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1" r:id="rId2"/>
  </p:sldMasterIdLst>
  <p:notesMasterIdLst>
    <p:notesMasterId r:id="rId34"/>
  </p:notesMasterIdLst>
  <p:sldIdLst>
    <p:sldId id="301" r:id="rId3"/>
    <p:sldId id="308" r:id="rId4"/>
    <p:sldId id="309" r:id="rId5"/>
    <p:sldId id="313" r:id="rId6"/>
    <p:sldId id="336" r:id="rId7"/>
    <p:sldId id="332" r:id="rId8"/>
    <p:sldId id="536" r:id="rId9"/>
    <p:sldId id="537" r:id="rId10"/>
    <p:sldId id="539" r:id="rId11"/>
    <p:sldId id="333" r:id="rId12"/>
    <p:sldId id="569" r:id="rId13"/>
    <p:sldId id="542" r:id="rId14"/>
    <p:sldId id="315" r:id="rId15"/>
    <p:sldId id="545" r:id="rId16"/>
    <p:sldId id="543" r:id="rId17"/>
    <p:sldId id="544" r:id="rId18"/>
    <p:sldId id="551" r:id="rId19"/>
    <p:sldId id="552" r:id="rId20"/>
    <p:sldId id="553" r:id="rId21"/>
    <p:sldId id="556" r:id="rId22"/>
    <p:sldId id="555" r:id="rId23"/>
    <p:sldId id="559" r:id="rId24"/>
    <p:sldId id="561" r:id="rId25"/>
    <p:sldId id="558" r:id="rId26"/>
    <p:sldId id="562" r:id="rId27"/>
    <p:sldId id="565" r:id="rId28"/>
    <p:sldId id="548" r:id="rId29"/>
    <p:sldId id="564" r:id="rId30"/>
    <p:sldId id="566" r:id="rId31"/>
    <p:sldId id="329" r:id="rId32"/>
    <p:sldId id="314" r:id="rId33"/>
  </p:sldIdLst>
  <p:sldSz cx="12192000" cy="6858000"/>
  <p:notesSz cx="6858000" cy="9144000"/>
  <p:embeddedFontLst>
    <p:embeddedFont>
      <p:font typeface="Microsoft YaHei" panose="020B0503020204020204" pitchFamily="34" charset="-122"/>
      <p:regular r:id="rId35"/>
      <p:bold r:id="rId36"/>
    </p:embeddedFont>
    <p:embeddedFont>
      <p:font typeface="Microsoft YaHei Light" panose="020B0502040204020203" pitchFamily="34" charset="-122"/>
      <p:regular r:id="rId37"/>
    </p:embeddedFont>
    <p:embeddedFont>
      <p:font typeface="OPPOSans R" panose="00020600040101010101" pitchFamily="18" charset="-122"/>
      <p:regular r:id="rId38"/>
    </p:embeddedFont>
    <p:embeddedFont>
      <p:font typeface="江西拙楷" panose="02010600040101010101" pitchFamily="2" charset="-122"/>
      <p:regular r:id="rId39"/>
    </p:embeddedFont>
  </p:embeddedFontLst>
  <p:custDataLst>
    <p:tags r:id="rId4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416" userDrawn="1">
          <p15:clr>
            <a:srgbClr val="A4A3A4"/>
          </p15:clr>
        </p15:guide>
        <p15:guide id="2" pos="7256" userDrawn="1">
          <p15:clr>
            <a:srgbClr val="A4A3A4"/>
          </p15:clr>
        </p15:guide>
        <p15:guide id="3" orient="horz" pos="648" userDrawn="1">
          <p15:clr>
            <a:srgbClr val="A4A3A4"/>
          </p15:clr>
        </p15:guide>
        <p15:guide id="4" orient="horz" pos="712" userDrawn="1">
          <p15:clr>
            <a:srgbClr val="A4A3A4"/>
          </p15:clr>
        </p15:guide>
        <p15:guide id="5" orient="horz" pos="3928" userDrawn="1">
          <p15:clr>
            <a:srgbClr val="A4A3A4"/>
          </p15:clr>
        </p15:guide>
        <p15:guide id="6" orient="horz" pos="3864" userDrawn="1">
          <p15:clr>
            <a:srgbClr val="A4A3A4"/>
          </p15:clr>
        </p15:guide>
        <p15:guide id="7" pos="506" userDrawn="1">
          <p15:clr>
            <a:srgbClr val="A4A3A4"/>
          </p15:clr>
        </p15:guide>
        <p15:guide id="8" pos="1617" userDrawn="1">
          <p15:clr>
            <a:srgbClr val="A4A3A4"/>
          </p15:clr>
        </p15:guide>
        <p15:guide id="9" orient="horz" pos="1207" userDrawn="1">
          <p15:clr>
            <a:srgbClr val="A4A3A4"/>
          </p15:clr>
        </p15:guide>
        <p15:guide id="10" orient="horz" pos="3226" userDrawn="1">
          <p15:clr>
            <a:srgbClr val="A4A3A4"/>
          </p15:clr>
        </p15:guide>
        <p15:guide id="11" pos="4929" userDrawn="1">
          <p15:clr>
            <a:srgbClr val="A4A3A4"/>
          </p15:clr>
        </p15:guide>
        <p15:guide id="12" pos="7151" userDrawn="1">
          <p15:clr>
            <a:srgbClr val="A4A3A4"/>
          </p15:clr>
        </p15:guide>
        <p15:guide id="13" orient="horz" pos="2296" userDrawn="1">
          <p15:clr>
            <a:srgbClr val="A4A3A4"/>
          </p15:clr>
        </p15:guide>
        <p15:guide id="14" orient="horz" pos="1752" userDrawn="1">
          <p15:clr>
            <a:srgbClr val="A4A3A4"/>
          </p15:clr>
        </p15:guide>
        <p15:guide id="15" pos="2706" userDrawn="1">
          <p15:clr>
            <a:srgbClr val="A4A3A4"/>
          </p15:clr>
        </p15:guide>
        <p15:guide id="16" pos="3591" userDrawn="1">
          <p15:clr>
            <a:srgbClr val="A4A3A4"/>
          </p15:clr>
        </p15:guide>
        <p15:guide id="17" pos="694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B0A9"/>
    <a:srgbClr val="00B740"/>
    <a:srgbClr val="00C381"/>
    <a:srgbClr val="F64B1C"/>
    <a:srgbClr val="68A5A7"/>
    <a:srgbClr val="257A82"/>
    <a:srgbClr val="3C999D"/>
    <a:srgbClr val="246573"/>
    <a:srgbClr val="FFFFFF"/>
    <a:srgbClr val="2626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88" autoAdjust="0"/>
    <p:restoredTop sz="94660"/>
  </p:normalViewPr>
  <p:slideViewPr>
    <p:cSldViewPr snapToGrid="0">
      <p:cViewPr varScale="1">
        <p:scale>
          <a:sx n="99" d="100"/>
          <a:sy n="99" d="100"/>
        </p:scale>
        <p:origin x="72" y="306"/>
      </p:cViewPr>
      <p:guideLst>
        <p:guide pos="416"/>
        <p:guide pos="7256"/>
        <p:guide orient="horz" pos="648"/>
        <p:guide orient="horz" pos="712"/>
        <p:guide orient="horz" pos="3928"/>
        <p:guide orient="horz" pos="3864"/>
        <p:guide pos="506"/>
        <p:guide pos="1617"/>
        <p:guide orient="horz" pos="1207"/>
        <p:guide orient="horz" pos="3226"/>
        <p:guide pos="4929"/>
        <p:guide pos="7151"/>
        <p:guide orient="horz" pos="2296"/>
        <p:guide orient="horz" pos="1752"/>
        <p:guide pos="2706"/>
        <p:guide pos="3591"/>
        <p:guide pos="694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504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font" Target="fonts/font5.fntdata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3.fntdata"/><Relationship Id="rId40" Type="http://schemas.openxmlformats.org/officeDocument/2006/relationships/tags" Target="tags/tag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font" Target="fonts/font2.fntdata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font" Target="fonts/font1.fntdata"/><Relationship Id="rId43" Type="http://schemas.openxmlformats.org/officeDocument/2006/relationships/theme" Target="theme/theme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4.fntdata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sz="1400" b="1" dirty="0"/>
              <a:t>兴趣技能板块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人数比例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1742-4D8B-A90A-8EF7E27861FE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742-4D8B-A90A-8EF7E27861F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女</c:v>
                </c:pt>
                <c:pt idx="1">
                  <c:v>男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0.7</c:v>
                </c:pt>
                <c:pt idx="1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42-4D8B-A90A-8EF7E27861FE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sz="1400" b="1" dirty="0"/>
              <a:t>职场提升</a:t>
            </a:r>
            <a:r>
              <a:rPr lang="zh-CN" sz="1400" b="1" dirty="0"/>
              <a:t>板块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人数比例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1742-4D8B-A90A-8EF7E27861FE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742-4D8B-A90A-8EF7E27861F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女</c:v>
                </c:pt>
                <c:pt idx="1">
                  <c:v>男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0.48</c:v>
                </c:pt>
                <c:pt idx="1">
                  <c:v>0.52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42-4D8B-A90A-8EF7E27861FE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sz="1400" b="1" dirty="0"/>
              <a:t>设计创作</a:t>
            </a:r>
            <a:r>
              <a:rPr lang="zh-CN" sz="1400" b="1" dirty="0"/>
              <a:t>板块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人数比例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1742-4D8B-A90A-8EF7E27861FE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1742-4D8B-A90A-8EF7E27861F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bestFit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女</c:v>
                </c:pt>
                <c:pt idx="1">
                  <c:v>男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0.35</c:v>
                </c:pt>
                <c:pt idx="1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42-4D8B-A90A-8EF7E27861FE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兴趣技能板块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00后</c:v>
                </c:pt>
                <c:pt idx="1">
                  <c:v>90后</c:v>
                </c:pt>
                <c:pt idx="2">
                  <c:v>80后</c:v>
                </c:pt>
                <c:pt idx="3">
                  <c:v>70后</c:v>
                </c:pt>
                <c:pt idx="4">
                  <c:v>60后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0.15</c:v>
                </c:pt>
                <c:pt idx="1">
                  <c:v>0.4</c:v>
                </c:pt>
                <c:pt idx="2">
                  <c:v>0.3</c:v>
                </c:pt>
                <c:pt idx="3">
                  <c:v>0.1</c:v>
                </c:pt>
                <c:pt idx="4">
                  <c:v>0.05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E6-4002-863D-BC26D92E7F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职场提升板块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00后</c:v>
                </c:pt>
                <c:pt idx="1">
                  <c:v>90后</c:v>
                </c:pt>
                <c:pt idx="2">
                  <c:v>80后</c:v>
                </c:pt>
                <c:pt idx="3">
                  <c:v>70后</c:v>
                </c:pt>
                <c:pt idx="4">
                  <c:v>60后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0.18</c:v>
                </c:pt>
                <c:pt idx="1">
                  <c:v>0.3</c:v>
                </c:pt>
                <c:pt idx="2">
                  <c:v>0.32</c:v>
                </c:pt>
                <c:pt idx="3">
                  <c:v>0.16</c:v>
                </c:pt>
                <c:pt idx="4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5E6-4002-863D-BC26D92E7F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设计创作板块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00后</c:v>
                </c:pt>
                <c:pt idx="1">
                  <c:v>90后</c:v>
                </c:pt>
                <c:pt idx="2">
                  <c:v>80后</c:v>
                </c:pt>
                <c:pt idx="3">
                  <c:v>70后</c:v>
                </c:pt>
                <c:pt idx="4">
                  <c:v>60后</c:v>
                </c:pt>
              </c:strCache>
            </c:strRef>
          </c:cat>
          <c:val>
            <c:numRef>
              <c:f>Sheet1!$D$2:$D$6</c:f>
              <c:numCache>
                <c:formatCode>0%</c:formatCode>
                <c:ptCount val="5"/>
                <c:pt idx="0">
                  <c:v>0.4</c:v>
                </c:pt>
                <c:pt idx="1">
                  <c:v>0.32</c:v>
                </c:pt>
                <c:pt idx="2">
                  <c:v>0.13</c:v>
                </c:pt>
                <c:pt idx="3">
                  <c:v>0.09</c:v>
                </c:pt>
                <c:pt idx="4">
                  <c:v>0.06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E6-4002-863D-BC26D92E7F9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866482944"/>
        <c:axId val="866483360"/>
      </c:barChart>
      <c:catAx>
        <c:axId val="866482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66483360"/>
        <c:crosses val="autoZero"/>
        <c:auto val="1"/>
        <c:lblAlgn val="ctr"/>
        <c:lblOffset val="100"/>
        <c:noMultiLvlLbl val="0"/>
      </c:catAx>
      <c:valAx>
        <c:axId val="8664833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866482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12700" cmpd="thickThin"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兴趣技能板块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一月</c:v>
                </c:pt>
                <c:pt idx="1">
                  <c:v>二月</c:v>
                </c:pt>
                <c:pt idx="2">
                  <c:v>三月</c:v>
                </c:pt>
                <c:pt idx="3">
                  <c:v>四月</c:v>
                </c:pt>
                <c:pt idx="4">
                  <c:v>五月</c:v>
                </c:pt>
                <c:pt idx="5">
                  <c:v>六月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0.36</c:v>
                </c:pt>
                <c:pt idx="1">
                  <c:v>0.54</c:v>
                </c:pt>
                <c:pt idx="2">
                  <c:v>0.48</c:v>
                </c:pt>
                <c:pt idx="3">
                  <c:v>0.56000000000000005</c:v>
                </c:pt>
                <c:pt idx="4">
                  <c:v>0.63</c:v>
                </c:pt>
                <c:pt idx="5">
                  <c:v>0.7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0E42-4EBF-95A5-43413AB2779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职场提升板块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一月</c:v>
                </c:pt>
                <c:pt idx="1">
                  <c:v>二月</c:v>
                </c:pt>
                <c:pt idx="2">
                  <c:v>三月</c:v>
                </c:pt>
                <c:pt idx="3">
                  <c:v>四月</c:v>
                </c:pt>
                <c:pt idx="4">
                  <c:v>五月</c:v>
                </c:pt>
                <c:pt idx="5">
                  <c:v>六月</c:v>
                </c:pt>
              </c:strCache>
            </c:strRef>
          </c:cat>
          <c:val>
            <c:numRef>
              <c:f>Sheet1!$C$2:$C$7</c:f>
              <c:numCache>
                <c:formatCode>0%</c:formatCode>
                <c:ptCount val="6"/>
                <c:pt idx="0">
                  <c:v>0.5</c:v>
                </c:pt>
                <c:pt idx="1">
                  <c:v>0.65</c:v>
                </c:pt>
                <c:pt idx="2">
                  <c:v>0.52</c:v>
                </c:pt>
                <c:pt idx="3">
                  <c:v>0.68</c:v>
                </c:pt>
                <c:pt idx="4">
                  <c:v>0.61</c:v>
                </c:pt>
                <c:pt idx="5">
                  <c:v>0.62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0E42-4EBF-95A5-43413AB2779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设计创作板块</c:v>
                </c:pt>
              </c:strCache>
            </c:strRef>
          </c:tx>
          <c:spPr>
            <a:ln w="28575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strRef>
              <c:f>Sheet1!$A$2:$A$7</c:f>
              <c:strCache>
                <c:ptCount val="6"/>
                <c:pt idx="0">
                  <c:v>一月</c:v>
                </c:pt>
                <c:pt idx="1">
                  <c:v>二月</c:v>
                </c:pt>
                <c:pt idx="2">
                  <c:v>三月</c:v>
                </c:pt>
                <c:pt idx="3">
                  <c:v>四月</c:v>
                </c:pt>
                <c:pt idx="4">
                  <c:v>五月</c:v>
                </c:pt>
                <c:pt idx="5">
                  <c:v>六月</c:v>
                </c:pt>
              </c:strCache>
            </c:strRef>
          </c:cat>
          <c:val>
            <c:numRef>
              <c:f>Sheet1!$D$2:$D$7</c:f>
              <c:numCache>
                <c:formatCode>0%</c:formatCode>
                <c:ptCount val="6"/>
                <c:pt idx="0">
                  <c:v>0.4</c:v>
                </c:pt>
                <c:pt idx="1">
                  <c:v>0.56000000000000005</c:v>
                </c:pt>
                <c:pt idx="2">
                  <c:v>0.45</c:v>
                </c:pt>
                <c:pt idx="3">
                  <c:v>0.6</c:v>
                </c:pt>
                <c:pt idx="4">
                  <c:v>0.68</c:v>
                </c:pt>
                <c:pt idx="5">
                  <c:v>0.8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2-0E42-4EBF-95A5-43413AB2779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01565760"/>
        <c:axId val="1601568672"/>
      </c:lineChart>
      <c:catAx>
        <c:axId val="1601565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601568672"/>
        <c:crosses val="autoZero"/>
        <c:auto val="1"/>
        <c:lblAlgn val="ctr"/>
        <c:lblOffset val="100"/>
        <c:noMultiLvlLbl val="0"/>
      </c:catAx>
      <c:valAx>
        <c:axId val="1601568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6015657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</c:dTable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6DD6CDB4-A5B7-42C5-ADB2-524530277497}" type="datetimeFigureOut">
              <a:rPr lang="zh-CN" altLang="en-US" smtClean="0"/>
              <a:pPr/>
              <a:t>2022/8/1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二级</a:t>
            </a:r>
          </a:p>
          <a:p>
            <a:pPr lvl="2"/>
            <a:r>
              <a:rPr lang="zh-CN" altLang="en-US" dirty="0"/>
              <a:t>三级</a:t>
            </a:r>
          </a:p>
          <a:p>
            <a:pPr lvl="3"/>
            <a:r>
              <a:rPr lang="zh-CN" altLang="en-US" dirty="0"/>
              <a:t>四级</a:t>
            </a:r>
          </a:p>
          <a:p>
            <a:pPr lvl="4"/>
            <a:r>
              <a:rPr lang="zh-CN" altLang="en-US" dirty="0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E4B25D73-A740-4825-8ECB-98B47AAF4FF8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022691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5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5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microsoft.com/office/2007/relationships/hdphoto" Target="../media/hdphoto2.wdp"/><Relationship Id="rId4" Type="http://schemas.openxmlformats.org/officeDocument/2006/relationships/image" Target="../media/image2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太阳在山上&#10;&#10;描述已自动生成">
            <a:extLst>
              <a:ext uri="{FF2B5EF4-FFF2-40B4-BE49-F238E27FC236}">
                <a16:creationId xmlns:a16="http://schemas.microsoft.com/office/drawing/2014/main" id="{A111874E-F485-4081-87AD-2F0415B6CD8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755" r="57" b="16667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8" name="矩形: 圆角 7">
            <a:extLst>
              <a:ext uri="{FF2B5EF4-FFF2-40B4-BE49-F238E27FC236}">
                <a16:creationId xmlns:a16="http://schemas.microsoft.com/office/drawing/2014/main" id="{B3FAE378-C6C8-4345-8424-FAD0849CB4B0}"/>
              </a:ext>
            </a:extLst>
          </p:cNvPr>
          <p:cNvSpPr/>
          <p:nvPr userDrawn="1"/>
        </p:nvSpPr>
        <p:spPr>
          <a:xfrm>
            <a:off x="0" y="0"/>
            <a:ext cx="12192000" cy="6890698"/>
          </a:xfrm>
          <a:prstGeom prst="roundRect">
            <a:avLst>
              <a:gd name="adj" fmla="val 0"/>
            </a:avLst>
          </a:prstGeom>
          <a:gradFill>
            <a:gsLst>
              <a:gs pos="50000">
                <a:schemeClr val="bg1">
                  <a:alpha val="60000"/>
                </a:schemeClr>
              </a:gs>
              <a:gs pos="100000">
                <a:schemeClr val="accent1">
                  <a:lumMod val="74000"/>
                  <a:lumOff val="26000"/>
                  <a:alpha val="76000"/>
                </a:schemeClr>
              </a:gs>
              <a:gs pos="1000">
                <a:schemeClr val="accent4">
                  <a:alpha val="88000"/>
                  <a:lumMod val="20000"/>
                  <a:lumOff val="8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看着, 桌子, 站, 男人&#10;&#10;描述已自动生成">
            <a:extLst>
              <a:ext uri="{FF2B5EF4-FFF2-40B4-BE49-F238E27FC236}">
                <a16:creationId xmlns:a16="http://schemas.microsoft.com/office/drawing/2014/main" id="{84FA94FD-3499-4A79-A6CE-4013B9905D6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50000"/>
                    </a14:imgEffect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539" y="692347"/>
            <a:ext cx="2994334" cy="5687981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  <a:scene3d>
            <a:camera prst="perspectiveLeft">
              <a:rot lat="0" lon="1800000" rev="0"/>
            </a:camera>
            <a:lightRig rig="threePt" dir="t"/>
          </a:scene3d>
        </p:spPr>
      </p:pic>
      <p:pic>
        <p:nvPicPr>
          <p:cNvPr id="11" name="Picture 12+" descr="图片包含 看着, 桌子, 站, 男人&#10;&#10;描述已自动生成">
            <a:extLst>
              <a:ext uri="{FF2B5EF4-FFF2-40B4-BE49-F238E27FC236}">
                <a16:creationId xmlns:a16="http://schemas.microsoft.com/office/drawing/2014/main" id="{91461FE4-A1CC-4661-9D94-B96B28DE86D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50000"/>
                    </a14:imgEffect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55595" y="696581"/>
            <a:ext cx="2994334" cy="5687981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  <a:scene3d>
            <a:camera prst="perspectiveRight">
              <a:rot lat="0" lon="19799998" rev="0"/>
            </a:camera>
            <a:lightRig rig="threePt" dir="t"/>
          </a:scene3d>
        </p:spPr>
      </p:pic>
      <p:pic>
        <p:nvPicPr>
          <p:cNvPr id="12" name="云图" descr="穿白云&#10;&#10;中度可信度描述已自动生成">
            <a:extLst>
              <a:ext uri="{FF2B5EF4-FFF2-40B4-BE49-F238E27FC236}">
                <a16:creationId xmlns:a16="http://schemas.microsoft.com/office/drawing/2014/main" id="{21033A3E-6285-4630-B876-EADB4DE73CA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35257"/>
            <a:ext cx="12209278" cy="1339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7854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太阳在山上&#10;&#10;描述已自动生成">
            <a:extLst>
              <a:ext uri="{FF2B5EF4-FFF2-40B4-BE49-F238E27FC236}">
                <a16:creationId xmlns:a16="http://schemas.microsoft.com/office/drawing/2014/main" id="{6CBF2EC9-12A6-49AE-AF52-300630F9382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755" r="57" b="16667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7" name="矩形: 圆角 6">
            <a:extLst>
              <a:ext uri="{FF2B5EF4-FFF2-40B4-BE49-F238E27FC236}">
                <a16:creationId xmlns:a16="http://schemas.microsoft.com/office/drawing/2014/main" id="{9904668F-924F-4AD3-BC36-F4098A9D91F6}"/>
              </a:ext>
            </a:extLst>
          </p:cNvPr>
          <p:cNvSpPr/>
          <p:nvPr userDrawn="1"/>
        </p:nvSpPr>
        <p:spPr>
          <a:xfrm>
            <a:off x="0" y="0"/>
            <a:ext cx="12192000" cy="6890698"/>
          </a:xfrm>
          <a:prstGeom prst="roundRect">
            <a:avLst>
              <a:gd name="adj" fmla="val 0"/>
            </a:avLst>
          </a:prstGeom>
          <a:gradFill>
            <a:gsLst>
              <a:gs pos="50000">
                <a:schemeClr val="bg1">
                  <a:alpha val="60000"/>
                </a:schemeClr>
              </a:gs>
              <a:gs pos="100000">
                <a:schemeClr val="accent1">
                  <a:lumMod val="74000"/>
                  <a:lumOff val="26000"/>
                  <a:alpha val="76000"/>
                </a:schemeClr>
              </a:gs>
              <a:gs pos="1000">
                <a:schemeClr val="accent4">
                  <a:alpha val="88000"/>
                  <a:lumMod val="20000"/>
                  <a:lumOff val="8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8" name="云图" descr="穿白云&#10;&#10;中度可信度描述已自动生成">
            <a:extLst>
              <a:ext uri="{FF2B5EF4-FFF2-40B4-BE49-F238E27FC236}">
                <a16:creationId xmlns:a16="http://schemas.microsoft.com/office/drawing/2014/main" id="{ECC4DD66-B091-4680-92A1-5AFC1AB4C83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35257"/>
            <a:ext cx="12209278" cy="1339710"/>
          </a:xfrm>
          <a:prstGeom prst="rect">
            <a:avLst/>
          </a:prstGeom>
        </p:spPr>
      </p:pic>
      <p:pic>
        <p:nvPicPr>
          <p:cNvPr id="40" name="图形 39">
            <a:extLst>
              <a:ext uri="{FF2B5EF4-FFF2-40B4-BE49-F238E27FC236}">
                <a16:creationId xmlns:a16="http://schemas.microsoft.com/office/drawing/2014/main" id="{648B6EA6-0906-4257-91D3-B7EDFB3DFAC9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654687" y="2862190"/>
            <a:ext cx="912461" cy="2186104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  <p:pic>
        <p:nvPicPr>
          <p:cNvPr id="34" name="图形 33">
            <a:extLst>
              <a:ext uri="{FF2B5EF4-FFF2-40B4-BE49-F238E27FC236}">
                <a16:creationId xmlns:a16="http://schemas.microsoft.com/office/drawing/2014/main" id="{4AD25A1D-C63D-4F65-BEB6-79B46019447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400000">
            <a:off x="4633872" y="1152895"/>
            <a:ext cx="1443377" cy="2943166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  <p:pic>
        <p:nvPicPr>
          <p:cNvPr id="28" name="图形 27">
            <a:extLst>
              <a:ext uri="{FF2B5EF4-FFF2-40B4-BE49-F238E27FC236}">
                <a16:creationId xmlns:a16="http://schemas.microsoft.com/office/drawing/2014/main" id="{5EF46ADB-EE22-4BAE-B969-76CFBFA4D6B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400000">
            <a:off x="7992400" y="1152895"/>
            <a:ext cx="1443377" cy="2943166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  <p:pic>
        <p:nvPicPr>
          <p:cNvPr id="22" name="图形 21">
            <a:extLst>
              <a:ext uri="{FF2B5EF4-FFF2-40B4-BE49-F238E27FC236}">
                <a16:creationId xmlns:a16="http://schemas.microsoft.com/office/drawing/2014/main" id="{37E09FAA-591A-43DF-8048-12D688791025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400000">
            <a:off x="4631297" y="2845498"/>
            <a:ext cx="1443377" cy="2943166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  <p:pic>
        <p:nvPicPr>
          <p:cNvPr id="16" name="图形 15">
            <a:extLst>
              <a:ext uri="{FF2B5EF4-FFF2-40B4-BE49-F238E27FC236}">
                <a16:creationId xmlns:a16="http://schemas.microsoft.com/office/drawing/2014/main" id="{C7E01A45-27BB-4D5E-A099-050445F1F27D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400000">
            <a:off x="7989825" y="2845498"/>
            <a:ext cx="1443377" cy="2943166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432796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太阳在山上&#10;&#10;描述已自动生成">
            <a:extLst>
              <a:ext uri="{FF2B5EF4-FFF2-40B4-BE49-F238E27FC236}">
                <a16:creationId xmlns:a16="http://schemas.microsoft.com/office/drawing/2014/main" id="{976CA10F-A40B-48F1-ADC6-66E47F9589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755" r="57" b="16667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8" name="矩形: 圆角 7">
            <a:extLst>
              <a:ext uri="{FF2B5EF4-FFF2-40B4-BE49-F238E27FC236}">
                <a16:creationId xmlns:a16="http://schemas.microsoft.com/office/drawing/2014/main" id="{062178CB-2F11-4728-9CD2-1B0BA6E7130C}"/>
              </a:ext>
            </a:extLst>
          </p:cNvPr>
          <p:cNvSpPr/>
          <p:nvPr userDrawn="1"/>
        </p:nvSpPr>
        <p:spPr>
          <a:xfrm>
            <a:off x="0" y="0"/>
            <a:ext cx="12192000" cy="6890698"/>
          </a:xfrm>
          <a:prstGeom prst="roundRect">
            <a:avLst>
              <a:gd name="adj" fmla="val 0"/>
            </a:avLst>
          </a:prstGeom>
          <a:gradFill>
            <a:gsLst>
              <a:gs pos="50000">
                <a:schemeClr val="bg1">
                  <a:alpha val="60000"/>
                </a:schemeClr>
              </a:gs>
              <a:gs pos="100000">
                <a:schemeClr val="accent1">
                  <a:lumMod val="74000"/>
                  <a:lumOff val="26000"/>
                  <a:alpha val="76000"/>
                </a:schemeClr>
              </a:gs>
              <a:gs pos="1000">
                <a:schemeClr val="accent4">
                  <a:alpha val="88000"/>
                  <a:lumMod val="20000"/>
                  <a:lumOff val="8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穿白云&#10;&#10;中度可信度描述已自动生成">
            <a:extLst>
              <a:ext uri="{FF2B5EF4-FFF2-40B4-BE49-F238E27FC236}">
                <a16:creationId xmlns:a16="http://schemas.microsoft.com/office/drawing/2014/main" id="{AE3BD114-CE05-45D9-A98F-7093FFF7E84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35257"/>
            <a:ext cx="12209278" cy="1339710"/>
          </a:xfrm>
          <a:prstGeom prst="rect">
            <a:avLst/>
          </a:prstGeom>
        </p:spPr>
      </p:pic>
      <p:pic>
        <p:nvPicPr>
          <p:cNvPr id="11" name="图形 10">
            <a:extLst>
              <a:ext uri="{FF2B5EF4-FFF2-40B4-BE49-F238E27FC236}">
                <a16:creationId xmlns:a16="http://schemas.microsoft.com/office/drawing/2014/main" id="{4281AFCD-5EDE-412D-855B-3C9C640F9C7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5400000">
            <a:off x="4193259" y="-453528"/>
            <a:ext cx="3805483" cy="7759700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920057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太阳在山上&#10;&#10;描述已自动生成">
            <a:extLst>
              <a:ext uri="{FF2B5EF4-FFF2-40B4-BE49-F238E27FC236}">
                <a16:creationId xmlns:a16="http://schemas.microsoft.com/office/drawing/2014/main" id="{415E6C84-AAE7-46C8-B564-48094BB1E0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755" r="57" b="16667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97F8D793-5385-4383-AED5-593B3CA189A3}"/>
              </a:ext>
            </a:extLst>
          </p:cNvPr>
          <p:cNvSpPr/>
          <p:nvPr userDrawn="1"/>
        </p:nvSpPr>
        <p:spPr>
          <a:xfrm>
            <a:off x="0" y="0"/>
            <a:ext cx="12192000" cy="6890698"/>
          </a:xfrm>
          <a:prstGeom prst="roundRect">
            <a:avLst>
              <a:gd name="adj" fmla="val 0"/>
            </a:avLst>
          </a:prstGeom>
          <a:gradFill>
            <a:gsLst>
              <a:gs pos="50000">
                <a:schemeClr val="bg1">
                  <a:alpha val="60000"/>
                </a:schemeClr>
              </a:gs>
              <a:gs pos="100000">
                <a:schemeClr val="accent1">
                  <a:lumMod val="74000"/>
                  <a:lumOff val="26000"/>
                  <a:alpha val="76000"/>
                </a:schemeClr>
              </a:gs>
              <a:gs pos="1000">
                <a:schemeClr val="accent4">
                  <a:alpha val="88000"/>
                  <a:lumMod val="20000"/>
                  <a:lumOff val="8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形 10">
            <a:extLst>
              <a:ext uri="{FF2B5EF4-FFF2-40B4-BE49-F238E27FC236}">
                <a16:creationId xmlns:a16="http://schemas.microsoft.com/office/drawing/2014/main" id="{994D1727-29AB-43CB-BA4F-8290EA0258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1408502" y="-235517"/>
            <a:ext cx="771636" cy="2170718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345350401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 descr="太阳在山上&#10;&#10;描述已自动生成">
            <a:extLst>
              <a:ext uri="{FF2B5EF4-FFF2-40B4-BE49-F238E27FC236}">
                <a16:creationId xmlns:a16="http://schemas.microsoft.com/office/drawing/2014/main" id="{6FFE1199-6663-449A-8B0D-852D1B613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9755" r="57" b="16667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7" name="矩形: 圆角 6">
            <a:extLst>
              <a:ext uri="{FF2B5EF4-FFF2-40B4-BE49-F238E27FC236}">
                <a16:creationId xmlns:a16="http://schemas.microsoft.com/office/drawing/2014/main" id="{B610F3F9-7D49-4F06-9EF0-FC580D9A3F28}"/>
              </a:ext>
            </a:extLst>
          </p:cNvPr>
          <p:cNvSpPr/>
          <p:nvPr userDrawn="1"/>
        </p:nvSpPr>
        <p:spPr>
          <a:xfrm>
            <a:off x="0" y="0"/>
            <a:ext cx="12192000" cy="6890698"/>
          </a:xfrm>
          <a:prstGeom prst="roundRect">
            <a:avLst>
              <a:gd name="adj" fmla="val 0"/>
            </a:avLst>
          </a:prstGeom>
          <a:gradFill>
            <a:gsLst>
              <a:gs pos="50000">
                <a:schemeClr val="bg1">
                  <a:alpha val="60000"/>
                </a:schemeClr>
              </a:gs>
              <a:gs pos="100000">
                <a:schemeClr val="accent1">
                  <a:lumMod val="74000"/>
                  <a:lumOff val="26000"/>
                  <a:alpha val="76000"/>
                </a:schemeClr>
              </a:gs>
              <a:gs pos="1000">
                <a:schemeClr val="accent4">
                  <a:alpha val="88000"/>
                  <a:lumMod val="20000"/>
                  <a:lumOff val="80000"/>
                </a:schemeClr>
              </a:gs>
            </a:gsLst>
            <a:lin ang="5400000" scaled="1"/>
          </a:gra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 descr="图片包含 看着, 桌子, 站, 男人&#10;&#10;描述已自动生成">
            <a:extLst>
              <a:ext uri="{FF2B5EF4-FFF2-40B4-BE49-F238E27FC236}">
                <a16:creationId xmlns:a16="http://schemas.microsoft.com/office/drawing/2014/main" id="{78EE04AB-B11C-4FBE-8F65-CDDFADF163D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50000"/>
                    </a14:imgEffect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0539" y="692347"/>
            <a:ext cx="2994334" cy="5687981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  <a:scene3d>
            <a:camera prst="perspectiveLeft">
              <a:rot lat="0" lon="1800000" rev="0"/>
            </a:camera>
            <a:lightRig rig="threePt" dir="t"/>
          </a:scene3d>
        </p:spPr>
      </p:pic>
      <p:pic>
        <p:nvPicPr>
          <p:cNvPr id="10" name="Picture 12+" descr="图片包含 看着, 桌子, 站, 男人&#10;&#10;描述已自动生成">
            <a:extLst>
              <a:ext uri="{FF2B5EF4-FFF2-40B4-BE49-F238E27FC236}">
                <a16:creationId xmlns:a16="http://schemas.microsoft.com/office/drawing/2014/main" id="{C4D9CBAA-60F6-4877-B198-ACC94BBAE2C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50000"/>
                    </a14:imgEffect>
                    <a14:imgEffect>
                      <a14:brightnessContrast bright="-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55595" y="696581"/>
            <a:ext cx="2994334" cy="5687981"/>
          </a:xfrm>
          <a:prstGeom prst="rect">
            <a:avLst/>
          </a:prstGeom>
          <a:effectLst>
            <a:outerShdw blurRad="558800" dist="152400" sx="98000" sy="98000" algn="ctr" rotWithShape="0">
              <a:schemeClr val="accent2">
                <a:lumMod val="75000"/>
                <a:alpha val="13000"/>
              </a:schemeClr>
            </a:outerShdw>
          </a:effectLst>
          <a:scene3d>
            <a:camera prst="perspectiveRight">
              <a:rot lat="0" lon="19799998" rev="0"/>
            </a:camera>
            <a:lightRig rig="threePt" dir="t"/>
          </a:scene3d>
        </p:spPr>
      </p:pic>
      <p:pic>
        <p:nvPicPr>
          <p:cNvPr id="11" name="云图" descr="穿白云&#10;&#10;中度可信度描述已自动生成">
            <a:extLst>
              <a:ext uri="{FF2B5EF4-FFF2-40B4-BE49-F238E27FC236}">
                <a16:creationId xmlns:a16="http://schemas.microsoft.com/office/drawing/2014/main" id="{FA1EF1C5-65FF-489C-8B63-B9F84895CF8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35257"/>
            <a:ext cx="12209278" cy="1339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6445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85909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注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2B6B1E38-92E7-264B-8E89-41E6E84A3B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2">
            <a:extLst>
              <a:ext uri="{FF2B5EF4-FFF2-40B4-BE49-F238E27FC236}">
                <a16:creationId xmlns:a16="http://schemas.microsoft.com/office/drawing/2014/main" id="{8FD8A64B-6AD0-3A41-814C-1B63096892A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9" name="文本占位符 2">
            <a:extLst>
              <a:ext uri="{FF2B5EF4-FFF2-40B4-BE49-F238E27FC236}">
                <a16:creationId xmlns:a16="http://schemas.microsoft.com/office/drawing/2014/main" id="{54EE1A10-8007-A34C-90EC-12BF9C0AED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53012" y="759876"/>
            <a:ext cx="7074345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0" name="文本占位符 2">
            <a:extLst>
              <a:ext uri="{FF2B5EF4-FFF2-40B4-BE49-F238E27FC236}">
                <a16:creationId xmlns:a16="http://schemas.microsoft.com/office/drawing/2014/main" id="{FCC17F7B-0108-144F-8488-1E2862B906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53012" y="182445"/>
            <a:ext cx="2259871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11" name="文本占位符 2">
            <a:extLst>
              <a:ext uri="{FF2B5EF4-FFF2-40B4-BE49-F238E27FC236}">
                <a16:creationId xmlns:a16="http://schemas.microsoft.com/office/drawing/2014/main" id="{30BB9E0B-0189-FE49-A78C-FE753F2AA7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67" b="0" i="0">
                <a:solidFill>
                  <a:schemeClr val="bg1"/>
                </a:solidFill>
                <a:latin typeface="Microsoft YaHei" panose="020B0503020204020204" pitchFamily="34" charset="-122"/>
                <a:ea typeface="Microsoft YaHei" panose="020B0503020204020204" pitchFamily="34" charset="-122"/>
                <a:cs typeface="Microsoft YaHei" panose="020B0503020204020204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6" name="文本占位符 2">
            <a:extLst>
              <a:ext uri="{FF2B5EF4-FFF2-40B4-BE49-F238E27FC236}">
                <a16:creationId xmlns:a16="http://schemas.microsoft.com/office/drawing/2014/main" id="{0794DEC1-0DDB-5444-9DA7-6EDC75F3C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0603" y="1490309"/>
            <a:ext cx="1657138" cy="4607818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8" name="文本占位符 2">
            <a:extLst>
              <a:ext uri="{FF2B5EF4-FFF2-40B4-BE49-F238E27FC236}">
                <a16:creationId xmlns:a16="http://schemas.microsoft.com/office/drawing/2014/main" id="{2E329B3E-8E5D-6C4F-8355-071113D7373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77999" y="182445"/>
            <a:ext cx="1494754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4" name="文本占位符 2">
            <a:extLst>
              <a:ext uri="{FF2B5EF4-FFF2-40B4-BE49-F238E27FC236}">
                <a16:creationId xmlns:a16="http://schemas.microsoft.com/office/drawing/2014/main" id="{EE8BE598-6F23-D84B-ABD3-65A6F031CF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04877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38867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1" r:id="rId3"/>
    <p:sldLayoutId id="2147483652" r:id="rId4"/>
    <p:sldLayoutId id="2147483654" r:id="rId5"/>
    <p:sldLayoutId id="2147483655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16" userDrawn="1">
          <p15:clr>
            <a:srgbClr val="F26B43"/>
          </p15:clr>
        </p15:guide>
        <p15:guide id="2" pos="7256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28" userDrawn="1">
          <p15:clr>
            <a:srgbClr val="F26B43"/>
          </p15:clr>
        </p15:guide>
        <p15:guide id="6" orient="horz" pos="3864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1556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microsoft.com/office/2007/relationships/hdphoto" Target="../media/hdphoto3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20.svg"/><Relationship Id="rId3" Type="http://schemas.microsoft.com/office/2007/relationships/hdphoto" Target="../media/hdphoto3.wdp"/><Relationship Id="rId7" Type="http://schemas.openxmlformats.org/officeDocument/2006/relationships/image" Target="../media/image10.svg"/><Relationship Id="rId12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png"/><Relationship Id="rId11" Type="http://schemas.openxmlformats.org/officeDocument/2006/relationships/image" Target="../media/image18.svg"/><Relationship Id="rId5" Type="http://schemas.openxmlformats.org/officeDocument/2006/relationships/image" Target="../media/image16.svg"/><Relationship Id="rId10" Type="http://schemas.openxmlformats.org/officeDocument/2006/relationships/image" Target="../media/image17.png"/><Relationship Id="rId4" Type="http://schemas.openxmlformats.org/officeDocument/2006/relationships/image" Target="../media/image15.png"/><Relationship Id="rId9" Type="http://schemas.openxmlformats.org/officeDocument/2006/relationships/image" Target="../media/image12.sv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jp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4.xml"/><Relationship Id="rId6" Type="http://schemas.microsoft.com/office/2007/relationships/hdphoto" Target="../media/hdphoto3.wdp"/><Relationship Id="rId5" Type="http://schemas.openxmlformats.org/officeDocument/2006/relationships/image" Target="../media/image3.png"/><Relationship Id="rId4" Type="http://schemas.openxmlformats.org/officeDocument/2006/relationships/image" Target="../media/image12.sv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6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7" Type="http://schemas.microsoft.com/office/2007/relationships/hdphoto" Target="../media/hdphoto3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8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5" Type="http://schemas.microsoft.com/office/2007/relationships/hdphoto" Target="../media/hdphoto3.wdp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chart" Target="../charts/char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形 18">
            <a:extLst>
              <a:ext uri="{FF2B5EF4-FFF2-40B4-BE49-F238E27FC236}">
                <a16:creationId xmlns:a16="http://schemas.microsoft.com/office/drawing/2014/main" id="{32A0A76D-60C4-403C-A472-EBDECBC0BD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983971" y="2239112"/>
            <a:ext cx="1905094" cy="1598582"/>
          </a:xfrm>
          <a:prstGeom prst="rect">
            <a:avLst/>
          </a:prstGeom>
          <a:scene3d>
            <a:camera prst="perspectiveLeft">
              <a:rot lat="0" lon="1800000" rev="0"/>
            </a:camera>
            <a:lightRig rig="threePt" dir="t"/>
          </a:scene3d>
        </p:spPr>
      </p:pic>
      <p:pic>
        <p:nvPicPr>
          <p:cNvPr id="21" name="Graphic 18+">
            <a:extLst>
              <a:ext uri="{FF2B5EF4-FFF2-40B4-BE49-F238E27FC236}">
                <a16:creationId xmlns:a16="http://schemas.microsoft.com/office/drawing/2014/main" id="{F5A19F62-EB66-4FA4-90AE-957C6A3813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3567" y="2275984"/>
            <a:ext cx="1902777" cy="1596637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  <p:sp>
        <p:nvSpPr>
          <p:cNvPr id="28" name="标题 7">
            <a:extLst>
              <a:ext uri="{FF2B5EF4-FFF2-40B4-BE49-F238E27FC236}">
                <a16:creationId xmlns:a16="http://schemas.microsoft.com/office/drawing/2014/main" id="{9C00463D-C6E3-474F-9F82-6B56D0EFA7C0}"/>
              </a:ext>
            </a:extLst>
          </p:cNvPr>
          <p:cNvSpPr txBox="1">
            <a:spLocks/>
          </p:cNvSpPr>
          <p:nvPr/>
        </p:nvSpPr>
        <p:spPr>
          <a:xfrm>
            <a:off x="3030279" y="2207877"/>
            <a:ext cx="6131442" cy="1302085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sz="7200" dirty="0">
                <a:solidFill>
                  <a:schemeClr val="accent5">
                    <a:lumMod val="50000"/>
                  </a:schemeClr>
                </a:solidFill>
                <a:effectLst>
                  <a:outerShdw blurRad="381000" dist="190500" dir="2700000" sx="96000" sy="96000" algn="tl" rotWithShape="0">
                    <a:schemeClr val="accent2">
                      <a:lumMod val="50000"/>
                      <a:alpha val="30000"/>
                    </a:schemeClr>
                  </a:outerShdw>
                </a:effectLst>
                <a:latin typeface="OPPOSans R" panose="00020600040101010101" pitchFamily="18" charset="-122"/>
              </a:rPr>
              <a:t>年中工作总结</a:t>
            </a:r>
          </a:p>
        </p:txBody>
      </p:sp>
      <p:sp>
        <p:nvSpPr>
          <p:cNvPr id="29" name="副标题 8">
            <a:extLst>
              <a:ext uri="{FF2B5EF4-FFF2-40B4-BE49-F238E27FC236}">
                <a16:creationId xmlns:a16="http://schemas.microsoft.com/office/drawing/2014/main" id="{3B8CABCF-E813-48D0-B077-1FBA634BE97F}"/>
              </a:ext>
            </a:extLst>
          </p:cNvPr>
          <p:cNvSpPr txBox="1">
            <a:spLocks/>
          </p:cNvSpPr>
          <p:nvPr/>
        </p:nvSpPr>
        <p:spPr>
          <a:xfrm>
            <a:off x="4569567" y="4446735"/>
            <a:ext cx="3052867" cy="49149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0" dist="152400" dir="2700000" sx="98000" sy="98000" algn="tl" rotWithShape="0">
                    <a:schemeClr val="accent5">
                      <a:lumMod val="50000"/>
                      <a:alpha val="40000"/>
                    </a:schemeClr>
                  </a:outerShdw>
                </a:effectLst>
              </a:rPr>
              <a:t>XXXX</a:t>
            </a:r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0" dist="152400" dir="2700000" sx="98000" sy="98000" algn="tl" rotWithShape="0">
                    <a:schemeClr val="accent5">
                      <a:lumMod val="50000"/>
                      <a:alpha val="40000"/>
                    </a:schemeClr>
                  </a:outerShdw>
                </a:effectLst>
              </a:rPr>
              <a:t>培训课堂</a:t>
            </a:r>
          </a:p>
        </p:txBody>
      </p:sp>
    </p:spTree>
    <p:extLst>
      <p:ext uri="{BB962C8B-B14F-4D97-AF65-F5344CB8AC3E}">
        <p14:creationId xmlns:p14="http://schemas.microsoft.com/office/powerpoint/2010/main" val="55293165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图片 52" descr="建筑的摆设布局&#10;&#10;描述已自动生成">
            <a:extLst>
              <a:ext uri="{FF2B5EF4-FFF2-40B4-BE49-F238E27FC236}">
                <a16:creationId xmlns:a16="http://schemas.microsoft.com/office/drawing/2014/main" id="{D1DF951A-9C5A-404C-9219-FBF50006FB92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25"/>
          <a:stretch>
            <a:fillRect/>
          </a:stretch>
        </p:blipFill>
        <p:spPr>
          <a:xfrm flipH="1">
            <a:off x="1" y="0"/>
            <a:ext cx="12191999" cy="6858000"/>
          </a:xfrm>
          <a:custGeom>
            <a:avLst/>
            <a:gdLst>
              <a:gd name="connsiteX0" fmla="*/ 12191999 w 12191999"/>
              <a:gd name="connsiteY0" fmla="*/ 0 h 6858000"/>
              <a:gd name="connsiteX1" fmla="*/ 0 w 12191999"/>
              <a:gd name="connsiteY1" fmla="*/ 0 h 6858000"/>
              <a:gd name="connsiteX2" fmla="*/ 0 w 12191999"/>
              <a:gd name="connsiteY2" fmla="*/ 6858000 h 6858000"/>
              <a:gd name="connsiteX3" fmla="*/ 12191999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12191999" y="0"/>
                </a:moveTo>
                <a:lnTo>
                  <a:pt x="0" y="0"/>
                </a:lnTo>
                <a:lnTo>
                  <a:pt x="0" y="6858000"/>
                </a:lnTo>
                <a:lnTo>
                  <a:pt x="12191999" y="6858000"/>
                </a:lnTo>
                <a:close/>
              </a:path>
            </a:pathLst>
          </a:custGeom>
        </p:spPr>
      </p:pic>
      <p:pic>
        <p:nvPicPr>
          <p:cNvPr id="31" name="云图" descr="穿白云&#10;&#10;中度可信度描述已自动生成">
            <a:extLst>
              <a:ext uri="{FF2B5EF4-FFF2-40B4-BE49-F238E27FC236}">
                <a16:creationId xmlns:a16="http://schemas.microsoft.com/office/drawing/2014/main" id="{3E99454F-035D-4C9E-BAD0-357EFC64136C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33" name="文本框 32">
            <a:extLst>
              <a:ext uri="{FF2B5EF4-FFF2-40B4-BE49-F238E27FC236}">
                <a16:creationId xmlns:a16="http://schemas.microsoft.com/office/drawing/2014/main" id="{C562E488-9F61-4947-9B2B-E4433D33C583}"/>
              </a:ext>
            </a:extLst>
          </p:cNvPr>
          <p:cNvSpPr txBox="1"/>
          <p:nvPr/>
        </p:nvSpPr>
        <p:spPr>
          <a:xfrm>
            <a:off x="3102533" y="2936338"/>
            <a:ext cx="1772790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XX</a:t>
            </a:r>
            <a:r>
              <a:rPr lang="zh-CN" altLang="en-US" dirty="0"/>
              <a:t>月</a:t>
            </a:r>
            <a:r>
              <a:rPr lang="en-US" altLang="zh-CN" dirty="0"/>
              <a:t>XX</a:t>
            </a:r>
            <a:r>
              <a:rPr lang="zh-CN" altLang="en-US" dirty="0"/>
              <a:t>日首期开营，学员</a:t>
            </a:r>
            <a:r>
              <a:rPr lang="en-US" altLang="zh-CN" dirty="0"/>
              <a:t>XX</a:t>
            </a:r>
            <a:r>
              <a:rPr lang="zh-CN" altLang="en-US" dirty="0"/>
              <a:t>人。</a:t>
            </a:r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5D81321C-5213-4D66-8859-846495F746F3}"/>
              </a:ext>
            </a:extLst>
          </p:cNvPr>
          <p:cNvSpPr/>
          <p:nvPr/>
        </p:nvSpPr>
        <p:spPr>
          <a:xfrm>
            <a:off x="3102534" y="3689103"/>
            <a:ext cx="1772790" cy="634483"/>
          </a:xfrm>
          <a:custGeom>
            <a:avLst/>
            <a:gdLst>
              <a:gd name="connsiteX0" fmla="*/ 2687335 w 3222235"/>
              <a:gd name="connsiteY0" fmla="*/ 255335 h 1142241"/>
              <a:gd name="connsiteX1" fmla="*/ 2655220 w 3222235"/>
              <a:gd name="connsiteY1" fmla="*/ 257146 h 1142241"/>
              <a:gd name="connsiteX2" fmla="*/ 2590130 w 3222235"/>
              <a:gd name="connsiteY2" fmla="*/ 269602 h 1142241"/>
              <a:gd name="connsiteX3" fmla="*/ 2476890 w 3222235"/>
              <a:gd name="connsiteY3" fmla="*/ 321511 h 1142241"/>
              <a:gd name="connsiteX4" fmla="*/ 2470051 w 3222235"/>
              <a:gd name="connsiteY4" fmla="*/ 346016 h 1142241"/>
              <a:gd name="connsiteX5" fmla="*/ 2489483 w 3222235"/>
              <a:gd name="connsiteY5" fmla="*/ 463786 h 1142241"/>
              <a:gd name="connsiteX6" fmla="*/ 2457458 w 3222235"/>
              <a:gd name="connsiteY6" fmla="*/ 554016 h 1142241"/>
              <a:gd name="connsiteX7" fmla="*/ 2452385 w 3222235"/>
              <a:gd name="connsiteY7" fmla="*/ 562577 h 1142241"/>
              <a:gd name="connsiteX8" fmla="*/ 2461308 w 3222235"/>
              <a:gd name="connsiteY8" fmla="*/ 570005 h 1142241"/>
              <a:gd name="connsiteX9" fmla="*/ 2531925 w 3222235"/>
              <a:gd name="connsiteY9" fmla="*/ 654935 h 1142241"/>
              <a:gd name="connsiteX10" fmla="*/ 2554029 w 3222235"/>
              <a:gd name="connsiteY10" fmla="*/ 757394 h 1142241"/>
              <a:gd name="connsiteX11" fmla="*/ 2552489 w 3222235"/>
              <a:gd name="connsiteY11" fmla="*/ 806268 h 1142241"/>
              <a:gd name="connsiteX12" fmla="*/ 2537541 w 3222235"/>
              <a:gd name="connsiteY12" fmla="*/ 884267 h 1142241"/>
              <a:gd name="connsiteX13" fmla="*/ 2540440 w 3222235"/>
              <a:gd name="connsiteY13" fmla="*/ 894414 h 1142241"/>
              <a:gd name="connsiteX14" fmla="*/ 2586415 w 3222235"/>
              <a:gd name="connsiteY14" fmla="*/ 927072 h 1142241"/>
              <a:gd name="connsiteX15" fmla="*/ 2686339 w 3222235"/>
              <a:gd name="connsiteY15" fmla="*/ 933459 h 1142241"/>
              <a:gd name="connsiteX16" fmla="*/ 2730139 w 3222235"/>
              <a:gd name="connsiteY16" fmla="*/ 912125 h 1142241"/>
              <a:gd name="connsiteX17" fmla="*/ 2740694 w 3222235"/>
              <a:gd name="connsiteY17" fmla="*/ 912125 h 1142241"/>
              <a:gd name="connsiteX18" fmla="*/ 2859007 w 3222235"/>
              <a:gd name="connsiteY18" fmla="*/ 934772 h 1142241"/>
              <a:gd name="connsiteX19" fmla="*/ 2925003 w 3222235"/>
              <a:gd name="connsiteY19" fmla="*/ 910494 h 1142241"/>
              <a:gd name="connsiteX20" fmla="*/ 2995619 w 3222235"/>
              <a:gd name="connsiteY20" fmla="*/ 856955 h 1142241"/>
              <a:gd name="connsiteX21" fmla="*/ 3010431 w 3222235"/>
              <a:gd name="connsiteY21" fmla="*/ 834579 h 1142241"/>
              <a:gd name="connsiteX22" fmla="*/ 3018313 w 3222235"/>
              <a:gd name="connsiteY22" fmla="*/ 796983 h 1142241"/>
              <a:gd name="connsiteX23" fmla="*/ 3002323 w 3222235"/>
              <a:gd name="connsiteY23" fmla="*/ 711555 h 1142241"/>
              <a:gd name="connsiteX24" fmla="*/ 3013783 w 3222235"/>
              <a:gd name="connsiteY24" fmla="*/ 693935 h 1142241"/>
              <a:gd name="connsiteX25" fmla="*/ 3096901 w 3222235"/>
              <a:gd name="connsiteY25" fmla="*/ 672691 h 1142241"/>
              <a:gd name="connsiteX26" fmla="*/ 3155786 w 3222235"/>
              <a:gd name="connsiteY26" fmla="*/ 634462 h 1142241"/>
              <a:gd name="connsiteX27" fmla="*/ 3179113 w 3222235"/>
              <a:gd name="connsiteY27" fmla="*/ 563619 h 1142241"/>
              <a:gd name="connsiteX28" fmla="*/ 3167835 w 3222235"/>
              <a:gd name="connsiteY28" fmla="*/ 516239 h 1142241"/>
              <a:gd name="connsiteX29" fmla="*/ 3116197 w 3222235"/>
              <a:gd name="connsiteY29" fmla="*/ 414640 h 1142241"/>
              <a:gd name="connsiteX30" fmla="*/ 3042319 w 3222235"/>
              <a:gd name="connsiteY30" fmla="*/ 351769 h 1142241"/>
              <a:gd name="connsiteX31" fmla="*/ 2978679 w 3222235"/>
              <a:gd name="connsiteY31" fmla="*/ 332700 h 1142241"/>
              <a:gd name="connsiteX32" fmla="*/ 2909512 w 3222235"/>
              <a:gd name="connsiteY32" fmla="*/ 335961 h 1142241"/>
              <a:gd name="connsiteX33" fmla="*/ 2899093 w 3222235"/>
              <a:gd name="connsiteY33" fmla="*/ 333243 h 1142241"/>
              <a:gd name="connsiteX34" fmla="*/ 2814798 w 3222235"/>
              <a:gd name="connsiteY34" fmla="*/ 281923 h 1142241"/>
              <a:gd name="connsiteX35" fmla="*/ 2687335 w 3222235"/>
              <a:gd name="connsiteY35" fmla="*/ 255335 h 1142241"/>
              <a:gd name="connsiteX36" fmla="*/ 443688 w 3222235"/>
              <a:gd name="connsiteY36" fmla="*/ 210532 h 1142241"/>
              <a:gd name="connsiteX37" fmla="*/ 409764 w 3222235"/>
              <a:gd name="connsiteY37" fmla="*/ 213480 h 1142241"/>
              <a:gd name="connsiteX38" fmla="*/ 307350 w 3222235"/>
              <a:gd name="connsiteY38" fmla="*/ 263713 h 1142241"/>
              <a:gd name="connsiteX39" fmla="*/ 269664 w 3222235"/>
              <a:gd name="connsiteY39" fmla="*/ 312361 h 1142241"/>
              <a:gd name="connsiteX40" fmla="*/ 258521 w 3222235"/>
              <a:gd name="connsiteY40" fmla="*/ 319291 h 1142241"/>
              <a:gd name="connsiteX41" fmla="*/ 234242 w 3222235"/>
              <a:gd name="connsiteY41" fmla="*/ 321601 h 1142241"/>
              <a:gd name="connsiteX42" fmla="*/ 168473 w 3222235"/>
              <a:gd name="connsiteY42" fmla="*/ 338406 h 1142241"/>
              <a:gd name="connsiteX43" fmla="*/ 78741 w 3222235"/>
              <a:gd name="connsiteY43" fmla="*/ 401821 h 1142241"/>
              <a:gd name="connsiteX44" fmla="*/ 49299 w 3222235"/>
              <a:gd name="connsiteY44" fmla="*/ 454001 h 1142241"/>
              <a:gd name="connsiteX45" fmla="*/ 40240 w 3222235"/>
              <a:gd name="connsiteY45" fmla="*/ 503283 h 1142241"/>
              <a:gd name="connsiteX46" fmla="*/ 44769 w 3222235"/>
              <a:gd name="connsiteY46" fmla="*/ 584816 h 1142241"/>
              <a:gd name="connsiteX47" fmla="*/ 115023 w 3222235"/>
              <a:gd name="connsiteY47" fmla="*/ 674276 h 1142241"/>
              <a:gd name="connsiteX48" fmla="*/ 149630 w 3222235"/>
              <a:gd name="connsiteY48" fmla="*/ 687865 h 1142241"/>
              <a:gd name="connsiteX49" fmla="*/ 156243 w 3222235"/>
              <a:gd name="connsiteY49" fmla="*/ 694614 h 1142241"/>
              <a:gd name="connsiteX50" fmla="*/ 156968 w 3222235"/>
              <a:gd name="connsiteY50" fmla="*/ 698419 h 1142241"/>
              <a:gd name="connsiteX51" fmla="*/ 173002 w 3222235"/>
              <a:gd name="connsiteY51" fmla="*/ 760474 h 1142241"/>
              <a:gd name="connsiteX52" fmla="*/ 220472 w 3222235"/>
              <a:gd name="connsiteY52" fmla="*/ 833264 h 1142241"/>
              <a:gd name="connsiteX53" fmla="*/ 317542 w 3222235"/>
              <a:gd name="connsiteY53" fmla="*/ 871268 h 1142241"/>
              <a:gd name="connsiteX54" fmla="*/ 338152 w 3222235"/>
              <a:gd name="connsiteY54" fmla="*/ 871268 h 1142241"/>
              <a:gd name="connsiteX55" fmla="*/ 352103 w 3222235"/>
              <a:gd name="connsiteY55" fmla="*/ 873170 h 1142241"/>
              <a:gd name="connsiteX56" fmla="*/ 406458 w 3222235"/>
              <a:gd name="connsiteY56" fmla="*/ 919056 h 1142241"/>
              <a:gd name="connsiteX57" fmla="*/ 417600 w 3222235"/>
              <a:gd name="connsiteY57" fmla="*/ 945055 h 1142241"/>
              <a:gd name="connsiteX58" fmla="*/ 427203 w 3222235"/>
              <a:gd name="connsiteY58" fmla="*/ 963174 h 1142241"/>
              <a:gd name="connsiteX59" fmla="*/ 454381 w 3222235"/>
              <a:gd name="connsiteY59" fmla="*/ 977668 h 1142241"/>
              <a:gd name="connsiteX60" fmla="*/ 497729 w 3222235"/>
              <a:gd name="connsiteY60" fmla="*/ 973138 h 1142241"/>
              <a:gd name="connsiteX61" fmla="*/ 558018 w 3222235"/>
              <a:gd name="connsiteY61" fmla="*/ 955020 h 1142241"/>
              <a:gd name="connsiteX62" fmla="*/ 592579 w 3222235"/>
              <a:gd name="connsiteY62" fmla="*/ 938487 h 1142241"/>
              <a:gd name="connsiteX63" fmla="*/ 654317 w 3222235"/>
              <a:gd name="connsiteY63" fmla="*/ 888027 h 1142241"/>
              <a:gd name="connsiteX64" fmla="*/ 658620 w 3222235"/>
              <a:gd name="connsiteY64" fmla="*/ 882909 h 1142241"/>
              <a:gd name="connsiteX65" fmla="*/ 646481 w 3222235"/>
              <a:gd name="connsiteY65" fmla="*/ 870951 h 1142241"/>
              <a:gd name="connsiteX66" fmla="*/ 606621 w 3222235"/>
              <a:gd name="connsiteY66" fmla="*/ 822122 h 1142241"/>
              <a:gd name="connsiteX67" fmla="*/ 585694 w 3222235"/>
              <a:gd name="connsiteY67" fmla="*/ 785205 h 1142241"/>
              <a:gd name="connsiteX68" fmla="*/ 573736 w 3222235"/>
              <a:gd name="connsiteY68" fmla="*/ 775603 h 1142241"/>
              <a:gd name="connsiteX69" fmla="*/ 551088 w 3222235"/>
              <a:gd name="connsiteY69" fmla="*/ 766544 h 1142241"/>
              <a:gd name="connsiteX70" fmla="*/ 510321 w 3222235"/>
              <a:gd name="connsiteY70" fmla="*/ 724373 h 1142241"/>
              <a:gd name="connsiteX71" fmla="*/ 476304 w 3222235"/>
              <a:gd name="connsiteY71" fmla="*/ 644108 h 1142241"/>
              <a:gd name="connsiteX72" fmla="*/ 457823 w 3222235"/>
              <a:gd name="connsiteY72" fmla="*/ 546994 h 1142241"/>
              <a:gd name="connsiteX73" fmla="*/ 460632 w 3222235"/>
              <a:gd name="connsiteY73" fmla="*/ 468859 h 1142241"/>
              <a:gd name="connsiteX74" fmla="*/ 553488 w 3222235"/>
              <a:gd name="connsiteY74" fmla="*/ 318068 h 1142241"/>
              <a:gd name="connsiteX75" fmla="*/ 633526 w 3222235"/>
              <a:gd name="connsiteY75" fmla="*/ 274403 h 1142241"/>
              <a:gd name="connsiteX76" fmla="*/ 642359 w 3222235"/>
              <a:gd name="connsiteY76" fmla="*/ 269874 h 1142241"/>
              <a:gd name="connsiteX77" fmla="*/ 636380 w 3222235"/>
              <a:gd name="connsiteY77" fmla="*/ 265344 h 1142241"/>
              <a:gd name="connsiteX78" fmla="*/ 552673 w 3222235"/>
              <a:gd name="connsiteY78" fmla="*/ 229107 h 1142241"/>
              <a:gd name="connsiteX79" fmla="*/ 477708 w 3222235"/>
              <a:gd name="connsiteY79" fmla="*/ 211985 h 1142241"/>
              <a:gd name="connsiteX80" fmla="*/ 443688 w 3222235"/>
              <a:gd name="connsiteY80" fmla="*/ 210532 h 1142241"/>
              <a:gd name="connsiteX81" fmla="*/ 1363968 w 3222235"/>
              <a:gd name="connsiteY81" fmla="*/ 42941 h 1142241"/>
              <a:gd name="connsiteX82" fmla="*/ 1283478 w 3222235"/>
              <a:gd name="connsiteY82" fmla="*/ 52000 h 1142241"/>
              <a:gd name="connsiteX83" fmla="*/ 1186046 w 3222235"/>
              <a:gd name="connsiteY83" fmla="*/ 79767 h 1142241"/>
              <a:gd name="connsiteX84" fmla="*/ 1054688 w 3222235"/>
              <a:gd name="connsiteY84" fmla="*/ 154687 h 1142241"/>
              <a:gd name="connsiteX85" fmla="*/ 1008124 w 3222235"/>
              <a:gd name="connsiteY85" fmla="*/ 197265 h 1142241"/>
              <a:gd name="connsiteX86" fmla="*/ 994942 w 3222235"/>
              <a:gd name="connsiteY86" fmla="*/ 199666 h 1142241"/>
              <a:gd name="connsiteX87" fmla="*/ 917577 w 3222235"/>
              <a:gd name="connsiteY87" fmla="*/ 177018 h 1142241"/>
              <a:gd name="connsiteX88" fmla="*/ 844560 w 3222235"/>
              <a:gd name="connsiteY88" fmla="*/ 178558 h 1142241"/>
              <a:gd name="connsiteX89" fmla="*/ 720086 w 3222235"/>
              <a:gd name="connsiteY89" fmla="*/ 251529 h 1142241"/>
              <a:gd name="connsiteX90" fmla="*/ 675651 w 3222235"/>
              <a:gd name="connsiteY90" fmla="*/ 312950 h 1142241"/>
              <a:gd name="connsiteX91" fmla="*/ 662832 w 3222235"/>
              <a:gd name="connsiteY91" fmla="*/ 322327 h 1142241"/>
              <a:gd name="connsiteX92" fmla="*/ 639551 w 3222235"/>
              <a:gd name="connsiteY92" fmla="*/ 329574 h 1142241"/>
              <a:gd name="connsiteX93" fmla="*/ 544429 w 3222235"/>
              <a:gd name="connsiteY93" fmla="*/ 405264 h 1142241"/>
              <a:gd name="connsiteX94" fmla="*/ 510412 w 3222235"/>
              <a:gd name="connsiteY94" fmla="*/ 513430 h 1142241"/>
              <a:gd name="connsiteX95" fmla="*/ 512586 w 3222235"/>
              <a:gd name="connsiteY95" fmla="*/ 576346 h 1142241"/>
              <a:gd name="connsiteX96" fmla="*/ 536366 w 3222235"/>
              <a:gd name="connsiteY96" fmla="*/ 666938 h 1142241"/>
              <a:gd name="connsiteX97" fmla="*/ 562457 w 3222235"/>
              <a:gd name="connsiteY97" fmla="*/ 714136 h 1142241"/>
              <a:gd name="connsiteX98" fmla="*/ 625871 w 3222235"/>
              <a:gd name="connsiteY98" fmla="*/ 747339 h 1142241"/>
              <a:gd name="connsiteX99" fmla="*/ 631352 w 3222235"/>
              <a:gd name="connsiteY99" fmla="*/ 752638 h 1142241"/>
              <a:gd name="connsiteX100" fmla="*/ 635881 w 3222235"/>
              <a:gd name="connsiteY100" fmla="*/ 780495 h 1142241"/>
              <a:gd name="connsiteX101" fmla="*/ 677417 w 3222235"/>
              <a:gd name="connsiteY101" fmla="*/ 843049 h 1142241"/>
              <a:gd name="connsiteX102" fmla="*/ 741557 w 3222235"/>
              <a:gd name="connsiteY102" fmla="*/ 885446 h 1142241"/>
              <a:gd name="connsiteX103" fmla="*/ 867661 w 3222235"/>
              <a:gd name="connsiteY103" fmla="*/ 910540 h 1142241"/>
              <a:gd name="connsiteX104" fmla="*/ 885779 w 3222235"/>
              <a:gd name="connsiteY104" fmla="*/ 909498 h 1142241"/>
              <a:gd name="connsiteX105" fmla="*/ 944030 w 3222235"/>
              <a:gd name="connsiteY105" fmla="*/ 894233 h 1142241"/>
              <a:gd name="connsiteX106" fmla="*/ 1069862 w 3222235"/>
              <a:gd name="connsiteY106" fmla="*/ 802509 h 1142241"/>
              <a:gd name="connsiteX107" fmla="*/ 1069862 w 3222235"/>
              <a:gd name="connsiteY107" fmla="*/ 794809 h 1142241"/>
              <a:gd name="connsiteX108" fmla="*/ 1049479 w 3222235"/>
              <a:gd name="connsiteY108" fmla="*/ 768266 h 1142241"/>
              <a:gd name="connsiteX109" fmla="*/ 1013785 w 3222235"/>
              <a:gd name="connsiteY109" fmla="*/ 647687 h 1142241"/>
              <a:gd name="connsiteX110" fmla="*/ 1021260 w 3222235"/>
              <a:gd name="connsiteY110" fmla="*/ 576166 h 1142241"/>
              <a:gd name="connsiteX111" fmla="*/ 1053374 w 3222235"/>
              <a:gd name="connsiteY111" fmla="*/ 491099 h 1142241"/>
              <a:gd name="connsiteX112" fmla="*/ 1102656 w 3222235"/>
              <a:gd name="connsiteY112" fmla="*/ 423564 h 1142241"/>
              <a:gd name="connsiteX113" fmla="*/ 1178527 w 3222235"/>
              <a:gd name="connsiteY113" fmla="*/ 360149 h 1142241"/>
              <a:gd name="connsiteX114" fmla="*/ 1287237 w 3222235"/>
              <a:gd name="connsiteY114" fmla="*/ 314853 h 1142241"/>
              <a:gd name="connsiteX115" fmla="*/ 1365735 w 3222235"/>
              <a:gd name="connsiteY115" fmla="*/ 301717 h 1142241"/>
              <a:gd name="connsiteX116" fmla="*/ 1435310 w 3222235"/>
              <a:gd name="connsiteY116" fmla="*/ 301218 h 1142241"/>
              <a:gd name="connsiteX117" fmla="*/ 1449442 w 3222235"/>
              <a:gd name="connsiteY117" fmla="*/ 301898 h 1142241"/>
              <a:gd name="connsiteX118" fmla="*/ 1511769 w 3222235"/>
              <a:gd name="connsiteY118" fmla="*/ 310958 h 1142241"/>
              <a:gd name="connsiteX119" fmla="*/ 1613549 w 3222235"/>
              <a:gd name="connsiteY119" fmla="*/ 332247 h 1142241"/>
              <a:gd name="connsiteX120" fmla="*/ 1744908 w 3222235"/>
              <a:gd name="connsiteY120" fmla="*/ 383477 h 1142241"/>
              <a:gd name="connsiteX121" fmla="*/ 1841297 w 3222235"/>
              <a:gd name="connsiteY121" fmla="*/ 463514 h 1142241"/>
              <a:gd name="connsiteX122" fmla="*/ 1887272 w 3222235"/>
              <a:gd name="connsiteY122" fmla="*/ 601078 h 1142241"/>
              <a:gd name="connsiteX123" fmla="*/ 1872642 w 3222235"/>
              <a:gd name="connsiteY123" fmla="*/ 663269 h 1142241"/>
              <a:gd name="connsiteX124" fmla="*/ 1798357 w 3222235"/>
              <a:gd name="connsiteY124" fmla="*/ 750464 h 1142241"/>
              <a:gd name="connsiteX125" fmla="*/ 1680587 w 3222235"/>
              <a:gd name="connsiteY125" fmla="*/ 790868 h 1142241"/>
              <a:gd name="connsiteX126" fmla="*/ 1580573 w 3222235"/>
              <a:gd name="connsiteY126" fmla="*/ 785478 h 1142241"/>
              <a:gd name="connsiteX127" fmla="*/ 1483187 w 3222235"/>
              <a:gd name="connsiteY127" fmla="*/ 757576 h 1142241"/>
              <a:gd name="connsiteX128" fmla="*/ 1398348 w 3222235"/>
              <a:gd name="connsiteY128" fmla="*/ 712008 h 1142241"/>
              <a:gd name="connsiteX129" fmla="*/ 1351920 w 3222235"/>
              <a:gd name="connsiteY129" fmla="*/ 664402 h 1142241"/>
              <a:gd name="connsiteX130" fmla="*/ 1351920 w 3222235"/>
              <a:gd name="connsiteY130" fmla="*/ 540382 h 1142241"/>
              <a:gd name="connsiteX131" fmla="*/ 1386662 w 3222235"/>
              <a:gd name="connsiteY131" fmla="*/ 502696 h 1142241"/>
              <a:gd name="connsiteX132" fmla="*/ 1475940 w 3222235"/>
              <a:gd name="connsiteY132" fmla="*/ 465825 h 1142241"/>
              <a:gd name="connsiteX133" fmla="*/ 1563588 w 3222235"/>
              <a:gd name="connsiteY133" fmla="*/ 473615 h 1142241"/>
              <a:gd name="connsiteX134" fmla="*/ 1622563 w 3222235"/>
              <a:gd name="connsiteY134" fmla="*/ 499977 h 1142241"/>
              <a:gd name="connsiteX135" fmla="*/ 1638915 w 3222235"/>
              <a:gd name="connsiteY135" fmla="*/ 510305 h 1142241"/>
              <a:gd name="connsiteX136" fmla="*/ 1677688 w 3222235"/>
              <a:gd name="connsiteY136" fmla="*/ 554469 h 1142241"/>
              <a:gd name="connsiteX137" fmla="*/ 1681402 w 3222235"/>
              <a:gd name="connsiteY137" fmla="*/ 569235 h 1142241"/>
              <a:gd name="connsiteX138" fmla="*/ 1674654 w 3222235"/>
              <a:gd name="connsiteY138" fmla="*/ 579291 h 1142241"/>
              <a:gd name="connsiteX139" fmla="*/ 1646524 w 3222235"/>
              <a:gd name="connsiteY139" fmla="*/ 574762 h 1142241"/>
              <a:gd name="connsiteX140" fmla="*/ 1641995 w 3222235"/>
              <a:gd name="connsiteY140" fmla="*/ 570232 h 1142241"/>
              <a:gd name="connsiteX141" fmla="*/ 1580800 w 3222235"/>
              <a:gd name="connsiteY141" fmla="*/ 530281 h 1142241"/>
              <a:gd name="connsiteX142" fmla="*/ 1527577 w 3222235"/>
              <a:gd name="connsiteY142" fmla="*/ 516148 h 1142241"/>
              <a:gd name="connsiteX143" fmla="*/ 1456100 w 3222235"/>
              <a:gd name="connsiteY143" fmla="*/ 521720 h 1142241"/>
              <a:gd name="connsiteX144" fmla="*/ 1400749 w 3222235"/>
              <a:gd name="connsiteY144" fmla="*/ 554559 h 1142241"/>
              <a:gd name="connsiteX145" fmla="*/ 1389425 w 3222235"/>
              <a:gd name="connsiteY145" fmla="*/ 621914 h 1142241"/>
              <a:gd name="connsiteX146" fmla="*/ 1410578 w 3222235"/>
              <a:gd name="connsiteY146" fmla="*/ 653983 h 1142241"/>
              <a:gd name="connsiteX147" fmla="*/ 1470051 w 3222235"/>
              <a:gd name="connsiteY147" fmla="*/ 696245 h 1142241"/>
              <a:gd name="connsiteX148" fmla="*/ 1528529 w 3222235"/>
              <a:gd name="connsiteY148" fmla="*/ 723106 h 1142241"/>
              <a:gd name="connsiteX149" fmla="*/ 1554710 w 3222235"/>
              <a:gd name="connsiteY149" fmla="*/ 733795 h 1142241"/>
              <a:gd name="connsiteX150" fmla="*/ 1658483 w 3222235"/>
              <a:gd name="connsiteY150" fmla="*/ 747384 h 1142241"/>
              <a:gd name="connsiteX151" fmla="*/ 1740514 w 3222235"/>
              <a:gd name="connsiteY151" fmla="*/ 727228 h 1142241"/>
              <a:gd name="connsiteX152" fmla="*/ 1818830 w 3222235"/>
              <a:gd name="connsiteY152" fmla="*/ 668071 h 1142241"/>
              <a:gd name="connsiteX153" fmla="*/ 1841478 w 3222235"/>
              <a:gd name="connsiteY153" fmla="*/ 567605 h 1142241"/>
              <a:gd name="connsiteX154" fmla="*/ 1799127 w 3222235"/>
              <a:gd name="connsiteY154" fmla="*/ 483354 h 1142241"/>
              <a:gd name="connsiteX155" fmla="*/ 1735712 w 3222235"/>
              <a:gd name="connsiteY155" fmla="*/ 433528 h 1142241"/>
              <a:gd name="connsiteX156" fmla="*/ 1604354 w 3222235"/>
              <a:gd name="connsiteY156" fmla="*/ 384292 h 1142241"/>
              <a:gd name="connsiteX157" fmla="*/ 1497003 w 3222235"/>
              <a:gd name="connsiteY157" fmla="*/ 358926 h 1142241"/>
              <a:gd name="connsiteX158" fmla="*/ 1448445 w 3222235"/>
              <a:gd name="connsiteY158" fmla="*/ 353355 h 1142241"/>
              <a:gd name="connsiteX159" fmla="*/ 1408540 w 3222235"/>
              <a:gd name="connsiteY159" fmla="*/ 352177 h 1142241"/>
              <a:gd name="connsiteX160" fmla="*/ 1306624 w 3222235"/>
              <a:gd name="connsiteY160" fmla="*/ 362912 h 1142241"/>
              <a:gd name="connsiteX161" fmla="*/ 1141656 w 3222235"/>
              <a:gd name="connsiteY161" fmla="*/ 457716 h 1142241"/>
              <a:gd name="connsiteX162" fmla="*/ 1074029 w 3222235"/>
              <a:gd name="connsiteY162" fmla="*/ 573357 h 1142241"/>
              <a:gd name="connsiteX163" fmla="*/ 1064472 w 3222235"/>
              <a:gd name="connsiteY163" fmla="*/ 677538 h 1142241"/>
              <a:gd name="connsiteX164" fmla="*/ 1082092 w 3222235"/>
              <a:gd name="connsiteY164" fmla="*/ 729673 h 1142241"/>
              <a:gd name="connsiteX165" fmla="*/ 1139572 w 3222235"/>
              <a:gd name="connsiteY165" fmla="*/ 793087 h 1142241"/>
              <a:gd name="connsiteX166" fmla="*/ 1221694 w 3222235"/>
              <a:gd name="connsiteY166" fmla="*/ 835394 h 1142241"/>
              <a:gd name="connsiteX167" fmla="*/ 1348523 w 3222235"/>
              <a:gd name="connsiteY167" fmla="*/ 866648 h 1142241"/>
              <a:gd name="connsiteX168" fmla="*/ 1430282 w 3222235"/>
              <a:gd name="connsiteY168" fmla="*/ 875707 h 1142241"/>
              <a:gd name="connsiteX169" fmla="*/ 1526853 w 3222235"/>
              <a:gd name="connsiteY169" fmla="*/ 878470 h 1142241"/>
              <a:gd name="connsiteX170" fmla="*/ 1534553 w 3222235"/>
              <a:gd name="connsiteY170" fmla="*/ 878470 h 1142241"/>
              <a:gd name="connsiteX171" fmla="*/ 1544971 w 3222235"/>
              <a:gd name="connsiteY171" fmla="*/ 884404 h 1142241"/>
              <a:gd name="connsiteX172" fmla="*/ 1554030 w 3222235"/>
              <a:gd name="connsiteY172" fmla="*/ 899986 h 1142241"/>
              <a:gd name="connsiteX173" fmla="*/ 1659479 w 3222235"/>
              <a:gd name="connsiteY173" fmla="*/ 1022285 h 1142241"/>
              <a:gd name="connsiteX174" fmla="*/ 1846868 w 3222235"/>
              <a:gd name="connsiteY174" fmla="*/ 1092810 h 1142241"/>
              <a:gd name="connsiteX175" fmla="*/ 1929216 w 3222235"/>
              <a:gd name="connsiteY175" fmla="*/ 1091316 h 1142241"/>
              <a:gd name="connsiteX176" fmla="*/ 1998791 w 3222235"/>
              <a:gd name="connsiteY176" fmla="*/ 1079267 h 1142241"/>
              <a:gd name="connsiteX177" fmla="*/ 2148675 w 3222235"/>
              <a:gd name="connsiteY177" fmla="*/ 1022511 h 1142241"/>
              <a:gd name="connsiteX178" fmla="*/ 2170463 w 3222235"/>
              <a:gd name="connsiteY178" fmla="*/ 1020926 h 1142241"/>
              <a:gd name="connsiteX179" fmla="*/ 2287598 w 3222235"/>
              <a:gd name="connsiteY179" fmla="*/ 1039724 h 1142241"/>
              <a:gd name="connsiteX180" fmla="*/ 2366685 w 3222235"/>
              <a:gd name="connsiteY180" fmla="*/ 1019250 h 1142241"/>
              <a:gd name="connsiteX181" fmla="*/ 2452203 w 3222235"/>
              <a:gd name="connsiteY181" fmla="*/ 944693 h 1142241"/>
              <a:gd name="connsiteX182" fmla="*/ 2486130 w 3222235"/>
              <a:gd name="connsiteY182" fmla="*/ 878470 h 1142241"/>
              <a:gd name="connsiteX183" fmla="*/ 2503569 w 3222235"/>
              <a:gd name="connsiteY183" fmla="*/ 758617 h 1142241"/>
              <a:gd name="connsiteX184" fmla="*/ 2486266 w 3222235"/>
              <a:gd name="connsiteY184" fmla="*/ 690356 h 1142241"/>
              <a:gd name="connsiteX185" fmla="*/ 2405005 w 3222235"/>
              <a:gd name="connsiteY185" fmla="*/ 588894 h 1142241"/>
              <a:gd name="connsiteX186" fmla="*/ 2392911 w 3222235"/>
              <a:gd name="connsiteY186" fmla="*/ 578295 h 1142241"/>
              <a:gd name="connsiteX187" fmla="*/ 2401427 w 3222235"/>
              <a:gd name="connsiteY187" fmla="*/ 564343 h 1142241"/>
              <a:gd name="connsiteX188" fmla="*/ 2439974 w 3222235"/>
              <a:gd name="connsiteY188" fmla="*/ 484849 h 1142241"/>
              <a:gd name="connsiteX189" fmla="*/ 2440925 w 3222235"/>
              <a:gd name="connsiteY189" fmla="*/ 393351 h 1142241"/>
              <a:gd name="connsiteX190" fmla="*/ 2401563 w 3222235"/>
              <a:gd name="connsiteY190" fmla="*/ 319972 h 1142241"/>
              <a:gd name="connsiteX191" fmla="*/ 2332079 w 3222235"/>
              <a:gd name="connsiteY191" fmla="*/ 257463 h 1142241"/>
              <a:gd name="connsiteX192" fmla="*/ 2144780 w 3222235"/>
              <a:gd name="connsiteY192" fmla="*/ 179554 h 1142241"/>
              <a:gd name="connsiteX193" fmla="*/ 2078331 w 3222235"/>
              <a:gd name="connsiteY193" fmla="*/ 172669 h 1142241"/>
              <a:gd name="connsiteX194" fmla="*/ 2025606 w 3222235"/>
              <a:gd name="connsiteY194" fmla="*/ 174571 h 1142241"/>
              <a:gd name="connsiteX195" fmla="*/ 1963596 w 3222235"/>
              <a:gd name="connsiteY195" fmla="*/ 184084 h 1142241"/>
              <a:gd name="connsiteX196" fmla="*/ 1871464 w 3222235"/>
              <a:gd name="connsiteY196" fmla="*/ 215790 h 1142241"/>
              <a:gd name="connsiteX197" fmla="*/ 1861771 w 3222235"/>
              <a:gd name="connsiteY197" fmla="*/ 213572 h 1142241"/>
              <a:gd name="connsiteX198" fmla="*/ 1734942 w 3222235"/>
              <a:gd name="connsiteY198" fmla="*/ 118450 h 1142241"/>
              <a:gd name="connsiteX199" fmla="*/ 1624601 w 3222235"/>
              <a:gd name="connsiteY199" fmla="*/ 76325 h 1142241"/>
              <a:gd name="connsiteX200" fmla="*/ 1520420 w 3222235"/>
              <a:gd name="connsiteY200" fmla="*/ 53269 h 1142241"/>
              <a:gd name="connsiteX201" fmla="*/ 1479654 w 3222235"/>
              <a:gd name="connsiteY201" fmla="*/ 47698 h 1142241"/>
              <a:gd name="connsiteX202" fmla="*/ 1441289 w 3222235"/>
              <a:gd name="connsiteY202" fmla="*/ 43757 h 1142241"/>
              <a:gd name="connsiteX203" fmla="*/ 1363968 w 3222235"/>
              <a:gd name="connsiteY203" fmla="*/ 42941 h 1142241"/>
              <a:gd name="connsiteX204" fmla="*/ 1384126 w 3222235"/>
              <a:gd name="connsiteY204" fmla="*/ 0 h 1142241"/>
              <a:gd name="connsiteX205" fmla="*/ 1469191 w 3222235"/>
              <a:gd name="connsiteY205" fmla="*/ 0 h 1142241"/>
              <a:gd name="connsiteX206" fmla="*/ 1513853 w 3222235"/>
              <a:gd name="connsiteY206" fmla="*/ 2220 h 1142241"/>
              <a:gd name="connsiteX207" fmla="*/ 1709668 w 3222235"/>
              <a:gd name="connsiteY207" fmla="*/ 48286 h 1142241"/>
              <a:gd name="connsiteX208" fmla="*/ 1876221 w 3222235"/>
              <a:gd name="connsiteY208" fmla="*/ 168456 h 1142241"/>
              <a:gd name="connsiteX209" fmla="*/ 1890534 w 3222235"/>
              <a:gd name="connsiteY209" fmla="*/ 169770 h 1142241"/>
              <a:gd name="connsiteX210" fmla="*/ 2005631 w 3222235"/>
              <a:gd name="connsiteY210" fmla="*/ 127554 h 1142241"/>
              <a:gd name="connsiteX211" fmla="*/ 2144010 w 3222235"/>
              <a:gd name="connsiteY211" fmla="*/ 130770 h 1142241"/>
              <a:gd name="connsiteX212" fmla="*/ 2396354 w 3222235"/>
              <a:gd name="connsiteY212" fmla="*/ 248812 h 1142241"/>
              <a:gd name="connsiteX213" fmla="*/ 2427608 w 3222235"/>
              <a:gd name="connsiteY213" fmla="*/ 279477 h 1142241"/>
              <a:gd name="connsiteX214" fmla="*/ 2454785 w 3222235"/>
              <a:gd name="connsiteY214" fmla="*/ 282466 h 1142241"/>
              <a:gd name="connsiteX215" fmla="*/ 2609290 w 3222235"/>
              <a:gd name="connsiteY215" fmla="*/ 219368 h 1142241"/>
              <a:gd name="connsiteX216" fmla="*/ 2834683 w 3222235"/>
              <a:gd name="connsiteY216" fmla="*/ 237487 h 1142241"/>
              <a:gd name="connsiteX217" fmla="*/ 2899819 w 3222235"/>
              <a:gd name="connsiteY217" fmla="*/ 278706 h 1142241"/>
              <a:gd name="connsiteX218" fmla="*/ 2932160 w 3222235"/>
              <a:gd name="connsiteY218" fmla="*/ 287176 h 1142241"/>
              <a:gd name="connsiteX219" fmla="*/ 3176305 w 3222235"/>
              <a:gd name="connsiteY219" fmla="*/ 404946 h 1142241"/>
              <a:gd name="connsiteX220" fmla="*/ 3220921 w 3222235"/>
              <a:gd name="connsiteY220" fmla="*/ 554740 h 1142241"/>
              <a:gd name="connsiteX221" fmla="*/ 3222235 w 3222235"/>
              <a:gd name="connsiteY221" fmla="*/ 559270 h 1142241"/>
              <a:gd name="connsiteX222" fmla="*/ 3222235 w 3222235"/>
              <a:gd name="connsiteY222" fmla="*/ 587625 h 1142241"/>
              <a:gd name="connsiteX223" fmla="*/ 3219971 w 3222235"/>
              <a:gd name="connsiteY223" fmla="*/ 597318 h 1142241"/>
              <a:gd name="connsiteX224" fmla="*/ 3215893 w 3222235"/>
              <a:gd name="connsiteY224" fmla="*/ 618698 h 1142241"/>
              <a:gd name="connsiteX225" fmla="*/ 3140249 w 3222235"/>
              <a:gd name="connsiteY225" fmla="*/ 705620 h 1142241"/>
              <a:gd name="connsiteX226" fmla="*/ 3081681 w 3222235"/>
              <a:gd name="connsiteY226" fmla="*/ 724373 h 1142241"/>
              <a:gd name="connsiteX227" fmla="*/ 3053643 w 3222235"/>
              <a:gd name="connsiteY227" fmla="*/ 727725 h 1142241"/>
              <a:gd name="connsiteX228" fmla="*/ 3050427 w 3222235"/>
              <a:gd name="connsiteY228" fmla="*/ 733161 h 1142241"/>
              <a:gd name="connsiteX229" fmla="*/ 3060393 w 3222235"/>
              <a:gd name="connsiteY229" fmla="*/ 767631 h 1142241"/>
              <a:gd name="connsiteX230" fmla="*/ 3034891 w 3222235"/>
              <a:gd name="connsiteY230" fmla="*/ 877201 h 1142241"/>
              <a:gd name="connsiteX231" fmla="*/ 2992766 w 3222235"/>
              <a:gd name="connsiteY231" fmla="*/ 918556 h 1142241"/>
              <a:gd name="connsiteX232" fmla="*/ 2882969 w 3222235"/>
              <a:gd name="connsiteY232" fmla="*/ 971009 h 1142241"/>
              <a:gd name="connsiteX233" fmla="*/ 2845010 w 3222235"/>
              <a:gd name="connsiteY233" fmla="*/ 977531 h 1142241"/>
              <a:gd name="connsiteX234" fmla="*/ 2796181 w 3222235"/>
              <a:gd name="connsiteY234" fmla="*/ 979615 h 1142241"/>
              <a:gd name="connsiteX235" fmla="*/ 2763341 w 3222235"/>
              <a:gd name="connsiteY235" fmla="*/ 974225 h 1142241"/>
              <a:gd name="connsiteX236" fmla="*/ 2736481 w 3222235"/>
              <a:gd name="connsiteY236" fmla="*/ 959594 h 1142241"/>
              <a:gd name="connsiteX237" fmla="*/ 2726063 w 3222235"/>
              <a:gd name="connsiteY237" fmla="*/ 957919 h 1142241"/>
              <a:gd name="connsiteX238" fmla="*/ 2677144 w 3222235"/>
              <a:gd name="connsiteY238" fmla="*/ 973229 h 1142241"/>
              <a:gd name="connsiteX239" fmla="*/ 2570698 w 3222235"/>
              <a:gd name="connsiteY239" fmla="*/ 967431 h 1142241"/>
              <a:gd name="connsiteX240" fmla="*/ 2526852 w 3222235"/>
              <a:gd name="connsiteY240" fmla="*/ 941024 h 1142241"/>
              <a:gd name="connsiteX241" fmla="*/ 2517793 w 3222235"/>
              <a:gd name="connsiteY241" fmla="*/ 934048 h 1142241"/>
              <a:gd name="connsiteX242" fmla="*/ 2511270 w 3222235"/>
              <a:gd name="connsiteY242" fmla="*/ 943107 h 1142241"/>
              <a:gd name="connsiteX243" fmla="*/ 2463935 w 3222235"/>
              <a:gd name="connsiteY243" fmla="*/ 1005525 h 1142241"/>
              <a:gd name="connsiteX244" fmla="*/ 2344082 w 3222235"/>
              <a:gd name="connsiteY244" fmla="*/ 1072337 h 1142241"/>
              <a:gd name="connsiteX245" fmla="*/ 2290859 w 3222235"/>
              <a:gd name="connsiteY245" fmla="*/ 1080807 h 1142241"/>
              <a:gd name="connsiteX246" fmla="*/ 2252313 w 3222235"/>
              <a:gd name="connsiteY246" fmla="*/ 1082075 h 1142241"/>
              <a:gd name="connsiteX247" fmla="*/ 2173497 w 3222235"/>
              <a:gd name="connsiteY247" fmla="*/ 1071159 h 1142241"/>
              <a:gd name="connsiteX248" fmla="*/ 2152525 w 3222235"/>
              <a:gd name="connsiteY248" fmla="*/ 1073197 h 1142241"/>
              <a:gd name="connsiteX249" fmla="*/ 2123401 w 3222235"/>
              <a:gd name="connsiteY249" fmla="*/ 1086786 h 1142241"/>
              <a:gd name="connsiteX250" fmla="*/ 2114342 w 3222235"/>
              <a:gd name="connsiteY250" fmla="*/ 1092040 h 1142241"/>
              <a:gd name="connsiteX251" fmla="*/ 2114383 w 3222235"/>
              <a:gd name="connsiteY251" fmla="*/ 1092110 h 1142241"/>
              <a:gd name="connsiteX252" fmla="*/ 2079038 w 3222235"/>
              <a:gd name="connsiteY252" fmla="*/ 1103086 h 1142241"/>
              <a:gd name="connsiteX253" fmla="*/ 2071534 w 3222235"/>
              <a:gd name="connsiteY253" fmla="*/ 1102586 h 1142241"/>
              <a:gd name="connsiteX254" fmla="*/ 2027600 w 3222235"/>
              <a:gd name="connsiteY254" fmla="*/ 1119061 h 1142241"/>
              <a:gd name="connsiteX255" fmla="*/ 2023672 w 3222235"/>
              <a:gd name="connsiteY255" fmla="*/ 1120281 h 1142241"/>
              <a:gd name="connsiteX256" fmla="*/ 2023742 w 3222235"/>
              <a:gd name="connsiteY256" fmla="*/ 1120508 h 1142241"/>
              <a:gd name="connsiteX257" fmla="*/ 2012626 w 3222235"/>
              <a:gd name="connsiteY257" fmla="*/ 1124676 h 1142241"/>
              <a:gd name="connsiteX258" fmla="*/ 1949464 w 3222235"/>
              <a:gd name="connsiteY258" fmla="*/ 1137563 h 1142241"/>
              <a:gd name="connsiteX259" fmla="*/ 1920022 w 3222235"/>
              <a:gd name="connsiteY259" fmla="*/ 1140417 h 1142241"/>
              <a:gd name="connsiteX260" fmla="*/ 1833959 w 3222235"/>
              <a:gd name="connsiteY260" fmla="*/ 1138650 h 1142241"/>
              <a:gd name="connsiteX261" fmla="*/ 1816551 w 3222235"/>
              <a:gd name="connsiteY261" fmla="*/ 1135729 h 1142241"/>
              <a:gd name="connsiteX262" fmla="*/ 1735400 w 3222235"/>
              <a:gd name="connsiteY262" fmla="*/ 1111256 h 1142241"/>
              <a:gd name="connsiteX263" fmla="*/ 1717572 w 3222235"/>
              <a:gd name="connsiteY263" fmla="*/ 1095212 h 1142241"/>
              <a:gd name="connsiteX264" fmla="*/ 1666674 w 3222235"/>
              <a:gd name="connsiteY264" fmla="*/ 1075636 h 1142241"/>
              <a:gd name="connsiteX265" fmla="*/ 1624252 w 3222235"/>
              <a:gd name="connsiteY265" fmla="*/ 1047448 h 1142241"/>
              <a:gd name="connsiteX266" fmla="*/ 1623923 w 3222235"/>
              <a:gd name="connsiteY266" fmla="*/ 1047062 h 1142241"/>
              <a:gd name="connsiteX267" fmla="*/ 1535188 w 3222235"/>
              <a:gd name="connsiteY267" fmla="*/ 950491 h 1142241"/>
              <a:gd name="connsiteX268" fmla="*/ 1518745 w 3222235"/>
              <a:gd name="connsiteY268" fmla="*/ 924310 h 1142241"/>
              <a:gd name="connsiteX269" fmla="*/ 1503571 w 3222235"/>
              <a:gd name="connsiteY269" fmla="*/ 915251 h 1142241"/>
              <a:gd name="connsiteX270" fmla="*/ 1444279 w 3222235"/>
              <a:gd name="connsiteY270" fmla="*/ 915250 h 1142241"/>
              <a:gd name="connsiteX271" fmla="*/ 1377422 w 3222235"/>
              <a:gd name="connsiteY271" fmla="*/ 911807 h 1142241"/>
              <a:gd name="connsiteX272" fmla="*/ 1289593 w 3222235"/>
              <a:gd name="connsiteY272" fmla="*/ 900031 h 1142241"/>
              <a:gd name="connsiteX273" fmla="*/ 1180882 w 3222235"/>
              <a:gd name="connsiteY273" fmla="*/ 869184 h 1142241"/>
              <a:gd name="connsiteX274" fmla="*/ 1114977 w 3222235"/>
              <a:gd name="connsiteY274" fmla="*/ 834396 h 1142241"/>
              <a:gd name="connsiteX275" fmla="*/ 1109677 w 3222235"/>
              <a:gd name="connsiteY275" fmla="*/ 830773 h 1142241"/>
              <a:gd name="connsiteX276" fmla="*/ 1105148 w 3222235"/>
              <a:gd name="connsiteY276" fmla="*/ 831453 h 1142241"/>
              <a:gd name="connsiteX277" fmla="*/ 1102340 w 3222235"/>
              <a:gd name="connsiteY277" fmla="*/ 835710 h 1142241"/>
              <a:gd name="connsiteX278" fmla="*/ 1050068 w 3222235"/>
              <a:gd name="connsiteY278" fmla="*/ 890065 h 1142241"/>
              <a:gd name="connsiteX279" fmla="*/ 946703 w 3222235"/>
              <a:gd name="connsiteY279" fmla="*/ 937853 h 1142241"/>
              <a:gd name="connsiteX280" fmla="*/ 885055 w 3222235"/>
              <a:gd name="connsiteY280" fmla="*/ 950082 h 1142241"/>
              <a:gd name="connsiteX281" fmla="*/ 822093 w 3222235"/>
              <a:gd name="connsiteY281" fmla="*/ 951668 h 1142241"/>
              <a:gd name="connsiteX282" fmla="*/ 756686 w 3222235"/>
              <a:gd name="connsiteY282" fmla="*/ 939120 h 1142241"/>
              <a:gd name="connsiteX283" fmla="*/ 698391 w 3222235"/>
              <a:gd name="connsiteY283" fmla="*/ 912260 h 1142241"/>
              <a:gd name="connsiteX284" fmla="*/ 690509 w 3222235"/>
              <a:gd name="connsiteY284" fmla="*/ 908274 h 1142241"/>
              <a:gd name="connsiteX285" fmla="*/ 689331 w 3222235"/>
              <a:gd name="connsiteY285" fmla="*/ 908728 h 1142241"/>
              <a:gd name="connsiteX286" fmla="*/ 607028 w 3222235"/>
              <a:gd name="connsiteY286" fmla="*/ 972142 h 1142241"/>
              <a:gd name="connsiteX287" fmla="*/ 510865 w 3222235"/>
              <a:gd name="connsiteY287" fmla="*/ 1011369 h 1142241"/>
              <a:gd name="connsiteX288" fmla="*/ 450848 w 3222235"/>
              <a:gd name="connsiteY288" fmla="*/ 1015219 h 1142241"/>
              <a:gd name="connsiteX289" fmla="*/ 417827 w 3222235"/>
              <a:gd name="connsiteY289" fmla="*/ 1005072 h 1142241"/>
              <a:gd name="connsiteX290" fmla="*/ 397535 w 3222235"/>
              <a:gd name="connsiteY290" fmla="*/ 987588 h 1142241"/>
              <a:gd name="connsiteX291" fmla="*/ 383946 w 3222235"/>
              <a:gd name="connsiteY291" fmla="*/ 962857 h 1142241"/>
              <a:gd name="connsiteX292" fmla="*/ 370946 w 3222235"/>
              <a:gd name="connsiteY292" fmla="*/ 936268 h 1142241"/>
              <a:gd name="connsiteX293" fmla="*/ 361569 w 3222235"/>
              <a:gd name="connsiteY293" fmla="*/ 922452 h 1142241"/>
              <a:gd name="connsiteX294" fmla="*/ 325333 w 3222235"/>
              <a:gd name="connsiteY294" fmla="*/ 906689 h 1142241"/>
              <a:gd name="connsiteX295" fmla="*/ 294441 w 3222235"/>
              <a:gd name="connsiteY295" fmla="*/ 907867 h 1142241"/>
              <a:gd name="connsiteX296" fmla="*/ 235556 w 3222235"/>
              <a:gd name="connsiteY296" fmla="*/ 892421 h 1142241"/>
              <a:gd name="connsiteX297" fmla="*/ 185731 w 3222235"/>
              <a:gd name="connsiteY297" fmla="*/ 850340 h 1142241"/>
              <a:gd name="connsiteX298" fmla="*/ 129337 w 3222235"/>
              <a:gd name="connsiteY298" fmla="*/ 752592 h 1142241"/>
              <a:gd name="connsiteX299" fmla="*/ 121411 w 3222235"/>
              <a:gd name="connsiteY299" fmla="*/ 730850 h 1142241"/>
              <a:gd name="connsiteX300" fmla="*/ 110992 w 3222235"/>
              <a:gd name="connsiteY300" fmla="*/ 721021 h 1142241"/>
              <a:gd name="connsiteX301" fmla="*/ 88933 w 3222235"/>
              <a:gd name="connsiteY301" fmla="*/ 714272 h 1142241"/>
              <a:gd name="connsiteX302" fmla="*/ 47034 w 3222235"/>
              <a:gd name="connsiteY302" fmla="*/ 681160 h 1142241"/>
              <a:gd name="connsiteX303" fmla="*/ 14693 w 3222235"/>
              <a:gd name="connsiteY303" fmla="*/ 618426 h 1142241"/>
              <a:gd name="connsiteX304" fmla="*/ 5634 w 3222235"/>
              <a:gd name="connsiteY304" fmla="*/ 575758 h 1142241"/>
              <a:gd name="connsiteX305" fmla="*/ 153 w 3222235"/>
              <a:gd name="connsiteY305" fmla="*/ 529828 h 1142241"/>
              <a:gd name="connsiteX306" fmla="*/ 153 w 3222235"/>
              <a:gd name="connsiteY306" fmla="*/ 522082 h 1142241"/>
              <a:gd name="connsiteX307" fmla="*/ 18588 w 3222235"/>
              <a:gd name="connsiteY307" fmla="*/ 426643 h 1142241"/>
              <a:gd name="connsiteX308" fmla="*/ 93055 w 3222235"/>
              <a:gd name="connsiteY308" fmla="*/ 333152 h 1142241"/>
              <a:gd name="connsiteX309" fmla="*/ 210824 w 3222235"/>
              <a:gd name="connsiteY309" fmla="*/ 280699 h 1142241"/>
              <a:gd name="connsiteX310" fmla="*/ 242532 w 3222235"/>
              <a:gd name="connsiteY310" fmla="*/ 274811 h 1142241"/>
              <a:gd name="connsiteX311" fmla="*/ 258249 w 3222235"/>
              <a:gd name="connsiteY311" fmla="*/ 263895 h 1142241"/>
              <a:gd name="connsiteX312" fmla="*/ 364423 w 3222235"/>
              <a:gd name="connsiteY312" fmla="*/ 178919 h 1142241"/>
              <a:gd name="connsiteX313" fmla="*/ 407455 w 3222235"/>
              <a:gd name="connsiteY313" fmla="*/ 171899 h 1142241"/>
              <a:gd name="connsiteX314" fmla="*/ 418688 w 3222235"/>
              <a:gd name="connsiteY314" fmla="*/ 169951 h 1142241"/>
              <a:gd name="connsiteX315" fmla="*/ 434405 w 3222235"/>
              <a:gd name="connsiteY315" fmla="*/ 166463 h 1142241"/>
              <a:gd name="connsiteX316" fmla="*/ 613868 w 3222235"/>
              <a:gd name="connsiteY316" fmla="*/ 204557 h 1142241"/>
              <a:gd name="connsiteX317" fmla="*/ 664010 w 3222235"/>
              <a:gd name="connsiteY317" fmla="*/ 224895 h 1142241"/>
              <a:gd name="connsiteX318" fmla="*/ 686658 w 3222235"/>
              <a:gd name="connsiteY318" fmla="*/ 220003 h 1142241"/>
              <a:gd name="connsiteX319" fmla="*/ 713836 w 3222235"/>
              <a:gd name="connsiteY319" fmla="*/ 192825 h 1142241"/>
              <a:gd name="connsiteX320" fmla="*/ 895292 w 3222235"/>
              <a:gd name="connsiteY320" fmla="*/ 120352 h 1142241"/>
              <a:gd name="connsiteX321" fmla="*/ 986246 w 3222235"/>
              <a:gd name="connsiteY321" fmla="*/ 144223 h 1142241"/>
              <a:gd name="connsiteX322" fmla="*/ 1009347 w 3222235"/>
              <a:gd name="connsiteY322" fmla="*/ 140010 h 1142241"/>
              <a:gd name="connsiteX323" fmla="*/ 1124761 w 3222235"/>
              <a:gd name="connsiteY323" fmla="*/ 57164 h 1142241"/>
              <a:gd name="connsiteX324" fmla="*/ 1322840 w 3222235"/>
              <a:gd name="connsiteY324" fmla="*/ 3488 h 1142241"/>
              <a:gd name="connsiteX325" fmla="*/ 1384126 w 3222235"/>
              <a:gd name="connsiteY325" fmla="*/ 0 h 114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3222235" h="1142241">
                <a:moveTo>
                  <a:pt x="2687335" y="255335"/>
                </a:moveTo>
                <a:cubicBezTo>
                  <a:pt x="2676600" y="255152"/>
                  <a:pt x="2665955" y="256285"/>
                  <a:pt x="2655220" y="257146"/>
                </a:cubicBezTo>
                <a:cubicBezTo>
                  <a:pt x="2633171" y="259177"/>
                  <a:pt x="2611371" y="263348"/>
                  <a:pt x="2590130" y="269602"/>
                </a:cubicBezTo>
                <a:cubicBezTo>
                  <a:pt x="2550123" y="281476"/>
                  <a:pt x="2511998" y="298952"/>
                  <a:pt x="2476890" y="321511"/>
                </a:cubicBezTo>
                <a:cubicBezTo>
                  <a:pt x="2462531" y="330525"/>
                  <a:pt x="2462305" y="330661"/>
                  <a:pt x="2470051" y="346016"/>
                </a:cubicBezTo>
                <a:cubicBezTo>
                  <a:pt x="2488110" y="382462"/>
                  <a:pt x="2494877" y="423470"/>
                  <a:pt x="2489483" y="463786"/>
                </a:cubicBezTo>
                <a:cubicBezTo>
                  <a:pt x="2485522" y="495839"/>
                  <a:pt x="2474591" y="526637"/>
                  <a:pt x="2457458" y="554016"/>
                </a:cubicBezTo>
                <a:cubicBezTo>
                  <a:pt x="2455691" y="556914"/>
                  <a:pt x="2454016" y="559859"/>
                  <a:pt x="2452385" y="562577"/>
                </a:cubicBezTo>
                <a:cubicBezTo>
                  <a:pt x="2454333" y="566834"/>
                  <a:pt x="2458273" y="568103"/>
                  <a:pt x="2461308" y="570005"/>
                </a:cubicBezTo>
                <a:cubicBezTo>
                  <a:pt x="2492561" y="590894"/>
                  <a:pt x="2517090" y="620394"/>
                  <a:pt x="2531925" y="654935"/>
                </a:cubicBezTo>
                <a:cubicBezTo>
                  <a:pt x="2545497" y="687449"/>
                  <a:pt x="2552989" y="722176"/>
                  <a:pt x="2554029" y="757394"/>
                </a:cubicBezTo>
                <a:cubicBezTo>
                  <a:pt x="2554692" y="773702"/>
                  <a:pt x="2554177" y="790035"/>
                  <a:pt x="2552489" y="806268"/>
                </a:cubicBezTo>
                <a:cubicBezTo>
                  <a:pt x="2549907" y="832767"/>
                  <a:pt x="2546601" y="859083"/>
                  <a:pt x="2537541" y="884267"/>
                </a:cubicBezTo>
                <a:cubicBezTo>
                  <a:pt x="2536060" y="887914"/>
                  <a:pt x="2537256" y="892101"/>
                  <a:pt x="2540440" y="894414"/>
                </a:cubicBezTo>
                <a:cubicBezTo>
                  <a:pt x="2553827" y="907798"/>
                  <a:pt x="2569369" y="918838"/>
                  <a:pt x="2586415" y="927072"/>
                </a:cubicBezTo>
                <a:cubicBezTo>
                  <a:pt x="2617485" y="942639"/>
                  <a:pt x="2653539" y="944944"/>
                  <a:pt x="2686339" y="933459"/>
                </a:cubicBezTo>
                <a:cubicBezTo>
                  <a:pt x="2701777" y="928216"/>
                  <a:pt x="2716493" y="921047"/>
                  <a:pt x="2730139" y="912125"/>
                </a:cubicBezTo>
                <a:cubicBezTo>
                  <a:pt x="2733239" y="909698"/>
                  <a:pt x="2737594" y="909698"/>
                  <a:pt x="2740694" y="912125"/>
                </a:cubicBezTo>
                <a:cubicBezTo>
                  <a:pt x="2775871" y="934305"/>
                  <a:pt x="2818124" y="942393"/>
                  <a:pt x="2859007" y="934772"/>
                </a:cubicBezTo>
                <a:cubicBezTo>
                  <a:pt x="2882233" y="930517"/>
                  <a:pt x="2904555" y="922305"/>
                  <a:pt x="2925003" y="910494"/>
                </a:cubicBezTo>
                <a:cubicBezTo>
                  <a:pt x="2950620" y="895569"/>
                  <a:pt x="2974332" y="877591"/>
                  <a:pt x="2995619" y="856955"/>
                </a:cubicBezTo>
                <a:cubicBezTo>
                  <a:pt x="3002175" y="850704"/>
                  <a:pt x="3007238" y="843056"/>
                  <a:pt x="3010431" y="834579"/>
                </a:cubicBezTo>
                <a:cubicBezTo>
                  <a:pt x="3015217" y="822598"/>
                  <a:pt x="3017883" y="809876"/>
                  <a:pt x="3018313" y="796983"/>
                </a:cubicBezTo>
                <a:cubicBezTo>
                  <a:pt x="3018521" y="767744"/>
                  <a:pt x="3013092" y="738739"/>
                  <a:pt x="3002323" y="711555"/>
                </a:cubicBezTo>
                <a:cubicBezTo>
                  <a:pt x="2995665" y="693300"/>
                  <a:pt x="2995981" y="696381"/>
                  <a:pt x="3013783" y="693935"/>
                </a:cubicBezTo>
                <a:cubicBezTo>
                  <a:pt x="3042239" y="690200"/>
                  <a:pt x="3070143" y="683068"/>
                  <a:pt x="3096901" y="672691"/>
                </a:cubicBezTo>
                <a:cubicBezTo>
                  <a:pt x="3119215" y="664660"/>
                  <a:pt x="3139369" y="651576"/>
                  <a:pt x="3155786" y="634462"/>
                </a:cubicBezTo>
                <a:cubicBezTo>
                  <a:pt x="3173829" y="615563"/>
                  <a:pt x="3182398" y="589540"/>
                  <a:pt x="3179113" y="563619"/>
                </a:cubicBezTo>
                <a:cubicBezTo>
                  <a:pt x="3177009" y="547477"/>
                  <a:pt x="3173229" y="531598"/>
                  <a:pt x="3167835" y="516239"/>
                </a:cubicBezTo>
                <a:cubicBezTo>
                  <a:pt x="3156667" y="479625"/>
                  <a:pt x="3139193" y="445242"/>
                  <a:pt x="3116197" y="414640"/>
                </a:cubicBezTo>
                <a:cubicBezTo>
                  <a:pt x="3096645" y="388364"/>
                  <a:pt x="3071385" y="366866"/>
                  <a:pt x="3042319" y="351769"/>
                </a:cubicBezTo>
                <a:cubicBezTo>
                  <a:pt x="3022549" y="341331"/>
                  <a:pt x="3000931" y="334854"/>
                  <a:pt x="2978679" y="332700"/>
                </a:cubicBezTo>
                <a:cubicBezTo>
                  <a:pt x="2955589" y="330339"/>
                  <a:pt x="2932277" y="331438"/>
                  <a:pt x="2909512" y="335961"/>
                </a:cubicBezTo>
                <a:cubicBezTo>
                  <a:pt x="2905803" y="336998"/>
                  <a:pt x="2901823" y="335960"/>
                  <a:pt x="2899093" y="333243"/>
                </a:cubicBezTo>
                <a:cubicBezTo>
                  <a:pt x="2873786" y="311924"/>
                  <a:pt x="2845357" y="294616"/>
                  <a:pt x="2814798" y="281923"/>
                </a:cubicBezTo>
                <a:cubicBezTo>
                  <a:pt x="2774465" y="264789"/>
                  <a:pt x="2731155" y="255754"/>
                  <a:pt x="2687335" y="255335"/>
                </a:cubicBezTo>
                <a:close/>
                <a:moveTo>
                  <a:pt x="443688" y="210532"/>
                </a:moveTo>
                <a:cubicBezTo>
                  <a:pt x="432340" y="210782"/>
                  <a:pt x="421009" y="211765"/>
                  <a:pt x="409764" y="213480"/>
                </a:cubicBezTo>
                <a:cubicBezTo>
                  <a:pt x="371340" y="219510"/>
                  <a:pt x="335639" y="237021"/>
                  <a:pt x="307350" y="263713"/>
                </a:cubicBezTo>
                <a:cubicBezTo>
                  <a:pt x="292145" y="277697"/>
                  <a:pt x="279405" y="294143"/>
                  <a:pt x="269664" y="312361"/>
                </a:cubicBezTo>
                <a:cubicBezTo>
                  <a:pt x="267825" y="316826"/>
                  <a:pt x="263339" y="319616"/>
                  <a:pt x="258521" y="319291"/>
                </a:cubicBezTo>
                <a:cubicBezTo>
                  <a:pt x="250386" y="319520"/>
                  <a:pt x="242275" y="320292"/>
                  <a:pt x="234242" y="321601"/>
                </a:cubicBezTo>
                <a:cubicBezTo>
                  <a:pt x="211712" y="324478"/>
                  <a:pt x="189622" y="330123"/>
                  <a:pt x="168473" y="338406"/>
                </a:cubicBezTo>
                <a:cubicBezTo>
                  <a:pt x="133685" y="351624"/>
                  <a:pt x="102814" y="373441"/>
                  <a:pt x="78741" y="401821"/>
                </a:cubicBezTo>
                <a:cubicBezTo>
                  <a:pt x="65605" y="417221"/>
                  <a:pt x="53828" y="433845"/>
                  <a:pt x="49299" y="454001"/>
                </a:cubicBezTo>
                <a:cubicBezTo>
                  <a:pt x="45326" y="470239"/>
                  <a:pt x="42301" y="486694"/>
                  <a:pt x="40240" y="503283"/>
                </a:cubicBezTo>
                <a:cubicBezTo>
                  <a:pt x="36530" y="530501"/>
                  <a:pt x="38068" y="558177"/>
                  <a:pt x="44769" y="584816"/>
                </a:cubicBezTo>
                <a:cubicBezTo>
                  <a:pt x="54314" y="623312"/>
                  <a:pt x="79889" y="655876"/>
                  <a:pt x="115023" y="674276"/>
                </a:cubicBezTo>
                <a:cubicBezTo>
                  <a:pt x="126021" y="680070"/>
                  <a:pt x="137627" y="684629"/>
                  <a:pt x="149630" y="687865"/>
                </a:cubicBezTo>
                <a:cubicBezTo>
                  <a:pt x="153026" y="688515"/>
                  <a:pt x="155662" y="691205"/>
                  <a:pt x="156243" y="694614"/>
                </a:cubicBezTo>
                <a:cubicBezTo>
                  <a:pt x="156515" y="695882"/>
                  <a:pt x="156968" y="697150"/>
                  <a:pt x="156968" y="698419"/>
                </a:cubicBezTo>
                <a:cubicBezTo>
                  <a:pt x="159863" y="719661"/>
                  <a:pt x="165245" y="740489"/>
                  <a:pt x="173002" y="760474"/>
                </a:cubicBezTo>
                <a:cubicBezTo>
                  <a:pt x="182796" y="788175"/>
                  <a:pt x="199072" y="813133"/>
                  <a:pt x="220472" y="833264"/>
                </a:cubicBezTo>
                <a:cubicBezTo>
                  <a:pt x="246754" y="857919"/>
                  <a:pt x="281508" y="871525"/>
                  <a:pt x="317542" y="871268"/>
                </a:cubicBezTo>
                <a:cubicBezTo>
                  <a:pt x="324563" y="871268"/>
                  <a:pt x="331267" y="871268"/>
                  <a:pt x="338152" y="871268"/>
                </a:cubicBezTo>
                <a:cubicBezTo>
                  <a:pt x="342866" y="871277"/>
                  <a:pt x="347558" y="871916"/>
                  <a:pt x="352103" y="873170"/>
                </a:cubicBezTo>
                <a:cubicBezTo>
                  <a:pt x="375889" y="880101"/>
                  <a:pt x="395635" y="896769"/>
                  <a:pt x="406458" y="919056"/>
                </a:cubicBezTo>
                <a:cubicBezTo>
                  <a:pt x="410851" y="927344"/>
                  <a:pt x="413841" y="936404"/>
                  <a:pt x="417600" y="945055"/>
                </a:cubicBezTo>
                <a:cubicBezTo>
                  <a:pt x="420170" y="951409"/>
                  <a:pt x="423388" y="957481"/>
                  <a:pt x="427203" y="963174"/>
                </a:cubicBezTo>
                <a:cubicBezTo>
                  <a:pt x="433149" y="972376"/>
                  <a:pt x="443425" y="977857"/>
                  <a:pt x="454381" y="977668"/>
                </a:cubicBezTo>
                <a:cubicBezTo>
                  <a:pt x="468943" y="977569"/>
                  <a:pt x="483461" y="976052"/>
                  <a:pt x="497729" y="973138"/>
                </a:cubicBezTo>
                <a:cubicBezTo>
                  <a:pt x="518475" y="969107"/>
                  <a:pt x="537906" y="960999"/>
                  <a:pt x="558018" y="955020"/>
                </a:cubicBezTo>
                <a:cubicBezTo>
                  <a:pt x="570265" y="951178"/>
                  <a:pt x="581902" y="945612"/>
                  <a:pt x="592579" y="938487"/>
                </a:cubicBezTo>
                <a:cubicBezTo>
                  <a:pt x="614788" y="923766"/>
                  <a:pt x="635470" y="906862"/>
                  <a:pt x="654317" y="888027"/>
                </a:cubicBezTo>
                <a:cubicBezTo>
                  <a:pt x="655812" y="886578"/>
                  <a:pt x="657035" y="884811"/>
                  <a:pt x="658620" y="882909"/>
                </a:cubicBezTo>
                <a:cubicBezTo>
                  <a:pt x="654408" y="878696"/>
                  <a:pt x="650603" y="874620"/>
                  <a:pt x="646481" y="870951"/>
                </a:cubicBezTo>
                <a:cubicBezTo>
                  <a:pt x="631414" y="856213"/>
                  <a:pt x="618043" y="839835"/>
                  <a:pt x="606621" y="822122"/>
                </a:cubicBezTo>
                <a:cubicBezTo>
                  <a:pt x="598712" y="810370"/>
                  <a:pt x="591716" y="798028"/>
                  <a:pt x="585694" y="785205"/>
                </a:cubicBezTo>
                <a:cubicBezTo>
                  <a:pt x="584067" y="779846"/>
                  <a:pt x="579319" y="776034"/>
                  <a:pt x="573736" y="775603"/>
                </a:cubicBezTo>
                <a:cubicBezTo>
                  <a:pt x="565622" y="774249"/>
                  <a:pt x="557897" y="771159"/>
                  <a:pt x="551088" y="766544"/>
                </a:cubicBezTo>
                <a:cubicBezTo>
                  <a:pt x="534297" y="755981"/>
                  <a:pt x="520310" y="741512"/>
                  <a:pt x="510321" y="724373"/>
                </a:cubicBezTo>
                <a:cubicBezTo>
                  <a:pt x="495218" y="699375"/>
                  <a:pt x="483763" y="672347"/>
                  <a:pt x="476304" y="644108"/>
                </a:cubicBezTo>
                <a:cubicBezTo>
                  <a:pt x="467363" y="612329"/>
                  <a:pt x="461180" y="579837"/>
                  <a:pt x="457823" y="546994"/>
                </a:cubicBezTo>
                <a:cubicBezTo>
                  <a:pt x="455129" y="520945"/>
                  <a:pt x="456074" y="494647"/>
                  <a:pt x="460632" y="468859"/>
                </a:cubicBezTo>
                <a:cubicBezTo>
                  <a:pt x="471412" y="406169"/>
                  <a:pt x="503663" y="356570"/>
                  <a:pt x="553488" y="318068"/>
                </a:cubicBezTo>
                <a:cubicBezTo>
                  <a:pt x="577819" y="299569"/>
                  <a:pt x="604802" y="284849"/>
                  <a:pt x="633526" y="274403"/>
                </a:cubicBezTo>
                <a:cubicBezTo>
                  <a:pt x="636561" y="273316"/>
                  <a:pt x="640592" y="273633"/>
                  <a:pt x="642359" y="269874"/>
                </a:cubicBezTo>
                <a:cubicBezTo>
                  <a:pt x="640910" y="267156"/>
                  <a:pt x="638554" y="266476"/>
                  <a:pt x="636380" y="265344"/>
                </a:cubicBezTo>
                <a:cubicBezTo>
                  <a:pt x="609474" y="251081"/>
                  <a:pt x="581485" y="238964"/>
                  <a:pt x="552673" y="229107"/>
                </a:cubicBezTo>
                <a:cubicBezTo>
                  <a:pt x="528439" y="220493"/>
                  <a:pt x="503279" y="214747"/>
                  <a:pt x="477708" y="211985"/>
                </a:cubicBezTo>
                <a:cubicBezTo>
                  <a:pt x="466400" y="210766"/>
                  <a:pt x="455036" y="210282"/>
                  <a:pt x="443688" y="210532"/>
                </a:cubicBezTo>
                <a:close/>
                <a:moveTo>
                  <a:pt x="1363968" y="42941"/>
                </a:moveTo>
                <a:cubicBezTo>
                  <a:pt x="1336932" y="43708"/>
                  <a:pt x="1310008" y="46738"/>
                  <a:pt x="1283478" y="52000"/>
                </a:cubicBezTo>
                <a:cubicBezTo>
                  <a:pt x="1250189" y="58129"/>
                  <a:pt x="1217564" y="67427"/>
                  <a:pt x="1186046" y="79767"/>
                </a:cubicBezTo>
                <a:cubicBezTo>
                  <a:pt x="1138846" y="98212"/>
                  <a:pt x="1094593" y="123451"/>
                  <a:pt x="1054688" y="154687"/>
                </a:cubicBezTo>
                <a:cubicBezTo>
                  <a:pt x="1038160" y="167738"/>
                  <a:pt x="1022597" y="181968"/>
                  <a:pt x="1008124" y="197265"/>
                </a:cubicBezTo>
                <a:cubicBezTo>
                  <a:pt x="1002688" y="202927"/>
                  <a:pt x="1002552" y="202927"/>
                  <a:pt x="994942" y="199666"/>
                </a:cubicBezTo>
                <a:cubicBezTo>
                  <a:pt x="970295" y="188658"/>
                  <a:pt x="944270" y="181039"/>
                  <a:pt x="917577" y="177018"/>
                </a:cubicBezTo>
                <a:cubicBezTo>
                  <a:pt x="893330" y="173335"/>
                  <a:pt x="868630" y="173857"/>
                  <a:pt x="844560" y="178558"/>
                </a:cubicBezTo>
                <a:cubicBezTo>
                  <a:pt x="794870" y="188613"/>
                  <a:pt x="754240" y="214749"/>
                  <a:pt x="720086" y="251529"/>
                </a:cubicBezTo>
                <a:cubicBezTo>
                  <a:pt x="702645" y="269965"/>
                  <a:pt x="687705" y="290616"/>
                  <a:pt x="675651" y="312950"/>
                </a:cubicBezTo>
                <a:cubicBezTo>
                  <a:pt x="673109" y="317933"/>
                  <a:pt x="668352" y="321413"/>
                  <a:pt x="662832" y="322327"/>
                </a:cubicBezTo>
                <a:cubicBezTo>
                  <a:pt x="654932" y="324268"/>
                  <a:pt x="647157" y="326688"/>
                  <a:pt x="639551" y="329574"/>
                </a:cubicBezTo>
                <a:cubicBezTo>
                  <a:pt x="600189" y="343308"/>
                  <a:pt x="566653" y="369993"/>
                  <a:pt x="544429" y="405264"/>
                </a:cubicBezTo>
                <a:cubicBezTo>
                  <a:pt x="524250" y="437919"/>
                  <a:pt x="512556" y="475103"/>
                  <a:pt x="510412" y="513430"/>
                </a:cubicBezTo>
                <a:cubicBezTo>
                  <a:pt x="508533" y="534411"/>
                  <a:pt x="509263" y="555545"/>
                  <a:pt x="512586" y="576346"/>
                </a:cubicBezTo>
                <a:cubicBezTo>
                  <a:pt x="517469" y="607261"/>
                  <a:pt x="525436" y="637610"/>
                  <a:pt x="536366" y="666938"/>
                </a:cubicBezTo>
                <a:cubicBezTo>
                  <a:pt x="542666" y="683881"/>
                  <a:pt x="551460" y="699789"/>
                  <a:pt x="562457" y="714136"/>
                </a:cubicBezTo>
                <a:cubicBezTo>
                  <a:pt x="578673" y="734701"/>
                  <a:pt x="598467" y="748199"/>
                  <a:pt x="625871" y="747339"/>
                </a:cubicBezTo>
                <a:cubicBezTo>
                  <a:pt x="630129" y="747203"/>
                  <a:pt x="631352" y="748108"/>
                  <a:pt x="631352" y="752638"/>
                </a:cubicBezTo>
                <a:cubicBezTo>
                  <a:pt x="631631" y="762082"/>
                  <a:pt x="633154" y="771448"/>
                  <a:pt x="635881" y="780495"/>
                </a:cubicBezTo>
                <a:cubicBezTo>
                  <a:pt x="643265" y="805635"/>
                  <a:pt x="658756" y="825474"/>
                  <a:pt x="677417" y="843049"/>
                </a:cubicBezTo>
                <a:cubicBezTo>
                  <a:pt x="696274" y="860671"/>
                  <a:pt x="717955" y="875002"/>
                  <a:pt x="741557" y="885446"/>
                </a:cubicBezTo>
                <a:cubicBezTo>
                  <a:pt x="781599" y="903519"/>
                  <a:pt x="823406" y="913258"/>
                  <a:pt x="867661" y="910540"/>
                </a:cubicBezTo>
                <a:cubicBezTo>
                  <a:pt x="873821" y="910177"/>
                  <a:pt x="879891" y="910404"/>
                  <a:pt x="885779" y="909498"/>
                </a:cubicBezTo>
                <a:cubicBezTo>
                  <a:pt x="905713" y="906642"/>
                  <a:pt x="925256" y="901521"/>
                  <a:pt x="944030" y="894233"/>
                </a:cubicBezTo>
                <a:cubicBezTo>
                  <a:pt x="993810" y="874394"/>
                  <a:pt x="1034667" y="842369"/>
                  <a:pt x="1069862" y="802509"/>
                </a:cubicBezTo>
                <a:cubicBezTo>
                  <a:pt x="1072897" y="799338"/>
                  <a:pt x="1072806" y="798251"/>
                  <a:pt x="1069862" y="794809"/>
                </a:cubicBezTo>
                <a:cubicBezTo>
                  <a:pt x="1062486" y="786423"/>
                  <a:pt x="1055676" y="777556"/>
                  <a:pt x="1049479" y="768266"/>
                </a:cubicBezTo>
                <a:cubicBezTo>
                  <a:pt x="1025608" y="731621"/>
                  <a:pt x="1015099" y="690945"/>
                  <a:pt x="1013785" y="647687"/>
                </a:cubicBezTo>
                <a:cubicBezTo>
                  <a:pt x="1013390" y="623633"/>
                  <a:pt x="1015899" y="599619"/>
                  <a:pt x="1021260" y="576166"/>
                </a:cubicBezTo>
                <a:cubicBezTo>
                  <a:pt x="1027261" y="546250"/>
                  <a:pt x="1038109" y="517517"/>
                  <a:pt x="1053374" y="491099"/>
                </a:cubicBezTo>
                <a:cubicBezTo>
                  <a:pt x="1067521" y="467009"/>
                  <a:pt x="1084030" y="444385"/>
                  <a:pt x="1102656" y="423564"/>
                </a:cubicBezTo>
                <a:cubicBezTo>
                  <a:pt x="1124644" y="398761"/>
                  <a:pt x="1150217" y="377387"/>
                  <a:pt x="1178527" y="360149"/>
                </a:cubicBezTo>
                <a:cubicBezTo>
                  <a:pt x="1212437" y="339980"/>
                  <a:pt x="1249039" y="324729"/>
                  <a:pt x="1287237" y="314853"/>
                </a:cubicBezTo>
                <a:cubicBezTo>
                  <a:pt x="1312937" y="308042"/>
                  <a:pt x="1339217" y="303644"/>
                  <a:pt x="1365735" y="301717"/>
                </a:cubicBezTo>
                <a:cubicBezTo>
                  <a:pt x="1388901" y="300305"/>
                  <a:pt x="1412126" y="300139"/>
                  <a:pt x="1435310" y="301218"/>
                </a:cubicBezTo>
                <a:cubicBezTo>
                  <a:pt x="1440020" y="301401"/>
                  <a:pt x="1444912" y="301265"/>
                  <a:pt x="1449442" y="301898"/>
                </a:cubicBezTo>
                <a:cubicBezTo>
                  <a:pt x="1470278" y="304707"/>
                  <a:pt x="1491069" y="307515"/>
                  <a:pt x="1511769" y="310958"/>
                </a:cubicBezTo>
                <a:cubicBezTo>
                  <a:pt x="1546013" y="316710"/>
                  <a:pt x="1579985" y="323188"/>
                  <a:pt x="1613549" y="332247"/>
                </a:cubicBezTo>
                <a:cubicBezTo>
                  <a:pt x="1659309" y="343749"/>
                  <a:pt x="1703442" y="360961"/>
                  <a:pt x="1744908" y="383477"/>
                </a:cubicBezTo>
                <a:cubicBezTo>
                  <a:pt x="1782005" y="404177"/>
                  <a:pt x="1815615" y="429090"/>
                  <a:pt x="1841297" y="463514"/>
                </a:cubicBezTo>
                <a:cubicBezTo>
                  <a:pt x="1871691" y="504281"/>
                  <a:pt x="1889265" y="549350"/>
                  <a:pt x="1887272" y="601078"/>
                </a:cubicBezTo>
                <a:cubicBezTo>
                  <a:pt x="1886467" y="622560"/>
                  <a:pt x="1881499" y="643681"/>
                  <a:pt x="1872642" y="663269"/>
                </a:cubicBezTo>
                <a:cubicBezTo>
                  <a:pt x="1856292" y="698563"/>
                  <a:pt x="1830604" y="728714"/>
                  <a:pt x="1798357" y="750464"/>
                </a:cubicBezTo>
                <a:cubicBezTo>
                  <a:pt x="1763116" y="775286"/>
                  <a:pt x="1723120" y="787471"/>
                  <a:pt x="1680587" y="790868"/>
                </a:cubicBezTo>
                <a:cubicBezTo>
                  <a:pt x="1647159" y="793606"/>
                  <a:pt x="1613514" y="791792"/>
                  <a:pt x="1580573" y="785478"/>
                </a:cubicBezTo>
                <a:cubicBezTo>
                  <a:pt x="1547310" y="779245"/>
                  <a:pt x="1514705" y="769903"/>
                  <a:pt x="1483187" y="757576"/>
                </a:cubicBezTo>
                <a:cubicBezTo>
                  <a:pt x="1453137" y="745942"/>
                  <a:pt x="1424641" y="730637"/>
                  <a:pt x="1398348" y="712008"/>
                </a:cubicBezTo>
                <a:cubicBezTo>
                  <a:pt x="1379748" y="699518"/>
                  <a:pt x="1363939" y="683309"/>
                  <a:pt x="1351920" y="664402"/>
                </a:cubicBezTo>
                <a:cubicBezTo>
                  <a:pt x="1326962" y="623092"/>
                  <a:pt x="1326599" y="581692"/>
                  <a:pt x="1351920" y="540382"/>
                </a:cubicBezTo>
                <a:cubicBezTo>
                  <a:pt x="1361067" y="525777"/>
                  <a:pt x="1372847" y="512998"/>
                  <a:pt x="1386662" y="502696"/>
                </a:cubicBezTo>
                <a:cubicBezTo>
                  <a:pt x="1412672" y="482787"/>
                  <a:pt x="1443462" y="470071"/>
                  <a:pt x="1475940" y="465825"/>
                </a:cubicBezTo>
                <a:cubicBezTo>
                  <a:pt x="1505366" y="461616"/>
                  <a:pt x="1535366" y="464283"/>
                  <a:pt x="1563588" y="473615"/>
                </a:cubicBezTo>
                <a:cubicBezTo>
                  <a:pt x="1584088" y="480384"/>
                  <a:pt x="1603848" y="489217"/>
                  <a:pt x="1622563" y="499977"/>
                </a:cubicBezTo>
                <a:cubicBezTo>
                  <a:pt x="1628201" y="503115"/>
                  <a:pt x="1633659" y="506563"/>
                  <a:pt x="1638915" y="510305"/>
                </a:cubicBezTo>
                <a:cubicBezTo>
                  <a:pt x="1654915" y="522012"/>
                  <a:pt x="1668151" y="537088"/>
                  <a:pt x="1677688" y="554469"/>
                </a:cubicBezTo>
                <a:cubicBezTo>
                  <a:pt x="1680308" y="558936"/>
                  <a:pt x="1681597" y="564060"/>
                  <a:pt x="1681402" y="569235"/>
                </a:cubicBezTo>
                <a:cubicBezTo>
                  <a:pt x="1681560" y="573693"/>
                  <a:pt x="1678839" y="577748"/>
                  <a:pt x="1674654" y="579291"/>
                </a:cubicBezTo>
                <a:cubicBezTo>
                  <a:pt x="1662243" y="583820"/>
                  <a:pt x="1653772" y="583820"/>
                  <a:pt x="1646524" y="574762"/>
                </a:cubicBezTo>
                <a:cubicBezTo>
                  <a:pt x="1645117" y="573152"/>
                  <a:pt x="1643605" y="571639"/>
                  <a:pt x="1641995" y="570232"/>
                </a:cubicBezTo>
                <a:cubicBezTo>
                  <a:pt x="1624019" y="553530"/>
                  <a:pt x="1603323" y="540019"/>
                  <a:pt x="1580800" y="530281"/>
                </a:cubicBezTo>
                <a:cubicBezTo>
                  <a:pt x="1563894" y="522855"/>
                  <a:pt x="1545941" y="518087"/>
                  <a:pt x="1527577" y="516148"/>
                </a:cubicBezTo>
                <a:cubicBezTo>
                  <a:pt x="1503610" y="513715"/>
                  <a:pt x="1479401" y="515601"/>
                  <a:pt x="1456100" y="521720"/>
                </a:cubicBezTo>
                <a:cubicBezTo>
                  <a:pt x="1434585" y="527381"/>
                  <a:pt x="1415062" y="536441"/>
                  <a:pt x="1400749" y="554559"/>
                </a:cubicBezTo>
                <a:cubicBezTo>
                  <a:pt x="1384578" y="575124"/>
                  <a:pt x="1379595" y="597092"/>
                  <a:pt x="1389425" y="621914"/>
                </a:cubicBezTo>
                <a:cubicBezTo>
                  <a:pt x="1394372" y="633852"/>
                  <a:pt x="1401552" y="644736"/>
                  <a:pt x="1410578" y="653983"/>
                </a:cubicBezTo>
                <a:cubicBezTo>
                  <a:pt x="1427541" y="671718"/>
                  <a:pt x="1447724" y="686060"/>
                  <a:pt x="1470051" y="696245"/>
                </a:cubicBezTo>
                <a:cubicBezTo>
                  <a:pt x="1489468" y="705364"/>
                  <a:pt x="1508961" y="714318"/>
                  <a:pt x="1528529" y="723106"/>
                </a:cubicBezTo>
                <a:cubicBezTo>
                  <a:pt x="1537135" y="726956"/>
                  <a:pt x="1545922" y="730398"/>
                  <a:pt x="1554710" y="733795"/>
                </a:cubicBezTo>
                <a:cubicBezTo>
                  <a:pt x="1587833" y="746095"/>
                  <a:pt x="1623310" y="750741"/>
                  <a:pt x="1658483" y="747384"/>
                </a:cubicBezTo>
                <a:cubicBezTo>
                  <a:pt x="1686732" y="745121"/>
                  <a:pt x="1714432" y="738314"/>
                  <a:pt x="1740514" y="727228"/>
                </a:cubicBezTo>
                <a:cubicBezTo>
                  <a:pt x="1771325" y="714665"/>
                  <a:pt x="1798321" y="694273"/>
                  <a:pt x="1818830" y="668071"/>
                </a:cubicBezTo>
                <a:cubicBezTo>
                  <a:pt x="1841691" y="639974"/>
                  <a:pt x="1850073" y="602791"/>
                  <a:pt x="1841478" y="567605"/>
                </a:cubicBezTo>
                <a:cubicBezTo>
                  <a:pt x="1834402" y="536502"/>
                  <a:pt x="1819867" y="507588"/>
                  <a:pt x="1799127" y="483354"/>
                </a:cubicBezTo>
                <a:cubicBezTo>
                  <a:pt x="1782195" y="461996"/>
                  <a:pt x="1760470" y="444927"/>
                  <a:pt x="1735712" y="433528"/>
                </a:cubicBezTo>
                <a:cubicBezTo>
                  <a:pt x="1692897" y="414633"/>
                  <a:pt x="1649040" y="398195"/>
                  <a:pt x="1604354" y="384292"/>
                </a:cubicBezTo>
                <a:cubicBezTo>
                  <a:pt x="1569188" y="373408"/>
                  <a:pt x="1533321" y="364934"/>
                  <a:pt x="1497003" y="358926"/>
                </a:cubicBezTo>
                <a:cubicBezTo>
                  <a:pt x="1480922" y="356299"/>
                  <a:pt x="1464661" y="354622"/>
                  <a:pt x="1448445" y="353355"/>
                </a:cubicBezTo>
                <a:cubicBezTo>
                  <a:pt x="1435174" y="352177"/>
                  <a:pt x="1421811" y="352494"/>
                  <a:pt x="1408540" y="352177"/>
                </a:cubicBezTo>
                <a:cubicBezTo>
                  <a:pt x="1374251" y="351454"/>
                  <a:pt x="1340009" y="355061"/>
                  <a:pt x="1306624" y="362912"/>
                </a:cubicBezTo>
                <a:cubicBezTo>
                  <a:pt x="1242439" y="378630"/>
                  <a:pt x="1186952" y="409159"/>
                  <a:pt x="1141656" y="457716"/>
                </a:cubicBezTo>
                <a:cubicBezTo>
                  <a:pt x="1110281" y="490369"/>
                  <a:pt x="1087103" y="530002"/>
                  <a:pt x="1074029" y="573357"/>
                </a:cubicBezTo>
                <a:cubicBezTo>
                  <a:pt x="1064109" y="607555"/>
                  <a:pt x="1058402" y="641935"/>
                  <a:pt x="1064472" y="677538"/>
                </a:cubicBezTo>
                <a:cubicBezTo>
                  <a:pt x="1067470" y="695759"/>
                  <a:pt x="1073421" y="713369"/>
                  <a:pt x="1082092" y="729673"/>
                </a:cubicBezTo>
                <a:cubicBezTo>
                  <a:pt x="1096141" y="754936"/>
                  <a:pt x="1115807" y="776632"/>
                  <a:pt x="1139572" y="793087"/>
                </a:cubicBezTo>
                <a:cubicBezTo>
                  <a:pt x="1164851" y="810930"/>
                  <a:pt x="1192490" y="825169"/>
                  <a:pt x="1221694" y="835394"/>
                </a:cubicBezTo>
                <a:cubicBezTo>
                  <a:pt x="1262834" y="849975"/>
                  <a:pt x="1305318" y="860444"/>
                  <a:pt x="1348523" y="866648"/>
                </a:cubicBezTo>
                <a:cubicBezTo>
                  <a:pt x="1375700" y="870770"/>
                  <a:pt x="1403104" y="874031"/>
                  <a:pt x="1430282" y="875707"/>
                </a:cubicBezTo>
                <a:cubicBezTo>
                  <a:pt x="1462402" y="878304"/>
                  <a:pt x="1494636" y="879227"/>
                  <a:pt x="1526853" y="878470"/>
                </a:cubicBezTo>
                <a:cubicBezTo>
                  <a:pt x="1529389" y="878470"/>
                  <a:pt x="1532017" y="878788"/>
                  <a:pt x="1534553" y="878470"/>
                </a:cubicBezTo>
                <a:cubicBezTo>
                  <a:pt x="1538963" y="877888"/>
                  <a:pt x="1543222" y="880314"/>
                  <a:pt x="1544971" y="884404"/>
                </a:cubicBezTo>
                <a:cubicBezTo>
                  <a:pt x="1547915" y="889658"/>
                  <a:pt x="1550995" y="894822"/>
                  <a:pt x="1554030" y="899986"/>
                </a:cubicBezTo>
                <a:cubicBezTo>
                  <a:pt x="1581090" y="947082"/>
                  <a:pt x="1616879" y="988588"/>
                  <a:pt x="1659479" y="1022285"/>
                </a:cubicBezTo>
                <a:cubicBezTo>
                  <a:pt x="1713510" y="1063957"/>
                  <a:pt x="1778770" y="1088518"/>
                  <a:pt x="1846868" y="1092810"/>
                </a:cubicBezTo>
                <a:cubicBezTo>
                  <a:pt x="1874303" y="1094916"/>
                  <a:pt x="1901876" y="1094415"/>
                  <a:pt x="1929216" y="1091316"/>
                </a:cubicBezTo>
                <a:cubicBezTo>
                  <a:pt x="1952640" y="1088783"/>
                  <a:pt x="1975879" y="1084758"/>
                  <a:pt x="1998791" y="1079267"/>
                </a:cubicBezTo>
                <a:cubicBezTo>
                  <a:pt x="2050943" y="1066738"/>
                  <a:pt x="2101304" y="1047668"/>
                  <a:pt x="2148675" y="1022511"/>
                </a:cubicBezTo>
                <a:cubicBezTo>
                  <a:pt x="2155265" y="1018525"/>
                  <a:pt x="2163365" y="1017935"/>
                  <a:pt x="2170463" y="1020926"/>
                </a:cubicBezTo>
                <a:cubicBezTo>
                  <a:pt x="2207795" y="1035200"/>
                  <a:pt x="2247675" y="1041599"/>
                  <a:pt x="2287598" y="1039724"/>
                </a:cubicBezTo>
                <a:cubicBezTo>
                  <a:pt x="2315072" y="1038306"/>
                  <a:pt x="2341974" y="1031341"/>
                  <a:pt x="2366685" y="1019250"/>
                </a:cubicBezTo>
                <a:cubicBezTo>
                  <a:pt x="2400960" y="1001914"/>
                  <a:pt x="2430357" y="976284"/>
                  <a:pt x="2452203" y="944693"/>
                </a:cubicBezTo>
                <a:cubicBezTo>
                  <a:pt x="2466661" y="924379"/>
                  <a:pt x="2478090" y="902072"/>
                  <a:pt x="2486130" y="878470"/>
                </a:cubicBezTo>
                <a:cubicBezTo>
                  <a:pt x="2499764" y="839697"/>
                  <a:pt x="2507737" y="800154"/>
                  <a:pt x="2503569" y="758617"/>
                </a:cubicBezTo>
                <a:cubicBezTo>
                  <a:pt x="2501329" y="735112"/>
                  <a:pt x="2495493" y="712090"/>
                  <a:pt x="2486266" y="690356"/>
                </a:cubicBezTo>
                <a:cubicBezTo>
                  <a:pt x="2468419" y="649047"/>
                  <a:pt x="2440155" y="616297"/>
                  <a:pt x="2405005" y="588894"/>
                </a:cubicBezTo>
                <a:cubicBezTo>
                  <a:pt x="2400702" y="585542"/>
                  <a:pt x="2393455" y="583503"/>
                  <a:pt x="2392911" y="578295"/>
                </a:cubicBezTo>
                <a:cubicBezTo>
                  <a:pt x="2392367" y="573085"/>
                  <a:pt x="2398347" y="568873"/>
                  <a:pt x="2401427" y="564343"/>
                </a:cubicBezTo>
                <a:cubicBezTo>
                  <a:pt x="2418563" y="540148"/>
                  <a:pt x="2431587" y="513289"/>
                  <a:pt x="2439974" y="484849"/>
                </a:cubicBezTo>
                <a:cubicBezTo>
                  <a:pt x="2448641" y="455009"/>
                  <a:pt x="2448969" y="423365"/>
                  <a:pt x="2440925" y="393351"/>
                </a:cubicBezTo>
                <a:cubicBezTo>
                  <a:pt x="2433117" y="366393"/>
                  <a:pt x="2419703" y="341387"/>
                  <a:pt x="2401563" y="319972"/>
                </a:cubicBezTo>
                <a:cubicBezTo>
                  <a:pt x="2381517" y="295914"/>
                  <a:pt x="2358116" y="274862"/>
                  <a:pt x="2332079" y="257463"/>
                </a:cubicBezTo>
                <a:cubicBezTo>
                  <a:pt x="2276161" y="217988"/>
                  <a:pt x="2212197" y="191382"/>
                  <a:pt x="2144780" y="179554"/>
                </a:cubicBezTo>
                <a:cubicBezTo>
                  <a:pt x="2122832" y="175613"/>
                  <a:pt x="2100621" y="173312"/>
                  <a:pt x="2078331" y="172669"/>
                </a:cubicBezTo>
                <a:cubicBezTo>
                  <a:pt x="2060734" y="172307"/>
                  <a:pt x="2043131" y="172942"/>
                  <a:pt x="2025606" y="174571"/>
                </a:cubicBezTo>
                <a:cubicBezTo>
                  <a:pt x="2004755" y="176426"/>
                  <a:pt x="1984043" y="179603"/>
                  <a:pt x="1963596" y="184084"/>
                </a:cubicBezTo>
                <a:cubicBezTo>
                  <a:pt x="1931720" y="190902"/>
                  <a:pt x="1900785" y="201548"/>
                  <a:pt x="1871464" y="215790"/>
                </a:cubicBezTo>
                <a:cubicBezTo>
                  <a:pt x="1866301" y="218418"/>
                  <a:pt x="1865938" y="218101"/>
                  <a:pt x="1861771" y="213572"/>
                </a:cubicBezTo>
                <a:cubicBezTo>
                  <a:pt x="1826440" y="172805"/>
                  <a:pt x="1783092" y="142366"/>
                  <a:pt x="1734942" y="118450"/>
                </a:cubicBezTo>
                <a:cubicBezTo>
                  <a:pt x="1699511" y="101100"/>
                  <a:pt x="1662580" y="87000"/>
                  <a:pt x="1624601" y="76325"/>
                </a:cubicBezTo>
                <a:cubicBezTo>
                  <a:pt x="1590404" y="66417"/>
                  <a:pt x="1555605" y="58716"/>
                  <a:pt x="1520420" y="53269"/>
                </a:cubicBezTo>
                <a:cubicBezTo>
                  <a:pt x="1506832" y="51186"/>
                  <a:pt x="1493243" y="49011"/>
                  <a:pt x="1479654" y="47698"/>
                </a:cubicBezTo>
                <a:cubicBezTo>
                  <a:pt x="1466836" y="46429"/>
                  <a:pt x="1454107" y="44345"/>
                  <a:pt x="1441289" y="43757"/>
                </a:cubicBezTo>
                <a:cubicBezTo>
                  <a:pt x="1415515" y="42579"/>
                  <a:pt x="1389742" y="42488"/>
                  <a:pt x="1363968" y="42941"/>
                </a:cubicBezTo>
                <a:close/>
                <a:moveTo>
                  <a:pt x="1384126" y="0"/>
                </a:moveTo>
                <a:lnTo>
                  <a:pt x="1469191" y="0"/>
                </a:lnTo>
                <a:cubicBezTo>
                  <a:pt x="1483913" y="3352"/>
                  <a:pt x="1498951" y="1450"/>
                  <a:pt x="1513853" y="2220"/>
                </a:cubicBezTo>
                <a:cubicBezTo>
                  <a:pt x="1581299" y="6123"/>
                  <a:pt x="1647555" y="21711"/>
                  <a:pt x="1709668" y="48286"/>
                </a:cubicBezTo>
                <a:cubicBezTo>
                  <a:pt x="1774577" y="75463"/>
                  <a:pt x="1831242" y="113829"/>
                  <a:pt x="1876221" y="168456"/>
                </a:cubicBezTo>
                <a:cubicBezTo>
                  <a:pt x="1880977" y="174209"/>
                  <a:pt x="1885280" y="173439"/>
                  <a:pt x="1890534" y="169770"/>
                </a:cubicBezTo>
                <a:cubicBezTo>
                  <a:pt x="1925321" y="146035"/>
                  <a:pt x="1964412" y="133986"/>
                  <a:pt x="2005631" y="127554"/>
                </a:cubicBezTo>
                <a:cubicBezTo>
                  <a:pt x="2052015" y="120261"/>
                  <a:pt x="2097944" y="124383"/>
                  <a:pt x="2144010" y="130770"/>
                </a:cubicBezTo>
                <a:cubicBezTo>
                  <a:pt x="2240355" y="144132"/>
                  <a:pt x="2321978" y="188704"/>
                  <a:pt x="2396354" y="248812"/>
                </a:cubicBezTo>
                <a:cubicBezTo>
                  <a:pt x="2407678" y="257871"/>
                  <a:pt x="2417190" y="269240"/>
                  <a:pt x="2427608" y="279477"/>
                </a:cubicBezTo>
                <a:cubicBezTo>
                  <a:pt x="2439702" y="291389"/>
                  <a:pt x="2439702" y="291480"/>
                  <a:pt x="2454785" y="282466"/>
                </a:cubicBezTo>
                <a:cubicBezTo>
                  <a:pt x="2502798" y="253737"/>
                  <a:pt x="2554893" y="232462"/>
                  <a:pt x="2609290" y="219368"/>
                </a:cubicBezTo>
                <a:cubicBezTo>
                  <a:pt x="2686293" y="200933"/>
                  <a:pt x="2761802" y="203651"/>
                  <a:pt x="2834683" y="237487"/>
                </a:cubicBezTo>
                <a:cubicBezTo>
                  <a:pt x="2858133" y="248266"/>
                  <a:pt x="2880038" y="262129"/>
                  <a:pt x="2899819" y="278706"/>
                </a:cubicBezTo>
                <a:cubicBezTo>
                  <a:pt x="2909693" y="287041"/>
                  <a:pt x="2920111" y="287766"/>
                  <a:pt x="2932160" y="287176"/>
                </a:cubicBezTo>
                <a:cubicBezTo>
                  <a:pt x="3034710" y="282195"/>
                  <a:pt x="3119912" y="314354"/>
                  <a:pt x="3176305" y="404946"/>
                </a:cubicBezTo>
                <a:cubicBezTo>
                  <a:pt x="3204705" y="450469"/>
                  <a:pt x="3221601" y="500068"/>
                  <a:pt x="3220921" y="554740"/>
                </a:cubicBezTo>
                <a:cubicBezTo>
                  <a:pt x="3220747" y="556364"/>
                  <a:pt x="3221218" y="557992"/>
                  <a:pt x="3222235" y="559270"/>
                </a:cubicBezTo>
                <a:lnTo>
                  <a:pt x="3222235" y="587625"/>
                </a:lnTo>
                <a:cubicBezTo>
                  <a:pt x="3219291" y="590343"/>
                  <a:pt x="3219925" y="594012"/>
                  <a:pt x="3219971" y="597318"/>
                </a:cubicBezTo>
                <a:cubicBezTo>
                  <a:pt x="3219803" y="604621"/>
                  <a:pt x="3218426" y="611846"/>
                  <a:pt x="3215893" y="618698"/>
                </a:cubicBezTo>
                <a:cubicBezTo>
                  <a:pt x="3203886" y="656943"/>
                  <a:pt x="3176470" y="688446"/>
                  <a:pt x="3140249" y="705620"/>
                </a:cubicBezTo>
                <a:cubicBezTo>
                  <a:pt x="3121690" y="714555"/>
                  <a:pt x="3101979" y="720867"/>
                  <a:pt x="3081681" y="724373"/>
                </a:cubicBezTo>
                <a:cubicBezTo>
                  <a:pt x="3072402" y="725986"/>
                  <a:pt x="3063043" y="727105"/>
                  <a:pt x="3053643" y="727725"/>
                </a:cubicBezTo>
                <a:cubicBezTo>
                  <a:pt x="3050337" y="727997"/>
                  <a:pt x="3049114" y="730035"/>
                  <a:pt x="3050427" y="733161"/>
                </a:cubicBezTo>
                <a:cubicBezTo>
                  <a:pt x="3055033" y="744240"/>
                  <a:pt x="3058376" y="755803"/>
                  <a:pt x="3060393" y="767631"/>
                </a:cubicBezTo>
                <a:cubicBezTo>
                  <a:pt x="3067728" y="806116"/>
                  <a:pt x="3058467" y="845910"/>
                  <a:pt x="3034891" y="877201"/>
                </a:cubicBezTo>
                <a:cubicBezTo>
                  <a:pt x="3023087" y="893094"/>
                  <a:pt x="3008874" y="907047"/>
                  <a:pt x="2992766" y="918556"/>
                </a:cubicBezTo>
                <a:cubicBezTo>
                  <a:pt x="2959359" y="942060"/>
                  <a:pt x="2922245" y="959792"/>
                  <a:pt x="2882969" y="971009"/>
                </a:cubicBezTo>
                <a:cubicBezTo>
                  <a:pt x="2870505" y="974171"/>
                  <a:pt x="2857814" y="976352"/>
                  <a:pt x="2845010" y="977531"/>
                </a:cubicBezTo>
                <a:cubicBezTo>
                  <a:pt x="2828805" y="979401"/>
                  <a:pt x="2812487" y="980098"/>
                  <a:pt x="2796181" y="979615"/>
                </a:cubicBezTo>
                <a:cubicBezTo>
                  <a:pt x="2785032" y="979415"/>
                  <a:pt x="2773970" y="977599"/>
                  <a:pt x="2763341" y="974225"/>
                </a:cubicBezTo>
                <a:cubicBezTo>
                  <a:pt x="2753263" y="971781"/>
                  <a:pt x="2744001" y="966736"/>
                  <a:pt x="2736481" y="959594"/>
                </a:cubicBezTo>
                <a:cubicBezTo>
                  <a:pt x="2733887" y="956561"/>
                  <a:pt x="2729478" y="955852"/>
                  <a:pt x="2726063" y="957919"/>
                </a:cubicBezTo>
                <a:cubicBezTo>
                  <a:pt x="2710405" y="964898"/>
                  <a:pt x="2693988" y="970036"/>
                  <a:pt x="2677144" y="973229"/>
                </a:cubicBezTo>
                <a:cubicBezTo>
                  <a:pt x="2641269" y="979797"/>
                  <a:pt x="2605576" y="980838"/>
                  <a:pt x="2570698" y="967431"/>
                </a:cubicBezTo>
                <a:cubicBezTo>
                  <a:pt x="2554627" y="961311"/>
                  <a:pt x="2539777" y="952368"/>
                  <a:pt x="2526852" y="941024"/>
                </a:cubicBezTo>
                <a:cubicBezTo>
                  <a:pt x="2524335" y="938109"/>
                  <a:pt x="2521253" y="935736"/>
                  <a:pt x="2517793" y="934048"/>
                </a:cubicBezTo>
                <a:cubicBezTo>
                  <a:pt x="2513897" y="935905"/>
                  <a:pt x="2513263" y="939982"/>
                  <a:pt x="2511270" y="943107"/>
                </a:cubicBezTo>
                <a:cubicBezTo>
                  <a:pt x="2498307" y="965906"/>
                  <a:pt x="2482391" y="986893"/>
                  <a:pt x="2463935" y="1005525"/>
                </a:cubicBezTo>
                <a:cubicBezTo>
                  <a:pt x="2430908" y="1038420"/>
                  <a:pt x="2389429" y="1061542"/>
                  <a:pt x="2344082" y="1072337"/>
                </a:cubicBezTo>
                <a:cubicBezTo>
                  <a:pt x="2326625" y="1076721"/>
                  <a:pt x="2308815" y="1079555"/>
                  <a:pt x="2290859" y="1080807"/>
                </a:cubicBezTo>
                <a:cubicBezTo>
                  <a:pt x="2278053" y="1082088"/>
                  <a:pt x="2265175" y="1082511"/>
                  <a:pt x="2252313" y="1082075"/>
                </a:cubicBezTo>
                <a:cubicBezTo>
                  <a:pt x="2225735" y="1081168"/>
                  <a:pt x="2199322" y="1077510"/>
                  <a:pt x="2173497" y="1071159"/>
                </a:cubicBezTo>
                <a:cubicBezTo>
                  <a:pt x="2166517" y="1068990"/>
                  <a:pt x="2158958" y="1069725"/>
                  <a:pt x="2152525" y="1073197"/>
                </a:cubicBezTo>
                <a:cubicBezTo>
                  <a:pt x="2143014" y="1078089"/>
                  <a:pt x="2133139" y="1082256"/>
                  <a:pt x="2123401" y="1086786"/>
                </a:cubicBezTo>
                <a:cubicBezTo>
                  <a:pt x="2120043" y="1087877"/>
                  <a:pt x="2116956" y="1089667"/>
                  <a:pt x="2114342" y="1092040"/>
                </a:cubicBezTo>
                <a:lnTo>
                  <a:pt x="2114383" y="1092110"/>
                </a:lnTo>
                <a:lnTo>
                  <a:pt x="2079038" y="1103086"/>
                </a:lnTo>
                <a:lnTo>
                  <a:pt x="2071534" y="1102586"/>
                </a:lnTo>
                <a:lnTo>
                  <a:pt x="2027600" y="1119061"/>
                </a:lnTo>
                <a:lnTo>
                  <a:pt x="2023672" y="1120281"/>
                </a:lnTo>
                <a:lnTo>
                  <a:pt x="2023742" y="1120508"/>
                </a:lnTo>
                <a:lnTo>
                  <a:pt x="2012626" y="1124676"/>
                </a:lnTo>
                <a:lnTo>
                  <a:pt x="1949464" y="1137563"/>
                </a:lnTo>
                <a:cubicBezTo>
                  <a:pt x="1939635" y="1138785"/>
                  <a:pt x="1929805" y="1139148"/>
                  <a:pt x="1920022" y="1140417"/>
                </a:cubicBezTo>
                <a:cubicBezTo>
                  <a:pt x="1891259" y="1144040"/>
                  <a:pt x="1862587" y="1141639"/>
                  <a:pt x="1833959" y="1138650"/>
                </a:cubicBezTo>
                <a:lnTo>
                  <a:pt x="1816551" y="1135729"/>
                </a:lnTo>
                <a:lnTo>
                  <a:pt x="1735400" y="1111256"/>
                </a:lnTo>
                <a:lnTo>
                  <a:pt x="1717572" y="1095212"/>
                </a:lnTo>
                <a:lnTo>
                  <a:pt x="1666674" y="1075636"/>
                </a:lnTo>
                <a:lnTo>
                  <a:pt x="1624252" y="1047448"/>
                </a:lnTo>
                <a:lnTo>
                  <a:pt x="1623923" y="1047062"/>
                </a:lnTo>
                <a:cubicBezTo>
                  <a:pt x="1590052" y="1019097"/>
                  <a:pt x="1560193" y="986602"/>
                  <a:pt x="1535188" y="950491"/>
                </a:cubicBezTo>
                <a:cubicBezTo>
                  <a:pt x="1529211" y="942086"/>
                  <a:pt x="1523721" y="933344"/>
                  <a:pt x="1518745" y="924310"/>
                </a:cubicBezTo>
                <a:cubicBezTo>
                  <a:pt x="1516276" y="918242"/>
                  <a:pt x="1510084" y="914545"/>
                  <a:pt x="1503571" y="915251"/>
                </a:cubicBezTo>
                <a:cubicBezTo>
                  <a:pt x="1483822" y="915748"/>
                  <a:pt x="1464028" y="915250"/>
                  <a:pt x="1444279" y="915250"/>
                </a:cubicBezTo>
                <a:cubicBezTo>
                  <a:pt x="1421903" y="915613"/>
                  <a:pt x="1399662" y="913665"/>
                  <a:pt x="1377422" y="911807"/>
                </a:cubicBezTo>
                <a:cubicBezTo>
                  <a:pt x="1347960" y="909421"/>
                  <a:pt x="1318643" y="905490"/>
                  <a:pt x="1289593" y="900031"/>
                </a:cubicBezTo>
                <a:cubicBezTo>
                  <a:pt x="1252425" y="893370"/>
                  <a:pt x="1216010" y="883037"/>
                  <a:pt x="1180882" y="869184"/>
                </a:cubicBezTo>
                <a:cubicBezTo>
                  <a:pt x="1157763" y="859914"/>
                  <a:pt x="1135675" y="848254"/>
                  <a:pt x="1114977" y="834396"/>
                </a:cubicBezTo>
                <a:cubicBezTo>
                  <a:pt x="1113165" y="833219"/>
                  <a:pt x="1111489" y="831905"/>
                  <a:pt x="1109677" y="830773"/>
                </a:cubicBezTo>
                <a:cubicBezTo>
                  <a:pt x="1108224" y="829771"/>
                  <a:pt x="1106243" y="830069"/>
                  <a:pt x="1105148" y="831453"/>
                </a:cubicBezTo>
                <a:cubicBezTo>
                  <a:pt x="1104108" y="832801"/>
                  <a:pt x="1103170" y="834224"/>
                  <a:pt x="1102340" y="835710"/>
                </a:cubicBezTo>
                <a:cubicBezTo>
                  <a:pt x="1088589" y="857033"/>
                  <a:pt x="1070838" y="875492"/>
                  <a:pt x="1050068" y="890065"/>
                </a:cubicBezTo>
                <a:cubicBezTo>
                  <a:pt x="1018758" y="912065"/>
                  <a:pt x="983745" y="928252"/>
                  <a:pt x="946703" y="937853"/>
                </a:cubicBezTo>
                <a:cubicBezTo>
                  <a:pt x="926529" y="943635"/>
                  <a:pt x="905908" y="947725"/>
                  <a:pt x="885055" y="950082"/>
                </a:cubicBezTo>
                <a:cubicBezTo>
                  <a:pt x="864167" y="952628"/>
                  <a:pt x="843083" y="953159"/>
                  <a:pt x="822093" y="951668"/>
                </a:cubicBezTo>
                <a:cubicBezTo>
                  <a:pt x="799908" y="949817"/>
                  <a:pt x="777982" y="945611"/>
                  <a:pt x="756686" y="939120"/>
                </a:cubicBezTo>
                <a:cubicBezTo>
                  <a:pt x="736229" y="932583"/>
                  <a:pt x="716651" y="923563"/>
                  <a:pt x="698391" y="912260"/>
                </a:cubicBezTo>
                <a:cubicBezTo>
                  <a:pt x="696104" y="910344"/>
                  <a:pt x="693407" y="908980"/>
                  <a:pt x="690509" y="908274"/>
                </a:cubicBezTo>
                <a:cubicBezTo>
                  <a:pt x="690101" y="908275"/>
                  <a:pt x="689558" y="908275"/>
                  <a:pt x="689331" y="908728"/>
                </a:cubicBezTo>
                <a:cubicBezTo>
                  <a:pt x="666185" y="935407"/>
                  <a:pt x="637467" y="954930"/>
                  <a:pt x="607028" y="972142"/>
                </a:cubicBezTo>
                <a:cubicBezTo>
                  <a:pt x="576798" y="989306"/>
                  <a:pt x="544476" y="1002491"/>
                  <a:pt x="510865" y="1011369"/>
                </a:cubicBezTo>
                <a:cubicBezTo>
                  <a:pt x="491240" y="1016164"/>
                  <a:pt x="470925" y="1017467"/>
                  <a:pt x="450848" y="1015219"/>
                </a:cubicBezTo>
                <a:cubicBezTo>
                  <a:pt x="439292" y="1013986"/>
                  <a:pt x="428081" y="1010541"/>
                  <a:pt x="417827" y="1005072"/>
                </a:cubicBezTo>
                <a:cubicBezTo>
                  <a:pt x="409739" y="1000985"/>
                  <a:pt x="402772" y="994984"/>
                  <a:pt x="397535" y="987588"/>
                </a:cubicBezTo>
                <a:cubicBezTo>
                  <a:pt x="392271" y="979769"/>
                  <a:pt x="387724" y="971492"/>
                  <a:pt x="383946" y="962857"/>
                </a:cubicBezTo>
                <a:cubicBezTo>
                  <a:pt x="379733" y="953797"/>
                  <a:pt x="375385" y="945100"/>
                  <a:pt x="370946" y="936268"/>
                </a:cubicBezTo>
                <a:cubicBezTo>
                  <a:pt x="368361" y="931318"/>
                  <a:pt x="365214" y="926683"/>
                  <a:pt x="361569" y="922452"/>
                </a:cubicBezTo>
                <a:cubicBezTo>
                  <a:pt x="352903" y="911447"/>
                  <a:pt x="339292" y="905526"/>
                  <a:pt x="325333" y="906689"/>
                </a:cubicBezTo>
                <a:cubicBezTo>
                  <a:pt x="315050" y="907369"/>
                  <a:pt x="304723" y="907595"/>
                  <a:pt x="294441" y="907867"/>
                </a:cubicBezTo>
                <a:cubicBezTo>
                  <a:pt x="273780" y="908115"/>
                  <a:pt x="253435" y="902778"/>
                  <a:pt x="235556" y="892421"/>
                </a:cubicBezTo>
                <a:cubicBezTo>
                  <a:pt x="216463" y="881632"/>
                  <a:pt x="199562" y="867359"/>
                  <a:pt x="185731" y="850340"/>
                </a:cubicBezTo>
                <a:cubicBezTo>
                  <a:pt x="161751" y="821035"/>
                  <a:pt x="142704" y="788020"/>
                  <a:pt x="129337" y="752592"/>
                </a:cubicBezTo>
                <a:cubicBezTo>
                  <a:pt x="126529" y="745435"/>
                  <a:pt x="123720" y="738234"/>
                  <a:pt x="121411" y="730850"/>
                </a:cubicBezTo>
                <a:cubicBezTo>
                  <a:pt x="120274" y="725752"/>
                  <a:pt x="116148" y="721859"/>
                  <a:pt x="110992" y="721021"/>
                </a:cubicBezTo>
                <a:cubicBezTo>
                  <a:pt x="103491" y="719288"/>
                  <a:pt x="96120" y="717033"/>
                  <a:pt x="88933" y="714272"/>
                </a:cubicBezTo>
                <a:cubicBezTo>
                  <a:pt x="72050" y="707534"/>
                  <a:pt x="57492" y="696029"/>
                  <a:pt x="47034" y="681160"/>
                </a:cubicBezTo>
                <a:cubicBezTo>
                  <a:pt x="33251" y="661939"/>
                  <a:pt x="22355" y="640803"/>
                  <a:pt x="14693" y="618426"/>
                </a:cubicBezTo>
                <a:cubicBezTo>
                  <a:pt x="10377" y="604509"/>
                  <a:pt x="7345" y="590227"/>
                  <a:pt x="5634" y="575758"/>
                </a:cubicBezTo>
                <a:cubicBezTo>
                  <a:pt x="3324" y="560538"/>
                  <a:pt x="1920" y="545137"/>
                  <a:pt x="153" y="529828"/>
                </a:cubicBezTo>
                <a:cubicBezTo>
                  <a:pt x="-51" y="527250"/>
                  <a:pt x="-51" y="524660"/>
                  <a:pt x="153" y="522082"/>
                </a:cubicBezTo>
                <a:cubicBezTo>
                  <a:pt x="2146" y="489468"/>
                  <a:pt x="5860" y="457218"/>
                  <a:pt x="18588" y="426643"/>
                </a:cubicBezTo>
                <a:cubicBezTo>
                  <a:pt x="34189" y="389134"/>
                  <a:pt x="59986" y="356747"/>
                  <a:pt x="93055" y="333152"/>
                </a:cubicBezTo>
                <a:cubicBezTo>
                  <a:pt x="128480" y="308091"/>
                  <a:pt x="168500" y="290266"/>
                  <a:pt x="210824" y="280699"/>
                </a:cubicBezTo>
                <a:cubicBezTo>
                  <a:pt x="221234" y="277956"/>
                  <a:pt x="231832" y="275988"/>
                  <a:pt x="242532" y="274811"/>
                </a:cubicBezTo>
                <a:cubicBezTo>
                  <a:pt x="249422" y="274462"/>
                  <a:pt x="255516" y="270229"/>
                  <a:pt x="258249" y="263895"/>
                </a:cubicBezTo>
                <a:cubicBezTo>
                  <a:pt x="280580" y="219414"/>
                  <a:pt x="316772" y="191829"/>
                  <a:pt x="364423" y="178919"/>
                </a:cubicBezTo>
                <a:cubicBezTo>
                  <a:pt x="378413" y="174770"/>
                  <a:pt x="392871" y="172410"/>
                  <a:pt x="407455" y="171899"/>
                </a:cubicBezTo>
                <a:cubicBezTo>
                  <a:pt x="411310" y="172416"/>
                  <a:pt x="415232" y="171736"/>
                  <a:pt x="418688" y="169951"/>
                </a:cubicBezTo>
                <a:cubicBezTo>
                  <a:pt x="423217" y="165104"/>
                  <a:pt x="429015" y="166191"/>
                  <a:pt x="434405" y="166463"/>
                </a:cubicBezTo>
                <a:cubicBezTo>
                  <a:pt x="495843" y="169755"/>
                  <a:pt x="556391" y="182607"/>
                  <a:pt x="613868" y="204557"/>
                </a:cubicBezTo>
                <a:cubicBezTo>
                  <a:pt x="630763" y="210898"/>
                  <a:pt x="647749" y="217149"/>
                  <a:pt x="664010" y="224895"/>
                </a:cubicBezTo>
                <a:cubicBezTo>
                  <a:pt x="673478" y="229424"/>
                  <a:pt x="680000" y="227296"/>
                  <a:pt x="686658" y="220003"/>
                </a:cubicBezTo>
                <a:cubicBezTo>
                  <a:pt x="695356" y="210491"/>
                  <a:pt x="704777" y="201477"/>
                  <a:pt x="713836" y="192825"/>
                </a:cubicBezTo>
                <a:cubicBezTo>
                  <a:pt x="764703" y="144585"/>
                  <a:pt x="824268" y="117453"/>
                  <a:pt x="895292" y="120352"/>
                </a:cubicBezTo>
                <a:cubicBezTo>
                  <a:pt x="927029" y="121298"/>
                  <a:pt x="958134" y="129461"/>
                  <a:pt x="986246" y="144223"/>
                </a:cubicBezTo>
                <a:cubicBezTo>
                  <a:pt x="995713" y="149296"/>
                  <a:pt x="1001737" y="148752"/>
                  <a:pt x="1009347" y="140010"/>
                </a:cubicBezTo>
                <a:cubicBezTo>
                  <a:pt x="1041643" y="104000"/>
                  <a:pt x="1081186" y="77819"/>
                  <a:pt x="1124761" y="57164"/>
                </a:cubicBezTo>
                <a:cubicBezTo>
                  <a:pt x="1187586" y="27314"/>
                  <a:pt x="1254126" y="11506"/>
                  <a:pt x="1322840" y="3488"/>
                </a:cubicBezTo>
                <a:cubicBezTo>
                  <a:pt x="1343223" y="1133"/>
                  <a:pt x="1363607" y="2718"/>
                  <a:pt x="1384126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EC51180A-DCB5-4E56-8260-DAB01E5C0DE4}"/>
              </a:ext>
            </a:extLst>
          </p:cNvPr>
          <p:cNvSpPr/>
          <p:nvPr/>
        </p:nvSpPr>
        <p:spPr>
          <a:xfrm rot="15992825">
            <a:off x="3326735" y="4433557"/>
            <a:ext cx="1062857" cy="520948"/>
          </a:xfrm>
          <a:custGeom>
            <a:avLst/>
            <a:gdLst>
              <a:gd name="connsiteX0" fmla="*/ 1019390 w 2157895"/>
              <a:gd name="connsiteY0" fmla="*/ 520150 h 520948"/>
              <a:gd name="connsiteX1" fmla="*/ 1000927 w 2157895"/>
              <a:gd name="connsiteY1" fmla="*/ 516901 h 520948"/>
              <a:gd name="connsiteX2" fmla="*/ 862612 w 2157895"/>
              <a:gd name="connsiteY2" fmla="*/ 475696 h 520948"/>
              <a:gd name="connsiteX3" fmla="*/ 729328 w 2157895"/>
              <a:gd name="connsiteY3" fmla="*/ 389045 h 520948"/>
              <a:gd name="connsiteX4" fmla="*/ 636101 w 2157895"/>
              <a:gd name="connsiteY4" fmla="*/ 297086 h 520948"/>
              <a:gd name="connsiteX5" fmla="*/ 521558 w 2157895"/>
              <a:gd name="connsiteY5" fmla="*/ 174262 h 520948"/>
              <a:gd name="connsiteX6" fmla="*/ 427657 w 2157895"/>
              <a:gd name="connsiteY6" fmla="*/ 97359 h 520948"/>
              <a:gd name="connsiteX7" fmla="*/ 369969 w 2157895"/>
              <a:gd name="connsiteY7" fmla="*/ 67287 h 520948"/>
              <a:gd name="connsiteX8" fmla="*/ 264856 w 2157895"/>
              <a:gd name="connsiteY8" fmla="*/ 57738 h 520948"/>
              <a:gd name="connsiteX9" fmla="*/ 25667 w 2157895"/>
              <a:gd name="connsiteY9" fmla="*/ 126440 h 520948"/>
              <a:gd name="connsiteX10" fmla="*/ -166 w 2157895"/>
              <a:gd name="connsiteY10" fmla="*/ 137455 h 520948"/>
              <a:gd name="connsiteX11" fmla="*/ 15682 w 2157895"/>
              <a:gd name="connsiteY11" fmla="*/ 124222 h 520948"/>
              <a:gd name="connsiteX12" fmla="*/ 188943 w 2157895"/>
              <a:gd name="connsiteY12" fmla="*/ 33490 h 520948"/>
              <a:gd name="connsiteX13" fmla="*/ 291481 w 2157895"/>
              <a:gd name="connsiteY13" fmla="*/ 11382 h 520948"/>
              <a:gd name="connsiteX14" fmla="*/ 459987 w 2157895"/>
              <a:gd name="connsiteY14" fmla="*/ 38522 h 520948"/>
              <a:gd name="connsiteX15" fmla="*/ 498380 w 2157895"/>
              <a:gd name="connsiteY15" fmla="*/ 62929 h 520948"/>
              <a:gd name="connsiteX16" fmla="*/ 588754 w 2157895"/>
              <a:gd name="connsiteY16" fmla="*/ 132185 h 520948"/>
              <a:gd name="connsiteX17" fmla="*/ 663796 w 2157895"/>
              <a:gd name="connsiteY17" fmla="*/ 210119 h 520948"/>
              <a:gd name="connsiteX18" fmla="*/ 794266 w 2157895"/>
              <a:gd name="connsiteY18" fmla="*/ 339797 h 520948"/>
              <a:gd name="connsiteX19" fmla="*/ 977393 w 2157895"/>
              <a:gd name="connsiteY19" fmla="*/ 429815 h 520948"/>
              <a:gd name="connsiteX20" fmla="*/ 1068718 w 2157895"/>
              <a:gd name="connsiteY20" fmla="*/ 438215 h 520948"/>
              <a:gd name="connsiteX21" fmla="*/ 1187580 w 2157895"/>
              <a:gd name="connsiteY21" fmla="*/ 393839 h 520948"/>
              <a:gd name="connsiteX22" fmla="*/ 1240434 w 2157895"/>
              <a:gd name="connsiteY22" fmla="*/ 308972 h 520948"/>
              <a:gd name="connsiteX23" fmla="*/ 1239919 w 2157895"/>
              <a:gd name="connsiteY23" fmla="*/ 203344 h 520948"/>
              <a:gd name="connsiteX24" fmla="*/ 1174941 w 2157895"/>
              <a:gd name="connsiteY24" fmla="*/ 114277 h 520948"/>
              <a:gd name="connsiteX25" fmla="*/ 1109686 w 2157895"/>
              <a:gd name="connsiteY25" fmla="*/ 77945 h 520948"/>
              <a:gd name="connsiteX26" fmla="*/ 1086547 w 2157895"/>
              <a:gd name="connsiteY26" fmla="*/ 73349 h 520948"/>
              <a:gd name="connsiteX27" fmla="*/ 1024501 w 2157895"/>
              <a:gd name="connsiteY27" fmla="*/ 79252 h 520948"/>
              <a:gd name="connsiteX28" fmla="*/ 959841 w 2157895"/>
              <a:gd name="connsiteY28" fmla="*/ 144824 h 520948"/>
              <a:gd name="connsiteX29" fmla="*/ 961346 w 2157895"/>
              <a:gd name="connsiteY29" fmla="*/ 180483 h 520948"/>
              <a:gd name="connsiteX30" fmla="*/ 969270 w 2157895"/>
              <a:gd name="connsiteY30" fmla="*/ 202749 h 520948"/>
              <a:gd name="connsiteX31" fmla="*/ 978502 w 2157895"/>
              <a:gd name="connsiteY31" fmla="*/ 213447 h 520948"/>
              <a:gd name="connsiteX32" fmla="*/ 993875 w 2157895"/>
              <a:gd name="connsiteY32" fmla="*/ 208653 h 520948"/>
              <a:gd name="connsiteX33" fmla="*/ 1017924 w 2157895"/>
              <a:gd name="connsiteY33" fmla="*/ 169349 h 520948"/>
              <a:gd name="connsiteX34" fmla="*/ 1064162 w 2157895"/>
              <a:gd name="connsiteY34" fmla="*/ 156908 h 520948"/>
              <a:gd name="connsiteX35" fmla="*/ 1083497 w 2157895"/>
              <a:gd name="connsiteY35" fmla="*/ 164594 h 520948"/>
              <a:gd name="connsiteX36" fmla="*/ 1110597 w 2157895"/>
              <a:gd name="connsiteY36" fmla="*/ 205324 h 520948"/>
              <a:gd name="connsiteX37" fmla="*/ 1069907 w 2157895"/>
              <a:gd name="connsiteY37" fmla="*/ 288132 h 520948"/>
              <a:gd name="connsiteX38" fmla="*/ 1040627 w 2157895"/>
              <a:gd name="connsiteY38" fmla="*/ 298592 h 520948"/>
              <a:gd name="connsiteX39" fmla="*/ 974698 w 2157895"/>
              <a:gd name="connsiteY39" fmla="*/ 298869 h 520948"/>
              <a:gd name="connsiteX40" fmla="*/ 898270 w 2157895"/>
              <a:gd name="connsiteY40" fmla="*/ 229256 h 520948"/>
              <a:gd name="connsiteX41" fmla="*/ 888326 w 2157895"/>
              <a:gd name="connsiteY41" fmla="*/ 184049 h 520948"/>
              <a:gd name="connsiteX42" fmla="*/ 886265 w 2157895"/>
              <a:gd name="connsiteY42" fmla="*/ 144428 h 520948"/>
              <a:gd name="connsiteX43" fmla="*/ 956631 w 2157895"/>
              <a:gd name="connsiteY43" fmla="*/ 26002 h 520948"/>
              <a:gd name="connsiteX44" fmla="*/ 1037378 w 2157895"/>
              <a:gd name="connsiteY44" fmla="*/ 1081 h 520948"/>
              <a:gd name="connsiteX45" fmla="*/ 1090470 w 2157895"/>
              <a:gd name="connsiteY45" fmla="*/ -662 h 520948"/>
              <a:gd name="connsiteX46" fmla="*/ 1197445 w 2157895"/>
              <a:gd name="connsiteY46" fmla="*/ 30559 h 520948"/>
              <a:gd name="connsiteX47" fmla="*/ 1259610 w 2157895"/>
              <a:gd name="connsiteY47" fmla="*/ 77232 h 520948"/>
              <a:gd name="connsiteX48" fmla="*/ 1317298 w 2157895"/>
              <a:gd name="connsiteY48" fmla="*/ 132423 h 520948"/>
              <a:gd name="connsiteX49" fmla="*/ 1596623 w 2157895"/>
              <a:gd name="connsiteY49" fmla="*/ 312221 h 520948"/>
              <a:gd name="connsiteX50" fmla="*/ 1755501 w 2157895"/>
              <a:gd name="connsiteY50" fmla="*/ 357111 h 520948"/>
              <a:gd name="connsiteX51" fmla="*/ 1917113 w 2157895"/>
              <a:gd name="connsiteY51" fmla="*/ 368284 h 520948"/>
              <a:gd name="connsiteX52" fmla="*/ 2055508 w 2157895"/>
              <a:gd name="connsiteY52" fmla="*/ 353426 h 520948"/>
              <a:gd name="connsiteX53" fmla="*/ 2152182 w 2157895"/>
              <a:gd name="connsiteY53" fmla="*/ 330565 h 520948"/>
              <a:gd name="connsiteX54" fmla="*/ 2157729 w 2157895"/>
              <a:gd name="connsiteY54" fmla="*/ 330090 h 520948"/>
              <a:gd name="connsiteX55" fmla="*/ 2134710 w 2157895"/>
              <a:gd name="connsiteY55" fmla="*/ 341659 h 520948"/>
              <a:gd name="connsiteX56" fmla="*/ 1973375 w 2157895"/>
              <a:gd name="connsiteY56" fmla="*/ 392770 h 520948"/>
              <a:gd name="connsiteX57" fmla="*/ 1875869 w 2157895"/>
              <a:gd name="connsiteY57" fmla="*/ 406557 h 520948"/>
              <a:gd name="connsiteX58" fmla="*/ 1816121 w 2157895"/>
              <a:gd name="connsiteY58" fmla="*/ 408895 h 520948"/>
              <a:gd name="connsiteX59" fmla="*/ 1757363 w 2157895"/>
              <a:gd name="connsiteY59" fmla="*/ 406558 h 520948"/>
              <a:gd name="connsiteX60" fmla="*/ 1654350 w 2157895"/>
              <a:gd name="connsiteY60" fmla="*/ 390710 h 520948"/>
              <a:gd name="connsiteX61" fmla="*/ 1430612 w 2157895"/>
              <a:gd name="connsiteY61" fmla="*/ 298116 h 520948"/>
              <a:gd name="connsiteX62" fmla="*/ 1321339 w 2157895"/>
              <a:gd name="connsiteY62" fmla="*/ 217726 h 520948"/>
              <a:gd name="connsiteX63" fmla="*/ 1314643 w 2157895"/>
              <a:gd name="connsiteY63" fmla="*/ 213486 h 520948"/>
              <a:gd name="connsiteX64" fmla="*/ 1322567 w 2157895"/>
              <a:gd name="connsiteY64" fmla="*/ 256237 h 520948"/>
              <a:gd name="connsiteX65" fmla="*/ 1281520 w 2157895"/>
              <a:gd name="connsiteY65" fmla="*/ 421376 h 520948"/>
              <a:gd name="connsiteX66" fmla="*/ 1200813 w 2157895"/>
              <a:gd name="connsiteY66" fmla="*/ 484214 h 520948"/>
              <a:gd name="connsiteX67" fmla="*/ 1085517 w 2157895"/>
              <a:gd name="connsiteY67" fmla="*/ 516663 h 520948"/>
              <a:gd name="connsiteX68" fmla="*/ 1067094 w 2157895"/>
              <a:gd name="connsiteY68" fmla="*/ 520150 h 52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57895" h="520948">
                <a:moveTo>
                  <a:pt x="1019390" y="520150"/>
                </a:moveTo>
                <a:cubicBezTo>
                  <a:pt x="1013566" y="517218"/>
                  <a:pt x="1007029" y="517535"/>
                  <a:pt x="1000927" y="516901"/>
                </a:cubicBezTo>
                <a:cubicBezTo>
                  <a:pt x="952833" y="511041"/>
                  <a:pt x="906072" y="497110"/>
                  <a:pt x="862612" y="475696"/>
                </a:cubicBezTo>
                <a:cubicBezTo>
                  <a:pt x="814715" y="452535"/>
                  <a:pt x="769933" y="423421"/>
                  <a:pt x="729328" y="389045"/>
                </a:cubicBezTo>
                <a:cubicBezTo>
                  <a:pt x="695551" y="361257"/>
                  <a:pt x="664349" y="330479"/>
                  <a:pt x="636101" y="297086"/>
                </a:cubicBezTo>
                <a:cubicBezTo>
                  <a:pt x="600221" y="254058"/>
                  <a:pt x="561981" y="213054"/>
                  <a:pt x="521558" y="174262"/>
                </a:cubicBezTo>
                <a:cubicBezTo>
                  <a:pt x="492561" y="145938"/>
                  <a:pt x="461141" y="120205"/>
                  <a:pt x="427657" y="97359"/>
                </a:cubicBezTo>
                <a:cubicBezTo>
                  <a:pt x="409352" y="85116"/>
                  <a:pt x="391167" y="73586"/>
                  <a:pt x="369969" y="67287"/>
                </a:cubicBezTo>
                <a:cubicBezTo>
                  <a:pt x="335831" y="57594"/>
                  <a:pt x="300183" y="54355"/>
                  <a:pt x="264856" y="57738"/>
                </a:cubicBezTo>
                <a:cubicBezTo>
                  <a:pt x="180425" y="64474"/>
                  <a:pt x="102214" y="92486"/>
                  <a:pt x="25667" y="126440"/>
                </a:cubicBezTo>
                <a:cubicBezTo>
                  <a:pt x="17109" y="130402"/>
                  <a:pt x="8590" y="134127"/>
                  <a:pt x="-166" y="137455"/>
                </a:cubicBezTo>
                <a:cubicBezTo>
                  <a:pt x="4437" y="132288"/>
                  <a:pt x="9777" y="127829"/>
                  <a:pt x="15682" y="124222"/>
                </a:cubicBezTo>
                <a:cubicBezTo>
                  <a:pt x="68535" y="85421"/>
                  <a:pt x="126948" y="54832"/>
                  <a:pt x="188943" y="33490"/>
                </a:cubicBezTo>
                <a:cubicBezTo>
                  <a:pt x="222081" y="21923"/>
                  <a:pt x="256521" y="14497"/>
                  <a:pt x="291481" y="11382"/>
                </a:cubicBezTo>
                <a:cubicBezTo>
                  <a:pt x="349684" y="6707"/>
                  <a:pt x="406381" y="13641"/>
                  <a:pt x="459987" y="38522"/>
                </a:cubicBezTo>
                <a:cubicBezTo>
                  <a:pt x="473477" y="45515"/>
                  <a:pt x="486324" y="53682"/>
                  <a:pt x="498380" y="62929"/>
                </a:cubicBezTo>
                <a:cubicBezTo>
                  <a:pt x="529671" y="84452"/>
                  <a:pt x="559835" y="107568"/>
                  <a:pt x="588754" y="132185"/>
                </a:cubicBezTo>
                <a:cubicBezTo>
                  <a:pt x="615826" y="156100"/>
                  <a:pt x="640922" y="182162"/>
                  <a:pt x="663796" y="210119"/>
                </a:cubicBezTo>
                <a:cubicBezTo>
                  <a:pt x="703416" y="257267"/>
                  <a:pt x="745493" y="301880"/>
                  <a:pt x="794266" y="339797"/>
                </a:cubicBezTo>
                <a:cubicBezTo>
                  <a:pt x="849101" y="382429"/>
                  <a:pt x="908968" y="414799"/>
                  <a:pt x="977393" y="429815"/>
                </a:cubicBezTo>
                <a:cubicBezTo>
                  <a:pt x="1007284" y="436919"/>
                  <a:pt x="1038032" y="439747"/>
                  <a:pt x="1068718" y="438215"/>
                </a:cubicBezTo>
                <a:cubicBezTo>
                  <a:pt x="1112618" y="435322"/>
                  <a:pt x="1153189" y="422763"/>
                  <a:pt x="1187580" y="393839"/>
                </a:cubicBezTo>
                <a:cubicBezTo>
                  <a:pt x="1213682" y="371810"/>
                  <a:pt x="1232176" y="342114"/>
                  <a:pt x="1240434" y="308972"/>
                </a:cubicBezTo>
                <a:cubicBezTo>
                  <a:pt x="1249784" y="273710"/>
                  <a:pt x="1250814" y="238408"/>
                  <a:pt x="1239919" y="203344"/>
                </a:cubicBezTo>
                <a:cubicBezTo>
                  <a:pt x="1228389" y="166378"/>
                  <a:pt x="1205251" y="137613"/>
                  <a:pt x="1174941" y="114277"/>
                </a:cubicBezTo>
                <a:cubicBezTo>
                  <a:pt x="1155035" y="99113"/>
                  <a:pt x="1133060" y="86878"/>
                  <a:pt x="1109686" y="77945"/>
                </a:cubicBezTo>
                <a:cubicBezTo>
                  <a:pt x="1102295" y="75091"/>
                  <a:pt x="1094467" y="73536"/>
                  <a:pt x="1086547" y="73349"/>
                </a:cubicBezTo>
                <a:cubicBezTo>
                  <a:pt x="1065588" y="72755"/>
                  <a:pt x="1044787" y="72992"/>
                  <a:pt x="1024501" y="79252"/>
                </a:cubicBezTo>
                <a:cubicBezTo>
                  <a:pt x="991260" y="89554"/>
                  <a:pt x="968518" y="110196"/>
                  <a:pt x="959841" y="144824"/>
                </a:cubicBezTo>
                <a:cubicBezTo>
                  <a:pt x="956830" y="156710"/>
                  <a:pt x="959286" y="168597"/>
                  <a:pt x="961346" y="180483"/>
                </a:cubicBezTo>
                <a:cubicBezTo>
                  <a:pt x="962739" y="188292"/>
                  <a:pt x="965416" y="195816"/>
                  <a:pt x="969270" y="202749"/>
                </a:cubicBezTo>
                <a:cubicBezTo>
                  <a:pt x="971527" y="206948"/>
                  <a:pt x="974678" y="210601"/>
                  <a:pt x="978502" y="213447"/>
                </a:cubicBezTo>
                <a:cubicBezTo>
                  <a:pt x="987139" y="219747"/>
                  <a:pt x="990150" y="218677"/>
                  <a:pt x="993875" y="208653"/>
                </a:cubicBezTo>
                <a:cubicBezTo>
                  <a:pt x="998740" y="193866"/>
                  <a:pt x="1006973" y="180412"/>
                  <a:pt x="1017924" y="169349"/>
                </a:cubicBezTo>
                <a:cubicBezTo>
                  <a:pt x="1029822" y="156923"/>
                  <a:pt x="1047635" y="152131"/>
                  <a:pt x="1064162" y="156908"/>
                </a:cubicBezTo>
                <a:cubicBezTo>
                  <a:pt x="1070860" y="158779"/>
                  <a:pt x="1077342" y="161356"/>
                  <a:pt x="1083497" y="164594"/>
                </a:cubicBezTo>
                <a:cubicBezTo>
                  <a:pt x="1099449" y="172020"/>
                  <a:pt x="1109910" y="187742"/>
                  <a:pt x="1110597" y="205324"/>
                </a:cubicBezTo>
                <a:cubicBezTo>
                  <a:pt x="1112935" y="240389"/>
                  <a:pt x="1098275" y="267886"/>
                  <a:pt x="1069907" y="288132"/>
                </a:cubicBezTo>
                <a:cubicBezTo>
                  <a:pt x="1061019" y="293697"/>
                  <a:pt x="1051029" y="297266"/>
                  <a:pt x="1040627" y="298592"/>
                </a:cubicBezTo>
                <a:cubicBezTo>
                  <a:pt x="1018915" y="303319"/>
                  <a:pt x="996450" y="303414"/>
                  <a:pt x="974698" y="298869"/>
                </a:cubicBezTo>
                <a:cubicBezTo>
                  <a:pt x="936346" y="290034"/>
                  <a:pt x="911662" y="265707"/>
                  <a:pt x="898270" y="229256"/>
                </a:cubicBezTo>
                <a:cubicBezTo>
                  <a:pt x="893291" y="214602"/>
                  <a:pt x="889956" y="199440"/>
                  <a:pt x="888326" y="184049"/>
                </a:cubicBezTo>
                <a:cubicBezTo>
                  <a:pt x="886558" y="170920"/>
                  <a:pt x="885869" y="157669"/>
                  <a:pt x="886265" y="144428"/>
                </a:cubicBezTo>
                <a:cubicBezTo>
                  <a:pt x="887890" y="92010"/>
                  <a:pt x="912454" y="53023"/>
                  <a:pt x="956631" y="26002"/>
                </a:cubicBezTo>
                <a:cubicBezTo>
                  <a:pt x="981246" y="11535"/>
                  <a:pt x="1008892" y="3002"/>
                  <a:pt x="1037378" y="1081"/>
                </a:cubicBezTo>
                <a:cubicBezTo>
                  <a:pt x="1055028" y="-509"/>
                  <a:pt x="1072754" y="-1091"/>
                  <a:pt x="1090470" y="-662"/>
                </a:cubicBezTo>
                <a:cubicBezTo>
                  <a:pt x="1128210" y="434"/>
                  <a:pt x="1165040" y="11183"/>
                  <a:pt x="1197445" y="30559"/>
                </a:cubicBezTo>
                <a:cubicBezTo>
                  <a:pt x="1219653" y="44032"/>
                  <a:pt x="1240476" y="59665"/>
                  <a:pt x="1259610" y="77232"/>
                </a:cubicBezTo>
                <a:cubicBezTo>
                  <a:pt x="1279420" y="94863"/>
                  <a:pt x="1297765" y="114356"/>
                  <a:pt x="1317298" y="132423"/>
                </a:cubicBezTo>
                <a:cubicBezTo>
                  <a:pt x="1399827" y="208772"/>
                  <a:pt x="1491945" y="270303"/>
                  <a:pt x="1596623" y="312221"/>
                </a:cubicBezTo>
                <a:cubicBezTo>
                  <a:pt x="1647878" y="332665"/>
                  <a:pt x="1701126" y="347710"/>
                  <a:pt x="1755501" y="357111"/>
                </a:cubicBezTo>
                <a:cubicBezTo>
                  <a:pt x="1808876" y="366115"/>
                  <a:pt x="1863007" y="369858"/>
                  <a:pt x="1917113" y="368284"/>
                </a:cubicBezTo>
                <a:cubicBezTo>
                  <a:pt x="1963568" y="367044"/>
                  <a:pt x="2009849" y="362075"/>
                  <a:pt x="2055508" y="353426"/>
                </a:cubicBezTo>
                <a:cubicBezTo>
                  <a:pt x="2088119" y="347541"/>
                  <a:pt x="2120390" y="339910"/>
                  <a:pt x="2152182" y="330565"/>
                </a:cubicBezTo>
                <a:cubicBezTo>
                  <a:pt x="2154018" y="330278"/>
                  <a:pt x="2155871" y="330120"/>
                  <a:pt x="2157729" y="330090"/>
                </a:cubicBezTo>
                <a:cubicBezTo>
                  <a:pt x="2150435" y="334658"/>
                  <a:pt x="2142728" y="338532"/>
                  <a:pt x="2134710" y="341659"/>
                </a:cubicBezTo>
                <a:cubicBezTo>
                  <a:pt x="2082956" y="364528"/>
                  <a:pt x="2028856" y="381667"/>
                  <a:pt x="1973375" y="392770"/>
                </a:cubicBezTo>
                <a:cubicBezTo>
                  <a:pt x="1941170" y="399267"/>
                  <a:pt x="1908612" y="403871"/>
                  <a:pt x="1875869" y="406557"/>
                </a:cubicBezTo>
                <a:cubicBezTo>
                  <a:pt x="1856058" y="408261"/>
                  <a:pt x="1835971" y="408895"/>
                  <a:pt x="1816121" y="408895"/>
                </a:cubicBezTo>
                <a:cubicBezTo>
                  <a:pt x="1796271" y="408895"/>
                  <a:pt x="1776936" y="408261"/>
                  <a:pt x="1757363" y="406558"/>
                </a:cubicBezTo>
                <a:cubicBezTo>
                  <a:pt x="1722702" y="403649"/>
                  <a:pt x="1688283" y="398354"/>
                  <a:pt x="1654350" y="390710"/>
                </a:cubicBezTo>
                <a:cubicBezTo>
                  <a:pt x="1575159" y="372443"/>
                  <a:pt x="1499552" y="341153"/>
                  <a:pt x="1430612" y="298116"/>
                </a:cubicBezTo>
                <a:cubicBezTo>
                  <a:pt x="1392216" y="274109"/>
                  <a:pt x="1355688" y="247236"/>
                  <a:pt x="1321339" y="217726"/>
                </a:cubicBezTo>
                <a:cubicBezTo>
                  <a:pt x="1319477" y="216141"/>
                  <a:pt x="1317971" y="213764"/>
                  <a:pt x="1314643" y="213486"/>
                </a:cubicBezTo>
                <a:cubicBezTo>
                  <a:pt x="1318388" y="227510"/>
                  <a:pt x="1321037" y="241803"/>
                  <a:pt x="1322567" y="256237"/>
                </a:cubicBezTo>
                <a:cubicBezTo>
                  <a:pt x="1328114" y="316064"/>
                  <a:pt x="1319714" y="372444"/>
                  <a:pt x="1281520" y="421376"/>
                </a:cubicBezTo>
                <a:cubicBezTo>
                  <a:pt x="1259955" y="448399"/>
                  <a:pt x="1232299" y="469933"/>
                  <a:pt x="1200813" y="484214"/>
                </a:cubicBezTo>
                <a:cubicBezTo>
                  <a:pt x="1164358" y="501111"/>
                  <a:pt x="1125434" y="512066"/>
                  <a:pt x="1085517" y="516663"/>
                </a:cubicBezTo>
                <a:cubicBezTo>
                  <a:pt x="1079225" y="516794"/>
                  <a:pt x="1072998" y="517972"/>
                  <a:pt x="1067094" y="52015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1000">
                <a:schemeClr val="accent2">
                  <a:lumMod val="60000"/>
                  <a:lumOff val="40000"/>
                </a:schemeClr>
              </a:gs>
            </a:gsLst>
            <a:lin ang="0" scaled="1"/>
            <a:tileRect/>
          </a:gradFill>
          <a:ln w="395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2DF30EC6-F16A-4856-BA61-C66C60ED474B}"/>
              </a:ext>
            </a:extLst>
          </p:cNvPr>
          <p:cNvSpPr/>
          <p:nvPr/>
        </p:nvSpPr>
        <p:spPr>
          <a:xfrm>
            <a:off x="5148478" y="3121376"/>
            <a:ext cx="1772790" cy="634483"/>
          </a:xfrm>
          <a:custGeom>
            <a:avLst/>
            <a:gdLst>
              <a:gd name="connsiteX0" fmla="*/ 2687335 w 3222235"/>
              <a:gd name="connsiteY0" fmla="*/ 255335 h 1142241"/>
              <a:gd name="connsiteX1" fmla="*/ 2655220 w 3222235"/>
              <a:gd name="connsiteY1" fmla="*/ 257146 h 1142241"/>
              <a:gd name="connsiteX2" fmla="*/ 2590130 w 3222235"/>
              <a:gd name="connsiteY2" fmla="*/ 269602 h 1142241"/>
              <a:gd name="connsiteX3" fmla="*/ 2476890 w 3222235"/>
              <a:gd name="connsiteY3" fmla="*/ 321511 h 1142241"/>
              <a:gd name="connsiteX4" fmla="*/ 2470051 w 3222235"/>
              <a:gd name="connsiteY4" fmla="*/ 346016 h 1142241"/>
              <a:gd name="connsiteX5" fmla="*/ 2489483 w 3222235"/>
              <a:gd name="connsiteY5" fmla="*/ 463786 h 1142241"/>
              <a:gd name="connsiteX6" fmla="*/ 2457458 w 3222235"/>
              <a:gd name="connsiteY6" fmla="*/ 554016 h 1142241"/>
              <a:gd name="connsiteX7" fmla="*/ 2452385 w 3222235"/>
              <a:gd name="connsiteY7" fmla="*/ 562577 h 1142241"/>
              <a:gd name="connsiteX8" fmla="*/ 2461308 w 3222235"/>
              <a:gd name="connsiteY8" fmla="*/ 570005 h 1142241"/>
              <a:gd name="connsiteX9" fmla="*/ 2531925 w 3222235"/>
              <a:gd name="connsiteY9" fmla="*/ 654935 h 1142241"/>
              <a:gd name="connsiteX10" fmla="*/ 2554029 w 3222235"/>
              <a:gd name="connsiteY10" fmla="*/ 757394 h 1142241"/>
              <a:gd name="connsiteX11" fmla="*/ 2552489 w 3222235"/>
              <a:gd name="connsiteY11" fmla="*/ 806268 h 1142241"/>
              <a:gd name="connsiteX12" fmla="*/ 2537541 w 3222235"/>
              <a:gd name="connsiteY12" fmla="*/ 884267 h 1142241"/>
              <a:gd name="connsiteX13" fmla="*/ 2540440 w 3222235"/>
              <a:gd name="connsiteY13" fmla="*/ 894414 h 1142241"/>
              <a:gd name="connsiteX14" fmla="*/ 2586415 w 3222235"/>
              <a:gd name="connsiteY14" fmla="*/ 927072 h 1142241"/>
              <a:gd name="connsiteX15" fmla="*/ 2686339 w 3222235"/>
              <a:gd name="connsiteY15" fmla="*/ 933459 h 1142241"/>
              <a:gd name="connsiteX16" fmla="*/ 2730139 w 3222235"/>
              <a:gd name="connsiteY16" fmla="*/ 912125 h 1142241"/>
              <a:gd name="connsiteX17" fmla="*/ 2740694 w 3222235"/>
              <a:gd name="connsiteY17" fmla="*/ 912125 h 1142241"/>
              <a:gd name="connsiteX18" fmla="*/ 2859007 w 3222235"/>
              <a:gd name="connsiteY18" fmla="*/ 934772 h 1142241"/>
              <a:gd name="connsiteX19" fmla="*/ 2925003 w 3222235"/>
              <a:gd name="connsiteY19" fmla="*/ 910494 h 1142241"/>
              <a:gd name="connsiteX20" fmla="*/ 2995619 w 3222235"/>
              <a:gd name="connsiteY20" fmla="*/ 856955 h 1142241"/>
              <a:gd name="connsiteX21" fmla="*/ 3010431 w 3222235"/>
              <a:gd name="connsiteY21" fmla="*/ 834579 h 1142241"/>
              <a:gd name="connsiteX22" fmla="*/ 3018313 w 3222235"/>
              <a:gd name="connsiteY22" fmla="*/ 796983 h 1142241"/>
              <a:gd name="connsiteX23" fmla="*/ 3002323 w 3222235"/>
              <a:gd name="connsiteY23" fmla="*/ 711555 h 1142241"/>
              <a:gd name="connsiteX24" fmla="*/ 3013783 w 3222235"/>
              <a:gd name="connsiteY24" fmla="*/ 693935 h 1142241"/>
              <a:gd name="connsiteX25" fmla="*/ 3096901 w 3222235"/>
              <a:gd name="connsiteY25" fmla="*/ 672691 h 1142241"/>
              <a:gd name="connsiteX26" fmla="*/ 3155786 w 3222235"/>
              <a:gd name="connsiteY26" fmla="*/ 634462 h 1142241"/>
              <a:gd name="connsiteX27" fmla="*/ 3179113 w 3222235"/>
              <a:gd name="connsiteY27" fmla="*/ 563619 h 1142241"/>
              <a:gd name="connsiteX28" fmla="*/ 3167835 w 3222235"/>
              <a:gd name="connsiteY28" fmla="*/ 516239 h 1142241"/>
              <a:gd name="connsiteX29" fmla="*/ 3116197 w 3222235"/>
              <a:gd name="connsiteY29" fmla="*/ 414640 h 1142241"/>
              <a:gd name="connsiteX30" fmla="*/ 3042319 w 3222235"/>
              <a:gd name="connsiteY30" fmla="*/ 351769 h 1142241"/>
              <a:gd name="connsiteX31" fmla="*/ 2978679 w 3222235"/>
              <a:gd name="connsiteY31" fmla="*/ 332700 h 1142241"/>
              <a:gd name="connsiteX32" fmla="*/ 2909512 w 3222235"/>
              <a:gd name="connsiteY32" fmla="*/ 335961 h 1142241"/>
              <a:gd name="connsiteX33" fmla="*/ 2899093 w 3222235"/>
              <a:gd name="connsiteY33" fmla="*/ 333243 h 1142241"/>
              <a:gd name="connsiteX34" fmla="*/ 2814798 w 3222235"/>
              <a:gd name="connsiteY34" fmla="*/ 281923 h 1142241"/>
              <a:gd name="connsiteX35" fmla="*/ 2687335 w 3222235"/>
              <a:gd name="connsiteY35" fmla="*/ 255335 h 1142241"/>
              <a:gd name="connsiteX36" fmla="*/ 443688 w 3222235"/>
              <a:gd name="connsiteY36" fmla="*/ 210532 h 1142241"/>
              <a:gd name="connsiteX37" fmla="*/ 409764 w 3222235"/>
              <a:gd name="connsiteY37" fmla="*/ 213480 h 1142241"/>
              <a:gd name="connsiteX38" fmla="*/ 307350 w 3222235"/>
              <a:gd name="connsiteY38" fmla="*/ 263713 h 1142241"/>
              <a:gd name="connsiteX39" fmla="*/ 269664 w 3222235"/>
              <a:gd name="connsiteY39" fmla="*/ 312361 h 1142241"/>
              <a:gd name="connsiteX40" fmla="*/ 258521 w 3222235"/>
              <a:gd name="connsiteY40" fmla="*/ 319291 h 1142241"/>
              <a:gd name="connsiteX41" fmla="*/ 234242 w 3222235"/>
              <a:gd name="connsiteY41" fmla="*/ 321601 h 1142241"/>
              <a:gd name="connsiteX42" fmla="*/ 168473 w 3222235"/>
              <a:gd name="connsiteY42" fmla="*/ 338406 h 1142241"/>
              <a:gd name="connsiteX43" fmla="*/ 78741 w 3222235"/>
              <a:gd name="connsiteY43" fmla="*/ 401821 h 1142241"/>
              <a:gd name="connsiteX44" fmla="*/ 49299 w 3222235"/>
              <a:gd name="connsiteY44" fmla="*/ 454001 h 1142241"/>
              <a:gd name="connsiteX45" fmla="*/ 40240 w 3222235"/>
              <a:gd name="connsiteY45" fmla="*/ 503283 h 1142241"/>
              <a:gd name="connsiteX46" fmla="*/ 44769 w 3222235"/>
              <a:gd name="connsiteY46" fmla="*/ 584816 h 1142241"/>
              <a:gd name="connsiteX47" fmla="*/ 115023 w 3222235"/>
              <a:gd name="connsiteY47" fmla="*/ 674276 h 1142241"/>
              <a:gd name="connsiteX48" fmla="*/ 149630 w 3222235"/>
              <a:gd name="connsiteY48" fmla="*/ 687865 h 1142241"/>
              <a:gd name="connsiteX49" fmla="*/ 156243 w 3222235"/>
              <a:gd name="connsiteY49" fmla="*/ 694614 h 1142241"/>
              <a:gd name="connsiteX50" fmla="*/ 156968 w 3222235"/>
              <a:gd name="connsiteY50" fmla="*/ 698419 h 1142241"/>
              <a:gd name="connsiteX51" fmla="*/ 173002 w 3222235"/>
              <a:gd name="connsiteY51" fmla="*/ 760474 h 1142241"/>
              <a:gd name="connsiteX52" fmla="*/ 220472 w 3222235"/>
              <a:gd name="connsiteY52" fmla="*/ 833264 h 1142241"/>
              <a:gd name="connsiteX53" fmla="*/ 317542 w 3222235"/>
              <a:gd name="connsiteY53" fmla="*/ 871268 h 1142241"/>
              <a:gd name="connsiteX54" fmla="*/ 338152 w 3222235"/>
              <a:gd name="connsiteY54" fmla="*/ 871268 h 1142241"/>
              <a:gd name="connsiteX55" fmla="*/ 352103 w 3222235"/>
              <a:gd name="connsiteY55" fmla="*/ 873170 h 1142241"/>
              <a:gd name="connsiteX56" fmla="*/ 406458 w 3222235"/>
              <a:gd name="connsiteY56" fmla="*/ 919056 h 1142241"/>
              <a:gd name="connsiteX57" fmla="*/ 417600 w 3222235"/>
              <a:gd name="connsiteY57" fmla="*/ 945055 h 1142241"/>
              <a:gd name="connsiteX58" fmla="*/ 427203 w 3222235"/>
              <a:gd name="connsiteY58" fmla="*/ 963174 h 1142241"/>
              <a:gd name="connsiteX59" fmla="*/ 454381 w 3222235"/>
              <a:gd name="connsiteY59" fmla="*/ 977668 h 1142241"/>
              <a:gd name="connsiteX60" fmla="*/ 497729 w 3222235"/>
              <a:gd name="connsiteY60" fmla="*/ 973138 h 1142241"/>
              <a:gd name="connsiteX61" fmla="*/ 558018 w 3222235"/>
              <a:gd name="connsiteY61" fmla="*/ 955020 h 1142241"/>
              <a:gd name="connsiteX62" fmla="*/ 592579 w 3222235"/>
              <a:gd name="connsiteY62" fmla="*/ 938487 h 1142241"/>
              <a:gd name="connsiteX63" fmla="*/ 654317 w 3222235"/>
              <a:gd name="connsiteY63" fmla="*/ 888027 h 1142241"/>
              <a:gd name="connsiteX64" fmla="*/ 658620 w 3222235"/>
              <a:gd name="connsiteY64" fmla="*/ 882909 h 1142241"/>
              <a:gd name="connsiteX65" fmla="*/ 646481 w 3222235"/>
              <a:gd name="connsiteY65" fmla="*/ 870951 h 1142241"/>
              <a:gd name="connsiteX66" fmla="*/ 606621 w 3222235"/>
              <a:gd name="connsiteY66" fmla="*/ 822122 h 1142241"/>
              <a:gd name="connsiteX67" fmla="*/ 585694 w 3222235"/>
              <a:gd name="connsiteY67" fmla="*/ 785205 h 1142241"/>
              <a:gd name="connsiteX68" fmla="*/ 573736 w 3222235"/>
              <a:gd name="connsiteY68" fmla="*/ 775603 h 1142241"/>
              <a:gd name="connsiteX69" fmla="*/ 551088 w 3222235"/>
              <a:gd name="connsiteY69" fmla="*/ 766544 h 1142241"/>
              <a:gd name="connsiteX70" fmla="*/ 510321 w 3222235"/>
              <a:gd name="connsiteY70" fmla="*/ 724373 h 1142241"/>
              <a:gd name="connsiteX71" fmla="*/ 476304 w 3222235"/>
              <a:gd name="connsiteY71" fmla="*/ 644108 h 1142241"/>
              <a:gd name="connsiteX72" fmla="*/ 457823 w 3222235"/>
              <a:gd name="connsiteY72" fmla="*/ 546994 h 1142241"/>
              <a:gd name="connsiteX73" fmla="*/ 460632 w 3222235"/>
              <a:gd name="connsiteY73" fmla="*/ 468859 h 1142241"/>
              <a:gd name="connsiteX74" fmla="*/ 553488 w 3222235"/>
              <a:gd name="connsiteY74" fmla="*/ 318068 h 1142241"/>
              <a:gd name="connsiteX75" fmla="*/ 633526 w 3222235"/>
              <a:gd name="connsiteY75" fmla="*/ 274403 h 1142241"/>
              <a:gd name="connsiteX76" fmla="*/ 642359 w 3222235"/>
              <a:gd name="connsiteY76" fmla="*/ 269874 h 1142241"/>
              <a:gd name="connsiteX77" fmla="*/ 636380 w 3222235"/>
              <a:gd name="connsiteY77" fmla="*/ 265344 h 1142241"/>
              <a:gd name="connsiteX78" fmla="*/ 552673 w 3222235"/>
              <a:gd name="connsiteY78" fmla="*/ 229107 h 1142241"/>
              <a:gd name="connsiteX79" fmla="*/ 477708 w 3222235"/>
              <a:gd name="connsiteY79" fmla="*/ 211985 h 1142241"/>
              <a:gd name="connsiteX80" fmla="*/ 443688 w 3222235"/>
              <a:gd name="connsiteY80" fmla="*/ 210532 h 1142241"/>
              <a:gd name="connsiteX81" fmla="*/ 1363968 w 3222235"/>
              <a:gd name="connsiteY81" fmla="*/ 42941 h 1142241"/>
              <a:gd name="connsiteX82" fmla="*/ 1283478 w 3222235"/>
              <a:gd name="connsiteY82" fmla="*/ 52000 h 1142241"/>
              <a:gd name="connsiteX83" fmla="*/ 1186046 w 3222235"/>
              <a:gd name="connsiteY83" fmla="*/ 79767 h 1142241"/>
              <a:gd name="connsiteX84" fmla="*/ 1054688 w 3222235"/>
              <a:gd name="connsiteY84" fmla="*/ 154687 h 1142241"/>
              <a:gd name="connsiteX85" fmla="*/ 1008124 w 3222235"/>
              <a:gd name="connsiteY85" fmla="*/ 197265 h 1142241"/>
              <a:gd name="connsiteX86" fmla="*/ 994942 w 3222235"/>
              <a:gd name="connsiteY86" fmla="*/ 199666 h 1142241"/>
              <a:gd name="connsiteX87" fmla="*/ 917577 w 3222235"/>
              <a:gd name="connsiteY87" fmla="*/ 177018 h 1142241"/>
              <a:gd name="connsiteX88" fmla="*/ 844560 w 3222235"/>
              <a:gd name="connsiteY88" fmla="*/ 178558 h 1142241"/>
              <a:gd name="connsiteX89" fmla="*/ 720086 w 3222235"/>
              <a:gd name="connsiteY89" fmla="*/ 251529 h 1142241"/>
              <a:gd name="connsiteX90" fmla="*/ 675651 w 3222235"/>
              <a:gd name="connsiteY90" fmla="*/ 312950 h 1142241"/>
              <a:gd name="connsiteX91" fmla="*/ 662832 w 3222235"/>
              <a:gd name="connsiteY91" fmla="*/ 322327 h 1142241"/>
              <a:gd name="connsiteX92" fmla="*/ 639551 w 3222235"/>
              <a:gd name="connsiteY92" fmla="*/ 329574 h 1142241"/>
              <a:gd name="connsiteX93" fmla="*/ 544429 w 3222235"/>
              <a:gd name="connsiteY93" fmla="*/ 405264 h 1142241"/>
              <a:gd name="connsiteX94" fmla="*/ 510412 w 3222235"/>
              <a:gd name="connsiteY94" fmla="*/ 513430 h 1142241"/>
              <a:gd name="connsiteX95" fmla="*/ 512586 w 3222235"/>
              <a:gd name="connsiteY95" fmla="*/ 576346 h 1142241"/>
              <a:gd name="connsiteX96" fmla="*/ 536366 w 3222235"/>
              <a:gd name="connsiteY96" fmla="*/ 666938 h 1142241"/>
              <a:gd name="connsiteX97" fmla="*/ 562457 w 3222235"/>
              <a:gd name="connsiteY97" fmla="*/ 714136 h 1142241"/>
              <a:gd name="connsiteX98" fmla="*/ 625871 w 3222235"/>
              <a:gd name="connsiteY98" fmla="*/ 747339 h 1142241"/>
              <a:gd name="connsiteX99" fmla="*/ 631352 w 3222235"/>
              <a:gd name="connsiteY99" fmla="*/ 752638 h 1142241"/>
              <a:gd name="connsiteX100" fmla="*/ 635881 w 3222235"/>
              <a:gd name="connsiteY100" fmla="*/ 780495 h 1142241"/>
              <a:gd name="connsiteX101" fmla="*/ 677417 w 3222235"/>
              <a:gd name="connsiteY101" fmla="*/ 843049 h 1142241"/>
              <a:gd name="connsiteX102" fmla="*/ 741557 w 3222235"/>
              <a:gd name="connsiteY102" fmla="*/ 885446 h 1142241"/>
              <a:gd name="connsiteX103" fmla="*/ 867661 w 3222235"/>
              <a:gd name="connsiteY103" fmla="*/ 910540 h 1142241"/>
              <a:gd name="connsiteX104" fmla="*/ 885779 w 3222235"/>
              <a:gd name="connsiteY104" fmla="*/ 909498 h 1142241"/>
              <a:gd name="connsiteX105" fmla="*/ 944030 w 3222235"/>
              <a:gd name="connsiteY105" fmla="*/ 894233 h 1142241"/>
              <a:gd name="connsiteX106" fmla="*/ 1069862 w 3222235"/>
              <a:gd name="connsiteY106" fmla="*/ 802509 h 1142241"/>
              <a:gd name="connsiteX107" fmla="*/ 1069862 w 3222235"/>
              <a:gd name="connsiteY107" fmla="*/ 794809 h 1142241"/>
              <a:gd name="connsiteX108" fmla="*/ 1049479 w 3222235"/>
              <a:gd name="connsiteY108" fmla="*/ 768266 h 1142241"/>
              <a:gd name="connsiteX109" fmla="*/ 1013785 w 3222235"/>
              <a:gd name="connsiteY109" fmla="*/ 647687 h 1142241"/>
              <a:gd name="connsiteX110" fmla="*/ 1021260 w 3222235"/>
              <a:gd name="connsiteY110" fmla="*/ 576166 h 1142241"/>
              <a:gd name="connsiteX111" fmla="*/ 1053374 w 3222235"/>
              <a:gd name="connsiteY111" fmla="*/ 491099 h 1142241"/>
              <a:gd name="connsiteX112" fmla="*/ 1102656 w 3222235"/>
              <a:gd name="connsiteY112" fmla="*/ 423564 h 1142241"/>
              <a:gd name="connsiteX113" fmla="*/ 1178527 w 3222235"/>
              <a:gd name="connsiteY113" fmla="*/ 360149 h 1142241"/>
              <a:gd name="connsiteX114" fmla="*/ 1287237 w 3222235"/>
              <a:gd name="connsiteY114" fmla="*/ 314853 h 1142241"/>
              <a:gd name="connsiteX115" fmla="*/ 1365735 w 3222235"/>
              <a:gd name="connsiteY115" fmla="*/ 301717 h 1142241"/>
              <a:gd name="connsiteX116" fmla="*/ 1435310 w 3222235"/>
              <a:gd name="connsiteY116" fmla="*/ 301218 h 1142241"/>
              <a:gd name="connsiteX117" fmla="*/ 1449442 w 3222235"/>
              <a:gd name="connsiteY117" fmla="*/ 301898 h 1142241"/>
              <a:gd name="connsiteX118" fmla="*/ 1511769 w 3222235"/>
              <a:gd name="connsiteY118" fmla="*/ 310958 h 1142241"/>
              <a:gd name="connsiteX119" fmla="*/ 1613549 w 3222235"/>
              <a:gd name="connsiteY119" fmla="*/ 332247 h 1142241"/>
              <a:gd name="connsiteX120" fmla="*/ 1744908 w 3222235"/>
              <a:gd name="connsiteY120" fmla="*/ 383477 h 1142241"/>
              <a:gd name="connsiteX121" fmla="*/ 1841297 w 3222235"/>
              <a:gd name="connsiteY121" fmla="*/ 463514 h 1142241"/>
              <a:gd name="connsiteX122" fmla="*/ 1887272 w 3222235"/>
              <a:gd name="connsiteY122" fmla="*/ 601078 h 1142241"/>
              <a:gd name="connsiteX123" fmla="*/ 1872642 w 3222235"/>
              <a:gd name="connsiteY123" fmla="*/ 663269 h 1142241"/>
              <a:gd name="connsiteX124" fmla="*/ 1798357 w 3222235"/>
              <a:gd name="connsiteY124" fmla="*/ 750464 h 1142241"/>
              <a:gd name="connsiteX125" fmla="*/ 1680587 w 3222235"/>
              <a:gd name="connsiteY125" fmla="*/ 790868 h 1142241"/>
              <a:gd name="connsiteX126" fmla="*/ 1580573 w 3222235"/>
              <a:gd name="connsiteY126" fmla="*/ 785478 h 1142241"/>
              <a:gd name="connsiteX127" fmla="*/ 1483187 w 3222235"/>
              <a:gd name="connsiteY127" fmla="*/ 757576 h 1142241"/>
              <a:gd name="connsiteX128" fmla="*/ 1398348 w 3222235"/>
              <a:gd name="connsiteY128" fmla="*/ 712008 h 1142241"/>
              <a:gd name="connsiteX129" fmla="*/ 1351920 w 3222235"/>
              <a:gd name="connsiteY129" fmla="*/ 664402 h 1142241"/>
              <a:gd name="connsiteX130" fmla="*/ 1351920 w 3222235"/>
              <a:gd name="connsiteY130" fmla="*/ 540382 h 1142241"/>
              <a:gd name="connsiteX131" fmla="*/ 1386662 w 3222235"/>
              <a:gd name="connsiteY131" fmla="*/ 502696 h 1142241"/>
              <a:gd name="connsiteX132" fmla="*/ 1475940 w 3222235"/>
              <a:gd name="connsiteY132" fmla="*/ 465825 h 1142241"/>
              <a:gd name="connsiteX133" fmla="*/ 1563588 w 3222235"/>
              <a:gd name="connsiteY133" fmla="*/ 473615 h 1142241"/>
              <a:gd name="connsiteX134" fmla="*/ 1622563 w 3222235"/>
              <a:gd name="connsiteY134" fmla="*/ 499977 h 1142241"/>
              <a:gd name="connsiteX135" fmla="*/ 1638915 w 3222235"/>
              <a:gd name="connsiteY135" fmla="*/ 510305 h 1142241"/>
              <a:gd name="connsiteX136" fmla="*/ 1677688 w 3222235"/>
              <a:gd name="connsiteY136" fmla="*/ 554469 h 1142241"/>
              <a:gd name="connsiteX137" fmla="*/ 1681402 w 3222235"/>
              <a:gd name="connsiteY137" fmla="*/ 569235 h 1142241"/>
              <a:gd name="connsiteX138" fmla="*/ 1674654 w 3222235"/>
              <a:gd name="connsiteY138" fmla="*/ 579291 h 1142241"/>
              <a:gd name="connsiteX139" fmla="*/ 1646524 w 3222235"/>
              <a:gd name="connsiteY139" fmla="*/ 574762 h 1142241"/>
              <a:gd name="connsiteX140" fmla="*/ 1641995 w 3222235"/>
              <a:gd name="connsiteY140" fmla="*/ 570232 h 1142241"/>
              <a:gd name="connsiteX141" fmla="*/ 1580800 w 3222235"/>
              <a:gd name="connsiteY141" fmla="*/ 530281 h 1142241"/>
              <a:gd name="connsiteX142" fmla="*/ 1527577 w 3222235"/>
              <a:gd name="connsiteY142" fmla="*/ 516148 h 1142241"/>
              <a:gd name="connsiteX143" fmla="*/ 1456100 w 3222235"/>
              <a:gd name="connsiteY143" fmla="*/ 521720 h 1142241"/>
              <a:gd name="connsiteX144" fmla="*/ 1400749 w 3222235"/>
              <a:gd name="connsiteY144" fmla="*/ 554559 h 1142241"/>
              <a:gd name="connsiteX145" fmla="*/ 1389425 w 3222235"/>
              <a:gd name="connsiteY145" fmla="*/ 621914 h 1142241"/>
              <a:gd name="connsiteX146" fmla="*/ 1410578 w 3222235"/>
              <a:gd name="connsiteY146" fmla="*/ 653983 h 1142241"/>
              <a:gd name="connsiteX147" fmla="*/ 1470051 w 3222235"/>
              <a:gd name="connsiteY147" fmla="*/ 696245 h 1142241"/>
              <a:gd name="connsiteX148" fmla="*/ 1528529 w 3222235"/>
              <a:gd name="connsiteY148" fmla="*/ 723106 h 1142241"/>
              <a:gd name="connsiteX149" fmla="*/ 1554710 w 3222235"/>
              <a:gd name="connsiteY149" fmla="*/ 733795 h 1142241"/>
              <a:gd name="connsiteX150" fmla="*/ 1658483 w 3222235"/>
              <a:gd name="connsiteY150" fmla="*/ 747384 h 1142241"/>
              <a:gd name="connsiteX151" fmla="*/ 1740514 w 3222235"/>
              <a:gd name="connsiteY151" fmla="*/ 727228 h 1142241"/>
              <a:gd name="connsiteX152" fmla="*/ 1818830 w 3222235"/>
              <a:gd name="connsiteY152" fmla="*/ 668071 h 1142241"/>
              <a:gd name="connsiteX153" fmla="*/ 1841478 w 3222235"/>
              <a:gd name="connsiteY153" fmla="*/ 567605 h 1142241"/>
              <a:gd name="connsiteX154" fmla="*/ 1799127 w 3222235"/>
              <a:gd name="connsiteY154" fmla="*/ 483354 h 1142241"/>
              <a:gd name="connsiteX155" fmla="*/ 1735712 w 3222235"/>
              <a:gd name="connsiteY155" fmla="*/ 433528 h 1142241"/>
              <a:gd name="connsiteX156" fmla="*/ 1604354 w 3222235"/>
              <a:gd name="connsiteY156" fmla="*/ 384292 h 1142241"/>
              <a:gd name="connsiteX157" fmla="*/ 1497003 w 3222235"/>
              <a:gd name="connsiteY157" fmla="*/ 358926 h 1142241"/>
              <a:gd name="connsiteX158" fmla="*/ 1448445 w 3222235"/>
              <a:gd name="connsiteY158" fmla="*/ 353355 h 1142241"/>
              <a:gd name="connsiteX159" fmla="*/ 1408540 w 3222235"/>
              <a:gd name="connsiteY159" fmla="*/ 352177 h 1142241"/>
              <a:gd name="connsiteX160" fmla="*/ 1306624 w 3222235"/>
              <a:gd name="connsiteY160" fmla="*/ 362912 h 1142241"/>
              <a:gd name="connsiteX161" fmla="*/ 1141656 w 3222235"/>
              <a:gd name="connsiteY161" fmla="*/ 457716 h 1142241"/>
              <a:gd name="connsiteX162" fmla="*/ 1074029 w 3222235"/>
              <a:gd name="connsiteY162" fmla="*/ 573357 h 1142241"/>
              <a:gd name="connsiteX163" fmla="*/ 1064472 w 3222235"/>
              <a:gd name="connsiteY163" fmla="*/ 677538 h 1142241"/>
              <a:gd name="connsiteX164" fmla="*/ 1082092 w 3222235"/>
              <a:gd name="connsiteY164" fmla="*/ 729673 h 1142241"/>
              <a:gd name="connsiteX165" fmla="*/ 1139572 w 3222235"/>
              <a:gd name="connsiteY165" fmla="*/ 793087 h 1142241"/>
              <a:gd name="connsiteX166" fmla="*/ 1221694 w 3222235"/>
              <a:gd name="connsiteY166" fmla="*/ 835394 h 1142241"/>
              <a:gd name="connsiteX167" fmla="*/ 1348523 w 3222235"/>
              <a:gd name="connsiteY167" fmla="*/ 866648 h 1142241"/>
              <a:gd name="connsiteX168" fmla="*/ 1430282 w 3222235"/>
              <a:gd name="connsiteY168" fmla="*/ 875707 h 1142241"/>
              <a:gd name="connsiteX169" fmla="*/ 1526853 w 3222235"/>
              <a:gd name="connsiteY169" fmla="*/ 878470 h 1142241"/>
              <a:gd name="connsiteX170" fmla="*/ 1534553 w 3222235"/>
              <a:gd name="connsiteY170" fmla="*/ 878470 h 1142241"/>
              <a:gd name="connsiteX171" fmla="*/ 1544971 w 3222235"/>
              <a:gd name="connsiteY171" fmla="*/ 884404 h 1142241"/>
              <a:gd name="connsiteX172" fmla="*/ 1554030 w 3222235"/>
              <a:gd name="connsiteY172" fmla="*/ 899986 h 1142241"/>
              <a:gd name="connsiteX173" fmla="*/ 1659479 w 3222235"/>
              <a:gd name="connsiteY173" fmla="*/ 1022285 h 1142241"/>
              <a:gd name="connsiteX174" fmla="*/ 1846868 w 3222235"/>
              <a:gd name="connsiteY174" fmla="*/ 1092810 h 1142241"/>
              <a:gd name="connsiteX175" fmla="*/ 1929216 w 3222235"/>
              <a:gd name="connsiteY175" fmla="*/ 1091316 h 1142241"/>
              <a:gd name="connsiteX176" fmla="*/ 1998791 w 3222235"/>
              <a:gd name="connsiteY176" fmla="*/ 1079267 h 1142241"/>
              <a:gd name="connsiteX177" fmla="*/ 2148675 w 3222235"/>
              <a:gd name="connsiteY177" fmla="*/ 1022511 h 1142241"/>
              <a:gd name="connsiteX178" fmla="*/ 2170463 w 3222235"/>
              <a:gd name="connsiteY178" fmla="*/ 1020926 h 1142241"/>
              <a:gd name="connsiteX179" fmla="*/ 2287598 w 3222235"/>
              <a:gd name="connsiteY179" fmla="*/ 1039724 h 1142241"/>
              <a:gd name="connsiteX180" fmla="*/ 2366685 w 3222235"/>
              <a:gd name="connsiteY180" fmla="*/ 1019250 h 1142241"/>
              <a:gd name="connsiteX181" fmla="*/ 2452203 w 3222235"/>
              <a:gd name="connsiteY181" fmla="*/ 944693 h 1142241"/>
              <a:gd name="connsiteX182" fmla="*/ 2486130 w 3222235"/>
              <a:gd name="connsiteY182" fmla="*/ 878470 h 1142241"/>
              <a:gd name="connsiteX183" fmla="*/ 2503569 w 3222235"/>
              <a:gd name="connsiteY183" fmla="*/ 758617 h 1142241"/>
              <a:gd name="connsiteX184" fmla="*/ 2486266 w 3222235"/>
              <a:gd name="connsiteY184" fmla="*/ 690356 h 1142241"/>
              <a:gd name="connsiteX185" fmla="*/ 2405005 w 3222235"/>
              <a:gd name="connsiteY185" fmla="*/ 588894 h 1142241"/>
              <a:gd name="connsiteX186" fmla="*/ 2392911 w 3222235"/>
              <a:gd name="connsiteY186" fmla="*/ 578295 h 1142241"/>
              <a:gd name="connsiteX187" fmla="*/ 2401427 w 3222235"/>
              <a:gd name="connsiteY187" fmla="*/ 564343 h 1142241"/>
              <a:gd name="connsiteX188" fmla="*/ 2439974 w 3222235"/>
              <a:gd name="connsiteY188" fmla="*/ 484849 h 1142241"/>
              <a:gd name="connsiteX189" fmla="*/ 2440925 w 3222235"/>
              <a:gd name="connsiteY189" fmla="*/ 393351 h 1142241"/>
              <a:gd name="connsiteX190" fmla="*/ 2401563 w 3222235"/>
              <a:gd name="connsiteY190" fmla="*/ 319972 h 1142241"/>
              <a:gd name="connsiteX191" fmla="*/ 2332079 w 3222235"/>
              <a:gd name="connsiteY191" fmla="*/ 257463 h 1142241"/>
              <a:gd name="connsiteX192" fmla="*/ 2144780 w 3222235"/>
              <a:gd name="connsiteY192" fmla="*/ 179554 h 1142241"/>
              <a:gd name="connsiteX193" fmla="*/ 2078331 w 3222235"/>
              <a:gd name="connsiteY193" fmla="*/ 172669 h 1142241"/>
              <a:gd name="connsiteX194" fmla="*/ 2025606 w 3222235"/>
              <a:gd name="connsiteY194" fmla="*/ 174571 h 1142241"/>
              <a:gd name="connsiteX195" fmla="*/ 1963596 w 3222235"/>
              <a:gd name="connsiteY195" fmla="*/ 184084 h 1142241"/>
              <a:gd name="connsiteX196" fmla="*/ 1871464 w 3222235"/>
              <a:gd name="connsiteY196" fmla="*/ 215790 h 1142241"/>
              <a:gd name="connsiteX197" fmla="*/ 1861771 w 3222235"/>
              <a:gd name="connsiteY197" fmla="*/ 213572 h 1142241"/>
              <a:gd name="connsiteX198" fmla="*/ 1734942 w 3222235"/>
              <a:gd name="connsiteY198" fmla="*/ 118450 h 1142241"/>
              <a:gd name="connsiteX199" fmla="*/ 1624601 w 3222235"/>
              <a:gd name="connsiteY199" fmla="*/ 76325 h 1142241"/>
              <a:gd name="connsiteX200" fmla="*/ 1520420 w 3222235"/>
              <a:gd name="connsiteY200" fmla="*/ 53269 h 1142241"/>
              <a:gd name="connsiteX201" fmla="*/ 1479654 w 3222235"/>
              <a:gd name="connsiteY201" fmla="*/ 47698 h 1142241"/>
              <a:gd name="connsiteX202" fmla="*/ 1441289 w 3222235"/>
              <a:gd name="connsiteY202" fmla="*/ 43757 h 1142241"/>
              <a:gd name="connsiteX203" fmla="*/ 1363968 w 3222235"/>
              <a:gd name="connsiteY203" fmla="*/ 42941 h 1142241"/>
              <a:gd name="connsiteX204" fmla="*/ 1384126 w 3222235"/>
              <a:gd name="connsiteY204" fmla="*/ 0 h 1142241"/>
              <a:gd name="connsiteX205" fmla="*/ 1469191 w 3222235"/>
              <a:gd name="connsiteY205" fmla="*/ 0 h 1142241"/>
              <a:gd name="connsiteX206" fmla="*/ 1513853 w 3222235"/>
              <a:gd name="connsiteY206" fmla="*/ 2220 h 1142241"/>
              <a:gd name="connsiteX207" fmla="*/ 1709668 w 3222235"/>
              <a:gd name="connsiteY207" fmla="*/ 48286 h 1142241"/>
              <a:gd name="connsiteX208" fmla="*/ 1876221 w 3222235"/>
              <a:gd name="connsiteY208" fmla="*/ 168456 h 1142241"/>
              <a:gd name="connsiteX209" fmla="*/ 1890534 w 3222235"/>
              <a:gd name="connsiteY209" fmla="*/ 169770 h 1142241"/>
              <a:gd name="connsiteX210" fmla="*/ 2005631 w 3222235"/>
              <a:gd name="connsiteY210" fmla="*/ 127554 h 1142241"/>
              <a:gd name="connsiteX211" fmla="*/ 2144010 w 3222235"/>
              <a:gd name="connsiteY211" fmla="*/ 130770 h 1142241"/>
              <a:gd name="connsiteX212" fmla="*/ 2396354 w 3222235"/>
              <a:gd name="connsiteY212" fmla="*/ 248812 h 1142241"/>
              <a:gd name="connsiteX213" fmla="*/ 2427608 w 3222235"/>
              <a:gd name="connsiteY213" fmla="*/ 279477 h 1142241"/>
              <a:gd name="connsiteX214" fmla="*/ 2454785 w 3222235"/>
              <a:gd name="connsiteY214" fmla="*/ 282466 h 1142241"/>
              <a:gd name="connsiteX215" fmla="*/ 2609290 w 3222235"/>
              <a:gd name="connsiteY215" fmla="*/ 219368 h 1142241"/>
              <a:gd name="connsiteX216" fmla="*/ 2834683 w 3222235"/>
              <a:gd name="connsiteY216" fmla="*/ 237487 h 1142241"/>
              <a:gd name="connsiteX217" fmla="*/ 2899819 w 3222235"/>
              <a:gd name="connsiteY217" fmla="*/ 278706 h 1142241"/>
              <a:gd name="connsiteX218" fmla="*/ 2932160 w 3222235"/>
              <a:gd name="connsiteY218" fmla="*/ 287176 h 1142241"/>
              <a:gd name="connsiteX219" fmla="*/ 3176305 w 3222235"/>
              <a:gd name="connsiteY219" fmla="*/ 404946 h 1142241"/>
              <a:gd name="connsiteX220" fmla="*/ 3220921 w 3222235"/>
              <a:gd name="connsiteY220" fmla="*/ 554740 h 1142241"/>
              <a:gd name="connsiteX221" fmla="*/ 3222235 w 3222235"/>
              <a:gd name="connsiteY221" fmla="*/ 559270 h 1142241"/>
              <a:gd name="connsiteX222" fmla="*/ 3222235 w 3222235"/>
              <a:gd name="connsiteY222" fmla="*/ 587625 h 1142241"/>
              <a:gd name="connsiteX223" fmla="*/ 3219971 w 3222235"/>
              <a:gd name="connsiteY223" fmla="*/ 597318 h 1142241"/>
              <a:gd name="connsiteX224" fmla="*/ 3215893 w 3222235"/>
              <a:gd name="connsiteY224" fmla="*/ 618698 h 1142241"/>
              <a:gd name="connsiteX225" fmla="*/ 3140249 w 3222235"/>
              <a:gd name="connsiteY225" fmla="*/ 705620 h 1142241"/>
              <a:gd name="connsiteX226" fmla="*/ 3081681 w 3222235"/>
              <a:gd name="connsiteY226" fmla="*/ 724373 h 1142241"/>
              <a:gd name="connsiteX227" fmla="*/ 3053643 w 3222235"/>
              <a:gd name="connsiteY227" fmla="*/ 727725 h 1142241"/>
              <a:gd name="connsiteX228" fmla="*/ 3050427 w 3222235"/>
              <a:gd name="connsiteY228" fmla="*/ 733161 h 1142241"/>
              <a:gd name="connsiteX229" fmla="*/ 3060393 w 3222235"/>
              <a:gd name="connsiteY229" fmla="*/ 767631 h 1142241"/>
              <a:gd name="connsiteX230" fmla="*/ 3034891 w 3222235"/>
              <a:gd name="connsiteY230" fmla="*/ 877201 h 1142241"/>
              <a:gd name="connsiteX231" fmla="*/ 2992766 w 3222235"/>
              <a:gd name="connsiteY231" fmla="*/ 918556 h 1142241"/>
              <a:gd name="connsiteX232" fmla="*/ 2882969 w 3222235"/>
              <a:gd name="connsiteY232" fmla="*/ 971009 h 1142241"/>
              <a:gd name="connsiteX233" fmla="*/ 2845010 w 3222235"/>
              <a:gd name="connsiteY233" fmla="*/ 977531 h 1142241"/>
              <a:gd name="connsiteX234" fmla="*/ 2796181 w 3222235"/>
              <a:gd name="connsiteY234" fmla="*/ 979615 h 1142241"/>
              <a:gd name="connsiteX235" fmla="*/ 2763341 w 3222235"/>
              <a:gd name="connsiteY235" fmla="*/ 974225 h 1142241"/>
              <a:gd name="connsiteX236" fmla="*/ 2736481 w 3222235"/>
              <a:gd name="connsiteY236" fmla="*/ 959594 h 1142241"/>
              <a:gd name="connsiteX237" fmla="*/ 2726063 w 3222235"/>
              <a:gd name="connsiteY237" fmla="*/ 957919 h 1142241"/>
              <a:gd name="connsiteX238" fmla="*/ 2677144 w 3222235"/>
              <a:gd name="connsiteY238" fmla="*/ 973229 h 1142241"/>
              <a:gd name="connsiteX239" fmla="*/ 2570698 w 3222235"/>
              <a:gd name="connsiteY239" fmla="*/ 967431 h 1142241"/>
              <a:gd name="connsiteX240" fmla="*/ 2526852 w 3222235"/>
              <a:gd name="connsiteY240" fmla="*/ 941024 h 1142241"/>
              <a:gd name="connsiteX241" fmla="*/ 2517793 w 3222235"/>
              <a:gd name="connsiteY241" fmla="*/ 934048 h 1142241"/>
              <a:gd name="connsiteX242" fmla="*/ 2511270 w 3222235"/>
              <a:gd name="connsiteY242" fmla="*/ 943107 h 1142241"/>
              <a:gd name="connsiteX243" fmla="*/ 2463935 w 3222235"/>
              <a:gd name="connsiteY243" fmla="*/ 1005525 h 1142241"/>
              <a:gd name="connsiteX244" fmla="*/ 2344082 w 3222235"/>
              <a:gd name="connsiteY244" fmla="*/ 1072337 h 1142241"/>
              <a:gd name="connsiteX245" fmla="*/ 2290859 w 3222235"/>
              <a:gd name="connsiteY245" fmla="*/ 1080807 h 1142241"/>
              <a:gd name="connsiteX246" fmla="*/ 2252313 w 3222235"/>
              <a:gd name="connsiteY246" fmla="*/ 1082075 h 1142241"/>
              <a:gd name="connsiteX247" fmla="*/ 2173497 w 3222235"/>
              <a:gd name="connsiteY247" fmla="*/ 1071159 h 1142241"/>
              <a:gd name="connsiteX248" fmla="*/ 2152525 w 3222235"/>
              <a:gd name="connsiteY248" fmla="*/ 1073197 h 1142241"/>
              <a:gd name="connsiteX249" fmla="*/ 2123401 w 3222235"/>
              <a:gd name="connsiteY249" fmla="*/ 1086786 h 1142241"/>
              <a:gd name="connsiteX250" fmla="*/ 2114342 w 3222235"/>
              <a:gd name="connsiteY250" fmla="*/ 1092040 h 1142241"/>
              <a:gd name="connsiteX251" fmla="*/ 2114383 w 3222235"/>
              <a:gd name="connsiteY251" fmla="*/ 1092110 h 1142241"/>
              <a:gd name="connsiteX252" fmla="*/ 2079038 w 3222235"/>
              <a:gd name="connsiteY252" fmla="*/ 1103086 h 1142241"/>
              <a:gd name="connsiteX253" fmla="*/ 2071534 w 3222235"/>
              <a:gd name="connsiteY253" fmla="*/ 1102586 h 1142241"/>
              <a:gd name="connsiteX254" fmla="*/ 2027600 w 3222235"/>
              <a:gd name="connsiteY254" fmla="*/ 1119061 h 1142241"/>
              <a:gd name="connsiteX255" fmla="*/ 2023672 w 3222235"/>
              <a:gd name="connsiteY255" fmla="*/ 1120281 h 1142241"/>
              <a:gd name="connsiteX256" fmla="*/ 2023742 w 3222235"/>
              <a:gd name="connsiteY256" fmla="*/ 1120508 h 1142241"/>
              <a:gd name="connsiteX257" fmla="*/ 2012626 w 3222235"/>
              <a:gd name="connsiteY257" fmla="*/ 1124676 h 1142241"/>
              <a:gd name="connsiteX258" fmla="*/ 1949464 w 3222235"/>
              <a:gd name="connsiteY258" fmla="*/ 1137563 h 1142241"/>
              <a:gd name="connsiteX259" fmla="*/ 1920022 w 3222235"/>
              <a:gd name="connsiteY259" fmla="*/ 1140417 h 1142241"/>
              <a:gd name="connsiteX260" fmla="*/ 1833959 w 3222235"/>
              <a:gd name="connsiteY260" fmla="*/ 1138650 h 1142241"/>
              <a:gd name="connsiteX261" fmla="*/ 1816551 w 3222235"/>
              <a:gd name="connsiteY261" fmla="*/ 1135729 h 1142241"/>
              <a:gd name="connsiteX262" fmla="*/ 1735400 w 3222235"/>
              <a:gd name="connsiteY262" fmla="*/ 1111256 h 1142241"/>
              <a:gd name="connsiteX263" fmla="*/ 1717572 w 3222235"/>
              <a:gd name="connsiteY263" fmla="*/ 1095212 h 1142241"/>
              <a:gd name="connsiteX264" fmla="*/ 1666674 w 3222235"/>
              <a:gd name="connsiteY264" fmla="*/ 1075636 h 1142241"/>
              <a:gd name="connsiteX265" fmla="*/ 1624252 w 3222235"/>
              <a:gd name="connsiteY265" fmla="*/ 1047448 h 1142241"/>
              <a:gd name="connsiteX266" fmla="*/ 1623923 w 3222235"/>
              <a:gd name="connsiteY266" fmla="*/ 1047062 h 1142241"/>
              <a:gd name="connsiteX267" fmla="*/ 1535188 w 3222235"/>
              <a:gd name="connsiteY267" fmla="*/ 950491 h 1142241"/>
              <a:gd name="connsiteX268" fmla="*/ 1518745 w 3222235"/>
              <a:gd name="connsiteY268" fmla="*/ 924310 h 1142241"/>
              <a:gd name="connsiteX269" fmla="*/ 1503571 w 3222235"/>
              <a:gd name="connsiteY269" fmla="*/ 915251 h 1142241"/>
              <a:gd name="connsiteX270" fmla="*/ 1444279 w 3222235"/>
              <a:gd name="connsiteY270" fmla="*/ 915250 h 1142241"/>
              <a:gd name="connsiteX271" fmla="*/ 1377422 w 3222235"/>
              <a:gd name="connsiteY271" fmla="*/ 911807 h 1142241"/>
              <a:gd name="connsiteX272" fmla="*/ 1289593 w 3222235"/>
              <a:gd name="connsiteY272" fmla="*/ 900031 h 1142241"/>
              <a:gd name="connsiteX273" fmla="*/ 1180882 w 3222235"/>
              <a:gd name="connsiteY273" fmla="*/ 869184 h 1142241"/>
              <a:gd name="connsiteX274" fmla="*/ 1114977 w 3222235"/>
              <a:gd name="connsiteY274" fmla="*/ 834396 h 1142241"/>
              <a:gd name="connsiteX275" fmla="*/ 1109677 w 3222235"/>
              <a:gd name="connsiteY275" fmla="*/ 830773 h 1142241"/>
              <a:gd name="connsiteX276" fmla="*/ 1105148 w 3222235"/>
              <a:gd name="connsiteY276" fmla="*/ 831453 h 1142241"/>
              <a:gd name="connsiteX277" fmla="*/ 1102340 w 3222235"/>
              <a:gd name="connsiteY277" fmla="*/ 835710 h 1142241"/>
              <a:gd name="connsiteX278" fmla="*/ 1050068 w 3222235"/>
              <a:gd name="connsiteY278" fmla="*/ 890065 h 1142241"/>
              <a:gd name="connsiteX279" fmla="*/ 946703 w 3222235"/>
              <a:gd name="connsiteY279" fmla="*/ 937853 h 1142241"/>
              <a:gd name="connsiteX280" fmla="*/ 885055 w 3222235"/>
              <a:gd name="connsiteY280" fmla="*/ 950082 h 1142241"/>
              <a:gd name="connsiteX281" fmla="*/ 822093 w 3222235"/>
              <a:gd name="connsiteY281" fmla="*/ 951668 h 1142241"/>
              <a:gd name="connsiteX282" fmla="*/ 756686 w 3222235"/>
              <a:gd name="connsiteY282" fmla="*/ 939120 h 1142241"/>
              <a:gd name="connsiteX283" fmla="*/ 698391 w 3222235"/>
              <a:gd name="connsiteY283" fmla="*/ 912260 h 1142241"/>
              <a:gd name="connsiteX284" fmla="*/ 690509 w 3222235"/>
              <a:gd name="connsiteY284" fmla="*/ 908274 h 1142241"/>
              <a:gd name="connsiteX285" fmla="*/ 689331 w 3222235"/>
              <a:gd name="connsiteY285" fmla="*/ 908728 h 1142241"/>
              <a:gd name="connsiteX286" fmla="*/ 607028 w 3222235"/>
              <a:gd name="connsiteY286" fmla="*/ 972142 h 1142241"/>
              <a:gd name="connsiteX287" fmla="*/ 510865 w 3222235"/>
              <a:gd name="connsiteY287" fmla="*/ 1011369 h 1142241"/>
              <a:gd name="connsiteX288" fmla="*/ 450848 w 3222235"/>
              <a:gd name="connsiteY288" fmla="*/ 1015219 h 1142241"/>
              <a:gd name="connsiteX289" fmla="*/ 417827 w 3222235"/>
              <a:gd name="connsiteY289" fmla="*/ 1005072 h 1142241"/>
              <a:gd name="connsiteX290" fmla="*/ 397535 w 3222235"/>
              <a:gd name="connsiteY290" fmla="*/ 987588 h 1142241"/>
              <a:gd name="connsiteX291" fmla="*/ 383946 w 3222235"/>
              <a:gd name="connsiteY291" fmla="*/ 962857 h 1142241"/>
              <a:gd name="connsiteX292" fmla="*/ 370946 w 3222235"/>
              <a:gd name="connsiteY292" fmla="*/ 936268 h 1142241"/>
              <a:gd name="connsiteX293" fmla="*/ 361569 w 3222235"/>
              <a:gd name="connsiteY293" fmla="*/ 922452 h 1142241"/>
              <a:gd name="connsiteX294" fmla="*/ 325333 w 3222235"/>
              <a:gd name="connsiteY294" fmla="*/ 906689 h 1142241"/>
              <a:gd name="connsiteX295" fmla="*/ 294441 w 3222235"/>
              <a:gd name="connsiteY295" fmla="*/ 907867 h 1142241"/>
              <a:gd name="connsiteX296" fmla="*/ 235556 w 3222235"/>
              <a:gd name="connsiteY296" fmla="*/ 892421 h 1142241"/>
              <a:gd name="connsiteX297" fmla="*/ 185731 w 3222235"/>
              <a:gd name="connsiteY297" fmla="*/ 850340 h 1142241"/>
              <a:gd name="connsiteX298" fmla="*/ 129337 w 3222235"/>
              <a:gd name="connsiteY298" fmla="*/ 752592 h 1142241"/>
              <a:gd name="connsiteX299" fmla="*/ 121411 w 3222235"/>
              <a:gd name="connsiteY299" fmla="*/ 730850 h 1142241"/>
              <a:gd name="connsiteX300" fmla="*/ 110992 w 3222235"/>
              <a:gd name="connsiteY300" fmla="*/ 721021 h 1142241"/>
              <a:gd name="connsiteX301" fmla="*/ 88933 w 3222235"/>
              <a:gd name="connsiteY301" fmla="*/ 714272 h 1142241"/>
              <a:gd name="connsiteX302" fmla="*/ 47034 w 3222235"/>
              <a:gd name="connsiteY302" fmla="*/ 681160 h 1142241"/>
              <a:gd name="connsiteX303" fmla="*/ 14693 w 3222235"/>
              <a:gd name="connsiteY303" fmla="*/ 618426 h 1142241"/>
              <a:gd name="connsiteX304" fmla="*/ 5634 w 3222235"/>
              <a:gd name="connsiteY304" fmla="*/ 575758 h 1142241"/>
              <a:gd name="connsiteX305" fmla="*/ 153 w 3222235"/>
              <a:gd name="connsiteY305" fmla="*/ 529828 h 1142241"/>
              <a:gd name="connsiteX306" fmla="*/ 153 w 3222235"/>
              <a:gd name="connsiteY306" fmla="*/ 522082 h 1142241"/>
              <a:gd name="connsiteX307" fmla="*/ 18588 w 3222235"/>
              <a:gd name="connsiteY307" fmla="*/ 426643 h 1142241"/>
              <a:gd name="connsiteX308" fmla="*/ 93055 w 3222235"/>
              <a:gd name="connsiteY308" fmla="*/ 333152 h 1142241"/>
              <a:gd name="connsiteX309" fmla="*/ 210824 w 3222235"/>
              <a:gd name="connsiteY309" fmla="*/ 280699 h 1142241"/>
              <a:gd name="connsiteX310" fmla="*/ 242532 w 3222235"/>
              <a:gd name="connsiteY310" fmla="*/ 274811 h 1142241"/>
              <a:gd name="connsiteX311" fmla="*/ 258249 w 3222235"/>
              <a:gd name="connsiteY311" fmla="*/ 263895 h 1142241"/>
              <a:gd name="connsiteX312" fmla="*/ 364423 w 3222235"/>
              <a:gd name="connsiteY312" fmla="*/ 178919 h 1142241"/>
              <a:gd name="connsiteX313" fmla="*/ 407455 w 3222235"/>
              <a:gd name="connsiteY313" fmla="*/ 171899 h 1142241"/>
              <a:gd name="connsiteX314" fmla="*/ 418688 w 3222235"/>
              <a:gd name="connsiteY314" fmla="*/ 169951 h 1142241"/>
              <a:gd name="connsiteX315" fmla="*/ 434405 w 3222235"/>
              <a:gd name="connsiteY315" fmla="*/ 166463 h 1142241"/>
              <a:gd name="connsiteX316" fmla="*/ 613868 w 3222235"/>
              <a:gd name="connsiteY316" fmla="*/ 204557 h 1142241"/>
              <a:gd name="connsiteX317" fmla="*/ 664010 w 3222235"/>
              <a:gd name="connsiteY317" fmla="*/ 224895 h 1142241"/>
              <a:gd name="connsiteX318" fmla="*/ 686658 w 3222235"/>
              <a:gd name="connsiteY318" fmla="*/ 220003 h 1142241"/>
              <a:gd name="connsiteX319" fmla="*/ 713836 w 3222235"/>
              <a:gd name="connsiteY319" fmla="*/ 192825 h 1142241"/>
              <a:gd name="connsiteX320" fmla="*/ 895292 w 3222235"/>
              <a:gd name="connsiteY320" fmla="*/ 120352 h 1142241"/>
              <a:gd name="connsiteX321" fmla="*/ 986246 w 3222235"/>
              <a:gd name="connsiteY321" fmla="*/ 144223 h 1142241"/>
              <a:gd name="connsiteX322" fmla="*/ 1009347 w 3222235"/>
              <a:gd name="connsiteY322" fmla="*/ 140010 h 1142241"/>
              <a:gd name="connsiteX323" fmla="*/ 1124761 w 3222235"/>
              <a:gd name="connsiteY323" fmla="*/ 57164 h 1142241"/>
              <a:gd name="connsiteX324" fmla="*/ 1322840 w 3222235"/>
              <a:gd name="connsiteY324" fmla="*/ 3488 h 1142241"/>
              <a:gd name="connsiteX325" fmla="*/ 1384126 w 3222235"/>
              <a:gd name="connsiteY325" fmla="*/ 0 h 114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3222235" h="1142241">
                <a:moveTo>
                  <a:pt x="2687335" y="255335"/>
                </a:moveTo>
                <a:cubicBezTo>
                  <a:pt x="2676600" y="255152"/>
                  <a:pt x="2665955" y="256285"/>
                  <a:pt x="2655220" y="257146"/>
                </a:cubicBezTo>
                <a:cubicBezTo>
                  <a:pt x="2633171" y="259177"/>
                  <a:pt x="2611371" y="263348"/>
                  <a:pt x="2590130" y="269602"/>
                </a:cubicBezTo>
                <a:cubicBezTo>
                  <a:pt x="2550123" y="281476"/>
                  <a:pt x="2511998" y="298952"/>
                  <a:pt x="2476890" y="321511"/>
                </a:cubicBezTo>
                <a:cubicBezTo>
                  <a:pt x="2462531" y="330525"/>
                  <a:pt x="2462305" y="330661"/>
                  <a:pt x="2470051" y="346016"/>
                </a:cubicBezTo>
                <a:cubicBezTo>
                  <a:pt x="2488110" y="382462"/>
                  <a:pt x="2494877" y="423470"/>
                  <a:pt x="2489483" y="463786"/>
                </a:cubicBezTo>
                <a:cubicBezTo>
                  <a:pt x="2485522" y="495839"/>
                  <a:pt x="2474591" y="526637"/>
                  <a:pt x="2457458" y="554016"/>
                </a:cubicBezTo>
                <a:cubicBezTo>
                  <a:pt x="2455691" y="556914"/>
                  <a:pt x="2454016" y="559859"/>
                  <a:pt x="2452385" y="562577"/>
                </a:cubicBezTo>
                <a:cubicBezTo>
                  <a:pt x="2454333" y="566834"/>
                  <a:pt x="2458273" y="568103"/>
                  <a:pt x="2461308" y="570005"/>
                </a:cubicBezTo>
                <a:cubicBezTo>
                  <a:pt x="2492561" y="590894"/>
                  <a:pt x="2517090" y="620394"/>
                  <a:pt x="2531925" y="654935"/>
                </a:cubicBezTo>
                <a:cubicBezTo>
                  <a:pt x="2545497" y="687449"/>
                  <a:pt x="2552989" y="722176"/>
                  <a:pt x="2554029" y="757394"/>
                </a:cubicBezTo>
                <a:cubicBezTo>
                  <a:pt x="2554692" y="773702"/>
                  <a:pt x="2554177" y="790035"/>
                  <a:pt x="2552489" y="806268"/>
                </a:cubicBezTo>
                <a:cubicBezTo>
                  <a:pt x="2549907" y="832767"/>
                  <a:pt x="2546601" y="859083"/>
                  <a:pt x="2537541" y="884267"/>
                </a:cubicBezTo>
                <a:cubicBezTo>
                  <a:pt x="2536060" y="887914"/>
                  <a:pt x="2537256" y="892101"/>
                  <a:pt x="2540440" y="894414"/>
                </a:cubicBezTo>
                <a:cubicBezTo>
                  <a:pt x="2553827" y="907798"/>
                  <a:pt x="2569369" y="918838"/>
                  <a:pt x="2586415" y="927072"/>
                </a:cubicBezTo>
                <a:cubicBezTo>
                  <a:pt x="2617485" y="942639"/>
                  <a:pt x="2653539" y="944944"/>
                  <a:pt x="2686339" y="933459"/>
                </a:cubicBezTo>
                <a:cubicBezTo>
                  <a:pt x="2701777" y="928216"/>
                  <a:pt x="2716493" y="921047"/>
                  <a:pt x="2730139" y="912125"/>
                </a:cubicBezTo>
                <a:cubicBezTo>
                  <a:pt x="2733239" y="909698"/>
                  <a:pt x="2737594" y="909698"/>
                  <a:pt x="2740694" y="912125"/>
                </a:cubicBezTo>
                <a:cubicBezTo>
                  <a:pt x="2775871" y="934305"/>
                  <a:pt x="2818124" y="942393"/>
                  <a:pt x="2859007" y="934772"/>
                </a:cubicBezTo>
                <a:cubicBezTo>
                  <a:pt x="2882233" y="930517"/>
                  <a:pt x="2904555" y="922305"/>
                  <a:pt x="2925003" y="910494"/>
                </a:cubicBezTo>
                <a:cubicBezTo>
                  <a:pt x="2950620" y="895569"/>
                  <a:pt x="2974332" y="877591"/>
                  <a:pt x="2995619" y="856955"/>
                </a:cubicBezTo>
                <a:cubicBezTo>
                  <a:pt x="3002175" y="850704"/>
                  <a:pt x="3007238" y="843056"/>
                  <a:pt x="3010431" y="834579"/>
                </a:cubicBezTo>
                <a:cubicBezTo>
                  <a:pt x="3015217" y="822598"/>
                  <a:pt x="3017883" y="809876"/>
                  <a:pt x="3018313" y="796983"/>
                </a:cubicBezTo>
                <a:cubicBezTo>
                  <a:pt x="3018521" y="767744"/>
                  <a:pt x="3013092" y="738739"/>
                  <a:pt x="3002323" y="711555"/>
                </a:cubicBezTo>
                <a:cubicBezTo>
                  <a:pt x="2995665" y="693300"/>
                  <a:pt x="2995981" y="696381"/>
                  <a:pt x="3013783" y="693935"/>
                </a:cubicBezTo>
                <a:cubicBezTo>
                  <a:pt x="3042239" y="690200"/>
                  <a:pt x="3070143" y="683068"/>
                  <a:pt x="3096901" y="672691"/>
                </a:cubicBezTo>
                <a:cubicBezTo>
                  <a:pt x="3119215" y="664660"/>
                  <a:pt x="3139369" y="651576"/>
                  <a:pt x="3155786" y="634462"/>
                </a:cubicBezTo>
                <a:cubicBezTo>
                  <a:pt x="3173829" y="615563"/>
                  <a:pt x="3182398" y="589540"/>
                  <a:pt x="3179113" y="563619"/>
                </a:cubicBezTo>
                <a:cubicBezTo>
                  <a:pt x="3177009" y="547477"/>
                  <a:pt x="3173229" y="531598"/>
                  <a:pt x="3167835" y="516239"/>
                </a:cubicBezTo>
                <a:cubicBezTo>
                  <a:pt x="3156667" y="479625"/>
                  <a:pt x="3139193" y="445242"/>
                  <a:pt x="3116197" y="414640"/>
                </a:cubicBezTo>
                <a:cubicBezTo>
                  <a:pt x="3096645" y="388364"/>
                  <a:pt x="3071385" y="366866"/>
                  <a:pt x="3042319" y="351769"/>
                </a:cubicBezTo>
                <a:cubicBezTo>
                  <a:pt x="3022549" y="341331"/>
                  <a:pt x="3000931" y="334854"/>
                  <a:pt x="2978679" y="332700"/>
                </a:cubicBezTo>
                <a:cubicBezTo>
                  <a:pt x="2955589" y="330339"/>
                  <a:pt x="2932277" y="331438"/>
                  <a:pt x="2909512" y="335961"/>
                </a:cubicBezTo>
                <a:cubicBezTo>
                  <a:pt x="2905803" y="336998"/>
                  <a:pt x="2901823" y="335960"/>
                  <a:pt x="2899093" y="333243"/>
                </a:cubicBezTo>
                <a:cubicBezTo>
                  <a:pt x="2873786" y="311924"/>
                  <a:pt x="2845357" y="294616"/>
                  <a:pt x="2814798" y="281923"/>
                </a:cubicBezTo>
                <a:cubicBezTo>
                  <a:pt x="2774465" y="264789"/>
                  <a:pt x="2731155" y="255754"/>
                  <a:pt x="2687335" y="255335"/>
                </a:cubicBezTo>
                <a:close/>
                <a:moveTo>
                  <a:pt x="443688" y="210532"/>
                </a:moveTo>
                <a:cubicBezTo>
                  <a:pt x="432340" y="210782"/>
                  <a:pt x="421009" y="211765"/>
                  <a:pt x="409764" y="213480"/>
                </a:cubicBezTo>
                <a:cubicBezTo>
                  <a:pt x="371340" y="219510"/>
                  <a:pt x="335639" y="237021"/>
                  <a:pt x="307350" y="263713"/>
                </a:cubicBezTo>
                <a:cubicBezTo>
                  <a:pt x="292145" y="277697"/>
                  <a:pt x="279405" y="294143"/>
                  <a:pt x="269664" y="312361"/>
                </a:cubicBezTo>
                <a:cubicBezTo>
                  <a:pt x="267825" y="316826"/>
                  <a:pt x="263339" y="319616"/>
                  <a:pt x="258521" y="319291"/>
                </a:cubicBezTo>
                <a:cubicBezTo>
                  <a:pt x="250386" y="319520"/>
                  <a:pt x="242275" y="320292"/>
                  <a:pt x="234242" y="321601"/>
                </a:cubicBezTo>
                <a:cubicBezTo>
                  <a:pt x="211712" y="324478"/>
                  <a:pt x="189622" y="330123"/>
                  <a:pt x="168473" y="338406"/>
                </a:cubicBezTo>
                <a:cubicBezTo>
                  <a:pt x="133685" y="351624"/>
                  <a:pt x="102814" y="373441"/>
                  <a:pt x="78741" y="401821"/>
                </a:cubicBezTo>
                <a:cubicBezTo>
                  <a:pt x="65605" y="417221"/>
                  <a:pt x="53828" y="433845"/>
                  <a:pt x="49299" y="454001"/>
                </a:cubicBezTo>
                <a:cubicBezTo>
                  <a:pt x="45326" y="470239"/>
                  <a:pt x="42301" y="486694"/>
                  <a:pt x="40240" y="503283"/>
                </a:cubicBezTo>
                <a:cubicBezTo>
                  <a:pt x="36530" y="530501"/>
                  <a:pt x="38068" y="558177"/>
                  <a:pt x="44769" y="584816"/>
                </a:cubicBezTo>
                <a:cubicBezTo>
                  <a:pt x="54314" y="623312"/>
                  <a:pt x="79889" y="655876"/>
                  <a:pt x="115023" y="674276"/>
                </a:cubicBezTo>
                <a:cubicBezTo>
                  <a:pt x="126021" y="680070"/>
                  <a:pt x="137627" y="684629"/>
                  <a:pt x="149630" y="687865"/>
                </a:cubicBezTo>
                <a:cubicBezTo>
                  <a:pt x="153026" y="688515"/>
                  <a:pt x="155662" y="691205"/>
                  <a:pt x="156243" y="694614"/>
                </a:cubicBezTo>
                <a:cubicBezTo>
                  <a:pt x="156515" y="695882"/>
                  <a:pt x="156968" y="697150"/>
                  <a:pt x="156968" y="698419"/>
                </a:cubicBezTo>
                <a:cubicBezTo>
                  <a:pt x="159863" y="719661"/>
                  <a:pt x="165245" y="740489"/>
                  <a:pt x="173002" y="760474"/>
                </a:cubicBezTo>
                <a:cubicBezTo>
                  <a:pt x="182796" y="788175"/>
                  <a:pt x="199072" y="813133"/>
                  <a:pt x="220472" y="833264"/>
                </a:cubicBezTo>
                <a:cubicBezTo>
                  <a:pt x="246754" y="857919"/>
                  <a:pt x="281508" y="871525"/>
                  <a:pt x="317542" y="871268"/>
                </a:cubicBezTo>
                <a:cubicBezTo>
                  <a:pt x="324563" y="871268"/>
                  <a:pt x="331267" y="871268"/>
                  <a:pt x="338152" y="871268"/>
                </a:cubicBezTo>
                <a:cubicBezTo>
                  <a:pt x="342866" y="871277"/>
                  <a:pt x="347558" y="871916"/>
                  <a:pt x="352103" y="873170"/>
                </a:cubicBezTo>
                <a:cubicBezTo>
                  <a:pt x="375889" y="880101"/>
                  <a:pt x="395635" y="896769"/>
                  <a:pt x="406458" y="919056"/>
                </a:cubicBezTo>
                <a:cubicBezTo>
                  <a:pt x="410851" y="927344"/>
                  <a:pt x="413841" y="936404"/>
                  <a:pt x="417600" y="945055"/>
                </a:cubicBezTo>
                <a:cubicBezTo>
                  <a:pt x="420170" y="951409"/>
                  <a:pt x="423388" y="957481"/>
                  <a:pt x="427203" y="963174"/>
                </a:cubicBezTo>
                <a:cubicBezTo>
                  <a:pt x="433149" y="972376"/>
                  <a:pt x="443425" y="977857"/>
                  <a:pt x="454381" y="977668"/>
                </a:cubicBezTo>
                <a:cubicBezTo>
                  <a:pt x="468943" y="977569"/>
                  <a:pt x="483461" y="976052"/>
                  <a:pt x="497729" y="973138"/>
                </a:cubicBezTo>
                <a:cubicBezTo>
                  <a:pt x="518475" y="969107"/>
                  <a:pt x="537906" y="960999"/>
                  <a:pt x="558018" y="955020"/>
                </a:cubicBezTo>
                <a:cubicBezTo>
                  <a:pt x="570265" y="951178"/>
                  <a:pt x="581902" y="945612"/>
                  <a:pt x="592579" y="938487"/>
                </a:cubicBezTo>
                <a:cubicBezTo>
                  <a:pt x="614788" y="923766"/>
                  <a:pt x="635470" y="906862"/>
                  <a:pt x="654317" y="888027"/>
                </a:cubicBezTo>
                <a:cubicBezTo>
                  <a:pt x="655812" y="886578"/>
                  <a:pt x="657035" y="884811"/>
                  <a:pt x="658620" y="882909"/>
                </a:cubicBezTo>
                <a:cubicBezTo>
                  <a:pt x="654408" y="878696"/>
                  <a:pt x="650603" y="874620"/>
                  <a:pt x="646481" y="870951"/>
                </a:cubicBezTo>
                <a:cubicBezTo>
                  <a:pt x="631414" y="856213"/>
                  <a:pt x="618043" y="839835"/>
                  <a:pt x="606621" y="822122"/>
                </a:cubicBezTo>
                <a:cubicBezTo>
                  <a:pt x="598712" y="810370"/>
                  <a:pt x="591716" y="798028"/>
                  <a:pt x="585694" y="785205"/>
                </a:cubicBezTo>
                <a:cubicBezTo>
                  <a:pt x="584067" y="779846"/>
                  <a:pt x="579319" y="776034"/>
                  <a:pt x="573736" y="775603"/>
                </a:cubicBezTo>
                <a:cubicBezTo>
                  <a:pt x="565622" y="774249"/>
                  <a:pt x="557897" y="771159"/>
                  <a:pt x="551088" y="766544"/>
                </a:cubicBezTo>
                <a:cubicBezTo>
                  <a:pt x="534297" y="755981"/>
                  <a:pt x="520310" y="741512"/>
                  <a:pt x="510321" y="724373"/>
                </a:cubicBezTo>
                <a:cubicBezTo>
                  <a:pt x="495218" y="699375"/>
                  <a:pt x="483763" y="672347"/>
                  <a:pt x="476304" y="644108"/>
                </a:cubicBezTo>
                <a:cubicBezTo>
                  <a:pt x="467363" y="612329"/>
                  <a:pt x="461180" y="579837"/>
                  <a:pt x="457823" y="546994"/>
                </a:cubicBezTo>
                <a:cubicBezTo>
                  <a:pt x="455129" y="520945"/>
                  <a:pt x="456074" y="494647"/>
                  <a:pt x="460632" y="468859"/>
                </a:cubicBezTo>
                <a:cubicBezTo>
                  <a:pt x="471412" y="406169"/>
                  <a:pt x="503663" y="356570"/>
                  <a:pt x="553488" y="318068"/>
                </a:cubicBezTo>
                <a:cubicBezTo>
                  <a:pt x="577819" y="299569"/>
                  <a:pt x="604802" y="284849"/>
                  <a:pt x="633526" y="274403"/>
                </a:cubicBezTo>
                <a:cubicBezTo>
                  <a:pt x="636561" y="273316"/>
                  <a:pt x="640592" y="273633"/>
                  <a:pt x="642359" y="269874"/>
                </a:cubicBezTo>
                <a:cubicBezTo>
                  <a:pt x="640910" y="267156"/>
                  <a:pt x="638554" y="266476"/>
                  <a:pt x="636380" y="265344"/>
                </a:cubicBezTo>
                <a:cubicBezTo>
                  <a:pt x="609474" y="251081"/>
                  <a:pt x="581485" y="238964"/>
                  <a:pt x="552673" y="229107"/>
                </a:cubicBezTo>
                <a:cubicBezTo>
                  <a:pt x="528439" y="220493"/>
                  <a:pt x="503279" y="214747"/>
                  <a:pt x="477708" y="211985"/>
                </a:cubicBezTo>
                <a:cubicBezTo>
                  <a:pt x="466400" y="210766"/>
                  <a:pt x="455036" y="210282"/>
                  <a:pt x="443688" y="210532"/>
                </a:cubicBezTo>
                <a:close/>
                <a:moveTo>
                  <a:pt x="1363968" y="42941"/>
                </a:moveTo>
                <a:cubicBezTo>
                  <a:pt x="1336932" y="43708"/>
                  <a:pt x="1310008" y="46738"/>
                  <a:pt x="1283478" y="52000"/>
                </a:cubicBezTo>
                <a:cubicBezTo>
                  <a:pt x="1250189" y="58129"/>
                  <a:pt x="1217564" y="67427"/>
                  <a:pt x="1186046" y="79767"/>
                </a:cubicBezTo>
                <a:cubicBezTo>
                  <a:pt x="1138846" y="98212"/>
                  <a:pt x="1094593" y="123451"/>
                  <a:pt x="1054688" y="154687"/>
                </a:cubicBezTo>
                <a:cubicBezTo>
                  <a:pt x="1038160" y="167738"/>
                  <a:pt x="1022597" y="181968"/>
                  <a:pt x="1008124" y="197265"/>
                </a:cubicBezTo>
                <a:cubicBezTo>
                  <a:pt x="1002688" y="202927"/>
                  <a:pt x="1002552" y="202927"/>
                  <a:pt x="994942" y="199666"/>
                </a:cubicBezTo>
                <a:cubicBezTo>
                  <a:pt x="970295" y="188658"/>
                  <a:pt x="944270" y="181039"/>
                  <a:pt x="917577" y="177018"/>
                </a:cubicBezTo>
                <a:cubicBezTo>
                  <a:pt x="893330" y="173335"/>
                  <a:pt x="868630" y="173857"/>
                  <a:pt x="844560" y="178558"/>
                </a:cubicBezTo>
                <a:cubicBezTo>
                  <a:pt x="794870" y="188613"/>
                  <a:pt x="754240" y="214749"/>
                  <a:pt x="720086" y="251529"/>
                </a:cubicBezTo>
                <a:cubicBezTo>
                  <a:pt x="702645" y="269965"/>
                  <a:pt x="687705" y="290616"/>
                  <a:pt x="675651" y="312950"/>
                </a:cubicBezTo>
                <a:cubicBezTo>
                  <a:pt x="673109" y="317933"/>
                  <a:pt x="668352" y="321413"/>
                  <a:pt x="662832" y="322327"/>
                </a:cubicBezTo>
                <a:cubicBezTo>
                  <a:pt x="654932" y="324268"/>
                  <a:pt x="647157" y="326688"/>
                  <a:pt x="639551" y="329574"/>
                </a:cubicBezTo>
                <a:cubicBezTo>
                  <a:pt x="600189" y="343308"/>
                  <a:pt x="566653" y="369993"/>
                  <a:pt x="544429" y="405264"/>
                </a:cubicBezTo>
                <a:cubicBezTo>
                  <a:pt x="524250" y="437919"/>
                  <a:pt x="512556" y="475103"/>
                  <a:pt x="510412" y="513430"/>
                </a:cubicBezTo>
                <a:cubicBezTo>
                  <a:pt x="508533" y="534411"/>
                  <a:pt x="509263" y="555545"/>
                  <a:pt x="512586" y="576346"/>
                </a:cubicBezTo>
                <a:cubicBezTo>
                  <a:pt x="517469" y="607261"/>
                  <a:pt x="525436" y="637610"/>
                  <a:pt x="536366" y="666938"/>
                </a:cubicBezTo>
                <a:cubicBezTo>
                  <a:pt x="542666" y="683881"/>
                  <a:pt x="551460" y="699789"/>
                  <a:pt x="562457" y="714136"/>
                </a:cubicBezTo>
                <a:cubicBezTo>
                  <a:pt x="578673" y="734701"/>
                  <a:pt x="598467" y="748199"/>
                  <a:pt x="625871" y="747339"/>
                </a:cubicBezTo>
                <a:cubicBezTo>
                  <a:pt x="630129" y="747203"/>
                  <a:pt x="631352" y="748108"/>
                  <a:pt x="631352" y="752638"/>
                </a:cubicBezTo>
                <a:cubicBezTo>
                  <a:pt x="631631" y="762082"/>
                  <a:pt x="633154" y="771448"/>
                  <a:pt x="635881" y="780495"/>
                </a:cubicBezTo>
                <a:cubicBezTo>
                  <a:pt x="643265" y="805635"/>
                  <a:pt x="658756" y="825474"/>
                  <a:pt x="677417" y="843049"/>
                </a:cubicBezTo>
                <a:cubicBezTo>
                  <a:pt x="696274" y="860671"/>
                  <a:pt x="717955" y="875002"/>
                  <a:pt x="741557" y="885446"/>
                </a:cubicBezTo>
                <a:cubicBezTo>
                  <a:pt x="781599" y="903519"/>
                  <a:pt x="823406" y="913258"/>
                  <a:pt x="867661" y="910540"/>
                </a:cubicBezTo>
                <a:cubicBezTo>
                  <a:pt x="873821" y="910177"/>
                  <a:pt x="879891" y="910404"/>
                  <a:pt x="885779" y="909498"/>
                </a:cubicBezTo>
                <a:cubicBezTo>
                  <a:pt x="905713" y="906642"/>
                  <a:pt x="925256" y="901521"/>
                  <a:pt x="944030" y="894233"/>
                </a:cubicBezTo>
                <a:cubicBezTo>
                  <a:pt x="993810" y="874394"/>
                  <a:pt x="1034667" y="842369"/>
                  <a:pt x="1069862" y="802509"/>
                </a:cubicBezTo>
                <a:cubicBezTo>
                  <a:pt x="1072897" y="799338"/>
                  <a:pt x="1072806" y="798251"/>
                  <a:pt x="1069862" y="794809"/>
                </a:cubicBezTo>
                <a:cubicBezTo>
                  <a:pt x="1062486" y="786423"/>
                  <a:pt x="1055676" y="777556"/>
                  <a:pt x="1049479" y="768266"/>
                </a:cubicBezTo>
                <a:cubicBezTo>
                  <a:pt x="1025608" y="731621"/>
                  <a:pt x="1015099" y="690945"/>
                  <a:pt x="1013785" y="647687"/>
                </a:cubicBezTo>
                <a:cubicBezTo>
                  <a:pt x="1013390" y="623633"/>
                  <a:pt x="1015899" y="599619"/>
                  <a:pt x="1021260" y="576166"/>
                </a:cubicBezTo>
                <a:cubicBezTo>
                  <a:pt x="1027261" y="546250"/>
                  <a:pt x="1038109" y="517517"/>
                  <a:pt x="1053374" y="491099"/>
                </a:cubicBezTo>
                <a:cubicBezTo>
                  <a:pt x="1067521" y="467009"/>
                  <a:pt x="1084030" y="444385"/>
                  <a:pt x="1102656" y="423564"/>
                </a:cubicBezTo>
                <a:cubicBezTo>
                  <a:pt x="1124644" y="398761"/>
                  <a:pt x="1150217" y="377387"/>
                  <a:pt x="1178527" y="360149"/>
                </a:cubicBezTo>
                <a:cubicBezTo>
                  <a:pt x="1212437" y="339980"/>
                  <a:pt x="1249039" y="324729"/>
                  <a:pt x="1287237" y="314853"/>
                </a:cubicBezTo>
                <a:cubicBezTo>
                  <a:pt x="1312937" y="308042"/>
                  <a:pt x="1339217" y="303644"/>
                  <a:pt x="1365735" y="301717"/>
                </a:cubicBezTo>
                <a:cubicBezTo>
                  <a:pt x="1388901" y="300305"/>
                  <a:pt x="1412126" y="300139"/>
                  <a:pt x="1435310" y="301218"/>
                </a:cubicBezTo>
                <a:cubicBezTo>
                  <a:pt x="1440020" y="301401"/>
                  <a:pt x="1444912" y="301265"/>
                  <a:pt x="1449442" y="301898"/>
                </a:cubicBezTo>
                <a:cubicBezTo>
                  <a:pt x="1470278" y="304707"/>
                  <a:pt x="1491069" y="307515"/>
                  <a:pt x="1511769" y="310958"/>
                </a:cubicBezTo>
                <a:cubicBezTo>
                  <a:pt x="1546013" y="316710"/>
                  <a:pt x="1579985" y="323188"/>
                  <a:pt x="1613549" y="332247"/>
                </a:cubicBezTo>
                <a:cubicBezTo>
                  <a:pt x="1659309" y="343749"/>
                  <a:pt x="1703442" y="360961"/>
                  <a:pt x="1744908" y="383477"/>
                </a:cubicBezTo>
                <a:cubicBezTo>
                  <a:pt x="1782005" y="404177"/>
                  <a:pt x="1815615" y="429090"/>
                  <a:pt x="1841297" y="463514"/>
                </a:cubicBezTo>
                <a:cubicBezTo>
                  <a:pt x="1871691" y="504281"/>
                  <a:pt x="1889265" y="549350"/>
                  <a:pt x="1887272" y="601078"/>
                </a:cubicBezTo>
                <a:cubicBezTo>
                  <a:pt x="1886467" y="622560"/>
                  <a:pt x="1881499" y="643681"/>
                  <a:pt x="1872642" y="663269"/>
                </a:cubicBezTo>
                <a:cubicBezTo>
                  <a:pt x="1856292" y="698563"/>
                  <a:pt x="1830604" y="728714"/>
                  <a:pt x="1798357" y="750464"/>
                </a:cubicBezTo>
                <a:cubicBezTo>
                  <a:pt x="1763116" y="775286"/>
                  <a:pt x="1723120" y="787471"/>
                  <a:pt x="1680587" y="790868"/>
                </a:cubicBezTo>
                <a:cubicBezTo>
                  <a:pt x="1647159" y="793606"/>
                  <a:pt x="1613514" y="791792"/>
                  <a:pt x="1580573" y="785478"/>
                </a:cubicBezTo>
                <a:cubicBezTo>
                  <a:pt x="1547310" y="779245"/>
                  <a:pt x="1514705" y="769903"/>
                  <a:pt x="1483187" y="757576"/>
                </a:cubicBezTo>
                <a:cubicBezTo>
                  <a:pt x="1453137" y="745942"/>
                  <a:pt x="1424641" y="730637"/>
                  <a:pt x="1398348" y="712008"/>
                </a:cubicBezTo>
                <a:cubicBezTo>
                  <a:pt x="1379748" y="699518"/>
                  <a:pt x="1363939" y="683309"/>
                  <a:pt x="1351920" y="664402"/>
                </a:cubicBezTo>
                <a:cubicBezTo>
                  <a:pt x="1326962" y="623092"/>
                  <a:pt x="1326599" y="581692"/>
                  <a:pt x="1351920" y="540382"/>
                </a:cubicBezTo>
                <a:cubicBezTo>
                  <a:pt x="1361067" y="525777"/>
                  <a:pt x="1372847" y="512998"/>
                  <a:pt x="1386662" y="502696"/>
                </a:cubicBezTo>
                <a:cubicBezTo>
                  <a:pt x="1412672" y="482787"/>
                  <a:pt x="1443462" y="470071"/>
                  <a:pt x="1475940" y="465825"/>
                </a:cubicBezTo>
                <a:cubicBezTo>
                  <a:pt x="1505366" y="461616"/>
                  <a:pt x="1535366" y="464283"/>
                  <a:pt x="1563588" y="473615"/>
                </a:cubicBezTo>
                <a:cubicBezTo>
                  <a:pt x="1584088" y="480384"/>
                  <a:pt x="1603848" y="489217"/>
                  <a:pt x="1622563" y="499977"/>
                </a:cubicBezTo>
                <a:cubicBezTo>
                  <a:pt x="1628201" y="503115"/>
                  <a:pt x="1633659" y="506563"/>
                  <a:pt x="1638915" y="510305"/>
                </a:cubicBezTo>
                <a:cubicBezTo>
                  <a:pt x="1654915" y="522012"/>
                  <a:pt x="1668151" y="537088"/>
                  <a:pt x="1677688" y="554469"/>
                </a:cubicBezTo>
                <a:cubicBezTo>
                  <a:pt x="1680308" y="558936"/>
                  <a:pt x="1681597" y="564060"/>
                  <a:pt x="1681402" y="569235"/>
                </a:cubicBezTo>
                <a:cubicBezTo>
                  <a:pt x="1681560" y="573693"/>
                  <a:pt x="1678839" y="577748"/>
                  <a:pt x="1674654" y="579291"/>
                </a:cubicBezTo>
                <a:cubicBezTo>
                  <a:pt x="1662243" y="583820"/>
                  <a:pt x="1653772" y="583820"/>
                  <a:pt x="1646524" y="574762"/>
                </a:cubicBezTo>
                <a:cubicBezTo>
                  <a:pt x="1645117" y="573152"/>
                  <a:pt x="1643605" y="571639"/>
                  <a:pt x="1641995" y="570232"/>
                </a:cubicBezTo>
                <a:cubicBezTo>
                  <a:pt x="1624019" y="553530"/>
                  <a:pt x="1603323" y="540019"/>
                  <a:pt x="1580800" y="530281"/>
                </a:cubicBezTo>
                <a:cubicBezTo>
                  <a:pt x="1563894" y="522855"/>
                  <a:pt x="1545941" y="518087"/>
                  <a:pt x="1527577" y="516148"/>
                </a:cubicBezTo>
                <a:cubicBezTo>
                  <a:pt x="1503610" y="513715"/>
                  <a:pt x="1479401" y="515601"/>
                  <a:pt x="1456100" y="521720"/>
                </a:cubicBezTo>
                <a:cubicBezTo>
                  <a:pt x="1434585" y="527381"/>
                  <a:pt x="1415062" y="536441"/>
                  <a:pt x="1400749" y="554559"/>
                </a:cubicBezTo>
                <a:cubicBezTo>
                  <a:pt x="1384578" y="575124"/>
                  <a:pt x="1379595" y="597092"/>
                  <a:pt x="1389425" y="621914"/>
                </a:cubicBezTo>
                <a:cubicBezTo>
                  <a:pt x="1394372" y="633852"/>
                  <a:pt x="1401552" y="644736"/>
                  <a:pt x="1410578" y="653983"/>
                </a:cubicBezTo>
                <a:cubicBezTo>
                  <a:pt x="1427541" y="671718"/>
                  <a:pt x="1447724" y="686060"/>
                  <a:pt x="1470051" y="696245"/>
                </a:cubicBezTo>
                <a:cubicBezTo>
                  <a:pt x="1489468" y="705364"/>
                  <a:pt x="1508961" y="714318"/>
                  <a:pt x="1528529" y="723106"/>
                </a:cubicBezTo>
                <a:cubicBezTo>
                  <a:pt x="1537135" y="726956"/>
                  <a:pt x="1545922" y="730398"/>
                  <a:pt x="1554710" y="733795"/>
                </a:cubicBezTo>
                <a:cubicBezTo>
                  <a:pt x="1587833" y="746095"/>
                  <a:pt x="1623310" y="750741"/>
                  <a:pt x="1658483" y="747384"/>
                </a:cubicBezTo>
                <a:cubicBezTo>
                  <a:pt x="1686732" y="745121"/>
                  <a:pt x="1714432" y="738314"/>
                  <a:pt x="1740514" y="727228"/>
                </a:cubicBezTo>
                <a:cubicBezTo>
                  <a:pt x="1771325" y="714665"/>
                  <a:pt x="1798321" y="694273"/>
                  <a:pt x="1818830" y="668071"/>
                </a:cubicBezTo>
                <a:cubicBezTo>
                  <a:pt x="1841691" y="639974"/>
                  <a:pt x="1850073" y="602791"/>
                  <a:pt x="1841478" y="567605"/>
                </a:cubicBezTo>
                <a:cubicBezTo>
                  <a:pt x="1834402" y="536502"/>
                  <a:pt x="1819867" y="507588"/>
                  <a:pt x="1799127" y="483354"/>
                </a:cubicBezTo>
                <a:cubicBezTo>
                  <a:pt x="1782195" y="461996"/>
                  <a:pt x="1760470" y="444927"/>
                  <a:pt x="1735712" y="433528"/>
                </a:cubicBezTo>
                <a:cubicBezTo>
                  <a:pt x="1692897" y="414633"/>
                  <a:pt x="1649040" y="398195"/>
                  <a:pt x="1604354" y="384292"/>
                </a:cubicBezTo>
                <a:cubicBezTo>
                  <a:pt x="1569188" y="373408"/>
                  <a:pt x="1533321" y="364934"/>
                  <a:pt x="1497003" y="358926"/>
                </a:cubicBezTo>
                <a:cubicBezTo>
                  <a:pt x="1480922" y="356299"/>
                  <a:pt x="1464661" y="354622"/>
                  <a:pt x="1448445" y="353355"/>
                </a:cubicBezTo>
                <a:cubicBezTo>
                  <a:pt x="1435174" y="352177"/>
                  <a:pt x="1421811" y="352494"/>
                  <a:pt x="1408540" y="352177"/>
                </a:cubicBezTo>
                <a:cubicBezTo>
                  <a:pt x="1374251" y="351454"/>
                  <a:pt x="1340009" y="355061"/>
                  <a:pt x="1306624" y="362912"/>
                </a:cubicBezTo>
                <a:cubicBezTo>
                  <a:pt x="1242439" y="378630"/>
                  <a:pt x="1186952" y="409159"/>
                  <a:pt x="1141656" y="457716"/>
                </a:cubicBezTo>
                <a:cubicBezTo>
                  <a:pt x="1110281" y="490369"/>
                  <a:pt x="1087103" y="530002"/>
                  <a:pt x="1074029" y="573357"/>
                </a:cubicBezTo>
                <a:cubicBezTo>
                  <a:pt x="1064109" y="607555"/>
                  <a:pt x="1058402" y="641935"/>
                  <a:pt x="1064472" y="677538"/>
                </a:cubicBezTo>
                <a:cubicBezTo>
                  <a:pt x="1067470" y="695759"/>
                  <a:pt x="1073421" y="713369"/>
                  <a:pt x="1082092" y="729673"/>
                </a:cubicBezTo>
                <a:cubicBezTo>
                  <a:pt x="1096141" y="754936"/>
                  <a:pt x="1115807" y="776632"/>
                  <a:pt x="1139572" y="793087"/>
                </a:cubicBezTo>
                <a:cubicBezTo>
                  <a:pt x="1164851" y="810930"/>
                  <a:pt x="1192490" y="825169"/>
                  <a:pt x="1221694" y="835394"/>
                </a:cubicBezTo>
                <a:cubicBezTo>
                  <a:pt x="1262834" y="849975"/>
                  <a:pt x="1305318" y="860444"/>
                  <a:pt x="1348523" y="866648"/>
                </a:cubicBezTo>
                <a:cubicBezTo>
                  <a:pt x="1375700" y="870770"/>
                  <a:pt x="1403104" y="874031"/>
                  <a:pt x="1430282" y="875707"/>
                </a:cubicBezTo>
                <a:cubicBezTo>
                  <a:pt x="1462402" y="878304"/>
                  <a:pt x="1494636" y="879227"/>
                  <a:pt x="1526853" y="878470"/>
                </a:cubicBezTo>
                <a:cubicBezTo>
                  <a:pt x="1529389" y="878470"/>
                  <a:pt x="1532017" y="878788"/>
                  <a:pt x="1534553" y="878470"/>
                </a:cubicBezTo>
                <a:cubicBezTo>
                  <a:pt x="1538963" y="877888"/>
                  <a:pt x="1543222" y="880314"/>
                  <a:pt x="1544971" y="884404"/>
                </a:cubicBezTo>
                <a:cubicBezTo>
                  <a:pt x="1547915" y="889658"/>
                  <a:pt x="1550995" y="894822"/>
                  <a:pt x="1554030" y="899986"/>
                </a:cubicBezTo>
                <a:cubicBezTo>
                  <a:pt x="1581090" y="947082"/>
                  <a:pt x="1616879" y="988588"/>
                  <a:pt x="1659479" y="1022285"/>
                </a:cubicBezTo>
                <a:cubicBezTo>
                  <a:pt x="1713510" y="1063957"/>
                  <a:pt x="1778770" y="1088518"/>
                  <a:pt x="1846868" y="1092810"/>
                </a:cubicBezTo>
                <a:cubicBezTo>
                  <a:pt x="1874303" y="1094916"/>
                  <a:pt x="1901876" y="1094415"/>
                  <a:pt x="1929216" y="1091316"/>
                </a:cubicBezTo>
                <a:cubicBezTo>
                  <a:pt x="1952640" y="1088783"/>
                  <a:pt x="1975879" y="1084758"/>
                  <a:pt x="1998791" y="1079267"/>
                </a:cubicBezTo>
                <a:cubicBezTo>
                  <a:pt x="2050943" y="1066738"/>
                  <a:pt x="2101304" y="1047668"/>
                  <a:pt x="2148675" y="1022511"/>
                </a:cubicBezTo>
                <a:cubicBezTo>
                  <a:pt x="2155265" y="1018525"/>
                  <a:pt x="2163365" y="1017935"/>
                  <a:pt x="2170463" y="1020926"/>
                </a:cubicBezTo>
                <a:cubicBezTo>
                  <a:pt x="2207795" y="1035200"/>
                  <a:pt x="2247675" y="1041599"/>
                  <a:pt x="2287598" y="1039724"/>
                </a:cubicBezTo>
                <a:cubicBezTo>
                  <a:pt x="2315072" y="1038306"/>
                  <a:pt x="2341974" y="1031341"/>
                  <a:pt x="2366685" y="1019250"/>
                </a:cubicBezTo>
                <a:cubicBezTo>
                  <a:pt x="2400960" y="1001914"/>
                  <a:pt x="2430357" y="976284"/>
                  <a:pt x="2452203" y="944693"/>
                </a:cubicBezTo>
                <a:cubicBezTo>
                  <a:pt x="2466661" y="924379"/>
                  <a:pt x="2478090" y="902072"/>
                  <a:pt x="2486130" y="878470"/>
                </a:cubicBezTo>
                <a:cubicBezTo>
                  <a:pt x="2499764" y="839697"/>
                  <a:pt x="2507737" y="800154"/>
                  <a:pt x="2503569" y="758617"/>
                </a:cubicBezTo>
                <a:cubicBezTo>
                  <a:pt x="2501329" y="735112"/>
                  <a:pt x="2495493" y="712090"/>
                  <a:pt x="2486266" y="690356"/>
                </a:cubicBezTo>
                <a:cubicBezTo>
                  <a:pt x="2468419" y="649047"/>
                  <a:pt x="2440155" y="616297"/>
                  <a:pt x="2405005" y="588894"/>
                </a:cubicBezTo>
                <a:cubicBezTo>
                  <a:pt x="2400702" y="585542"/>
                  <a:pt x="2393455" y="583503"/>
                  <a:pt x="2392911" y="578295"/>
                </a:cubicBezTo>
                <a:cubicBezTo>
                  <a:pt x="2392367" y="573085"/>
                  <a:pt x="2398347" y="568873"/>
                  <a:pt x="2401427" y="564343"/>
                </a:cubicBezTo>
                <a:cubicBezTo>
                  <a:pt x="2418563" y="540148"/>
                  <a:pt x="2431587" y="513289"/>
                  <a:pt x="2439974" y="484849"/>
                </a:cubicBezTo>
                <a:cubicBezTo>
                  <a:pt x="2448641" y="455009"/>
                  <a:pt x="2448969" y="423365"/>
                  <a:pt x="2440925" y="393351"/>
                </a:cubicBezTo>
                <a:cubicBezTo>
                  <a:pt x="2433117" y="366393"/>
                  <a:pt x="2419703" y="341387"/>
                  <a:pt x="2401563" y="319972"/>
                </a:cubicBezTo>
                <a:cubicBezTo>
                  <a:pt x="2381517" y="295914"/>
                  <a:pt x="2358116" y="274862"/>
                  <a:pt x="2332079" y="257463"/>
                </a:cubicBezTo>
                <a:cubicBezTo>
                  <a:pt x="2276161" y="217988"/>
                  <a:pt x="2212197" y="191382"/>
                  <a:pt x="2144780" y="179554"/>
                </a:cubicBezTo>
                <a:cubicBezTo>
                  <a:pt x="2122832" y="175613"/>
                  <a:pt x="2100621" y="173312"/>
                  <a:pt x="2078331" y="172669"/>
                </a:cubicBezTo>
                <a:cubicBezTo>
                  <a:pt x="2060734" y="172307"/>
                  <a:pt x="2043131" y="172942"/>
                  <a:pt x="2025606" y="174571"/>
                </a:cubicBezTo>
                <a:cubicBezTo>
                  <a:pt x="2004755" y="176426"/>
                  <a:pt x="1984043" y="179603"/>
                  <a:pt x="1963596" y="184084"/>
                </a:cubicBezTo>
                <a:cubicBezTo>
                  <a:pt x="1931720" y="190902"/>
                  <a:pt x="1900785" y="201548"/>
                  <a:pt x="1871464" y="215790"/>
                </a:cubicBezTo>
                <a:cubicBezTo>
                  <a:pt x="1866301" y="218418"/>
                  <a:pt x="1865938" y="218101"/>
                  <a:pt x="1861771" y="213572"/>
                </a:cubicBezTo>
                <a:cubicBezTo>
                  <a:pt x="1826440" y="172805"/>
                  <a:pt x="1783092" y="142366"/>
                  <a:pt x="1734942" y="118450"/>
                </a:cubicBezTo>
                <a:cubicBezTo>
                  <a:pt x="1699511" y="101100"/>
                  <a:pt x="1662580" y="87000"/>
                  <a:pt x="1624601" y="76325"/>
                </a:cubicBezTo>
                <a:cubicBezTo>
                  <a:pt x="1590404" y="66417"/>
                  <a:pt x="1555605" y="58716"/>
                  <a:pt x="1520420" y="53269"/>
                </a:cubicBezTo>
                <a:cubicBezTo>
                  <a:pt x="1506832" y="51186"/>
                  <a:pt x="1493243" y="49011"/>
                  <a:pt x="1479654" y="47698"/>
                </a:cubicBezTo>
                <a:cubicBezTo>
                  <a:pt x="1466836" y="46429"/>
                  <a:pt x="1454107" y="44345"/>
                  <a:pt x="1441289" y="43757"/>
                </a:cubicBezTo>
                <a:cubicBezTo>
                  <a:pt x="1415515" y="42579"/>
                  <a:pt x="1389742" y="42488"/>
                  <a:pt x="1363968" y="42941"/>
                </a:cubicBezTo>
                <a:close/>
                <a:moveTo>
                  <a:pt x="1384126" y="0"/>
                </a:moveTo>
                <a:lnTo>
                  <a:pt x="1469191" y="0"/>
                </a:lnTo>
                <a:cubicBezTo>
                  <a:pt x="1483913" y="3352"/>
                  <a:pt x="1498951" y="1450"/>
                  <a:pt x="1513853" y="2220"/>
                </a:cubicBezTo>
                <a:cubicBezTo>
                  <a:pt x="1581299" y="6123"/>
                  <a:pt x="1647555" y="21711"/>
                  <a:pt x="1709668" y="48286"/>
                </a:cubicBezTo>
                <a:cubicBezTo>
                  <a:pt x="1774577" y="75463"/>
                  <a:pt x="1831242" y="113829"/>
                  <a:pt x="1876221" y="168456"/>
                </a:cubicBezTo>
                <a:cubicBezTo>
                  <a:pt x="1880977" y="174209"/>
                  <a:pt x="1885280" y="173439"/>
                  <a:pt x="1890534" y="169770"/>
                </a:cubicBezTo>
                <a:cubicBezTo>
                  <a:pt x="1925321" y="146035"/>
                  <a:pt x="1964412" y="133986"/>
                  <a:pt x="2005631" y="127554"/>
                </a:cubicBezTo>
                <a:cubicBezTo>
                  <a:pt x="2052015" y="120261"/>
                  <a:pt x="2097944" y="124383"/>
                  <a:pt x="2144010" y="130770"/>
                </a:cubicBezTo>
                <a:cubicBezTo>
                  <a:pt x="2240355" y="144132"/>
                  <a:pt x="2321978" y="188704"/>
                  <a:pt x="2396354" y="248812"/>
                </a:cubicBezTo>
                <a:cubicBezTo>
                  <a:pt x="2407678" y="257871"/>
                  <a:pt x="2417190" y="269240"/>
                  <a:pt x="2427608" y="279477"/>
                </a:cubicBezTo>
                <a:cubicBezTo>
                  <a:pt x="2439702" y="291389"/>
                  <a:pt x="2439702" y="291480"/>
                  <a:pt x="2454785" y="282466"/>
                </a:cubicBezTo>
                <a:cubicBezTo>
                  <a:pt x="2502798" y="253737"/>
                  <a:pt x="2554893" y="232462"/>
                  <a:pt x="2609290" y="219368"/>
                </a:cubicBezTo>
                <a:cubicBezTo>
                  <a:pt x="2686293" y="200933"/>
                  <a:pt x="2761802" y="203651"/>
                  <a:pt x="2834683" y="237487"/>
                </a:cubicBezTo>
                <a:cubicBezTo>
                  <a:pt x="2858133" y="248266"/>
                  <a:pt x="2880038" y="262129"/>
                  <a:pt x="2899819" y="278706"/>
                </a:cubicBezTo>
                <a:cubicBezTo>
                  <a:pt x="2909693" y="287041"/>
                  <a:pt x="2920111" y="287766"/>
                  <a:pt x="2932160" y="287176"/>
                </a:cubicBezTo>
                <a:cubicBezTo>
                  <a:pt x="3034710" y="282195"/>
                  <a:pt x="3119912" y="314354"/>
                  <a:pt x="3176305" y="404946"/>
                </a:cubicBezTo>
                <a:cubicBezTo>
                  <a:pt x="3204705" y="450469"/>
                  <a:pt x="3221601" y="500068"/>
                  <a:pt x="3220921" y="554740"/>
                </a:cubicBezTo>
                <a:cubicBezTo>
                  <a:pt x="3220747" y="556364"/>
                  <a:pt x="3221218" y="557992"/>
                  <a:pt x="3222235" y="559270"/>
                </a:cubicBezTo>
                <a:lnTo>
                  <a:pt x="3222235" y="587625"/>
                </a:lnTo>
                <a:cubicBezTo>
                  <a:pt x="3219291" y="590343"/>
                  <a:pt x="3219925" y="594012"/>
                  <a:pt x="3219971" y="597318"/>
                </a:cubicBezTo>
                <a:cubicBezTo>
                  <a:pt x="3219803" y="604621"/>
                  <a:pt x="3218426" y="611846"/>
                  <a:pt x="3215893" y="618698"/>
                </a:cubicBezTo>
                <a:cubicBezTo>
                  <a:pt x="3203886" y="656943"/>
                  <a:pt x="3176470" y="688446"/>
                  <a:pt x="3140249" y="705620"/>
                </a:cubicBezTo>
                <a:cubicBezTo>
                  <a:pt x="3121690" y="714555"/>
                  <a:pt x="3101979" y="720867"/>
                  <a:pt x="3081681" y="724373"/>
                </a:cubicBezTo>
                <a:cubicBezTo>
                  <a:pt x="3072402" y="725986"/>
                  <a:pt x="3063043" y="727105"/>
                  <a:pt x="3053643" y="727725"/>
                </a:cubicBezTo>
                <a:cubicBezTo>
                  <a:pt x="3050337" y="727997"/>
                  <a:pt x="3049114" y="730035"/>
                  <a:pt x="3050427" y="733161"/>
                </a:cubicBezTo>
                <a:cubicBezTo>
                  <a:pt x="3055033" y="744240"/>
                  <a:pt x="3058376" y="755803"/>
                  <a:pt x="3060393" y="767631"/>
                </a:cubicBezTo>
                <a:cubicBezTo>
                  <a:pt x="3067728" y="806116"/>
                  <a:pt x="3058467" y="845910"/>
                  <a:pt x="3034891" y="877201"/>
                </a:cubicBezTo>
                <a:cubicBezTo>
                  <a:pt x="3023087" y="893094"/>
                  <a:pt x="3008874" y="907047"/>
                  <a:pt x="2992766" y="918556"/>
                </a:cubicBezTo>
                <a:cubicBezTo>
                  <a:pt x="2959359" y="942060"/>
                  <a:pt x="2922245" y="959792"/>
                  <a:pt x="2882969" y="971009"/>
                </a:cubicBezTo>
                <a:cubicBezTo>
                  <a:pt x="2870505" y="974171"/>
                  <a:pt x="2857814" y="976352"/>
                  <a:pt x="2845010" y="977531"/>
                </a:cubicBezTo>
                <a:cubicBezTo>
                  <a:pt x="2828805" y="979401"/>
                  <a:pt x="2812487" y="980098"/>
                  <a:pt x="2796181" y="979615"/>
                </a:cubicBezTo>
                <a:cubicBezTo>
                  <a:pt x="2785032" y="979415"/>
                  <a:pt x="2773970" y="977599"/>
                  <a:pt x="2763341" y="974225"/>
                </a:cubicBezTo>
                <a:cubicBezTo>
                  <a:pt x="2753263" y="971781"/>
                  <a:pt x="2744001" y="966736"/>
                  <a:pt x="2736481" y="959594"/>
                </a:cubicBezTo>
                <a:cubicBezTo>
                  <a:pt x="2733887" y="956561"/>
                  <a:pt x="2729478" y="955852"/>
                  <a:pt x="2726063" y="957919"/>
                </a:cubicBezTo>
                <a:cubicBezTo>
                  <a:pt x="2710405" y="964898"/>
                  <a:pt x="2693988" y="970036"/>
                  <a:pt x="2677144" y="973229"/>
                </a:cubicBezTo>
                <a:cubicBezTo>
                  <a:pt x="2641269" y="979797"/>
                  <a:pt x="2605576" y="980838"/>
                  <a:pt x="2570698" y="967431"/>
                </a:cubicBezTo>
                <a:cubicBezTo>
                  <a:pt x="2554627" y="961311"/>
                  <a:pt x="2539777" y="952368"/>
                  <a:pt x="2526852" y="941024"/>
                </a:cubicBezTo>
                <a:cubicBezTo>
                  <a:pt x="2524335" y="938109"/>
                  <a:pt x="2521253" y="935736"/>
                  <a:pt x="2517793" y="934048"/>
                </a:cubicBezTo>
                <a:cubicBezTo>
                  <a:pt x="2513897" y="935905"/>
                  <a:pt x="2513263" y="939982"/>
                  <a:pt x="2511270" y="943107"/>
                </a:cubicBezTo>
                <a:cubicBezTo>
                  <a:pt x="2498307" y="965906"/>
                  <a:pt x="2482391" y="986893"/>
                  <a:pt x="2463935" y="1005525"/>
                </a:cubicBezTo>
                <a:cubicBezTo>
                  <a:pt x="2430908" y="1038420"/>
                  <a:pt x="2389429" y="1061542"/>
                  <a:pt x="2344082" y="1072337"/>
                </a:cubicBezTo>
                <a:cubicBezTo>
                  <a:pt x="2326625" y="1076721"/>
                  <a:pt x="2308815" y="1079555"/>
                  <a:pt x="2290859" y="1080807"/>
                </a:cubicBezTo>
                <a:cubicBezTo>
                  <a:pt x="2278053" y="1082088"/>
                  <a:pt x="2265175" y="1082511"/>
                  <a:pt x="2252313" y="1082075"/>
                </a:cubicBezTo>
                <a:cubicBezTo>
                  <a:pt x="2225735" y="1081168"/>
                  <a:pt x="2199322" y="1077510"/>
                  <a:pt x="2173497" y="1071159"/>
                </a:cubicBezTo>
                <a:cubicBezTo>
                  <a:pt x="2166517" y="1068990"/>
                  <a:pt x="2158958" y="1069725"/>
                  <a:pt x="2152525" y="1073197"/>
                </a:cubicBezTo>
                <a:cubicBezTo>
                  <a:pt x="2143014" y="1078089"/>
                  <a:pt x="2133139" y="1082256"/>
                  <a:pt x="2123401" y="1086786"/>
                </a:cubicBezTo>
                <a:cubicBezTo>
                  <a:pt x="2120043" y="1087877"/>
                  <a:pt x="2116956" y="1089667"/>
                  <a:pt x="2114342" y="1092040"/>
                </a:cubicBezTo>
                <a:lnTo>
                  <a:pt x="2114383" y="1092110"/>
                </a:lnTo>
                <a:lnTo>
                  <a:pt x="2079038" y="1103086"/>
                </a:lnTo>
                <a:lnTo>
                  <a:pt x="2071534" y="1102586"/>
                </a:lnTo>
                <a:lnTo>
                  <a:pt x="2027600" y="1119061"/>
                </a:lnTo>
                <a:lnTo>
                  <a:pt x="2023672" y="1120281"/>
                </a:lnTo>
                <a:lnTo>
                  <a:pt x="2023742" y="1120508"/>
                </a:lnTo>
                <a:lnTo>
                  <a:pt x="2012626" y="1124676"/>
                </a:lnTo>
                <a:lnTo>
                  <a:pt x="1949464" y="1137563"/>
                </a:lnTo>
                <a:cubicBezTo>
                  <a:pt x="1939635" y="1138785"/>
                  <a:pt x="1929805" y="1139148"/>
                  <a:pt x="1920022" y="1140417"/>
                </a:cubicBezTo>
                <a:cubicBezTo>
                  <a:pt x="1891259" y="1144040"/>
                  <a:pt x="1862587" y="1141639"/>
                  <a:pt x="1833959" y="1138650"/>
                </a:cubicBezTo>
                <a:lnTo>
                  <a:pt x="1816551" y="1135729"/>
                </a:lnTo>
                <a:lnTo>
                  <a:pt x="1735400" y="1111256"/>
                </a:lnTo>
                <a:lnTo>
                  <a:pt x="1717572" y="1095212"/>
                </a:lnTo>
                <a:lnTo>
                  <a:pt x="1666674" y="1075636"/>
                </a:lnTo>
                <a:lnTo>
                  <a:pt x="1624252" y="1047448"/>
                </a:lnTo>
                <a:lnTo>
                  <a:pt x="1623923" y="1047062"/>
                </a:lnTo>
                <a:cubicBezTo>
                  <a:pt x="1590052" y="1019097"/>
                  <a:pt x="1560193" y="986602"/>
                  <a:pt x="1535188" y="950491"/>
                </a:cubicBezTo>
                <a:cubicBezTo>
                  <a:pt x="1529211" y="942086"/>
                  <a:pt x="1523721" y="933344"/>
                  <a:pt x="1518745" y="924310"/>
                </a:cubicBezTo>
                <a:cubicBezTo>
                  <a:pt x="1516276" y="918242"/>
                  <a:pt x="1510084" y="914545"/>
                  <a:pt x="1503571" y="915251"/>
                </a:cubicBezTo>
                <a:cubicBezTo>
                  <a:pt x="1483822" y="915748"/>
                  <a:pt x="1464028" y="915250"/>
                  <a:pt x="1444279" y="915250"/>
                </a:cubicBezTo>
                <a:cubicBezTo>
                  <a:pt x="1421903" y="915613"/>
                  <a:pt x="1399662" y="913665"/>
                  <a:pt x="1377422" y="911807"/>
                </a:cubicBezTo>
                <a:cubicBezTo>
                  <a:pt x="1347960" y="909421"/>
                  <a:pt x="1318643" y="905490"/>
                  <a:pt x="1289593" y="900031"/>
                </a:cubicBezTo>
                <a:cubicBezTo>
                  <a:pt x="1252425" y="893370"/>
                  <a:pt x="1216010" y="883037"/>
                  <a:pt x="1180882" y="869184"/>
                </a:cubicBezTo>
                <a:cubicBezTo>
                  <a:pt x="1157763" y="859914"/>
                  <a:pt x="1135675" y="848254"/>
                  <a:pt x="1114977" y="834396"/>
                </a:cubicBezTo>
                <a:cubicBezTo>
                  <a:pt x="1113165" y="833219"/>
                  <a:pt x="1111489" y="831905"/>
                  <a:pt x="1109677" y="830773"/>
                </a:cubicBezTo>
                <a:cubicBezTo>
                  <a:pt x="1108224" y="829771"/>
                  <a:pt x="1106243" y="830069"/>
                  <a:pt x="1105148" y="831453"/>
                </a:cubicBezTo>
                <a:cubicBezTo>
                  <a:pt x="1104108" y="832801"/>
                  <a:pt x="1103170" y="834224"/>
                  <a:pt x="1102340" y="835710"/>
                </a:cubicBezTo>
                <a:cubicBezTo>
                  <a:pt x="1088589" y="857033"/>
                  <a:pt x="1070838" y="875492"/>
                  <a:pt x="1050068" y="890065"/>
                </a:cubicBezTo>
                <a:cubicBezTo>
                  <a:pt x="1018758" y="912065"/>
                  <a:pt x="983745" y="928252"/>
                  <a:pt x="946703" y="937853"/>
                </a:cubicBezTo>
                <a:cubicBezTo>
                  <a:pt x="926529" y="943635"/>
                  <a:pt x="905908" y="947725"/>
                  <a:pt x="885055" y="950082"/>
                </a:cubicBezTo>
                <a:cubicBezTo>
                  <a:pt x="864167" y="952628"/>
                  <a:pt x="843083" y="953159"/>
                  <a:pt x="822093" y="951668"/>
                </a:cubicBezTo>
                <a:cubicBezTo>
                  <a:pt x="799908" y="949817"/>
                  <a:pt x="777982" y="945611"/>
                  <a:pt x="756686" y="939120"/>
                </a:cubicBezTo>
                <a:cubicBezTo>
                  <a:pt x="736229" y="932583"/>
                  <a:pt x="716651" y="923563"/>
                  <a:pt x="698391" y="912260"/>
                </a:cubicBezTo>
                <a:cubicBezTo>
                  <a:pt x="696104" y="910344"/>
                  <a:pt x="693407" y="908980"/>
                  <a:pt x="690509" y="908274"/>
                </a:cubicBezTo>
                <a:cubicBezTo>
                  <a:pt x="690101" y="908275"/>
                  <a:pt x="689558" y="908275"/>
                  <a:pt x="689331" y="908728"/>
                </a:cubicBezTo>
                <a:cubicBezTo>
                  <a:pt x="666185" y="935407"/>
                  <a:pt x="637467" y="954930"/>
                  <a:pt x="607028" y="972142"/>
                </a:cubicBezTo>
                <a:cubicBezTo>
                  <a:pt x="576798" y="989306"/>
                  <a:pt x="544476" y="1002491"/>
                  <a:pt x="510865" y="1011369"/>
                </a:cubicBezTo>
                <a:cubicBezTo>
                  <a:pt x="491240" y="1016164"/>
                  <a:pt x="470925" y="1017467"/>
                  <a:pt x="450848" y="1015219"/>
                </a:cubicBezTo>
                <a:cubicBezTo>
                  <a:pt x="439292" y="1013986"/>
                  <a:pt x="428081" y="1010541"/>
                  <a:pt x="417827" y="1005072"/>
                </a:cubicBezTo>
                <a:cubicBezTo>
                  <a:pt x="409739" y="1000985"/>
                  <a:pt x="402772" y="994984"/>
                  <a:pt x="397535" y="987588"/>
                </a:cubicBezTo>
                <a:cubicBezTo>
                  <a:pt x="392271" y="979769"/>
                  <a:pt x="387724" y="971492"/>
                  <a:pt x="383946" y="962857"/>
                </a:cubicBezTo>
                <a:cubicBezTo>
                  <a:pt x="379733" y="953797"/>
                  <a:pt x="375385" y="945100"/>
                  <a:pt x="370946" y="936268"/>
                </a:cubicBezTo>
                <a:cubicBezTo>
                  <a:pt x="368361" y="931318"/>
                  <a:pt x="365214" y="926683"/>
                  <a:pt x="361569" y="922452"/>
                </a:cubicBezTo>
                <a:cubicBezTo>
                  <a:pt x="352903" y="911447"/>
                  <a:pt x="339292" y="905526"/>
                  <a:pt x="325333" y="906689"/>
                </a:cubicBezTo>
                <a:cubicBezTo>
                  <a:pt x="315050" y="907369"/>
                  <a:pt x="304723" y="907595"/>
                  <a:pt x="294441" y="907867"/>
                </a:cubicBezTo>
                <a:cubicBezTo>
                  <a:pt x="273780" y="908115"/>
                  <a:pt x="253435" y="902778"/>
                  <a:pt x="235556" y="892421"/>
                </a:cubicBezTo>
                <a:cubicBezTo>
                  <a:pt x="216463" y="881632"/>
                  <a:pt x="199562" y="867359"/>
                  <a:pt x="185731" y="850340"/>
                </a:cubicBezTo>
                <a:cubicBezTo>
                  <a:pt x="161751" y="821035"/>
                  <a:pt x="142704" y="788020"/>
                  <a:pt x="129337" y="752592"/>
                </a:cubicBezTo>
                <a:cubicBezTo>
                  <a:pt x="126529" y="745435"/>
                  <a:pt x="123720" y="738234"/>
                  <a:pt x="121411" y="730850"/>
                </a:cubicBezTo>
                <a:cubicBezTo>
                  <a:pt x="120274" y="725752"/>
                  <a:pt x="116148" y="721859"/>
                  <a:pt x="110992" y="721021"/>
                </a:cubicBezTo>
                <a:cubicBezTo>
                  <a:pt x="103491" y="719288"/>
                  <a:pt x="96120" y="717033"/>
                  <a:pt x="88933" y="714272"/>
                </a:cubicBezTo>
                <a:cubicBezTo>
                  <a:pt x="72050" y="707534"/>
                  <a:pt x="57492" y="696029"/>
                  <a:pt x="47034" y="681160"/>
                </a:cubicBezTo>
                <a:cubicBezTo>
                  <a:pt x="33251" y="661939"/>
                  <a:pt x="22355" y="640803"/>
                  <a:pt x="14693" y="618426"/>
                </a:cubicBezTo>
                <a:cubicBezTo>
                  <a:pt x="10377" y="604509"/>
                  <a:pt x="7345" y="590227"/>
                  <a:pt x="5634" y="575758"/>
                </a:cubicBezTo>
                <a:cubicBezTo>
                  <a:pt x="3324" y="560538"/>
                  <a:pt x="1920" y="545137"/>
                  <a:pt x="153" y="529828"/>
                </a:cubicBezTo>
                <a:cubicBezTo>
                  <a:pt x="-51" y="527250"/>
                  <a:pt x="-51" y="524660"/>
                  <a:pt x="153" y="522082"/>
                </a:cubicBezTo>
                <a:cubicBezTo>
                  <a:pt x="2146" y="489468"/>
                  <a:pt x="5860" y="457218"/>
                  <a:pt x="18588" y="426643"/>
                </a:cubicBezTo>
                <a:cubicBezTo>
                  <a:pt x="34189" y="389134"/>
                  <a:pt x="59986" y="356747"/>
                  <a:pt x="93055" y="333152"/>
                </a:cubicBezTo>
                <a:cubicBezTo>
                  <a:pt x="128480" y="308091"/>
                  <a:pt x="168500" y="290266"/>
                  <a:pt x="210824" y="280699"/>
                </a:cubicBezTo>
                <a:cubicBezTo>
                  <a:pt x="221234" y="277956"/>
                  <a:pt x="231832" y="275988"/>
                  <a:pt x="242532" y="274811"/>
                </a:cubicBezTo>
                <a:cubicBezTo>
                  <a:pt x="249422" y="274462"/>
                  <a:pt x="255516" y="270229"/>
                  <a:pt x="258249" y="263895"/>
                </a:cubicBezTo>
                <a:cubicBezTo>
                  <a:pt x="280580" y="219414"/>
                  <a:pt x="316772" y="191829"/>
                  <a:pt x="364423" y="178919"/>
                </a:cubicBezTo>
                <a:cubicBezTo>
                  <a:pt x="378413" y="174770"/>
                  <a:pt x="392871" y="172410"/>
                  <a:pt x="407455" y="171899"/>
                </a:cubicBezTo>
                <a:cubicBezTo>
                  <a:pt x="411310" y="172416"/>
                  <a:pt x="415232" y="171736"/>
                  <a:pt x="418688" y="169951"/>
                </a:cubicBezTo>
                <a:cubicBezTo>
                  <a:pt x="423217" y="165104"/>
                  <a:pt x="429015" y="166191"/>
                  <a:pt x="434405" y="166463"/>
                </a:cubicBezTo>
                <a:cubicBezTo>
                  <a:pt x="495843" y="169755"/>
                  <a:pt x="556391" y="182607"/>
                  <a:pt x="613868" y="204557"/>
                </a:cubicBezTo>
                <a:cubicBezTo>
                  <a:pt x="630763" y="210898"/>
                  <a:pt x="647749" y="217149"/>
                  <a:pt x="664010" y="224895"/>
                </a:cubicBezTo>
                <a:cubicBezTo>
                  <a:pt x="673478" y="229424"/>
                  <a:pt x="680000" y="227296"/>
                  <a:pt x="686658" y="220003"/>
                </a:cubicBezTo>
                <a:cubicBezTo>
                  <a:pt x="695356" y="210491"/>
                  <a:pt x="704777" y="201477"/>
                  <a:pt x="713836" y="192825"/>
                </a:cubicBezTo>
                <a:cubicBezTo>
                  <a:pt x="764703" y="144585"/>
                  <a:pt x="824268" y="117453"/>
                  <a:pt x="895292" y="120352"/>
                </a:cubicBezTo>
                <a:cubicBezTo>
                  <a:pt x="927029" y="121298"/>
                  <a:pt x="958134" y="129461"/>
                  <a:pt x="986246" y="144223"/>
                </a:cubicBezTo>
                <a:cubicBezTo>
                  <a:pt x="995713" y="149296"/>
                  <a:pt x="1001737" y="148752"/>
                  <a:pt x="1009347" y="140010"/>
                </a:cubicBezTo>
                <a:cubicBezTo>
                  <a:pt x="1041643" y="104000"/>
                  <a:pt x="1081186" y="77819"/>
                  <a:pt x="1124761" y="57164"/>
                </a:cubicBezTo>
                <a:cubicBezTo>
                  <a:pt x="1187586" y="27314"/>
                  <a:pt x="1254126" y="11506"/>
                  <a:pt x="1322840" y="3488"/>
                </a:cubicBezTo>
                <a:cubicBezTo>
                  <a:pt x="1343223" y="1133"/>
                  <a:pt x="1363607" y="2718"/>
                  <a:pt x="1384126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2A928D02-0678-4AAD-9640-0CC48F2A6D0D}"/>
              </a:ext>
            </a:extLst>
          </p:cNvPr>
          <p:cNvSpPr/>
          <p:nvPr/>
        </p:nvSpPr>
        <p:spPr>
          <a:xfrm rot="16684187">
            <a:off x="5339055" y="3856509"/>
            <a:ext cx="1043135" cy="520948"/>
          </a:xfrm>
          <a:custGeom>
            <a:avLst/>
            <a:gdLst>
              <a:gd name="connsiteX0" fmla="*/ 1019390 w 2157895"/>
              <a:gd name="connsiteY0" fmla="*/ 520150 h 520948"/>
              <a:gd name="connsiteX1" fmla="*/ 1000927 w 2157895"/>
              <a:gd name="connsiteY1" fmla="*/ 516901 h 520948"/>
              <a:gd name="connsiteX2" fmla="*/ 862612 w 2157895"/>
              <a:gd name="connsiteY2" fmla="*/ 475696 h 520948"/>
              <a:gd name="connsiteX3" fmla="*/ 729328 w 2157895"/>
              <a:gd name="connsiteY3" fmla="*/ 389045 h 520948"/>
              <a:gd name="connsiteX4" fmla="*/ 636101 w 2157895"/>
              <a:gd name="connsiteY4" fmla="*/ 297086 h 520948"/>
              <a:gd name="connsiteX5" fmla="*/ 521558 w 2157895"/>
              <a:gd name="connsiteY5" fmla="*/ 174262 h 520948"/>
              <a:gd name="connsiteX6" fmla="*/ 427657 w 2157895"/>
              <a:gd name="connsiteY6" fmla="*/ 97359 h 520948"/>
              <a:gd name="connsiteX7" fmla="*/ 369969 w 2157895"/>
              <a:gd name="connsiteY7" fmla="*/ 67287 h 520948"/>
              <a:gd name="connsiteX8" fmla="*/ 264856 w 2157895"/>
              <a:gd name="connsiteY8" fmla="*/ 57738 h 520948"/>
              <a:gd name="connsiteX9" fmla="*/ 25667 w 2157895"/>
              <a:gd name="connsiteY9" fmla="*/ 126440 h 520948"/>
              <a:gd name="connsiteX10" fmla="*/ -166 w 2157895"/>
              <a:gd name="connsiteY10" fmla="*/ 137455 h 520948"/>
              <a:gd name="connsiteX11" fmla="*/ 15682 w 2157895"/>
              <a:gd name="connsiteY11" fmla="*/ 124222 h 520948"/>
              <a:gd name="connsiteX12" fmla="*/ 188943 w 2157895"/>
              <a:gd name="connsiteY12" fmla="*/ 33490 h 520948"/>
              <a:gd name="connsiteX13" fmla="*/ 291481 w 2157895"/>
              <a:gd name="connsiteY13" fmla="*/ 11382 h 520948"/>
              <a:gd name="connsiteX14" fmla="*/ 459987 w 2157895"/>
              <a:gd name="connsiteY14" fmla="*/ 38522 h 520948"/>
              <a:gd name="connsiteX15" fmla="*/ 498380 w 2157895"/>
              <a:gd name="connsiteY15" fmla="*/ 62929 h 520948"/>
              <a:gd name="connsiteX16" fmla="*/ 588754 w 2157895"/>
              <a:gd name="connsiteY16" fmla="*/ 132185 h 520948"/>
              <a:gd name="connsiteX17" fmla="*/ 663796 w 2157895"/>
              <a:gd name="connsiteY17" fmla="*/ 210119 h 520948"/>
              <a:gd name="connsiteX18" fmla="*/ 794266 w 2157895"/>
              <a:gd name="connsiteY18" fmla="*/ 339797 h 520948"/>
              <a:gd name="connsiteX19" fmla="*/ 977393 w 2157895"/>
              <a:gd name="connsiteY19" fmla="*/ 429815 h 520948"/>
              <a:gd name="connsiteX20" fmla="*/ 1068718 w 2157895"/>
              <a:gd name="connsiteY20" fmla="*/ 438215 h 520948"/>
              <a:gd name="connsiteX21" fmla="*/ 1187580 w 2157895"/>
              <a:gd name="connsiteY21" fmla="*/ 393839 h 520948"/>
              <a:gd name="connsiteX22" fmla="*/ 1240434 w 2157895"/>
              <a:gd name="connsiteY22" fmla="*/ 308972 h 520948"/>
              <a:gd name="connsiteX23" fmla="*/ 1239919 w 2157895"/>
              <a:gd name="connsiteY23" fmla="*/ 203344 h 520948"/>
              <a:gd name="connsiteX24" fmla="*/ 1174941 w 2157895"/>
              <a:gd name="connsiteY24" fmla="*/ 114277 h 520948"/>
              <a:gd name="connsiteX25" fmla="*/ 1109686 w 2157895"/>
              <a:gd name="connsiteY25" fmla="*/ 77945 h 520948"/>
              <a:gd name="connsiteX26" fmla="*/ 1086547 w 2157895"/>
              <a:gd name="connsiteY26" fmla="*/ 73349 h 520948"/>
              <a:gd name="connsiteX27" fmla="*/ 1024501 w 2157895"/>
              <a:gd name="connsiteY27" fmla="*/ 79252 h 520948"/>
              <a:gd name="connsiteX28" fmla="*/ 959841 w 2157895"/>
              <a:gd name="connsiteY28" fmla="*/ 144824 h 520948"/>
              <a:gd name="connsiteX29" fmla="*/ 961346 w 2157895"/>
              <a:gd name="connsiteY29" fmla="*/ 180483 h 520948"/>
              <a:gd name="connsiteX30" fmla="*/ 969270 w 2157895"/>
              <a:gd name="connsiteY30" fmla="*/ 202749 h 520948"/>
              <a:gd name="connsiteX31" fmla="*/ 978502 w 2157895"/>
              <a:gd name="connsiteY31" fmla="*/ 213447 h 520948"/>
              <a:gd name="connsiteX32" fmla="*/ 993875 w 2157895"/>
              <a:gd name="connsiteY32" fmla="*/ 208653 h 520948"/>
              <a:gd name="connsiteX33" fmla="*/ 1017924 w 2157895"/>
              <a:gd name="connsiteY33" fmla="*/ 169349 h 520948"/>
              <a:gd name="connsiteX34" fmla="*/ 1064162 w 2157895"/>
              <a:gd name="connsiteY34" fmla="*/ 156908 h 520948"/>
              <a:gd name="connsiteX35" fmla="*/ 1083497 w 2157895"/>
              <a:gd name="connsiteY35" fmla="*/ 164594 h 520948"/>
              <a:gd name="connsiteX36" fmla="*/ 1110597 w 2157895"/>
              <a:gd name="connsiteY36" fmla="*/ 205324 h 520948"/>
              <a:gd name="connsiteX37" fmla="*/ 1069907 w 2157895"/>
              <a:gd name="connsiteY37" fmla="*/ 288132 h 520948"/>
              <a:gd name="connsiteX38" fmla="*/ 1040627 w 2157895"/>
              <a:gd name="connsiteY38" fmla="*/ 298592 h 520948"/>
              <a:gd name="connsiteX39" fmla="*/ 974698 w 2157895"/>
              <a:gd name="connsiteY39" fmla="*/ 298869 h 520948"/>
              <a:gd name="connsiteX40" fmla="*/ 898270 w 2157895"/>
              <a:gd name="connsiteY40" fmla="*/ 229256 h 520948"/>
              <a:gd name="connsiteX41" fmla="*/ 888326 w 2157895"/>
              <a:gd name="connsiteY41" fmla="*/ 184049 h 520948"/>
              <a:gd name="connsiteX42" fmla="*/ 886265 w 2157895"/>
              <a:gd name="connsiteY42" fmla="*/ 144428 h 520948"/>
              <a:gd name="connsiteX43" fmla="*/ 956631 w 2157895"/>
              <a:gd name="connsiteY43" fmla="*/ 26002 h 520948"/>
              <a:gd name="connsiteX44" fmla="*/ 1037378 w 2157895"/>
              <a:gd name="connsiteY44" fmla="*/ 1081 h 520948"/>
              <a:gd name="connsiteX45" fmla="*/ 1090470 w 2157895"/>
              <a:gd name="connsiteY45" fmla="*/ -662 h 520948"/>
              <a:gd name="connsiteX46" fmla="*/ 1197445 w 2157895"/>
              <a:gd name="connsiteY46" fmla="*/ 30559 h 520948"/>
              <a:gd name="connsiteX47" fmla="*/ 1259610 w 2157895"/>
              <a:gd name="connsiteY47" fmla="*/ 77232 h 520948"/>
              <a:gd name="connsiteX48" fmla="*/ 1317298 w 2157895"/>
              <a:gd name="connsiteY48" fmla="*/ 132423 h 520948"/>
              <a:gd name="connsiteX49" fmla="*/ 1596623 w 2157895"/>
              <a:gd name="connsiteY49" fmla="*/ 312221 h 520948"/>
              <a:gd name="connsiteX50" fmla="*/ 1755501 w 2157895"/>
              <a:gd name="connsiteY50" fmla="*/ 357111 h 520948"/>
              <a:gd name="connsiteX51" fmla="*/ 1917113 w 2157895"/>
              <a:gd name="connsiteY51" fmla="*/ 368284 h 520948"/>
              <a:gd name="connsiteX52" fmla="*/ 2055508 w 2157895"/>
              <a:gd name="connsiteY52" fmla="*/ 353426 h 520948"/>
              <a:gd name="connsiteX53" fmla="*/ 2152182 w 2157895"/>
              <a:gd name="connsiteY53" fmla="*/ 330565 h 520948"/>
              <a:gd name="connsiteX54" fmla="*/ 2157729 w 2157895"/>
              <a:gd name="connsiteY54" fmla="*/ 330090 h 520948"/>
              <a:gd name="connsiteX55" fmla="*/ 2134710 w 2157895"/>
              <a:gd name="connsiteY55" fmla="*/ 341659 h 520948"/>
              <a:gd name="connsiteX56" fmla="*/ 1973375 w 2157895"/>
              <a:gd name="connsiteY56" fmla="*/ 392770 h 520948"/>
              <a:gd name="connsiteX57" fmla="*/ 1875869 w 2157895"/>
              <a:gd name="connsiteY57" fmla="*/ 406557 h 520948"/>
              <a:gd name="connsiteX58" fmla="*/ 1816121 w 2157895"/>
              <a:gd name="connsiteY58" fmla="*/ 408895 h 520948"/>
              <a:gd name="connsiteX59" fmla="*/ 1757363 w 2157895"/>
              <a:gd name="connsiteY59" fmla="*/ 406558 h 520948"/>
              <a:gd name="connsiteX60" fmla="*/ 1654350 w 2157895"/>
              <a:gd name="connsiteY60" fmla="*/ 390710 h 520948"/>
              <a:gd name="connsiteX61" fmla="*/ 1430612 w 2157895"/>
              <a:gd name="connsiteY61" fmla="*/ 298116 h 520948"/>
              <a:gd name="connsiteX62" fmla="*/ 1321339 w 2157895"/>
              <a:gd name="connsiteY62" fmla="*/ 217726 h 520948"/>
              <a:gd name="connsiteX63" fmla="*/ 1314643 w 2157895"/>
              <a:gd name="connsiteY63" fmla="*/ 213486 h 520948"/>
              <a:gd name="connsiteX64" fmla="*/ 1322567 w 2157895"/>
              <a:gd name="connsiteY64" fmla="*/ 256237 h 520948"/>
              <a:gd name="connsiteX65" fmla="*/ 1281520 w 2157895"/>
              <a:gd name="connsiteY65" fmla="*/ 421376 h 520948"/>
              <a:gd name="connsiteX66" fmla="*/ 1200813 w 2157895"/>
              <a:gd name="connsiteY66" fmla="*/ 484214 h 520948"/>
              <a:gd name="connsiteX67" fmla="*/ 1085517 w 2157895"/>
              <a:gd name="connsiteY67" fmla="*/ 516663 h 520948"/>
              <a:gd name="connsiteX68" fmla="*/ 1067094 w 2157895"/>
              <a:gd name="connsiteY68" fmla="*/ 520150 h 52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57895" h="520948">
                <a:moveTo>
                  <a:pt x="1019390" y="520150"/>
                </a:moveTo>
                <a:cubicBezTo>
                  <a:pt x="1013566" y="517218"/>
                  <a:pt x="1007029" y="517535"/>
                  <a:pt x="1000927" y="516901"/>
                </a:cubicBezTo>
                <a:cubicBezTo>
                  <a:pt x="952833" y="511041"/>
                  <a:pt x="906072" y="497110"/>
                  <a:pt x="862612" y="475696"/>
                </a:cubicBezTo>
                <a:cubicBezTo>
                  <a:pt x="814715" y="452535"/>
                  <a:pt x="769933" y="423421"/>
                  <a:pt x="729328" y="389045"/>
                </a:cubicBezTo>
                <a:cubicBezTo>
                  <a:pt x="695551" y="361257"/>
                  <a:pt x="664349" y="330479"/>
                  <a:pt x="636101" y="297086"/>
                </a:cubicBezTo>
                <a:cubicBezTo>
                  <a:pt x="600221" y="254058"/>
                  <a:pt x="561981" y="213054"/>
                  <a:pt x="521558" y="174262"/>
                </a:cubicBezTo>
                <a:cubicBezTo>
                  <a:pt x="492561" y="145938"/>
                  <a:pt x="461141" y="120205"/>
                  <a:pt x="427657" y="97359"/>
                </a:cubicBezTo>
                <a:cubicBezTo>
                  <a:pt x="409352" y="85116"/>
                  <a:pt x="391167" y="73586"/>
                  <a:pt x="369969" y="67287"/>
                </a:cubicBezTo>
                <a:cubicBezTo>
                  <a:pt x="335831" y="57594"/>
                  <a:pt x="300183" y="54355"/>
                  <a:pt x="264856" y="57738"/>
                </a:cubicBezTo>
                <a:cubicBezTo>
                  <a:pt x="180425" y="64474"/>
                  <a:pt x="102214" y="92486"/>
                  <a:pt x="25667" y="126440"/>
                </a:cubicBezTo>
                <a:cubicBezTo>
                  <a:pt x="17109" y="130402"/>
                  <a:pt x="8590" y="134127"/>
                  <a:pt x="-166" y="137455"/>
                </a:cubicBezTo>
                <a:cubicBezTo>
                  <a:pt x="4437" y="132288"/>
                  <a:pt x="9777" y="127829"/>
                  <a:pt x="15682" y="124222"/>
                </a:cubicBezTo>
                <a:cubicBezTo>
                  <a:pt x="68535" y="85421"/>
                  <a:pt x="126948" y="54832"/>
                  <a:pt x="188943" y="33490"/>
                </a:cubicBezTo>
                <a:cubicBezTo>
                  <a:pt x="222081" y="21923"/>
                  <a:pt x="256521" y="14497"/>
                  <a:pt x="291481" y="11382"/>
                </a:cubicBezTo>
                <a:cubicBezTo>
                  <a:pt x="349684" y="6707"/>
                  <a:pt x="406381" y="13641"/>
                  <a:pt x="459987" y="38522"/>
                </a:cubicBezTo>
                <a:cubicBezTo>
                  <a:pt x="473477" y="45515"/>
                  <a:pt x="486324" y="53682"/>
                  <a:pt x="498380" y="62929"/>
                </a:cubicBezTo>
                <a:cubicBezTo>
                  <a:pt x="529671" y="84452"/>
                  <a:pt x="559835" y="107568"/>
                  <a:pt x="588754" y="132185"/>
                </a:cubicBezTo>
                <a:cubicBezTo>
                  <a:pt x="615826" y="156100"/>
                  <a:pt x="640922" y="182162"/>
                  <a:pt x="663796" y="210119"/>
                </a:cubicBezTo>
                <a:cubicBezTo>
                  <a:pt x="703416" y="257267"/>
                  <a:pt x="745493" y="301880"/>
                  <a:pt x="794266" y="339797"/>
                </a:cubicBezTo>
                <a:cubicBezTo>
                  <a:pt x="849101" y="382429"/>
                  <a:pt x="908968" y="414799"/>
                  <a:pt x="977393" y="429815"/>
                </a:cubicBezTo>
                <a:cubicBezTo>
                  <a:pt x="1007284" y="436919"/>
                  <a:pt x="1038032" y="439747"/>
                  <a:pt x="1068718" y="438215"/>
                </a:cubicBezTo>
                <a:cubicBezTo>
                  <a:pt x="1112618" y="435322"/>
                  <a:pt x="1153189" y="422763"/>
                  <a:pt x="1187580" y="393839"/>
                </a:cubicBezTo>
                <a:cubicBezTo>
                  <a:pt x="1213682" y="371810"/>
                  <a:pt x="1232176" y="342114"/>
                  <a:pt x="1240434" y="308972"/>
                </a:cubicBezTo>
                <a:cubicBezTo>
                  <a:pt x="1249784" y="273710"/>
                  <a:pt x="1250814" y="238408"/>
                  <a:pt x="1239919" y="203344"/>
                </a:cubicBezTo>
                <a:cubicBezTo>
                  <a:pt x="1228389" y="166378"/>
                  <a:pt x="1205251" y="137613"/>
                  <a:pt x="1174941" y="114277"/>
                </a:cubicBezTo>
                <a:cubicBezTo>
                  <a:pt x="1155035" y="99113"/>
                  <a:pt x="1133060" y="86878"/>
                  <a:pt x="1109686" y="77945"/>
                </a:cubicBezTo>
                <a:cubicBezTo>
                  <a:pt x="1102295" y="75091"/>
                  <a:pt x="1094467" y="73536"/>
                  <a:pt x="1086547" y="73349"/>
                </a:cubicBezTo>
                <a:cubicBezTo>
                  <a:pt x="1065588" y="72755"/>
                  <a:pt x="1044787" y="72992"/>
                  <a:pt x="1024501" y="79252"/>
                </a:cubicBezTo>
                <a:cubicBezTo>
                  <a:pt x="991260" y="89554"/>
                  <a:pt x="968518" y="110196"/>
                  <a:pt x="959841" y="144824"/>
                </a:cubicBezTo>
                <a:cubicBezTo>
                  <a:pt x="956830" y="156710"/>
                  <a:pt x="959286" y="168597"/>
                  <a:pt x="961346" y="180483"/>
                </a:cubicBezTo>
                <a:cubicBezTo>
                  <a:pt x="962739" y="188292"/>
                  <a:pt x="965416" y="195816"/>
                  <a:pt x="969270" y="202749"/>
                </a:cubicBezTo>
                <a:cubicBezTo>
                  <a:pt x="971527" y="206948"/>
                  <a:pt x="974678" y="210601"/>
                  <a:pt x="978502" y="213447"/>
                </a:cubicBezTo>
                <a:cubicBezTo>
                  <a:pt x="987139" y="219747"/>
                  <a:pt x="990150" y="218677"/>
                  <a:pt x="993875" y="208653"/>
                </a:cubicBezTo>
                <a:cubicBezTo>
                  <a:pt x="998740" y="193866"/>
                  <a:pt x="1006973" y="180412"/>
                  <a:pt x="1017924" y="169349"/>
                </a:cubicBezTo>
                <a:cubicBezTo>
                  <a:pt x="1029822" y="156923"/>
                  <a:pt x="1047635" y="152131"/>
                  <a:pt x="1064162" y="156908"/>
                </a:cubicBezTo>
                <a:cubicBezTo>
                  <a:pt x="1070860" y="158779"/>
                  <a:pt x="1077342" y="161356"/>
                  <a:pt x="1083497" y="164594"/>
                </a:cubicBezTo>
                <a:cubicBezTo>
                  <a:pt x="1099449" y="172020"/>
                  <a:pt x="1109910" y="187742"/>
                  <a:pt x="1110597" y="205324"/>
                </a:cubicBezTo>
                <a:cubicBezTo>
                  <a:pt x="1112935" y="240389"/>
                  <a:pt x="1098275" y="267886"/>
                  <a:pt x="1069907" y="288132"/>
                </a:cubicBezTo>
                <a:cubicBezTo>
                  <a:pt x="1061019" y="293697"/>
                  <a:pt x="1051029" y="297266"/>
                  <a:pt x="1040627" y="298592"/>
                </a:cubicBezTo>
                <a:cubicBezTo>
                  <a:pt x="1018915" y="303319"/>
                  <a:pt x="996450" y="303414"/>
                  <a:pt x="974698" y="298869"/>
                </a:cubicBezTo>
                <a:cubicBezTo>
                  <a:pt x="936346" y="290034"/>
                  <a:pt x="911662" y="265707"/>
                  <a:pt x="898270" y="229256"/>
                </a:cubicBezTo>
                <a:cubicBezTo>
                  <a:pt x="893291" y="214602"/>
                  <a:pt x="889956" y="199440"/>
                  <a:pt x="888326" y="184049"/>
                </a:cubicBezTo>
                <a:cubicBezTo>
                  <a:pt x="886558" y="170920"/>
                  <a:pt x="885869" y="157669"/>
                  <a:pt x="886265" y="144428"/>
                </a:cubicBezTo>
                <a:cubicBezTo>
                  <a:pt x="887890" y="92010"/>
                  <a:pt x="912454" y="53023"/>
                  <a:pt x="956631" y="26002"/>
                </a:cubicBezTo>
                <a:cubicBezTo>
                  <a:pt x="981246" y="11535"/>
                  <a:pt x="1008892" y="3002"/>
                  <a:pt x="1037378" y="1081"/>
                </a:cubicBezTo>
                <a:cubicBezTo>
                  <a:pt x="1055028" y="-509"/>
                  <a:pt x="1072754" y="-1091"/>
                  <a:pt x="1090470" y="-662"/>
                </a:cubicBezTo>
                <a:cubicBezTo>
                  <a:pt x="1128210" y="434"/>
                  <a:pt x="1165040" y="11183"/>
                  <a:pt x="1197445" y="30559"/>
                </a:cubicBezTo>
                <a:cubicBezTo>
                  <a:pt x="1219653" y="44032"/>
                  <a:pt x="1240476" y="59665"/>
                  <a:pt x="1259610" y="77232"/>
                </a:cubicBezTo>
                <a:cubicBezTo>
                  <a:pt x="1279420" y="94863"/>
                  <a:pt x="1297765" y="114356"/>
                  <a:pt x="1317298" y="132423"/>
                </a:cubicBezTo>
                <a:cubicBezTo>
                  <a:pt x="1399827" y="208772"/>
                  <a:pt x="1491945" y="270303"/>
                  <a:pt x="1596623" y="312221"/>
                </a:cubicBezTo>
                <a:cubicBezTo>
                  <a:pt x="1647878" y="332665"/>
                  <a:pt x="1701126" y="347710"/>
                  <a:pt x="1755501" y="357111"/>
                </a:cubicBezTo>
                <a:cubicBezTo>
                  <a:pt x="1808876" y="366115"/>
                  <a:pt x="1863007" y="369858"/>
                  <a:pt x="1917113" y="368284"/>
                </a:cubicBezTo>
                <a:cubicBezTo>
                  <a:pt x="1963568" y="367044"/>
                  <a:pt x="2009849" y="362075"/>
                  <a:pt x="2055508" y="353426"/>
                </a:cubicBezTo>
                <a:cubicBezTo>
                  <a:pt x="2088119" y="347541"/>
                  <a:pt x="2120390" y="339910"/>
                  <a:pt x="2152182" y="330565"/>
                </a:cubicBezTo>
                <a:cubicBezTo>
                  <a:pt x="2154018" y="330278"/>
                  <a:pt x="2155871" y="330120"/>
                  <a:pt x="2157729" y="330090"/>
                </a:cubicBezTo>
                <a:cubicBezTo>
                  <a:pt x="2150435" y="334658"/>
                  <a:pt x="2142728" y="338532"/>
                  <a:pt x="2134710" y="341659"/>
                </a:cubicBezTo>
                <a:cubicBezTo>
                  <a:pt x="2082956" y="364528"/>
                  <a:pt x="2028856" y="381667"/>
                  <a:pt x="1973375" y="392770"/>
                </a:cubicBezTo>
                <a:cubicBezTo>
                  <a:pt x="1941170" y="399267"/>
                  <a:pt x="1908612" y="403871"/>
                  <a:pt x="1875869" y="406557"/>
                </a:cubicBezTo>
                <a:cubicBezTo>
                  <a:pt x="1856058" y="408261"/>
                  <a:pt x="1835971" y="408895"/>
                  <a:pt x="1816121" y="408895"/>
                </a:cubicBezTo>
                <a:cubicBezTo>
                  <a:pt x="1796271" y="408895"/>
                  <a:pt x="1776936" y="408261"/>
                  <a:pt x="1757363" y="406558"/>
                </a:cubicBezTo>
                <a:cubicBezTo>
                  <a:pt x="1722702" y="403649"/>
                  <a:pt x="1688283" y="398354"/>
                  <a:pt x="1654350" y="390710"/>
                </a:cubicBezTo>
                <a:cubicBezTo>
                  <a:pt x="1575159" y="372443"/>
                  <a:pt x="1499552" y="341153"/>
                  <a:pt x="1430612" y="298116"/>
                </a:cubicBezTo>
                <a:cubicBezTo>
                  <a:pt x="1392216" y="274109"/>
                  <a:pt x="1355688" y="247236"/>
                  <a:pt x="1321339" y="217726"/>
                </a:cubicBezTo>
                <a:cubicBezTo>
                  <a:pt x="1319477" y="216141"/>
                  <a:pt x="1317971" y="213764"/>
                  <a:pt x="1314643" y="213486"/>
                </a:cubicBezTo>
                <a:cubicBezTo>
                  <a:pt x="1318388" y="227510"/>
                  <a:pt x="1321037" y="241803"/>
                  <a:pt x="1322567" y="256237"/>
                </a:cubicBezTo>
                <a:cubicBezTo>
                  <a:pt x="1328114" y="316064"/>
                  <a:pt x="1319714" y="372444"/>
                  <a:pt x="1281520" y="421376"/>
                </a:cubicBezTo>
                <a:cubicBezTo>
                  <a:pt x="1259955" y="448399"/>
                  <a:pt x="1232299" y="469933"/>
                  <a:pt x="1200813" y="484214"/>
                </a:cubicBezTo>
                <a:cubicBezTo>
                  <a:pt x="1164358" y="501111"/>
                  <a:pt x="1125434" y="512066"/>
                  <a:pt x="1085517" y="516663"/>
                </a:cubicBezTo>
                <a:cubicBezTo>
                  <a:pt x="1079225" y="516794"/>
                  <a:pt x="1072998" y="517972"/>
                  <a:pt x="1067094" y="52015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1000">
                <a:schemeClr val="accent2">
                  <a:lumMod val="60000"/>
                  <a:lumOff val="40000"/>
                </a:schemeClr>
              </a:gs>
            </a:gsLst>
            <a:lin ang="0" scaled="1"/>
            <a:tileRect/>
          </a:gradFill>
          <a:ln w="395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1BB84B0C-DAE3-4879-B700-A859EC988B25}"/>
              </a:ext>
            </a:extLst>
          </p:cNvPr>
          <p:cNvSpPr txBox="1"/>
          <p:nvPr/>
        </p:nvSpPr>
        <p:spPr>
          <a:xfrm>
            <a:off x="5231596" y="2304131"/>
            <a:ext cx="1772790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XX</a:t>
            </a:r>
            <a:r>
              <a:rPr lang="zh-CN" altLang="en-US" dirty="0"/>
              <a:t>月</a:t>
            </a:r>
            <a:r>
              <a:rPr lang="en-US" altLang="zh-CN" dirty="0"/>
              <a:t>XX</a:t>
            </a:r>
            <a:r>
              <a:rPr lang="zh-CN" altLang="en-US" dirty="0"/>
              <a:t>日二期开营，学员</a:t>
            </a:r>
            <a:r>
              <a:rPr lang="en-US" altLang="zh-CN" dirty="0"/>
              <a:t>XX</a:t>
            </a:r>
            <a:r>
              <a:rPr lang="zh-CN" altLang="en-US" dirty="0"/>
              <a:t>人。</a:t>
            </a:r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BC9EA289-AA77-4E5D-A93A-936390A36441}"/>
              </a:ext>
            </a:extLst>
          </p:cNvPr>
          <p:cNvSpPr/>
          <p:nvPr/>
        </p:nvSpPr>
        <p:spPr>
          <a:xfrm>
            <a:off x="7277541" y="2489368"/>
            <a:ext cx="1772790" cy="634483"/>
          </a:xfrm>
          <a:custGeom>
            <a:avLst/>
            <a:gdLst>
              <a:gd name="connsiteX0" fmla="*/ 2687335 w 3222235"/>
              <a:gd name="connsiteY0" fmla="*/ 255335 h 1142241"/>
              <a:gd name="connsiteX1" fmla="*/ 2655220 w 3222235"/>
              <a:gd name="connsiteY1" fmla="*/ 257146 h 1142241"/>
              <a:gd name="connsiteX2" fmla="*/ 2590130 w 3222235"/>
              <a:gd name="connsiteY2" fmla="*/ 269602 h 1142241"/>
              <a:gd name="connsiteX3" fmla="*/ 2476890 w 3222235"/>
              <a:gd name="connsiteY3" fmla="*/ 321511 h 1142241"/>
              <a:gd name="connsiteX4" fmla="*/ 2470051 w 3222235"/>
              <a:gd name="connsiteY4" fmla="*/ 346016 h 1142241"/>
              <a:gd name="connsiteX5" fmla="*/ 2489483 w 3222235"/>
              <a:gd name="connsiteY5" fmla="*/ 463786 h 1142241"/>
              <a:gd name="connsiteX6" fmla="*/ 2457458 w 3222235"/>
              <a:gd name="connsiteY6" fmla="*/ 554016 h 1142241"/>
              <a:gd name="connsiteX7" fmla="*/ 2452385 w 3222235"/>
              <a:gd name="connsiteY7" fmla="*/ 562577 h 1142241"/>
              <a:gd name="connsiteX8" fmla="*/ 2461308 w 3222235"/>
              <a:gd name="connsiteY8" fmla="*/ 570005 h 1142241"/>
              <a:gd name="connsiteX9" fmla="*/ 2531925 w 3222235"/>
              <a:gd name="connsiteY9" fmla="*/ 654935 h 1142241"/>
              <a:gd name="connsiteX10" fmla="*/ 2554029 w 3222235"/>
              <a:gd name="connsiteY10" fmla="*/ 757394 h 1142241"/>
              <a:gd name="connsiteX11" fmla="*/ 2552489 w 3222235"/>
              <a:gd name="connsiteY11" fmla="*/ 806268 h 1142241"/>
              <a:gd name="connsiteX12" fmla="*/ 2537541 w 3222235"/>
              <a:gd name="connsiteY12" fmla="*/ 884267 h 1142241"/>
              <a:gd name="connsiteX13" fmla="*/ 2540440 w 3222235"/>
              <a:gd name="connsiteY13" fmla="*/ 894414 h 1142241"/>
              <a:gd name="connsiteX14" fmla="*/ 2586415 w 3222235"/>
              <a:gd name="connsiteY14" fmla="*/ 927072 h 1142241"/>
              <a:gd name="connsiteX15" fmla="*/ 2686339 w 3222235"/>
              <a:gd name="connsiteY15" fmla="*/ 933459 h 1142241"/>
              <a:gd name="connsiteX16" fmla="*/ 2730139 w 3222235"/>
              <a:gd name="connsiteY16" fmla="*/ 912125 h 1142241"/>
              <a:gd name="connsiteX17" fmla="*/ 2740694 w 3222235"/>
              <a:gd name="connsiteY17" fmla="*/ 912125 h 1142241"/>
              <a:gd name="connsiteX18" fmla="*/ 2859007 w 3222235"/>
              <a:gd name="connsiteY18" fmla="*/ 934772 h 1142241"/>
              <a:gd name="connsiteX19" fmla="*/ 2925003 w 3222235"/>
              <a:gd name="connsiteY19" fmla="*/ 910494 h 1142241"/>
              <a:gd name="connsiteX20" fmla="*/ 2995619 w 3222235"/>
              <a:gd name="connsiteY20" fmla="*/ 856955 h 1142241"/>
              <a:gd name="connsiteX21" fmla="*/ 3010431 w 3222235"/>
              <a:gd name="connsiteY21" fmla="*/ 834579 h 1142241"/>
              <a:gd name="connsiteX22" fmla="*/ 3018313 w 3222235"/>
              <a:gd name="connsiteY22" fmla="*/ 796983 h 1142241"/>
              <a:gd name="connsiteX23" fmla="*/ 3002323 w 3222235"/>
              <a:gd name="connsiteY23" fmla="*/ 711555 h 1142241"/>
              <a:gd name="connsiteX24" fmla="*/ 3013783 w 3222235"/>
              <a:gd name="connsiteY24" fmla="*/ 693935 h 1142241"/>
              <a:gd name="connsiteX25" fmla="*/ 3096901 w 3222235"/>
              <a:gd name="connsiteY25" fmla="*/ 672691 h 1142241"/>
              <a:gd name="connsiteX26" fmla="*/ 3155786 w 3222235"/>
              <a:gd name="connsiteY26" fmla="*/ 634462 h 1142241"/>
              <a:gd name="connsiteX27" fmla="*/ 3179113 w 3222235"/>
              <a:gd name="connsiteY27" fmla="*/ 563619 h 1142241"/>
              <a:gd name="connsiteX28" fmla="*/ 3167835 w 3222235"/>
              <a:gd name="connsiteY28" fmla="*/ 516239 h 1142241"/>
              <a:gd name="connsiteX29" fmla="*/ 3116197 w 3222235"/>
              <a:gd name="connsiteY29" fmla="*/ 414640 h 1142241"/>
              <a:gd name="connsiteX30" fmla="*/ 3042319 w 3222235"/>
              <a:gd name="connsiteY30" fmla="*/ 351769 h 1142241"/>
              <a:gd name="connsiteX31" fmla="*/ 2978679 w 3222235"/>
              <a:gd name="connsiteY31" fmla="*/ 332700 h 1142241"/>
              <a:gd name="connsiteX32" fmla="*/ 2909512 w 3222235"/>
              <a:gd name="connsiteY32" fmla="*/ 335961 h 1142241"/>
              <a:gd name="connsiteX33" fmla="*/ 2899093 w 3222235"/>
              <a:gd name="connsiteY33" fmla="*/ 333243 h 1142241"/>
              <a:gd name="connsiteX34" fmla="*/ 2814798 w 3222235"/>
              <a:gd name="connsiteY34" fmla="*/ 281923 h 1142241"/>
              <a:gd name="connsiteX35" fmla="*/ 2687335 w 3222235"/>
              <a:gd name="connsiteY35" fmla="*/ 255335 h 1142241"/>
              <a:gd name="connsiteX36" fmla="*/ 443688 w 3222235"/>
              <a:gd name="connsiteY36" fmla="*/ 210532 h 1142241"/>
              <a:gd name="connsiteX37" fmla="*/ 409764 w 3222235"/>
              <a:gd name="connsiteY37" fmla="*/ 213480 h 1142241"/>
              <a:gd name="connsiteX38" fmla="*/ 307350 w 3222235"/>
              <a:gd name="connsiteY38" fmla="*/ 263713 h 1142241"/>
              <a:gd name="connsiteX39" fmla="*/ 269664 w 3222235"/>
              <a:gd name="connsiteY39" fmla="*/ 312361 h 1142241"/>
              <a:gd name="connsiteX40" fmla="*/ 258521 w 3222235"/>
              <a:gd name="connsiteY40" fmla="*/ 319291 h 1142241"/>
              <a:gd name="connsiteX41" fmla="*/ 234242 w 3222235"/>
              <a:gd name="connsiteY41" fmla="*/ 321601 h 1142241"/>
              <a:gd name="connsiteX42" fmla="*/ 168473 w 3222235"/>
              <a:gd name="connsiteY42" fmla="*/ 338406 h 1142241"/>
              <a:gd name="connsiteX43" fmla="*/ 78741 w 3222235"/>
              <a:gd name="connsiteY43" fmla="*/ 401821 h 1142241"/>
              <a:gd name="connsiteX44" fmla="*/ 49299 w 3222235"/>
              <a:gd name="connsiteY44" fmla="*/ 454001 h 1142241"/>
              <a:gd name="connsiteX45" fmla="*/ 40240 w 3222235"/>
              <a:gd name="connsiteY45" fmla="*/ 503283 h 1142241"/>
              <a:gd name="connsiteX46" fmla="*/ 44769 w 3222235"/>
              <a:gd name="connsiteY46" fmla="*/ 584816 h 1142241"/>
              <a:gd name="connsiteX47" fmla="*/ 115023 w 3222235"/>
              <a:gd name="connsiteY47" fmla="*/ 674276 h 1142241"/>
              <a:gd name="connsiteX48" fmla="*/ 149630 w 3222235"/>
              <a:gd name="connsiteY48" fmla="*/ 687865 h 1142241"/>
              <a:gd name="connsiteX49" fmla="*/ 156243 w 3222235"/>
              <a:gd name="connsiteY49" fmla="*/ 694614 h 1142241"/>
              <a:gd name="connsiteX50" fmla="*/ 156968 w 3222235"/>
              <a:gd name="connsiteY50" fmla="*/ 698419 h 1142241"/>
              <a:gd name="connsiteX51" fmla="*/ 173002 w 3222235"/>
              <a:gd name="connsiteY51" fmla="*/ 760474 h 1142241"/>
              <a:gd name="connsiteX52" fmla="*/ 220472 w 3222235"/>
              <a:gd name="connsiteY52" fmla="*/ 833264 h 1142241"/>
              <a:gd name="connsiteX53" fmla="*/ 317542 w 3222235"/>
              <a:gd name="connsiteY53" fmla="*/ 871268 h 1142241"/>
              <a:gd name="connsiteX54" fmla="*/ 338152 w 3222235"/>
              <a:gd name="connsiteY54" fmla="*/ 871268 h 1142241"/>
              <a:gd name="connsiteX55" fmla="*/ 352103 w 3222235"/>
              <a:gd name="connsiteY55" fmla="*/ 873170 h 1142241"/>
              <a:gd name="connsiteX56" fmla="*/ 406458 w 3222235"/>
              <a:gd name="connsiteY56" fmla="*/ 919056 h 1142241"/>
              <a:gd name="connsiteX57" fmla="*/ 417600 w 3222235"/>
              <a:gd name="connsiteY57" fmla="*/ 945055 h 1142241"/>
              <a:gd name="connsiteX58" fmla="*/ 427203 w 3222235"/>
              <a:gd name="connsiteY58" fmla="*/ 963174 h 1142241"/>
              <a:gd name="connsiteX59" fmla="*/ 454381 w 3222235"/>
              <a:gd name="connsiteY59" fmla="*/ 977668 h 1142241"/>
              <a:gd name="connsiteX60" fmla="*/ 497729 w 3222235"/>
              <a:gd name="connsiteY60" fmla="*/ 973138 h 1142241"/>
              <a:gd name="connsiteX61" fmla="*/ 558018 w 3222235"/>
              <a:gd name="connsiteY61" fmla="*/ 955020 h 1142241"/>
              <a:gd name="connsiteX62" fmla="*/ 592579 w 3222235"/>
              <a:gd name="connsiteY62" fmla="*/ 938487 h 1142241"/>
              <a:gd name="connsiteX63" fmla="*/ 654317 w 3222235"/>
              <a:gd name="connsiteY63" fmla="*/ 888027 h 1142241"/>
              <a:gd name="connsiteX64" fmla="*/ 658620 w 3222235"/>
              <a:gd name="connsiteY64" fmla="*/ 882909 h 1142241"/>
              <a:gd name="connsiteX65" fmla="*/ 646481 w 3222235"/>
              <a:gd name="connsiteY65" fmla="*/ 870951 h 1142241"/>
              <a:gd name="connsiteX66" fmla="*/ 606621 w 3222235"/>
              <a:gd name="connsiteY66" fmla="*/ 822122 h 1142241"/>
              <a:gd name="connsiteX67" fmla="*/ 585694 w 3222235"/>
              <a:gd name="connsiteY67" fmla="*/ 785205 h 1142241"/>
              <a:gd name="connsiteX68" fmla="*/ 573736 w 3222235"/>
              <a:gd name="connsiteY68" fmla="*/ 775603 h 1142241"/>
              <a:gd name="connsiteX69" fmla="*/ 551088 w 3222235"/>
              <a:gd name="connsiteY69" fmla="*/ 766544 h 1142241"/>
              <a:gd name="connsiteX70" fmla="*/ 510321 w 3222235"/>
              <a:gd name="connsiteY70" fmla="*/ 724373 h 1142241"/>
              <a:gd name="connsiteX71" fmla="*/ 476304 w 3222235"/>
              <a:gd name="connsiteY71" fmla="*/ 644108 h 1142241"/>
              <a:gd name="connsiteX72" fmla="*/ 457823 w 3222235"/>
              <a:gd name="connsiteY72" fmla="*/ 546994 h 1142241"/>
              <a:gd name="connsiteX73" fmla="*/ 460632 w 3222235"/>
              <a:gd name="connsiteY73" fmla="*/ 468859 h 1142241"/>
              <a:gd name="connsiteX74" fmla="*/ 553488 w 3222235"/>
              <a:gd name="connsiteY74" fmla="*/ 318068 h 1142241"/>
              <a:gd name="connsiteX75" fmla="*/ 633526 w 3222235"/>
              <a:gd name="connsiteY75" fmla="*/ 274403 h 1142241"/>
              <a:gd name="connsiteX76" fmla="*/ 642359 w 3222235"/>
              <a:gd name="connsiteY76" fmla="*/ 269874 h 1142241"/>
              <a:gd name="connsiteX77" fmla="*/ 636380 w 3222235"/>
              <a:gd name="connsiteY77" fmla="*/ 265344 h 1142241"/>
              <a:gd name="connsiteX78" fmla="*/ 552673 w 3222235"/>
              <a:gd name="connsiteY78" fmla="*/ 229107 h 1142241"/>
              <a:gd name="connsiteX79" fmla="*/ 477708 w 3222235"/>
              <a:gd name="connsiteY79" fmla="*/ 211985 h 1142241"/>
              <a:gd name="connsiteX80" fmla="*/ 443688 w 3222235"/>
              <a:gd name="connsiteY80" fmla="*/ 210532 h 1142241"/>
              <a:gd name="connsiteX81" fmla="*/ 1363968 w 3222235"/>
              <a:gd name="connsiteY81" fmla="*/ 42941 h 1142241"/>
              <a:gd name="connsiteX82" fmla="*/ 1283478 w 3222235"/>
              <a:gd name="connsiteY82" fmla="*/ 52000 h 1142241"/>
              <a:gd name="connsiteX83" fmla="*/ 1186046 w 3222235"/>
              <a:gd name="connsiteY83" fmla="*/ 79767 h 1142241"/>
              <a:gd name="connsiteX84" fmla="*/ 1054688 w 3222235"/>
              <a:gd name="connsiteY84" fmla="*/ 154687 h 1142241"/>
              <a:gd name="connsiteX85" fmla="*/ 1008124 w 3222235"/>
              <a:gd name="connsiteY85" fmla="*/ 197265 h 1142241"/>
              <a:gd name="connsiteX86" fmla="*/ 994942 w 3222235"/>
              <a:gd name="connsiteY86" fmla="*/ 199666 h 1142241"/>
              <a:gd name="connsiteX87" fmla="*/ 917577 w 3222235"/>
              <a:gd name="connsiteY87" fmla="*/ 177018 h 1142241"/>
              <a:gd name="connsiteX88" fmla="*/ 844560 w 3222235"/>
              <a:gd name="connsiteY88" fmla="*/ 178558 h 1142241"/>
              <a:gd name="connsiteX89" fmla="*/ 720086 w 3222235"/>
              <a:gd name="connsiteY89" fmla="*/ 251529 h 1142241"/>
              <a:gd name="connsiteX90" fmla="*/ 675651 w 3222235"/>
              <a:gd name="connsiteY90" fmla="*/ 312950 h 1142241"/>
              <a:gd name="connsiteX91" fmla="*/ 662832 w 3222235"/>
              <a:gd name="connsiteY91" fmla="*/ 322327 h 1142241"/>
              <a:gd name="connsiteX92" fmla="*/ 639551 w 3222235"/>
              <a:gd name="connsiteY92" fmla="*/ 329574 h 1142241"/>
              <a:gd name="connsiteX93" fmla="*/ 544429 w 3222235"/>
              <a:gd name="connsiteY93" fmla="*/ 405264 h 1142241"/>
              <a:gd name="connsiteX94" fmla="*/ 510412 w 3222235"/>
              <a:gd name="connsiteY94" fmla="*/ 513430 h 1142241"/>
              <a:gd name="connsiteX95" fmla="*/ 512586 w 3222235"/>
              <a:gd name="connsiteY95" fmla="*/ 576346 h 1142241"/>
              <a:gd name="connsiteX96" fmla="*/ 536366 w 3222235"/>
              <a:gd name="connsiteY96" fmla="*/ 666938 h 1142241"/>
              <a:gd name="connsiteX97" fmla="*/ 562457 w 3222235"/>
              <a:gd name="connsiteY97" fmla="*/ 714136 h 1142241"/>
              <a:gd name="connsiteX98" fmla="*/ 625871 w 3222235"/>
              <a:gd name="connsiteY98" fmla="*/ 747339 h 1142241"/>
              <a:gd name="connsiteX99" fmla="*/ 631352 w 3222235"/>
              <a:gd name="connsiteY99" fmla="*/ 752638 h 1142241"/>
              <a:gd name="connsiteX100" fmla="*/ 635881 w 3222235"/>
              <a:gd name="connsiteY100" fmla="*/ 780495 h 1142241"/>
              <a:gd name="connsiteX101" fmla="*/ 677417 w 3222235"/>
              <a:gd name="connsiteY101" fmla="*/ 843049 h 1142241"/>
              <a:gd name="connsiteX102" fmla="*/ 741557 w 3222235"/>
              <a:gd name="connsiteY102" fmla="*/ 885446 h 1142241"/>
              <a:gd name="connsiteX103" fmla="*/ 867661 w 3222235"/>
              <a:gd name="connsiteY103" fmla="*/ 910540 h 1142241"/>
              <a:gd name="connsiteX104" fmla="*/ 885779 w 3222235"/>
              <a:gd name="connsiteY104" fmla="*/ 909498 h 1142241"/>
              <a:gd name="connsiteX105" fmla="*/ 944030 w 3222235"/>
              <a:gd name="connsiteY105" fmla="*/ 894233 h 1142241"/>
              <a:gd name="connsiteX106" fmla="*/ 1069862 w 3222235"/>
              <a:gd name="connsiteY106" fmla="*/ 802509 h 1142241"/>
              <a:gd name="connsiteX107" fmla="*/ 1069862 w 3222235"/>
              <a:gd name="connsiteY107" fmla="*/ 794809 h 1142241"/>
              <a:gd name="connsiteX108" fmla="*/ 1049479 w 3222235"/>
              <a:gd name="connsiteY108" fmla="*/ 768266 h 1142241"/>
              <a:gd name="connsiteX109" fmla="*/ 1013785 w 3222235"/>
              <a:gd name="connsiteY109" fmla="*/ 647687 h 1142241"/>
              <a:gd name="connsiteX110" fmla="*/ 1021260 w 3222235"/>
              <a:gd name="connsiteY110" fmla="*/ 576166 h 1142241"/>
              <a:gd name="connsiteX111" fmla="*/ 1053374 w 3222235"/>
              <a:gd name="connsiteY111" fmla="*/ 491099 h 1142241"/>
              <a:gd name="connsiteX112" fmla="*/ 1102656 w 3222235"/>
              <a:gd name="connsiteY112" fmla="*/ 423564 h 1142241"/>
              <a:gd name="connsiteX113" fmla="*/ 1178527 w 3222235"/>
              <a:gd name="connsiteY113" fmla="*/ 360149 h 1142241"/>
              <a:gd name="connsiteX114" fmla="*/ 1287237 w 3222235"/>
              <a:gd name="connsiteY114" fmla="*/ 314853 h 1142241"/>
              <a:gd name="connsiteX115" fmla="*/ 1365735 w 3222235"/>
              <a:gd name="connsiteY115" fmla="*/ 301717 h 1142241"/>
              <a:gd name="connsiteX116" fmla="*/ 1435310 w 3222235"/>
              <a:gd name="connsiteY116" fmla="*/ 301218 h 1142241"/>
              <a:gd name="connsiteX117" fmla="*/ 1449442 w 3222235"/>
              <a:gd name="connsiteY117" fmla="*/ 301898 h 1142241"/>
              <a:gd name="connsiteX118" fmla="*/ 1511769 w 3222235"/>
              <a:gd name="connsiteY118" fmla="*/ 310958 h 1142241"/>
              <a:gd name="connsiteX119" fmla="*/ 1613549 w 3222235"/>
              <a:gd name="connsiteY119" fmla="*/ 332247 h 1142241"/>
              <a:gd name="connsiteX120" fmla="*/ 1744908 w 3222235"/>
              <a:gd name="connsiteY120" fmla="*/ 383477 h 1142241"/>
              <a:gd name="connsiteX121" fmla="*/ 1841297 w 3222235"/>
              <a:gd name="connsiteY121" fmla="*/ 463514 h 1142241"/>
              <a:gd name="connsiteX122" fmla="*/ 1887272 w 3222235"/>
              <a:gd name="connsiteY122" fmla="*/ 601078 h 1142241"/>
              <a:gd name="connsiteX123" fmla="*/ 1872642 w 3222235"/>
              <a:gd name="connsiteY123" fmla="*/ 663269 h 1142241"/>
              <a:gd name="connsiteX124" fmla="*/ 1798357 w 3222235"/>
              <a:gd name="connsiteY124" fmla="*/ 750464 h 1142241"/>
              <a:gd name="connsiteX125" fmla="*/ 1680587 w 3222235"/>
              <a:gd name="connsiteY125" fmla="*/ 790868 h 1142241"/>
              <a:gd name="connsiteX126" fmla="*/ 1580573 w 3222235"/>
              <a:gd name="connsiteY126" fmla="*/ 785478 h 1142241"/>
              <a:gd name="connsiteX127" fmla="*/ 1483187 w 3222235"/>
              <a:gd name="connsiteY127" fmla="*/ 757576 h 1142241"/>
              <a:gd name="connsiteX128" fmla="*/ 1398348 w 3222235"/>
              <a:gd name="connsiteY128" fmla="*/ 712008 h 1142241"/>
              <a:gd name="connsiteX129" fmla="*/ 1351920 w 3222235"/>
              <a:gd name="connsiteY129" fmla="*/ 664402 h 1142241"/>
              <a:gd name="connsiteX130" fmla="*/ 1351920 w 3222235"/>
              <a:gd name="connsiteY130" fmla="*/ 540382 h 1142241"/>
              <a:gd name="connsiteX131" fmla="*/ 1386662 w 3222235"/>
              <a:gd name="connsiteY131" fmla="*/ 502696 h 1142241"/>
              <a:gd name="connsiteX132" fmla="*/ 1475940 w 3222235"/>
              <a:gd name="connsiteY132" fmla="*/ 465825 h 1142241"/>
              <a:gd name="connsiteX133" fmla="*/ 1563588 w 3222235"/>
              <a:gd name="connsiteY133" fmla="*/ 473615 h 1142241"/>
              <a:gd name="connsiteX134" fmla="*/ 1622563 w 3222235"/>
              <a:gd name="connsiteY134" fmla="*/ 499977 h 1142241"/>
              <a:gd name="connsiteX135" fmla="*/ 1638915 w 3222235"/>
              <a:gd name="connsiteY135" fmla="*/ 510305 h 1142241"/>
              <a:gd name="connsiteX136" fmla="*/ 1677688 w 3222235"/>
              <a:gd name="connsiteY136" fmla="*/ 554469 h 1142241"/>
              <a:gd name="connsiteX137" fmla="*/ 1681402 w 3222235"/>
              <a:gd name="connsiteY137" fmla="*/ 569235 h 1142241"/>
              <a:gd name="connsiteX138" fmla="*/ 1674654 w 3222235"/>
              <a:gd name="connsiteY138" fmla="*/ 579291 h 1142241"/>
              <a:gd name="connsiteX139" fmla="*/ 1646524 w 3222235"/>
              <a:gd name="connsiteY139" fmla="*/ 574762 h 1142241"/>
              <a:gd name="connsiteX140" fmla="*/ 1641995 w 3222235"/>
              <a:gd name="connsiteY140" fmla="*/ 570232 h 1142241"/>
              <a:gd name="connsiteX141" fmla="*/ 1580800 w 3222235"/>
              <a:gd name="connsiteY141" fmla="*/ 530281 h 1142241"/>
              <a:gd name="connsiteX142" fmla="*/ 1527577 w 3222235"/>
              <a:gd name="connsiteY142" fmla="*/ 516148 h 1142241"/>
              <a:gd name="connsiteX143" fmla="*/ 1456100 w 3222235"/>
              <a:gd name="connsiteY143" fmla="*/ 521720 h 1142241"/>
              <a:gd name="connsiteX144" fmla="*/ 1400749 w 3222235"/>
              <a:gd name="connsiteY144" fmla="*/ 554559 h 1142241"/>
              <a:gd name="connsiteX145" fmla="*/ 1389425 w 3222235"/>
              <a:gd name="connsiteY145" fmla="*/ 621914 h 1142241"/>
              <a:gd name="connsiteX146" fmla="*/ 1410578 w 3222235"/>
              <a:gd name="connsiteY146" fmla="*/ 653983 h 1142241"/>
              <a:gd name="connsiteX147" fmla="*/ 1470051 w 3222235"/>
              <a:gd name="connsiteY147" fmla="*/ 696245 h 1142241"/>
              <a:gd name="connsiteX148" fmla="*/ 1528529 w 3222235"/>
              <a:gd name="connsiteY148" fmla="*/ 723106 h 1142241"/>
              <a:gd name="connsiteX149" fmla="*/ 1554710 w 3222235"/>
              <a:gd name="connsiteY149" fmla="*/ 733795 h 1142241"/>
              <a:gd name="connsiteX150" fmla="*/ 1658483 w 3222235"/>
              <a:gd name="connsiteY150" fmla="*/ 747384 h 1142241"/>
              <a:gd name="connsiteX151" fmla="*/ 1740514 w 3222235"/>
              <a:gd name="connsiteY151" fmla="*/ 727228 h 1142241"/>
              <a:gd name="connsiteX152" fmla="*/ 1818830 w 3222235"/>
              <a:gd name="connsiteY152" fmla="*/ 668071 h 1142241"/>
              <a:gd name="connsiteX153" fmla="*/ 1841478 w 3222235"/>
              <a:gd name="connsiteY153" fmla="*/ 567605 h 1142241"/>
              <a:gd name="connsiteX154" fmla="*/ 1799127 w 3222235"/>
              <a:gd name="connsiteY154" fmla="*/ 483354 h 1142241"/>
              <a:gd name="connsiteX155" fmla="*/ 1735712 w 3222235"/>
              <a:gd name="connsiteY155" fmla="*/ 433528 h 1142241"/>
              <a:gd name="connsiteX156" fmla="*/ 1604354 w 3222235"/>
              <a:gd name="connsiteY156" fmla="*/ 384292 h 1142241"/>
              <a:gd name="connsiteX157" fmla="*/ 1497003 w 3222235"/>
              <a:gd name="connsiteY157" fmla="*/ 358926 h 1142241"/>
              <a:gd name="connsiteX158" fmla="*/ 1448445 w 3222235"/>
              <a:gd name="connsiteY158" fmla="*/ 353355 h 1142241"/>
              <a:gd name="connsiteX159" fmla="*/ 1408540 w 3222235"/>
              <a:gd name="connsiteY159" fmla="*/ 352177 h 1142241"/>
              <a:gd name="connsiteX160" fmla="*/ 1306624 w 3222235"/>
              <a:gd name="connsiteY160" fmla="*/ 362912 h 1142241"/>
              <a:gd name="connsiteX161" fmla="*/ 1141656 w 3222235"/>
              <a:gd name="connsiteY161" fmla="*/ 457716 h 1142241"/>
              <a:gd name="connsiteX162" fmla="*/ 1074029 w 3222235"/>
              <a:gd name="connsiteY162" fmla="*/ 573357 h 1142241"/>
              <a:gd name="connsiteX163" fmla="*/ 1064472 w 3222235"/>
              <a:gd name="connsiteY163" fmla="*/ 677538 h 1142241"/>
              <a:gd name="connsiteX164" fmla="*/ 1082092 w 3222235"/>
              <a:gd name="connsiteY164" fmla="*/ 729673 h 1142241"/>
              <a:gd name="connsiteX165" fmla="*/ 1139572 w 3222235"/>
              <a:gd name="connsiteY165" fmla="*/ 793087 h 1142241"/>
              <a:gd name="connsiteX166" fmla="*/ 1221694 w 3222235"/>
              <a:gd name="connsiteY166" fmla="*/ 835394 h 1142241"/>
              <a:gd name="connsiteX167" fmla="*/ 1348523 w 3222235"/>
              <a:gd name="connsiteY167" fmla="*/ 866648 h 1142241"/>
              <a:gd name="connsiteX168" fmla="*/ 1430282 w 3222235"/>
              <a:gd name="connsiteY168" fmla="*/ 875707 h 1142241"/>
              <a:gd name="connsiteX169" fmla="*/ 1526853 w 3222235"/>
              <a:gd name="connsiteY169" fmla="*/ 878470 h 1142241"/>
              <a:gd name="connsiteX170" fmla="*/ 1534553 w 3222235"/>
              <a:gd name="connsiteY170" fmla="*/ 878470 h 1142241"/>
              <a:gd name="connsiteX171" fmla="*/ 1544971 w 3222235"/>
              <a:gd name="connsiteY171" fmla="*/ 884404 h 1142241"/>
              <a:gd name="connsiteX172" fmla="*/ 1554030 w 3222235"/>
              <a:gd name="connsiteY172" fmla="*/ 899986 h 1142241"/>
              <a:gd name="connsiteX173" fmla="*/ 1659479 w 3222235"/>
              <a:gd name="connsiteY173" fmla="*/ 1022285 h 1142241"/>
              <a:gd name="connsiteX174" fmla="*/ 1846868 w 3222235"/>
              <a:gd name="connsiteY174" fmla="*/ 1092810 h 1142241"/>
              <a:gd name="connsiteX175" fmla="*/ 1929216 w 3222235"/>
              <a:gd name="connsiteY175" fmla="*/ 1091316 h 1142241"/>
              <a:gd name="connsiteX176" fmla="*/ 1998791 w 3222235"/>
              <a:gd name="connsiteY176" fmla="*/ 1079267 h 1142241"/>
              <a:gd name="connsiteX177" fmla="*/ 2148675 w 3222235"/>
              <a:gd name="connsiteY177" fmla="*/ 1022511 h 1142241"/>
              <a:gd name="connsiteX178" fmla="*/ 2170463 w 3222235"/>
              <a:gd name="connsiteY178" fmla="*/ 1020926 h 1142241"/>
              <a:gd name="connsiteX179" fmla="*/ 2287598 w 3222235"/>
              <a:gd name="connsiteY179" fmla="*/ 1039724 h 1142241"/>
              <a:gd name="connsiteX180" fmla="*/ 2366685 w 3222235"/>
              <a:gd name="connsiteY180" fmla="*/ 1019250 h 1142241"/>
              <a:gd name="connsiteX181" fmla="*/ 2452203 w 3222235"/>
              <a:gd name="connsiteY181" fmla="*/ 944693 h 1142241"/>
              <a:gd name="connsiteX182" fmla="*/ 2486130 w 3222235"/>
              <a:gd name="connsiteY182" fmla="*/ 878470 h 1142241"/>
              <a:gd name="connsiteX183" fmla="*/ 2503569 w 3222235"/>
              <a:gd name="connsiteY183" fmla="*/ 758617 h 1142241"/>
              <a:gd name="connsiteX184" fmla="*/ 2486266 w 3222235"/>
              <a:gd name="connsiteY184" fmla="*/ 690356 h 1142241"/>
              <a:gd name="connsiteX185" fmla="*/ 2405005 w 3222235"/>
              <a:gd name="connsiteY185" fmla="*/ 588894 h 1142241"/>
              <a:gd name="connsiteX186" fmla="*/ 2392911 w 3222235"/>
              <a:gd name="connsiteY186" fmla="*/ 578295 h 1142241"/>
              <a:gd name="connsiteX187" fmla="*/ 2401427 w 3222235"/>
              <a:gd name="connsiteY187" fmla="*/ 564343 h 1142241"/>
              <a:gd name="connsiteX188" fmla="*/ 2439974 w 3222235"/>
              <a:gd name="connsiteY188" fmla="*/ 484849 h 1142241"/>
              <a:gd name="connsiteX189" fmla="*/ 2440925 w 3222235"/>
              <a:gd name="connsiteY189" fmla="*/ 393351 h 1142241"/>
              <a:gd name="connsiteX190" fmla="*/ 2401563 w 3222235"/>
              <a:gd name="connsiteY190" fmla="*/ 319972 h 1142241"/>
              <a:gd name="connsiteX191" fmla="*/ 2332079 w 3222235"/>
              <a:gd name="connsiteY191" fmla="*/ 257463 h 1142241"/>
              <a:gd name="connsiteX192" fmla="*/ 2144780 w 3222235"/>
              <a:gd name="connsiteY192" fmla="*/ 179554 h 1142241"/>
              <a:gd name="connsiteX193" fmla="*/ 2078331 w 3222235"/>
              <a:gd name="connsiteY193" fmla="*/ 172669 h 1142241"/>
              <a:gd name="connsiteX194" fmla="*/ 2025606 w 3222235"/>
              <a:gd name="connsiteY194" fmla="*/ 174571 h 1142241"/>
              <a:gd name="connsiteX195" fmla="*/ 1963596 w 3222235"/>
              <a:gd name="connsiteY195" fmla="*/ 184084 h 1142241"/>
              <a:gd name="connsiteX196" fmla="*/ 1871464 w 3222235"/>
              <a:gd name="connsiteY196" fmla="*/ 215790 h 1142241"/>
              <a:gd name="connsiteX197" fmla="*/ 1861771 w 3222235"/>
              <a:gd name="connsiteY197" fmla="*/ 213572 h 1142241"/>
              <a:gd name="connsiteX198" fmla="*/ 1734942 w 3222235"/>
              <a:gd name="connsiteY198" fmla="*/ 118450 h 1142241"/>
              <a:gd name="connsiteX199" fmla="*/ 1624601 w 3222235"/>
              <a:gd name="connsiteY199" fmla="*/ 76325 h 1142241"/>
              <a:gd name="connsiteX200" fmla="*/ 1520420 w 3222235"/>
              <a:gd name="connsiteY200" fmla="*/ 53269 h 1142241"/>
              <a:gd name="connsiteX201" fmla="*/ 1479654 w 3222235"/>
              <a:gd name="connsiteY201" fmla="*/ 47698 h 1142241"/>
              <a:gd name="connsiteX202" fmla="*/ 1441289 w 3222235"/>
              <a:gd name="connsiteY202" fmla="*/ 43757 h 1142241"/>
              <a:gd name="connsiteX203" fmla="*/ 1363968 w 3222235"/>
              <a:gd name="connsiteY203" fmla="*/ 42941 h 1142241"/>
              <a:gd name="connsiteX204" fmla="*/ 1384126 w 3222235"/>
              <a:gd name="connsiteY204" fmla="*/ 0 h 1142241"/>
              <a:gd name="connsiteX205" fmla="*/ 1469191 w 3222235"/>
              <a:gd name="connsiteY205" fmla="*/ 0 h 1142241"/>
              <a:gd name="connsiteX206" fmla="*/ 1513853 w 3222235"/>
              <a:gd name="connsiteY206" fmla="*/ 2220 h 1142241"/>
              <a:gd name="connsiteX207" fmla="*/ 1709668 w 3222235"/>
              <a:gd name="connsiteY207" fmla="*/ 48286 h 1142241"/>
              <a:gd name="connsiteX208" fmla="*/ 1876221 w 3222235"/>
              <a:gd name="connsiteY208" fmla="*/ 168456 h 1142241"/>
              <a:gd name="connsiteX209" fmla="*/ 1890534 w 3222235"/>
              <a:gd name="connsiteY209" fmla="*/ 169770 h 1142241"/>
              <a:gd name="connsiteX210" fmla="*/ 2005631 w 3222235"/>
              <a:gd name="connsiteY210" fmla="*/ 127554 h 1142241"/>
              <a:gd name="connsiteX211" fmla="*/ 2144010 w 3222235"/>
              <a:gd name="connsiteY211" fmla="*/ 130770 h 1142241"/>
              <a:gd name="connsiteX212" fmla="*/ 2396354 w 3222235"/>
              <a:gd name="connsiteY212" fmla="*/ 248812 h 1142241"/>
              <a:gd name="connsiteX213" fmla="*/ 2427608 w 3222235"/>
              <a:gd name="connsiteY213" fmla="*/ 279477 h 1142241"/>
              <a:gd name="connsiteX214" fmla="*/ 2454785 w 3222235"/>
              <a:gd name="connsiteY214" fmla="*/ 282466 h 1142241"/>
              <a:gd name="connsiteX215" fmla="*/ 2609290 w 3222235"/>
              <a:gd name="connsiteY215" fmla="*/ 219368 h 1142241"/>
              <a:gd name="connsiteX216" fmla="*/ 2834683 w 3222235"/>
              <a:gd name="connsiteY216" fmla="*/ 237487 h 1142241"/>
              <a:gd name="connsiteX217" fmla="*/ 2899819 w 3222235"/>
              <a:gd name="connsiteY217" fmla="*/ 278706 h 1142241"/>
              <a:gd name="connsiteX218" fmla="*/ 2932160 w 3222235"/>
              <a:gd name="connsiteY218" fmla="*/ 287176 h 1142241"/>
              <a:gd name="connsiteX219" fmla="*/ 3176305 w 3222235"/>
              <a:gd name="connsiteY219" fmla="*/ 404946 h 1142241"/>
              <a:gd name="connsiteX220" fmla="*/ 3220921 w 3222235"/>
              <a:gd name="connsiteY220" fmla="*/ 554740 h 1142241"/>
              <a:gd name="connsiteX221" fmla="*/ 3222235 w 3222235"/>
              <a:gd name="connsiteY221" fmla="*/ 559270 h 1142241"/>
              <a:gd name="connsiteX222" fmla="*/ 3222235 w 3222235"/>
              <a:gd name="connsiteY222" fmla="*/ 587625 h 1142241"/>
              <a:gd name="connsiteX223" fmla="*/ 3219971 w 3222235"/>
              <a:gd name="connsiteY223" fmla="*/ 597318 h 1142241"/>
              <a:gd name="connsiteX224" fmla="*/ 3215893 w 3222235"/>
              <a:gd name="connsiteY224" fmla="*/ 618698 h 1142241"/>
              <a:gd name="connsiteX225" fmla="*/ 3140249 w 3222235"/>
              <a:gd name="connsiteY225" fmla="*/ 705620 h 1142241"/>
              <a:gd name="connsiteX226" fmla="*/ 3081681 w 3222235"/>
              <a:gd name="connsiteY226" fmla="*/ 724373 h 1142241"/>
              <a:gd name="connsiteX227" fmla="*/ 3053643 w 3222235"/>
              <a:gd name="connsiteY227" fmla="*/ 727725 h 1142241"/>
              <a:gd name="connsiteX228" fmla="*/ 3050427 w 3222235"/>
              <a:gd name="connsiteY228" fmla="*/ 733161 h 1142241"/>
              <a:gd name="connsiteX229" fmla="*/ 3060393 w 3222235"/>
              <a:gd name="connsiteY229" fmla="*/ 767631 h 1142241"/>
              <a:gd name="connsiteX230" fmla="*/ 3034891 w 3222235"/>
              <a:gd name="connsiteY230" fmla="*/ 877201 h 1142241"/>
              <a:gd name="connsiteX231" fmla="*/ 2992766 w 3222235"/>
              <a:gd name="connsiteY231" fmla="*/ 918556 h 1142241"/>
              <a:gd name="connsiteX232" fmla="*/ 2882969 w 3222235"/>
              <a:gd name="connsiteY232" fmla="*/ 971009 h 1142241"/>
              <a:gd name="connsiteX233" fmla="*/ 2845010 w 3222235"/>
              <a:gd name="connsiteY233" fmla="*/ 977531 h 1142241"/>
              <a:gd name="connsiteX234" fmla="*/ 2796181 w 3222235"/>
              <a:gd name="connsiteY234" fmla="*/ 979615 h 1142241"/>
              <a:gd name="connsiteX235" fmla="*/ 2763341 w 3222235"/>
              <a:gd name="connsiteY235" fmla="*/ 974225 h 1142241"/>
              <a:gd name="connsiteX236" fmla="*/ 2736481 w 3222235"/>
              <a:gd name="connsiteY236" fmla="*/ 959594 h 1142241"/>
              <a:gd name="connsiteX237" fmla="*/ 2726063 w 3222235"/>
              <a:gd name="connsiteY237" fmla="*/ 957919 h 1142241"/>
              <a:gd name="connsiteX238" fmla="*/ 2677144 w 3222235"/>
              <a:gd name="connsiteY238" fmla="*/ 973229 h 1142241"/>
              <a:gd name="connsiteX239" fmla="*/ 2570698 w 3222235"/>
              <a:gd name="connsiteY239" fmla="*/ 967431 h 1142241"/>
              <a:gd name="connsiteX240" fmla="*/ 2526852 w 3222235"/>
              <a:gd name="connsiteY240" fmla="*/ 941024 h 1142241"/>
              <a:gd name="connsiteX241" fmla="*/ 2517793 w 3222235"/>
              <a:gd name="connsiteY241" fmla="*/ 934048 h 1142241"/>
              <a:gd name="connsiteX242" fmla="*/ 2511270 w 3222235"/>
              <a:gd name="connsiteY242" fmla="*/ 943107 h 1142241"/>
              <a:gd name="connsiteX243" fmla="*/ 2463935 w 3222235"/>
              <a:gd name="connsiteY243" fmla="*/ 1005525 h 1142241"/>
              <a:gd name="connsiteX244" fmla="*/ 2344082 w 3222235"/>
              <a:gd name="connsiteY244" fmla="*/ 1072337 h 1142241"/>
              <a:gd name="connsiteX245" fmla="*/ 2290859 w 3222235"/>
              <a:gd name="connsiteY245" fmla="*/ 1080807 h 1142241"/>
              <a:gd name="connsiteX246" fmla="*/ 2252313 w 3222235"/>
              <a:gd name="connsiteY246" fmla="*/ 1082075 h 1142241"/>
              <a:gd name="connsiteX247" fmla="*/ 2173497 w 3222235"/>
              <a:gd name="connsiteY247" fmla="*/ 1071159 h 1142241"/>
              <a:gd name="connsiteX248" fmla="*/ 2152525 w 3222235"/>
              <a:gd name="connsiteY248" fmla="*/ 1073197 h 1142241"/>
              <a:gd name="connsiteX249" fmla="*/ 2123401 w 3222235"/>
              <a:gd name="connsiteY249" fmla="*/ 1086786 h 1142241"/>
              <a:gd name="connsiteX250" fmla="*/ 2114342 w 3222235"/>
              <a:gd name="connsiteY250" fmla="*/ 1092040 h 1142241"/>
              <a:gd name="connsiteX251" fmla="*/ 2114383 w 3222235"/>
              <a:gd name="connsiteY251" fmla="*/ 1092110 h 1142241"/>
              <a:gd name="connsiteX252" fmla="*/ 2079038 w 3222235"/>
              <a:gd name="connsiteY252" fmla="*/ 1103086 h 1142241"/>
              <a:gd name="connsiteX253" fmla="*/ 2071534 w 3222235"/>
              <a:gd name="connsiteY253" fmla="*/ 1102586 h 1142241"/>
              <a:gd name="connsiteX254" fmla="*/ 2027600 w 3222235"/>
              <a:gd name="connsiteY254" fmla="*/ 1119061 h 1142241"/>
              <a:gd name="connsiteX255" fmla="*/ 2023672 w 3222235"/>
              <a:gd name="connsiteY255" fmla="*/ 1120281 h 1142241"/>
              <a:gd name="connsiteX256" fmla="*/ 2023742 w 3222235"/>
              <a:gd name="connsiteY256" fmla="*/ 1120508 h 1142241"/>
              <a:gd name="connsiteX257" fmla="*/ 2012626 w 3222235"/>
              <a:gd name="connsiteY257" fmla="*/ 1124676 h 1142241"/>
              <a:gd name="connsiteX258" fmla="*/ 1949464 w 3222235"/>
              <a:gd name="connsiteY258" fmla="*/ 1137563 h 1142241"/>
              <a:gd name="connsiteX259" fmla="*/ 1920022 w 3222235"/>
              <a:gd name="connsiteY259" fmla="*/ 1140417 h 1142241"/>
              <a:gd name="connsiteX260" fmla="*/ 1833959 w 3222235"/>
              <a:gd name="connsiteY260" fmla="*/ 1138650 h 1142241"/>
              <a:gd name="connsiteX261" fmla="*/ 1816551 w 3222235"/>
              <a:gd name="connsiteY261" fmla="*/ 1135729 h 1142241"/>
              <a:gd name="connsiteX262" fmla="*/ 1735400 w 3222235"/>
              <a:gd name="connsiteY262" fmla="*/ 1111256 h 1142241"/>
              <a:gd name="connsiteX263" fmla="*/ 1717572 w 3222235"/>
              <a:gd name="connsiteY263" fmla="*/ 1095212 h 1142241"/>
              <a:gd name="connsiteX264" fmla="*/ 1666674 w 3222235"/>
              <a:gd name="connsiteY264" fmla="*/ 1075636 h 1142241"/>
              <a:gd name="connsiteX265" fmla="*/ 1624252 w 3222235"/>
              <a:gd name="connsiteY265" fmla="*/ 1047448 h 1142241"/>
              <a:gd name="connsiteX266" fmla="*/ 1623923 w 3222235"/>
              <a:gd name="connsiteY266" fmla="*/ 1047062 h 1142241"/>
              <a:gd name="connsiteX267" fmla="*/ 1535188 w 3222235"/>
              <a:gd name="connsiteY267" fmla="*/ 950491 h 1142241"/>
              <a:gd name="connsiteX268" fmla="*/ 1518745 w 3222235"/>
              <a:gd name="connsiteY268" fmla="*/ 924310 h 1142241"/>
              <a:gd name="connsiteX269" fmla="*/ 1503571 w 3222235"/>
              <a:gd name="connsiteY269" fmla="*/ 915251 h 1142241"/>
              <a:gd name="connsiteX270" fmla="*/ 1444279 w 3222235"/>
              <a:gd name="connsiteY270" fmla="*/ 915250 h 1142241"/>
              <a:gd name="connsiteX271" fmla="*/ 1377422 w 3222235"/>
              <a:gd name="connsiteY271" fmla="*/ 911807 h 1142241"/>
              <a:gd name="connsiteX272" fmla="*/ 1289593 w 3222235"/>
              <a:gd name="connsiteY272" fmla="*/ 900031 h 1142241"/>
              <a:gd name="connsiteX273" fmla="*/ 1180882 w 3222235"/>
              <a:gd name="connsiteY273" fmla="*/ 869184 h 1142241"/>
              <a:gd name="connsiteX274" fmla="*/ 1114977 w 3222235"/>
              <a:gd name="connsiteY274" fmla="*/ 834396 h 1142241"/>
              <a:gd name="connsiteX275" fmla="*/ 1109677 w 3222235"/>
              <a:gd name="connsiteY275" fmla="*/ 830773 h 1142241"/>
              <a:gd name="connsiteX276" fmla="*/ 1105148 w 3222235"/>
              <a:gd name="connsiteY276" fmla="*/ 831453 h 1142241"/>
              <a:gd name="connsiteX277" fmla="*/ 1102340 w 3222235"/>
              <a:gd name="connsiteY277" fmla="*/ 835710 h 1142241"/>
              <a:gd name="connsiteX278" fmla="*/ 1050068 w 3222235"/>
              <a:gd name="connsiteY278" fmla="*/ 890065 h 1142241"/>
              <a:gd name="connsiteX279" fmla="*/ 946703 w 3222235"/>
              <a:gd name="connsiteY279" fmla="*/ 937853 h 1142241"/>
              <a:gd name="connsiteX280" fmla="*/ 885055 w 3222235"/>
              <a:gd name="connsiteY280" fmla="*/ 950082 h 1142241"/>
              <a:gd name="connsiteX281" fmla="*/ 822093 w 3222235"/>
              <a:gd name="connsiteY281" fmla="*/ 951668 h 1142241"/>
              <a:gd name="connsiteX282" fmla="*/ 756686 w 3222235"/>
              <a:gd name="connsiteY282" fmla="*/ 939120 h 1142241"/>
              <a:gd name="connsiteX283" fmla="*/ 698391 w 3222235"/>
              <a:gd name="connsiteY283" fmla="*/ 912260 h 1142241"/>
              <a:gd name="connsiteX284" fmla="*/ 690509 w 3222235"/>
              <a:gd name="connsiteY284" fmla="*/ 908274 h 1142241"/>
              <a:gd name="connsiteX285" fmla="*/ 689331 w 3222235"/>
              <a:gd name="connsiteY285" fmla="*/ 908728 h 1142241"/>
              <a:gd name="connsiteX286" fmla="*/ 607028 w 3222235"/>
              <a:gd name="connsiteY286" fmla="*/ 972142 h 1142241"/>
              <a:gd name="connsiteX287" fmla="*/ 510865 w 3222235"/>
              <a:gd name="connsiteY287" fmla="*/ 1011369 h 1142241"/>
              <a:gd name="connsiteX288" fmla="*/ 450848 w 3222235"/>
              <a:gd name="connsiteY288" fmla="*/ 1015219 h 1142241"/>
              <a:gd name="connsiteX289" fmla="*/ 417827 w 3222235"/>
              <a:gd name="connsiteY289" fmla="*/ 1005072 h 1142241"/>
              <a:gd name="connsiteX290" fmla="*/ 397535 w 3222235"/>
              <a:gd name="connsiteY290" fmla="*/ 987588 h 1142241"/>
              <a:gd name="connsiteX291" fmla="*/ 383946 w 3222235"/>
              <a:gd name="connsiteY291" fmla="*/ 962857 h 1142241"/>
              <a:gd name="connsiteX292" fmla="*/ 370946 w 3222235"/>
              <a:gd name="connsiteY292" fmla="*/ 936268 h 1142241"/>
              <a:gd name="connsiteX293" fmla="*/ 361569 w 3222235"/>
              <a:gd name="connsiteY293" fmla="*/ 922452 h 1142241"/>
              <a:gd name="connsiteX294" fmla="*/ 325333 w 3222235"/>
              <a:gd name="connsiteY294" fmla="*/ 906689 h 1142241"/>
              <a:gd name="connsiteX295" fmla="*/ 294441 w 3222235"/>
              <a:gd name="connsiteY295" fmla="*/ 907867 h 1142241"/>
              <a:gd name="connsiteX296" fmla="*/ 235556 w 3222235"/>
              <a:gd name="connsiteY296" fmla="*/ 892421 h 1142241"/>
              <a:gd name="connsiteX297" fmla="*/ 185731 w 3222235"/>
              <a:gd name="connsiteY297" fmla="*/ 850340 h 1142241"/>
              <a:gd name="connsiteX298" fmla="*/ 129337 w 3222235"/>
              <a:gd name="connsiteY298" fmla="*/ 752592 h 1142241"/>
              <a:gd name="connsiteX299" fmla="*/ 121411 w 3222235"/>
              <a:gd name="connsiteY299" fmla="*/ 730850 h 1142241"/>
              <a:gd name="connsiteX300" fmla="*/ 110992 w 3222235"/>
              <a:gd name="connsiteY300" fmla="*/ 721021 h 1142241"/>
              <a:gd name="connsiteX301" fmla="*/ 88933 w 3222235"/>
              <a:gd name="connsiteY301" fmla="*/ 714272 h 1142241"/>
              <a:gd name="connsiteX302" fmla="*/ 47034 w 3222235"/>
              <a:gd name="connsiteY302" fmla="*/ 681160 h 1142241"/>
              <a:gd name="connsiteX303" fmla="*/ 14693 w 3222235"/>
              <a:gd name="connsiteY303" fmla="*/ 618426 h 1142241"/>
              <a:gd name="connsiteX304" fmla="*/ 5634 w 3222235"/>
              <a:gd name="connsiteY304" fmla="*/ 575758 h 1142241"/>
              <a:gd name="connsiteX305" fmla="*/ 153 w 3222235"/>
              <a:gd name="connsiteY305" fmla="*/ 529828 h 1142241"/>
              <a:gd name="connsiteX306" fmla="*/ 153 w 3222235"/>
              <a:gd name="connsiteY306" fmla="*/ 522082 h 1142241"/>
              <a:gd name="connsiteX307" fmla="*/ 18588 w 3222235"/>
              <a:gd name="connsiteY307" fmla="*/ 426643 h 1142241"/>
              <a:gd name="connsiteX308" fmla="*/ 93055 w 3222235"/>
              <a:gd name="connsiteY308" fmla="*/ 333152 h 1142241"/>
              <a:gd name="connsiteX309" fmla="*/ 210824 w 3222235"/>
              <a:gd name="connsiteY309" fmla="*/ 280699 h 1142241"/>
              <a:gd name="connsiteX310" fmla="*/ 242532 w 3222235"/>
              <a:gd name="connsiteY310" fmla="*/ 274811 h 1142241"/>
              <a:gd name="connsiteX311" fmla="*/ 258249 w 3222235"/>
              <a:gd name="connsiteY311" fmla="*/ 263895 h 1142241"/>
              <a:gd name="connsiteX312" fmla="*/ 364423 w 3222235"/>
              <a:gd name="connsiteY312" fmla="*/ 178919 h 1142241"/>
              <a:gd name="connsiteX313" fmla="*/ 407455 w 3222235"/>
              <a:gd name="connsiteY313" fmla="*/ 171899 h 1142241"/>
              <a:gd name="connsiteX314" fmla="*/ 418688 w 3222235"/>
              <a:gd name="connsiteY314" fmla="*/ 169951 h 1142241"/>
              <a:gd name="connsiteX315" fmla="*/ 434405 w 3222235"/>
              <a:gd name="connsiteY315" fmla="*/ 166463 h 1142241"/>
              <a:gd name="connsiteX316" fmla="*/ 613868 w 3222235"/>
              <a:gd name="connsiteY316" fmla="*/ 204557 h 1142241"/>
              <a:gd name="connsiteX317" fmla="*/ 664010 w 3222235"/>
              <a:gd name="connsiteY317" fmla="*/ 224895 h 1142241"/>
              <a:gd name="connsiteX318" fmla="*/ 686658 w 3222235"/>
              <a:gd name="connsiteY318" fmla="*/ 220003 h 1142241"/>
              <a:gd name="connsiteX319" fmla="*/ 713836 w 3222235"/>
              <a:gd name="connsiteY319" fmla="*/ 192825 h 1142241"/>
              <a:gd name="connsiteX320" fmla="*/ 895292 w 3222235"/>
              <a:gd name="connsiteY320" fmla="*/ 120352 h 1142241"/>
              <a:gd name="connsiteX321" fmla="*/ 986246 w 3222235"/>
              <a:gd name="connsiteY321" fmla="*/ 144223 h 1142241"/>
              <a:gd name="connsiteX322" fmla="*/ 1009347 w 3222235"/>
              <a:gd name="connsiteY322" fmla="*/ 140010 h 1142241"/>
              <a:gd name="connsiteX323" fmla="*/ 1124761 w 3222235"/>
              <a:gd name="connsiteY323" fmla="*/ 57164 h 1142241"/>
              <a:gd name="connsiteX324" fmla="*/ 1322840 w 3222235"/>
              <a:gd name="connsiteY324" fmla="*/ 3488 h 1142241"/>
              <a:gd name="connsiteX325" fmla="*/ 1384126 w 3222235"/>
              <a:gd name="connsiteY325" fmla="*/ 0 h 114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</a:cxnLst>
            <a:rect l="l" t="t" r="r" b="b"/>
            <a:pathLst>
              <a:path w="3222235" h="1142241">
                <a:moveTo>
                  <a:pt x="2687335" y="255335"/>
                </a:moveTo>
                <a:cubicBezTo>
                  <a:pt x="2676600" y="255152"/>
                  <a:pt x="2665955" y="256285"/>
                  <a:pt x="2655220" y="257146"/>
                </a:cubicBezTo>
                <a:cubicBezTo>
                  <a:pt x="2633171" y="259177"/>
                  <a:pt x="2611371" y="263348"/>
                  <a:pt x="2590130" y="269602"/>
                </a:cubicBezTo>
                <a:cubicBezTo>
                  <a:pt x="2550123" y="281476"/>
                  <a:pt x="2511998" y="298952"/>
                  <a:pt x="2476890" y="321511"/>
                </a:cubicBezTo>
                <a:cubicBezTo>
                  <a:pt x="2462531" y="330525"/>
                  <a:pt x="2462305" y="330661"/>
                  <a:pt x="2470051" y="346016"/>
                </a:cubicBezTo>
                <a:cubicBezTo>
                  <a:pt x="2488110" y="382462"/>
                  <a:pt x="2494877" y="423470"/>
                  <a:pt x="2489483" y="463786"/>
                </a:cubicBezTo>
                <a:cubicBezTo>
                  <a:pt x="2485522" y="495839"/>
                  <a:pt x="2474591" y="526637"/>
                  <a:pt x="2457458" y="554016"/>
                </a:cubicBezTo>
                <a:cubicBezTo>
                  <a:pt x="2455691" y="556914"/>
                  <a:pt x="2454016" y="559859"/>
                  <a:pt x="2452385" y="562577"/>
                </a:cubicBezTo>
                <a:cubicBezTo>
                  <a:pt x="2454333" y="566834"/>
                  <a:pt x="2458273" y="568103"/>
                  <a:pt x="2461308" y="570005"/>
                </a:cubicBezTo>
                <a:cubicBezTo>
                  <a:pt x="2492561" y="590894"/>
                  <a:pt x="2517090" y="620394"/>
                  <a:pt x="2531925" y="654935"/>
                </a:cubicBezTo>
                <a:cubicBezTo>
                  <a:pt x="2545497" y="687449"/>
                  <a:pt x="2552989" y="722176"/>
                  <a:pt x="2554029" y="757394"/>
                </a:cubicBezTo>
                <a:cubicBezTo>
                  <a:pt x="2554692" y="773702"/>
                  <a:pt x="2554177" y="790035"/>
                  <a:pt x="2552489" y="806268"/>
                </a:cubicBezTo>
                <a:cubicBezTo>
                  <a:pt x="2549907" y="832767"/>
                  <a:pt x="2546601" y="859083"/>
                  <a:pt x="2537541" y="884267"/>
                </a:cubicBezTo>
                <a:cubicBezTo>
                  <a:pt x="2536060" y="887914"/>
                  <a:pt x="2537256" y="892101"/>
                  <a:pt x="2540440" y="894414"/>
                </a:cubicBezTo>
                <a:cubicBezTo>
                  <a:pt x="2553827" y="907798"/>
                  <a:pt x="2569369" y="918838"/>
                  <a:pt x="2586415" y="927072"/>
                </a:cubicBezTo>
                <a:cubicBezTo>
                  <a:pt x="2617485" y="942639"/>
                  <a:pt x="2653539" y="944944"/>
                  <a:pt x="2686339" y="933459"/>
                </a:cubicBezTo>
                <a:cubicBezTo>
                  <a:pt x="2701777" y="928216"/>
                  <a:pt x="2716493" y="921047"/>
                  <a:pt x="2730139" y="912125"/>
                </a:cubicBezTo>
                <a:cubicBezTo>
                  <a:pt x="2733239" y="909698"/>
                  <a:pt x="2737594" y="909698"/>
                  <a:pt x="2740694" y="912125"/>
                </a:cubicBezTo>
                <a:cubicBezTo>
                  <a:pt x="2775871" y="934305"/>
                  <a:pt x="2818124" y="942393"/>
                  <a:pt x="2859007" y="934772"/>
                </a:cubicBezTo>
                <a:cubicBezTo>
                  <a:pt x="2882233" y="930517"/>
                  <a:pt x="2904555" y="922305"/>
                  <a:pt x="2925003" y="910494"/>
                </a:cubicBezTo>
                <a:cubicBezTo>
                  <a:pt x="2950620" y="895569"/>
                  <a:pt x="2974332" y="877591"/>
                  <a:pt x="2995619" y="856955"/>
                </a:cubicBezTo>
                <a:cubicBezTo>
                  <a:pt x="3002175" y="850704"/>
                  <a:pt x="3007238" y="843056"/>
                  <a:pt x="3010431" y="834579"/>
                </a:cubicBezTo>
                <a:cubicBezTo>
                  <a:pt x="3015217" y="822598"/>
                  <a:pt x="3017883" y="809876"/>
                  <a:pt x="3018313" y="796983"/>
                </a:cubicBezTo>
                <a:cubicBezTo>
                  <a:pt x="3018521" y="767744"/>
                  <a:pt x="3013092" y="738739"/>
                  <a:pt x="3002323" y="711555"/>
                </a:cubicBezTo>
                <a:cubicBezTo>
                  <a:pt x="2995665" y="693300"/>
                  <a:pt x="2995981" y="696381"/>
                  <a:pt x="3013783" y="693935"/>
                </a:cubicBezTo>
                <a:cubicBezTo>
                  <a:pt x="3042239" y="690200"/>
                  <a:pt x="3070143" y="683068"/>
                  <a:pt x="3096901" y="672691"/>
                </a:cubicBezTo>
                <a:cubicBezTo>
                  <a:pt x="3119215" y="664660"/>
                  <a:pt x="3139369" y="651576"/>
                  <a:pt x="3155786" y="634462"/>
                </a:cubicBezTo>
                <a:cubicBezTo>
                  <a:pt x="3173829" y="615563"/>
                  <a:pt x="3182398" y="589540"/>
                  <a:pt x="3179113" y="563619"/>
                </a:cubicBezTo>
                <a:cubicBezTo>
                  <a:pt x="3177009" y="547477"/>
                  <a:pt x="3173229" y="531598"/>
                  <a:pt x="3167835" y="516239"/>
                </a:cubicBezTo>
                <a:cubicBezTo>
                  <a:pt x="3156667" y="479625"/>
                  <a:pt x="3139193" y="445242"/>
                  <a:pt x="3116197" y="414640"/>
                </a:cubicBezTo>
                <a:cubicBezTo>
                  <a:pt x="3096645" y="388364"/>
                  <a:pt x="3071385" y="366866"/>
                  <a:pt x="3042319" y="351769"/>
                </a:cubicBezTo>
                <a:cubicBezTo>
                  <a:pt x="3022549" y="341331"/>
                  <a:pt x="3000931" y="334854"/>
                  <a:pt x="2978679" y="332700"/>
                </a:cubicBezTo>
                <a:cubicBezTo>
                  <a:pt x="2955589" y="330339"/>
                  <a:pt x="2932277" y="331438"/>
                  <a:pt x="2909512" y="335961"/>
                </a:cubicBezTo>
                <a:cubicBezTo>
                  <a:pt x="2905803" y="336998"/>
                  <a:pt x="2901823" y="335960"/>
                  <a:pt x="2899093" y="333243"/>
                </a:cubicBezTo>
                <a:cubicBezTo>
                  <a:pt x="2873786" y="311924"/>
                  <a:pt x="2845357" y="294616"/>
                  <a:pt x="2814798" y="281923"/>
                </a:cubicBezTo>
                <a:cubicBezTo>
                  <a:pt x="2774465" y="264789"/>
                  <a:pt x="2731155" y="255754"/>
                  <a:pt x="2687335" y="255335"/>
                </a:cubicBezTo>
                <a:close/>
                <a:moveTo>
                  <a:pt x="443688" y="210532"/>
                </a:moveTo>
                <a:cubicBezTo>
                  <a:pt x="432340" y="210782"/>
                  <a:pt x="421009" y="211765"/>
                  <a:pt x="409764" y="213480"/>
                </a:cubicBezTo>
                <a:cubicBezTo>
                  <a:pt x="371340" y="219510"/>
                  <a:pt x="335639" y="237021"/>
                  <a:pt x="307350" y="263713"/>
                </a:cubicBezTo>
                <a:cubicBezTo>
                  <a:pt x="292145" y="277697"/>
                  <a:pt x="279405" y="294143"/>
                  <a:pt x="269664" y="312361"/>
                </a:cubicBezTo>
                <a:cubicBezTo>
                  <a:pt x="267825" y="316826"/>
                  <a:pt x="263339" y="319616"/>
                  <a:pt x="258521" y="319291"/>
                </a:cubicBezTo>
                <a:cubicBezTo>
                  <a:pt x="250386" y="319520"/>
                  <a:pt x="242275" y="320292"/>
                  <a:pt x="234242" y="321601"/>
                </a:cubicBezTo>
                <a:cubicBezTo>
                  <a:pt x="211712" y="324478"/>
                  <a:pt x="189622" y="330123"/>
                  <a:pt x="168473" y="338406"/>
                </a:cubicBezTo>
                <a:cubicBezTo>
                  <a:pt x="133685" y="351624"/>
                  <a:pt x="102814" y="373441"/>
                  <a:pt x="78741" y="401821"/>
                </a:cubicBezTo>
                <a:cubicBezTo>
                  <a:pt x="65605" y="417221"/>
                  <a:pt x="53828" y="433845"/>
                  <a:pt x="49299" y="454001"/>
                </a:cubicBezTo>
                <a:cubicBezTo>
                  <a:pt x="45326" y="470239"/>
                  <a:pt x="42301" y="486694"/>
                  <a:pt x="40240" y="503283"/>
                </a:cubicBezTo>
                <a:cubicBezTo>
                  <a:pt x="36530" y="530501"/>
                  <a:pt x="38068" y="558177"/>
                  <a:pt x="44769" y="584816"/>
                </a:cubicBezTo>
                <a:cubicBezTo>
                  <a:pt x="54314" y="623312"/>
                  <a:pt x="79889" y="655876"/>
                  <a:pt x="115023" y="674276"/>
                </a:cubicBezTo>
                <a:cubicBezTo>
                  <a:pt x="126021" y="680070"/>
                  <a:pt x="137627" y="684629"/>
                  <a:pt x="149630" y="687865"/>
                </a:cubicBezTo>
                <a:cubicBezTo>
                  <a:pt x="153026" y="688515"/>
                  <a:pt x="155662" y="691205"/>
                  <a:pt x="156243" y="694614"/>
                </a:cubicBezTo>
                <a:cubicBezTo>
                  <a:pt x="156515" y="695882"/>
                  <a:pt x="156968" y="697150"/>
                  <a:pt x="156968" y="698419"/>
                </a:cubicBezTo>
                <a:cubicBezTo>
                  <a:pt x="159863" y="719661"/>
                  <a:pt x="165245" y="740489"/>
                  <a:pt x="173002" y="760474"/>
                </a:cubicBezTo>
                <a:cubicBezTo>
                  <a:pt x="182796" y="788175"/>
                  <a:pt x="199072" y="813133"/>
                  <a:pt x="220472" y="833264"/>
                </a:cubicBezTo>
                <a:cubicBezTo>
                  <a:pt x="246754" y="857919"/>
                  <a:pt x="281508" y="871525"/>
                  <a:pt x="317542" y="871268"/>
                </a:cubicBezTo>
                <a:cubicBezTo>
                  <a:pt x="324563" y="871268"/>
                  <a:pt x="331267" y="871268"/>
                  <a:pt x="338152" y="871268"/>
                </a:cubicBezTo>
                <a:cubicBezTo>
                  <a:pt x="342866" y="871277"/>
                  <a:pt x="347558" y="871916"/>
                  <a:pt x="352103" y="873170"/>
                </a:cubicBezTo>
                <a:cubicBezTo>
                  <a:pt x="375889" y="880101"/>
                  <a:pt x="395635" y="896769"/>
                  <a:pt x="406458" y="919056"/>
                </a:cubicBezTo>
                <a:cubicBezTo>
                  <a:pt x="410851" y="927344"/>
                  <a:pt x="413841" y="936404"/>
                  <a:pt x="417600" y="945055"/>
                </a:cubicBezTo>
                <a:cubicBezTo>
                  <a:pt x="420170" y="951409"/>
                  <a:pt x="423388" y="957481"/>
                  <a:pt x="427203" y="963174"/>
                </a:cubicBezTo>
                <a:cubicBezTo>
                  <a:pt x="433149" y="972376"/>
                  <a:pt x="443425" y="977857"/>
                  <a:pt x="454381" y="977668"/>
                </a:cubicBezTo>
                <a:cubicBezTo>
                  <a:pt x="468943" y="977569"/>
                  <a:pt x="483461" y="976052"/>
                  <a:pt x="497729" y="973138"/>
                </a:cubicBezTo>
                <a:cubicBezTo>
                  <a:pt x="518475" y="969107"/>
                  <a:pt x="537906" y="960999"/>
                  <a:pt x="558018" y="955020"/>
                </a:cubicBezTo>
                <a:cubicBezTo>
                  <a:pt x="570265" y="951178"/>
                  <a:pt x="581902" y="945612"/>
                  <a:pt x="592579" y="938487"/>
                </a:cubicBezTo>
                <a:cubicBezTo>
                  <a:pt x="614788" y="923766"/>
                  <a:pt x="635470" y="906862"/>
                  <a:pt x="654317" y="888027"/>
                </a:cubicBezTo>
                <a:cubicBezTo>
                  <a:pt x="655812" y="886578"/>
                  <a:pt x="657035" y="884811"/>
                  <a:pt x="658620" y="882909"/>
                </a:cubicBezTo>
                <a:cubicBezTo>
                  <a:pt x="654408" y="878696"/>
                  <a:pt x="650603" y="874620"/>
                  <a:pt x="646481" y="870951"/>
                </a:cubicBezTo>
                <a:cubicBezTo>
                  <a:pt x="631414" y="856213"/>
                  <a:pt x="618043" y="839835"/>
                  <a:pt x="606621" y="822122"/>
                </a:cubicBezTo>
                <a:cubicBezTo>
                  <a:pt x="598712" y="810370"/>
                  <a:pt x="591716" y="798028"/>
                  <a:pt x="585694" y="785205"/>
                </a:cubicBezTo>
                <a:cubicBezTo>
                  <a:pt x="584067" y="779846"/>
                  <a:pt x="579319" y="776034"/>
                  <a:pt x="573736" y="775603"/>
                </a:cubicBezTo>
                <a:cubicBezTo>
                  <a:pt x="565622" y="774249"/>
                  <a:pt x="557897" y="771159"/>
                  <a:pt x="551088" y="766544"/>
                </a:cubicBezTo>
                <a:cubicBezTo>
                  <a:pt x="534297" y="755981"/>
                  <a:pt x="520310" y="741512"/>
                  <a:pt x="510321" y="724373"/>
                </a:cubicBezTo>
                <a:cubicBezTo>
                  <a:pt x="495218" y="699375"/>
                  <a:pt x="483763" y="672347"/>
                  <a:pt x="476304" y="644108"/>
                </a:cubicBezTo>
                <a:cubicBezTo>
                  <a:pt x="467363" y="612329"/>
                  <a:pt x="461180" y="579837"/>
                  <a:pt x="457823" y="546994"/>
                </a:cubicBezTo>
                <a:cubicBezTo>
                  <a:pt x="455129" y="520945"/>
                  <a:pt x="456074" y="494647"/>
                  <a:pt x="460632" y="468859"/>
                </a:cubicBezTo>
                <a:cubicBezTo>
                  <a:pt x="471412" y="406169"/>
                  <a:pt x="503663" y="356570"/>
                  <a:pt x="553488" y="318068"/>
                </a:cubicBezTo>
                <a:cubicBezTo>
                  <a:pt x="577819" y="299569"/>
                  <a:pt x="604802" y="284849"/>
                  <a:pt x="633526" y="274403"/>
                </a:cubicBezTo>
                <a:cubicBezTo>
                  <a:pt x="636561" y="273316"/>
                  <a:pt x="640592" y="273633"/>
                  <a:pt x="642359" y="269874"/>
                </a:cubicBezTo>
                <a:cubicBezTo>
                  <a:pt x="640910" y="267156"/>
                  <a:pt x="638554" y="266476"/>
                  <a:pt x="636380" y="265344"/>
                </a:cubicBezTo>
                <a:cubicBezTo>
                  <a:pt x="609474" y="251081"/>
                  <a:pt x="581485" y="238964"/>
                  <a:pt x="552673" y="229107"/>
                </a:cubicBezTo>
                <a:cubicBezTo>
                  <a:pt x="528439" y="220493"/>
                  <a:pt x="503279" y="214747"/>
                  <a:pt x="477708" y="211985"/>
                </a:cubicBezTo>
                <a:cubicBezTo>
                  <a:pt x="466400" y="210766"/>
                  <a:pt x="455036" y="210282"/>
                  <a:pt x="443688" y="210532"/>
                </a:cubicBezTo>
                <a:close/>
                <a:moveTo>
                  <a:pt x="1363968" y="42941"/>
                </a:moveTo>
                <a:cubicBezTo>
                  <a:pt x="1336932" y="43708"/>
                  <a:pt x="1310008" y="46738"/>
                  <a:pt x="1283478" y="52000"/>
                </a:cubicBezTo>
                <a:cubicBezTo>
                  <a:pt x="1250189" y="58129"/>
                  <a:pt x="1217564" y="67427"/>
                  <a:pt x="1186046" y="79767"/>
                </a:cubicBezTo>
                <a:cubicBezTo>
                  <a:pt x="1138846" y="98212"/>
                  <a:pt x="1094593" y="123451"/>
                  <a:pt x="1054688" y="154687"/>
                </a:cubicBezTo>
                <a:cubicBezTo>
                  <a:pt x="1038160" y="167738"/>
                  <a:pt x="1022597" y="181968"/>
                  <a:pt x="1008124" y="197265"/>
                </a:cubicBezTo>
                <a:cubicBezTo>
                  <a:pt x="1002688" y="202927"/>
                  <a:pt x="1002552" y="202927"/>
                  <a:pt x="994942" y="199666"/>
                </a:cubicBezTo>
                <a:cubicBezTo>
                  <a:pt x="970295" y="188658"/>
                  <a:pt x="944270" y="181039"/>
                  <a:pt x="917577" y="177018"/>
                </a:cubicBezTo>
                <a:cubicBezTo>
                  <a:pt x="893330" y="173335"/>
                  <a:pt x="868630" y="173857"/>
                  <a:pt x="844560" y="178558"/>
                </a:cubicBezTo>
                <a:cubicBezTo>
                  <a:pt x="794870" y="188613"/>
                  <a:pt x="754240" y="214749"/>
                  <a:pt x="720086" y="251529"/>
                </a:cubicBezTo>
                <a:cubicBezTo>
                  <a:pt x="702645" y="269965"/>
                  <a:pt x="687705" y="290616"/>
                  <a:pt x="675651" y="312950"/>
                </a:cubicBezTo>
                <a:cubicBezTo>
                  <a:pt x="673109" y="317933"/>
                  <a:pt x="668352" y="321413"/>
                  <a:pt x="662832" y="322327"/>
                </a:cubicBezTo>
                <a:cubicBezTo>
                  <a:pt x="654932" y="324268"/>
                  <a:pt x="647157" y="326688"/>
                  <a:pt x="639551" y="329574"/>
                </a:cubicBezTo>
                <a:cubicBezTo>
                  <a:pt x="600189" y="343308"/>
                  <a:pt x="566653" y="369993"/>
                  <a:pt x="544429" y="405264"/>
                </a:cubicBezTo>
                <a:cubicBezTo>
                  <a:pt x="524250" y="437919"/>
                  <a:pt x="512556" y="475103"/>
                  <a:pt x="510412" y="513430"/>
                </a:cubicBezTo>
                <a:cubicBezTo>
                  <a:pt x="508533" y="534411"/>
                  <a:pt x="509263" y="555545"/>
                  <a:pt x="512586" y="576346"/>
                </a:cubicBezTo>
                <a:cubicBezTo>
                  <a:pt x="517469" y="607261"/>
                  <a:pt x="525436" y="637610"/>
                  <a:pt x="536366" y="666938"/>
                </a:cubicBezTo>
                <a:cubicBezTo>
                  <a:pt x="542666" y="683881"/>
                  <a:pt x="551460" y="699789"/>
                  <a:pt x="562457" y="714136"/>
                </a:cubicBezTo>
                <a:cubicBezTo>
                  <a:pt x="578673" y="734701"/>
                  <a:pt x="598467" y="748199"/>
                  <a:pt x="625871" y="747339"/>
                </a:cubicBezTo>
                <a:cubicBezTo>
                  <a:pt x="630129" y="747203"/>
                  <a:pt x="631352" y="748108"/>
                  <a:pt x="631352" y="752638"/>
                </a:cubicBezTo>
                <a:cubicBezTo>
                  <a:pt x="631631" y="762082"/>
                  <a:pt x="633154" y="771448"/>
                  <a:pt x="635881" y="780495"/>
                </a:cubicBezTo>
                <a:cubicBezTo>
                  <a:pt x="643265" y="805635"/>
                  <a:pt x="658756" y="825474"/>
                  <a:pt x="677417" y="843049"/>
                </a:cubicBezTo>
                <a:cubicBezTo>
                  <a:pt x="696274" y="860671"/>
                  <a:pt x="717955" y="875002"/>
                  <a:pt x="741557" y="885446"/>
                </a:cubicBezTo>
                <a:cubicBezTo>
                  <a:pt x="781599" y="903519"/>
                  <a:pt x="823406" y="913258"/>
                  <a:pt x="867661" y="910540"/>
                </a:cubicBezTo>
                <a:cubicBezTo>
                  <a:pt x="873821" y="910177"/>
                  <a:pt x="879891" y="910404"/>
                  <a:pt x="885779" y="909498"/>
                </a:cubicBezTo>
                <a:cubicBezTo>
                  <a:pt x="905713" y="906642"/>
                  <a:pt x="925256" y="901521"/>
                  <a:pt x="944030" y="894233"/>
                </a:cubicBezTo>
                <a:cubicBezTo>
                  <a:pt x="993810" y="874394"/>
                  <a:pt x="1034667" y="842369"/>
                  <a:pt x="1069862" y="802509"/>
                </a:cubicBezTo>
                <a:cubicBezTo>
                  <a:pt x="1072897" y="799338"/>
                  <a:pt x="1072806" y="798251"/>
                  <a:pt x="1069862" y="794809"/>
                </a:cubicBezTo>
                <a:cubicBezTo>
                  <a:pt x="1062486" y="786423"/>
                  <a:pt x="1055676" y="777556"/>
                  <a:pt x="1049479" y="768266"/>
                </a:cubicBezTo>
                <a:cubicBezTo>
                  <a:pt x="1025608" y="731621"/>
                  <a:pt x="1015099" y="690945"/>
                  <a:pt x="1013785" y="647687"/>
                </a:cubicBezTo>
                <a:cubicBezTo>
                  <a:pt x="1013390" y="623633"/>
                  <a:pt x="1015899" y="599619"/>
                  <a:pt x="1021260" y="576166"/>
                </a:cubicBezTo>
                <a:cubicBezTo>
                  <a:pt x="1027261" y="546250"/>
                  <a:pt x="1038109" y="517517"/>
                  <a:pt x="1053374" y="491099"/>
                </a:cubicBezTo>
                <a:cubicBezTo>
                  <a:pt x="1067521" y="467009"/>
                  <a:pt x="1084030" y="444385"/>
                  <a:pt x="1102656" y="423564"/>
                </a:cubicBezTo>
                <a:cubicBezTo>
                  <a:pt x="1124644" y="398761"/>
                  <a:pt x="1150217" y="377387"/>
                  <a:pt x="1178527" y="360149"/>
                </a:cubicBezTo>
                <a:cubicBezTo>
                  <a:pt x="1212437" y="339980"/>
                  <a:pt x="1249039" y="324729"/>
                  <a:pt x="1287237" y="314853"/>
                </a:cubicBezTo>
                <a:cubicBezTo>
                  <a:pt x="1312937" y="308042"/>
                  <a:pt x="1339217" y="303644"/>
                  <a:pt x="1365735" y="301717"/>
                </a:cubicBezTo>
                <a:cubicBezTo>
                  <a:pt x="1388901" y="300305"/>
                  <a:pt x="1412126" y="300139"/>
                  <a:pt x="1435310" y="301218"/>
                </a:cubicBezTo>
                <a:cubicBezTo>
                  <a:pt x="1440020" y="301401"/>
                  <a:pt x="1444912" y="301265"/>
                  <a:pt x="1449442" y="301898"/>
                </a:cubicBezTo>
                <a:cubicBezTo>
                  <a:pt x="1470278" y="304707"/>
                  <a:pt x="1491069" y="307515"/>
                  <a:pt x="1511769" y="310958"/>
                </a:cubicBezTo>
                <a:cubicBezTo>
                  <a:pt x="1546013" y="316710"/>
                  <a:pt x="1579985" y="323188"/>
                  <a:pt x="1613549" y="332247"/>
                </a:cubicBezTo>
                <a:cubicBezTo>
                  <a:pt x="1659309" y="343749"/>
                  <a:pt x="1703442" y="360961"/>
                  <a:pt x="1744908" y="383477"/>
                </a:cubicBezTo>
                <a:cubicBezTo>
                  <a:pt x="1782005" y="404177"/>
                  <a:pt x="1815615" y="429090"/>
                  <a:pt x="1841297" y="463514"/>
                </a:cubicBezTo>
                <a:cubicBezTo>
                  <a:pt x="1871691" y="504281"/>
                  <a:pt x="1889265" y="549350"/>
                  <a:pt x="1887272" y="601078"/>
                </a:cubicBezTo>
                <a:cubicBezTo>
                  <a:pt x="1886467" y="622560"/>
                  <a:pt x="1881499" y="643681"/>
                  <a:pt x="1872642" y="663269"/>
                </a:cubicBezTo>
                <a:cubicBezTo>
                  <a:pt x="1856292" y="698563"/>
                  <a:pt x="1830604" y="728714"/>
                  <a:pt x="1798357" y="750464"/>
                </a:cubicBezTo>
                <a:cubicBezTo>
                  <a:pt x="1763116" y="775286"/>
                  <a:pt x="1723120" y="787471"/>
                  <a:pt x="1680587" y="790868"/>
                </a:cubicBezTo>
                <a:cubicBezTo>
                  <a:pt x="1647159" y="793606"/>
                  <a:pt x="1613514" y="791792"/>
                  <a:pt x="1580573" y="785478"/>
                </a:cubicBezTo>
                <a:cubicBezTo>
                  <a:pt x="1547310" y="779245"/>
                  <a:pt x="1514705" y="769903"/>
                  <a:pt x="1483187" y="757576"/>
                </a:cubicBezTo>
                <a:cubicBezTo>
                  <a:pt x="1453137" y="745942"/>
                  <a:pt x="1424641" y="730637"/>
                  <a:pt x="1398348" y="712008"/>
                </a:cubicBezTo>
                <a:cubicBezTo>
                  <a:pt x="1379748" y="699518"/>
                  <a:pt x="1363939" y="683309"/>
                  <a:pt x="1351920" y="664402"/>
                </a:cubicBezTo>
                <a:cubicBezTo>
                  <a:pt x="1326962" y="623092"/>
                  <a:pt x="1326599" y="581692"/>
                  <a:pt x="1351920" y="540382"/>
                </a:cubicBezTo>
                <a:cubicBezTo>
                  <a:pt x="1361067" y="525777"/>
                  <a:pt x="1372847" y="512998"/>
                  <a:pt x="1386662" y="502696"/>
                </a:cubicBezTo>
                <a:cubicBezTo>
                  <a:pt x="1412672" y="482787"/>
                  <a:pt x="1443462" y="470071"/>
                  <a:pt x="1475940" y="465825"/>
                </a:cubicBezTo>
                <a:cubicBezTo>
                  <a:pt x="1505366" y="461616"/>
                  <a:pt x="1535366" y="464283"/>
                  <a:pt x="1563588" y="473615"/>
                </a:cubicBezTo>
                <a:cubicBezTo>
                  <a:pt x="1584088" y="480384"/>
                  <a:pt x="1603848" y="489217"/>
                  <a:pt x="1622563" y="499977"/>
                </a:cubicBezTo>
                <a:cubicBezTo>
                  <a:pt x="1628201" y="503115"/>
                  <a:pt x="1633659" y="506563"/>
                  <a:pt x="1638915" y="510305"/>
                </a:cubicBezTo>
                <a:cubicBezTo>
                  <a:pt x="1654915" y="522012"/>
                  <a:pt x="1668151" y="537088"/>
                  <a:pt x="1677688" y="554469"/>
                </a:cubicBezTo>
                <a:cubicBezTo>
                  <a:pt x="1680308" y="558936"/>
                  <a:pt x="1681597" y="564060"/>
                  <a:pt x="1681402" y="569235"/>
                </a:cubicBezTo>
                <a:cubicBezTo>
                  <a:pt x="1681560" y="573693"/>
                  <a:pt x="1678839" y="577748"/>
                  <a:pt x="1674654" y="579291"/>
                </a:cubicBezTo>
                <a:cubicBezTo>
                  <a:pt x="1662243" y="583820"/>
                  <a:pt x="1653772" y="583820"/>
                  <a:pt x="1646524" y="574762"/>
                </a:cubicBezTo>
                <a:cubicBezTo>
                  <a:pt x="1645117" y="573152"/>
                  <a:pt x="1643605" y="571639"/>
                  <a:pt x="1641995" y="570232"/>
                </a:cubicBezTo>
                <a:cubicBezTo>
                  <a:pt x="1624019" y="553530"/>
                  <a:pt x="1603323" y="540019"/>
                  <a:pt x="1580800" y="530281"/>
                </a:cubicBezTo>
                <a:cubicBezTo>
                  <a:pt x="1563894" y="522855"/>
                  <a:pt x="1545941" y="518087"/>
                  <a:pt x="1527577" y="516148"/>
                </a:cubicBezTo>
                <a:cubicBezTo>
                  <a:pt x="1503610" y="513715"/>
                  <a:pt x="1479401" y="515601"/>
                  <a:pt x="1456100" y="521720"/>
                </a:cubicBezTo>
                <a:cubicBezTo>
                  <a:pt x="1434585" y="527381"/>
                  <a:pt x="1415062" y="536441"/>
                  <a:pt x="1400749" y="554559"/>
                </a:cubicBezTo>
                <a:cubicBezTo>
                  <a:pt x="1384578" y="575124"/>
                  <a:pt x="1379595" y="597092"/>
                  <a:pt x="1389425" y="621914"/>
                </a:cubicBezTo>
                <a:cubicBezTo>
                  <a:pt x="1394372" y="633852"/>
                  <a:pt x="1401552" y="644736"/>
                  <a:pt x="1410578" y="653983"/>
                </a:cubicBezTo>
                <a:cubicBezTo>
                  <a:pt x="1427541" y="671718"/>
                  <a:pt x="1447724" y="686060"/>
                  <a:pt x="1470051" y="696245"/>
                </a:cubicBezTo>
                <a:cubicBezTo>
                  <a:pt x="1489468" y="705364"/>
                  <a:pt x="1508961" y="714318"/>
                  <a:pt x="1528529" y="723106"/>
                </a:cubicBezTo>
                <a:cubicBezTo>
                  <a:pt x="1537135" y="726956"/>
                  <a:pt x="1545922" y="730398"/>
                  <a:pt x="1554710" y="733795"/>
                </a:cubicBezTo>
                <a:cubicBezTo>
                  <a:pt x="1587833" y="746095"/>
                  <a:pt x="1623310" y="750741"/>
                  <a:pt x="1658483" y="747384"/>
                </a:cubicBezTo>
                <a:cubicBezTo>
                  <a:pt x="1686732" y="745121"/>
                  <a:pt x="1714432" y="738314"/>
                  <a:pt x="1740514" y="727228"/>
                </a:cubicBezTo>
                <a:cubicBezTo>
                  <a:pt x="1771325" y="714665"/>
                  <a:pt x="1798321" y="694273"/>
                  <a:pt x="1818830" y="668071"/>
                </a:cubicBezTo>
                <a:cubicBezTo>
                  <a:pt x="1841691" y="639974"/>
                  <a:pt x="1850073" y="602791"/>
                  <a:pt x="1841478" y="567605"/>
                </a:cubicBezTo>
                <a:cubicBezTo>
                  <a:pt x="1834402" y="536502"/>
                  <a:pt x="1819867" y="507588"/>
                  <a:pt x="1799127" y="483354"/>
                </a:cubicBezTo>
                <a:cubicBezTo>
                  <a:pt x="1782195" y="461996"/>
                  <a:pt x="1760470" y="444927"/>
                  <a:pt x="1735712" y="433528"/>
                </a:cubicBezTo>
                <a:cubicBezTo>
                  <a:pt x="1692897" y="414633"/>
                  <a:pt x="1649040" y="398195"/>
                  <a:pt x="1604354" y="384292"/>
                </a:cubicBezTo>
                <a:cubicBezTo>
                  <a:pt x="1569188" y="373408"/>
                  <a:pt x="1533321" y="364934"/>
                  <a:pt x="1497003" y="358926"/>
                </a:cubicBezTo>
                <a:cubicBezTo>
                  <a:pt x="1480922" y="356299"/>
                  <a:pt x="1464661" y="354622"/>
                  <a:pt x="1448445" y="353355"/>
                </a:cubicBezTo>
                <a:cubicBezTo>
                  <a:pt x="1435174" y="352177"/>
                  <a:pt x="1421811" y="352494"/>
                  <a:pt x="1408540" y="352177"/>
                </a:cubicBezTo>
                <a:cubicBezTo>
                  <a:pt x="1374251" y="351454"/>
                  <a:pt x="1340009" y="355061"/>
                  <a:pt x="1306624" y="362912"/>
                </a:cubicBezTo>
                <a:cubicBezTo>
                  <a:pt x="1242439" y="378630"/>
                  <a:pt x="1186952" y="409159"/>
                  <a:pt x="1141656" y="457716"/>
                </a:cubicBezTo>
                <a:cubicBezTo>
                  <a:pt x="1110281" y="490369"/>
                  <a:pt x="1087103" y="530002"/>
                  <a:pt x="1074029" y="573357"/>
                </a:cubicBezTo>
                <a:cubicBezTo>
                  <a:pt x="1064109" y="607555"/>
                  <a:pt x="1058402" y="641935"/>
                  <a:pt x="1064472" y="677538"/>
                </a:cubicBezTo>
                <a:cubicBezTo>
                  <a:pt x="1067470" y="695759"/>
                  <a:pt x="1073421" y="713369"/>
                  <a:pt x="1082092" y="729673"/>
                </a:cubicBezTo>
                <a:cubicBezTo>
                  <a:pt x="1096141" y="754936"/>
                  <a:pt x="1115807" y="776632"/>
                  <a:pt x="1139572" y="793087"/>
                </a:cubicBezTo>
                <a:cubicBezTo>
                  <a:pt x="1164851" y="810930"/>
                  <a:pt x="1192490" y="825169"/>
                  <a:pt x="1221694" y="835394"/>
                </a:cubicBezTo>
                <a:cubicBezTo>
                  <a:pt x="1262834" y="849975"/>
                  <a:pt x="1305318" y="860444"/>
                  <a:pt x="1348523" y="866648"/>
                </a:cubicBezTo>
                <a:cubicBezTo>
                  <a:pt x="1375700" y="870770"/>
                  <a:pt x="1403104" y="874031"/>
                  <a:pt x="1430282" y="875707"/>
                </a:cubicBezTo>
                <a:cubicBezTo>
                  <a:pt x="1462402" y="878304"/>
                  <a:pt x="1494636" y="879227"/>
                  <a:pt x="1526853" y="878470"/>
                </a:cubicBezTo>
                <a:cubicBezTo>
                  <a:pt x="1529389" y="878470"/>
                  <a:pt x="1532017" y="878788"/>
                  <a:pt x="1534553" y="878470"/>
                </a:cubicBezTo>
                <a:cubicBezTo>
                  <a:pt x="1538963" y="877888"/>
                  <a:pt x="1543222" y="880314"/>
                  <a:pt x="1544971" y="884404"/>
                </a:cubicBezTo>
                <a:cubicBezTo>
                  <a:pt x="1547915" y="889658"/>
                  <a:pt x="1550995" y="894822"/>
                  <a:pt x="1554030" y="899986"/>
                </a:cubicBezTo>
                <a:cubicBezTo>
                  <a:pt x="1581090" y="947082"/>
                  <a:pt x="1616879" y="988588"/>
                  <a:pt x="1659479" y="1022285"/>
                </a:cubicBezTo>
                <a:cubicBezTo>
                  <a:pt x="1713510" y="1063957"/>
                  <a:pt x="1778770" y="1088518"/>
                  <a:pt x="1846868" y="1092810"/>
                </a:cubicBezTo>
                <a:cubicBezTo>
                  <a:pt x="1874303" y="1094916"/>
                  <a:pt x="1901876" y="1094415"/>
                  <a:pt x="1929216" y="1091316"/>
                </a:cubicBezTo>
                <a:cubicBezTo>
                  <a:pt x="1952640" y="1088783"/>
                  <a:pt x="1975879" y="1084758"/>
                  <a:pt x="1998791" y="1079267"/>
                </a:cubicBezTo>
                <a:cubicBezTo>
                  <a:pt x="2050943" y="1066738"/>
                  <a:pt x="2101304" y="1047668"/>
                  <a:pt x="2148675" y="1022511"/>
                </a:cubicBezTo>
                <a:cubicBezTo>
                  <a:pt x="2155265" y="1018525"/>
                  <a:pt x="2163365" y="1017935"/>
                  <a:pt x="2170463" y="1020926"/>
                </a:cubicBezTo>
                <a:cubicBezTo>
                  <a:pt x="2207795" y="1035200"/>
                  <a:pt x="2247675" y="1041599"/>
                  <a:pt x="2287598" y="1039724"/>
                </a:cubicBezTo>
                <a:cubicBezTo>
                  <a:pt x="2315072" y="1038306"/>
                  <a:pt x="2341974" y="1031341"/>
                  <a:pt x="2366685" y="1019250"/>
                </a:cubicBezTo>
                <a:cubicBezTo>
                  <a:pt x="2400960" y="1001914"/>
                  <a:pt x="2430357" y="976284"/>
                  <a:pt x="2452203" y="944693"/>
                </a:cubicBezTo>
                <a:cubicBezTo>
                  <a:pt x="2466661" y="924379"/>
                  <a:pt x="2478090" y="902072"/>
                  <a:pt x="2486130" y="878470"/>
                </a:cubicBezTo>
                <a:cubicBezTo>
                  <a:pt x="2499764" y="839697"/>
                  <a:pt x="2507737" y="800154"/>
                  <a:pt x="2503569" y="758617"/>
                </a:cubicBezTo>
                <a:cubicBezTo>
                  <a:pt x="2501329" y="735112"/>
                  <a:pt x="2495493" y="712090"/>
                  <a:pt x="2486266" y="690356"/>
                </a:cubicBezTo>
                <a:cubicBezTo>
                  <a:pt x="2468419" y="649047"/>
                  <a:pt x="2440155" y="616297"/>
                  <a:pt x="2405005" y="588894"/>
                </a:cubicBezTo>
                <a:cubicBezTo>
                  <a:pt x="2400702" y="585542"/>
                  <a:pt x="2393455" y="583503"/>
                  <a:pt x="2392911" y="578295"/>
                </a:cubicBezTo>
                <a:cubicBezTo>
                  <a:pt x="2392367" y="573085"/>
                  <a:pt x="2398347" y="568873"/>
                  <a:pt x="2401427" y="564343"/>
                </a:cubicBezTo>
                <a:cubicBezTo>
                  <a:pt x="2418563" y="540148"/>
                  <a:pt x="2431587" y="513289"/>
                  <a:pt x="2439974" y="484849"/>
                </a:cubicBezTo>
                <a:cubicBezTo>
                  <a:pt x="2448641" y="455009"/>
                  <a:pt x="2448969" y="423365"/>
                  <a:pt x="2440925" y="393351"/>
                </a:cubicBezTo>
                <a:cubicBezTo>
                  <a:pt x="2433117" y="366393"/>
                  <a:pt x="2419703" y="341387"/>
                  <a:pt x="2401563" y="319972"/>
                </a:cubicBezTo>
                <a:cubicBezTo>
                  <a:pt x="2381517" y="295914"/>
                  <a:pt x="2358116" y="274862"/>
                  <a:pt x="2332079" y="257463"/>
                </a:cubicBezTo>
                <a:cubicBezTo>
                  <a:pt x="2276161" y="217988"/>
                  <a:pt x="2212197" y="191382"/>
                  <a:pt x="2144780" y="179554"/>
                </a:cubicBezTo>
                <a:cubicBezTo>
                  <a:pt x="2122832" y="175613"/>
                  <a:pt x="2100621" y="173312"/>
                  <a:pt x="2078331" y="172669"/>
                </a:cubicBezTo>
                <a:cubicBezTo>
                  <a:pt x="2060734" y="172307"/>
                  <a:pt x="2043131" y="172942"/>
                  <a:pt x="2025606" y="174571"/>
                </a:cubicBezTo>
                <a:cubicBezTo>
                  <a:pt x="2004755" y="176426"/>
                  <a:pt x="1984043" y="179603"/>
                  <a:pt x="1963596" y="184084"/>
                </a:cubicBezTo>
                <a:cubicBezTo>
                  <a:pt x="1931720" y="190902"/>
                  <a:pt x="1900785" y="201548"/>
                  <a:pt x="1871464" y="215790"/>
                </a:cubicBezTo>
                <a:cubicBezTo>
                  <a:pt x="1866301" y="218418"/>
                  <a:pt x="1865938" y="218101"/>
                  <a:pt x="1861771" y="213572"/>
                </a:cubicBezTo>
                <a:cubicBezTo>
                  <a:pt x="1826440" y="172805"/>
                  <a:pt x="1783092" y="142366"/>
                  <a:pt x="1734942" y="118450"/>
                </a:cubicBezTo>
                <a:cubicBezTo>
                  <a:pt x="1699511" y="101100"/>
                  <a:pt x="1662580" y="87000"/>
                  <a:pt x="1624601" y="76325"/>
                </a:cubicBezTo>
                <a:cubicBezTo>
                  <a:pt x="1590404" y="66417"/>
                  <a:pt x="1555605" y="58716"/>
                  <a:pt x="1520420" y="53269"/>
                </a:cubicBezTo>
                <a:cubicBezTo>
                  <a:pt x="1506832" y="51186"/>
                  <a:pt x="1493243" y="49011"/>
                  <a:pt x="1479654" y="47698"/>
                </a:cubicBezTo>
                <a:cubicBezTo>
                  <a:pt x="1466836" y="46429"/>
                  <a:pt x="1454107" y="44345"/>
                  <a:pt x="1441289" y="43757"/>
                </a:cubicBezTo>
                <a:cubicBezTo>
                  <a:pt x="1415515" y="42579"/>
                  <a:pt x="1389742" y="42488"/>
                  <a:pt x="1363968" y="42941"/>
                </a:cubicBezTo>
                <a:close/>
                <a:moveTo>
                  <a:pt x="1384126" y="0"/>
                </a:moveTo>
                <a:lnTo>
                  <a:pt x="1469191" y="0"/>
                </a:lnTo>
                <a:cubicBezTo>
                  <a:pt x="1483913" y="3352"/>
                  <a:pt x="1498951" y="1450"/>
                  <a:pt x="1513853" y="2220"/>
                </a:cubicBezTo>
                <a:cubicBezTo>
                  <a:pt x="1581299" y="6123"/>
                  <a:pt x="1647555" y="21711"/>
                  <a:pt x="1709668" y="48286"/>
                </a:cubicBezTo>
                <a:cubicBezTo>
                  <a:pt x="1774577" y="75463"/>
                  <a:pt x="1831242" y="113829"/>
                  <a:pt x="1876221" y="168456"/>
                </a:cubicBezTo>
                <a:cubicBezTo>
                  <a:pt x="1880977" y="174209"/>
                  <a:pt x="1885280" y="173439"/>
                  <a:pt x="1890534" y="169770"/>
                </a:cubicBezTo>
                <a:cubicBezTo>
                  <a:pt x="1925321" y="146035"/>
                  <a:pt x="1964412" y="133986"/>
                  <a:pt x="2005631" y="127554"/>
                </a:cubicBezTo>
                <a:cubicBezTo>
                  <a:pt x="2052015" y="120261"/>
                  <a:pt x="2097944" y="124383"/>
                  <a:pt x="2144010" y="130770"/>
                </a:cubicBezTo>
                <a:cubicBezTo>
                  <a:pt x="2240355" y="144132"/>
                  <a:pt x="2321978" y="188704"/>
                  <a:pt x="2396354" y="248812"/>
                </a:cubicBezTo>
                <a:cubicBezTo>
                  <a:pt x="2407678" y="257871"/>
                  <a:pt x="2417190" y="269240"/>
                  <a:pt x="2427608" y="279477"/>
                </a:cubicBezTo>
                <a:cubicBezTo>
                  <a:pt x="2439702" y="291389"/>
                  <a:pt x="2439702" y="291480"/>
                  <a:pt x="2454785" y="282466"/>
                </a:cubicBezTo>
                <a:cubicBezTo>
                  <a:pt x="2502798" y="253737"/>
                  <a:pt x="2554893" y="232462"/>
                  <a:pt x="2609290" y="219368"/>
                </a:cubicBezTo>
                <a:cubicBezTo>
                  <a:pt x="2686293" y="200933"/>
                  <a:pt x="2761802" y="203651"/>
                  <a:pt x="2834683" y="237487"/>
                </a:cubicBezTo>
                <a:cubicBezTo>
                  <a:pt x="2858133" y="248266"/>
                  <a:pt x="2880038" y="262129"/>
                  <a:pt x="2899819" y="278706"/>
                </a:cubicBezTo>
                <a:cubicBezTo>
                  <a:pt x="2909693" y="287041"/>
                  <a:pt x="2920111" y="287766"/>
                  <a:pt x="2932160" y="287176"/>
                </a:cubicBezTo>
                <a:cubicBezTo>
                  <a:pt x="3034710" y="282195"/>
                  <a:pt x="3119912" y="314354"/>
                  <a:pt x="3176305" y="404946"/>
                </a:cubicBezTo>
                <a:cubicBezTo>
                  <a:pt x="3204705" y="450469"/>
                  <a:pt x="3221601" y="500068"/>
                  <a:pt x="3220921" y="554740"/>
                </a:cubicBezTo>
                <a:cubicBezTo>
                  <a:pt x="3220747" y="556364"/>
                  <a:pt x="3221218" y="557992"/>
                  <a:pt x="3222235" y="559270"/>
                </a:cubicBezTo>
                <a:lnTo>
                  <a:pt x="3222235" y="587625"/>
                </a:lnTo>
                <a:cubicBezTo>
                  <a:pt x="3219291" y="590343"/>
                  <a:pt x="3219925" y="594012"/>
                  <a:pt x="3219971" y="597318"/>
                </a:cubicBezTo>
                <a:cubicBezTo>
                  <a:pt x="3219803" y="604621"/>
                  <a:pt x="3218426" y="611846"/>
                  <a:pt x="3215893" y="618698"/>
                </a:cubicBezTo>
                <a:cubicBezTo>
                  <a:pt x="3203886" y="656943"/>
                  <a:pt x="3176470" y="688446"/>
                  <a:pt x="3140249" y="705620"/>
                </a:cubicBezTo>
                <a:cubicBezTo>
                  <a:pt x="3121690" y="714555"/>
                  <a:pt x="3101979" y="720867"/>
                  <a:pt x="3081681" y="724373"/>
                </a:cubicBezTo>
                <a:cubicBezTo>
                  <a:pt x="3072402" y="725986"/>
                  <a:pt x="3063043" y="727105"/>
                  <a:pt x="3053643" y="727725"/>
                </a:cubicBezTo>
                <a:cubicBezTo>
                  <a:pt x="3050337" y="727997"/>
                  <a:pt x="3049114" y="730035"/>
                  <a:pt x="3050427" y="733161"/>
                </a:cubicBezTo>
                <a:cubicBezTo>
                  <a:pt x="3055033" y="744240"/>
                  <a:pt x="3058376" y="755803"/>
                  <a:pt x="3060393" y="767631"/>
                </a:cubicBezTo>
                <a:cubicBezTo>
                  <a:pt x="3067728" y="806116"/>
                  <a:pt x="3058467" y="845910"/>
                  <a:pt x="3034891" y="877201"/>
                </a:cubicBezTo>
                <a:cubicBezTo>
                  <a:pt x="3023087" y="893094"/>
                  <a:pt x="3008874" y="907047"/>
                  <a:pt x="2992766" y="918556"/>
                </a:cubicBezTo>
                <a:cubicBezTo>
                  <a:pt x="2959359" y="942060"/>
                  <a:pt x="2922245" y="959792"/>
                  <a:pt x="2882969" y="971009"/>
                </a:cubicBezTo>
                <a:cubicBezTo>
                  <a:pt x="2870505" y="974171"/>
                  <a:pt x="2857814" y="976352"/>
                  <a:pt x="2845010" y="977531"/>
                </a:cubicBezTo>
                <a:cubicBezTo>
                  <a:pt x="2828805" y="979401"/>
                  <a:pt x="2812487" y="980098"/>
                  <a:pt x="2796181" y="979615"/>
                </a:cubicBezTo>
                <a:cubicBezTo>
                  <a:pt x="2785032" y="979415"/>
                  <a:pt x="2773970" y="977599"/>
                  <a:pt x="2763341" y="974225"/>
                </a:cubicBezTo>
                <a:cubicBezTo>
                  <a:pt x="2753263" y="971781"/>
                  <a:pt x="2744001" y="966736"/>
                  <a:pt x="2736481" y="959594"/>
                </a:cubicBezTo>
                <a:cubicBezTo>
                  <a:pt x="2733887" y="956561"/>
                  <a:pt x="2729478" y="955852"/>
                  <a:pt x="2726063" y="957919"/>
                </a:cubicBezTo>
                <a:cubicBezTo>
                  <a:pt x="2710405" y="964898"/>
                  <a:pt x="2693988" y="970036"/>
                  <a:pt x="2677144" y="973229"/>
                </a:cubicBezTo>
                <a:cubicBezTo>
                  <a:pt x="2641269" y="979797"/>
                  <a:pt x="2605576" y="980838"/>
                  <a:pt x="2570698" y="967431"/>
                </a:cubicBezTo>
                <a:cubicBezTo>
                  <a:pt x="2554627" y="961311"/>
                  <a:pt x="2539777" y="952368"/>
                  <a:pt x="2526852" y="941024"/>
                </a:cubicBezTo>
                <a:cubicBezTo>
                  <a:pt x="2524335" y="938109"/>
                  <a:pt x="2521253" y="935736"/>
                  <a:pt x="2517793" y="934048"/>
                </a:cubicBezTo>
                <a:cubicBezTo>
                  <a:pt x="2513897" y="935905"/>
                  <a:pt x="2513263" y="939982"/>
                  <a:pt x="2511270" y="943107"/>
                </a:cubicBezTo>
                <a:cubicBezTo>
                  <a:pt x="2498307" y="965906"/>
                  <a:pt x="2482391" y="986893"/>
                  <a:pt x="2463935" y="1005525"/>
                </a:cubicBezTo>
                <a:cubicBezTo>
                  <a:pt x="2430908" y="1038420"/>
                  <a:pt x="2389429" y="1061542"/>
                  <a:pt x="2344082" y="1072337"/>
                </a:cubicBezTo>
                <a:cubicBezTo>
                  <a:pt x="2326625" y="1076721"/>
                  <a:pt x="2308815" y="1079555"/>
                  <a:pt x="2290859" y="1080807"/>
                </a:cubicBezTo>
                <a:cubicBezTo>
                  <a:pt x="2278053" y="1082088"/>
                  <a:pt x="2265175" y="1082511"/>
                  <a:pt x="2252313" y="1082075"/>
                </a:cubicBezTo>
                <a:cubicBezTo>
                  <a:pt x="2225735" y="1081168"/>
                  <a:pt x="2199322" y="1077510"/>
                  <a:pt x="2173497" y="1071159"/>
                </a:cubicBezTo>
                <a:cubicBezTo>
                  <a:pt x="2166517" y="1068990"/>
                  <a:pt x="2158958" y="1069725"/>
                  <a:pt x="2152525" y="1073197"/>
                </a:cubicBezTo>
                <a:cubicBezTo>
                  <a:pt x="2143014" y="1078089"/>
                  <a:pt x="2133139" y="1082256"/>
                  <a:pt x="2123401" y="1086786"/>
                </a:cubicBezTo>
                <a:cubicBezTo>
                  <a:pt x="2120043" y="1087877"/>
                  <a:pt x="2116956" y="1089667"/>
                  <a:pt x="2114342" y="1092040"/>
                </a:cubicBezTo>
                <a:lnTo>
                  <a:pt x="2114383" y="1092110"/>
                </a:lnTo>
                <a:lnTo>
                  <a:pt x="2079038" y="1103086"/>
                </a:lnTo>
                <a:lnTo>
                  <a:pt x="2071534" y="1102586"/>
                </a:lnTo>
                <a:lnTo>
                  <a:pt x="2027600" y="1119061"/>
                </a:lnTo>
                <a:lnTo>
                  <a:pt x="2023672" y="1120281"/>
                </a:lnTo>
                <a:lnTo>
                  <a:pt x="2023742" y="1120508"/>
                </a:lnTo>
                <a:lnTo>
                  <a:pt x="2012626" y="1124676"/>
                </a:lnTo>
                <a:lnTo>
                  <a:pt x="1949464" y="1137563"/>
                </a:lnTo>
                <a:cubicBezTo>
                  <a:pt x="1939635" y="1138785"/>
                  <a:pt x="1929805" y="1139148"/>
                  <a:pt x="1920022" y="1140417"/>
                </a:cubicBezTo>
                <a:cubicBezTo>
                  <a:pt x="1891259" y="1144040"/>
                  <a:pt x="1862587" y="1141639"/>
                  <a:pt x="1833959" y="1138650"/>
                </a:cubicBezTo>
                <a:lnTo>
                  <a:pt x="1816551" y="1135729"/>
                </a:lnTo>
                <a:lnTo>
                  <a:pt x="1735400" y="1111256"/>
                </a:lnTo>
                <a:lnTo>
                  <a:pt x="1717572" y="1095212"/>
                </a:lnTo>
                <a:lnTo>
                  <a:pt x="1666674" y="1075636"/>
                </a:lnTo>
                <a:lnTo>
                  <a:pt x="1624252" y="1047448"/>
                </a:lnTo>
                <a:lnTo>
                  <a:pt x="1623923" y="1047062"/>
                </a:lnTo>
                <a:cubicBezTo>
                  <a:pt x="1590052" y="1019097"/>
                  <a:pt x="1560193" y="986602"/>
                  <a:pt x="1535188" y="950491"/>
                </a:cubicBezTo>
                <a:cubicBezTo>
                  <a:pt x="1529211" y="942086"/>
                  <a:pt x="1523721" y="933344"/>
                  <a:pt x="1518745" y="924310"/>
                </a:cubicBezTo>
                <a:cubicBezTo>
                  <a:pt x="1516276" y="918242"/>
                  <a:pt x="1510084" y="914545"/>
                  <a:pt x="1503571" y="915251"/>
                </a:cubicBezTo>
                <a:cubicBezTo>
                  <a:pt x="1483822" y="915748"/>
                  <a:pt x="1464028" y="915250"/>
                  <a:pt x="1444279" y="915250"/>
                </a:cubicBezTo>
                <a:cubicBezTo>
                  <a:pt x="1421903" y="915613"/>
                  <a:pt x="1399662" y="913665"/>
                  <a:pt x="1377422" y="911807"/>
                </a:cubicBezTo>
                <a:cubicBezTo>
                  <a:pt x="1347960" y="909421"/>
                  <a:pt x="1318643" y="905490"/>
                  <a:pt x="1289593" y="900031"/>
                </a:cubicBezTo>
                <a:cubicBezTo>
                  <a:pt x="1252425" y="893370"/>
                  <a:pt x="1216010" y="883037"/>
                  <a:pt x="1180882" y="869184"/>
                </a:cubicBezTo>
                <a:cubicBezTo>
                  <a:pt x="1157763" y="859914"/>
                  <a:pt x="1135675" y="848254"/>
                  <a:pt x="1114977" y="834396"/>
                </a:cubicBezTo>
                <a:cubicBezTo>
                  <a:pt x="1113165" y="833219"/>
                  <a:pt x="1111489" y="831905"/>
                  <a:pt x="1109677" y="830773"/>
                </a:cubicBezTo>
                <a:cubicBezTo>
                  <a:pt x="1108224" y="829771"/>
                  <a:pt x="1106243" y="830069"/>
                  <a:pt x="1105148" y="831453"/>
                </a:cubicBezTo>
                <a:cubicBezTo>
                  <a:pt x="1104108" y="832801"/>
                  <a:pt x="1103170" y="834224"/>
                  <a:pt x="1102340" y="835710"/>
                </a:cubicBezTo>
                <a:cubicBezTo>
                  <a:pt x="1088589" y="857033"/>
                  <a:pt x="1070838" y="875492"/>
                  <a:pt x="1050068" y="890065"/>
                </a:cubicBezTo>
                <a:cubicBezTo>
                  <a:pt x="1018758" y="912065"/>
                  <a:pt x="983745" y="928252"/>
                  <a:pt x="946703" y="937853"/>
                </a:cubicBezTo>
                <a:cubicBezTo>
                  <a:pt x="926529" y="943635"/>
                  <a:pt x="905908" y="947725"/>
                  <a:pt x="885055" y="950082"/>
                </a:cubicBezTo>
                <a:cubicBezTo>
                  <a:pt x="864167" y="952628"/>
                  <a:pt x="843083" y="953159"/>
                  <a:pt x="822093" y="951668"/>
                </a:cubicBezTo>
                <a:cubicBezTo>
                  <a:pt x="799908" y="949817"/>
                  <a:pt x="777982" y="945611"/>
                  <a:pt x="756686" y="939120"/>
                </a:cubicBezTo>
                <a:cubicBezTo>
                  <a:pt x="736229" y="932583"/>
                  <a:pt x="716651" y="923563"/>
                  <a:pt x="698391" y="912260"/>
                </a:cubicBezTo>
                <a:cubicBezTo>
                  <a:pt x="696104" y="910344"/>
                  <a:pt x="693407" y="908980"/>
                  <a:pt x="690509" y="908274"/>
                </a:cubicBezTo>
                <a:cubicBezTo>
                  <a:pt x="690101" y="908275"/>
                  <a:pt x="689558" y="908275"/>
                  <a:pt x="689331" y="908728"/>
                </a:cubicBezTo>
                <a:cubicBezTo>
                  <a:pt x="666185" y="935407"/>
                  <a:pt x="637467" y="954930"/>
                  <a:pt x="607028" y="972142"/>
                </a:cubicBezTo>
                <a:cubicBezTo>
                  <a:pt x="576798" y="989306"/>
                  <a:pt x="544476" y="1002491"/>
                  <a:pt x="510865" y="1011369"/>
                </a:cubicBezTo>
                <a:cubicBezTo>
                  <a:pt x="491240" y="1016164"/>
                  <a:pt x="470925" y="1017467"/>
                  <a:pt x="450848" y="1015219"/>
                </a:cubicBezTo>
                <a:cubicBezTo>
                  <a:pt x="439292" y="1013986"/>
                  <a:pt x="428081" y="1010541"/>
                  <a:pt x="417827" y="1005072"/>
                </a:cubicBezTo>
                <a:cubicBezTo>
                  <a:pt x="409739" y="1000985"/>
                  <a:pt x="402772" y="994984"/>
                  <a:pt x="397535" y="987588"/>
                </a:cubicBezTo>
                <a:cubicBezTo>
                  <a:pt x="392271" y="979769"/>
                  <a:pt x="387724" y="971492"/>
                  <a:pt x="383946" y="962857"/>
                </a:cubicBezTo>
                <a:cubicBezTo>
                  <a:pt x="379733" y="953797"/>
                  <a:pt x="375385" y="945100"/>
                  <a:pt x="370946" y="936268"/>
                </a:cubicBezTo>
                <a:cubicBezTo>
                  <a:pt x="368361" y="931318"/>
                  <a:pt x="365214" y="926683"/>
                  <a:pt x="361569" y="922452"/>
                </a:cubicBezTo>
                <a:cubicBezTo>
                  <a:pt x="352903" y="911447"/>
                  <a:pt x="339292" y="905526"/>
                  <a:pt x="325333" y="906689"/>
                </a:cubicBezTo>
                <a:cubicBezTo>
                  <a:pt x="315050" y="907369"/>
                  <a:pt x="304723" y="907595"/>
                  <a:pt x="294441" y="907867"/>
                </a:cubicBezTo>
                <a:cubicBezTo>
                  <a:pt x="273780" y="908115"/>
                  <a:pt x="253435" y="902778"/>
                  <a:pt x="235556" y="892421"/>
                </a:cubicBezTo>
                <a:cubicBezTo>
                  <a:pt x="216463" y="881632"/>
                  <a:pt x="199562" y="867359"/>
                  <a:pt x="185731" y="850340"/>
                </a:cubicBezTo>
                <a:cubicBezTo>
                  <a:pt x="161751" y="821035"/>
                  <a:pt x="142704" y="788020"/>
                  <a:pt x="129337" y="752592"/>
                </a:cubicBezTo>
                <a:cubicBezTo>
                  <a:pt x="126529" y="745435"/>
                  <a:pt x="123720" y="738234"/>
                  <a:pt x="121411" y="730850"/>
                </a:cubicBezTo>
                <a:cubicBezTo>
                  <a:pt x="120274" y="725752"/>
                  <a:pt x="116148" y="721859"/>
                  <a:pt x="110992" y="721021"/>
                </a:cubicBezTo>
                <a:cubicBezTo>
                  <a:pt x="103491" y="719288"/>
                  <a:pt x="96120" y="717033"/>
                  <a:pt x="88933" y="714272"/>
                </a:cubicBezTo>
                <a:cubicBezTo>
                  <a:pt x="72050" y="707534"/>
                  <a:pt x="57492" y="696029"/>
                  <a:pt x="47034" y="681160"/>
                </a:cubicBezTo>
                <a:cubicBezTo>
                  <a:pt x="33251" y="661939"/>
                  <a:pt x="22355" y="640803"/>
                  <a:pt x="14693" y="618426"/>
                </a:cubicBezTo>
                <a:cubicBezTo>
                  <a:pt x="10377" y="604509"/>
                  <a:pt x="7345" y="590227"/>
                  <a:pt x="5634" y="575758"/>
                </a:cubicBezTo>
                <a:cubicBezTo>
                  <a:pt x="3324" y="560538"/>
                  <a:pt x="1920" y="545137"/>
                  <a:pt x="153" y="529828"/>
                </a:cubicBezTo>
                <a:cubicBezTo>
                  <a:pt x="-51" y="527250"/>
                  <a:pt x="-51" y="524660"/>
                  <a:pt x="153" y="522082"/>
                </a:cubicBezTo>
                <a:cubicBezTo>
                  <a:pt x="2146" y="489468"/>
                  <a:pt x="5860" y="457218"/>
                  <a:pt x="18588" y="426643"/>
                </a:cubicBezTo>
                <a:cubicBezTo>
                  <a:pt x="34189" y="389134"/>
                  <a:pt x="59986" y="356747"/>
                  <a:pt x="93055" y="333152"/>
                </a:cubicBezTo>
                <a:cubicBezTo>
                  <a:pt x="128480" y="308091"/>
                  <a:pt x="168500" y="290266"/>
                  <a:pt x="210824" y="280699"/>
                </a:cubicBezTo>
                <a:cubicBezTo>
                  <a:pt x="221234" y="277956"/>
                  <a:pt x="231832" y="275988"/>
                  <a:pt x="242532" y="274811"/>
                </a:cubicBezTo>
                <a:cubicBezTo>
                  <a:pt x="249422" y="274462"/>
                  <a:pt x="255516" y="270229"/>
                  <a:pt x="258249" y="263895"/>
                </a:cubicBezTo>
                <a:cubicBezTo>
                  <a:pt x="280580" y="219414"/>
                  <a:pt x="316772" y="191829"/>
                  <a:pt x="364423" y="178919"/>
                </a:cubicBezTo>
                <a:cubicBezTo>
                  <a:pt x="378413" y="174770"/>
                  <a:pt x="392871" y="172410"/>
                  <a:pt x="407455" y="171899"/>
                </a:cubicBezTo>
                <a:cubicBezTo>
                  <a:pt x="411310" y="172416"/>
                  <a:pt x="415232" y="171736"/>
                  <a:pt x="418688" y="169951"/>
                </a:cubicBezTo>
                <a:cubicBezTo>
                  <a:pt x="423217" y="165104"/>
                  <a:pt x="429015" y="166191"/>
                  <a:pt x="434405" y="166463"/>
                </a:cubicBezTo>
                <a:cubicBezTo>
                  <a:pt x="495843" y="169755"/>
                  <a:pt x="556391" y="182607"/>
                  <a:pt x="613868" y="204557"/>
                </a:cubicBezTo>
                <a:cubicBezTo>
                  <a:pt x="630763" y="210898"/>
                  <a:pt x="647749" y="217149"/>
                  <a:pt x="664010" y="224895"/>
                </a:cubicBezTo>
                <a:cubicBezTo>
                  <a:pt x="673478" y="229424"/>
                  <a:pt x="680000" y="227296"/>
                  <a:pt x="686658" y="220003"/>
                </a:cubicBezTo>
                <a:cubicBezTo>
                  <a:pt x="695356" y="210491"/>
                  <a:pt x="704777" y="201477"/>
                  <a:pt x="713836" y="192825"/>
                </a:cubicBezTo>
                <a:cubicBezTo>
                  <a:pt x="764703" y="144585"/>
                  <a:pt x="824268" y="117453"/>
                  <a:pt x="895292" y="120352"/>
                </a:cubicBezTo>
                <a:cubicBezTo>
                  <a:pt x="927029" y="121298"/>
                  <a:pt x="958134" y="129461"/>
                  <a:pt x="986246" y="144223"/>
                </a:cubicBezTo>
                <a:cubicBezTo>
                  <a:pt x="995713" y="149296"/>
                  <a:pt x="1001737" y="148752"/>
                  <a:pt x="1009347" y="140010"/>
                </a:cubicBezTo>
                <a:cubicBezTo>
                  <a:pt x="1041643" y="104000"/>
                  <a:pt x="1081186" y="77819"/>
                  <a:pt x="1124761" y="57164"/>
                </a:cubicBezTo>
                <a:cubicBezTo>
                  <a:pt x="1187586" y="27314"/>
                  <a:pt x="1254126" y="11506"/>
                  <a:pt x="1322840" y="3488"/>
                </a:cubicBezTo>
                <a:cubicBezTo>
                  <a:pt x="1343223" y="1133"/>
                  <a:pt x="1363607" y="2718"/>
                  <a:pt x="1384126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1EFCE4CF-A0E7-49D7-819E-A8F2E38308B2}"/>
              </a:ext>
            </a:extLst>
          </p:cNvPr>
          <p:cNvSpPr/>
          <p:nvPr/>
        </p:nvSpPr>
        <p:spPr>
          <a:xfrm rot="16200000">
            <a:off x="7549463" y="3233791"/>
            <a:ext cx="985912" cy="520948"/>
          </a:xfrm>
          <a:custGeom>
            <a:avLst/>
            <a:gdLst>
              <a:gd name="connsiteX0" fmla="*/ 1019390 w 2157895"/>
              <a:gd name="connsiteY0" fmla="*/ 520150 h 520948"/>
              <a:gd name="connsiteX1" fmla="*/ 1000927 w 2157895"/>
              <a:gd name="connsiteY1" fmla="*/ 516901 h 520948"/>
              <a:gd name="connsiteX2" fmla="*/ 862612 w 2157895"/>
              <a:gd name="connsiteY2" fmla="*/ 475696 h 520948"/>
              <a:gd name="connsiteX3" fmla="*/ 729328 w 2157895"/>
              <a:gd name="connsiteY3" fmla="*/ 389045 h 520948"/>
              <a:gd name="connsiteX4" fmla="*/ 636101 w 2157895"/>
              <a:gd name="connsiteY4" fmla="*/ 297086 h 520948"/>
              <a:gd name="connsiteX5" fmla="*/ 521558 w 2157895"/>
              <a:gd name="connsiteY5" fmla="*/ 174262 h 520948"/>
              <a:gd name="connsiteX6" fmla="*/ 427657 w 2157895"/>
              <a:gd name="connsiteY6" fmla="*/ 97359 h 520948"/>
              <a:gd name="connsiteX7" fmla="*/ 369969 w 2157895"/>
              <a:gd name="connsiteY7" fmla="*/ 67287 h 520948"/>
              <a:gd name="connsiteX8" fmla="*/ 264856 w 2157895"/>
              <a:gd name="connsiteY8" fmla="*/ 57738 h 520948"/>
              <a:gd name="connsiteX9" fmla="*/ 25667 w 2157895"/>
              <a:gd name="connsiteY9" fmla="*/ 126440 h 520948"/>
              <a:gd name="connsiteX10" fmla="*/ -166 w 2157895"/>
              <a:gd name="connsiteY10" fmla="*/ 137455 h 520948"/>
              <a:gd name="connsiteX11" fmla="*/ 15682 w 2157895"/>
              <a:gd name="connsiteY11" fmla="*/ 124222 h 520948"/>
              <a:gd name="connsiteX12" fmla="*/ 188943 w 2157895"/>
              <a:gd name="connsiteY12" fmla="*/ 33490 h 520948"/>
              <a:gd name="connsiteX13" fmla="*/ 291481 w 2157895"/>
              <a:gd name="connsiteY13" fmla="*/ 11382 h 520948"/>
              <a:gd name="connsiteX14" fmla="*/ 459987 w 2157895"/>
              <a:gd name="connsiteY14" fmla="*/ 38522 h 520948"/>
              <a:gd name="connsiteX15" fmla="*/ 498380 w 2157895"/>
              <a:gd name="connsiteY15" fmla="*/ 62929 h 520948"/>
              <a:gd name="connsiteX16" fmla="*/ 588754 w 2157895"/>
              <a:gd name="connsiteY16" fmla="*/ 132185 h 520948"/>
              <a:gd name="connsiteX17" fmla="*/ 663796 w 2157895"/>
              <a:gd name="connsiteY17" fmla="*/ 210119 h 520948"/>
              <a:gd name="connsiteX18" fmla="*/ 794266 w 2157895"/>
              <a:gd name="connsiteY18" fmla="*/ 339797 h 520948"/>
              <a:gd name="connsiteX19" fmla="*/ 977393 w 2157895"/>
              <a:gd name="connsiteY19" fmla="*/ 429815 h 520948"/>
              <a:gd name="connsiteX20" fmla="*/ 1068718 w 2157895"/>
              <a:gd name="connsiteY20" fmla="*/ 438215 h 520948"/>
              <a:gd name="connsiteX21" fmla="*/ 1187580 w 2157895"/>
              <a:gd name="connsiteY21" fmla="*/ 393839 h 520948"/>
              <a:gd name="connsiteX22" fmla="*/ 1240434 w 2157895"/>
              <a:gd name="connsiteY22" fmla="*/ 308972 h 520948"/>
              <a:gd name="connsiteX23" fmla="*/ 1239919 w 2157895"/>
              <a:gd name="connsiteY23" fmla="*/ 203344 h 520948"/>
              <a:gd name="connsiteX24" fmla="*/ 1174941 w 2157895"/>
              <a:gd name="connsiteY24" fmla="*/ 114277 h 520948"/>
              <a:gd name="connsiteX25" fmla="*/ 1109686 w 2157895"/>
              <a:gd name="connsiteY25" fmla="*/ 77945 h 520948"/>
              <a:gd name="connsiteX26" fmla="*/ 1086547 w 2157895"/>
              <a:gd name="connsiteY26" fmla="*/ 73349 h 520948"/>
              <a:gd name="connsiteX27" fmla="*/ 1024501 w 2157895"/>
              <a:gd name="connsiteY27" fmla="*/ 79252 h 520948"/>
              <a:gd name="connsiteX28" fmla="*/ 959841 w 2157895"/>
              <a:gd name="connsiteY28" fmla="*/ 144824 h 520948"/>
              <a:gd name="connsiteX29" fmla="*/ 961346 w 2157895"/>
              <a:gd name="connsiteY29" fmla="*/ 180483 h 520948"/>
              <a:gd name="connsiteX30" fmla="*/ 969270 w 2157895"/>
              <a:gd name="connsiteY30" fmla="*/ 202749 h 520948"/>
              <a:gd name="connsiteX31" fmla="*/ 978502 w 2157895"/>
              <a:gd name="connsiteY31" fmla="*/ 213447 h 520948"/>
              <a:gd name="connsiteX32" fmla="*/ 993875 w 2157895"/>
              <a:gd name="connsiteY32" fmla="*/ 208653 h 520948"/>
              <a:gd name="connsiteX33" fmla="*/ 1017924 w 2157895"/>
              <a:gd name="connsiteY33" fmla="*/ 169349 h 520948"/>
              <a:gd name="connsiteX34" fmla="*/ 1064162 w 2157895"/>
              <a:gd name="connsiteY34" fmla="*/ 156908 h 520948"/>
              <a:gd name="connsiteX35" fmla="*/ 1083497 w 2157895"/>
              <a:gd name="connsiteY35" fmla="*/ 164594 h 520948"/>
              <a:gd name="connsiteX36" fmla="*/ 1110597 w 2157895"/>
              <a:gd name="connsiteY36" fmla="*/ 205324 h 520948"/>
              <a:gd name="connsiteX37" fmla="*/ 1069907 w 2157895"/>
              <a:gd name="connsiteY37" fmla="*/ 288132 h 520948"/>
              <a:gd name="connsiteX38" fmla="*/ 1040627 w 2157895"/>
              <a:gd name="connsiteY38" fmla="*/ 298592 h 520948"/>
              <a:gd name="connsiteX39" fmla="*/ 974698 w 2157895"/>
              <a:gd name="connsiteY39" fmla="*/ 298869 h 520948"/>
              <a:gd name="connsiteX40" fmla="*/ 898270 w 2157895"/>
              <a:gd name="connsiteY40" fmla="*/ 229256 h 520948"/>
              <a:gd name="connsiteX41" fmla="*/ 888326 w 2157895"/>
              <a:gd name="connsiteY41" fmla="*/ 184049 h 520948"/>
              <a:gd name="connsiteX42" fmla="*/ 886265 w 2157895"/>
              <a:gd name="connsiteY42" fmla="*/ 144428 h 520948"/>
              <a:gd name="connsiteX43" fmla="*/ 956631 w 2157895"/>
              <a:gd name="connsiteY43" fmla="*/ 26002 h 520948"/>
              <a:gd name="connsiteX44" fmla="*/ 1037378 w 2157895"/>
              <a:gd name="connsiteY44" fmla="*/ 1081 h 520948"/>
              <a:gd name="connsiteX45" fmla="*/ 1090470 w 2157895"/>
              <a:gd name="connsiteY45" fmla="*/ -662 h 520948"/>
              <a:gd name="connsiteX46" fmla="*/ 1197445 w 2157895"/>
              <a:gd name="connsiteY46" fmla="*/ 30559 h 520948"/>
              <a:gd name="connsiteX47" fmla="*/ 1259610 w 2157895"/>
              <a:gd name="connsiteY47" fmla="*/ 77232 h 520948"/>
              <a:gd name="connsiteX48" fmla="*/ 1317298 w 2157895"/>
              <a:gd name="connsiteY48" fmla="*/ 132423 h 520948"/>
              <a:gd name="connsiteX49" fmla="*/ 1596623 w 2157895"/>
              <a:gd name="connsiteY49" fmla="*/ 312221 h 520948"/>
              <a:gd name="connsiteX50" fmla="*/ 1755501 w 2157895"/>
              <a:gd name="connsiteY50" fmla="*/ 357111 h 520948"/>
              <a:gd name="connsiteX51" fmla="*/ 1917113 w 2157895"/>
              <a:gd name="connsiteY51" fmla="*/ 368284 h 520948"/>
              <a:gd name="connsiteX52" fmla="*/ 2055508 w 2157895"/>
              <a:gd name="connsiteY52" fmla="*/ 353426 h 520948"/>
              <a:gd name="connsiteX53" fmla="*/ 2152182 w 2157895"/>
              <a:gd name="connsiteY53" fmla="*/ 330565 h 520948"/>
              <a:gd name="connsiteX54" fmla="*/ 2157729 w 2157895"/>
              <a:gd name="connsiteY54" fmla="*/ 330090 h 520948"/>
              <a:gd name="connsiteX55" fmla="*/ 2134710 w 2157895"/>
              <a:gd name="connsiteY55" fmla="*/ 341659 h 520948"/>
              <a:gd name="connsiteX56" fmla="*/ 1973375 w 2157895"/>
              <a:gd name="connsiteY56" fmla="*/ 392770 h 520948"/>
              <a:gd name="connsiteX57" fmla="*/ 1875869 w 2157895"/>
              <a:gd name="connsiteY57" fmla="*/ 406557 h 520948"/>
              <a:gd name="connsiteX58" fmla="*/ 1816121 w 2157895"/>
              <a:gd name="connsiteY58" fmla="*/ 408895 h 520948"/>
              <a:gd name="connsiteX59" fmla="*/ 1757363 w 2157895"/>
              <a:gd name="connsiteY59" fmla="*/ 406558 h 520948"/>
              <a:gd name="connsiteX60" fmla="*/ 1654350 w 2157895"/>
              <a:gd name="connsiteY60" fmla="*/ 390710 h 520948"/>
              <a:gd name="connsiteX61" fmla="*/ 1430612 w 2157895"/>
              <a:gd name="connsiteY61" fmla="*/ 298116 h 520948"/>
              <a:gd name="connsiteX62" fmla="*/ 1321339 w 2157895"/>
              <a:gd name="connsiteY62" fmla="*/ 217726 h 520948"/>
              <a:gd name="connsiteX63" fmla="*/ 1314643 w 2157895"/>
              <a:gd name="connsiteY63" fmla="*/ 213486 h 520948"/>
              <a:gd name="connsiteX64" fmla="*/ 1322567 w 2157895"/>
              <a:gd name="connsiteY64" fmla="*/ 256237 h 520948"/>
              <a:gd name="connsiteX65" fmla="*/ 1281520 w 2157895"/>
              <a:gd name="connsiteY65" fmla="*/ 421376 h 520948"/>
              <a:gd name="connsiteX66" fmla="*/ 1200813 w 2157895"/>
              <a:gd name="connsiteY66" fmla="*/ 484214 h 520948"/>
              <a:gd name="connsiteX67" fmla="*/ 1085517 w 2157895"/>
              <a:gd name="connsiteY67" fmla="*/ 516663 h 520948"/>
              <a:gd name="connsiteX68" fmla="*/ 1067094 w 2157895"/>
              <a:gd name="connsiteY68" fmla="*/ 520150 h 52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57895" h="520948">
                <a:moveTo>
                  <a:pt x="1019390" y="520150"/>
                </a:moveTo>
                <a:cubicBezTo>
                  <a:pt x="1013566" y="517218"/>
                  <a:pt x="1007029" y="517535"/>
                  <a:pt x="1000927" y="516901"/>
                </a:cubicBezTo>
                <a:cubicBezTo>
                  <a:pt x="952833" y="511041"/>
                  <a:pt x="906072" y="497110"/>
                  <a:pt x="862612" y="475696"/>
                </a:cubicBezTo>
                <a:cubicBezTo>
                  <a:pt x="814715" y="452535"/>
                  <a:pt x="769933" y="423421"/>
                  <a:pt x="729328" y="389045"/>
                </a:cubicBezTo>
                <a:cubicBezTo>
                  <a:pt x="695551" y="361257"/>
                  <a:pt x="664349" y="330479"/>
                  <a:pt x="636101" y="297086"/>
                </a:cubicBezTo>
                <a:cubicBezTo>
                  <a:pt x="600221" y="254058"/>
                  <a:pt x="561981" y="213054"/>
                  <a:pt x="521558" y="174262"/>
                </a:cubicBezTo>
                <a:cubicBezTo>
                  <a:pt x="492561" y="145938"/>
                  <a:pt x="461141" y="120205"/>
                  <a:pt x="427657" y="97359"/>
                </a:cubicBezTo>
                <a:cubicBezTo>
                  <a:pt x="409352" y="85116"/>
                  <a:pt x="391167" y="73586"/>
                  <a:pt x="369969" y="67287"/>
                </a:cubicBezTo>
                <a:cubicBezTo>
                  <a:pt x="335831" y="57594"/>
                  <a:pt x="300183" y="54355"/>
                  <a:pt x="264856" y="57738"/>
                </a:cubicBezTo>
                <a:cubicBezTo>
                  <a:pt x="180425" y="64474"/>
                  <a:pt x="102214" y="92486"/>
                  <a:pt x="25667" y="126440"/>
                </a:cubicBezTo>
                <a:cubicBezTo>
                  <a:pt x="17109" y="130402"/>
                  <a:pt x="8590" y="134127"/>
                  <a:pt x="-166" y="137455"/>
                </a:cubicBezTo>
                <a:cubicBezTo>
                  <a:pt x="4437" y="132288"/>
                  <a:pt x="9777" y="127829"/>
                  <a:pt x="15682" y="124222"/>
                </a:cubicBezTo>
                <a:cubicBezTo>
                  <a:pt x="68535" y="85421"/>
                  <a:pt x="126948" y="54832"/>
                  <a:pt x="188943" y="33490"/>
                </a:cubicBezTo>
                <a:cubicBezTo>
                  <a:pt x="222081" y="21923"/>
                  <a:pt x="256521" y="14497"/>
                  <a:pt x="291481" y="11382"/>
                </a:cubicBezTo>
                <a:cubicBezTo>
                  <a:pt x="349684" y="6707"/>
                  <a:pt x="406381" y="13641"/>
                  <a:pt x="459987" y="38522"/>
                </a:cubicBezTo>
                <a:cubicBezTo>
                  <a:pt x="473477" y="45515"/>
                  <a:pt x="486324" y="53682"/>
                  <a:pt x="498380" y="62929"/>
                </a:cubicBezTo>
                <a:cubicBezTo>
                  <a:pt x="529671" y="84452"/>
                  <a:pt x="559835" y="107568"/>
                  <a:pt x="588754" y="132185"/>
                </a:cubicBezTo>
                <a:cubicBezTo>
                  <a:pt x="615826" y="156100"/>
                  <a:pt x="640922" y="182162"/>
                  <a:pt x="663796" y="210119"/>
                </a:cubicBezTo>
                <a:cubicBezTo>
                  <a:pt x="703416" y="257267"/>
                  <a:pt x="745493" y="301880"/>
                  <a:pt x="794266" y="339797"/>
                </a:cubicBezTo>
                <a:cubicBezTo>
                  <a:pt x="849101" y="382429"/>
                  <a:pt x="908968" y="414799"/>
                  <a:pt x="977393" y="429815"/>
                </a:cubicBezTo>
                <a:cubicBezTo>
                  <a:pt x="1007284" y="436919"/>
                  <a:pt x="1038032" y="439747"/>
                  <a:pt x="1068718" y="438215"/>
                </a:cubicBezTo>
                <a:cubicBezTo>
                  <a:pt x="1112618" y="435322"/>
                  <a:pt x="1153189" y="422763"/>
                  <a:pt x="1187580" y="393839"/>
                </a:cubicBezTo>
                <a:cubicBezTo>
                  <a:pt x="1213682" y="371810"/>
                  <a:pt x="1232176" y="342114"/>
                  <a:pt x="1240434" y="308972"/>
                </a:cubicBezTo>
                <a:cubicBezTo>
                  <a:pt x="1249784" y="273710"/>
                  <a:pt x="1250814" y="238408"/>
                  <a:pt x="1239919" y="203344"/>
                </a:cubicBezTo>
                <a:cubicBezTo>
                  <a:pt x="1228389" y="166378"/>
                  <a:pt x="1205251" y="137613"/>
                  <a:pt x="1174941" y="114277"/>
                </a:cubicBezTo>
                <a:cubicBezTo>
                  <a:pt x="1155035" y="99113"/>
                  <a:pt x="1133060" y="86878"/>
                  <a:pt x="1109686" y="77945"/>
                </a:cubicBezTo>
                <a:cubicBezTo>
                  <a:pt x="1102295" y="75091"/>
                  <a:pt x="1094467" y="73536"/>
                  <a:pt x="1086547" y="73349"/>
                </a:cubicBezTo>
                <a:cubicBezTo>
                  <a:pt x="1065588" y="72755"/>
                  <a:pt x="1044787" y="72992"/>
                  <a:pt x="1024501" y="79252"/>
                </a:cubicBezTo>
                <a:cubicBezTo>
                  <a:pt x="991260" y="89554"/>
                  <a:pt x="968518" y="110196"/>
                  <a:pt x="959841" y="144824"/>
                </a:cubicBezTo>
                <a:cubicBezTo>
                  <a:pt x="956830" y="156710"/>
                  <a:pt x="959286" y="168597"/>
                  <a:pt x="961346" y="180483"/>
                </a:cubicBezTo>
                <a:cubicBezTo>
                  <a:pt x="962739" y="188292"/>
                  <a:pt x="965416" y="195816"/>
                  <a:pt x="969270" y="202749"/>
                </a:cubicBezTo>
                <a:cubicBezTo>
                  <a:pt x="971527" y="206948"/>
                  <a:pt x="974678" y="210601"/>
                  <a:pt x="978502" y="213447"/>
                </a:cubicBezTo>
                <a:cubicBezTo>
                  <a:pt x="987139" y="219747"/>
                  <a:pt x="990150" y="218677"/>
                  <a:pt x="993875" y="208653"/>
                </a:cubicBezTo>
                <a:cubicBezTo>
                  <a:pt x="998740" y="193866"/>
                  <a:pt x="1006973" y="180412"/>
                  <a:pt x="1017924" y="169349"/>
                </a:cubicBezTo>
                <a:cubicBezTo>
                  <a:pt x="1029822" y="156923"/>
                  <a:pt x="1047635" y="152131"/>
                  <a:pt x="1064162" y="156908"/>
                </a:cubicBezTo>
                <a:cubicBezTo>
                  <a:pt x="1070860" y="158779"/>
                  <a:pt x="1077342" y="161356"/>
                  <a:pt x="1083497" y="164594"/>
                </a:cubicBezTo>
                <a:cubicBezTo>
                  <a:pt x="1099449" y="172020"/>
                  <a:pt x="1109910" y="187742"/>
                  <a:pt x="1110597" y="205324"/>
                </a:cubicBezTo>
                <a:cubicBezTo>
                  <a:pt x="1112935" y="240389"/>
                  <a:pt x="1098275" y="267886"/>
                  <a:pt x="1069907" y="288132"/>
                </a:cubicBezTo>
                <a:cubicBezTo>
                  <a:pt x="1061019" y="293697"/>
                  <a:pt x="1051029" y="297266"/>
                  <a:pt x="1040627" y="298592"/>
                </a:cubicBezTo>
                <a:cubicBezTo>
                  <a:pt x="1018915" y="303319"/>
                  <a:pt x="996450" y="303414"/>
                  <a:pt x="974698" y="298869"/>
                </a:cubicBezTo>
                <a:cubicBezTo>
                  <a:pt x="936346" y="290034"/>
                  <a:pt x="911662" y="265707"/>
                  <a:pt x="898270" y="229256"/>
                </a:cubicBezTo>
                <a:cubicBezTo>
                  <a:pt x="893291" y="214602"/>
                  <a:pt x="889956" y="199440"/>
                  <a:pt x="888326" y="184049"/>
                </a:cubicBezTo>
                <a:cubicBezTo>
                  <a:pt x="886558" y="170920"/>
                  <a:pt x="885869" y="157669"/>
                  <a:pt x="886265" y="144428"/>
                </a:cubicBezTo>
                <a:cubicBezTo>
                  <a:pt x="887890" y="92010"/>
                  <a:pt x="912454" y="53023"/>
                  <a:pt x="956631" y="26002"/>
                </a:cubicBezTo>
                <a:cubicBezTo>
                  <a:pt x="981246" y="11535"/>
                  <a:pt x="1008892" y="3002"/>
                  <a:pt x="1037378" y="1081"/>
                </a:cubicBezTo>
                <a:cubicBezTo>
                  <a:pt x="1055028" y="-509"/>
                  <a:pt x="1072754" y="-1091"/>
                  <a:pt x="1090470" y="-662"/>
                </a:cubicBezTo>
                <a:cubicBezTo>
                  <a:pt x="1128210" y="434"/>
                  <a:pt x="1165040" y="11183"/>
                  <a:pt x="1197445" y="30559"/>
                </a:cubicBezTo>
                <a:cubicBezTo>
                  <a:pt x="1219653" y="44032"/>
                  <a:pt x="1240476" y="59665"/>
                  <a:pt x="1259610" y="77232"/>
                </a:cubicBezTo>
                <a:cubicBezTo>
                  <a:pt x="1279420" y="94863"/>
                  <a:pt x="1297765" y="114356"/>
                  <a:pt x="1317298" y="132423"/>
                </a:cubicBezTo>
                <a:cubicBezTo>
                  <a:pt x="1399827" y="208772"/>
                  <a:pt x="1491945" y="270303"/>
                  <a:pt x="1596623" y="312221"/>
                </a:cubicBezTo>
                <a:cubicBezTo>
                  <a:pt x="1647878" y="332665"/>
                  <a:pt x="1701126" y="347710"/>
                  <a:pt x="1755501" y="357111"/>
                </a:cubicBezTo>
                <a:cubicBezTo>
                  <a:pt x="1808876" y="366115"/>
                  <a:pt x="1863007" y="369858"/>
                  <a:pt x="1917113" y="368284"/>
                </a:cubicBezTo>
                <a:cubicBezTo>
                  <a:pt x="1963568" y="367044"/>
                  <a:pt x="2009849" y="362075"/>
                  <a:pt x="2055508" y="353426"/>
                </a:cubicBezTo>
                <a:cubicBezTo>
                  <a:pt x="2088119" y="347541"/>
                  <a:pt x="2120390" y="339910"/>
                  <a:pt x="2152182" y="330565"/>
                </a:cubicBezTo>
                <a:cubicBezTo>
                  <a:pt x="2154018" y="330278"/>
                  <a:pt x="2155871" y="330120"/>
                  <a:pt x="2157729" y="330090"/>
                </a:cubicBezTo>
                <a:cubicBezTo>
                  <a:pt x="2150435" y="334658"/>
                  <a:pt x="2142728" y="338532"/>
                  <a:pt x="2134710" y="341659"/>
                </a:cubicBezTo>
                <a:cubicBezTo>
                  <a:pt x="2082956" y="364528"/>
                  <a:pt x="2028856" y="381667"/>
                  <a:pt x="1973375" y="392770"/>
                </a:cubicBezTo>
                <a:cubicBezTo>
                  <a:pt x="1941170" y="399267"/>
                  <a:pt x="1908612" y="403871"/>
                  <a:pt x="1875869" y="406557"/>
                </a:cubicBezTo>
                <a:cubicBezTo>
                  <a:pt x="1856058" y="408261"/>
                  <a:pt x="1835971" y="408895"/>
                  <a:pt x="1816121" y="408895"/>
                </a:cubicBezTo>
                <a:cubicBezTo>
                  <a:pt x="1796271" y="408895"/>
                  <a:pt x="1776936" y="408261"/>
                  <a:pt x="1757363" y="406558"/>
                </a:cubicBezTo>
                <a:cubicBezTo>
                  <a:pt x="1722702" y="403649"/>
                  <a:pt x="1688283" y="398354"/>
                  <a:pt x="1654350" y="390710"/>
                </a:cubicBezTo>
                <a:cubicBezTo>
                  <a:pt x="1575159" y="372443"/>
                  <a:pt x="1499552" y="341153"/>
                  <a:pt x="1430612" y="298116"/>
                </a:cubicBezTo>
                <a:cubicBezTo>
                  <a:pt x="1392216" y="274109"/>
                  <a:pt x="1355688" y="247236"/>
                  <a:pt x="1321339" y="217726"/>
                </a:cubicBezTo>
                <a:cubicBezTo>
                  <a:pt x="1319477" y="216141"/>
                  <a:pt x="1317971" y="213764"/>
                  <a:pt x="1314643" y="213486"/>
                </a:cubicBezTo>
                <a:cubicBezTo>
                  <a:pt x="1318388" y="227510"/>
                  <a:pt x="1321037" y="241803"/>
                  <a:pt x="1322567" y="256237"/>
                </a:cubicBezTo>
                <a:cubicBezTo>
                  <a:pt x="1328114" y="316064"/>
                  <a:pt x="1319714" y="372444"/>
                  <a:pt x="1281520" y="421376"/>
                </a:cubicBezTo>
                <a:cubicBezTo>
                  <a:pt x="1259955" y="448399"/>
                  <a:pt x="1232299" y="469933"/>
                  <a:pt x="1200813" y="484214"/>
                </a:cubicBezTo>
                <a:cubicBezTo>
                  <a:pt x="1164358" y="501111"/>
                  <a:pt x="1125434" y="512066"/>
                  <a:pt x="1085517" y="516663"/>
                </a:cubicBezTo>
                <a:cubicBezTo>
                  <a:pt x="1079225" y="516794"/>
                  <a:pt x="1072998" y="517972"/>
                  <a:pt x="1067094" y="52015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75000"/>
                </a:schemeClr>
              </a:gs>
              <a:gs pos="1000">
                <a:schemeClr val="accent2">
                  <a:lumMod val="60000"/>
                  <a:lumOff val="40000"/>
                </a:schemeClr>
              </a:gs>
            </a:gsLst>
            <a:lin ang="0" scaled="1"/>
            <a:tileRect/>
          </a:gradFill>
          <a:ln w="395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B79EDCD-7E45-42E7-8504-EFA2164058E2}"/>
              </a:ext>
            </a:extLst>
          </p:cNvPr>
          <p:cNvSpPr txBox="1"/>
          <p:nvPr/>
        </p:nvSpPr>
        <p:spPr>
          <a:xfrm>
            <a:off x="7286589" y="1671376"/>
            <a:ext cx="1772790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XX</a:t>
            </a:r>
            <a:r>
              <a:rPr lang="zh-CN" altLang="en-US" dirty="0"/>
              <a:t>月</a:t>
            </a:r>
            <a:r>
              <a:rPr lang="en-US" altLang="zh-CN" dirty="0"/>
              <a:t>XX</a:t>
            </a:r>
            <a:r>
              <a:rPr lang="zh-CN" altLang="en-US" dirty="0"/>
              <a:t>日三期开营，学员</a:t>
            </a:r>
            <a:r>
              <a:rPr lang="en-US" altLang="zh-CN" dirty="0"/>
              <a:t>XX</a:t>
            </a:r>
            <a:r>
              <a:rPr lang="zh-CN" altLang="en-US" dirty="0"/>
              <a:t>人。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A519039C-D04D-4819-A56D-1A642E49B0A8}"/>
              </a:ext>
            </a:extLst>
          </p:cNvPr>
          <p:cNvSpPr txBox="1"/>
          <p:nvPr/>
        </p:nvSpPr>
        <p:spPr>
          <a:xfrm>
            <a:off x="3949818" y="1022418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年初上线的新媒体板块课程</a:t>
            </a:r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3108FCF9-3470-4DC0-BEF4-5093A0F3040B}"/>
              </a:ext>
            </a:extLst>
          </p:cNvPr>
          <p:cNvSpPr/>
          <p:nvPr/>
        </p:nvSpPr>
        <p:spPr>
          <a:xfrm rot="20667211">
            <a:off x="8418458" y="1276907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834A4B73-C49A-4EE2-B00F-9E27016CBC44}"/>
              </a:ext>
            </a:extLst>
          </p:cNvPr>
          <p:cNvSpPr/>
          <p:nvPr/>
        </p:nvSpPr>
        <p:spPr>
          <a:xfrm>
            <a:off x="8462731" y="1286241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D6AEE296-652C-4610-9157-0DAC28FD0CEF}"/>
              </a:ext>
            </a:extLst>
          </p:cNvPr>
          <p:cNvSpPr/>
          <p:nvPr/>
        </p:nvSpPr>
        <p:spPr>
          <a:xfrm>
            <a:off x="8303977" y="1367656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038E50CA-0AC5-417F-B5C6-69C1AAF77A6C}"/>
              </a:ext>
            </a:extLst>
          </p:cNvPr>
          <p:cNvSpPr/>
          <p:nvPr/>
        </p:nvSpPr>
        <p:spPr>
          <a:xfrm rot="932789" flipH="1">
            <a:off x="3348754" y="1276907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DB9810E0-CF30-4491-ABB4-E613537B8909}"/>
              </a:ext>
            </a:extLst>
          </p:cNvPr>
          <p:cNvSpPr/>
          <p:nvPr/>
        </p:nvSpPr>
        <p:spPr>
          <a:xfrm flipH="1">
            <a:off x="2930489" y="1286242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B4864F59-5C14-4402-AEDD-DC7313E4B4BC}"/>
              </a:ext>
            </a:extLst>
          </p:cNvPr>
          <p:cNvSpPr/>
          <p:nvPr/>
        </p:nvSpPr>
        <p:spPr>
          <a:xfrm flipH="1">
            <a:off x="3293506" y="1367656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8B2355E3-9A3D-4118-A86C-2DAA8358346A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B88849A6-4BC9-4C61-9B37-35FC9B18D636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165B396B-ECDB-4EE1-B065-F12D2751A6DA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pic>
        <p:nvPicPr>
          <p:cNvPr id="32" name="Graphic 18+">
            <a:extLst>
              <a:ext uri="{FF2B5EF4-FFF2-40B4-BE49-F238E27FC236}">
                <a16:creationId xmlns:a16="http://schemas.microsoft.com/office/drawing/2014/main" id="{4F8E570A-D5FB-4714-8B3A-25F610559FA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7567" y="2366304"/>
            <a:ext cx="1871964" cy="1570781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  <p:sp>
        <p:nvSpPr>
          <p:cNvPr id="34" name="图形 14">
            <a:extLst>
              <a:ext uri="{FF2B5EF4-FFF2-40B4-BE49-F238E27FC236}">
                <a16:creationId xmlns:a16="http://schemas.microsoft.com/office/drawing/2014/main" id="{6303466D-7066-45D2-9F67-77617E8E7DEC}"/>
              </a:ext>
            </a:extLst>
          </p:cNvPr>
          <p:cNvSpPr/>
          <p:nvPr/>
        </p:nvSpPr>
        <p:spPr>
          <a:xfrm>
            <a:off x="665877" y="3792777"/>
            <a:ext cx="1116732" cy="440185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52148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年初上线的新媒体板块课程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2" name="图形 2">
            <a:extLst>
              <a:ext uri="{FF2B5EF4-FFF2-40B4-BE49-F238E27FC236}">
                <a16:creationId xmlns:a16="http://schemas.microsoft.com/office/drawing/2014/main" id="{0149E203-B786-4935-A81D-39ECE259341D}"/>
              </a:ext>
            </a:extLst>
          </p:cNvPr>
          <p:cNvSpPr/>
          <p:nvPr/>
        </p:nvSpPr>
        <p:spPr>
          <a:xfrm rot="20578573" flipH="1">
            <a:off x="6905207" y="2026731"/>
            <a:ext cx="4603701" cy="3634272"/>
          </a:xfrm>
          <a:custGeom>
            <a:avLst/>
            <a:gdLst>
              <a:gd name="connsiteX0" fmla="*/ 602350 w 3119726"/>
              <a:gd name="connsiteY0" fmla="*/ 1858171 h 2165949"/>
              <a:gd name="connsiteX1" fmla="*/ 593018 w 3119726"/>
              <a:gd name="connsiteY1" fmla="*/ 1864651 h 2165949"/>
              <a:gd name="connsiteX2" fmla="*/ 602350 w 3119726"/>
              <a:gd name="connsiteY2" fmla="*/ 1858171 h 2165949"/>
              <a:gd name="connsiteX3" fmla="*/ 591204 w 3119726"/>
              <a:gd name="connsiteY3" fmla="*/ 1879426 h 2165949"/>
              <a:gd name="connsiteX4" fmla="*/ 580939 w 3119726"/>
              <a:gd name="connsiteY4" fmla="*/ 1880670 h 2165949"/>
              <a:gd name="connsiteX5" fmla="*/ 591204 w 3119726"/>
              <a:gd name="connsiteY5" fmla="*/ 1879426 h 2165949"/>
              <a:gd name="connsiteX6" fmla="*/ 533609 w 3119726"/>
              <a:gd name="connsiteY6" fmla="*/ 1781188 h 2165949"/>
              <a:gd name="connsiteX7" fmla="*/ 523448 w 3119726"/>
              <a:gd name="connsiteY7" fmla="*/ 1782173 h 2165949"/>
              <a:gd name="connsiteX8" fmla="*/ 533609 w 3119726"/>
              <a:gd name="connsiteY8" fmla="*/ 1781188 h 2165949"/>
              <a:gd name="connsiteX9" fmla="*/ 515827 w 3119726"/>
              <a:gd name="connsiteY9" fmla="*/ 1902650 h 2165949"/>
              <a:gd name="connsiteX10" fmla="*/ 534075 w 3119726"/>
              <a:gd name="connsiteY10" fmla="*/ 1904257 h 2165949"/>
              <a:gd name="connsiteX11" fmla="*/ 515827 w 3119726"/>
              <a:gd name="connsiteY11" fmla="*/ 1902650 h 2165949"/>
              <a:gd name="connsiteX12" fmla="*/ 173575 w 3119726"/>
              <a:gd name="connsiteY12" fmla="*/ 1610735 h 2165949"/>
              <a:gd name="connsiteX13" fmla="*/ 225208 w 3119726"/>
              <a:gd name="connsiteY13" fmla="*/ 1599019 h 2165949"/>
              <a:gd name="connsiteX14" fmla="*/ 204887 w 3119726"/>
              <a:gd name="connsiteY14" fmla="*/ 1595287 h 2165949"/>
              <a:gd name="connsiteX15" fmla="*/ 185291 w 3119726"/>
              <a:gd name="connsiteY15" fmla="*/ 1608610 h 2165949"/>
              <a:gd name="connsiteX16" fmla="*/ 180107 w 3119726"/>
              <a:gd name="connsiteY16" fmla="*/ 1605137 h 2165949"/>
              <a:gd name="connsiteX17" fmla="*/ 173575 w 3119726"/>
              <a:gd name="connsiteY17" fmla="*/ 1610735 h 2165949"/>
              <a:gd name="connsiteX18" fmla="*/ 156934 w 3119726"/>
              <a:gd name="connsiteY18" fmla="*/ 1394819 h 2165949"/>
              <a:gd name="connsiteX19" fmla="*/ 171501 w 3119726"/>
              <a:gd name="connsiteY19" fmla="*/ 1391968 h 2165949"/>
              <a:gd name="connsiteX20" fmla="*/ 156934 w 3119726"/>
              <a:gd name="connsiteY20" fmla="*/ 1394819 h 2165949"/>
              <a:gd name="connsiteX21" fmla="*/ 222046 w 3119726"/>
              <a:gd name="connsiteY21" fmla="*/ 1692592 h 2165949"/>
              <a:gd name="connsiteX22" fmla="*/ 205561 w 3119726"/>
              <a:gd name="connsiteY22" fmla="*/ 1687771 h 2165949"/>
              <a:gd name="connsiteX23" fmla="*/ 222046 w 3119726"/>
              <a:gd name="connsiteY23" fmla="*/ 1692592 h 2165949"/>
              <a:gd name="connsiteX24" fmla="*/ 204939 w 3119726"/>
              <a:gd name="connsiteY24" fmla="*/ 1730228 h 2165949"/>
              <a:gd name="connsiteX25" fmla="*/ 221891 w 3119726"/>
              <a:gd name="connsiteY25" fmla="*/ 1731939 h 2165949"/>
              <a:gd name="connsiteX26" fmla="*/ 204939 w 3119726"/>
              <a:gd name="connsiteY26" fmla="*/ 1730228 h 2165949"/>
              <a:gd name="connsiteX27" fmla="*/ 116395 w 3119726"/>
              <a:gd name="connsiteY27" fmla="*/ 1409075 h 2165949"/>
              <a:gd name="connsiteX28" fmla="*/ 149573 w 3119726"/>
              <a:gd name="connsiteY28" fmla="*/ 1400469 h 2165949"/>
              <a:gd name="connsiteX29" fmla="*/ 116395 w 3119726"/>
              <a:gd name="connsiteY29" fmla="*/ 1409075 h 2165949"/>
              <a:gd name="connsiteX30" fmla="*/ 180107 w 3119726"/>
              <a:gd name="connsiteY30" fmla="*/ 1738367 h 2165949"/>
              <a:gd name="connsiteX31" fmla="*/ 202347 w 3119726"/>
              <a:gd name="connsiteY31" fmla="*/ 1731317 h 2165949"/>
              <a:gd name="connsiteX32" fmla="*/ 180107 w 3119726"/>
              <a:gd name="connsiteY32" fmla="*/ 1738367 h 2165949"/>
              <a:gd name="connsiteX33" fmla="*/ 162377 w 3119726"/>
              <a:gd name="connsiteY33" fmla="*/ 1615557 h 2165949"/>
              <a:gd name="connsiteX34" fmla="*/ 149521 w 3119726"/>
              <a:gd name="connsiteY34" fmla="*/ 1612965 h 2165949"/>
              <a:gd name="connsiteX35" fmla="*/ 162377 w 3119726"/>
              <a:gd name="connsiteY35" fmla="*/ 1615557 h 2165949"/>
              <a:gd name="connsiteX36" fmla="*/ 143767 w 3119726"/>
              <a:gd name="connsiteY36" fmla="*/ 1650082 h 2165949"/>
              <a:gd name="connsiteX37" fmla="*/ 155275 w 3119726"/>
              <a:gd name="connsiteY37" fmla="*/ 1647335 h 2165949"/>
              <a:gd name="connsiteX38" fmla="*/ 143767 w 3119726"/>
              <a:gd name="connsiteY38" fmla="*/ 1650082 h 2165949"/>
              <a:gd name="connsiteX39" fmla="*/ 141848 w 3119726"/>
              <a:gd name="connsiteY39" fmla="*/ 1694199 h 2165949"/>
              <a:gd name="connsiteX40" fmla="*/ 142678 w 3119726"/>
              <a:gd name="connsiteY40" fmla="*/ 1685127 h 2165949"/>
              <a:gd name="connsiteX41" fmla="*/ 149884 w 3119726"/>
              <a:gd name="connsiteY41" fmla="*/ 1684297 h 2165949"/>
              <a:gd name="connsiteX42" fmla="*/ 141848 w 3119726"/>
              <a:gd name="connsiteY42" fmla="*/ 1694199 h 2165949"/>
              <a:gd name="connsiteX43" fmla="*/ 74818 w 3119726"/>
              <a:gd name="connsiteY43" fmla="*/ 1501922 h 2165949"/>
              <a:gd name="connsiteX44" fmla="*/ 74818 w 3119726"/>
              <a:gd name="connsiteY44" fmla="*/ 1501922 h 2165949"/>
              <a:gd name="connsiteX45" fmla="*/ 74818 w 3119726"/>
              <a:gd name="connsiteY45" fmla="*/ 1501922 h 2165949"/>
              <a:gd name="connsiteX46" fmla="*/ 32931 w 3119726"/>
              <a:gd name="connsiteY46" fmla="*/ 1418303 h 2165949"/>
              <a:gd name="connsiteX47" fmla="*/ 9395 w 3119726"/>
              <a:gd name="connsiteY47" fmla="*/ 1430382 h 2165949"/>
              <a:gd name="connsiteX48" fmla="*/ 22459 w 3119726"/>
              <a:gd name="connsiteY48" fmla="*/ 1425716 h 2165949"/>
              <a:gd name="connsiteX49" fmla="*/ 32931 w 3119726"/>
              <a:gd name="connsiteY49" fmla="*/ 1418303 h 2165949"/>
              <a:gd name="connsiteX50" fmla="*/ 23392 w 3119726"/>
              <a:gd name="connsiteY50" fmla="*/ 1406483 h 2165949"/>
              <a:gd name="connsiteX51" fmla="*/ 17275 w 3119726"/>
              <a:gd name="connsiteY51" fmla="*/ 1403424 h 2165949"/>
              <a:gd name="connsiteX52" fmla="*/ 14476 w 3119726"/>
              <a:gd name="connsiteY52" fmla="*/ 1412082 h 2165949"/>
              <a:gd name="connsiteX53" fmla="*/ 23392 w 3119726"/>
              <a:gd name="connsiteY53" fmla="*/ 1406483 h 2165949"/>
              <a:gd name="connsiteX54" fmla="*/ 150143 w 3119726"/>
              <a:gd name="connsiteY54" fmla="*/ 1478386 h 2165949"/>
              <a:gd name="connsiteX55" fmla="*/ 184358 w 3119726"/>
              <a:gd name="connsiteY55" fmla="*/ 1465633 h 2165949"/>
              <a:gd name="connsiteX56" fmla="*/ 165436 w 3119726"/>
              <a:gd name="connsiteY56" fmla="*/ 1458946 h 2165949"/>
              <a:gd name="connsiteX57" fmla="*/ 169117 w 3119726"/>
              <a:gd name="connsiteY57" fmla="*/ 1443445 h 2165949"/>
              <a:gd name="connsiteX58" fmla="*/ 161963 w 3119726"/>
              <a:gd name="connsiteY58" fmla="*/ 1449044 h 2165949"/>
              <a:gd name="connsiteX59" fmla="*/ 164918 w 3119726"/>
              <a:gd name="connsiteY59" fmla="*/ 1456354 h 2165949"/>
              <a:gd name="connsiteX60" fmla="*/ 145996 w 3119726"/>
              <a:gd name="connsiteY60" fmla="*/ 1461279 h 2165949"/>
              <a:gd name="connsiteX61" fmla="*/ 149054 w 3119726"/>
              <a:gd name="connsiteY61" fmla="*/ 1468433 h 2165949"/>
              <a:gd name="connsiteX62" fmla="*/ 111781 w 3119726"/>
              <a:gd name="connsiteY62" fmla="*/ 1485281 h 2165949"/>
              <a:gd name="connsiteX63" fmla="*/ 129770 w 3119726"/>
              <a:gd name="connsiteY63" fmla="*/ 1485229 h 2165949"/>
              <a:gd name="connsiteX64" fmla="*/ 150143 w 3119726"/>
              <a:gd name="connsiteY64" fmla="*/ 1478386 h 2165949"/>
              <a:gd name="connsiteX65" fmla="*/ 195504 w 3119726"/>
              <a:gd name="connsiteY65" fmla="*/ 1694665 h 2165949"/>
              <a:gd name="connsiteX66" fmla="*/ 188920 w 3119726"/>
              <a:gd name="connsiteY66" fmla="*/ 1697517 h 2165949"/>
              <a:gd name="connsiteX67" fmla="*/ 196022 w 3119726"/>
              <a:gd name="connsiteY67" fmla="*/ 1697309 h 2165949"/>
              <a:gd name="connsiteX68" fmla="*/ 195504 w 3119726"/>
              <a:gd name="connsiteY68" fmla="*/ 1694665 h 2165949"/>
              <a:gd name="connsiteX69" fmla="*/ 137805 w 3119726"/>
              <a:gd name="connsiteY69" fmla="*/ 1702079 h 2165949"/>
              <a:gd name="connsiteX70" fmla="*/ 137805 w 3119726"/>
              <a:gd name="connsiteY70" fmla="*/ 1702079 h 2165949"/>
              <a:gd name="connsiteX71" fmla="*/ 137805 w 3119726"/>
              <a:gd name="connsiteY71" fmla="*/ 1702079 h 2165949"/>
              <a:gd name="connsiteX72" fmla="*/ 137805 w 3119726"/>
              <a:gd name="connsiteY72" fmla="*/ 1702079 h 2165949"/>
              <a:gd name="connsiteX73" fmla="*/ 94777 w 3119726"/>
              <a:gd name="connsiteY73" fmla="*/ 1725303 h 2165949"/>
              <a:gd name="connsiteX74" fmla="*/ 70308 w 3119726"/>
              <a:gd name="connsiteY74" fmla="*/ 1749254 h 2165949"/>
              <a:gd name="connsiteX75" fmla="*/ 89334 w 3119726"/>
              <a:gd name="connsiteY75" fmla="*/ 1735620 h 2165949"/>
              <a:gd name="connsiteX76" fmla="*/ 108463 w 3119726"/>
              <a:gd name="connsiteY76" fmla="*/ 1731058 h 2165949"/>
              <a:gd name="connsiteX77" fmla="*/ 113388 w 3119726"/>
              <a:gd name="connsiteY77" fmla="*/ 1722141 h 2165949"/>
              <a:gd name="connsiteX78" fmla="*/ 132465 w 3119726"/>
              <a:gd name="connsiteY78" fmla="*/ 1719653 h 2165949"/>
              <a:gd name="connsiteX79" fmla="*/ 150454 w 3119726"/>
              <a:gd name="connsiteY79" fmla="*/ 1710943 h 2165949"/>
              <a:gd name="connsiteX80" fmla="*/ 187624 w 3119726"/>
              <a:gd name="connsiteY80" fmla="*/ 1698087 h 2165949"/>
              <a:gd name="connsiteX81" fmla="*/ 162481 w 3119726"/>
              <a:gd name="connsiteY81" fmla="*/ 1698553 h 2165949"/>
              <a:gd name="connsiteX82" fmla="*/ 137857 w 3119726"/>
              <a:gd name="connsiteY82" fmla="*/ 1702079 h 2165949"/>
              <a:gd name="connsiteX83" fmla="*/ 137286 w 3119726"/>
              <a:gd name="connsiteY83" fmla="*/ 1702338 h 2165949"/>
              <a:gd name="connsiteX84" fmla="*/ 91874 w 3119726"/>
              <a:gd name="connsiteY84" fmla="*/ 1715298 h 2165949"/>
              <a:gd name="connsiteX85" fmla="*/ 94777 w 3119726"/>
              <a:gd name="connsiteY85" fmla="*/ 1725303 h 2165949"/>
              <a:gd name="connsiteX86" fmla="*/ 137235 w 3119726"/>
              <a:gd name="connsiteY86" fmla="*/ 1702390 h 2165949"/>
              <a:gd name="connsiteX87" fmla="*/ 137805 w 3119726"/>
              <a:gd name="connsiteY87" fmla="*/ 1702130 h 2165949"/>
              <a:gd name="connsiteX88" fmla="*/ 135939 w 3119726"/>
              <a:gd name="connsiteY88" fmla="*/ 1700316 h 2165949"/>
              <a:gd name="connsiteX89" fmla="*/ 137235 w 3119726"/>
              <a:gd name="connsiteY89" fmla="*/ 1702390 h 2165949"/>
              <a:gd name="connsiteX90" fmla="*/ 14061 w 3119726"/>
              <a:gd name="connsiteY90" fmla="*/ 1388598 h 2165949"/>
              <a:gd name="connsiteX91" fmla="*/ 116 w 3119726"/>
              <a:gd name="connsiteY91" fmla="*/ 1385850 h 2165949"/>
              <a:gd name="connsiteX92" fmla="*/ 14061 w 3119726"/>
              <a:gd name="connsiteY92" fmla="*/ 1388598 h 2165949"/>
              <a:gd name="connsiteX93" fmla="*/ 3073804 w 3119726"/>
              <a:gd name="connsiteY93" fmla="*/ 306578 h 2165949"/>
              <a:gd name="connsiteX94" fmla="*/ 3075100 w 3119726"/>
              <a:gd name="connsiteY94" fmla="*/ 323323 h 2165949"/>
              <a:gd name="connsiteX95" fmla="*/ 3112892 w 3119726"/>
              <a:gd name="connsiteY95" fmla="*/ 491131 h 2165949"/>
              <a:gd name="connsiteX96" fmla="*/ 3119683 w 3119726"/>
              <a:gd name="connsiteY96" fmla="*/ 589162 h 2165949"/>
              <a:gd name="connsiteX97" fmla="*/ 3112270 w 3119726"/>
              <a:gd name="connsiteY97" fmla="*/ 648675 h 2165949"/>
              <a:gd name="connsiteX98" fmla="*/ 3105375 w 3119726"/>
              <a:gd name="connsiteY98" fmla="*/ 710780 h 2165949"/>
              <a:gd name="connsiteX99" fmla="*/ 3104442 w 3119726"/>
              <a:gd name="connsiteY99" fmla="*/ 754949 h 2165949"/>
              <a:gd name="connsiteX100" fmla="*/ 3085053 w 3119726"/>
              <a:gd name="connsiteY100" fmla="*/ 809381 h 2165949"/>
              <a:gd name="connsiteX101" fmla="*/ 3085520 w 3119726"/>
              <a:gd name="connsiteY101" fmla="*/ 829444 h 2165949"/>
              <a:gd name="connsiteX102" fmla="*/ 3050527 w 3119726"/>
              <a:gd name="connsiteY102" fmla="*/ 924572 h 2165949"/>
              <a:gd name="connsiteX103" fmla="*/ 3052964 w 3119726"/>
              <a:gd name="connsiteY103" fmla="*/ 942405 h 2165949"/>
              <a:gd name="connsiteX104" fmla="*/ 3043062 w 3119726"/>
              <a:gd name="connsiteY104" fmla="*/ 940590 h 2165949"/>
              <a:gd name="connsiteX105" fmla="*/ 3044566 w 3119726"/>
              <a:gd name="connsiteY105" fmla="*/ 974598 h 2165949"/>
              <a:gd name="connsiteX106" fmla="*/ 3049646 w 3119726"/>
              <a:gd name="connsiteY106" fmla="*/ 969414 h 2165949"/>
              <a:gd name="connsiteX107" fmla="*/ 3047624 w 3119726"/>
              <a:gd name="connsiteY107" fmla="*/ 972006 h 2165949"/>
              <a:gd name="connsiteX108" fmla="*/ 3049802 w 3119726"/>
              <a:gd name="connsiteY108" fmla="*/ 974287 h 2165949"/>
              <a:gd name="connsiteX109" fmla="*/ 3059185 w 3119726"/>
              <a:gd name="connsiteY109" fmla="*/ 971487 h 2165949"/>
              <a:gd name="connsiteX110" fmla="*/ 3060222 w 3119726"/>
              <a:gd name="connsiteY110" fmla="*/ 1044375 h 2165949"/>
              <a:gd name="connsiteX111" fmla="*/ 3064473 w 3119726"/>
              <a:gd name="connsiteY111" fmla="*/ 1061431 h 2165949"/>
              <a:gd name="connsiteX112" fmla="*/ 3052808 w 3119726"/>
              <a:gd name="connsiteY112" fmla="*/ 1051996 h 2165949"/>
              <a:gd name="connsiteX113" fmla="*/ 3059288 w 3119726"/>
              <a:gd name="connsiteY113" fmla="*/ 1075895 h 2165949"/>
              <a:gd name="connsiteX114" fmla="*/ 3057007 w 3119726"/>
              <a:gd name="connsiteY114" fmla="*/ 1090669 h 2165949"/>
              <a:gd name="connsiteX115" fmla="*/ 3062347 w 3119726"/>
              <a:gd name="connsiteY115" fmla="*/ 1148835 h 2165949"/>
              <a:gd name="connsiteX116" fmla="*/ 3060014 w 3119726"/>
              <a:gd name="connsiteY116" fmla="*/ 1153759 h 2165949"/>
              <a:gd name="connsiteX117" fmla="*/ 3062347 w 3119726"/>
              <a:gd name="connsiteY117" fmla="*/ 1175532 h 2165949"/>
              <a:gd name="connsiteX118" fmla="*/ 3057422 w 3119726"/>
              <a:gd name="connsiteY118" fmla="*/ 1173459 h 2165949"/>
              <a:gd name="connsiteX119" fmla="*/ 3059496 w 3119726"/>
              <a:gd name="connsiteY119" fmla="*/ 1185486 h 2165949"/>
              <a:gd name="connsiteX120" fmla="*/ 3055815 w 3119726"/>
              <a:gd name="connsiteY120" fmla="*/ 1210162 h 2165949"/>
              <a:gd name="connsiteX121" fmla="*/ 3053171 w 3119726"/>
              <a:gd name="connsiteY121" fmla="*/ 1203008 h 2165949"/>
              <a:gd name="connsiteX122" fmla="*/ 3055400 w 3119726"/>
              <a:gd name="connsiteY122" fmla="*/ 1200416 h 2165949"/>
              <a:gd name="connsiteX123" fmla="*/ 3052601 w 3119726"/>
              <a:gd name="connsiteY123" fmla="*/ 1190877 h 2165949"/>
              <a:gd name="connsiteX124" fmla="*/ 3055556 w 3119726"/>
              <a:gd name="connsiteY124" fmla="*/ 1185797 h 2165949"/>
              <a:gd name="connsiteX125" fmla="*/ 3054156 w 3119726"/>
              <a:gd name="connsiteY125" fmla="*/ 1171282 h 2165949"/>
              <a:gd name="connsiteX126" fmla="*/ 3043425 w 3119726"/>
              <a:gd name="connsiteY126" fmla="*/ 1181702 h 2165949"/>
              <a:gd name="connsiteX127" fmla="*/ 3043373 w 3119726"/>
              <a:gd name="connsiteY127" fmla="*/ 1193884 h 2165949"/>
              <a:gd name="connsiteX128" fmla="*/ 3046795 w 3119726"/>
              <a:gd name="connsiteY128" fmla="*/ 1237534 h 2165949"/>
              <a:gd name="connsiteX129" fmla="*/ 3044358 w 3119726"/>
              <a:gd name="connsiteY129" fmla="*/ 1245051 h 2165949"/>
              <a:gd name="connsiteX130" fmla="*/ 3042025 w 3119726"/>
              <a:gd name="connsiteY130" fmla="*/ 1301713 h 2165949"/>
              <a:gd name="connsiteX131" fmla="*/ 3040833 w 3119726"/>
              <a:gd name="connsiteY131" fmla="*/ 1267602 h 2165949"/>
              <a:gd name="connsiteX132" fmla="*/ 3038708 w 3119726"/>
              <a:gd name="connsiteY132" fmla="*/ 1228721 h 2165949"/>
              <a:gd name="connsiteX133" fmla="*/ 3032798 w 3119726"/>
              <a:gd name="connsiteY133" fmla="*/ 1239348 h 2165949"/>
              <a:gd name="connsiteX134" fmla="*/ 3034871 w 3119726"/>
              <a:gd name="connsiteY134" fmla="*/ 1246399 h 2165949"/>
              <a:gd name="connsiteX135" fmla="*/ 3031761 w 3119726"/>
              <a:gd name="connsiteY135" fmla="*/ 1244377 h 2165949"/>
              <a:gd name="connsiteX136" fmla="*/ 3032746 w 3119726"/>
              <a:gd name="connsiteY136" fmla="*/ 1288286 h 2165949"/>
              <a:gd name="connsiteX137" fmla="*/ 3029480 w 3119726"/>
              <a:gd name="connsiteY137" fmla="*/ 1318354 h 2165949"/>
              <a:gd name="connsiteX138" fmla="*/ 3027510 w 3119726"/>
              <a:gd name="connsiteY138" fmla="*/ 1254745 h 2165949"/>
              <a:gd name="connsiteX139" fmla="*/ 3024140 w 3119726"/>
              <a:gd name="connsiteY139" fmla="*/ 1243081 h 2165949"/>
              <a:gd name="connsiteX140" fmla="*/ 3018801 w 3119726"/>
              <a:gd name="connsiteY140" fmla="*/ 1325560 h 2165949"/>
              <a:gd name="connsiteX141" fmla="*/ 3017971 w 3119726"/>
              <a:gd name="connsiteY141" fmla="*/ 1301143 h 2165949"/>
              <a:gd name="connsiteX142" fmla="*/ 3014446 w 3119726"/>
              <a:gd name="connsiteY142" fmla="*/ 1277244 h 2165949"/>
              <a:gd name="connsiteX143" fmla="*/ 3008485 w 3119726"/>
              <a:gd name="connsiteY143" fmla="*/ 1315865 h 2165949"/>
              <a:gd name="connsiteX144" fmla="*/ 3006100 w 3119726"/>
              <a:gd name="connsiteY144" fmla="*/ 1314051 h 2165949"/>
              <a:gd name="connsiteX145" fmla="*/ 3002730 w 3119726"/>
              <a:gd name="connsiteY145" fmla="*/ 1300106 h 2165949"/>
              <a:gd name="connsiteX146" fmla="*/ 3001590 w 3119726"/>
              <a:gd name="connsiteY146" fmla="*/ 1275585 h 2165949"/>
              <a:gd name="connsiteX147" fmla="*/ 3005633 w 3119726"/>
              <a:gd name="connsiteY147" fmla="*/ 1271956 h 2165949"/>
              <a:gd name="connsiteX148" fmla="*/ 3000605 w 3119726"/>
              <a:gd name="connsiteY148" fmla="*/ 1268431 h 2165949"/>
              <a:gd name="connsiteX149" fmla="*/ 2997494 w 3119726"/>
              <a:gd name="connsiteY149" fmla="*/ 1256922 h 2165949"/>
              <a:gd name="connsiteX150" fmla="*/ 2993969 w 3119726"/>
              <a:gd name="connsiteY150" fmla="*/ 1275274 h 2165949"/>
              <a:gd name="connsiteX151" fmla="*/ 2996872 w 3119726"/>
              <a:gd name="connsiteY151" fmla="*/ 1279473 h 2165949"/>
              <a:gd name="connsiteX152" fmla="*/ 2997494 w 3119726"/>
              <a:gd name="connsiteY152" fmla="*/ 1304097 h 2165949"/>
              <a:gd name="connsiteX153" fmla="*/ 2992881 w 3119726"/>
              <a:gd name="connsiteY153" fmla="*/ 1303009 h 2165949"/>
              <a:gd name="connsiteX154" fmla="*/ 2988837 w 3119726"/>
              <a:gd name="connsiteY154" fmla="*/ 1276829 h 2165949"/>
              <a:gd name="connsiteX155" fmla="*/ 2992932 w 3119726"/>
              <a:gd name="connsiteY155" fmla="*/ 1273097 h 2165949"/>
              <a:gd name="connsiteX156" fmla="*/ 2984741 w 3119726"/>
              <a:gd name="connsiteY156" fmla="*/ 1270764 h 2165949"/>
              <a:gd name="connsiteX157" fmla="*/ 2984430 w 3119726"/>
              <a:gd name="connsiteY157" fmla="*/ 1288442 h 2165949"/>
              <a:gd name="connsiteX158" fmla="*/ 2987022 w 3119726"/>
              <a:gd name="connsiteY158" fmla="*/ 1322656 h 2165949"/>
              <a:gd name="connsiteX159" fmla="*/ 2982875 w 3119726"/>
              <a:gd name="connsiteY159" fmla="*/ 1329085 h 2165949"/>
              <a:gd name="connsiteX160" fmla="*/ 2982460 w 3119726"/>
              <a:gd name="connsiteY160" fmla="*/ 1309178 h 2165949"/>
              <a:gd name="connsiteX161" fmla="*/ 2980387 w 3119726"/>
              <a:gd name="connsiteY161" fmla="*/ 1292330 h 2165949"/>
              <a:gd name="connsiteX162" fmla="*/ 2975877 w 3119726"/>
              <a:gd name="connsiteY162" fmla="*/ 1288856 h 2165949"/>
              <a:gd name="connsiteX163" fmla="*/ 2979609 w 3119726"/>
              <a:gd name="connsiteY163" fmla="*/ 1287612 h 2165949"/>
              <a:gd name="connsiteX164" fmla="*/ 2979506 w 3119726"/>
              <a:gd name="connsiteY164" fmla="*/ 1277607 h 2165949"/>
              <a:gd name="connsiteX165" fmla="*/ 2975980 w 3119726"/>
              <a:gd name="connsiteY165" fmla="*/ 1266306 h 2165949"/>
              <a:gd name="connsiteX166" fmla="*/ 2973492 w 3119726"/>
              <a:gd name="connsiteY166" fmla="*/ 1297306 h 2165949"/>
              <a:gd name="connsiteX167" fmla="*/ 2971263 w 3119726"/>
              <a:gd name="connsiteY167" fmla="*/ 1328566 h 2165949"/>
              <a:gd name="connsiteX168" fmla="*/ 2965768 w 3119726"/>
              <a:gd name="connsiteY168" fmla="*/ 1295336 h 2165949"/>
              <a:gd name="connsiteX169" fmla="*/ 2969137 w 3119726"/>
              <a:gd name="connsiteY169" fmla="*/ 1291396 h 2165949"/>
              <a:gd name="connsiteX170" fmla="*/ 2964783 w 3119726"/>
              <a:gd name="connsiteY170" fmla="*/ 1285590 h 2165949"/>
              <a:gd name="connsiteX171" fmla="*/ 2962139 w 3119726"/>
              <a:gd name="connsiteY171" fmla="*/ 1289219 h 2165949"/>
              <a:gd name="connsiteX172" fmla="*/ 2957525 w 3119726"/>
              <a:gd name="connsiteY172" fmla="*/ 1291085 h 2165949"/>
              <a:gd name="connsiteX173" fmla="*/ 2953585 w 3119726"/>
              <a:gd name="connsiteY173" fmla="*/ 1300261 h 2165949"/>
              <a:gd name="connsiteX174" fmla="*/ 2952134 w 3119726"/>
              <a:gd name="connsiteY174" fmla="*/ 1293263 h 2165949"/>
              <a:gd name="connsiteX175" fmla="*/ 2944772 w 3119726"/>
              <a:gd name="connsiteY175" fmla="*/ 1299224 h 2165949"/>
              <a:gd name="connsiteX176" fmla="*/ 2943684 w 3119726"/>
              <a:gd name="connsiteY176" fmla="*/ 1302283 h 2165949"/>
              <a:gd name="connsiteX177" fmla="*/ 2944358 w 3119726"/>
              <a:gd name="connsiteY177" fmla="*/ 1289167 h 2165949"/>
              <a:gd name="connsiteX178" fmla="*/ 2935856 w 3119726"/>
              <a:gd name="connsiteY178" fmla="*/ 1305912 h 2165949"/>
              <a:gd name="connsiteX179" fmla="*/ 2931657 w 3119726"/>
              <a:gd name="connsiteY179" fmla="*/ 1310474 h 2165949"/>
              <a:gd name="connsiteX180" fmla="*/ 2929324 w 3119726"/>
              <a:gd name="connsiteY180" fmla="*/ 1296166 h 2165949"/>
              <a:gd name="connsiteX181" fmla="*/ 2928494 w 3119726"/>
              <a:gd name="connsiteY181" fmla="*/ 1304357 h 2165949"/>
              <a:gd name="connsiteX182" fmla="*/ 2922585 w 3119726"/>
              <a:gd name="connsiteY182" fmla="*/ 1302231 h 2165949"/>
              <a:gd name="connsiteX183" fmla="*/ 2924503 w 3119726"/>
              <a:gd name="connsiteY183" fmla="*/ 1314206 h 2165949"/>
              <a:gd name="connsiteX184" fmla="*/ 2908069 w 3119726"/>
              <a:gd name="connsiteY184" fmla="*/ 1325404 h 2165949"/>
              <a:gd name="connsiteX185" fmla="*/ 2906358 w 3119726"/>
              <a:gd name="connsiteY185" fmla="*/ 1318561 h 2165949"/>
              <a:gd name="connsiteX186" fmla="*/ 2901174 w 3119726"/>
              <a:gd name="connsiteY186" fmla="*/ 1324056 h 2165949"/>
              <a:gd name="connsiteX187" fmla="*/ 2904544 w 3119726"/>
              <a:gd name="connsiteY187" fmla="*/ 1330018 h 2165949"/>
              <a:gd name="connsiteX188" fmla="*/ 2892154 w 3119726"/>
              <a:gd name="connsiteY188" fmla="*/ 1333232 h 2165949"/>
              <a:gd name="connsiteX189" fmla="*/ 2883496 w 3119726"/>
              <a:gd name="connsiteY189" fmla="*/ 1344689 h 2165949"/>
              <a:gd name="connsiteX190" fmla="*/ 2874839 w 3119726"/>
              <a:gd name="connsiteY190" fmla="*/ 1352413 h 2165949"/>
              <a:gd name="connsiteX191" fmla="*/ 2860842 w 3119726"/>
              <a:gd name="connsiteY191" fmla="*/ 1353139 h 2165949"/>
              <a:gd name="connsiteX192" fmla="*/ 2862190 w 3119726"/>
              <a:gd name="connsiteY192" fmla="*/ 1347022 h 2165949"/>
              <a:gd name="connsiteX193" fmla="*/ 2859805 w 3119726"/>
              <a:gd name="connsiteY193" fmla="*/ 1345881 h 2165949"/>
              <a:gd name="connsiteX194" fmla="*/ 2857213 w 3119726"/>
              <a:gd name="connsiteY194" fmla="*/ 1347488 h 2165949"/>
              <a:gd name="connsiteX195" fmla="*/ 2831293 w 3119726"/>
              <a:gd name="connsiteY195" fmla="*/ 1355990 h 2165949"/>
              <a:gd name="connsiteX196" fmla="*/ 2834818 w 3119726"/>
              <a:gd name="connsiteY196" fmla="*/ 1364388 h 2165949"/>
              <a:gd name="connsiteX197" fmla="*/ 2820095 w 3119726"/>
              <a:gd name="connsiteY197" fmla="*/ 1376674 h 2165949"/>
              <a:gd name="connsiteX198" fmla="*/ 2813719 w 3119726"/>
              <a:gd name="connsiteY198" fmla="*/ 1370194 h 2165949"/>
              <a:gd name="connsiteX199" fmla="*/ 2811801 w 3119726"/>
              <a:gd name="connsiteY199" fmla="*/ 1382170 h 2165949"/>
              <a:gd name="connsiteX200" fmla="*/ 2807498 w 3119726"/>
              <a:gd name="connsiteY200" fmla="*/ 1371594 h 2165949"/>
              <a:gd name="connsiteX201" fmla="*/ 2799567 w 3119726"/>
              <a:gd name="connsiteY201" fmla="*/ 1382221 h 2165949"/>
              <a:gd name="connsiteX202" fmla="*/ 2804906 w 3119726"/>
              <a:gd name="connsiteY202" fmla="*/ 1381340 h 2165949"/>
              <a:gd name="connsiteX203" fmla="*/ 2795782 w 3119726"/>
              <a:gd name="connsiteY203" fmla="*/ 1384762 h 2165949"/>
              <a:gd name="connsiteX204" fmla="*/ 2795264 w 3119726"/>
              <a:gd name="connsiteY204" fmla="*/ 1371698 h 2165949"/>
              <a:gd name="connsiteX205" fmla="*/ 2791324 w 3119726"/>
              <a:gd name="connsiteY205" fmla="*/ 1385125 h 2165949"/>
              <a:gd name="connsiteX206" fmla="*/ 2785518 w 3119726"/>
              <a:gd name="connsiteY206" fmla="*/ 1380977 h 2165949"/>
              <a:gd name="connsiteX207" fmla="*/ 2781682 w 3119726"/>
              <a:gd name="connsiteY207" fmla="*/ 1383569 h 2165949"/>
              <a:gd name="connsiteX208" fmla="*/ 2783859 w 3119726"/>
              <a:gd name="connsiteY208" fmla="*/ 1379422 h 2165949"/>
              <a:gd name="connsiteX209" fmla="*/ 2776912 w 3119726"/>
              <a:gd name="connsiteY209" fmla="*/ 1367965 h 2165949"/>
              <a:gd name="connsiteX210" fmla="*/ 2781267 w 3119726"/>
              <a:gd name="connsiteY210" fmla="*/ 1378489 h 2165949"/>
              <a:gd name="connsiteX211" fmla="*/ 2776497 w 3119726"/>
              <a:gd name="connsiteY211" fmla="*/ 1381703 h 2165949"/>
              <a:gd name="connsiteX212" fmla="*/ 2777068 w 3119726"/>
              <a:gd name="connsiteY212" fmla="*/ 1394767 h 2165949"/>
              <a:gd name="connsiteX213" fmla="*/ 2772039 w 3119726"/>
              <a:gd name="connsiteY213" fmla="*/ 1382066 h 2165949"/>
              <a:gd name="connsiteX214" fmla="*/ 2760375 w 3119726"/>
              <a:gd name="connsiteY214" fmla="*/ 1398033 h 2165949"/>
              <a:gd name="connsiteX215" fmla="*/ 2748089 w 3119726"/>
              <a:gd name="connsiteY215" fmla="*/ 1384813 h 2165949"/>
              <a:gd name="connsiteX216" fmla="*/ 2752443 w 3119726"/>
              <a:gd name="connsiteY216" fmla="*/ 1395285 h 2165949"/>
              <a:gd name="connsiteX217" fmla="*/ 2748503 w 3119726"/>
              <a:gd name="connsiteY217" fmla="*/ 1397929 h 2165949"/>
              <a:gd name="connsiteX218" fmla="*/ 2753480 w 3119726"/>
              <a:gd name="connsiteY218" fmla="*/ 1402647 h 2165949"/>
              <a:gd name="connsiteX219" fmla="*/ 2755243 w 3119726"/>
              <a:gd name="connsiteY219" fmla="*/ 1412237 h 2165949"/>
              <a:gd name="connsiteX220" fmla="*/ 2739898 w 3119726"/>
              <a:gd name="connsiteY220" fmla="*/ 1409075 h 2165949"/>
              <a:gd name="connsiteX221" fmla="*/ 2744926 w 3119726"/>
              <a:gd name="connsiteY221" fmla="*/ 1405757 h 2165949"/>
              <a:gd name="connsiteX222" fmla="*/ 2734921 w 3119726"/>
              <a:gd name="connsiteY222" fmla="*/ 1412393 h 2165949"/>
              <a:gd name="connsiteX223" fmla="*/ 2739587 w 3119726"/>
              <a:gd name="connsiteY223" fmla="*/ 1411978 h 2165949"/>
              <a:gd name="connsiteX224" fmla="*/ 2739276 w 3119726"/>
              <a:gd name="connsiteY224" fmla="*/ 1422865 h 2165949"/>
              <a:gd name="connsiteX225" fmla="*/ 2730204 w 3119726"/>
              <a:gd name="connsiteY225" fmla="*/ 1412807 h 2165949"/>
              <a:gd name="connsiteX226" fmla="*/ 2711541 w 3119726"/>
              <a:gd name="connsiteY226" fmla="*/ 1422554 h 2165949"/>
              <a:gd name="connsiteX227" fmla="*/ 2714185 w 3119726"/>
              <a:gd name="connsiteY227" fmla="*/ 1415451 h 2165949"/>
              <a:gd name="connsiteX228" fmla="*/ 2706512 w 3119726"/>
              <a:gd name="connsiteY228" fmla="*/ 1417836 h 2165949"/>
              <a:gd name="connsiteX229" fmla="*/ 2703506 w 3119726"/>
              <a:gd name="connsiteY229" fmla="*/ 1427893 h 2165949"/>
              <a:gd name="connsiteX230" fmla="*/ 2703143 w 3119726"/>
              <a:gd name="connsiteY230" fmla="*/ 1414726 h 2165949"/>
              <a:gd name="connsiteX231" fmla="*/ 2692152 w 3119726"/>
              <a:gd name="connsiteY231" fmla="*/ 1430070 h 2165949"/>
              <a:gd name="connsiteX232" fmla="*/ 2693500 w 3119726"/>
              <a:gd name="connsiteY232" fmla="*/ 1442564 h 2165949"/>
              <a:gd name="connsiteX233" fmla="*/ 2686139 w 3119726"/>
              <a:gd name="connsiteY233" fmla="*/ 1434062 h 2165949"/>
              <a:gd name="connsiteX234" fmla="*/ 2689820 w 3119726"/>
              <a:gd name="connsiteY234" fmla="*/ 1442357 h 2165949"/>
              <a:gd name="connsiteX235" fmla="*/ 2680488 w 3119726"/>
              <a:gd name="connsiteY235" fmla="*/ 1451273 h 2165949"/>
              <a:gd name="connsiteX236" fmla="*/ 2680488 w 3119726"/>
              <a:gd name="connsiteY236" fmla="*/ 1443238 h 2165949"/>
              <a:gd name="connsiteX237" fmla="*/ 2670483 w 3119726"/>
              <a:gd name="connsiteY237" fmla="*/ 1441838 h 2165949"/>
              <a:gd name="connsiteX238" fmla="*/ 2672142 w 3119726"/>
              <a:gd name="connsiteY238" fmla="*/ 1451429 h 2165949"/>
              <a:gd name="connsiteX239" fmla="*/ 2663796 w 3119726"/>
              <a:gd name="connsiteY239" fmla="*/ 1435462 h 2165949"/>
              <a:gd name="connsiteX240" fmla="*/ 2667165 w 3119726"/>
              <a:gd name="connsiteY240" fmla="*/ 1430641 h 2165949"/>
              <a:gd name="connsiteX241" fmla="*/ 2671831 w 3119726"/>
              <a:gd name="connsiteY241" fmla="*/ 1438261 h 2165949"/>
              <a:gd name="connsiteX242" fmla="*/ 2676808 w 3119726"/>
              <a:gd name="connsiteY242" fmla="*/ 1426908 h 2165949"/>
              <a:gd name="connsiteX243" fmla="*/ 2668461 w 3119726"/>
              <a:gd name="connsiteY243" fmla="*/ 1410993 h 2165949"/>
              <a:gd name="connsiteX244" fmla="*/ 2664832 w 3119726"/>
              <a:gd name="connsiteY244" fmla="*/ 1410734 h 2165949"/>
              <a:gd name="connsiteX245" fmla="*/ 2664988 w 3119726"/>
              <a:gd name="connsiteY245" fmla="*/ 1418147 h 2165949"/>
              <a:gd name="connsiteX246" fmla="*/ 2665351 w 3119726"/>
              <a:gd name="connsiteY246" fmla="*/ 1428515 h 2165949"/>
              <a:gd name="connsiteX247" fmla="*/ 2660789 w 3119726"/>
              <a:gd name="connsiteY247" fmla="*/ 1419443 h 2165949"/>
              <a:gd name="connsiteX248" fmla="*/ 2658301 w 3119726"/>
              <a:gd name="connsiteY248" fmla="*/ 1423331 h 2165949"/>
              <a:gd name="connsiteX249" fmla="*/ 2660167 w 3119726"/>
              <a:gd name="connsiteY249" fmla="*/ 1427116 h 2165949"/>
              <a:gd name="connsiteX250" fmla="*/ 2648192 w 3119726"/>
              <a:gd name="connsiteY250" fmla="*/ 1418873 h 2165949"/>
              <a:gd name="connsiteX251" fmla="*/ 2641504 w 3119726"/>
              <a:gd name="connsiteY251" fmla="*/ 1420532 h 2165949"/>
              <a:gd name="connsiteX252" fmla="*/ 2642489 w 3119726"/>
              <a:gd name="connsiteY252" fmla="*/ 1427893 h 2165949"/>
              <a:gd name="connsiteX253" fmla="*/ 2647518 w 3119726"/>
              <a:gd name="connsiteY253" fmla="*/ 1424679 h 2165949"/>
              <a:gd name="connsiteX254" fmla="*/ 2647155 w 3119726"/>
              <a:gd name="connsiteY254" fmla="*/ 1435566 h 2165949"/>
              <a:gd name="connsiteX255" fmla="*/ 2648503 w 3119726"/>
              <a:gd name="connsiteY255" fmla="*/ 1440076 h 2165949"/>
              <a:gd name="connsiteX256" fmla="*/ 2637201 w 3119726"/>
              <a:gd name="connsiteY256" fmla="*/ 1434062 h 2165949"/>
              <a:gd name="connsiteX257" fmla="*/ 2636579 w 3119726"/>
              <a:gd name="connsiteY257" fmla="*/ 1423798 h 2165949"/>
              <a:gd name="connsiteX258" fmla="*/ 2633521 w 3119726"/>
              <a:gd name="connsiteY258" fmla="*/ 1433751 h 2165949"/>
              <a:gd name="connsiteX259" fmla="*/ 2630514 w 3119726"/>
              <a:gd name="connsiteY259" fmla="*/ 1435669 h 2165949"/>
              <a:gd name="connsiteX260" fmla="*/ 2623204 w 3119726"/>
              <a:gd name="connsiteY260" fmla="*/ 1406379 h 2165949"/>
              <a:gd name="connsiteX261" fmla="*/ 2623049 w 3119726"/>
              <a:gd name="connsiteY261" fmla="*/ 1406586 h 2165949"/>
              <a:gd name="connsiteX262" fmla="*/ 2618591 w 3119726"/>
              <a:gd name="connsiteY262" fmla="*/ 1419339 h 2165949"/>
              <a:gd name="connsiteX263" fmla="*/ 2619887 w 3119726"/>
              <a:gd name="connsiteY263" fmla="*/ 1423850 h 2165949"/>
              <a:gd name="connsiteX264" fmla="*/ 2626885 w 3119726"/>
              <a:gd name="connsiteY264" fmla="*/ 1419339 h 2165949"/>
              <a:gd name="connsiteX265" fmla="*/ 2625537 w 3119726"/>
              <a:gd name="connsiteY265" fmla="*/ 1422865 h 2165949"/>
              <a:gd name="connsiteX266" fmla="*/ 2628181 w 3119726"/>
              <a:gd name="connsiteY266" fmla="*/ 1423798 h 2165949"/>
              <a:gd name="connsiteX267" fmla="*/ 2612473 w 3119726"/>
              <a:gd name="connsiteY267" fmla="*/ 1439298 h 2165949"/>
              <a:gd name="connsiteX268" fmla="*/ 2603142 w 3119726"/>
              <a:gd name="connsiteY268" fmla="*/ 1439972 h 2165949"/>
              <a:gd name="connsiteX269" fmla="*/ 2604179 w 3119726"/>
              <a:gd name="connsiteY269" fmla="*/ 1431315 h 2165949"/>
              <a:gd name="connsiteX270" fmla="*/ 2598839 w 3119726"/>
              <a:gd name="connsiteY270" fmla="*/ 1437432 h 2165949"/>
              <a:gd name="connsiteX271" fmla="*/ 2603453 w 3119726"/>
              <a:gd name="connsiteY271" fmla="*/ 1445156 h 2165949"/>
              <a:gd name="connsiteX272" fmla="*/ 2597802 w 3119726"/>
              <a:gd name="connsiteY272" fmla="*/ 1446141 h 2165949"/>
              <a:gd name="connsiteX273" fmla="*/ 2596040 w 3119726"/>
              <a:gd name="connsiteY273" fmla="*/ 1430693 h 2165949"/>
              <a:gd name="connsiteX274" fmla="*/ 2593033 w 3119726"/>
              <a:gd name="connsiteY274" fmla="*/ 1433388 h 2165949"/>
              <a:gd name="connsiteX275" fmla="*/ 2593137 w 3119726"/>
              <a:gd name="connsiteY275" fmla="*/ 1446504 h 2165949"/>
              <a:gd name="connsiteX276" fmla="*/ 2592878 w 3119726"/>
              <a:gd name="connsiteY276" fmla="*/ 1447696 h 2165949"/>
              <a:gd name="connsiteX277" fmla="*/ 2593863 w 3119726"/>
              <a:gd name="connsiteY277" fmla="*/ 1448681 h 2165949"/>
              <a:gd name="connsiteX278" fmla="*/ 2592152 w 3119726"/>
              <a:gd name="connsiteY278" fmla="*/ 1450496 h 2165949"/>
              <a:gd name="connsiteX279" fmla="*/ 2587745 w 3119726"/>
              <a:gd name="connsiteY279" fmla="*/ 1452673 h 2165949"/>
              <a:gd name="connsiteX280" fmla="*/ 2589404 w 3119726"/>
              <a:gd name="connsiteY280" fmla="*/ 1451014 h 2165949"/>
              <a:gd name="connsiteX281" fmla="*/ 2586449 w 3119726"/>
              <a:gd name="connsiteY281" fmla="*/ 1451532 h 2165949"/>
              <a:gd name="connsiteX282" fmla="*/ 2587382 w 3119726"/>
              <a:gd name="connsiteY282" fmla="*/ 1455576 h 2165949"/>
              <a:gd name="connsiteX283" fmla="*/ 2590700 w 3119726"/>
              <a:gd name="connsiteY283" fmla="*/ 1458790 h 2165949"/>
              <a:gd name="connsiteX284" fmla="*/ 2595366 w 3119726"/>
              <a:gd name="connsiteY284" fmla="*/ 1458427 h 2165949"/>
              <a:gd name="connsiteX285" fmla="*/ 2596610 w 3119726"/>
              <a:gd name="connsiteY285" fmla="*/ 1470973 h 2165949"/>
              <a:gd name="connsiteX286" fmla="*/ 2583754 w 3119726"/>
              <a:gd name="connsiteY286" fmla="*/ 1455213 h 2165949"/>
              <a:gd name="connsiteX287" fmla="*/ 2585983 w 3119726"/>
              <a:gd name="connsiteY287" fmla="*/ 1467085 h 2165949"/>
              <a:gd name="connsiteX288" fmla="*/ 2575355 w 3119726"/>
              <a:gd name="connsiteY288" fmla="*/ 1463145 h 2165949"/>
              <a:gd name="connsiteX289" fmla="*/ 2571260 w 3119726"/>
              <a:gd name="connsiteY289" fmla="*/ 1473668 h 2165949"/>
              <a:gd name="connsiteX290" fmla="*/ 2579865 w 3119726"/>
              <a:gd name="connsiteY290" fmla="*/ 1456665 h 2165949"/>
              <a:gd name="connsiteX291" fmla="*/ 2577584 w 3119726"/>
              <a:gd name="connsiteY291" fmla="*/ 1459620 h 2165949"/>
              <a:gd name="connsiteX292" fmla="*/ 2560996 w 3119726"/>
              <a:gd name="connsiteY292" fmla="*/ 1458687 h 2165949"/>
              <a:gd name="connsiteX293" fmla="*/ 2562447 w 3119726"/>
              <a:gd name="connsiteY293" fmla="*/ 1460034 h 2165949"/>
              <a:gd name="connsiteX294" fmla="*/ 2565091 w 3119726"/>
              <a:gd name="connsiteY294" fmla="*/ 1460656 h 2165949"/>
              <a:gd name="connsiteX295" fmla="*/ 2562447 w 3119726"/>
              <a:gd name="connsiteY295" fmla="*/ 1463300 h 2165949"/>
              <a:gd name="connsiteX296" fmla="*/ 2563017 w 3119726"/>
              <a:gd name="connsiteY296" fmla="*/ 1465530 h 2165949"/>
              <a:gd name="connsiteX297" fmla="*/ 2562292 w 3119726"/>
              <a:gd name="connsiteY297" fmla="*/ 1465996 h 2165949"/>
              <a:gd name="connsiteX298" fmla="*/ 2562654 w 3119726"/>
              <a:gd name="connsiteY298" fmla="*/ 1467759 h 2165949"/>
              <a:gd name="connsiteX299" fmla="*/ 2564832 w 3119726"/>
              <a:gd name="connsiteY299" fmla="*/ 1466307 h 2165949"/>
              <a:gd name="connsiteX300" fmla="*/ 2563950 w 3119726"/>
              <a:gd name="connsiteY300" fmla="*/ 1464907 h 2165949"/>
              <a:gd name="connsiteX301" fmla="*/ 2565661 w 3119726"/>
              <a:gd name="connsiteY301" fmla="*/ 1458531 h 2165949"/>
              <a:gd name="connsiteX302" fmla="*/ 2571312 w 3119726"/>
              <a:gd name="connsiteY302" fmla="*/ 1457650 h 2165949"/>
              <a:gd name="connsiteX303" fmla="*/ 2571156 w 3119726"/>
              <a:gd name="connsiteY303" fmla="*/ 1473668 h 2165949"/>
              <a:gd name="connsiteX304" fmla="*/ 2566076 w 3119726"/>
              <a:gd name="connsiteY304" fmla="*/ 1486940 h 2165949"/>
              <a:gd name="connsiteX305" fmla="*/ 2571415 w 3119726"/>
              <a:gd name="connsiteY305" fmla="*/ 1482274 h 2165949"/>
              <a:gd name="connsiteX306" fmla="*/ 2571312 w 3119726"/>
              <a:gd name="connsiteY306" fmla="*/ 1476520 h 2165949"/>
              <a:gd name="connsiteX307" fmla="*/ 2567631 w 3119726"/>
              <a:gd name="connsiteY307" fmla="*/ 1492072 h 2165949"/>
              <a:gd name="connsiteX308" fmla="*/ 2566750 w 3119726"/>
              <a:gd name="connsiteY308" fmla="*/ 1488702 h 2165949"/>
              <a:gd name="connsiteX309" fmla="*/ 2565765 w 3119726"/>
              <a:gd name="connsiteY309" fmla="*/ 1487665 h 2165949"/>
              <a:gd name="connsiteX310" fmla="*/ 2565713 w 3119726"/>
              <a:gd name="connsiteY310" fmla="*/ 1487717 h 2165949"/>
              <a:gd name="connsiteX311" fmla="*/ 2564054 w 3119726"/>
              <a:gd name="connsiteY311" fmla="*/ 1480563 h 2165949"/>
              <a:gd name="connsiteX312" fmla="*/ 2560840 w 3119726"/>
              <a:gd name="connsiteY312" fmla="*/ 1474550 h 2165949"/>
              <a:gd name="connsiteX313" fmla="*/ 2560062 w 3119726"/>
              <a:gd name="connsiteY313" fmla="*/ 1476883 h 2165949"/>
              <a:gd name="connsiteX314" fmla="*/ 2565039 w 3119726"/>
              <a:gd name="connsiteY314" fmla="*/ 1487665 h 2165949"/>
              <a:gd name="connsiteX315" fmla="*/ 2560581 w 3119726"/>
              <a:gd name="connsiteY315" fmla="*/ 1484348 h 2165949"/>
              <a:gd name="connsiteX316" fmla="*/ 2563277 w 3119726"/>
              <a:gd name="connsiteY316" fmla="*/ 1494457 h 2165949"/>
              <a:gd name="connsiteX317" fmla="*/ 2557315 w 3119726"/>
              <a:gd name="connsiteY317" fmla="*/ 1501559 h 2165949"/>
              <a:gd name="connsiteX318" fmla="*/ 2557678 w 3119726"/>
              <a:gd name="connsiteY318" fmla="*/ 1497515 h 2165949"/>
              <a:gd name="connsiteX319" fmla="*/ 2554567 w 3119726"/>
              <a:gd name="connsiteY319" fmla="*/ 1499174 h 2165949"/>
              <a:gd name="connsiteX320" fmla="*/ 2556900 w 3119726"/>
              <a:gd name="connsiteY320" fmla="*/ 1499848 h 2165949"/>
              <a:gd name="connsiteX321" fmla="*/ 2547932 w 3119726"/>
              <a:gd name="connsiteY321" fmla="*/ 1514312 h 2165949"/>
              <a:gd name="connsiteX322" fmla="*/ 2545547 w 3119726"/>
              <a:gd name="connsiteY322" fmla="*/ 1507883 h 2165949"/>
              <a:gd name="connsiteX323" fmla="*/ 2541711 w 3119726"/>
              <a:gd name="connsiteY323" fmla="*/ 1517629 h 2165949"/>
              <a:gd name="connsiteX324" fmla="*/ 2538859 w 3119726"/>
              <a:gd name="connsiteY324" fmla="*/ 1509542 h 2165949"/>
              <a:gd name="connsiteX325" fmla="*/ 2534609 w 3119726"/>
              <a:gd name="connsiteY325" fmla="*/ 1517629 h 2165949"/>
              <a:gd name="connsiteX326" fmla="*/ 2538600 w 3119726"/>
              <a:gd name="connsiteY326" fmla="*/ 1519340 h 2165949"/>
              <a:gd name="connsiteX327" fmla="*/ 2529373 w 3119726"/>
              <a:gd name="connsiteY327" fmla="*/ 1516593 h 2165949"/>
              <a:gd name="connsiteX328" fmla="*/ 2530150 w 3119726"/>
              <a:gd name="connsiteY328" fmla="*/ 1527738 h 2165949"/>
              <a:gd name="connsiteX329" fmla="*/ 2527144 w 3119726"/>
              <a:gd name="connsiteY329" fmla="*/ 1521673 h 2165949"/>
              <a:gd name="connsiteX330" fmla="*/ 2523670 w 3119726"/>
              <a:gd name="connsiteY330" fmla="*/ 1527375 h 2165949"/>
              <a:gd name="connsiteX331" fmla="*/ 2517242 w 3119726"/>
              <a:gd name="connsiteY331" fmla="*/ 1532767 h 2165949"/>
              <a:gd name="connsiteX332" fmla="*/ 2514857 w 3119726"/>
              <a:gd name="connsiteY332" fmla="*/ 1526339 h 2165949"/>
              <a:gd name="connsiteX333" fmla="*/ 2487123 w 3119726"/>
              <a:gd name="connsiteY333" fmla="*/ 1545157 h 2165949"/>
              <a:gd name="connsiteX334" fmla="*/ 2485775 w 3119726"/>
              <a:gd name="connsiteY334" fmla="*/ 1540076 h 2165949"/>
              <a:gd name="connsiteX335" fmla="*/ 2476599 w 3119726"/>
              <a:gd name="connsiteY335" fmla="*/ 1543083 h 2165949"/>
              <a:gd name="connsiteX336" fmla="*/ 2478569 w 3119726"/>
              <a:gd name="connsiteY336" fmla="*/ 1547801 h 2165949"/>
              <a:gd name="connsiteX337" fmla="*/ 2471363 w 3119726"/>
              <a:gd name="connsiteY337" fmla="*/ 1555525 h 2165949"/>
              <a:gd name="connsiteX338" fmla="*/ 2480072 w 3119726"/>
              <a:gd name="connsiteY338" fmla="*/ 1564338 h 2165949"/>
              <a:gd name="connsiteX339" fmla="*/ 2465764 w 3119726"/>
              <a:gd name="connsiteY339" fmla="*/ 1558532 h 2165949"/>
              <a:gd name="connsiteX340" fmla="*/ 2464001 w 3119726"/>
              <a:gd name="connsiteY340" fmla="*/ 1551741 h 2165949"/>
              <a:gd name="connsiteX341" fmla="*/ 2459802 w 3119726"/>
              <a:gd name="connsiteY341" fmla="*/ 1552052 h 2165949"/>
              <a:gd name="connsiteX342" fmla="*/ 2458869 w 3119726"/>
              <a:gd name="connsiteY342" fmla="*/ 1562161 h 2165949"/>
              <a:gd name="connsiteX343" fmla="*/ 2443213 w 3119726"/>
              <a:gd name="connsiteY343" fmla="*/ 1564701 h 2165949"/>
              <a:gd name="connsiteX344" fmla="*/ 2409932 w 3119726"/>
              <a:gd name="connsiteY344" fmla="*/ 1578490 h 2165949"/>
              <a:gd name="connsiteX345" fmla="*/ 2408999 w 3119726"/>
              <a:gd name="connsiteY345" fmla="*/ 1588599 h 2165949"/>
              <a:gd name="connsiteX346" fmla="*/ 2400030 w 3119726"/>
              <a:gd name="connsiteY346" fmla="*/ 1589532 h 2165949"/>
              <a:gd name="connsiteX347" fmla="*/ 2400393 w 3119726"/>
              <a:gd name="connsiteY347" fmla="*/ 1585489 h 2165949"/>
              <a:gd name="connsiteX348" fmla="*/ 2395572 w 3119726"/>
              <a:gd name="connsiteY348" fmla="*/ 1586111 h 2165949"/>
              <a:gd name="connsiteX349" fmla="*/ 2395624 w 3119726"/>
              <a:gd name="connsiteY349" fmla="*/ 1591865 h 2165949"/>
              <a:gd name="connsiteX350" fmla="*/ 2386085 w 3119726"/>
              <a:gd name="connsiteY350" fmla="*/ 1598864 h 2165949"/>
              <a:gd name="connsiteX351" fmla="*/ 2386033 w 3119726"/>
              <a:gd name="connsiteY351" fmla="*/ 1593109 h 2165949"/>
              <a:gd name="connsiteX352" fmla="*/ 2380279 w 3119726"/>
              <a:gd name="connsiteY352" fmla="*/ 1603841 h 2165949"/>
              <a:gd name="connsiteX353" fmla="*/ 2382975 w 3119726"/>
              <a:gd name="connsiteY353" fmla="*/ 1600471 h 2165949"/>
              <a:gd name="connsiteX354" fmla="*/ 2383026 w 3119726"/>
              <a:gd name="connsiteY354" fmla="*/ 1606225 h 2165949"/>
              <a:gd name="connsiteX355" fmla="*/ 2361149 w 3119726"/>
              <a:gd name="connsiteY355" fmla="*/ 1612031 h 2165949"/>
              <a:gd name="connsiteX356" fmla="*/ 2356743 w 3119726"/>
              <a:gd name="connsiteY356" fmla="*/ 1608558 h 2165949"/>
              <a:gd name="connsiteX357" fmla="*/ 2351196 w 3119726"/>
              <a:gd name="connsiteY357" fmla="*/ 1617215 h 2165949"/>
              <a:gd name="connsiteX358" fmla="*/ 2348708 w 3119726"/>
              <a:gd name="connsiteY358" fmla="*/ 1618511 h 2165949"/>
              <a:gd name="connsiteX359" fmla="*/ 2340828 w 3119726"/>
              <a:gd name="connsiteY359" fmla="*/ 1626443 h 2165949"/>
              <a:gd name="connsiteX360" fmla="*/ 2345235 w 3119726"/>
              <a:gd name="connsiteY360" fmla="*/ 1629916 h 2165949"/>
              <a:gd name="connsiteX361" fmla="*/ 2340258 w 3119726"/>
              <a:gd name="connsiteY361" fmla="*/ 1632508 h 2165949"/>
              <a:gd name="connsiteX362" fmla="*/ 2335022 w 3119726"/>
              <a:gd name="connsiteY362" fmla="*/ 1631368 h 2165949"/>
              <a:gd name="connsiteX363" fmla="*/ 2342798 w 3119726"/>
              <a:gd name="connsiteY363" fmla="*/ 1636915 h 2165949"/>
              <a:gd name="connsiteX364" fmla="*/ 2333467 w 3119726"/>
              <a:gd name="connsiteY364" fmla="*/ 1647542 h 2165949"/>
              <a:gd name="connsiteX365" fmla="*/ 2332222 w 3119726"/>
              <a:gd name="connsiteY365" fmla="*/ 1648216 h 2165949"/>
              <a:gd name="connsiteX366" fmla="*/ 2339014 w 3119726"/>
              <a:gd name="connsiteY366" fmla="*/ 1658118 h 2165949"/>
              <a:gd name="connsiteX367" fmla="*/ 2314130 w 3119726"/>
              <a:gd name="connsiteY367" fmla="*/ 1657599 h 2165949"/>
              <a:gd name="connsiteX368" fmla="*/ 2316463 w 3119726"/>
              <a:gd name="connsiteY368" fmla="*/ 1664079 h 2165949"/>
              <a:gd name="connsiteX369" fmla="*/ 2311227 w 3119726"/>
              <a:gd name="connsiteY369" fmla="*/ 1662991 h 2165949"/>
              <a:gd name="connsiteX370" fmla="*/ 2312316 w 3119726"/>
              <a:gd name="connsiteY370" fmla="*/ 1670093 h 2165949"/>
              <a:gd name="connsiteX371" fmla="*/ 2307080 w 3119726"/>
              <a:gd name="connsiteY371" fmla="*/ 1668952 h 2165949"/>
              <a:gd name="connsiteX372" fmla="*/ 2309309 w 3119726"/>
              <a:gd name="connsiteY372" fmla="*/ 1658169 h 2165949"/>
              <a:gd name="connsiteX373" fmla="*/ 2300185 w 3119726"/>
              <a:gd name="connsiteY373" fmla="*/ 1666775 h 2165949"/>
              <a:gd name="connsiteX374" fmla="*/ 2305421 w 3119726"/>
              <a:gd name="connsiteY374" fmla="*/ 1667916 h 2165949"/>
              <a:gd name="connsiteX375" fmla="*/ 2305473 w 3119726"/>
              <a:gd name="connsiteY375" fmla="*/ 1679372 h 2165949"/>
              <a:gd name="connsiteX376" fmla="*/ 2303140 w 3119726"/>
              <a:gd name="connsiteY376" fmla="*/ 1672892 h 2165949"/>
              <a:gd name="connsiteX377" fmla="*/ 2294482 w 3119726"/>
              <a:gd name="connsiteY377" fmla="*/ 1688963 h 2165949"/>
              <a:gd name="connsiteX378" fmla="*/ 2293186 w 3119726"/>
              <a:gd name="connsiteY378" fmla="*/ 1678128 h 2165949"/>
              <a:gd name="connsiteX379" fmla="*/ 2289869 w 3119726"/>
              <a:gd name="connsiteY379" fmla="*/ 1681757 h 2165949"/>
              <a:gd name="connsiteX380" fmla="*/ 2293083 w 3119726"/>
              <a:gd name="connsiteY380" fmla="*/ 1691607 h 2165949"/>
              <a:gd name="connsiteX381" fmla="*/ 2289298 w 3119726"/>
              <a:gd name="connsiteY381" fmla="*/ 1687822 h 2165949"/>
              <a:gd name="connsiteX382" fmla="*/ 2287691 w 3119726"/>
              <a:gd name="connsiteY382" fmla="*/ 1698242 h 2165949"/>
              <a:gd name="connsiteX383" fmla="*/ 2285410 w 3119726"/>
              <a:gd name="connsiteY383" fmla="*/ 1703271 h 2165949"/>
              <a:gd name="connsiteX384" fmla="*/ 2278256 w 3119726"/>
              <a:gd name="connsiteY384" fmla="*/ 1697413 h 2165949"/>
              <a:gd name="connsiteX385" fmla="*/ 2279967 w 3119726"/>
              <a:gd name="connsiteY385" fmla="*/ 1704204 h 2165949"/>
              <a:gd name="connsiteX386" fmla="*/ 2276027 w 3119726"/>
              <a:gd name="connsiteY386" fmla="*/ 1708196 h 2165949"/>
              <a:gd name="connsiteX387" fmla="*/ 2271828 w 3119726"/>
              <a:gd name="connsiteY387" fmla="*/ 1702701 h 2165949"/>
              <a:gd name="connsiteX388" fmla="*/ 2272502 w 3119726"/>
              <a:gd name="connsiteY388" fmla="*/ 1708144 h 2165949"/>
              <a:gd name="connsiteX389" fmla="*/ 2256950 w 3119726"/>
              <a:gd name="connsiteY389" fmla="*/ 1702649 h 2165949"/>
              <a:gd name="connsiteX390" fmla="*/ 2250470 w 3119726"/>
              <a:gd name="connsiteY390" fmla="*/ 1702130 h 2165949"/>
              <a:gd name="connsiteX391" fmla="*/ 2248759 w 3119726"/>
              <a:gd name="connsiteY391" fmla="*/ 1695339 h 2165949"/>
              <a:gd name="connsiteX392" fmla="*/ 2243575 w 3119726"/>
              <a:gd name="connsiteY392" fmla="*/ 1699901 h 2165949"/>
              <a:gd name="connsiteX393" fmla="*/ 2246944 w 3119726"/>
              <a:gd name="connsiteY393" fmla="*/ 1707781 h 2165949"/>
              <a:gd name="connsiteX394" fmla="*/ 2242745 w 3119726"/>
              <a:gd name="connsiteY394" fmla="*/ 1707989 h 2165949"/>
              <a:gd name="connsiteX395" fmla="*/ 2243367 w 3119726"/>
              <a:gd name="connsiteY395" fmla="*/ 1701923 h 2165949"/>
              <a:gd name="connsiteX396" fmla="*/ 2239168 w 3119726"/>
              <a:gd name="connsiteY396" fmla="*/ 1702130 h 2165949"/>
              <a:gd name="connsiteX397" fmla="*/ 2240464 w 3119726"/>
              <a:gd name="connsiteY397" fmla="*/ 1707263 h 2165949"/>
              <a:gd name="connsiteX398" fmla="*/ 2223305 w 3119726"/>
              <a:gd name="connsiteY398" fmla="*/ 1706433 h 2165949"/>
              <a:gd name="connsiteX399" fmla="*/ 2222061 w 3119726"/>
              <a:gd name="connsiteY399" fmla="*/ 1712810 h 2165949"/>
              <a:gd name="connsiteX400" fmla="*/ 2221387 w 3119726"/>
              <a:gd name="connsiteY400" fmla="*/ 1707366 h 2165949"/>
              <a:gd name="connsiteX401" fmla="*/ 2216358 w 3119726"/>
              <a:gd name="connsiteY401" fmla="*/ 1709907 h 2165949"/>
              <a:gd name="connsiteX402" fmla="*/ 2211589 w 3119726"/>
              <a:gd name="connsiteY402" fmla="*/ 1716179 h 2165949"/>
              <a:gd name="connsiteX403" fmla="*/ 2210345 w 3119726"/>
              <a:gd name="connsiteY403" fmla="*/ 1711099 h 2165949"/>
              <a:gd name="connsiteX404" fmla="*/ 2210345 w 3119726"/>
              <a:gd name="connsiteY404" fmla="*/ 1716853 h 2165949"/>
              <a:gd name="connsiteX405" fmla="*/ 2205938 w 3119726"/>
              <a:gd name="connsiteY405" fmla="*/ 1713380 h 2165949"/>
              <a:gd name="connsiteX406" fmla="*/ 2202621 w 3119726"/>
              <a:gd name="connsiteY406" fmla="*/ 1717009 h 2165949"/>
              <a:gd name="connsiteX407" fmla="*/ 2203450 w 3119726"/>
              <a:gd name="connsiteY407" fmla="*/ 1714676 h 2165949"/>
              <a:gd name="connsiteX408" fmla="*/ 2197800 w 3119726"/>
              <a:gd name="connsiteY408" fmla="*/ 1717527 h 2165949"/>
              <a:gd name="connsiteX409" fmla="*/ 2201169 w 3119726"/>
              <a:gd name="connsiteY409" fmla="*/ 1719653 h 2165949"/>
              <a:gd name="connsiteX410" fmla="*/ 2195311 w 3119726"/>
              <a:gd name="connsiteY410" fmla="*/ 1718823 h 2165949"/>
              <a:gd name="connsiteX411" fmla="*/ 2189712 w 3119726"/>
              <a:gd name="connsiteY411" fmla="*/ 1727429 h 2165949"/>
              <a:gd name="connsiteX412" fmla="*/ 2201428 w 3119726"/>
              <a:gd name="connsiteY412" fmla="*/ 1723385 h 2165949"/>
              <a:gd name="connsiteX413" fmla="*/ 2208116 w 3119726"/>
              <a:gd name="connsiteY413" fmla="*/ 1727636 h 2165949"/>
              <a:gd name="connsiteX414" fmla="*/ 2211071 w 3119726"/>
              <a:gd name="connsiteY414" fmla="*/ 1733805 h 2165949"/>
              <a:gd name="connsiteX415" fmla="*/ 2207701 w 3119726"/>
              <a:gd name="connsiteY415" fmla="*/ 1731680 h 2165949"/>
              <a:gd name="connsiteX416" fmla="*/ 2207079 w 3119726"/>
              <a:gd name="connsiteY416" fmla="*/ 1737745 h 2165949"/>
              <a:gd name="connsiteX417" fmla="*/ 2209412 w 3119726"/>
              <a:gd name="connsiteY417" fmla="*/ 1738523 h 2165949"/>
              <a:gd name="connsiteX418" fmla="*/ 2206301 w 3119726"/>
              <a:gd name="connsiteY418" fmla="*/ 1745832 h 2165949"/>
              <a:gd name="connsiteX419" fmla="*/ 2193341 w 3119726"/>
              <a:gd name="connsiteY419" fmla="*/ 1750550 h 2165949"/>
              <a:gd name="connsiteX420" fmla="*/ 2190386 w 3119726"/>
              <a:gd name="connsiteY420" fmla="*/ 1744433 h 2165949"/>
              <a:gd name="connsiteX421" fmla="*/ 2167576 w 3119726"/>
              <a:gd name="connsiteY421" fmla="*/ 1752157 h 2165949"/>
              <a:gd name="connsiteX422" fmla="*/ 2163170 w 3119726"/>
              <a:gd name="connsiteY422" fmla="*/ 1742877 h 2165949"/>
              <a:gd name="connsiteX423" fmla="*/ 2165088 w 3119726"/>
              <a:gd name="connsiteY423" fmla="*/ 1753401 h 2165949"/>
              <a:gd name="connsiteX424" fmla="*/ 2149795 w 3119726"/>
              <a:gd name="connsiteY424" fmla="*/ 1762940 h 2165949"/>
              <a:gd name="connsiteX425" fmla="*/ 2131806 w 3119726"/>
              <a:gd name="connsiteY425" fmla="*/ 1758585 h 2165949"/>
              <a:gd name="connsiteX426" fmla="*/ 2139116 w 3119726"/>
              <a:gd name="connsiteY426" fmla="*/ 1751120 h 2165949"/>
              <a:gd name="connsiteX427" fmla="*/ 2131184 w 3119726"/>
              <a:gd name="connsiteY427" fmla="*/ 1758896 h 2165949"/>
              <a:gd name="connsiteX428" fmla="*/ 2122838 w 3119726"/>
              <a:gd name="connsiteY428" fmla="*/ 1759259 h 2165949"/>
              <a:gd name="connsiteX429" fmla="*/ 2112573 w 3119726"/>
              <a:gd name="connsiteY429" fmla="*/ 1772064 h 2165949"/>
              <a:gd name="connsiteX430" fmla="*/ 2110500 w 3119726"/>
              <a:gd name="connsiteY430" fmla="*/ 1775019 h 2165949"/>
              <a:gd name="connsiteX431" fmla="*/ 2082454 w 3119726"/>
              <a:gd name="connsiteY431" fmla="*/ 1781395 h 2165949"/>
              <a:gd name="connsiteX432" fmla="*/ 2082454 w 3119726"/>
              <a:gd name="connsiteY432" fmla="*/ 1787149 h 2165949"/>
              <a:gd name="connsiteX433" fmla="*/ 2078462 w 3119726"/>
              <a:gd name="connsiteY433" fmla="*/ 1779529 h 2165949"/>
              <a:gd name="connsiteX434" fmla="*/ 2079084 w 3119726"/>
              <a:gd name="connsiteY434" fmla="*/ 1784972 h 2165949"/>
              <a:gd name="connsiteX435" fmla="*/ 2075507 w 3119726"/>
              <a:gd name="connsiteY435" fmla="*/ 1784816 h 2165949"/>
              <a:gd name="connsiteX436" fmla="*/ 2073641 w 3119726"/>
              <a:gd name="connsiteY436" fmla="*/ 1779995 h 2165949"/>
              <a:gd name="connsiteX437" fmla="*/ 2071982 w 3119726"/>
              <a:gd name="connsiteY437" fmla="*/ 1784661 h 2165949"/>
              <a:gd name="connsiteX438" fmla="*/ 2074470 w 3119726"/>
              <a:gd name="connsiteY438" fmla="*/ 1789119 h 2165949"/>
              <a:gd name="connsiteX439" fmla="*/ 2067575 w 3119726"/>
              <a:gd name="connsiteY439" fmla="*/ 1786786 h 2165949"/>
              <a:gd name="connsiteX440" fmla="*/ 2068405 w 3119726"/>
              <a:gd name="connsiteY440" fmla="*/ 1778751 h 2165949"/>
              <a:gd name="connsiteX441" fmla="*/ 2019882 w 3119726"/>
              <a:gd name="connsiteY441" fmla="*/ 1781602 h 2165949"/>
              <a:gd name="connsiteX442" fmla="*/ 2022993 w 3119726"/>
              <a:gd name="connsiteY442" fmla="*/ 1785801 h 2165949"/>
              <a:gd name="connsiteX443" fmla="*/ 2010654 w 3119726"/>
              <a:gd name="connsiteY443" fmla="*/ 1789949 h 2165949"/>
              <a:gd name="connsiteX444" fmla="*/ 2004796 w 3119726"/>
              <a:gd name="connsiteY444" fmla="*/ 1783261 h 2165949"/>
              <a:gd name="connsiteX445" fmla="*/ 1994325 w 3119726"/>
              <a:gd name="connsiteY445" fmla="*/ 1792230 h 2165949"/>
              <a:gd name="connsiteX446" fmla="*/ 1988674 w 3119726"/>
              <a:gd name="connsiteY446" fmla="*/ 1789275 h 2165949"/>
              <a:gd name="connsiteX447" fmla="*/ 1987222 w 3119726"/>
              <a:gd name="connsiteY447" fmla="*/ 1791919 h 2165949"/>
              <a:gd name="connsiteX448" fmla="*/ 1984890 w 3119726"/>
              <a:gd name="connsiteY448" fmla="*/ 1802598 h 2165949"/>
              <a:gd name="connsiteX449" fmla="*/ 1979446 w 3119726"/>
              <a:gd name="connsiteY449" fmla="*/ 1803375 h 2165949"/>
              <a:gd name="connsiteX450" fmla="*/ 1977580 w 3119726"/>
              <a:gd name="connsiteY450" fmla="*/ 1798554 h 2165949"/>
              <a:gd name="connsiteX451" fmla="*/ 1969804 w 3119726"/>
              <a:gd name="connsiteY451" fmla="*/ 1810011 h 2165949"/>
              <a:gd name="connsiteX452" fmla="*/ 1958243 w 3119726"/>
              <a:gd name="connsiteY452" fmla="*/ 1817528 h 2165949"/>
              <a:gd name="connsiteX453" fmla="*/ 1949897 w 3119726"/>
              <a:gd name="connsiteY453" fmla="*/ 1817787 h 2165949"/>
              <a:gd name="connsiteX454" fmla="*/ 1939477 w 3119726"/>
              <a:gd name="connsiteY454" fmla="*/ 1809441 h 2165949"/>
              <a:gd name="connsiteX455" fmla="*/ 1942380 w 3119726"/>
              <a:gd name="connsiteY455" fmla="*/ 1815662 h 2165949"/>
              <a:gd name="connsiteX456" fmla="*/ 1907129 w 3119726"/>
              <a:gd name="connsiteY456" fmla="*/ 1832614 h 2165949"/>
              <a:gd name="connsiteX457" fmla="*/ 1904640 w 3119726"/>
              <a:gd name="connsiteY457" fmla="*/ 1828104 h 2165949"/>
              <a:gd name="connsiteX458" fmla="*/ 1892613 w 3119726"/>
              <a:gd name="connsiteY458" fmla="*/ 1845315 h 2165949"/>
              <a:gd name="connsiteX459" fmla="*/ 1888103 w 3119726"/>
              <a:gd name="connsiteY459" fmla="*/ 1837953 h 2165949"/>
              <a:gd name="connsiteX460" fmla="*/ 1872551 w 3119726"/>
              <a:gd name="connsiteY460" fmla="*/ 1849254 h 2165949"/>
              <a:gd name="connsiteX461" fmla="*/ 1860264 w 3119726"/>
              <a:gd name="connsiteY461" fmla="*/ 1847544 h 2165949"/>
              <a:gd name="connsiteX462" fmla="*/ 1863375 w 3119726"/>
              <a:gd name="connsiteY462" fmla="*/ 1851743 h 2165949"/>
              <a:gd name="connsiteX463" fmla="*/ 1850311 w 3119726"/>
              <a:gd name="connsiteY463" fmla="*/ 1861748 h 2165949"/>
              <a:gd name="connsiteX464" fmla="*/ 1843727 w 3119726"/>
              <a:gd name="connsiteY464" fmla="*/ 1851535 h 2165949"/>
              <a:gd name="connsiteX465" fmla="*/ 1850778 w 3119726"/>
              <a:gd name="connsiteY465" fmla="*/ 1836813 h 2165949"/>
              <a:gd name="connsiteX466" fmla="*/ 1846112 w 3119726"/>
              <a:gd name="connsiteY466" fmla="*/ 1840908 h 2165949"/>
              <a:gd name="connsiteX467" fmla="*/ 1863116 w 3119726"/>
              <a:gd name="connsiteY467" fmla="*/ 1832821 h 2165949"/>
              <a:gd name="connsiteX468" fmla="*/ 1861301 w 3119726"/>
              <a:gd name="connsiteY468" fmla="*/ 1828000 h 2165949"/>
              <a:gd name="connsiteX469" fmla="*/ 1869648 w 3119726"/>
              <a:gd name="connsiteY469" fmla="*/ 1827792 h 2165949"/>
              <a:gd name="connsiteX470" fmla="*/ 1906144 w 3119726"/>
              <a:gd name="connsiteY470" fmla="*/ 1804516 h 2165949"/>
              <a:gd name="connsiteX471" fmla="*/ 1924495 w 3119726"/>
              <a:gd name="connsiteY471" fmla="*/ 1805190 h 2165949"/>
              <a:gd name="connsiteX472" fmla="*/ 1913868 w 3119726"/>
              <a:gd name="connsiteY472" fmla="*/ 1798865 h 2165949"/>
              <a:gd name="connsiteX473" fmla="*/ 1926983 w 3119726"/>
              <a:gd name="connsiteY473" fmla="*/ 1789327 h 2165949"/>
              <a:gd name="connsiteX474" fmla="*/ 1929783 w 3119726"/>
              <a:gd name="connsiteY474" fmla="*/ 1795081 h 2165949"/>
              <a:gd name="connsiteX475" fmla="*/ 1931494 w 3119726"/>
              <a:gd name="connsiteY475" fmla="*/ 1790467 h 2165949"/>
              <a:gd name="connsiteX476" fmla="*/ 1947409 w 3119726"/>
              <a:gd name="connsiteY476" fmla="*/ 1786631 h 2165949"/>
              <a:gd name="connsiteX477" fmla="*/ 1947616 w 3119726"/>
              <a:gd name="connsiteY477" fmla="*/ 1790363 h 2165949"/>
              <a:gd name="connsiteX478" fmla="*/ 1955185 w 3119726"/>
              <a:gd name="connsiteY478" fmla="*/ 1786735 h 2165949"/>
              <a:gd name="connsiteX479" fmla="*/ 1951867 w 3119726"/>
              <a:gd name="connsiteY479" fmla="*/ 1784505 h 2165949"/>
              <a:gd name="connsiteX480" fmla="*/ 1958140 w 3119726"/>
              <a:gd name="connsiteY480" fmla="*/ 1787201 h 2165949"/>
              <a:gd name="connsiteX481" fmla="*/ 1955029 w 3119726"/>
              <a:gd name="connsiteY481" fmla="*/ 1783002 h 2165949"/>
              <a:gd name="connsiteX482" fmla="*/ 1974884 w 3119726"/>
              <a:gd name="connsiteY482" fmla="*/ 1775174 h 2165949"/>
              <a:gd name="connsiteX483" fmla="*/ 1975247 w 3119726"/>
              <a:gd name="connsiteY483" fmla="*/ 1782639 h 2165949"/>
              <a:gd name="connsiteX484" fmla="*/ 1977995 w 3119726"/>
              <a:gd name="connsiteY484" fmla="*/ 1779373 h 2165949"/>
              <a:gd name="connsiteX485" fmla="*/ 1975506 w 3119726"/>
              <a:gd name="connsiteY485" fmla="*/ 1774863 h 2165949"/>
              <a:gd name="connsiteX486" fmla="*/ 2006248 w 3119726"/>
              <a:gd name="connsiteY486" fmla="*/ 1759777 h 2165949"/>
              <a:gd name="connsiteX487" fmla="*/ 2018793 w 3119726"/>
              <a:gd name="connsiteY487" fmla="*/ 1753608 h 2165949"/>
              <a:gd name="connsiteX488" fmla="*/ 2037819 w 3119726"/>
              <a:gd name="connsiteY488" fmla="*/ 1748061 h 2165949"/>
              <a:gd name="connsiteX489" fmla="*/ 2067938 w 3119726"/>
              <a:gd name="connsiteY489" fmla="*/ 1738937 h 2165949"/>
              <a:gd name="connsiteX490" fmla="*/ 2067938 w 3119726"/>
              <a:gd name="connsiteY490" fmla="*/ 1733183 h 2165949"/>
              <a:gd name="connsiteX491" fmla="*/ 2070219 w 3119726"/>
              <a:gd name="connsiteY491" fmla="*/ 1739715 h 2165949"/>
              <a:gd name="connsiteX492" fmla="*/ 2074004 w 3119726"/>
              <a:gd name="connsiteY492" fmla="*/ 1726392 h 2165949"/>
              <a:gd name="connsiteX493" fmla="*/ 2078618 w 3119726"/>
              <a:gd name="connsiteY493" fmla="*/ 1733650 h 2165949"/>
              <a:gd name="connsiteX494" fmla="*/ 2074833 w 3119726"/>
              <a:gd name="connsiteY494" fmla="*/ 1735516 h 2165949"/>
              <a:gd name="connsiteX495" fmla="*/ 2078773 w 3119726"/>
              <a:gd name="connsiteY495" fmla="*/ 1737382 h 2165949"/>
              <a:gd name="connsiteX496" fmla="*/ 2082143 w 3119726"/>
              <a:gd name="connsiteY496" fmla="*/ 1728051 h 2165949"/>
              <a:gd name="connsiteX497" fmla="*/ 2079447 w 3119726"/>
              <a:gd name="connsiteY497" fmla="*/ 1725614 h 2165949"/>
              <a:gd name="connsiteX498" fmla="*/ 2089867 w 3119726"/>
              <a:gd name="connsiteY498" fmla="*/ 1722297 h 2165949"/>
              <a:gd name="connsiteX499" fmla="*/ 2084216 w 3119726"/>
              <a:gd name="connsiteY499" fmla="*/ 1730850 h 2165949"/>
              <a:gd name="connsiteX500" fmla="*/ 2091941 w 3119726"/>
              <a:gd name="connsiteY500" fmla="*/ 1730798 h 2165949"/>
              <a:gd name="connsiteX501" fmla="*/ 2090282 w 3119726"/>
              <a:gd name="connsiteY501" fmla="*/ 1723955 h 2165949"/>
              <a:gd name="connsiteX502" fmla="*/ 2101376 w 3119726"/>
              <a:gd name="connsiteY502" fmla="*/ 1714624 h 2165949"/>
              <a:gd name="connsiteX503" fmla="*/ 2100339 w 3119726"/>
              <a:gd name="connsiteY503" fmla="*/ 1718979 h 2165949"/>
              <a:gd name="connsiteX504" fmla="*/ 2102620 w 3119726"/>
              <a:gd name="connsiteY504" fmla="*/ 1714002 h 2165949"/>
              <a:gd name="connsiteX505" fmla="*/ 2114336 w 3119726"/>
              <a:gd name="connsiteY505" fmla="*/ 1715765 h 2165949"/>
              <a:gd name="connsiteX506" fmla="*/ 2114543 w 3119726"/>
              <a:gd name="connsiteY506" fmla="*/ 1708040 h 2165949"/>
              <a:gd name="connsiteX507" fmla="*/ 2124341 w 3119726"/>
              <a:gd name="connsiteY507" fmla="*/ 1710788 h 2165949"/>
              <a:gd name="connsiteX508" fmla="*/ 2119935 w 3119726"/>
              <a:gd name="connsiteY508" fmla="*/ 1707211 h 2165949"/>
              <a:gd name="connsiteX509" fmla="*/ 2133724 w 3119726"/>
              <a:gd name="connsiteY509" fmla="*/ 1711773 h 2165949"/>
              <a:gd name="connsiteX510" fmla="*/ 2134346 w 3119726"/>
              <a:gd name="connsiteY510" fmla="*/ 1705708 h 2165949"/>
              <a:gd name="connsiteX511" fmla="*/ 2143781 w 3119726"/>
              <a:gd name="connsiteY511" fmla="*/ 1712499 h 2165949"/>
              <a:gd name="connsiteX512" fmla="*/ 2140619 w 3119726"/>
              <a:gd name="connsiteY512" fmla="*/ 1702597 h 2165949"/>
              <a:gd name="connsiteX513" fmla="*/ 2136420 w 3119726"/>
              <a:gd name="connsiteY513" fmla="*/ 1702753 h 2165949"/>
              <a:gd name="connsiteX514" fmla="*/ 2132014 w 3119726"/>
              <a:gd name="connsiteY514" fmla="*/ 1693473 h 2165949"/>
              <a:gd name="connsiteX515" fmla="*/ 2132636 w 3119726"/>
              <a:gd name="connsiteY515" fmla="*/ 1698916 h 2165949"/>
              <a:gd name="connsiteX516" fmla="*/ 2116772 w 3119726"/>
              <a:gd name="connsiteY516" fmla="*/ 1703064 h 2165949"/>
              <a:gd name="connsiteX517" fmla="*/ 2118017 w 3119726"/>
              <a:gd name="connsiteY517" fmla="*/ 1708144 h 2165949"/>
              <a:gd name="connsiteX518" fmla="*/ 2114854 w 3119726"/>
              <a:gd name="connsiteY518" fmla="*/ 1703997 h 2165949"/>
              <a:gd name="connsiteX519" fmla="*/ 2110240 w 3119726"/>
              <a:gd name="connsiteY519" fmla="*/ 1696739 h 2165949"/>
              <a:gd name="connsiteX520" fmla="*/ 2110863 w 3119726"/>
              <a:gd name="connsiteY520" fmla="*/ 1702182 h 2165949"/>
              <a:gd name="connsiteX521" fmla="*/ 2103346 w 3119726"/>
              <a:gd name="connsiteY521" fmla="*/ 1700212 h 2165949"/>
              <a:gd name="connsiteX522" fmla="*/ 2103346 w 3119726"/>
              <a:gd name="connsiteY522" fmla="*/ 1705967 h 2165949"/>
              <a:gd name="connsiteX523" fmla="*/ 2101687 w 3119726"/>
              <a:gd name="connsiteY523" fmla="*/ 1699176 h 2165949"/>
              <a:gd name="connsiteX524" fmla="*/ 2090645 w 3119726"/>
              <a:gd name="connsiteY524" fmla="*/ 1702804 h 2165949"/>
              <a:gd name="connsiteX525" fmla="*/ 2087742 w 3119726"/>
              <a:gd name="connsiteY525" fmla="*/ 1696635 h 2165949"/>
              <a:gd name="connsiteX526" fmla="*/ 2082298 w 3119726"/>
              <a:gd name="connsiteY526" fmla="*/ 1708922 h 2165949"/>
              <a:gd name="connsiteX527" fmla="*/ 2067887 w 3119726"/>
              <a:gd name="connsiteY527" fmla="*/ 1710373 h 2165949"/>
              <a:gd name="connsiteX528" fmla="*/ 2063895 w 3119726"/>
              <a:gd name="connsiteY528" fmla="*/ 1714261 h 2165949"/>
              <a:gd name="connsiteX529" fmla="*/ 2064310 w 3119726"/>
              <a:gd name="connsiteY529" fmla="*/ 1710218 h 2165949"/>
              <a:gd name="connsiteX530" fmla="*/ 2034657 w 3119726"/>
              <a:gd name="connsiteY530" fmla="*/ 1732509 h 2165949"/>
              <a:gd name="connsiteX531" fmla="*/ 2035071 w 3119726"/>
              <a:gd name="connsiteY531" fmla="*/ 1728517 h 2165949"/>
              <a:gd name="connsiteX532" fmla="*/ 2032583 w 3119726"/>
              <a:gd name="connsiteY532" fmla="*/ 1729762 h 2165949"/>
              <a:gd name="connsiteX533" fmla="*/ 2034449 w 3119726"/>
              <a:gd name="connsiteY533" fmla="*/ 1734583 h 2165949"/>
              <a:gd name="connsiteX534" fmla="*/ 2028384 w 3119726"/>
              <a:gd name="connsiteY534" fmla="*/ 1741374 h 2165949"/>
              <a:gd name="connsiteX535" fmla="*/ 2027140 w 3119726"/>
              <a:gd name="connsiteY535" fmla="*/ 1741996 h 2165949"/>
              <a:gd name="connsiteX536" fmla="*/ 2023615 w 3119726"/>
              <a:gd name="connsiteY536" fmla="*/ 1736086 h 2165949"/>
              <a:gd name="connsiteX537" fmla="*/ 2025688 w 3119726"/>
              <a:gd name="connsiteY537" fmla="*/ 1733131 h 2165949"/>
              <a:gd name="connsiteX538" fmla="*/ 2007285 w 3119726"/>
              <a:gd name="connsiteY538" fmla="*/ 1744070 h 2165949"/>
              <a:gd name="connsiteX539" fmla="*/ 2005211 w 3119726"/>
              <a:gd name="connsiteY539" fmla="*/ 1735516 h 2165949"/>
              <a:gd name="connsiteX540" fmla="*/ 1999560 w 3119726"/>
              <a:gd name="connsiteY540" fmla="*/ 1738315 h 2165949"/>
              <a:gd name="connsiteX541" fmla="*/ 2005781 w 3119726"/>
              <a:gd name="connsiteY541" fmla="*/ 1746714 h 2165949"/>
              <a:gd name="connsiteX542" fmla="*/ 1994947 w 3119726"/>
              <a:gd name="connsiteY542" fmla="*/ 1742514 h 2165949"/>
              <a:gd name="connsiteX543" fmla="*/ 1980172 w 3119726"/>
              <a:gd name="connsiteY543" fmla="*/ 1730643 h 2165949"/>
              <a:gd name="connsiteX544" fmla="*/ 1972863 w 3119726"/>
              <a:gd name="connsiteY544" fmla="*/ 1738056 h 2165949"/>
              <a:gd name="connsiteX545" fmla="*/ 1979187 w 3119726"/>
              <a:gd name="connsiteY545" fmla="*/ 1717786 h 2165949"/>
              <a:gd name="connsiteX546" fmla="*/ 1976906 w 3119726"/>
              <a:gd name="connsiteY546" fmla="*/ 1717009 h 2165949"/>
              <a:gd name="connsiteX547" fmla="*/ 1983801 w 3119726"/>
              <a:gd name="connsiteY547" fmla="*/ 1719394 h 2165949"/>
              <a:gd name="connsiteX548" fmla="*/ 1982090 w 3119726"/>
              <a:gd name="connsiteY548" fmla="*/ 1729762 h 2165949"/>
              <a:gd name="connsiteX549" fmla="*/ 1994843 w 3119726"/>
              <a:gd name="connsiteY549" fmla="*/ 1721571 h 2165949"/>
              <a:gd name="connsiteX550" fmla="*/ 1991110 w 3119726"/>
              <a:gd name="connsiteY550" fmla="*/ 1717683 h 2165949"/>
              <a:gd name="connsiteX551" fmla="*/ 1987741 w 3119726"/>
              <a:gd name="connsiteY551" fmla="*/ 1721260 h 2165949"/>
              <a:gd name="connsiteX552" fmla="*/ 1974210 w 3119726"/>
              <a:gd name="connsiteY552" fmla="*/ 1720275 h 2165949"/>
              <a:gd name="connsiteX553" fmla="*/ 1967938 w 3119726"/>
              <a:gd name="connsiteY553" fmla="*/ 1723333 h 2165949"/>
              <a:gd name="connsiteX554" fmla="*/ 1965035 w 3119726"/>
              <a:gd name="connsiteY554" fmla="*/ 1717113 h 2165949"/>
              <a:gd name="connsiteX555" fmla="*/ 1961509 w 3119726"/>
              <a:gd name="connsiteY555" fmla="*/ 1716957 h 2165949"/>
              <a:gd name="connsiteX556" fmla="*/ 1960006 w 3119726"/>
              <a:gd name="connsiteY556" fmla="*/ 1725303 h 2165949"/>
              <a:gd name="connsiteX557" fmla="*/ 1951504 w 3119726"/>
              <a:gd name="connsiteY557" fmla="*/ 1716128 h 2165949"/>
              <a:gd name="connsiteX558" fmla="*/ 1952489 w 3119726"/>
              <a:gd name="connsiteY558" fmla="*/ 1723282 h 2165949"/>
              <a:gd name="connsiteX559" fmla="*/ 1950001 w 3119726"/>
              <a:gd name="connsiteY559" fmla="*/ 1718771 h 2165949"/>
              <a:gd name="connsiteX560" fmla="*/ 1950208 w 3119726"/>
              <a:gd name="connsiteY560" fmla="*/ 1722504 h 2165949"/>
              <a:gd name="connsiteX561" fmla="*/ 1941447 w 3119726"/>
              <a:gd name="connsiteY561" fmla="*/ 1726807 h 2165949"/>
              <a:gd name="connsiteX562" fmla="*/ 1941862 w 3119726"/>
              <a:gd name="connsiteY562" fmla="*/ 1722763 h 2165949"/>
              <a:gd name="connsiteX563" fmla="*/ 1936574 w 3119726"/>
              <a:gd name="connsiteY563" fmla="*/ 1732924 h 2165949"/>
              <a:gd name="connsiteX564" fmla="*/ 1932582 w 3119726"/>
              <a:gd name="connsiteY564" fmla="*/ 1736760 h 2165949"/>
              <a:gd name="connsiteX565" fmla="*/ 1921074 w 3119726"/>
              <a:gd name="connsiteY565" fmla="*/ 1738471 h 2165949"/>
              <a:gd name="connsiteX566" fmla="*/ 1913972 w 3119726"/>
              <a:gd name="connsiteY566" fmla="*/ 1738056 h 2165949"/>
              <a:gd name="connsiteX567" fmla="*/ 1917341 w 3119726"/>
              <a:gd name="connsiteY567" fmla="*/ 1728777 h 2165949"/>
              <a:gd name="connsiteX568" fmla="*/ 1907751 w 3119726"/>
              <a:gd name="connsiteY568" fmla="*/ 1729606 h 2165949"/>
              <a:gd name="connsiteX569" fmla="*/ 1908476 w 3119726"/>
              <a:gd name="connsiteY569" fmla="*/ 1744484 h 2165949"/>
              <a:gd name="connsiteX570" fmla="*/ 1903292 w 3119726"/>
              <a:gd name="connsiteY570" fmla="*/ 1737434 h 2165949"/>
              <a:gd name="connsiteX571" fmla="*/ 1904744 w 3119726"/>
              <a:gd name="connsiteY571" fmla="*/ 1734842 h 2165949"/>
              <a:gd name="connsiteX572" fmla="*/ 1899456 w 3119726"/>
              <a:gd name="connsiteY572" fmla="*/ 1745003 h 2165949"/>
              <a:gd name="connsiteX573" fmla="*/ 1902359 w 3119726"/>
              <a:gd name="connsiteY573" fmla="*/ 1751224 h 2165949"/>
              <a:gd name="connsiteX574" fmla="*/ 1893235 w 3119726"/>
              <a:gd name="connsiteY574" fmla="*/ 1742255 h 2165949"/>
              <a:gd name="connsiteX575" fmla="*/ 1898419 w 3119726"/>
              <a:gd name="connsiteY575" fmla="*/ 1743551 h 2165949"/>
              <a:gd name="connsiteX576" fmla="*/ 1897227 w 3119726"/>
              <a:gd name="connsiteY576" fmla="*/ 1732716 h 2165949"/>
              <a:gd name="connsiteX577" fmla="*/ 1893598 w 3119726"/>
              <a:gd name="connsiteY577" fmla="*/ 1734894 h 2165949"/>
              <a:gd name="connsiteX578" fmla="*/ 1895050 w 3119726"/>
              <a:gd name="connsiteY578" fmla="*/ 1740596 h 2165949"/>
              <a:gd name="connsiteX579" fmla="*/ 1891317 w 3119726"/>
              <a:gd name="connsiteY579" fmla="*/ 1740078 h 2165949"/>
              <a:gd name="connsiteX580" fmla="*/ 1891524 w 3119726"/>
              <a:gd name="connsiteY580" fmla="*/ 1741167 h 2165949"/>
              <a:gd name="connsiteX581" fmla="*/ 1887377 w 3119726"/>
              <a:gd name="connsiteY581" fmla="*/ 1735516 h 2165949"/>
              <a:gd name="connsiteX582" fmla="*/ 1885874 w 3119726"/>
              <a:gd name="connsiteY582" fmla="*/ 1743862 h 2165949"/>
              <a:gd name="connsiteX583" fmla="*/ 1868352 w 3119726"/>
              <a:gd name="connsiteY583" fmla="*/ 1746558 h 2165949"/>
              <a:gd name="connsiteX584" fmla="*/ 1870892 w 3119726"/>
              <a:gd name="connsiteY584" fmla="*/ 1739611 h 2165949"/>
              <a:gd name="connsiteX585" fmla="*/ 1845956 w 3119726"/>
              <a:gd name="connsiteY585" fmla="*/ 1734479 h 2165949"/>
              <a:gd name="connsiteX586" fmla="*/ 1848393 w 3119726"/>
              <a:gd name="connsiteY586" fmla="*/ 1739041 h 2165949"/>
              <a:gd name="connsiteX587" fmla="*/ 1839269 w 3119726"/>
              <a:gd name="connsiteY587" fmla="*/ 1735775 h 2165949"/>
              <a:gd name="connsiteX588" fmla="*/ 1804432 w 3119726"/>
              <a:gd name="connsiteY588" fmla="*/ 1765532 h 2165949"/>
              <a:gd name="connsiteX589" fmla="*/ 1790383 w 3119726"/>
              <a:gd name="connsiteY589" fmla="*/ 1774034 h 2165949"/>
              <a:gd name="connsiteX590" fmla="*/ 1778512 w 3119726"/>
              <a:gd name="connsiteY590" fmla="*/ 1773930 h 2165949"/>
              <a:gd name="connsiteX591" fmla="*/ 1777060 w 3119726"/>
              <a:gd name="connsiteY591" fmla="*/ 1770768 h 2165949"/>
              <a:gd name="connsiteX592" fmla="*/ 1749896 w 3119726"/>
              <a:gd name="connsiteY592" fmla="*/ 1779736 h 2165949"/>
              <a:gd name="connsiteX593" fmla="*/ 1754406 w 3119726"/>
              <a:gd name="connsiteY593" fmla="*/ 1766206 h 2165949"/>
              <a:gd name="connsiteX594" fmla="*/ 1762597 w 3119726"/>
              <a:gd name="connsiteY594" fmla="*/ 1756097 h 2165949"/>
              <a:gd name="connsiteX595" fmla="*/ 1760990 w 3119726"/>
              <a:gd name="connsiteY595" fmla="*/ 1756460 h 2165949"/>
              <a:gd name="connsiteX596" fmla="*/ 1762286 w 3119726"/>
              <a:gd name="connsiteY596" fmla="*/ 1750965 h 2165949"/>
              <a:gd name="connsiteX597" fmla="*/ 1758346 w 3119726"/>
              <a:gd name="connsiteY597" fmla="*/ 1747284 h 2165949"/>
              <a:gd name="connsiteX598" fmla="*/ 1771980 w 3119726"/>
              <a:gd name="connsiteY598" fmla="*/ 1737071 h 2165949"/>
              <a:gd name="connsiteX599" fmla="*/ 1761145 w 3119726"/>
              <a:gd name="connsiteY599" fmla="*/ 1738367 h 2165949"/>
              <a:gd name="connsiteX600" fmla="*/ 1771047 w 3119726"/>
              <a:gd name="connsiteY600" fmla="*/ 1724163 h 2165949"/>
              <a:gd name="connsiteX601" fmla="*/ 1770684 w 3119726"/>
              <a:gd name="connsiteY601" fmla="*/ 1716698 h 2165949"/>
              <a:gd name="connsiteX602" fmla="*/ 1763996 w 3119726"/>
              <a:gd name="connsiteY602" fmla="*/ 1717942 h 2165949"/>
              <a:gd name="connsiteX603" fmla="*/ 1764567 w 3119726"/>
              <a:gd name="connsiteY603" fmla="*/ 1716490 h 2165949"/>
              <a:gd name="connsiteX604" fmla="*/ 1761041 w 3119726"/>
              <a:gd name="connsiteY604" fmla="*/ 1718046 h 2165949"/>
              <a:gd name="connsiteX605" fmla="*/ 1761249 w 3119726"/>
              <a:gd name="connsiteY605" fmla="*/ 1721104 h 2165949"/>
              <a:gd name="connsiteX606" fmla="*/ 1758864 w 3119726"/>
              <a:gd name="connsiteY606" fmla="*/ 1719031 h 2165949"/>
              <a:gd name="connsiteX607" fmla="*/ 1756635 w 3119726"/>
              <a:gd name="connsiteY607" fmla="*/ 1720016 h 2165949"/>
              <a:gd name="connsiteX608" fmla="*/ 1756065 w 3119726"/>
              <a:gd name="connsiteY608" fmla="*/ 1717216 h 2165949"/>
              <a:gd name="connsiteX609" fmla="*/ 1751658 w 3119726"/>
              <a:gd name="connsiteY609" fmla="*/ 1721830 h 2165949"/>
              <a:gd name="connsiteX610" fmla="*/ 1750673 w 3119726"/>
              <a:gd name="connsiteY610" fmla="*/ 1714676 h 2165949"/>
              <a:gd name="connsiteX611" fmla="*/ 1746526 w 3119726"/>
              <a:gd name="connsiteY611" fmla="*/ 1714728 h 2165949"/>
              <a:gd name="connsiteX612" fmla="*/ 1747718 w 3119726"/>
              <a:gd name="connsiteY612" fmla="*/ 1719860 h 2165949"/>
              <a:gd name="connsiteX613" fmla="*/ 1737402 w 3119726"/>
              <a:gd name="connsiteY613" fmla="*/ 1711410 h 2165949"/>
              <a:gd name="connsiteX614" fmla="*/ 1726360 w 3119726"/>
              <a:gd name="connsiteY614" fmla="*/ 1714676 h 2165949"/>
              <a:gd name="connsiteX615" fmla="*/ 1735173 w 3119726"/>
              <a:gd name="connsiteY615" fmla="*/ 1704826 h 2165949"/>
              <a:gd name="connsiteX616" fmla="*/ 1758968 w 3119726"/>
              <a:gd name="connsiteY616" fmla="*/ 1693629 h 2165949"/>
              <a:gd name="connsiteX617" fmla="*/ 1769854 w 3119726"/>
              <a:gd name="connsiteY617" fmla="*/ 1686630 h 2165949"/>
              <a:gd name="connsiteX618" fmla="*/ 1778460 w 3119726"/>
              <a:gd name="connsiteY618" fmla="*/ 1678802 h 2165949"/>
              <a:gd name="connsiteX619" fmla="*/ 1772602 w 3119726"/>
              <a:gd name="connsiteY619" fmla="*/ 1683468 h 2165949"/>
              <a:gd name="connsiteX620" fmla="*/ 1770787 w 3119726"/>
              <a:gd name="connsiteY620" fmla="*/ 1678647 h 2165949"/>
              <a:gd name="connsiteX621" fmla="*/ 1667884 w 3119726"/>
              <a:gd name="connsiteY621" fmla="*/ 1707677 h 2165949"/>
              <a:gd name="connsiteX622" fmla="*/ 1654198 w 3119726"/>
              <a:gd name="connsiteY622" fmla="*/ 1708300 h 2165949"/>
              <a:gd name="connsiteX623" fmla="*/ 1649895 w 3119726"/>
              <a:gd name="connsiteY623" fmla="*/ 1705759 h 2165949"/>
              <a:gd name="connsiteX624" fmla="*/ 1649532 w 3119726"/>
              <a:gd name="connsiteY624" fmla="*/ 1706589 h 2165949"/>
              <a:gd name="connsiteX625" fmla="*/ 1649480 w 3119726"/>
              <a:gd name="connsiteY625" fmla="*/ 1706174 h 2165949"/>
              <a:gd name="connsiteX626" fmla="*/ 1646422 w 3119726"/>
              <a:gd name="connsiteY626" fmla="*/ 1704360 h 2165949"/>
              <a:gd name="connsiteX627" fmla="*/ 1648962 w 3119726"/>
              <a:gd name="connsiteY627" fmla="*/ 1700886 h 2165949"/>
              <a:gd name="connsiteX628" fmla="*/ 1644763 w 3119726"/>
              <a:gd name="connsiteY628" fmla="*/ 1695650 h 2165949"/>
              <a:gd name="connsiteX629" fmla="*/ 1630247 w 3119726"/>
              <a:gd name="connsiteY629" fmla="*/ 1704826 h 2165949"/>
              <a:gd name="connsiteX630" fmla="*/ 1629677 w 3119726"/>
              <a:gd name="connsiteY630" fmla="*/ 1696843 h 2165949"/>
              <a:gd name="connsiteX631" fmla="*/ 1635846 w 3119726"/>
              <a:gd name="connsiteY631" fmla="*/ 1691555 h 2165949"/>
              <a:gd name="connsiteX632" fmla="*/ 1629470 w 3119726"/>
              <a:gd name="connsiteY632" fmla="*/ 1687200 h 2165949"/>
              <a:gd name="connsiteX633" fmla="*/ 1630817 w 3119726"/>
              <a:gd name="connsiteY633" fmla="*/ 1691918 h 2165949"/>
              <a:gd name="connsiteX634" fmla="*/ 1623664 w 3119726"/>
              <a:gd name="connsiteY634" fmla="*/ 1690881 h 2165949"/>
              <a:gd name="connsiteX635" fmla="*/ 1627448 w 3119726"/>
              <a:gd name="connsiteY635" fmla="*/ 1701094 h 2165949"/>
              <a:gd name="connsiteX636" fmla="*/ 1604431 w 3119726"/>
              <a:gd name="connsiteY636" fmla="*/ 1704463 h 2165949"/>
              <a:gd name="connsiteX637" fmla="*/ 1604586 w 3119726"/>
              <a:gd name="connsiteY637" fmla="*/ 1714106 h 2165949"/>
              <a:gd name="connsiteX638" fmla="*/ 1594892 w 3119726"/>
              <a:gd name="connsiteY638" fmla="*/ 1713224 h 2165949"/>
              <a:gd name="connsiteX639" fmla="*/ 1595825 w 3119726"/>
              <a:gd name="connsiteY639" fmla="*/ 1704308 h 2165949"/>
              <a:gd name="connsiteX640" fmla="*/ 1584316 w 3119726"/>
              <a:gd name="connsiteY640" fmla="*/ 1706019 h 2165949"/>
              <a:gd name="connsiteX641" fmla="*/ 1592144 w 3119726"/>
              <a:gd name="connsiteY641" fmla="*/ 1709440 h 2165949"/>
              <a:gd name="connsiteX642" fmla="*/ 1594425 w 3119726"/>
              <a:gd name="connsiteY642" fmla="*/ 1720534 h 2165949"/>
              <a:gd name="connsiteX643" fmla="*/ 1579080 w 3119726"/>
              <a:gd name="connsiteY643" fmla="*/ 1717683 h 2165949"/>
              <a:gd name="connsiteX644" fmla="*/ 1583850 w 3119726"/>
              <a:gd name="connsiteY644" fmla="*/ 1713276 h 2165949"/>
              <a:gd name="connsiteX645" fmla="*/ 1575659 w 3119726"/>
              <a:gd name="connsiteY645" fmla="*/ 1711514 h 2165949"/>
              <a:gd name="connsiteX646" fmla="*/ 1575141 w 3119726"/>
              <a:gd name="connsiteY646" fmla="*/ 1718823 h 2165949"/>
              <a:gd name="connsiteX647" fmla="*/ 1561144 w 3119726"/>
              <a:gd name="connsiteY647" fmla="*/ 1720741 h 2165949"/>
              <a:gd name="connsiteX648" fmla="*/ 1570268 w 3119726"/>
              <a:gd name="connsiteY648" fmla="*/ 1728880 h 2165949"/>
              <a:gd name="connsiteX649" fmla="*/ 1567779 w 3119726"/>
              <a:gd name="connsiteY649" fmla="*/ 1729036 h 2165949"/>
              <a:gd name="connsiteX650" fmla="*/ 1568298 w 3119726"/>
              <a:gd name="connsiteY650" fmla="*/ 1737071 h 2165949"/>
              <a:gd name="connsiteX651" fmla="*/ 1561558 w 3119726"/>
              <a:gd name="connsiteY651" fmla="*/ 1734375 h 2165949"/>
              <a:gd name="connsiteX652" fmla="*/ 1554301 w 3119726"/>
              <a:gd name="connsiteY652" fmla="*/ 1738989 h 2165949"/>
              <a:gd name="connsiteX653" fmla="*/ 1558552 w 3119726"/>
              <a:gd name="connsiteY653" fmla="*/ 1741892 h 2165949"/>
              <a:gd name="connsiteX654" fmla="*/ 1549687 w 3119726"/>
              <a:gd name="connsiteY654" fmla="*/ 1753038 h 2165949"/>
              <a:gd name="connsiteX655" fmla="*/ 1543310 w 3119726"/>
              <a:gd name="connsiteY655" fmla="*/ 1748632 h 2165949"/>
              <a:gd name="connsiteX656" fmla="*/ 1543829 w 3119726"/>
              <a:gd name="connsiteY656" fmla="*/ 1741374 h 2165949"/>
              <a:gd name="connsiteX657" fmla="*/ 1540770 w 3119726"/>
              <a:gd name="connsiteY657" fmla="*/ 1748839 h 2165949"/>
              <a:gd name="connsiteX658" fmla="*/ 1525011 w 3119726"/>
              <a:gd name="connsiteY658" fmla="*/ 1762784 h 2165949"/>
              <a:gd name="connsiteX659" fmla="*/ 1503963 w 3119726"/>
              <a:gd name="connsiteY659" fmla="*/ 1773049 h 2165949"/>
              <a:gd name="connsiteX660" fmla="*/ 1508059 w 3119726"/>
              <a:gd name="connsiteY660" fmla="*/ 1766361 h 2165949"/>
              <a:gd name="connsiteX661" fmla="*/ 1495098 w 3119726"/>
              <a:gd name="connsiteY661" fmla="*/ 1768849 h 2165949"/>
              <a:gd name="connsiteX662" fmla="*/ 1500386 w 3119726"/>
              <a:gd name="connsiteY662" fmla="*/ 1772530 h 2165949"/>
              <a:gd name="connsiteX663" fmla="*/ 1498002 w 3119726"/>
              <a:gd name="connsiteY663" fmla="*/ 1782328 h 2165949"/>
              <a:gd name="connsiteX664" fmla="*/ 1486752 w 3119726"/>
              <a:gd name="connsiteY664" fmla="*/ 1772634 h 2165949"/>
              <a:gd name="connsiteX665" fmla="*/ 1483953 w 3119726"/>
              <a:gd name="connsiteY665" fmla="*/ 1784091 h 2165949"/>
              <a:gd name="connsiteX666" fmla="*/ 1477732 w 3119726"/>
              <a:gd name="connsiteY666" fmla="*/ 1789327 h 2165949"/>
              <a:gd name="connsiteX667" fmla="*/ 1460002 w 3119726"/>
              <a:gd name="connsiteY667" fmla="*/ 1796170 h 2165949"/>
              <a:gd name="connsiteX668" fmla="*/ 1462231 w 3119726"/>
              <a:gd name="connsiteY668" fmla="*/ 1807263 h 2165949"/>
              <a:gd name="connsiteX669" fmla="*/ 1457099 w 3119726"/>
              <a:gd name="connsiteY669" fmla="*/ 1797932 h 2165949"/>
              <a:gd name="connsiteX670" fmla="*/ 1453885 w 3119726"/>
              <a:gd name="connsiteY670" fmla="*/ 1811048 h 2165949"/>
              <a:gd name="connsiteX671" fmla="*/ 1448079 w 3119726"/>
              <a:gd name="connsiteY671" fmla="*/ 1814677 h 2165949"/>
              <a:gd name="connsiteX672" fmla="*/ 1447820 w 3119726"/>
              <a:gd name="connsiteY672" fmla="*/ 1825978 h 2165949"/>
              <a:gd name="connsiteX673" fmla="*/ 1444658 w 3119726"/>
              <a:gd name="connsiteY673" fmla="*/ 1823801 h 2165949"/>
              <a:gd name="connsiteX674" fmla="*/ 1446265 w 3119726"/>
              <a:gd name="connsiteY674" fmla="*/ 1817269 h 2165949"/>
              <a:gd name="connsiteX675" fmla="*/ 1440458 w 3119726"/>
              <a:gd name="connsiteY675" fmla="*/ 1820898 h 2165949"/>
              <a:gd name="connsiteX676" fmla="*/ 1443102 w 3119726"/>
              <a:gd name="connsiteY676" fmla="*/ 1815091 h 2165949"/>
              <a:gd name="connsiteX677" fmla="*/ 1440096 w 3119726"/>
              <a:gd name="connsiteY677" fmla="*/ 1807212 h 2165949"/>
              <a:gd name="connsiteX678" fmla="*/ 1435067 w 3119726"/>
              <a:gd name="connsiteY678" fmla="*/ 1807574 h 2165949"/>
              <a:gd name="connsiteX679" fmla="*/ 1438074 w 3119726"/>
              <a:gd name="connsiteY679" fmla="*/ 1815402 h 2165949"/>
              <a:gd name="connsiteX680" fmla="*/ 1432786 w 3119726"/>
              <a:gd name="connsiteY680" fmla="*/ 1811722 h 2165949"/>
              <a:gd name="connsiteX681" fmla="*/ 1422573 w 3119726"/>
              <a:gd name="connsiteY681" fmla="*/ 1817943 h 2165949"/>
              <a:gd name="connsiteX682" fmla="*/ 1427706 w 3119726"/>
              <a:gd name="connsiteY682" fmla="*/ 1827274 h 2165949"/>
              <a:gd name="connsiteX683" fmla="*/ 1419411 w 3119726"/>
              <a:gd name="connsiteY683" fmla="*/ 1840597 h 2165949"/>
              <a:gd name="connsiteX684" fmla="*/ 1412464 w 3119726"/>
              <a:gd name="connsiteY684" fmla="*/ 1858741 h 2165949"/>
              <a:gd name="connsiteX685" fmla="*/ 1414901 w 3119726"/>
              <a:gd name="connsiteY685" fmla="*/ 1848943 h 2165949"/>
              <a:gd name="connsiteX686" fmla="*/ 1408006 w 3119726"/>
              <a:gd name="connsiteY686" fmla="*/ 1851795 h 2165949"/>
              <a:gd name="connsiteX687" fmla="*/ 1404585 w 3119726"/>
              <a:gd name="connsiteY687" fmla="*/ 1845574 h 2165949"/>
              <a:gd name="connsiteX688" fmla="*/ 1413346 w 3119726"/>
              <a:gd name="connsiteY688" fmla="*/ 1840234 h 2165949"/>
              <a:gd name="connsiteX689" fmla="*/ 1410339 w 3119726"/>
              <a:gd name="connsiteY689" fmla="*/ 1832354 h 2165949"/>
              <a:gd name="connsiteX690" fmla="*/ 1404896 w 3119726"/>
              <a:gd name="connsiteY690" fmla="*/ 1834272 h 2165949"/>
              <a:gd name="connsiteX691" fmla="*/ 1405414 w 3119726"/>
              <a:gd name="connsiteY691" fmla="*/ 1842256 h 2165949"/>
              <a:gd name="connsiteX692" fmla="*/ 1397845 w 3119726"/>
              <a:gd name="connsiteY692" fmla="*/ 1842722 h 2165949"/>
              <a:gd name="connsiteX693" fmla="*/ 1399452 w 3119726"/>
              <a:gd name="connsiteY693" fmla="*/ 1836191 h 2165949"/>
              <a:gd name="connsiteX694" fmla="*/ 1394839 w 3119726"/>
              <a:gd name="connsiteY694" fmla="*/ 1834843 h 2165949"/>
              <a:gd name="connsiteX695" fmla="*/ 1393491 w 3119726"/>
              <a:gd name="connsiteY695" fmla="*/ 1845418 h 2165949"/>
              <a:gd name="connsiteX696" fmla="*/ 1388721 w 3119726"/>
              <a:gd name="connsiteY696" fmla="*/ 1849721 h 2165949"/>
              <a:gd name="connsiteX697" fmla="*/ 1379442 w 3119726"/>
              <a:gd name="connsiteY697" fmla="*/ 1847025 h 2165949"/>
              <a:gd name="connsiteX698" fmla="*/ 1383278 w 3119726"/>
              <a:gd name="connsiteY698" fmla="*/ 1851639 h 2165949"/>
              <a:gd name="connsiteX699" fmla="*/ 1371614 w 3119726"/>
              <a:gd name="connsiteY699" fmla="*/ 1858793 h 2165949"/>
              <a:gd name="connsiteX700" fmla="*/ 1370007 w 3119726"/>
              <a:gd name="connsiteY700" fmla="*/ 1865273 h 2165949"/>
              <a:gd name="connsiteX701" fmla="*/ 1347041 w 3119726"/>
              <a:gd name="connsiteY701" fmla="*/ 1852935 h 2165949"/>
              <a:gd name="connsiteX702" fmla="*/ 1341598 w 3119726"/>
              <a:gd name="connsiteY702" fmla="*/ 1854853 h 2165949"/>
              <a:gd name="connsiteX703" fmla="*/ 1343413 w 3119726"/>
              <a:gd name="connsiteY703" fmla="*/ 1867606 h 2165949"/>
              <a:gd name="connsiteX704" fmla="*/ 1349219 w 3119726"/>
              <a:gd name="connsiteY704" fmla="*/ 1864081 h 2165949"/>
              <a:gd name="connsiteX705" fmla="*/ 1353936 w 3119726"/>
              <a:gd name="connsiteY705" fmla="*/ 1875071 h 2165949"/>
              <a:gd name="connsiteX706" fmla="*/ 1353677 w 3119726"/>
              <a:gd name="connsiteY706" fmla="*/ 1871028 h 2165949"/>
              <a:gd name="connsiteX707" fmla="*/ 1346782 w 3119726"/>
              <a:gd name="connsiteY707" fmla="*/ 1873879 h 2165949"/>
              <a:gd name="connsiteX708" fmla="*/ 1350981 w 3119726"/>
              <a:gd name="connsiteY708" fmla="*/ 1876834 h 2165949"/>
              <a:gd name="connsiteX709" fmla="*/ 1345797 w 3119726"/>
              <a:gd name="connsiteY709" fmla="*/ 1882795 h 2165949"/>
              <a:gd name="connsiteX710" fmla="*/ 1331852 w 3119726"/>
              <a:gd name="connsiteY710" fmla="*/ 1894097 h 2165949"/>
              <a:gd name="connsiteX711" fmla="*/ 1329001 w 3119726"/>
              <a:gd name="connsiteY711" fmla="*/ 1880566 h 2165949"/>
              <a:gd name="connsiteX712" fmla="*/ 1334029 w 3119726"/>
              <a:gd name="connsiteY712" fmla="*/ 1880255 h 2165949"/>
              <a:gd name="connsiteX713" fmla="*/ 1331541 w 3119726"/>
              <a:gd name="connsiteY713" fmla="*/ 1880411 h 2165949"/>
              <a:gd name="connsiteX714" fmla="*/ 1342998 w 3119726"/>
              <a:gd name="connsiteY714" fmla="*/ 1869265 h 2165949"/>
              <a:gd name="connsiteX715" fmla="*/ 1297171 w 3119726"/>
              <a:gd name="connsiteY715" fmla="*/ 1888602 h 2165949"/>
              <a:gd name="connsiteX716" fmla="*/ 1299918 w 3119726"/>
              <a:gd name="connsiteY716" fmla="*/ 1892490 h 2165949"/>
              <a:gd name="connsiteX717" fmla="*/ 1293438 w 3119726"/>
              <a:gd name="connsiteY717" fmla="*/ 1893630 h 2165949"/>
              <a:gd name="connsiteX718" fmla="*/ 1288876 w 3119726"/>
              <a:gd name="connsiteY718" fmla="*/ 1901925 h 2165949"/>
              <a:gd name="connsiteX719" fmla="*/ 1291831 w 3119726"/>
              <a:gd name="connsiteY719" fmla="*/ 1909804 h 2165949"/>
              <a:gd name="connsiteX720" fmla="*/ 1281981 w 3119726"/>
              <a:gd name="connsiteY720" fmla="*/ 1914314 h 2165949"/>
              <a:gd name="connsiteX721" fmla="*/ 1272546 w 3119726"/>
              <a:gd name="connsiteY721" fmla="*/ 1917218 h 2165949"/>
              <a:gd name="connsiteX722" fmla="*/ 1263319 w 3119726"/>
              <a:gd name="connsiteY722" fmla="*/ 1914470 h 2165949"/>
              <a:gd name="connsiteX723" fmla="*/ 1231333 w 3119726"/>
              <a:gd name="connsiteY723" fmla="*/ 1947389 h 2165949"/>
              <a:gd name="connsiteX724" fmla="*/ 1226304 w 3119726"/>
              <a:gd name="connsiteY724" fmla="*/ 1947648 h 2165949"/>
              <a:gd name="connsiteX725" fmla="*/ 1221846 w 3119726"/>
              <a:gd name="connsiteY725" fmla="*/ 1940598 h 2165949"/>
              <a:gd name="connsiteX726" fmla="*/ 1218943 w 3119726"/>
              <a:gd name="connsiteY726" fmla="*/ 1942360 h 2165949"/>
              <a:gd name="connsiteX727" fmla="*/ 1224023 w 3119726"/>
              <a:gd name="connsiteY727" fmla="*/ 1951795 h 2165949"/>
              <a:gd name="connsiteX728" fmla="*/ 1217492 w 3119726"/>
              <a:gd name="connsiteY728" fmla="*/ 1952884 h 2165949"/>
              <a:gd name="connsiteX729" fmla="*/ 1209301 w 3119726"/>
              <a:gd name="connsiteY729" fmla="*/ 1950862 h 2165949"/>
              <a:gd name="connsiteX730" fmla="*/ 1213707 w 3119726"/>
              <a:gd name="connsiteY730" fmla="*/ 1957861 h 2165949"/>
              <a:gd name="connsiteX731" fmla="*/ 1186802 w 3119726"/>
              <a:gd name="connsiteY731" fmla="*/ 1955787 h 2165949"/>
              <a:gd name="connsiteX732" fmla="*/ 1181566 w 3119726"/>
              <a:gd name="connsiteY732" fmla="*/ 1961593 h 2165949"/>
              <a:gd name="connsiteX733" fmla="*/ 1183691 w 3119726"/>
              <a:gd name="connsiteY733" fmla="*/ 1972791 h 2165949"/>
              <a:gd name="connsiteX734" fmla="*/ 1179700 w 3119726"/>
              <a:gd name="connsiteY734" fmla="*/ 1964082 h 2165949"/>
              <a:gd name="connsiteX735" fmla="*/ 1172546 w 3119726"/>
              <a:gd name="connsiteY735" fmla="*/ 1962786 h 2165949"/>
              <a:gd name="connsiteX736" fmla="*/ 1182240 w 3119726"/>
              <a:gd name="connsiteY736" fmla="*/ 1973620 h 2165949"/>
              <a:gd name="connsiteX737" fmla="*/ 1182862 w 3119726"/>
              <a:gd name="connsiteY737" fmla="*/ 1976005 h 2165949"/>
              <a:gd name="connsiteX738" fmla="*/ 1163318 w 3119726"/>
              <a:gd name="connsiteY738" fmla="*/ 1988861 h 2165949"/>
              <a:gd name="connsiteX739" fmla="*/ 1165858 w 3119726"/>
              <a:gd name="connsiteY739" fmla="*/ 1998400 h 2165949"/>
              <a:gd name="connsiteX740" fmla="*/ 1151135 w 3119726"/>
              <a:gd name="connsiteY740" fmla="*/ 2007058 h 2165949"/>
              <a:gd name="connsiteX741" fmla="*/ 1147351 w 3119726"/>
              <a:gd name="connsiteY741" fmla="*/ 2002392 h 2165949"/>
              <a:gd name="connsiteX742" fmla="*/ 1148232 w 3119726"/>
              <a:gd name="connsiteY742" fmla="*/ 2008768 h 2165949"/>
              <a:gd name="connsiteX743" fmla="*/ 1144033 w 3119726"/>
              <a:gd name="connsiteY743" fmla="*/ 2005710 h 2165949"/>
              <a:gd name="connsiteX744" fmla="*/ 1145277 w 3119726"/>
              <a:gd name="connsiteY744" fmla="*/ 2010479 h 2165949"/>
              <a:gd name="connsiteX745" fmla="*/ 1138123 w 3119726"/>
              <a:gd name="connsiteY745" fmla="*/ 2009131 h 2165949"/>
              <a:gd name="connsiteX746" fmla="*/ 1136257 w 3119726"/>
              <a:gd name="connsiteY746" fmla="*/ 2011620 h 2165949"/>
              <a:gd name="connsiteX747" fmla="*/ 1139005 w 3119726"/>
              <a:gd name="connsiteY747" fmla="*/ 2015559 h 2165949"/>
              <a:gd name="connsiteX748" fmla="*/ 1116972 w 3119726"/>
              <a:gd name="connsiteY748" fmla="*/ 2028520 h 2165949"/>
              <a:gd name="connsiteX749" fmla="*/ 1108782 w 3119726"/>
              <a:gd name="connsiteY749" fmla="*/ 2036088 h 2165949"/>
              <a:gd name="connsiteX750" fmla="*/ 1094266 w 3119726"/>
              <a:gd name="connsiteY750" fmla="*/ 2029401 h 2165949"/>
              <a:gd name="connsiteX751" fmla="*/ 1098465 w 3119726"/>
              <a:gd name="connsiteY751" fmla="*/ 2022817 h 2165949"/>
              <a:gd name="connsiteX752" fmla="*/ 1091519 w 3119726"/>
              <a:gd name="connsiteY752" fmla="*/ 2025461 h 2165949"/>
              <a:gd name="connsiteX753" fmla="*/ 1094214 w 3119726"/>
              <a:gd name="connsiteY753" fmla="*/ 2029401 h 2165949"/>
              <a:gd name="connsiteX754" fmla="*/ 1081772 w 3119726"/>
              <a:gd name="connsiteY754" fmla="*/ 2043450 h 2165949"/>
              <a:gd name="connsiteX755" fmla="*/ 1084520 w 3119726"/>
              <a:gd name="connsiteY755" fmla="*/ 2047390 h 2165949"/>
              <a:gd name="connsiteX756" fmla="*/ 1077573 w 3119726"/>
              <a:gd name="connsiteY756" fmla="*/ 2050034 h 2165949"/>
              <a:gd name="connsiteX757" fmla="*/ 1052327 w 3119726"/>
              <a:gd name="connsiteY757" fmla="*/ 2060453 h 2165949"/>
              <a:gd name="connsiteX758" fmla="*/ 1076588 w 3119726"/>
              <a:gd name="connsiteY758" fmla="*/ 2039614 h 2165949"/>
              <a:gd name="connsiteX759" fmla="*/ 1067724 w 3119726"/>
              <a:gd name="connsiteY759" fmla="*/ 2044694 h 2165949"/>
              <a:gd name="connsiteX760" fmla="*/ 1071923 w 3119726"/>
              <a:gd name="connsiteY760" fmla="*/ 2038110 h 2165949"/>
              <a:gd name="connsiteX761" fmla="*/ 1065650 w 3119726"/>
              <a:gd name="connsiteY761" fmla="*/ 2033496 h 2165949"/>
              <a:gd name="connsiteX762" fmla="*/ 1065028 w 3119726"/>
              <a:gd name="connsiteY762" fmla="*/ 2040754 h 2165949"/>
              <a:gd name="connsiteX763" fmla="*/ 1049268 w 3119726"/>
              <a:gd name="connsiteY763" fmla="*/ 2038836 h 2165949"/>
              <a:gd name="connsiteX764" fmla="*/ 1058081 w 3119726"/>
              <a:gd name="connsiteY764" fmla="*/ 2043398 h 2165949"/>
              <a:gd name="connsiteX765" fmla="*/ 1059533 w 3119726"/>
              <a:gd name="connsiteY765" fmla="*/ 2052211 h 2165949"/>
              <a:gd name="connsiteX766" fmla="*/ 1045639 w 3119726"/>
              <a:gd name="connsiteY766" fmla="*/ 2047804 h 2165949"/>
              <a:gd name="connsiteX767" fmla="*/ 1049009 w 3119726"/>
              <a:gd name="connsiteY767" fmla="*/ 2054129 h 2165949"/>
              <a:gd name="connsiteX768" fmla="*/ 1036827 w 3119726"/>
              <a:gd name="connsiteY768" fmla="*/ 2052885 h 2165949"/>
              <a:gd name="connsiteX769" fmla="*/ 1037863 w 3119726"/>
              <a:gd name="connsiteY769" fmla="*/ 2063305 h 2165949"/>
              <a:gd name="connsiteX770" fmla="*/ 1037241 w 3119726"/>
              <a:gd name="connsiteY770" fmla="*/ 2060920 h 2165949"/>
              <a:gd name="connsiteX771" fmla="*/ 1032420 w 3119726"/>
              <a:gd name="connsiteY771" fmla="*/ 2055425 h 2165949"/>
              <a:gd name="connsiteX772" fmla="*/ 1026355 w 3119726"/>
              <a:gd name="connsiteY772" fmla="*/ 2054803 h 2165949"/>
              <a:gd name="connsiteX773" fmla="*/ 1021534 w 3119726"/>
              <a:gd name="connsiteY773" fmla="*/ 2058950 h 2165949"/>
              <a:gd name="connsiteX774" fmla="*/ 1028636 w 3119726"/>
              <a:gd name="connsiteY774" fmla="*/ 2069992 h 2165949"/>
              <a:gd name="connsiteX775" fmla="*/ 1020445 w 3119726"/>
              <a:gd name="connsiteY775" fmla="*/ 2067815 h 2165949"/>
              <a:gd name="connsiteX776" fmla="*/ 1019356 w 3119726"/>
              <a:gd name="connsiteY776" fmla="*/ 2076680 h 2165949"/>
              <a:gd name="connsiteX777" fmla="*/ 1006085 w 3119726"/>
              <a:gd name="connsiteY777" fmla="*/ 2084352 h 2165949"/>
              <a:gd name="connsiteX778" fmla="*/ 1011321 w 3119726"/>
              <a:gd name="connsiteY778" fmla="*/ 2088240 h 2165949"/>
              <a:gd name="connsiteX779" fmla="*/ 997842 w 3119726"/>
              <a:gd name="connsiteY779" fmla="*/ 2091869 h 2165949"/>
              <a:gd name="connsiteX780" fmla="*/ 992192 w 3119726"/>
              <a:gd name="connsiteY780" fmla="*/ 2089640 h 2165949"/>
              <a:gd name="connsiteX781" fmla="*/ 993902 w 3119726"/>
              <a:gd name="connsiteY781" fmla="*/ 2083160 h 2165949"/>
              <a:gd name="connsiteX782" fmla="*/ 990792 w 3119726"/>
              <a:gd name="connsiteY782" fmla="*/ 2080827 h 2165949"/>
              <a:gd name="connsiteX783" fmla="*/ 978765 w 3119726"/>
              <a:gd name="connsiteY783" fmla="*/ 2093217 h 2165949"/>
              <a:gd name="connsiteX784" fmla="*/ 987163 w 3119726"/>
              <a:gd name="connsiteY784" fmla="*/ 2089743 h 2165949"/>
              <a:gd name="connsiteX785" fmla="*/ 994317 w 3119726"/>
              <a:gd name="connsiteY785" fmla="*/ 2091143 h 2165949"/>
              <a:gd name="connsiteX786" fmla="*/ 982498 w 3119726"/>
              <a:gd name="connsiteY786" fmla="*/ 2097986 h 2165949"/>
              <a:gd name="connsiteX787" fmla="*/ 983068 w 3119726"/>
              <a:gd name="connsiteY787" fmla="*/ 2110013 h 2165949"/>
              <a:gd name="connsiteX788" fmla="*/ 962435 w 3119726"/>
              <a:gd name="connsiteY788" fmla="*/ 2112087 h 2165949"/>
              <a:gd name="connsiteX789" fmla="*/ 966634 w 3119726"/>
              <a:gd name="connsiteY789" fmla="*/ 2115197 h 2165949"/>
              <a:gd name="connsiteX790" fmla="*/ 964042 w 3119726"/>
              <a:gd name="connsiteY790" fmla="*/ 2124892 h 2165949"/>
              <a:gd name="connsiteX791" fmla="*/ 950978 w 3119726"/>
              <a:gd name="connsiteY791" fmla="*/ 2126810 h 2165949"/>
              <a:gd name="connsiteX792" fmla="*/ 935219 w 3119726"/>
              <a:gd name="connsiteY792" fmla="*/ 2124736 h 2165949"/>
              <a:gd name="connsiteX793" fmla="*/ 945120 w 3119726"/>
              <a:gd name="connsiteY793" fmla="*/ 2120485 h 2165949"/>
              <a:gd name="connsiteX794" fmla="*/ 946365 w 3119726"/>
              <a:gd name="connsiteY794" fmla="*/ 2125254 h 2165949"/>
              <a:gd name="connsiteX795" fmla="*/ 952274 w 3119726"/>
              <a:gd name="connsiteY795" fmla="*/ 2121885 h 2165949"/>
              <a:gd name="connsiteX796" fmla="*/ 948697 w 3119726"/>
              <a:gd name="connsiteY796" fmla="*/ 2121159 h 2165949"/>
              <a:gd name="connsiteX797" fmla="*/ 958703 w 3119726"/>
              <a:gd name="connsiteY797" fmla="*/ 2107266 h 2165949"/>
              <a:gd name="connsiteX798" fmla="*/ 973322 w 3119726"/>
              <a:gd name="connsiteY798" fmla="*/ 2094876 h 2165949"/>
              <a:gd name="connsiteX799" fmla="*/ 976691 w 3119726"/>
              <a:gd name="connsiteY799" fmla="*/ 2091610 h 2165949"/>
              <a:gd name="connsiteX800" fmla="*/ 997998 w 3119726"/>
              <a:gd name="connsiteY800" fmla="*/ 2072481 h 2165949"/>
              <a:gd name="connsiteX801" fmla="*/ 1001419 w 3119726"/>
              <a:gd name="connsiteY801" fmla="*/ 2059520 h 2165949"/>
              <a:gd name="connsiteX802" fmla="*/ 1008988 w 3119726"/>
              <a:gd name="connsiteY802" fmla="*/ 2059313 h 2165949"/>
              <a:gd name="connsiteX803" fmla="*/ 1006241 w 3119726"/>
              <a:gd name="connsiteY803" fmla="*/ 2065016 h 2165949"/>
              <a:gd name="connsiteX804" fmla="*/ 1011269 w 3119726"/>
              <a:gd name="connsiteY804" fmla="*/ 2064860 h 2165949"/>
              <a:gd name="connsiteX805" fmla="*/ 1008988 w 3119726"/>
              <a:gd name="connsiteY805" fmla="*/ 2059313 h 2165949"/>
              <a:gd name="connsiteX806" fmla="*/ 1013602 w 3119726"/>
              <a:gd name="connsiteY806" fmla="*/ 2051122 h 2165949"/>
              <a:gd name="connsiteX807" fmla="*/ 1016349 w 3119726"/>
              <a:gd name="connsiteY807" fmla="*/ 2055062 h 2165949"/>
              <a:gd name="connsiteX808" fmla="*/ 1021171 w 3119726"/>
              <a:gd name="connsiteY808" fmla="*/ 2050863 h 2165949"/>
              <a:gd name="connsiteX809" fmla="*/ 1023918 w 3119726"/>
              <a:gd name="connsiteY809" fmla="*/ 2045161 h 2165949"/>
              <a:gd name="connsiteX810" fmla="*/ 1022052 w 3119726"/>
              <a:gd name="connsiteY810" fmla="*/ 2038007 h 2165949"/>
              <a:gd name="connsiteX811" fmla="*/ 1040144 w 3119726"/>
              <a:gd name="connsiteY811" fmla="*/ 2026187 h 2165949"/>
              <a:gd name="connsiteX812" fmla="*/ 1044343 w 3119726"/>
              <a:gd name="connsiteY812" fmla="*/ 2029297 h 2165949"/>
              <a:gd name="connsiteX813" fmla="*/ 1046884 w 3119726"/>
              <a:gd name="connsiteY813" fmla="*/ 2029245 h 2165949"/>
              <a:gd name="connsiteX814" fmla="*/ 1048387 w 3119726"/>
              <a:gd name="connsiteY814" fmla="*/ 2018722 h 2165949"/>
              <a:gd name="connsiteX815" fmla="*/ 1069434 w 3119726"/>
              <a:gd name="connsiteY815" fmla="*/ 2005243 h 2165949"/>
              <a:gd name="connsiteX816" fmla="*/ 1076174 w 3119726"/>
              <a:gd name="connsiteY816" fmla="*/ 2008250 h 2165949"/>
              <a:gd name="connsiteX817" fmla="*/ 1069227 w 3119726"/>
              <a:gd name="connsiteY817" fmla="*/ 2010894 h 2165949"/>
              <a:gd name="connsiteX818" fmla="*/ 1070679 w 3119726"/>
              <a:gd name="connsiteY818" fmla="*/ 2019655 h 2165949"/>
              <a:gd name="connsiteX819" fmla="*/ 1080373 w 3119726"/>
              <a:gd name="connsiteY819" fmla="*/ 2011309 h 2165949"/>
              <a:gd name="connsiteX820" fmla="*/ 1074463 w 3119726"/>
              <a:gd name="connsiteY820" fmla="*/ 2014730 h 2165949"/>
              <a:gd name="connsiteX821" fmla="*/ 1073841 w 3119726"/>
              <a:gd name="connsiteY821" fmla="*/ 2002703 h 2165949"/>
              <a:gd name="connsiteX822" fmla="*/ 1086853 w 3119726"/>
              <a:gd name="connsiteY822" fmla="*/ 1991039 h 2165949"/>
              <a:gd name="connsiteX823" fmla="*/ 1087942 w 3119726"/>
              <a:gd name="connsiteY823" fmla="*/ 1982174 h 2165949"/>
              <a:gd name="connsiteX824" fmla="*/ 1081824 w 3119726"/>
              <a:gd name="connsiteY824" fmla="*/ 1991194 h 2165949"/>
              <a:gd name="connsiteX825" fmla="*/ 1079958 w 3119726"/>
              <a:gd name="connsiteY825" fmla="*/ 1984040 h 2165949"/>
              <a:gd name="connsiteX826" fmla="*/ 1087734 w 3119726"/>
              <a:gd name="connsiteY826" fmla="*/ 1978182 h 2165949"/>
              <a:gd name="connsiteX827" fmla="*/ 1087319 w 3119726"/>
              <a:gd name="connsiteY827" fmla="*/ 1989432 h 2165949"/>
              <a:gd name="connsiteX828" fmla="*/ 1100746 w 3119726"/>
              <a:gd name="connsiteY828" fmla="*/ 1985699 h 2165949"/>
              <a:gd name="connsiteX829" fmla="*/ 1103286 w 3119726"/>
              <a:gd name="connsiteY829" fmla="*/ 1995238 h 2165949"/>
              <a:gd name="connsiteX830" fmla="*/ 1104738 w 3119726"/>
              <a:gd name="connsiteY830" fmla="*/ 1984714 h 2165949"/>
              <a:gd name="connsiteX831" fmla="*/ 1101627 w 3119726"/>
              <a:gd name="connsiteY831" fmla="*/ 1982433 h 2165949"/>
              <a:gd name="connsiteX832" fmla="*/ 1117594 w 3119726"/>
              <a:gd name="connsiteY832" fmla="*/ 1959312 h 2165949"/>
              <a:gd name="connsiteX833" fmla="*/ 1135842 w 3119726"/>
              <a:gd name="connsiteY833" fmla="*/ 1951329 h 2165949"/>
              <a:gd name="connsiteX834" fmla="*/ 1128274 w 3119726"/>
              <a:gd name="connsiteY834" fmla="*/ 1941997 h 2165949"/>
              <a:gd name="connsiteX835" fmla="*/ 1133924 w 3119726"/>
              <a:gd name="connsiteY835" fmla="*/ 1934533 h 2165949"/>
              <a:gd name="connsiteX836" fmla="*/ 1137087 w 3119726"/>
              <a:gd name="connsiteY836" fmla="*/ 1946456 h 2165949"/>
              <a:gd name="connsiteX837" fmla="*/ 1152172 w 3119726"/>
              <a:gd name="connsiteY837" fmla="*/ 1936191 h 2165949"/>
              <a:gd name="connsiteX838" fmla="*/ 1163733 w 3119726"/>
              <a:gd name="connsiteY838" fmla="*/ 1934947 h 2165949"/>
              <a:gd name="connsiteX839" fmla="*/ 1160985 w 3119726"/>
              <a:gd name="connsiteY839" fmla="*/ 1931007 h 2165949"/>
              <a:gd name="connsiteX840" fmla="*/ 1158238 w 3119726"/>
              <a:gd name="connsiteY840" fmla="*/ 1936762 h 2165949"/>
              <a:gd name="connsiteX841" fmla="*/ 1156527 w 3119726"/>
              <a:gd name="connsiteY841" fmla="*/ 1933599 h 2165949"/>
              <a:gd name="connsiteX842" fmla="*/ 1154453 w 3119726"/>
              <a:gd name="connsiteY842" fmla="*/ 1932096 h 2165949"/>
              <a:gd name="connsiteX843" fmla="*/ 1161555 w 3119726"/>
              <a:gd name="connsiteY843" fmla="*/ 1923750 h 2165949"/>
              <a:gd name="connsiteX844" fmla="*/ 1156112 w 3119726"/>
              <a:gd name="connsiteY844" fmla="*/ 1925564 h 2165949"/>
              <a:gd name="connsiteX845" fmla="*/ 1160726 w 3119726"/>
              <a:gd name="connsiteY845" fmla="*/ 1917321 h 2165949"/>
              <a:gd name="connsiteX846" fmla="*/ 1168657 w 3119726"/>
              <a:gd name="connsiteY846" fmla="*/ 1905761 h 2165949"/>
              <a:gd name="connsiteX847" fmla="*/ 1175189 w 3119726"/>
              <a:gd name="connsiteY847" fmla="*/ 1914314 h 2165949"/>
              <a:gd name="connsiteX848" fmla="*/ 1173893 w 3119726"/>
              <a:gd name="connsiteY848" fmla="*/ 1899903 h 2165949"/>
              <a:gd name="connsiteX849" fmla="*/ 1176434 w 3119726"/>
              <a:gd name="connsiteY849" fmla="*/ 1899799 h 2165949"/>
              <a:gd name="connsiteX850" fmla="*/ 1184002 w 3119726"/>
              <a:gd name="connsiteY850" fmla="*/ 1909130 h 2165949"/>
              <a:gd name="connsiteX851" fmla="*/ 1196133 w 3119726"/>
              <a:gd name="connsiteY851" fmla="*/ 1900629 h 2165949"/>
              <a:gd name="connsiteX852" fmla="*/ 1193593 w 3119726"/>
              <a:gd name="connsiteY852" fmla="*/ 1891090 h 2165949"/>
              <a:gd name="connsiteX853" fmla="*/ 1201939 w 3119726"/>
              <a:gd name="connsiteY853" fmla="*/ 1877819 h 2165949"/>
              <a:gd name="connsiteX854" fmla="*/ 1206138 w 3119726"/>
              <a:gd name="connsiteY854" fmla="*/ 1880825 h 2165949"/>
              <a:gd name="connsiteX855" fmla="*/ 1204479 w 3119726"/>
              <a:gd name="connsiteY855" fmla="*/ 1887357 h 2165949"/>
              <a:gd name="connsiteX856" fmla="*/ 1196755 w 3119726"/>
              <a:gd name="connsiteY856" fmla="*/ 1893371 h 2165949"/>
              <a:gd name="connsiteX857" fmla="*/ 1207642 w 3119726"/>
              <a:gd name="connsiteY857" fmla="*/ 1889587 h 2165949"/>
              <a:gd name="connsiteX858" fmla="*/ 1218010 w 3119726"/>
              <a:gd name="connsiteY858" fmla="*/ 1868176 h 2165949"/>
              <a:gd name="connsiteX859" fmla="*/ 1211737 w 3119726"/>
              <a:gd name="connsiteY859" fmla="*/ 1873308 h 2165949"/>
              <a:gd name="connsiteX860" fmla="*/ 1218839 w 3119726"/>
              <a:gd name="connsiteY860" fmla="*/ 1864910 h 2165949"/>
              <a:gd name="connsiteX861" fmla="*/ 1222883 w 3119726"/>
              <a:gd name="connsiteY861" fmla="*/ 1873568 h 2165949"/>
              <a:gd name="connsiteX862" fmla="*/ 1224283 w 3119726"/>
              <a:gd name="connsiteY862" fmla="*/ 1863044 h 2165949"/>
              <a:gd name="connsiteX863" fmla="*/ 1227186 w 3119726"/>
              <a:gd name="connsiteY863" fmla="*/ 1861282 h 2165949"/>
              <a:gd name="connsiteX864" fmla="*/ 1234495 w 3119726"/>
              <a:gd name="connsiteY864" fmla="*/ 1856927 h 2165949"/>
              <a:gd name="connsiteX865" fmla="*/ 1241442 w 3119726"/>
              <a:gd name="connsiteY865" fmla="*/ 1863822 h 2165949"/>
              <a:gd name="connsiteX866" fmla="*/ 1238228 w 3119726"/>
              <a:gd name="connsiteY866" fmla="*/ 1851898 h 2165949"/>
              <a:gd name="connsiteX867" fmla="*/ 1247300 w 3119726"/>
              <a:gd name="connsiteY867" fmla="*/ 1860297 h 2165949"/>
              <a:gd name="connsiteX868" fmla="*/ 1241805 w 3119726"/>
              <a:gd name="connsiteY868" fmla="*/ 1852520 h 2165949"/>
              <a:gd name="connsiteX869" fmla="*/ 1249996 w 3119726"/>
              <a:gd name="connsiteY869" fmla="*/ 1854542 h 2165949"/>
              <a:gd name="connsiteX870" fmla="*/ 1246626 w 3119726"/>
              <a:gd name="connsiteY870" fmla="*/ 1848269 h 2165949"/>
              <a:gd name="connsiteX871" fmla="*/ 1262541 w 3119726"/>
              <a:gd name="connsiteY871" fmla="*/ 1844278 h 2165949"/>
              <a:gd name="connsiteX872" fmla="*/ 1263941 w 3119726"/>
              <a:gd name="connsiteY872" fmla="*/ 1833754 h 2165949"/>
              <a:gd name="connsiteX873" fmla="*/ 1274413 w 3119726"/>
              <a:gd name="connsiteY873" fmla="*/ 1831629 h 2165949"/>
              <a:gd name="connsiteX874" fmla="*/ 1271821 w 3119726"/>
              <a:gd name="connsiteY874" fmla="*/ 1822142 h 2165949"/>
              <a:gd name="connsiteX875" fmla="*/ 1268244 w 3119726"/>
              <a:gd name="connsiteY875" fmla="*/ 1821520 h 2165949"/>
              <a:gd name="connsiteX876" fmla="*/ 1270162 w 3119726"/>
              <a:gd name="connsiteY876" fmla="*/ 1828674 h 2165949"/>
              <a:gd name="connsiteX877" fmla="*/ 1258238 w 3119726"/>
              <a:gd name="connsiteY877" fmla="*/ 1831680 h 2165949"/>
              <a:gd name="connsiteX878" fmla="*/ 1266792 w 3119726"/>
              <a:gd name="connsiteY878" fmla="*/ 1822453 h 2165949"/>
              <a:gd name="connsiteX879" fmla="*/ 1264044 w 3119726"/>
              <a:gd name="connsiteY879" fmla="*/ 1818565 h 2165949"/>
              <a:gd name="connsiteX880" fmla="*/ 1254454 w 3119726"/>
              <a:gd name="connsiteY880" fmla="*/ 1827067 h 2165949"/>
              <a:gd name="connsiteX881" fmla="*/ 1253158 w 3119726"/>
              <a:gd name="connsiteY881" fmla="*/ 1822297 h 2165949"/>
              <a:gd name="connsiteX882" fmla="*/ 1251084 w 3119726"/>
              <a:gd name="connsiteY882" fmla="*/ 1830436 h 2165949"/>
              <a:gd name="connsiteX883" fmla="*/ 1247093 w 3119726"/>
              <a:gd name="connsiteY883" fmla="*/ 1831421 h 2165949"/>
              <a:gd name="connsiteX884" fmla="*/ 1234547 w 3119726"/>
              <a:gd name="connsiteY884" fmla="*/ 1832043 h 2165949"/>
              <a:gd name="connsiteX885" fmla="*/ 1233510 w 3119726"/>
              <a:gd name="connsiteY885" fmla="*/ 1840908 h 2165949"/>
              <a:gd name="connsiteX886" fmla="*/ 1228222 w 3119726"/>
              <a:gd name="connsiteY886" fmla="*/ 1827481 h 2165949"/>
              <a:gd name="connsiteX887" fmla="*/ 1233407 w 3119726"/>
              <a:gd name="connsiteY887" fmla="*/ 1821623 h 2165949"/>
              <a:gd name="connsiteX888" fmla="*/ 1233199 w 3119726"/>
              <a:gd name="connsiteY888" fmla="*/ 1827274 h 2165949"/>
              <a:gd name="connsiteX889" fmla="*/ 1240509 w 3119726"/>
              <a:gd name="connsiteY889" fmla="*/ 1822919 h 2165949"/>
              <a:gd name="connsiteX890" fmla="*/ 1235688 w 3119726"/>
              <a:gd name="connsiteY890" fmla="*/ 1817528 h 2165949"/>
              <a:gd name="connsiteX891" fmla="*/ 1226304 w 3119726"/>
              <a:gd name="connsiteY891" fmla="*/ 1820379 h 2165949"/>
              <a:gd name="connsiteX892" fmla="*/ 1225319 w 3119726"/>
              <a:gd name="connsiteY892" fmla="*/ 1829296 h 2165949"/>
              <a:gd name="connsiteX893" fmla="*/ 1193800 w 3119726"/>
              <a:gd name="connsiteY893" fmla="*/ 1841271 h 2165949"/>
              <a:gd name="connsiteX894" fmla="*/ 1197792 w 3119726"/>
              <a:gd name="connsiteY894" fmla="*/ 1849928 h 2165949"/>
              <a:gd name="connsiteX895" fmla="*/ 1222779 w 3119726"/>
              <a:gd name="connsiteY895" fmla="*/ 1829400 h 2165949"/>
              <a:gd name="connsiteX896" fmla="*/ 1218373 w 3119726"/>
              <a:gd name="connsiteY896" fmla="*/ 1831992 h 2165949"/>
              <a:gd name="connsiteX897" fmla="*/ 1218425 w 3119726"/>
              <a:gd name="connsiteY897" fmla="*/ 1841634 h 2165949"/>
              <a:gd name="connsiteX898" fmla="*/ 1210493 w 3119726"/>
              <a:gd name="connsiteY898" fmla="*/ 1843656 h 2165949"/>
              <a:gd name="connsiteX899" fmla="*/ 1211582 w 3119726"/>
              <a:gd name="connsiteY899" fmla="*/ 1854024 h 2165949"/>
              <a:gd name="connsiteX900" fmla="*/ 1204065 w 3119726"/>
              <a:gd name="connsiteY900" fmla="*/ 1854439 h 2165949"/>
              <a:gd name="connsiteX901" fmla="*/ 1204117 w 3119726"/>
              <a:gd name="connsiteY901" fmla="*/ 1864081 h 2165949"/>
              <a:gd name="connsiteX902" fmla="*/ 1187579 w 3119726"/>
              <a:gd name="connsiteY902" fmla="*/ 1865636 h 2165949"/>
              <a:gd name="connsiteX903" fmla="*/ 1188461 w 3119726"/>
              <a:gd name="connsiteY903" fmla="*/ 1872064 h 2165949"/>
              <a:gd name="connsiteX904" fmla="*/ 1191364 w 3119726"/>
              <a:gd name="connsiteY904" fmla="*/ 1870302 h 2165949"/>
              <a:gd name="connsiteX905" fmla="*/ 1179440 w 3119726"/>
              <a:gd name="connsiteY905" fmla="*/ 1882847 h 2165949"/>
              <a:gd name="connsiteX906" fmla="*/ 1172079 w 3119726"/>
              <a:gd name="connsiteY906" fmla="*/ 1877508 h 2165949"/>
              <a:gd name="connsiteX907" fmla="*/ 1170213 w 3119726"/>
              <a:gd name="connsiteY907" fmla="*/ 1889638 h 2165949"/>
              <a:gd name="connsiteX908" fmla="*/ 1169954 w 3119726"/>
              <a:gd name="connsiteY908" fmla="*/ 1876004 h 2165949"/>
              <a:gd name="connsiteX909" fmla="*/ 1162229 w 3119726"/>
              <a:gd name="connsiteY909" fmla="*/ 1881914 h 2165949"/>
              <a:gd name="connsiteX910" fmla="*/ 1164562 w 3119726"/>
              <a:gd name="connsiteY910" fmla="*/ 1897104 h 2165949"/>
              <a:gd name="connsiteX911" fmla="*/ 1164355 w 3119726"/>
              <a:gd name="connsiteY911" fmla="*/ 1893112 h 2165949"/>
              <a:gd name="connsiteX912" fmla="*/ 1147818 w 3119726"/>
              <a:gd name="connsiteY912" fmla="*/ 1904206 h 2165949"/>
              <a:gd name="connsiteX913" fmla="*/ 1149684 w 3119726"/>
              <a:gd name="connsiteY913" fmla="*/ 1892075 h 2165949"/>
              <a:gd name="connsiteX914" fmla="*/ 1139419 w 3119726"/>
              <a:gd name="connsiteY914" fmla="*/ 1888498 h 2165949"/>
              <a:gd name="connsiteX915" fmla="*/ 1143204 w 3119726"/>
              <a:gd name="connsiteY915" fmla="*/ 1893164 h 2165949"/>
              <a:gd name="connsiteX916" fmla="*/ 1139419 w 3119726"/>
              <a:gd name="connsiteY916" fmla="*/ 1898088 h 2165949"/>
              <a:gd name="connsiteX917" fmla="*/ 1133561 w 3119726"/>
              <a:gd name="connsiteY917" fmla="*/ 1891919 h 2165949"/>
              <a:gd name="connsiteX918" fmla="*/ 1135479 w 3119726"/>
              <a:gd name="connsiteY918" fmla="*/ 1899073 h 2165949"/>
              <a:gd name="connsiteX919" fmla="*/ 1126874 w 3119726"/>
              <a:gd name="connsiteY919" fmla="*/ 1898607 h 2165949"/>
              <a:gd name="connsiteX920" fmla="*/ 1130451 w 3119726"/>
              <a:gd name="connsiteY920" fmla="*/ 1908923 h 2165949"/>
              <a:gd name="connsiteX921" fmla="*/ 1124593 w 3119726"/>
              <a:gd name="connsiteY921" fmla="*/ 1902702 h 2165949"/>
              <a:gd name="connsiteX922" fmla="*/ 1121638 w 3119726"/>
              <a:gd name="connsiteY922" fmla="*/ 1904413 h 2165949"/>
              <a:gd name="connsiteX923" fmla="*/ 1127081 w 3119726"/>
              <a:gd name="connsiteY923" fmla="*/ 1912241 h 2165949"/>
              <a:gd name="connsiteX924" fmla="*/ 1122675 w 3119726"/>
              <a:gd name="connsiteY924" fmla="*/ 1924475 h 2165949"/>
              <a:gd name="connsiteX925" fmla="*/ 1102975 w 3119726"/>
              <a:gd name="connsiteY925" fmla="*/ 1933288 h 2165949"/>
              <a:gd name="connsiteX926" fmla="*/ 1088304 w 3119726"/>
              <a:gd name="connsiteY926" fmla="*/ 1951588 h 2165949"/>
              <a:gd name="connsiteX927" fmla="*/ 1099398 w 3119726"/>
              <a:gd name="connsiteY927" fmla="*/ 1951951 h 2165949"/>
              <a:gd name="connsiteX928" fmla="*/ 1084313 w 3119726"/>
              <a:gd name="connsiteY928" fmla="*/ 1962215 h 2165949"/>
              <a:gd name="connsiteX929" fmla="*/ 1084520 w 3119726"/>
              <a:gd name="connsiteY929" fmla="*/ 1956565 h 2165949"/>
              <a:gd name="connsiteX930" fmla="*/ 1077366 w 3119726"/>
              <a:gd name="connsiteY930" fmla="*/ 1955217 h 2165949"/>
              <a:gd name="connsiteX931" fmla="*/ 1063680 w 3119726"/>
              <a:gd name="connsiteY931" fmla="*/ 1974087 h 2165949"/>
              <a:gd name="connsiteX932" fmla="*/ 1045639 w 3119726"/>
              <a:gd name="connsiteY932" fmla="*/ 1976264 h 2165949"/>
              <a:gd name="connsiteX933" fmla="*/ 1047298 w 3119726"/>
              <a:gd name="connsiteY933" fmla="*/ 1969784 h 2165949"/>
              <a:gd name="connsiteX934" fmla="*/ 1040352 w 3119726"/>
              <a:gd name="connsiteY934" fmla="*/ 1991661 h 2165949"/>
              <a:gd name="connsiteX935" fmla="*/ 1035116 w 3119726"/>
              <a:gd name="connsiteY935" fmla="*/ 1978130 h 2165949"/>
              <a:gd name="connsiteX936" fmla="*/ 1026510 w 3119726"/>
              <a:gd name="connsiteY936" fmla="*/ 1987254 h 2165949"/>
              <a:gd name="connsiteX937" fmla="*/ 1032679 w 3119726"/>
              <a:gd name="connsiteY937" fmla="*/ 1989846 h 2165949"/>
              <a:gd name="connsiteX938" fmla="*/ 1020600 w 3119726"/>
              <a:gd name="connsiteY938" fmla="*/ 2000266 h 2165949"/>
              <a:gd name="connsiteX939" fmla="*/ 1021845 w 3119726"/>
              <a:gd name="connsiteY939" fmla="*/ 2005036 h 2165949"/>
              <a:gd name="connsiteX940" fmla="*/ 1017438 w 3119726"/>
              <a:gd name="connsiteY940" fmla="*/ 2007576 h 2165949"/>
              <a:gd name="connsiteX941" fmla="*/ 1017646 w 3119726"/>
              <a:gd name="connsiteY941" fmla="*/ 2001925 h 2165949"/>
              <a:gd name="connsiteX942" fmla="*/ 995976 w 3119726"/>
              <a:gd name="connsiteY942" fmla="*/ 2022662 h 2165949"/>
              <a:gd name="connsiteX943" fmla="*/ 993851 w 3119726"/>
              <a:gd name="connsiteY943" fmla="*/ 2030749 h 2165949"/>
              <a:gd name="connsiteX944" fmla="*/ 988822 w 3119726"/>
              <a:gd name="connsiteY944" fmla="*/ 2030904 h 2165949"/>
              <a:gd name="connsiteX945" fmla="*/ 972751 w 3119726"/>
              <a:gd name="connsiteY945" fmla="*/ 2053922 h 2165949"/>
              <a:gd name="connsiteX946" fmla="*/ 954348 w 3119726"/>
              <a:gd name="connsiteY946" fmla="*/ 2071185 h 2165949"/>
              <a:gd name="connsiteX947" fmla="*/ 964198 w 3119726"/>
              <a:gd name="connsiteY947" fmla="*/ 2076576 h 2165949"/>
              <a:gd name="connsiteX948" fmla="*/ 945431 w 3119726"/>
              <a:gd name="connsiteY948" fmla="*/ 2085804 h 2165949"/>
              <a:gd name="connsiteX949" fmla="*/ 935685 w 3119726"/>
              <a:gd name="connsiteY949" fmla="*/ 2061127 h 2165949"/>
              <a:gd name="connsiteX950" fmla="*/ 926147 w 3119726"/>
              <a:gd name="connsiteY950" fmla="*/ 2073362 h 2165949"/>
              <a:gd name="connsiteX951" fmla="*/ 935115 w 3119726"/>
              <a:gd name="connsiteY951" fmla="*/ 2049100 h 2165949"/>
              <a:gd name="connsiteX952" fmla="*/ 931901 w 3119726"/>
              <a:gd name="connsiteY952" fmla="*/ 2056410 h 2165949"/>
              <a:gd name="connsiteX953" fmla="*/ 921222 w 3119726"/>
              <a:gd name="connsiteY953" fmla="*/ 2054233 h 2165949"/>
              <a:gd name="connsiteX954" fmla="*/ 921325 w 3119726"/>
              <a:gd name="connsiteY954" fmla="*/ 2067867 h 2165949"/>
              <a:gd name="connsiteX955" fmla="*/ 913394 w 3119726"/>
              <a:gd name="connsiteY955" fmla="*/ 2059987 h 2165949"/>
              <a:gd name="connsiteX956" fmla="*/ 907691 w 3119726"/>
              <a:gd name="connsiteY956" fmla="*/ 2067348 h 2165949"/>
              <a:gd name="connsiteX957" fmla="*/ 905099 w 3119726"/>
              <a:gd name="connsiteY957" fmla="*/ 2077043 h 2165949"/>
              <a:gd name="connsiteX958" fmla="*/ 908832 w 3119726"/>
              <a:gd name="connsiteY958" fmla="*/ 2081812 h 2165949"/>
              <a:gd name="connsiteX959" fmla="*/ 898930 w 3119726"/>
              <a:gd name="connsiteY959" fmla="*/ 2086063 h 2165949"/>
              <a:gd name="connsiteX960" fmla="*/ 901989 w 3119726"/>
              <a:gd name="connsiteY960" fmla="*/ 2098038 h 2165949"/>
              <a:gd name="connsiteX961" fmla="*/ 895301 w 3119726"/>
              <a:gd name="connsiteY961" fmla="*/ 2094928 h 2165949"/>
              <a:gd name="connsiteX962" fmla="*/ 893902 w 3119726"/>
              <a:gd name="connsiteY962" fmla="*/ 2086115 h 2165949"/>
              <a:gd name="connsiteX963" fmla="*/ 886592 w 3119726"/>
              <a:gd name="connsiteY963" fmla="*/ 2080671 h 2165949"/>
              <a:gd name="connsiteX964" fmla="*/ 882756 w 3119726"/>
              <a:gd name="connsiteY964" fmla="*/ 2085596 h 2165949"/>
              <a:gd name="connsiteX965" fmla="*/ 883896 w 3119726"/>
              <a:gd name="connsiteY965" fmla="*/ 2076732 h 2165949"/>
              <a:gd name="connsiteX966" fmla="*/ 877987 w 3119726"/>
              <a:gd name="connsiteY966" fmla="*/ 2080101 h 2165949"/>
              <a:gd name="connsiteX967" fmla="*/ 880423 w 3119726"/>
              <a:gd name="connsiteY967" fmla="*/ 2089692 h 2165949"/>
              <a:gd name="connsiteX968" fmla="*/ 877053 w 3119726"/>
              <a:gd name="connsiteY968" fmla="*/ 2092958 h 2165949"/>
              <a:gd name="connsiteX969" fmla="*/ 859531 w 3119726"/>
              <a:gd name="connsiteY969" fmla="*/ 2107007 h 2165949"/>
              <a:gd name="connsiteX970" fmla="*/ 855177 w 3119726"/>
              <a:gd name="connsiteY970" fmla="*/ 2099853 h 2165949"/>
              <a:gd name="connsiteX971" fmla="*/ 857769 w 3119726"/>
              <a:gd name="connsiteY971" fmla="*/ 2090158 h 2165949"/>
              <a:gd name="connsiteX972" fmla="*/ 858546 w 3119726"/>
              <a:gd name="connsiteY972" fmla="*/ 2096586 h 2165949"/>
              <a:gd name="connsiteX973" fmla="*/ 874876 w 3119726"/>
              <a:gd name="connsiteY973" fmla="*/ 2077768 h 2165949"/>
              <a:gd name="connsiteX974" fmla="*/ 859687 w 3119726"/>
              <a:gd name="connsiteY974" fmla="*/ 2087722 h 2165949"/>
              <a:gd name="connsiteX975" fmla="*/ 866271 w 3119726"/>
              <a:gd name="connsiteY975" fmla="*/ 2077146 h 2165949"/>
              <a:gd name="connsiteX976" fmla="*/ 856214 w 3119726"/>
              <a:gd name="connsiteY976" fmla="*/ 2077354 h 2165949"/>
              <a:gd name="connsiteX977" fmla="*/ 857147 w 3119726"/>
              <a:gd name="connsiteY977" fmla="*/ 2087774 h 2165949"/>
              <a:gd name="connsiteX978" fmla="*/ 852533 w 3119726"/>
              <a:gd name="connsiteY978" fmla="*/ 2086270 h 2165949"/>
              <a:gd name="connsiteX979" fmla="*/ 854762 w 3119726"/>
              <a:gd name="connsiteY979" fmla="*/ 2091869 h 2165949"/>
              <a:gd name="connsiteX980" fmla="*/ 850978 w 3119726"/>
              <a:gd name="connsiteY980" fmla="*/ 2096742 h 2165949"/>
              <a:gd name="connsiteX981" fmla="*/ 842631 w 3119726"/>
              <a:gd name="connsiteY981" fmla="*/ 2090417 h 2165949"/>
              <a:gd name="connsiteX982" fmla="*/ 842683 w 3119726"/>
              <a:gd name="connsiteY982" fmla="*/ 2104052 h 2165949"/>
              <a:gd name="connsiteX983" fmla="*/ 833559 w 3119726"/>
              <a:gd name="connsiteY983" fmla="*/ 2114575 h 2165949"/>
              <a:gd name="connsiteX984" fmla="*/ 824694 w 3119726"/>
              <a:gd name="connsiteY984" fmla="*/ 2119500 h 2165949"/>
              <a:gd name="connsiteX985" fmla="*/ 828842 w 3119726"/>
              <a:gd name="connsiteY985" fmla="*/ 2122662 h 2165949"/>
              <a:gd name="connsiteX986" fmla="*/ 817177 w 3119726"/>
              <a:gd name="connsiteY986" fmla="*/ 2133238 h 2165949"/>
              <a:gd name="connsiteX987" fmla="*/ 812253 w 3119726"/>
              <a:gd name="connsiteY987" fmla="*/ 2123647 h 2165949"/>
              <a:gd name="connsiteX988" fmla="*/ 803025 w 3119726"/>
              <a:gd name="connsiteY988" fmla="*/ 2120537 h 2165949"/>
              <a:gd name="connsiteX989" fmla="*/ 803336 w 3119726"/>
              <a:gd name="connsiteY989" fmla="*/ 2128572 h 2165949"/>
              <a:gd name="connsiteX990" fmla="*/ 796960 w 3119726"/>
              <a:gd name="connsiteY990" fmla="*/ 2133497 h 2165949"/>
              <a:gd name="connsiteX991" fmla="*/ 791775 w 3119726"/>
              <a:gd name="connsiteY991" fmla="*/ 2129505 h 2165949"/>
              <a:gd name="connsiteX992" fmla="*/ 797737 w 3119726"/>
              <a:gd name="connsiteY992" fmla="*/ 2139874 h 2165949"/>
              <a:gd name="connsiteX993" fmla="*/ 802610 w 3119726"/>
              <a:gd name="connsiteY993" fmla="*/ 2135830 h 2165949"/>
              <a:gd name="connsiteX994" fmla="*/ 793279 w 3119726"/>
              <a:gd name="connsiteY994" fmla="*/ 2142362 h 2165949"/>
              <a:gd name="connsiteX995" fmla="*/ 792138 w 3119726"/>
              <a:gd name="connsiteY995" fmla="*/ 2151175 h 2165949"/>
              <a:gd name="connsiteX996" fmla="*/ 778660 w 3119726"/>
              <a:gd name="connsiteY996" fmla="*/ 2154544 h 2165949"/>
              <a:gd name="connsiteX997" fmla="*/ 777001 w 3119726"/>
              <a:gd name="connsiteY997" fmla="*/ 2151330 h 2165949"/>
              <a:gd name="connsiteX998" fmla="*/ 769795 w 3119726"/>
              <a:gd name="connsiteY998" fmla="*/ 2159469 h 2165949"/>
              <a:gd name="connsiteX999" fmla="*/ 763108 w 3119726"/>
              <a:gd name="connsiteY999" fmla="*/ 2156359 h 2165949"/>
              <a:gd name="connsiteX1000" fmla="*/ 772439 w 3119726"/>
              <a:gd name="connsiteY1000" fmla="*/ 2149827 h 2165949"/>
              <a:gd name="connsiteX1001" fmla="*/ 773839 w 3119726"/>
              <a:gd name="connsiteY1001" fmla="*/ 2135363 h 2165949"/>
              <a:gd name="connsiteX1002" fmla="*/ 767462 w 3119726"/>
              <a:gd name="connsiteY1002" fmla="*/ 2140288 h 2165949"/>
              <a:gd name="connsiteX1003" fmla="*/ 768032 w 3119726"/>
              <a:gd name="connsiteY1003" fmla="*/ 2129039 h 2165949"/>
              <a:gd name="connsiteX1004" fmla="*/ 772439 w 3119726"/>
              <a:gd name="connsiteY1004" fmla="*/ 2126550 h 2165949"/>
              <a:gd name="connsiteX1005" fmla="*/ 777675 w 3119726"/>
              <a:gd name="connsiteY1005" fmla="*/ 2130542 h 2165949"/>
              <a:gd name="connsiteX1006" fmla="*/ 775497 w 3119726"/>
              <a:gd name="connsiteY1006" fmla="*/ 2138578 h 2165949"/>
              <a:gd name="connsiteX1007" fmla="*/ 780371 w 3119726"/>
              <a:gd name="connsiteY1007" fmla="*/ 2134534 h 2165949"/>
              <a:gd name="connsiteX1008" fmla="*/ 780474 w 3119726"/>
              <a:gd name="connsiteY1008" fmla="*/ 2124892 h 2165949"/>
              <a:gd name="connsiteX1009" fmla="*/ 786384 w 3119726"/>
              <a:gd name="connsiteY1009" fmla="*/ 2121626 h 2165949"/>
              <a:gd name="connsiteX1010" fmla="*/ 783637 w 3119726"/>
              <a:gd name="connsiteY1010" fmla="*/ 2115923 h 2165949"/>
              <a:gd name="connsiteX1011" fmla="*/ 791827 w 3119726"/>
              <a:gd name="connsiteY1011" fmla="*/ 2106333 h 2165949"/>
              <a:gd name="connsiteX1012" fmla="*/ 798100 w 3119726"/>
              <a:gd name="connsiteY1012" fmla="*/ 2087825 h 2165949"/>
              <a:gd name="connsiteX1013" fmla="*/ 807276 w 3119726"/>
              <a:gd name="connsiteY1013" fmla="*/ 2090936 h 2165949"/>
              <a:gd name="connsiteX1014" fmla="*/ 803543 w 3119726"/>
              <a:gd name="connsiteY1014" fmla="*/ 2086167 h 2165949"/>
              <a:gd name="connsiteX1015" fmla="*/ 811630 w 3119726"/>
              <a:gd name="connsiteY1015" fmla="*/ 2074813 h 2165949"/>
              <a:gd name="connsiteX1016" fmla="*/ 811371 w 3119726"/>
              <a:gd name="connsiteY1016" fmla="*/ 2080464 h 2165949"/>
              <a:gd name="connsiteX1017" fmla="*/ 818059 w 3119726"/>
              <a:gd name="connsiteY1017" fmla="*/ 2083626 h 2165949"/>
              <a:gd name="connsiteX1018" fmla="*/ 819821 w 3119726"/>
              <a:gd name="connsiteY1018" fmla="*/ 2077198 h 2165949"/>
              <a:gd name="connsiteX1019" fmla="*/ 816089 w 3119726"/>
              <a:gd name="connsiteY1019" fmla="*/ 2072429 h 2165949"/>
              <a:gd name="connsiteX1020" fmla="*/ 826094 w 3119726"/>
              <a:gd name="connsiteY1020" fmla="*/ 2058691 h 2165949"/>
              <a:gd name="connsiteX1021" fmla="*/ 836151 w 3119726"/>
              <a:gd name="connsiteY1021" fmla="*/ 2058587 h 2165949"/>
              <a:gd name="connsiteX1022" fmla="*/ 837706 w 3119726"/>
              <a:gd name="connsiteY1022" fmla="*/ 2048167 h 2165949"/>
              <a:gd name="connsiteX1023" fmla="*/ 830501 w 3119726"/>
              <a:gd name="connsiteY1023" fmla="*/ 2056254 h 2165949"/>
              <a:gd name="connsiteX1024" fmla="*/ 817385 w 3119726"/>
              <a:gd name="connsiteY1024" fmla="*/ 2067659 h 2165949"/>
              <a:gd name="connsiteX1025" fmla="*/ 810957 w 3119726"/>
              <a:gd name="connsiteY1025" fmla="*/ 2058846 h 2165949"/>
              <a:gd name="connsiteX1026" fmla="*/ 840195 w 3119726"/>
              <a:gd name="connsiteY1026" fmla="*/ 2048115 h 2165949"/>
              <a:gd name="connsiteX1027" fmla="*/ 853259 w 3119726"/>
              <a:gd name="connsiteY1027" fmla="*/ 2036607 h 2165949"/>
              <a:gd name="connsiteX1028" fmla="*/ 852999 w 3119726"/>
              <a:gd name="connsiteY1028" fmla="*/ 2042258 h 2165949"/>
              <a:gd name="connsiteX1029" fmla="*/ 859272 w 3119726"/>
              <a:gd name="connsiteY1029" fmla="*/ 2046975 h 2165949"/>
              <a:gd name="connsiteX1030" fmla="*/ 863056 w 3119726"/>
              <a:gd name="connsiteY1030" fmla="*/ 2042050 h 2165949"/>
              <a:gd name="connsiteX1031" fmla="*/ 854918 w 3119726"/>
              <a:gd name="connsiteY1031" fmla="*/ 2039821 h 2165949"/>
              <a:gd name="connsiteX1032" fmla="*/ 859998 w 3119726"/>
              <a:gd name="connsiteY1032" fmla="*/ 2030075 h 2165949"/>
              <a:gd name="connsiteX1033" fmla="*/ 864145 w 3119726"/>
              <a:gd name="connsiteY1033" fmla="*/ 2033185 h 2165949"/>
              <a:gd name="connsiteX1034" fmla="*/ 867515 w 3119726"/>
              <a:gd name="connsiteY1034" fmla="*/ 2029919 h 2165949"/>
              <a:gd name="connsiteX1035" fmla="*/ 863160 w 3119726"/>
              <a:gd name="connsiteY1035" fmla="*/ 2022765 h 2165949"/>
              <a:gd name="connsiteX1036" fmla="*/ 873839 w 3119726"/>
              <a:gd name="connsiteY1036" fmla="*/ 2024943 h 2165949"/>
              <a:gd name="connsiteX1037" fmla="*/ 874617 w 3119726"/>
              <a:gd name="connsiteY1037" fmla="*/ 2031371 h 2165949"/>
              <a:gd name="connsiteX1038" fmla="*/ 879645 w 3119726"/>
              <a:gd name="connsiteY1038" fmla="*/ 2031267 h 2165949"/>
              <a:gd name="connsiteX1039" fmla="*/ 887577 w 3119726"/>
              <a:gd name="connsiteY1039" fmla="*/ 2006228 h 2165949"/>
              <a:gd name="connsiteX1040" fmla="*/ 871662 w 3119726"/>
              <a:gd name="connsiteY1040" fmla="*/ 2009753 h 2165949"/>
              <a:gd name="connsiteX1041" fmla="*/ 859013 w 3119726"/>
              <a:gd name="connsiteY1041" fmla="*/ 2019655 h 2165949"/>
              <a:gd name="connsiteX1042" fmla="*/ 865130 w 3119726"/>
              <a:gd name="connsiteY1042" fmla="*/ 2010686 h 2165949"/>
              <a:gd name="connsiteX1043" fmla="*/ 857406 w 3119726"/>
              <a:gd name="connsiteY1043" fmla="*/ 2006850 h 2165949"/>
              <a:gd name="connsiteX1044" fmla="*/ 854555 w 3119726"/>
              <a:gd name="connsiteY1044" fmla="*/ 2022143 h 2165949"/>
              <a:gd name="connsiteX1045" fmla="*/ 850459 w 3119726"/>
              <a:gd name="connsiteY1045" fmla="*/ 2009390 h 2165949"/>
              <a:gd name="connsiteX1046" fmla="*/ 847867 w 3119726"/>
              <a:gd name="connsiteY1046" fmla="*/ 2019085 h 2165949"/>
              <a:gd name="connsiteX1047" fmla="*/ 841180 w 3119726"/>
              <a:gd name="connsiteY1047" fmla="*/ 2016026 h 2165949"/>
              <a:gd name="connsiteX1048" fmla="*/ 840039 w 3119726"/>
              <a:gd name="connsiteY1048" fmla="*/ 2024891 h 2165949"/>
              <a:gd name="connsiteX1049" fmla="*/ 835166 w 3119726"/>
              <a:gd name="connsiteY1049" fmla="*/ 2028986 h 2165949"/>
              <a:gd name="connsiteX1050" fmla="*/ 823606 w 3119726"/>
              <a:gd name="connsiteY1050" fmla="*/ 2029919 h 2165949"/>
              <a:gd name="connsiteX1051" fmla="*/ 825005 w 3119726"/>
              <a:gd name="connsiteY1051" fmla="*/ 2038732 h 2165949"/>
              <a:gd name="connsiteX1052" fmla="*/ 836099 w 3119726"/>
              <a:gd name="connsiteY1052" fmla="*/ 2039406 h 2165949"/>
              <a:gd name="connsiteX1053" fmla="*/ 828945 w 3119726"/>
              <a:gd name="connsiteY1053" fmla="*/ 2037851 h 2165949"/>
              <a:gd name="connsiteX1054" fmla="*/ 828686 w 3119726"/>
              <a:gd name="connsiteY1054" fmla="*/ 2043502 h 2165949"/>
              <a:gd name="connsiteX1055" fmla="*/ 821739 w 3119726"/>
              <a:gd name="connsiteY1055" fmla="*/ 2045990 h 2165949"/>
              <a:gd name="connsiteX1056" fmla="*/ 814741 w 3119726"/>
              <a:gd name="connsiteY1056" fmla="*/ 2034844 h 2165949"/>
              <a:gd name="connsiteX1057" fmla="*/ 812201 w 3119726"/>
              <a:gd name="connsiteY1057" fmla="*/ 2034896 h 2165949"/>
              <a:gd name="connsiteX1058" fmla="*/ 814637 w 3119726"/>
              <a:gd name="connsiteY1058" fmla="*/ 2044487 h 2165949"/>
              <a:gd name="connsiteX1059" fmla="*/ 809920 w 3119726"/>
              <a:gd name="connsiteY1059" fmla="*/ 2052574 h 2165949"/>
              <a:gd name="connsiteX1060" fmla="*/ 808727 w 3119726"/>
              <a:gd name="connsiteY1060" fmla="*/ 2047753 h 2165949"/>
              <a:gd name="connsiteX1061" fmla="*/ 794834 w 3119726"/>
              <a:gd name="connsiteY1061" fmla="*/ 2052729 h 2165949"/>
              <a:gd name="connsiteX1062" fmla="*/ 775964 w 3119726"/>
              <a:gd name="connsiteY1062" fmla="*/ 2071392 h 2165949"/>
              <a:gd name="connsiteX1063" fmla="*/ 767981 w 3119726"/>
              <a:gd name="connsiteY1063" fmla="*/ 2073051 h 2165949"/>
              <a:gd name="connsiteX1064" fmla="*/ 763056 w 3119726"/>
              <a:gd name="connsiteY1064" fmla="*/ 2063460 h 2165949"/>
              <a:gd name="connsiteX1065" fmla="*/ 766529 w 3119726"/>
              <a:gd name="connsiteY1065" fmla="*/ 2050552 h 2165949"/>
              <a:gd name="connsiteX1066" fmla="*/ 771869 w 3119726"/>
              <a:gd name="connsiteY1066" fmla="*/ 2058535 h 2165949"/>
              <a:gd name="connsiteX1067" fmla="*/ 782392 w 3119726"/>
              <a:gd name="connsiteY1067" fmla="*/ 2056825 h 2165949"/>
              <a:gd name="connsiteX1068" fmla="*/ 775394 w 3119726"/>
              <a:gd name="connsiteY1068" fmla="*/ 2045627 h 2165949"/>
              <a:gd name="connsiteX1069" fmla="*/ 780526 w 3119726"/>
              <a:gd name="connsiteY1069" fmla="*/ 2035933 h 2165949"/>
              <a:gd name="connsiteX1070" fmla="*/ 794679 w 3119726"/>
              <a:gd name="connsiteY1070" fmla="*/ 2025357 h 2165949"/>
              <a:gd name="connsiteX1071" fmla="*/ 784622 w 3119726"/>
              <a:gd name="connsiteY1071" fmla="*/ 2025461 h 2165949"/>
              <a:gd name="connsiteX1072" fmla="*/ 789287 w 3119726"/>
              <a:gd name="connsiteY1072" fmla="*/ 2017374 h 2165949"/>
              <a:gd name="connsiteX1073" fmla="*/ 792242 w 3119726"/>
              <a:gd name="connsiteY1073" fmla="*/ 2015767 h 2165949"/>
              <a:gd name="connsiteX1074" fmla="*/ 808883 w 3119726"/>
              <a:gd name="connsiteY1074" fmla="*/ 2005191 h 2165949"/>
              <a:gd name="connsiteX1075" fmla="*/ 805617 w 3119726"/>
              <a:gd name="connsiteY1075" fmla="*/ 1998763 h 2165949"/>
              <a:gd name="connsiteX1076" fmla="*/ 810905 w 3119726"/>
              <a:gd name="connsiteY1076" fmla="*/ 1993112 h 2165949"/>
              <a:gd name="connsiteX1077" fmla="*/ 809090 w 3119726"/>
              <a:gd name="connsiteY1077" fmla="*/ 2009183 h 2165949"/>
              <a:gd name="connsiteX1078" fmla="*/ 811319 w 3119726"/>
              <a:gd name="connsiteY1078" fmla="*/ 2014782 h 2165949"/>
              <a:gd name="connsiteX1079" fmla="*/ 816192 w 3119726"/>
              <a:gd name="connsiteY1079" fmla="*/ 2010686 h 2165949"/>
              <a:gd name="connsiteX1080" fmla="*/ 815881 w 3119726"/>
              <a:gd name="connsiteY1080" fmla="*/ 2002703 h 2165949"/>
              <a:gd name="connsiteX1081" fmla="*/ 819614 w 3119726"/>
              <a:gd name="connsiteY1081" fmla="*/ 2007472 h 2165949"/>
              <a:gd name="connsiteX1082" fmla="*/ 822569 w 3119726"/>
              <a:gd name="connsiteY1082" fmla="*/ 2005865 h 2165949"/>
              <a:gd name="connsiteX1083" fmla="*/ 819251 w 3119726"/>
              <a:gd name="connsiteY1083" fmla="*/ 1999489 h 2165949"/>
              <a:gd name="connsiteX1084" fmla="*/ 812304 w 3119726"/>
              <a:gd name="connsiteY1084" fmla="*/ 2001977 h 2165949"/>
              <a:gd name="connsiteX1085" fmla="*/ 877313 w 3119726"/>
              <a:gd name="connsiteY1085" fmla="*/ 1950292 h 2165949"/>
              <a:gd name="connsiteX1086" fmla="*/ 886955 w 3119726"/>
              <a:gd name="connsiteY1086" fmla="*/ 1942049 h 2165949"/>
              <a:gd name="connsiteX1087" fmla="*/ 891673 w 3119726"/>
              <a:gd name="connsiteY1087" fmla="*/ 1957187 h 2165949"/>
              <a:gd name="connsiteX1088" fmla="*/ 898827 w 3119726"/>
              <a:gd name="connsiteY1088" fmla="*/ 1949048 h 2165949"/>
              <a:gd name="connsiteX1089" fmla="*/ 896131 w 3119726"/>
              <a:gd name="connsiteY1089" fmla="*/ 1945108 h 2165949"/>
              <a:gd name="connsiteX1090" fmla="*/ 907432 w 3119726"/>
              <a:gd name="connsiteY1090" fmla="*/ 1940079 h 2165949"/>
              <a:gd name="connsiteX1091" fmla="*/ 917800 w 3119726"/>
              <a:gd name="connsiteY1091" fmla="*/ 1914988 h 2165949"/>
              <a:gd name="connsiteX1092" fmla="*/ 918163 w 3119726"/>
              <a:gd name="connsiteY1092" fmla="*/ 1922972 h 2165949"/>
              <a:gd name="connsiteX1093" fmla="*/ 925732 w 3119726"/>
              <a:gd name="connsiteY1093" fmla="*/ 1913226 h 2165949"/>
              <a:gd name="connsiteX1094" fmla="*/ 926561 w 3119726"/>
              <a:gd name="connsiteY1094" fmla="*/ 1919602 h 2165949"/>
              <a:gd name="connsiteX1095" fmla="*/ 930346 w 3119726"/>
              <a:gd name="connsiteY1095" fmla="*/ 1914729 h 2165949"/>
              <a:gd name="connsiteX1096" fmla="*/ 935115 w 3119726"/>
              <a:gd name="connsiteY1096" fmla="*/ 1920276 h 2165949"/>
              <a:gd name="connsiteX1097" fmla="*/ 940973 w 3119726"/>
              <a:gd name="connsiteY1097" fmla="*/ 1916958 h 2165949"/>
              <a:gd name="connsiteX1098" fmla="*/ 937655 w 3119726"/>
              <a:gd name="connsiteY1098" fmla="*/ 1910582 h 2165949"/>
              <a:gd name="connsiteX1099" fmla="*/ 955074 w 3119726"/>
              <a:gd name="connsiteY1099" fmla="*/ 1896430 h 2165949"/>
              <a:gd name="connsiteX1100" fmla="*/ 952793 w 3119726"/>
              <a:gd name="connsiteY1100" fmla="*/ 1890883 h 2165949"/>
              <a:gd name="connsiteX1101" fmla="*/ 974514 w 3119726"/>
              <a:gd name="connsiteY1101" fmla="*/ 1883884 h 2165949"/>
              <a:gd name="connsiteX1102" fmla="*/ 973270 w 3119726"/>
              <a:gd name="connsiteY1102" fmla="*/ 1879063 h 2165949"/>
              <a:gd name="connsiteX1103" fmla="*/ 983482 w 3119726"/>
              <a:gd name="connsiteY1103" fmla="*/ 1882795 h 2165949"/>
              <a:gd name="connsiteX1104" fmla="*/ 981616 w 3119726"/>
              <a:gd name="connsiteY1104" fmla="*/ 1875589 h 2165949"/>
              <a:gd name="connsiteX1105" fmla="*/ 1008625 w 3119726"/>
              <a:gd name="connsiteY1105" fmla="*/ 1862785 h 2165949"/>
              <a:gd name="connsiteX1106" fmla="*/ 1008625 w 3119726"/>
              <a:gd name="connsiteY1106" fmla="*/ 1853143 h 2165949"/>
              <a:gd name="connsiteX1107" fmla="*/ 1003597 w 3119726"/>
              <a:gd name="connsiteY1107" fmla="*/ 1853298 h 2165949"/>
              <a:gd name="connsiteX1108" fmla="*/ 1028688 w 3119726"/>
              <a:gd name="connsiteY1108" fmla="*/ 1842930 h 2165949"/>
              <a:gd name="connsiteX1109" fmla="*/ 1029724 w 3119726"/>
              <a:gd name="connsiteY1109" fmla="*/ 1853298 h 2165949"/>
              <a:gd name="connsiteX1110" fmla="*/ 1038071 w 3119726"/>
              <a:gd name="connsiteY1110" fmla="*/ 1840234 h 2165949"/>
              <a:gd name="connsiteX1111" fmla="*/ 1033872 w 3119726"/>
              <a:gd name="connsiteY1111" fmla="*/ 1846766 h 2165949"/>
              <a:gd name="connsiteX1112" fmla="*/ 1042892 w 3119726"/>
              <a:gd name="connsiteY1112" fmla="*/ 1845729 h 2165949"/>
              <a:gd name="connsiteX1113" fmla="*/ 1038278 w 3119726"/>
              <a:gd name="connsiteY1113" fmla="*/ 1834635 h 2165949"/>
              <a:gd name="connsiteX1114" fmla="*/ 1061036 w 3119726"/>
              <a:gd name="connsiteY1114" fmla="*/ 1828259 h 2165949"/>
              <a:gd name="connsiteX1115" fmla="*/ 1059792 w 3119726"/>
              <a:gd name="connsiteY1115" fmla="*/ 1823438 h 2165949"/>
              <a:gd name="connsiteX1116" fmla="*/ 1062488 w 3119726"/>
              <a:gd name="connsiteY1116" fmla="*/ 1817735 h 2165949"/>
              <a:gd name="connsiteX1117" fmla="*/ 1068760 w 3119726"/>
              <a:gd name="connsiteY1117" fmla="*/ 1822349 h 2165949"/>
              <a:gd name="connsiteX1118" fmla="*/ 1069797 w 3119726"/>
              <a:gd name="connsiteY1118" fmla="*/ 1813484 h 2165949"/>
              <a:gd name="connsiteX1119" fmla="*/ 1081047 w 3119726"/>
              <a:gd name="connsiteY1119" fmla="*/ 1808248 h 2165949"/>
              <a:gd name="connsiteX1120" fmla="*/ 1077470 w 3119726"/>
              <a:gd name="connsiteY1120" fmla="*/ 1807574 h 2165949"/>
              <a:gd name="connsiteX1121" fmla="*/ 1090637 w 3119726"/>
              <a:gd name="connsiteY1121" fmla="*/ 1809493 h 2165949"/>
              <a:gd name="connsiteX1122" fmla="*/ 1086646 w 3119726"/>
              <a:gd name="connsiteY1122" fmla="*/ 1800783 h 2165949"/>
              <a:gd name="connsiteX1123" fmla="*/ 1103546 w 3119726"/>
              <a:gd name="connsiteY1123" fmla="*/ 1797725 h 2165949"/>
              <a:gd name="connsiteX1124" fmla="*/ 1100072 w 3119726"/>
              <a:gd name="connsiteY1124" fmla="*/ 1795392 h 2165949"/>
              <a:gd name="connsiteX1125" fmla="*/ 1105412 w 3119726"/>
              <a:gd name="connsiteY1125" fmla="*/ 1785594 h 2165949"/>
              <a:gd name="connsiteX1126" fmla="*/ 1102716 w 3119726"/>
              <a:gd name="connsiteY1126" fmla="*/ 1781654 h 2165949"/>
              <a:gd name="connsiteX1127" fmla="*/ 1097739 w 3119726"/>
              <a:gd name="connsiteY1127" fmla="*/ 1781810 h 2165949"/>
              <a:gd name="connsiteX1128" fmla="*/ 1104375 w 3119726"/>
              <a:gd name="connsiteY1128" fmla="*/ 1775122 h 2165949"/>
              <a:gd name="connsiteX1129" fmla="*/ 1109611 w 3119726"/>
              <a:gd name="connsiteY1129" fmla="*/ 1778958 h 2165949"/>
              <a:gd name="connsiteX1130" fmla="*/ 1108367 w 3119726"/>
              <a:gd name="connsiteY1130" fmla="*/ 1783832 h 2165949"/>
              <a:gd name="connsiteX1131" fmla="*/ 1119668 w 3119726"/>
              <a:gd name="connsiteY1131" fmla="*/ 1788238 h 2165949"/>
              <a:gd name="connsiteX1132" fmla="*/ 1118579 w 3119726"/>
              <a:gd name="connsiteY1132" fmla="*/ 1777818 h 2165949"/>
              <a:gd name="connsiteX1133" fmla="*/ 1126978 w 3119726"/>
              <a:gd name="connsiteY1133" fmla="*/ 1783935 h 2165949"/>
              <a:gd name="connsiteX1134" fmla="*/ 1143878 w 3119726"/>
              <a:gd name="connsiteY1134" fmla="*/ 1771234 h 2165949"/>
              <a:gd name="connsiteX1135" fmla="*/ 1148284 w 3119726"/>
              <a:gd name="connsiteY1135" fmla="*/ 1778285 h 2165949"/>
              <a:gd name="connsiteX1136" fmla="*/ 1149476 w 3119726"/>
              <a:gd name="connsiteY1136" fmla="*/ 1763769 h 2165949"/>
              <a:gd name="connsiteX1137" fmla="*/ 1142996 w 3119726"/>
              <a:gd name="connsiteY1137" fmla="*/ 1764806 h 2165949"/>
              <a:gd name="connsiteX1138" fmla="*/ 1152172 w 3119726"/>
              <a:gd name="connsiteY1138" fmla="*/ 1758015 h 2165949"/>
              <a:gd name="connsiteX1139" fmla="*/ 1154505 w 3119726"/>
              <a:gd name="connsiteY1139" fmla="*/ 1763562 h 2165949"/>
              <a:gd name="connsiteX1140" fmla="*/ 1158445 w 3119726"/>
              <a:gd name="connsiteY1140" fmla="*/ 1752934 h 2165949"/>
              <a:gd name="connsiteX1141" fmla="*/ 1164303 w 3119726"/>
              <a:gd name="connsiteY1141" fmla="*/ 1759155 h 2165949"/>
              <a:gd name="connsiteX1142" fmla="*/ 1171975 w 3119726"/>
              <a:gd name="connsiteY1142" fmla="*/ 1753194 h 2165949"/>
              <a:gd name="connsiteX1143" fmla="*/ 1172960 w 3119726"/>
              <a:gd name="connsiteY1143" fmla="*/ 1744277 h 2165949"/>
              <a:gd name="connsiteX1144" fmla="*/ 1167569 w 3119726"/>
              <a:gd name="connsiteY1144" fmla="*/ 1746143 h 2165949"/>
              <a:gd name="connsiteX1145" fmla="*/ 1208108 w 3119726"/>
              <a:gd name="connsiteY1145" fmla="*/ 1717735 h 2165949"/>
              <a:gd name="connsiteX1146" fmla="*/ 1202665 w 3119726"/>
              <a:gd name="connsiteY1146" fmla="*/ 1709958 h 2165949"/>
              <a:gd name="connsiteX1147" fmla="*/ 1210337 w 3119726"/>
              <a:gd name="connsiteY1147" fmla="*/ 1703997 h 2165949"/>
              <a:gd name="connsiteX1148" fmla="*/ 1213292 w 3119726"/>
              <a:gd name="connsiteY1148" fmla="*/ 1711877 h 2165949"/>
              <a:gd name="connsiteX1149" fmla="*/ 1239316 w 3119726"/>
              <a:gd name="connsiteY1149" fmla="*/ 1701819 h 2165949"/>
              <a:gd name="connsiteX1150" fmla="*/ 1234910 w 3119726"/>
              <a:gd name="connsiteY1150" fmla="*/ 1694769 h 2165949"/>
              <a:gd name="connsiteX1151" fmla="*/ 1244034 w 3119726"/>
              <a:gd name="connsiteY1151" fmla="*/ 1687926 h 2165949"/>
              <a:gd name="connsiteX1152" fmla="*/ 1246367 w 3119726"/>
              <a:gd name="connsiteY1152" fmla="*/ 1693473 h 2165949"/>
              <a:gd name="connsiteX1153" fmla="*/ 1261297 w 3119726"/>
              <a:gd name="connsiteY1153" fmla="*/ 1683157 h 2165949"/>
              <a:gd name="connsiteX1154" fmla="*/ 1262645 w 3119726"/>
              <a:gd name="connsiteY1154" fmla="*/ 1672633 h 2165949"/>
              <a:gd name="connsiteX1155" fmla="*/ 1269488 w 3119726"/>
              <a:gd name="connsiteY1155" fmla="*/ 1669886 h 2165949"/>
              <a:gd name="connsiteX1156" fmla="*/ 1289239 w 3119726"/>
              <a:gd name="connsiteY1156" fmla="*/ 1664753 h 2165949"/>
              <a:gd name="connsiteX1157" fmla="*/ 1288721 w 3119726"/>
              <a:gd name="connsiteY1157" fmla="*/ 1656718 h 2165949"/>
              <a:gd name="connsiteX1158" fmla="*/ 1299296 w 3119726"/>
              <a:gd name="connsiteY1158" fmla="*/ 1648890 h 2165949"/>
              <a:gd name="connsiteX1159" fmla="*/ 1304947 w 3119726"/>
              <a:gd name="connsiteY1159" fmla="*/ 1651016 h 2165949"/>
              <a:gd name="connsiteX1160" fmla="*/ 1305102 w 3119726"/>
              <a:gd name="connsiteY1160" fmla="*/ 1645365 h 2165949"/>
              <a:gd name="connsiteX1161" fmla="*/ 1308005 w 3119726"/>
              <a:gd name="connsiteY1161" fmla="*/ 1643602 h 2165949"/>
              <a:gd name="connsiteX1162" fmla="*/ 1318166 w 3119726"/>
              <a:gd name="connsiteY1162" fmla="*/ 1637433 h 2165949"/>
              <a:gd name="connsiteX1163" fmla="*/ 1323402 w 3119726"/>
              <a:gd name="connsiteY1163" fmla="*/ 1641166 h 2165949"/>
              <a:gd name="connsiteX1164" fmla="*/ 1320655 w 3119726"/>
              <a:gd name="connsiteY1164" fmla="*/ 1637330 h 2165949"/>
              <a:gd name="connsiteX1165" fmla="*/ 1331178 w 3119726"/>
              <a:gd name="connsiteY1165" fmla="*/ 1629502 h 2165949"/>
              <a:gd name="connsiteX1166" fmla="*/ 1324491 w 3119726"/>
              <a:gd name="connsiteY1166" fmla="*/ 1626650 h 2165949"/>
              <a:gd name="connsiteX1167" fmla="*/ 1330712 w 3119726"/>
              <a:gd name="connsiteY1167" fmla="*/ 1621466 h 2165949"/>
              <a:gd name="connsiteX1168" fmla="*/ 1326927 w 3119726"/>
              <a:gd name="connsiteY1168" fmla="*/ 1616853 h 2165949"/>
              <a:gd name="connsiteX1169" fmla="*/ 1319255 w 3119726"/>
              <a:gd name="connsiteY1169" fmla="*/ 1622866 h 2165949"/>
              <a:gd name="connsiteX1170" fmla="*/ 1320914 w 3119726"/>
              <a:gd name="connsiteY1170" fmla="*/ 1618304 h 2165949"/>
              <a:gd name="connsiteX1171" fmla="*/ 1318062 w 3119726"/>
              <a:gd name="connsiteY1171" fmla="*/ 1619082 h 2165949"/>
              <a:gd name="connsiteX1172" fmla="*/ 1317492 w 3119726"/>
              <a:gd name="connsiteY1172" fmla="*/ 1619237 h 2165949"/>
              <a:gd name="connsiteX1173" fmla="*/ 1310753 w 3119726"/>
              <a:gd name="connsiteY1173" fmla="*/ 1621052 h 2165949"/>
              <a:gd name="connsiteX1174" fmla="*/ 1315678 w 3119726"/>
              <a:gd name="connsiteY1174" fmla="*/ 1622296 h 2165949"/>
              <a:gd name="connsiteX1175" fmla="*/ 1317648 w 3119726"/>
              <a:gd name="connsiteY1175" fmla="*/ 1629450 h 2165949"/>
              <a:gd name="connsiteX1176" fmla="*/ 1318840 w 3119726"/>
              <a:gd name="connsiteY1176" fmla="*/ 1624577 h 2165949"/>
              <a:gd name="connsiteX1177" fmla="*/ 1319358 w 3119726"/>
              <a:gd name="connsiteY1177" fmla="*/ 1632612 h 2165949"/>
              <a:gd name="connsiteX1178" fmla="*/ 1322262 w 3119726"/>
              <a:gd name="connsiteY1178" fmla="*/ 1630849 h 2165949"/>
              <a:gd name="connsiteX1179" fmla="*/ 1304480 w 3119726"/>
              <a:gd name="connsiteY1179" fmla="*/ 1643084 h 2165949"/>
              <a:gd name="connsiteX1180" fmla="*/ 1299607 w 3119726"/>
              <a:gd name="connsiteY1180" fmla="*/ 1637744 h 2165949"/>
              <a:gd name="connsiteX1181" fmla="*/ 1311064 w 3119726"/>
              <a:gd name="connsiteY1181" fmla="*/ 1636293 h 2165949"/>
              <a:gd name="connsiteX1182" fmla="*/ 1293075 w 3119726"/>
              <a:gd name="connsiteY1182" fmla="*/ 1629242 h 2165949"/>
              <a:gd name="connsiteX1183" fmla="*/ 1294319 w 3119726"/>
              <a:gd name="connsiteY1183" fmla="*/ 1649305 h 2165949"/>
              <a:gd name="connsiteX1184" fmla="*/ 1285766 w 3119726"/>
              <a:gd name="connsiteY1184" fmla="*/ 1648942 h 2165949"/>
              <a:gd name="connsiteX1185" fmla="*/ 1290017 w 3119726"/>
              <a:gd name="connsiteY1185" fmla="*/ 1636656 h 2165949"/>
              <a:gd name="connsiteX1186" fmla="*/ 1280893 w 3119726"/>
              <a:gd name="connsiteY1186" fmla="*/ 1643602 h 2165949"/>
              <a:gd name="connsiteX1187" fmla="*/ 1281618 w 3119726"/>
              <a:gd name="connsiteY1187" fmla="*/ 1655629 h 2165949"/>
              <a:gd name="connsiteX1188" fmla="*/ 1276383 w 3119726"/>
              <a:gd name="connsiteY1188" fmla="*/ 1651897 h 2165949"/>
              <a:gd name="connsiteX1189" fmla="*/ 1276538 w 3119726"/>
              <a:gd name="connsiteY1189" fmla="*/ 1646246 h 2165949"/>
              <a:gd name="connsiteX1190" fmla="*/ 1254298 w 3119726"/>
              <a:gd name="connsiteY1190" fmla="*/ 1651378 h 2165949"/>
              <a:gd name="connsiteX1191" fmla="*/ 1259845 w 3119726"/>
              <a:gd name="connsiteY1191" fmla="*/ 1643862 h 2165949"/>
              <a:gd name="connsiteX1192" fmla="*/ 1247404 w 3119726"/>
              <a:gd name="connsiteY1192" fmla="*/ 1654074 h 2165949"/>
              <a:gd name="connsiteX1193" fmla="*/ 1254506 w 3119726"/>
              <a:gd name="connsiteY1193" fmla="*/ 1655318 h 2165949"/>
              <a:gd name="connsiteX1194" fmla="*/ 1253936 w 3119726"/>
              <a:gd name="connsiteY1194" fmla="*/ 1662576 h 2165949"/>
              <a:gd name="connsiteX1195" fmla="*/ 1242323 w 3119726"/>
              <a:gd name="connsiteY1195" fmla="*/ 1669575 h 2165949"/>
              <a:gd name="connsiteX1196" fmla="*/ 1236932 w 3119726"/>
              <a:gd name="connsiteY1196" fmla="*/ 1671441 h 2165949"/>
              <a:gd name="connsiteX1197" fmla="*/ 1234599 w 3119726"/>
              <a:gd name="connsiteY1197" fmla="*/ 1665894 h 2165949"/>
              <a:gd name="connsiteX1198" fmla="*/ 1218425 w 3119726"/>
              <a:gd name="connsiteY1198" fmla="*/ 1681083 h 2165949"/>
              <a:gd name="connsiteX1199" fmla="*/ 1208005 w 3119726"/>
              <a:gd name="connsiteY1199" fmla="*/ 1683209 h 2165949"/>
              <a:gd name="connsiteX1200" fmla="*/ 1210337 w 3119726"/>
              <a:gd name="connsiteY1200" fmla="*/ 1688704 h 2165949"/>
              <a:gd name="connsiteX1201" fmla="*/ 1205102 w 3119726"/>
              <a:gd name="connsiteY1201" fmla="*/ 1684919 h 2165949"/>
              <a:gd name="connsiteX1202" fmla="*/ 1208316 w 3119726"/>
              <a:gd name="connsiteY1202" fmla="*/ 1696843 h 2165949"/>
              <a:gd name="connsiteX1203" fmla="*/ 1201525 w 3119726"/>
              <a:gd name="connsiteY1203" fmla="*/ 1709233 h 2165949"/>
              <a:gd name="connsiteX1204" fmla="*/ 1196237 w 3119726"/>
              <a:gd name="connsiteY1204" fmla="*/ 1695806 h 2165949"/>
              <a:gd name="connsiteX1205" fmla="*/ 1204790 w 3119726"/>
              <a:gd name="connsiteY1205" fmla="*/ 1696221 h 2165949"/>
              <a:gd name="connsiteX1206" fmla="*/ 1199347 w 3119726"/>
              <a:gd name="connsiteY1206" fmla="*/ 1688445 h 2165949"/>
              <a:gd name="connsiteX1207" fmla="*/ 1184210 w 3119726"/>
              <a:gd name="connsiteY1207" fmla="*/ 1704411 h 2165949"/>
              <a:gd name="connsiteX1208" fmla="*/ 1190482 w 3119726"/>
              <a:gd name="connsiteY1208" fmla="*/ 1708973 h 2165949"/>
              <a:gd name="connsiteX1209" fmla="*/ 1182551 w 3119726"/>
              <a:gd name="connsiteY1209" fmla="*/ 1710943 h 2165949"/>
              <a:gd name="connsiteX1210" fmla="*/ 1182758 w 3119726"/>
              <a:gd name="connsiteY1210" fmla="*/ 1705293 h 2165949"/>
              <a:gd name="connsiteX1211" fmla="*/ 1179233 w 3119726"/>
              <a:gd name="connsiteY1211" fmla="*/ 1704671 h 2165949"/>
              <a:gd name="connsiteX1212" fmla="*/ 1168398 w 3119726"/>
              <a:gd name="connsiteY1212" fmla="*/ 1712136 h 2165949"/>
              <a:gd name="connsiteX1213" fmla="*/ 1172131 w 3119726"/>
              <a:gd name="connsiteY1213" fmla="*/ 1714572 h 2165949"/>
              <a:gd name="connsiteX1214" fmla="*/ 1167932 w 3119726"/>
              <a:gd name="connsiteY1214" fmla="*/ 1714780 h 2165949"/>
              <a:gd name="connsiteX1215" fmla="*/ 1167828 w 3119726"/>
              <a:gd name="connsiteY1215" fmla="*/ 1715713 h 2165949"/>
              <a:gd name="connsiteX1216" fmla="*/ 1166999 w 3119726"/>
              <a:gd name="connsiteY1216" fmla="*/ 1714313 h 2165949"/>
              <a:gd name="connsiteX1217" fmla="*/ 1165599 w 3119726"/>
              <a:gd name="connsiteY1217" fmla="*/ 1713276 h 2165949"/>
              <a:gd name="connsiteX1218" fmla="*/ 1160519 w 3119726"/>
              <a:gd name="connsiteY1218" fmla="*/ 1720067 h 2165949"/>
              <a:gd name="connsiteX1219" fmla="*/ 1145122 w 3119726"/>
              <a:gd name="connsiteY1219" fmla="*/ 1722297 h 2165949"/>
              <a:gd name="connsiteX1220" fmla="*/ 1142374 w 3119726"/>
              <a:gd name="connsiteY1220" fmla="*/ 1718409 h 2165949"/>
              <a:gd name="connsiteX1221" fmla="*/ 1136568 w 3119726"/>
              <a:gd name="connsiteY1221" fmla="*/ 1731472 h 2165949"/>
              <a:gd name="connsiteX1222" fmla="*/ 1129259 w 3119726"/>
              <a:gd name="connsiteY1222" fmla="*/ 1726133 h 2165949"/>
              <a:gd name="connsiteX1223" fmla="*/ 1130969 w 3119726"/>
              <a:gd name="connsiteY1223" fmla="*/ 1738937 h 2165949"/>
              <a:gd name="connsiteX1224" fmla="*/ 1121171 w 3119726"/>
              <a:gd name="connsiteY1224" fmla="*/ 1743344 h 2165949"/>
              <a:gd name="connsiteX1225" fmla="*/ 1113655 w 3119726"/>
              <a:gd name="connsiteY1225" fmla="*/ 1733961 h 2165949"/>
              <a:gd name="connsiteX1226" fmla="*/ 1117439 w 3119726"/>
              <a:gd name="connsiteY1226" fmla="*/ 1748269 h 2165949"/>
              <a:gd name="connsiteX1227" fmla="*/ 1101990 w 3119726"/>
              <a:gd name="connsiteY1227" fmla="*/ 1750446 h 2165949"/>
              <a:gd name="connsiteX1228" fmla="*/ 1092815 w 3119726"/>
              <a:gd name="connsiteY1228" fmla="*/ 1747543 h 2165949"/>
              <a:gd name="connsiteX1229" fmla="*/ 1093229 w 3119726"/>
              <a:gd name="connsiteY1229" fmla="*/ 1755578 h 2165949"/>
              <a:gd name="connsiteX1230" fmla="*/ 1099709 w 3119726"/>
              <a:gd name="connsiteY1230" fmla="*/ 1764184 h 2165949"/>
              <a:gd name="connsiteX1231" fmla="*/ 1098258 w 3119726"/>
              <a:gd name="connsiteY1231" fmla="*/ 1765013 h 2165949"/>
              <a:gd name="connsiteX1232" fmla="*/ 1097428 w 3119726"/>
              <a:gd name="connsiteY1232" fmla="*/ 1768279 h 2165949"/>
              <a:gd name="connsiteX1233" fmla="*/ 1091985 w 3119726"/>
              <a:gd name="connsiteY1233" fmla="*/ 1760451 h 2165949"/>
              <a:gd name="connsiteX1234" fmla="*/ 1087216 w 3119726"/>
              <a:gd name="connsiteY1234" fmla="*/ 1774293 h 2165949"/>
              <a:gd name="connsiteX1235" fmla="*/ 1078869 w 3119726"/>
              <a:gd name="connsiteY1235" fmla="*/ 1777818 h 2165949"/>
              <a:gd name="connsiteX1236" fmla="*/ 1087008 w 3119726"/>
              <a:gd name="connsiteY1236" fmla="*/ 1770301 h 2165949"/>
              <a:gd name="connsiteX1237" fmla="*/ 1088408 w 3119726"/>
              <a:gd name="connsiteY1237" fmla="*/ 1759777 h 2165949"/>
              <a:gd name="connsiteX1238" fmla="*/ 1082187 w 3119726"/>
              <a:gd name="connsiteY1238" fmla="*/ 1764858 h 2165949"/>
              <a:gd name="connsiteX1239" fmla="*/ 1078818 w 3119726"/>
              <a:gd name="connsiteY1239" fmla="*/ 1758533 h 2165949"/>
              <a:gd name="connsiteX1240" fmla="*/ 1065080 w 3119726"/>
              <a:gd name="connsiteY1240" fmla="*/ 1773515 h 2165949"/>
              <a:gd name="connsiteX1241" fmla="*/ 1070316 w 3119726"/>
              <a:gd name="connsiteY1241" fmla="*/ 1767709 h 2165949"/>
              <a:gd name="connsiteX1242" fmla="*/ 1059274 w 3119726"/>
              <a:gd name="connsiteY1242" fmla="*/ 1767294 h 2165949"/>
              <a:gd name="connsiteX1243" fmla="*/ 1063473 w 3119726"/>
              <a:gd name="connsiteY1243" fmla="*/ 1770353 h 2165949"/>
              <a:gd name="connsiteX1244" fmla="*/ 1056578 w 3119726"/>
              <a:gd name="connsiteY1244" fmla="*/ 1772997 h 2165949"/>
              <a:gd name="connsiteX1245" fmla="*/ 1043047 w 3119726"/>
              <a:gd name="connsiteY1245" fmla="*/ 1791971 h 2165949"/>
              <a:gd name="connsiteX1246" fmla="*/ 1028636 w 3119726"/>
              <a:gd name="connsiteY1246" fmla="*/ 1785179 h 2165949"/>
              <a:gd name="connsiteX1247" fmla="*/ 1014846 w 3119726"/>
              <a:gd name="connsiteY1247" fmla="*/ 1790363 h 2165949"/>
              <a:gd name="connsiteX1248" fmla="*/ 1014639 w 3119726"/>
              <a:gd name="connsiteY1248" fmla="*/ 1796014 h 2165949"/>
              <a:gd name="connsiteX1249" fmla="*/ 1006085 w 3119726"/>
              <a:gd name="connsiteY1249" fmla="*/ 1795444 h 2165949"/>
              <a:gd name="connsiteX1250" fmla="*/ 995250 w 3119726"/>
              <a:gd name="connsiteY1250" fmla="*/ 1798969 h 2165949"/>
              <a:gd name="connsiteX1251" fmla="*/ 995250 w 3119726"/>
              <a:gd name="connsiteY1251" fmla="*/ 1808611 h 2165949"/>
              <a:gd name="connsiteX1252" fmla="*/ 970626 w 3119726"/>
              <a:gd name="connsiteY1252" fmla="*/ 1817321 h 2165949"/>
              <a:gd name="connsiteX1253" fmla="*/ 970004 w 3119726"/>
              <a:gd name="connsiteY1253" fmla="*/ 1824578 h 2165949"/>
              <a:gd name="connsiteX1254" fmla="*/ 963316 w 3119726"/>
              <a:gd name="connsiteY1254" fmla="*/ 1831162 h 2165949"/>
              <a:gd name="connsiteX1255" fmla="*/ 953518 w 3119726"/>
              <a:gd name="connsiteY1255" fmla="*/ 1825823 h 2165949"/>
              <a:gd name="connsiteX1256" fmla="*/ 958703 w 3119726"/>
              <a:gd name="connsiteY1256" fmla="*/ 1829711 h 2165949"/>
              <a:gd name="connsiteX1257" fmla="*/ 955955 w 3119726"/>
              <a:gd name="connsiteY1257" fmla="*/ 1835413 h 2165949"/>
              <a:gd name="connsiteX1258" fmla="*/ 952222 w 3119726"/>
              <a:gd name="connsiteY1258" fmla="*/ 1830696 h 2165949"/>
              <a:gd name="connsiteX1259" fmla="*/ 954503 w 3119726"/>
              <a:gd name="connsiteY1259" fmla="*/ 1836242 h 2165949"/>
              <a:gd name="connsiteX1260" fmla="*/ 947401 w 3119726"/>
              <a:gd name="connsiteY1260" fmla="*/ 1834843 h 2165949"/>
              <a:gd name="connsiteX1261" fmla="*/ 945276 w 3119726"/>
              <a:gd name="connsiteY1261" fmla="*/ 1842930 h 2165949"/>
              <a:gd name="connsiteX1262" fmla="*/ 936929 w 3119726"/>
              <a:gd name="connsiteY1262" fmla="*/ 1836761 h 2165949"/>
              <a:gd name="connsiteX1263" fmla="*/ 933352 w 3119726"/>
              <a:gd name="connsiteY1263" fmla="*/ 1845677 h 2165949"/>
              <a:gd name="connsiteX1264" fmla="*/ 926872 w 3119726"/>
              <a:gd name="connsiteY1264" fmla="*/ 1846662 h 2165949"/>
              <a:gd name="connsiteX1265" fmla="*/ 929153 w 3119726"/>
              <a:gd name="connsiteY1265" fmla="*/ 1852209 h 2165949"/>
              <a:gd name="connsiteX1266" fmla="*/ 915364 w 3119726"/>
              <a:gd name="connsiteY1266" fmla="*/ 1847699 h 2165949"/>
              <a:gd name="connsiteX1267" fmla="*/ 906395 w 3119726"/>
              <a:gd name="connsiteY1267" fmla="*/ 1848684 h 2165949"/>
              <a:gd name="connsiteX1268" fmla="*/ 913238 w 3119726"/>
              <a:gd name="connsiteY1268" fmla="*/ 1855735 h 2165949"/>
              <a:gd name="connsiteX1269" fmla="*/ 905462 w 3119726"/>
              <a:gd name="connsiteY1269" fmla="*/ 1861489 h 2165949"/>
              <a:gd name="connsiteX1270" fmla="*/ 888769 w 3119726"/>
              <a:gd name="connsiteY1270" fmla="*/ 1858586 h 2165949"/>
              <a:gd name="connsiteX1271" fmla="*/ 896079 w 3119726"/>
              <a:gd name="connsiteY1271" fmla="*/ 1864029 h 2165949"/>
              <a:gd name="connsiteX1272" fmla="*/ 894835 w 3119726"/>
              <a:gd name="connsiteY1272" fmla="*/ 1859260 h 2165949"/>
              <a:gd name="connsiteX1273" fmla="*/ 901937 w 3119726"/>
              <a:gd name="connsiteY1273" fmla="*/ 1860711 h 2165949"/>
              <a:gd name="connsiteX1274" fmla="*/ 894109 w 3119726"/>
              <a:gd name="connsiteY1274" fmla="*/ 1876108 h 2165949"/>
              <a:gd name="connsiteX1275" fmla="*/ 891206 w 3119726"/>
              <a:gd name="connsiteY1275" fmla="*/ 1868176 h 2165949"/>
              <a:gd name="connsiteX1276" fmla="*/ 863990 w 3119726"/>
              <a:gd name="connsiteY1276" fmla="*/ 1886321 h 2165949"/>
              <a:gd name="connsiteX1277" fmla="*/ 858183 w 3119726"/>
              <a:gd name="connsiteY1277" fmla="*/ 1879996 h 2165949"/>
              <a:gd name="connsiteX1278" fmla="*/ 849630 w 3119726"/>
              <a:gd name="connsiteY1278" fmla="*/ 1879322 h 2165949"/>
              <a:gd name="connsiteX1279" fmla="*/ 852066 w 3119726"/>
              <a:gd name="connsiteY1279" fmla="*/ 1888913 h 2165949"/>
              <a:gd name="connsiteX1280" fmla="*/ 854814 w 3119726"/>
              <a:gd name="connsiteY1280" fmla="*/ 1883210 h 2165949"/>
              <a:gd name="connsiteX1281" fmla="*/ 860205 w 3119726"/>
              <a:gd name="connsiteY1281" fmla="*/ 1891142 h 2165949"/>
              <a:gd name="connsiteX1282" fmla="*/ 849578 w 3119726"/>
              <a:gd name="connsiteY1282" fmla="*/ 1888913 h 2165949"/>
              <a:gd name="connsiteX1283" fmla="*/ 849319 w 3119726"/>
              <a:gd name="connsiteY1283" fmla="*/ 1894511 h 2165949"/>
              <a:gd name="connsiteX1284" fmla="*/ 847919 w 3119726"/>
              <a:gd name="connsiteY1284" fmla="*/ 1885698 h 2165949"/>
              <a:gd name="connsiteX1285" fmla="*/ 840402 w 3119726"/>
              <a:gd name="connsiteY1285" fmla="*/ 1885854 h 2165949"/>
              <a:gd name="connsiteX1286" fmla="*/ 872284 w 3119726"/>
              <a:gd name="connsiteY1286" fmla="*/ 1859571 h 2165949"/>
              <a:gd name="connsiteX1287" fmla="*/ 871921 w 3119726"/>
              <a:gd name="connsiteY1287" fmla="*/ 1851535 h 2165949"/>
              <a:gd name="connsiteX1288" fmla="*/ 877105 w 3119726"/>
              <a:gd name="connsiteY1288" fmla="*/ 1855424 h 2165949"/>
              <a:gd name="connsiteX1289" fmla="*/ 869018 w 3119726"/>
              <a:gd name="connsiteY1289" fmla="*/ 1843552 h 2165949"/>
              <a:gd name="connsiteX1290" fmla="*/ 848697 w 3119726"/>
              <a:gd name="connsiteY1290" fmla="*/ 1859156 h 2165949"/>
              <a:gd name="connsiteX1291" fmla="*/ 843046 w 3119726"/>
              <a:gd name="connsiteY1291" fmla="*/ 1866517 h 2165949"/>
              <a:gd name="connsiteX1292" fmla="*/ 839521 w 3119726"/>
              <a:gd name="connsiteY1292" fmla="*/ 1865792 h 2165949"/>
              <a:gd name="connsiteX1293" fmla="*/ 836203 w 3119726"/>
              <a:gd name="connsiteY1293" fmla="*/ 1859415 h 2165949"/>
              <a:gd name="connsiteX1294" fmla="*/ 825109 w 3119726"/>
              <a:gd name="connsiteY1294" fmla="*/ 1868436 h 2165949"/>
              <a:gd name="connsiteX1295" fmla="*/ 824020 w 3119726"/>
              <a:gd name="connsiteY1295" fmla="*/ 1877300 h 2165949"/>
              <a:gd name="connsiteX1296" fmla="*/ 817385 w 3119726"/>
              <a:gd name="connsiteY1296" fmla="*/ 1874190 h 2165949"/>
              <a:gd name="connsiteX1297" fmla="*/ 819199 w 3119726"/>
              <a:gd name="connsiteY1297" fmla="*/ 1881396 h 2165949"/>
              <a:gd name="connsiteX1298" fmla="*/ 816244 w 3119726"/>
              <a:gd name="connsiteY1298" fmla="*/ 1883055 h 2165949"/>
              <a:gd name="connsiteX1299" fmla="*/ 812512 w 3119726"/>
              <a:gd name="connsiteY1299" fmla="*/ 1878337 h 2165949"/>
              <a:gd name="connsiteX1300" fmla="*/ 800277 w 3119726"/>
              <a:gd name="connsiteY1300" fmla="*/ 1896119 h 2165949"/>
              <a:gd name="connsiteX1301" fmla="*/ 791309 w 3119726"/>
              <a:gd name="connsiteY1301" fmla="*/ 1897000 h 2165949"/>
              <a:gd name="connsiteX1302" fmla="*/ 796493 w 3119726"/>
              <a:gd name="connsiteY1302" fmla="*/ 1900992 h 2165949"/>
              <a:gd name="connsiteX1303" fmla="*/ 788717 w 3119726"/>
              <a:gd name="connsiteY1303" fmla="*/ 1906694 h 2165949"/>
              <a:gd name="connsiteX1304" fmla="*/ 783118 w 3119726"/>
              <a:gd name="connsiteY1304" fmla="*/ 1904361 h 2165949"/>
              <a:gd name="connsiteX1305" fmla="*/ 776742 w 3119726"/>
              <a:gd name="connsiteY1305" fmla="*/ 1895600 h 2165949"/>
              <a:gd name="connsiteX1306" fmla="*/ 788924 w 3119726"/>
              <a:gd name="connsiteY1306" fmla="*/ 1887461 h 2165949"/>
              <a:gd name="connsiteX1307" fmla="*/ 787525 w 3119726"/>
              <a:gd name="connsiteY1307" fmla="*/ 1878648 h 2165949"/>
              <a:gd name="connsiteX1308" fmla="*/ 792449 w 3119726"/>
              <a:gd name="connsiteY1308" fmla="*/ 1888239 h 2165949"/>
              <a:gd name="connsiteX1309" fmla="*/ 798515 w 3119726"/>
              <a:gd name="connsiteY1309" fmla="*/ 1888964 h 2165949"/>
              <a:gd name="connsiteX1310" fmla="*/ 805254 w 3119726"/>
              <a:gd name="connsiteY1310" fmla="*/ 1882536 h 2165949"/>
              <a:gd name="connsiteX1311" fmla="*/ 798826 w 3119726"/>
              <a:gd name="connsiteY1311" fmla="*/ 1873775 h 2165949"/>
              <a:gd name="connsiteX1312" fmla="*/ 804425 w 3119726"/>
              <a:gd name="connsiteY1312" fmla="*/ 1876108 h 2165949"/>
              <a:gd name="connsiteX1313" fmla="*/ 809920 w 3119726"/>
              <a:gd name="connsiteY1313" fmla="*/ 1864755 h 2165949"/>
              <a:gd name="connsiteX1314" fmla="*/ 816763 w 3119726"/>
              <a:gd name="connsiteY1314" fmla="*/ 1871857 h 2165949"/>
              <a:gd name="connsiteX1315" fmla="*/ 816659 w 3119726"/>
              <a:gd name="connsiteY1315" fmla="*/ 1858171 h 2165949"/>
              <a:gd name="connsiteX1316" fmla="*/ 822517 w 3119726"/>
              <a:gd name="connsiteY1316" fmla="*/ 1854853 h 2165949"/>
              <a:gd name="connsiteX1317" fmla="*/ 821117 w 3119726"/>
              <a:gd name="connsiteY1317" fmla="*/ 1846040 h 2165949"/>
              <a:gd name="connsiteX1318" fmla="*/ 843927 w 3119726"/>
              <a:gd name="connsiteY1318" fmla="*/ 1830384 h 2165949"/>
              <a:gd name="connsiteX1319" fmla="*/ 857717 w 3119726"/>
              <a:gd name="connsiteY1319" fmla="*/ 1825356 h 2165949"/>
              <a:gd name="connsiteX1320" fmla="*/ 879697 w 3119726"/>
              <a:gd name="connsiteY1320" fmla="*/ 1803272 h 2165949"/>
              <a:gd name="connsiteX1321" fmla="*/ 885296 w 3119726"/>
              <a:gd name="connsiteY1321" fmla="*/ 1805605 h 2165949"/>
              <a:gd name="connsiteX1322" fmla="*/ 889288 w 3119726"/>
              <a:gd name="connsiteY1322" fmla="*/ 1795133 h 2165949"/>
              <a:gd name="connsiteX1323" fmla="*/ 881149 w 3119726"/>
              <a:gd name="connsiteY1323" fmla="*/ 1792852 h 2165949"/>
              <a:gd name="connsiteX1324" fmla="*/ 877987 w 3119726"/>
              <a:gd name="connsiteY1324" fmla="*/ 1800109 h 2165949"/>
              <a:gd name="connsiteX1325" fmla="*/ 879697 w 3119726"/>
              <a:gd name="connsiteY1325" fmla="*/ 1793681 h 2165949"/>
              <a:gd name="connsiteX1326" fmla="*/ 868863 w 3119726"/>
              <a:gd name="connsiteY1326" fmla="*/ 1797051 h 2165949"/>
              <a:gd name="connsiteX1327" fmla="*/ 873839 w 3119726"/>
              <a:gd name="connsiteY1327" fmla="*/ 1796947 h 2165949"/>
              <a:gd name="connsiteX1328" fmla="*/ 861709 w 3119726"/>
              <a:gd name="connsiteY1328" fmla="*/ 1805190 h 2165949"/>
              <a:gd name="connsiteX1329" fmla="*/ 865908 w 3119726"/>
              <a:gd name="connsiteY1329" fmla="*/ 1798710 h 2165949"/>
              <a:gd name="connsiteX1330" fmla="*/ 849008 w 3119726"/>
              <a:gd name="connsiteY1330" fmla="*/ 1801405 h 2165949"/>
              <a:gd name="connsiteX1331" fmla="*/ 851911 w 3119726"/>
              <a:gd name="connsiteY1331" fmla="*/ 1809389 h 2165949"/>
              <a:gd name="connsiteX1332" fmla="*/ 847763 w 3119726"/>
              <a:gd name="connsiteY1332" fmla="*/ 1806227 h 2165949"/>
              <a:gd name="connsiteX1333" fmla="*/ 828582 w 3119726"/>
              <a:gd name="connsiteY1333" fmla="*/ 1813018 h 2165949"/>
              <a:gd name="connsiteX1334" fmla="*/ 823554 w 3119726"/>
              <a:gd name="connsiteY1334" fmla="*/ 1822712 h 2165949"/>
              <a:gd name="connsiteX1335" fmla="*/ 822776 w 3119726"/>
              <a:gd name="connsiteY1335" fmla="*/ 1816284 h 2165949"/>
              <a:gd name="connsiteX1336" fmla="*/ 811942 w 3119726"/>
              <a:gd name="connsiteY1336" fmla="*/ 1819705 h 2165949"/>
              <a:gd name="connsiteX1337" fmla="*/ 813963 w 3119726"/>
              <a:gd name="connsiteY1337" fmla="*/ 1830903 h 2165949"/>
              <a:gd name="connsiteX1338" fmla="*/ 806706 w 3119726"/>
              <a:gd name="connsiteY1338" fmla="*/ 1825408 h 2165949"/>
              <a:gd name="connsiteX1339" fmla="*/ 796908 w 3119726"/>
              <a:gd name="connsiteY1339" fmla="*/ 1829555 h 2165949"/>
              <a:gd name="connsiteX1340" fmla="*/ 793279 w 3119726"/>
              <a:gd name="connsiteY1340" fmla="*/ 1838420 h 2165949"/>
              <a:gd name="connsiteX1341" fmla="*/ 775083 w 3119726"/>
              <a:gd name="connsiteY1341" fmla="*/ 1845781 h 2165949"/>
              <a:gd name="connsiteX1342" fmla="*/ 783792 w 3119726"/>
              <a:gd name="connsiteY1342" fmla="*/ 1850499 h 2165949"/>
              <a:gd name="connsiteX1343" fmla="*/ 778297 w 3119726"/>
              <a:gd name="connsiteY1343" fmla="*/ 1861800 h 2165949"/>
              <a:gd name="connsiteX1344" fmla="*/ 776068 w 3119726"/>
              <a:gd name="connsiteY1344" fmla="*/ 1856201 h 2165949"/>
              <a:gd name="connsiteX1345" fmla="*/ 780474 w 3119726"/>
              <a:gd name="connsiteY1345" fmla="*/ 1853765 h 2165949"/>
              <a:gd name="connsiteX1346" fmla="*/ 767514 w 3119726"/>
              <a:gd name="connsiteY1346" fmla="*/ 1855475 h 2165949"/>
              <a:gd name="connsiteX1347" fmla="*/ 751029 w 3119726"/>
              <a:gd name="connsiteY1347" fmla="*/ 1856409 h 2165949"/>
              <a:gd name="connsiteX1348" fmla="*/ 746881 w 3119726"/>
              <a:gd name="connsiteY1348" fmla="*/ 1853246 h 2165949"/>
              <a:gd name="connsiteX1349" fmla="*/ 748696 w 3119726"/>
              <a:gd name="connsiteY1349" fmla="*/ 1860452 h 2165949"/>
              <a:gd name="connsiteX1350" fmla="*/ 739313 w 3119726"/>
              <a:gd name="connsiteY1350" fmla="*/ 1862940 h 2165949"/>
              <a:gd name="connsiteX1351" fmla="*/ 744497 w 3119726"/>
              <a:gd name="connsiteY1351" fmla="*/ 1866932 h 2165949"/>
              <a:gd name="connsiteX1352" fmla="*/ 723553 w 3119726"/>
              <a:gd name="connsiteY1352" fmla="*/ 1879944 h 2165949"/>
              <a:gd name="connsiteX1353" fmla="*/ 714999 w 3119726"/>
              <a:gd name="connsiteY1353" fmla="*/ 1879166 h 2165949"/>
              <a:gd name="connsiteX1354" fmla="*/ 714222 w 3119726"/>
              <a:gd name="connsiteY1354" fmla="*/ 1872790 h 2165949"/>
              <a:gd name="connsiteX1355" fmla="*/ 699292 w 3119726"/>
              <a:gd name="connsiteY1355" fmla="*/ 1886580 h 2165949"/>
              <a:gd name="connsiteX1356" fmla="*/ 705305 w 3119726"/>
              <a:gd name="connsiteY1356" fmla="*/ 1887306 h 2165949"/>
              <a:gd name="connsiteX1357" fmla="*/ 693330 w 3119726"/>
              <a:gd name="connsiteY1357" fmla="*/ 1899436 h 2165949"/>
              <a:gd name="connsiteX1358" fmla="*/ 695507 w 3119726"/>
              <a:gd name="connsiteY1358" fmla="*/ 1891401 h 2165949"/>
              <a:gd name="connsiteX1359" fmla="*/ 686954 w 3119726"/>
              <a:gd name="connsiteY1359" fmla="*/ 1890623 h 2165949"/>
              <a:gd name="connsiteX1360" fmla="*/ 684724 w 3119726"/>
              <a:gd name="connsiteY1360" fmla="*/ 1885025 h 2165949"/>
              <a:gd name="connsiteX1361" fmla="*/ 686435 w 3119726"/>
              <a:gd name="connsiteY1361" fmla="*/ 1878596 h 2165949"/>
              <a:gd name="connsiteX1362" fmla="*/ 682910 w 3119726"/>
              <a:gd name="connsiteY1362" fmla="*/ 1877819 h 2165949"/>
              <a:gd name="connsiteX1363" fmla="*/ 676067 w 3119726"/>
              <a:gd name="connsiteY1363" fmla="*/ 1893889 h 2165949"/>
              <a:gd name="connsiteX1364" fmla="*/ 683999 w 3119726"/>
              <a:gd name="connsiteY1364" fmla="*/ 1892282 h 2165949"/>
              <a:gd name="connsiteX1365" fmla="*/ 680370 w 3119726"/>
              <a:gd name="connsiteY1365" fmla="*/ 1901095 h 2165949"/>
              <a:gd name="connsiteX1366" fmla="*/ 670209 w 3119726"/>
              <a:gd name="connsiteY1366" fmla="*/ 1897104 h 2165949"/>
              <a:gd name="connsiteX1367" fmla="*/ 672853 w 3119726"/>
              <a:gd name="connsiteY1367" fmla="*/ 1901095 h 2165949"/>
              <a:gd name="connsiteX1368" fmla="*/ 668187 w 3119726"/>
              <a:gd name="connsiteY1368" fmla="*/ 1909130 h 2165949"/>
              <a:gd name="connsiteX1369" fmla="*/ 667876 w 3119726"/>
              <a:gd name="connsiteY1369" fmla="*/ 1901095 h 2165949"/>
              <a:gd name="connsiteX1370" fmla="*/ 652168 w 3119726"/>
              <a:gd name="connsiteY1370" fmla="*/ 1908301 h 2165949"/>
              <a:gd name="connsiteX1371" fmla="*/ 657456 w 3119726"/>
              <a:gd name="connsiteY1371" fmla="*/ 1902702 h 2165949"/>
              <a:gd name="connsiteX1372" fmla="*/ 657301 w 3119726"/>
              <a:gd name="connsiteY1372" fmla="*/ 1898711 h 2165949"/>
              <a:gd name="connsiteX1373" fmla="*/ 647295 w 3119726"/>
              <a:gd name="connsiteY1373" fmla="*/ 1898711 h 2165949"/>
              <a:gd name="connsiteX1374" fmla="*/ 652739 w 3119726"/>
              <a:gd name="connsiteY1374" fmla="*/ 1897155 h 2165949"/>
              <a:gd name="connsiteX1375" fmla="*/ 652428 w 3119726"/>
              <a:gd name="connsiteY1375" fmla="*/ 1889120 h 2165949"/>
              <a:gd name="connsiteX1376" fmla="*/ 646103 w 3119726"/>
              <a:gd name="connsiteY1376" fmla="*/ 1880307 h 2165949"/>
              <a:gd name="connsiteX1377" fmla="*/ 648332 w 3119726"/>
              <a:gd name="connsiteY1377" fmla="*/ 1885906 h 2165949"/>
              <a:gd name="connsiteX1378" fmla="*/ 650665 w 3119726"/>
              <a:gd name="connsiteY1378" fmla="*/ 1881862 h 2165949"/>
              <a:gd name="connsiteX1379" fmla="*/ 656419 w 3119726"/>
              <a:gd name="connsiteY1379" fmla="*/ 1888291 h 2165949"/>
              <a:gd name="connsiteX1380" fmla="*/ 670209 w 3119726"/>
              <a:gd name="connsiteY1380" fmla="*/ 1883469 h 2165949"/>
              <a:gd name="connsiteX1381" fmla="*/ 685139 w 3119726"/>
              <a:gd name="connsiteY1381" fmla="*/ 1869783 h 2165949"/>
              <a:gd name="connsiteX1382" fmla="*/ 673371 w 3119726"/>
              <a:gd name="connsiteY1382" fmla="*/ 1862629 h 2165949"/>
              <a:gd name="connsiteX1383" fmla="*/ 696544 w 3119726"/>
              <a:gd name="connsiteY1383" fmla="*/ 1855268 h 2165949"/>
              <a:gd name="connsiteX1384" fmla="*/ 703283 w 3119726"/>
              <a:gd name="connsiteY1384" fmla="*/ 1848788 h 2165949"/>
              <a:gd name="connsiteX1385" fmla="*/ 697788 w 3119726"/>
              <a:gd name="connsiteY1385" fmla="*/ 1836813 h 2165949"/>
              <a:gd name="connsiteX1386" fmla="*/ 701158 w 3119726"/>
              <a:gd name="connsiteY1386" fmla="*/ 1833599 h 2165949"/>
              <a:gd name="connsiteX1387" fmla="*/ 704165 w 3119726"/>
              <a:gd name="connsiteY1387" fmla="*/ 1845626 h 2165949"/>
              <a:gd name="connsiteX1388" fmla="*/ 719821 w 3119726"/>
              <a:gd name="connsiteY1388" fmla="*/ 1838316 h 2165949"/>
              <a:gd name="connsiteX1389" fmla="*/ 704683 w 3119726"/>
              <a:gd name="connsiteY1389" fmla="*/ 1834428 h 2165949"/>
              <a:gd name="connsiteX1390" fmla="*/ 721531 w 3119726"/>
              <a:gd name="connsiteY1390" fmla="*/ 1831888 h 2165949"/>
              <a:gd name="connsiteX1391" fmla="*/ 728685 w 3119726"/>
              <a:gd name="connsiteY1391" fmla="*/ 1823801 h 2165949"/>
              <a:gd name="connsiteX1392" fmla="*/ 729878 w 3119726"/>
              <a:gd name="connsiteY1392" fmla="*/ 1828622 h 2165949"/>
              <a:gd name="connsiteX1393" fmla="*/ 732366 w 3119726"/>
              <a:gd name="connsiteY1393" fmla="*/ 1828622 h 2165949"/>
              <a:gd name="connsiteX1394" fmla="*/ 731588 w 3119726"/>
              <a:gd name="connsiteY1394" fmla="*/ 1822194 h 2165949"/>
              <a:gd name="connsiteX1395" fmla="*/ 751392 w 3119726"/>
              <a:gd name="connsiteY1395" fmla="*/ 1817995 h 2165949"/>
              <a:gd name="connsiteX1396" fmla="*/ 751236 w 3119726"/>
              <a:gd name="connsiteY1396" fmla="*/ 1814003 h 2165949"/>
              <a:gd name="connsiteX1397" fmla="*/ 734180 w 3119726"/>
              <a:gd name="connsiteY1397" fmla="*/ 1812499 h 2165949"/>
              <a:gd name="connsiteX1398" fmla="*/ 748644 w 3119726"/>
              <a:gd name="connsiteY1398" fmla="*/ 1800369 h 2165949"/>
              <a:gd name="connsiteX1399" fmla="*/ 746933 w 3119726"/>
              <a:gd name="connsiteY1399" fmla="*/ 1806797 h 2165949"/>
              <a:gd name="connsiteX1400" fmla="*/ 751495 w 3119726"/>
              <a:gd name="connsiteY1400" fmla="*/ 1808404 h 2165949"/>
              <a:gd name="connsiteX1401" fmla="*/ 753465 w 3119726"/>
              <a:gd name="connsiteY1401" fmla="*/ 1796325 h 2165949"/>
              <a:gd name="connsiteX1402" fmla="*/ 757146 w 3119726"/>
              <a:gd name="connsiteY1402" fmla="*/ 1801094 h 2165949"/>
              <a:gd name="connsiteX1403" fmla="*/ 754658 w 3119726"/>
              <a:gd name="connsiteY1403" fmla="*/ 1801146 h 2165949"/>
              <a:gd name="connsiteX1404" fmla="*/ 752947 w 3119726"/>
              <a:gd name="connsiteY1404" fmla="*/ 1807574 h 2165949"/>
              <a:gd name="connsiteX1405" fmla="*/ 758701 w 3119726"/>
              <a:gd name="connsiteY1405" fmla="*/ 1813951 h 2165949"/>
              <a:gd name="connsiteX1406" fmla="*/ 757768 w 3119726"/>
              <a:gd name="connsiteY1406" fmla="*/ 1803531 h 2165949"/>
              <a:gd name="connsiteX1407" fmla="*/ 764818 w 3119726"/>
              <a:gd name="connsiteY1407" fmla="*/ 1805086 h 2165949"/>
              <a:gd name="connsiteX1408" fmla="*/ 757561 w 3119726"/>
              <a:gd name="connsiteY1408" fmla="*/ 1799539 h 2165949"/>
              <a:gd name="connsiteX1409" fmla="*/ 756316 w 3119726"/>
              <a:gd name="connsiteY1409" fmla="*/ 1792852 h 2165949"/>
              <a:gd name="connsiteX1410" fmla="*/ 722464 w 3119726"/>
              <a:gd name="connsiteY1410" fmla="*/ 1802287 h 2165949"/>
              <a:gd name="connsiteX1411" fmla="*/ 721428 w 3119726"/>
              <a:gd name="connsiteY1411" fmla="*/ 1797051 h 2165949"/>
              <a:gd name="connsiteX1412" fmla="*/ 707586 w 3119726"/>
              <a:gd name="connsiteY1412" fmla="*/ 1794718 h 2165949"/>
              <a:gd name="connsiteX1413" fmla="*/ 655279 w 3119726"/>
              <a:gd name="connsiteY1413" fmla="*/ 1793370 h 2165949"/>
              <a:gd name="connsiteX1414" fmla="*/ 605978 w 3119726"/>
              <a:gd name="connsiteY1414" fmla="*/ 1783987 h 2165949"/>
              <a:gd name="connsiteX1415" fmla="*/ 589026 w 3119726"/>
              <a:gd name="connsiteY1415" fmla="*/ 1796481 h 2165949"/>
              <a:gd name="connsiteX1416" fmla="*/ 599032 w 3119726"/>
              <a:gd name="connsiteY1416" fmla="*/ 1778388 h 2165949"/>
              <a:gd name="connsiteX1417" fmla="*/ 569068 w 3119726"/>
              <a:gd name="connsiteY1417" fmla="*/ 1776263 h 2165949"/>
              <a:gd name="connsiteX1418" fmla="*/ 540555 w 3119726"/>
              <a:gd name="connsiteY1418" fmla="*/ 1781862 h 2165949"/>
              <a:gd name="connsiteX1419" fmla="*/ 535475 w 3119726"/>
              <a:gd name="connsiteY1419" fmla="*/ 1769783 h 2165949"/>
              <a:gd name="connsiteX1420" fmla="*/ 496750 w 3119726"/>
              <a:gd name="connsiteY1420" fmla="*/ 1784298 h 2165949"/>
              <a:gd name="connsiteX1421" fmla="*/ 468652 w 3119726"/>
              <a:gd name="connsiteY1421" fmla="*/ 1783313 h 2165949"/>
              <a:gd name="connsiteX1422" fmla="*/ 467875 w 3119726"/>
              <a:gd name="connsiteY1422" fmla="*/ 1769627 h 2165949"/>
              <a:gd name="connsiteX1423" fmla="*/ 430031 w 3119726"/>
              <a:gd name="connsiteY1423" fmla="*/ 1780151 h 2165949"/>
              <a:gd name="connsiteX1424" fmla="*/ 417797 w 3119726"/>
              <a:gd name="connsiteY1424" fmla="*/ 1767553 h 2165949"/>
              <a:gd name="connsiteX1425" fmla="*/ 414842 w 3119726"/>
              <a:gd name="connsiteY1425" fmla="*/ 1776833 h 2165949"/>
              <a:gd name="connsiteX1426" fmla="*/ 414323 w 3119726"/>
              <a:gd name="connsiteY1426" fmla="*/ 1754749 h 2165949"/>
              <a:gd name="connsiteX1427" fmla="*/ 410591 w 3119726"/>
              <a:gd name="connsiteY1427" fmla="*/ 1752468 h 2165949"/>
              <a:gd name="connsiteX1428" fmla="*/ 411524 w 3119726"/>
              <a:gd name="connsiteY1428" fmla="*/ 1762214 h 2165949"/>
              <a:gd name="connsiteX1429" fmla="*/ 394105 w 3119726"/>
              <a:gd name="connsiteY1429" fmla="*/ 1757030 h 2165949"/>
              <a:gd name="connsiteX1430" fmla="*/ 397942 w 3119726"/>
              <a:gd name="connsiteY1430" fmla="*/ 1763147 h 2165949"/>
              <a:gd name="connsiteX1431" fmla="*/ 396542 w 3119726"/>
              <a:gd name="connsiteY1431" fmla="*/ 1776055 h 2165949"/>
              <a:gd name="connsiteX1432" fmla="*/ 385552 w 3119726"/>
              <a:gd name="connsiteY1432" fmla="*/ 1773619 h 2165949"/>
              <a:gd name="connsiteX1433" fmla="*/ 372125 w 3119726"/>
              <a:gd name="connsiteY1433" fmla="*/ 1764806 h 2165949"/>
              <a:gd name="connsiteX1434" fmla="*/ 380108 w 3119726"/>
              <a:gd name="connsiteY1434" fmla="*/ 1762369 h 2165949"/>
              <a:gd name="connsiteX1435" fmla="*/ 381560 w 3119726"/>
              <a:gd name="connsiteY1435" fmla="*/ 1769731 h 2165949"/>
              <a:gd name="connsiteX1436" fmla="*/ 386277 w 3119726"/>
              <a:gd name="connsiteY1436" fmla="*/ 1767139 h 2165949"/>
              <a:gd name="connsiteX1437" fmla="*/ 383167 w 3119726"/>
              <a:gd name="connsiteY1437" fmla="*/ 1764754 h 2165949"/>
              <a:gd name="connsiteX1438" fmla="*/ 390528 w 3119726"/>
              <a:gd name="connsiteY1438" fmla="*/ 1748684 h 2165949"/>
              <a:gd name="connsiteX1439" fmla="*/ 391721 w 3119726"/>
              <a:gd name="connsiteY1439" fmla="*/ 1741115 h 2165949"/>
              <a:gd name="connsiteX1440" fmla="*/ 377724 w 3119726"/>
              <a:gd name="connsiteY1440" fmla="*/ 1733390 h 2165949"/>
              <a:gd name="connsiteX1441" fmla="*/ 350818 w 3119726"/>
              <a:gd name="connsiteY1441" fmla="*/ 1736501 h 2165949"/>
              <a:gd name="connsiteX1442" fmla="*/ 331171 w 3119726"/>
              <a:gd name="connsiteY1442" fmla="*/ 1728828 h 2165949"/>
              <a:gd name="connsiteX1443" fmla="*/ 313389 w 3119726"/>
              <a:gd name="connsiteY1443" fmla="*/ 1742722 h 2165949"/>
              <a:gd name="connsiteX1444" fmla="*/ 309190 w 3119726"/>
              <a:gd name="connsiteY1444" fmla="*/ 1732976 h 2165949"/>
              <a:gd name="connsiteX1445" fmla="*/ 260823 w 3119726"/>
              <a:gd name="connsiteY1445" fmla="*/ 1735412 h 2165949"/>
              <a:gd name="connsiteX1446" fmla="*/ 253617 w 3119726"/>
              <a:gd name="connsiteY1446" fmla="*/ 1741115 h 2165949"/>
              <a:gd name="connsiteX1447" fmla="*/ 253773 w 3119726"/>
              <a:gd name="connsiteY1447" fmla="*/ 1753401 h 2165949"/>
              <a:gd name="connsiteX1448" fmla="*/ 242730 w 3119726"/>
              <a:gd name="connsiteY1448" fmla="*/ 1754023 h 2165949"/>
              <a:gd name="connsiteX1449" fmla="*/ 240864 w 3119726"/>
              <a:gd name="connsiteY1449" fmla="*/ 1748943 h 2165949"/>
              <a:gd name="connsiteX1450" fmla="*/ 235888 w 3119726"/>
              <a:gd name="connsiteY1450" fmla="*/ 1758481 h 2165949"/>
              <a:gd name="connsiteX1451" fmla="*/ 229770 w 3119726"/>
              <a:gd name="connsiteY1451" fmla="*/ 1752053 h 2165949"/>
              <a:gd name="connsiteX1452" fmla="*/ 236717 w 3119726"/>
              <a:gd name="connsiteY1452" fmla="*/ 1745366 h 2165949"/>
              <a:gd name="connsiteX1453" fmla="*/ 235576 w 3119726"/>
              <a:gd name="connsiteY1453" fmla="*/ 1736812 h 2165949"/>
              <a:gd name="connsiteX1454" fmla="*/ 228319 w 3119726"/>
              <a:gd name="connsiteY1454" fmla="*/ 1732561 h 2165949"/>
              <a:gd name="connsiteX1455" fmla="*/ 234799 w 3119726"/>
              <a:gd name="connsiteY1455" fmla="*/ 1731939 h 2165949"/>
              <a:gd name="connsiteX1456" fmla="*/ 235888 w 3119726"/>
              <a:gd name="connsiteY1456" fmla="*/ 1724940 h 2165949"/>
              <a:gd name="connsiteX1457" fmla="*/ 231170 w 3119726"/>
              <a:gd name="connsiteY1457" fmla="*/ 1730176 h 2165949"/>
              <a:gd name="connsiteX1458" fmla="*/ 230081 w 3119726"/>
              <a:gd name="connsiteY1458" fmla="*/ 1714158 h 2165949"/>
              <a:gd name="connsiteX1459" fmla="*/ 233503 w 3119726"/>
              <a:gd name="connsiteY1459" fmla="*/ 1711877 h 2165949"/>
              <a:gd name="connsiteX1460" fmla="*/ 238480 w 3119726"/>
              <a:gd name="connsiteY1460" fmla="*/ 1719082 h 2165949"/>
              <a:gd name="connsiteX1461" fmla="*/ 237702 w 3119726"/>
              <a:gd name="connsiteY1461" fmla="*/ 1730021 h 2165949"/>
              <a:gd name="connsiteX1462" fmla="*/ 238946 w 3119726"/>
              <a:gd name="connsiteY1462" fmla="*/ 1728828 h 2165949"/>
              <a:gd name="connsiteX1463" fmla="*/ 238687 w 3119726"/>
              <a:gd name="connsiteY1463" fmla="*/ 1728725 h 2165949"/>
              <a:gd name="connsiteX1464" fmla="*/ 238946 w 3119726"/>
              <a:gd name="connsiteY1464" fmla="*/ 1728828 h 2165949"/>
              <a:gd name="connsiteX1465" fmla="*/ 241279 w 3119726"/>
              <a:gd name="connsiteY1465" fmla="*/ 1725666 h 2165949"/>
              <a:gd name="connsiteX1466" fmla="*/ 240087 w 3119726"/>
              <a:gd name="connsiteY1466" fmla="*/ 1711877 h 2165949"/>
              <a:gd name="connsiteX1467" fmla="*/ 244752 w 3119726"/>
              <a:gd name="connsiteY1467" fmla="*/ 1709025 h 2165949"/>
              <a:gd name="connsiteX1468" fmla="*/ 241590 w 3119726"/>
              <a:gd name="connsiteY1468" fmla="*/ 1699953 h 2165949"/>
              <a:gd name="connsiteX1469" fmla="*/ 247448 w 3119726"/>
              <a:gd name="connsiteY1469" fmla="*/ 1688807 h 2165949"/>
              <a:gd name="connsiteX1470" fmla="*/ 250610 w 3119726"/>
              <a:gd name="connsiteY1470" fmla="*/ 1664183 h 2165949"/>
              <a:gd name="connsiteX1471" fmla="*/ 259008 w 3119726"/>
              <a:gd name="connsiteY1471" fmla="*/ 1671544 h 2165949"/>
              <a:gd name="connsiteX1472" fmla="*/ 255172 w 3119726"/>
              <a:gd name="connsiteY1472" fmla="*/ 1663509 h 2165949"/>
              <a:gd name="connsiteX1473" fmla="*/ 260875 w 3119726"/>
              <a:gd name="connsiteY1473" fmla="*/ 1649771 h 2165949"/>
              <a:gd name="connsiteX1474" fmla="*/ 261289 w 3119726"/>
              <a:gd name="connsiteY1474" fmla="*/ 1657807 h 2165949"/>
              <a:gd name="connsiteX1475" fmla="*/ 267459 w 3119726"/>
              <a:gd name="connsiteY1475" fmla="*/ 1664442 h 2165949"/>
              <a:gd name="connsiteX1476" fmla="*/ 268236 w 3119726"/>
              <a:gd name="connsiteY1476" fmla="*/ 1655681 h 2165949"/>
              <a:gd name="connsiteX1477" fmla="*/ 264452 w 3119726"/>
              <a:gd name="connsiteY1477" fmla="*/ 1647646 h 2165949"/>
              <a:gd name="connsiteX1478" fmla="*/ 271554 w 3119726"/>
              <a:gd name="connsiteY1478" fmla="*/ 1630953 h 2165949"/>
              <a:gd name="connsiteX1479" fmla="*/ 280315 w 3119726"/>
              <a:gd name="connsiteY1479" fmla="*/ 1633960 h 2165949"/>
              <a:gd name="connsiteX1480" fmla="*/ 280574 w 3119726"/>
              <a:gd name="connsiteY1480" fmla="*/ 1619393 h 2165949"/>
              <a:gd name="connsiteX1481" fmla="*/ 275183 w 3119726"/>
              <a:gd name="connsiteY1481" fmla="*/ 1628776 h 2165949"/>
              <a:gd name="connsiteX1482" fmla="*/ 265022 w 3119726"/>
              <a:gd name="connsiteY1482" fmla="*/ 1641114 h 2165949"/>
              <a:gd name="connsiteX1483" fmla="*/ 258386 w 3119726"/>
              <a:gd name="connsiteY1483" fmla="*/ 1626443 h 2165949"/>
              <a:gd name="connsiteX1484" fmla="*/ 282752 w 3119726"/>
              <a:gd name="connsiteY1484" fmla="*/ 1620118 h 2165949"/>
              <a:gd name="connsiteX1485" fmla="*/ 293068 w 3119726"/>
              <a:gd name="connsiteY1485" fmla="*/ 1608040 h 2165949"/>
              <a:gd name="connsiteX1486" fmla="*/ 293431 w 3119726"/>
              <a:gd name="connsiteY1486" fmla="*/ 1616023 h 2165949"/>
              <a:gd name="connsiteX1487" fmla="*/ 299392 w 3119726"/>
              <a:gd name="connsiteY1487" fmla="*/ 1625043 h 2165949"/>
              <a:gd name="connsiteX1488" fmla="*/ 302244 w 3119726"/>
              <a:gd name="connsiteY1488" fmla="*/ 1619341 h 2165949"/>
              <a:gd name="connsiteX1489" fmla="*/ 294830 w 3119726"/>
              <a:gd name="connsiteY1489" fmla="*/ 1613172 h 2165949"/>
              <a:gd name="connsiteX1490" fmla="*/ 298407 w 3119726"/>
              <a:gd name="connsiteY1490" fmla="*/ 1600989 h 2165949"/>
              <a:gd name="connsiteX1491" fmla="*/ 302399 w 3119726"/>
              <a:gd name="connsiteY1491" fmla="*/ 1606951 h 2165949"/>
              <a:gd name="connsiteX1492" fmla="*/ 305043 w 3119726"/>
              <a:gd name="connsiteY1492" fmla="*/ 1603426 h 2165949"/>
              <a:gd name="connsiteX1493" fmla="*/ 300533 w 3119726"/>
              <a:gd name="connsiteY1493" fmla="*/ 1591606 h 2165949"/>
              <a:gd name="connsiteX1494" fmla="*/ 310175 w 3119726"/>
              <a:gd name="connsiteY1494" fmla="*/ 1598553 h 2165949"/>
              <a:gd name="connsiteX1495" fmla="*/ 311471 w 3119726"/>
              <a:gd name="connsiteY1495" fmla="*/ 1608092 h 2165949"/>
              <a:gd name="connsiteX1496" fmla="*/ 315878 w 3119726"/>
              <a:gd name="connsiteY1496" fmla="*/ 1609750 h 2165949"/>
              <a:gd name="connsiteX1497" fmla="*/ 320025 w 3119726"/>
              <a:gd name="connsiteY1497" fmla="*/ 1578387 h 2165949"/>
              <a:gd name="connsiteX1498" fmla="*/ 315100 w 3119726"/>
              <a:gd name="connsiteY1498" fmla="*/ 1578698 h 2165949"/>
              <a:gd name="connsiteX1499" fmla="*/ 307894 w 3119726"/>
              <a:gd name="connsiteY1499" fmla="*/ 1579786 h 2165949"/>
              <a:gd name="connsiteX1500" fmla="*/ 302295 w 3119726"/>
              <a:gd name="connsiteY1500" fmla="*/ 1580823 h 2165949"/>
              <a:gd name="connsiteX1501" fmla="*/ 296489 w 3119726"/>
              <a:gd name="connsiteY1501" fmla="*/ 1585592 h 2165949"/>
              <a:gd name="connsiteX1502" fmla="*/ 295919 w 3119726"/>
              <a:gd name="connsiteY1502" fmla="*/ 1582223 h 2165949"/>
              <a:gd name="connsiteX1503" fmla="*/ 292342 w 3119726"/>
              <a:gd name="connsiteY1503" fmla="*/ 1583104 h 2165949"/>
              <a:gd name="connsiteX1504" fmla="*/ 292809 w 3119726"/>
              <a:gd name="connsiteY1504" fmla="*/ 1587614 h 2165949"/>
              <a:gd name="connsiteX1505" fmla="*/ 290320 w 3119726"/>
              <a:gd name="connsiteY1505" fmla="*/ 1583623 h 2165949"/>
              <a:gd name="connsiteX1506" fmla="*/ 280263 w 3119726"/>
              <a:gd name="connsiteY1506" fmla="*/ 1586266 h 2165949"/>
              <a:gd name="connsiteX1507" fmla="*/ 280263 w 3119726"/>
              <a:gd name="connsiteY1507" fmla="*/ 1586422 h 2165949"/>
              <a:gd name="connsiteX1508" fmla="*/ 280211 w 3119726"/>
              <a:gd name="connsiteY1508" fmla="*/ 1586318 h 2165949"/>
              <a:gd name="connsiteX1509" fmla="*/ 277360 w 3119726"/>
              <a:gd name="connsiteY1509" fmla="*/ 1587096 h 2165949"/>
              <a:gd name="connsiteX1510" fmla="*/ 276479 w 3119726"/>
              <a:gd name="connsiteY1510" fmla="*/ 1590828 h 2165949"/>
              <a:gd name="connsiteX1511" fmla="*/ 267614 w 3119726"/>
              <a:gd name="connsiteY1511" fmla="*/ 1589584 h 2165949"/>
              <a:gd name="connsiteX1512" fmla="*/ 266214 w 3119726"/>
              <a:gd name="connsiteY1512" fmla="*/ 1589947 h 2165949"/>
              <a:gd name="connsiteX1513" fmla="*/ 268651 w 3119726"/>
              <a:gd name="connsiteY1513" fmla="*/ 1601767 h 2165949"/>
              <a:gd name="connsiteX1514" fmla="*/ 278449 w 3119726"/>
              <a:gd name="connsiteY1514" fmla="*/ 1606225 h 2165949"/>
              <a:gd name="connsiteX1515" fmla="*/ 272020 w 3119726"/>
              <a:gd name="connsiteY1515" fmla="*/ 1601767 h 2165949"/>
              <a:gd name="connsiteX1516" fmla="*/ 272435 w 3119726"/>
              <a:gd name="connsiteY1516" fmla="*/ 1609802 h 2165949"/>
              <a:gd name="connsiteX1517" fmla="*/ 266629 w 3119726"/>
              <a:gd name="connsiteY1517" fmla="*/ 1611202 h 2165949"/>
              <a:gd name="connsiteX1518" fmla="*/ 259216 w 3119726"/>
              <a:gd name="connsiteY1518" fmla="*/ 1592902 h 2165949"/>
              <a:gd name="connsiteX1519" fmla="*/ 256987 w 3119726"/>
              <a:gd name="connsiteY1519" fmla="*/ 1592176 h 2165949"/>
              <a:gd name="connsiteX1520" fmla="*/ 260201 w 3119726"/>
              <a:gd name="connsiteY1520" fmla="*/ 1606795 h 2165949"/>
              <a:gd name="connsiteX1521" fmla="*/ 256987 w 3119726"/>
              <a:gd name="connsiteY1521" fmla="*/ 1616956 h 2165949"/>
              <a:gd name="connsiteX1522" fmla="*/ 255380 w 3119726"/>
              <a:gd name="connsiteY1522" fmla="*/ 1609647 h 2165949"/>
              <a:gd name="connsiteX1523" fmla="*/ 243715 w 3119726"/>
              <a:gd name="connsiteY1523" fmla="*/ 1612498 h 2165949"/>
              <a:gd name="connsiteX1524" fmla="*/ 229407 w 3119726"/>
              <a:gd name="connsiteY1524" fmla="*/ 1633442 h 2165949"/>
              <a:gd name="connsiteX1525" fmla="*/ 222564 w 3119726"/>
              <a:gd name="connsiteY1525" fmla="*/ 1633338 h 2165949"/>
              <a:gd name="connsiteX1526" fmla="*/ 216966 w 3119726"/>
              <a:gd name="connsiteY1526" fmla="*/ 1618045 h 2165949"/>
              <a:gd name="connsiteX1527" fmla="*/ 218417 w 3119726"/>
              <a:gd name="connsiteY1527" fmla="*/ 1600626 h 2165949"/>
              <a:gd name="connsiteX1528" fmla="*/ 224172 w 3119726"/>
              <a:gd name="connsiteY1528" fmla="*/ 1613742 h 2165949"/>
              <a:gd name="connsiteX1529" fmla="*/ 233244 w 3119726"/>
              <a:gd name="connsiteY1529" fmla="*/ 1614572 h 2165949"/>
              <a:gd name="connsiteX1530" fmla="*/ 225675 w 3119726"/>
              <a:gd name="connsiteY1530" fmla="*/ 1596324 h 2165949"/>
              <a:gd name="connsiteX1531" fmla="*/ 229045 w 3119726"/>
              <a:gd name="connsiteY1531" fmla="*/ 1583985 h 2165949"/>
              <a:gd name="connsiteX1532" fmla="*/ 240346 w 3119726"/>
              <a:gd name="connsiteY1532" fmla="*/ 1573099 h 2165949"/>
              <a:gd name="connsiteX1533" fmla="*/ 231429 w 3119726"/>
              <a:gd name="connsiteY1533" fmla="*/ 1570196 h 2165949"/>
              <a:gd name="connsiteX1534" fmla="*/ 234643 w 3119726"/>
              <a:gd name="connsiteY1534" fmla="*/ 1559983 h 2165949"/>
              <a:gd name="connsiteX1535" fmla="*/ 237080 w 3119726"/>
              <a:gd name="connsiteY1535" fmla="*/ 1558532 h 2165949"/>
              <a:gd name="connsiteX1536" fmla="*/ 250714 w 3119726"/>
              <a:gd name="connsiteY1536" fmla="*/ 1548371 h 2165949"/>
              <a:gd name="connsiteX1537" fmla="*/ 247085 w 3119726"/>
              <a:gd name="connsiteY1537" fmla="*/ 1538107 h 2165949"/>
              <a:gd name="connsiteX1538" fmla="*/ 251181 w 3119726"/>
              <a:gd name="connsiteY1538" fmla="*/ 1531523 h 2165949"/>
              <a:gd name="connsiteX1539" fmla="*/ 251336 w 3119726"/>
              <a:gd name="connsiteY1539" fmla="*/ 1554177 h 2165949"/>
              <a:gd name="connsiteX1540" fmla="*/ 253928 w 3119726"/>
              <a:gd name="connsiteY1540" fmla="*/ 1562938 h 2165949"/>
              <a:gd name="connsiteX1541" fmla="*/ 257764 w 3119726"/>
              <a:gd name="connsiteY1541" fmla="*/ 1558532 h 2165949"/>
              <a:gd name="connsiteX1542" fmla="*/ 256624 w 3119726"/>
              <a:gd name="connsiteY1542" fmla="*/ 1546868 h 2165949"/>
              <a:gd name="connsiteX1543" fmla="*/ 260460 w 3119726"/>
              <a:gd name="connsiteY1543" fmla="*/ 1554851 h 2165949"/>
              <a:gd name="connsiteX1544" fmla="*/ 262897 w 3119726"/>
              <a:gd name="connsiteY1544" fmla="*/ 1553451 h 2165949"/>
              <a:gd name="connsiteX1545" fmla="*/ 259268 w 3119726"/>
              <a:gd name="connsiteY1545" fmla="*/ 1543187 h 2165949"/>
              <a:gd name="connsiteX1546" fmla="*/ 253358 w 3119726"/>
              <a:gd name="connsiteY1546" fmla="*/ 1544638 h 2165949"/>
              <a:gd name="connsiteX1547" fmla="*/ 306754 w 3119726"/>
              <a:gd name="connsiteY1547" fmla="*/ 1492020 h 2165949"/>
              <a:gd name="connsiteX1548" fmla="*/ 314737 w 3119726"/>
              <a:gd name="connsiteY1548" fmla="*/ 1483518 h 2165949"/>
              <a:gd name="connsiteX1549" fmla="*/ 320181 w 3119726"/>
              <a:gd name="connsiteY1549" fmla="*/ 1507054 h 2165949"/>
              <a:gd name="connsiteX1550" fmla="*/ 325935 w 3119726"/>
              <a:gd name="connsiteY1550" fmla="*/ 1497774 h 2165949"/>
              <a:gd name="connsiteX1551" fmla="*/ 323187 w 3119726"/>
              <a:gd name="connsiteY1551" fmla="*/ 1491087 h 2165949"/>
              <a:gd name="connsiteX1552" fmla="*/ 332933 w 3119726"/>
              <a:gd name="connsiteY1552" fmla="*/ 1487769 h 2165949"/>
              <a:gd name="connsiteX1553" fmla="*/ 340502 w 3119726"/>
              <a:gd name="connsiteY1553" fmla="*/ 1455472 h 2165949"/>
              <a:gd name="connsiteX1554" fmla="*/ 341383 w 3119726"/>
              <a:gd name="connsiteY1554" fmla="*/ 1467188 h 2165949"/>
              <a:gd name="connsiteX1555" fmla="*/ 347552 w 3119726"/>
              <a:gd name="connsiteY1555" fmla="*/ 1455939 h 2165949"/>
              <a:gd name="connsiteX1556" fmla="*/ 348693 w 3119726"/>
              <a:gd name="connsiteY1556" fmla="*/ 1465478 h 2165949"/>
              <a:gd name="connsiteX1557" fmla="*/ 351803 w 3119726"/>
              <a:gd name="connsiteY1557" fmla="*/ 1459827 h 2165949"/>
              <a:gd name="connsiteX1558" fmla="*/ 356469 w 3119726"/>
              <a:gd name="connsiteY1558" fmla="*/ 1469625 h 2165949"/>
              <a:gd name="connsiteX1559" fmla="*/ 361549 w 3119726"/>
              <a:gd name="connsiteY1559" fmla="*/ 1467033 h 2165949"/>
              <a:gd name="connsiteX1560" fmla="*/ 358128 w 3119726"/>
              <a:gd name="connsiteY1560" fmla="*/ 1456613 h 2165949"/>
              <a:gd name="connsiteX1561" fmla="*/ 372954 w 3119726"/>
              <a:gd name="connsiteY1561" fmla="*/ 1442979 h 2165949"/>
              <a:gd name="connsiteX1562" fmla="*/ 370570 w 3119726"/>
              <a:gd name="connsiteY1562" fmla="*/ 1434062 h 2165949"/>
              <a:gd name="connsiteX1563" fmla="*/ 389751 w 3119726"/>
              <a:gd name="connsiteY1563" fmla="*/ 1432403 h 2165949"/>
              <a:gd name="connsiteX1564" fmla="*/ 388507 w 3119726"/>
              <a:gd name="connsiteY1564" fmla="*/ 1425405 h 2165949"/>
              <a:gd name="connsiteX1565" fmla="*/ 358024 w 3119726"/>
              <a:gd name="connsiteY1565" fmla="*/ 1428204 h 2165949"/>
              <a:gd name="connsiteX1566" fmla="*/ 355380 w 3119726"/>
              <a:gd name="connsiteY1566" fmla="*/ 1392901 h 2165949"/>
              <a:gd name="connsiteX1567" fmla="*/ 407999 w 3119726"/>
              <a:gd name="connsiteY1567" fmla="*/ 1371646 h 2165949"/>
              <a:gd name="connsiteX1568" fmla="*/ 401467 w 3119726"/>
              <a:gd name="connsiteY1568" fmla="*/ 1330536 h 2165949"/>
              <a:gd name="connsiteX1569" fmla="*/ 382960 w 3119726"/>
              <a:gd name="connsiteY1569" fmla="*/ 1334683 h 2165949"/>
              <a:gd name="connsiteX1570" fmla="*/ 383893 w 3119726"/>
              <a:gd name="connsiteY1570" fmla="*/ 1342252 h 2165949"/>
              <a:gd name="connsiteX1571" fmla="*/ 397682 w 3119726"/>
              <a:gd name="connsiteY1571" fmla="*/ 1341786 h 2165949"/>
              <a:gd name="connsiteX1572" fmla="*/ 377153 w 3119726"/>
              <a:gd name="connsiteY1572" fmla="*/ 1347022 h 2165949"/>
              <a:gd name="connsiteX1573" fmla="*/ 376894 w 3119726"/>
              <a:gd name="connsiteY1573" fmla="*/ 1351843 h 2165949"/>
              <a:gd name="connsiteX1574" fmla="*/ 376324 w 3119726"/>
              <a:gd name="connsiteY1574" fmla="*/ 1347229 h 2165949"/>
              <a:gd name="connsiteX1575" fmla="*/ 372540 w 3119726"/>
              <a:gd name="connsiteY1575" fmla="*/ 1348629 h 2165949"/>
              <a:gd name="connsiteX1576" fmla="*/ 370466 w 3119726"/>
              <a:gd name="connsiteY1576" fmla="*/ 1355109 h 2165949"/>
              <a:gd name="connsiteX1577" fmla="*/ 369325 w 3119726"/>
              <a:gd name="connsiteY1577" fmla="*/ 1351065 h 2165949"/>
              <a:gd name="connsiteX1578" fmla="*/ 368444 w 3119726"/>
              <a:gd name="connsiteY1578" fmla="*/ 1351998 h 2165949"/>
              <a:gd name="connsiteX1579" fmla="*/ 369170 w 3119726"/>
              <a:gd name="connsiteY1579" fmla="*/ 1355783 h 2165949"/>
              <a:gd name="connsiteX1580" fmla="*/ 362586 w 3119726"/>
              <a:gd name="connsiteY1580" fmla="*/ 1351013 h 2165949"/>
              <a:gd name="connsiteX1581" fmla="*/ 361083 w 3119726"/>
              <a:gd name="connsiteY1581" fmla="*/ 1361900 h 2165949"/>
              <a:gd name="connsiteX1582" fmla="*/ 353099 w 3119726"/>
              <a:gd name="connsiteY1582" fmla="*/ 1349769 h 2165949"/>
              <a:gd name="connsiteX1583" fmla="*/ 350352 w 3119726"/>
              <a:gd name="connsiteY1583" fmla="*/ 1361278 h 2165949"/>
              <a:gd name="connsiteX1584" fmla="*/ 344494 w 3119726"/>
              <a:gd name="connsiteY1584" fmla="*/ 1360241 h 2165949"/>
              <a:gd name="connsiteX1585" fmla="*/ 346930 w 3119726"/>
              <a:gd name="connsiteY1585" fmla="*/ 1369106 h 2165949"/>
              <a:gd name="connsiteX1586" fmla="*/ 334022 w 3119726"/>
              <a:gd name="connsiteY1586" fmla="*/ 1357442 h 2165949"/>
              <a:gd name="connsiteX1587" fmla="*/ 325831 w 3119726"/>
              <a:gd name="connsiteY1587" fmla="*/ 1355524 h 2165949"/>
              <a:gd name="connsiteX1588" fmla="*/ 332570 w 3119726"/>
              <a:gd name="connsiteY1588" fmla="*/ 1368276 h 2165949"/>
              <a:gd name="connsiteX1589" fmla="*/ 325831 w 3119726"/>
              <a:gd name="connsiteY1589" fmla="*/ 1373720 h 2165949"/>
              <a:gd name="connsiteX1590" fmla="*/ 310279 w 3119726"/>
              <a:gd name="connsiteY1590" fmla="*/ 1363403 h 2165949"/>
              <a:gd name="connsiteX1591" fmla="*/ 317329 w 3119726"/>
              <a:gd name="connsiteY1591" fmla="*/ 1373927 h 2165949"/>
              <a:gd name="connsiteX1592" fmla="*/ 315878 w 3119726"/>
              <a:gd name="connsiteY1592" fmla="*/ 1366565 h 2165949"/>
              <a:gd name="connsiteX1593" fmla="*/ 322513 w 3119726"/>
              <a:gd name="connsiteY1593" fmla="*/ 1371283 h 2165949"/>
              <a:gd name="connsiteX1594" fmla="*/ 316396 w 3119726"/>
              <a:gd name="connsiteY1594" fmla="*/ 1390620 h 2165949"/>
              <a:gd name="connsiteX1595" fmla="*/ 313182 w 3119726"/>
              <a:gd name="connsiteY1595" fmla="*/ 1378126 h 2165949"/>
              <a:gd name="connsiteX1596" fmla="*/ 289594 w 3119726"/>
              <a:gd name="connsiteY1596" fmla="*/ 1395078 h 2165949"/>
              <a:gd name="connsiteX1597" fmla="*/ 283788 w 3119726"/>
              <a:gd name="connsiteY1597" fmla="*/ 1383984 h 2165949"/>
              <a:gd name="connsiteX1598" fmla="*/ 275857 w 3119726"/>
              <a:gd name="connsiteY1598" fmla="*/ 1380096 h 2165949"/>
              <a:gd name="connsiteX1599" fmla="*/ 278915 w 3119726"/>
              <a:gd name="connsiteY1599" fmla="*/ 1394819 h 2165949"/>
              <a:gd name="connsiteX1600" fmla="*/ 280989 w 3119726"/>
              <a:gd name="connsiteY1600" fmla="*/ 1387509 h 2165949"/>
              <a:gd name="connsiteX1601" fmla="*/ 286588 w 3119726"/>
              <a:gd name="connsiteY1601" fmla="*/ 1400832 h 2165949"/>
              <a:gd name="connsiteX1602" fmla="*/ 276634 w 3119726"/>
              <a:gd name="connsiteY1602" fmla="*/ 1393989 h 2165949"/>
              <a:gd name="connsiteX1603" fmla="*/ 276842 w 3119726"/>
              <a:gd name="connsiteY1603" fmla="*/ 1402025 h 2165949"/>
              <a:gd name="connsiteX1604" fmla="*/ 274820 w 3119726"/>
              <a:gd name="connsiteY1604" fmla="*/ 1388805 h 2165949"/>
              <a:gd name="connsiteX1605" fmla="*/ 267925 w 3119726"/>
              <a:gd name="connsiteY1605" fmla="*/ 1386421 h 2165949"/>
              <a:gd name="connsiteX1606" fmla="*/ 295193 w 3119726"/>
              <a:gd name="connsiteY1606" fmla="*/ 1359308 h 2165949"/>
              <a:gd name="connsiteX1607" fmla="*/ 293897 w 3119726"/>
              <a:gd name="connsiteY1607" fmla="*/ 1348836 h 2165949"/>
              <a:gd name="connsiteX1608" fmla="*/ 282129 w 3119726"/>
              <a:gd name="connsiteY1608" fmla="*/ 1349458 h 2165949"/>
              <a:gd name="connsiteX1609" fmla="*/ 273368 w 3119726"/>
              <a:gd name="connsiteY1609" fmla="*/ 1350702 h 2165949"/>
              <a:gd name="connsiteX1610" fmla="*/ 268703 w 3119726"/>
              <a:gd name="connsiteY1610" fmla="*/ 1359412 h 2165949"/>
              <a:gd name="connsiteX1611" fmla="*/ 265385 w 3119726"/>
              <a:gd name="connsiteY1611" fmla="*/ 1357131 h 2165949"/>
              <a:gd name="connsiteX1612" fmla="*/ 263104 w 3119726"/>
              <a:gd name="connsiteY1612" fmla="*/ 1351221 h 2165949"/>
              <a:gd name="connsiteX1613" fmla="*/ 261082 w 3119726"/>
              <a:gd name="connsiteY1613" fmla="*/ 1351428 h 2165949"/>
              <a:gd name="connsiteX1614" fmla="*/ 252217 w 3119726"/>
              <a:gd name="connsiteY1614" fmla="*/ 1356146 h 2165949"/>
              <a:gd name="connsiteX1615" fmla="*/ 251958 w 3119726"/>
              <a:gd name="connsiteY1615" fmla="*/ 1368535 h 2165949"/>
              <a:gd name="connsiteX1616" fmla="*/ 245530 w 3119726"/>
              <a:gd name="connsiteY1616" fmla="*/ 1361848 h 2165949"/>
              <a:gd name="connsiteX1617" fmla="*/ 247863 w 3119726"/>
              <a:gd name="connsiteY1617" fmla="*/ 1372838 h 2165949"/>
              <a:gd name="connsiteX1618" fmla="*/ 245271 w 3119726"/>
              <a:gd name="connsiteY1618" fmla="*/ 1374186 h 2165949"/>
              <a:gd name="connsiteX1619" fmla="*/ 241383 w 3119726"/>
              <a:gd name="connsiteY1619" fmla="*/ 1366099 h 2165949"/>
              <a:gd name="connsiteX1620" fmla="*/ 231740 w 3119726"/>
              <a:gd name="connsiteY1620" fmla="*/ 1388079 h 2165949"/>
              <a:gd name="connsiteX1621" fmla="*/ 223549 w 3119726"/>
              <a:gd name="connsiteY1621" fmla="*/ 1386732 h 2165949"/>
              <a:gd name="connsiteX1622" fmla="*/ 228733 w 3119726"/>
              <a:gd name="connsiteY1622" fmla="*/ 1393989 h 2165949"/>
              <a:gd name="connsiteX1623" fmla="*/ 222150 w 3119726"/>
              <a:gd name="connsiteY1623" fmla="*/ 1399951 h 2165949"/>
              <a:gd name="connsiteX1624" fmla="*/ 216706 w 3119726"/>
              <a:gd name="connsiteY1624" fmla="*/ 1394922 h 2165949"/>
              <a:gd name="connsiteX1625" fmla="*/ 209863 w 3119726"/>
              <a:gd name="connsiteY1625" fmla="*/ 1380355 h 2165949"/>
              <a:gd name="connsiteX1626" fmla="*/ 220335 w 3119726"/>
              <a:gd name="connsiteY1626" fmla="*/ 1372164 h 2165949"/>
              <a:gd name="connsiteX1627" fmla="*/ 218158 w 3119726"/>
              <a:gd name="connsiteY1627" fmla="*/ 1358997 h 2165949"/>
              <a:gd name="connsiteX1628" fmla="*/ 223653 w 3119726"/>
              <a:gd name="connsiteY1628" fmla="*/ 1374290 h 2165949"/>
              <a:gd name="connsiteX1629" fmla="*/ 229304 w 3119726"/>
              <a:gd name="connsiteY1629" fmla="*/ 1377141 h 2165949"/>
              <a:gd name="connsiteX1630" fmla="*/ 234903 w 3119726"/>
              <a:gd name="connsiteY1630" fmla="*/ 1369780 h 2165949"/>
              <a:gd name="connsiteX1631" fmla="*/ 228630 w 3119726"/>
              <a:gd name="connsiteY1631" fmla="*/ 1356509 h 2165949"/>
              <a:gd name="connsiteX1632" fmla="*/ 184254 w 3119726"/>
              <a:gd name="connsiteY1632" fmla="*/ 1366410 h 2165949"/>
              <a:gd name="connsiteX1633" fmla="*/ 171398 w 3119726"/>
              <a:gd name="connsiteY1633" fmla="*/ 1369780 h 2165949"/>
              <a:gd name="connsiteX1634" fmla="*/ 170309 w 3119726"/>
              <a:gd name="connsiteY1634" fmla="*/ 1378852 h 2165949"/>
              <a:gd name="connsiteX1635" fmla="*/ 169117 w 3119726"/>
              <a:gd name="connsiteY1635" fmla="*/ 1370402 h 2165949"/>
              <a:gd name="connsiteX1636" fmla="*/ 75129 w 3119726"/>
              <a:gd name="connsiteY1636" fmla="*/ 1400210 h 2165949"/>
              <a:gd name="connsiteX1637" fmla="*/ 74559 w 3119726"/>
              <a:gd name="connsiteY1637" fmla="*/ 1405239 h 2165949"/>
              <a:gd name="connsiteX1638" fmla="*/ 72330 w 3119726"/>
              <a:gd name="connsiteY1638" fmla="*/ 1402491 h 2165949"/>
              <a:gd name="connsiteX1639" fmla="*/ 71915 w 3119726"/>
              <a:gd name="connsiteY1639" fmla="*/ 1401351 h 2165949"/>
              <a:gd name="connsiteX1640" fmla="*/ 44284 w 3119726"/>
              <a:gd name="connsiteY1640" fmla="*/ 1411460 h 2165949"/>
              <a:gd name="connsiteX1641" fmla="*/ 71604 w 3119726"/>
              <a:gd name="connsiteY1641" fmla="*/ 1396322 h 2165949"/>
              <a:gd name="connsiteX1642" fmla="*/ 75337 w 3119726"/>
              <a:gd name="connsiteY1642" fmla="*/ 1393989 h 2165949"/>
              <a:gd name="connsiteX1643" fmla="*/ 75440 w 3119726"/>
              <a:gd name="connsiteY1643" fmla="*/ 1394508 h 2165949"/>
              <a:gd name="connsiteX1644" fmla="*/ 121890 w 3119726"/>
              <a:gd name="connsiteY1644" fmla="*/ 1377763 h 2165949"/>
              <a:gd name="connsiteX1645" fmla="*/ 189957 w 3119726"/>
              <a:gd name="connsiteY1645" fmla="*/ 1351895 h 2165949"/>
              <a:gd name="connsiteX1646" fmla="*/ 195815 w 3119726"/>
              <a:gd name="connsiteY1646" fmla="*/ 1358271 h 2165949"/>
              <a:gd name="connsiteX1647" fmla="*/ 242938 w 3119726"/>
              <a:gd name="connsiteY1647" fmla="*/ 1343289 h 2165949"/>
              <a:gd name="connsiteX1648" fmla="*/ 243404 w 3119726"/>
              <a:gd name="connsiteY1648" fmla="*/ 1338364 h 2165949"/>
              <a:gd name="connsiteX1649" fmla="*/ 248588 w 3119726"/>
              <a:gd name="connsiteY1649" fmla="*/ 1335565 h 2165949"/>
              <a:gd name="connsiteX1650" fmla="*/ 246515 w 3119726"/>
              <a:gd name="connsiteY1650" fmla="*/ 1322397 h 2165949"/>
              <a:gd name="connsiteX1651" fmla="*/ 266577 w 3119726"/>
              <a:gd name="connsiteY1651" fmla="*/ 1307363 h 2165949"/>
              <a:gd name="connsiteX1652" fmla="*/ 279071 w 3119726"/>
              <a:gd name="connsiteY1652" fmla="*/ 1304668 h 2165949"/>
              <a:gd name="connsiteX1653" fmla="*/ 298045 w 3119726"/>
              <a:gd name="connsiteY1653" fmla="*/ 1280147 h 2165949"/>
              <a:gd name="connsiteX1654" fmla="*/ 303436 w 3119726"/>
              <a:gd name="connsiteY1654" fmla="*/ 1285538 h 2165949"/>
              <a:gd name="connsiteX1655" fmla="*/ 306495 w 3119726"/>
              <a:gd name="connsiteY1655" fmla="*/ 1271853 h 2165949"/>
              <a:gd name="connsiteX1656" fmla="*/ 298770 w 3119726"/>
              <a:gd name="connsiteY1656" fmla="*/ 1265632 h 2165949"/>
              <a:gd name="connsiteX1657" fmla="*/ 296282 w 3119726"/>
              <a:gd name="connsiteY1657" fmla="*/ 1274963 h 2165949"/>
              <a:gd name="connsiteX1658" fmla="*/ 297474 w 3119726"/>
              <a:gd name="connsiteY1658" fmla="*/ 1266306 h 2165949"/>
              <a:gd name="connsiteX1659" fmla="*/ 287521 w 3119726"/>
              <a:gd name="connsiteY1659" fmla="*/ 1267446 h 2165949"/>
              <a:gd name="connsiteX1660" fmla="*/ 292187 w 3119726"/>
              <a:gd name="connsiteY1660" fmla="*/ 1269001 h 2165949"/>
              <a:gd name="connsiteX1661" fmla="*/ 281404 w 3119726"/>
              <a:gd name="connsiteY1661" fmla="*/ 1276881 h 2165949"/>
              <a:gd name="connsiteX1662" fmla="*/ 284877 w 3119726"/>
              <a:gd name="connsiteY1662" fmla="*/ 1268846 h 2165949"/>
              <a:gd name="connsiteX1663" fmla="*/ 269221 w 3119726"/>
              <a:gd name="connsiteY1663" fmla="*/ 1267135 h 2165949"/>
              <a:gd name="connsiteX1664" fmla="*/ 272539 w 3119726"/>
              <a:gd name="connsiteY1664" fmla="*/ 1279629 h 2165949"/>
              <a:gd name="connsiteX1665" fmla="*/ 268392 w 3119726"/>
              <a:gd name="connsiteY1665" fmla="*/ 1273667 h 2165949"/>
              <a:gd name="connsiteX1666" fmla="*/ 250818 w 3119726"/>
              <a:gd name="connsiteY1666" fmla="*/ 1277088 h 2165949"/>
              <a:gd name="connsiteX1667" fmla="*/ 246826 w 3119726"/>
              <a:gd name="connsiteY1667" fmla="*/ 1289427 h 2165949"/>
              <a:gd name="connsiteX1668" fmla="*/ 245582 w 3119726"/>
              <a:gd name="connsiteY1668" fmla="*/ 1279888 h 2165949"/>
              <a:gd name="connsiteX1669" fmla="*/ 235628 w 3119726"/>
              <a:gd name="connsiteY1669" fmla="*/ 1281236 h 2165949"/>
              <a:gd name="connsiteX1670" fmla="*/ 238480 w 3119726"/>
              <a:gd name="connsiteY1670" fmla="*/ 1298084 h 2165949"/>
              <a:gd name="connsiteX1671" fmla="*/ 231170 w 3119726"/>
              <a:gd name="connsiteY1671" fmla="*/ 1287716 h 2165949"/>
              <a:gd name="connsiteX1672" fmla="*/ 222253 w 3119726"/>
              <a:gd name="connsiteY1672" fmla="*/ 1290515 h 2165949"/>
              <a:gd name="connsiteX1673" fmla="*/ 219661 w 3119726"/>
              <a:gd name="connsiteY1673" fmla="*/ 1302335 h 2165949"/>
              <a:gd name="connsiteX1674" fmla="*/ 203228 w 3119726"/>
              <a:gd name="connsiteY1674" fmla="*/ 1307830 h 2165949"/>
              <a:gd name="connsiteX1675" fmla="*/ 211885 w 3119726"/>
              <a:gd name="connsiteY1675" fmla="*/ 1317161 h 2165949"/>
              <a:gd name="connsiteX1676" fmla="*/ 207842 w 3119726"/>
              <a:gd name="connsiteY1676" fmla="*/ 1331936 h 2165949"/>
              <a:gd name="connsiteX1677" fmla="*/ 205198 w 3119726"/>
              <a:gd name="connsiteY1677" fmla="*/ 1323175 h 2165949"/>
              <a:gd name="connsiteX1678" fmla="*/ 209086 w 3119726"/>
              <a:gd name="connsiteY1678" fmla="*/ 1320894 h 2165949"/>
              <a:gd name="connsiteX1679" fmla="*/ 197111 w 3119726"/>
              <a:gd name="connsiteY1679" fmla="*/ 1319650 h 2165949"/>
              <a:gd name="connsiteX1680" fmla="*/ 181662 w 3119726"/>
              <a:gd name="connsiteY1680" fmla="*/ 1316280 h 2165949"/>
              <a:gd name="connsiteX1681" fmla="*/ 177411 w 3119726"/>
              <a:gd name="connsiteY1681" fmla="*/ 1310578 h 2165949"/>
              <a:gd name="connsiteX1682" fmla="*/ 179900 w 3119726"/>
              <a:gd name="connsiteY1682" fmla="*/ 1321464 h 2165949"/>
              <a:gd name="connsiteX1683" fmla="*/ 171294 w 3119726"/>
              <a:gd name="connsiteY1683" fmla="*/ 1322397 h 2165949"/>
              <a:gd name="connsiteX1684" fmla="*/ 176634 w 3119726"/>
              <a:gd name="connsiteY1684" fmla="*/ 1329603 h 2165949"/>
              <a:gd name="connsiteX1685" fmla="*/ 158282 w 3119726"/>
              <a:gd name="connsiteY1685" fmla="*/ 1342460 h 2165949"/>
              <a:gd name="connsiteX1686" fmla="*/ 150143 w 3119726"/>
              <a:gd name="connsiteY1686" fmla="*/ 1339245 h 2165949"/>
              <a:gd name="connsiteX1687" fmla="*/ 148640 w 3119726"/>
              <a:gd name="connsiteY1687" fmla="*/ 1329810 h 2165949"/>
              <a:gd name="connsiteX1688" fmla="*/ 136198 w 3119726"/>
              <a:gd name="connsiteY1688" fmla="*/ 1346037 h 2165949"/>
              <a:gd name="connsiteX1689" fmla="*/ 142004 w 3119726"/>
              <a:gd name="connsiteY1689" fmla="*/ 1348577 h 2165949"/>
              <a:gd name="connsiteX1690" fmla="*/ 132206 w 3119726"/>
              <a:gd name="connsiteY1690" fmla="*/ 1363196 h 2165949"/>
              <a:gd name="connsiteX1691" fmla="*/ 133243 w 3119726"/>
              <a:gd name="connsiteY1691" fmla="*/ 1352102 h 2165949"/>
              <a:gd name="connsiteX1692" fmla="*/ 125052 w 3119726"/>
              <a:gd name="connsiteY1692" fmla="*/ 1348940 h 2165949"/>
              <a:gd name="connsiteX1693" fmla="*/ 122201 w 3119726"/>
              <a:gd name="connsiteY1693" fmla="*/ 1340334 h 2165949"/>
              <a:gd name="connsiteX1694" fmla="*/ 123030 w 3119726"/>
              <a:gd name="connsiteY1694" fmla="*/ 1331469 h 2165949"/>
              <a:gd name="connsiteX1695" fmla="*/ 119557 w 3119726"/>
              <a:gd name="connsiteY1695" fmla="*/ 1329499 h 2165949"/>
              <a:gd name="connsiteX1696" fmla="*/ 115150 w 3119726"/>
              <a:gd name="connsiteY1696" fmla="*/ 1351065 h 2165949"/>
              <a:gd name="connsiteX1697" fmla="*/ 122460 w 3119726"/>
              <a:gd name="connsiteY1697" fmla="*/ 1350599 h 2165949"/>
              <a:gd name="connsiteX1698" fmla="*/ 120179 w 3119726"/>
              <a:gd name="connsiteY1698" fmla="*/ 1362470 h 2165949"/>
              <a:gd name="connsiteX1699" fmla="*/ 110018 w 3119726"/>
              <a:gd name="connsiteY1699" fmla="*/ 1354383 h 2165949"/>
              <a:gd name="connsiteX1700" fmla="*/ 113077 w 3119726"/>
              <a:gd name="connsiteY1700" fmla="*/ 1360759 h 2165949"/>
              <a:gd name="connsiteX1701" fmla="*/ 109759 w 3119726"/>
              <a:gd name="connsiteY1701" fmla="*/ 1371231 h 2165949"/>
              <a:gd name="connsiteX1702" fmla="*/ 108359 w 3119726"/>
              <a:gd name="connsiteY1702" fmla="*/ 1359619 h 2165949"/>
              <a:gd name="connsiteX1703" fmla="*/ 94466 w 3119726"/>
              <a:gd name="connsiteY1703" fmla="*/ 1366410 h 2165949"/>
              <a:gd name="connsiteX1704" fmla="*/ 98665 w 3119726"/>
              <a:gd name="connsiteY1704" fmla="*/ 1359515 h 2165949"/>
              <a:gd name="connsiteX1705" fmla="*/ 97939 w 3119726"/>
              <a:gd name="connsiteY1705" fmla="*/ 1353709 h 2165949"/>
              <a:gd name="connsiteX1706" fmla="*/ 88401 w 3119726"/>
              <a:gd name="connsiteY1706" fmla="*/ 1351428 h 2165949"/>
              <a:gd name="connsiteX1707" fmla="*/ 93377 w 3119726"/>
              <a:gd name="connsiteY1707" fmla="*/ 1350391 h 2165949"/>
              <a:gd name="connsiteX1708" fmla="*/ 91926 w 3119726"/>
              <a:gd name="connsiteY1708" fmla="*/ 1338727 h 2165949"/>
              <a:gd name="connsiteX1709" fmla="*/ 84616 w 3119726"/>
              <a:gd name="connsiteY1709" fmla="*/ 1324626 h 2165949"/>
              <a:gd name="connsiteX1710" fmla="*/ 87571 w 3119726"/>
              <a:gd name="connsiteY1710" fmla="*/ 1333180 h 2165949"/>
              <a:gd name="connsiteX1711" fmla="*/ 89230 w 3119726"/>
              <a:gd name="connsiteY1711" fmla="*/ 1327892 h 2165949"/>
              <a:gd name="connsiteX1712" fmla="*/ 95658 w 3119726"/>
              <a:gd name="connsiteY1712" fmla="*/ 1338468 h 2165949"/>
              <a:gd name="connsiteX1713" fmla="*/ 108152 w 3119726"/>
              <a:gd name="connsiteY1713" fmla="*/ 1334632 h 2165949"/>
              <a:gd name="connsiteX1714" fmla="*/ 120646 w 3119726"/>
              <a:gd name="connsiteY1714" fmla="*/ 1318406 h 2165949"/>
              <a:gd name="connsiteX1715" fmla="*/ 108463 w 3119726"/>
              <a:gd name="connsiteY1715" fmla="*/ 1305290 h 2165949"/>
              <a:gd name="connsiteX1716" fmla="*/ 129718 w 3119726"/>
              <a:gd name="connsiteY1716" fmla="*/ 1300158 h 2165949"/>
              <a:gd name="connsiteX1717" fmla="*/ 135368 w 3119726"/>
              <a:gd name="connsiteY1717" fmla="*/ 1292381 h 2165949"/>
              <a:gd name="connsiteX1718" fmla="*/ 128681 w 3119726"/>
              <a:gd name="connsiteY1718" fmla="*/ 1273719 h 2165949"/>
              <a:gd name="connsiteX1719" fmla="*/ 131532 w 3119726"/>
              <a:gd name="connsiteY1719" fmla="*/ 1269831 h 2165949"/>
              <a:gd name="connsiteX1720" fmla="*/ 135835 w 3119726"/>
              <a:gd name="connsiteY1720" fmla="*/ 1287923 h 2165949"/>
              <a:gd name="connsiteX1721" fmla="*/ 149987 w 3119726"/>
              <a:gd name="connsiteY1721" fmla="*/ 1281288 h 2165949"/>
              <a:gd name="connsiteX1722" fmla="*/ 135005 w 3119726"/>
              <a:gd name="connsiteY1722" fmla="*/ 1271801 h 2165949"/>
              <a:gd name="connsiteX1723" fmla="*/ 150921 w 3119726"/>
              <a:gd name="connsiteY1723" fmla="*/ 1272526 h 2165949"/>
              <a:gd name="connsiteX1724" fmla="*/ 156882 w 3119726"/>
              <a:gd name="connsiteY1724" fmla="*/ 1262832 h 2165949"/>
              <a:gd name="connsiteX1725" fmla="*/ 158541 w 3119726"/>
              <a:gd name="connsiteY1725" fmla="*/ 1270142 h 2165949"/>
              <a:gd name="connsiteX1726" fmla="*/ 160926 w 3119726"/>
              <a:gd name="connsiteY1726" fmla="*/ 1270816 h 2165949"/>
              <a:gd name="connsiteX1727" fmla="*/ 159526 w 3119726"/>
              <a:gd name="connsiteY1727" fmla="*/ 1261329 h 2165949"/>
              <a:gd name="connsiteX1728" fmla="*/ 178033 w 3119726"/>
              <a:gd name="connsiteY1728" fmla="*/ 1260759 h 2165949"/>
              <a:gd name="connsiteX1729" fmla="*/ 177463 w 3119726"/>
              <a:gd name="connsiteY1729" fmla="*/ 1254952 h 2165949"/>
              <a:gd name="connsiteX1730" fmla="*/ 160926 w 3119726"/>
              <a:gd name="connsiteY1730" fmla="*/ 1248058 h 2165949"/>
              <a:gd name="connsiteX1731" fmla="*/ 173575 w 3119726"/>
              <a:gd name="connsiteY1731" fmla="*/ 1234475 h 2165949"/>
              <a:gd name="connsiteX1732" fmla="*/ 172538 w 3119726"/>
              <a:gd name="connsiteY1732" fmla="*/ 1243288 h 2165949"/>
              <a:gd name="connsiteX1733" fmla="*/ 177100 w 3119726"/>
              <a:gd name="connsiteY1733" fmla="*/ 1246865 h 2165949"/>
              <a:gd name="connsiteX1734" fmla="*/ 177826 w 3119726"/>
              <a:gd name="connsiteY1734" fmla="*/ 1229913 h 2165949"/>
              <a:gd name="connsiteX1735" fmla="*/ 181818 w 3119726"/>
              <a:gd name="connsiteY1735" fmla="*/ 1237897 h 2165949"/>
              <a:gd name="connsiteX1736" fmla="*/ 179433 w 3119726"/>
              <a:gd name="connsiteY1736" fmla="*/ 1237275 h 2165949"/>
              <a:gd name="connsiteX1737" fmla="*/ 178396 w 3119726"/>
              <a:gd name="connsiteY1737" fmla="*/ 1246140 h 2165949"/>
              <a:gd name="connsiteX1738" fmla="*/ 184565 w 3119726"/>
              <a:gd name="connsiteY1738" fmla="*/ 1256974 h 2165949"/>
              <a:gd name="connsiteX1739" fmla="*/ 182647 w 3119726"/>
              <a:gd name="connsiteY1739" fmla="*/ 1241629 h 2165949"/>
              <a:gd name="connsiteX1740" fmla="*/ 189542 w 3119726"/>
              <a:gd name="connsiteY1740" fmla="*/ 1245829 h 2165949"/>
              <a:gd name="connsiteX1741" fmla="*/ 182077 w 3119726"/>
              <a:gd name="connsiteY1741" fmla="*/ 1235771 h 2165949"/>
              <a:gd name="connsiteX1742" fmla="*/ 178811 w 3119726"/>
              <a:gd name="connsiteY1742" fmla="*/ 1221204 h 2165949"/>
              <a:gd name="connsiteX1743" fmla="*/ 185706 w 3119726"/>
              <a:gd name="connsiteY1743" fmla="*/ 1215087 h 2165949"/>
              <a:gd name="connsiteX1744" fmla="*/ 178448 w 3119726"/>
              <a:gd name="connsiteY1744" fmla="*/ 1202853 h 2165949"/>
              <a:gd name="connsiteX1745" fmla="*/ 184565 w 3119726"/>
              <a:gd name="connsiteY1745" fmla="*/ 1193106 h 2165949"/>
              <a:gd name="connsiteX1746" fmla="*/ 183010 w 3119726"/>
              <a:gd name="connsiteY1746" fmla="*/ 1206378 h 2165949"/>
              <a:gd name="connsiteX1747" fmla="*/ 188609 w 3119726"/>
              <a:gd name="connsiteY1747" fmla="*/ 1201038 h 2165949"/>
              <a:gd name="connsiteX1748" fmla="*/ 192341 w 3119726"/>
              <a:gd name="connsiteY1748" fmla="*/ 1221515 h 2165949"/>
              <a:gd name="connsiteX1749" fmla="*/ 194726 w 3119726"/>
              <a:gd name="connsiteY1749" fmla="*/ 1222189 h 2165949"/>
              <a:gd name="connsiteX1750" fmla="*/ 193637 w 3119726"/>
              <a:gd name="connsiteY1750" fmla="*/ 1210421 h 2165949"/>
              <a:gd name="connsiteX1751" fmla="*/ 208619 w 3119726"/>
              <a:gd name="connsiteY1751" fmla="*/ 1189581 h 2165949"/>
              <a:gd name="connsiteX1752" fmla="*/ 214996 w 3119726"/>
              <a:gd name="connsiteY1752" fmla="*/ 1198446 h 2165949"/>
              <a:gd name="connsiteX1753" fmla="*/ 214840 w 3119726"/>
              <a:gd name="connsiteY1753" fmla="*/ 1180146 h 2165949"/>
              <a:gd name="connsiteX1754" fmla="*/ 204368 w 3119726"/>
              <a:gd name="connsiteY1754" fmla="*/ 1183723 h 2165949"/>
              <a:gd name="connsiteX1755" fmla="*/ 217277 w 3119726"/>
              <a:gd name="connsiteY1755" fmla="*/ 1170608 h 2165949"/>
              <a:gd name="connsiteX1756" fmla="*/ 216292 w 3119726"/>
              <a:gd name="connsiteY1756" fmla="*/ 1158892 h 2165949"/>
              <a:gd name="connsiteX1757" fmla="*/ 226764 w 3119726"/>
              <a:gd name="connsiteY1757" fmla="*/ 1155263 h 2165949"/>
              <a:gd name="connsiteX1758" fmla="*/ 231948 w 3119726"/>
              <a:gd name="connsiteY1758" fmla="*/ 1172889 h 2165949"/>
              <a:gd name="connsiteX1759" fmla="*/ 239257 w 3119726"/>
              <a:gd name="connsiteY1759" fmla="*/ 1164853 h 2165949"/>
              <a:gd name="connsiteX1760" fmla="*/ 247655 w 3119726"/>
              <a:gd name="connsiteY1760" fmla="*/ 1176673 h 2165949"/>
              <a:gd name="connsiteX1761" fmla="*/ 244908 w 3119726"/>
              <a:gd name="connsiteY1761" fmla="*/ 1159773 h 2165949"/>
              <a:gd name="connsiteX1762" fmla="*/ 252114 w 3119726"/>
              <a:gd name="connsiteY1762" fmla="*/ 1162054 h 2165949"/>
              <a:gd name="connsiteX1763" fmla="*/ 248848 w 3119726"/>
              <a:gd name="connsiteY1763" fmla="*/ 1149560 h 2165949"/>
              <a:gd name="connsiteX1764" fmla="*/ 228474 w 3119726"/>
              <a:gd name="connsiteY1764" fmla="*/ 1152360 h 2165949"/>
              <a:gd name="connsiteX1765" fmla="*/ 232051 w 3119726"/>
              <a:gd name="connsiteY1765" fmla="*/ 1144324 h 2165949"/>
              <a:gd name="connsiteX1766" fmla="*/ 259527 w 3119726"/>
              <a:gd name="connsiteY1766" fmla="*/ 1135667 h 2165949"/>
              <a:gd name="connsiteX1767" fmla="*/ 284307 w 3119726"/>
              <a:gd name="connsiteY1767" fmla="*/ 1102593 h 2165949"/>
              <a:gd name="connsiteX1768" fmla="*/ 291772 w 3119726"/>
              <a:gd name="connsiteY1768" fmla="*/ 1094817 h 2165949"/>
              <a:gd name="connsiteX1769" fmla="*/ 302710 w 3119726"/>
              <a:gd name="connsiteY1769" fmla="*/ 1097460 h 2165949"/>
              <a:gd name="connsiteX1770" fmla="*/ 301622 w 3119726"/>
              <a:gd name="connsiteY1770" fmla="*/ 1087870 h 2165949"/>
              <a:gd name="connsiteX1771" fmla="*/ 306754 w 3119726"/>
              <a:gd name="connsiteY1771" fmla="*/ 1087300 h 2165949"/>
              <a:gd name="connsiteX1772" fmla="*/ 329564 w 3119726"/>
              <a:gd name="connsiteY1772" fmla="*/ 1077916 h 2165949"/>
              <a:gd name="connsiteX1773" fmla="*/ 334333 w 3119726"/>
              <a:gd name="connsiteY1773" fmla="*/ 1087662 h 2165949"/>
              <a:gd name="connsiteX1774" fmla="*/ 329875 w 3119726"/>
              <a:gd name="connsiteY1774" fmla="*/ 1075739 h 2165949"/>
              <a:gd name="connsiteX1775" fmla="*/ 349574 w 3119726"/>
              <a:gd name="connsiteY1775" fmla="*/ 1070244 h 2165949"/>
              <a:gd name="connsiteX1776" fmla="*/ 357402 w 3119726"/>
              <a:gd name="connsiteY1776" fmla="*/ 1060550 h 2165949"/>
              <a:gd name="connsiteX1777" fmla="*/ 360150 w 3119726"/>
              <a:gd name="connsiteY1777" fmla="*/ 1051218 h 2165949"/>
              <a:gd name="connsiteX1778" fmla="*/ 387003 w 3119726"/>
              <a:gd name="connsiteY1778" fmla="*/ 1048626 h 2165949"/>
              <a:gd name="connsiteX1779" fmla="*/ 407532 w 3119726"/>
              <a:gd name="connsiteY1779" fmla="*/ 1031001 h 2165949"/>
              <a:gd name="connsiteX1780" fmla="*/ 401104 w 3119726"/>
              <a:gd name="connsiteY1780" fmla="*/ 1031986 h 2165949"/>
              <a:gd name="connsiteX1781" fmla="*/ 414738 w 3119726"/>
              <a:gd name="connsiteY1781" fmla="*/ 1025765 h 2165949"/>
              <a:gd name="connsiteX1782" fmla="*/ 424640 w 3119726"/>
              <a:gd name="connsiteY1782" fmla="*/ 1019388 h 2165949"/>
              <a:gd name="connsiteX1783" fmla="*/ 427439 w 3119726"/>
              <a:gd name="connsiteY1783" fmla="*/ 1010161 h 2165949"/>
              <a:gd name="connsiteX1784" fmla="*/ 443302 w 3119726"/>
              <a:gd name="connsiteY1784" fmla="*/ 1013115 h 2165949"/>
              <a:gd name="connsiteX1785" fmla="*/ 468912 w 3119726"/>
              <a:gd name="connsiteY1785" fmla="*/ 995697 h 2165949"/>
              <a:gd name="connsiteX1786" fmla="*/ 496854 w 3119726"/>
              <a:gd name="connsiteY1786" fmla="*/ 978486 h 2165949"/>
              <a:gd name="connsiteX1787" fmla="*/ 491514 w 3119726"/>
              <a:gd name="connsiteY1787" fmla="*/ 978590 h 2165949"/>
              <a:gd name="connsiteX1788" fmla="*/ 466942 w 3119726"/>
              <a:gd name="connsiteY1788" fmla="*/ 986521 h 2165949"/>
              <a:gd name="connsiteX1789" fmla="*/ 431275 w 3119726"/>
              <a:gd name="connsiteY1789" fmla="*/ 987869 h 2165949"/>
              <a:gd name="connsiteX1790" fmla="*/ 431431 w 3119726"/>
              <a:gd name="connsiteY1790" fmla="*/ 987558 h 2165949"/>
              <a:gd name="connsiteX1791" fmla="*/ 428061 w 3119726"/>
              <a:gd name="connsiteY1791" fmla="*/ 983774 h 2165949"/>
              <a:gd name="connsiteX1792" fmla="*/ 427906 w 3119726"/>
              <a:gd name="connsiteY1792" fmla="*/ 980715 h 2165949"/>
              <a:gd name="connsiteX1793" fmla="*/ 422618 w 3119726"/>
              <a:gd name="connsiteY1793" fmla="*/ 979367 h 2165949"/>
              <a:gd name="connsiteX1794" fmla="*/ 428061 w 3119726"/>
              <a:gd name="connsiteY1794" fmla="*/ 983774 h 2165949"/>
              <a:gd name="connsiteX1795" fmla="*/ 417019 w 3119726"/>
              <a:gd name="connsiteY1795" fmla="*/ 996682 h 2165949"/>
              <a:gd name="connsiteX1796" fmla="*/ 416449 w 3119726"/>
              <a:gd name="connsiteY1796" fmla="*/ 984914 h 2165949"/>
              <a:gd name="connsiteX1797" fmla="*/ 414738 w 3119726"/>
              <a:gd name="connsiteY1797" fmla="*/ 987714 h 2165949"/>
              <a:gd name="connsiteX1798" fmla="*/ 414842 w 3119726"/>
              <a:gd name="connsiteY1798" fmla="*/ 979678 h 2165949"/>
              <a:gd name="connsiteX1799" fmla="*/ 414116 w 3119726"/>
              <a:gd name="connsiteY1799" fmla="*/ 978590 h 2165949"/>
              <a:gd name="connsiteX1800" fmla="*/ 400637 w 3119726"/>
              <a:gd name="connsiteY1800" fmla="*/ 978693 h 2165949"/>
              <a:gd name="connsiteX1801" fmla="*/ 400897 w 3119726"/>
              <a:gd name="connsiteY1801" fmla="*/ 979782 h 2165949"/>
              <a:gd name="connsiteX1802" fmla="*/ 398667 w 3119726"/>
              <a:gd name="connsiteY1802" fmla="*/ 978797 h 2165949"/>
              <a:gd name="connsiteX1803" fmla="*/ 398201 w 3119726"/>
              <a:gd name="connsiteY1803" fmla="*/ 978849 h 2165949"/>
              <a:gd name="connsiteX1804" fmla="*/ 398097 w 3119726"/>
              <a:gd name="connsiteY1804" fmla="*/ 978227 h 2165949"/>
              <a:gd name="connsiteX1805" fmla="*/ 396075 w 3119726"/>
              <a:gd name="connsiteY1805" fmla="*/ 975842 h 2165949"/>
              <a:gd name="connsiteX1806" fmla="*/ 390425 w 3119726"/>
              <a:gd name="connsiteY1806" fmla="*/ 977294 h 2165949"/>
              <a:gd name="connsiteX1807" fmla="*/ 395038 w 3119726"/>
              <a:gd name="connsiteY1807" fmla="*/ 984499 h 2165949"/>
              <a:gd name="connsiteX1808" fmla="*/ 390062 w 3119726"/>
              <a:gd name="connsiteY1808" fmla="*/ 977397 h 2165949"/>
              <a:gd name="connsiteX1809" fmla="*/ 388766 w 3119726"/>
              <a:gd name="connsiteY1809" fmla="*/ 977812 h 2165949"/>
              <a:gd name="connsiteX1810" fmla="*/ 390010 w 3119726"/>
              <a:gd name="connsiteY1810" fmla="*/ 976983 h 2165949"/>
              <a:gd name="connsiteX1811" fmla="*/ 390010 w 3119726"/>
              <a:gd name="connsiteY1811" fmla="*/ 976879 h 2165949"/>
              <a:gd name="connsiteX1812" fmla="*/ 384152 w 3119726"/>
              <a:gd name="connsiteY1812" fmla="*/ 981648 h 2165949"/>
              <a:gd name="connsiteX1813" fmla="*/ 384722 w 3119726"/>
              <a:gd name="connsiteY1813" fmla="*/ 993468 h 2165949"/>
              <a:gd name="connsiteX1814" fmla="*/ 370362 w 3119726"/>
              <a:gd name="connsiteY1814" fmla="*/ 996215 h 2165949"/>
              <a:gd name="connsiteX1815" fmla="*/ 360409 w 3119726"/>
              <a:gd name="connsiteY1815" fmla="*/ 994816 h 2165949"/>
              <a:gd name="connsiteX1816" fmla="*/ 351440 w 3119726"/>
              <a:gd name="connsiteY1816" fmla="*/ 1011094 h 2165949"/>
              <a:gd name="connsiteX1817" fmla="*/ 331896 w 3119726"/>
              <a:gd name="connsiteY1817" fmla="*/ 1014204 h 2165949"/>
              <a:gd name="connsiteX1818" fmla="*/ 315774 w 3119726"/>
              <a:gd name="connsiteY1818" fmla="*/ 1028201 h 2165949"/>
              <a:gd name="connsiteX1819" fmla="*/ 317174 w 3119726"/>
              <a:gd name="connsiteY1819" fmla="*/ 1035562 h 2165949"/>
              <a:gd name="connsiteX1820" fmla="*/ 289024 w 3119726"/>
              <a:gd name="connsiteY1820" fmla="*/ 1045620 h 2165949"/>
              <a:gd name="connsiteX1821" fmla="*/ 291357 w 3119726"/>
              <a:gd name="connsiteY1821" fmla="*/ 1038362 h 2165949"/>
              <a:gd name="connsiteX1822" fmla="*/ 289906 w 3119726"/>
              <a:gd name="connsiteY1822" fmla="*/ 1030949 h 2165949"/>
              <a:gd name="connsiteX1823" fmla="*/ 279693 w 3119726"/>
              <a:gd name="connsiteY1823" fmla="*/ 1048212 h 2165949"/>
              <a:gd name="connsiteX1824" fmla="*/ 280678 w 3119726"/>
              <a:gd name="connsiteY1824" fmla="*/ 1041628 h 2165949"/>
              <a:gd name="connsiteX1825" fmla="*/ 275131 w 3119726"/>
              <a:gd name="connsiteY1825" fmla="*/ 1036288 h 2165949"/>
              <a:gd name="connsiteX1826" fmla="*/ 273835 w 3119726"/>
              <a:gd name="connsiteY1826" fmla="*/ 1045049 h 2165949"/>
              <a:gd name="connsiteX1827" fmla="*/ 255898 w 3119726"/>
              <a:gd name="connsiteY1827" fmla="*/ 1045931 h 2165949"/>
              <a:gd name="connsiteX1828" fmla="*/ 258801 w 3119726"/>
              <a:gd name="connsiteY1828" fmla="*/ 1060705 h 2165949"/>
              <a:gd name="connsiteX1829" fmla="*/ 254032 w 3119726"/>
              <a:gd name="connsiteY1829" fmla="*/ 1067237 h 2165949"/>
              <a:gd name="connsiteX1830" fmla="*/ 254239 w 3119726"/>
              <a:gd name="connsiteY1830" fmla="*/ 1056921 h 2165949"/>
              <a:gd name="connsiteX1831" fmla="*/ 247241 w 3119726"/>
              <a:gd name="connsiteY1831" fmla="*/ 1052514 h 2165949"/>
              <a:gd name="connsiteX1832" fmla="*/ 250818 w 3119726"/>
              <a:gd name="connsiteY1832" fmla="*/ 1062831 h 2165949"/>
              <a:gd name="connsiteX1833" fmla="*/ 236043 w 3119726"/>
              <a:gd name="connsiteY1833" fmla="*/ 1068689 h 2165949"/>
              <a:gd name="connsiteX1834" fmla="*/ 236924 w 3119726"/>
              <a:gd name="connsiteY1834" fmla="*/ 1080457 h 2165949"/>
              <a:gd name="connsiteX1835" fmla="*/ 211989 w 3119726"/>
              <a:gd name="connsiteY1835" fmla="*/ 1077502 h 2165949"/>
              <a:gd name="connsiteX1836" fmla="*/ 212352 w 3119726"/>
              <a:gd name="connsiteY1836" fmla="*/ 1093676 h 2165949"/>
              <a:gd name="connsiteX1837" fmla="*/ 207012 w 3119726"/>
              <a:gd name="connsiteY1837" fmla="*/ 1086315 h 2165949"/>
              <a:gd name="connsiteX1838" fmla="*/ 201413 w 3119726"/>
              <a:gd name="connsiteY1838" fmla="*/ 1099534 h 2165949"/>
              <a:gd name="connsiteX1839" fmla="*/ 204731 w 3119726"/>
              <a:gd name="connsiteY1839" fmla="*/ 1093728 h 2165949"/>
              <a:gd name="connsiteX1840" fmla="*/ 202865 w 3119726"/>
              <a:gd name="connsiteY1840" fmla="*/ 1088544 h 2165949"/>
              <a:gd name="connsiteX1841" fmla="*/ 181558 w 3119726"/>
              <a:gd name="connsiteY1841" fmla="*/ 1096009 h 2165949"/>
              <a:gd name="connsiteX1842" fmla="*/ 182803 w 3119726"/>
              <a:gd name="connsiteY1842" fmla="*/ 1115864 h 2165949"/>
              <a:gd name="connsiteX1843" fmla="*/ 181299 w 3119726"/>
              <a:gd name="connsiteY1843" fmla="*/ 1098238 h 2165949"/>
              <a:gd name="connsiteX1844" fmla="*/ 169583 w 3119726"/>
              <a:gd name="connsiteY1844" fmla="*/ 1100882 h 2165949"/>
              <a:gd name="connsiteX1845" fmla="*/ 173316 w 3119726"/>
              <a:gd name="connsiteY1845" fmla="*/ 1121359 h 2165949"/>
              <a:gd name="connsiteX1846" fmla="*/ 166836 w 3119726"/>
              <a:gd name="connsiteY1846" fmla="*/ 1102489 h 2165949"/>
              <a:gd name="connsiteX1847" fmla="*/ 163570 w 3119726"/>
              <a:gd name="connsiteY1847" fmla="*/ 1108502 h 2165949"/>
              <a:gd name="connsiteX1848" fmla="*/ 167665 w 3119726"/>
              <a:gd name="connsiteY1848" fmla="*/ 1116434 h 2165949"/>
              <a:gd name="connsiteX1849" fmla="*/ 160874 w 3119726"/>
              <a:gd name="connsiteY1849" fmla="*/ 1110058 h 2165949"/>
              <a:gd name="connsiteX1850" fmla="*/ 155949 w 3119726"/>
              <a:gd name="connsiteY1850" fmla="*/ 1129394 h 2165949"/>
              <a:gd name="connsiteX1851" fmla="*/ 146410 w 3119726"/>
              <a:gd name="connsiteY1851" fmla="*/ 1134889 h 2165949"/>
              <a:gd name="connsiteX1852" fmla="*/ 141745 w 3119726"/>
              <a:gd name="connsiteY1852" fmla="*/ 1121152 h 2165949"/>
              <a:gd name="connsiteX1853" fmla="*/ 143093 w 3119726"/>
              <a:gd name="connsiteY1853" fmla="*/ 1110058 h 2165949"/>
              <a:gd name="connsiteX1854" fmla="*/ 147188 w 3119726"/>
              <a:gd name="connsiteY1854" fmla="*/ 1107673 h 2165949"/>
              <a:gd name="connsiteX1855" fmla="*/ 148847 w 3119726"/>
              <a:gd name="connsiteY1855" fmla="*/ 1114931 h 2165949"/>
              <a:gd name="connsiteX1856" fmla="*/ 160615 w 3119726"/>
              <a:gd name="connsiteY1856" fmla="*/ 1091654 h 2165949"/>
              <a:gd name="connsiteX1857" fmla="*/ 166317 w 3119726"/>
              <a:gd name="connsiteY1857" fmla="*/ 1096579 h 2165949"/>
              <a:gd name="connsiteX1858" fmla="*/ 160667 w 3119726"/>
              <a:gd name="connsiteY1858" fmla="*/ 1081390 h 2165949"/>
              <a:gd name="connsiteX1859" fmla="*/ 167769 w 3119726"/>
              <a:gd name="connsiteY1859" fmla="*/ 1085485 h 2165949"/>
              <a:gd name="connsiteX1860" fmla="*/ 177878 w 3119726"/>
              <a:gd name="connsiteY1860" fmla="*/ 1085848 h 2165949"/>
              <a:gd name="connsiteX1861" fmla="*/ 173057 w 3119726"/>
              <a:gd name="connsiteY1861" fmla="*/ 1074236 h 2165949"/>
              <a:gd name="connsiteX1862" fmla="*/ 178655 w 3119726"/>
              <a:gd name="connsiteY1862" fmla="*/ 1060757 h 2165949"/>
              <a:gd name="connsiteX1863" fmla="*/ 181610 w 3119726"/>
              <a:gd name="connsiteY1863" fmla="*/ 1067341 h 2165949"/>
              <a:gd name="connsiteX1864" fmla="*/ 187987 w 3119726"/>
              <a:gd name="connsiteY1864" fmla="*/ 1057802 h 2165949"/>
              <a:gd name="connsiteX1865" fmla="*/ 190631 w 3119726"/>
              <a:gd name="connsiteY1865" fmla="*/ 1066615 h 2165949"/>
              <a:gd name="connsiteX1866" fmla="*/ 195815 w 3119726"/>
              <a:gd name="connsiteY1866" fmla="*/ 1065838 h 2165949"/>
              <a:gd name="connsiteX1867" fmla="*/ 193171 w 3119726"/>
              <a:gd name="connsiteY1867" fmla="*/ 1057076 h 2165949"/>
              <a:gd name="connsiteX1868" fmla="*/ 211833 w 3119726"/>
              <a:gd name="connsiteY1868" fmla="*/ 1051167 h 2165949"/>
              <a:gd name="connsiteX1869" fmla="*/ 207531 w 3119726"/>
              <a:gd name="connsiteY1869" fmla="*/ 1045309 h 2165949"/>
              <a:gd name="connsiteX1870" fmla="*/ 212611 w 3119726"/>
              <a:gd name="connsiteY1870" fmla="*/ 1036496 h 2165949"/>
              <a:gd name="connsiteX1871" fmla="*/ 220439 w 3119726"/>
              <a:gd name="connsiteY1871" fmla="*/ 1026179 h 2165949"/>
              <a:gd name="connsiteX1872" fmla="*/ 217069 w 3119726"/>
              <a:gd name="connsiteY1872" fmla="*/ 1032037 h 2165949"/>
              <a:gd name="connsiteX1873" fmla="*/ 224120 w 3119726"/>
              <a:gd name="connsiteY1873" fmla="*/ 1036444 h 2165949"/>
              <a:gd name="connsiteX1874" fmla="*/ 221528 w 3119726"/>
              <a:gd name="connsiteY1874" fmla="*/ 1027631 h 2165949"/>
              <a:gd name="connsiteX1875" fmla="*/ 224586 w 3119726"/>
              <a:gd name="connsiteY1875" fmla="*/ 1023950 h 2165949"/>
              <a:gd name="connsiteX1876" fmla="*/ 243664 w 3119726"/>
              <a:gd name="connsiteY1876" fmla="*/ 1015811 h 2165949"/>
              <a:gd name="connsiteX1877" fmla="*/ 243404 w 3119726"/>
              <a:gd name="connsiteY1877" fmla="*/ 1013219 h 2165949"/>
              <a:gd name="connsiteX1878" fmla="*/ 266785 w 3119726"/>
              <a:gd name="connsiteY1878" fmla="*/ 998030 h 2165949"/>
              <a:gd name="connsiteX1879" fmla="*/ 262897 w 3119726"/>
              <a:gd name="connsiteY1879" fmla="*/ 989839 h 2165949"/>
              <a:gd name="connsiteX1880" fmla="*/ 269532 w 3119726"/>
              <a:gd name="connsiteY1880" fmla="*/ 996630 h 2165949"/>
              <a:gd name="connsiteX1881" fmla="*/ 270828 w 3119726"/>
              <a:gd name="connsiteY1881" fmla="*/ 979834 h 2165949"/>
              <a:gd name="connsiteX1882" fmla="*/ 272643 w 3119726"/>
              <a:gd name="connsiteY1882" fmla="*/ 993105 h 2165949"/>
              <a:gd name="connsiteX1883" fmla="*/ 289594 w 3119726"/>
              <a:gd name="connsiteY1883" fmla="*/ 982581 h 2165949"/>
              <a:gd name="connsiteX1884" fmla="*/ 300014 w 3119726"/>
              <a:gd name="connsiteY1884" fmla="*/ 989528 h 2165949"/>
              <a:gd name="connsiteX1885" fmla="*/ 300688 w 3119726"/>
              <a:gd name="connsiteY1885" fmla="*/ 977034 h 2165949"/>
              <a:gd name="connsiteX1886" fmla="*/ 314893 w 3119726"/>
              <a:gd name="connsiteY1886" fmla="*/ 976049 h 2165949"/>
              <a:gd name="connsiteX1887" fmla="*/ 308983 w 3119726"/>
              <a:gd name="connsiteY1887" fmla="*/ 972939 h 2165949"/>
              <a:gd name="connsiteX1888" fmla="*/ 321788 w 3119726"/>
              <a:gd name="connsiteY1888" fmla="*/ 972680 h 2165949"/>
              <a:gd name="connsiteX1889" fmla="*/ 321477 w 3119726"/>
              <a:gd name="connsiteY1889" fmla="*/ 958735 h 2165949"/>
              <a:gd name="connsiteX1890" fmla="*/ 314893 w 3119726"/>
              <a:gd name="connsiteY1890" fmla="*/ 951788 h 2165949"/>
              <a:gd name="connsiteX1891" fmla="*/ 339776 w 3119726"/>
              <a:gd name="connsiteY1891" fmla="*/ 956194 h 2165949"/>
              <a:gd name="connsiteX1892" fmla="*/ 337288 w 3119726"/>
              <a:gd name="connsiteY1892" fmla="*/ 940124 h 2165949"/>
              <a:gd name="connsiteX1893" fmla="*/ 344494 w 3119726"/>
              <a:gd name="connsiteY1893" fmla="*/ 923690 h 2165949"/>
              <a:gd name="connsiteX1894" fmla="*/ 334592 w 3119726"/>
              <a:gd name="connsiteY1894" fmla="*/ 924572 h 2165949"/>
              <a:gd name="connsiteX1895" fmla="*/ 349574 w 3119726"/>
              <a:gd name="connsiteY1895" fmla="*/ 903628 h 2165949"/>
              <a:gd name="connsiteX1896" fmla="*/ 371036 w 3119726"/>
              <a:gd name="connsiteY1896" fmla="*/ 895385 h 2165949"/>
              <a:gd name="connsiteX1897" fmla="*/ 364452 w 3119726"/>
              <a:gd name="connsiteY1897" fmla="*/ 895955 h 2165949"/>
              <a:gd name="connsiteX1898" fmla="*/ 378294 w 3119726"/>
              <a:gd name="connsiteY1898" fmla="*/ 892223 h 2165949"/>
              <a:gd name="connsiteX1899" fmla="*/ 372021 w 3119726"/>
              <a:gd name="connsiteY1899" fmla="*/ 891497 h 2165949"/>
              <a:gd name="connsiteX1900" fmla="*/ 383685 w 3119726"/>
              <a:gd name="connsiteY1900" fmla="*/ 883514 h 2165949"/>
              <a:gd name="connsiteX1901" fmla="*/ 439051 w 3119726"/>
              <a:gd name="connsiteY1901" fmla="*/ 855883 h 2165949"/>
              <a:gd name="connsiteX1902" fmla="*/ 495609 w 3119726"/>
              <a:gd name="connsiteY1902" fmla="*/ 823793 h 2165949"/>
              <a:gd name="connsiteX1903" fmla="*/ 493017 w 3119726"/>
              <a:gd name="connsiteY1903" fmla="*/ 821512 h 2165949"/>
              <a:gd name="connsiteX1904" fmla="*/ 523655 w 3119726"/>
              <a:gd name="connsiteY1904" fmla="*/ 815032 h 2165949"/>
              <a:gd name="connsiteX1905" fmla="*/ 527595 w 3119726"/>
              <a:gd name="connsiteY1905" fmla="*/ 812181 h 2165949"/>
              <a:gd name="connsiteX1906" fmla="*/ 513598 w 3119726"/>
              <a:gd name="connsiteY1906" fmla="*/ 816587 h 2165949"/>
              <a:gd name="connsiteX1907" fmla="*/ 532209 w 3119726"/>
              <a:gd name="connsiteY1907" fmla="*/ 806738 h 2165949"/>
              <a:gd name="connsiteX1908" fmla="*/ 550509 w 3119726"/>
              <a:gd name="connsiteY1908" fmla="*/ 798184 h 2165949"/>
              <a:gd name="connsiteX1909" fmla="*/ 548850 w 3119726"/>
              <a:gd name="connsiteY1909" fmla="*/ 804612 h 2165949"/>
              <a:gd name="connsiteX1910" fmla="*/ 562847 w 3119726"/>
              <a:gd name="connsiteY1910" fmla="*/ 800257 h 2165949"/>
              <a:gd name="connsiteX1911" fmla="*/ 559114 w 3119726"/>
              <a:gd name="connsiteY1911" fmla="*/ 789889 h 2165949"/>
              <a:gd name="connsiteX1912" fmla="*/ 577051 w 3119726"/>
              <a:gd name="connsiteY1912" fmla="*/ 782683 h 2165949"/>
              <a:gd name="connsiteX1913" fmla="*/ 552842 w 3119726"/>
              <a:gd name="connsiteY1913" fmla="*/ 789215 h 2165949"/>
              <a:gd name="connsiteX1914" fmla="*/ 561136 w 3119726"/>
              <a:gd name="connsiteY1914" fmla="*/ 782165 h 2165949"/>
              <a:gd name="connsiteX1915" fmla="*/ 550716 w 3119726"/>
              <a:gd name="connsiteY1915" fmla="*/ 784964 h 2165949"/>
              <a:gd name="connsiteX1916" fmla="*/ 558492 w 3119726"/>
              <a:gd name="connsiteY1916" fmla="*/ 779884 h 2165949"/>
              <a:gd name="connsiteX1917" fmla="*/ 525884 w 3119726"/>
              <a:gd name="connsiteY1917" fmla="*/ 781491 h 2165949"/>
              <a:gd name="connsiteX1918" fmla="*/ 530446 w 3119726"/>
              <a:gd name="connsiteY1918" fmla="*/ 788645 h 2165949"/>
              <a:gd name="connsiteX1919" fmla="*/ 541851 w 3119726"/>
              <a:gd name="connsiteY1919" fmla="*/ 781958 h 2165949"/>
              <a:gd name="connsiteX1920" fmla="*/ 539985 w 3119726"/>
              <a:gd name="connsiteY1920" fmla="*/ 789060 h 2165949"/>
              <a:gd name="connsiteX1921" fmla="*/ 525988 w 3119726"/>
              <a:gd name="connsiteY1921" fmla="*/ 806012 h 2165949"/>
              <a:gd name="connsiteX1922" fmla="*/ 505770 w 3119726"/>
              <a:gd name="connsiteY1922" fmla="*/ 800880 h 2165949"/>
              <a:gd name="connsiteX1923" fmla="*/ 510799 w 3119726"/>
              <a:gd name="connsiteY1923" fmla="*/ 802279 h 2165949"/>
              <a:gd name="connsiteX1924" fmla="*/ 521893 w 3119726"/>
              <a:gd name="connsiteY1924" fmla="*/ 796888 h 2165949"/>
              <a:gd name="connsiteX1925" fmla="*/ 520078 w 3119726"/>
              <a:gd name="connsiteY1925" fmla="*/ 791393 h 2165949"/>
              <a:gd name="connsiteX1926" fmla="*/ 499290 w 3119726"/>
              <a:gd name="connsiteY1926" fmla="*/ 796992 h 2165949"/>
              <a:gd name="connsiteX1927" fmla="*/ 490425 w 3119726"/>
              <a:gd name="connsiteY1927" fmla="*/ 793985 h 2165949"/>
              <a:gd name="connsiteX1928" fmla="*/ 485760 w 3119726"/>
              <a:gd name="connsiteY1928" fmla="*/ 799428 h 2165949"/>
              <a:gd name="connsiteX1929" fmla="*/ 471918 w 3119726"/>
              <a:gd name="connsiteY1929" fmla="*/ 803161 h 2165949"/>
              <a:gd name="connsiteX1930" fmla="*/ 470311 w 3119726"/>
              <a:gd name="connsiteY1930" fmla="*/ 796992 h 2165949"/>
              <a:gd name="connsiteX1931" fmla="*/ 459736 w 3119726"/>
              <a:gd name="connsiteY1931" fmla="*/ 800413 h 2165949"/>
              <a:gd name="connsiteX1932" fmla="*/ 457092 w 3119726"/>
              <a:gd name="connsiteY1932" fmla="*/ 798132 h 2165949"/>
              <a:gd name="connsiteX1933" fmla="*/ 473940 w 3119726"/>
              <a:gd name="connsiteY1933" fmla="*/ 795384 h 2165949"/>
              <a:gd name="connsiteX1934" fmla="*/ 459736 w 3119726"/>
              <a:gd name="connsiteY1934" fmla="*/ 787816 h 2165949"/>
              <a:gd name="connsiteX1935" fmla="*/ 455796 w 3119726"/>
              <a:gd name="connsiteY1935" fmla="*/ 790667 h 2165949"/>
              <a:gd name="connsiteX1936" fmla="*/ 445739 w 3119726"/>
              <a:gd name="connsiteY1936" fmla="*/ 792170 h 2165949"/>
              <a:gd name="connsiteX1937" fmla="*/ 457610 w 3119726"/>
              <a:gd name="connsiteY1937" fmla="*/ 783565 h 2165949"/>
              <a:gd name="connsiteX1938" fmla="*/ 434282 w 3119726"/>
              <a:gd name="connsiteY1938" fmla="*/ 761584 h 2165949"/>
              <a:gd name="connsiteX1939" fmla="*/ 420078 w 3119726"/>
              <a:gd name="connsiteY1939" fmla="*/ 766613 h 2165949"/>
              <a:gd name="connsiteX1940" fmla="*/ 452063 w 3119726"/>
              <a:gd name="connsiteY1940" fmla="*/ 755052 h 2165949"/>
              <a:gd name="connsiteX1941" fmla="*/ 449419 w 3119726"/>
              <a:gd name="connsiteY1941" fmla="*/ 752771 h 2165949"/>
              <a:gd name="connsiteX1942" fmla="*/ 470259 w 3119726"/>
              <a:gd name="connsiteY1942" fmla="*/ 747173 h 2165949"/>
              <a:gd name="connsiteX1943" fmla="*/ 488767 w 3119726"/>
              <a:gd name="connsiteY1943" fmla="*/ 737997 h 2165949"/>
              <a:gd name="connsiteX1944" fmla="*/ 519404 w 3119726"/>
              <a:gd name="connsiteY1944" fmla="*/ 731569 h 2165949"/>
              <a:gd name="connsiteX1945" fmla="*/ 514583 w 3119726"/>
              <a:gd name="connsiteY1945" fmla="*/ 737634 h 2165949"/>
              <a:gd name="connsiteX1946" fmla="*/ 493329 w 3119726"/>
              <a:gd name="connsiteY1946" fmla="*/ 745099 h 2165949"/>
              <a:gd name="connsiteX1947" fmla="*/ 510073 w 3119726"/>
              <a:gd name="connsiteY1947" fmla="*/ 742403 h 2165949"/>
              <a:gd name="connsiteX1948" fmla="*/ 522152 w 3119726"/>
              <a:gd name="connsiteY1948" fmla="*/ 733176 h 2165949"/>
              <a:gd name="connsiteX1949" fmla="*/ 535993 w 3119726"/>
              <a:gd name="connsiteY1949" fmla="*/ 729495 h 2165949"/>
              <a:gd name="connsiteX1950" fmla="*/ 519975 w 3119726"/>
              <a:gd name="connsiteY1950" fmla="*/ 741574 h 2165949"/>
              <a:gd name="connsiteX1951" fmla="*/ 538119 w 3119726"/>
              <a:gd name="connsiteY1951" fmla="*/ 733694 h 2165949"/>
              <a:gd name="connsiteX1952" fmla="*/ 577570 w 3119726"/>
              <a:gd name="connsiteY1952" fmla="*/ 742870 h 2165949"/>
              <a:gd name="connsiteX1953" fmla="*/ 582184 w 3119726"/>
              <a:gd name="connsiteY1953" fmla="*/ 750024 h 2165949"/>
              <a:gd name="connsiteX1954" fmla="*/ 568809 w 3119726"/>
              <a:gd name="connsiteY1954" fmla="*/ 751786 h 2165949"/>
              <a:gd name="connsiteX1955" fmla="*/ 580991 w 3119726"/>
              <a:gd name="connsiteY1955" fmla="*/ 754482 h 2165949"/>
              <a:gd name="connsiteX1956" fmla="*/ 576377 w 3119726"/>
              <a:gd name="connsiteY1956" fmla="*/ 759925 h 2165949"/>
              <a:gd name="connsiteX1957" fmla="*/ 571764 w 3119726"/>
              <a:gd name="connsiteY1957" fmla="*/ 765369 h 2165949"/>
              <a:gd name="connsiteX1958" fmla="*/ 578814 w 3119726"/>
              <a:gd name="connsiteY1958" fmla="*/ 762880 h 2165949"/>
              <a:gd name="connsiteX1959" fmla="*/ 582961 w 3119726"/>
              <a:gd name="connsiteY1959" fmla="*/ 759355 h 2165949"/>
              <a:gd name="connsiteX1960" fmla="*/ 592707 w 3119726"/>
              <a:gd name="connsiteY1960" fmla="*/ 759148 h 2165949"/>
              <a:gd name="connsiteX1961" fmla="*/ 581458 w 3119726"/>
              <a:gd name="connsiteY1961" fmla="*/ 765161 h 2165949"/>
              <a:gd name="connsiteX1962" fmla="*/ 582235 w 3119726"/>
              <a:gd name="connsiteY1962" fmla="*/ 761947 h 2165949"/>
              <a:gd name="connsiteX1963" fmla="*/ 563936 w 3119726"/>
              <a:gd name="connsiteY1963" fmla="*/ 770449 h 2165949"/>
              <a:gd name="connsiteX1964" fmla="*/ 607119 w 3119726"/>
              <a:gd name="connsiteY1964" fmla="*/ 752823 h 2165949"/>
              <a:gd name="connsiteX1965" fmla="*/ 598047 w 3119726"/>
              <a:gd name="connsiteY1965" fmla="*/ 750490 h 2165949"/>
              <a:gd name="connsiteX1966" fmla="*/ 615362 w 3119726"/>
              <a:gd name="connsiteY1966" fmla="*/ 745825 h 2165949"/>
              <a:gd name="connsiteX1967" fmla="*/ 612925 w 3119726"/>
              <a:gd name="connsiteY1967" fmla="*/ 742922 h 2165949"/>
              <a:gd name="connsiteX1968" fmla="*/ 626300 w 3119726"/>
              <a:gd name="connsiteY1968" fmla="*/ 741107 h 2165949"/>
              <a:gd name="connsiteX1969" fmla="*/ 638690 w 3119726"/>
              <a:gd name="connsiteY1969" fmla="*/ 730635 h 2165949"/>
              <a:gd name="connsiteX1970" fmla="*/ 628477 w 3119726"/>
              <a:gd name="connsiteY1970" fmla="*/ 732761 h 2165949"/>
              <a:gd name="connsiteX1971" fmla="*/ 638845 w 3119726"/>
              <a:gd name="connsiteY1971" fmla="*/ 717416 h 2165949"/>
              <a:gd name="connsiteX1972" fmla="*/ 625522 w 3119726"/>
              <a:gd name="connsiteY1972" fmla="*/ 719230 h 2165949"/>
              <a:gd name="connsiteX1973" fmla="*/ 631328 w 3119726"/>
              <a:gd name="connsiteY1973" fmla="*/ 709277 h 2165949"/>
              <a:gd name="connsiteX1974" fmla="*/ 626663 w 3119726"/>
              <a:gd name="connsiteY1974" fmla="*/ 727266 h 2165949"/>
              <a:gd name="connsiteX1975" fmla="*/ 604112 w 3119726"/>
              <a:gd name="connsiteY1975" fmla="*/ 727318 h 2165949"/>
              <a:gd name="connsiteX1976" fmla="*/ 611836 w 3119726"/>
              <a:gd name="connsiteY1976" fmla="*/ 722237 h 2165949"/>
              <a:gd name="connsiteX1977" fmla="*/ 587575 w 3119726"/>
              <a:gd name="connsiteY1977" fmla="*/ 728717 h 2165949"/>
              <a:gd name="connsiteX1978" fmla="*/ 602816 w 3119726"/>
              <a:gd name="connsiteY1978" fmla="*/ 719853 h 2165949"/>
              <a:gd name="connsiteX1979" fmla="*/ 602142 w 3119726"/>
              <a:gd name="connsiteY1979" fmla="*/ 722445 h 2165949"/>
              <a:gd name="connsiteX1980" fmla="*/ 600328 w 3119726"/>
              <a:gd name="connsiteY1980" fmla="*/ 716949 h 2165949"/>
              <a:gd name="connsiteX1981" fmla="*/ 616761 w 3119726"/>
              <a:gd name="connsiteY1981" fmla="*/ 715550 h 2165949"/>
              <a:gd name="connsiteX1982" fmla="*/ 618265 w 3119726"/>
              <a:gd name="connsiteY1982" fmla="*/ 709744 h 2165949"/>
              <a:gd name="connsiteX1983" fmla="*/ 632002 w 3119726"/>
              <a:gd name="connsiteY1983" fmla="*/ 706685 h 2165949"/>
              <a:gd name="connsiteX1984" fmla="*/ 652272 w 3119726"/>
              <a:gd name="connsiteY1984" fmla="*/ 690511 h 2165949"/>
              <a:gd name="connsiteX1985" fmla="*/ 668757 w 3119726"/>
              <a:gd name="connsiteY1985" fmla="*/ 689059 h 2165949"/>
              <a:gd name="connsiteX1986" fmla="*/ 650613 w 3119726"/>
              <a:gd name="connsiteY1986" fmla="*/ 684342 h 2165949"/>
              <a:gd name="connsiteX1987" fmla="*/ 645844 w 3119726"/>
              <a:gd name="connsiteY1987" fmla="*/ 690407 h 2165949"/>
              <a:gd name="connsiteX1988" fmla="*/ 647347 w 3119726"/>
              <a:gd name="connsiteY1988" fmla="*/ 684653 h 2165949"/>
              <a:gd name="connsiteX1989" fmla="*/ 633817 w 3119726"/>
              <a:gd name="connsiteY1989" fmla="*/ 687089 h 2165949"/>
              <a:gd name="connsiteX1990" fmla="*/ 644392 w 3119726"/>
              <a:gd name="connsiteY1990" fmla="*/ 683668 h 2165949"/>
              <a:gd name="connsiteX1991" fmla="*/ 644703 w 3119726"/>
              <a:gd name="connsiteY1991" fmla="*/ 682372 h 2165949"/>
              <a:gd name="connsiteX1992" fmla="*/ 624123 w 3119726"/>
              <a:gd name="connsiteY1992" fmla="*/ 687297 h 2165949"/>
              <a:gd name="connsiteX1993" fmla="*/ 638483 w 3119726"/>
              <a:gd name="connsiteY1993" fmla="*/ 681646 h 2165949"/>
              <a:gd name="connsiteX1994" fmla="*/ 641282 w 3119726"/>
              <a:gd name="connsiteY1994" fmla="*/ 683305 h 2165949"/>
              <a:gd name="connsiteX1995" fmla="*/ 650043 w 3119726"/>
              <a:gd name="connsiteY1995" fmla="*/ 674388 h 2165949"/>
              <a:gd name="connsiteX1996" fmla="*/ 637342 w 3119726"/>
              <a:gd name="connsiteY1996" fmla="*/ 673611 h 2165949"/>
              <a:gd name="connsiteX1997" fmla="*/ 643407 w 3119726"/>
              <a:gd name="connsiteY1997" fmla="*/ 674958 h 2165949"/>
              <a:gd name="connsiteX1998" fmla="*/ 662900 w 3119726"/>
              <a:gd name="connsiteY1998" fmla="*/ 661998 h 2165949"/>
              <a:gd name="connsiteX1999" fmla="*/ 682962 w 3119726"/>
              <a:gd name="connsiteY1999" fmla="*/ 659043 h 2165949"/>
              <a:gd name="connsiteX2000" fmla="*/ 665854 w 3119726"/>
              <a:gd name="connsiteY2000" fmla="*/ 663035 h 2165949"/>
              <a:gd name="connsiteX2001" fmla="*/ 660204 w 3119726"/>
              <a:gd name="connsiteY2001" fmla="*/ 672315 h 2165949"/>
              <a:gd name="connsiteX2002" fmla="*/ 690686 w 3119726"/>
              <a:gd name="connsiteY2002" fmla="*/ 666560 h 2165949"/>
              <a:gd name="connsiteX2003" fmla="*/ 708364 w 3119726"/>
              <a:gd name="connsiteY2003" fmla="*/ 660650 h 2165949"/>
              <a:gd name="connsiteX2004" fmla="*/ 721894 w 3119726"/>
              <a:gd name="connsiteY2004" fmla="*/ 658214 h 2165949"/>
              <a:gd name="connsiteX2005" fmla="*/ 717591 w 3119726"/>
              <a:gd name="connsiteY2005" fmla="*/ 662361 h 2165949"/>
              <a:gd name="connsiteX2006" fmla="*/ 750873 w 3119726"/>
              <a:gd name="connsiteY2006" fmla="*/ 658214 h 2165949"/>
              <a:gd name="connsiteX2007" fmla="*/ 726975 w 3119726"/>
              <a:gd name="connsiteY2007" fmla="*/ 663398 h 2165949"/>
              <a:gd name="connsiteX2008" fmla="*/ 736513 w 3119726"/>
              <a:gd name="connsiteY2008" fmla="*/ 663813 h 2165949"/>
              <a:gd name="connsiteX2009" fmla="*/ 703439 w 3119726"/>
              <a:gd name="connsiteY2009" fmla="*/ 667286 h 2165949"/>
              <a:gd name="connsiteX2010" fmla="*/ 709038 w 3119726"/>
              <a:gd name="connsiteY2010" fmla="*/ 670552 h 2165949"/>
              <a:gd name="connsiteX2011" fmla="*/ 735425 w 3119726"/>
              <a:gd name="connsiteY2011" fmla="*/ 668271 h 2165949"/>
              <a:gd name="connsiteX2012" fmla="*/ 736202 w 3119726"/>
              <a:gd name="connsiteY2012" fmla="*/ 665109 h 2165949"/>
              <a:gd name="connsiteX2013" fmla="*/ 746985 w 3119726"/>
              <a:gd name="connsiteY2013" fmla="*/ 661013 h 2165949"/>
              <a:gd name="connsiteX2014" fmla="*/ 760619 w 3119726"/>
              <a:gd name="connsiteY2014" fmla="*/ 657955 h 2165949"/>
              <a:gd name="connsiteX2015" fmla="*/ 784984 w 3119726"/>
              <a:gd name="connsiteY2015" fmla="*/ 638929 h 2165949"/>
              <a:gd name="connsiteX2016" fmla="*/ 775031 w 3119726"/>
              <a:gd name="connsiteY2016" fmla="*/ 652304 h 2165949"/>
              <a:gd name="connsiteX2017" fmla="*/ 802714 w 3119726"/>
              <a:gd name="connsiteY2017" fmla="*/ 644891 h 2165949"/>
              <a:gd name="connsiteX2018" fmla="*/ 808624 w 3119726"/>
              <a:gd name="connsiteY2018" fmla="*/ 646861 h 2165949"/>
              <a:gd name="connsiteX2019" fmla="*/ 797893 w 3119726"/>
              <a:gd name="connsiteY2019" fmla="*/ 650904 h 2165949"/>
              <a:gd name="connsiteX2020" fmla="*/ 811734 w 3119726"/>
              <a:gd name="connsiteY2020" fmla="*/ 647172 h 2165949"/>
              <a:gd name="connsiteX2021" fmla="*/ 817333 w 3119726"/>
              <a:gd name="connsiteY2021" fmla="*/ 637944 h 2165949"/>
              <a:gd name="connsiteX2022" fmla="*/ 823917 w 3119726"/>
              <a:gd name="connsiteY2022" fmla="*/ 637374 h 2165949"/>
              <a:gd name="connsiteX2023" fmla="*/ 831848 w 3119726"/>
              <a:gd name="connsiteY2023" fmla="*/ 631671 h 2165949"/>
              <a:gd name="connsiteX2024" fmla="*/ 800277 w 3119726"/>
              <a:gd name="connsiteY2024" fmla="*/ 629442 h 2165949"/>
              <a:gd name="connsiteX2025" fmla="*/ 789391 w 3119726"/>
              <a:gd name="connsiteY2025" fmla="*/ 634160 h 2165949"/>
              <a:gd name="connsiteX2026" fmla="*/ 780163 w 3119726"/>
              <a:gd name="connsiteY2026" fmla="*/ 632449 h 2165949"/>
              <a:gd name="connsiteX2027" fmla="*/ 789702 w 3119726"/>
              <a:gd name="connsiteY2027" fmla="*/ 632864 h 2165949"/>
              <a:gd name="connsiteX2028" fmla="*/ 776845 w 3119726"/>
              <a:gd name="connsiteY2028" fmla="*/ 632708 h 2165949"/>
              <a:gd name="connsiteX2029" fmla="*/ 794834 w 3119726"/>
              <a:gd name="connsiteY2029" fmla="*/ 625554 h 2165949"/>
              <a:gd name="connsiteX2030" fmla="*/ 770936 w 3119726"/>
              <a:gd name="connsiteY2030" fmla="*/ 630738 h 2165949"/>
              <a:gd name="connsiteX2031" fmla="*/ 758286 w 3119726"/>
              <a:gd name="connsiteY2031" fmla="*/ 629961 h 2165949"/>
              <a:gd name="connsiteX2032" fmla="*/ 768966 w 3119726"/>
              <a:gd name="connsiteY2032" fmla="*/ 625917 h 2165949"/>
              <a:gd name="connsiteX2033" fmla="*/ 754346 w 3119726"/>
              <a:gd name="connsiteY2033" fmla="*/ 620267 h 2165949"/>
              <a:gd name="connsiteX2034" fmla="*/ 740298 w 3119726"/>
              <a:gd name="connsiteY2034" fmla="*/ 624621 h 2165949"/>
              <a:gd name="connsiteX2035" fmla="*/ 723968 w 3119726"/>
              <a:gd name="connsiteY2035" fmla="*/ 625399 h 2165949"/>
              <a:gd name="connsiteX2036" fmla="*/ 726767 w 3119726"/>
              <a:gd name="connsiteY2036" fmla="*/ 627058 h 2165949"/>
              <a:gd name="connsiteX2037" fmla="*/ 716710 w 3119726"/>
              <a:gd name="connsiteY2037" fmla="*/ 628561 h 2165949"/>
              <a:gd name="connsiteX2038" fmla="*/ 710852 w 3119726"/>
              <a:gd name="connsiteY2038" fmla="*/ 626539 h 2165949"/>
              <a:gd name="connsiteX2039" fmla="*/ 705875 w 3119726"/>
              <a:gd name="connsiteY2039" fmla="*/ 620681 h 2165949"/>
              <a:gd name="connsiteX2040" fmla="*/ 687679 w 3119726"/>
              <a:gd name="connsiteY2040" fmla="*/ 628509 h 2165949"/>
              <a:gd name="connsiteX2041" fmla="*/ 677830 w 3119726"/>
              <a:gd name="connsiteY2041" fmla="*/ 629339 h 2165949"/>
              <a:gd name="connsiteX2042" fmla="*/ 673890 w 3119726"/>
              <a:gd name="connsiteY2042" fmla="*/ 632190 h 2165949"/>
              <a:gd name="connsiteX2043" fmla="*/ 678348 w 3119726"/>
              <a:gd name="connsiteY2043" fmla="*/ 627421 h 2165949"/>
              <a:gd name="connsiteX2044" fmla="*/ 714325 w 3119726"/>
              <a:gd name="connsiteY2044" fmla="*/ 613061 h 2165949"/>
              <a:gd name="connsiteX2045" fmla="*/ 712200 w 3119726"/>
              <a:gd name="connsiteY2045" fmla="*/ 608862 h 2165949"/>
              <a:gd name="connsiteX2046" fmla="*/ 733455 w 3119726"/>
              <a:gd name="connsiteY2046" fmla="*/ 601448 h 2165949"/>
              <a:gd name="connsiteX2047" fmla="*/ 779489 w 3119726"/>
              <a:gd name="connsiteY2047" fmla="*/ 585637 h 2165949"/>
              <a:gd name="connsiteX2048" fmla="*/ 789702 w 3119726"/>
              <a:gd name="connsiteY2048" fmla="*/ 583511 h 2165949"/>
              <a:gd name="connsiteX2049" fmla="*/ 788561 w 3119726"/>
              <a:gd name="connsiteY2049" fmla="*/ 587970 h 2165949"/>
              <a:gd name="connsiteX2050" fmla="*/ 789391 w 3119726"/>
              <a:gd name="connsiteY2050" fmla="*/ 584807 h 2165949"/>
              <a:gd name="connsiteX2051" fmla="*/ 803595 w 3119726"/>
              <a:gd name="connsiteY2051" fmla="*/ 579831 h 2165949"/>
              <a:gd name="connsiteX2052" fmla="*/ 816452 w 3119726"/>
              <a:gd name="connsiteY2052" fmla="*/ 579986 h 2165949"/>
              <a:gd name="connsiteX2053" fmla="*/ 800226 w 3119726"/>
              <a:gd name="connsiteY2053" fmla="*/ 592635 h 2165949"/>
              <a:gd name="connsiteX2054" fmla="*/ 807328 w 3119726"/>
              <a:gd name="connsiteY2054" fmla="*/ 590147 h 2165949"/>
              <a:gd name="connsiteX2055" fmla="*/ 790998 w 3119726"/>
              <a:gd name="connsiteY2055" fmla="*/ 603418 h 2165949"/>
              <a:gd name="connsiteX2056" fmla="*/ 797789 w 3119726"/>
              <a:gd name="connsiteY2056" fmla="*/ 602226 h 2165949"/>
              <a:gd name="connsiteX2057" fmla="*/ 819199 w 3119726"/>
              <a:gd name="connsiteY2057" fmla="*/ 594139 h 2165949"/>
              <a:gd name="connsiteX2058" fmla="*/ 809661 w 3119726"/>
              <a:gd name="connsiteY2058" fmla="*/ 593724 h 2165949"/>
              <a:gd name="connsiteX2059" fmla="*/ 820547 w 3119726"/>
              <a:gd name="connsiteY2059" fmla="*/ 589058 h 2165949"/>
              <a:gd name="connsiteX2060" fmla="*/ 833922 w 3119726"/>
              <a:gd name="connsiteY2060" fmla="*/ 587296 h 2165949"/>
              <a:gd name="connsiteX2061" fmla="*/ 835996 w 3119726"/>
              <a:gd name="connsiteY2061" fmla="*/ 591495 h 2165949"/>
              <a:gd name="connsiteX2062" fmla="*/ 843772 w 3119726"/>
              <a:gd name="connsiteY2062" fmla="*/ 586466 h 2165949"/>
              <a:gd name="connsiteX2063" fmla="*/ 844135 w 3119726"/>
              <a:gd name="connsiteY2063" fmla="*/ 585170 h 2165949"/>
              <a:gd name="connsiteX2064" fmla="*/ 845482 w 3119726"/>
              <a:gd name="connsiteY2064" fmla="*/ 580090 h 2165949"/>
              <a:gd name="connsiteX2065" fmla="*/ 855695 w 3119726"/>
              <a:gd name="connsiteY2065" fmla="*/ 577964 h 2165949"/>
              <a:gd name="connsiteX2066" fmla="*/ 839210 w 3119726"/>
              <a:gd name="connsiteY2066" fmla="*/ 579364 h 2165949"/>
              <a:gd name="connsiteX2067" fmla="*/ 853414 w 3119726"/>
              <a:gd name="connsiteY2067" fmla="*/ 574388 h 2165949"/>
              <a:gd name="connsiteX2068" fmla="*/ 847297 w 3119726"/>
              <a:gd name="connsiteY2068" fmla="*/ 573040 h 2165949"/>
              <a:gd name="connsiteX2069" fmla="*/ 854866 w 3119726"/>
              <a:gd name="connsiteY2069" fmla="*/ 568633 h 2165949"/>
              <a:gd name="connsiteX2070" fmla="*/ 925939 w 3119726"/>
              <a:gd name="connsiteY2070" fmla="*/ 543231 h 2165949"/>
              <a:gd name="connsiteX2071" fmla="*/ 923503 w 3119726"/>
              <a:gd name="connsiteY2071" fmla="*/ 540328 h 2165949"/>
              <a:gd name="connsiteX2072" fmla="*/ 941180 w 3119726"/>
              <a:gd name="connsiteY2072" fmla="*/ 534470 h 2165949"/>
              <a:gd name="connsiteX2073" fmla="*/ 924177 w 3119726"/>
              <a:gd name="connsiteY2073" fmla="*/ 537788 h 2165949"/>
              <a:gd name="connsiteX2074" fmla="*/ 938381 w 3119726"/>
              <a:gd name="connsiteY2074" fmla="*/ 532811 h 2165949"/>
              <a:gd name="connsiteX2075" fmla="*/ 908054 w 3119726"/>
              <a:gd name="connsiteY2075" fmla="*/ 537892 h 2165949"/>
              <a:gd name="connsiteX2076" fmla="*/ 925162 w 3119726"/>
              <a:gd name="connsiteY2076" fmla="*/ 533952 h 2165949"/>
              <a:gd name="connsiteX2077" fmla="*/ 920807 w 3119726"/>
              <a:gd name="connsiteY2077" fmla="*/ 526227 h 2165949"/>
              <a:gd name="connsiteX2078" fmla="*/ 897375 w 3119726"/>
              <a:gd name="connsiteY2078" fmla="*/ 529493 h 2165949"/>
              <a:gd name="connsiteX2079" fmla="*/ 869848 w 3119726"/>
              <a:gd name="connsiteY2079" fmla="*/ 536181 h 2165949"/>
              <a:gd name="connsiteX2080" fmla="*/ 865700 w 3119726"/>
              <a:gd name="connsiteY2080" fmla="*/ 539654 h 2165949"/>
              <a:gd name="connsiteX2081" fmla="*/ 845431 w 3119726"/>
              <a:gd name="connsiteY2081" fmla="*/ 543231 h 2165949"/>
              <a:gd name="connsiteX2082" fmla="*/ 841283 w 3119726"/>
              <a:gd name="connsiteY2082" fmla="*/ 546705 h 2165949"/>
              <a:gd name="connsiteX2083" fmla="*/ 814585 w 3119726"/>
              <a:gd name="connsiteY2083" fmla="*/ 550230 h 2165949"/>
              <a:gd name="connsiteX2084" fmla="*/ 860464 w 3119726"/>
              <a:gd name="connsiteY2084" fmla="*/ 535092 h 2165949"/>
              <a:gd name="connsiteX2085" fmla="*/ 863419 w 3119726"/>
              <a:gd name="connsiteY2085" fmla="*/ 536077 h 2165949"/>
              <a:gd name="connsiteX2086" fmla="*/ 893487 w 3119726"/>
              <a:gd name="connsiteY2086" fmla="*/ 519799 h 2165949"/>
              <a:gd name="connsiteX2087" fmla="*/ 879957 w 3119726"/>
              <a:gd name="connsiteY2087" fmla="*/ 522184 h 2165949"/>
              <a:gd name="connsiteX2088" fmla="*/ 919718 w 3119726"/>
              <a:gd name="connsiteY2088" fmla="*/ 505699 h 2165949"/>
              <a:gd name="connsiteX2089" fmla="*/ 899760 w 3119726"/>
              <a:gd name="connsiteY2089" fmla="*/ 508031 h 2165949"/>
              <a:gd name="connsiteX2090" fmla="*/ 892347 w 3119726"/>
              <a:gd name="connsiteY2090" fmla="*/ 511764 h 2165949"/>
              <a:gd name="connsiteX2091" fmla="*/ 872284 w 3119726"/>
              <a:gd name="connsiteY2091" fmla="*/ 514719 h 2165949"/>
              <a:gd name="connsiteX2092" fmla="*/ 884156 w 3119726"/>
              <a:gd name="connsiteY2092" fmla="*/ 506269 h 2165949"/>
              <a:gd name="connsiteX2093" fmla="*/ 870833 w 3119726"/>
              <a:gd name="connsiteY2093" fmla="*/ 508031 h 2165949"/>
              <a:gd name="connsiteX2094" fmla="*/ 858909 w 3119726"/>
              <a:gd name="connsiteY2094" fmla="*/ 516533 h 2165949"/>
              <a:gd name="connsiteX2095" fmla="*/ 832159 w 3119726"/>
              <a:gd name="connsiteY2095" fmla="*/ 532500 h 2165949"/>
              <a:gd name="connsiteX2096" fmla="*/ 834181 w 3119726"/>
              <a:gd name="connsiteY2096" fmla="*/ 524828 h 2165949"/>
              <a:gd name="connsiteX2097" fmla="*/ 813756 w 3119726"/>
              <a:gd name="connsiteY2097" fmla="*/ 529027 h 2165949"/>
              <a:gd name="connsiteX2098" fmla="*/ 816400 w 3119726"/>
              <a:gd name="connsiteY2098" fmla="*/ 518814 h 2165949"/>
              <a:gd name="connsiteX2099" fmla="*/ 830397 w 3119726"/>
              <a:gd name="connsiteY2099" fmla="*/ 514511 h 2165949"/>
              <a:gd name="connsiteX2100" fmla="*/ 824020 w 3119726"/>
              <a:gd name="connsiteY2100" fmla="*/ 514408 h 2165949"/>
              <a:gd name="connsiteX2101" fmla="*/ 816607 w 3119726"/>
              <a:gd name="connsiteY2101" fmla="*/ 518140 h 2165949"/>
              <a:gd name="connsiteX2102" fmla="*/ 800433 w 3119726"/>
              <a:gd name="connsiteY2102" fmla="*/ 518244 h 2165949"/>
              <a:gd name="connsiteX2103" fmla="*/ 804736 w 3119726"/>
              <a:gd name="connsiteY2103" fmla="*/ 514149 h 2165949"/>
              <a:gd name="connsiteX2104" fmla="*/ 797478 w 3119726"/>
              <a:gd name="connsiteY2104" fmla="*/ 517259 h 2165949"/>
              <a:gd name="connsiteX2105" fmla="*/ 778349 w 3119726"/>
              <a:gd name="connsiteY2105" fmla="*/ 528871 h 2165949"/>
              <a:gd name="connsiteX2106" fmla="*/ 732055 w 3119726"/>
              <a:gd name="connsiteY2106" fmla="*/ 533381 h 2165949"/>
              <a:gd name="connsiteX2107" fmla="*/ 744912 w 3119726"/>
              <a:gd name="connsiteY2107" fmla="*/ 533537 h 2165949"/>
              <a:gd name="connsiteX2108" fmla="*/ 737135 w 3119726"/>
              <a:gd name="connsiteY2108" fmla="*/ 538566 h 2165949"/>
              <a:gd name="connsiteX2109" fmla="*/ 714066 w 3119726"/>
              <a:gd name="connsiteY2109" fmla="*/ 540484 h 2165949"/>
              <a:gd name="connsiteX2110" fmla="*/ 699706 w 3119726"/>
              <a:gd name="connsiteY2110" fmla="*/ 546031 h 2165949"/>
              <a:gd name="connsiteX2111" fmla="*/ 663107 w 3119726"/>
              <a:gd name="connsiteY2111" fmla="*/ 550333 h 2165949"/>
              <a:gd name="connsiteX2112" fmla="*/ 670883 w 3119726"/>
              <a:gd name="connsiteY2112" fmla="*/ 545305 h 2165949"/>
              <a:gd name="connsiteX2113" fmla="*/ 643148 w 3119726"/>
              <a:gd name="connsiteY2113" fmla="*/ 552614 h 2165949"/>
              <a:gd name="connsiteX2114" fmla="*/ 664818 w 3119726"/>
              <a:gd name="connsiteY2114" fmla="*/ 543905 h 2165949"/>
              <a:gd name="connsiteX2115" fmla="*/ 654761 w 3119726"/>
              <a:gd name="connsiteY2115" fmla="*/ 545357 h 2165949"/>
              <a:gd name="connsiteX2116" fmla="*/ 643511 w 3119726"/>
              <a:gd name="connsiteY2116" fmla="*/ 551318 h 2165949"/>
              <a:gd name="connsiteX2117" fmla="*/ 634283 w 3119726"/>
              <a:gd name="connsiteY2117" fmla="*/ 549556 h 2165949"/>
              <a:gd name="connsiteX2118" fmla="*/ 655279 w 3119726"/>
              <a:gd name="connsiteY2118" fmla="*/ 543439 h 2165949"/>
              <a:gd name="connsiteX2119" fmla="*/ 635320 w 3119726"/>
              <a:gd name="connsiteY2119" fmla="*/ 545720 h 2165949"/>
              <a:gd name="connsiteX2120" fmla="*/ 690945 w 3119726"/>
              <a:gd name="connsiteY2120" fmla="*/ 530478 h 2165949"/>
              <a:gd name="connsiteX2121" fmla="*/ 707690 w 3119726"/>
              <a:gd name="connsiteY2121" fmla="*/ 527835 h 2165949"/>
              <a:gd name="connsiteX2122" fmla="*/ 715466 w 3119726"/>
              <a:gd name="connsiteY2122" fmla="*/ 522806 h 2165949"/>
              <a:gd name="connsiteX2123" fmla="*/ 725005 w 3119726"/>
              <a:gd name="connsiteY2123" fmla="*/ 523273 h 2165949"/>
              <a:gd name="connsiteX2124" fmla="*/ 699240 w 3119726"/>
              <a:gd name="connsiteY2124" fmla="*/ 535403 h 2165949"/>
              <a:gd name="connsiteX2125" fmla="*/ 716710 w 3119726"/>
              <a:gd name="connsiteY2125" fmla="*/ 530219 h 2165949"/>
              <a:gd name="connsiteX2126" fmla="*/ 715881 w 3119726"/>
              <a:gd name="connsiteY2126" fmla="*/ 533433 h 2165949"/>
              <a:gd name="connsiteX2127" fmla="*/ 729567 w 3119726"/>
              <a:gd name="connsiteY2127" fmla="*/ 530427 h 2165949"/>
              <a:gd name="connsiteX2128" fmla="*/ 746881 w 3119726"/>
              <a:gd name="connsiteY2128" fmla="*/ 525865 h 2165949"/>
              <a:gd name="connsiteX2129" fmla="*/ 752221 w 3119726"/>
              <a:gd name="connsiteY2129" fmla="*/ 517933 h 2165949"/>
              <a:gd name="connsiteX2130" fmla="*/ 741023 w 3119726"/>
              <a:gd name="connsiteY2130" fmla="*/ 523843 h 2165949"/>
              <a:gd name="connsiteX2131" fmla="*/ 732107 w 3119726"/>
              <a:gd name="connsiteY2131" fmla="*/ 520836 h 2165949"/>
              <a:gd name="connsiteX2132" fmla="*/ 743045 w 3119726"/>
              <a:gd name="connsiteY2132" fmla="*/ 516170 h 2165949"/>
              <a:gd name="connsiteX2133" fmla="*/ 756368 w 3119726"/>
              <a:gd name="connsiteY2133" fmla="*/ 514460 h 2165949"/>
              <a:gd name="connsiteX2134" fmla="*/ 753413 w 3119726"/>
              <a:gd name="connsiteY2134" fmla="*/ 513475 h 2165949"/>
              <a:gd name="connsiteX2135" fmla="*/ 760360 w 3119726"/>
              <a:gd name="connsiteY2135" fmla="*/ 511660 h 2165949"/>
              <a:gd name="connsiteX2136" fmla="*/ 767099 w 3119726"/>
              <a:gd name="connsiteY2136" fmla="*/ 510468 h 2165949"/>
              <a:gd name="connsiteX2137" fmla="*/ 778556 w 3119726"/>
              <a:gd name="connsiteY2137" fmla="*/ 515756 h 2165949"/>
              <a:gd name="connsiteX2138" fmla="*/ 780111 w 3119726"/>
              <a:gd name="connsiteY2138" fmla="*/ 510001 h 2165949"/>
              <a:gd name="connsiteX2139" fmla="*/ 769691 w 3119726"/>
              <a:gd name="connsiteY2139" fmla="*/ 512749 h 2165949"/>
              <a:gd name="connsiteX2140" fmla="*/ 770884 w 3119726"/>
              <a:gd name="connsiteY2140" fmla="*/ 508291 h 2165949"/>
              <a:gd name="connsiteX2141" fmla="*/ 794316 w 3119726"/>
              <a:gd name="connsiteY2141" fmla="*/ 505076 h 2165949"/>
              <a:gd name="connsiteX2142" fmla="*/ 788250 w 3119726"/>
              <a:gd name="connsiteY2142" fmla="*/ 514408 h 2165949"/>
              <a:gd name="connsiteX2143" fmla="*/ 813030 w 3119726"/>
              <a:gd name="connsiteY2143" fmla="*/ 507254 h 2165949"/>
              <a:gd name="connsiteX2144" fmla="*/ 797789 w 3119726"/>
              <a:gd name="connsiteY2144" fmla="*/ 516015 h 2165949"/>
              <a:gd name="connsiteX2145" fmla="*/ 819096 w 3119726"/>
              <a:gd name="connsiteY2145" fmla="*/ 508602 h 2165949"/>
              <a:gd name="connsiteX2146" fmla="*/ 828634 w 3119726"/>
              <a:gd name="connsiteY2146" fmla="*/ 509016 h 2165949"/>
              <a:gd name="connsiteX2147" fmla="*/ 839884 w 3119726"/>
              <a:gd name="connsiteY2147" fmla="*/ 503107 h 2165949"/>
              <a:gd name="connsiteX2148" fmla="*/ 857354 w 3119726"/>
              <a:gd name="connsiteY2148" fmla="*/ 497871 h 2165949"/>
              <a:gd name="connsiteX2149" fmla="*/ 849422 w 3119726"/>
              <a:gd name="connsiteY2149" fmla="*/ 503521 h 2165949"/>
              <a:gd name="connsiteX2150" fmla="*/ 883534 w 3119726"/>
              <a:gd name="connsiteY2150" fmla="*/ 496315 h 2165949"/>
              <a:gd name="connsiteX2151" fmla="*/ 881408 w 3119726"/>
              <a:gd name="connsiteY2151" fmla="*/ 492116 h 2165949"/>
              <a:gd name="connsiteX2152" fmla="*/ 894939 w 3119726"/>
              <a:gd name="connsiteY2152" fmla="*/ 489732 h 2165949"/>
              <a:gd name="connsiteX2153" fmla="*/ 910283 w 3119726"/>
              <a:gd name="connsiteY2153" fmla="*/ 480348 h 2165949"/>
              <a:gd name="connsiteX2154" fmla="*/ 930916 w 3119726"/>
              <a:gd name="connsiteY2154" fmla="*/ 475475 h 2165949"/>
              <a:gd name="connsiteX2155" fmla="*/ 927028 w 3119726"/>
              <a:gd name="connsiteY2155" fmla="*/ 470032 h 2165949"/>
              <a:gd name="connsiteX2156" fmla="*/ 943358 w 3119726"/>
              <a:gd name="connsiteY2156" fmla="*/ 465107 h 2165949"/>
              <a:gd name="connsiteX2157" fmla="*/ 952896 w 3119726"/>
              <a:gd name="connsiteY2157" fmla="*/ 465574 h 2165949"/>
              <a:gd name="connsiteX2158" fmla="*/ 958288 w 3119726"/>
              <a:gd name="connsiteY2158" fmla="*/ 457642 h 2165949"/>
              <a:gd name="connsiteX2159" fmla="*/ 930916 w 3119726"/>
              <a:gd name="connsiteY2159" fmla="*/ 463656 h 2165949"/>
              <a:gd name="connsiteX2160" fmla="*/ 938537 w 3119726"/>
              <a:gd name="connsiteY2160" fmla="*/ 459249 h 2165949"/>
              <a:gd name="connsiteX2161" fmla="*/ 969537 w 3119726"/>
              <a:gd name="connsiteY2161" fmla="*/ 451680 h 2165949"/>
              <a:gd name="connsiteX2162" fmla="*/ 984416 w 3119726"/>
              <a:gd name="connsiteY2162" fmla="*/ 444215 h 2165949"/>
              <a:gd name="connsiteX2163" fmla="*/ 946313 w 3119726"/>
              <a:gd name="connsiteY2163" fmla="*/ 454273 h 2165949"/>
              <a:gd name="connsiteX2164" fmla="*/ 947661 w 3119726"/>
              <a:gd name="connsiteY2164" fmla="*/ 449192 h 2165949"/>
              <a:gd name="connsiteX2165" fmla="*/ 907484 w 3119726"/>
              <a:gd name="connsiteY2165" fmla="*/ 455050 h 2165949"/>
              <a:gd name="connsiteX2166" fmla="*/ 921636 w 3119726"/>
              <a:gd name="connsiteY2166" fmla="*/ 450125 h 2165949"/>
              <a:gd name="connsiteX2167" fmla="*/ 904944 w 3119726"/>
              <a:gd name="connsiteY2167" fmla="*/ 452147 h 2165949"/>
              <a:gd name="connsiteX2168" fmla="*/ 900848 w 3119726"/>
              <a:gd name="connsiteY2168" fmla="*/ 455620 h 2165949"/>
              <a:gd name="connsiteX2169" fmla="*/ 885348 w 3119726"/>
              <a:gd name="connsiteY2169" fmla="*/ 453184 h 2165949"/>
              <a:gd name="connsiteX2170" fmla="*/ 872595 w 3119726"/>
              <a:gd name="connsiteY2170" fmla="*/ 464848 h 2165949"/>
              <a:gd name="connsiteX2171" fmla="*/ 886800 w 3119726"/>
              <a:gd name="connsiteY2171" fmla="*/ 459923 h 2165949"/>
              <a:gd name="connsiteX2172" fmla="*/ 888925 w 3119726"/>
              <a:gd name="connsiteY2172" fmla="*/ 464122 h 2165949"/>
              <a:gd name="connsiteX2173" fmla="*/ 871403 w 3119726"/>
              <a:gd name="connsiteY2173" fmla="*/ 469306 h 2165949"/>
              <a:gd name="connsiteX2174" fmla="*/ 868448 w 3119726"/>
              <a:gd name="connsiteY2174" fmla="*/ 468321 h 2165949"/>
              <a:gd name="connsiteX2175" fmla="*/ 849785 w 3119726"/>
              <a:gd name="connsiteY2175" fmla="*/ 477964 h 2165949"/>
              <a:gd name="connsiteX2176" fmla="*/ 795093 w 3119726"/>
              <a:gd name="connsiteY2176" fmla="*/ 489991 h 2165949"/>
              <a:gd name="connsiteX2177" fmla="*/ 792916 w 3119726"/>
              <a:gd name="connsiteY2177" fmla="*/ 485792 h 2165949"/>
              <a:gd name="connsiteX2178" fmla="*/ 779748 w 3119726"/>
              <a:gd name="connsiteY2178" fmla="*/ 486880 h 2165949"/>
              <a:gd name="connsiteX2179" fmla="*/ 766063 w 3119726"/>
              <a:gd name="connsiteY2179" fmla="*/ 489887 h 2165949"/>
              <a:gd name="connsiteX2180" fmla="*/ 751495 w 3119726"/>
              <a:gd name="connsiteY2180" fmla="*/ 496108 h 2165949"/>
              <a:gd name="connsiteX2181" fmla="*/ 738691 w 3119726"/>
              <a:gd name="connsiteY2181" fmla="*/ 495901 h 2165949"/>
              <a:gd name="connsiteX2182" fmla="*/ 770002 w 3119726"/>
              <a:gd name="connsiteY2182" fmla="*/ 487088 h 2165949"/>
              <a:gd name="connsiteX2183" fmla="*/ 789961 w 3119726"/>
              <a:gd name="connsiteY2183" fmla="*/ 484807 h 2165949"/>
              <a:gd name="connsiteX2184" fmla="*/ 801055 w 3119726"/>
              <a:gd name="connsiteY2184" fmla="*/ 479519 h 2165949"/>
              <a:gd name="connsiteX2185" fmla="*/ 807276 w 3119726"/>
              <a:gd name="connsiteY2185" fmla="*/ 480245 h 2165949"/>
              <a:gd name="connsiteX2186" fmla="*/ 793279 w 3119726"/>
              <a:gd name="connsiteY2186" fmla="*/ 484496 h 2165949"/>
              <a:gd name="connsiteX2187" fmla="*/ 826923 w 3119726"/>
              <a:gd name="connsiteY2187" fmla="*/ 479208 h 2165949"/>
              <a:gd name="connsiteX2188" fmla="*/ 811630 w 3119726"/>
              <a:gd name="connsiteY2188" fmla="*/ 476097 h 2165949"/>
              <a:gd name="connsiteX2189" fmla="*/ 794471 w 3119726"/>
              <a:gd name="connsiteY2189" fmla="*/ 480037 h 2165949"/>
              <a:gd name="connsiteX2190" fmla="*/ 805721 w 3119726"/>
              <a:gd name="connsiteY2190" fmla="*/ 474128 h 2165949"/>
              <a:gd name="connsiteX2191" fmla="*/ 792190 w 3119726"/>
              <a:gd name="connsiteY2191" fmla="*/ 476512 h 2165949"/>
              <a:gd name="connsiteX2192" fmla="*/ 809661 w 3119726"/>
              <a:gd name="connsiteY2192" fmla="*/ 471328 h 2165949"/>
              <a:gd name="connsiteX2193" fmla="*/ 822880 w 3119726"/>
              <a:gd name="connsiteY2193" fmla="*/ 470239 h 2165949"/>
              <a:gd name="connsiteX2194" fmla="*/ 817800 w 3119726"/>
              <a:gd name="connsiteY2194" fmla="*/ 465055 h 2165949"/>
              <a:gd name="connsiteX2195" fmla="*/ 816970 w 3119726"/>
              <a:gd name="connsiteY2195" fmla="*/ 468270 h 2165949"/>
              <a:gd name="connsiteX2196" fmla="*/ 834492 w 3119726"/>
              <a:gd name="connsiteY2196" fmla="*/ 463085 h 2165949"/>
              <a:gd name="connsiteX2197" fmla="*/ 845845 w 3119726"/>
              <a:gd name="connsiteY2197" fmla="*/ 456554 h 2165949"/>
              <a:gd name="connsiteX2198" fmla="*/ 865597 w 3119726"/>
              <a:gd name="connsiteY2198" fmla="*/ 454946 h 2165949"/>
              <a:gd name="connsiteX2199" fmla="*/ 879853 w 3119726"/>
              <a:gd name="connsiteY2199" fmla="*/ 450022 h 2165949"/>
              <a:gd name="connsiteX2200" fmla="*/ 866633 w 3119726"/>
              <a:gd name="connsiteY2200" fmla="*/ 451110 h 2165949"/>
              <a:gd name="connsiteX2201" fmla="*/ 887111 w 3119726"/>
              <a:gd name="connsiteY2201" fmla="*/ 446911 h 2165949"/>
              <a:gd name="connsiteX2202" fmla="*/ 889754 w 3119726"/>
              <a:gd name="connsiteY2202" fmla="*/ 449192 h 2165949"/>
              <a:gd name="connsiteX2203" fmla="*/ 891258 w 3119726"/>
              <a:gd name="connsiteY2203" fmla="*/ 443438 h 2165949"/>
              <a:gd name="connsiteX2204" fmla="*/ 914794 w 3119726"/>
              <a:gd name="connsiteY2204" fmla="*/ 439602 h 2165949"/>
              <a:gd name="connsiteX2205" fmla="*/ 926769 w 3119726"/>
              <a:gd name="connsiteY2205" fmla="*/ 431152 h 2165949"/>
              <a:gd name="connsiteX2206" fmla="*/ 913860 w 3119726"/>
              <a:gd name="connsiteY2206" fmla="*/ 430996 h 2165949"/>
              <a:gd name="connsiteX2207" fmla="*/ 909091 w 3119726"/>
              <a:gd name="connsiteY2207" fmla="*/ 437010 h 2165949"/>
              <a:gd name="connsiteX2208" fmla="*/ 888303 w 3119726"/>
              <a:gd name="connsiteY2208" fmla="*/ 442453 h 2165949"/>
              <a:gd name="connsiteX2209" fmla="*/ 871662 w 3119726"/>
              <a:gd name="connsiteY2209" fmla="*/ 444475 h 2165949"/>
              <a:gd name="connsiteX2210" fmla="*/ 871247 w 3119726"/>
              <a:gd name="connsiteY2210" fmla="*/ 433899 h 2165949"/>
              <a:gd name="connsiteX2211" fmla="*/ 871921 w 3119726"/>
              <a:gd name="connsiteY2211" fmla="*/ 431359 h 2165949"/>
              <a:gd name="connsiteX2212" fmla="*/ 896183 w 3119726"/>
              <a:gd name="connsiteY2212" fmla="*/ 424983 h 2165949"/>
              <a:gd name="connsiteX2213" fmla="*/ 893228 w 3119726"/>
              <a:gd name="connsiteY2213" fmla="*/ 423998 h 2165949"/>
              <a:gd name="connsiteX2214" fmla="*/ 921636 w 3119726"/>
              <a:gd name="connsiteY2214" fmla="*/ 414200 h 2165949"/>
              <a:gd name="connsiteX2215" fmla="*/ 924747 w 3119726"/>
              <a:gd name="connsiteY2215" fmla="*/ 414563 h 2165949"/>
              <a:gd name="connsiteX2216" fmla="*/ 916038 w 3119726"/>
              <a:gd name="connsiteY2216" fmla="*/ 410934 h 2165949"/>
              <a:gd name="connsiteX2217" fmla="*/ 861294 w 3119726"/>
              <a:gd name="connsiteY2217" fmla="*/ 422909 h 2165949"/>
              <a:gd name="connsiteX2218" fmla="*/ 829049 w 3119726"/>
              <a:gd name="connsiteY2218" fmla="*/ 434936 h 2165949"/>
              <a:gd name="connsiteX2219" fmla="*/ 840298 w 3119726"/>
              <a:gd name="connsiteY2219" fmla="*/ 429026 h 2165949"/>
              <a:gd name="connsiteX2220" fmla="*/ 819510 w 3119726"/>
              <a:gd name="connsiteY2220" fmla="*/ 434469 h 2165949"/>
              <a:gd name="connsiteX2221" fmla="*/ 858495 w 3119726"/>
              <a:gd name="connsiteY2221" fmla="*/ 421302 h 2165949"/>
              <a:gd name="connsiteX2222" fmla="*/ 875239 w 3119726"/>
              <a:gd name="connsiteY2222" fmla="*/ 418710 h 2165949"/>
              <a:gd name="connsiteX2223" fmla="*/ 879749 w 3119726"/>
              <a:gd name="connsiteY2223" fmla="*/ 413992 h 2165949"/>
              <a:gd name="connsiteX2224" fmla="*/ 950253 w 3119726"/>
              <a:gd name="connsiteY2224" fmla="*/ 391390 h 2165949"/>
              <a:gd name="connsiteX2225" fmla="*/ 942269 w 3119726"/>
              <a:gd name="connsiteY2225" fmla="*/ 397040 h 2165949"/>
              <a:gd name="connsiteX2226" fmla="*/ 960102 w 3119726"/>
              <a:gd name="connsiteY2226" fmla="*/ 390612 h 2165949"/>
              <a:gd name="connsiteX2227" fmla="*/ 966479 w 3119726"/>
              <a:gd name="connsiteY2227" fmla="*/ 390716 h 2165949"/>
              <a:gd name="connsiteX2228" fmla="*/ 970470 w 3119726"/>
              <a:gd name="connsiteY2228" fmla="*/ 387916 h 2165949"/>
              <a:gd name="connsiteX2229" fmla="*/ 994006 w 3119726"/>
              <a:gd name="connsiteY2229" fmla="*/ 384132 h 2165949"/>
              <a:gd name="connsiteX2230" fmla="*/ 1025370 w 3119726"/>
              <a:gd name="connsiteY2230" fmla="*/ 375319 h 2165949"/>
              <a:gd name="connsiteX2231" fmla="*/ 1057770 w 3119726"/>
              <a:gd name="connsiteY2231" fmla="*/ 362722 h 2165949"/>
              <a:gd name="connsiteX2232" fmla="*/ 1023141 w 3119726"/>
              <a:gd name="connsiteY2232" fmla="*/ 371794 h 2165949"/>
              <a:gd name="connsiteX2233" fmla="*/ 1058081 w 3119726"/>
              <a:gd name="connsiteY2233" fmla="*/ 361478 h 2165949"/>
              <a:gd name="connsiteX2234" fmla="*/ 1062591 w 3119726"/>
              <a:gd name="connsiteY2234" fmla="*/ 356760 h 2165949"/>
              <a:gd name="connsiteX2235" fmla="*/ 1077003 w 3119726"/>
              <a:gd name="connsiteY2235" fmla="*/ 351213 h 2165949"/>
              <a:gd name="connsiteX2236" fmla="*/ 1083224 w 3119726"/>
              <a:gd name="connsiteY2236" fmla="*/ 351939 h 2165949"/>
              <a:gd name="connsiteX2237" fmla="*/ 1091000 w 3119726"/>
              <a:gd name="connsiteY2237" fmla="*/ 346962 h 2165949"/>
              <a:gd name="connsiteX2238" fmla="*/ 1149891 w 3119726"/>
              <a:gd name="connsiteY2238" fmla="*/ 331566 h 2165949"/>
              <a:gd name="connsiteX2239" fmla="*/ 1162748 w 3119726"/>
              <a:gd name="connsiteY2239" fmla="*/ 331721 h 2165949"/>
              <a:gd name="connsiteX2240" fmla="*/ 1183691 w 3119726"/>
              <a:gd name="connsiteY2240" fmla="*/ 325656 h 2165949"/>
              <a:gd name="connsiteX2241" fmla="*/ 1187787 w 3119726"/>
              <a:gd name="connsiteY2241" fmla="*/ 322234 h 2165949"/>
              <a:gd name="connsiteX2242" fmla="*/ 1211737 w 3119726"/>
              <a:gd name="connsiteY2242" fmla="*/ 317154 h 2165949"/>
              <a:gd name="connsiteX2243" fmla="*/ 1209612 w 3119726"/>
              <a:gd name="connsiteY2243" fmla="*/ 313007 h 2165949"/>
              <a:gd name="connsiteX2244" fmla="*/ 1223660 w 3119726"/>
              <a:gd name="connsiteY2244" fmla="*/ 308756 h 2165949"/>
              <a:gd name="connsiteX2245" fmla="*/ 1222520 w 3119726"/>
              <a:gd name="connsiteY2245" fmla="*/ 313162 h 2165949"/>
              <a:gd name="connsiteX2246" fmla="*/ 1230296 w 3119726"/>
              <a:gd name="connsiteY2246" fmla="*/ 308185 h 2165949"/>
              <a:gd name="connsiteX2247" fmla="*/ 1290017 w 3119726"/>
              <a:gd name="connsiteY2247" fmla="*/ 289626 h 2165949"/>
              <a:gd name="connsiteX2248" fmla="*/ 1294164 w 3119726"/>
              <a:gd name="connsiteY2248" fmla="*/ 286205 h 2165949"/>
              <a:gd name="connsiteX2249" fmla="*/ 1321380 w 3119726"/>
              <a:gd name="connsiteY2249" fmla="*/ 280813 h 2165949"/>
              <a:gd name="connsiteX2250" fmla="*/ 1328794 w 3119726"/>
              <a:gd name="connsiteY2250" fmla="*/ 277133 h 2165949"/>
              <a:gd name="connsiteX2251" fmla="*/ 1326150 w 3119726"/>
              <a:gd name="connsiteY2251" fmla="*/ 274904 h 2165949"/>
              <a:gd name="connsiteX2252" fmla="*/ 1372962 w 3119726"/>
              <a:gd name="connsiteY2252" fmla="*/ 268475 h 2165949"/>
              <a:gd name="connsiteX2253" fmla="*/ 1394268 w 3119726"/>
              <a:gd name="connsiteY2253" fmla="*/ 261166 h 2165949"/>
              <a:gd name="connsiteX2254" fmla="*/ 1385715 w 3119726"/>
              <a:gd name="connsiteY2254" fmla="*/ 256967 h 2165949"/>
              <a:gd name="connsiteX2255" fmla="*/ 1282292 w 3119726"/>
              <a:gd name="connsiteY2255" fmla="*/ 282265 h 2165949"/>
              <a:gd name="connsiteX2256" fmla="*/ 1259897 w 3119726"/>
              <a:gd name="connsiteY2256" fmla="*/ 293411 h 2165949"/>
              <a:gd name="connsiteX2257" fmla="*/ 1258031 w 3119726"/>
              <a:gd name="connsiteY2257" fmla="*/ 288641 h 2165949"/>
              <a:gd name="connsiteX2258" fmla="*/ 1278041 w 3119726"/>
              <a:gd name="connsiteY2258" fmla="*/ 274022 h 2165949"/>
              <a:gd name="connsiteX2259" fmla="*/ 1264874 w 3119726"/>
              <a:gd name="connsiteY2259" fmla="*/ 275111 h 2165949"/>
              <a:gd name="connsiteX2260" fmla="*/ 1276123 w 3119726"/>
              <a:gd name="connsiteY2260" fmla="*/ 269253 h 2165949"/>
              <a:gd name="connsiteX2261" fmla="*/ 1272391 w 3119726"/>
              <a:gd name="connsiteY2261" fmla="*/ 259092 h 2165949"/>
              <a:gd name="connsiteX2262" fmla="*/ 1265340 w 3119726"/>
              <a:gd name="connsiteY2262" fmla="*/ 261529 h 2165949"/>
              <a:gd name="connsiteX2263" fmla="*/ 1277367 w 3119726"/>
              <a:gd name="connsiteY2263" fmla="*/ 240792 h 2165949"/>
              <a:gd name="connsiteX2264" fmla="*/ 1268866 w 3119726"/>
              <a:gd name="connsiteY2264" fmla="*/ 236542 h 2165949"/>
              <a:gd name="connsiteX2265" fmla="*/ 1244915 w 3119726"/>
              <a:gd name="connsiteY2265" fmla="*/ 241622 h 2165949"/>
              <a:gd name="connsiteX2266" fmla="*/ 1384937 w 3119726"/>
              <a:gd name="connsiteY2266" fmla="*/ 212228 h 2165949"/>
              <a:gd name="connsiteX2267" fmla="*/ 1420344 w 3119726"/>
              <a:gd name="connsiteY2267" fmla="*/ 223996 h 2165949"/>
              <a:gd name="connsiteX2268" fmla="*/ 1440977 w 3119726"/>
              <a:gd name="connsiteY2268" fmla="*/ 219175 h 2165949"/>
              <a:gd name="connsiteX2269" fmla="*/ 1459380 w 3119726"/>
              <a:gd name="connsiteY2269" fmla="*/ 222545 h 2165949"/>
              <a:gd name="connsiteX2270" fmla="*/ 1458706 w 3119726"/>
              <a:gd name="connsiteY2270" fmla="*/ 225033 h 2165949"/>
              <a:gd name="connsiteX2271" fmla="*/ 1431801 w 3119726"/>
              <a:gd name="connsiteY2271" fmla="*/ 229128 h 2165949"/>
              <a:gd name="connsiteX2272" fmla="*/ 1420966 w 3119726"/>
              <a:gd name="connsiteY2272" fmla="*/ 245354 h 2165949"/>
              <a:gd name="connsiteX2273" fmla="*/ 1499038 w 3119726"/>
              <a:gd name="connsiteY2273" fmla="*/ 218553 h 2165949"/>
              <a:gd name="connsiteX2274" fmla="*/ 1522419 w 3119726"/>
              <a:gd name="connsiteY2274" fmla="*/ 215339 h 2165949"/>
              <a:gd name="connsiteX2275" fmla="*/ 1518323 w 3119726"/>
              <a:gd name="connsiteY2275" fmla="*/ 218760 h 2165949"/>
              <a:gd name="connsiteX2276" fmla="*/ 1532579 w 3119726"/>
              <a:gd name="connsiteY2276" fmla="*/ 225499 h 2165949"/>
              <a:gd name="connsiteX2277" fmla="*/ 1549376 w 3119726"/>
              <a:gd name="connsiteY2277" fmla="*/ 222856 h 2165949"/>
              <a:gd name="connsiteX2278" fmla="*/ 1563580 w 3119726"/>
              <a:gd name="connsiteY2278" fmla="*/ 217983 h 2165949"/>
              <a:gd name="connsiteX2279" fmla="*/ 1570371 w 3119726"/>
              <a:gd name="connsiteY2279" fmla="*/ 216790 h 2165949"/>
              <a:gd name="connsiteX2280" fmla="*/ 1566172 w 3119726"/>
              <a:gd name="connsiteY2280" fmla="*/ 220212 h 2165949"/>
              <a:gd name="connsiteX2281" fmla="*/ 1636364 w 3119726"/>
              <a:gd name="connsiteY2281" fmla="*/ 210517 h 2165949"/>
              <a:gd name="connsiteX2282" fmla="*/ 1634446 w 3119726"/>
              <a:gd name="connsiteY2282" fmla="*/ 205800 h 2165949"/>
              <a:gd name="connsiteX2283" fmla="*/ 1650361 w 3119726"/>
              <a:gd name="connsiteY2283" fmla="*/ 194654 h 2165949"/>
              <a:gd name="connsiteX2284" fmla="*/ 1644503 w 3119726"/>
              <a:gd name="connsiteY2284" fmla="*/ 204297 h 2165949"/>
              <a:gd name="connsiteX2285" fmla="*/ 1679340 w 3119726"/>
              <a:gd name="connsiteY2285" fmla="*/ 194602 h 2165949"/>
              <a:gd name="connsiteX2286" fmla="*/ 1691627 w 3119726"/>
              <a:gd name="connsiteY2286" fmla="*/ 196572 h 2165949"/>
              <a:gd name="connsiteX2287" fmla="*/ 1708941 w 3119726"/>
              <a:gd name="connsiteY2287" fmla="*/ 192010 h 2165949"/>
              <a:gd name="connsiteX2288" fmla="*/ 1724183 w 3119726"/>
              <a:gd name="connsiteY2288" fmla="*/ 183405 h 2165949"/>
              <a:gd name="connsiteX2289" fmla="*/ 1705416 w 3119726"/>
              <a:gd name="connsiteY2289" fmla="*/ 181383 h 2165949"/>
              <a:gd name="connsiteX2290" fmla="*/ 1715992 w 3119726"/>
              <a:gd name="connsiteY2290" fmla="*/ 178013 h 2165949"/>
              <a:gd name="connsiteX2291" fmla="*/ 1707282 w 3119726"/>
              <a:gd name="connsiteY2291" fmla="*/ 174488 h 2165949"/>
              <a:gd name="connsiteX2292" fmla="*/ 1745437 w 3119726"/>
              <a:gd name="connsiteY2292" fmla="*/ 164483 h 2165949"/>
              <a:gd name="connsiteX2293" fmla="*/ 1795049 w 3119726"/>
              <a:gd name="connsiteY2293" fmla="*/ 148516 h 2165949"/>
              <a:gd name="connsiteX2294" fmla="*/ 1785769 w 3119726"/>
              <a:gd name="connsiteY2294" fmla="*/ 158003 h 2165949"/>
              <a:gd name="connsiteX2295" fmla="*/ 1812312 w 3119726"/>
              <a:gd name="connsiteY2295" fmla="*/ 155100 h 2165949"/>
              <a:gd name="connsiteX2296" fmla="*/ 1817029 w 3119726"/>
              <a:gd name="connsiteY2296" fmla="*/ 161372 h 2165949"/>
              <a:gd name="connsiteX2297" fmla="*/ 1801685 w 3119726"/>
              <a:gd name="connsiteY2297" fmla="*/ 170600 h 2165949"/>
              <a:gd name="connsiteX2298" fmla="*/ 1808424 w 3119726"/>
              <a:gd name="connsiteY2298" fmla="*/ 169408 h 2165949"/>
              <a:gd name="connsiteX2299" fmla="*/ 1826983 w 3119726"/>
              <a:gd name="connsiteY2299" fmla="*/ 160491 h 2165949"/>
              <a:gd name="connsiteX2300" fmla="*/ 1836988 w 3119726"/>
              <a:gd name="connsiteY2300" fmla="*/ 159040 h 2165949"/>
              <a:gd name="connsiteX2301" fmla="*/ 1839269 w 3119726"/>
              <a:gd name="connsiteY2301" fmla="*/ 162461 h 2165949"/>
              <a:gd name="connsiteX2302" fmla="*/ 1847201 w 3119726"/>
              <a:gd name="connsiteY2302" fmla="*/ 156914 h 2165949"/>
              <a:gd name="connsiteX2303" fmla="*/ 1867522 w 3119726"/>
              <a:gd name="connsiteY2303" fmla="*/ 153337 h 2165949"/>
              <a:gd name="connsiteX2304" fmla="*/ 1869026 w 3119726"/>
              <a:gd name="connsiteY2304" fmla="*/ 147738 h 2165949"/>
              <a:gd name="connsiteX2305" fmla="*/ 1883074 w 3119726"/>
              <a:gd name="connsiteY2305" fmla="*/ 143487 h 2165949"/>
              <a:gd name="connsiteX2306" fmla="*/ 1887014 w 3119726"/>
              <a:gd name="connsiteY2306" fmla="*/ 129231 h 2165949"/>
              <a:gd name="connsiteX2307" fmla="*/ 1904848 w 3119726"/>
              <a:gd name="connsiteY2307" fmla="*/ 122855 h 2165949"/>
              <a:gd name="connsiteX2308" fmla="*/ 1899093 w 3119726"/>
              <a:gd name="connsiteY2308" fmla="*/ 120315 h 2165949"/>
              <a:gd name="connsiteX2309" fmla="*/ 1894479 w 3119726"/>
              <a:gd name="connsiteY2309" fmla="*/ 125551 h 2165949"/>
              <a:gd name="connsiteX2310" fmla="*/ 1873484 w 3119726"/>
              <a:gd name="connsiteY2310" fmla="*/ 131616 h 2165949"/>
              <a:gd name="connsiteX2311" fmla="*/ 1887844 w 3119726"/>
              <a:gd name="connsiteY2311" fmla="*/ 126121 h 2165949"/>
              <a:gd name="connsiteX2312" fmla="*/ 1885096 w 3119726"/>
              <a:gd name="connsiteY2312" fmla="*/ 124566 h 2165949"/>
              <a:gd name="connsiteX2313" fmla="*/ 1874365 w 3119726"/>
              <a:gd name="connsiteY2313" fmla="*/ 128557 h 2165949"/>
              <a:gd name="connsiteX2314" fmla="*/ 1854251 w 3119726"/>
              <a:gd name="connsiteY2314" fmla="*/ 131512 h 2165949"/>
              <a:gd name="connsiteX2315" fmla="*/ 1844712 w 3119726"/>
              <a:gd name="connsiteY2315" fmla="*/ 131097 h 2165949"/>
              <a:gd name="connsiteX2316" fmla="*/ 1858398 w 3119726"/>
              <a:gd name="connsiteY2316" fmla="*/ 128091 h 2165949"/>
              <a:gd name="connsiteX2317" fmla="*/ 1866226 w 3119726"/>
              <a:gd name="connsiteY2317" fmla="*/ 123166 h 2165949"/>
              <a:gd name="connsiteX2318" fmla="*/ 1856687 w 3119726"/>
              <a:gd name="connsiteY2318" fmla="*/ 122803 h 2165949"/>
              <a:gd name="connsiteX2319" fmla="*/ 1866589 w 3119726"/>
              <a:gd name="connsiteY2319" fmla="*/ 121922 h 2165949"/>
              <a:gd name="connsiteX2320" fmla="*/ 1861353 w 3119726"/>
              <a:gd name="connsiteY2320" fmla="*/ 117515 h 2165949"/>
              <a:gd name="connsiteX2321" fmla="*/ 1871358 w 3119726"/>
              <a:gd name="connsiteY2321" fmla="*/ 116064 h 2165949"/>
              <a:gd name="connsiteX2322" fmla="*/ 1879497 w 3119726"/>
              <a:gd name="connsiteY2322" fmla="*/ 109895 h 2165949"/>
              <a:gd name="connsiteX2323" fmla="*/ 1882141 w 3119726"/>
              <a:gd name="connsiteY2323" fmla="*/ 112072 h 2165949"/>
              <a:gd name="connsiteX2324" fmla="*/ 1905677 w 3119726"/>
              <a:gd name="connsiteY2324" fmla="*/ 108236 h 2165949"/>
              <a:gd name="connsiteX2325" fmla="*/ 1899145 w 3119726"/>
              <a:gd name="connsiteY2325" fmla="*/ 108806 h 2165949"/>
              <a:gd name="connsiteX2326" fmla="*/ 1888051 w 3119726"/>
              <a:gd name="connsiteY2326" fmla="*/ 113990 h 2165949"/>
              <a:gd name="connsiteX2327" fmla="*/ 1931183 w 3119726"/>
              <a:gd name="connsiteY2327" fmla="*/ 97505 h 2165949"/>
              <a:gd name="connsiteX2328" fmla="*/ 1929783 w 3119726"/>
              <a:gd name="connsiteY2328" fmla="*/ 102481 h 2165949"/>
              <a:gd name="connsiteX2329" fmla="*/ 1982194 w 3119726"/>
              <a:gd name="connsiteY2329" fmla="*/ 97712 h 2165949"/>
              <a:gd name="connsiteX2330" fmla="*/ 1982349 w 3119726"/>
              <a:gd name="connsiteY2330" fmla="*/ 98490 h 2165949"/>
              <a:gd name="connsiteX2331" fmla="*/ 1982194 w 3119726"/>
              <a:gd name="connsiteY2331" fmla="*/ 97712 h 2165949"/>
              <a:gd name="connsiteX2332" fmla="*/ 2003967 w 3119726"/>
              <a:gd name="connsiteY2332" fmla="*/ 89988 h 2165949"/>
              <a:gd name="connsiteX2333" fmla="*/ 2027399 w 3119726"/>
              <a:gd name="connsiteY2333" fmla="*/ 86722 h 2165949"/>
              <a:gd name="connsiteX2334" fmla="*/ 2026155 w 3119726"/>
              <a:gd name="connsiteY2334" fmla="*/ 91076 h 2165949"/>
              <a:gd name="connsiteX2335" fmla="*/ 2008322 w 3119726"/>
              <a:gd name="connsiteY2335" fmla="*/ 97453 h 2165949"/>
              <a:gd name="connsiteX2336" fmla="*/ 2024807 w 3119726"/>
              <a:gd name="connsiteY2336" fmla="*/ 96001 h 2165949"/>
              <a:gd name="connsiteX2337" fmla="*/ 2009099 w 3119726"/>
              <a:gd name="connsiteY2337" fmla="*/ 106421 h 2165949"/>
              <a:gd name="connsiteX2338" fmla="*/ 2002671 w 3119726"/>
              <a:gd name="connsiteY2338" fmla="*/ 106369 h 2165949"/>
              <a:gd name="connsiteX2339" fmla="*/ 2002204 w 3119726"/>
              <a:gd name="connsiteY2339" fmla="*/ 108236 h 2165949"/>
              <a:gd name="connsiteX2340" fmla="*/ 1975869 w 3119726"/>
              <a:gd name="connsiteY2340" fmla="*/ 122025 h 2165949"/>
              <a:gd name="connsiteX2341" fmla="*/ 1979965 w 3119726"/>
              <a:gd name="connsiteY2341" fmla="*/ 118656 h 2165949"/>
              <a:gd name="connsiteX2342" fmla="*/ 1989866 w 3119726"/>
              <a:gd name="connsiteY2342" fmla="*/ 117774 h 2165949"/>
              <a:gd name="connsiteX2343" fmla="*/ 2001116 w 3119726"/>
              <a:gd name="connsiteY2343" fmla="*/ 111968 h 2165949"/>
              <a:gd name="connsiteX2344" fmla="*/ 2010447 w 3119726"/>
              <a:gd name="connsiteY2344" fmla="*/ 112953 h 2165949"/>
              <a:gd name="connsiteX2345" fmla="*/ 1986082 w 3119726"/>
              <a:gd name="connsiteY2345" fmla="*/ 131409 h 2165949"/>
              <a:gd name="connsiteX2346" fmla="*/ 1996087 w 3119726"/>
              <a:gd name="connsiteY2346" fmla="*/ 129905 h 2165949"/>
              <a:gd name="connsiteX2347" fmla="*/ 2003552 w 3119726"/>
              <a:gd name="connsiteY2347" fmla="*/ 126224 h 2165949"/>
              <a:gd name="connsiteX2348" fmla="*/ 1991266 w 3119726"/>
              <a:gd name="connsiteY2348" fmla="*/ 135763 h 2165949"/>
              <a:gd name="connsiteX2349" fmla="*/ 1990955 w 3119726"/>
              <a:gd name="connsiteY2349" fmla="*/ 137007 h 2165949"/>
              <a:gd name="connsiteX2350" fmla="*/ 2007181 w 3119726"/>
              <a:gd name="connsiteY2350" fmla="*/ 136178 h 2165949"/>
              <a:gd name="connsiteX2351" fmla="*/ 2006300 w 3119726"/>
              <a:gd name="connsiteY2351" fmla="*/ 139288 h 2165949"/>
              <a:gd name="connsiteX2352" fmla="*/ 2013765 w 3119726"/>
              <a:gd name="connsiteY2352" fmla="*/ 135608 h 2165949"/>
              <a:gd name="connsiteX2353" fmla="*/ 2017083 w 3119726"/>
              <a:gd name="connsiteY2353" fmla="*/ 135297 h 2165949"/>
              <a:gd name="connsiteX2354" fmla="*/ 2020712 w 3119726"/>
              <a:gd name="connsiteY2354" fmla="*/ 133793 h 2165949"/>
              <a:gd name="connsiteX2355" fmla="*/ 2021074 w 3119726"/>
              <a:gd name="connsiteY2355" fmla="*/ 132549 h 2165949"/>
              <a:gd name="connsiteX2356" fmla="*/ 2007181 w 3119726"/>
              <a:gd name="connsiteY2356" fmla="*/ 136178 h 2165949"/>
              <a:gd name="connsiteX2357" fmla="*/ 2018793 w 3119726"/>
              <a:gd name="connsiteY2357" fmla="*/ 129128 h 2165949"/>
              <a:gd name="connsiteX2358" fmla="*/ 2031598 w 3119726"/>
              <a:gd name="connsiteY2358" fmla="*/ 129179 h 2165949"/>
              <a:gd name="connsiteX2359" fmla="*/ 2039011 w 3119726"/>
              <a:gd name="connsiteY2359" fmla="*/ 125499 h 2165949"/>
              <a:gd name="connsiteX2360" fmla="*/ 2023978 w 3119726"/>
              <a:gd name="connsiteY2360" fmla="*/ 133482 h 2165949"/>
              <a:gd name="connsiteX2361" fmla="*/ 2023148 w 3119726"/>
              <a:gd name="connsiteY2361" fmla="*/ 136593 h 2165949"/>
              <a:gd name="connsiteX2362" fmla="*/ 2036834 w 3119726"/>
              <a:gd name="connsiteY2362" fmla="*/ 133586 h 2165949"/>
              <a:gd name="connsiteX2363" fmla="*/ 2012210 w 3119726"/>
              <a:gd name="connsiteY2363" fmla="*/ 141206 h 2165949"/>
              <a:gd name="connsiteX2364" fmla="*/ 2022111 w 3119726"/>
              <a:gd name="connsiteY2364" fmla="*/ 140325 h 2165949"/>
              <a:gd name="connsiteX2365" fmla="*/ 2018120 w 3119726"/>
              <a:gd name="connsiteY2365" fmla="*/ 143073 h 2165949"/>
              <a:gd name="connsiteX2366" fmla="*/ 1997487 w 3119726"/>
              <a:gd name="connsiteY2366" fmla="*/ 147946 h 2165949"/>
              <a:gd name="connsiteX2367" fmla="*/ 2011277 w 3119726"/>
              <a:gd name="connsiteY2367" fmla="*/ 144317 h 2165949"/>
              <a:gd name="connsiteX2368" fmla="*/ 1998161 w 3119726"/>
              <a:gd name="connsiteY2368" fmla="*/ 145457 h 2165949"/>
              <a:gd name="connsiteX2369" fmla="*/ 1996087 w 3119726"/>
              <a:gd name="connsiteY2369" fmla="*/ 152871 h 2165949"/>
              <a:gd name="connsiteX2370" fmla="*/ 1988985 w 3119726"/>
              <a:gd name="connsiteY2370" fmla="*/ 155307 h 2165949"/>
              <a:gd name="connsiteX2371" fmla="*/ 2009929 w 3119726"/>
              <a:gd name="connsiteY2371" fmla="*/ 149190 h 2165949"/>
              <a:gd name="connsiteX2372" fmla="*/ 2001427 w 3119726"/>
              <a:gd name="connsiteY2372" fmla="*/ 156603 h 2165949"/>
              <a:gd name="connsiteX2373" fmla="*/ 2011691 w 3119726"/>
              <a:gd name="connsiteY2373" fmla="*/ 154478 h 2165949"/>
              <a:gd name="connsiteX2374" fmla="*/ 1991992 w 3119726"/>
              <a:gd name="connsiteY2374" fmla="*/ 167697 h 2165949"/>
              <a:gd name="connsiteX2375" fmla="*/ 1998731 w 3119726"/>
              <a:gd name="connsiteY2375" fmla="*/ 166505 h 2165949"/>
              <a:gd name="connsiteX2376" fmla="*/ 2020193 w 3119726"/>
              <a:gd name="connsiteY2376" fmla="*/ 158521 h 2165949"/>
              <a:gd name="connsiteX2377" fmla="*/ 2021386 w 3119726"/>
              <a:gd name="connsiteY2377" fmla="*/ 154167 h 2165949"/>
              <a:gd name="connsiteX2378" fmla="*/ 2033879 w 3119726"/>
              <a:gd name="connsiteY2378" fmla="*/ 155463 h 2165949"/>
              <a:gd name="connsiteX2379" fmla="*/ 2059126 w 3119726"/>
              <a:gd name="connsiteY2379" fmla="*/ 145354 h 2165949"/>
              <a:gd name="connsiteX2380" fmla="*/ 2043003 w 3119726"/>
              <a:gd name="connsiteY2380" fmla="*/ 145613 h 2165949"/>
              <a:gd name="connsiteX2381" fmla="*/ 2049794 w 3119726"/>
              <a:gd name="connsiteY2381" fmla="*/ 144421 h 2165949"/>
              <a:gd name="connsiteX2382" fmla="*/ 2055445 w 3119726"/>
              <a:gd name="connsiteY2382" fmla="*/ 135452 h 2165949"/>
              <a:gd name="connsiteX2383" fmla="*/ 2057000 w 3119726"/>
              <a:gd name="connsiteY2383" fmla="*/ 141362 h 2165949"/>
              <a:gd name="connsiteX2384" fmla="*/ 2068457 w 3119726"/>
              <a:gd name="connsiteY2384" fmla="*/ 134882 h 2165949"/>
              <a:gd name="connsiteX2385" fmla="*/ 2059074 w 3119726"/>
              <a:gd name="connsiteY2385" fmla="*/ 133897 h 2165949"/>
              <a:gd name="connsiteX2386" fmla="*/ 2097539 w 3119726"/>
              <a:gd name="connsiteY2386" fmla="*/ 122596 h 2165949"/>
              <a:gd name="connsiteX2387" fmla="*/ 2099302 w 3119726"/>
              <a:gd name="connsiteY2387" fmla="*/ 127832 h 2165949"/>
              <a:gd name="connsiteX2388" fmla="*/ 2089712 w 3119726"/>
              <a:gd name="connsiteY2388" fmla="*/ 127469 h 2165949"/>
              <a:gd name="connsiteX2389" fmla="*/ 2129422 w 3119726"/>
              <a:gd name="connsiteY2389" fmla="*/ 123321 h 2165949"/>
              <a:gd name="connsiteX2390" fmla="*/ 2142226 w 3119726"/>
              <a:gd name="connsiteY2390" fmla="*/ 123373 h 2165949"/>
              <a:gd name="connsiteX2391" fmla="*/ 2164207 w 3119726"/>
              <a:gd name="connsiteY2391" fmla="*/ 113575 h 2165949"/>
              <a:gd name="connsiteX2392" fmla="*/ 2160111 w 3119726"/>
              <a:gd name="connsiteY2392" fmla="*/ 116945 h 2165949"/>
              <a:gd name="connsiteX2393" fmla="*/ 2184995 w 3119726"/>
              <a:gd name="connsiteY2393" fmla="*/ 108080 h 2165949"/>
              <a:gd name="connsiteX2394" fmla="*/ 2171101 w 3119726"/>
              <a:gd name="connsiteY2394" fmla="*/ 111761 h 2165949"/>
              <a:gd name="connsiteX2395" fmla="*/ 2203139 w 3119726"/>
              <a:gd name="connsiteY2395" fmla="*/ 100460 h 2165949"/>
              <a:gd name="connsiteX2396" fmla="*/ 2207442 w 3119726"/>
              <a:gd name="connsiteY2396" fmla="*/ 96468 h 2165949"/>
              <a:gd name="connsiteX2397" fmla="*/ 2217188 w 3119726"/>
              <a:gd name="connsiteY2397" fmla="*/ 96157 h 2165949"/>
              <a:gd name="connsiteX2398" fmla="*/ 2224653 w 3119726"/>
              <a:gd name="connsiteY2398" fmla="*/ 92476 h 2165949"/>
              <a:gd name="connsiteX2399" fmla="*/ 2241968 w 3119726"/>
              <a:gd name="connsiteY2399" fmla="*/ 87914 h 2165949"/>
              <a:gd name="connsiteX2400" fmla="*/ 2254669 w 3119726"/>
              <a:gd name="connsiteY2400" fmla="*/ 88588 h 2165949"/>
              <a:gd name="connsiteX2401" fmla="*/ 2230355 w 3119726"/>
              <a:gd name="connsiteY2401" fmla="*/ 95016 h 2165949"/>
              <a:gd name="connsiteX2402" fmla="*/ 2247204 w 3119726"/>
              <a:gd name="connsiteY2402" fmla="*/ 92269 h 2165949"/>
              <a:gd name="connsiteX2403" fmla="*/ 2246374 w 3119726"/>
              <a:gd name="connsiteY2403" fmla="*/ 106732 h 2165949"/>
              <a:gd name="connsiteX2404" fmla="*/ 2273228 w 3119726"/>
              <a:gd name="connsiteY2404" fmla="*/ 102481 h 2165949"/>
              <a:gd name="connsiteX2405" fmla="*/ 2284322 w 3119726"/>
              <a:gd name="connsiteY2405" fmla="*/ 97297 h 2165949"/>
              <a:gd name="connsiteX2406" fmla="*/ 2291268 w 3119726"/>
              <a:gd name="connsiteY2406" fmla="*/ 95483 h 2165949"/>
              <a:gd name="connsiteX2407" fmla="*/ 2310709 w 3119726"/>
              <a:gd name="connsiteY2407" fmla="*/ 94913 h 2165949"/>
              <a:gd name="connsiteX2408" fmla="*/ 2326105 w 3119726"/>
              <a:gd name="connsiteY2408" fmla="*/ 85737 h 2165949"/>
              <a:gd name="connsiteX2409" fmla="*/ 2320714 w 3119726"/>
              <a:gd name="connsiteY2409" fmla="*/ 82004 h 2165949"/>
              <a:gd name="connsiteX2410" fmla="*/ 2336525 w 3119726"/>
              <a:gd name="connsiteY2410" fmla="*/ 82937 h 2165949"/>
              <a:gd name="connsiteX2411" fmla="*/ 2348241 w 3119726"/>
              <a:gd name="connsiteY2411" fmla="*/ 75265 h 2165949"/>
              <a:gd name="connsiteX2412" fmla="*/ 2367267 w 3119726"/>
              <a:gd name="connsiteY2412" fmla="*/ 75939 h 2165949"/>
              <a:gd name="connsiteX2413" fmla="*/ 2363275 w 3119726"/>
              <a:gd name="connsiteY2413" fmla="*/ 67333 h 2165949"/>
              <a:gd name="connsiteX2414" fmla="*/ 2402933 w 3119726"/>
              <a:gd name="connsiteY2414" fmla="*/ 63134 h 2165949"/>
              <a:gd name="connsiteX2415" fmla="*/ 2401948 w 3119726"/>
              <a:gd name="connsiteY2415" fmla="*/ 66815 h 2165949"/>
              <a:gd name="connsiteX2416" fmla="*/ 2408169 w 3119726"/>
              <a:gd name="connsiteY2416" fmla="*/ 67437 h 2165949"/>
              <a:gd name="connsiteX2417" fmla="*/ 2390699 w 3119726"/>
              <a:gd name="connsiteY2417" fmla="*/ 72621 h 2165949"/>
              <a:gd name="connsiteX2418" fmla="*/ 2414753 w 3119726"/>
              <a:gd name="connsiteY2418" fmla="*/ 66815 h 2165949"/>
              <a:gd name="connsiteX2419" fmla="*/ 2401430 w 3119726"/>
              <a:gd name="connsiteY2419" fmla="*/ 79983 h 2165949"/>
              <a:gd name="connsiteX2420" fmla="*/ 2402467 w 3119726"/>
              <a:gd name="connsiteY2420" fmla="*/ 76302 h 2165949"/>
              <a:gd name="connsiteX2421" fmla="*/ 2368874 w 3119726"/>
              <a:gd name="connsiteY2421" fmla="*/ 81797 h 2165949"/>
              <a:gd name="connsiteX2422" fmla="*/ 2360787 w 3119726"/>
              <a:gd name="connsiteY2422" fmla="*/ 87914 h 2165949"/>
              <a:gd name="connsiteX2423" fmla="*/ 2370999 w 3119726"/>
              <a:gd name="connsiteY2423" fmla="*/ 85789 h 2165949"/>
              <a:gd name="connsiteX2424" fmla="*/ 2372347 w 3119726"/>
              <a:gd name="connsiteY2424" fmla="*/ 92269 h 2165949"/>
              <a:gd name="connsiteX2425" fmla="*/ 2368407 w 3119726"/>
              <a:gd name="connsiteY2425" fmla="*/ 106369 h 2165949"/>
              <a:gd name="connsiteX2426" fmla="*/ 2364415 w 3119726"/>
              <a:gd name="connsiteY2426" fmla="*/ 109117 h 2165949"/>
              <a:gd name="connsiteX2427" fmla="*/ 2354203 w 3119726"/>
              <a:gd name="connsiteY2427" fmla="*/ 111242 h 2165949"/>
              <a:gd name="connsiteX2428" fmla="*/ 2350367 w 3119726"/>
              <a:gd name="connsiteY2428" fmla="*/ 113420 h 2165949"/>
              <a:gd name="connsiteX2429" fmla="*/ 2363379 w 3119726"/>
              <a:gd name="connsiteY2429" fmla="*/ 112798 h 2165949"/>
              <a:gd name="connsiteX2430" fmla="*/ 2331497 w 3119726"/>
              <a:gd name="connsiteY2430" fmla="*/ 134934 h 2165949"/>
              <a:gd name="connsiteX2431" fmla="*/ 2340517 w 3119726"/>
              <a:gd name="connsiteY2431" fmla="*/ 137111 h 2165949"/>
              <a:gd name="connsiteX2432" fmla="*/ 2330304 w 3119726"/>
              <a:gd name="connsiteY2432" fmla="*/ 139236 h 2165949"/>
              <a:gd name="connsiteX2433" fmla="*/ 2329475 w 3119726"/>
              <a:gd name="connsiteY2433" fmla="*/ 142295 h 2165949"/>
              <a:gd name="connsiteX2434" fmla="*/ 2326053 w 3119726"/>
              <a:gd name="connsiteY2434" fmla="*/ 143228 h 2165949"/>
              <a:gd name="connsiteX2435" fmla="*/ 2352699 w 3119726"/>
              <a:gd name="connsiteY2435" fmla="*/ 139548 h 2165949"/>
              <a:gd name="connsiteX2436" fmla="*/ 2377272 w 3119726"/>
              <a:gd name="connsiteY2436" fmla="*/ 131875 h 2165949"/>
              <a:gd name="connsiteX2437" fmla="*/ 2399149 w 3119726"/>
              <a:gd name="connsiteY2437" fmla="*/ 134001 h 2165949"/>
              <a:gd name="connsiteX2438" fmla="*/ 2411591 w 3119726"/>
              <a:gd name="connsiteY2438" fmla="*/ 123892 h 2165949"/>
              <a:gd name="connsiteX2439" fmla="*/ 2430149 w 3119726"/>
              <a:gd name="connsiteY2439" fmla="*/ 114975 h 2165949"/>
              <a:gd name="connsiteX2440" fmla="*/ 2416619 w 3119726"/>
              <a:gd name="connsiteY2440" fmla="*/ 117463 h 2165949"/>
              <a:gd name="connsiteX2441" fmla="*/ 2427195 w 3119726"/>
              <a:gd name="connsiteY2441" fmla="*/ 114094 h 2165949"/>
              <a:gd name="connsiteX2442" fmla="*/ 2441710 w 3119726"/>
              <a:gd name="connsiteY2442" fmla="*/ 107977 h 2165949"/>
              <a:gd name="connsiteX2443" fmla="*/ 2439999 w 3119726"/>
              <a:gd name="connsiteY2443" fmla="*/ 114094 h 2165949"/>
              <a:gd name="connsiteX2444" fmla="*/ 2473696 w 3119726"/>
              <a:gd name="connsiteY2444" fmla="*/ 96623 h 2165949"/>
              <a:gd name="connsiteX2445" fmla="*/ 2468667 w 3119726"/>
              <a:gd name="connsiteY2445" fmla="*/ 91699 h 2165949"/>
              <a:gd name="connsiteX2446" fmla="*/ 2480072 w 3119726"/>
              <a:gd name="connsiteY2446" fmla="*/ 85270 h 2165949"/>
              <a:gd name="connsiteX2447" fmla="*/ 2503971 w 3119726"/>
              <a:gd name="connsiteY2447" fmla="*/ 80034 h 2165949"/>
              <a:gd name="connsiteX2448" fmla="*/ 2506407 w 3119726"/>
              <a:gd name="connsiteY2448" fmla="*/ 82782 h 2165949"/>
              <a:gd name="connsiteX2449" fmla="*/ 2512265 w 3119726"/>
              <a:gd name="connsiteY2449" fmla="*/ 73295 h 2165949"/>
              <a:gd name="connsiteX2450" fmla="*/ 2530461 w 3119726"/>
              <a:gd name="connsiteY2450" fmla="*/ 65623 h 2165949"/>
              <a:gd name="connsiteX2451" fmla="*/ 2537408 w 3119726"/>
              <a:gd name="connsiteY2451" fmla="*/ 63808 h 2165949"/>
              <a:gd name="connsiteX2452" fmla="*/ 2546947 w 3119726"/>
              <a:gd name="connsiteY2452" fmla="*/ 64119 h 2165949"/>
              <a:gd name="connsiteX2453" fmla="*/ 2564054 w 3119726"/>
              <a:gd name="connsiteY2453" fmla="*/ 60128 h 2165949"/>
              <a:gd name="connsiteX2454" fmla="*/ 2575148 w 3119726"/>
              <a:gd name="connsiteY2454" fmla="*/ 54892 h 2165949"/>
              <a:gd name="connsiteX2455" fmla="*/ 2573748 w 3119726"/>
              <a:gd name="connsiteY2455" fmla="*/ 59765 h 2165949"/>
              <a:gd name="connsiteX2456" fmla="*/ 2542229 w 3119726"/>
              <a:gd name="connsiteY2456" fmla="*/ 69252 h 2165949"/>
              <a:gd name="connsiteX2457" fmla="*/ 2567683 w 3119726"/>
              <a:gd name="connsiteY2457" fmla="*/ 69822 h 2165949"/>
              <a:gd name="connsiteX2458" fmla="*/ 2553323 w 3119726"/>
              <a:gd name="connsiteY2458" fmla="*/ 75317 h 2165949"/>
              <a:gd name="connsiteX2459" fmla="*/ 2580177 w 3119726"/>
              <a:gd name="connsiteY2459" fmla="*/ 71014 h 2165949"/>
              <a:gd name="connsiteX2460" fmla="*/ 2589871 w 3119726"/>
              <a:gd name="connsiteY2460" fmla="*/ 70703 h 2165949"/>
              <a:gd name="connsiteX2461" fmla="*/ 2584324 w 3119726"/>
              <a:gd name="connsiteY2461" fmla="*/ 67644 h 2165949"/>
              <a:gd name="connsiteX2462" fmla="*/ 2585153 w 3119726"/>
              <a:gd name="connsiteY2462" fmla="*/ 64586 h 2165949"/>
              <a:gd name="connsiteX2463" fmla="*/ 2606667 w 3119726"/>
              <a:gd name="connsiteY2463" fmla="*/ 56602 h 2165949"/>
              <a:gd name="connsiteX2464" fmla="*/ 2608222 w 3119726"/>
              <a:gd name="connsiteY2464" fmla="*/ 51107 h 2165949"/>
              <a:gd name="connsiteX2465" fmla="*/ 2632432 w 3119726"/>
              <a:gd name="connsiteY2465" fmla="*/ 44679 h 2165949"/>
              <a:gd name="connsiteX2466" fmla="*/ 2631603 w 3119726"/>
              <a:gd name="connsiteY2466" fmla="*/ 47738 h 2165949"/>
              <a:gd name="connsiteX2467" fmla="*/ 2659804 w 3119726"/>
              <a:gd name="connsiteY2467" fmla="*/ 38562 h 2165949"/>
              <a:gd name="connsiteX2468" fmla="*/ 2660478 w 3119726"/>
              <a:gd name="connsiteY2468" fmla="*/ 36125 h 2165949"/>
              <a:gd name="connsiteX2469" fmla="*/ 2688109 w 3119726"/>
              <a:gd name="connsiteY2469" fmla="*/ 28816 h 2165949"/>
              <a:gd name="connsiteX2470" fmla="*/ 2706201 w 3119726"/>
              <a:gd name="connsiteY2470" fmla="*/ 20210 h 2165949"/>
              <a:gd name="connsiteX2471" fmla="*/ 2724760 w 3119726"/>
              <a:gd name="connsiteY2471" fmla="*/ 21817 h 2165949"/>
              <a:gd name="connsiteX2472" fmla="*/ 2739587 w 3119726"/>
              <a:gd name="connsiteY2472" fmla="*/ 16841 h 2165949"/>
              <a:gd name="connsiteX2473" fmla="*/ 2746326 w 3119726"/>
              <a:gd name="connsiteY2473" fmla="*/ 15596 h 2165949"/>
              <a:gd name="connsiteX2474" fmla="*/ 2741712 w 3119726"/>
              <a:gd name="connsiteY2474" fmla="*/ 20780 h 2165949"/>
              <a:gd name="connsiteX2475" fmla="*/ 2769395 w 3119726"/>
              <a:gd name="connsiteY2475" fmla="*/ 13419 h 2165949"/>
              <a:gd name="connsiteX2476" fmla="*/ 2773542 w 3119726"/>
              <a:gd name="connsiteY2476" fmla="*/ 10049 h 2165949"/>
              <a:gd name="connsiteX2477" fmla="*/ 2757938 w 3119726"/>
              <a:gd name="connsiteY2477" fmla="*/ 19795 h 2165949"/>
              <a:gd name="connsiteX2478" fmla="*/ 2774787 w 3119726"/>
              <a:gd name="connsiteY2478" fmla="*/ 16996 h 2165949"/>
              <a:gd name="connsiteX2479" fmla="*/ 2767995 w 3119726"/>
              <a:gd name="connsiteY2479" fmla="*/ 18240 h 2165949"/>
              <a:gd name="connsiteX2480" fmla="*/ 2777016 w 3119726"/>
              <a:gd name="connsiteY2480" fmla="*/ 20314 h 2165949"/>
              <a:gd name="connsiteX2481" fmla="*/ 2797234 w 3119726"/>
              <a:gd name="connsiteY2481" fmla="*/ 16633 h 2165949"/>
              <a:gd name="connsiteX2482" fmla="*/ 2785932 w 3119726"/>
              <a:gd name="connsiteY2482" fmla="*/ 20988 h 2165949"/>
              <a:gd name="connsiteX2483" fmla="*/ 2820769 w 3119726"/>
              <a:gd name="connsiteY2483" fmla="*/ 32652 h 2165949"/>
              <a:gd name="connsiteX2484" fmla="*/ 2872869 w 3119726"/>
              <a:gd name="connsiteY2484" fmla="*/ 55928 h 2165949"/>
              <a:gd name="connsiteX2485" fmla="*/ 2879868 w 3119726"/>
              <a:gd name="connsiteY2485" fmla="*/ 54943 h 2165949"/>
              <a:gd name="connsiteX2486" fmla="*/ 2995162 w 3119726"/>
              <a:gd name="connsiteY2486" fmla="*/ 150019 h 2165949"/>
              <a:gd name="connsiteX2487" fmla="*/ 3019423 w 3119726"/>
              <a:gd name="connsiteY2487" fmla="*/ 200305 h 2165949"/>
              <a:gd name="connsiteX2488" fmla="*/ 3035442 w 3119726"/>
              <a:gd name="connsiteY2488" fmla="*/ 217464 h 2165949"/>
              <a:gd name="connsiteX2489" fmla="*/ 3073804 w 3119726"/>
              <a:gd name="connsiteY2489" fmla="*/ 306578 h 2165949"/>
              <a:gd name="connsiteX2490" fmla="*/ 2205316 w 3119726"/>
              <a:gd name="connsiteY2490" fmla="*/ 1740233 h 2165949"/>
              <a:gd name="connsiteX2491" fmla="*/ 2205316 w 3119726"/>
              <a:gd name="connsiteY2491" fmla="*/ 1734479 h 2165949"/>
              <a:gd name="connsiteX2492" fmla="*/ 2201325 w 3119726"/>
              <a:gd name="connsiteY2492" fmla="*/ 1732665 h 2165949"/>
              <a:gd name="connsiteX2493" fmla="*/ 2203657 w 3119726"/>
              <a:gd name="connsiteY2493" fmla="*/ 1739145 h 2165949"/>
              <a:gd name="connsiteX2494" fmla="*/ 2201377 w 3119726"/>
              <a:gd name="connsiteY2494" fmla="*/ 1744121 h 2165949"/>
              <a:gd name="connsiteX2495" fmla="*/ 2205316 w 3119726"/>
              <a:gd name="connsiteY2495" fmla="*/ 1740233 h 2165949"/>
              <a:gd name="connsiteX2496" fmla="*/ 1849896 w 3119726"/>
              <a:gd name="connsiteY2496" fmla="*/ 1846351 h 2165949"/>
              <a:gd name="connsiteX2497" fmla="*/ 1853059 w 3119726"/>
              <a:gd name="connsiteY2497" fmla="*/ 1844848 h 2165949"/>
              <a:gd name="connsiteX2498" fmla="*/ 1849896 w 3119726"/>
              <a:gd name="connsiteY2498" fmla="*/ 1846351 h 2165949"/>
              <a:gd name="connsiteX2499" fmla="*/ 1956118 w 3119726"/>
              <a:gd name="connsiteY2499" fmla="*/ 1806745 h 2165949"/>
              <a:gd name="connsiteX2500" fmla="*/ 1951504 w 3119726"/>
              <a:gd name="connsiteY2500" fmla="*/ 1805138 h 2165949"/>
              <a:gd name="connsiteX2501" fmla="*/ 1951089 w 3119726"/>
              <a:gd name="connsiteY2501" fmla="*/ 1809182 h 2165949"/>
              <a:gd name="connsiteX2502" fmla="*/ 1957984 w 3119726"/>
              <a:gd name="connsiteY2502" fmla="*/ 1811566 h 2165949"/>
              <a:gd name="connsiteX2503" fmla="*/ 1956118 w 3119726"/>
              <a:gd name="connsiteY2503" fmla="*/ 1806745 h 2165949"/>
              <a:gd name="connsiteX2504" fmla="*/ 2007699 w 3119726"/>
              <a:gd name="connsiteY2504" fmla="*/ 1764339 h 2165949"/>
              <a:gd name="connsiteX2505" fmla="*/ 2011691 w 3119726"/>
              <a:gd name="connsiteY2505" fmla="*/ 1760503 h 2165949"/>
              <a:gd name="connsiteX2506" fmla="*/ 2007699 w 3119726"/>
              <a:gd name="connsiteY2506" fmla="*/ 1764339 h 2165949"/>
              <a:gd name="connsiteX2507" fmla="*/ 1990074 w 3119726"/>
              <a:gd name="connsiteY2507" fmla="*/ 1729088 h 2165949"/>
              <a:gd name="connsiteX2508" fmla="*/ 1993599 w 3119726"/>
              <a:gd name="connsiteY2508" fmla="*/ 1734997 h 2165949"/>
              <a:gd name="connsiteX2509" fmla="*/ 1995258 w 3119726"/>
              <a:gd name="connsiteY2509" fmla="*/ 1730332 h 2165949"/>
              <a:gd name="connsiteX2510" fmla="*/ 1990074 w 3119726"/>
              <a:gd name="connsiteY2510" fmla="*/ 1729088 h 2165949"/>
              <a:gd name="connsiteX2511" fmla="*/ 1781363 w 3119726"/>
              <a:gd name="connsiteY2511" fmla="*/ 1768383 h 2165949"/>
              <a:gd name="connsiteX2512" fmla="*/ 1786806 w 3119726"/>
              <a:gd name="connsiteY2512" fmla="*/ 1767761 h 2165949"/>
              <a:gd name="connsiteX2513" fmla="*/ 1781363 w 3119726"/>
              <a:gd name="connsiteY2513" fmla="*/ 1768383 h 2165949"/>
              <a:gd name="connsiteX2514" fmla="*/ 1763426 w 3119726"/>
              <a:gd name="connsiteY2514" fmla="*/ 1712188 h 2165949"/>
              <a:gd name="connsiteX2515" fmla="*/ 1763996 w 3119726"/>
              <a:gd name="connsiteY2515" fmla="*/ 1712395 h 2165949"/>
              <a:gd name="connsiteX2516" fmla="*/ 1763426 w 3119726"/>
              <a:gd name="connsiteY2516" fmla="*/ 1712188 h 2165949"/>
              <a:gd name="connsiteX2517" fmla="*/ 958443 w 3119726"/>
              <a:gd name="connsiteY2517" fmla="*/ 2111050 h 2165949"/>
              <a:gd name="connsiteX2518" fmla="*/ 951082 w 3119726"/>
              <a:gd name="connsiteY2518" fmla="*/ 2115249 h 2165949"/>
              <a:gd name="connsiteX2519" fmla="*/ 957355 w 3119726"/>
              <a:gd name="connsiteY2519" fmla="*/ 2119967 h 2165949"/>
              <a:gd name="connsiteX2520" fmla="*/ 959895 w 3119726"/>
              <a:gd name="connsiteY2520" fmla="*/ 2119915 h 2165949"/>
              <a:gd name="connsiteX2521" fmla="*/ 958443 w 3119726"/>
              <a:gd name="connsiteY2521" fmla="*/ 2111050 h 2165949"/>
              <a:gd name="connsiteX2522" fmla="*/ 999605 w 3119726"/>
              <a:gd name="connsiteY2522" fmla="*/ 2083471 h 2165949"/>
              <a:gd name="connsiteX2523" fmla="*/ 1008262 w 3119726"/>
              <a:gd name="connsiteY2523" fmla="*/ 2074347 h 2165949"/>
              <a:gd name="connsiteX2524" fmla="*/ 999605 w 3119726"/>
              <a:gd name="connsiteY2524" fmla="*/ 2083471 h 2165949"/>
              <a:gd name="connsiteX2525" fmla="*/ 1013706 w 3119726"/>
              <a:gd name="connsiteY2525" fmla="*/ 2072584 h 2165949"/>
              <a:gd name="connsiteX2526" fmla="*/ 1017749 w 3119726"/>
              <a:gd name="connsiteY2526" fmla="*/ 2062009 h 2165949"/>
              <a:gd name="connsiteX2527" fmla="*/ 1013706 w 3119726"/>
              <a:gd name="connsiteY2527" fmla="*/ 2072584 h 2165949"/>
              <a:gd name="connsiteX2528" fmla="*/ 1058652 w 3119726"/>
              <a:gd name="connsiteY2528" fmla="*/ 2020536 h 2165949"/>
              <a:gd name="connsiteX2529" fmla="*/ 1068346 w 3119726"/>
              <a:gd name="connsiteY2529" fmla="*/ 2021832 h 2165949"/>
              <a:gd name="connsiteX2530" fmla="*/ 1058652 w 3119726"/>
              <a:gd name="connsiteY2530" fmla="*/ 2020536 h 2165949"/>
              <a:gd name="connsiteX2531" fmla="*/ 1075033 w 3119726"/>
              <a:gd name="connsiteY2531" fmla="*/ 2024839 h 2165949"/>
              <a:gd name="connsiteX2532" fmla="*/ 1071041 w 3119726"/>
              <a:gd name="connsiteY2532" fmla="*/ 2035414 h 2165949"/>
              <a:gd name="connsiteX2533" fmla="*/ 1084053 w 3119726"/>
              <a:gd name="connsiteY2533" fmla="*/ 2033393 h 2165949"/>
              <a:gd name="connsiteX2534" fmla="*/ 1075033 w 3119726"/>
              <a:gd name="connsiteY2534" fmla="*/ 2024839 h 2165949"/>
              <a:gd name="connsiteX2535" fmla="*/ 1081565 w 3119726"/>
              <a:gd name="connsiteY2535" fmla="*/ 2023854 h 2165949"/>
              <a:gd name="connsiteX2536" fmla="*/ 1086179 w 3119726"/>
              <a:gd name="connsiteY2536" fmla="*/ 2034948 h 2165949"/>
              <a:gd name="connsiteX2537" fmla="*/ 1088097 w 3119726"/>
              <a:gd name="connsiteY2537" fmla="*/ 2022869 h 2165949"/>
              <a:gd name="connsiteX2538" fmla="*/ 1081565 w 3119726"/>
              <a:gd name="connsiteY2538" fmla="*/ 2023854 h 2165949"/>
              <a:gd name="connsiteX2539" fmla="*/ 1079699 w 3119726"/>
              <a:gd name="connsiteY2539" fmla="*/ 2007006 h 2165949"/>
              <a:gd name="connsiteX2540" fmla="*/ 1086023 w 3119726"/>
              <a:gd name="connsiteY2540" fmla="*/ 2011671 h 2165949"/>
              <a:gd name="connsiteX2541" fmla="*/ 1081410 w 3119726"/>
              <a:gd name="connsiteY2541" fmla="*/ 2019862 h 2165949"/>
              <a:gd name="connsiteX2542" fmla="*/ 1088564 w 3119726"/>
              <a:gd name="connsiteY2542" fmla="*/ 2011620 h 2165949"/>
              <a:gd name="connsiteX2543" fmla="*/ 1087734 w 3119726"/>
              <a:gd name="connsiteY2543" fmla="*/ 2005191 h 2165949"/>
              <a:gd name="connsiteX2544" fmla="*/ 1079699 w 3119726"/>
              <a:gd name="connsiteY2544" fmla="*/ 2007006 h 2165949"/>
              <a:gd name="connsiteX2545" fmla="*/ 1088512 w 3119726"/>
              <a:gd name="connsiteY2545" fmla="*/ 2021210 h 2165949"/>
              <a:gd name="connsiteX2546" fmla="*/ 1094214 w 3119726"/>
              <a:gd name="connsiteY2546" fmla="*/ 2013797 h 2165949"/>
              <a:gd name="connsiteX2547" fmla="*/ 1088512 w 3119726"/>
              <a:gd name="connsiteY2547" fmla="*/ 2021210 h 2165949"/>
              <a:gd name="connsiteX2548" fmla="*/ 1117491 w 3119726"/>
              <a:gd name="connsiteY2548" fmla="*/ 1986321 h 2165949"/>
              <a:gd name="connsiteX2549" fmla="*/ 1110751 w 3119726"/>
              <a:gd name="connsiteY2549" fmla="*/ 1993009 h 2165949"/>
              <a:gd name="connsiteX2550" fmla="*/ 1110751 w 3119726"/>
              <a:gd name="connsiteY2550" fmla="*/ 1983366 h 2165949"/>
              <a:gd name="connsiteX2551" fmla="*/ 1106760 w 3119726"/>
              <a:gd name="connsiteY2551" fmla="*/ 1993994 h 2165949"/>
              <a:gd name="connsiteX2552" fmla="*/ 1120601 w 3119726"/>
              <a:gd name="connsiteY2552" fmla="*/ 1988602 h 2165949"/>
              <a:gd name="connsiteX2553" fmla="*/ 1117491 w 3119726"/>
              <a:gd name="connsiteY2553" fmla="*/ 1986321 h 2165949"/>
              <a:gd name="connsiteX2554" fmla="*/ 1128585 w 3119726"/>
              <a:gd name="connsiteY2554" fmla="*/ 1977042 h 2165949"/>
              <a:gd name="connsiteX2555" fmla="*/ 1125422 w 3119726"/>
              <a:gd name="connsiteY2555" fmla="*/ 1984403 h 2165949"/>
              <a:gd name="connsiteX2556" fmla="*/ 1131280 w 3119726"/>
              <a:gd name="connsiteY2556" fmla="*/ 1980930 h 2165949"/>
              <a:gd name="connsiteX2557" fmla="*/ 1128585 w 3119726"/>
              <a:gd name="connsiteY2557" fmla="*/ 1977042 h 2165949"/>
              <a:gd name="connsiteX2558" fmla="*/ 1134702 w 3119726"/>
              <a:gd name="connsiteY2558" fmla="*/ 2006539 h 2165949"/>
              <a:gd name="connsiteX2559" fmla="*/ 1145433 w 3119726"/>
              <a:gd name="connsiteY2559" fmla="*/ 1998867 h 2165949"/>
              <a:gd name="connsiteX2560" fmla="*/ 1134702 w 3119726"/>
              <a:gd name="connsiteY2560" fmla="*/ 2006539 h 2165949"/>
              <a:gd name="connsiteX2561" fmla="*/ 1132576 w 3119726"/>
              <a:gd name="connsiteY2561" fmla="*/ 1966415 h 2165949"/>
              <a:gd name="connsiteX2562" fmla="*/ 1137812 w 3119726"/>
              <a:gd name="connsiteY2562" fmla="*/ 1960556 h 2165949"/>
              <a:gd name="connsiteX2563" fmla="*/ 1132576 w 3119726"/>
              <a:gd name="connsiteY2563" fmla="*/ 1966415 h 2165949"/>
              <a:gd name="connsiteX2564" fmla="*/ 1150669 w 3119726"/>
              <a:gd name="connsiteY2564" fmla="*/ 1973724 h 2165949"/>
              <a:gd name="connsiteX2565" fmla="*/ 1160156 w 3119726"/>
              <a:gd name="connsiteY2565" fmla="*/ 1980567 h 2165949"/>
              <a:gd name="connsiteX2566" fmla="*/ 1157201 w 3119726"/>
              <a:gd name="connsiteY2566" fmla="*/ 1972635 h 2165949"/>
              <a:gd name="connsiteX2567" fmla="*/ 1163059 w 3119726"/>
              <a:gd name="connsiteY2567" fmla="*/ 1969214 h 2165949"/>
              <a:gd name="connsiteX2568" fmla="*/ 1150669 w 3119726"/>
              <a:gd name="connsiteY2568" fmla="*/ 1973724 h 2165949"/>
              <a:gd name="connsiteX2569" fmla="*/ 1152742 w 3119726"/>
              <a:gd name="connsiteY2569" fmla="*/ 1946352 h 2165949"/>
              <a:gd name="connsiteX2570" fmla="*/ 1157978 w 3119726"/>
              <a:gd name="connsiteY2570" fmla="*/ 1950136 h 2165949"/>
              <a:gd name="connsiteX2571" fmla="*/ 1152742 w 3119726"/>
              <a:gd name="connsiteY2571" fmla="*/ 1946352 h 2165949"/>
              <a:gd name="connsiteX2572" fmla="*/ 1171820 w 3119726"/>
              <a:gd name="connsiteY2572" fmla="*/ 1944797 h 2165949"/>
              <a:gd name="connsiteX2573" fmla="*/ 1176071 w 3119726"/>
              <a:gd name="connsiteY2573" fmla="*/ 1957446 h 2165949"/>
              <a:gd name="connsiteX2574" fmla="*/ 1171820 w 3119726"/>
              <a:gd name="connsiteY2574" fmla="*/ 1944797 h 2165949"/>
              <a:gd name="connsiteX2575" fmla="*/ 1178248 w 3119726"/>
              <a:gd name="connsiteY2575" fmla="*/ 1914781 h 2165949"/>
              <a:gd name="connsiteX2576" fmla="*/ 1175967 w 3119726"/>
              <a:gd name="connsiteY2576" fmla="*/ 1918877 h 2165949"/>
              <a:gd name="connsiteX2577" fmla="*/ 1181203 w 3119726"/>
              <a:gd name="connsiteY2577" fmla="*/ 1922713 h 2165949"/>
              <a:gd name="connsiteX2578" fmla="*/ 1178248 w 3119726"/>
              <a:gd name="connsiteY2578" fmla="*/ 1914781 h 2165949"/>
              <a:gd name="connsiteX2579" fmla="*/ 1183380 w 3119726"/>
              <a:gd name="connsiteY2579" fmla="*/ 1943501 h 2165949"/>
              <a:gd name="connsiteX2580" fmla="*/ 1178352 w 3119726"/>
              <a:gd name="connsiteY2580" fmla="*/ 1953351 h 2165949"/>
              <a:gd name="connsiteX2581" fmla="*/ 1188824 w 3119726"/>
              <a:gd name="connsiteY2581" fmla="*/ 1951329 h 2165949"/>
              <a:gd name="connsiteX2582" fmla="*/ 1191571 w 3119726"/>
              <a:gd name="connsiteY2582" fmla="*/ 1945574 h 2165949"/>
              <a:gd name="connsiteX2583" fmla="*/ 1183380 w 3119726"/>
              <a:gd name="connsiteY2583" fmla="*/ 1943501 h 2165949"/>
              <a:gd name="connsiteX2584" fmla="*/ 1198466 w 3119726"/>
              <a:gd name="connsiteY2584" fmla="*/ 1923594 h 2165949"/>
              <a:gd name="connsiteX2585" fmla="*/ 1195770 w 3119726"/>
              <a:gd name="connsiteY2585" fmla="*/ 1929348 h 2165949"/>
              <a:gd name="connsiteX2586" fmla="*/ 1201836 w 3119726"/>
              <a:gd name="connsiteY2586" fmla="*/ 1929919 h 2165949"/>
              <a:gd name="connsiteX2587" fmla="*/ 1198466 w 3119726"/>
              <a:gd name="connsiteY2587" fmla="*/ 1923594 h 2165949"/>
              <a:gd name="connsiteX2588" fmla="*/ 1192401 w 3119726"/>
              <a:gd name="connsiteY2588" fmla="*/ 1942360 h 2165949"/>
              <a:gd name="connsiteX2589" fmla="*/ 1206242 w 3119726"/>
              <a:gd name="connsiteY2589" fmla="*/ 1927275 h 2165949"/>
              <a:gd name="connsiteX2590" fmla="*/ 1192401 w 3119726"/>
              <a:gd name="connsiteY2590" fmla="*/ 1942360 h 2165949"/>
              <a:gd name="connsiteX2591" fmla="*/ 1226097 w 3119726"/>
              <a:gd name="connsiteY2591" fmla="*/ 1912656 h 2165949"/>
              <a:gd name="connsiteX2592" fmla="*/ 1228430 w 3119726"/>
              <a:gd name="connsiteY2592" fmla="*/ 1918151 h 2165949"/>
              <a:gd name="connsiteX2593" fmla="*/ 1232629 w 3119726"/>
              <a:gd name="connsiteY2593" fmla="*/ 1911515 h 2165949"/>
              <a:gd name="connsiteX2594" fmla="*/ 1226097 w 3119726"/>
              <a:gd name="connsiteY2594" fmla="*/ 1912656 h 2165949"/>
              <a:gd name="connsiteX2595" fmla="*/ 1256372 w 3119726"/>
              <a:gd name="connsiteY2595" fmla="*/ 1886217 h 2165949"/>
              <a:gd name="connsiteX2596" fmla="*/ 1262697 w 3119726"/>
              <a:gd name="connsiteY2596" fmla="*/ 1890727 h 2165949"/>
              <a:gd name="connsiteX2597" fmla="*/ 1268347 w 3119726"/>
              <a:gd name="connsiteY2597" fmla="*/ 1883210 h 2165949"/>
              <a:gd name="connsiteX2598" fmla="*/ 1256372 w 3119726"/>
              <a:gd name="connsiteY2598" fmla="*/ 1886217 h 2165949"/>
              <a:gd name="connsiteX2599" fmla="*/ 795456 w 3119726"/>
              <a:gd name="connsiteY2599" fmla="*/ 2124373 h 2165949"/>
              <a:gd name="connsiteX2600" fmla="*/ 799189 w 3119726"/>
              <a:gd name="connsiteY2600" fmla="*/ 2129143 h 2165949"/>
              <a:gd name="connsiteX2601" fmla="*/ 801988 w 3119726"/>
              <a:gd name="connsiteY2601" fmla="*/ 2123492 h 2165949"/>
              <a:gd name="connsiteX2602" fmla="*/ 795456 w 3119726"/>
              <a:gd name="connsiteY2602" fmla="*/ 2124373 h 2165949"/>
              <a:gd name="connsiteX2603" fmla="*/ 814067 w 3119726"/>
              <a:gd name="connsiteY2603" fmla="*/ 2111361 h 2165949"/>
              <a:gd name="connsiteX2604" fmla="*/ 808727 w 3119726"/>
              <a:gd name="connsiteY2604" fmla="*/ 2117012 h 2165949"/>
              <a:gd name="connsiteX2605" fmla="*/ 814067 w 3119726"/>
              <a:gd name="connsiteY2605" fmla="*/ 2111361 h 2165949"/>
              <a:gd name="connsiteX2606" fmla="*/ 830241 w 3119726"/>
              <a:gd name="connsiteY2606" fmla="*/ 2088655 h 2165949"/>
              <a:gd name="connsiteX2607" fmla="*/ 828686 w 3119726"/>
              <a:gd name="connsiteY2607" fmla="*/ 2099127 h 2165949"/>
              <a:gd name="connsiteX2608" fmla="*/ 837240 w 3119726"/>
              <a:gd name="connsiteY2608" fmla="*/ 2086218 h 2165949"/>
              <a:gd name="connsiteX2609" fmla="*/ 830241 w 3119726"/>
              <a:gd name="connsiteY2609" fmla="*/ 2088655 h 2165949"/>
              <a:gd name="connsiteX2610" fmla="*/ 850511 w 3119726"/>
              <a:gd name="connsiteY2610" fmla="*/ 2055477 h 2165949"/>
              <a:gd name="connsiteX2611" fmla="*/ 845482 w 3119726"/>
              <a:gd name="connsiteY2611" fmla="*/ 2055580 h 2165949"/>
              <a:gd name="connsiteX2612" fmla="*/ 856369 w 3119726"/>
              <a:gd name="connsiteY2612" fmla="*/ 2061801 h 2165949"/>
              <a:gd name="connsiteX2613" fmla="*/ 850511 w 3119726"/>
              <a:gd name="connsiteY2613" fmla="*/ 2055477 h 2165949"/>
              <a:gd name="connsiteX2614" fmla="*/ 800692 w 3119726"/>
              <a:gd name="connsiteY2614" fmla="*/ 2044850 h 2165949"/>
              <a:gd name="connsiteX2615" fmla="*/ 797478 w 3119726"/>
              <a:gd name="connsiteY2615" fmla="*/ 2052107 h 2165949"/>
              <a:gd name="connsiteX2616" fmla="*/ 800692 w 3119726"/>
              <a:gd name="connsiteY2616" fmla="*/ 2044850 h 2165949"/>
              <a:gd name="connsiteX2617" fmla="*/ 806757 w 3119726"/>
              <a:gd name="connsiteY2617" fmla="*/ 2045575 h 2165949"/>
              <a:gd name="connsiteX2618" fmla="*/ 811008 w 3119726"/>
              <a:gd name="connsiteY2618" fmla="*/ 2039095 h 2165949"/>
              <a:gd name="connsiteX2619" fmla="*/ 810231 w 3119726"/>
              <a:gd name="connsiteY2619" fmla="*/ 2032667 h 2165949"/>
              <a:gd name="connsiteX2620" fmla="*/ 804321 w 3119726"/>
              <a:gd name="connsiteY2620" fmla="*/ 2035933 h 2165949"/>
              <a:gd name="connsiteX2621" fmla="*/ 803025 w 3119726"/>
              <a:gd name="connsiteY2621" fmla="*/ 2040754 h 2165949"/>
              <a:gd name="connsiteX2622" fmla="*/ 806757 w 3119726"/>
              <a:gd name="connsiteY2622" fmla="*/ 2045575 h 2165949"/>
              <a:gd name="connsiteX2623" fmla="*/ 795249 w 3119726"/>
              <a:gd name="connsiteY2623" fmla="*/ 2023232 h 2165949"/>
              <a:gd name="connsiteX2624" fmla="*/ 809972 w 3119726"/>
              <a:gd name="connsiteY2624" fmla="*/ 2015041 h 2165949"/>
              <a:gd name="connsiteX2625" fmla="*/ 795249 w 3119726"/>
              <a:gd name="connsiteY2625" fmla="*/ 2023232 h 2165949"/>
              <a:gd name="connsiteX2626" fmla="*/ 809453 w 3119726"/>
              <a:gd name="connsiteY2626" fmla="*/ 2026290 h 2165949"/>
              <a:gd name="connsiteX2627" fmla="*/ 816815 w 3119726"/>
              <a:gd name="connsiteY2627" fmla="*/ 2022195 h 2165949"/>
              <a:gd name="connsiteX2628" fmla="*/ 809453 w 3119726"/>
              <a:gd name="connsiteY2628" fmla="*/ 2026290 h 2165949"/>
              <a:gd name="connsiteX2629" fmla="*/ 836410 w 3119726"/>
              <a:gd name="connsiteY2629" fmla="*/ 2009961 h 2165949"/>
              <a:gd name="connsiteX2630" fmla="*/ 835114 w 3119726"/>
              <a:gd name="connsiteY2630" fmla="*/ 2014782 h 2165949"/>
              <a:gd name="connsiteX2631" fmla="*/ 840558 w 3119726"/>
              <a:gd name="connsiteY2631" fmla="*/ 2013071 h 2165949"/>
              <a:gd name="connsiteX2632" fmla="*/ 836410 w 3119726"/>
              <a:gd name="connsiteY2632" fmla="*/ 2009961 h 2165949"/>
              <a:gd name="connsiteX2633" fmla="*/ 855799 w 3119726"/>
              <a:gd name="connsiteY2633" fmla="*/ 1993475 h 2165949"/>
              <a:gd name="connsiteX2634" fmla="*/ 863316 w 3119726"/>
              <a:gd name="connsiteY2634" fmla="*/ 1993320 h 2165949"/>
              <a:gd name="connsiteX2635" fmla="*/ 855799 w 3119726"/>
              <a:gd name="connsiteY2635" fmla="*/ 1993475 h 2165949"/>
              <a:gd name="connsiteX2636" fmla="*/ 867567 w 3119726"/>
              <a:gd name="connsiteY2636" fmla="*/ 1986788 h 2165949"/>
              <a:gd name="connsiteX2637" fmla="*/ 866271 w 3119726"/>
              <a:gd name="connsiteY2637" fmla="*/ 1991661 h 2165949"/>
              <a:gd name="connsiteX2638" fmla="*/ 869381 w 3119726"/>
              <a:gd name="connsiteY2638" fmla="*/ 1993994 h 2165949"/>
              <a:gd name="connsiteX2639" fmla="*/ 871195 w 3119726"/>
              <a:gd name="connsiteY2639" fmla="*/ 2001200 h 2165949"/>
              <a:gd name="connsiteX2640" fmla="*/ 874980 w 3119726"/>
              <a:gd name="connsiteY2640" fmla="*/ 1996327 h 2165949"/>
              <a:gd name="connsiteX2641" fmla="*/ 867567 w 3119726"/>
              <a:gd name="connsiteY2641" fmla="*/ 1986788 h 2165949"/>
              <a:gd name="connsiteX2642" fmla="*/ 945898 w 3119726"/>
              <a:gd name="connsiteY2642" fmla="*/ 2068748 h 2165949"/>
              <a:gd name="connsiteX2643" fmla="*/ 944032 w 3119726"/>
              <a:gd name="connsiteY2643" fmla="*/ 2061542 h 2165949"/>
              <a:gd name="connsiteX2644" fmla="*/ 945898 w 3119726"/>
              <a:gd name="connsiteY2644" fmla="*/ 2068748 h 2165949"/>
              <a:gd name="connsiteX2645" fmla="*/ 916815 w 3119726"/>
              <a:gd name="connsiteY2645" fmla="*/ 1985025 h 2165949"/>
              <a:gd name="connsiteX2646" fmla="*/ 908676 w 3119726"/>
              <a:gd name="connsiteY2646" fmla="*/ 1982796 h 2165949"/>
              <a:gd name="connsiteX2647" fmla="*/ 916815 w 3119726"/>
              <a:gd name="connsiteY2647" fmla="*/ 1985025 h 2165949"/>
              <a:gd name="connsiteX2648" fmla="*/ 868448 w 3119726"/>
              <a:gd name="connsiteY2648" fmla="*/ 2039821 h 2165949"/>
              <a:gd name="connsiteX2649" fmla="*/ 868189 w 3119726"/>
              <a:gd name="connsiteY2649" fmla="*/ 2045472 h 2165949"/>
              <a:gd name="connsiteX2650" fmla="*/ 872595 w 3119726"/>
              <a:gd name="connsiteY2650" fmla="*/ 2042983 h 2165949"/>
              <a:gd name="connsiteX2651" fmla="*/ 868448 w 3119726"/>
              <a:gd name="connsiteY2651" fmla="*/ 2039821 h 2165949"/>
              <a:gd name="connsiteX2652" fmla="*/ 882911 w 3119726"/>
              <a:gd name="connsiteY2652" fmla="*/ 2037125 h 2165949"/>
              <a:gd name="connsiteX2653" fmla="*/ 873839 w 3119726"/>
              <a:gd name="connsiteY2653" fmla="*/ 2047753 h 2165949"/>
              <a:gd name="connsiteX2654" fmla="*/ 874721 w 3119726"/>
              <a:gd name="connsiteY2654" fmla="*/ 2044539 h 2165949"/>
              <a:gd name="connsiteX2655" fmla="*/ 878194 w 3119726"/>
              <a:gd name="connsiteY2655" fmla="*/ 2054907 h 2165949"/>
              <a:gd name="connsiteX2656" fmla="*/ 881978 w 3119726"/>
              <a:gd name="connsiteY2656" fmla="*/ 2049982 h 2165949"/>
              <a:gd name="connsiteX2657" fmla="*/ 882911 w 3119726"/>
              <a:gd name="connsiteY2657" fmla="*/ 2037125 h 2165949"/>
              <a:gd name="connsiteX2658" fmla="*/ 886022 w 3119726"/>
              <a:gd name="connsiteY2658" fmla="*/ 2039458 h 2165949"/>
              <a:gd name="connsiteX2659" fmla="*/ 896753 w 3119726"/>
              <a:gd name="connsiteY2659" fmla="*/ 2031993 h 2165949"/>
              <a:gd name="connsiteX2660" fmla="*/ 886229 w 3119726"/>
              <a:gd name="connsiteY2660" fmla="*/ 2033807 h 2165949"/>
              <a:gd name="connsiteX2661" fmla="*/ 886022 w 3119726"/>
              <a:gd name="connsiteY2661" fmla="*/ 2039458 h 2165949"/>
              <a:gd name="connsiteX2662" fmla="*/ 898827 w 3119726"/>
              <a:gd name="connsiteY2662" fmla="*/ 2043242 h 2165949"/>
              <a:gd name="connsiteX2663" fmla="*/ 903078 w 3119726"/>
              <a:gd name="connsiteY2663" fmla="*/ 2036711 h 2165949"/>
              <a:gd name="connsiteX2664" fmla="*/ 898827 w 3119726"/>
              <a:gd name="connsiteY2664" fmla="*/ 2043242 h 2165949"/>
              <a:gd name="connsiteX2665" fmla="*/ 894057 w 3119726"/>
              <a:gd name="connsiteY2665" fmla="*/ 2028053 h 2165949"/>
              <a:gd name="connsiteX2666" fmla="*/ 899812 w 3119726"/>
              <a:gd name="connsiteY2666" fmla="*/ 2020743 h 2165949"/>
              <a:gd name="connsiteX2667" fmla="*/ 894057 w 3119726"/>
              <a:gd name="connsiteY2667" fmla="*/ 2028053 h 2165949"/>
              <a:gd name="connsiteX2668" fmla="*/ 887836 w 3119726"/>
              <a:gd name="connsiteY2668" fmla="*/ 1990417 h 2165949"/>
              <a:gd name="connsiteX2669" fmla="*/ 882756 w 3119726"/>
              <a:gd name="connsiteY2669" fmla="*/ 2000163 h 2165949"/>
              <a:gd name="connsiteX2670" fmla="*/ 893850 w 3119726"/>
              <a:gd name="connsiteY2670" fmla="*/ 2000733 h 2165949"/>
              <a:gd name="connsiteX2671" fmla="*/ 893072 w 3119726"/>
              <a:gd name="connsiteY2671" fmla="*/ 1994305 h 2165949"/>
              <a:gd name="connsiteX2672" fmla="*/ 887836 w 3119726"/>
              <a:gd name="connsiteY2672" fmla="*/ 1990417 h 2165949"/>
              <a:gd name="connsiteX2673" fmla="*/ 904633 w 3119726"/>
              <a:gd name="connsiteY2673" fmla="*/ 2049567 h 2165949"/>
              <a:gd name="connsiteX2674" fmla="*/ 903855 w 3119726"/>
              <a:gd name="connsiteY2674" fmla="*/ 2043139 h 2165949"/>
              <a:gd name="connsiteX2675" fmla="*/ 901678 w 3119726"/>
              <a:gd name="connsiteY2675" fmla="*/ 2051226 h 2165949"/>
              <a:gd name="connsiteX2676" fmla="*/ 886281 w 3119726"/>
              <a:gd name="connsiteY2676" fmla="*/ 2066830 h 2165949"/>
              <a:gd name="connsiteX2677" fmla="*/ 892191 w 3119726"/>
              <a:gd name="connsiteY2677" fmla="*/ 2063460 h 2165949"/>
              <a:gd name="connsiteX2678" fmla="*/ 896546 w 3119726"/>
              <a:gd name="connsiteY2678" fmla="*/ 2070614 h 2165949"/>
              <a:gd name="connsiteX2679" fmla="*/ 902455 w 3119726"/>
              <a:gd name="connsiteY2679" fmla="*/ 2067297 h 2165949"/>
              <a:gd name="connsiteX2680" fmla="*/ 898982 w 3119726"/>
              <a:gd name="connsiteY2680" fmla="*/ 2056928 h 2165949"/>
              <a:gd name="connsiteX2681" fmla="*/ 911165 w 3119726"/>
              <a:gd name="connsiteY2681" fmla="*/ 2058276 h 2165949"/>
              <a:gd name="connsiteX2682" fmla="*/ 919459 w 3119726"/>
              <a:gd name="connsiteY2682" fmla="*/ 2041221 h 2165949"/>
              <a:gd name="connsiteX2683" fmla="*/ 904633 w 3119726"/>
              <a:gd name="connsiteY2683" fmla="*/ 2049567 h 2165949"/>
              <a:gd name="connsiteX2684" fmla="*/ 915156 w 3119726"/>
              <a:gd name="connsiteY2684" fmla="*/ 2014782 h 2165949"/>
              <a:gd name="connsiteX2685" fmla="*/ 909247 w 3119726"/>
              <a:gd name="connsiteY2685" fmla="*/ 2018100 h 2165949"/>
              <a:gd name="connsiteX2686" fmla="*/ 915519 w 3119726"/>
              <a:gd name="connsiteY2686" fmla="*/ 2022817 h 2165949"/>
              <a:gd name="connsiteX2687" fmla="*/ 915156 w 3119726"/>
              <a:gd name="connsiteY2687" fmla="*/ 2014782 h 2165949"/>
              <a:gd name="connsiteX2688" fmla="*/ 909350 w 3119726"/>
              <a:gd name="connsiteY2688" fmla="*/ 2031786 h 2165949"/>
              <a:gd name="connsiteX2689" fmla="*/ 913549 w 3119726"/>
              <a:gd name="connsiteY2689" fmla="*/ 2034896 h 2165949"/>
              <a:gd name="connsiteX2690" fmla="*/ 914223 w 3119726"/>
              <a:gd name="connsiteY2690" fmla="*/ 2027638 h 2165949"/>
              <a:gd name="connsiteX2691" fmla="*/ 909350 w 3119726"/>
              <a:gd name="connsiteY2691" fmla="*/ 2031786 h 2165949"/>
              <a:gd name="connsiteX2692" fmla="*/ 902818 w 3119726"/>
              <a:gd name="connsiteY2692" fmla="*/ 1976523 h 2165949"/>
              <a:gd name="connsiteX2693" fmla="*/ 895664 w 3119726"/>
              <a:gd name="connsiteY2693" fmla="*/ 1984714 h 2165949"/>
              <a:gd name="connsiteX2694" fmla="*/ 902818 w 3119726"/>
              <a:gd name="connsiteY2694" fmla="*/ 1976523 h 2165949"/>
              <a:gd name="connsiteX2695" fmla="*/ 920289 w 3119726"/>
              <a:gd name="connsiteY2695" fmla="*/ 2028312 h 2165949"/>
              <a:gd name="connsiteX2696" fmla="*/ 918163 w 3119726"/>
              <a:gd name="connsiteY2696" fmla="*/ 2036399 h 2165949"/>
              <a:gd name="connsiteX2697" fmla="*/ 923036 w 3119726"/>
              <a:gd name="connsiteY2697" fmla="*/ 2032252 h 2165949"/>
              <a:gd name="connsiteX2698" fmla="*/ 924021 w 3119726"/>
              <a:gd name="connsiteY2698" fmla="*/ 2042672 h 2165949"/>
              <a:gd name="connsiteX2699" fmla="*/ 925525 w 3119726"/>
              <a:gd name="connsiteY2699" fmla="*/ 2032200 h 2165949"/>
              <a:gd name="connsiteX2700" fmla="*/ 920289 w 3119726"/>
              <a:gd name="connsiteY2700" fmla="*/ 2028312 h 2165949"/>
              <a:gd name="connsiteX2701" fmla="*/ 912098 w 3119726"/>
              <a:gd name="connsiteY2701" fmla="*/ 1960245 h 2165949"/>
              <a:gd name="connsiteX2702" fmla="*/ 906032 w 3119726"/>
              <a:gd name="connsiteY2702" fmla="*/ 1959572 h 2165949"/>
              <a:gd name="connsiteX2703" fmla="*/ 907277 w 3119726"/>
              <a:gd name="connsiteY2703" fmla="*/ 1964341 h 2165949"/>
              <a:gd name="connsiteX2704" fmla="*/ 902507 w 3119726"/>
              <a:gd name="connsiteY2704" fmla="*/ 1958794 h 2165949"/>
              <a:gd name="connsiteX2705" fmla="*/ 908106 w 3119726"/>
              <a:gd name="connsiteY2705" fmla="*/ 1970717 h 2165949"/>
              <a:gd name="connsiteX2706" fmla="*/ 909817 w 3119726"/>
              <a:gd name="connsiteY2706" fmla="*/ 1964237 h 2165949"/>
              <a:gd name="connsiteX2707" fmla="*/ 912720 w 3119726"/>
              <a:gd name="connsiteY2707" fmla="*/ 1972221 h 2165949"/>
              <a:gd name="connsiteX2708" fmla="*/ 914431 w 3119726"/>
              <a:gd name="connsiteY2708" fmla="*/ 1965741 h 2165949"/>
              <a:gd name="connsiteX2709" fmla="*/ 912098 w 3119726"/>
              <a:gd name="connsiteY2709" fmla="*/ 1960245 h 2165949"/>
              <a:gd name="connsiteX2710" fmla="*/ 922103 w 3119726"/>
              <a:gd name="connsiteY2710" fmla="*/ 2012242 h 2165949"/>
              <a:gd name="connsiteX2711" fmla="*/ 923347 w 3119726"/>
              <a:gd name="connsiteY2711" fmla="*/ 2017063 h 2165949"/>
              <a:gd name="connsiteX2712" fmla="*/ 934493 w 3119726"/>
              <a:gd name="connsiteY2712" fmla="*/ 2007991 h 2165949"/>
              <a:gd name="connsiteX2713" fmla="*/ 922103 w 3119726"/>
              <a:gd name="connsiteY2713" fmla="*/ 2012242 h 2165949"/>
              <a:gd name="connsiteX2714" fmla="*/ 911424 w 3119726"/>
              <a:gd name="connsiteY2714" fmla="*/ 1934584 h 2165949"/>
              <a:gd name="connsiteX2715" fmla="*/ 920651 w 3119726"/>
              <a:gd name="connsiteY2715" fmla="*/ 1928001 h 2165949"/>
              <a:gd name="connsiteX2716" fmla="*/ 911424 w 3119726"/>
              <a:gd name="connsiteY2716" fmla="*/ 1934584 h 2165949"/>
              <a:gd name="connsiteX2717" fmla="*/ 934234 w 3119726"/>
              <a:gd name="connsiteY2717" fmla="*/ 1980671 h 2165949"/>
              <a:gd name="connsiteX2718" fmla="*/ 938433 w 3119726"/>
              <a:gd name="connsiteY2718" fmla="*/ 1983781 h 2165949"/>
              <a:gd name="connsiteX2719" fmla="*/ 938485 w 3119726"/>
              <a:gd name="connsiteY2719" fmla="*/ 1974139 h 2165949"/>
              <a:gd name="connsiteX2720" fmla="*/ 934234 w 3119726"/>
              <a:gd name="connsiteY2720" fmla="*/ 1980671 h 2165949"/>
              <a:gd name="connsiteX2721" fmla="*/ 956836 w 3119726"/>
              <a:gd name="connsiteY2721" fmla="*/ 2022713 h 2165949"/>
              <a:gd name="connsiteX2722" fmla="*/ 954711 w 3119726"/>
              <a:gd name="connsiteY2722" fmla="*/ 2030801 h 2165949"/>
              <a:gd name="connsiteX2723" fmla="*/ 945276 w 3119726"/>
              <a:gd name="connsiteY2723" fmla="*/ 2033445 h 2165949"/>
              <a:gd name="connsiteX2724" fmla="*/ 939781 w 3119726"/>
              <a:gd name="connsiteY2724" fmla="*/ 2044798 h 2165949"/>
              <a:gd name="connsiteX2725" fmla="*/ 939003 w 3119726"/>
              <a:gd name="connsiteY2725" fmla="*/ 2038421 h 2165949"/>
              <a:gd name="connsiteX2726" fmla="*/ 944550 w 3119726"/>
              <a:gd name="connsiteY2726" fmla="*/ 2059935 h 2165949"/>
              <a:gd name="connsiteX2727" fmla="*/ 943772 w 3119726"/>
              <a:gd name="connsiteY2727" fmla="*/ 2053507 h 2165949"/>
              <a:gd name="connsiteX2728" fmla="*/ 947142 w 3119726"/>
              <a:gd name="connsiteY2728" fmla="*/ 2050241 h 2165949"/>
              <a:gd name="connsiteX2729" fmla="*/ 946468 w 3119726"/>
              <a:gd name="connsiteY2729" fmla="*/ 2057499 h 2165949"/>
              <a:gd name="connsiteX2730" fmla="*/ 951704 w 3119726"/>
              <a:gd name="connsiteY2730" fmla="*/ 2061387 h 2165949"/>
              <a:gd name="connsiteX2731" fmla="*/ 955955 w 3119726"/>
              <a:gd name="connsiteY2731" fmla="*/ 2054907 h 2165949"/>
              <a:gd name="connsiteX2732" fmla="*/ 952793 w 3119726"/>
              <a:gd name="connsiteY2732" fmla="*/ 2052574 h 2165949"/>
              <a:gd name="connsiteX2733" fmla="*/ 959532 w 3119726"/>
              <a:gd name="connsiteY2733" fmla="*/ 2045990 h 2165949"/>
              <a:gd name="connsiteX2734" fmla="*/ 959791 w 3119726"/>
              <a:gd name="connsiteY2734" fmla="*/ 2040339 h 2165949"/>
              <a:gd name="connsiteX2735" fmla="*/ 954296 w 3119726"/>
              <a:gd name="connsiteY2735" fmla="*/ 2042050 h 2165949"/>
              <a:gd name="connsiteX2736" fmla="*/ 959843 w 3119726"/>
              <a:gd name="connsiteY2736" fmla="*/ 2030697 h 2165949"/>
              <a:gd name="connsiteX2737" fmla="*/ 956836 w 3119726"/>
              <a:gd name="connsiteY2737" fmla="*/ 2022713 h 2165949"/>
              <a:gd name="connsiteX2738" fmla="*/ 962902 w 3119726"/>
              <a:gd name="connsiteY2738" fmla="*/ 2033030 h 2165949"/>
              <a:gd name="connsiteX2739" fmla="*/ 962954 w 3119726"/>
              <a:gd name="connsiteY2739" fmla="*/ 2023387 h 2165949"/>
              <a:gd name="connsiteX2740" fmla="*/ 962902 w 3119726"/>
              <a:gd name="connsiteY2740" fmla="*/ 2033030 h 2165949"/>
              <a:gd name="connsiteX2741" fmla="*/ 944757 w 3119726"/>
              <a:gd name="connsiteY2741" fmla="*/ 1969214 h 2165949"/>
              <a:gd name="connsiteX2742" fmla="*/ 953156 w 3119726"/>
              <a:gd name="connsiteY2742" fmla="*/ 1965844 h 2165949"/>
              <a:gd name="connsiteX2743" fmla="*/ 944757 w 3119726"/>
              <a:gd name="connsiteY2743" fmla="*/ 1969214 h 2165949"/>
              <a:gd name="connsiteX2744" fmla="*/ 947298 w 3119726"/>
              <a:gd name="connsiteY2744" fmla="*/ 1907316 h 2165949"/>
              <a:gd name="connsiteX2745" fmla="*/ 955851 w 3119726"/>
              <a:gd name="connsiteY2745" fmla="*/ 1907886 h 2165949"/>
              <a:gd name="connsiteX2746" fmla="*/ 956525 w 3119726"/>
              <a:gd name="connsiteY2746" fmla="*/ 1900629 h 2165949"/>
              <a:gd name="connsiteX2747" fmla="*/ 947298 w 3119726"/>
              <a:gd name="connsiteY2747" fmla="*/ 1907316 h 2165949"/>
              <a:gd name="connsiteX2748" fmla="*/ 980994 w 3119726"/>
              <a:gd name="connsiteY2748" fmla="*/ 1969058 h 2165949"/>
              <a:gd name="connsiteX2749" fmla="*/ 972648 w 3119726"/>
              <a:gd name="connsiteY2749" fmla="*/ 1962837 h 2165949"/>
              <a:gd name="connsiteX2750" fmla="*/ 970315 w 3119726"/>
              <a:gd name="connsiteY2750" fmla="*/ 1966933 h 2165949"/>
              <a:gd name="connsiteX2751" fmla="*/ 980994 w 3119726"/>
              <a:gd name="connsiteY2751" fmla="*/ 1969058 h 2165949"/>
              <a:gd name="connsiteX2752" fmla="*/ 961813 w 3119726"/>
              <a:gd name="connsiteY2752" fmla="*/ 1937436 h 2165949"/>
              <a:gd name="connsiteX2753" fmla="*/ 968967 w 3119726"/>
              <a:gd name="connsiteY2753" fmla="*/ 1929193 h 2165949"/>
              <a:gd name="connsiteX2754" fmla="*/ 961813 w 3119726"/>
              <a:gd name="connsiteY2754" fmla="*/ 1937436 h 2165949"/>
              <a:gd name="connsiteX2755" fmla="*/ 977573 w 3119726"/>
              <a:gd name="connsiteY2755" fmla="*/ 1982018 h 2165949"/>
              <a:gd name="connsiteX2756" fmla="*/ 962954 w 3119726"/>
              <a:gd name="connsiteY2756" fmla="*/ 1971184 h 2165949"/>
              <a:gd name="connsiteX2757" fmla="*/ 971041 w 3119726"/>
              <a:gd name="connsiteY2757" fmla="*/ 1992646 h 2165949"/>
              <a:gd name="connsiteX2758" fmla="*/ 976691 w 3119726"/>
              <a:gd name="connsiteY2758" fmla="*/ 1994875 h 2165949"/>
              <a:gd name="connsiteX2759" fmla="*/ 984260 w 3119726"/>
              <a:gd name="connsiteY2759" fmla="*/ 1985025 h 2165949"/>
              <a:gd name="connsiteX2760" fmla="*/ 986800 w 3119726"/>
              <a:gd name="connsiteY2760" fmla="*/ 1975331 h 2165949"/>
              <a:gd name="connsiteX2761" fmla="*/ 977573 w 3119726"/>
              <a:gd name="connsiteY2761" fmla="*/ 1982018 h 2165949"/>
              <a:gd name="connsiteX2762" fmla="*/ 1001730 w 3119726"/>
              <a:gd name="connsiteY2762" fmla="*/ 1870405 h 2165949"/>
              <a:gd name="connsiteX2763" fmla="*/ 1008418 w 3119726"/>
              <a:gd name="connsiteY2763" fmla="*/ 1873464 h 2165949"/>
              <a:gd name="connsiteX2764" fmla="*/ 1001730 w 3119726"/>
              <a:gd name="connsiteY2764" fmla="*/ 1870405 h 2165949"/>
              <a:gd name="connsiteX2765" fmla="*/ 1040507 w 3119726"/>
              <a:gd name="connsiteY2765" fmla="*/ 1970510 h 2165949"/>
              <a:gd name="connsiteX2766" fmla="*/ 1050616 w 3119726"/>
              <a:gd name="connsiteY2766" fmla="*/ 1960556 h 2165949"/>
              <a:gd name="connsiteX2767" fmla="*/ 1040507 w 3119726"/>
              <a:gd name="connsiteY2767" fmla="*/ 1970510 h 2165949"/>
              <a:gd name="connsiteX2768" fmla="*/ 1057926 w 3119726"/>
              <a:gd name="connsiteY2768" fmla="*/ 1946663 h 2165949"/>
              <a:gd name="connsiteX2769" fmla="*/ 1054764 w 3119726"/>
              <a:gd name="connsiteY2769" fmla="*/ 1953973 h 2165949"/>
              <a:gd name="connsiteX2770" fmla="*/ 1062073 w 3119726"/>
              <a:gd name="connsiteY2770" fmla="*/ 1959416 h 2165949"/>
              <a:gd name="connsiteX2771" fmla="*/ 1067516 w 3119726"/>
              <a:gd name="connsiteY2771" fmla="*/ 1948011 h 2165949"/>
              <a:gd name="connsiteX2772" fmla="*/ 1057926 w 3119726"/>
              <a:gd name="connsiteY2772" fmla="*/ 1946663 h 2165949"/>
              <a:gd name="connsiteX2773" fmla="*/ 1048387 w 3119726"/>
              <a:gd name="connsiteY2773" fmla="*/ 1848995 h 2165949"/>
              <a:gd name="connsiteX2774" fmla="*/ 1053208 w 3119726"/>
              <a:gd name="connsiteY2774" fmla="*/ 1844848 h 2165949"/>
              <a:gd name="connsiteX2775" fmla="*/ 1048387 w 3119726"/>
              <a:gd name="connsiteY2775" fmla="*/ 1848995 h 2165949"/>
              <a:gd name="connsiteX2776" fmla="*/ 1084157 w 3119726"/>
              <a:gd name="connsiteY2776" fmla="*/ 1936969 h 2165949"/>
              <a:gd name="connsiteX2777" fmla="*/ 1092555 w 3119726"/>
              <a:gd name="connsiteY2777" fmla="*/ 1933444 h 2165949"/>
              <a:gd name="connsiteX2778" fmla="*/ 1084157 w 3119726"/>
              <a:gd name="connsiteY2778" fmla="*/ 1936969 h 2165949"/>
              <a:gd name="connsiteX2779" fmla="*/ 1119150 w 3119726"/>
              <a:gd name="connsiteY2779" fmla="*/ 1912293 h 2165949"/>
              <a:gd name="connsiteX2780" fmla="*/ 1113914 w 3119726"/>
              <a:gd name="connsiteY2780" fmla="*/ 1918151 h 2165949"/>
              <a:gd name="connsiteX2781" fmla="*/ 1119150 w 3119726"/>
              <a:gd name="connsiteY2781" fmla="*/ 1912293 h 2165949"/>
              <a:gd name="connsiteX2782" fmla="*/ 1113292 w 3119726"/>
              <a:gd name="connsiteY2782" fmla="*/ 1925357 h 2165949"/>
              <a:gd name="connsiteX2783" fmla="*/ 1110337 w 3119726"/>
              <a:gd name="connsiteY2783" fmla="*/ 1917425 h 2165949"/>
              <a:gd name="connsiteX2784" fmla="*/ 1113292 w 3119726"/>
              <a:gd name="connsiteY2784" fmla="*/ 1925357 h 2165949"/>
              <a:gd name="connsiteX2785" fmla="*/ 1064250 w 3119726"/>
              <a:gd name="connsiteY2785" fmla="*/ 1825978 h 2165949"/>
              <a:gd name="connsiteX2786" fmla="*/ 1064043 w 3119726"/>
              <a:gd name="connsiteY2786" fmla="*/ 1831629 h 2165949"/>
              <a:gd name="connsiteX2787" fmla="*/ 1074048 w 3119726"/>
              <a:gd name="connsiteY2787" fmla="*/ 1821623 h 2165949"/>
              <a:gd name="connsiteX2788" fmla="*/ 1064250 w 3119726"/>
              <a:gd name="connsiteY2788" fmla="*/ 1825978 h 2165949"/>
              <a:gd name="connsiteX2789" fmla="*/ 1097739 w 3119726"/>
              <a:gd name="connsiteY2789" fmla="*/ 1879374 h 2165949"/>
              <a:gd name="connsiteX2790" fmla="*/ 1102561 w 3119726"/>
              <a:gd name="connsiteY2790" fmla="*/ 1875175 h 2165949"/>
              <a:gd name="connsiteX2791" fmla="*/ 1097739 w 3119726"/>
              <a:gd name="connsiteY2791" fmla="*/ 1879374 h 2165949"/>
              <a:gd name="connsiteX2792" fmla="*/ 1103597 w 3119726"/>
              <a:gd name="connsiteY2792" fmla="*/ 1895237 h 2165949"/>
              <a:gd name="connsiteX2793" fmla="*/ 1101109 w 3119726"/>
              <a:gd name="connsiteY2793" fmla="*/ 1895341 h 2165949"/>
              <a:gd name="connsiteX2794" fmla="*/ 1105930 w 3119726"/>
              <a:gd name="connsiteY2794" fmla="*/ 1900732 h 2165949"/>
              <a:gd name="connsiteX2795" fmla="*/ 1117646 w 3119726"/>
              <a:gd name="connsiteY2795" fmla="*/ 1893838 h 2165949"/>
              <a:gd name="connsiteX2796" fmla="*/ 1103597 w 3119726"/>
              <a:gd name="connsiteY2796" fmla="*/ 1895237 h 2165949"/>
              <a:gd name="connsiteX2797" fmla="*/ 1126615 w 3119726"/>
              <a:gd name="connsiteY2797" fmla="*/ 1873412 h 2165949"/>
              <a:gd name="connsiteX2798" fmla="*/ 1121794 w 3119726"/>
              <a:gd name="connsiteY2798" fmla="*/ 1877663 h 2165949"/>
              <a:gd name="connsiteX2799" fmla="*/ 1121171 w 3119726"/>
              <a:gd name="connsiteY2799" fmla="*/ 1884921 h 2165949"/>
              <a:gd name="connsiteX2800" fmla="*/ 1128274 w 3119726"/>
              <a:gd name="connsiteY2800" fmla="*/ 1886269 h 2165949"/>
              <a:gd name="connsiteX2801" fmla="*/ 1132887 w 3119726"/>
              <a:gd name="connsiteY2801" fmla="*/ 1878026 h 2165949"/>
              <a:gd name="connsiteX2802" fmla="*/ 1126615 w 3119726"/>
              <a:gd name="connsiteY2802" fmla="*/ 1873412 h 2165949"/>
              <a:gd name="connsiteX2803" fmla="*/ 1146573 w 3119726"/>
              <a:gd name="connsiteY2803" fmla="*/ 1887928 h 2165949"/>
              <a:gd name="connsiteX2804" fmla="*/ 1149684 w 3119726"/>
              <a:gd name="connsiteY2804" fmla="*/ 1880566 h 2165949"/>
              <a:gd name="connsiteX2805" fmla="*/ 1146573 w 3119726"/>
              <a:gd name="connsiteY2805" fmla="*/ 1887928 h 2165949"/>
              <a:gd name="connsiteX2806" fmla="*/ 1153002 w 3119726"/>
              <a:gd name="connsiteY2806" fmla="*/ 1877248 h 2165949"/>
              <a:gd name="connsiteX2807" fmla="*/ 1160570 w 3119726"/>
              <a:gd name="connsiteY2807" fmla="*/ 1876937 h 2165949"/>
              <a:gd name="connsiteX2808" fmla="*/ 1153002 w 3119726"/>
              <a:gd name="connsiteY2808" fmla="*/ 1877248 h 2165949"/>
              <a:gd name="connsiteX2809" fmla="*/ 1199658 w 3119726"/>
              <a:gd name="connsiteY2809" fmla="*/ 1855216 h 2165949"/>
              <a:gd name="connsiteX2810" fmla="*/ 1195096 w 3119726"/>
              <a:gd name="connsiteY2810" fmla="*/ 1863459 h 2165949"/>
              <a:gd name="connsiteX2811" fmla="*/ 1199658 w 3119726"/>
              <a:gd name="connsiteY2811" fmla="*/ 1855216 h 2165949"/>
              <a:gd name="connsiteX2812" fmla="*/ 1177937 w 3119726"/>
              <a:gd name="connsiteY2812" fmla="*/ 1872220 h 2165949"/>
              <a:gd name="connsiteX2813" fmla="*/ 1176693 w 3119726"/>
              <a:gd name="connsiteY2813" fmla="*/ 1877093 h 2165949"/>
              <a:gd name="connsiteX2814" fmla="*/ 1184624 w 3119726"/>
              <a:gd name="connsiteY2814" fmla="*/ 1865532 h 2165949"/>
              <a:gd name="connsiteX2815" fmla="*/ 1180840 w 3119726"/>
              <a:gd name="connsiteY2815" fmla="*/ 1860867 h 2165949"/>
              <a:gd name="connsiteX2816" fmla="*/ 1180840 w 3119726"/>
              <a:gd name="connsiteY2816" fmla="*/ 1870509 h 2165949"/>
              <a:gd name="connsiteX2817" fmla="*/ 1171820 w 3119726"/>
              <a:gd name="connsiteY2817" fmla="*/ 1862059 h 2165949"/>
              <a:gd name="connsiteX2818" fmla="*/ 1170783 w 3119726"/>
              <a:gd name="connsiteY2818" fmla="*/ 1870924 h 2165949"/>
              <a:gd name="connsiteX2819" fmla="*/ 1177937 w 3119726"/>
              <a:gd name="connsiteY2819" fmla="*/ 1872220 h 2165949"/>
              <a:gd name="connsiteX2820" fmla="*/ 1169539 w 3119726"/>
              <a:gd name="connsiteY2820" fmla="*/ 1866103 h 2165949"/>
              <a:gd name="connsiteX2821" fmla="*/ 1163059 w 3119726"/>
              <a:gd name="connsiteY2821" fmla="*/ 1867191 h 2165949"/>
              <a:gd name="connsiteX2822" fmla="*/ 1169539 w 3119726"/>
              <a:gd name="connsiteY2822" fmla="*/ 1866103 h 2165949"/>
              <a:gd name="connsiteX2823" fmla="*/ 1134132 w 3119726"/>
              <a:gd name="connsiteY2823" fmla="*/ 1780721 h 2165949"/>
              <a:gd name="connsiteX2824" fmla="*/ 1146003 w 3119726"/>
              <a:gd name="connsiteY2824" fmla="*/ 1777870 h 2165949"/>
              <a:gd name="connsiteX2825" fmla="*/ 1134132 w 3119726"/>
              <a:gd name="connsiteY2825" fmla="*/ 1780721 h 2165949"/>
              <a:gd name="connsiteX2826" fmla="*/ 1169642 w 3119726"/>
              <a:gd name="connsiteY2826" fmla="*/ 1841219 h 2165949"/>
              <a:gd name="connsiteX2827" fmla="*/ 1169020 w 3119726"/>
              <a:gd name="connsiteY2827" fmla="*/ 1848477 h 2165949"/>
              <a:gd name="connsiteX2828" fmla="*/ 1160881 w 3119726"/>
              <a:gd name="connsiteY2828" fmla="*/ 1855994 h 2165949"/>
              <a:gd name="connsiteX2829" fmla="*/ 1169020 w 3119726"/>
              <a:gd name="connsiteY2829" fmla="*/ 1848477 h 2165949"/>
              <a:gd name="connsiteX2830" fmla="*/ 1176330 w 3119726"/>
              <a:gd name="connsiteY2830" fmla="*/ 1844174 h 2165949"/>
              <a:gd name="connsiteX2831" fmla="*/ 1169642 w 3119726"/>
              <a:gd name="connsiteY2831" fmla="*/ 1841219 h 2165949"/>
              <a:gd name="connsiteX2832" fmla="*/ 1173064 w 3119726"/>
              <a:gd name="connsiteY2832" fmla="*/ 1857134 h 2165949"/>
              <a:gd name="connsiteX2833" fmla="*/ 1188357 w 3119726"/>
              <a:gd name="connsiteY2833" fmla="*/ 1850862 h 2165949"/>
              <a:gd name="connsiteX2834" fmla="*/ 1173064 w 3119726"/>
              <a:gd name="connsiteY2834" fmla="*/ 1857134 h 2165949"/>
              <a:gd name="connsiteX2835" fmla="*/ 1190016 w 3119726"/>
              <a:gd name="connsiteY2835" fmla="*/ 1844381 h 2165949"/>
              <a:gd name="connsiteX2836" fmla="*/ 1189809 w 3119726"/>
              <a:gd name="connsiteY2836" fmla="*/ 1850032 h 2165949"/>
              <a:gd name="connsiteX2837" fmla="*/ 1195252 w 3119726"/>
              <a:gd name="connsiteY2837" fmla="*/ 1848166 h 2165949"/>
              <a:gd name="connsiteX2838" fmla="*/ 1190016 w 3119726"/>
              <a:gd name="connsiteY2838" fmla="*/ 1844381 h 2165949"/>
              <a:gd name="connsiteX2839" fmla="*/ 1195511 w 3119726"/>
              <a:gd name="connsiteY2839" fmla="*/ 1817580 h 2165949"/>
              <a:gd name="connsiteX2840" fmla="*/ 1190327 w 3119726"/>
              <a:gd name="connsiteY2840" fmla="*/ 1833132 h 2165949"/>
              <a:gd name="connsiteX2841" fmla="*/ 1195511 w 3119726"/>
              <a:gd name="connsiteY2841" fmla="*/ 1817580 h 2165949"/>
              <a:gd name="connsiteX2842" fmla="*/ 1175501 w 3119726"/>
              <a:gd name="connsiteY2842" fmla="*/ 1739715 h 2165949"/>
              <a:gd name="connsiteX2843" fmla="*/ 1175967 w 3119726"/>
              <a:gd name="connsiteY2843" fmla="*/ 1747699 h 2165949"/>
              <a:gd name="connsiteX2844" fmla="*/ 1185091 w 3119726"/>
              <a:gd name="connsiteY2844" fmla="*/ 1740856 h 2165949"/>
              <a:gd name="connsiteX2845" fmla="*/ 1175501 w 3119726"/>
              <a:gd name="connsiteY2845" fmla="*/ 1739715 h 2165949"/>
              <a:gd name="connsiteX2846" fmla="*/ 1269954 w 3119726"/>
              <a:gd name="connsiteY2846" fmla="*/ 1876678 h 2165949"/>
              <a:gd name="connsiteX2847" fmla="*/ 1273117 w 3119726"/>
              <a:gd name="connsiteY2847" fmla="*/ 1878130 h 2165949"/>
              <a:gd name="connsiteX2848" fmla="*/ 1272754 w 3119726"/>
              <a:gd name="connsiteY2848" fmla="*/ 1876885 h 2165949"/>
              <a:gd name="connsiteX2849" fmla="*/ 1276953 w 3119726"/>
              <a:gd name="connsiteY2849" fmla="*/ 1875952 h 2165949"/>
              <a:gd name="connsiteX2850" fmla="*/ 1269954 w 3119726"/>
              <a:gd name="connsiteY2850" fmla="*/ 1876678 h 2165949"/>
              <a:gd name="connsiteX2851" fmla="*/ 1277575 w 3119726"/>
              <a:gd name="connsiteY2851" fmla="*/ 1876419 h 2165949"/>
              <a:gd name="connsiteX2852" fmla="*/ 1278197 w 3119726"/>
              <a:gd name="connsiteY2852" fmla="*/ 1877870 h 2165949"/>
              <a:gd name="connsiteX2853" fmla="*/ 1278508 w 3119726"/>
              <a:gd name="connsiteY2853" fmla="*/ 1877093 h 2165949"/>
              <a:gd name="connsiteX2854" fmla="*/ 1277575 w 3119726"/>
              <a:gd name="connsiteY2854" fmla="*/ 1876419 h 2165949"/>
              <a:gd name="connsiteX2855" fmla="*/ 1277886 w 3119726"/>
              <a:gd name="connsiteY2855" fmla="*/ 1874708 h 2165949"/>
              <a:gd name="connsiteX2856" fmla="*/ 1288565 w 3119726"/>
              <a:gd name="connsiteY2856" fmla="*/ 1866932 h 2165949"/>
              <a:gd name="connsiteX2857" fmla="*/ 1277886 w 3119726"/>
              <a:gd name="connsiteY2857" fmla="*/ 1874708 h 2165949"/>
              <a:gd name="connsiteX2858" fmla="*/ 1280115 w 3119726"/>
              <a:gd name="connsiteY2858" fmla="*/ 1826341 h 2165949"/>
              <a:gd name="connsiteX2859" fmla="*/ 1275916 w 3119726"/>
              <a:gd name="connsiteY2859" fmla="*/ 1823334 h 2165949"/>
              <a:gd name="connsiteX2860" fmla="*/ 1274672 w 3119726"/>
              <a:gd name="connsiteY2860" fmla="*/ 1828207 h 2165949"/>
              <a:gd name="connsiteX2861" fmla="*/ 1280115 w 3119726"/>
              <a:gd name="connsiteY2861" fmla="*/ 1826341 h 2165949"/>
              <a:gd name="connsiteX2862" fmla="*/ 1273583 w 3119726"/>
              <a:gd name="connsiteY2862" fmla="*/ 1817839 h 2165949"/>
              <a:gd name="connsiteX2863" fmla="*/ 1272443 w 3119726"/>
              <a:gd name="connsiteY2863" fmla="*/ 1807471 h 2165949"/>
              <a:gd name="connsiteX2864" fmla="*/ 1267673 w 3119726"/>
              <a:gd name="connsiteY2864" fmla="*/ 1811722 h 2165949"/>
              <a:gd name="connsiteX2865" fmla="*/ 1273583 w 3119726"/>
              <a:gd name="connsiteY2865" fmla="*/ 1817839 h 2165949"/>
              <a:gd name="connsiteX2866" fmla="*/ 1265963 w 3119726"/>
              <a:gd name="connsiteY2866" fmla="*/ 1808559 h 2165949"/>
              <a:gd name="connsiteX2867" fmla="*/ 1273013 w 3119726"/>
              <a:gd name="connsiteY2867" fmla="*/ 1800213 h 2165949"/>
              <a:gd name="connsiteX2868" fmla="*/ 1265963 w 3119726"/>
              <a:gd name="connsiteY2868" fmla="*/ 1808559 h 2165949"/>
              <a:gd name="connsiteX2869" fmla="*/ 1273117 w 3119726"/>
              <a:gd name="connsiteY2869" fmla="*/ 1809804 h 2165949"/>
              <a:gd name="connsiteX2870" fmla="*/ 1277575 w 3119726"/>
              <a:gd name="connsiteY2870" fmla="*/ 1816802 h 2165949"/>
              <a:gd name="connsiteX2871" fmla="*/ 1273117 w 3119726"/>
              <a:gd name="connsiteY2871" fmla="*/ 1809804 h 2165949"/>
              <a:gd name="connsiteX2872" fmla="*/ 1288980 w 3119726"/>
              <a:gd name="connsiteY2872" fmla="*/ 1865325 h 2165949"/>
              <a:gd name="connsiteX2873" fmla="*/ 1295512 w 3119726"/>
              <a:gd name="connsiteY2873" fmla="*/ 1864185 h 2165949"/>
              <a:gd name="connsiteX2874" fmla="*/ 1288980 w 3119726"/>
              <a:gd name="connsiteY2874" fmla="*/ 1865325 h 2165949"/>
              <a:gd name="connsiteX2875" fmla="*/ 873943 w 3119726"/>
              <a:gd name="connsiteY2875" fmla="*/ 1873464 h 2165949"/>
              <a:gd name="connsiteX2876" fmla="*/ 879542 w 3119726"/>
              <a:gd name="connsiteY2876" fmla="*/ 1875797 h 2165949"/>
              <a:gd name="connsiteX2877" fmla="*/ 873943 w 3119726"/>
              <a:gd name="connsiteY2877" fmla="*/ 1873464 h 2165949"/>
              <a:gd name="connsiteX2878" fmla="*/ 673112 w 3119726"/>
              <a:gd name="connsiteY2878" fmla="*/ 1882951 h 2165949"/>
              <a:gd name="connsiteX2879" fmla="*/ 667410 w 3119726"/>
              <a:gd name="connsiteY2879" fmla="*/ 1890157 h 2165949"/>
              <a:gd name="connsiteX2880" fmla="*/ 676223 w 3119726"/>
              <a:gd name="connsiteY2880" fmla="*/ 1885336 h 2165949"/>
              <a:gd name="connsiteX2881" fmla="*/ 673112 w 3119726"/>
              <a:gd name="connsiteY2881" fmla="*/ 1882951 h 2165949"/>
              <a:gd name="connsiteX2882" fmla="*/ 385500 w 3119726"/>
              <a:gd name="connsiteY2882" fmla="*/ 1757082 h 2165949"/>
              <a:gd name="connsiteX2883" fmla="*/ 391254 w 3119726"/>
              <a:gd name="connsiteY2883" fmla="*/ 1766309 h 2165949"/>
              <a:gd name="connsiteX2884" fmla="*/ 393380 w 3119726"/>
              <a:gd name="connsiteY2884" fmla="*/ 1767191 h 2165949"/>
              <a:gd name="connsiteX2885" fmla="*/ 391462 w 3119726"/>
              <a:gd name="connsiteY2885" fmla="*/ 1753971 h 2165949"/>
              <a:gd name="connsiteX2886" fmla="*/ 385500 w 3119726"/>
              <a:gd name="connsiteY2886" fmla="*/ 1757082 h 2165949"/>
              <a:gd name="connsiteX2887" fmla="*/ 298148 w 3119726"/>
              <a:gd name="connsiteY2887" fmla="*/ 1380096 h 2165949"/>
              <a:gd name="connsiteX2888" fmla="*/ 303488 w 3119726"/>
              <a:gd name="connsiteY2888" fmla="*/ 1385384 h 2165949"/>
              <a:gd name="connsiteX2889" fmla="*/ 298148 w 3119726"/>
              <a:gd name="connsiteY2889" fmla="*/ 1380096 h 2165949"/>
              <a:gd name="connsiteX2890" fmla="*/ 111314 w 3119726"/>
              <a:gd name="connsiteY2890" fmla="*/ 1334891 h 2165949"/>
              <a:gd name="connsiteX2891" fmla="*/ 106856 w 3119726"/>
              <a:gd name="connsiteY2891" fmla="*/ 1344015 h 2165949"/>
              <a:gd name="connsiteX2892" fmla="*/ 114580 w 3119726"/>
              <a:gd name="connsiteY2892" fmla="*/ 1339090 h 2165949"/>
              <a:gd name="connsiteX2893" fmla="*/ 111314 w 3119726"/>
              <a:gd name="connsiteY2893" fmla="*/ 1334891 h 2165949"/>
              <a:gd name="connsiteX2894" fmla="*/ 190890 w 3119726"/>
              <a:gd name="connsiteY2894" fmla="*/ 1241007 h 2165949"/>
              <a:gd name="connsiteX2895" fmla="*/ 196178 w 3119726"/>
              <a:gd name="connsiteY2895" fmla="*/ 1237897 h 2165949"/>
              <a:gd name="connsiteX2896" fmla="*/ 190890 w 3119726"/>
              <a:gd name="connsiteY2896" fmla="*/ 1241007 h 2165949"/>
              <a:gd name="connsiteX2897" fmla="*/ 281922 w 3119726"/>
              <a:gd name="connsiteY2897" fmla="*/ 1260344 h 2165949"/>
              <a:gd name="connsiteX2898" fmla="*/ 288506 w 3119726"/>
              <a:gd name="connsiteY2898" fmla="*/ 1256767 h 2165949"/>
              <a:gd name="connsiteX2899" fmla="*/ 281922 w 3119726"/>
              <a:gd name="connsiteY2899" fmla="*/ 1260344 h 2165949"/>
              <a:gd name="connsiteX2900" fmla="*/ 324172 w 3119726"/>
              <a:gd name="connsiteY2900" fmla="*/ 963452 h 2165949"/>
              <a:gd name="connsiteX2901" fmla="*/ 332104 w 3119726"/>
              <a:gd name="connsiteY2901" fmla="*/ 961793 h 2165949"/>
              <a:gd name="connsiteX2902" fmla="*/ 324172 w 3119726"/>
              <a:gd name="connsiteY2902" fmla="*/ 963452 h 2165949"/>
              <a:gd name="connsiteX2903" fmla="*/ 506392 w 3119726"/>
              <a:gd name="connsiteY2903" fmla="*/ 785276 h 2165949"/>
              <a:gd name="connsiteX2904" fmla="*/ 491566 w 3119726"/>
              <a:gd name="connsiteY2904" fmla="*/ 792844 h 2165949"/>
              <a:gd name="connsiteX2905" fmla="*/ 506392 w 3119726"/>
              <a:gd name="connsiteY2905" fmla="*/ 785276 h 2165949"/>
              <a:gd name="connsiteX2906" fmla="*/ 476169 w 3119726"/>
              <a:gd name="connsiteY2906" fmla="*/ 752564 h 2165949"/>
              <a:gd name="connsiteX2907" fmla="*/ 490892 w 3119726"/>
              <a:gd name="connsiteY2907" fmla="*/ 745617 h 2165949"/>
              <a:gd name="connsiteX2908" fmla="*/ 476169 w 3119726"/>
              <a:gd name="connsiteY2908" fmla="*/ 752564 h 2165949"/>
              <a:gd name="connsiteX2909" fmla="*/ 503230 w 3119726"/>
              <a:gd name="connsiteY2909" fmla="*/ 735146 h 2165949"/>
              <a:gd name="connsiteX2910" fmla="*/ 482649 w 3119726"/>
              <a:gd name="connsiteY2910" fmla="*/ 740070 h 2165949"/>
              <a:gd name="connsiteX2911" fmla="*/ 481975 w 3119726"/>
              <a:gd name="connsiteY2911" fmla="*/ 742662 h 2165949"/>
              <a:gd name="connsiteX2912" fmla="*/ 491670 w 3119726"/>
              <a:gd name="connsiteY2912" fmla="*/ 742455 h 2165949"/>
              <a:gd name="connsiteX2913" fmla="*/ 503230 w 3119726"/>
              <a:gd name="connsiteY2913" fmla="*/ 735146 h 2165949"/>
              <a:gd name="connsiteX2914" fmla="*/ 756213 w 3119726"/>
              <a:gd name="connsiteY2914" fmla="*/ 604870 h 2165949"/>
              <a:gd name="connsiteX2915" fmla="*/ 744963 w 3119726"/>
              <a:gd name="connsiteY2915" fmla="*/ 610832 h 2165949"/>
              <a:gd name="connsiteX2916" fmla="*/ 747452 w 3119726"/>
              <a:gd name="connsiteY2916" fmla="*/ 613735 h 2165949"/>
              <a:gd name="connsiteX2917" fmla="*/ 768032 w 3119726"/>
              <a:gd name="connsiteY2917" fmla="*/ 608862 h 2165949"/>
              <a:gd name="connsiteX2918" fmla="*/ 756213 w 3119726"/>
              <a:gd name="connsiteY2918" fmla="*/ 604870 h 2165949"/>
              <a:gd name="connsiteX2919" fmla="*/ 796389 w 3119726"/>
              <a:gd name="connsiteY2919" fmla="*/ 598908 h 2165949"/>
              <a:gd name="connsiteX2920" fmla="*/ 800899 w 3119726"/>
              <a:gd name="connsiteY2920" fmla="*/ 594139 h 2165949"/>
              <a:gd name="connsiteX2921" fmla="*/ 796389 w 3119726"/>
              <a:gd name="connsiteY2921" fmla="*/ 598908 h 2165949"/>
              <a:gd name="connsiteX2922" fmla="*/ 699551 w 3119726"/>
              <a:gd name="connsiteY2922" fmla="*/ 538255 h 2165949"/>
              <a:gd name="connsiteX2923" fmla="*/ 691464 w 3119726"/>
              <a:gd name="connsiteY2923" fmla="*/ 544579 h 2165949"/>
              <a:gd name="connsiteX2924" fmla="*/ 699551 w 3119726"/>
              <a:gd name="connsiteY2924" fmla="*/ 538255 h 2165949"/>
              <a:gd name="connsiteX2925" fmla="*/ 781718 w 3119726"/>
              <a:gd name="connsiteY2925" fmla="*/ 520162 h 2165949"/>
              <a:gd name="connsiteX2926" fmla="*/ 766322 w 3119726"/>
              <a:gd name="connsiteY2926" fmla="*/ 529597 h 2165949"/>
              <a:gd name="connsiteX2927" fmla="*/ 794212 w 3119726"/>
              <a:gd name="connsiteY2927" fmla="*/ 521614 h 2165949"/>
              <a:gd name="connsiteX2928" fmla="*/ 781718 w 3119726"/>
              <a:gd name="connsiteY2928" fmla="*/ 520162 h 2165949"/>
              <a:gd name="connsiteX2929" fmla="*/ 2006714 w 3119726"/>
              <a:gd name="connsiteY2929" fmla="*/ 141103 h 2165949"/>
              <a:gd name="connsiteX2930" fmla="*/ 2006714 w 3119726"/>
              <a:gd name="connsiteY2930" fmla="*/ 141103 h 2165949"/>
              <a:gd name="connsiteX2931" fmla="*/ 2006714 w 3119726"/>
              <a:gd name="connsiteY2931" fmla="*/ 141103 h 2165949"/>
              <a:gd name="connsiteX2932" fmla="*/ 1993080 w 3119726"/>
              <a:gd name="connsiteY2932" fmla="*/ 144161 h 2165949"/>
              <a:gd name="connsiteX2933" fmla="*/ 1990437 w 3119726"/>
              <a:gd name="connsiteY2933" fmla="*/ 141984 h 2165949"/>
              <a:gd name="connsiteX2934" fmla="*/ 1993080 w 3119726"/>
              <a:gd name="connsiteY2934" fmla="*/ 144161 h 2165949"/>
              <a:gd name="connsiteX2935" fmla="*/ 2407806 w 3119726"/>
              <a:gd name="connsiteY2935" fmla="*/ 72414 h 2165949"/>
              <a:gd name="connsiteX2936" fmla="*/ 2401844 w 3119726"/>
              <a:gd name="connsiteY2936" fmla="*/ 70599 h 2165949"/>
              <a:gd name="connsiteX2937" fmla="*/ 2407806 w 3119726"/>
              <a:gd name="connsiteY2937" fmla="*/ 72414 h 2165949"/>
              <a:gd name="connsiteX2938" fmla="*/ 2372917 w 3119726"/>
              <a:gd name="connsiteY2938" fmla="*/ 70807 h 2165949"/>
              <a:gd name="connsiteX2939" fmla="*/ 2385722 w 3119726"/>
              <a:gd name="connsiteY2939" fmla="*/ 70859 h 2165949"/>
              <a:gd name="connsiteX2940" fmla="*/ 2372917 w 3119726"/>
              <a:gd name="connsiteY2940" fmla="*/ 70807 h 2165949"/>
              <a:gd name="connsiteX2941" fmla="*/ 2363793 w 3119726"/>
              <a:gd name="connsiteY2941" fmla="*/ 80605 h 2165949"/>
              <a:gd name="connsiteX2942" fmla="*/ 2381782 w 3119726"/>
              <a:gd name="connsiteY2942" fmla="*/ 73554 h 2165949"/>
              <a:gd name="connsiteX2943" fmla="*/ 2374524 w 3119726"/>
              <a:gd name="connsiteY2943" fmla="*/ 76613 h 2165949"/>
              <a:gd name="connsiteX2944" fmla="*/ 2368096 w 3119726"/>
              <a:gd name="connsiteY2944" fmla="*/ 76613 h 2165949"/>
              <a:gd name="connsiteX2945" fmla="*/ 2363793 w 3119726"/>
              <a:gd name="connsiteY2945" fmla="*/ 80605 h 2165949"/>
              <a:gd name="connsiteX2946" fmla="*/ 2353529 w 3119726"/>
              <a:gd name="connsiteY2946" fmla="*/ 82782 h 2165949"/>
              <a:gd name="connsiteX2947" fmla="*/ 2347464 w 3119726"/>
              <a:gd name="connsiteY2947" fmla="*/ 81538 h 2165949"/>
              <a:gd name="connsiteX2948" fmla="*/ 2358039 w 3119726"/>
              <a:gd name="connsiteY2948" fmla="*/ 78168 h 2165949"/>
              <a:gd name="connsiteX2949" fmla="*/ 2351922 w 3119726"/>
              <a:gd name="connsiteY2949" fmla="*/ 76924 h 2165949"/>
              <a:gd name="connsiteX2950" fmla="*/ 2343783 w 3119726"/>
              <a:gd name="connsiteY2950" fmla="*/ 83041 h 2165949"/>
              <a:gd name="connsiteX2951" fmla="*/ 2353529 w 3119726"/>
              <a:gd name="connsiteY2951" fmla="*/ 82782 h 2165949"/>
              <a:gd name="connsiteX2952" fmla="*/ 2143159 w 3119726"/>
              <a:gd name="connsiteY2952" fmla="*/ 146961 h 2165949"/>
              <a:gd name="connsiteX2953" fmla="*/ 2130199 w 3119726"/>
              <a:gd name="connsiteY2953" fmla="*/ 147531 h 2165949"/>
              <a:gd name="connsiteX2954" fmla="*/ 2118431 w 3119726"/>
              <a:gd name="connsiteY2954" fmla="*/ 155203 h 2165949"/>
              <a:gd name="connsiteX2955" fmla="*/ 2134554 w 3119726"/>
              <a:gd name="connsiteY2955" fmla="*/ 154944 h 2165949"/>
              <a:gd name="connsiteX2956" fmla="*/ 2145648 w 3119726"/>
              <a:gd name="connsiteY2956" fmla="*/ 149708 h 2165949"/>
              <a:gd name="connsiteX2957" fmla="*/ 2143159 w 3119726"/>
              <a:gd name="connsiteY2957" fmla="*/ 146961 h 2165949"/>
              <a:gd name="connsiteX2958" fmla="*/ 1421485 w 3119726"/>
              <a:gd name="connsiteY2958" fmla="*/ 282783 h 2165949"/>
              <a:gd name="connsiteX2959" fmla="*/ 1387322 w 3119726"/>
              <a:gd name="connsiteY2959" fmla="*/ 289989 h 2165949"/>
              <a:gd name="connsiteX2960" fmla="*/ 1409043 w 3119726"/>
              <a:gd name="connsiteY2960" fmla="*/ 304712 h 2165949"/>
              <a:gd name="connsiteX2961" fmla="*/ 1411376 w 3119726"/>
              <a:gd name="connsiteY2961" fmla="*/ 308185 h 2165949"/>
              <a:gd name="connsiteX2962" fmla="*/ 1397482 w 3119726"/>
              <a:gd name="connsiteY2962" fmla="*/ 311866 h 2165949"/>
              <a:gd name="connsiteX2963" fmla="*/ 1420344 w 3119726"/>
              <a:gd name="connsiteY2963" fmla="*/ 310518 h 2165949"/>
              <a:gd name="connsiteX2964" fmla="*/ 1420500 w 3119726"/>
              <a:gd name="connsiteY2964" fmla="*/ 298232 h 2165949"/>
              <a:gd name="connsiteX2965" fmla="*/ 1423455 w 3119726"/>
              <a:gd name="connsiteY2965" fmla="*/ 299217 h 2165949"/>
              <a:gd name="connsiteX2966" fmla="*/ 1441392 w 3119726"/>
              <a:gd name="connsiteY2966" fmla="*/ 280502 h 2165949"/>
              <a:gd name="connsiteX2967" fmla="*/ 1414071 w 3119726"/>
              <a:gd name="connsiteY2967" fmla="*/ 286516 h 2165949"/>
              <a:gd name="connsiteX2968" fmla="*/ 1421485 w 3119726"/>
              <a:gd name="connsiteY2968" fmla="*/ 282783 h 2165949"/>
              <a:gd name="connsiteX2969" fmla="*/ 1165703 w 3119726"/>
              <a:gd name="connsiteY2969" fmla="*/ 359922 h 2165949"/>
              <a:gd name="connsiteX2970" fmla="*/ 1165029 w 3119726"/>
              <a:gd name="connsiteY2970" fmla="*/ 362463 h 2165949"/>
              <a:gd name="connsiteX2971" fmla="*/ 1165703 w 3119726"/>
              <a:gd name="connsiteY2971" fmla="*/ 359922 h 2165949"/>
              <a:gd name="connsiteX2972" fmla="*/ 786902 w 3119726"/>
              <a:gd name="connsiteY2972" fmla="*/ 672263 h 2165949"/>
              <a:gd name="connsiteX2973" fmla="*/ 794627 w 3119726"/>
              <a:gd name="connsiteY2973" fmla="*/ 667234 h 2165949"/>
              <a:gd name="connsiteX2974" fmla="*/ 784310 w 3119726"/>
              <a:gd name="connsiteY2974" fmla="*/ 669982 h 2165949"/>
              <a:gd name="connsiteX2975" fmla="*/ 786902 w 3119726"/>
              <a:gd name="connsiteY2975" fmla="*/ 672263 h 2165949"/>
              <a:gd name="connsiteX2976" fmla="*/ 798618 w 3119726"/>
              <a:gd name="connsiteY2976" fmla="*/ 664383 h 2165949"/>
              <a:gd name="connsiteX2977" fmla="*/ 799396 w 3119726"/>
              <a:gd name="connsiteY2977" fmla="*/ 661221 h 2165949"/>
              <a:gd name="connsiteX2978" fmla="*/ 780941 w 3119726"/>
              <a:gd name="connsiteY2978" fmla="*/ 670345 h 2165949"/>
              <a:gd name="connsiteX2979" fmla="*/ 798618 w 3119726"/>
              <a:gd name="connsiteY2979" fmla="*/ 664383 h 2165949"/>
              <a:gd name="connsiteX2980" fmla="*/ 733921 w 3119726"/>
              <a:gd name="connsiteY2980" fmla="*/ 690044 h 2165949"/>
              <a:gd name="connsiteX2981" fmla="*/ 719250 w 3119726"/>
              <a:gd name="connsiteY2981" fmla="*/ 696939 h 2165949"/>
              <a:gd name="connsiteX2982" fmla="*/ 733921 w 3119726"/>
              <a:gd name="connsiteY2982" fmla="*/ 690044 h 2165949"/>
              <a:gd name="connsiteX2983" fmla="*/ 537497 w 3119726"/>
              <a:gd name="connsiteY2983" fmla="*/ 914825 h 2165949"/>
              <a:gd name="connsiteX2984" fmla="*/ 535890 w 3119726"/>
              <a:gd name="connsiteY2984" fmla="*/ 918195 h 2165949"/>
              <a:gd name="connsiteX2985" fmla="*/ 538534 w 3119726"/>
              <a:gd name="connsiteY2985" fmla="*/ 912026 h 2165949"/>
              <a:gd name="connsiteX2986" fmla="*/ 533505 w 3119726"/>
              <a:gd name="connsiteY2986" fmla="*/ 913789 h 2165949"/>
              <a:gd name="connsiteX2987" fmla="*/ 537497 w 3119726"/>
              <a:gd name="connsiteY2987" fmla="*/ 914825 h 2165949"/>
              <a:gd name="connsiteX2988" fmla="*/ 563158 w 3119726"/>
              <a:gd name="connsiteY2988" fmla="*/ 893830 h 2165949"/>
              <a:gd name="connsiteX2989" fmla="*/ 571712 w 3119726"/>
              <a:gd name="connsiteY2989" fmla="*/ 888335 h 2165949"/>
              <a:gd name="connsiteX2990" fmla="*/ 563158 w 3119726"/>
              <a:gd name="connsiteY2990" fmla="*/ 893830 h 2165949"/>
              <a:gd name="connsiteX2991" fmla="*/ 362742 w 3119726"/>
              <a:gd name="connsiteY2991" fmla="*/ 1303683 h 2165949"/>
              <a:gd name="connsiteX2992" fmla="*/ 362690 w 3119726"/>
              <a:gd name="connsiteY2992" fmla="*/ 1303424 h 2165949"/>
              <a:gd name="connsiteX2993" fmla="*/ 362638 w 3119726"/>
              <a:gd name="connsiteY2993" fmla="*/ 1303942 h 2165949"/>
              <a:gd name="connsiteX2994" fmla="*/ 362742 w 3119726"/>
              <a:gd name="connsiteY2994" fmla="*/ 1303683 h 2165949"/>
              <a:gd name="connsiteX2995" fmla="*/ 331948 w 3119726"/>
              <a:gd name="connsiteY2995" fmla="*/ 1320375 h 2165949"/>
              <a:gd name="connsiteX2996" fmla="*/ 331793 w 3119726"/>
              <a:gd name="connsiteY2996" fmla="*/ 1315762 h 2165949"/>
              <a:gd name="connsiteX2997" fmla="*/ 332933 w 3119726"/>
              <a:gd name="connsiteY2997" fmla="*/ 1320168 h 2165949"/>
              <a:gd name="connsiteX2998" fmla="*/ 337495 w 3119726"/>
              <a:gd name="connsiteY2998" fmla="*/ 1319235 h 2165949"/>
              <a:gd name="connsiteX2999" fmla="*/ 337392 w 3119726"/>
              <a:gd name="connsiteY2999" fmla="*/ 1319028 h 2165949"/>
              <a:gd name="connsiteX3000" fmla="*/ 342679 w 3119726"/>
              <a:gd name="connsiteY3000" fmla="*/ 1318198 h 2165949"/>
              <a:gd name="connsiteX3001" fmla="*/ 355380 w 3119726"/>
              <a:gd name="connsiteY3001" fmla="*/ 1313066 h 2165949"/>
              <a:gd name="connsiteX3002" fmla="*/ 345479 w 3119726"/>
              <a:gd name="connsiteY3002" fmla="*/ 1312910 h 2165949"/>
              <a:gd name="connsiteX3003" fmla="*/ 343457 w 3119726"/>
              <a:gd name="connsiteY3003" fmla="*/ 1309904 h 2165949"/>
              <a:gd name="connsiteX3004" fmla="*/ 348589 w 3119726"/>
              <a:gd name="connsiteY3004" fmla="*/ 1299224 h 2165949"/>
              <a:gd name="connsiteX3005" fmla="*/ 360150 w 3119726"/>
              <a:gd name="connsiteY3005" fmla="*/ 1303475 h 2165949"/>
              <a:gd name="connsiteX3006" fmla="*/ 351855 w 3119726"/>
              <a:gd name="connsiteY3006" fmla="*/ 1293522 h 2165949"/>
              <a:gd name="connsiteX3007" fmla="*/ 347241 w 3119726"/>
              <a:gd name="connsiteY3007" fmla="*/ 1291811 h 2165949"/>
              <a:gd name="connsiteX3008" fmla="*/ 345997 w 3119726"/>
              <a:gd name="connsiteY3008" fmla="*/ 1300469 h 2165949"/>
              <a:gd name="connsiteX3009" fmla="*/ 331223 w 3119726"/>
              <a:gd name="connsiteY3009" fmla="*/ 1301868 h 2165949"/>
              <a:gd name="connsiteX3010" fmla="*/ 329045 w 3119726"/>
              <a:gd name="connsiteY3010" fmla="*/ 1309074 h 2165949"/>
              <a:gd name="connsiteX3011" fmla="*/ 329616 w 3119726"/>
              <a:gd name="connsiteY3011" fmla="*/ 1321049 h 2165949"/>
              <a:gd name="connsiteX3012" fmla="*/ 331948 w 3119726"/>
              <a:gd name="connsiteY3012" fmla="*/ 1320375 h 2165949"/>
              <a:gd name="connsiteX3013" fmla="*/ 402970 w 3119726"/>
              <a:gd name="connsiteY3013" fmla="*/ 1571233 h 2165949"/>
              <a:gd name="connsiteX3014" fmla="*/ 398823 w 3119726"/>
              <a:gd name="connsiteY3014" fmla="*/ 1575587 h 2165949"/>
              <a:gd name="connsiteX3015" fmla="*/ 396957 w 3119726"/>
              <a:gd name="connsiteY3015" fmla="*/ 1572840 h 2165949"/>
              <a:gd name="connsiteX3016" fmla="*/ 394054 w 3119726"/>
              <a:gd name="connsiteY3016" fmla="*/ 1573514 h 2165949"/>
              <a:gd name="connsiteX3017" fmla="*/ 393691 w 3119726"/>
              <a:gd name="connsiteY3017" fmla="*/ 1588340 h 2165949"/>
              <a:gd name="connsiteX3018" fmla="*/ 398771 w 3119726"/>
              <a:gd name="connsiteY3018" fmla="*/ 1593783 h 2165949"/>
              <a:gd name="connsiteX3019" fmla="*/ 404785 w 3119726"/>
              <a:gd name="connsiteY3019" fmla="*/ 1582586 h 2165949"/>
              <a:gd name="connsiteX3020" fmla="*/ 406443 w 3119726"/>
              <a:gd name="connsiteY3020" fmla="*/ 1570196 h 2165949"/>
              <a:gd name="connsiteX3021" fmla="*/ 402970 w 3119726"/>
              <a:gd name="connsiteY3021" fmla="*/ 1571233 h 2165949"/>
              <a:gd name="connsiteX3022" fmla="*/ 337547 w 3119726"/>
              <a:gd name="connsiteY3022" fmla="*/ 1626184 h 2165949"/>
              <a:gd name="connsiteX3023" fmla="*/ 334437 w 3119726"/>
              <a:gd name="connsiteY3023" fmla="*/ 1634064 h 2165949"/>
              <a:gd name="connsiteX3024" fmla="*/ 337547 w 3119726"/>
              <a:gd name="connsiteY3024" fmla="*/ 1626184 h 2165949"/>
              <a:gd name="connsiteX3025" fmla="*/ 338791 w 3119726"/>
              <a:gd name="connsiteY3025" fmla="*/ 1635723 h 2165949"/>
              <a:gd name="connsiteX3026" fmla="*/ 335888 w 3119726"/>
              <a:gd name="connsiteY3026" fmla="*/ 1641166 h 2165949"/>
              <a:gd name="connsiteX3027" fmla="*/ 337392 w 3119726"/>
              <a:gd name="connsiteY3027" fmla="*/ 1640388 h 2165949"/>
              <a:gd name="connsiteX3028" fmla="*/ 339880 w 3119726"/>
              <a:gd name="connsiteY3028" fmla="*/ 1639559 h 2165949"/>
              <a:gd name="connsiteX3029" fmla="*/ 338791 w 3119726"/>
              <a:gd name="connsiteY3029" fmla="*/ 1635723 h 2165949"/>
              <a:gd name="connsiteX3030" fmla="*/ 376168 w 3119726"/>
              <a:gd name="connsiteY3030" fmla="*/ 1688859 h 2165949"/>
              <a:gd name="connsiteX3031" fmla="*/ 376842 w 3119726"/>
              <a:gd name="connsiteY3031" fmla="*/ 1688807 h 2165949"/>
              <a:gd name="connsiteX3032" fmla="*/ 377257 w 3119726"/>
              <a:gd name="connsiteY3032" fmla="*/ 1688185 h 2165949"/>
              <a:gd name="connsiteX3033" fmla="*/ 375080 w 3119726"/>
              <a:gd name="connsiteY3033" fmla="*/ 1677143 h 2165949"/>
              <a:gd name="connsiteX3034" fmla="*/ 376168 w 3119726"/>
              <a:gd name="connsiteY3034" fmla="*/ 1688859 h 2165949"/>
              <a:gd name="connsiteX3035" fmla="*/ 402504 w 3119726"/>
              <a:gd name="connsiteY3035" fmla="*/ 1730435 h 2165949"/>
              <a:gd name="connsiteX3036" fmla="*/ 404214 w 3119726"/>
              <a:gd name="connsiteY3036" fmla="*/ 1731006 h 2165949"/>
              <a:gd name="connsiteX3037" fmla="*/ 405562 w 3119726"/>
              <a:gd name="connsiteY3037" fmla="*/ 1731317 h 2165949"/>
              <a:gd name="connsiteX3038" fmla="*/ 416863 w 3119726"/>
              <a:gd name="connsiteY3038" fmla="*/ 1713536 h 2165949"/>
              <a:gd name="connsiteX3039" fmla="*/ 415256 w 3119726"/>
              <a:gd name="connsiteY3039" fmla="*/ 1703167 h 2165949"/>
              <a:gd name="connsiteX3040" fmla="*/ 412924 w 3119726"/>
              <a:gd name="connsiteY3040" fmla="*/ 1703426 h 2165949"/>
              <a:gd name="connsiteX3041" fmla="*/ 411783 w 3119726"/>
              <a:gd name="connsiteY3041" fmla="*/ 1705396 h 2165949"/>
              <a:gd name="connsiteX3042" fmla="*/ 412509 w 3119726"/>
              <a:gd name="connsiteY3042" fmla="*/ 1708507 h 2165949"/>
              <a:gd name="connsiteX3043" fmla="*/ 409347 w 3119726"/>
              <a:gd name="connsiteY3043" fmla="*/ 1709025 h 2165949"/>
              <a:gd name="connsiteX3044" fmla="*/ 396335 w 3119726"/>
              <a:gd name="connsiteY3044" fmla="*/ 1718460 h 2165949"/>
              <a:gd name="connsiteX3045" fmla="*/ 402504 w 3119726"/>
              <a:gd name="connsiteY3045" fmla="*/ 1730435 h 2165949"/>
              <a:gd name="connsiteX3046" fmla="*/ 419300 w 3119726"/>
              <a:gd name="connsiteY3046" fmla="*/ 1727325 h 2165949"/>
              <a:gd name="connsiteX3047" fmla="*/ 416449 w 3119726"/>
              <a:gd name="connsiteY3047" fmla="*/ 1722711 h 2165949"/>
              <a:gd name="connsiteX3048" fmla="*/ 408517 w 3119726"/>
              <a:gd name="connsiteY3048" fmla="*/ 1731835 h 2165949"/>
              <a:gd name="connsiteX3049" fmla="*/ 413960 w 3119726"/>
              <a:gd name="connsiteY3049" fmla="*/ 1734479 h 2165949"/>
              <a:gd name="connsiteX3050" fmla="*/ 414012 w 3119726"/>
              <a:gd name="connsiteY3050" fmla="*/ 1734116 h 2165949"/>
              <a:gd name="connsiteX3051" fmla="*/ 420233 w 3119726"/>
              <a:gd name="connsiteY3051" fmla="*/ 1739041 h 2165949"/>
              <a:gd name="connsiteX3052" fmla="*/ 418678 w 3119726"/>
              <a:gd name="connsiteY3052" fmla="*/ 1741426 h 2165949"/>
              <a:gd name="connsiteX3053" fmla="*/ 422099 w 3119726"/>
              <a:gd name="connsiteY3053" fmla="*/ 1739715 h 2165949"/>
              <a:gd name="connsiteX3054" fmla="*/ 418315 w 3119726"/>
              <a:gd name="connsiteY3054" fmla="*/ 1735982 h 2165949"/>
              <a:gd name="connsiteX3055" fmla="*/ 419300 w 3119726"/>
              <a:gd name="connsiteY3055" fmla="*/ 1727325 h 2165949"/>
              <a:gd name="connsiteX3056" fmla="*/ 435889 w 3119726"/>
              <a:gd name="connsiteY3056" fmla="*/ 1720741 h 2165949"/>
              <a:gd name="connsiteX3057" fmla="*/ 439259 w 3119726"/>
              <a:gd name="connsiteY3057" fmla="*/ 1712447 h 2165949"/>
              <a:gd name="connsiteX3058" fmla="*/ 436304 w 3119726"/>
              <a:gd name="connsiteY3058" fmla="*/ 1712343 h 2165949"/>
              <a:gd name="connsiteX3059" fmla="*/ 435889 w 3119726"/>
              <a:gd name="connsiteY3059" fmla="*/ 1720741 h 2165949"/>
              <a:gd name="connsiteX3060" fmla="*/ 1030450 w 3119726"/>
              <a:gd name="connsiteY3060" fmla="*/ 1745210 h 2165949"/>
              <a:gd name="connsiteX3061" fmla="*/ 1033561 w 3119726"/>
              <a:gd name="connsiteY3061" fmla="*/ 1747543 h 2165949"/>
              <a:gd name="connsiteX3062" fmla="*/ 1034183 w 3119726"/>
              <a:gd name="connsiteY3062" fmla="*/ 1740285 h 2165949"/>
              <a:gd name="connsiteX3063" fmla="*/ 1030450 w 3119726"/>
              <a:gd name="connsiteY3063" fmla="*/ 1745210 h 2165949"/>
              <a:gd name="connsiteX3064" fmla="*/ 1425736 w 3119726"/>
              <a:gd name="connsiteY3064" fmla="*/ 1672478 h 2165949"/>
              <a:gd name="connsiteX3065" fmla="*/ 1434549 w 3119726"/>
              <a:gd name="connsiteY3065" fmla="*/ 1661435 h 2165949"/>
              <a:gd name="connsiteX3066" fmla="*/ 1425736 w 3119726"/>
              <a:gd name="connsiteY3066" fmla="*/ 1672478 h 2165949"/>
              <a:gd name="connsiteX3067" fmla="*/ 1510340 w 3119726"/>
              <a:gd name="connsiteY3067" fmla="*/ 1725511 h 2165949"/>
              <a:gd name="connsiteX3068" fmla="*/ 1504896 w 3119726"/>
              <a:gd name="connsiteY3068" fmla="*/ 1727481 h 2165949"/>
              <a:gd name="connsiteX3069" fmla="*/ 1510858 w 3119726"/>
              <a:gd name="connsiteY3069" fmla="*/ 1733494 h 2165949"/>
              <a:gd name="connsiteX3070" fmla="*/ 1510340 w 3119726"/>
              <a:gd name="connsiteY3070" fmla="*/ 1725511 h 2165949"/>
              <a:gd name="connsiteX3071" fmla="*/ 1494373 w 3119726"/>
              <a:gd name="connsiteY3071" fmla="*/ 1622866 h 2165949"/>
              <a:gd name="connsiteX3072" fmla="*/ 1500853 w 3119726"/>
              <a:gd name="connsiteY3072" fmla="*/ 1621622 h 2165949"/>
              <a:gd name="connsiteX3073" fmla="*/ 1494373 w 3119726"/>
              <a:gd name="connsiteY3073" fmla="*/ 1622866 h 2165949"/>
              <a:gd name="connsiteX3074" fmla="*/ 1543881 w 3119726"/>
              <a:gd name="connsiteY3074" fmla="*/ 1595961 h 2165949"/>
              <a:gd name="connsiteX3075" fmla="*/ 1548598 w 3119726"/>
              <a:gd name="connsiteY3075" fmla="*/ 1591554 h 2165949"/>
              <a:gd name="connsiteX3076" fmla="*/ 1543881 w 3119726"/>
              <a:gd name="connsiteY3076" fmla="*/ 1595961 h 2165949"/>
              <a:gd name="connsiteX3077" fmla="*/ 2358972 w 3119726"/>
              <a:gd name="connsiteY3077" fmla="*/ 1512964 h 2165949"/>
              <a:gd name="connsiteX3078" fmla="*/ 2364364 w 3119726"/>
              <a:gd name="connsiteY3078" fmla="*/ 1512031 h 2165949"/>
              <a:gd name="connsiteX3079" fmla="*/ 2362238 w 3119726"/>
              <a:gd name="connsiteY3079" fmla="*/ 1508557 h 2165949"/>
              <a:gd name="connsiteX3080" fmla="*/ 2361098 w 3119726"/>
              <a:gd name="connsiteY3080" fmla="*/ 1509335 h 2165949"/>
              <a:gd name="connsiteX3081" fmla="*/ 2358972 w 3119726"/>
              <a:gd name="connsiteY3081" fmla="*/ 1512964 h 2165949"/>
              <a:gd name="connsiteX3082" fmla="*/ 2401222 w 3119726"/>
              <a:gd name="connsiteY3082" fmla="*/ 1523332 h 2165949"/>
              <a:gd name="connsiteX3083" fmla="*/ 2407754 w 3119726"/>
              <a:gd name="connsiteY3083" fmla="*/ 1510268 h 2165949"/>
              <a:gd name="connsiteX3084" fmla="*/ 2397542 w 3119726"/>
              <a:gd name="connsiteY3084" fmla="*/ 1511823 h 2165949"/>
              <a:gd name="connsiteX3085" fmla="*/ 2401222 w 3119726"/>
              <a:gd name="connsiteY3085" fmla="*/ 1523332 h 2165949"/>
              <a:gd name="connsiteX3086" fmla="*/ 2416360 w 3119726"/>
              <a:gd name="connsiteY3086" fmla="*/ 1499900 h 2165949"/>
              <a:gd name="connsiteX3087" fmla="*/ 2418434 w 3119726"/>
              <a:gd name="connsiteY3087" fmla="*/ 1496893 h 2165949"/>
              <a:gd name="connsiteX3088" fmla="*/ 2415219 w 3119726"/>
              <a:gd name="connsiteY3088" fmla="*/ 1492798 h 2165949"/>
              <a:gd name="connsiteX3089" fmla="*/ 2416360 w 3119726"/>
              <a:gd name="connsiteY3089" fmla="*/ 1499900 h 2165949"/>
              <a:gd name="connsiteX3090" fmla="*/ 2409776 w 3119726"/>
              <a:gd name="connsiteY3090" fmla="*/ 1507209 h 2165949"/>
              <a:gd name="connsiteX3091" fmla="*/ 2414442 w 3119726"/>
              <a:gd name="connsiteY3091" fmla="*/ 1514363 h 2165949"/>
              <a:gd name="connsiteX3092" fmla="*/ 2418278 w 3119726"/>
              <a:gd name="connsiteY3092" fmla="*/ 1504617 h 2165949"/>
              <a:gd name="connsiteX3093" fmla="*/ 2409776 w 3119726"/>
              <a:gd name="connsiteY3093" fmla="*/ 1507209 h 2165949"/>
              <a:gd name="connsiteX3094" fmla="*/ 2414805 w 3119726"/>
              <a:gd name="connsiteY3094" fmla="*/ 1477608 h 2165949"/>
              <a:gd name="connsiteX3095" fmla="*/ 2411228 w 3119726"/>
              <a:gd name="connsiteY3095" fmla="*/ 1468381 h 2165949"/>
              <a:gd name="connsiteX3096" fmla="*/ 2411176 w 3119726"/>
              <a:gd name="connsiteY3096" fmla="*/ 1471076 h 2165949"/>
              <a:gd name="connsiteX3097" fmla="*/ 2403711 w 3119726"/>
              <a:gd name="connsiteY3097" fmla="*/ 1478230 h 2165949"/>
              <a:gd name="connsiteX3098" fmla="*/ 2414805 w 3119726"/>
              <a:gd name="connsiteY3098" fmla="*/ 1477608 h 2165949"/>
              <a:gd name="connsiteX3099" fmla="*/ 2462654 w 3119726"/>
              <a:gd name="connsiteY3099" fmla="*/ 1484814 h 2165949"/>
              <a:gd name="connsiteX3100" fmla="*/ 2463379 w 3119726"/>
              <a:gd name="connsiteY3100" fmla="*/ 1483466 h 2165949"/>
              <a:gd name="connsiteX3101" fmla="*/ 2469341 w 3119726"/>
              <a:gd name="connsiteY3101" fmla="*/ 1477194 h 2165949"/>
              <a:gd name="connsiteX3102" fmla="*/ 2471311 w 3119726"/>
              <a:gd name="connsiteY3102" fmla="*/ 1466618 h 2165949"/>
              <a:gd name="connsiteX3103" fmla="*/ 2460684 w 3119726"/>
              <a:gd name="connsiteY3103" fmla="*/ 1466566 h 2165949"/>
              <a:gd name="connsiteX3104" fmla="*/ 2459543 w 3119726"/>
              <a:gd name="connsiteY3104" fmla="*/ 1472995 h 2165949"/>
              <a:gd name="connsiteX3105" fmla="*/ 2463068 w 3119726"/>
              <a:gd name="connsiteY3105" fmla="*/ 1472995 h 2165949"/>
              <a:gd name="connsiteX3106" fmla="*/ 2460736 w 3119726"/>
              <a:gd name="connsiteY3106" fmla="*/ 1485799 h 2165949"/>
              <a:gd name="connsiteX3107" fmla="*/ 2465609 w 3119726"/>
              <a:gd name="connsiteY3107" fmla="*/ 1490880 h 2165949"/>
              <a:gd name="connsiteX3108" fmla="*/ 2462654 w 3119726"/>
              <a:gd name="connsiteY3108" fmla="*/ 1484814 h 2165949"/>
              <a:gd name="connsiteX3109" fmla="*/ 2481109 w 3119726"/>
              <a:gd name="connsiteY3109" fmla="*/ 1476779 h 2165949"/>
              <a:gd name="connsiteX3110" fmla="*/ 2483960 w 3119726"/>
              <a:gd name="connsiteY3110" fmla="*/ 1474239 h 2165949"/>
              <a:gd name="connsiteX3111" fmla="*/ 2481213 w 3119726"/>
              <a:gd name="connsiteY3111" fmla="*/ 1474602 h 2165949"/>
              <a:gd name="connsiteX3112" fmla="*/ 2481109 w 3119726"/>
              <a:gd name="connsiteY3112" fmla="*/ 1476779 h 2165949"/>
              <a:gd name="connsiteX3113" fmla="*/ 2567009 w 3119726"/>
              <a:gd name="connsiteY3113" fmla="*/ 1430744 h 2165949"/>
              <a:gd name="connsiteX3114" fmla="*/ 2571001 w 3119726"/>
              <a:gd name="connsiteY3114" fmla="*/ 1428204 h 2165949"/>
              <a:gd name="connsiteX3115" fmla="*/ 2566646 w 3119726"/>
              <a:gd name="connsiteY3115" fmla="*/ 1418665 h 2165949"/>
              <a:gd name="connsiteX3116" fmla="*/ 2565350 w 3119726"/>
              <a:gd name="connsiteY3116" fmla="*/ 1419339 h 2165949"/>
              <a:gd name="connsiteX3117" fmla="*/ 2567009 w 3119726"/>
              <a:gd name="connsiteY3117" fmla="*/ 1430744 h 2165949"/>
              <a:gd name="connsiteX3118" fmla="*/ 2582820 w 3119726"/>
              <a:gd name="connsiteY3118" fmla="*/ 1399433 h 2165949"/>
              <a:gd name="connsiteX3119" fmla="*/ 2583080 w 3119726"/>
              <a:gd name="connsiteY3119" fmla="*/ 1412600 h 2165949"/>
              <a:gd name="connsiteX3120" fmla="*/ 2582820 w 3119726"/>
              <a:gd name="connsiteY3120" fmla="*/ 1399433 h 2165949"/>
              <a:gd name="connsiteX3121" fmla="*/ 2941351 w 3119726"/>
              <a:gd name="connsiteY3121" fmla="*/ 1254538 h 2165949"/>
              <a:gd name="connsiteX3122" fmla="*/ 2944617 w 3119726"/>
              <a:gd name="connsiteY3122" fmla="*/ 1253086 h 2165949"/>
              <a:gd name="connsiteX3123" fmla="*/ 2943062 w 3119726"/>
              <a:gd name="connsiteY3123" fmla="*/ 1241059 h 2165949"/>
              <a:gd name="connsiteX3124" fmla="*/ 2941351 w 3119726"/>
              <a:gd name="connsiteY3124" fmla="*/ 1254538 h 2165949"/>
              <a:gd name="connsiteX3125" fmla="*/ 3027095 w 3119726"/>
              <a:gd name="connsiteY3125" fmla="*/ 1139866 h 2165949"/>
              <a:gd name="connsiteX3126" fmla="*/ 3024400 w 3119726"/>
              <a:gd name="connsiteY3126" fmla="*/ 1127995 h 2165949"/>
              <a:gd name="connsiteX3127" fmla="*/ 3023933 w 3119726"/>
              <a:gd name="connsiteY3127" fmla="*/ 1132971 h 2165949"/>
              <a:gd name="connsiteX3128" fmla="*/ 3027095 w 3119726"/>
              <a:gd name="connsiteY3128" fmla="*/ 1139866 h 2165949"/>
              <a:gd name="connsiteX3129" fmla="*/ 3028028 w 3119726"/>
              <a:gd name="connsiteY3129" fmla="*/ 1151997 h 2165949"/>
              <a:gd name="connsiteX3130" fmla="*/ 3023829 w 3119726"/>
              <a:gd name="connsiteY3130" fmla="*/ 1162365 h 2165949"/>
              <a:gd name="connsiteX3131" fmla="*/ 3031916 w 3119726"/>
              <a:gd name="connsiteY3131" fmla="*/ 1158788 h 2165949"/>
              <a:gd name="connsiteX3132" fmla="*/ 3028028 w 3119726"/>
              <a:gd name="connsiteY3132" fmla="*/ 1151997 h 2165949"/>
              <a:gd name="connsiteX3133" fmla="*/ 3042181 w 3119726"/>
              <a:gd name="connsiteY3133" fmla="*/ 1050337 h 2165949"/>
              <a:gd name="connsiteX3134" fmla="*/ 3038759 w 3119726"/>
              <a:gd name="connsiteY3134" fmla="*/ 1057854 h 2165949"/>
              <a:gd name="connsiteX3135" fmla="*/ 3040107 w 3119726"/>
              <a:gd name="connsiteY3135" fmla="*/ 1065060 h 2165949"/>
              <a:gd name="connsiteX3136" fmla="*/ 3045499 w 3119726"/>
              <a:gd name="connsiteY3136" fmla="*/ 1059824 h 2165949"/>
              <a:gd name="connsiteX3137" fmla="*/ 3042181 w 3119726"/>
              <a:gd name="connsiteY3137" fmla="*/ 1050337 h 2165949"/>
              <a:gd name="connsiteX3138" fmla="*/ 414271 w 3119726"/>
              <a:gd name="connsiteY3138" fmla="*/ 1424264 h 2165949"/>
              <a:gd name="connsiteX3139" fmla="*/ 420440 w 3119726"/>
              <a:gd name="connsiteY3139" fmla="*/ 1431418 h 2165949"/>
              <a:gd name="connsiteX3140" fmla="*/ 414271 w 3119726"/>
              <a:gd name="connsiteY3140" fmla="*/ 1424264 h 2165949"/>
              <a:gd name="connsiteX3141" fmla="*/ 450353 w 3119726"/>
              <a:gd name="connsiteY3141" fmla="*/ 1599123 h 2165949"/>
              <a:gd name="connsiteX3142" fmla="*/ 442214 w 3119726"/>
              <a:gd name="connsiteY3142" fmla="*/ 1601352 h 2165949"/>
              <a:gd name="connsiteX3143" fmla="*/ 441695 w 3119726"/>
              <a:gd name="connsiteY3143" fmla="*/ 1602648 h 2165949"/>
              <a:gd name="connsiteX3144" fmla="*/ 447242 w 3119726"/>
              <a:gd name="connsiteY3144" fmla="*/ 1609025 h 2165949"/>
              <a:gd name="connsiteX3145" fmla="*/ 437237 w 3119726"/>
              <a:gd name="connsiteY3145" fmla="*/ 1618926 h 2165949"/>
              <a:gd name="connsiteX3146" fmla="*/ 437911 w 3119726"/>
              <a:gd name="connsiteY3146" fmla="*/ 1627635 h 2165949"/>
              <a:gd name="connsiteX3147" fmla="*/ 438326 w 3119726"/>
              <a:gd name="connsiteY3147" fmla="*/ 1627376 h 2165949"/>
              <a:gd name="connsiteX3148" fmla="*/ 438585 w 3119726"/>
              <a:gd name="connsiteY3148" fmla="*/ 1626391 h 2165949"/>
              <a:gd name="connsiteX3149" fmla="*/ 438688 w 3119726"/>
              <a:gd name="connsiteY3149" fmla="*/ 1627169 h 2165949"/>
              <a:gd name="connsiteX3150" fmla="*/ 464298 w 3119726"/>
              <a:gd name="connsiteY3150" fmla="*/ 1613898 h 2165949"/>
              <a:gd name="connsiteX3151" fmla="*/ 462483 w 3119726"/>
              <a:gd name="connsiteY3151" fmla="*/ 1599227 h 2165949"/>
              <a:gd name="connsiteX3152" fmla="*/ 458958 w 3119726"/>
              <a:gd name="connsiteY3152" fmla="*/ 1596272 h 2165949"/>
              <a:gd name="connsiteX3153" fmla="*/ 452374 w 3119726"/>
              <a:gd name="connsiteY3153" fmla="*/ 1598553 h 2165949"/>
              <a:gd name="connsiteX3154" fmla="*/ 454085 w 3119726"/>
              <a:gd name="connsiteY3154" fmla="*/ 1614883 h 2165949"/>
              <a:gd name="connsiteX3155" fmla="*/ 450353 w 3119726"/>
              <a:gd name="connsiteY3155" fmla="*/ 1599123 h 2165949"/>
              <a:gd name="connsiteX3156" fmla="*/ 353514 w 3119726"/>
              <a:gd name="connsiteY3156" fmla="*/ 1605085 h 2165949"/>
              <a:gd name="connsiteX3157" fmla="*/ 362638 w 3119726"/>
              <a:gd name="connsiteY3157" fmla="*/ 1596220 h 2165949"/>
              <a:gd name="connsiteX3158" fmla="*/ 352063 w 3119726"/>
              <a:gd name="connsiteY3158" fmla="*/ 1597671 h 2165949"/>
              <a:gd name="connsiteX3159" fmla="*/ 353514 w 3119726"/>
              <a:gd name="connsiteY3159" fmla="*/ 1605085 h 2165949"/>
              <a:gd name="connsiteX3160" fmla="*/ 356676 w 3119726"/>
              <a:gd name="connsiteY3160" fmla="*/ 1627843 h 2165949"/>
              <a:gd name="connsiteX3161" fmla="*/ 351803 w 3119726"/>
              <a:gd name="connsiteY3161" fmla="*/ 1620326 h 2165949"/>
              <a:gd name="connsiteX3162" fmla="*/ 350611 w 3119726"/>
              <a:gd name="connsiteY3162" fmla="*/ 1631212 h 2165949"/>
              <a:gd name="connsiteX3163" fmla="*/ 354447 w 3119726"/>
              <a:gd name="connsiteY3163" fmla="*/ 1627013 h 2165949"/>
              <a:gd name="connsiteX3164" fmla="*/ 354603 w 3119726"/>
              <a:gd name="connsiteY3164" fmla="*/ 1639403 h 2165949"/>
              <a:gd name="connsiteX3165" fmla="*/ 357195 w 3119726"/>
              <a:gd name="connsiteY3165" fmla="*/ 1639818 h 2165949"/>
              <a:gd name="connsiteX3166" fmla="*/ 356676 w 3119726"/>
              <a:gd name="connsiteY3166" fmla="*/ 1627843 h 2165949"/>
              <a:gd name="connsiteX3167" fmla="*/ 342628 w 3119726"/>
              <a:gd name="connsiteY3167" fmla="*/ 1621311 h 2165949"/>
              <a:gd name="connsiteX3168" fmla="*/ 346516 w 3119726"/>
              <a:gd name="connsiteY3168" fmla="*/ 1627324 h 2165949"/>
              <a:gd name="connsiteX3169" fmla="*/ 346464 w 3119726"/>
              <a:gd name="connsiteY3169" fmla="*/ 1617112 h 2165949"/>
              <a:gd name="connsiteX3170" fmla="*/ 342628 w 3119726"/>
              <a:gd name="connsiteY3170" fmla="*/ 1621311 h 2165949"/>
              <a:gd name="connsiteX3171" fmla="*/ 347190 w 3119726"/>
              <a:gd name="connsiteY3171" fmla="*/ 1610580 h 2165949"/>
              <a:gd name="connsiteX3172" fmla="*/ 346205 w 3119726"/>
              <a:gd name="connsiteY3172" fmla="*/ 1598864 h 2165949"/>
              <a:gd name="connsiteX3173" fmla="*/ 341332 w 3119726"/>
              <a:gd name="connsiteY3173" fmla="*/ 1601560 h 2165949"/>
              <a:gd name="connsiteX3174" fmla="*/ 347190 w 3119726"/>
              <a:gd name="connsiteY3174" fmla="*/ 1610580 h 2165949"/>
              <a:gd name="connsiteX3175" fmla="*/ 397112 w 3119726"/>
              <a:gd name="connsiteY3175" fmla="*/ 1695961 h 2165949"/>
              <a:gd name="connsiteX3176" fmla="*/ 408932 w 3119726"/>
              <a:gd name="connsiteY3176" fmla="*/ 1694458 h 2165949"/>
              <a:gd name="connsiteX3177" fmla="*/ 400015 w 3119726"/>
              <a:gd name="connsiteY3177" fmla="*/ 1688600 h 2165949"/>
              <a:gd name="connsiteX3178" fmla="*/ 406132 w 3119726"/>
              <a:gd name="connsiteY3178" fmla="*/ 1675277 h 2165949"/>
              <a:gd name="connsiteX3179" fmla="*/ 407999 w 3119726"/>
              <a:gd name="connsiteY3179" fmla="*/ 1688548 h 2165949"/>
              <a:gd name="connsiteX3180" fmla="*/ 413286 w 3119726"/>
              <a:gd name="connsiteY3180" fmla="*/ 1691918 h 2165949"/>
              <a:gd name="connsiteX3181" fmla="*/ 409502 w 3119726"/>
              <a:gd name="connsiteY3181" fmla="*/ 1694406 h 2165949"/>
              <a:gd name="connsiteX3182" fmla="*/ 418522 w 3119726"/>
              <a:gd name="connsiteY3182" fmla="*/ 1694406 h 2165949"/>
              <a:gd name="connsiteX3183" fmla="*/ 419352 w 3119726"/>
              <a:gd name="connsiteY3183" fmla="*/ 1663405 h 2165949"/>
              <a:gd name="connsiteX3184" fmla="*/ 402089 w 3119726"/>
              <a:gd name="connsiteY3184" fmla="*/ 1666257 h 2165949"/>
              <a:gd name="connsiteX3185" fmla="*/ 399134 w 3119726"/>
              <a:gd name="connsiteY3185" fmla="*/ 1676884 h 2165949"/>
              <a:gd name="connsiteX3186" fmla="*/ 386329 w 3119726"/>
              <a:gd name="connsiteY3186" fmla="*/ 1687511 h 2165949"/>
              <a:gd name="connsiteX3187" fmla="*/ 394105 w 3119726"/>
              <a:gd name="connsiteY3187" fmla="*/ 1685853 h 2165949"/>
              <a:gd name="connsiteX3188" fmla="*/ 397112 w 3119726"/>
              <a:gd name="connsiteY3188" fmla="*/ 1695961 h 2165949"/>
              <a:gd name="connsiteX3189" fmla="*/ 390010 w 3119726"/>
              <a:gd name="connsiteY3189" fmla="*/ 1632560 h 2165949"/>
              <a:gd name="connsiteX3190" fmla="*/ 388714 w 3119726"/>
              <a:gd name="connsiteY3190" fmla="*/ 1629502 h 2165949"/>
              <a:gd name="connsiteX3191" fmla="*/ 388092 w 3119726"/>
              <a:gd name="connsiteY3191" fmla="*/ 1635100 h 2165949"/>
              <a:gd name="connsiteX3192" fmla="*/ 390010 w 3119726"/>
              <a:gd name="connsiteY3192" fmla="*/ 1632560 h 2165949"/>
              <a:gd name="connsiteX3193" fmla="*/ 381664 w 3119726"/>
              <a:gd name="connsiteY3193" fmla="*/ 1679787 h 2165949"/>
              <a:gd name="connsiteX3194" fmla="*/ 384878 w 3119726"/>
              <a:gd name="connsiteY3194" fmla="*/ 1672115 h 2165949"/>
              <a:gd name="connsiteX3195" fmla="*/ 381975 w 3119726"/>
              <a:gd name="connsiteY3195" fmla="*/ 1667501 h 2165949"/>
              <a:gd name="connsiteX3196" fmla="*/ 383945 w 3119726"/>
              <a:gd name="connsiteY3196" fmla="*/ 1665997 h 2165949"/>
              <a:gd name="connsiteX3197" fmla="*/ 376635 w 3119726"/>
              <a:gd name="connsiteY3197" fmla="*/ 1665531 h 2165949"/>
              <a:gd name="connsiteX3198" fmla="*/ 376894 w 3119726"/>
              <a:gd name="connsiteY3198" fmla="*/ 1672115 h 2165949"/>
              <a:gd name="connsiteX3199" fmla="*/ 381664 w 3119726"/>
              <a:gd name="connsiteY3199" fmla="*/ 1679787 h 2165949"/>
              <a:gd name="connsiteX3200" fmla="*/ 373991 w 3119726"/>
              <a:gd name="connsiteY3200" fmla="*/ 1637070 h 2165949"/>
              <a:gd name="connsiteX3201" fmla="*/ 373836 w 3119726"/>
              <a:gd name="connsiteY3201" fmla="*/ 1641632 h 2165949"/>
              <a:gd name="connsiteX3202" fmla="*/ 384100 w 3119726"/>
              <a:gd name="connsiteY3202" fmla="*/ 1639092 h 2165949"/>
              <a:gd name="connsiteX3203" fmla="*/ 386381 w 3119726"/>
              <a:gd name="connsiteY3203" fmla="*/ 1637226 h 2165949"/>
              <a:gd name="connsiteX3204" fmla="*/ 383323 w 3119726"/>
              <a:gd name="connsiteY3204" fmla="*/ 1626184 h 2165949"/>
              <a:gd name="connsiteX3205" fmla="*/ 382026 w 3119726"/>
              <a:gd name="connsiteY3205" fmla="*/ 1637019 h 2165949"/>
              <a:gd name="connsiteX3206" fmla="*/ 373991 w 3119726"/>
              <a:gd name="connsiteY3206" fmla="*/ 1637070 h 2165949"/>
              <a:gd name="connsiteX3207" fmla="*/ 430083 w 3119726"/>
              <a:gd name="connsiteY3207" fmla="*/ 1631679 h 2165949"/>
              <a:gd name="connsiteX3208" fmla="*/ 435993 w 3119726"/>
              <a:gd name="connsiteY3208" fmla="*/ 1628724 h 2165949"/>
              <a:gd name="connsiteX3209" fmla="*/ 434852 w 3119726"/>
              <a:gd name="connsiteY3209" fmla="*/ 1628102 h 2165949"/>
              <a:gd name="connsiteX3210" fmla="*/ 434748 w 3119726"/>
              <a:gd name="connsiteY3210" fmla="*/ 1620067 h 2165949"/>
              <a:gd name="connsiteX3211" fmla="*/ 428009 w 3119726"/>
              <a:gd name="connsiteY3211" fmla="*/ 1632042 h 2165949"/>
              <a:gd name="connsiteX3212" fmla="*/ 430083 w 3119726"/>
              <a:gd name="connsiteY3212" fmla="*/ 1631679 h 2165949"/>
              <a:gd name="connsiteX3213" fmla="*/ 2567009 w 3119726"/>
              <a:gd name="connsiteY3213" fmla="*/ 1414466 h 2165949"/>
              <a:gd name="connsiteX3214" fmla="*/ 2567890 w 3119726"/>
              <a:gd name="connsiteY3214" fmla="*/ 1400988 h 2165949"/>
              <a:gd name="connsiteX3215" fmla="*/ 2564106 w 3119726"/>
              <a:gd name="connsiteY3215" fmla="*/ 1408038 h 2165949"/>
              <a:gd name="connsiteX3216" fmla="*/ 2567009 w 3119726"/>
              <a:gd name="connsiteY3216" fmla="*/ 1414466 h 2165949"/>
              <a:gd name="connsiteX3217" fmla="*/ 2578414 w 3119726"/>
              <a:gd name="connsiteY3217" fmla="*/ 1412911 h 2165949"/>
              <a:gd name="connsiteX3218" fmla="*/ 2575148 w 3119726"/>
              <a:gd name="connsiteY3218" fmla="*/ 1409697 h 2165949"/>
              <a:gd name="connsiteX3219" fmla="*/ 2575666 w 3119726"/>
              <a:gd name="connsiteY3219" fmla="*/ 1427945 h 2165949"/>
              <a:gd name="connsiteX3220" fmla="*/ 2581991 w 3119726"/>
              <a:gd name="connsiteY3220" fmla="*/ 1429241 h 2165949"/>
              <a:gd name="connsiteX3221" fmla="*/ 2581732 w 3119726"/>
              <a:gd name="connsiteY3221" fmla="*/ 1416073 h 2165949"/>
              <a:gd name="connsiteX3222" fmla="*/ 2578414 w 3119726"/>
              <a:gd name="connsiteY3222" fmla="*/ 1412911 h 2165949"/>
              <a:gd name="connsiteX3223" fmla="*/ 2578466 w 3119726"/>
              <a:gd name="connsiteY3223" fmla="*/ 1445156 h 2165949"/>
              <a:gd name="connsiteX3224" fmla="*/ 2580125 w 3119726"/>
              <a:gd name="connsiteY3224" fmla="*/ 1443290 h 2165949"/>
              <a:gd name="connsiteX3225" fmla="*/ 2578621 w 3119726"/>
              <a:gd name="connsiteY3225" fmla="*/ 1434062 h 2165949"/>
              <a:gd name="connsiteX3226" fmla="*/ 2573334 w 3119726"/>
              <a:gd name="connsiteY3226" fmla="*/ 1432092 h 2165949"/>
              <a:gd name="connsiteX3227" fmla="*/ 2574526 w 3119726"/>
              <a:gd name="connsiteY3227" fmla="*/ 1436602 h 2165949"/>
              <a:gd name="connsiteX3228" fmla="*/ 2575615 w 3119726"/>
              <a:gd name="connsiteY3228" fmla="*/ 1439972 h 2165949"/>
              <a:gd name="connsiteX3229" fmla="*/ 2578103 w 3119726"/>
              <a:gd name="connsiteY3229" fmla="*/ 1444897 h 2165949"/>
              <a:gd name="connsiteX3230" fmla="*/ 2578466 w 3119726"/>
              <a:gd name="connsiteY3230" fmla="*/ 1445156 h 2165949"/>
              <a:gd name="connsiteX3231" fmla="*/ 2549798 w 3119726"/>
              <a:gd name="connsiteY3231" fmla="*/ 1413067 h 2165949"/>
              <a:gd name="connsiteX3232" fmla="*/ 2551457 w 3119726"/>
              <a:gd name="connsiteY3232" fmla="*/ 1415555 h 2165949"/>
              <a:gd name="connsiteX3233" fmla="*/ 2550627 w 3119726"/>
              <a:gd name="connsiteY3233" fmla="*/ 1411978 h 2165949"/>
              <a:gd name="connsiteX3234" fmla="*/ 2549798 w 3119726"/>
              <a:gd name="connsiteY3234" fmla="*/ 1413067 h 2165949"/>
              <a:gd name="connsiteX3235" fmla="*/ 2496454 w 3119726"/>
              <a:gd name="connsiteY3235" fmla="*/ 1470403 h 2165949"/>
              <a:gd name="connsiteX3236" fmla="*/ 2496609 w 3119726"/>
              <a:gd name="connsiteY3236" fmla="*/ 1470921 h 2165949"/>
              <a:gd name="connsiteX3237" fmla="*/ 2496869 w 3119726"/>
              <a:gd name="connsiteY3237" fmla="*/ 1470714 h 2165949"/>
              <a:gd name="connsiteX3238" fmla="*/ 2496454 w 3119726"/>
              <a:gd name="connsiteY3238" fmla="*/ 1470403 h 2165949"/>
              <a:gd name="connsiteX3239" fmla="*/ 2454722 w 3119726"/>
              <a:gd name="connsiteY3239" fmla="*/ 1440853 h 2165949"/>
              <a:gd name="connsiteX3240" fmla="*/ 2456174 w 3119726"/>
              <a:gd name="connsiteY3240" fmla="*/ 1435099 h 2165949"/>
              <a:gd name="connsiteX3241" fmla="*/ 2455863 w 3119726"/>
              <a:gd name="connsiteY3241" fmla="*/ 1433492 h 2165949"/>
              <a:gd name="connsiteX3242" fmla="*/ 2454722 w 3119726"/>
              <a:gd name="connsiteY3242" fmla="*/ 1440853 h 2165949"/>
              <a:gd name="connsiteX3243" fmla="*/ 2454722 w 3119726"/>
              <a:gd name="connsiteY3243" fmla="*/ 1440853 h 2165949"/>
              <a:gd name="connsiteX3244" fmla="*/ 2396712 w 3119726"/>
              <a:gd name="connsiteY3244" fmla="*/ 1482326 h 2165949"/>
              <a:gd name="connsiteX3245" fmla="*/ 2397282 w 3119726"/>
              <a:gd name="connsiteY3245" fmla="*/ 1482844 h 2165949"/>
              <a:gd name="connsiteX3246" fmla="*/ 2396712 w 3119726"/>
              <a:gd name="connsiteY3246" fmla="*/ 1482326 h 2165949"/>
              <a:gd name="connsiteX3247" fmla="*/ 1628951 w 3119726"/>
              <a:gd name="connsiteY3247" fmla="*/ 1550963 h 2165949"/>
              <a:gd name="connsiteX3248" fmla="*/ 1628225 w 3119726"/>
              <a:gd name="connsiteY3248" fmla="*/ 1556614 h 2165949"/>
              <a:gd name="connsiteX3249" fmla="*/ 1636416 w 3119726"/>
              <a:gd name="connsiteY3249" fmla="*/ 1558324 h 2165949"/>
              <a:gd name="connsiteX3250" fmla="*/ 1634446 w 3119726"/>
              <a:gd name="connsiteY3250" fmla="*/ 1551326 h 2165949"/>
              <a:gd name="connsiteX3251" fmla="*/ 1628951 w 3119726"/>
              <a:gd name="connsiteY3251" fmla="*/ 1550963 h 2165949"/>
              <a:gd name="connsiteX3252" fmla="*/ 2613614 w 3119726"/>
              <a:gd name="connsiteY3252" fmla="*/ 1411511 h 2165949"/>
              <a:gd name="connsiteX3253" fmla="*/ 2608948 w 3119726"/>
              <a:gd name="connsiteY3253" fmla="*/ 1411874 h 2165949"/>
              <a:gd name="connsiteX3254" fmla="*/ 2609415 w 3119726"/>
              <a:gd name="connsiteY3254" fmla="*/ 1415451 h 2165949"/>
              <a:gd name="connsiteX3255" fmla="*/ 2613614 w 3119726"/>
              <a:gd name="connsiteY3255" fmla="*/ 1411771 h 2165949"/>
              <a:gd name="connsiteX3256" fmla="*/ 2613614 w 3119726"/>
              <a:gd name="connsiteY3256" fmla="*/ 1411511 h 2165949"/>
              <a:gd name="connsiteX3257" fmla="*/ 2603142 w 3119726"/>
              <a:gd name="connsiteY3257" fmla="*/ 1421154 h 2165949"/>
              <a:gd name="connsiteX3258" fmla="*/ 2603816 w 3119726"/>
              <a:gd name="connsiteY3258" fmla="*/ 1420532 h 2165949"/>
              <a:gd name="connsiteX3259" fmla="*/ 2604231 w 3119726"/>
              <a:gd name="connsiteY3259" fmla="*/ 1420169 h 2165949"/>
              <a:gd name="connsiteX3260" fmla="*/ 2602002 w 3119726"/>
              <a:gd name="connsiteY3260" fmla="*/ 1408349 h 2165949"/>
              <a:gd name="connsiteX3261" fmla="*/ 2597025 w 3119726"/>
              <a:gd name="connsiteY3261" fmla="*/ 1411563 h 2165949"/>
              <a:gd name="connsiteX3262" fmla="*/ 2599617 w 3119726"/>
              <a:gd name="connsiteY3262" fmla="*/ 1424264 h 2165949"/>
              <a:gd name="connsiteX3263" fmla="*/ 2603142 w 3119726"/>
              <a:gd name="connsiteY3263" fmla="*/ 1421154 h 2165949"/>
              <a:gd name="connsiteX3264" fmla="*/ 2586294 w 3119726"/>
              <a:gd name="connsiteY3264" fmla="*/ 1431885 h 2165949"/>
              <a:gd name="connsiteX3265" fmla="*/ 2581473 w 3119726"/>
              <a:gd name="connsiteY3265" fmla="*/ 1439039 h 2165949"/>
              <a:gd name="connsiteX3266" fmla="*/ 2587071 w 3119726"/>
              <a:gd name="connsiteY3266" fmla="*/ 1438520 h 2165949"/>
              <a:gd name="connsiteX3267" fmla="*/ 2586294 w 3119726"/>
              <a:gd name="connsiteY3267" fmla="*/ 1431885 h 2165949"/>
              <a:gd name="connsiteX3268" fmla="*/ 2556537 w 3119726"/>
              <a:gd name="connsiteY3268" fmla="*/ 1410786 h 2165949"/>
              <a:gd name="connsiteX3269" fmla="*/ 2557315 w 3119726"/>
              <a:gd name="connsiteY3269" fmla="*/ 1413430 h 2165949"/>
              <a:gd name="connsiteX3270" fmla="*/ 2558922 w 3119726"/>
              <a:gd name="connsiteY3270" fmla="*/ 1412289 h 2165949"/>
              <a:gd name="connsiteX3271" fmla="*/ 2556537 w 3119726"/>
              <a:gd name="connsiteY3271" fmla="*/ 1410786 h 2165949"/>
              <a:gd name="connsiteX3272" fmla="*/ 2526055 w 3119726"/>
              <a:gd name="connsiteY3272" fmla="*/ 1442875 h 2165949"/>
              <a:gd name="connsiteX3273" fmla="*/ 2530876 w 3119726"/>
              <a:gd name="connsiteY3273" fmla="*/ 1442253 h 2165949"/>
              <a:gd name="connsiteX3274" fmla="*/ 2526055 w 3119726"/>
              <a:gd name="connsiteY3274" fmla="*/ 1442875 h 2165949"/>
              <a:gd name="connsiteX3275" fmla="*/ 2499409 w 3119726"/>
              <a:gd name="connsiteY3275" fmla="*/ 1475690 h 2165949"/>
              <a:gd name="connsiteX3276" fmla="*/ 2499409 w 3119726"/>
              <a:gd name="connsiteY3276" fmla="*/ 1475690 h 2165949"/>
              <a:gd name="connsiteX3277" fmla="*/ 2501275 w 3119726"/>
              <a:gd name="connsiteY3277" fmla="*/ 1475327 h 2165949"/>
              <a:gd name="connsiteX3278" fmla="*/ 2499409 w 3119726"/>
              <a:gd name="connsiteY3278" fmla="*/ 1475690 h 2165949"/>
              <a:gd name="connsiteX3279" fmla="*/ 2458351 w 3119726"/>
              <a:gd name="connsiteY3279" fmla="*/ 1487147 h 2165949"/>
              <a:gd name="connsiteX3280" fmla="*/ 2450730 w 3119726"/>
              <a:gd name="connsiteY3280" fmla="*/ 1493161 h 2165949"/>
              <a:gd name="connsiteX3281" fmla="*/ 2442021 w 3119726"/>
              <a:gd name="connsiteY3281" fmla="*/ 1497826 h 2165949"/>
              <a:gd name="connsiteX3282" fmla="*/ 2461824 w 3119726"/>
              <a:gd name="connsiteY3282" fmla="*/ 1494923 h 2165949"/>
              <a:gd name="connsiteX3283" fmla="*/ 2458351 w 3119726"/>
              <a:gd name="connsiteY3283" fmla="*/ 1487147 h 2165949"/>
              <a:gd name="connsiteX3284" fmla="*/ 2455137 w 3119726"/>
              <a:gd name="connsiteY3284" fmla="*/ 1483103 h 2165949"/>
              <a:gd name="connsiteX3285" fmla="*/ 2435385 w 3119726"/>
              <a:gd name="connsiteY3285" fmla="*/ 1486007 h 2165949"/>
              <a:gd name="connsiteX3286" fmla="*/ 2433778 w 3119726"/>
              <a:gd name="connsiteY3286" fmla="*/ 1490724 h 2165949"/>
              <a:gd name="connsiteX3287" fmla="*/ 2455137 w 3119726"/>
              <a:gd name="connsiteY3287" fmla="*/ 1483103 h 2165949"/>
              <a:gd name="connsiteX3288" fmla="*/ 2430149 w 3119726"/>
              <a:gd name="connsiteY3288" fmla="*/ 1484866 h 2165949"/>
              <a:gd name="connsiteX3289" fmla="*/ 2419470 w 3119726"/>
              <a:gd name="connsiteY3289" fmla="*/ 1498241 h 2165949"/>
              <a:gd name="connsiteX3290" fmla="*/ 2430149 w 3119726"/>
              <a:gd name="connsiteY3290" fmla="*/ 1484866 h 2165949"/>
              <a:gd name="connsiteX3291" fmla="*/ 2399356 w 3119726"/>
              <a:gd name="connsiteY3291" fmla="*/ 1483622 h 2165949"/>
              <a:gd name="connsiteX3292" fmla="*/ 2399097 w 3119726"/>
              <a:gd name="connsiteY3292" fmla="*/ 1483726 h 2165949"/>
              <a:gd name="connsiteX3293" fmla="*/ 2399460 w 3119726"/>
              <a:gd name="connsiteY3293" fmla="*/ 1483829 h 2165949"/>
              <a:gd name="connsiteX3294" fmla="*/ 2399356 w 3119726"/>
              <a:gd name="connsiteY3294" fmla="*/ 1483622 h 2165949"/>
              <a:gd name="connsiteX3295" fmla="*/ 2394328 w 3119726"/>
              <a:gd name="connsiteY3295" fmla="*/ 1481393 h 2165949"/>
              <a:gd name="connsiteX3296" fmla="*/ 2392720 w 3119726"/>
              <a:gd name="connsiteY3296" fmla="*/ 1481652 h 2165949"/>
              <a:gd name="connsiteX3297" fmla="*/ 2394328 w 3119726"/>
              <a:gd name="connsiteY3297" fmla="*/ 1481393 h 2165949"/>
              <a:gd name="connsiteX3298" fmla="*/ 2368096 w 3119726"/>
              <a:gd name="connsiteY3298" fmla="*/ 1490828 h 2165949"/>
              <a:gd name="connsiteX3299" fmla="*/ 2372243 w 3119726"/>
              <a:gd name="connsiteY3299" fmla="*/ 1490569 h 2165949"/>
              <a:gd name="connsiteX3300" fmla="*/ 2368096 w 3119726"/>
              <a:gd name="connsiteY3300" fmla="*/ 1490828 h 2165949"/>
              <a:gd name="connsiteX3301" fmla="*/ 2243471 w 3119726"/>
              <a:gd name="connsiteY3301" fmla="*/ 1655629 h 2165949"/>
              <a:gd name="connsiteX3302" fmla="*/ 2248914 w 3119726"/>
              <a:gd name="connsiteY3302" fmla="*/ 1654748 h 2165949"/>
              <a:gd name="connsiteX3303" fmla="*/ 2247826 w 3119726"/>
              <a:gd name="connsiteY3303" fmla="*/ 1647646 h 2165949"/>
              <a:gd name="connsiteX3304" fmla="*/ 2243471 w 3119726"/>
              <a:gd name="connsiteY3304" fmla="*/ 1655629 h 2165949"/>
              <a:gd name="connsiteX3305" fmla="*/ 2238028 w 3119726"/>
              <a:gd name="connsiteY3305" fmla="*/ 1656459 h 2165949"/>
              <a:gd name="connsiteX3306" fmla="*/ 2238702 w 3119726"/>
              <a:gd name="connsiteY3306" fmla="*/ 1661850 h 2165949"/>
              <a:gd name="connsiteX3307" fmla="*/ 2243523 w 3119726"/>
              <a:gd name="connsiteY3307" fmla="*/ 1661280 h 2165949"/>
              <a:gd name="connsiteX3308" fmla="*/ 2238028 w 3119726"/>
              <a:gd name="connsiteY3308" fmla="*/ 1656459 h 2165949"/>
              <a:gd name="connsiteX3309" fmla="*/ 2038752 w 3119726"/>
              <a:gd name="connsiteY3309" fmla="*/ 1701405 h 2165949"/>
              <a:gd name="connsiteX3310" fmla="*/ 2043159 w 3119726"/>
              <a:gd name="connsiteY3310" fmla="*/ 1704982 h 2165949"/>
              <a:gd name="connsiteX3311" fmla="*/ 2038752 w 3119726"/>
              <a:gd name="connsiteY3311" fmla="*/ 1701405 h 2165949"/>
              <a:gd name="connsiteX3312" fmla="*/ 2035434 w 3119726"/>
              <a:gd name="connsiteY3312" fmla="*/ 1704930 h 2165949"/>
              <a:gd name="connsiteX3313" fmla="*/ 2032894 w 3119726"/>
              <a:gd name="connsiteY3313" fmla="*/ 1711877 h 2165949"/>
              <a:gd name="connsiteX3314" fmla="*/ 2038545 w 3119726"/>
              <a:gd name="connsiteY3314" fmla="*/ 1709129 h 2165949"/>
              <a:gd name="connsiteX3315" fmla="*/ 2035434 w 3119726"/>
              <a:gd name="connsiteY3315" fmla="*/ 1704930 h 2165949"/>
              <a:gd name="connsiteX3316" fmla="*/ 1472963 w 3119726"/>
              <a:gd name="connsiteY3316" fmla="*/ 1655629 h 2165949"/>
              <a:gd name="connsiteX3317" fmla="*/ 1479443 w 3119726"/>
              <a:gd name="connsiteY3317" fmla="*/ 1654385 h 2165949"/>
              <a:gd name="connsiteX3318" fmla="*/ 1472963 w 3119726"/>
              <a:gd name="connsiteY3318" fmla="*/ 1655629 h 2165949"/>
              <a:gd name="connsiteX3319" fmla="*/ 1378094 w 3119726"/>
              <a:gd name="connsiteY3319" fmla="*/ 1592591 h 2165949"/>
              <a:gd name="connsiteX3320" fmla="*/ 1371562 w 3119726"/>
              <a:gd name="connsiteY3320" fmla="*/ 1594146 h 2165949"/>
              <a:gd name="connsiteX3321" fmla="*/ 1378405 w 3119726"/>
              <a:gd name="connsiteY3321" fmla="*/ 1593420 h 2165949"/>
              <a:gd name="connsiteX3322" fmla="*/ 1378094 w 3119726"/>
              <a:gd name="connsiteY3322" fmla="*/ 1592591 h 2165949"/>
              <a:gd name="connsiteX3323" fmla="*/ 424536 w 3119726"/>
              <a:gd name="connsiteY3323" fmla="*/ 1730695 h 2165949"/>
              <a:gd name="connsiteX3324" fmla="*/ 431275 w 3119726"/>
              <a:gd name="connsiteY3324" fmla="*/ 1721104 h 2165949"/>
              <a:gd name="connsiteX3325" fmla="*/ 424536 w 3119726"/>
              <a:gd name="connsiteY3325" fmla="*/ 1730695 h 2165949"/>
              <a:gd name="connsiteX3326" fmla="*/ 375339 w 3119726"/>
              <a:gd name="connsiteY3326" fmla="*/ 1674914 h 2165949"/>
              <a:gd name="connsiteX3327" fmla="*/ 374147 w 3119726"/>
              <a:gd name="connsiteY3327" fmla="*/ 1665375 h 2165949"/>
              <a:gd name="connsiteX3328" fmla="*/ 375132 w 3119726"/>
              <a:gd name="connsiteY3328" fmla="*/ 1665427 h 2165949"/>
              <a:gd name="connsiteX3329" fmla="*/ 371399 w 3119726"/>
              <a:gd name="connsiteY3329" fmla="*/ 1665168 h 2165949"/>
              <a:gd name="connsiteX3330" fmla="*/ 375339 w 3119726"/>
              <a:gd name="connsiteY3330" fmla="*/ 1674914 h 2165949"/>
              <a:gd name="connsiteX3331" fmla="*/ 331534 w 3119726"/>
              <a:gd name="connsiteY3331" fmla="*/ 1665013 h 2165949"/>
              <a:gd name="connsiteX3332" fmla="*/ 334903 w 3119726"/>
              <a:gd name="connsiteY3332" fmla="*/ 1672685 h 2165949"/>
              <a:gd name="connsiteX3333" fmla="*/ 339724 w 3119726"/>
              <a:gd name="connsiteY3333" fmla="*/ 1670041 h 2165949"/>
              <a:gd name="connsiteX3334" fmla="*/ 338739 w 3119726"/>
              <a:gd name="connsiteY3334" fmla="*/ 1664287 h 2165949"/>
              <a:gd name="connsiteX3335" fmla="*/ 331534 w 3119726"/>
              <a:gd name="connsiteY3335" fmla="*/ 1665013 h 2165949"/>
              <a:gd name="connsiteX3336" fmla="*/ 351907 w 3119726"/>
              <a:gd name="connsiteY3336" fmla="*/ 1638989 h 2165949"/>
              <a:gd name="connsiteX3337" fmla="*/ 352114 w 3119726"/>
              <a:gd name="connsiteY3337" fmla="*/ 1638522 h 2165949"/>
              <a:gd name="connsiteX3338" fmla="*/ 344442 w 3119726"/>
              <a:gd name="connsiteY3338" fmla="*/ 1638781 h 2165949"/>
              <a:gd name="connsiteX3339" fmla="*/ 351907 w 3119726"/>
              <a:gd name="connsiteY3339" fmla="*/ 1638989 h 2165949"/>
              <a:gd name="connsiteX3340" fmla="*/ 455433 w 3119726"/>
              <a:gd name="connsiteY3340" fmla="*/ 1412652 h 2165949"/>
              <a:gd name="connsiteX3341" fmla="*/ 459321 w 3119726"/>
              <a:gd name="connsiteY3341" fmla="*/ 1411149 h 2165949"/>
              <a:gd name="connsiteX3342" fmla="*/ 455640 w 3119726"/>
              <a:gd name="connsiteY3342" fmla="*/ 1410941 h 2165949"/>
              <a:gd name="connsiteX3343" fmla="*/ 455433 w 3119726"/>
              <a:gd name="connsiteY3343" fmla="*/ 1412652 h 2165949"/>
              <a:gd name="connsiteX3344" fmla="*/ 3057318 w 3119726"/>
              <a:gd name="connsiteY3344" fmla="*/ 1044479 h 2165949"/>
              <a:gd name="connsiteX3345" fmla="*/ 3049387 w 3119726"/>
              <a:gd name="connsiteY3345" fmla="*/ 1040176 h 2165949"/>
              <a:gd name="connsiteX3346" fmla="*/ 3057318 w 3119726"/>
              <a:gd name="connsiteY3346" fmla="*/ 1044479 h 2165949"/>
              <a:gd name="connsiteX3347" fmla="*/ 3050735 w 3119726"/>
              <a:gd name="connsiteY3347" fmla="*/ 1071696 h 2165949"/>
              <a:gd name="connsiteX3348" fmla="*/ 3043010 w 3119726"/>
              <a:gd name="connsiteY3348" fmla="*/ 1067341 h 2165949"/>
              <a:gd name="connsiteX3349" fmla="*/ 3042855 w 3119726"/>
              <a:gd name="connsiteY3349" fmla="*/ 1081960 h 2165949"/>
              <a:gd name="connsiteX3350" fmla="*/ 3050735 w 3119726"/>
              <a:gd name="connsiteY3350" fmla="*/ 1071696 h 2165949"/>
              <a:gd name="connsiteX3351" fmla="*/ 3053897 w 3119726"/>
              <a:gd name="connsiteY3351" fmla="*/ 1147020 h 2165949"/>
              <a:gd name="connsiteX3352" fmla="*/ 3046328 w 3119726"/>
              <a:gd name="connsiteY3352" fmla="*/ 1147539 h 2165949"/>
              <a:gd name="connsiteX3353" fmla="*/ 3050890 w 3119726"/>
              <a:gd name="connsiteY3353" fmla="*/ 1154537 h 2165949"/>
              <a:gd name="connsiteX3354" fmla="*/ 3040937 w 3119726"/>
              <a:gd name="connsiteY3354" fmla="*/ 1155159 h 2165949"/>
              <a:gd name="connsiteX3355" fmla="*/ 3053897 w 3119726"/>
              <a:gd name="connsiteY3355" fmla="*/ 1147020 h 2165949"/>
              <a:gd name="connsiteX3356" fmla="*/ 3032590 w 3119726"/>
              <a:gd name="connsiteY3356" fmla="*/ 1156248 h 2165949"/>
              <a:gd name="connsiteX3357" fmla="*/ 3039122 w 3119726"/>
              <a:gd name="connsiteY3357" fmla="*/ 1152826 h 2165949"/>
              <a:gd name="connsiteX3358" fmla="*/ 3032590 w 3119726"/>
              <a:gd name="connsiteY3358" fmla="*/ 1156248 h 2165949"/>
              <a:gd name="connsiteX3359" fmla="*/ 3038967 w 3119726"/>
              <a:gd name="connsiteY3359" fmla="*/ 1211665 h 2165949"/>
              <a:gd name="connsiteX3360" fmla="*/ 3042025 w 3119726"/>
              <a:gd name="connsiteY3360" fmla="*/ 1198964 h 2165949"/>
              <a:gd name="connsiteX3361" fmla="*/ 3038085 w 3119726"/>
              <a:gd name="connsiteY3361" fmla="*/ 1187300 h 2165949"/>
              <a:gd name="connsiteX3362" fmla="*/ 3042699 w 3119726"/>
              <a:gd name="connsiteY3362" fmla="*/ 1184294 h 2165949"/>
              <a:gd name="connsiteX3363" fmla="*/ 3036427 w 3119726"/>
              <a:gd name="connsiteY3363" fmla="*/ 1175273 h 2165949"/>
              <a:gd name="connsiteX3364" fmla="*/ 3038397 w 3119726"/>
              <a:gd name="connsiteY3364" fmla="*/ 1167653 h 2165949"/>
              <a:gd name="connsiteX3365" fmla="*/ 3039019 w 3119726"/>
              <a:gd name="connsiteY3365" fmla="*/ 1177347 h 2165949"/>
              <a:gd name="connsiteX3366" fmla="*/ 3041455 w 3119726"/>
              <a:gd name="connsiteY3366" fmla="*/ 1177036 h 2165949"/>
              <a:gd name="connsiteX3367" fmla="*/ 3040678 w 3119726"/>
              <a:gd name="connsiteY3367" fmla="*/ 1164905 h 2165949"/>
              <a:gd name="connsiteX3368" fmla="*/ 3036375 w 3119726"/>
              <a:gd name="connsiteY3368" fmla="*/ 1163039 h 2165949"/>
              <a:gd name="connsiteX3369" fmla="*/ 3031968 w 3119726"/>
              <a:gd name="connsiteY3369" fmla="*/ 1171022 h 2165949"/>
              <a:gd name="connsiteX3370" fmla="*/ 3031865 w 3119726"/>
              <a:gd name="connsiteY3370" fmla="*/ 1190618 h 2165949"/>
              <a:gd name="connsiteX3371" fmla="*/ 3037930 w 3119726"/>
              <a:gd name="connsiteY3371" fmla="*/ 1197046 h 2165949"/>
              <a:gd name="connsiteX3372" fmla="*/ 3037049 w 3119726"/>
              <a:gd name="connsiteY3372" fmla="*/ 1207000 h 2165949"/>
              <a:gd name="connsiteX3373" fmla="*/ 3032798 w 3119726"/>
              <a:gd name="connsiteY3373" fmla="*/ 1202697 h 2165949"/>
              <a:gd name="connsiteX3374" fmla="*/ 3033161 w 3119726"/>
              <a:gd name="connsiteY3374" fmla="*/ 1217316 h 2165949"/>
              <a:gd name="connsiteX3375" fmla="*/ 3038967 w 3119726"/>
              <a:gd name="connsiteY3375" fmla="*/ 1211665 h 2165949"/>
              <a:gd name="connsiteX3376" fmla="*/ 3035701 w 3119726"/>
              <a:gd name="connsiteY3376" fmla="*/ 1229291 h 2165949"/>
              <a:gd name="connsiteX3377" fmla="*/ 3032850 w 3119726"/>
              <a:gd name="connsiteY3377" fmla="*/ 1222345 h 2165949"/>
              <a:gd name="connsiteX3378" fmla="*/ 3032331 w 3119726"/>
              <a:gd name="connsiteY3378" fmla="*/ 1234683 h 2165949"/>
              <a:gd name="connsiteX3379" fmla="*/ 3035701 w 3119726"/>
              <a:gd name="connsiteY3379" fmla="*/ 1229291 h 2165949"/>
              <a:gd name="connsiteX3380" fmla="*/ 2990185 w 3119726"/>
              <a:gd name="connsiteY3380" fmla="*/ 1266409 h 2165949"/>
              <a:gd name="connsiteX3381" fmla="*/ 2985726 w 3119726"/>
              <a:gd name="connsiteY3381" fmla="*/ 1252775 h 2165949"/>
              <a:gd name="connsiteX3382" fmla="*/ 2986038 w 3119726"/>
              <a:gd name="connsiteY3382" fmla="*/ 1265217 h 2165949"/>
              <a:gd name="connsiteX3383" fmla="*/ 2990185 w 3119726"/>
              <a:gd name="connsiteY3383" fmla="*/ 1266409 h 2165949"/>
              <a:gd name="connsiteX3384" fmla="*/ 2978832 w 3119726"/>
              <a:gd name="connsiteY3384" fmla="*/ 1270245 h 2165949"/>
              <a:gd name="connsiteX3385" fmla="*/ 2980335 w 3119726"/>
              <a:gd name="connsiteY3385" fmla="*/ 1254641 h 2165949"/>
              <a:gd name="connsiteX3386" fmla="*/ 2976447 w 3119726"/>
              <a:gd name="connsiteY3386" fmla="*/ 1250961 h 2165949"/>
              <a:gd name="connsiteX3387" fmla="*/ 2978832 w 3119726"/>
              <a:gd name="connsiteY3387" fmla="*/ 1270245 h 2165949"/>
              <a:gd name="connsiteX3388" fmla="*/ 2944254 w 3119726"/>
              <a:gd name="connsiteY3388" fmla="*/ 1146865 h 2165949"/>
              <a:gd name="connsiteX3389" fmla="*/ 2941144 w 3119726"/>
              <a:gd name="connsiteY3389" fmla="*/ 1160810 h 2165949"/>
              <a:gd name="connsiteX3390" fmla="*/ 2944254 w 3119726"/>
              <a:gd name="connsiteY3390" fmla="*/ 1146865 h 2165949"/>
              <a:gd name="connsiteX3391" fmla="*/ 2920822 w 3119726"/>
              <a:gd name="connsiteY3391" fmla="*/ 1090514 h 2165949"/>
              <a:gd name="connsiteX3392" fmla="*/ 2915638 w 3119726"/>
              <a:gd name="connsiteY3392" fmla="*/ 1095128 h 2165949"/>
              <a:gd name="connsiteX3393" fmla="*/ 2920770 w 3119726"/>
              <a:gd name="connsiteY3393" fmla="*/ 1100675 h 2165949"/>
              <a:gd name="connsiteX3394" fmla="*/ 2920822 w 3119726"/>
              <a:gd name="connsiteY3394" fmla="*/ 1090514 h 2165949"/>
              <a:gd name="connsiteX3395" fmla="*/ 2935856 w 3119726"/>
              <a:gd name="connsiteY3395" fmla="*/ 1162935 h 2165949"/>
              <a:gd name="connsiteX3396" fmla="*/ 2936737 w 3119726"/>
              <a:gd name="connsiteY3396" fmla="*/ 1157492 h 2165949"/>
              <a:gd name="connsiteX3397" fmla="*/ 2933160 w 3119726"/>
              <a:gd name="connsiteY3397" fmla="*/ 1153863 h 2165949"/>
              <a:gd name="connsiteX3398" fmla="*/ 2933212 w 3119726"/>
              <a:gd name="connsiteY3398" fmla="*/ 1163972 h 2165949"/>
              <a:gd name="connsiteX3399" fmla="*/ 2935856 w 3119726"/>
              <a:gd name="connsiteY3399" fmla="*/ 1162935 h 2165949"/>
              <a:gd name="connsiteX3400" fmla="*/ 2949749 w 3119726"/>
              <a:gd name="connsiteY3400" fmla="*/ 1225714 h 2165949"/>
              <a:gd name="connsiteX3401" fmla="*/ 2947831 w 3119726"/>
              <a:gd name="connsiteY3401" fmla="*/ 1234112 h 2165949"/>
              <a:gd name="connsiteX3402" fmla="*/ 2949749 w 3119726"/>
              <a:gd name="connsiteY3402" fmla="*/ 1225714 h 2165949"/>
              <a:gd name="connsiteX3403" fmla="*/ 2956229 w 3119726"/>
              <a:gd name="connsiteY3403" fmla="*/ 1281391 h 2165949"/>
              <a:gd name="connsiteX3404" fmla="*/ 2950786 w 3119726"/>
              <a:gd name="connsiteY3404" fmla="*/ 1283569 h 2165949"/>
              <a:gd name="connsiteX3405" fmla="*/ 2956229 w 3119726"/>
              <a:gd name="connsiteY3405" fmla="*/ 1281391 h 2165949"/>
              <a:gd name="connsiteX3406" fmla="*/ 2948920 w 3119726"/>
              <a:gd name="connsiteY3406" fmla="*/ 1274185 h 2165949"/>
              <a:gd name="connsiteX3407" fmla="*/ 2952185 w 3119726"/>
              <a:gd name="connsiteY3407" fmla="*/ 1277918 h 2165949"/>
              <a:gd name="connsiteX3408" fmla="*/ 2945550 w 3119726"/>
              <a:gd name="connsiteY3408" fmla="*/ 1270505 h 2165949"/>
              <a:gd name="connsiteX3409" fmla="*/ 2948090 w 3119726"/>
              <a:gd name="connsiteY3409" fmla="*/ 1261795 h 2165949"/>
              <a:gd name="connsiteX3410" fmla="*/ 2943269 w 3119726"/>
              <a:gd name="connsiteY3410" fmla="*/ 1263869 h 2165949"/>
              <a:gd name="connsiteX3411" fmla="*/ 2946950 w 3119726"/>
              <a:gd name="connsiteY3411" fmla="*/ 1277503 h 2165949"/>
              <a:gd name="connsiteX3412" fmla="*/ 2948920 w 3119726"/>
              <a:gd name="connsiteY3412" fmla="*/ 1274185 h 2165949"/>
              <a:gd name="connsiteX3413" fmla="*/ 2948764 w 3119726"/>
              <a:gd name="connsiteY3413" fmla="*/ 1294662 h 2165949"/>
              <a:gd name="connsiteX3414" fmla="*/ 2945550 w 3119726"/>
              <a:gd name="connsiteY3414" fmla="*/ 1283361 h 2165949"/>
              <a:gd name="connsiteX3415" fmla="*/ 2948764 w 3119726"/>
              <a:gd name="connsiteY3415" fmla="*/ 1294662 h 2165949"/>
              <a:gd name="connsiteX3416" fmla="*/ 2933679 w 3119726"/>
              <a:gd name="connsiteY3416" fmla="*/ 1247902 h 2165949"/>
              <a:gd name="connsiteX3417" fmla="*/ 2932849 w 3119726"/>
              <a:gd name="connsiteY3417" fmla="*/ 1235460 h 2165949"/>
              <a:gd name="connsiteX3418" fmla="*/ 2933679 w 3119726"/>
              <a:gd name="connsiteY3418" fmla="*/ 1247902 h 2165949"/>
              <a:gd name="connsiteX3419" fmla="*/ 2920977 w 3119726"/>
              <a:gd name="connsiteY3419" fmla="*/ 1308037 h 2165949"/>
              <a:gd name="connsiteX3420" fmla="*/ 2920459 w 3119726"/>
              <a:gd name="connsiteY3420" fmla="*/ 1305756 h 2165949"/>
              <a:gd name="connsiteX3421" fmla="*/ 2922636 w 3119726"/>
              <a:gd name="connsiteY3421" fmla="*/ 1291708 h 2165949"/>
              <a:gd name="connsiteX3422" fmla="*/ 2915845 w 3119726"/>
              <a:gd name="connsiteY3422" fmla="*/ 1305497 h 2165949"/>
              <a:gd name="connsiteX3423" fmla="*/ 2920977 w 3119726"/>
              <a:gd name="connsiteY3423" fmla="*/ 1308037 h 2165949"/>
              <a:gd name="connsiteX3424" fmla="*/ 2912113 w 3119726"/>
              <a:gd name="connsiteY3424" fmla="*/ 1312548 h 2165949"/>
              <a:gd name="connsiteX3425" fmla="*/ 2908536 w 3119726"/>
              <a:gd name="connsiteY3425" fmla="*/ 1309282 h 2165949"/>
              <a:gd name="connsiteX3426" fmla="*/ 2907758 w 3119726"/>
              <a:gd name="connsiteY3426" fmla="*/ 1317576 h 2165949"/>
              <a:gd name="connsiteX3427" fmla="*/ 2912113 w 3119726"/>
              <a:gd name="connsiteY3427" fmla="*/ 1312548 h 2165949"/>
              <a:gd name="connsiteX3428" fmla="*/ 2812682 w 3119726"/>
              <a:gd name="connsiteY3428" fmla="*/ 1367861 h 2165949"/>
              <a:gd name="connsiteX3429" fmla="*/ 2806306 w 3119726"/>
              <a:gd name="connsiteY3429" fmla="*/ 1361381 h 2165949"/>
              <a:gd name="connsiteX3430" fmla="*/ 2812682 w 3119726"/>
              <a:gd name="connsiteY3430" fmla="*/ 1367861 h 2165949"/>
              <a:gd name="connsiteX3431" fmla="*/ 2780541 w 3119726"/>
              <a:gd name="connsiteY3431" fmla="*/ 1354539 h 2165949"/>
              <a:gd name="connsiteX3432" fmla="*/ 2775253 w 3119726"/>
              <a:gd name="connsiteY3432" fmla="*/ 1344689 h 2165949"/>
              <a:gd name="connsiteX3433" fmla="*/ 2780541 w 3119726"/>
              <a:gd name="connsiteY3433" fmla="*/ 1354539 h 2165949"/>
              <a:gd name="connsiteX3434" fmla="*/ 2769084 w 3119726"/>
              <a:gd name="connsiteY3434" fmla="*/ 1362211 h 2165949"/>
              <a:gd name="connsiteX3435" fmla="*/ 2764574 w 3119726"/>
              <a:gd name="connsiteY3435" fmla="*/ 1362574 h 2165949"/>
              <a:gd name="connsiteX3436" fmla="*/ 2765663 w 3119726"/>
              <a:gd name="connsiteY3436" fmla="*/ 1369935 h 2165949"/>
              <a:gd name="connsiteX3437" fmla="*/ 2769084 w 3119726"/>
              <a:gd name="connsiteY3437" fmla="*/ 1362211 h 2165949"/>
              <a:gd name="connsiteX3438" fmla="*/ 2768358 w 3119726"/>
              <a:gd name="connsiteY3438" fmla="*/ 1378852 h 2165949"/>
              <a:gd name="connsiteX3439" fmla="*/ 2767477 w 3119726"/>
              <a:gd name="connsiteY3439" fmla="*/ 1387509 h 2165949"/>
              <a:gd name="connsiteX3440" fmla="*/ 2761152 w 3119726"/>
              <a:gd name="connsiteY3440" fmla="*/ 1378333 h 2165949"/>
              <a:gd name="connsiteX3441" fmla="*/ 2768358 w 3119726"/>
              <a:gd name="connsiteY3441" fmla="*/ 1378852 h 2165949"/>
              <a:gd name="connsiteX3442" fmla="*/ 2716881 w 3119726"/>
              <a:gd name="connsiteY3442" fmla="*/ 1413378 h 2165949"/>
              <a:gd name="connsiteX3443" fmla="*/ 2730929 w 3119726"/>
              <a:gd name="connsiteY3443" fmla="*/ 1412082 h 2165949"/>
              <a:gd name="connsiteX3444" fmla="*/ 2728856 w 3119726"/>
              <a:gd name="connsiteY3444" fmla="*/ 1397359 h 2165949"/>
              <a:gd name="connsiteX3445" fmla="*/ 2722894 w 3119726"/>
              <a:gd name="connsiteY3445" fmla="*/ 1409386 h 2165949"/>
              <a:gd name="connsiteX3446" fmla="*/ 2713511 w 3119726"/>
              <a:gd name="connsiteY3446" fmla="*/ 1394197 h 2165949"/>
              <a:gd name="connsiteX3447" fmla="*/ 2708171 w 3119726"/>
              <a:gd name="connsiteY3447" fmla="*/ 1400418 h 2165949"/>
              <a:gd name="connsiteX3448" fmla="*/ 2716881 w 3119726"/>
              <a:gd name="connsiteY3448" fmla="*/ 1413378 h 2165949"/>
              <a:gd name="connsiteX3449" fmla="*/ 2700032 w 3119726"/>
              <a:gd name="connsiteY3449" fmla="*/ 1365581 h 2165949"/>
              <a:gd name="connsiteX3450" fmla="*/ 2690753 w 3119726"/>
              <a:gd name="connsiteY3450" fmla="*/ 1366410 h 2165949"/>
              <a:gd name="connsiteX3451" fmla="*/ 2700032 w 3119726"/>
              <a:gd name="connsiteY3451" fmla="*/ 1365581 h 2165949"/>
              <a:gd name="connsiteX3452" fmla="*/ 2691168 w 3119726"/>
              <a:gd name="connsiteY3452" fmla="*/ 1419702 h 2165949"/>
              <a:gd name="connsiteX3453" fmla="*/ 2688472 w 3119726"/>
              <a:gd name="connsiteY3453" fmla="*/ 1410734 h 2165949"/>
              <a:gd name="connsiteX3454" fmla="*/ 2685828 w 3119726"/>
              <a:gd name="connsiteY3454" fmla="*/ 1417836 h 2165949"/>
              <a:gd name="connsiteX3455" fmla="*/ 2691168 w 3119726"/>
              <a:gd name="connsiteY3455" fmla="*/ 1419702 h 2165949"/>
              <a:gd name="connsiteX3456" fmla="*/ 2683495 w 3119726"/>
              <a:gd name="connsiteY3456" fmla="*/ 1398033 h 2165949"/>
              <a:gd name="connsiteX3457" fmla="*/ 2678829 w 3119726"/>
              <a:gd name="connsiteY3457" fmla="*/ 1398448 h 2165949"/>
              <a:gd name="connsiteX3458" fmla="*/ 2681836 w 3119726"/>
              <a:gd name="connsiteY3458" fmla="*/ 1412548 h 2165949"/>
              <a:gd name="connsiteX3459" fmla="*/ 2683495 w 3119726"/>
              <a:gd name="connsiteY3459" fmla="*/ 1398033 h 2165949"/>
              <a:gd name="connsiteX3460" fmla="*/ 2678829 w 3119726"/>
              <a:gd name="connsiteY3460" fmla="*/ 1406483 h 2165949"/>
              <a:gd name="connsiteX3461" fmla="*/ 2673801 w 3119726"/>
              <a:gd name="connsiteY3461" fmla="*/ 1393730 h 2165949"/>
              <a:gd name="connsiteX3462" fmla="*/ 2678829 w 3119726"/>
              <a:gd name="connsiteY3462" fmla="*/ 1406483 h 2165949"/>
              <a:gd name="connsiteX3463" fmla="*/ 2654775 w 3119726"/>
              <a:gd name="connsiteY3463" fmla="*/ 1419754 h 2165949"/>
              <a:gd name="connsiteX3464" fmla="*/ 2659389 w 3119726"/>
              <a:gd name="connsiteY3464" fmla="*/ 1417992 h 2165949"/>
              <a:gd name="connsiteX3465" fmla="*/ 2663536 w 3119726"/>
              <a:gd name="connsiteY3465" fmla="*/ 1411252 h 2165949"/>
              <a:gd name="connsiteX3466" fmla="*/ 2662189 w 3119726"/>
              <a:gd name="connsiteY3466" fmla="*/ 1406794 h 2165949"/>
              <a:gd name="connsiteX3467" fmla="*/ 2654827 w 3119726"/>
              <a:gd name="connsiteY3467" fmla="*/ 1406224 h 2165949"/>
              <a:gd name="connsiteX3468" fmla="*/ 2656123 w 3119726"/>
              <a:gd name="connsiteY3468" fmla="*/ 1418717 h 2165949"/>
              <a:gd name="connsiteX3469" fmla="*/ 2648814 w 3119726"/>
              <a:gd name="connsiteY3469" fmla="*/ 1410112 h 2165949"/>
              <a:gd name="connsiteX3470" fmla="*/ 2649799 w 3119726"/>
              <a:gd name="connsiteY3470" fmla="*/ 1417473 h 2165949"/>
              <a:gd name="connsiteX3471" fmla="*/ 2654775 w 3119726"/>
              <a:gd name="connsiteY3471" fmla="*/ 1419754 h 2165949"/>
              <a:gd name="connsiteX3472" fmla="*/ 2614340 w 3119726"/>
              <a:gd name="connsiteY3472" fmla="*/ 1415970 h 2165949"/>
              <a:gd name="connsiteX3473" fmla="*/ 2613199 w 3119726"/>
              <a:gd name="connsiteY3473" fmla="*/ 1418614 h 2165949"/>
              <a:gd name="connsiteX3474" fmla="*/ 2615221 w 3119726"/>
              <a:gd name="connsiteY3474" fmla="*/ 1421154 h 2165949"/>
              <a:gd name="connsiteX3475" fmla="*/ 2614340 w 3119726"/>
              <a:gd name="connsiteY3475" fmla="*/ 1415970 h 2165949"/>
              <a:gd name="connsiteX3476" fmla="*/ 2602364 w 3119726"/>
              <a:gd name="connsiteY3476" fmla="*/ 1424109 h 2165949"/>
              <a:gd name="connsiteX3477" fmla="*/ 2600291 w 3119726"/>
              <a:gd name="connsiteY3477" fmla="*/ 1425975 h 2165949"/>
              <a:gd name="connsiteX3478" fmla="*/ 2602364 w 3119726"/>
              <a:gd name="connsiteY3478" fmla="*/ 1424109 h 2165949"/>
              <a:gd name="connsiteX3479" fmla="*/ 2595781 w 3119726"/>
              <a:gd name="connsiteY3479" fmla="*/ 1427478 h 2165949"/>
              <a:gd name="connsiteX3480" fmla="*/ 2596662 w 3119726"/>
              <a:gd name="connsiteY3480" fmla="*/ 1422502 h 2165949"/>
              <a:gd name="connsiteX3481" fmla="*/ 2591322 w 3119726"/>
              <a:gd name="connsiteY3481" fmla="*/ 1428619 h 2165949"/>
              <a:gd name="connsiteX3482" fmla="*/ 2591841 w 3119726"/>
              <a:gd name="connsiteY3482" fmla="*/ 1429241 h 2165949"/>
              <a:gd name="connsiteX3483" fmla="*/ 2594070 w 3119726"/>
              <a:gd name="connsiteY3483" fmla="*/ 1428878 h 2165949"/>
              <a:gd name="connsiteX3484" fmla="*/ 2595781 w 3119726"/>
              <a:gd name="connsiteY3484" fmla="*/ 1427478 h 2165949"/>
              <a:gd name="connsiteX3485" fmla="*/ 2572349 w 3119726"/>
              <a:gd name="connsiteY3485" fmla="*/ 1440801 h 2165949"/>
              <a:gd name="connsiteX3486" fmla="*/ 2573489 w 3119726"/>
              <a:gd name="connsiteY3486" fmla="*/ 1439039 h 2165949"/>
              <a:gd name="connsiteX3487" fmla="*/ 2570275 w 3119726"/>
              <a:gd name="connsiteY3487" fmla="*/ 1434010 h 2165949"/>
              <a:gd name="connsiteX3488" fmla="*/ 2570068 w 3119726"/>
              <a:gd name="connsiteY3488" fmla="*/ 1445726 h 2165949"/>
              <a:gd name="connsiteX3489" fmla="*/ 2572349 w 3119726"/>
              <a:gd name="connsiteY3489" fmla="*/ 1440801 h 2165949"/>
              <a:gd name="connsiteX3490" fmla="*/ 2567683 w 3119726"/>
              <a:gd name="connsiteY3490" fmla="*/ 1470195 h 2165949"/>
              <a:gd name="connsiteX3491" fmla="*/ 2566231 w 3119726"/>
              <a:gd name="connsiteY3491" fmla="*/ 1467862 h 2165949"/>
              <a:gd name="connsiteX3492" fmla="*/ 2563847 w 3119726"/>
              <a:gd name="connsiteY3492" fmla="*/ 1478541 h 2165949"/>
              <a:gd name="connsiteX3493" fmla="*/ 2567683 w 3119726"/>
              <a:gd name="connsiteY3493" fmla="*/ 1470195 h 2165949"/>
              <a:gd name="connsiteX3494" fmla="*/ 2484530 w 3119726"/>
              <a:gd name="connsiteY3494" fmla="*/ 1503218 h 2165949"/>
              <a:gd name="connsiteX3495" fmla="*/ 2478621 w 3119726"/>
              <a:gd name="connsiteY3495" fmla="*/ 1506847 h 2165949"/>
              <a:gd name="connsiteX3496" fmla="*/ 2486449 w 3119726"/>
              <a:gd name="connsiteY3496" fmla="*/ 1496789 h 2165949"/>
              <a:gd name="connsiteX3497" fmla="*/ 2487226 w 3119726"/>
              <a:gd name="connsiteY3497" fmla="*/ 1499848 h 2165949"/>
              <a:gd name="connsiteX3498" fmla="*/ 2488730 w 3119726"/>
              <a:gd name="connsiteY3498" fmla="*/ 1497723 h 2165949"/>
              <a:gd name="connsiteX3499" fmla="*/ 2507029 w 3119726"/>
              <a:gd name="connsiteY3499" fmla="*/ 1491709 h 2165949"/>
              <a:gd name="connsiteX3500" fmla="*/ 2507548 w 3119726"/>
              <a:gd name="connsiteY3500" fmla="*/ 1485644 h 2165949"/>
              <a:gd name="connsiteX3501" fmla="*/ 2516724 w 3119726"/>
              <a:gd name="connsiteY3501" fmla="*/ 1478749 h 2165949"/>
              <a:gd name="connsiteX3502" fmla="*/ 2507962 w 3119726"/>
              <a:gd name="connsiteY3502" fmla="*/ 1480978 h 2165949"/>
              <a:gd name="connsiteX3503" fmla="*/ 2508688 w 3119726"/>
              <a:gd name="connsiteY3503" fmla="*/ 1475224 h 2165949"/>
              <a:gd name="connsiteX3504" fmla="*/ 2508066 w 3119726"/>
              <a:gd name="connsiteY3504" fmla="*/ 1472995 h 2165949"/>
              <a:gd name="connsiteX3505" fmla="*/ 2519886 w 3119726"/>
              <a:gd name="connsiteY3505" fmla="*/ 1474653 h 2165949"/>
              <a:gd name="connsiteX3506" fmla="*/ 2529891 w 3119726"/>
              <a:gd name="connsiteY3506" fmla="*/ 1473565 h 2165949"/>
              <a:gd name="connsiteX3507" fmla="*/ 2526418 w 3119726"/>
              <a:gd name="connsiteY3507" fmla="*/ 1479267 h 2165949"/>
              <a:gd name="connsiteX3508" fmla="*/ 2533313 w 3119726"/>
              <a:gd name="connsiteY3508" fmla="*/ 1467811 h 2165949"/>
              <a:gd name="connsiteX3509" fmla="*/ 2538704 w 3119726"/>
              <a:gd name="connsiteY3509" fmla="*/ 1466826 h 2165949"/>
              <a:gd name="connsiteX3510" fmla="*/ 2536941 w 3119726"/>
              <a:gd name="connsiteY3510" fmla="*/ 1473565 h 2165949"/>
              <a:gd name="connsiteX3511" fmla="*/ 2546791 w 3119726"/>
              <a:gd name="connsiteY3511" fmla="*/ 1462471 h 2165949"/>
              <a:gd name="connsiteX3512" fmla="*/ 2568720 w 3119726"/>
              <a:gd name="connsiteY3512" fmla="*/ 1447696 h 2165949"/>
              <a:gd name="connsiteX3513" fmla="*/ 2566802 w 3119726"/>
              <a:gd name="connsiteY3513" fmla="*/ 1446763 h 2165949"/>
              <a:gd name="connsiteX3514" fmla="*/ 2565143 w 3119726"/>
              <a:gd name="connsiteY3514" fmla="*/ 1445156 h 2165949"/>
              <a:gd name="connsiteX3515" fmla="*/ 2562551 w 3119726"/>
              <a:gd name="connsiteY3515" fmla="*/ 1420791 h 2165949"/>
              <a:gd name="connsiteX3516" fmla="*/ 2558818 w 3119726"/>
              <a:gd name="connsiteY3516" fmla="*/ 1422761 h 2165949"/>
              <a:gd name="connsiteX3517" fmla="*/ 2555967 w 3119726"/>
              <a:gd name="connsiteY3517" fmla="*/ 1429708 h 2165949"/>
              <a:gd name="connsiteX3518" fmla="*/ 2553945 w 3119726"/>
              <a:gd name="connsiteY3518" fmla="*/ 1430952 h 2165949"/>
              <a:gd name="connsiteX3519" fmla="*/ 2550368 w 3119726"/>
              <a:gd name="connsiteY3519" fmla="*/ 1422554 h 2165949"/>
              <a:gd name="connsiteX3520" fmla="*/ 2549953 w 3119726"/>
              <a:gd name="connsiteY3520" fmla="*/ 1433440 h 2165949"/>
              <a:gd name="connsiteX3521" fmla="*/ 2545236 w 3119726"/>
              <a:gd name="connsiteY3521" fmla="*/ 1441734 h 2165949"/>
              <a:gd name="connsiteX3522" fmla="*/ 2545340 w 3119726"/>
              <a:gd name="connsiteY3522" fmla="*/ 1424627 h 2165949"/>
              <a:gd name="connsiteX3523" fmla="*/ 2544873 w 3119726"/>
              <a:gd name="connsiteY3523" fmla="*/ 1423020 h 2165949"/>
              <a:gd name="connsiteX3524" fmla="*/ 2536734 w 3119726"/>
              <a:gd name="connsiteY3524" fmla="*/ 1435151 h 2165949"/>
              <a:gd name="connsiteX3525" fmla="*/ 2543059 w 3119726"/>
              <a:gd name="connsiteY3525" fmla="*/ 1437535 h 2165949"/>
              <a:gd name="connsiteX3526" fmla="*/ 2536423 w 3119726"/>
              <a:gd name="connsiteY3526" fmla="*/ 1439194 h 2165949"/>
              <a:gd name="connsiteX3527" fmla="*/ 2537771 w 3119726"/>
              <a:gd name="connsiteY3527" fmla="*/ 1444275 h 2165949"/>
              <a:gd name="connsiteX3528" fmla="*/ 2515428 w 3119726"/>
              <a:gd name="connsiteY3528" fmla="*/ 1456302 h 2165949"/>
              <a:gd name="connsiteX3529" fmla="*/ 2516153 w 3119726"/>
              <a:gd name="connsiteY3529" fmla="*/ 1461693 h 2165949"/>
              <a:gd name="connsiteX3530" fmla="*/ 2505578 w 3119726"/>
              <a:gd name="connsiteY3530" fmla="*/ 1466463 h 2165949"/>
              <a:gd name="connsiteX3531" fmla="*/ 2505630 w 3119726"/>
              <a:gd name="connsiteY3531" fmla="*/ 1466515 h 2165949"/>
              <a:gd name="connsiteX3532" fmla="*/ 2505215 w 3119726"/>
              <a:gd name="connsiteY3532" fmla="*/ 1466774 h 2165949"/>
              <a:gd name="connsiteX3533" fmla="*/ 2505163 w 3119726"/>
              <a:gd name="connsiteY3533" fmla="*/ 1466826 h 2165949"/>
              <a:gd name="connsiteX3534" fmla="*/ 2507444 w 3119726"/>
              <a:gd name="connsiteY3534" fmla="*/ 1470714 h 2165949"/>
              <a:gd name="connsiteX3535" fmla="*/ 2504696 w 3119726"/>
              <a:gd name="connsiteY3535" fmla="*/ 1477764 h 2165949"/>
              <a:gd name="connsiteX3536" fmla="*/ 2502571 w 3119726"/>
              <a:gd name="connsiteY3536" fmla="*/ 1475638 h 2165949"/>
              <a:gd name="connsiteX3537" fmla="*/ 2499149 w 3119726"/>
              <a:gd name="connsiteY3537" fmla="*/ 1478956 h 2165949"/>
              <a:gd name="connsiteX3538" fmla="*/ 2492203 w 3119726"/>
              <a:gd name="connsiteY3538" fmla="*/ 1487976 h 2165949"/>
              <a:gd name="connsiteX3539" fmla="*/ 2492981 w 3119726"/>
              <a:gd name="connsiteY3539" fmla="*/ 1482274 h 2165949"/>
              <a:gd name="connsiteX3540" fmla="*/ 2481887 w 3119726"/>
              <a:gd name="connsiteY3540" fmla="*/ 1489013 h 2165949"/>
              <a:gd name="connsiteX3541" fmla="*/ 2490077 w 3119726"/>
              <a:gd name="connsiteY3541" fmla="*/ 1476105 h 2165949"/>
              <a:gd name="connsiteX3542" fmla="*/ 2495002 w 3119726"/>
              <a:gd name="connsiteY3542" fmla="*/ 1481030 h 2165949"/>
              <a:gd name="connsiteX3543" fmla="*/ 2490803 w 3119726"/>
              <a:gd name="connsiteY3543" fmla="*/ 1474913 h 2165949"/>
              <a:gd name="connsiteX3544" fmla="*/ 2488989 w 3119726"/>
              <a:gd name="connsiteY3544" fmla="*/ 1474394 h 2165949"/>
              <a:gd name="connsiteX3545" fmla="*/ 2481627 w 3119726"/>
              <a:gd name="connsiteY3545" fmla="*/ 1484192 h 2165949"/>
              <a:gd name="connsiteX3546" fmla="*/ 2474110 w 3119726"/>
              <a:gd name="connsiteY3546" fmla="*/ 1482481 h 2165949"/>
              <a:gd name="connsiteX3547" fmla="*/ 2467527 w 3119726"/>
              <a:gd name="connsiteY3547" fmla="*/ 1489895 h 2165949"/>
              <a:gd name="connsiteX3548" fmla="*/ 2472555 w 3119726"/>
              <a:gd name="connsiteY3548" fmla="*/ 1492953 h 2165949"/>
              <a:gd name="connsiteX3549" fmla="*/ 2472296 w 3119726"/>
              <a:gd name="connsiteY3549" fmla="*/ 1502751 h 2165949"/>
              <a:gd name="connsiteX3550" fmla="*/ 2468201 w 3119726"/>
              <a:gd name="connsiteY3550" fmla="*/ 1508816 h 2165949"/>
              <a:gd name="connsiteX3551" fmla="*/ 2469704 w 3119726"/>
              <a:gd name="connsiteY3551" fmla="*/ 1498345 h 2165949"/>
              <a:gd name="connsiteX3552" fmla="*/ 2467423 w 3119726"/>
              <a:gd name="connsiteY3552" fmla="*/ 1497619 h 2165949"/>
              <a:gd name="connsiteX3553" fmla="*/ 2464572 w 3119726"/>
              <a:gd name="connsiteY3553" fmla="*/ 1503010 h 2165949"/>
              <a:gd name="connsiteX3554" fmla="*/ 2465712 w 3119726"/>
              <a:gd name="connsiteY3554" fmla="*/ 1510112 h 2165949"/>
              <a:gd name="connsiteX3555" fmla="*/ 2484530 w 3119726"/>
              <a:gd name="connsiteY3555" fmla="*/ 1503218 h 2165949"/>
              <a:gd name="connsiteX3556" fmla="*/ 2464157 w 3119726"/>
              <a:gd name="connsiteY3556" fmla="*/ 1501351 h 2165949"/>
              <a:gd name="connsiteX3557" fmla="*/ 2461047 w 3119726"/>
              <a:gd name="connsiteY3557" fmla="*/ 1503010 h 2165949"/>
              <a:gd name="connsiteX3558" fmla="*/ 2464157 w 3119726"/>
              <a:gd name="connsiteY3558" fmla="*/ 1501351 h 2165949"/>
              <a:gd name="connsiteX3559" fmla="*/ 2426417 w 3119726"/>
              <a:gd name="connsiteY3559" fmla="*/ 1538832 h 2165949"/>
              <a:gd name="connsiteX3560" fmla="*/ 2425017 w 3119726"/>
              <a:gd name="connsiteY3560" fmla="*/ 1533493 h 2165949"/>
              <a:gd name="connsiteX3561" fmla="*/ 2457625 w 3119726"/>
              <a:gd name="connsiteY3561" fmla="*/ 1514519 h 2165949"/>
              <a:gd name="connsiteX3562" fmla="*/ 2459751 w 3119726"/>
              <a:gd name="connsiteY3562" fmla="*/ 1517266 h 2165949"/>
              <a:gd name="connsiteX3563" fmla="*/ 2462602 w 3119726"/>
              <a:gd name="connsiteY3563" fmla="*/ 1511875 h 2165949"/>
              <a:gd name="connsiteX3564" fmla="*/ 2456744 w 3119726"/>
              <a:gd name="connsiteY3564" fmla="*/ 1511201 h 2165949"/>
              <a:gd name="connsiteX3565" fmla="*/ 2456018 w 3119726"/>
              <a:gd name="connsiteY3565" fmla="*/ 1505810 h 2165949"/>
              <a:gd name="connsiteX3566" fmla="*/ 2427713 w 3119726"/>
              <a:gd name="connsiteY3566" fmla="*/ 1511253 h 2165949"/>
              <a:gd name="connsiteX3567" fmla="*/ 2424914 w 3119726"/>
              <a:gd name="connsiteY3567" fmla="*/ 1522347 h 2165949"/>
              <a:gd name="connsiteX3568" fmla="*/ 2422736 w 3119726"/>
              <a:gd name="connsiteY3568" fmla="*/ 1513897 h 2165949"/>
              <a:gd name="connsiteX3569" fmla="*/ 2419470 w 3119726"/>
              <a:gd name="connsiteY3569" fmla="*/ 1517577 h 2165949"/>
              <a:gd name="connsiteX3570" fmla="*/ 2420611 w 3119726"/>
              <a:gd name="connsiteY3570" fmla="*/ 1524680 h 2165949"/>
              <a:gd name="connsiteX3571" fmla="*/ 2412265 w 3119726"/>
              <a:gd name="connsiteY3571" fmla="*/ 1525250 h 2165949"/>
              <a:gd name="connsiteX3572" fmla="*/ 2414494 w 3119726"/>
              <a:gd name="connsiteY3572" fmla="*/ 1520221 h 2165949"/>
              <a:gd name="connsiteX3573" fmla="*/ 2406406 w 3119726"/>
              <a:gd name="connsiteY3573" fmla="*/ 1524524 h 2165949"/>
              <a:gd name="connsiteX3574" fmla="*/ 2408843 w 3119726"/>
              <a:gd name="connsiteY3574" fmla="*/ 1536707 h 2165949"/>
              <a:gd name="connsiteX3575" fmla="*/ 2420507 w 3119726"/>
              <a:gd name="connsiteY3575" fmla="*/ 1532456 h 2165949"/>
              <a:gd name="connsiteX3576" fmla="*/ 2407132 w 3119726"/>
              <a:gd name="connsiteY3576" fmla="*/ 1549148 h 2165949"/>
              <a:gd name="connsiteX3577" fmla="*/ 2426417 w 3119726"/>
              <a:gd name="connsiteY3577" fmla="*/ 1538832 h 2165949"/>
              <a:gd name="connsiteX3578" fmla="*/ 2393239 w 3119726"/>
              <a:gd name="connsiteY3578" fmla="*/ 1539040 h 2165949"/>
              <a:gd name="connsiteX3579" fmla="*/ 2392098 w 3119726"/>
              <a:gd name="connsiteY3579" fmla="*/ 1531937 h 2165949"/>
              <a:gd name="connsiteX3580" fmla="*/ 2388625 w 3119726"/>
              <a:gd name="connsiteY3580" fmla="*/ 1537640 h 2165949"/>
              <a:gd name="connsiteX3581" fmla="*/ 2393239 w 3119726"/>
              <a:gd name="connsiteY3581" fmla="*/ 1539040 h 2165949"/>
              <a:gd name="connsiteX3582" fmla="*/ 2373643 w 3119726"/>
              <a:gd name="connsiteY3582" fmla="*/ 1539817 h 2165949"/>
              <a:gd name="connsiteX3583" fmla="*/ 2394120 w 3119726"/>
              <a:gd name="connsiteY3583" fmla="*/ 1523176 h 2165949"/>
              <a:gd name="connsiteX3584" fmla="*/ 2392513 w 3119726"/>
              <a:gd name="connsiteY3584" fmla="*/ 1527894 h 2165949"/>
              <a:gd name="connsiteX3585" fmla="*/ 2395831 w 3119726"/>
              <a:gd name="connsiteY3585" fmla="*/ 1524213 h 2165949"/>
              <a:gd name="connsiteX3586" fmla="*/ 2400134 w 3119726"/>
              <a:gd name="connsiteY3586" fmla="*/ 1535411 h 2165949"/>
              <a:gd name="connsiteX3587" fmla="*/ 2390180 w 3119726"/>
              <a:gd name="connsiteY3587" fmla="*/ 1521466 h 2165949"/>
              <a:gd name="connsiteX3588" fmla="*/ 2392409 w 3119726"/>
              <a:gd name="connsiteY3588" fmla="*/ 1516437 h 2165949"/>
              <a:gd name="connsiteX3589" fmla="*/ 2388003 w 3119726"/>
              <a:gd name="connsiteY3589" fmla="*/ 1512964 h 2165949"/>
              <a:gd name="connsiteX3590" fmla="*/ 2389143 w 3119726"/>
              <a:gd name="connsiteY3590" fmla="*/ 1520066 h 2165949"/>
              <a:gd name="connsiteX3591" fmla="*/ 2375198 w 3119726"/>
              <a:gd name="connsiteY3591" fmla="*/ 1523591 h 2165949"/>
              <a:gd name="connsiteX3592" fmla="*/ 2372606 w 3119726"/>
              <a:gd name="connsiteY3592" fmla="*/ 1532663 h 2165949"/>
              <a:gd name="connsiteX3593" fmla="*/ 2370844 w 3119726"/>
              <a:gd name="connsiteY3593" fmla="*/ 1525872 h 2165949"/>
              <a:gd name="connsiteX3594" fmla="*/ 2363016 w 3119726"/>
              <a:gd name="connsiteY3594" fmla="*/ 1533856 h 2165949"/>
              <a:gd name="connsiteX3595" fmla="*/ 2364830 w 3119726"/>
              <a:gd name="connsiteY3595" fmla="*/ 1527116 h 2165949"/>
              <a:gd name="connsiteX3596" fmla="*/ 2356950 w 3119726"/>
              <a:gd name="connsiteY3596" fmla="*/ 1529345 h 2165949"/>
              <a:gd name="connsiteX3597" fmla="*/ 2359750 w 3119726"/>
              <a:gd name="connsiteY3597" fmla="*/ 1537484 h 2165949"/>
              <a:gd name="connsiteX3598" fmla="*/ 2356121 w 3119726"/>
              <a:gd name="connsiteY3598" fmla="*/ 1531678 h 2165949"/>
              <a:gd name="connsiteX3599" fmla="*/ 2352907 w 3119726"/>
              <a:gd name="connsiteY3599" fmla="*/ 1541061 h 2165949"/>
              <a:gd name="connsiteX3600" fmla="*/ 2373643 w 3119726"/>
              <a:gd name="connsiteY3600" fmla="*/ 1539817 h 2165949"/>
              <a:gd name="connsiteX3601" fmla="*/ 2328386 w 3119726"/>
              <a:gd name="connsiteY3601" fmla="*/ 1611617 h 2165949"/>
              <a:gd name="connsiteX3602" fmla="*/ 2322113 w 3119726"/>
              <a:gd name="connsiteY3602" fmla="*/ 1609128 h 2165949"/>
              <a:gd name="connsiteX3603" fmla="*/ 2328386 w 3119726"/>
              <a:gd name="connsiteY3603" fmla="*/ 1611617 h 2165949"/>
              <a:gd name="connsiteX3604" fmla="*/ 2319936 w 3119726"/>
              <a:gd name="connsiteY3604" fmla="*/ 1650601 h 2165949"/>
              <a:gd name="connsiteX3605" fmla="*/ 2321595 w 3119726"/>
              <a:gd name="connsiteY3605" fmla="*/ 1645883 h 2165949"/>
              <a:gd name="connsiteX3606" fmla="*/ 2318640 w 3119726"/>
              <a:gd name="connsiteY3606" fmla="*/ 1645469 h 2165949"/>
              <a:gd name="connsiteX3607" fmla="*/ 2319314 w 3119726"/>
              <a:gd name="connsiteY3607" fmla="*/ 1650912 h 2165949"/>
              <a:gd name="connsiteX3608" fmla="*/ 2319936 w 3119726"/>
              <a:gd name="connsiteY3608" fmla="*/ 1650601 h 2165949"/>
              <a:gd name="connsiteX3609" fmla="*/ 2311797 w 3119726"/>
              <a:gd name="connsiteY3609" fmla="*/ 1624110 h 2165949"/>
              <a:gd name="connsiteX3610" fmla="*/ 2309309 w 3119726"/>
              <a:gd name="connsiteY3610" fmla="*/ 1625406 h 2165949"/>
              <a:gd name="connsiteX3611" fmla="*/ 2310605 w 3119726"/>
              <a:gd name="connsiteY3611" fmla="*/ 1630487 h 2165949"/>
              <a:gd name="connsiteX3612" fmla="*/ 2311797 w 3119726"/>
              <a:gd name="connsiteY3612" fmla="*/ 1624110 h 2165949"/>
              <a:gd name="connsiteX3613" fmla="*/ 2308220 w 3119726"/>
              <a:gd name="connsiteY3613" fmla="*/ 1624006 h 2165949"/>
              <a:gd name="connsiteX3614" fmla="*/ 2303606 w 3119726"/>
              <a:gd name="connsiteY3614" fmla="*/ 1622555 h 2165949"/>
              <a:gd name="connsiteX3615" fmla="*/ 2304902 w 3119726"/>
              <a:gd name="connsiteY3615" fmla="*/ 1627635 h 2165949"/>
              <a:gd name="connsiteX3616" fmla="*/ 2308220 w 3119726"/>
              <a:gd name="connsiteY3616" fmla="*/ 1624006 h 2165949"/>
              <a:gd name="connsiteX3617" fmla="*/ 2316463 w 3119726"/>
              <a:gd name="connsiteY3617" fmla="*/ 1612031 h 2165949"/>
              <a:gd name="connsiteX3618" fmla="*/ 2293705 w 3119726"/>
              <a:gd name="connsiteY3618" fmla="*/ 1614261 h 2165949"/>
              <a:gd name="connsiteX3619" fmla="*/ 2316463 w 3119726"/>
              <a:gd name="connsiteY3619" fmla="*/ 1612031 h 2165949"/>
              <a:gd name="connsiteX3620" fmla="*/ 2297748 w 3119726"/>
              <a:gd name="connsiteY3620" fmla="*/ 1677506 h 2165949"/>
              <a:gd name="connsiteX3621" fmla="*/ 2294119 w 3119726"/>
              <a:gd name="connsiteY3621" fmla="*/ 1665946 h 2165949"/>
              <a:gd name="connsiteX3622" fmla="*/ 2297748 w 3119726"/>
              <a:gd name="connsiteY3622" fmla="*/ 1677506 h 2165949"/>
              <a:gd name="connsiteX3623" fmla="*/ 2293549 w 3119726"/>
              <a:gd name="connsiteY3623" fmla="*/ 1677765 h 2165949"/>
              <a:gd name="connsiteX3624" fmla="*/ 2293342 w 3119726"/>
              <a:gd name="connsiteY3624" fmla="*/ 1674033 h 2165949"/>
              <a:gd name="connsiteX3625" fmla="*/ 2293290 w 3119726"/>
              <a:gd name="connsiteY3625" fmla="*/ 1668278 h 2165949"/>
              <a:gd name="connsiteX3626" fmla="*/ 2292046 w 3119726"/>
              <a:gd name="connsiteY3626" fmla="*/ 1668952 h 2165949"/>
              <a:gd name="connsiteX3627" fmla="*/ 2291631 w 3119726"/>
              <a:gd name="connsiteY3627" fmla="*/ 1672996 h 2165949"/>
              <a:gd name="connsiteX3628" fmla="*/ 2293549 w 3119726"/>
              <a:gd name="connsiteY3628" fmla="*/ 1677765 h 2165949"/>
              <a:gd name="connsiteX3629" fmla="*/ 2287380 w 3119726"/>
              <a:gd name="connsiteY3629" fmla="*/ 1692488 h 2165949"/>
              <a:gd name="connsiteX3630" fmla="*/ 2284425 w 3119726"/>
              <a:gd name="connsiteY3630" fmla="*/ 1692073 h 2165949"/>
              <a:gd name="connsiteX3631" fmla="*/ 2285877 w 3119726"/>
              <a:gd name="connsiteY3631" fmla="*/ 1689378 h 2165949"/>
              <a:gd name="connsiteX3632" fmla="*/ 2284166 w 3119726"/>
              <a:gd name="connsiteY3632" fmla="*/ 1682587 h 2165949"/>
              <a:gd name="connsiteX3633" fmla="*/ 2283181 w 3119726"/>
              <a:gd name="connsiteY3633" fmla="*/ 1692695 h 2165949"/>
              <a:gd name="connsiteX3634" fmla="*/ 2287380 w 3119726"/>
              <a:gd name="connsiteY3634" fmla="*/ 1692488 h 2165949"/>
              <a:gd name="connsiteX3635" fmla="*/ 2262808 w 3119726"/>
              <a:gd name="connsiteY3635" fmla="*/ 1676418 h 2165949"/>
              <a:gd name="connsiteX3636" fmla="*/ 2258401 w 3119726"/>
              <a:gd name="connsiteY3636" fmla="*/ 1672892 h 2165949"/>
              <a:gd name="connsiteX3637" fmla="*/ 2259697 w 3119726"/>
              <a:gd name="connsiteY3637" fmla="*/ 1678025 h 2165949"/>
              <a:gd name="connsiteX3638" fmla="*/ 2262808 w 3119726"/>
              <a:gd name="connsiteY3638" fmla="*/ 1676418 h 2165949"/>
              <a:gd name="connsiteX3639" fmla="*/ 2265866 w 3119726"/>
              <a:gd name="connsiteY3639" fmla="*/ 1699746 h 2165949"/>
              <a:gd name="connsiteX3640" fmla="*/ 2266903 w 3119726"/>
              <a:gd name="connsiteY3640" fmla="*/ 1695391 h 2165949"/>
              <a:gd name="connsiteX3641" fmla="*/ 2261667 w 3119726"/>
              <a:gd name="connsiteY3641" fmla="*/ 1699953 h 2165949"/>
              <a:gd name="connsiteX3642" fmla="*/ 2265866 w 3119726"/>
              <a:gd name="connsiteY3642" fmla="*/ 1699746 h 2165949"/>
              <a:gd name="connsiteX3643" fmla="*/ 2252802 w 3119726"/>
              <a:gd name="connsiteY3643" fmla="*/ 1681498 h 2165949"/>
              <a:gd name="connsiteX3644" fmla="*/ 2263896 w 3119726"/>
              <a:gd name="connsiteY3644" fmla="*/ 1683520 h 2165949"/>
              <a:gd name="connsiteX3645" fmla="*/ 2253995 w 3119726"/>
              <a:gd name="connsiteY3645" fmla="*/ 1675122 h 2165949"/>
              <a:gd name="connsiteX3646" fmla="*/ 2242953 w 3119726"/>
              <a:gd name="connsiteY3646" fmla="*/ 1684608 h 2165949"/>
              <a:gd name="connsiteX3647" fmla="*/ 2252802 w 3119726"/>
              <a:gd name="connsiteY3647" fmla="*/ 1681498 h 2165949"/>
              <a:gd name="connsiteX3648" fmla="*/ 2236317 w 3119726"/>
              <a:gd name="connsiteY3648" fmla="*/ 1691866 h 2165949"/>
              <a:gd name="connsiteX3649" fmla="*/ 2243212 w 3119726"/>
              <a:gd name="connsiteY3649" fmla="*/ 1688341 h 2165949"/>
              <a:gd name="connsiteX3650" fmla="*/ 2241086 w 3119726"/>
              <a:gd name="connsiteY3650" fmla="*/ 1679839 h 2165949"/>
              <a:gd name="connsiteX3651" fmla="*/ 2229630 w 3119726"/>
              <a:gd name="connsiteY3651" fmla="*/ 1687615 h 2165949"/>
              <a:gd name="connsiteX3652" fmla="*/ 2236317 w 3119726"/>
              <a:gd name="connsiteY3652" fmla="*/ 1691866 h 2165949"/>
              <a:gd name="connsiteX3653" fmla="*/ 2197385 w 3119726"/>
              <a:gd name="connsiteY3653" fmla="*/ 1742411 h 2165949"/>
              <a:gd name="connsiteX3654" fmla="*/ 2192978 w 3119726"/>
              <a:gd name="connsiteY3654" fmla="*/ 1744640 h 2165949"/>
              <a:gd name="connsiteX3655" fmla="*/ 2197385 w 3119726"/>
              <a:gd name="connsiteY3655" fmla="*/ 1742411 h 2165949"/>
              <a:gd name="connsiteX3656" fmla="*/ 2188727 w 3119726"/>
              <a:gd name="connsiteY3656" fmla="*/ 1716128 h 2165949"/>
              <a:gd name="connsiteX3657" fmla="*/ 2185565 w 3119726"/>
              <a:gd name="connsiteY3657" fmla="*/ 1706226 h 2165949"/>
              <a:gd name="connsiteX3658" fmla="*/ 2183491 w 3119726"/>
              <a:gd name="connsiteY3658" fmla="*/ 1714987 h 2165949"/>
              <a:gd name="connsiteX3659" fmla="*/ 2177219 w 3119726"/>
              <a:gd name="connsiteY3659" fmla="*/ 1718201 h 2165949"/>
              <a:gd name="connsiteX3660" fmla="*/ 2188727 w 3119726"/>
              <a:gd name="connsiteY3660" fmla="*/ 1716128 h 2165949"/>
              <a:gd name="connsiteX3661" fmla="*/ 2178048 w 3119726"/>
              <a:gd name="connsiteY3661" fmla="*/ 1715817 h 2165949"/>
              <a:gd name="connsiteX3662" fmla="*/ 2174056 w 3119726"/>
              <a:gd name="connsiteY3662" fmla="*/ 1708248 h 2165949"/>
              <a:gd name="connsiteX3663" fmla="*/ 2173020 w 3119726"/>
              <a:gd name="connsiteY3663" fmla="*/ 1718357 h 2165949"/>
              <a:gd name="connsiteX3664" fmla="*/ 2178048 w 3119726"/>
              <a:gd name="connsiteY3664" fmla="*/ 1715817 h 2165949"/>
              <a:gd name="connsiteX3665" fmla="*/ 2165295 w 3119726"/>
              <a:gd name="connsiteY3665" fmla="*/ 1712758 h 2165949"/>
              <a:gd name="connsiteX3666" fmla="*/ 2161304 w 3119726"/>
              <a:gd name="connsiteY3666" fmla="*/ 1710943 h 2165949"/>
              <a:gd name="connsiteX3667" fmla="*/ 2165295 w 3119726"/>
              <a:gd name="connsiteY3667" fmla="*/ 1712758 h 2165949"/>
              <a:gd name="connsiteX3668" fmla="*/ 2152543 w 3119726"/>
              <a:gd name="connsiteY3668" fmla="*/ 1698139 h 2165949"/>
              <a:gd name="connsiteX3669" fmla="*/ 2147099 w 3119726"/>
              <a:gd name="connsiteY3669" fmla="*/ 1698916 h 2165949"/>
              <a:gd name="connsiteX3670" fmla="*/ 2152543 w 3119726"/>
              <a:gd name="connsiteY3670" fmla="*/ 1698139 h 2165949"/>
              <a:gd name="connsiteX3671" fmla="*/ 2160319 w 3119726"/>
              <a:gd name="connsiteY3671" fmla="*/ 1738212 h 2165949"/>
              <a:gd name="connsiteX3672" fmla="*/ 2155912 w 3119726"/>
              <a:gd name="connsiteY3672" fmla="*/ 1740389 h 2165949"/>
              <a:gd name="connsiteX3673" fmla="*/ 2160319 w 3119726"/>
              <a:gd name="connsiteY3673" fmla="*/ 1738212 h 2165949"/>
              <a:gd name="connsiteX3674" fmla="*/ 2151298 w 3119726"/>
              <a:gd name="connsiteY3674" fmla="*/ 1710218 h 2165949"/>
              <a:gd name="connsiteX3675" fmla="*/ 2142330 w 3119726"/>
              <a:gd name="connsiteY3675" fmla="*/ 1705189 h 2165949"/>
              <a:gd name="connsiteX3676" fmla="*/ 2144611 w 3119726"/>
              <a:gd name="connsiteY3676" fmla="*/ 1711669 h 2165949"/>
              <a:gd name="connsiteX3677" fmla="*/ 2151298 w 3119726"/>
              <a:gd name="connsiteY3677" fmla="*/ 1710218 h 2165949"/>
              <a:gd name="connsiteX3678" fmla="*/ 2153216 w 3119726"/>
              <a:gd name="connsiteY3678" fmla="*/ 1755112 h 2165949"/>
              <a:gd name="connsiteX3679" fmla="*/ 2154253 w 3119726"/>
              <a:gd name="connsiteY3679" fmla="*/ 1739300 h 2165949"/>
              <a:gd name="connsiteX3680" fmla="*/ 2153216 w 3119726"/>
              <a:gd name="connsiteY3680" fmla="*/ 1755112 h 2165949"/>
              <a:gd name="connsiteX3681" fmla="*/ 2142278 w 3119726"/>
              <a:gd name="connsiteY3681" fmla="*/ 1699383 h 2165949"/>
              <a:gd name="connsiteX3682" fmla="*/ 2137042 w 3119726"/>
              <a:gd name="connsiteY3682" fmla="*/ 1698191 h 2165949"/>
              <a:gd name="connsiteX3683" fmla="*/ 2142278 w 3119726"/>
              <a:gd name="connsiteY3683" fmla="*/ 1699383 h 2165949"/>
              <a:gd name="connsiteX3684" fmla="*/ 2122630 w 3119726"/>
              <a:gd name="connsiteY3684" fmla="*/ 1693940 h 2165949"/>
              <a:gd name="connsiteX3685" fmla="*/ 2118224 w 3119726"/>
              <a:gd name="connsiteY3685" fmla="*/ 1690414 h 2165949"/>
              <a:gd name="connsiteX3686" fmla="*/ 2119053 w 3119726"/>
              <a:gd name="connsiteY3686" fmla="*/ 1693836 h 2165949"/>
              <a:gd name="connsiteX3687" fmla="*/ 2122630 w 3119726"/>
              <a:gd name="connsiteY3687" fmla="*/ 1693940 h 2165949"/>
              <a:gd name="connsiteX3688" fmla="*/ 2115321 w 3119726"/>
              <a:gd name="connsiteY3688" fmla="*/ 1695702 h 2165949"/>
              <a:gd name="connsiteX3689" fmla="*/ 2116772 w 3119726"/>
              <a:gd name="connsiteY3689" fmla="*/ 1698813 h 2165949"/>
              <a:gd name="connsiteX3690" fmla="*/ 2115736 w 3119726"/>
              <a:gd name="connsiteY3690" fmla="*/ 1691659 h 2165949"/>
              <a:gd name="connsiteX3691" fmla="*/ 2112418 w 3119726"/>
              <a:gd name="connsiteY3691" fmla="*/ 1695236 h 2165949"/>
              <a:gd name="connsiteX3692" fmla="*/ 2115321 w 3119726"/>
              <a:gd name="connsiteY3692" fmla="*/ 1695702 h 2165949"/>
              <a:gd name="connsiteX3693" fmla="*/ 2097591 w 3119726"/>
              <a:gd name="connsiteY3693" fmla="*/ 1689274 h 2165949"/>
              <a:gd name="connsiteX3694" fmla="*/ 2095310 w 3119726"/>
              <a:gd name="connsiteY3694" fmla="*/ 1682794 h 2165949"/>
              <a:gd name="connsiteX3695" fmla="*/ 2092822 w 3119726"/>
              <a:gd name="connsiteY3695" fmla="*/ 1684038 h 2165949"/>
              <a:gd name="connsiteX3696" fmla="*/ 2097591 w 3119726"/>
              <a:gd name="connsiteY3696" fmla="*/ 1689274 h 2165949"/>
              <a:gd name="connsiteX3697" fmla="*/ 2094222 w 3119726"/>
              <a:gd name="connsiteY3697" fmla="*/ 1692851 h 2165949"/>
              <a:gd name="connsiteX3698" fmla="*/ 2088986 w 3119726"/>
              <a:gd name="connsiteY3698" fmla="*/ 1691659 h 2165949"/>
              <a:gd name="connsiteX3699" fmla="*/ 2094222 w 3119726"/>
              <a:gd name="connsiteY3699" fmla="*/ 1692851 h 2165949"/>
              <a:gd name="connsiteX3700" fmla="*/ 2078825 w 3119726"/>
              <a:gd name="connsiteY3700" fmla="*/ 1692903 h 2165949"/>
              <a:gd name="connsiteX3701" fmla="*/ 2075248 w 3119726"/>
              <a:gd name="connsiteY3701" fmla="*/ 1698502 h 2165949"/>
              <a:gd name="connsiteX3702" fmla="*/ 2081728 w 3119726"/>
              <a:gd name="connsiteY3702" fmla="*/ 1699072 h 2165949"/>
              <a:gd name="connsiteX3703" fmla="*/ 2077995 w 3119726"/>
              <a:gd name="connsiteY3703" fmla="*/ 1683727 h 2165949"/>
              <a:gd name="connsiteX3704" fmla="*/ 2058815 w 3119726"/>
              <a:gd name="connsiteY3704" fmla="*/ 1697154 h 2165949"/>
              <a:gd name="connsiteX3705" fmla="*/ 2078825 w 3119726"/>
              <a:gd name="connsiteY3705" fmla="*/ 1692903 h 2165949"/>
              <a:gd name="connsiteX3706" fmla="*/ 2053371 w 3119726"/>
              <a:gd name="connsiteY3706" fmla="*/ 1703738 h 2165949"/>
              <a:gd name="connsiteX3707" fmla="*/ 2045025 w 3119726"/>
              <a:gd name="connsiteY3707" fmla="*/ 1698346 h 2165949"/>
              <a:gd name="connsiteX3708" fmla="*/ 2042951 w 3119726"/>
              <a:gd name="connsiteY3708" fmla="*/ 1701301 h 2165949"/>
              <a:gd name="connsiteX3709" fmla="*/ 2043573 w 3119726"/>
              <a:gd name="connsiteY3709" fmla="*/ 1706744 h 2165949"/>
              <a:gd name="connsiteX3710" fmla="*/ 2053371 w 3119726"/>
              <a:gd name="connsiteY3710" fmla="*/ 1703738 h 2165949"/>
              <a:gd name="connsiteX3711" fmla="*/ 2047098 w 3119726"/>
              <a:gd name="connsiteY3711" fmla="*/ 1712551 h 2165949"/>
              <a:gd name="connsiteX3712" fmla="*/ 2038959 w 3119726"/>
              <a:gd name="connsiteY3712" fmla="*/ 1716542 h 2165949"/>
              <a:gd name="connsiteX3713" fmla="*/ 2047098 w 3119726"/>
              <a:gd name="connsiteY3713" fmla="*/ 1712551 h 2165949"/>
              <a:gd name="connsiteX3714" fmla="*/ 2039167 w 3119726"/>
              <a:gd name="connsiteY3714" fmla="*/ 1720275 h 2165949"/>
              <a:gd name="connsiteX3715" fmla="*/ 2032065 w 3119726"/>
              <a:gd name="connsiteY3715" fmla="*/ 1719912 h 2165949"/>
              <a:gd name="connsiteX3716" fmla="*/ 2039167 w 3119726"/>
              <a:gd name="connsiteY3716" fmla="*/ 1720275 h 2165949"/>
              <a:gd name="connsiteX3717" fmla="*/ 2014698 w 3119726"/>
              <a:gd name="connsiteY3717" fmla="*/ 1720793 h 2165949"/>
              <a:gd name="connsiteX3718" fmla="*/ 2011173 w 3119726"/>
              <a:gd name="connsiteY3718" fmla="*/ 1720638 h 2165949"/>
              <a:gd name="connsiteX3719" fmla="*/ 2013869 w 3119726"/>
              <a:gd name="connsiteY3719" fmla="*/ 1717424 h 2165949"/>
              <a:gd name="connsiteX3720" fmla="*/ 2008840 w 3119726"/>
              <a:gd name="connsiteY3720" fmla="*/ 1719860 h 2165949"/>
              <a:gd name="connsiteX3721" fmla="*/ 2014698 w 3119726"/>
              <a:gd name="connsiteY3721" fmla="*/ 1720793 h 2165949"/>
              <a:gd name="connsiteX3722" fmla="*/ 2003863 w 3119726"/>
              <a:gd name="connsiteY3722" fmla="*/ 1728051 h 2165949"/>
              <a:gd name="connsiteX3723" fmla="*/ 1999249 w 3119726"/>
              <a:gd name="connsiteY3723" fmla="*/ 1726496 h 2165949"/>
              <a:gd name="connsiteX3724" fmla="*/ 2003863 w 3119726"/>
              <a:gd name="connsiteY3724" fmla="*/ 1728051 h 2165949"/>
              <a:gd name="connsiteX3725" fmla="*/ 2004071 w 3119726"/>
              <a:gd name="connsiteY3725" fmla="*/ 1720327 h 2165949"/>
              <a:gd name="connsiteX3726" fmla="*/ 1995517 w 3119726"/>
              <a:gd name="connsiteY3726" fmla="*/ 1722608 h 2165949"/>
              <a:gd name="connsiteX3727" fmla="*/ 2004071 w 3119726"/>
              <a:gd name="connsiteY3727" fmla="*/ 1720327 h 2165949"/>
              <a:gd name="connsiteX3728" fmla="*/ 1651087 w 3119726"/>
              <a:gd name="connsiteY3728" fmla="*/ 1694562 h 2165949"/>
              <a:gd name="connsiteX3729" fmla="*/ 1650776 w 3119726"/>
              <a:gd name="connsiteY3729" fmla="*/ 1698502 h 2165949"/>
              <a:gd name="connsiteX3730" fmla="*/ 1651087 w 3119726"/>
              <a:gd name="connsiteY3730" fmla="*/ 1694562 h 2165949"/>
              <a:gd name="connsiteX3731" fmla="*/ 1650932 w 3119726"/>
              <a:gd name="connsiteY3731" fmla="*/ 1693888 h 2165949"/>
              <a:gd name="connsiteX3732" fmla="*/ 1648029 w 3119726"/>
              <a:gd name="connsiteY3732" fmla="*/ 1684194 h 2165949"/>
              <a:gd name="connsiteX3733" fmla="*/ 1636935 w 3119726"/>
              <a:gd name="connsiteY3733" fmla="*/ 1695443 h 2165949"/>
              <a:gd name="connsiteX3734" fmla="*/ 1650932 w 3119726"/>
              <a:gd name="connsiteY3734" fmla="*/ 1693888 h 2165949"/>
              <a:gd name="connsiteX3735" fmla="*/ 1634861 w 3119726"/>
              <a:gd name="connsiteY3735" fmla="*/ 1696065 h 2165949"/>
              <a:gd name="connsiteX3736" fmla="*/ 1634705 w 3119726"/>
              <a:gd name="connsiteY3736" fmla="*/ 1696013 h 2165949"/>
              <a:gd name="connsiteX3737" fmla="*/ 1634654 w 3119726"/>
              <a:gd name="connsiteY3737" fmla="*/ 1696117 h 2165949"/>
              <a:gd name="connsiteX3738" fmla="*/ 1634861 w 3119726"/>
              <a:gd name="connsiteY3738" fmla="*/ 1696065 h 2165949"/>
              <a:gd name="connsiteX3739" fmla="*/ 1632528 w 3119726"/>
              <a:gd name="connsiteY3739" fmla="*/ 1673722 h 2165949"/>
              <a:gd name="connsiteX3740" fmla="*/ 1638023 w 3119726"/>
              <a:gd name="connsiteY3740" fmla="*/ 1684608 h 2165949"/>
              <a:gd name="connsiteX3741" fmla="*/ 1639112 w 3119726"/>
              <a:gd name="connsiteY3741" fmla="*/ 1681913 h 2165949"/>
              <a:gd name="connsiteX3742" fmla="*/ 1638490 w 3119726"/>
              <a:gd name="connsiteY3742" fmla="*/ 1679684 h 2165949"/>
              <a:gd name="connsiteX3743" fmla="*/ 1641548 w 3119726"/>
              <a:gd name="connsiteY3743" fmla="*/ 1678025 h 2165949"/>
              <a:gd name="connsiteX3744" fmla="*/ 1642741 w 3119726"/>
              <a:gd name="connsiteY3744" fmla="*/ 1677247 h 2165949"/>
              <a:gd name="connsiteX3745" fmla="*/ 1643052 w 3119726"/>
              <a:gd name="connsiteY3745" fmla="*/ 1676106 h 2165949"/>
              <a:gd name="connsiteX3746" fmla="*/ 1642119 w 3119726"/>
              <a:gd name="connsiteY3746" fmla="*/ 1673411 h 2165949"/>
              <a:gd name="connsiteX3747" fmla="*/ 1635276 w 3119726"/>
              <a:gd name="connsiteY3747" fmla="*/ 1677454 h 2165949"/>
              <a:gd name="connsiteX3748" fmla="*/ 1625996 w 3119726"/>
              <a:gd name="connsiteY3748" fmla="*/ 1674914 h 2165949"/>
              <a:gd name="connsiteX3749" fmla="*/ 1632528 w 3119726"/>
              <a:gd name="connsiteY3749" fmla="*/ 1673722 h 2165949"/>
              <a:gd name="connsiteX3750" fmla="*/ 1591989 w 3119726"/>
              <a:gd name="connsiteY3750" fmla="*/ 1564182 h 2165949"/>
              <a:gd name="connsiteX3751" fmla="*/ 1585146 w 3119726"/>
              <a:gd name="connsiteY3751" fmla="*/ 1567137 h 2165949"/>
              <a:gd name="connsiteX3752" fmla="*/ 1591989 w 3119726"/>
              <a:gd name="connsiteY3752" fmla="*/ 1564182 h 2165949"/>
              <a:gd name="connsiteX3753" fmla="*/ 1581621 w 3119726"/>
              <a:gd name="connsiteY3753" fmla="*/ 1602804 h 2165949"/>
              <a:gd name="connsiteX3754" fmla="*/ 1575763 w 3119726"/>
              <a:gd name="connsiteY3754" fmla="*/ 1591191 h 2165949"/>
              <a:gd name="connsiteX3755" fmla="*/ 1572497 w 3119726"/>
              <a:gd name="connsiteY3755" fmla="*/ 1594665 h 2165949"/>
              <a:gd name="connsiteX3756" fmla="*/ 1581621 w 3119726"/>
              <a:gd name="connsiteY3756" fmla="*/ 1602804 h 2165949"/>
              <a:gd name="connsiteX3757" fmla="*/ 1571304 w 3119726"/>
              <a:gd name="connsiteY3757" fmla="*/ 1599538 h 2165949"/>
              <a:gd name="connsiteX3758" fmla="*/ 1562077 w 3119726"/>
              <a:gd name="connsiteY3758" fmla="*/ 1597049 h 2165949"/>
              <a:gd name="connsiteX3759" fmla="*/ 1564461 w 3119726"/>
              <a:gd name="connsiteY3759" fmla="*/ 1602493 h 2165949"/>
              <a:gd name="connsiteX3760" fmla="*/ 1571304 w 3119726"/>
              <a:gd name="connsiteY3760" fmla="*/ 1599538 h 2165949"/>
              <a:gd name="connsiteX3761" fmla="*/ 1557100 w 3119726"/>
              <a:gd name="connsiteY3761" fmla="*/ 1612653 h 2165949"/>
              <a:gd name="connsiteX3762" fmla="*/ 1566742 w 3119726"/>
              <a:gd name="connsiteY3762" fmla="*/ 1613535 h 2165949"/>
              <a:gd name="connsiteX3763" fmla="*/ 1568298 w 3119726"/>
              <a:gd name="connsiteY3763" fmla="*/ 1607003 h 2165949"/>
              <a:gd name="connsiteX3764" fmla="*/ 1563010 w 3119726"/>
              <a:gd name="connsiteY3764" fmla="*/ 1603374 h 2165949"/>
              <a:gd name="connsiteX3765" fmla="*/ 1554456 w 3119726"/>
              <a:gd name="connsiteY3765" fmla="*/ 1603218 h 2165949"/>
              <a:gd name="connsiteX3766" fmla="*/ 1555026 w 3119726"/>
              <a:gd name="connsiteY3766" fmla="*/ 1611254 h 2165949"/>
              <a:gd name="connsiteX3767" fmla="*/ 1549739 w 3119726"/>
              <a:gd name="connsiteY3767" fmla="*/ 1607625 h 2165949"/>
              <a:gd name="connsiteX3768" fmla="*/ 1547302 w 3119726"/>
              <a:gd name="connsiteY3768" fmla="*/ 1623125 h 2165949"/>
              <a:gd name="connsiteX3769" fmla="*/ 1557100 w 3119726"/>
              <a:gd name="connsiteY3769" fmla="*/ 1612653 h 2165949"/>
              <a:gd name="connsiteX3770" fmla="*/ 1527499 w 3119726"/>
              <a:gd name="connsiteY3770" fmla="*/ 1628620 h 2165949"/>
              <a:gd name="connsiteX3771" fmla="*/ 1519982 w 3119726"/>
              <a:gd name="connsiteY3771" fmla="*/ 1629191 h 2165949"/>
              <a:gd name="connsiteX3772" fmla="*/ 1527499 w 3119726"/>
              <a:gd name="connsiteY3772" fmla="*/ 1628620 h 2165949"/>
              <a:gd name="connsiteX3773" fmla="*/ 1503549 w 3119726"/>
              <a:gd name="connsiteY3773" fmla="*/ 1646350 h 2165949"/>
              <a:gd name="connsiteX3774" fmla="*/ 1513969 w 3119726"/>
              <a:gd name="connsiteY3774" fmla="*/ 1644069 h 2165949"/>
              <a:gd name="connsiteX3775" fmla="*/ 1508007 w 3119726"/>
              <a:gd name="connsiteY3775" fmla="*/ 1638004 h 2165949"/>
              <a:gd name="connsiteX3776" fmla="*/ 1503549 w 3119726"/>
              <a:gd name="connsiteY3776" fmla="*/ 1646350 h 2165949"/>
              <a:gd name="connsiteX3777" fmla="*/ 1500749 w 3119726"/>
              <a:gd name="connsiteY3777" fmla="*/ 1642514 h 2165949"/>
              <a:gd name="connsiteX3778" fmla="*/ 1511428 w 3119726"/>
              <a:gd name="connsiteY3778" fmla="*/ 1628931 h 2165949"/>
              <a:gd name="connsiteX3779" fmla="*/ 1495876 w 3119726"/>
              <a:gd name="connsiteY3779" fmla="*/ 1637226 h 2165949"/>
              <a:gd name="connsiteX3780" fmla="*/ 1500749 w 3119726"/>
              <a:gd name="connsiteY3780" fmla="*/ 1642514 h 2165949"/>
              <a:gd name="connsiteX3781" fmla="*/ 1523092 w 3119726"/>
              <a:gd name="connsiteY3781" fmla="*/ 1734324 h 2165949"/>
              <a:gd name="connsiteX3782" fmla="*/ 1517649 w 3119726"/>
              <a:gd name="connsiteY3782" fmla="*/ 1736293 h 2165949"/>
              <a:gd name="connsiteX3783" fmla="*/ 1523092 w 3119726"/>
              <a:gd name="connsiteY3783" fmla="*/ 1734324 h 2165949"/>
              <a:gd name="connsiteX3784" fmla="*/ 1517131 w 3119726"/>
              <a:gd name="connsiteY3784" fmla="*/ 1758844 h 2165949"/>
              <a:gd name="connsiteX3785" fmla="*/ 1511947 w 3119726"/>
              <a:gd name="connsiteY3785" fmla="*/ 1749513 h 2165949"/>
              <a:gd name="connsiteX3786" fmla="*/ 1516042 w 3119726"/>
              <a:gd name="connsiteY3786" fmla="*/ 1742825 h 2165949"/>
              <a:gd name="connsiteX3787" fmla="*/ 1503445 w 3119726"/>
              <a:gd name="connsiteY3787" fmla="*/ 1743655 h 2165949"/>
              <a:gd name="connsiteX3788" fmla="*/ 1517131 w 3119726"/>
              <a:gd name="connsiteY3788" fmla="*/ 1758844 h 2165949"/>
              <a:gd name="connsiteX3789" fmla="*/ 1503756 w 3119726"/>
              <a:gd name="connsiteY3789" fmla="*/ 1747699 h 2165949"/>
              <a:gd name="connsiteX3790" fmla="*/ 1495824 w 3119726"/>
              <a:gd name="connsiteY3790" fmla="*/ 1749824 h 2165949"/>
              <a:gd name="connsiteX3791" fmla="*/ 1503756 w 3119726"/>
              <a:gd name="connsiteY3791" fmla="*/ 1747699 h 2165949"/>
              <a:gd name="connsiteX3792" fmla="*/ 1498468 w 3119726"/>
              <a:gd name="connsiteY3792" fmla="*/ 1759311 h 2165949"/>
              <a:gd name="connsiteX3793" fmla="*/ 1503600 w 3119726"/>
              <a:gd name="connsiteY3793" fmla="*/ 1753349 h 2165949"/>
              <a:gd name="connsiteX3794" fmla="*/ 1498468 w 3119726"/>
              <a:gd name="connsiteY3794" fmla="*/ 1759311 h 2165949"/>
              <a:gd name="connsiteX3795" fmla="*/ 1483745 w 3119726"/>
              <a:gd name="connsiteY3795" fmla="*/ 1666982 h 2165949"/>
              <a:gd name="connsiteX3796" fmla="*/ 1470163 w 3119726"/>
              <a:gd name="connsiteY3796" fmla="*/ 1682327 h 2165949"/>
              <a:gd name="connsiteX3797" fmla="*/ 1483745 w 3119726"/>
              <a:gd name="connsiteY3797" fmla="*/ 1666982 h 2165949"/>
              <a:gd name="connsiteX3798" fmla="*/ 1451293 w 3119726"/>
              <a:gd name="connsiteY3798" fmla="*/ 1694095 h 2165949"/>
              <a:gd name="connsiteX3799" fmla="*/ 1462905 w 3119726"/>
              <a:gd name="connsiteY3799" fmla="*/ 1686889 h 2165949"/>
              <a:gd name="connsiteX3800" fmla="*/ 1451293 w 3119726"/>
              <a:gd name="connsiteY3800" fmla="*/ 1694095 h 2165949"/>
              <a:gd name="connsiteX3801" fmla="*/ 1444191 w 3119726"/>
              <a:gd name="connsiteY3801" fmla="*/ 1677662 h 2165949"/>
              <a:gd name="connsiteX3802" fmla="*/ 1430712 w 3119726"/>
              <a:gd name="connsiteY3802" fmla="*/ 1687408 h 2165949"/>
              <a:gd name="connsiteX3803" fmla="*/ 1433875 w 3119726"/>
              <a:gd name="connsiteY3803" fmla="*/ 1689637 h 2165949"/>
              <a:gd name="connsiteX3804" fmla="*/ 1444191 w 3119726"/>
              <a:gd name="connsiteY3804" fmla="*/ 1677662 h 2165949"/>
              <a:gd name="connsiteX3805" fmla="*/ 1445228 w 3119726"/>
              <a:gd name="connsiteY3805" fmla="*/ 1693680 h 2165949"/>
              <a:gd name="connsiteX3806" fmla="*/ 1441392 w 3119726"/>
              <a:gd name="connsiteY3806" fmla="*/ 1689170 h 2165949"/>
              <a:gd name="connsiteX3807" fmla="*/ 1440614 w 3119726"/>
              <a:gd name="connsiteY3807" fmla="*/ 1692436 h 2165949"/>
              <a:gd name="connsiteX3808" fmla="*/ 1438903 w 3119726"/>
              <a:gd name="connsiteY3808" fmla="*/ 1704619 h 2165949"/>
              <a:gd name="connsiteX3809" fmla="*/ 1445228 w 3119726"/>
              <a:gd name="connsiteY3809" fmla="*/ 1693680 h 2165949"/>
              <a:gd name="connsiteX3810" fmla="*/ 1414694 w 3119726"/>
              <a:gd name="connsiteY3810" fmla="*/ 1727947 h 2165949"/>
              <a:gd name="connsiteX3811" fmla="*/ 1433045 w 3119726"/>
              <a:gd name="connsiteY3811" fmla="*/ 1708196 h 2165949"/>
              <a:gd name="connsiteX3812" fmla="*/ 1414331 w 3119726"/>
              <a:gd name="connsiteY3812" fmla="*/ 1714261 h 2165949"/>
              <a:gd name="connsiteX3813" fmla="*/ 1412775 w 3119726"/>
              <a:gd name="connsiteY3813" fmla="*/ 1705500 h 2165949"/>
              <a:gd name="connsiteX3814" fmla="*/ 1407488 w 3119726"/>
              <a:gd name="connsiteY3814" fmla="*/ 1717061 h 2165949"/>
              <a:gd name="connsiteX3815" fmla="*/ 1414694 w 3119726"/>
              <a:gd name="connsiteY3815" fmla="*/ 1727947 h 2165949"/>
              <a:gd name="connsiteX3816" fmla="*/ 1370111 w 3119726"/>
              <a:gd name="connsiteY3816" fmla="*/ 1597101 h 2165949"/>
              <a:gd name="connsiteX3817" fmla="*/ 1368037 w 3119726"/>
              <a:gd name="connsiteY3817" fmla="*/ 1595079 h 2165949"/>
              <a:gd name="connsiteX3818" fmla="*/ 1364304 w 3119726"/>
              <a:gd name="connsiteY3818" fmla="*/ 1596168 h 2165949"/>
              <a:gd name="connsiteX3819" fmla="*/ 1370111 w 3119726"/>
              <a:gd name="connsiteY3819" fmla="*/ 1597101 h 2165949"/>
              <a:gd name="connsiteX3820" fmla="*/ 1401889 w 3119726"/>
              <a:gd name="connsiteY3820" fmla="*/ 1724681 h 2165949"/>
              <a:gd name="connsiteX3821" fmla="*/ 1405984 w 3119726"/>
              <a:gd name="connsiteY3821" fmla="*/ 1717994 h 2165949"/>
              <a:gd name="connsiteX3822" fmla="*/ 1401889 w 3119726"/>
              <a:gd name="connsiteY3822" fmla="*/ 1724681 h 2165949"/>
              <a:gd name="connsiteX3823" fmla="*/ 1353781 w 3119726"/>
              <a:gd name="connsiteY3823" fmla="*/ 1608454 h 2165949"/>
              <a:gd name="connsiteX3824" fmla="*/ 1354299 w 3119726"/>
              <a:gd name="connsiteY3824" fmla="*/ 1601197 h 2165949"/>
              <a:gd name="connsiteX3825" fmla="*/ 1351500 w 3119726"/>
              <a:gd name="connsiteY3825" fmla="*/ 1612602 h 2165949"/>
              <a:gd name="connsiteX3826" fmla="*/ 1341080 w 3119726"/>
              <a:gd name="connsiteY3826" fmla="*/ 1614779 h 2165949"/>
              <a:gd name="connsiteX3827" fmla="*/ 1345590 w 3119726"/>
              <a:gd name="connsiteY3827" fmla="*/ 1606484 h 2165949"/>
              <a:gd name="connsiteX3828" fmla="*/ 1341183 w 3119726"/>
              <a:gd name="connsiteY3828" fmla="*/ 1605551 h 2165949"/>
              <a:gd name="connsiteX3829" fmla="*/ 1339421 w 3119726"/>
              <a:gd name="connsiteY3829" fmla="*/ 1606588 h 2165949"/>
              <a:gd name="connsiteX3830" fmla="*/ 1338954 w 3119726"/>
              <a:gd name="connsiteY3830" fmla="*/ 1613276 h 2165949"/>
              <a:gd name="connsiteX3831" fmla="*/ 1337710 w 3119726"/>
              <a:gd name="connsiteY3831" fmla="*/ 1607573 h 2165949"/>
              <a:gd name="connsiteX3832" fmla="*/ 1332526 w 3119726"/>
              <a:gd name="connsiteY3832" fmla="*/ 1611046 h 2165949"/>
              <a:gd name="connsiteX3833" fmla="*/ 1337347 w 3119726"/>
              <a:gd name="connsiteY3833" fmla="*/ 1619807 h 2165949"/>
              <a:gd name="connsiteX3834" fmla="*/ 1333252 w 3119726"/>
              <a:gd name="connsiteY3834" fmla="*/ 1626495 h 2165949"/>
              <a:gd name="connsiteX3835" fmla="*/ 1363060 w 3119726"/>
              <a:gd name="connsiteY3835" fmla="*/ 1605551 h 2165949"/>
              <a:gd name="connsiteX3836" fmla="*/ 1353781 w 3119726"/>
              <a:gd name="connsiteY3836" fmla="*/ 1608454 h 2165949"/>
              <a:gd name="connsiteX3837" fmla="*/ 1396186 w 3119726"/>
              <a:gd name="connsiteY3837" fmla="*/ 1737849 h 2165949"/>
              <a:gd name="connsiteX3838" fmla="*/ 1388669 w 3119726"/>
              <a:gd name="connsiteY3838" fmla="*/ 1738263 h 2165949"/>
              <a:gd name="connsiteX3839" fmla="*/ 1387736 w 3119726"/>
              <a:gd name="connsiteY3839" fmla="*/ 1747180 h 2165949"/>
              <a:gd name="connsiteX3840" fmla="*/ 1396186 w 3119726"/>
              <a:gd name="connsiteY3840" fmla="*/ 1737849 h 2165949"/>
              <a:gd name="connsiteX3841" fmla="*/ 1409147 w 3119726"/>
              <a:gd name="connsiteY3841" fmla="*/ 1815869 h 2165949"/>
              <a:gd name="connsiteX3842" fmla="*/ 1417078 w 3119726"/>
              <a:gd name="connsiteY3842" fmla="*/ 1813795 h 2165949"/>
              <a:gd name="connsiteX3843" fmla="*/ 1409147 w 3119726"/>
              <a:gd name="connsiteY3843" fmla="*/ 1815869 h 2165949"/>
              <a:gd name="connsiteX3844" fmla="*/ 1385352 w 3119726"/>
              <a:gd name="connsiteY3844" fmla="*/ 1741685 h 2165949"/>
              <a:gd name="connsiteX3845" fmla="*/ 1384211 w 3119726"/>
              <a:gd name="connsiteY3845" fmla="*/ 1731265 h 2165949"/>
              <a:gd name="connsiteX3846" fmla="*/ 1389499 w 3119726"/>
              <a:gd name="connsiteY3846" fmla="*/ 1734997 h 2165949"/>
              <a:gd name="connsiteX3847" fmla="*/ 1388566 w 3119726"/>
              <a:gd name="connsiteY3847" fmla="*/ 1728621 h 2165949"/>
              <a:gd name="connsiteX3848" fmla="*/ 1393594 w 3119726"/>
              <a:gd name="connsiteY3848" fmla="*/ 1728310 h 2165949"/>
              <a:gd name="connsiteX3849" fmla="*/ 1398623 w 3119726"/>
              <a:gd name="connsiteY3849" fmla="*/ 1727999 h 2165949"/>
              <a:gd name="connsiteX3850" fmla="*/ 1391210 w 3119726"/>
              <a:gd name="connsiteY3850" fmla="*/ 1722815 h 2165949"/>
              <a:gd name="connsiteX3851" fmla="*/ 1383278 w 3119726"/>
              <a:gd name="connsiteY3851" fmla="*/ 1724889 h 2165949"/>
              <a:gd name="connsiteX3852" fmla="*/ 1382345 w 3119726"/>
              <a:gd name="connsiteY3852" fmla="*/ 1733805 h 2165949"/>
              <a:gd name="connsiteX3853" fmla="*/ 1367208 w 3119726"/>
              <a:gd name="connsiteY3853" fmla="*/ 1749928 h 2165949"/>
              <a:gd name="connsiteX3854" fmla="*/ 1385352 w 3119726"/>
              <a:gd name="connsiteY3854" fmla="*/ 1741685 h 2165949"/>
              <a:gd name="connsiteX3855" fmla="*/ 1427343 w 3119726"/>
              <a:gd name="connsiteY3855" fmla="*/ 1807574 h 2165949"/>
              <a:gd name="connsiteX3856" fmla="*/ 1422470 w 3119726"/>
              <a:gd name="connsiteY3856" fmla="*/ 1802235 h 2165949"/>
              <a:gd name="connsiteX3857" fmla="*/ 1417959 w 3119726"/>
              <a:gd name="connsiteY3857" fmla="*/ 1810581 h 2165949"/>
              <a:gd name="connsiteX3858" fmla="*/ 1420085 w 3119726"/>
              <a:gd name="connsiteY3858" fmla="*/ 1812033 h 2165949"/>
              <a:gd name="connsiteX3859" fmla="*/ 1427343 w 3119726"/>
              <a:gd name="connsiteY3859" fmla="*/ 1807574 h 2165949"/>
              <a:gd name="connsiteX3860" fmla="*/ 1414382 w 3119726"/>
              <a:gd name="connsiteY3860" fmla="*/ 1834895 h 2165949"/>
              <a:gd name="connsiteX3861" fmla="*/ 1425425 w 3119726"/>
              <a:gd name="connsiteY3861" fmla="*/ 1825408 h 2165949"/>
              <a:gd name="connsiteX3862" fmla="*/ 1416974 w 3119726"/>
              <a:gd name="connsiteY3862" fmla="*/ 1819498 h 2165949"/>
              <a:gd name="connsiteX3863" fmla="*/ 1416663 w 3119726"/>
              <a:gd name="connsiteY3863" fmla="*/ 1830799 h 2165949"/>
              <a:gd name="connsiteX3864" fmla="*/ 1412205 w 3119726"/>
              <a:gd name="connsiteY3864" fmla="*/ 1823801 h 2165949"/>
              <a:gd name="connsiteX3865" fmla="*/ 1414382 w 3119726"/>
              <a:gd name="connsiteY3865" fmla="*/ 1834895 h 2165949"/>
              <a:gd name="connsiteX3866" fmla="*/ 1398727 w 3119726"/>
              <a:gd name="connsiteY3866" fmla="*/ 1777922 h 2165949"/>
              <a:gd name="connsiteX3867" fmla="*/ 1389292 w 3119726"/>
              <a:gd name="connsiteY3867" fmla="*/ 1780877 h 2165949"/>
              <a:gd name="connsiteX3868" fmla="*/ 1398727 w 3119726"/>
              <a:gd name="connsiteY3868" fmla="*/ 1777922 h 2165949"/>
              <a:gd name="connsiteX3869" fmla="*/ 1404222 w 3119726"/>
              <a:gd name="connsiteY3869" fmla="*/ 1825823 h 2165949"/>
              <a:gd name="connsiteX3870" fmla="*/ 1403341 w 3119726"/>
              <a:gd name="connsiteY3870" fmla="*/ 1819446 h 2165949"/>
              <a:gd name="connsiteX3871" fmla="*/ 1398156 w 3119726"/>
              <a:gd name="connsiteY3871" fmla="*/ 1825356 h 2165949"/>
              <a:gd name="connsiteX3872" fmla="*/ 1404222 w 3119726"/>
              <a:gd name="connsiteY3872" fmla="*/ 1825823 h 2165949"/>
              <a:gd name="connsiteX3873" fmla="*/ 1387736 w 3119726"/>
              <a:gd name="connsiteY3873" fmla="*/ 1837279 h 2165949"/>
              <a:gd name="connsiteX3874" fmla="*/ 1397742 w 3119726"/>
              <a:gd name="connsiteY3874" fmla="*/ 1827015 h 2165949"/>
              <a:gd name="connsiteX3875" fmla="*/ 1384574 w 3119726"/>
              <a:gd name="connsiteY3875" fmla="*/ 1834998 h 2165949"/>
              <a:gd name="connsiteX3876" fmla="*/ 1387736 w 3119726"/>
              <a:gd name="connsiteY3876" fmla="*/ 1837279 h 2165949"/>
              <a:gd name="connsiteX3877" fmla="*/ 1383796 w 3119726"/>
              <a:gd name="connsiteY3877" fmla="*/ 1838316 h 2165949"/>
              <a:gd name="connsiteX3878" fmla="*/ 1381049 w 3119726"/>
              <a:gd name="connsiteY3878" fmla="*/ 1834428 h 2165949"/>
              <a:gd name="connsiteX3879" fmla="*/ 1376124 w 3119726"/>
              <a:gd name="connsiteY3879" fmla="*/ 1844381 h 2165949"/>
              <a:gd name="connsiteX3880" fmla="*/ 1383796 w 3119726"/>
              <a:gd name="connsiteY3880" fmla="*/ 1838316 h 2165949"/>
              <a:gd name="connsiteX3881" fmla="*/ 1379079 w 3119726"/>
              <a:gd name="connsiteY3881" fmla="*/ 1852209 h 2165949"/>
              <a:gd name="connsiteX3882" fmla="*/ 1372340 w 3119726"/>
              <a:gd name="connsiteY3882" fmla="*/ 1849410 h 2165949"/>
              <a:gd name="connsiteX3883" fmla="*/ 1372910 w 3119726"/>
              <a:gd name="connsiteY3883" fmla="*/ 1842152 h 2165949"/>
              <a:gd name="connsiteX3884" fmla="*/ 1366482 w 3119726"/>
              <a:gd name="connsiteY3884" fmla="*/ 1852987 h 2165949"/>
              <a:gd name="connsiteX3885" fmla="*/ 1379079 w 3119726"/>
              <a:gd name="connsiteY3885" fmla="*/ 1852209 h 2165949"/>
              <a:gd name="connsiteX3886" fmla="*/ 1355854 w 3119726"/>
              <a:gd name="connsiteY3886" fmla="*/ 1860815 h 2165949"/>
              <a:gd name="connsiteX3887" fmla="*/ 1366585 w 3119726"/>
              <a:gd name="connsiteY3887" fmla="*/ 1862578 h 2165949"/>
              <a:gd name="connsiteX3888" fmla="*/ 1360416 w 3119726"/>
              <a:gd name="connsiteY3888" fmla="*/ 1852469 h 2165949"/>
              <a:gd name="connsiteX3889" fmla="*/ 1355388 w 3119726"/>
              <a:gd name="connsiteY3889" fmla="*/ 1852780 h 2165949"/>
              <a:gd name="connsiteX3890" fmla="*/ 1355854 w 3119726"/>
              <a:gd name="connsiteY3890" fmla="*/ 1860815 h 2165949"/>
              <a:gd name="connsiteX3891" fmla="*/ 1328845 w 3119726"/>
              <a:gd name="connsiteY3891" fmla="*/ 1790001 h 2165949"/>
              <a:gd name="connsiteX3892" fmla="*/ 1322624 w 3119726"/>
              <a:gd name="connsiteY3892" fmla="*/ 1795185 h 2165949"/>
              <a:gd name="connsiteX3893" fmla="*/ 1328845 w 3119726"/>
              <a:gd name="connsiteY3893" fmla="*/ 1790001 h 2165949"/>
              <a:gd name="connsiteX3894" fmla="*/ 1325061 w 3119726"/>
              <a:gd name="connsiteY3894" fmla="*/ 1835309 h 2165949"/>
              <a:gd name="connsiteX3895" fmla="*/ 1319618 w 3119726"/>
              <a:gd name="connsiteY3895" fmla="*/ 1837227 h 2165949"/>
              <a:gd name="connsiteX3896" fmla="*/ 1325061 w 3119726"/>
              <a:gd name="connsiteY3896" fmla="*/ 1835309 h 2165949"/>
              <a:gd name="connsiteX3897" fmla="*/ 1309509 w 3119726"/>
              <a:gd name="connsiteY3897" fmla="*/ 1803168 h 2165949"/>
              <a:gd name="connsiteX3898" fmla="*/ 1303288 w 3119726"/>
              <a:gd name="connsiteY3898" fmla="*/ 1808352 h 2165949"/>
              <a:gd name="connsiteX3899" fmla="*/ 1309509 w 3119726"/>
              <a:gd name="connsiteY3899" fmla="*/ 1803168 h 2165949"/>
              <a:gd name="connsiteX3900" fmla="*/ 1296600 w 3119726"/>
              <a:gd name="connsiteY3900" fmla="*/ 1815143 h 2165949"/>
              <a:gd name="connsiteX3901" fmla="*/ 1292868 w 3119726"/>
              <a:gd name="connsiteY3901" fmla="*/ 1820172 h 2165949"/>
              <a:gd name="connsiteX3902" fmla="*/ 1296600 w 3119726"/>
              <a:gd name="connsiteY3902" fmla="*/ 1815143 h 2165949"/>
              <a:gd name="connsiteX3903" fmla="*/ 1287321 w 3119726"/>
              <a:gd name="connsiteY3903" fmla="*/ 1802701 h 2165949"/>
              <a:gd name="connsiteX3904" fmla="*/ 1291365 w 3119726"/>
              <a:gd name="connsiteY3904" fmla="*/ 1811359 h 2165949"/>
              <a:gd name="connsiteX3905" fmla="*/ 1300281 w 3119726"/>
              <a:gd name="connsiteY3905" fmla="*/ 1800472 h 2165949"/>
              <a:gd name="connsiteX3906" fmla="*/ 1293697 w 3119726"/>
              <a:gd name="connsiteY3906" fmla="*/ 1791971 h 2165949"/>
              <a:gd name="connsiteX3907" fmla="*/ 1294838 w 3119726"/>
              <a:gd name="connsiteY3907" fmla="*/ 1802339 h 2165949"/>
              <a:gd name="connsiteX3908" fmla="*/ 1287321 w 3119726"/>
              <a:gd name="connsiteY3908" fmla="*/ 1802701 h 2165949"/>
              <a:gd name="connsiteX3909" fmla="*/ 1286803 w 3119726"/>
              <a:gd name="connsiteY3909" fmla="*/ 1794718 h 2165949"/>
              <a:gd name="connsiteX3910" fmla="*/ 1292816 w 3119726"/>
              <a:gd name="connsiteY3910" fmla="*/ 1785594 h 2165949"/>
              <a:gd name="connsiteX3911" fmla="*/ 1286803 w 3119726"/>
              <a:gd name="connsiteY3911" fmla="*/ 1794718 h 2165949"/>
              <a:gd name="connsiteX3912" fmla="*/ 1290483 w 3119726"/>
              <a:gd name="connsiteY3912" fmla="*/ 1780047 h 2165949"/>
              <a:gd name="connsiteX3913" fmla="*/ 1294682 w 3119726"/>
              <a:gd name="connsiteY3913" fmla="*/ 1783054 h 2165949"/>
              <a:gd name="connsiteX3914" fmla="*/ 1296289 w 3119726"/>
              <a:gd name="connsiteY3914" fmla="*/ 1776574 h 2165949"/>
              <a:gd name="connsiteX3915" fmla="*/ 1290483 w 3119726"/>
              <a:gd name="connsiteY3915" fmla="*/ 1780047 h 2165949"/>
              <a:gd name="connsiteX3916" fmla="*/ 1302977 w 3119726"/>
              <a:gd name="connsiteY3916" fmla="*/ 1744795 h 2165949"/>
              <a:gd name="connsiteX3917" fmla="*/ 1301784 w 3119726"/>
              <a:gd name="connsiteY3917" fmla="*/ 1749668 h 2165949"/>
              <a:gd name="connsiteX3918" fmla="*/ 1307228 w 3119726"/>
              <a:gd name="connsiteY3918" fmla="*/ 1747750 h 2165949"/>
              <a:gd name="connsiteX3919" fmla="*/ 1302977 w 3119726"/>
              <a:gd name="connsiteY3919" fmla="*/ 1744795 h 2165949"/>
              <a:gd name="connsiteX3920" fmla="*/ 1336777 w 3119726"/>
              <a:gd name="connsiteY3920" fmla="*/ 1762991 h 2165949"/>
              <a:gd name="connsiteX3921" fmla="*/ 1340095 w 3119726"/>
              <a:gd name="connsiteY3921" fmla="*/ 1759570 h 2165949"/>
              <a:gd name="connsiteX3922" fmla="*/ 1332111 w 3119726"/>
              <a:gd name="connsiteY3922" fmla="*/ 1776937 h 2165949"/>
              <a:gd name="connsiteX3923" fmla="*/ 1326875 w 3119726"/>
              <a:gd name="connsiteY3923" fmla="*/ 1773204 h 2165949"/>
              <a:gd name="connsiteX3924" fmla="*/ 1311064 w 3119726"/>
              <a:gd name="connsiteY3924" fmla="*/ 1786994 h 2165949"/>
              <a:gd name="connsiteX3925" fmla="*/ 1303443 w 3119726"/>
              <a:gd name="connsiteY3925" fmla="*/ 1777766 h 2165949"/>
              <a:gd name="connsiteX3926" fmla="*/ 1298259 w 3119726"/>
              <a:gd name="connsiteY3926" fmla="*/ 1783676 h 2165949"/>
              <a:gd name="connsiteX3927" fmla="*/ 1314019 w 3119726"/>
              <a:gd name="connsiteY3927" fmla="*/ 1794874 h 2165949"/>
              <a:gd name="connsiteX3928" fmla="*/ 1333615 w 3119726"/>
              <a:gd name="connsiteY3928" fmla="*/ 1785698 h 2165949"/>
              <a:gd name="connsiteX3929" fmla="*/ 1328742 w 3119726"/>
              <a:gd name="connsiteY3929" fmla="*/ 1780358 h 2165949"/>
              <a:gd name="connsiteX3930" fmla="*/ 1338384 w 3119726"/>
              <a:gd name="connsiteY3930" fmla="*/ 1781395 h 2165949"/>
              <a:gd name="connsiteX3931" fmla="*/ 1337140 w 3119726"/>
              <a:gd name="connsiteY3931" fmla="*/ 1786320 h 2165949"/>
              <a:gd name="connsiteX3932" fmla="*/ 1345642 w 3119726"/>
              <a:gd name="connsiteY3932" fmla="*/ 1776988 h 2165949"/>
              <a:gd name="connsiteX3933" fmla="*/ 1336570 w 3119726"/>
              <a:gd name="connsiteY3933" fmla="*/ 1768642 h 2165949"/>
              <a:gd name="connsiteX3934" fmla="*/ 1346782 w 3119726"/>
              <a:gd name="connsiteY3934" fmla="*/ 1762421 h 2165949"/>
              <a:gd name="connsiteX3935" fmla="*/ 1336777 w 3119726"/>
              <a:gd name="connsiteY3935" fmla="*/ 1762991 h 2165949"/>
              <a:gd name="connsiteX3936" fmla="*/ 1342946 w 3119726"/>
              <a:gd name="connsiteY3936" fmla="*/ 1773100 h 2165949"/>
              <a:gd name="connsiteX3937" fmla="*/ 1349685 w 3119726"/>
              <a:gd name="connsiteY3937" fmla="*/ 1775900 h 2165949"/>
              <a:gd name="connsiteX3938" fmla="*/ 1352744 w 3119726"/>
              <a:gd name="connsiteY3938" fmla="*/ 1768487 h 2165949"/>
              <a:gd name="connsiteX3939" fmla="*/ 1342946 w 3119726"/>
              <a:gd name="connsiteY3939" fmla="*/ 1773100 h 2165949"/>
              <a:gd name="connsiteX3940" fmla="*/ 1370214 w 3119726"/>
              <a:gd name="connsiteY3940" fmla="*/ 1822971 h 2165949"/>
              <a:gd name="connsiteX3941" fmla="*/ 1376953 w 3119726"/>
              <a:gd name="connsiteY3941" fmla="*/ 1825823 h 2165949"/>
              <a:gd name="connsiteX3942" fmla="*/ 1370214 w 3119726"/>
              <a:gd name="connsiteY3942" fmla="*/ 1822971 h 2165949"/>
              <a:gd name="connsiteX3943" fmla="*/ 1353210 w 3119726"/>
              <a:gd name="connsiteY3943" fmla="*/ 1751587 h 2165949"/>
              <a:gd name="connsiteX3944" fmla="*/ 1355180 w 3119726"/>
              <a:gd name="connsiteY3944" fmla="*/ 1758689 h 2165949"/>
              <a:gd name="connsiteX3945" fmla="*/ 1360987 w 3119726"/>
              <a:gd name="connsiteY3945" fmla="*/ 1755164 h 2165949"/>
              <a:gd name="connsiteX3946" fmla="*/ 1353210 w 3119726"/>
              <a:gd name="connsiteY3946" fmla="*/ 1751587 h 2165949"/>
              <a:gd name="connsiteX3947" fmla="*/ 1365186 w 3119726"/>
              <a:gd name="connsiteY3947" fmla="*/ 1758119 h 2165949"/>
              <a:gd name="connsiteX3948" fmla="*/ 1355647 w 3119726"/>
              <a:gd name="connsiteY3948" fmla="*/ 1766724 h 2165949"/>
              <a:gd name="connsiteX3949" fmla="*/ 1364615 w 3119726"/>
              <a:gd name="connsiteY3949" fmla="*/ 1765376 h 2165949"/>
              <a:gd name="connsiteX3950" fmla="*/ 1365186 w 3119726"/>
              <a:gd name="connsiteY3950" fmla="*/ 1758119 h 2165949"/>
              <a:gd name="connsiteX3951" fmla="*/ 1362542 w 3119726"/>
              <a:gd name="connsiteY3951" fmla="*/ 1723696 h 2165949"/>
              <a:gd name="connsiteX3952" fmla="*/ 1358446 w 3119726"/>
              <a:gd name="connsiteY3952" fmla="*/ 1730332 h 2165949"/>
              <a:gd name="connsiteX3953" fmla="*/ 1367519 w 3119726"/>
              <a:gd name="connsiteY3953" fmla="*/ 1738678 h 2165949"/>
              <a:gd name="connsiteX3954" fmla="*/ 1370162 w 3119726"/>
              <a:gd name="connsiteY3954" fmla="*/ 1732924 h 2165949"/>
              <a:gd name="connsiteX3955" fmla="*/ 1368037 w 3119726"/>
              <a:gd name="connsiteY3955" fmla="*/ 1731420 h 2165949"/>
              <a:gd name="connsiteX3956" fmla="*/ 1367363 w 3119726"/>
              <a:gd name="connsiteY3956" fmla="*/ 1729088 h 2165949"/>
              <a:gd name="connsiteX3957" fmla="*/ 1362542 w 3119726"/>
              <a:gd name="connsiteY3957" fmla="*/ 1723696 h 2165949"/>
              <a:gd name="connsiteX3958" fmla="*/ 1313552 w 3119726"/>
              <a:gd name="connsiteY3958" fmla="*/ 1631627 h 2165949"/>
              <a:gd name="connsiteX3959" fmla="*/ 1308731 w 3119726"/>
              <a:gd name="connsiteY3959" fmla="*/ 1626287 h 2165949"/>
              <a:gd name="connsiteX3960" fmla="*/ 1313552 w 3119726"/>
              <a:gd name="connsiteY3960" fmla="*/ 1631627 h 2165949"/>
              <a:gd name="connsiteX3961" fmla="*/ 1186283 w 3119726"/>
              <a:gd name="connsiteY3961" fmla="*/ 1691762 h 2165949"/>
              <a:gd name="connsiteX3962" fmla="*/ 1177574 w 3119726"/>
              <a:gd name="connsiteY3962" fmla="*/ 1696946 h 2165949"/>
              <a:gd name="connsiteX3963" fmla="*/ 1186283 w 3119726"/>
              <a:gd name="connsiteY3963" fmla="*/ 1691762 h 2165949"/>
              <a:gd name="connsiteX3964" fmla="*/ 1124386 w 3119726"/>
              <a:gd name="connsiteY3964" fmla="*/ 1731317 h 2165949"/>
              <a:gd name="connsiteX3965" fmla="*/ 1122260 w 3119726"/>
              <a:gd name="connsiteY3965" fmla="*/ 1720119 h 2165949"/>
              <a:gd name="connsiteX3966" fmla="*/ 1117283 w 3119726"/>
              <a:gd name="connsiteY3966" fmla="*/ 1729969 h 2165949"/>
              <a:gd name="connsiteX3967" fmla="*/ 1124386 w 3119726"/>
              <a:gd name="connsiteY3967" fmla="*/ 1731317 h 2165949"/>
              <a:gd name="connsiteX3968" fmla="*/ 1090741 w 3119726"/>
              <a:gd name="connsiteY3968" fmla="*/ 1702856 h 2165949"/>
              <a:gd name="connsiteX3969" fmla="*/ 1091259 w 3119726"/>
              <a:gd name="connsiteY3969" fmla="*/ 1699849 h 2165949"/>
              <a:gd name="connsiteX3970" fmla="*/ 1087942 w 3119726"/>
              <a:gd name="connsiteY3970" fmla="*/ 1701094 h 2165949"/>
              <a:gd name="connsiteX3971" fmla="*/ 1090741 w 3119726"/>
              <a:gd name="connsiteY3971" fmla="*/ 1702856 h 2165949"/>
              <a:gd name="connsiteX3972" fmla="*/ 1091052 w 3119726"/>
              <a:gd name="connsiteY3972" fmla="*/ 1745418 h 2165949"/>
              <a:gd name="connsiteX3973" fmla="*/ 1076070 w 3119726"/>
              <a:gd name="connsiteY3973" fmla="*/ 1755630 h 2165949"/>
              <a:gd name="connsiteX3974" fmla="*/ 1091052 w 3119726"/>
              <a:gd name="connsiteY3974" fmla="*/ 1745418 h 2165949"/>
              <a:gd name="connsiteX3975" fmla="*/ 1039782 w 3119726"/>
              <a:gd name="connsiteY3975" fmla="*/ 1752105 h 2165949"/>
              <a:gd name="connsiteX3976" fmla="*/ 1039159 w 3119726"/>
              <a:gd name="connsiteY3976" fmla="*/ 1749720 h 2165949"/>
              <a:gd name="connsiteX3977" fmla="*/ 1043099 w 3119726"/>
              <a:gd name="connsiteY3977" fmla="*/ 1748787 h 2165949"/>
              <a:gd name="connsiteX3978" fmla="*/ 1035220 w 3119726"/>
              <a:gd name="connsiteY3978" fmla="*/ 1750705 h 2165949"/>
              <a:gd name="connsiteX3979" fmla="*/ 1039782 w 3119726"/>
              <a:gd name="connsiteY3979" fmla="*/ 1752105 h 2165949"/>
              <a:gd name="connsiteX3980" fmla="*/ 1043566 w 3119726"/>
              <a:gd name="connsiteY3980" fmla="*/ 1776055 h 2165949"/>
              <a:gd name="connsiteX3981" fmla="*/ 1036256 w 3119726"/>
              <a:gd name="connsiteY3981" fmla="*/ 1780358 h 2165949"/>
              <a:gd name="connsiteX3982" fmla="*/ 1043566 w 3119726"/>
              <a:gd name="connsiteY3982" fmla="*/ 1776055 h 2165949"/>
              <a:gd name="connsiteX3983" fmla="*/ 1028325 w 3119726"/>
              <a:gd name="connsiteY3983" fmla="*/ 1753246 h 2165949"/>
              <a:gd name="connsiteX3984" fmla="*/ 1020808 w 3119726"/>
              <a:gd name="connsiteY3984" fmla="*/ 1753453 h 2165949"/>
              <a:gd name="connsiteX3985" fmla="*/ 1028325 w 3119726"/>
              <a:gd name="connsiteY3985" fmla="*/ 1753246 h 2165949"/>
              <a:gd name="connsiteX3986" fmla="*/ 1020393 w 3119726"/>
              <a:gd name="connsiteY3986" fmla="*/ 1755112 h 2165949"/>
              <a:gd name="connsiteX3987" fmla="*/ 1010802 w 3119726"/>
              <a:gd name="connsiteY3987" fmla="*/ 1763406 h 2165949"/>
              <a:gd name="connsiteX3988" fmla="*/ 1020393 w 3119726"/>
              <a:gd name="connsiteY3988" fmla="*/ 1755112 h 2165949"/>
              <a:gd name="connsiteX3989" fmla="*/ 994784 w 3119726"/>
              <a:gd name="connsiteY3989" fmla="*/ 1772686 h 2165949"/>
              <a:gd name="connsiteX3990" fmla="*/ 987889 w 3119726"/>
              <a:gd name="connsiteY3990" fmla="*/ 1775278 h 2165949"/>
              <a:gd name="connsiteX3991" fmla="*/ 994784 w 3119726"/>
              <a:gd name="connsiteY3991" fmla="*/ 1772686 h 2165949"/>
              <a:gd name="connsiteX3992" fmla="*/ 973270 w 3119726"/>
              <a:gd name="connsiteY3992" fmla="*/ 1793318 h 2165949"/>
              <a:gd name="connsiteX3993" fmla="*/ 975343 w 3119726"/>
              <a:gd name="connsiteY3993" fmla="*/ 1785283 h 2165949"/>
              <a:gd name="connsiteX3994" fmla="*/ 988252 w 3119726"/>
              <a:gd name="connsiteY3994" fmla="*/ 1783313 h 2165949"/>
              <a:gd name="connsiteX3995" fmla="*/ 984934 w 3119726"/>
              <a:gd name="connsiteY3995" fmla="*/ 1776988 h 2165949"/>
              <a:gd name="connsiteX3996" fmla="*/ 976173 w 3119726"/>
              <a:gd name="connsiteY3996" fmla="*/ 1782017 h 2165949"/>
              <a:gd name="connsiteX3997" fmla="*/ 971611 w 3119726"/>
              <a:gd name="connsiteY3997" fmla="*/ 1770923 h 2165949"/>
              <a:gd name="connsiteX3998" fmla="*/ 966582 w 3119726"/>
              <a:gd name="connsiteY3998" fmla="*/ 1780721 h 2165949"/>
              <a:gd name="connsiteX3999" fmla="*/ 974721 w 3119726"/>
              <a:gd name="connsiteY3999" fmla="*/ 1782898 h 2165949"/>
              <a:gd name="connsiteX4000" fmla="*/ 969278 w 3119726"/>
              <a:gd name="connsiteY4000" fmla="*/ 1794303 h 2165949"/>
              <a:gd name="connsiteX4001" fmla="*/ 973270 w 3119726"/>
              <a:gd name="connsiteY4001" fmla="*/ 1793318 h 2165949"/>
              <a:gd name="connsiteX4002" fmla="*/ 969952 w 3119726"/>
              <a:gd name="connsiteY4002" fmla="*/ 1786994 h 2165949"/>
              <a:gd name="connsiteX4003" fmla="*/ 963265 w 3119726"/>
              <a:gd name="connsiteY4003" fmla="*/ 1793629 h 2165949"/>
              <a:gd name="connsiteX4004" fmla="*/ 969952 w 3119726"/>
              <a:gd name="connsiteY4004" fmla="*/ 1786994 h 2165949"/>
              <a:gd name="connsiteX4005" fmla="*/ 959117 w 3119726"/>
              <a:gd name="connsiteY4005" fmla="*/ 1800109 h 2165949"/>
              <a:gd name="connsiteX4006" fmla="*/ 954918 w 3119726"/>
              <a:gd name="connsiteY4006" fmla="*/ 1797051 h 2165949"/>
              <a:gd name="connsiteX4007" fmla="*/ 949060 w 3119726"/>
              <a:gd name="connsiteY4007" fmla="*/ 1800420 h 2165949"/>
              <a:gd name="connsiteX4008" fmla="*/ 947816 w 3119726"/>
              <a:gd name="connsiteY4008" fmla="*/ 1805242 h 2165949"/>
              <a:gd name="connsiteX4009" fmla="*/ 959117 w 3119726"/>
              <a:gd name="connsiteY4009" fmla="*/ 1800109 h 2165949"/>
              <a:gd name="connsiteX4010" fmla="*/ 949890 w 3119726"/>
              <a:gd name="connsiteY4010" fmla="*/ 1826082 h 2165949"/>
              <a:gd name="connsiteX4011" fmla="*/ 942788 w 3119726"/>
              <a:gd name="connsiteY4011" fmla="*/ 1834324 h 2165949"/>
              <a:gd name="connsiteX4012" fmla="*/ 949890 w 3119726"/>
              <a:gd name="connsiteY4012" fmla="*/ 1826082 h 2165949"/>
              <a:gd name="connsiteX4013" fmla="*/ 931745 w 3119726"/>
              <a:gd name="connsiteY4013" fmla="*/ 1824164 h 2165949"/>
              <a:gd name="connsiteX4014" fmla="*/ 933819 w 3119726"/>
              <a:gd name="connsiteY4014" fmla="*/ 1816076 h 2165949"/>
              <a:gd name="connsiteX4015" fmla="*/ 943202 w 3119726"/>
              <a:gd name="connsiteY4015" fmla="*/ 1813433 h 2165949"/>
              <a:gd name="connsiteX4016" fmla="*/ 929672 w 3119726"/>
              <a:gd name="connsiteY4016" fmla="*/ 1813018 h 2165949"/>
              <a:gd name="connsiteX4017" fmla="*/ 927598 w 3119726"/>
              <a:gd name="connsiteY4017" fmla="*/ 1811463 h 2165949"/>
              <a:gd name="connsiteX4018" fmla="*/ 933664 w 3119726"/>
              <a:gd name="connsiteY4018" fmla="*/ 1802494 h 2165949"/>
              <a:gd name="connsiteX4019" fmla="*/ 946157 w 3119726"/>
              <a:gd name="connsiteY4019" fmla="*/ 1802131 h 2165949"/>
              <a:gd name="connsiteX4020" fmla="*/ 937396 w 3119726"/>
              <a:gd name="connsiteY4020" fmla="*/ 1797569 h 2165949"/>
              <a:gd name="connsiteX4021" fmla="*/ 932419 w 3119726"/>
              <a:gd name="connsiteY4021" fmla="*/ 1797725 h 2165949"/>
              <a:gd name="connsiteX4022" fmla="*/ 930709 w 3119726"/>
              <a:gd name="connsiteY4022" fmla="*/ 1804153 h 2165949"/>
              <a:gd name="connsiteX4023" fmla="*/ 914482 w 3119726"/>
              <a:gd name="connsiteY4023" fmla="*/ 1809389 h 2165949"/>
              <a:gd name="connsiteX4024" fmla="*/ 911735 w 3119726"/>
              <a:gd name="connsiteY4024" fmla="*/ 1815091 h 2165949"/>
              <a:gd name="connsiteX4025" fmla="*/ 915675 w 3119726"/>
              <a:gd name="connsiteY4025" fmla="*/ 1823853 h 2165949"/>
              <a:gd name="connsiteX4026" fmla="*/ 914431 w 3119726"/>
              <a:gd name="connsiteY4026" fmla="*/ 1819083 h 2165949"/>
              <a:gd name="connsiteX4027" fmla="*/ 931745 w 3119726"/>
              <a:gd name="connsiteY4027" fmla="*/ 1824164 h 2165949"/>
              <a:gd name="connsiteX4028" fmla="*/ 885192 w 3119726"/>
              <a:gd name="connsiteY4028" fmla="*/ 1868436 h 2165949"/>
              <a:gd name="connsiteX4029" fmla="*/ 886903 w 3119726"/>
              <a:gd name="connsiteY4029" fmla="*/ 1862007 h 2165949"/>
              <a:gd name="connsiteX4030" fmla="*/ 881875 w 3119726"/>
              <a:gd name="connsiteY4030" fmla="*/ 1862111 h 2165949"/>
              <a:gd name="connsiteX4031" fmla="*/ 885192 w 3119726"/>
              <a:gd name="connsiteY4031" fmla="*/ 1868436 h 2165949"/>
              <a:gd name="connsiteX4032" fmla="*/ 876380 w 3119726"/>
              <a:gd name="connsiteY4032" fmla="*/ 1840545 h 2165949"/>
              <a:gd name="connsiteX4033" fmla="*/ 880319 w 3119726"/>
              <a:gd name="connsiteY4033" fmla="*/ 1849306 h 2165949"/>
              <a:gd name="connsiteX4034" fmla="*/ 885296 w 3119726"/>
              <a:gd name="connsiteY4034" fmla="*/ 1849254 h 2165949"/>
              <a:gd name="connsiteX4035" fmla="*/ 876380 w 3119726"/>
              <a:gd name="connsiteY4035" fmla="*/ 1840545 h 2165949"/>
              <a:gd name="connsiteX4036" fmla="*/ 898982 w 3119726"/>
              <a:gd name="connsiteY4036" fmla="*/ 1830488 h 2165949"/>
              <a:gd name="connsiteX4037" fmla="*/ 886229 w 3119726"/>
              <a:gd name="connsiteY4037" fmla="*/ 1836346 h 2165949"/>
              <a:gd name="connsiteX4038" fmla="*/ 889754 w 3119726"/>
              <a:gd name="connsiteY4038" fmla="*/ 1837072 h 2165949"/>
              <a:gd name="connsiteX4039" fmla="*/ 883015 w 3119726"/>
              <a:gd name="connsiteY4039" fmla="*/ 1843656 h 2165949"/>
              <a:gd name="connsiteX4040" fmla="*/ 888251 w 3119726"/>
              <a:gd name="connsiteY4040" fmla="*/ 1837953 h 2165949"/>
              <a:gd name="connsiteX4041" fmla="*/ 897012 w 3119726"/>
              <a:gd name="connsiteY4041" fmla="*/ 1842619 h 2165949"/>
              <a:gd name="connsiteX4042" fmla="*/ 908936 w 3119726"/>
              <a:gd name="connsiteY4042" fmla="*/ 1830384 h 2165949"/>
              <a:gd name="connsiteX4043" fmla="*/ 917904 w 3119726"/>
              <a:gd name="connsiteY4043" fmla="*/ 1829400 h 2165949"/>
              <a:gd name="connsiteX4044" fmla="*/ 901470 w 3119726"/>
              <a:gd name="connsiteY4044" fmla="*/ 1820898 h 2165949"/>
              <a:gd name="connsiteX4045" fmla="*/ 898982 w 3119726"/>
              <a:gd name="connsiteY4045" fmla="*/ 1830488 h 2165949"/>
              <a:gd name="connsiteX4046" fmla="*/ 869951 w 3119726"/>
              <a:gd name="connsiteY4046" fmla="*/ 1789275 h 2165949"/>
              <a:gd name="connsiteX4047" fmla="*/ 862642 w 3119726"/>
              <a:gd name="connsiteY4047" fmla="*/ 1793422 h 2165949"/>
              <a:gd name="connsiteX4048" fmla="*/ 869951 w 3119726"/>
              <a:gd name="connsiteY4048" fmla="*/ 1789275 h 2165949"/>
              <a:gd name="connsiteX4049" fmla="*/ 771920 w 3119726"/>
              <a:gd name="connsiteY4049" fmla="*/ 1797984 h 2165949"/>
              <a:gd name="connsiteX4050" fmla="*/ 766063 w 3119726"/>
              <a:gd name="connsiteY4050" fmla="*/ 1801250 h 2165949"/>
              <a:gd name="connsiteX4051" fmla="*/ 771920 w 3119726"/>
              <a:gd name="connsiteY4051" fmla="*/ 1797984 h 2165949"/>
              <a:gd name="connsiteX4052" fmla="*/ 458284 w 3119726"/>
              <a:gd name="connsiteY4052" fmla="*/ 1716594 h 2165949"/>
              <a:gd name="connsiteX4053" fmla="*/ 457766 w 3119726"/>
              <a:gd name="connsiteY4053" fmla="*/ 1722348 h 2165949"/>
              <a:gd name="connsiteX4054" fmla="*/ 458284 w 3119726"/>
              <a:gd name="connsiteY4054" fmla="*/ 1716594 h 2165949"/>
              <a:gd name="connsiteX4055" fmla="*/ 431016 w 3119726"/>
              <a:gd name="connsiteY4055" fmla="*/ 1745780 h 2165949"/>
              <a:gd name="connsiteX4056" fmla="*/ 445013 w 3119726"/>
              <a:gd name="connsiteY4056" fmla="*/ 1740804 h 2165949"/>
              <a:gd name="connsiteX4057" fmla="*/ 445998 w 3119726"/>
              <a:gd name="connsiteY4057" fmla="*/ 1740907 h 2165949"/>
              <a:gd name="connsiteX4058" fmla="*/ 457247 w 3119726"/>
              <a:gd name="connsiteY4058" fmla="*/ 1736501 h 2165949"/>
              <a:gd name="connsiteX4059" fmla="*/ 455381 w 3119726"/>
              <a:gd name="connsiteY4059" fmla="*/ 1716231 h 2165949"/>
              <a:gd name="connsiteX4060" fmla="*/ 455070 w 3119726"/>
              <a:gd name="connsiteY4060" fmla="*/ 1714054 h 2165949"/>
              <a:gd name="connsiteX4061" fmla="*/ 454759 w 3119726"/>
              <a:gd name="connsiteY4061" fmla="*/ 1712291 h 2165949"/>
              <a:gd name="connsiteX4062" fmla="*/ 445013 w 3119726"/>
              <a:gd name="connsiteY4062" fmla="*/ 1712706 h 2165949"/>
              <a:gd name="connsiteX4063" fmla="*/ 448175 w 3119726"/>
              <a:gd name="connsiteY4063" fmla="*/ 1722556 h 2165949"/>
              <a:gd name="connsiteX4064" fmla="*/ 441021 w 3119726"/>
              <a:gd name="connsiteY4064" fmla="*/ 1716024 h 2165949"/>
              <a:gd name="connsiteX4065" fmla="*/ 440658 w 3119726"/>
              <a:gd name="connsiteY4065" fmla="*/ 1728362 h 2165949"/>
              <a:gd name="connsiteX4066" fmla="*/ 429875 w 3119726"/>
              <a:gd name="connsiteY4066" fmla="*/ 1733961 h 2165949"/>
              <a:gd name="connsiteX4067" fmla="*/ 434593 w 3119726"/>
              <a:gd name="connsiteY4067" fmla="*/ 1741685 h 2165949"/>
              <a:gd name="connsiteX4068" fmla="*/ 423706 w 3119726"/>
              <a:gd name="connsiteY4068" fmla="*/ 1739145 h 2165949"/>
              <a:gd name="connsiteX4069" fmla="*/ 431016 w 3119726"/>
              <a:gd name="connsiteY4069" fmla="*/ 1745780 h 2165949"/>
              <a:gd name="connsiteX4070" fmla="*/ 370933 w 3119726"/>
              <a:gd name="connsiteY4070" fmla="*/ 1689326 h 2165949"/>
              <a:gd name="connsiteX4071" fmla="*/ 367615 w 3119726"/>
              <a:gd name="connsiteY4071" fmla="*/ 1672892 h 2165949"/>
              <a:gd name="connsiteX4072" fmla="*/ 360461 w 3119726"/>
              <a:gd name="connsiteY4072" fmla="*/ 1687097 h 2165949"/>
              <a:gd name="connsiteX4073" fmla="*/ 366785 w 3119726"/>
              <a:gd name="connsiteY4073" fmla="*/ 1664857 h 2165949"/>
              <a:gd name="connsiteX4074" fmla="*/ 363986 w 3119726"/>
              <a:gd name="connsiteY4074" fmla="*/ 1664650 h 2165949"/>
              <a:gd name="connsiteX4075" fmla="*/ 363986 w 3119726"/>
              <a:gd name="connsiteY4075" fmla="*/ 1664650 h 2165949"/>
              <a:gd name="connsiteX4076" fmla="*/ 363986 w 3119726"/>
              <a:gd name="connsiteY4076" fmla="*/ 1664650 h 2165949"/>
              <a:gd name="connsiteX4077" fmla="*/ 356158 w 3119726"/>
              <a:gd name="connsiteY4077" fmla="*/ 1664235 h 2165949"/>
              <a:gd name="connsiteX4078" fmla="*/ 355899 w 3119726"/>
              <a:gd name="connsiteY4078" fmla="*/ 1677403 h 2165949"/>
              <a:gd name="connsiteX4079" fmla="*/ 349159 w 3119726"/>
              <a:gd name="connsiteY4079" fmla="*/ 1664028 h 2165949"/>
              <a:gd name="connsiteX4080" fmla="*/ 348278 w 3119726"/>
              <a:gd name="connsiteY4080" fmla="*/ 1664028 h 2165949"/>
              <a:gd name="connsiteX4081" fmla="*/ 344027 w 3119726"/>
              <a:gd name="connsiteY4081" fmla="*/ 1671648 h 2165949"/>
              <a:gd name="connsiteX4082" fmla="*/ 342679 w 3119726"/>
              <a:gd name="connsiteY4082" fmla="*/ 1684660 h 2165949"/>
              <a:gd name="connsiteX4083" fmla="*/ 345427 w 3119726"/>
              <a:gd name="connsiteY4083" fmla="*/ 1691762 h 2165949"/>
              <a:gd name="connsiteX4084" fmla="*/ 370933 w 3119726"/>
              <a:gd name="connsiteY4084" fmla="*/ 1689326 h 2165949"/>
              <a:gd name="connsiteX4085" fmla="*/ 257557 w 3119726"/>
              <a:gd name="connsiteY4085" fmla="*/ 1738419 h 2165949"/>
              <a:gd name="connsiteX4086" fmla="*/ 259008 w 3119726"/>
              <a:gd name="connsiteY4086" fmla="*/ 1734479 h 2165949"/>
              <a:gd name="connsiteX4087" fmla="*/ 256002 w 3119726"/>
              <a:gd name="connsiteY4087" fmla="*/ 1734012 h 2165949"/>
              <a:gd name="connsiteX4088" fmla="*/ 257557 w 3119726"/>
              <a:gd name="connsiteY4088" fmla="*/ 1738419 h 2165949"/>
              <a:gd name="connsiteX4089" fmla="*/ 253721 w 3119726"/>
              <a:gd name="connsiteY4089" fmla="*/ 1715920 h 2165949"/>
              <a:gd name="connsiteX4090" fmla="*/ 257557 w 3119726"/>
              <a:gd name="connsiteY4090" fmla="*/ 1724007 h 2165949"/>
              <a:gd name="connsiteX4091" fmla="*/ 259216 w 3119726"/>
              <a:gd name="connsiteY4091" fmla="*/ 1716750 h 2165949"/>
              <a:gd name="connsiteX4092" fmla="*/ 253721 w 3119726"/>
              <a:gd name="connsiteY4092" fmla="*/ 1715920 h 2165949"/>
              <a:gd name="connsiteX4093" fmla="*/ 259579 w 3119726"/>
              <a:gd name="connsiteY4093" fmla="*/ 1712395 h 2165949"/>
              <a:gd name="connsiteX4094" fmla="*/ 260875 w 3119726"/>
              <a:gd name="connsiteY4094" fmla="*/ 1724007 h 2165949"/>
              <a:gd name="connsiteX4095" fmla="*/ 256054 w 3119726"/>
              <a:gd name="connsiteY4095" fmla="*/ 1729036 h 2165949"/>
              <a:gd name="connsiteX4096" fmla="*/ 251077 w 3119726"/>
              <a:gd name="connsiteY4096" fmla="*/ 1721674 h 2165949"/>
              <a:gd name="connsiteX4097" fmla="*/ 254395 w 3119726"/>
              <a:gd name="connsiteY4097" fmla="*/ 1731420 h 2165949"/>
              <a:gd name="connsiteX4098" fmla="*/ 270621 w 3119726"/>
              <a:gd name="connsiteY4098" fmla="*/ 1729088 h 2165949"/>
              <a:gd name="connsiteX4099" fmla="*/ 267977 w 3119726"/>
              <a:gd name="connsiteY4099" fmla="*/ 1719808 h 2165949"/>
              <a:gd name="connsiteX4100" fmla="*/ 259579 w 3119726"/>
              <a:gd name="connsiteY4100" fmla="*/ 1712395 h 2165949"/>
              <a:gd name="connsiteX4101" fmla="*/ 268132 w 3119726"/>
              <a:gd name="connsiteY4101" fmla="*/ 1703115 h 2165949"/>
              <a:gd name="connsiteX4102" fmla="*/ 264244 w 3119726"/>
              <a:gd name="connsiteY4102" fmla="*/ 1709544 h 2165949"/>
              <a:gd name="connsiteX4103" fmla="*/ 268132 w 3119726"/>
              <a:gd name="connsiteY4103" fmla="*/ 1703115 h 2165949"/>
              <a:gd name="connsiteX4104" fmla="*/ 279434 w 3119726"/>
              <a:gd name="connsiteY4104" fmla="*/ 1675640 h 2165949"/>
              <a:gd name="connsiteX4105" fmla="*/ 279278 w 3119726"/>
              <a:gd name="connsiteY4105" fmla="*/ 1690207 h 2165949"/>
              <a:gd name="connsiteX4106" fmla="*/ 285136 w 3119726"/>
              <a:gd name="connsiteY4106" fmla="*/ 1674292 h 2165949"/>
              <a:gd name="connsiteX4107" fmla="*/ 279434 w 3119726"/>
              <a:gd name="connsiteY4107" fmla="*/ 1675640 h 2165949"/>
              <a:gd name="connsiteX4108" fmla="*/ 302244 w 3119726"/>
              <a:gd name="connsiteY4108" fmla="*/ 1682587 h 2165949"/>
              <a:gd name="connsiteX4109" fmla="*/ 298096 w 3119726"/>
              <a:gd name="connsiteY4109" fmla="*/ 1678854 h 2165949"/>
              <a:gd name="connsiteX4110" fmla="*/ 300637 w 3119726"/>
              <a:gd name="connsiteY4110" fmla="*/ 1687615 h 2165949"/>
              <a:gd name="connsiteX4111" fmla="*/ 297941 w 3119726"/>
              <a:gd name="connsiteY4111" fmla="*/ 1693369 h 2165949"/>
              <a:gd name="connsiteX4112" fmla="*/ 290061 w 3119726"/>
              <a:gd name="connsiteY4112" fmla="*/ 1681602 h 2165949"/>
              <a:gd name="connsiteX4113" fmla="*/ 291668 w 3119726"/>
              <a:gd name="connsiteY4113" fmla="*/ 1701301 h 2165949"/>
              <a:gd name="connsiteX4114" fmla="*/ 285084 w 3119726"/>
              <a:gd name="connsiteY4114" fmla="*/ 1713536 h 2165949"/>
              <a:gd name="connsiteX4115" fmla="*/ 278086 w 3119726"/>
              <a:gd name="connsiteY4115" fmla="*/ 1717786 h 2165949"/>
              <a:gd name="connsiteX4116" fmla="*/ 282026 w 3119726"/>
              <a:gd name="connsiteY4116" fmla="*/ 1723696 h 2165949"/>
              <a:gd name="connsiteX4117" fmla="*/ 281559 w 3119726"/>
              <a:gd name="connsiteY4117" fmla="*/ 1725614 h 2165949"/>
              <a:gd name="connsiteX4118" fmla="*/ 314271 w 3119726"/>
              <a:gd name="connsiteY4118" fmla="*/ 1725355 h 2165949"/>
              <a:gd name="connsiteX4119" fmla="*/ 328008 w 3119726"/>
              <a:gd name="connsiteY4119" fmla="*/ 1712706 h 2165949"/>
              <a:gd name="connsiteX4120" fmla="*/ 330912 w 3119726"/>
              <a:gd name="connsiteY4120" fmla="*/ 1722919 h 2165949"/>
              <a:gd name="connsiteX4121" fmla="*/ 335940 w 3119726"/>
              <a:gd name="connsiteY4121" fmla="*/ 1718564 h 2165949"/>
              <a:gd name="connsiteX4122" fmla="*/ 334540 w 3119726"/>
              <a:gd name="connsiteY4122" fmla="*/ 1702753 h 2165949"/>
              <a:gd name="connsiteX4123" fmla="*/ 333970 w 3119726"/>
              <a:gd name="connsiteY4123" fmla="*/ 1693680 h 2165949"/>
              <a:gd name="connsiteX4124" fmla="*/ 327127 w 3119726"/>
              <a:gd name="connsiteY4124" fmla="*/ 1683157 h 2165949"/>
              <a:gd name="connsiteX4125" fmla="*/ 324276 w 3119726"/>
              <a:gd name="connsiteY4125" fmla="*/ 1688807 h 2165949"/>
              <a:gd name="connsiteX4126" fmla="*/ 324380 w 3119726"/>
              <a:gd name="connsiteY4126" fmla="*/ 1676469 h 2165949"/>
              <a:gd name="connsiteX4127" fmla="*/ 319610 w 3119726"/>
              <a:gd name="connsiteY4127" fmla="*/ 1679165 h 2165949"/>
              <a:gd name="connsiteX4128" fmla="*/ 322669 w 3119726"/>
              <a:gd name="connsiteY4128" fmla="*/ 1693836 h 2165949"/>
              <a:gd name="connsiteX4129" fmla="*/ 320077 w 3119726"/>
              <a:gd name="connsiteY4129" fmla="*/ 1697309 h 2165949"/>
              <a:gd name="connsiteX4130" fmla="*/ 306339 w 3119726"/>
              <a:gd name="connsiteY4130" fmla="*/ 1711099 h 2165949"/>
              <a:gd name="connsiteX4131" fmla="*/ 301829 w 3119726"/>
              <a:gd name="connsiteY4131" fmla="*/ 1699331 h 2165949"/>
              <a:gd name="connsiteX4132" fmla="*/ 303021 w 3119726"/>
              <a:gd name="connsiteY4132" fmla="*/ 1686267 h 2165949"/>
              <a:gd name="connsiteX4133" fmla="*/ 304369 w 3119726"/>
              <a:gd name="connsiteY4133" fmla="*/ 1695754 h 2165949"/>
              <a:gd name="connsiteX4134" fmla="*/ 316655 w 3119726"/>
              <a:gd name="connsiteY4134" fmla="*/ 1674655 h 2165949"/>
              <a:gd name="connsiteX4135" fmla="*/ 304473 w 3119726"/>
              <a:gd name="connsiteY4135" fmla="*/ 1683468 h 2165949"/>
              <a:gd name="connsiteX4136" fmla="*/ 308983 w 3119726"/>
              <a:gd name="connsiteY4136" fmla="*/ 1671182 h 2165949"/>
              <a:gd name="connsiteX4137" fmla="*/ 307739 w 3119726"/>
              <a:gd name="connsiteY4137" fmla="*/ 1670145 h 2165949"/>
              <a:gd name="connsiteX4138" fmla="*/ 300377 w 3119726"/>
              <a:gd name="connsiteY4138" fmla="*/ 1667294 h 2165949"/>
              <a:gd name="connsiteX4139" fmla="*/ 302244 w 3119726"/>
              <a:gd name="connsiteY4139" fmla="*/ 1682587 h 2165949"/>
              <a:gd name="connsiteX4140" fmla="*/ 293275 w 3119726"/>
              <a:gd name="connsiteY4140" fmla="*/ 1634323 h 2165949"/>
              <a:gd name="connsiteX4141" fmla="*/ 288869 w 3119726"/>
              <a:gd name="connsiteY4141" fmla="*/ 1632716 h 2165949"/>
              <a:gd name="connsiteX4142" fmla="*/ 299029 w 3119726"/>
              <a:gd name="connsiteY4142" fmla="*/ 1645469 h 2165949"/>
              <a:gd name="connsiteX4143" fmla="*/ 293275 w 3119726"/>
              <a:gd name="connsiteY4143" fmla="*/ 1634323 h 2165949"/>
              <a:gd name="connsiteX4144" fmla="*/ 307531 w 3119726"/>
              <a:gd name="connsiteY4144" fmla="*/ 1618252 h 2165949"/>
              <a:gd name="connsiteX4145" fmla="*/ 307842 w 3119726"/>
              <a:gd name="connsiteY4145" fmla="*/ 1626287 h 2165949"/>
              <a:gd name="connsiteX4146" fmla="*/ 311471 w 3119726"/>
              <a:gd name="connsiteY4146" fmla="*/ 1624318 h 2165949"/>
              <a:gd name="connsiteX4147" fmla="*/ 307531 w 3119726"/>
              <a:gd name="connsiteY4147" fmla="*/ 1618252 h 2165949"/>
              <a:gd name="connsiteX4148" fmla="*/ 313026 w 3119726"/>
              <a:gd name="connsiteY4148" fmla="*/ 1631575 h 2165949"/>
              <a:gd name="connsiteX4149" fmla="*/ 313493 w 3119726"/>
              <a:gd name="connsiteY4149" fmla="*/ 1627272 h 2165949"/>
              <a:gd name="connsiteX4150" fmla="*/ 317537 w 3119726"/>
              <a:gd name="connsiteY4150" fmla="*/ 1643447 h 2165949"/>
              <a:gd name="connsiteX4151" fmla="*/ 320388 w 3119726"/>
              <a:gd name="connsiteY4151" fmla="*/ 1637744 h 2165949"/>
              <a:gd name="connsiteX4152" fmla="*/ 320025 w 3119726"/>
              <a:gd name="connsiteY4152" fmla="*/ 1619548 h 2165949"/>
              <a:gd name="connsiteX4153" fmla="*/ 313026 w 3119726"/>
              <a:gd name="connsiteY4153" fmla="*/ 1631575 h 2165949"/>
              <a:gd name="connsiteX4154" fmla="*/ 322617 w 3119726"/>
              <a:gd name="connsiteY4154" fmla="*/ 1616023 h 2165949"/>
              <a:gd name="connsiteX4155" fmla="*/ 322928 w 3119726"/>
              <a:gd name="connsiteY4155" fmla="*/ 1624058 h 2165949"/>
              <a:gd name="connsiteX4156" fmla="*/ 331637 w 3119726"/>
              <a:gd name="connsiteY4156" fmla="*/ 1617164 h 2165949"/>
              <a:gd name="connsiteX4157" fmla="*/ 322617 w 3119726"/>
              <a:gd name="connsiteY4157" fmla="*/ 1616023 h 2165949"/>
              <a:gd name="connsiteX4158" fmla="*/ 328942 w 3119726"/>
              <a:gd name="connsiteY4158" fmla="*/ 1610476 h 2165949"/>
              <a:gd name="connsiteX4159" fmla="*/ 333296 w 3119726"/>
              <a:gd name="connsiteY4159" fmla="*/ 1601974 h 2165949"/>
              <a:gd name="connsiteX4160" fmla="*/ 328942 w 3119726"/>
              <a:gd name="connsiteY4160" fmla="*/ 1610476 h 2165949"/>
              <a:gd name="connsiteX4161" fmla="*/ 281041 w 3119726"/>
              <a:gd name="connsiteY4161" fmla="*/ 1573617 h 2165949"/>
              <a:gd name="connsiteX4162" fmla="*/ 280989 w 3119726"/>
              <a:gd name="connsiteY4162" fmla="*/ 1573566 h 2165949"/>
              <a:gd name="connsiteX4163" fmla="*/ 280989 w 3119726"/>
              <a:gd name="connsiteY4163" fmla="*/ 1573669 h 2165949"/>
              <a:gd name="connsiteX4164" fmla="*/ 281041 w 3119726"/>
              <a:gd name="connsiteY4164" fmla="*/ 1573617 h 2165949"/>
              <a:gd name="connsiteX4165" fmla="*/ 253980 w 3119726"/>
              <a:gd name="connsiteY4165" fmla="*/ 1606122 h 2165949"/>
              <a:gd name="connsiteX4166" fmla="*/ 256987 w 3119726"/>
              <a:gd name="connsiteY4166" fmla="*/ 1598138 h 2165949"/>
              <a:gd name="connsiteX4167" fmla="*/ 256209 w 3119726"/>
              <a:gd name="connsiteY4167" fmla="*/ 1591606 h 2165949"/>
              <a:gd name="connsiteX4168" fmla="*/ 254135 w 3119726"/>
              <a:gd name="connsiteY4168" fmla="*/ 1592021 h 2165949"/>
              <a:gd name="connsiteX4169" fmla="*/ 251543 w 3119726"/>
              <a:gd name="connsiteY4169" fmla="*/ 1592539 h 2165949"/>
              <a:gd name="connsiteX4170" fmla="*/ 250714 w 3119726"/>
              <a:gd name="connsiteY4170" fmla="*/ 1592643 h 2165949"/>
              <a:gd name="connsiteX4171" fmla="*/ 250196 w 3119726"/>
              <a:gd name="connsiteY4171" fmla="*/ 1598138 h 2165949"/>
              <a:gd name="connsiteX4172" fmla="*/ 253980 w 3119726"/>
              <a:gd name="connsiteY4172" fmla="*/ 1606122 h 2165949"/>
              <a:gd name="connsiteX4173" fmla="*/ 246567 w 3119726"/>
              <a:gd name="connsiteY4173" fmla="*/ 1612653 h 2165949"/>
              <a:gd name="connsiteX4174" fmla="*/ 248537 w 3119726"/>
              <a:gd name="connsiteY4174" fmla="*/ 1603218 h 2165949"/>
              <a:gd name="connsiteX4175" fmla="*/ 246567 w 3119726"/>
              <a:gd name="connsiteY4175" fmla="*/ 1612653 h 2165949"/>
              <a:gd name="connsiteX4176" fmla="*/ 241175 w 3119726"/>
              <a:gd name="connsiteY4176" fmla="*/ 1570403 h 2165949"/>
              <a:gd name="connsiteX4177" fmla="*/ 253358 w 3119726"/>
              <a:gd name="connsiteY4177" fmla="*/ 1563146 h 2165949"/>
              <a:gd name="connsiteX4178" fmla="*/ 241175 w 3119726"/>
              <a:gd name="connsiteY4178" fmla="*/ 1570403 h 2165949"/>
              <a:gd name="connsiteX4179" fmla="*/ 254135 w 3119726"/>
              <a:gd name="connsiteY4179" fmla="*/ 1579164 h 2165949"/>
              <a:gd name="connsiteX4180" fmla="*/ 256624 w 3119726"/>
              <a:gd name="connsiteY4180" fmla="*/ 1582897 h 2165949"/>
              <a:gd name="connsiteX4181" fmla="*/ 259320 w 3119726"/>
              <a:gd name="connsiteY4181" fmla="*/ 1581497 h 2165949"/>
              <a:gd name="connsiteX4182" fmla="*/ 260253 w 3119726"/>
              <a:gd name="connsiteY4182" fmla="*/ 1575536 h 2165949"/>
              <a:gd name="connsiteX4183" fmla="*/ 254135 w 3119726"/>
              <a:gd name="connsiteY4183" fmla="*/ 1579164 h 2165949"/>
              <a:gd name="connsiteX4184" fmla="*/ 276220 w 3119726"/>
              <a:gd name="connsiteY4184" fmla="*/ 1563975 h 2165949"/>
              <a:gd name="connsiteX4185" fmla="*/ 275597 w 3119726"/>
              <a:gd name="connsiteY4185" fmla="*/ 1570507 h 2165949"/>
              <a:gd name="connsiteX4186" fmla="*/ 280263 w 3119726"/>
              <a:gd name="connsiteY4186" fmla="*/ 1569885 h 2165949"/>
              <a:gd name="connsiteX4187" fmla="*/ 276220 w 3119726"/>
              <a:gd name="connsiteY4187" fmla="*/ 1563975 h 2165949"/>
              <a:gd name="connsiteX4188" fmla="*/ 287054 w 3119726"/>
              <a:gd name="connsiteY4188" fmla="*/ 1572218 h 2165949"/>
              <a:gd name="connsiteX4189" fmla="*/ 288869 w 3119726"/>
              <a:gd name="connsiteY4189" fmla="*/ 1571855 h 2165949"/>
              <a:gd name="connsiteX4190" fmla="*/ 288610 w 3119726"/>
              <a:gd name="connsiteY4190" fmla="*/ 1567293 h 2165949"/>
              <a:gd name="connsiteX4191" fmla="*/ 287054 w 3119726"/>
              <a:gd name="connsiteY4191" fmla="*/ 1572218 h 2165949"/>
              <a:gd name="connsiteX4192" fmla="*/ 294882 w 3119726"/>
              <a:gd name="connsiteY4192" fmla="*/ 1570818 h 2165949"/>
              <a:gd name="connsiteX4193" fmla="*/ 296749 w 3119726"/>
              <a:gd name="connsiteY4193" fmla="*/ 1570507 h 2165949"/>
              <a:gd name="connsiteX4194" fmla="*/ 294519 w 3119726"/>
              <a:gd name="connsiteY4194" fmla="*/ 1566100 h 2165949"/>
              <a:gd name="connsiteX4195" fmla="*/ 294882 w 3119726"/>
              <a:gd name="connsiteY4195" fmla="*/ 1570818 h 2165949"/>
              <a:gd name="connsiteX4196" fmla="*/ 291927 w 3119726"/>
              <a:gd name="connsiteY4196" fmla="*/ 1547023 h 2165949"/>
              <a:gd name="connsiteX4197" fmla="*/ 298615 w 3119726"/>
              <a:gd name="connsiteY4197" fmla="*/ 1549460 h 2165949"/>
              <a:gd name="connsiteX4198" fmla="*/ 291927 w 3119726"/>
              <a:gd name="connsiteY4198" fmla="*/ 1547023 h 2165949"/>
              <a:gd name="connsiteX4199" fmla="*/ 301829 w 3119726"/>
              <a:gd name="connsiteY4199" fmla="*/ 1541580 h 2165949"/>
              <a:gd name="connsiteX4200" fmla="*/ 301103 w 3119726"/>
              <a:gd name="connsiteY4200" fmla="*/ 1548112 h 2165949"/>
              <a:gd name="connsiteX4201" fmla="*/ 304110 w 3119726"/>
              <a:gd name="connsiteY4201" fmla="*/ 1552570 h 2165949"/>
              <a:gd name="connsiteX4202" fmla="*/ 306391 w 3119726"/>
              <a:gd name="connsiteY4202" fmla="*/ 1563612 h 2165949"/>
              <a:gd name="connsiteX4203" fmla="*/ 309346 w 3119726"/>
              <a:gd name="connsiteY4203" fmla="*/ 1557910 h 2165949"/>
              <a:gd name="connsiteX4204" fmla="*/ 301829 w 3119726"/>
              <a:gd name="connsiteY4204" fmla="*/ 1541580 h 2165949"/>
              <a:gd name="connsiteX4205" fmla="*/ 320181 w 3119726"/>
              <a:gd name="connsiteY4205" fmla="*/ 1554022 h 2165949"/>
              <a:gd name="connsiteX4206" fmla="*/ 316500 w 3119726"/>
              <a:gd name="connsiteY4206" fmla="*/ 1566256 h 2165949"/>
              <a:gd name="connsiteX4207" fmla="*/ 321114 w 3119726"/>
              <a:gd name="connsiteY4207" fmla="*/ 1568019 h 2165949"/>
              <a:gd name="connsiteX4208" fmla="*/ 324950 w 3119726"/>
              <a:gd name="connsiteY4208" fmla="*/ 1567708 h 2165949"/>
              <a:gd name="connsiteX4209" fmla="*/ 325105 w 3119726"/>
              <a:gd name="connsiteY4209" fmla="*/ 1561487 h 2165949"/>
              <a:gd name="connsiteX4210" fmla="*/ 320181 w 3119726"/>
              <a:gd name="connsiteY4210" fmla="*/ 1554022 h 2165949"/>
              <a:gd name="connsiteX4211" fmla="*/ 326557 w 3119726"/>
              <a:gd name="connsiteY4211" fmla="*/ 1548423 h 2165949"/>
              <a:gd name="connsiteX4212" fmla="*/ 332259 w 3119726"/>
              <a:gd name="connsiteY4212" fmla="*/ 1539143 h 2165949"/>
              <a:gd name="connsiteX4213" fmla="*/ 326557 w 3119726"/>
              <a:gd name="connsiteY4213" fmla="*/ 1548423 h 2165949"/>
              <a:gd name="connsiteX4214" fmla="*/ 345271 w 3119726"/>
              <a:gd name="connsiteY4214" fmla="*/ 1556458 h 2165949"/>
              <a:gd name="connsiteX4215" fmla="*/ 337910 w 3119726"/>
              <a:gd name="connsiteY4215" fmla="*/ 1550289 h 2165949"/>
              <a:gd name="connsiteX4216" fmla="*/ 345271 w 3119726"/>
              <a:gd name="connsiteY4216" fmla="*/ 1556458 h 2165949"/>
              <a:gd name="connsiteX4217" fmla="*/ 333763 w 3119726"/>
              <a:gd name="connsiteY4217" fmla="*/ 1515815 h 2165949"/>
              <a:gd name="connsiteX4218" fmla="*/ 335214 w 3119726"/>
              <a:gd name="connsiteY4218" fmla="*/ 1523176 h 2165949"/>
              <a:gd name="connsiteX4219" fmla="*/ 330497 w 3119726"/>
              <a:gd name="connsiteY4219" fmla="*/ 1513482 h 2165949"/>
              <a:gd name="connsiteX4220" fmla="*/ 336407 w 3119726"/>
              <a:gd name="connsiteY4220" fmla="*/ 1532715 h 2165949"/>
              <a:gd name="connsiteX4221" fmla="*/ 337392 w 3119726"/>
              <a:gd name="connsiteY4221" fmla="*/ 1523954 h 2165949"/>
              <a:gd name="connsiteX4222" fmla="*/ 340554 w 3119726"/>
              <a:gd name="connsiteY4222" fmla="*/ 1536551 h 2165949"/>
              <a:gd name="connsiteX4223" fmla="*/ 341591 w 3119726"/>
              <a:gd name="connsiteY4223" fmla="*/ 1527790 h 2165949"/>
              <a:gd name="connsiteX4224" fmla="*/ 339154 w 3119726"/>
              <a:gd name="connsiteY4224" fmla="*/ 1518925 h 2165949"/>
              <a:gd name="connsiteX4225" fmla="*/ 333763 w 3119726"/>
              <a:gd name="connsiteY4225" fmla="*/ 1515815 h 2165949"/>
              <a:gd name="connsiteX4226" fmla="*/ 360875 w 3119726"/>
              <a:gd name="connsiteY4226" fmla="*/ 1557547 h 2165949"/>
              <a:gd name="connsiteX4227" fmla="*/ 364401 w 3119726"/>
              <a:gd name="connsiteY4227" fmla="*/ 1557236 h 2165949"/>
              <a:gd name="connsiteX4228" fmla="*/ 363675 w 3119726"/>
              <a:gd name="connsiteY4228" fmla="*/ 1548993 h 2165949"/>
              <a:gd name="connsiteX4229" fmla="*/ 360409 w 3119726"/>
              <a:gd name="connsiteY4229" fmla="*/ 1556769 h 2165949"/>
              <a:gd name="connsiteX4230" fmla="*/ 360875 w 3119726"/>
              <a:gd name="connsiteY4230" fmla="*/ 1557547 h 2165949"/>
              <a:gd name="connsiteX4231" fmla="*/ 336666 w 3119726"/>
              <a:gd name="connsiteY4231" fmla="*/ 1481652 h 2165949"/>
              <a:gd name="connsiteX4232" fmla="*/ 344546 w 3119726"/>
              <a:gd name="connsiteY4232" fmla="*/ 1475587 h 2165949"/>
              <a:gd name="connsiteX4233" fmla="*/ 336666 w 3119726"/>
              <a:gd name="connsiteY4233" fmla="*/ 1481652 h 2165949"/>
              <a:gd name="connsiteX4234" fmla="*/ 368911 w 3119726"/>
              <a:gd name="connsiteY4234" fmla="*/ 1544276 h 2165949"/>
              <a:gd name="connsiteX4235" fmla="*/ 376117 w 3119726"/>
              <a:gd name="connsiteY4235" fmla="*/ 1542617 h 2165949"/>
              <a:gd name="connsiteX4236" fmla="*/ 368911 w 3119726"/>
              <a:gd name="connsiteY4236" fmla="*/ 1544276 h 2165949"/>
              <a:gd name="connsiteX4237" fmla="*/ 385603 w 3119726"/>
              <a:gd name="connsiteY4237" fmla="*/ 1553503 h 2165949"/>
              <a:gd name="connsiteX4238" fmla="*/ 388403 w 3119726"/>
              <a:gd name="connsiteY4238" fmla="*/ 1553037 h 2165949"/>
              <a:gd name="connsiteX4239" fmla="*/ 385603 w 3119726"/>
              <a:gd name="connsiteY4239" fmla="*/ 1553503 h 2165949"/>
              <a:gd name="connsiteX4240" fmla="*/ 391410 w 3119726"/>
              <a:gd name="connsiteY4240" fmla="*/ 1550963 h 2165949"/>
              <a:gd name="connsiteX4241" fmla="*/ 391721 w 3119726"/>
              <a:gd name="connsiteY4241" fmla="*/ 1552622 h 2165949"/>
              <a:gd name="connsiteX4242" fmla="*/ 393380 w 3119726"/>
              <a:gd name="connsiteY4242" fmla="*/ 1552466 h 2165949"/>
              <a:gd name="connsiteX4243" fmla="*/ 394572 w 3119726"/>
              <a:gd name="connsiteY4243" fmla="*/ 1548164 h 2165949"/>
              <a:gd name="connsiteX4244" fmla="*/ 393224 w 3119726"/>
              <a:gd name="connsiteY4244" fmla="*/ 1545986 h 2165949"/>
              <a:gd name="connsiteX4245" fmla="*/ 391410 w 3119726"/>
              <a:gd name="connsiteY4245" fmla="*/ 1550963 h 2165949"/>
              <a:gd name="connsiteX4246" fmla="*/ 387936 w 3119726"/>
              <a:gd name="connsiteY4246" fmla="*/ 1495960 h 2165949"/>
              <a:gd name="connsiteX4247" fmla="*/ 382078 w 3119726"/>
              <a:gd name="connsiteY4247" fmla="*/ 1505032 h 2165949"/>
              <a:gd name="connsiteX4248" fmla="*/ 387936 w 3119726"/>
              <a:gd name="connsiteY4248" fmla="*/ 1495960 h 2165949"/>
              <a:gd name="connsiteX4249" fmla="*/ 367200 w 3119726"/>
              <a:gd name="connsiteY4249" fmla="*/ 1455887 h 2165949"/>
              <a:gd name="connsiteX4250" fmla="*/ 374924 w 3119726"/>
              <a:gd name="connsiteY4250" fmla="*/ 1460034 h 2165949"/>
              <a:gd name="connsiteX4251" fmla="*/ 375080 w 3119726"/>
              <a:gd name="connsiteY4251" fmla="*/ 1449822 h 2165949"/>
              <a:gd name="connsiteX4252" fmla="*/ 367200 w 3119726"/>
              <a:gd name="connsiteY4252" fmla="*/ 1455887 h 2165949"/>
              <a:gd name="connsiteX4253" fmla="*/ 398564 w 3119726"/>
              <a:gd name="connsiteY4253" fmla="*/ 1433803 h 2165949"/>
              <a:gd name="connsiteX4254" fmla="*/ 396749 w 3119726"/>
              <a:gd name="connsiteY4254" fmla="*/ 1423020 h 2165949"/>
              <a:gd name="connsiteX4255" fmla="*/ 391150 w 3119726"/>
              <a:gd name="connsiteY4255" fmla="*/ 1424368 h 2165949"/>
              <a:gd name="connsiteX4256" fmla="*/ 398564 w 3119726"/>
              <a:gd name="connsiteY4256" fmla="*/ 1433803 h 2165949"/>
              <a:gd name="connsiteX4257" fmla="*/ 382960 w 3119726"/>
              <a:gd name="connsiteY4257" fmla="*/ 1341786 h 2165949"/>
              <a:gd name="connsiteX4258" fmla="*/ 378449 w 3119726"/>
              <a:gd name="connsiteY4258" fmla="*/ 1342563 h 2165949"/>
              <a:gd name="connsiteX4259" fmla="*/ 382960 w 3119726"/>
              <a:gd name="connsiteY4259" fmla="*/ 1341786 h 2165949"/>
              <a:gd name="connsiteX4260" fmla="*/ 376272 w 3119726"/>
              <a:gd name="connsiteY4260" fmla="*/ 1343289 h 2165949"/>
              <a:gd name="connsiteX4261" fmla="*/ 368496 w 3119726"/>
              <a:gd name="connsiteY4261" fmla="*/ 1339764 h 2165949"/>
              <a:gd name="connsiteX4262" fmla="*/ 373110 w 3119726"/>
              <a:gd name="connsiteY4262" fmla="*/ 1345155 h 2165949"/>
              <a:gd name="connsiteX4263" fmla="*/ 376272 w 3119726"/>
              <a:gd name="connsiteY4263" fmla="*/ 1343289 h 2165949"/>
              <a:gd name="connsiteX4264" fmla="*/ 369844 w 3119726"/>
              <a:gd name="connsiteY4264" fmla="*/ 1349199 h 2165949"/>
              <a:gd name="connsiteX4265" fmla="*/ 367563 w 3119726"/>
              <a:gd name="connsiteY4265" fmla="*/ 1346244 h 2165949"/>
              <a:gd name="connsiteX4266" fmla="*/ 369118 w 3119726"/>
              <a:gd name="connsiteY4266" fmla="*/ 1351169 h 2165949"/>
              <a:gd name="connsiteX4267" fmla="*/ 369844 w 3119726"/>
              <a:gd name="connsiteY4267" fmla="*/ 1349199 h 2165949"/>
              <a:gd name="connsiteX4268" fmla="*/ 364867 w 3119726"/>
              <a:gd name="connsiteY4268" fmla="*/ 1339556 h 2165949"/>
              <a:gd name="connsiteX4269" fmla="*/ 358802 w 3119726"/>
              <a:gd name="connsiteY4269" fmla="*/ 1348732 h 2165949"/>
              <a:gd name="connsiteX4270" fmla="*/ 364867 w 3119726"/>
              <a:gd name="connsiteY4270" fmla="*/ 1339556 h 2165949"/>
              <a:gd name="connsiteX4271" fmla="*/ 334489 w 3119726"/>
              <a:gd name="connsiteY4271" fmla="*/ 1335409 h 2165949"/>
              <a:gd name="connsiteX4272" fmla="*/ 330445 w 3119726"/>
              <a:gd name="connsiteY4272" fmla="*/ 1336913 h 2165949"/>
              <a:gd name="connsiteX4273" fmla="*/ 334489 w 3119726"/>
              <a:gd name="connsiteY4273" fmla="*/ 1335409 h 2165949"/>
              <a:gd name="connsiteX4274" fmla="*/ 326712 w 3119726"/>
              <a:gd name="connsiteY4274" fmla="*/ 1338364 h 2165949"/>
              <a:gd name="connsiteX4275" fmla="*/ 322928 w 3119726"/>
              <a:gd name="connsiteY4275" fmla="*/ 1339868 h 2165949"/>
              <a:gd name="connsiteX4276" fmla="*/ 326712 w 3119726"/>
              <a:gd name="connsiteY4276" fmla="*/ 1338364 h 2165949"/>
              <a:gd name="connsiteX4277" fmla="*/ 317744 w 3119726"/>
              <a:gd name="connsiteY4277" fmla="*/ 1341993 h 2165949"/>
              <a:gd name="connsiteX4278" fmla="*/ 316966 w 3119726"/>
              <a:gd name="connsiteY4278" fmla="*/ 1342356 h 2165949"/>
              <a:gd name="connsiteX4279" fmla="*/ 317277 w 3119726"/>
              <a:gd name="connsiteY4279" fmla="*/ 1343445 h 2165949"/>
              <a:gd name="connsiteX4280" fmla="*/ 317744 w 3119726"/>
              <a:gd name="connsiteY4280" fmla="*/ 1341993 h 2165949"/>
              <a:gd name="connsiteX4281" fmla="*/ 306857 w 3119726"/>
              <a:gd name="connsiteY4281" fmla="*/ 1348836 h 2165949"/>
              <a:gd name="connsiteX4282" fmla="*/ 305924 w 3119726"/>
              <a:gd name="connsiteY4282" fmla="*/ 1347540 h 2165949"/>
              <a:gd name="connsiteX4283" fmla="*/ 304784 w 3119726"/>
              <a:gd name="connsiteY4283" fmla="*/ 1348110 h 2165949"/>
              <a:gd name="connsiteX4284" fmla="*/ 303021 w 3119726"/>
              <a:gd name="connsiteY4284" fmla="*/ 1348162 h 2165949"/>
              <a:gd name="connsiteX4285" fmla="*/ 306857 w 3119726"/>
              <a:gd name="connsiteY4285" fmla="*/ 1348836 h 2165949"/>
              <a:gd name="connsiteX4286" fmla="*/ 308102 w 3119726"/>
              <a:gd name="connsiteY4286" fmla="*/ 1376674 h 2165949"/>
              <a:gd name="connsiteX4287" fmla="*/ 309190 w 3119726"/>
              <a:gd name="connsiteY4287" fmla="*/ 1367913 h 2165949"/>
              <a:gd name="connsiteX4288" fmla="*/ 304628 w 3119726"/>
              <a:gd name="connsiteY4288" fmla="*/ 1366358 h 2165949"/>
              <a:gd name="connsiteX4289" fmla="*/ 308102 w 3119726"/>
              <a:gd name="connsiteY4289" fmla="*/ 1376674 h 2165949"/>
              <a:gd name="connsiteX4290" fmla="*/ 300118 w 3119726"/>
              <a:gd name="connsiteY4290" fmla="*/ 1354487 h 2165949"/>
              <a:gd name="connsiteX4291" fmla="*/ 299755 w 3119726"/>
              <a:gd name="connsiteY4291" fmla="*/ 1348214 h 2165949"/>
              <a:gd name="connsiteX4292" fmla="*/ 297319 w 3119726"/>
              <a:gd name="connsiteY4292" fmla="*/ 1348266 h 2165949"/>
              <a:gd name="connsiteX4293" fmla="*/ 300118 w 3119726"/>
              <a:gd name="connsiteY4293" fmla="*/ 1354487 h 2165949"/>
              <a:gd name="connsiteX4294" fmla="*/ 234436 w 3119726"/>
              <a:gd name="connsiteY4294" fmla="*/ 1359774 h 2165949"/>
              <a:gd name="connsiteX4295" fmla="*/ 234799 w 3119726"/>
              <a:gd name="connsiteY4295" fmla="*/ 1355109 h 2165949"/>
              <a:gd name="connsiteX4296" fmla="*/ 232310 w 3119726"/>
              <a:gd name="connsiteY4296" fmla="*/ 1355524 h 2165949"/>
              <a:gd name="connsiteX4297" fmla="*/ 234436 w 3119726"/>
              <a:gd name="connsiteY4297" fmla="*/ 1359774 h 2165949"/>
              <a:gd name="connsiteX4298" fmla="*/ 242730 w 3119726"/>
              <a:gd name="connsiteY4298" fmla="*/ 1353709 h 2165949"/>
              <a:gd name="connsiteX4299" fmla="*/ 245530 w 3119726"/>
              <a:gd name="connsiteY4299" fmla="*/ 1357649 h 2165949"/>
              <a:gd name="connsiteX4300" fmla="*/ 245011 w 3119726"/>
              <a:gd name="connsiteY4300" fmla="*/ 1353294 h 2165949"/>
              <a:gd name="connsiteX4301" fmla="*/ 242730 w 3119726"/>
              <a:gd name="connsiteY4301" fmla="*/ 1353709 h 2165949"/>
              <a:gd name="connsiteX4302" fmla="*/ 297993 w 3119726"/>
              <a:gd name="connsiteY4302" fmla="*/ 1333232 h 2165949"/>
              <a:gd name="connsiteX4303" fmla="*/ 298096 w 3119726"/>
              <a:gd name="connsiteY4303" fmla="*/ 1334113 h 2165949"/>
              <a:gd name="connsiteX4304" fmla="*/ 301207 w 3119726"/>
              <a:gd name="connsiteY4304" fmla="*/ 1333958 h 2165949"/>
              <a:gd name="connsiteX4305" fmla="*/ 297993 w 3119726"/>
              <a:gd name="connsiteY4305" fmla="*/ 1333232 h 2165949"/>
              <a:gd name="connsiteX4306" fmla="*/ 319973 w 3119726"/>
              <a:gd name="connsiteY4306" fmla="*/ 1313688 h 2165949"/>
              <a:gd name="connsiteX4307" fmla="*/ 318262 w 3119726"/>
              <a:gd name="connsiteY4307" fmla="*/ 1326700 h 2165949"/>
              <a:gd name="connsiteX4308" fmla="*/ 306806 w 3119726"/>
              <a:gd name="connsiteY4308" fmla="*/ 1330433 h 2165949"/>
              <a:gd name="connsiteX4309" fmla="*/ 310123 w 3119726"/>
              <a:gd name="connsiteY4309" fmla="*/ 1332817 h 2165949"/>
              <a:gd name="connsiteX4310" fmla="*/ 306598 w 3119726"/>
              <a:gd name="connsiteY4310" fmla="*/ 1333906 h 2165949"/>
              <a:gd name="connsiteX4311" fmla="*/ 308776 w 3119726"/>
              <a:gd name="connsiteY4311" fmla="*/ 1333958 h 2165949"/>
              <a:gd name="connsiteX4312" fmla="*/ 308827 w 3119726"/>
              <a:gd name="connsiteY4312" fmla="*/ 1333491 h 2165949"/>
              <a:gd name="connsiteX4313" fmla="*/ 309242 w 3119726"/>
              <a:gd name="connsiteY4313" fmla="*/ 1333958 h 2165949"/>
              <a:gd name="connsiteX4314" fmla="*/ 313700 w 3119726"/>
              <a:gd name="connsiteY4314" fmla="*/ 1334113 h 2165949"/>
              <a:gd name="connsiteX4315" fmla="*/ 326557 w 3119726"/>
              <a:gd name="connsiteY4315" fmla="*/ 1322034 h 2165949"/>
              <a:gd name="connsiteX4316" fmla="*/ 319973 w 3119726"/>
              <a:gd name="connsiteY4316" fmla="*/ 1313688 h 2165949"/>
              <a:gd name="connsiteX4317" fmla="*/ 269584 w 3119726"/>
              <a:gd name="connsiteY4317" fmla="*/ 1132349 h 2165949"/>
              <a:gd name="connsiteX4318" fmla="*/ 276323 w 3119726"/>
              <a:gd name="connsiteY4318" fmla="*/ 1128928 h 2165949"/>
              <a:gd name="connsiteX4319" fmla="*/ 269584 w 3119726"/>
              <a:gd name="connsiteY4319" fmla="*/ 1132349 h 2165949"/>
              <a:gd name="connsiteX4320" fmla="*/ 288869 w 3119726"/>
              <a:gd name="connsiteY4320" fmla="*/ 1128720 h 2165949"/>
              <a:gd name="connsiteX4321" fmla="*/ 295556 w 3119726"/>
              <a:gd name="connsiteY4321" fmla="*/ 1117264 h 2165949"/>
              <a:gd name="connsiteX4322" fmla="*/ 288869 w 3119726"/>
              <a:gd name="connsiteY4322" fmla="*/ 1128720 h 2165949"/>
              <a:gd name="connsiteX4323" fmla="*/ 319507 w 3119726"/>
              <a:gd name="connsiteY4323" fmla="*/ 1091032 h 2165949"/>
              <a:gd name="connsiteX4324" fmla="*/ 326609 w 3119726"/>
              <a:gd name="connsiteY4324" fmla="*/ 1085485 h 2165949"/>
              <a:gd name="connsiteX4325" fmla="*/ 319507 w 3119726"/>
              <a:gd name="connsiteY4325" fmla="*/ 1091032 h 2165949"/>
              <a:gd name="connsiteX4326" fmla="*/ 340917 w 3119726"/>
              <a:gd name="connsiteY4326" fmla="*/ 1082427 h 2165949"/>
              <a:gd name="connsiteX4327" fmla="*/ 348071 w 3119726"/>
              <a:gd name="connsiteY4327" fmla="*/ 1085122 h 2165949"/>
              <a:gd name="connsiteX4328" fmla="*/ 340917 w 3119726"/>
              <a:gd name="connsiteY4328" fmla="*/ 1082427 h 2165949"/>
              <a:gd name="connsiteX4329" fmla="*/ 382338 w 3119726"/>
              <a:gd name="connsiteY4329" fmla="*/ 1058891 h 2165949"/>
              <a:gd name="connsiteX4330" fmla="*/ 388144 w 3119726"/>
              <a:gd name="connsiteY4330" fmla="*/ 1054173 h 2165949"/>
              <a:gd name="connsiteX4331" fmla="*/ 382338 w 3119726"/>
              <a:gd name="connsiteY4331" fmla="*/ 1058891 h 2165949"/>
              <a:gd name="connsiteX4332" fmla="*/ 409347 w 3119726"/>
              <a:gd name="connsiteY4332" fmla="*/ 1032193 h 2165949"/>
              <a:gd name="connsiteX4333" fmla="*/ 420233 w 3119726"/>
              <a:gd name="connsiteY4333" fmla="*/ 1027372 h 2165949"/>
              <a:gd name="connsiteX4334" fmla="*/ 409347 w 3119726"/>
              <a:gd name="connsiteY4334" fmla="*/ 1032193 h 2165949"/>
              <a:gd name="connsiteX4335" fmla="*/ 534283 w 3119726"/>
              <a:gd name="connsiteY4335" fmla="*/ 957076 h 2165949"/>
              <a:gd name="connsiteX4336" fmla="*/ 543303 w 3119726"/>
              <a:gd name="connsiteY4336" fmla="*/ 942612 h 2165949"/>
              <a:gd name="connsiteX4337" fmla="*/ 540815 w 3119726"/>
              <a:gd name="connsiteY4337" fmla="*/ 953551 h 2165949"/>
              <a:gd name="connsiteX4338" fmla="*/ 672957 w 3119726"/>
              <a:gd name="connsiteY4338" fmla="*/ 892067 h 2165949"/>
              <a:gd name="connsiteX4339" fmla="*/ 672749 w 3119726"/>
              <a:gd name="connsiteY4339" fmla="*/ 889268 h 2165949"/>
              <a:gd name="connsiteX4340" fmla="*/ 652168 w 3119726"/>
              <a:gd name="connsiteY4340" fmla="*/ 894297 h 2165949"/>
              <a:gd name="connsiteX4341" fmla="*/ 643407 w 3119726"/>
              <a:gd name="connsiteY4341" fmla="*/ 884810 h 2165949"/>
              <a:gd name="connsiteX4342" fmla="*/ 639105 w 3119726"/>
              <a:gd name="connsiteY4342" fmla="*/ 882736 h 2165949"/>
              <a:gd name="connsiteX4343" fmla="*/ 614688 w 3119726"/>
              <a:gd name="connsiteY4343" fmla="*/ 900517 h 2165949"/>
              <a:gd name="connsiteX4344" fmla="*/ 603438 w 3119726"/>
              <a:gd name="connsiteY4344" fmla="*/ 907153 h 2165949"/>
              <a:gd name="connsiteX4345" fmla="*/ 602298 w 3119726"/>
              <a:gd name="connsiteY4345" fmla="*/ 899688 h 2165949"/>
              <a:gd name="connsiteX4346" fmla="*/ 580421 w 3119726"/>
              <a:gd name="connsiteY4346" fmla="*/ 916640 h 2165949"/>
              <a:gd name="connsiteX4347" fmla="*/ 578295 w 3119726"/>
              <a:gd name="connsiteY4347" fmla="*/ 907568 h 2165949"/>
              <a:gd name="connsiteX4348" fmla="*/ 545221 w 3119726"/>
              <a:gd name="connsiteY4348" fmla="*/ 931103 h 2165949"/>
              <a:gd name="connsiteX4349" fmla="*/ 545014 w 3119726"/>
              <a:gd name="connsiteY4349" fmla="*/ 925245 h 2165949"/>
              <a:gd name="connsiteX4350" fmla="*/ 535008 w 3119726"/>
              <a:gd name="connsiteY4350" fmla="*/ 930430 h 2165949"/>
              <a:gd name="connsiteX4351" fmla="*/ 512510 w 3119726"/>
              <a:gd name="connsiteY4351" fmla="*/ 962467 h 2165949"/>
              <a:gd name="connsiteX4352" fmla="*/ 510488 w 3119726"/>
              <a:gd name="connsiteY4352" fmla="*/ 970502 h 2165949"/>
              <a:gd name="connsiteX4353" fmla="*/ 534283 w 3119726"/>
              <a:gd name="connsiteY4353" fmla="*/ 957076 h 2165949"/>
              <a:gd name="connsiteX4354" fmla="*/ 401052 w 3119726"/>
              <a:gd name="connsiteY4354" fmla="*/ 976671 h 2165949"/>
              <a:gd name="connsiteX4355" fmla="*/ 406703 w 3119726"/>
              <a:gd name="connsiteY4355" fmla="*/ 973406 h 2165949"/>
              <a:gd name="connsiteX4356" fmla="*/ 400793 w 3119726"/>
              <a:gd name="connsiteY4356" fmla="*/ 974857 h 2165949"/>
              <a:gd name="connsiteX4357" fmla="*/ 401052 w 3119726"/>
              <a:gd name="connsiteY4357" fmla="*/ 976671 h 2165949"/>
              <a:gd name="connsiteX4358" fmla="*/ 391462 w 3119726"/>
              <a:gd name="connsiteY4358" fmla="*/ 973406 h 2165949"/>
              <a:gd name="connsiteX4359" fmla="*/ 391150 w 3119726"/>
              <a:gd name="connsiteY4359" fmla="*/ 974339 h 2165949"/>
              <a:gd name="connsiteX4360" fmla="*/ 391150 w 3119726"/>
              <a:gd name="connsiteY4360" fmla="*/ 976412 h 2165949"/>
              <a:gd name="connsiteX4361" fmla="*/ 391462 w 3119726"/>
              <a:gd name="connsiteY4361" fmla="*/ 973406 h 2165949"/>
              <a:gd name="connsiteX4362" fmla="*/ 405666 w 3119726"/>
              <a:gd name="connsiteY4362" fmla="*/ 876723 h 2165949"/>
              <a:gd name="connsiteX4363" fmla="*/ 427076 w 3119726"/>
              <a:gd name="connsiteY4363" fmla="*/ 868532 h 2165949"/>
              <a:gd name="connsiteX4364" fmla="*/ 405666 w 3119726"/>
              <a:gd name="connsiteY4364" fmla="*/ 876723 h 2165949"/>
              <a:gd name="connsiteX4365" fmla="*/ 652946 w 3119726"/>
              <a:gd name="connsiteY4365" fmla="*/ 692066 h 2165949"/>
              <a:gd name="connsiteX4366" fmla="*/ 648177 w 3119726"/>
              <a:gd name="connsiteY4366" fmla="*/ 698131 h 2165949"/>
              <a:gd name="connsiteX4367" fmla="*/ 658700 w 3119726"/>
              <a:gd name="connsiteY4367" fmla="*/ 694710 h 2165949"/>
              <a:gd name="connsiteX4368" fmla="*/ 652946 w 3119726"/>
              <a:gd name="connsiteY4368" fmla="*/ 692066 h 2165949"/>
              <a:gd name="connsiteX4369" fmla="*/ 658026 w 3119726"/>
              <a:gd name="connsiteY4369" fmla="*/ 697250 h 2165949"/>
              <a:gd name="connsiteX4370" fmla="*/ 670831 w 3119726"/>
              <a:gd name="connsiteY4370" fmla="*/ 697406 h 2165949"/>
              <a:gd name="connsiteX4371" fmla="*/ 678918 w 3119726"/>
              <a:gd name="connsiteY4371" fmla="*/ 691081 h 2165949"/>
              <a:gd name="connsiteX4372" fmla="*/ 658026 w 3119726"/>
              <a:gd name="connsiteY4372" fmla="*/ 697250 h 2165949"/>
              <a:gd name="connsiteX4373" fmla="*/ 771609 w 3119726"/>
              <a:gd name="connsiteY4373" fmla="*/ 656711 h 2165949"/>
              <a:gd name="connsiteX4374" fmla="*/ 774616 w 3119726"/>
              <a:gd name="connsiteY4374" fmla="*/ 657696 h 2165949"/>
              <a:gd name="connsiteX4375" fmla="*/ 788821 w 3119726"/>
              <a:gd name="connsiteY4375" fmla="*/ 652719 h 2165949"/>
              <a:gd name="connsiteX4376" fmla="*/ 771609 w 3119726"/>
              <a:gd name="connsiteY4376" fmla="*/ 656711 h 2165949"/>
              <a:gd name="connsiteX4377" fmla="*/ 796856 w 3119726"/>
              <a:gd name="connsiteY4377" fmla="*/ 658888 h 2165949"/>
              <a:gd name="connsiteX4378" fmla="*/ 779334 w 3119726"/>
              <a:gd name="connsiteY4378" fmla="*/ 664176 h 2165949"/>
              <a:gd name="connsiteX4379" fmla="*/ 798152 w 3119726"/>
              <a:gd name="connsiteY4379" fmla="*/ 653756 h 2165949"/>
              <a:gd name="connsiteX4380" fmla="*/ 770573 w 3119726"/>
              <a:gd name="connsiteY4380" fmla="*/ 660547 h 2165949"/>
              <a:gd name="connsiteX4381" fmla="*/ 767929 w 3119726"/>
              <a:gd name="connsiteY4381" fmla="*/ 658266 h 2165949"/>
              <a:gd name="connsiteX4382" fmla="*/ 753932 w 3119726"/>
              <a:gd name="connsiteY4382" fmla="*/ 662620 h 2165949"/>
              <a:gd name="connsiteX4383" fmla="*/ 752895 w 3119726"/>
              <a:gd name="connsiteY4383" fmla="*/ 666457 h 2165949"/>
              <a:gd name="connsiteX4384" fmla="*/ 743356 w 3119726"/>
              <a:gd name="connsiteY4384" fmla="*/ 666042 h 2165949"/>
              <a:gd name="connsiteX4385" fmla="*/ 741905 w 3119726"/>
              <a:gd name="connsiteY4385" fmla="*/ 671796 h 2165949"/>
              <a:gd name="connsiteX4386" fmla="*/ 722413 w 3119726"/>
              <a:gd name="connsiteY4386" fmla="*/ 672263 h 2165949"/>
              <a:gd name="connsiteX4387" fmla="*/ 714844 w 3119726"/>
              <a:gd name="connsiteY4387" fmla="*/ 676669 h 2165949"/>
              <a:gd name="connsiteX4388" fmla="*/ 697529 w 3119726"/>
              <a:gd name="connsiteY4388" fmla="*/ 681283 h 2165949"/>
              <a:gd name="connsiteX4389" fmla="*/ 698877 w 3119726"/>
              <a:gd name="connsiteY4389" fmla="*/ 676151 h 2165949"/>
              <a:gd name="connsiteX4390" fmla="*/ 681044 w 3119726"/>
              <a:gd name="connsiteY4390" fmla="*/ 682735 h 2165949"/>
              <a:gd name="connsiteX4391" fmla="*/ 690790 w 3119726"/>
              <a:gd name="connsiteY4391" fmla="*/ 682527 h 2165949"/>
              <a:gd name="connsiteX4392" fmla="*/ 680214 w 3119726"/>
              <a:gd name="connsiteY4392" fmla="*/ 685949 h 2165949"/>
              <a:gd name="connsiteX4393" fmla="*/ 690427 w 3119726"/>
              <a:gd name="connsiteY4393" fmla="*/ 683823 h 2165949"/>
              <a:gd name="connsiteX4394" fmla="*/ 686124 w 3119726"/>
              <a:gd name="connsiteY4394" fmla="*/ 687971 h 2165949"/>
              <a:gd name="connsiteX4395" fmla="*/ 696700 w 3119726"/>
              <a:gd name="connsiteY4395" fmla="*/ 684549 h 2165949"/>
              <a:gd name="connsiteX4396" fmla="*/ 693537 w 3119726"/>
              <a:gd name="connsiteY4396" fmla="*/ 696732 h 2165949"/>
              <a:gd name="connsiteX4397" fmla="*/ 676534 w 3119726"/>
              <a:gd name="connsiteY4397" fmla="*/ 700101 h 2165949"/>
              <a:gd name="connsiteX4398" fmla="*/ 685969 w 3119726"/>
              <a:gd name="connsiteY4398" fmla="*/ 701138 h 2165949"/>
              <a:gd name="connsiteX4399" fmla="*/ 702247 w 3119726"/>
              <a:gd name="connsiteY4399" fmla="*/ 700360 h 2165949"/>
              <a:gd name="connsiteX4400" fmla="*/ 727597 w 3119726"/>
              <a:gd name="connsiteY4400" fmla="*/ 689370 h 2165949"/>
              <a:gd name="connsiteX4401" fmla="*/ 741127 w 3119726"/>
              <a:gd name="connsiteY4401" fmla="*/ 686934 h 2165949"/>
              <a:gd name="connsiteX4402" fmla="*/ 749162 w 3119726"/>
              <a:gd name="connsiteY4402" fmla="*/ 668686 h 2165949"/>
              <a:gd name="connsiteX4403" fmla="*/ 780319 w 3119726"/>
              <a:gd name="connsiteY4403" fmla="*/ 660339 h 2165949"/>
              <a:gd name="connsiteX4404" fmla="*/ 768966 w 3119726"/>
              <a:gd name="connsiteY4404" fmla="*/ 666975 h 2165949"/>
              <a:gd name="connsiteX4405" fmla="*/ 781926 w 3119726"/>
              <a:gd name="connsiteY4405" fmla="*/ 666457 h 2165949"/>
              <a:gd name="connsiteX4406" fmla="*/ 806706 w 3119726"/>
              <a:gd name="connsiteY4406" fmla="*/ 658058 h 2165949"/>
              <a:gd name="connsiteX4407" fmla="*/ 796856 w 3119726"/>
              <a:gd name="connsiteY4407" fmla="*/ 658888 h 2165949"/>
              <a:gd name="connsiteX4408" fmla="*/ 918267 w 3119726"/>
              <a:gd name="connsiteY4408" fmla="*/ 503055 h 2165949"/>
              <a:gd name="connsiteX4409" fmla="*/ 926717 w 3119726"/>
              <a:gd name="connsiteY4409" fmla="*/ 495486 h 2165949"/>
              <a:gd name="connsiteX4410" fmla="*/ 918267 w 3119726"/>
              <a:gd name="connsiteY4410" fmla="*/ 503055 h 2165949"/>
              <a:gd name="connsiteX4411" fmla="*/ 911009 w 3119726"/>
              <a:gd name="connsiteY4411" fmla="*/ 481904 h 2165949"/>
              <a:gd name="connsiteX4412" fmla="*/ 910335 w 3119726"/>
              <a:gd name="connsiteY4412" fmla="*/ 484444 h 2165949"/>
              <a:gd name="connsiteX4413" fmla="*/ 944602 w 3119726"/>
              <a:gd name="connsiteY4413" fmla="*/ 476564 h 2165949"/>
              <a:gd name="connsiteX4414" fmla="*/ 945276 w 3119726"/>
              <a:gd name="connsiteY4414" fmla="*/ 474024 h 2165949"/>
              <a:gd name="connsiteX4415" fmla="*/ 911009 w 3119726"/>
              <a:gd name="connsiteY4415" fmla="*/ 481904 h 2165949"/>
              <a:gd name="connsiteX4416" fmla="*/ 991725 w 3119726"/>
              <a:gd name="connsiteY4416" fmla="*/ 444630 h 2165949"/>
              <a:gd name="connsiteX4417" fmla="*/ 978039 w 3119726"/>
              <a:gd name="connsiteY4417" fmla="*/ 447637 h 2165949"/>
              <a:gd name="connsiteX4418" fmla="*/ 986593 w 3119726"/>
              <a:gd name="connsiteY4418" fmla="*/ 451888 h 2165949"/>
              <a:gd name="connsiteX4419" fmla="*/ 1010802 w 3119726"/>
              <a:gd name="connsiteY4419" fmla="*/ 445511 h 2165949"/>
              <a:gd name="connsiteX4420" fmla="*/ 990740 w 3119726"/>
              <a:gd name="connsiteY4420" fmla="*/ 448466 h 2165949"/>
              <a:gd name="connsiteX4421" fmla="*/ 991725 w 3119726"/>
              <a:gd name="connsiteY4421" fmla="*/ 444630 h 2165949"/>
              <a:gd name="connsiteX4422" fmla="*/ 1026925 w 3119726"/>
              <a:gd name="connsiteY4422" fmla="*/ 433588 h 2165949"/>
              <a:gd name="connsiteX4423" fmla="*/ 1047195 w 3119726"/>
              <a:gd name="connsiteY4423" fmla="*/ 430011 h 2165949"/>
              <a:gd name="connsiteX4424" fmla="*/ 1047713 w 3119726"/>
              <a:gd name="connsiteY4424" fmla="*/ 428093 h 2165949"/>
              <a:gd name="connsiteX4425" fmla="*/ 1026925 w 3119726"/>
              <a:gd name="connsiteY4425" fmla="*/ 433588 h 2165949"/>
              <a:gd name="connsiteX4426" fmla="*/ 1135687 w 3119726"/>
              <a:gd name="connsiteY4426" fmla="*/ 363707 h 2165949"/>
              <a:gd name="connsiteX4427" fmla="*/ 1124334 w 3119726"/>
              <a:gd name="connsiteY4427" fmla="*/ 370239 h 2165949"/>
              <a:gd name="connsiteX4428" fmla="*/ 1141441 w 3119726"/>
              <a:gd name="connsiteY4428" fmla="*/ 366351 h 2165949"/>
              <a:gd name="connsiteX4429" fmla="*/ 1135687 w 3119726"/>
              <a:gd name="connsiteY4429" fmla="*/ 363707 h 2165949"/>
              <a:gd name="connsiteX4430" fmla="*/ 1165029 w 3119726"/>
              <a:gd name="connsiteY4430" fmla="*/ 338357 h 2165949"/>
              <a:gd name="connsiteX4431" fmla="*/ 1153313 w 3119726"/>
              <a:gd name="connsiteY4431" fmla="*/ 346133 h 2165949"/>
              <a:gd name="connsiteX4432" fmla="*/ 1155749 w 3119726"/>
              <a:gd name="connsiteY4432" fmla="*/ 349036 h 2165949"/>
              <a:gd name="connsiteX4433" fmla="*/ 1177574 w 3119726"/>
              <a:gd name="connsiteY4433" fmla="*/ 339808 h 2165949"/>
              <a:gd name="connsiteX4434" fmla="*/ 1180374 w 3119726"/>
              <a:gd name="connsiteY4434" fmla="*/ 341415 h 2165949"/>
              <a:gd name="connsiteX4435" fmla="*/ 1188461 w 3119726"/>
              <a:gd name="connsiteY4435" fmla="*/ 335194 h 2165949"/>
              <a:gd name="connsiteX4436" fmla="*/ 1165029 w 3119726"/>
              <a:gd name="connsiteY4436" fmla="*/ 338357 h 2165949"/>
              <a:gd name="connsiteX4437" fmla="*/ 1355699 w 3119726"/>
              <a:gd name="connsiteY4437" fmla="*/ 276096 h 2165949"/>
              <a:gd name="connsiteX4438" fmla="*/ 1344086 w 3119726"/>
              <a:gd name="connsiteY4438" fmla="*/ 283250 h 2165949"/>
              <a:gd name="connsiteX4439" fmla="*/ 1371821 w 3119726"/>
              <a:gd name="connsiteY4439" fmla="*/ 275992 h 2165949"/>
              <a:gd name="connsiteX4440" fmla="*/ 1370629 w 3119726"/>
              <a:gd name="connsiteY4440" fmla="*/ 280399 h 2165949"/>
              <a:gd name="connsiteX4441" fmla="*/ 1382189 w 3119726"/>
              <a:gd name="connsiteY4441" fmla="*/ 273297 h 2165949"/>
              <a:gd name="connsiteX4442" fmla="*/ 1391728 w 3119726"/>
              <a:gd name="connsiteY4442" fmla="*/ 273711 h 2165949"/>
              <a:gd name="connsiteX4443" fmla="*/ 1413501 w 3119726"/>
              <a:gd name="connsiteY4443" fmla="*/ 264484 h 2165949"/>
              <a:gd name="connsiteX4444" fmla="*/ 1355699 w 3119726"/>
              <a:gd name="connsiteY4444" fmla="*/ 276096 h 2165949"/>
              <a:gd name="connsiteX4445" fmla="*/ 1446161 w 3119726"/>
              <a:gd name="connsiteY4445" fmla="*/ 262928 h 2165949"/>
              <a:gd name="connsiteX4446" fmla="*/ 1426047 w 3119726"/>
              <a:gd name="connsiteY4446" fmla="*/ 265883 h 2165949"/>
              <a:gd name="connsiteX4447" fmla="*/ 1394890 w 3119726"/>
              <a:gd name="connsiteY4447" fmla="*/ 274074 h 2165949"/>
              <a:gd name="connsiteX4448" fmla="*/ 1411168 w 3119726"/>
              <a:gd name="connsiteY4448" fmla="*/ 273297 h 2165949"/>
              <a:gd name="connsiteX4449" fmla="*/ 1398934 w 3119726"/>
              <a:gd name="connsiteY4449" fmla="*/ 282939 h 2165949"/>
              <a:gd name="connsiteX4450" fmla="*/ 1422470 w 3119726"/>
              <a:gd name="connsiteY4450" fmla="*/ 279103 h 2165949"/>
              <a:gd name="connsiteX4451" fmla="*/ 1431697 w 3119726"/>
              <a:gd name="connsiteY4451" fmla="*/ 280762 h 2165949"/>
              <a:gd name="connsiteX4452" fmla="*/ 1428898 w 3119726"/>
              <a:gd name="connsiteY4452" fmla="*/ 279155 h 2165949"/>
              <a:gd name="connsiteX4453" fmla="*/ 1452641 w 3119726"/>
              <a:gd name="connsiteY4453" fmla="*/ 274696 h 2165949"/>
              <a:gd name="connsiteX4454" fmla="*/ 1446161 w 3119726"/>
              <a:gd name="connsiteY4454" fmla="*/ 262928 h 2165949"/>
              <a:gd name="connsiteX4455" fmla="*/ 1937144 w 3119726"/>
              <a:gd name="connsiteY4455" fmla="*/ 113990 h 2165949"/>
              <a:gd name="connsiteX4456" fmla="*/ 1932323 w 3119726"/>
              <a:gd name="connsiteY4456" fmla="*/ 119848 h 2165949"/>
              <a:gd name="connsiteX4457" fmla="*/ 1937144 w 3119726"/>
              <a:gd name="connsiteY4457" fmla="*/ 113990 h 2165949"/>
              <a:gd name="connsiteX4458" fmla="*/ 1934915 w 3119726"/>
              <a:gd name="connsiteY4458" fmla="*/ 122025 h 2165949"/>
              <a:gd name="connsiteX4459" fmla="*/ 1933567 w 3119726"/>
              <a:gd name="connsiteY4459" fmla="*/ 127002 h 2165949"/>
              <a:gd name="connsiteX4460" fmla="*/ 1912935 w 3119726"/>
              <a:gd name="connsiteY4460" fmla="*/ 131823 h 2165949"/>
              <a:gd name="connsiteX4461" fmla="*/ 1897486 w 3119726"/>
              <a:gd name="connsiteY4461" fmla="*/ 129542 h 2165949"/>
              <a:gd name="connsiteX4462" fmla="*/ 1908114 w 3119726"/>
              <a:gd name="connsiteY4462" fmla="*/ 137681 h 2165949"/>
              <a:gd name="connsiteX4463" fmla="*/ 1917652 w 3119726"/>
              <a:gd name="connsiteY4463" fmla="*/ 138044 h 2165949"/>
              <a:gd name="connsiteX4464" fmla="*/ 1908114 w 3119726"/>
              <a:gd name="connsiteY4464" fmla="*/ 137681 h 2165949"/>
              <a:gd name="connsiteX4465" fmla="*/ 1919518 w 3119726"/>
              <a:gd name="connsiteY4465" fmla="*/ 131253 h 2165949"/>
              <a:gd name="connsiteX4466" fmla="*/ 1920607 w 3119726"/>
              <a:gd name="connsiteY4466" fmla="*/ 139029 h 2165949"/>
              <a:gd name="connsiteX4467" fmla="*/ 1929679 w 3119726"/>
              <a:gd name="connsiteY4467" fmla="*/ 129179 h 2165949"/>
              <a:gd name="connsiteX4468" fmla="*/ 1940255 w 3119726"/>
              <a:gd name="connsiteY4468" fmla="*/ 125810 h 2165949"/>
              <a:gd name="connsiteX4469" fmla="*/ 1934915 w 3119726"/>
              <a:gd name="connsiteY4469" fmla="*/ 122025 h 2165949"/>
              <a:gd name="connsiteX4470" fmla="*/ 1969234 w 3119726"/>
              <a:gd name="connsiteY4470" fmla="*/ 125706 h 2165949"/>
              <a:gd name="connsiteX4471" fmla="*/ 1971878 w 3119726"/>
              <a:gd name="connsiteY4471" fmla="*/ 127883 h 2165949"/>
              <a:gd name="connsiteX4472" fmla="*/ 1969234 w 3119726"/>
              <a:gd name="connsiteY4472" fmla="*/ 125706 h 2165949"/>
              <a:gd name="connsiteX4473" fmla="*/ 1999457 w 3119726"/>
              <a:gd name="connsiteY4473" fmla="*/ 190714 h 2165949"/>
              <a:gd name="connsiteX4474" fmla="*/ 1991473 w 3119726"/>
              <a:gd name="connsiteY4474" fmla="*/ 196261 h 2165949"/>
              <a:gd name="connsiteX4475" fmla="*/ 1999457 w 3119726"/>
              <a:gd name="connsiteY4475" fmla="*/ 190714 h 2165949"/>
              <a:gd name="connsiteX4476" fmla="*/ 1995932 w 3119726"/>
              <a:gd name="connsiteY4476" fmla="*/ 168682 h 2165949"/>
              <a:gd name="connsiteX4477" fmla="*/ 2009773 w 3119726"/>
              <a:gd name="connsiteY4477" fmla="*/ 165001 h 2165949"/>
              <a:gd name="connsiteX4478" fmla="*/ 2013558 w 3119726"/>
              <a:gd name="connsiteY4478" fmla="*/ 162824 h 2165949"/>
              <a:gd name="connsiteX4479" fmla="*/ 1995932 w 3119726"/>
              <a:gd name="connsiteY4479" fmla="*/ 168682 h 2165949"/>
              <a:gd name="connsiteX4480" fmla="*/ 2096762 w 3119726"/>
              <a:gd name="connsiteY4480" fmla="*/ 152352 h 2165949"/>
              <a:gd name="connsiteX4481" fmla="*/ 2083387 w 3119726"/>
              <a:gd name="connsiteY4481" fmla="*/ 154167 h 2165949"/>
              <a:gd name="connsiteX4482" fmla="*/ 2070997 w 3119726"/>
              <a:gd name="connsiteY4482" fmla="*/ 164327 h 2165949"/>
              <a:gd name="connsiteX4483" fmla="*/ 2070116 w 3119726"/>
              <a:gd name="connsiteY4483" fmla="*/ 155981 h 2165949"/>
              <a:gd name="connsiteX4484" fmla="*/ 2048965 w 3119726"/>
              <a:gd name="connsiteY4484" fmla="*/ 162720 h 2165949"/>
              <a:gd name="connsiteX4485" fmla="*/ 2049898 w 3119726"/>
              <a:gd name="connsiteY4485" fmla="*/ 159040 h 2165949"/>
              <a:gd name="connsiteX4486" fmla="*/ 2038026 w 3119726"/>
              <a:gd name="connsiteY4486" fmla="*/ 167334 h 2165949"/>
              <a:gd name="connsiteX4487" fmla="*/ 2055341 w 3119726"/>
              <a:gd name="connsiteY4487" fmla="*/ 162772 h 2165949"/>
              <a:gd name="connsiteX4488" fmla="*/ 2028902 w 3119726"/>
              <a:gd name="connsiteY4488" fmla="*/ 177236 h 2165949"/>
              <a:gd name="connsiteX4489" fmla="*/ 2037871 w 3119726"/>
              <a:gd name="connsiteY4489" fmla="*/ 167956 h 2165949"/>
              <a:gd name="connsiteX4490" fmla="*/ 2028021 w 3119726"/>
              <a:gd name="connsiteY4490" fmla="*/ 168838 h 2165949"/>
              <a:gd name="connsiteX4491" fmla="*/ 2006507 w 3119726"/>
              <a:gd name="connsiteY4491" fmla="*/ 176821 h 2165949"/>
              <a:gd name="connsiteX4492" fmla="*/ 2013817 w 3119726"/>
              <a:gd name="connsiteY4492" fmla="*/ 173762 h 2165949"/>
              <a:gd name="connsiteX4493" fmla="*/ 2017290 w 3119726"/>
              <a:gd name="connsiteY4493" fmla="*/ 184338 h 2165949"/>
              <a:gd name="connsiteX4494" fmla="*/ 2038130 w 3119726"/>
              <a:gd name="connsiteY4494" fmla="*/ 178843 h 2165949"/>
              <a:gd name="connsiteX4495" fmla="*/ 2040204 w 3119726"/>
              <a:gd name="connsiteY4495" fmla="*/ 182886 h 2165949"/>
              <a:gd name="connsiteX4496" fmla="*/ 2060629 w 3119726"/>
              <a:gd name="connsiteY4496" fmla="*/ 178635 h 2165949"/>
              <a:gd name="connsiteX4497" fmla="*/ 2041085 w 3119726"/>
              <a:gd name="connsiteY4497" fmla="*/ 179776 h 2165949"/>
              <a:gd name="connsiteX4498" fmla="*/ 2045180 w 3119726"/>
              <a:gd name="connsiteY4498" fmla="*/ 176406 h 2165949"/>
              <a:gd name="connsiteX4499" fmla="*/ 2062184 w 3119726"/>
              <a:gd name="connsiteY4499" fmla="*/ 173037 h 2165949"/>
              <a:gd name="connsiteX4500" fmla="*/ 2051764 w 3119726"/>
              <a:gd name="connsiteY4500" fmla="*/ 175784 h 2165949"/>
              <a:gd name="connsiteX4501" fmla="*/ 2054564 w 3119726"/>
              <a:gd name="connsiteY4501" fmla="*/ 177339 h 2165949"/>
              <a:gd name="connsiteX4502" fmla="*/ 2072189 w 3119726"/>
              <a:gd name="connsiteY4502" fmla="*/ 171533 h 2165949"/>
              <a:gd name="connsiteX4503" fmla="*/ 2074781 w 3119726"/>
              <a:gd name="connsiteY4503" fmla="*/ 173711 h 2165949"/>
              <a:gd name="connsiteX4504" fmla="*/ 2093133 w 3119726"/>
              <a:gd name="connsiteY4504" fmla="*/ 165416 h 2165949"/>
              <a:gd name="connsiteX4505" fmla="*/ 2090697 w 3119726"/>
              <a:gd name="connsiteY4505" fmla="*/ 162617 h 2165949"/>
              <a:gd name="connsiteX4506" fmla="*/ 2096917 w 3119726"/>
              <a:gd name="connsiteY4506" fmla="*/ 163239 h 2165949"/>
              <a:gd name="connsiteX4507" fmla="*/ 2110759 w 3119726"/>
              <a:gd name="connsiteY4507" fmla="*/ 159558 h 2165949"/>
              <a:gd name="connsiteX4508" fmla="*/ 2108685 w 3119726"/>
              <a:gd name="connsiteY4508" fmla="*/ 155514 h 2165949"/>
              <a:gd name="connsiteX4509" fmla="*/ 2119676 w 3119726"/>
              <a:gd name="connsiteY4509" fmla="*/ 151937 h 2165949"/>
              <a:gd name="connsiteX4510" fmla="*/ 2119053 w 3119726"/>
              <a:gd name="connsiteY4510" fmla="*/ 152767 h 2165949"/>
              <a:gd name="connsiteX4511" fmla="*/ 2119676 w 3119726"/>
              <a:gd name="connsiteY4511" fmla="*/ 151937 h 2165949"/>
              <a:gd name="connsiteX4512" fmla="*/ 2107804 w 3119726"/>
              <a:gd name="connsiteY4512" fmla="*/ 147168 h 2165949"/>
              <a:gd name="connsiteX4513" fmla="*/ 2121801 w 3119726"/>
              <a:gd name="connsiteY4513" fmla="*/ 142917 h 2165949"/>
              <a:gd name="connsiteX4514" fmla="*/ 2091111 w 3119726"/>
              <a:gd name="connsiteY4514" fmla="*/ 149294 h 2165949"/>
              <a:gd name="connsiteX4515" fmla="*/ 2109204 w 3119726"/>
              <a:gd name="connsiteY4515" fmla="*/ 153700 h 2165949"/>
              <a:gd name="connsiteX4516" fmla="*/ 2096762 w 3119726"/>
              <a:gd name="connsiteY4516" fmla="*/ 152352 h 2165949"/>
              <a:gd name="connsiteX4517" fmla="*/ 2102464 w 3119726"/>
              <a:gd name="connsiteY4517" fmla="*/ 143436 h 2165949"/>
              <a:gd name="connsiteX4518" fmla="*/ 2115632 w 3119726"/>
              <a:gd name="connsiteY4518" fmla="*/ 142243 h 2165949"/>
              <a:gd name="connsiteX4519" fmla="*/ 2116306 w 3119726"/>
              <a:gd name="connsiteY4519" fmla="*/ 139755 h 2165949"/>
              <a:gd name="connsiteX4520" fmla="*/ 2102464 w 3119726"/>
              <a:gd name="connsiteY4520" fmla="*/ 143436 h 2165949"/>
              <a:gd name="connsiteX4521" fmla="*/ 2155601 w 3119726"/>
              <a:gd name="connsiteY4521" fmla="*/ 136800 h 2165949"/>
              <a:gd name="connsiteX4522" fmla="*/ 2160993 w 3119726"/>
              <a:gd name="connsiteY4522" fmla="*/ 129076 h 2165949"/>
              <a:gd name="connsiteX4523" fmla="*/ 2153372 w 3119726"/>
              <a:gd name="connsiteY4523" fmla="*/ 133378 h 2165949"/>
              <a:gd name="connsiteX4524" fmla="*/ 2141241 w 3119726"/>
              <a:gd name="connsiteY4524" fmla="*/ 130838 h 2165949"/>
              <a:gd name="connsiteX4525" fmla="*/ 2119935 w 3119726"/>
              <a:gd name="connsiteY4525" fmla="*/ 138200 h 2165949"/>
              <a:gd name="connsiteX4526" fmla="*/ 2122371 w 3119726"/>
              <a:gd name="connsiteY4526" fmla="*/ 140999 h 2165949"/>
              <a:gd name="connsiteX4527" fmla="*/ 2136731 w 3119726"/>
              <a:gd name="connsiteY4527" fmla="*/ 135504 h 2165949"/>
              <a:gd name="connsiteX4528" fmla="*/ 2127089 w 3119726"/>
              <a:gd name="connsiteY4528" fmla="*/ 147220 h 2165949"/>
              <a:gd name="connsiteX4529" fmla="*/ 2146477 w 3119726"/>
              <a:gd name="connsiteY4529" fmla="*/ 135245 h 2165949"/>
              <a:gd name="connsiteX4530" fmla="*/ 2153942 w 3119726"/>
              <a:gd name="connsiteY4530" fmla="*/ 143021 h 2165949"/>
              <a:gd name="connsiteX4531" fmla="*/ 2165710 w 3119726"/>
              <a:gd name="connsiteY4531" fmla="*/ 135348 h 2165949"/>
              <a:gd name="connsiteX4532" fmla="*/ 2155601 w 3119726"/>
              <a:gd name="connsiteY4532" fmla="*/ 136800 h 2165949"/>
              <a:gd name="connsiteX4533" fmla="*/ 2209049 w 3119726"/>
              <a:gd name="connsiteY4533" fmla="*/ 106110 h 2165949"/>
              <a:gd name="connsiteX4534" fmla="*/ 2215114 w 3119726"/>
              <a:gd name="connsiteY4534" fmla="*/ 107354 h 2165949"/>
              <a:gd name="connsiteX4535" fmla="*/ 2209049 w 3119726"/>
              <a:gd name="connsiteY4535" fmla="*/ 106110 h 2165949"/>
              <a:gd name="connsiteX4536" fmla="*/ 2227919 w 3119726"/>
              <a:gd name="connsiteY4536" fmla="*/ 96001 h 2165949"/>
              <a:gd name="connsiteX4537" fmla="*/ 2217032 w 3119726"/>
              <a:gd name="connsiteY4537" fmla="*/ 100563 h 2165949"/>
              <a:gd name="connsiteX4538" fmla="*/ 2230511 w 3119726"/>
              <a:gd name="connsiteY4538" fmla="*/ 98127 h 2165949"/>
              <a:gd name="connsiteX4539" fmla="*/ 2227919 w 3119726"/>
              <a:gd name="connsiteY4539" fmla="*/ 96001 h 2165949"/>
              <a:gd name="connsiteX4540" fmla="*/ 2254098 w 3119726"/>
              <a:gd name="connsiteY4540" fmla="*/ 105644 h 2165949"/>
              <a:gd name="connsiteX4541" fmla="*/ 2260164 w 3119726"/>
              <a:gd name="connsiteY4541" fmla="*/ 106888 h 2165949"/>
              <a:gd name="connsiteX4542" fmla="*/ 2254098 w 3119726"/>
              <a:gd name="connsiteY4542" fmla="*/ 105644 h 2165949"/>
              <a:gd name="connsiteX4543" fmla="*/ 2325950 w 3119726"/>
              <a:gd name="connsiteY4543" fmla="*/ 147013 h 2165949"/>
              <a:gd name="connsiteX4544" fmla="*/ 2322321 w 3119726"/>
              <a:gd name="connsiteY4544" fmla="*/ 148568 h 2165949"/>
              <a:gd name="connsiteX4545" fmla="*/ 2315426 w 3119726"/>
              <a:gd name="connsiteY4545" fmla="*/ 150434 h 2165949"/>
              <a:gd name="connsiteX4546" fmla="*/ 2331704 w 3119726"/>
              <a:gd name="connsiteY4546" fmla="*/ 149501 h 2165949"/>
              <a:gd name="connsiteX4547" fmla="*/ 2342124 w 3119726"/>
              <a:gd name="connsiteY4547" fmla="*/ 146753 h 2165949"/>
              <a:gd name="connsiteX4548" fmla="*/ 2325950 w 3119726"/>
              <a:gd name="connsiteY4548" fmla="*/ 147013 h 2165949"/>
              <a:gd name="connsiteX4549" fmla="*/ 2373125 w 3119726"/>
              <a:gd name="connsiteY4549" fmla="*/ 138977 h 2165949"/>
              <a:gd name="connsiteX4550" fmla="*/ 2375717 w 3119726"/>
              <a:gd name="connsiteY4550" fmla="*/ 141155 h 2165949"/>
              <a:gd name="connsiteX4551" fmla="*/ 2389766 w 3119726"/>
              <a:gd name="connsiteY4551" fmla="*/ 136852 h 2165949"/>
              <a:gd name="connsiteX4552" fmla="*/ 2373125 w 3119726"/>
              <a:gd name="connsiteY4552" fmla="*/ 138977 h 2165949"/>
              <a:gd name="connsiteX4553" fmla="*/ 2430409 w 3119726"/>
              <a:gd name="connsiteY4553" fmla="*/ 117515 h 2165949"/>
              <a:gd name="connsiteX4554" fmla="*/ 2432845 w 3119726"/>
              <a:gd name="connsiteY4554" fmla="*/ 120263 h 2165949"/>
              <a:gd name="connsiteX4555" fmla="*/ 2430409 w 3119726"/>
              <a:gd name="connsiteY4555" fmla="*/ 117515 h 2165949"/>
              <a:gd name="connsiteX4556" fmla="*/ 2503919 w 3119726"/>
              <a:gd name="connsiteY4556" fmla="*/ 83767 h 2165949"/>
              <a:gd name="connsiteX4557" fmla="*/ 2492669 w 3119726"/>
              <a:gd name="connsiteY4557" fmla="*/ 89625 h 2165949"/>
              <a:gd name="connsiteX4558" fmla="*/ 2516931 w 3119726"/>
              <a:gd name="connsiteY4558" fmla="*/ 83197 h 2165949"/>
              <a:gd name="connsiteX4559" fmla="*/ 2503919 w 3119726"/>
              <a:gd name="connsiteY4559" fmla="*/ 83767 h 2165949"/>
              <a:gd name="connsiteX4560" fmla="*/ 2612473 w 3119726"/>
              <a:gd name="connsiteY4560" fmla="*/ 62253 h 2165949"/>
              <a:gd name="connsiteX4561" fmla="*/ 2618746 w 3119726"/>
              <a:gd name="connsiteY4561" fmla="*/ 62823 h 2165949"/>
              <a:gd name="connsiteX4562" fmla="*/ 2626367 w 3119726"/>
              <a:gd name="connsiteY4562" fmla="*/ 58520 h 2165949"/>
              <a:gd name="connsiteX4563" fmla="*/ 2612473 w 3119726"/>
              <a:gd name="connsiteY4563" fmla="*/ 62253 h 2165949"/>
              <a:gd name="connsiteX4564" fmla="*/ 2631343 w 3119726"/>
              <a:gd name="connsiteY4564" fmla="*/ 52196 h 2165949"/>
              <a:gd name="connsiteX4565" fmla="*/ 2639482 w 3119726"/>
              <a:gd name="connsiteY4565" fmla="*/ 51470 h 2165949"/>
              <a:gd name="connsiteX4566" fmla="*/ 2641452 w 3119726"/>
              <a:gd name="connsiteY4566" fmla="*/ 48463 h 2165949"/>
              <a:gd name="connsiteX4567" fmla="*/ 2631343 w 3119726"/>
              <a:gd name="connsiteY4567" fmla="*/ 52196 h 2165949"/>
              <a:gd name="connsiteX4568" fmla="*/ 2677222 w 3119726"/>
              <a:gd name="connsiteY4568" fmla="*/ 37162 h 2165949"/>
              <a:gd name="connsiteX4569" fmla="*/ 2655397 w 3119726"/>
              <a:gd name="connsiteY4569" fmla="*/ 44005 h 2165949"/>
              <a:gd name="connsiteX4570" fmla="*/ 2667010 w 3119726"/>
              <a:gd name="connsiteY4570" fmla="*/ 44575 h 2165949"/>
              <a:gd name="connsiteX4571" fmla="*/ 2678311 w 3119726"/>
              <a:gd name="connsiteY4571" fmla="*/ 37162 h 2165949"/>
              <a:gd name="connsiteX4572" fmla="*/ 2677222 w 3119726"/>
              <a:gd name="connsiteY4572" fmla="*/ 37162 h 2165949"/>
              <a:gd name="connsiteX4573" fmla="*/ 2729737 w 3119726"/>
              <a:gd name="connsiteY4573" fmla="*/ 21973 h 2165949"/>
              <a:gd name="connsiteX4574" fmla="*/ 2731707 w 3119726"/>
              <a:gd name="connsiteY4574" fmla="*/ 22284 h 2165949"/>
              <a:gd name="connsiteX4575" fmla="*/ 2739535 w 3119726"/>
              <a:gd name="connsiteY4575" fmla="*/ 20521 h 2165949"/>
              <a:gd name="connsiteX4576" fmla="*/ 2740053 w 3119726"/>
              <a:gd name="connsiteY4576" fmla="*/ 18707 h 2165949"/>
              <a:gd name="connsiteX4577" fmla="*/ 2729737 w 3119726"/>
              <a:gd name="connsiteY4577" fmla="*/ 21973 h 2165949"/>
              <a:gd name="connsiteX4578" fmla="*/ 2752599 w 3119726"/>
              <a:gd name="connsiteY4578" fmla="*/ 19951 h 2165949"/>
              <a:gd name="connsiteX4579" fmla="*/ 2746378 w 3119726"/>
              <a:gd name="connsiteY4579" fmla="*/ 23113 h 2165949"/>
              <a:gd name="connsiteX4580" fmla="*/ 2750058 w 3119726"/>
              <a:gd name="connsiteY4580" fmla="*/ 22543 h 2165949"/>
              <a:gd name="connsiteX4581" fmla="*/ 2753480 w 3119726"/>
              <a:gd name="connsiteY4581" fmla="*/ 21817 h 2165949"/>
              <a:gd name="connsiteX4582" fmla="*/ 2758768 w 3119726"/>
              <a:gd name="connsiteY4582" fmla="*/ 20573 h 2165949"/>
              <a:gd name="connsiteX4583" fmla="*/ 2752599 w 3119726"/>
              <a:gd name="connsiteY4583" fmla="*/ 19951 h 2165949"/>
              <a:gd name="connsiteX4584" fmla="*/ 2763848 w 3119726"/>
              <a:gd name="connsiteY4584" fmla="*/ 21558 h 2165949"/>
              <a:gd name="connsiteX4585" fmla="*/ 2767270 w 3119726"/>
              <a:gd name="connsiteY4585" fmla="*/ 21921 h 2165949"/>
              <a:gd name="connsiteX4586" fmla="*/ 2775564 w 3119726"/>
              <a:gd name="connsiteY4586" fmla="*/ 17722 h 2165949"/>
              <a:gd name="connsiteX4587" fmla="*/ 2763848 w 3119726"/>
              <a:gd name="connsiteY4587" fmla="*/ 21558 h 2165949"/>
              <a:gd name="connsiteX4588" fmla="*/ 603646 w 3119726"/>
              <a:gd name="connsiteY4588" fmla="*/ 1935777 h 2165949"/>
              <a:gd name="connsiteX4589" fmla="*/ 609970 w 3119726"/>
              <a:gd name="connsiteY4589" fmla="*/ 1930955 h 2165949"/>
              <a:gd name="connsiteX4590" fmla="*/ 603646 w 3119726"/>
              <a:gd name="connsiteY4590" fmla="*/ 1935777 h 2165949"/>
              <a:gd name="connsiteX4591" fmla="*/ 612458 w 3119726"/>
              <a:gd name="connsiteY4591" fmla="*/ 1944641 h 2165949"/>
              <a:gd name="connsiteX4592" fmla="*/ 618783 w 3119726"/>
              <a:gd name="connsiteY4592" fmla="*/ 1939872 h 2165949"/>
              <a:gd name="connsiteX4593" fmla="*/ 612458 w 3119726"/>
              <a:gd name="connsiteY4593" fmla="*/ 1944641 h 2165949"/>
              <a:gd name="connsiteX4594" fmla="*/ 624797 w 3119726"/>
              <a:gd name="connsiteY4594" fmla="*/ 1913330 h 2165949"/>
              <a:gd name="connsiteX4595" fmla="*/ 628477 w 3119726"/>
              <a:gd name="connsiteY4595" fmla="*/ 1918151 h 2165949"/>
              <a:gd name="connsiteX4596" fmla="*/ 631225 w 3119726"/>
              <a:gd name="connsiteY4596" fmla="*/ 1912552 h 2165949"/>
              <a:gd name="connsiteX4597" fmla="*/ 624797 w 3119726"/>
              <a:gd name="connsiteY4597" fmla="*/ 1913330 h 2165949"/>
              <a:gd name="connsiteX4598" fmla="*/ 624693 w 3119726"/>
              <a:gd name="connsiteY4598" fmla="*/ 1936606 h 2165949"/>
              <a:gd name="connsiteX4599" fmla="*/ 626767 w 3119726"/>
              <a:gd name="connsiteY4599" fmla="*/ 1938213 h 2165949"/>
              <a:gd name="connsiteX4600" fmla="*/ 628944 w 3119726"/>
              <a:gd name="connsiteY4600" fmla="*/ 1930178 h 2165949"/>
              <a:gd name="connsiteX4601" fmla="*/ 624693 w 3119726"/>
              <a:gd name="connsiteY4601" fmla="*/ 1936606 h 2165949"/>
              <a:gd name="connsiteX4602" fmla="*/ 661033 w 3119726"/>
              <a:gd name="connsiteY4602" fmla="*/ 1881344 h 2165949"/>
              <a:gd name="connsiteX4603" fmla="*/ 666891 w 3119726"/>
              <a:gd name="connsiteY4603" fmla="*/ 1878130 h 2165949"/>
              <a:gd name="connsiteX4604" fmla="*/ 661033 w 3119726"/>
              <a:gd name="connsiteY4604" fmla="*/ 1881344 h 2165949"/>
              <a:gd name="connsiteX4605" fmla="*/ 671401 w 3119726"/>
              <a:gd name="connsiteY4605" fmla="*/ 1866103 h 2165949"/>
              <a:gd name="connsiteX4606" fmla="*/ 669639 w 3119726"/>
              <a:gd name="connsiteY4606" fmla="*/ 1872531 h 2165949"/>
              <a:gd name="connsiteX4607" fmla="*/ 674460 w 3119726"/>
              <a:gd name="connsiteY4607" fmla="*/ 1868539 h 2165949"/>
              <a:gd name="connsiteX4608" fmla="*/ 671401 w 3119726"/>
              <a:gd name="connsiteY4608" fmla="*/ 1866103 h 2165949"/>
              <a:gd name="connsiteX4609" fmla="*/ 686850 w 3119726"/>
              <a:gd name="connsiteY4609" fmla="*/ 1901354 h 2165949"/>
              <a:gd name="connsiteX4610" fmla="*/ 694367 w 3119726"/>
              <a:gd name="connsiteY4610" fmla="*/ 1901303 h 2165949"/>
              <a:gd name="connsiteX4611" fmla="*/ 686850 w 3119726"/>
              <a:gd name="connsiteY4611" fmla="*/ 1901354 h 2165949"/>
              <a:gd name="connsiteX4612" fmla="*/ 708260 w 3119726"/>
              <a:gd name="connsiteY4612" fmla="*/ 1886735 h 2165949"/>
              <a:gd name="connsiteX4613" fmla="*/ 715570 w 3119726"/>
              <a:gd name="connsiteY4613" fmla="*/ 1882640 h 2165949"/>
              <a:gd name="connsiteX4614" fmla="*/ 708260 w 3119726"/>
              <a:gd name="connsiteY4614" fmla="*/ 1886735 h 2165949"/>
              <a:gd name="connsiteX4615" fmla="*/ 737395 w 3119726"/>
              <a:gd name="connsiteY4615" fmla="*/ 1889742 h 2165949"/>
              <a:gd name="connsiteX4616" fmla="*/ 733921 w 3119726"/>
              <a:gd name="connsiteY4616" fmla="*/ 1902599 h 2165949"/>
              <a:gd name="connsiteX4617" fmla="*/ 737395 w 3119726"/>
              <a:gd name="connsiteY4617" fmla="*/ 1889742 h 2165949"/>
              <a:gd name="connsiteX4618" fmla="*/ 760930 w 3119726"/>
              <a:gd name="connsiteY4618" fmla="*/ 1867036 h 2165949"/>
              <a:gd name="connsiteX4619" fmla="*/ 761293 w 3119726"/>
              <a:gd name="connsiteY4619" fmla="*/ 1875071 h 2165949"/>
              <a:gd name="connsiteX4620" fmla="*/ 768862 w 3119726"/>
              <a:gd name="connsiteY4620" fmla="*/ 1865377 h 2165949"/>
              <a:gd name="connsiteX4621" fmla="*/ 760930 w 3119726"/>
              <a:gd name="connsiteY4621" fmla="*/ 1867036 h 2165949"/>
              <a:gd name="connsiteX4622" fmla="*/ 763004 w 3119726"/>
              <a:gd name="connsiteY4622" fmla="*/ 1938472 h 2165949"/>
              <a:gd name="connsiteX4623" fmla="*/ 759790 w 3119726"/>
              <a:gd name="connsiteY4623" fmla="*/ 1945730 h 2165949"/>
              <a:gd name="connsiteX4624" fmla="*/ 763937 w 3119726"/>
              <a:gd name="connsiteY4624" fmla="*/ 1948892 h 2165949"/>
              <a:gd name="connsiteX4625" fmla="*/ 763004 w 3119726"/>
              <a:gd name="connsiteY4625" fmla="*/ 1938472 h 2165949"/>
              <a:gd name="connsiteX4626" fmla="*/ 776742 w 3119726"/>
              <a:gd name="connsiteY4626" fmla="*/ 1896637 h 2165949"/>
              <a:gd name="connsiteX4627" fmla="*/ 772076 w 3119726"/>
              <a:gd name="connsiteY4627" fmla="*/ 1904672 h 2165949"/>
              <a:gd name="connsiteX4628" fmla="*/ 776742 w 3119726"/>
              <a:gd name="connsiteY4628" fmla="*/ 1896637 h 2165949"/>
              <a:gd name="connsiteX4629" fmla="*/ 798204 w 3119726"/>
              <a:gd name="connsiteY4629" fmla="*/ 1928519 h 2165949"/>
              <a:gd name="connsiteX4630" fmla="*/ 792242 w 3119726"/>
              <a:gd name="connsiteY4630" fmla="*/ 1918151 h 2165949"/>
              <a:gd name="connsiteX4631" fmla="*/ 775809 w 3119726"/>
              <a:gd name="connsiteY4631" fmla="*/ 1932718 h 2165949"/>
              <a:gd name="connsiteX4632" fmla="*/ 774357 w 3119726"/>
              <a:gd name="connsiteY4632" fmla="*/ 1933548 h 2165949"/>
              <a:gd name="connsiteX4633" fmla="*/ 777623 w 3119726"/>
              <a:gd name="connsiteY4633" fmla="*/ 1939924 h 2165949"/>
              <a:gd name="connsiteX4634" fmla="*/ 781252 w 3119726"/>
              <a:gd name="connsiteY4634" fmla="*/ 1931059 h 2165949"/>
              <a:gd name="connsiteX4635" fmla="*/ 789961 w 3119726"/>
              <a:gd name="connsiteY4635" fmla="*/ 1935777 h 2165949"/>
              <a:gd name="connsiteX4636" fmla="*/ 792138 w 3119726"/>
              <a:gd name="connsiteY4636" fmla="*/ 1927741 h 2165949"/>
              <a:gd name="connsiteX4637" fmla="*/ 798204 w 3119726"/>
              <a:gd name="connsiteY4637" fmla="*/ 1928519 h 2165949"/>
              <a:gd name="connsiteX4638" fmla="*/ 756679 w 3119726"/>
              <a:gd name="connsiteY4638" fmla="*/ 2063771 h 2165949"/>
              <a:gd name="connsiteX4639" fmla="*/ 749888 w 3119726"/>
              <a:gd name="connsiteY4639" fmla="*/ 2070251 h 2165949"/>
              <a:gd name="connsiteX4640" fmla="*/ 756679 w 3119726"/>
              <a:gd name="connsiteY4640" fmla="*/ 2063771 h 2165949"/>
              <a:gd name="connsiteX4641" fmla="*/ 756109 w 3119726"/>
              <a:gd name="connsiteY4641" fmla="*/ 2075021 h 2165949"/>
              <a:gd name="connsiteX4642" fmla="*/ 751236 w 3119726"/>
              <a:gd name="connsiteY4642" fmla="*/ 2079116 h 2165949"/>
              <a:gd name="connsiteX4643" fmla="*/ 756109 w 3119726"/>
              <a:gd name="connsiteY4643" fmla="*/ 2075021 h 2165949"/>
              <a:gd name="connsiteX4644" fmla="*/ 759220 w 3119726"/>
              <a:gd name="connsiteY4644" fmla="*/ 2063771 h 2165949"/>
              <a:gd name="connsiteX4645" fmla="*/ 760153 w 3119726"/>
              <a:gd name="connsiteY4645" fmla="*/ 2074191 h 2165949"/>
              <a:gd name="connsiteX4646" fmla="*/ 763522 w 3119726"/>
              <a:gd name="connsiteY4646" fmla="*/ 2070925 h 2165949"/>
              <a:gd name="connsiteX4647" fmla="*/ 759220 w 3119726"/>
              <a:gd name="connsiteY4647" fmla="*/ 2063771 h 2165949"/>
              <a:gd name="connsiteX4648" fmla="*/ 751392 w 3119726"/>
              <a:gd name="connsiteY4648" fmla="*/ 2157033 h 2165949"/>
              <a:gd name="connsiteX4649" fmla="*/ 763108 w 3119726"/>
              <a:gd name="connsiteY4649" fmla="*/ 2160091 h 2165949"/>
              <a:gd name="connsiteX4650" fmla="*/ 751392 w 3119726"/>
              <a:gd name="connsiteY4650" fmla="*/ 2157033 h 2165949"/>
              <a:gd name="connsiteX4651" fmla="*/ 803543 w 3119726"/>
              <a:gd name="connsiteY4651" fmla="*/ 2006280 h 2165949"/>
              <a:gd name="connsiteX4652" fmla="*/ 795404 w 3119726"/>
              <a:gd name="connsiteY4652" fmla="*/ 2003947 h 2165949"/>
              <a:gd name="connsiteX4653" fmla="*/ 803543 w 3119726"/>
              <a:gd name="connsiteY4653" fmla="*/ 2006280 h 2165949"/>
              <a:gd name="connsiteX4654" fmla="*/ 838951 w 3119726"/>
              <a:gd name="connsiteY4654" fmla="*/ 1897363 h 2165949"/>
              <a:gd name="connsiteX4655" fmla="*/ 837706 w 3119726"/>
              <a:gd name="connsiteY4655" fmla="*/ 1892541 h 2165949"/>
              <a:gd name="connsiteX4656" fmla="*/ 827442 w 3119726"/>
              <a:gd name="connsiteY4656" fmla="*/ 1898348 h 2165949"/>
              <a:gd name="connsiteX4657" fmla="*/ 838951 w 3119726"/>
              <a:gd name="connsiteY4657" fmla="*/ 1897363 h 2165949"/>
              <a:gd name="connsiteX4658" fmla="*/ 781667 w 3119726"/>
              <a:gd name="connsiteY4658" fmla="*/ 2096431 h 2165949"/>
              <a:gd name="connsiteX4659" fmla="*/ 789909 w 3119726"/>
              <a:gd name="connsiteY4659" fmla="*/ 2089121 h 2165949"/>
              <a:gd name="connsiteX4660" fmla="*/ 781667 w 3119726"/>
              <a:gd name="connsiteY4660" fmla="*/ 2096431 h 2165949"/>
              <a:gd name="connsiteX4661" fmla="*/ 826612 w 3119726"/>
              <a:gd name="connsiteY4661" fmla="*/ 1981189 h 2165949"/>
              <a:gd name="connsiteX4662" fmla="*/ 830345 w 3119726"/>
              <a:gd name="connsiteY4662" fmla="*/ 1985958 h 2165949"/>
              <a:gd name="connsiteX4663" fmla="*/ 832678 w 3119726"/>
              <a:gd name="connsiteY4663" fmla="*/ 1981863 h 2165949"/>
              <a:gd name="connsiteX4664" fmla="*/ 826612 w 3119726"/>
              <a:gd name="connsiteY4664" fmla="*/ 1981189 h 2165949"/>
              <a:gd name="connsiteX4665" fmla="*/ 841905 w 3119726"/>
              <a:gd name="connsiteY4665" fmla="*/ 2031526 h 2165949"/>
              <a:gd name="connsiteX4666" fmla="*/ 849163 w 3119726"/>
              <a:gd name="connsiteY4666" fmla="*/ 2037022 h 2165949"/>
              <a:gd name="connsiteX4667" fmla="*/ 841905 w 3119726"/>
              <a:gd name="connsiteY4667" fmla="*/ 2031526 h 2165949"/>
              <a:gd name="connsiteX4668" fmla="*/ 920496 w 3119726"/>
              <a:gd name="connsiteY4668" fmla="*/ 1819653 h 2165949"/>
              <a:gd name="connsiteX4669" fmla="*/ 930087 w 3119726"/>
              <a:gd name="connsiteY4669" fmla="*/ 1821001 h 2165949"/>
              <a:gd name="connsiteX4670" fmla="*/ 920496 w 3119726"/>
              <a:gd name="connsiteY4670" fmla="*/ 1819653 h 2165949"/>
              <a:gd name="connsiteX4671" fmla="*/ 894679 w 3119726"/>
              <a:gd name="connsiteY4671" fmla="*/ 1931681 h 2165949"/>
              <a:gd name="connsiteX4672" fmla="*/ 899241 w 3119726"/>
              <a:gd name="connsiteY4672" fmla="*/ 1933185 h 2165949"/>
              <a:gd name="connsiteX4673" fmla="*/ 896390 w 3119726"/>
              <a:gd name="connsiteY4673" fmla="*/ 1925253 h 2165949"/>
              <a:gd name="connsiteX4674" fmla="*/ 894679 w 3119726"/>
              <a:gd name="connsiteY4674" fmla="*/ 1931681 h 2165949"/>
              <a:gd name="connsiteX4675" fmla="*/ 958495 w 3119726"/>
              <a:gd name="connsiteY4675" fmla="*/ 1878855 h 2165949"/>
              <a:gd name="connsiteX4676" fmla="*/ 968967 w 3119726"/>
              <a:gd name="connsiteY4676" fmla="*/ 1876989 h 2165949"/>
              <a:gd name="connsiteX4677" fmla="*/ 958495 w 3119726"/>
              <a:gd name="connsiteY4677" fmla="*/ 1878855 h 2165949"/>
              <a:gd name="connsiteX4678" fmla="*/ 952534 w 3119726"/>
              <a:gd name="connsiteY4678" fmla="*/ 2038888 h 2165949"/>
              <a:gd name="connsiteX4679" fmla="*/ 948283 w 3119726"/>
              <a:gd name="connsiteY4679" fmla="*/ 2045420 h 2165949"/>
              <a:gd name="connsiteX4680" fmla="*/ 952896 w 3119726"/>
              <a:gd name="connsiteY4680" fmla="*/ 2046871 h 2165949"/>
              <a:gd name="connsiteX4681" fmla="*/ 952534 w 3119726"/>
              <a:gd name="connsiteY4681" fmla="*/ 2038888 h 2165949"/>
              <a:gd name="connsiteX4682" fmla="*/ 926510 w 3119726"/>
              <a:gd name="connsiteY4682" fmla="*/ 2131838 h 2165949"/>
              <a:gd name="connsiteX4683" fmla="*/ 936618 w 3119726"/>
              <a:gd name="connsiteY4683" fmla="*/ 2131631 h 2165949"/>
              <a:gd name="connsiteX4684" fmla="*/ 926510 w 3119726"/>
              <a:gd name="connsiteY4684" fmla="*/ 2131838 h 2165949"/>
              <a:gd name="connsiteX4685" fmla="*/ 1026873 w 3119726"/>
              <a:gd name="connsiteY4685" fmla="*/ 1792644 h 2165949"/>
              <a:gd name="connsiteX4686" fmla="*/ 1025214 w 3119726"/>
              <a:gd name="connsiteY4686" fmla="*/ 1799073 h 2165949"/>
              <a:gd name="connsiteX4687" fmla="*/ 1028947 w 3119726"/>
              <a:gd name="connsiteY4687" fmla="*/ 1794148 h 2165949"/>
              <a:gd name="connsiteX4688" fmla="*/ 1026873 w 3119726"/>
              <a:gd name="connsiteY4688" fmla="*/ 1792644 h 2165949"/>
              <a:gd name="connsiteX4689" fmla="*/ 982290 w 3119726"/>
              <a:gd name="connsiteY4689" fmla="*/ 2059054 h 2165949"/>
              <a:gd name="connsiteX4690" fmla="*/ 980839 w 3119726"/>
              <a:gd name="connsiteY4690" fmla="*/ 2050241 h 2165949"/>
              <a:gd name="connsiteX4691" fmla="*/ 972803 w 3119726"/>
              <a:gd name="connsiteY4691" fmla="*/ 2061750 h 2165949"/>
              <a:gd name="connsiteX4692" fmla="*/ 983482 w 3119726"/>
              <a:gd name="connsiteY4692" fmla="*/ 2063875 h 2165949"/>
              <a:gd name="connsiteX4693" fmla="*/ 988355 w 3119726"/>
              <a:gd name="connsiteY4693" fmla="*/ 2059676 h 2165949"/>
              <a:gd name="connsiteX4694" fmla="*/ 982290 w 3119726"/>
              <a:gd name="connsiteY4694" fmla="*/ 2059054 h 2165949"/>
              <a:gd name="connsiteX4695" fmla="*/ 1049683 w 3119726"/>
              <a:gd name="connsiteY4695" fmla="*/ 1824889 h 2165949"/>
              <a:gd name="connsiteX4696" fmla="*/ 1049683 w 3119726"/>
              <a:gd name="connsiteY4696" fmla="*/ 1815195 h 2165949"/>
              <a:gd name="connsiteX4697" fmla="*/ 1046365 w 3119726"/>
              <a:gd name="connsiteY4697" fmla="*/ 1818565 h 2165949"/>
              <a:gd name="connsiteX4698" fmla="*/ 1049683 w 3119726"/>
              <a:gd name="connsiteY4698" fmla="*/ 1824889 h 2165949"/>
              <a:gd name="connsiteX4699" fmla="*/ 1016764 w 3119726"/>
              <a:gd name="connsiteY4699" fmla="*/ 2041946 h 2165949"/>
              <a:gd name="connsiteX4700" fmla="*/ 1027080 w 3119726"/>
              <a:gd name="connsiteY4700" fmla="*/ 2035985 h 2165949"/>
              <a:gd name="connsiteX4701" fmla="*/ 1016764 w 3119726"/>
              <a:gd name="connsiteY4701" fmla="*/ 2041946 h 2165949"/>
              <a:gd name="connsiteX4702" fmla="*/ 1021015 w 3119726"/>
              <a:gd name="connsiteY4702" fmla="*/ 2087618 h 2165949"/>
              <a:gd name="connsiteX4703" fmla="*/ 1028999 w 3119726"/>
              <a:gd name="connsiteY4703" fmla="*/ 2085752 h 2165949"/>
              <a:gd name="connsiteX4704" fmla="*/ 1021015 w 3119726"/>
              <a:gd name="connsiteY4704" fmla="*/ 2087618 h 2165949"/>
              <a:gd name="connsiteX4705" fmla="*/ 1048594 w 3119726"/>
              <a:gd name="connsiteY4705" fmla="*/ 2001563 h 2165949"/>
              <a:gd name="connsiteX4706" fmla="*/ 1055956 w 3119726"/>
              <a:gd name="connsiteY4706" fmla="*/ 1997312 h 2165949"/>
              <a:gd name="connsiteX4707" fmla="*/ 1048594 w 3119726"/>
              <a:gd name="connsiteY4707" fmla="*/ 2001563 h 2165949"/>
              <a:gd name="connsiteX4708" fmla="*/ 1072597 w 3119726"/>
              <a:gd name="connsiteY4708" fmla="*/ 1976731 h 2165949"/>
              <a:gd name="connsiteX4709" fmla="*/ 1076796 w 3119726"/>
              <a:gd name="connsiteY4709" fmla="*/ 1979841 h 2165949"/>
              <a:gd name="connsiteX4710" fmla="*/ 1077418 w 3119726"/>
              <a:gd name="connsiteY4710" fmla="*/ 1972584 h 2165949"/>
              <a:gd name="connsiteX4711" fmla="*/ 1072597 w 3119726"/>
              <a:gd name="connsiteY4711" fmla="*/ 1976731 h 2165949"/>
              <a:gd name="connsiteX4712" fmla="*/ 1089808 w 3119726"/>
              <a:gd name="connsiteY4712" fmla="*/ 1968125 h 2165949"/>
              <a:gd name="connsiteX4713" fmla="*/ 1084572 w 3119726"/>
              <a:gd name="connsiteY4713" fmla="*/ 1973931 h 2165949"/>
              <a:gd name="connsiteX4714" fmla="*/ 1089808 w 3119726"/>
              <a:gd name="connsiteY4714" fmla="*/ 1968125 h 2165949"/>
              <a:gd name="connsiteX4715" fmla="*/ 1155749 w 3119726"/>
              <a:gd name="connsiteY4715" fmla="*/ 1754230 h 2165949"/>
              <a:gd name="connsiteX4716" fmla="*/ 1155957 w 3119726"/>
              <a:gd name="connsiteY4716" fmla="*/ 1748580 h 2165949"/>
              <a:gd name="connsiteX4717" fmla="*/ 1150721 w 3119726"/>
              <a:gd name="connsiteY4717" fmla="*/ 1744744 h 2165949"/>
              <a:gd name="connsiteX4718" fmla="*/ 1148440 w 3119726"/>
              <a:gd name="connsiteY4718" fmla="*/ 1748839 h 2165949"/>
              <a:gd name="connsiteX4719" fmla="*/ 1147818 w 3119726"/>
              <a:gd name="connsiteY4719" fmla="*/ 1746454 h 2165949"/>
              <a:gd name="connsiteX4720" fmla="*/ 1155749 w 3119726"/>
              <a:gd name="connsiteY4720" fmla="*/ 1754230 h 2165949"/>
              <a:gd name="connsiteX4721" fmla="*/ 1161141 w 3119726"/>
              <a:gd name="connsiteY4721" fmla="*/ 1742774 h 2165949"/>
              <a:gd name="connsiteX4722" fmla="*/ 1160985 w 3119726"/>
              <a:gd name="connsiteY4722" fmla="*/ 1748372 h 2165949"/>
              <a:gd name="connsiteX4723" fmla="*/ 1158082 w 3119726"/>
              <a:gd name="connsiteY4723" fmla="*/ 1750083 h 2165949"/>
              <a:gd name="connsiteX4724" fmla="*/ 1163733 w 3119726"/>
              <a:gd name="connsiteY4724" fmla="*/ 1752261 h 2165949"/>
              <a:gd name="connsiteX4725" fmla="*/ 1165754 w 3119726"/>
              <a:gd name="connsiteY4725" fmla="*/ 1744121 h 2165949"/>
              <a:gd name="connsiteX4726" fmla="*/ 1161141 w 3119726"/>
              <a:gd name="connsiteY4726" fmla="*/ 1742774 h 2165949"/>
              <a:gd name="connsiteX4727" fmla="*/ 1175189 w 3119726"/>
              <a:gd name="connsiteY4727" fmla="*/ 1716387 h 2165949"/>
              <a:gd name="connsiteX4728" fmla="*/ 1168709 w 3119726"/>
              <a:gd name="connsiteY4728" fmla="*/ 1717475 h 2165949"/>
              <a:gd name="connsiteX4729" fmla="*/ 1175189 w 3119726"/>
              <a:gd name="connsiteY4729" fmla="*/ 1716387 h 2165949"/>
              <a:gd name="connsiteX4730" fmla="*/ 1120809 w 3119726"/>
              <a:gd name="connsiteY4730" fmla="*/ 1934740 h 2165949"/>
              <a:gd name="connsiteX4731" fmla="*/ 1124800 w 3119726"/>
              <a:gd name="connsiteY4731" fmla="*/ 1943449 h 2165949"/>
              <a:gd name="connsiteX4732" fmla="*/ 1120809 w 3119726"/>
              <a:gd name="connsiteY4732" fmla="*/ 1934740 h 2165949"/>
              <a:gd name="connsiteX4733" fmla="*/ 1118735 w 3119726"/>
              <a:gd name="connsiteY4733" fmla="*/ 1952521 h 2165949"/>
              <a:gd name="connsiteX4734" fmla="*/ 1130710 w 3119726"/>
              <a:gd name="connsiteY4734" fmla="*/ 1949670 h 2165949"/>
              <a:gd name="connsiteX4735" fmla="*/ 1118735 w 3119726"/>
              <a:gd name="connsiteY4735" fmla="*/ 1952521 h 2165949"/>
              <a:gd name="connsiteX4736" fmla="*/ 1127548 w 3119726"/>
              <a:gd name="connsiteY4736" fmla="*/ 1937695 h 2165949"/>
              <a:gd name="connsiteX4737" fmla="*/ 1134235 w 3119726"/>
              <a:gd name="connsiteY4737" fmla="*/ 1931007 h 2165949"/>
              <a:gd name="connsiteX4738" fmla="*/ 1126252 w 3119726"/>
              <a:gd name="connsiteY4738" fmla="*/ 1932925 h 2165949"/>
              <a:gd name="connsiteX4739" fmla="*/ 1127548 w 3119726"/>
              <a:gd name="connsiteY4739" fmla="*/ 1937695 h 2165949"/>
              <a:gd name="connsiteX4740" fmla="*/ 1133354 w 3119726"/>
              <a:gd name="connsiteY4740" fmla="*/ 1905294 h 2165949"/>
              <a:gd name="connsiteX4741" fmla="*/ 1139886 w 3119726"/>
              <a:gd name="connsiteY4741" fmla="*/ 1913900 h 2165949"/>
              <a:gd name="connsiteX4742" fmla="*/ 1133354 w 3119726"/>
              <a:gd name="connsiteY4742" fmla="*/ 1905294 h 2165949"/>
              <a:gd name="connsiteX4743" fmla="*/ 1198466 w 3119726"/>
              <a:gd name="connsiteY4743" fmla="*/ 1702442 h 2165949"/>
              <a:gd name="connsiteX4744" fmla="*/ 1191208 w 3119726"/>
              <a:gd name="connsiteY4744" fmla="*/ 1706796 h 2165949"/>
              <a:gd name="connsiteX4745" fmla="*/ 1198466 w 3119726"/>
              <a:gd name="connsiteY4745" fmla="*/ 1702442 h 2165949"/>
              <a:gd name="connsiteX4746" fmla="*/ 1229000 w 3119726"/>
              <a:gd name="connsiteY4746" fmla="*/ 1684194 h 2165949"/>
              <a:gd name="connsiteX4747" fmla="*/ 1226253 w 3119726"/>
              <a:gd name="connsiteY4747" fmla="*/ 1680306 h 2165949"/>
              <a:gd name="connsiteX4748" fmla="*/ 1243515 w 3119726"/>
              <a:gd name="connsiteY4748" fmla="*/ 1675484 h 2165949"/>
              <a:gd name="connsiteX4749" fmla="*/ 1223920 w 3119726"/>
              <a:gd name="connsiteY4749" fmla="*/ 1674759 h 2165949"/>
              <a:gd name="connsiteX4750" fmla="*/ 1229000 w 3119726"/>
              <a:gd name="connsiteY4750" fmla="*/ 1684194 h 2165949"/>
              <a:gd name="connsiteX4751" fmla="*/ 1180529 w 3119726"/>
              <a:gd name="connsiteY4751" fmla="*/ 1891401 h 2165949"/>
              <a:gd name="connsiteX4752" fmla="*/ 1185765 w 3119726"/>
              <a:gd name="connsiteY4752" fmla="*/ 1895237 h 2165949"/>
              <a:gd name="connsiteX4753" fmla="*/ 1180529 w 3119726"/>
              <a:gd name="connsiteY4753" fmla="*/ 1891401 h 2165949"/>
              <a:gd name="connsiteX4754" fmla="*/ 1185143 w 3119726"/>
              <a:gd name="connsiteY4754" fmla="*/ 1892801 h 2165949"/>
              <a:gd name="connsiteX4755" fmla="*/ 1192712 w 3119726"/>
              <a:gd name="connsiteY4755" fmla="*/ 1892490 h 2165949"/>
              <a:gd name="connsiteX4756" fmla="*/ 1185143 w 3119726"/>
              <a:gd name="connsiteY4756" fmla="*/ 1892801 h 2165949"/>
              <a:gd name="connsiteX4757" fmla="*/ 1265340 w 3119726"/>
              <a:gd name="connsiteY4757" fmla="*/ 1662420 h 2165949"/>
              <a:gd name="connsiteX4758" fmla="*/ 1261556 w 3119726"/>
              <a:gd name="connsiteY4758" fmla="*/ 1657807 h 2165949"/>
              <a:gd name="connsiteX4759" fmla="*/ 1259949 w 3119726"/>
              <a:gd name="connsiteY4759" fmla="*/ 1664287 h 2165949"/>
              <a:gd name="connsiteX4760" fmla="*/ 1265340 w 3119726"/>
              <a:gd name="connsiteY4760" fmla="*/ 1662420 h 2165949"/>
              <a:gd name="connsiteX4761" fmla="*/ 1226149 w 3119726"/>
              <a:gd name="connsiteY4761" fmla="*/ 1833806 h 2165949"/>
              <a:gd name="connsiteX4762" fmla="*/ 1230607 w 3119726"/>
              <a:gd name="connsiteY4762" fmla="*/ 1840856 h 2165949"/>
              <a:gd name="connsiteX4763" fmla="*/ 1226149 w 3119726"/>
              <a:gd name="connsiteY4763" fmla="*/ 1833806 h 2165949"/>
              <a:gd name="connsiteX4764" fmla="*/ 1356010 w 3119726"/>
              <a:gd name="connsiteY4764" fmla="*/ 1880151 h 2165949"/>
              <a:gd name="connsiteX4765" fmla="*/ 1364201 w 3119726"/>
              <a:gd name="connsiteY4765" fmla="*/ 1882070 h 2165949"/>
              <a:gd name="connsiteX4766" fmla="*/ 1356010 w 3119726"/>
              <a:gd name="connsiteY4766" fmla="*/ 1880151 h 2165949"/>
              <a:gd name="connsiteX4767" fmla="*/ 1433201 w 3119726"/>
              <a:gd name="connsiteY4767" fmla="*/ 1844226 h 2165949"/>
              <a:gd name="connsiteX4768" fmla="*/ 1443413 w 3119726"/>
              <a:gd name="connsiteY4768" fmla="*/ 1837953 h 2165949"/>
              <a:gd name="connsiteX4769" fmla="*/ 1447509 w 3119726"/>
              <a:gd name="connsiteY4769" fmla="*/ 1831214 h 2165949"/>
              <a:gd name="connsiteX4770" fmla="*/ 1437037 w 3119726"/>
              <a:gd name="connsiteY4770" fmla="*/ 1833495 h 2165949"/>
              <a:gd name="connsiteX4771" fmla="*/ 1438644 w 3119726"/>
              <a:gd name="connsiteY4771" fmla="*/ 1826963 h 2165949"/>
              <a:gd name="connsiteX4772" fmla="*/ 1430453 w 3119726"/>
              <a:gd name="connsiteY4772" fmla="*/ 1825045 h 2165949"/>
              <a:gd name="connsiteX4773" fmla="*/ 1435741 w 3119726"/>
              <a:gd name="connsiteY4773" fmla="*/ 1828726 h 2165949"/>
              <a:gd name="connsiteX4774" fmla="*/ 1428846 w 3119726"/>
              <a:gd name="connsiteY4774" fmla="*/ 1831525 h 2165949"/>
              <a:gd name="connsiteX4775" fmla="*/ 1433201 w 3119726"/>
              <a:gd name="connsiteY4775" fmla="*/ 1844226 h 2165949"/>
              <a:gd name="connsiteX4776" fmla="*/ 1458810 w 3119726"/>
              <a:gd name="connsiteY4776" fmla="*/ 1810322 h 2165949"/>
              <a:gd name="connsiteX4777" fmla="*/ 1457203 w 3119726"/>
              <a:gd name="connsiteY4777" fmla="*/ 1816854 h 2165949"/>
              <a:gd name="connsiteX4778" fmla="*/ 1461454 w 3119726"/>
              <a:gd name="connsiteY4778" fmla="*/ 1819757 h 2165949"/>
              <a:gd name="connsiteX4779" fmla="*/ 1465186 w 3119726"/>
              <a:gd name="connsiteY4779" fmla="*/ 1814677 h 2165949"/>
              <a:gd name="connsiteX4780" fmla="*/ 1458810 w 3119726"/>
              <a:gd name="connsiteY4780" fmla="*/ 1810322 h 2165949"/>
              <a:gd name="connsiteX4781" fmla="*/ 1485456 w 3119726"/>
              <a:gd name="connsiteY4781" fmla="*/ 1792385 h 2165949"/>
              <a:gd name="connsiteX4782" fmla="*/ 1476851 w 3119726"/>
              <a:gd name="connsiteY4782" fmla="*/ 1792178 h 2165949"/>
              <a:gd name="connsiteX4783" fmla="*/ 1476954 w 3119726"/>
              <a:gd name="connsiteY4783" fmla="*/ 1801820 h 2165949"/>
              <a:gd name="connsiteX4784" fmla="*/ 1485456 w 3119726"/>
              <a:gd name="connsiteY4784" fmla="*/ 1792385 h 2165949"/>
              <a:gd name="connsiteX4785" fmla="*/ 1491832 w 3119726"/>
              <a:gd name="connsiteY4785" fmla="*/ 1796792 h 2165949"/>
              <a:gd name="connsiteX4786" fmla="*/ 1492351 w 3119726"/>
              <a:gd name="connsiteY4786" fmla="*/ 1789534 h 2165949"/>
              <a:gd name="connsiteX4787" fmla="*/ 1488774 w 3119726"/>
              <a:gd name="connsiteY4787" fmla="*/ 1788964 h 2165949"/>
              <a:gd name="connsiteX4788" fmla="*/ 1491832 w 3119726"/>
              <a:gd name="connsiteY4788" fmla="*/ 1796792 h 2165949"/>
              <a:gd name="connsiteX4789" fmla="*/ 1493543 w 3119726"/>
              <a:gd name="connsiteY4789" fmla="*/ 1784609 h 2165949"/>
              <a:gd name="connsiteX4790" fmla="*/ 1493025 w 3119726"/>
              <a:gd name="connsiteY4790" fmla="*/ 1791867 h 2165949"/>
              <a:gd name="connsiteX4791" fmla="*/ 1496187 w 3119726"/>
              <a:gd name="connsiteY4791" fmla="*/ 1794096 h 2165949"/>
              <a:gd name="connsiteX4792" fmla="*/ 1496706 w 3119726"/>
              <a:gd name="connsiteY4792" fmla="*/ 1786786 h 2165949"/>
              <a:gd name="connsiteX4793" fmla="*/ 1493543 w 3119726"/>
              <a:gd name="connsiteY4793" fmla="*/ 1784609 h 2165949"/>
              <a:gd name="connsiteX4794" fmla="*/ 1500023 w 3119726"/>
              <a:gd name="connsiteY4794" fmla="*/ 1798658 h 2165949"/>
              <a:gd name="connsiteX4795" fmla="*/ 1505985 w 3119726"/>
              <a:gd name="connsiteY4795" fmla="*/ 1789378 h 2165949"/>
              <a:gd name="connsiteX4796" fmla="*/ 1500023 w 3119726"/>
              <a:gd name="connsiteY4796" fmla="*/ 1798658 h 2165949"/>
              <a:gd name="connsiteX4797" fmla="*/ 1545747 w 3119726"/>
              <a:gd name="connsiteY4797" fmla="*/ 1763354 h 2165949"/>
              <a:gd name="connsiteX4798" fmla="*/ 1538956 w 3119726"/>
              <a:gd name="connsiteY4798" fmla="*/ 1760607 h 2165949"/>
              <a:gd name="connsiteX4799" fmla="*/ 1541600 w 3119726"/>
              <a:gd name="connsiteY4799" fmla="*/ 1770094 h 2165949"/>
              <a:gd name="connsiteX4800" fmla="*/ 1545747 w 3119726"/>
              <a:gd name="connsiteY4800" fmla="*/ 1763354 h 2165949"/>
              <a:gd name="connsiteX4801" fmla="*/ 1562543 w 3119726"/>
              <a:gd name="connsiteY4801" fmla="*/ 1749980 h 2165949"/>
              <a:gd name="connsiteX4802" fmla="*/ 1566794 w 3119726"/>
              <a:gd name="connsiteY4802" fmla="*/ 1752883 h 2165949"/>
              <a:gd name="connsiteX4803" fmla="*/ 1568349 w 3119726"/>
              <a:gd name="connsiteY4803" fmla="*/ 1746299 h 2165949"/>
              <a:gd name="connsiteX4804" fmla="*/ 1562543 w 3119726"/>
              <a:gd name="connsiteY4804" fmla="*/ 1749980 h 2165949"/>
              <a:gd name="connsiteX4805" fmla="*/ 1584057 w 3119726"/>
              <a:gd name="connsiteY4805" fmla="*/ 1732198 h 2165949"/>
              <a:gd name="connsiteX4806" fmla="*/ 1576022 w 3119726"/>
              <a:gd name="connsiteY4806" fmla="*/ 1740078 h 2165949"/>
              <a:gd name="connsiteX4807" fmla="*/ 1581050 w 3119726"/>
              <a:gd name="connsiteY4807" fmla="*/ 1739663 h 2165949"/>
              <a:gd name="connsiteX4808" fmla="*/ 1584213 w 3119726"/>
              <a:gd name="connsiteY4808" fmla="*/ 1741840 h 2165949"/>
              <a:gd name="connsiteX4809" fmla="*/ 1584057 w 3119726"/>
              <a:gd name="connsiteY4809" fmla="*/ 1732198 h 2165949"/>
              <a:gd name="connsiteX4810" fmla="*/ 1591108 w 3119726"/>
              <a:gd name="connsiteY4810" fmla="*/ 1754230 h 2165949"/>
              <a:gd name="connsiteX4811" fmla="*/ 1594529 w 3119726"/>
              <a:gd name="connsiteY4811" fmla="*/ 1745106 h 2165949"/>
              <a:gd name="connsiteX4812" fmla="*/ 1589086 w 3119726"/>
              <a:gd name="connsiteY4812" fmla="*/ 1747128 h 2165949"/>
              <a:gd name="connsiteX4813" fmla="*/ 1591108 w 3119726"/>
              <a:gd name="connsiteY4813" fmla="*/ 1754230 h 2165949"/>
              <a:gd name="connsiteX4814" fmla="*/ 1599454 w 3119726"/>
              <a:gd name="connsiteY4814" fmla="*/ 1735049 h 2165949"/>
              <a:gd name="connsiteX4815" fmla="*/ 1603653 w 3119726"/>
              <a:gd name="connsiteY4815" fmla="*/ 1722659 h 2165949"/>
              <a:gd name="connsiteX4816" fmla="*/ 1610703 w 3119726"/>
              <a:gd name="connsiteY4816" fmla="*/ 1729347 h 2165949"/>
              <a:gd name="connsiteX4817" fmla="*/ 1613917 w 3119726"/>
              <a:gd name="connsiteY4817" fmla="*/ 1710581 h 2165949"/>
              <a:gd name="connsiteX4818" fmla="*/ 1600853 w 3119726"/>
              <a:gd name="connsiteY4818" fmla="*/ 1718823 h 2165949"/>
              <a:gd name="connsiteX4819" fmla="*/ 1599454 w 3119726"/>
              <a:gd name="connsiteY4819" fmla="*/ 1735049 h 2165949"/>
              <a:gd name="connsiteX4820" fmla="*/ 1622834 w 3119726"/>
              <a:gd name="connsiteY4820" fmla="*/ 1730021 h 2165949"/>
              <a:gd name="connsiteX4821" fmla="*/ 1624182 w 3119726"/>
              <a:gd name="connsiteY4821" fmla="*/ 1734738 h 2165949"/>
              <a:gd name="connsiteX4822" fmla="*/ 1629210 w 3119726"/>
              <a:gd name="connsiteY4822" fmla="*/ 1734324 h 2165949"/>
              <a:gd name="connsiteX4823" fmla="*/ 1625478 w 3119726"/>
              <a:gd name="connsiteY4823" fmla="*/ 1724111 h 2165949"/>
              <a:gd name="connsiteX4824" fmla="*/ 1622834 w 3119726"/>
              <a:gd name="connsiteY4824" fmla="*/ 1730021 h 2165949"/>
              <a:gd name="connsiteX4825" fmla="*/ 1644244 w 3119726"/>
              <a:gd name="connsiteY4825" fmla="*/ 1717890 h 2165949"/>
              <a:gd name="connsiteX4826" fmla="*/ 1648495 w 3119726"/>
              <a:gd name="connsiteY4826" fmla="*/ 1720793 h 2165949"/>
              <a:gd name="connsiteX4827" fmla="*/ 1646836 w 3119726"/>
              <a:gd name="connsiteY4827" fmla="*/ 1712032 h 2165949"/>
              <a:gd name="connsiteX4828" fmla="*/ 1644244 w 3119726"/>
              <a:gd name="connsiteY4828" fmla="*/ 1717890 h 2165949"/>
              <a:gd name="connsiteX4829" fmla="*/ 572178 w 3119726"/>
              <a:gd name="connsiteY4829" fmla="*/ 1977508 h 2165949"/>
              <a:gd name="connsiteX4830" fmla="*/ 576740 w 3119726"/>
              <a:gd name="connsiteY4830" fmla="*/ 1979115 h 2165949"/>
              <a:gd name="connsiteX4831" fmla="*/ 575392 w 3119726"/>
              <a:gd name="connsiteY4831" fmla="*/ 1970303 h 2165949"/>
              <a:gd name="connsiteX4832" fmla="*/ 584827 w 3119726"/>
              <a:gd name="connsiteY4832" fmla="*/ 1967918 h 2165949"/>
              <a:gd name="connsiteX4833" fmla="*/ 581717 w 3119726"/>
              <a:gd name="connsiteY4833" fmla="*/ 1979167 h 2165949"/>
              <a:gd name="connsiteX4834" fmla="*/ 594055 w 3119726"/>
              <a:gd name="connsiteY4834" fmla="*/ 1961541 h 2165949"/>
              <a:gd name="connsiteX4835" fmla="*/ 600380 w 3119726"/>
              <a:gd name="connsiteY4835" fmla="*/ 1956720 h 2165949"/>
              <a:gd name="connsiteX4836" fmla="*/ 609918 w 3119726"/>
              <a:gd name="connsiteY4836" fmla="*/ 1958327 h 2165949"/>
              <a:gd name="connsiteX4837" fmla="*/ 600483 w 3119726"/>
              <a:gd name="connsiteY4837" fmla="*/ 1947078 h 2165949"/>
              <a:gd name="connsiteX4838" fmla="*/ 598306 w 3119726"/>
              <a:gd name="connsiteY4838" fmla="*/ 1955113 h 2165949"/>
              <a:gd name="connsiteX4839" fmla="*/ 597114 w 3119726"/>
              <a:gd name="connsiteY4839" fmla="*/ 1950292 h 2165949"/>
              <a:gd name="connsiteX4840" fmla="*/ 592241 w 3119726"/>
              <a:gd name="connsiteY4840" fmla="*/ 1954284 h 2165949"/>
              <a:gd name="connsiteX4841" fmla="*/ 574304 w 3119726"/>
              <a:gd name="connsiteY4841" fmla="*/ 1969525 h 2165949"/>
              <a:gd name="connsiteX4842" fmla="*/ 572178 w 3119726"/>
              <a:gd name="connsiteY4842" fmla="*/ 1977508 h 2165949"/>
              <a:gd name="connsiteX4843" fmla="*/ 628425 w 3119726"/>
              <a:gd name="connsiteY4843" fmla="*/ 1890934 h 2165949"/>
              <a:gd name="connsiteX4844" fmla="*/ 639001 w 3119726"/>
              <a:gd name="connsiteY4844" fmla="*/ 1893319 h 2165949"/>
              <a:gd name="connsiteX4845" fmla="*/ 640141 w 3119726"/>
              <a:gd name="connsiteY4845" fmla="*/ 1884506 h 2165949"/>
              <a:gd name="connsiteX4846" fmla="*/ 628425 w 3119726"/>
              <a:gd name="connsiteY4846" fmla="*/ 1890934 h 2165949"/>
              <a:gd name="connsiteX4847" fmla="*/ 782496 w 3119726"/>
              <a:gd name="connsiteY4847" fmla="*/ 2116493 h 2165949"/>
              <a:gd name="connsiteX4848" fmla="*/ 783429 w 3119726"/>
              <a:gd name="connsiteY4848" fmla="*/ 2115508 h 2165949"/>
              <a:gd name="connsiteX4849" fmla="*/ 782496 w 3119726"/>
              <a:gd name="connsiteY4849" fmla="*/ 2116493 h 2165949"/>
              <a:gd name="connsiteX4850" fmla="*/ 1032368 w 3119726"/>
              <a:gd name="connsiteY4850" fmla="*/ 1989587 h 2165949"/>
              <a:gd name="connsiteX4851" fmla="*/ 1032939 w 3119726"/>
              <a:gd name="connsiteY4851" fmla="*/ 1990002 h 2165949"/>
              <a:gd name="connsiteX4852" fmla="*/ 1032368 w 3119726"/>
              <a:gd name="connsiteY4852" fmla="*/ 1989587 h 2165949"/>
              <a:gd name="connsiteX4853" fmla="*/ 1307020 w 3119726"/>
              <a:gd name="connsiteY4853" fmla="*/ 1897363 h 2165949"/>
              <a:gd name="connsiteX4854" fmla="*/ 1306865 w 3119726"/>
              <a:gd name="connsiteY4854" fmla="*/ 1903013 h 2165949"/>
              <a:gd name="connsiteX4855" fmla="*/ 1326720 w 3119726"/>
              <a:gd name="connsiteY4855" fmla="*/ 1888342 h 2165949"/>
              <a:gd name="connsiteX4856" fmla="*/ 1300281 w 3119726"/>
              <a:gd name="connsiteY4856" fmla="*/ 1894511 h 2165949"/>
              <a:gd name="connsiteX4857" fmla="*/ 1300540 w 3119726"/>
              <a:gd name="connsiteY4857" fmla="*/ 1898555 h 2165949"/>
              <a:gd name="connsiteX4858" fmla="*/ 1307020 w 3119726"/>
              <a:gd name="connsiteY4858" fmla="*/ 1897363 h 2165949"/>
              <a:gd name="connsiteX4859" fmla="*/ 768188 w 3119726"/>
              <a:gd name="connsiteY4859" fmla="*/ 1942412 h 2165949"/>
              <a:gd name="connsiteX4860" fmla="*/ 773631 w 3119726"/>
              <a:gd name="connsiteY4860" fmla="*/ 1940753 h 2165949"/>
              <a:gd name="connsiteX4861" fmla="*/ 770780 w 3119726"/>
              <a:gd name="connsiteY4861" fmla="*/ 1932718 h 2165949"/>
              <a:gd name="connsiteX4862" fmla="*/ 768188 w 3119726"/>
              <a:gd name="connsiteY4862" fmla="*/ 1942412 h 2165949"/>
              <a:gd name="connsiteX4863" fmla="*/ 796649 w 3119726"/>
              <a:gd name="connsiteY4863" fmla="*/ 1836294 h 2165949"/>
              <a:gd name="connsiteX4864" fmla="*/ 798463 w 3119726"/>
              <a:gd name="connsiteY4864" fmla="*/ 1843500 h 2165949"/>
              <a:gd name="connsiteX4865" fmla="*/ 801211 w 3119726"/>
              <a:gd name="connsiteY4865" fmla="*/ 1837849 h 2165949"/>
              <a:gd name="connsiteX4866" fmla="*/ 796649 w 3119726"/>
              <a:gd name="connsiteY4866" fmla="*/ 1836294 h 2165949"/>
              <a:gd name="connsiteX4867" fmla="*/ 796960 w 3119726"/>
              <a:gd name="connsiteY4867" fmla="*/ 1877197 h 2165949"/>
              <a:gd name="connsiteX4868" fmla="*/ 797374 w 3119726"/>
              <a:gd name="connsiteY4868" fmla="*/ 1875589 h 2165949"/>
              <a:gd name="connsiteX4869" fmla="*/ 792968 w 3119726"/>
              <a:gd name="connsiteY4869" fmla="*/ 1878026 h 2165949"/>
              <a:gd name="connsiteX4870" fmla="*/ 797737 w 3119726"/>
              <a:gd name="connsiteY4870" fmla="*/ 1883625 h 2165949"/>
              <a:gd name="connsiteX4871" fmla="*/ 796960 w 3119726"/>
              <a:gd name="connsiteY4871" fmla="*/ 1877197 h 2165949"/>
              <a:gd name="connsiteX4872" fmla="*/ 808313 w 3119726"/>
              <a:gd name="connsiteY4872" fmla="*/ 1918773 h 2165949"/>
              <a:gd name="connsiteX4873" fmla="*/ 814845 w 3119726"/>
              <a:gd name="connsiteY4873" fmla="*/ 1908249 h 2165949"/>
              <a:gd name="connsiteX4874" fmla="*/ 820910 w 3119726"/>
              <a:gd name="connsiteY4874" fmla="*/ 1908923 h 2165949"/>
              <a:gd name="connsiteX4875" fmla="*/ 822206 w 3119726"/>
              <a:gd name="connsiteY4875" fmla="*/ 1904050 h 2165949"/>
              <a:gd name="connsiteX4876" fmla="*/ 796908 w 3119726"/>
              <a:gd name="connsiteY4876" fmla="*/ 1910012 h 2165949"/>
              <a:gd name="connsiteX4877" fmla="*/ 808313 w 3119726"/>
              <a:gd name="connsiteY4877" fmla="*/ 1918773 h 2165949"/>
              <a:gd name="connsiteX4878" fmla="*/ 741438 w 3119726"/>
              <a:gd name="connsiteY4878" fmla="*/ 2161180 h 2165949"/>
              <a:gd name="connsiteX4879" fmla="*/ 747659 w 3119726"/>
              <a:gd name="connsiteY4879" fmla="*/ 2165949 h 2165949"/>
              <a:gd name="connsiteX4880" fmla="*/ 749007 w 3119726"/>
              <a:gd name="connsiteY4880" fmla="*/ 2161128 h 2165949"/>
              <a:gd name="connsiteX4881" fmla="*/ 741438 w 3119726"/>
              <a:gd name="connsiteY4881" fmla="*/ 2161180 h 2165949"/>
              <a:gd name="connsiteX4882" fmla="*/ 815985 w 3119726"/>
              <a:gd name="connsiteY4882" fmla="*/ 1899385 h 2165949"/>
              <a:gd name="connsiteX4883" fmla="*/ 824954 w 3119726"/>
              <a:gd name="connsiteY4883" fmla="*/ 1898451 h 2165949"/>
              <a:gd name="connsiteX4884" fmla="*/ 815985 w 3119726"/>
              <a:gd name="connsiteY4884" fmla="*/ 1899385 h 2165949"/>
              <a:gd name="connsiteX4885" fmla="*/ 808053 w 3119726"/>
              <a:gd name="connsiteY4885" fmla="*/ 2064031 h 2165949"/>
              <a:gd name="connsiteX4886" fmla="*/ 807898 w 3119726"/>
              <a:gd name="connsiteY4886" fmla="*/ 2060039 h 2165949"/>
              <a:gd name="connsiteX4887" fmla="*/ 804269 w 3119726"/>
              <a:gd name="connsiteY4887" fmla="*/ 2068904 h 2165949"/>
              <a:gd name="connsiteX4888" fmla="*/ 813704 w 3119726"/>
              <a:gd name="connsiteY4888" fmla="*/ 2066415 h 2165949"/>
              <a:gd name="connsiteX4889" fmla="*/ 808053 w 3119726"/>
              <a:gd name="connsiteY4889" fmla="*/ 2064031 h 2165949"/>
              <a:gd name="connsiteX4890" fmla="*/ 879386 w 3119726"/>
              <a:gd name="connsiteY4890" fmla="*/ 1937591 h 2165949"/>
              <a:gd name="connsiteX4891" fmla="*/ 872647 w 3119726"/>
              <a:gd name="connsiteY4891" fmla="*/ 1944123 h 2165949"/>
              <a:gd name="connsiteX4892" fmla="*/ 884778 w 3119726"/>
              <a:gd name="connsiteY4892" fmla="*/ 1945523 h 2165949"/>
              <a:gd name="connsiteX4893" fmla="*/ 879386 w 3119726"/>
              <a:gd name="connsiteY4893" fmla="*/ 1937591 h 2165949"/>
              <a:gd name="connsiteX4894" fmla="*/ 914171 w 3119726"/>
              <a:gd name="connsiteY4894" fmla="*/ 2149775 h 2165949"/>
              <a:gd name="connsiteX4895" fmla="*/ 919459 w 3119726"/>
              <a:gd name="connsiteY4895" fmla="*/ 2144021 h 2165949"/>
              <a:gd name="connsiteX4896" fmla="*/ 914845 w 3119726"/>
              <a:gd name="connsiteY4896" fmla="*/ 2142518 h 2165949"/>
              <a:gd name="connsiteX4897" fmla="*/ 914586 w 3119726"/>
              <a:gd name="connsiteY4897" fmla="*/ 2148116 h 2165949"/>
              <a:gd name="connsiteX4898" fmla="*/ 914171 w 3119726"/>
              <a:gd name="connsiteY4898" fmla="*/ 2149775 h 2165949"/>
              <a:gd name="connsiteX4899" fmla="*/ 986437 w 3119726"/>
              <a:gd name="connsiteY4899" fmla="*/ 2071807 h 2165949"/>
              <a:gd name="connsiteX4900" fmla="*/ 990222 w 3119726"/>
              <a:gd name="connsiteY4900" fmla="*/ 2066830 h 2165949"/>
              <a:gd name="connsiteX4901" fmla="*/ 977573 w 3119726"/>
              <a:gd name="connsiteY4901" fmla="*/ 2076887 h 2165949"/>
              <a:gd name="connsiteX4902" fmla="*/ 986437 w 3119726"/>
              <a:gd name="connsiteY4902" fmla="*/ 2071807 h 2165949"/>
              <a:gd name="connsiteX4903" fmla="*/ 1013861 w 3119726"/>
              <a:gd name="connsiteY4903" fmla="*/ 2043605 h 2165949"/>
              <a:gd name="connsiteX4904" fmla="*/ 1018112 w 3119726"/>
              <a:gd name="connsiteY4904" fmla="*/ 2027431 h 2165949"/>
              <a:gd name="connsiteX4905" fmla="*/ 1010543 w 3119726"/>
              <a:gd name="connsiteY4905" fmla="*/ 2037333 h 2165949"/>
              <a:gd name="connsiteX4906" fmla="*/ 1013861 w 3119726"/>
              <a:gd name="connsiteY4906" fmla="*/ 2043605 h 2165949"/>
              <a:gd name="connsiteX4907" fmla="*/ 1110751 w 3119726"/>
              <a:gd name="connsiteY4907" fmla="*/ 1775174 h 2165949"/>
              <a:gd name="connsiteX4908" fmla="*/ 1113862 w 3119726"/>
              <a:gd name="connsiteY4908" fmla="*/ 1777455 h 2165949"/>
              <a:gd name="connsiteX4909" fmla="*/ 1114691 w 3119726"/>
              <a:gd name="connsiteY4909" fmla="*/ 1774241 h 2165949"/>
              <a:gd name="connsiteX4910" fmla="*/ 1114069 w 3119726"/>
              <a:gd name="connsiteY4910" fmla="*/ 1771856 h 2165949"/>
              <a:gd name="connsiteX4911" fmla="*/ 1110959 w 3119726"/>
              <a:gd name="connsiteY4911" fmla="*/ 1769575 h 2165949"/>
              <a:gd name="connsiteX4912" fmla="*/ 1108263 w 3119726"/>
              <a:gd name="connsiteY4912" fmla="*/ 1775278 h 2165949"/>
              <a:gd name="connsiteX4913" fmla="*/ 1110751 w 3119726"/>
              <a:gd name="connsiteY4913" fmla="*/ 1775174 h 2165949"/>
              <a:gd name="connsiteX4914" fmla="*/ 1103649 w 3119726"/>
              <a:gd name="connsiteY4914" fmla="*/ 1972376 h 2165949"/>
              <a:gd name="connsiteX4915" fmla="*/ 1101990 w 3119726"/>
              <a:gd name="connsiteY4915" fmla="*/ 1949929 h 2165949"/>
              <a:gd name="connsiteX4916" fmla="*/ 1098413 w 3119726"/>
              <a:gd name="connsiteY4916" fmla="*/ 1968540 h 2165949"/>
              <a:gd name="connsiteX4917" fmla="*/ 1090845 w 3119726"/>
              <a:gd name="connsiteY4917" fmla="*/ 1978493 h 2165949"/>
              <a:gd name="connsiteX4918" fmla="*/ 1094422 w 3119726"/>
              <a:gd name="connsiteY4918" fmla="*/ 1979115 h 2165949"/>
              <a:gd name="connsiteX4919" fmla="*/ 1103649 w 3119726"/>
              <a:gd name="connsiteY4919" fmla="*/ 1972376 h 2165949"/>
              <a:gd name="connsiteX4920" fmla="*/ 1118528 w 3119726"/>
              <a:gd name="connsiteY4920" fmla="*/ 1938835 h 2165949"/>
              <a:gd name="connsiteX4921" fmla="*/ 1119564 w 3119726"/>
              <a:gd name="connsiteY4921" fmla="*/ 1929970 h 2165949"/>
              <a:gd name="connsiteX4922" fmla="*/ 1109093 w 3119726"/>
              <a:gd name="connsiteY4922" fmla="*/ 1941635 h 2165949"/>
              <a:gd name="connsiteX4923" fmla="*/ 1118528 w 3119726"/>
              <a:gd name="connsiteY4923" fmla="*/ 1938835 h 2165949"/>
              <a:gd name="connsiteX4924" fmla="*/ 1113292 w 3119726"/>
              <a:gd name="connsiteY4924" fmla="*/ 1954336 h 2165949"/>
              <a:gd name="connsiteX4925" fmla="*/ 1110129 w 3119726"/>
              <a:gd name="connsiteY4925" fmla="*/ 1952055 h 2165949"/>
              <a:gd name="connsiteX4926" fmla="*/ 1106760 w 3119726"/>
              <a:gd name="connsiteY4926" fmla="*/ 1955424 h 2165949"/>
              <a:gd name="connsiteX4927" fmla="*/ 1107589 w 3119726"/>
              <a:gd name="connsiteY4927" fmla="*/ 1961853 h 2165949"/>
              <a:gd name="connsiteX4928" fmla="*/ 1106760 w 3119726"/>
              <a:gd name="connsiteY4928" fmla="*/ 1965118 h 2165949"/>
              <a:gd name="connsiteX4929" fmla="*/ 1112618 w 3119726"/>
              <a:gd name="connsiteY4929" fmla="*/ 1961645 h 2165949"/>
              <a:gd name="connsiteX4930" fmla="*/ 1113292 w 3119726"/>
              <a:gd name="connsiteY4930" fmla="*/ 1954336 h 2165949"/>
              <a:gd name="connsiteX4931" fmla="*/ 1139264 w 3119726"/>
              <a:gd name="connsiteY4931" fmla="*/ 1940442 h 2165949"/>
              <a:gd name="connsiteX4932" fmla="*/ 1142634 w 3119726"/>
              <a:gd name="connsiteY4932" fmla="*/ 1937073 h 2165949"/>
              <a:gd name="connsiteX4933" fmla="*/ 1134857 w 3119726"/>
              <a:gd name="connsiteY4933" fmla="*/ 1933340 h 2165949"/>
              <a:gd name="connsiteX4934" fmla="*/ 1139264 w 3119726"/>
              <a:gd name="connsiteY4934" fmla="*/ 1940442 h 2165949"/>
              <a:gd name="connsiteX4935" fmla="*/ 1184676 w 3119726"/>
              <a:gd name="connsiteY4935" fmla="*/ 1967555 h 2165949"/>
              <a:gd name="connsiteX4936" fmla="*/ 1188875 w 3119726"/>
              <a:gd name="connsiteY4936" fmla="*/ 1970614 h 2165949"/>
              <a:gd name="connsiteX4937" fmla="*/ 1190534 w 3119726"/>
              <a:gd name="connsiteY4937" fmla="*/ 1964134 h 2165949"/>
              <a:gd name="connsiteX4938" fmla="*/ 1187787 w 3119726"/>
              <a:gd name="connsiteY4938" fmla="*/ 1960194 h 2165949"/>
              <a:gd name="connsiteX4939" fmla="*/ 1184624 w 3119726"/>
              <a:gd name="connsiteY4939" fmla="*/ 1957913 h 2165949"/>
              <a:gd name="connsiteX4940" fmla="*/ 1184676 w 3119726"/>
              <a:gd name="connsiteY4940" fmla="*/ 1967555 h 2165949"/>
              <a:gd name="connsiteX4941" fmla="*/ 1217854 w 3119726"/>
              <a:gd name="connsiteY4941" fmla="*/ 1847077 h 2165949"/>
              <a:gd name="connsiteX4942" fmla="*/ 1221224 w 3119726"/>
              <a:gd name="connsiteY4942" fmla="*/ 1853350 h 2165949"/>
              <a:gd name="connsiteX4943" fmla="*/ 1220809 w 3119726"/>
              <a:gd name="connsiteY4943" fmla="*/ 1854957 h 2165949"/>
              <a:gd name="connsiteX4944" fmla="*/ 1223298 w 3119726"/>
              <a:gd name="connsiteY4944" fmla="*/ 1854853 h 2165949"/>
              <a:gd name="connsiteX4945" fmla="*/ 1217854 w 3119726"/>
              <a:gd name="connsiteY4945" fmla="*/ 1847077 h 2165949"/>
              <a:gd name="connsiteX4946" fmla="*/ 1266533 w 3119726"/>
              <a:gd name="connsiteY4946" fmla="*/ 1657496 h 2165949"/>
              <a:gd name="connsiteX4947" fmla="*/ 1265496 w 3119726"/>
              <a:gd name="connsiteY4947" fmla="*/ 1656770 h 2165949"/>
              <a:gd name="connsiteX4948" fmla="*/ 1266792 w 3119726"/>
              <a:gd name="connsiteY4948" fmla="*/ 1661539 h 2165949"/>
              <a:gd name="connsiteX4949" fmla="*/ 1273376 w 3119726"/>
              <a:gd name="connsiteY4949" fmla="*/ 1654748 h 2165949"/>
              <a:gd name="connsiteX4950" fmla="*/ 1266533 w 3119726"/>
              <a:gd name="connsiteY4950" fmla="*/ 1657496 h 2165949"/>
              <a:gd name="connsiteX4951" fmla="*/ 1261452 w 3119726"/>
              <a:gd name="connsiteY4951" fmla="*/ 1939820 h 2165949"/>
              <a:gd name="connsiteX4952" fmla="*/ 1269643 w 3119726"/>
              <a:gd name="connsiteY4952" fmla="*/ 1932200 h 2165949"/>
              <a:gd name="connsiteX4953" fmla="*/ 1281359 w 3119726"/>
              <a:gd name="connsiteY4953" fmla="*/ 1925149 h 2165949"/>
              <a:gd name="connsiteX4954" fmla="*/ 1269177 w 3119726"/>
              <a:gd name="connsiteY4954" fmla="*/ 1924164 h 2165949"/>
              <a:gd name="connsiteX4955" fmla="*/ 1261452 w 3119726"/>
              <a:gd name="connsiteY4955" fmla="*/ 1939820 h 2165949"/>
              <a:gd name="connsiteX4956" fmla="*/ 1298104 w 3119726"/>
              <a:gd name="connsiteY4956" fmla="*/ 1917892 h 2165949"/>
              <a:gd name="connsiteX4957" fmla="*/ 1307331 w 3119726"/>
              <a:gd name="connsiteY4957" fmla="*/ 1910997 h 2165949"/>
              <a:gd name="connsiteX4958" fmla="*/ 1306450 w 3119726"/>
              <a:gd name="connsiteY4958" fmla="*/ 1904620 h 2165949"/>
              <a:gd name="connsiteX4959" fmla="*/ 1288617 w 3119726"/>
              <a:gd name="connsiteY4959" fmla="*/ 1911152 h 2165949"/>
              <a:gd name="connsiteX4960" fmla="*/ 1276901 w 3119726"/>
              <a:gd name="connsiteY4960" fmla="*/ 1918151 h 2165949"/>
              <a:gd name="connsiteX4961" fmla="*/ 1284470 w 3119726"/>
              <a:gd name="connsiteY4961" fmla="*/ 1917788 h 2165949"/>
              <a:gd name="connsiteX4962" fmla="*/ 1283848 w 3119726"/>
              <a:gd name="connsiteY4962" fmla="*/ 1925046 h 2165949"/>
              <a:gd name="connsiteX4963" fmla="*/ 1298104 w 3119726"/>
              <a:gd name="connsiteY4963" fmla="*/ 1917892 h 2165949"/>
              <a:gd name="connsiteX4964" fmla="*/ 1276227 w 3119726"/>
              <a:gd name="connsiteY4964" fmla="*/ 1950396 h 2165949"/>
              <a:gd name="connsiteX4965" fmla="*/ 1295875 w 3119726"/>
              <a:gd name="connsiteY4965" fmla="*/ 1931681 h 2165949"/>
              <a:gd name="connsiteX4966" fmla="*/ 1276227 w 3119726"/>
              <a:gd name="connsiteY4966" fmla="*/ 1950396 h 2165949"/>
              <a:gd name="connsiteX4967" fmla="*/ 1335792 w 3119726"/>
              <a:gd name="connsiteY4967" fmla="*/ 1896637 h 2165949"/>
              <a:gd name="connsiteX4968" fmla="*/ 1327653 w 3119726"/>
              <a:gd name="connsiteY4968" fmla="*/ 1904361 h 2165949"/>
              <a:gd name="connsiteX4969" fmla="*/ 1335792 w 3119726"/>
              <a:gd name="connsiteY4969" fmla="*/ 1896637 h 2165949"/>
              <a:gd name="connsiteX4970" fmla="*/ 1382189 w 3119726"/>
              <a:gd name="connsiteY4970" fmla="*/ 1869783 h 2165949"/>
              <a:gd name="connsiteX4971" fmla="*/ 1387529 w 3119726"/>
              <a:gd name="connsiteY4971" fmla="*/ 1858171 h 2165949"/>
              <a:gd name="connsiteX4972" fmla="*/ 1365860 w 3119726"/>
              <a:gd name="connsiteY4972" fmla="*/ 1875538 h 2165949"/>
              <a:gd name="connsiteX4973" fmla="*/ 1372184 w 3119726"/>
              <a:gd name="connsiteY4973" fmla="*/ 1879996 h 2165949"/>
              <a:gd name="connsiteX4974" fmla="*/ 1372081 w 3119726"/>
              <a:gd name="connsiteY4974" fmla="*/ 1870354 h 2165949"/>
              <a:gd name="connsiteX4975" fmla="*/ 1382189 w 3119726"/>
              <a:gd name="connsiteY4975" fmla="*/ 1869783 h 2165949"/>
              <a:gd name="connsiteX4976" fmla="*/ 1367622 w 3119726"/>
              <a:gd name="connsiteY4976" fmla="*/ 1888342 h 2165949"/>
              <a:gd name="connsiteX4977" fmla="*/ 1373739 w 3119726"/>
              <a:gd name="connsiteY4977" fmla="*/ 1888757 h 2165949"/>
              <a:gd name="connsiteX4978" fmla="*/ 1375761 w 3119726"/>
              <a:gd name="connsiteY4978" fmla="*/ 1880566 h 2165949"/>
              <a:gd name="connsiteX4979" fmla="*/ 1367622 w 3119726"/>
              <a:gd name="connsiteY4979" fmla="*/ 1888342 h 2165949"/>
              <a:gd name="connsiteX4980" fmla="*/ 1388981 w 3119726"/>
              <a:gd name="connsiteY4980" fmla="*/ 1857290 h 2165949"/>
              <a:gd name="connsiteX4981" fmla="*/ 1403341 w 3119726"/>
              <a:gd name="connsiteY4981" fmla="*/ 1844381 h 2165949"/>
              <a:gd name="connsiteX4982" fmla="*/ 1388981 w 3119726"/>
              <a:gd name="connsiteY4982" fmla="*/ 1857290 h 2165949"/>
              <a:gd name="connsiteX4983" fmla="*/ 1472340 w 3119726"/>
              <a:gd name="connsiteY4983" fmla="*/ 1800524 h 2165949"/>
              <a:gd name="connsiteX4984" fmla="*/ 1473533 w 3119726"/>
              <a:gd name="connsiteY4984" fmla="*/ 1795599 h 2165949"/>
              <a:gd name="connsiteX4985" fmla="*/ 1465186 w 3119726"/>
              <a:gd name="connsiteY4985" fmla="*/ 1799384 h 2165949"/>
              <a:gd name="connsiteX4986" fmla="*/ 1472340 w 3119726"/>
              <a:gd name="connsiteY4986" fmla="*/ 1800524 h 2165949"/>
              <a:gd name="connsiteX4987" fmla="*/ 1505311 w 3119726"/>
              <a:gd name="connsiteY4987" fmla="*/ 1786994 h 2165949"/>
              <a:gd name="connsiteX4988" fmla="*/ 1511688 w 3119726"/>
              <a:gd name="connsiteY4988" fmla="*/ 1791400 h 2165949"/>
              <a:gd name="connsiteX4989" fmla="*/ 1514331 w 3119726"/>
              <a:gd name="connsiteY4989" fmla="*/ 1785594 h 2165949"/>
              <a:gd name="connsiteX4990" fmla="*/ 1505311 w 3119726"/>
              <a:gd name="connsiteY4990" fmla="*/ 1786994 h 2165949"/>
              <a:gd name="connsiteX4991" fmla="*/ 1552642 w 3119726"/>
              <a:gd name="connsiteY4991" fmla="*/ 1760451 h 2165949"/>
              <a:gd name="connsiteX4992" fmla="*/ 1561766 w 3119726"/>
              <a:gd name="connsiteY4992" fmla="*/ 1753297 h 2165949"/>
              <a:gd name="connsiteX4993" fmla="*/ 1558966 w 3119726"/>
              <a:gd name="connsiteY4993" fmla="*/ 1749461 h 2165949"/>
              <a:gd name="connsiteX4994" fmla="*/ 1552642 w 3119726"/>
              <a:gd name="connsiteY4994" fmla="*/ 1760451 h 2165949"/>
              <a:gd name="connsiteX4995" fmla="*/ 58333 w 3119726"/>
              <a:gd name="connsiteY4995" fmla="*/ 1391138 h 2165949"/>
              <a:gd name="connsiteX4996" fmla="*/ 53097 w 3119726"/>
              <a:gd name="connsiteY4996" fmla="*/ 1396892 h 2165949"/>
              <a:gd name="connsiteX4997" fmla="*/ 58333 w 3119726"/>
              <a:gd name="connsiteY4997" fmla="*/ 1391138 h 2165949"/>
              <a:gd name="connsiteX4998" fmla="*/ 62947 w 3119726"/>
              <a:gd name="connsiteY4998" fmla="*/ 1411200 h 2165949"/>
              <a:gd name="connsiteX4999" fmla="*/ 68131 w 3119726"/>
              <a:gd name="connsiteY4999" fmla="*/ 1405498 h 2165949"/>
              <a:gd name="connsiteX5000" fmla="*/ 62947 w 3119726"/>
              <a:gd name="connsiteY5000" fmla="*/ 1411200 h 2165949"/>
              <a:gd name="connsiteX5001" fmla="*/ 75648 w 3119726"/>
              <a:gd name="connsiteY5001" fmla="*/ 1368535 h 2165949"/>
              <a:gd name="connsiteX5002" fmla="*/ 69634 w 3119726"/>
              <a:gd name="connsiteY5002" fmla="*/ 1368484 h 2165949"/>
              <a:gd name="connsiteX5003" fmla="*/ 73885 w 3119726"/>
              <a:gd name="connsiteY5003" fmla="*/ 1376156 h 2165949"/>
              <a:gd name="connsiteX5004" fmla="*/ 75648 w 3119726"/>
              <a:gd name="connsiteY5004" fmla="*/ 1368535 h 2165949"/>
              <a:gd name="connsiteX5005" fmla="*/ 97836 w 3119726"/>
              <a:gd name="connsiteY5005" fmla="*/ 1170348 h 2165949"/>
              <a:gd name="connsiteX5006" fmla="*/ 92030 w 3119726"/>
              <a:gd name="connsiteY5006" fmla="*/ 1165683 h 2165949"/>
              <a:gd name="connsiteX5007" fmla="*/ 91096 w 3119726"/>
              <a:gd name="connsiteY5007" fmla="*/ 1174599 h 2165949"/>
              <a:gd name="connsiteX5008" fmla="*/ 97836 w 3119726"/>
              <a:gd name="connsiteY5008" fmla="*/ 1170348 h 2165949"/>
              <a:gd name="connsiteX5009" fmla="*/ 104057 w 3119726"/>
              <a:gd name="connsiteY5009" fmla="*/ 1170556 h 2165949"/>
              <a:gd name="connsiteX5010" fmla="*/ 101102 w 3119726"/>
              <a:gd name="connsiteY5010" fmla="*/ 1151634 h 2165949"/>
              <a:gd name="connsiteX5011" fmla="*/ 99650 w 3119726"/>
              <a:gd name="connsiteY5011" fmla="*/ 1165009 h 2165949"/>
              <a:gd name="connsiteX5012" fmla="*/ 104057 w 3119726"/>
              <a:gd name="connsiteY5012" fmla="*/ 1170556 h 2165949"/>
              <a:gd name="connsiteX5013" fmla="*/ 104730 w 3119726"/>
              <a:gd name="connsiteY5013" fmla="*/ 1326493 h 2165949"/>
              <a:gd name="connsiteX5014" fmla="*/ 99546 w 3119726"/>
              <a:gd name="connsiteY5014" fmla="*/ 1329810 h 2165949"/>
              <a:gd name="connsiteX5015" fmla="*/ 104730 w 3119726"/>
              <a:gd name="connsiteY5015" fmla="*/ 1326493 h 2165949"/>
              <a:gd name="connsiteX5016" fmla="*/ 144855 w 3119726"/>
              <a:gd name="connsiteY5016" fmla="*/ 1133801 h 2165949"/>
              <a:gd name="connsiteX5017" fmla="*/ 132517 w 3119726"/>
              <a:gd name="connsiteY5017" fmla="*/ 1120374 h 2165949"/>
              <a:gd name="connsiteX5018" fmla="*/ 129303 w 3119726"/>
              <a:gd name="connsiteY5018" fmla="*/ 1136652 h 2165949"/>
              <a:gd name="connsiteX5019" fmla="*/ 123549 w 3119726"/>
              <a:gd name="connsiteY5019" fmla="*/ 1131727 h 2165949"/>
              <a:gd name="connsiteX5020" fmla="*/ 121942 w 3119726"/>
              <a:gd name="connsiteY5020" fmla="*/ 1134734 h 2165949"/>
              <a:gd name="connsiteX5021" fmla="*/ 128318 w 3119726"/>
              <a:gd name="connsiteY5021" fmla="*/ 1145465 h 2165949"/>
              <a:gd name="connsiteX5022" fmla="*/ 133761 w 3119726"/>
              <a:gd name="connsiteY5022" fmla="*/ 1142303 h 2165949"/>
              <a:gd name="connsiteX5023" fmla="*/ 133450 w 3119726"/>
              <a:gd name="connsiteY5023" fmla="*/ 1134215 h 2165949"/>
              <a:gd name="connsiteX5024" fmla="*/ 140034 w 3119726"/>
              <a:gd name="connsiteY5024" fmla="*/ 1142769 h 2165949"/>
              <a:gd name="connsiteX5025" fmla="*/ 144855 w 3119726"/>
              <a:gd name="connsiteY5025" fmla="*/ 1133801 h 2165949"/>
              <a:gd name="connsiteX5026" fmla="*/ 110744 w 3119726"/>
              <a:gd name="connsiteY5026" fmla="*/ 1314362 h 2165949"/>
              <a:gd name="connsiteX5027" fmla="*/ 107478 w 3119726"/>
              <a:gd name="connsiteY5027" fmla="*/ 1310163 h 2165949"/>
              <a:gd name="connsiteX5028" fmla="*/ 106649 w 3119726"/>
              <a:gd name="connsiteY5028" fmla="*/ 1319028 h 2165949"/>
              <a:gd name="connsiteX5029" fmla="*/ 110744 w 3119726"/>
              <a:gd name="connsiteY5029" fmla="*/ 1314362 h 2165949"/>
              <a:gd name="connsiteX5030" fmla="*/ 126763 w 3119726"/>
              <a:gd name="connsiteY5030" fmla="*/ 1364699 h 2165949"/>
              <a:gd name="connsiteX5031" fmla="*/ 133865 w 3119726"/>
              <a:gd name="connsiteY5031" fmla="*/ 1366462 h 2165949"/>
              <a:gd name="connsiteX5032" fmla="*/ 126763 w 3119726"/>
              <a:gd name="connsiteY5032" fmla="*/ 1364699 h 2165949"/>
              <a:gd name="connsiteX5033" fmla="*/ 176789 w 3119726"/>
              <a:gd name="connsiteY5033" fmla="*/ 1061846 h 2165949"/>
              <a:gd name="connsiteX5034" fmla="*/ 170465 w 3119726"/>
              <a:gd name="connsiteY5034" fmla="*/ 1061327 h 2165949"/>
              <a:gd name="connsiteX5035" fmla="*/ 176789 w 3119726"/>
              <a:gd name="connsiteY5035" fmla="*/ 1061846 h 2165949"/>
              <a:gd name="connsiteX5036" fmla="*/ 145166 w 3119726"/>
              <a:gd name="connsiteY5036" fmla="*/ 1348836 h 2165949"/>
              <a:gd name="connsiteX5037" fmla="*/ 151594 w 3119726"/>
              <a:gd name="connsiteY5037" fmla="*/ 1344741 h 2165949"/>
              <a:gd name="connsiteX5038" fmla="*/ 145166 w 3119726"/>
              <a:gd name="connsiteY5038" fmla="*/ 1348836 h 2165949"/>
              <a:gd name="connsiteX5039" fmla="*/ 187054 w 3119726"/>
              <a:gd name="connsiteY5039" fmla="*/ 1189633 h 2165949"/>
              <a:gd name="connsiteX5040" fmla="*/ 193223 w 3119726"/>
              <a:gd name="connsiteY5040" fmla="*/ 1200520 h 2165949"/>
              <a:gd name="connsiteX5041" fmla="*/ 195089 w 3119726"/>
              <a:gd name="connsiteY5041" fmla="*/ 1195284 h 2165949"/>
              <a:gd name="connsiteX5042" fmla="*/ 187054 w 3119726"/>
              <a:gd name="connsiteY5042" fmla="*/ 1189633 h 2165949"/>
              <a:gd name="connsiteX5043" fmla="*/ 192601 w 3119726"/>
              <a:gd name="connsiteY5043" fmla="*/ 1334839 h 2165949"/>
              <a:gd name="connsiteX5044" fmla="*/ 193793 w 3119726"/>
              <a:gd name="connsiteY5044" fmla="*/ 1346503 h 2165949"/>
              <a:gd name="connsiteX5045" fmla="*/ 199910 w 3119726"/>
              <a:gd name="connsiteY5045" fmla="*/ 1334683 h 2165949"/>
              <a:gd name="connsiteX5046" fmla="*/ 192601 w 3119726"/>
              <a:gd name="connsiteY5046" fmla="*/ 1334839 h 2165949"/>
              <a:gd name="connsiteX5047" fmla="*/ 228941 w 3119726"/>
              <a:gd name="connsiteY5047" fmla="*/ 1080768 h 2165949"/>
              <a:gd name="connsiteX5048" fmla="*/ 224223 w 3119726"/>
              <a:gd name="connsiteY5048" fmla="*/ 1087351 h 2165949"/>
              <a:gd name="connsiteX5049" fmla="*/ 228941 w 3119726"/>
              <a:gd name="connsiteY5049" fmla="*/ 1080768 h 2165949"/>
              <a:gd name="connsiteX5050" fmla="*/ 236976 w 3119726"/>
              <a:gd name="connsiteY5050" fmla="*/ 1123381 h 2165949"/>
              <a:gd name="connsiteX5051" fmla="*/ 230341 w 3119726"/>
              <a:gd name="connsiteY5051" fmla="*/ 1116745 h 2165949"/>
              <a:gd name="connsiteX5052" fmla="*/ 233399 w 3119726"/>
              <a:gd name="connsiteY5052" fmla="*/ 1131416 h 2165949"/>
              <a:gd name="connsiteX5053" fmla="*/ 236976 w 3119726"/>
              <a:gd name="connsiteY5053" fmla="*/ 1123381 h 2165949"/>
              <a:gd name="connsiteX5054" fmla="*/ 262430 w 3119726"/>
              <a:gd name="connsiteY5054" fmla="*/ 990046 h 2165949"/>
              <a:gd name="connsiteX5055" fmla="*/ 255172 w 3119726"/>
              <a:gd name="connsiteY5055" fmla="*/ 995645 h 2165949"/>
              <a:gd name="connsiteX5056" fmla="*/ 262430 w 3119726"/>
              <a:gd name="connsiteY5056" fmla="*/ 990046 h 2165949"/>
              <a:gd name="connsiteX5057" fmla="*/ 200169 w 3119726"/>
              <a:gd name="connsiteY5057" fmla="*/ 1448007 h 2165949"/>
              <a:gd name="connsiteX5058" fmla="*/ 204368 w 3119726"/>
              <a:gd name="connsiteY5058" fmla="*/ 1453813 h 2165949"/>
              <a:gd name="connsiteX5059" fmla="*/ 202295 w 3119726"/>
              <a:gd name="connsiteY5059" fmla="*/ 1438469 h 2165949"/>
              <a:gd name="connsiteX5060" fmla="*/ 200169 w 3119726"/>
              <a:gd name="connsiteY5060" fmla="*/ 1448007 h 2165949"/>
              <a:gd name="connsiteX5061" fmla="*/ 210434 w 3119726"/>
              <a:gd name="connsiteY5061" fmla="*/ 1382118 h 2165949"/>
              <a:gd name="connsiteX5062" fmla="*/ 206960 w 3119726"/>
              <a:gd name="connsiteY5062" fmla="*/ 1392382 h 2165949"/>
              <a:gd name="connsiteX5063" fmla="*/ 210434 w 3119726"/>
              <a:gd name="connsiteY5063" fmla="*/ 1382118 h 2165949"/>
              <a:gd name="connsiteX5064" fmla="*/ 226764 w 3119726"/>
              <a:gd name="connsiteY5064" fmla="*/ 1442616 h 2165949"/>
              <a:gd name="connsiteX5065" fmla="*/ 227904 w 3119726"/>
              <a:gd name="connsiteY5065" fmla="*/ 1431678 h 2165949"/>
              <a:gd name="connsiteX5066" fmla="*/ 233503 w 3119726"/>
              <a:gd name="connsiteY5066" fmla="*/ 1434529 h 2165949"/>
              <a:gd name="connsiteX5067" fmla="*/ 226971 w 3119726"/>
              <a:gd name="connsiteY5067" fmla="*/ 1417732 h 2165949"/>
              <a:gd name="connsiteX5068" fmla="*/ 213440 w 3119726"/>
              <a:gd name="connsiteY5068" fmla="*/ 1433958 h 2165949"/>
              <a:gd name="connsiteX5069" fmla="*/ 212196 w 3119726"/>
              <a:gd name="connsiteY5069" fmla="*/ 1434736 h 2165949"/>
              <a:gd name="connsiteX5070" fmla="*/ 215929 w 3119726"/>
              <a:gd name="connsiteY5070" fmla="*/ 1444949 h 2165949"/>
              <a:gd name="connsiteX5071" fmla="*/ 218314 w 3119726"/>
              <a:gd name="connsiteY5071" fmla="*/ 1433233 h 2165949"/>
              <a:gd name="connsiteX5072" fmla="*/ 226764 w 3119726"/>
              <a:gd name="connsiteY5072" fmla="*/ 1442616 h 2165949"/>
              <a:gd name="connsiteX5073" fmla="*/ 266629 w 3119726"/>
              <a:gd name="connsiteY5073" fmla="*/ 1091239 h 2165949"/>
              <a:gd name="connsiteX5074" fmla="*/ 268184 w 3119726"/>
              <a:gd name="connsiteY5074" fmla="*/ 1080249 h 2165949"/>
              <a:gd name="connsiteX5075" fmla="*/ 264193 w 3119726"/>
              <a:gd name="connsiteY5075" fmla="*/ 1090358 h 2165949"/>
              <a:gd name="connsiteX5076" fmla="*/ 268806 w 3119726"/>
              <a:gd name="connsiteY5076" fmla="*/ 1102230 h 2165949"/>
              <a:gd name="connsiteX5077" fmla="*/ 271087 w 3119726"/>
              <a:gd name="connsiteY5077" fmla="*/ 1095024 h 2165949"/>
              <a:gd name="connsiteX5078" fmla="*/ 266629 w 3119726"/>
              <a:gd name="connsiteY5078" fmla="*/ 1091239 h 2165949"/>
              <a:gd name="connsiteX5079" fmla="*/ 211989 w 3119726"/>
              <a:gd name="connsiteY5079" fmla="*/ 1616956 h 2165949"/>
              <a:gd name="connsiteX5080" fmla="*/ 206909 w 3119726"/>
              <a:gd name="connsiteY5080" fmla="*/ 1624421 h 2165949"/>
              <a:gd name="connsiteX5081" fmla="*/ 211989 w 3119726"/>
              <a:gd name="connsiteY5081" fmla="*/ 1616956 h 2165949"/>
              <a:gd name="connsiteX5082" fmla="*/ 213026 w 3119726"/>
              <a:gd name="connsiteY5082" fmla="*/ 1633027 h 2165949"/>
              <a:gd name="connsiteX5083" fmla="*/ 209345 w 3119726"/>
              <a:gd name="connsiteY5083" fmla="*/ 1637537 h 2165949"/>
              <a:gd name="connsiteX5084" fmla="*/ 213026 w 3119726"/>
              <a:gd name="connsiteY5084" fmla="*/ 1633027 h 2165949"/>
              <a:gd name="connsiteX5085" fmla="*/ 218936 w 3119726"/>
              <a:gd name="connsiteY5085" fmla="*/ 1629191 h 2165949"/>
              <a:gd name="connsiteX5086" fmla="*/ 214218 w 3119726"/>
              <a:gd name="connsiteY5086" fmla="*/ 1617630 h 2165949"/>
              <a:gd name="connsiteX5087" fmla="*/ 216447 w 3119726"/>
              <a:gd name="connsiteY5087" fmla="*/ 1632923 h 2165949"/>
              <a:gd name="connsiteX5088" fmla="*/ 218936 w 3119726"/>
              <a:gd name="connsiteY5088" fmla="*/ 1629191 h 2165949"/>
              <a:gd name="connsiteX5089" fmla="*/ 281196 w 3119726"/>
              <a:gd name="connsiteY5089" fmla="*/ 1077865 h 2165949"/>
              <a:gd name="connsiteX5090" fmla="*/ 275494 w 3119726"/>
              <a:gd name="connsiteY5090" fmla="*/ 1090825 h 2165949"/>
              <a:gd name="connsiteX5091" fmla="*/ 281196 w 3119726"/>
              <a:gd name="connsiteY5091" fmla="*/ 1077865 h 2165949"/>
              <a:gd name="connsiteX5092" fmla="*/ 220594 w 3119726"/>
              <a:gd name="connsiteY5092" fmla="*/ 1749461 h 2165949"/>
              <a:gd name="connsiteX5093" fmla="*/ 231014 w 3119726"/>
              <a:gd name="connsiteY5093" fmla="*/ 1757289 h 2165949"/>
              <a:gd name="connsiteX5094" fmla="*/ 220594 w 3119726"/>
              <a:gd name="connsiteY5094" fmla="*/ 1749461 h 2165949"/>
              <a:gd name="connsiteX5095" fmla="*/ 295193 w 3119726"/>
              <a:gd name="connsiteY5095" fmla="*/ 1076931 h 2165949"/>
              <a:gd name="connsiteX5096" fmla="*/ 299237 w 3119726"/>
              <a:gd name="connsiteY5096" fmla="*/ 1066822 h 2165949"/>
              <a:gd name="connsiteX5097" fmla="*/ 295193 w 3119726"/>
              <a:gd name="connsiteY5097" fmla="*/ 1076931 h 2165949"/>
              <a:gd name="connsiteX5098" fmla="*/ 246670 w 3119726"/>
              <a:gd name="connsiteY5098" fmla="*/ 1548526 h 2165949"/>
              <a:gd name="connsiteX5099" fmla="*/ 239153 w 3119726"/>
              <a:gd name="connsiteY5099" fmla="*/ 1542668 h 2165949"/>
              <a:gd name="connsiteX5100" fmla="*/ 246670 w 3119726"/>
              <a:gd name="connsiteY5100" fmla="*/ 1548526 h 2165949"/>
              <a:gd name="connsiteX5101" fmla="*/ 267925 w 3119726"/>
              <a:gd name="connsiteY5101" fmla="*/ 1402698 h 2165949"/>
              <a:gd name="connsiteX5102" fmla="*/ 266370 w 3119726"/>
              <a:gd name="connsiteY5102" fmla="*/ 1395337 h 2165949"/>
              <a:gd name="connsiteX5103" fmla="*/ 257401 w 3119726"/>
              <a:gd name="connsiteY5103" fmla="*/ 1400262 h 2165949"/>
              <a:gd name="connsiteX5104" fmla="*/ 267925 w 3119726"/>
              <a:gd name="connsiteY5104" fmla="*/ 1402698 h 2165949"/>
              <a:gd name="connsiteX5105" fmla="*/ 238168 w 3119726"/>
              <a:gd name="connsiteY5105" fmla="*/ 1671441 h 2165949"/>
              <a:gd name="connsiteX5106" fmla="*/ 244441 w 3119726"/>
              <a:gd name="connsiteY5106" fmla="*/ 1663509 h 2165949"/>
              <a:gd name="connsiteX5107" fmla="*/ 238168 w 3119726"/>
              <a:gd name="connsiteY5107" fmla="*/ 1671441 h 2165949"/>
              <a:gd name="connsiteX5108" fmla="*/ 311834 w 3119726"/>
              <a:gd name="connsiteY5108" fmla="*/ 1050389 h 2165949"/>
              <a:gd name="connsiteX5109" fmla="*/ 311160 w 3119726"/>
              <a:gd name="connsiteY5109" fmla="*/ 1054795 h 2165949"/>
              <a:gd name="connsiteX5110" fmla="*/ 325883 w 3119726"/>
              <a:gd name="connsiteY5110" fmla="*/ 1049456 h 2165949"/>
              <a:gd name="connsiteX5111" fmla="*/ 311834 w 3119726"/>
              <a:gd name="connsiteY5111" fmla="*/ 1050389 h 2165949"/>
              <a:gd name="connsiteX5112" fmla="*/ 270051 w 3119726"/>
              <a:gd name="connsiteY5112" fmla="*/ 1522243 h 2165949"/>
              <a:gd name="connsiteX5113" fmla="*/ 264555 w 3119726"/>
              <a:gd name="connsiteY5113" fmla="*/ 1519288 h 2165949"/>
              <a:gd name="connsiteX5114" fmla="*/ 268340 w 3119726"/>
              <a:gd name="connsiteY5114" fmla="*/ 1527375 h 2165949"/>
              <a:gd name="connsiteX5115" fmla="*/ 270051 w 3119726"/>
              <a:gd name="connsiteY5115" fmla="*/ 1522243 h 2165949"/>
              <a:gd name="connsiteX5116" fmla="*/ 328579 w 3119726"/>
              <a:gd name="connsiteY5116" fmla="*/ 1040021 h 2165949"/>
              <a:gd name="connsiteX5117" fmla="*/ 327231 w 3119726"/>
              <a:gd name="connsiteY5117" fmla="*/ 1048782 h 2165949"/>
              <a:gd name="connsiteX5118" fmla="*/ 330652 w 3119726"/>
              <a:gd name="connsiteY5118" fmla="*/ 1051167 h 2165949"/>
              <a:gd name="connsiteX5119" fmla="*/ 335059 w 3119726"/>
              <a:gd name="connsiteY5119" fmla="*/ 1046916 h 2165949"/>
              <a:gd name="connsiteX5120" fmla="*/ 328579 w 3119726"/>
              <a:gd name="connsiteY5120" fmla="*/ 1040021 h 2165949"/>
              <a:gd name="connsiteX5121" fmla="*/ 342576 w 3119726"/>
              <a:gd name="connsiteY5121" fmla="*/ 1047382 h 2165949"/>
              <a:gd name="connsiteX5122" fmla="*/ 341902 w 3119726"/>
              <a:gd name="connsiteY5122" fmla="*/ 1027579 h 2165949"/>
              <a:gd name="connsiteX5123" fmla="*/ 334696 w 3119726"/>
              <a:gd name="connsiteY5123" fmla="*/ 1041006 h 2165949"/>
              <a:gd name="connsiteX5124" fmla="*/ 342576 w 3119726"/>
              <a:gd name="connsiteY5124" fmla="*/ 1047382 h 2165949"/>
              <a:gd name="connsiteX5125" fmla="*/ 283270 w 3119726"/>
              <a:gd name="connsiteY5125" fmla="*/ 1596894 h 2165949"/>
              <a:gd name="connsiteX5126" fmla="*/ 290268 w 3119726"/>
              <a:gd name="connsiteY5126" fmla="*/ 1607314 h 2165949"/>
              <a:gd name="connsiteX5127" fmla="*/ 283270 w 3119726"/>
              <a:gd name="connsiteY5127" fmla="*/ 1596894 h 2165949"/>
              <a:gd name="connsiteX5128" fmla="*/ 372332 w 3119726"/>
              <a:gd name="connsiteY5128" fmla="*/ 1019336 h 2165949"/>
              <a:gd name="connsiteX5129" fmla="*/ 371918 w 3119726"/>
              <a:gd name="connsiteY5129" fmla="*/ 1029549 h 2165949"/>
              <a:gd name="connsiteX5130" fmla="*/ 374043 w 3119726"/>
              <a:gd name="connsiteY5130" fmla="*/ 1016537 h 2165949"/>
              <a:gd name="connsiteX5131" fmla="*/ 361083 w 3119726"/>
              <a:gd name="connsiteY5131" fmla="*/ 1010523 h 2165949"/>
              <a:gd name="connsiteX5132" fmla="*/ 365489 w 3119726"/>
              <a:gd name="connsiteY5132" fmla="*/ 1022550 h 2165949"/>
              <a:gd name="connsiteX5133" fmla="*/ 357972 w 3119726"/>
              <a:gd name="connsiteY5133" fmla="*/ 1030119 h 2165949"/>
              <a:gd name="connsiteX5134" fmla="*/ 372332 w 3119726"/>
              <a:gd name="connsiteY5134" fmla="*/ 1019336 h 2165949"/>
              <a:gd name="connsiteX5135" fmla="*/ 322513 w 3119726"/>
              <a:gd name="connsiteY5135" fmla="*/ 1462782 h 2165949"/>
              <a:gd name="connsiteX5136" fmla="*/ 321477 w 3119726"/>
              <a:gd name="connsiteY5136" fmla="*/ 1471491 h 2165949"/>
              <a:gd name="connsiteX5137" fmla="*/ 325727 w 3119726"/>
              <a:gd name="connsiteY5137" fmla="*/ 1475275 h 2165949"/>
              <a:gd name="connsiteX5138" fmla="*/ 322513 w 3119726"/>
              <a:gd name="connsiteY5138" fmla="*/ 1462782 h 2165949"/>
              <a:gd name="connsiteX5139" fmla="*/ 366267 w 3119726"/>
              <a:gd name="connsiteY5139" fmla="*/ 1771856 h 2165949"/>
              <a:gd name="connsiteX5140" fmla="*/ 374769 w 3119726"/>
              <a:gd name="connsiteY5140" fmla="*/ 1775330 h 2165949"/>
              <a:gd name="connsiteX5141" fmla="*/ 366267 w 3119726"/>
              <a:gd name="connsiteY5141" fmla="*/ 1771856 h 2165949"/>
              <a:gd name="connsiteX5142" fmla="*/ 45477 w 3119726"/>
              <a:gd name="connsiteY5142" fmla="*/ 1421258 h 2165949"/>
              <a:gd name="connsiteX5143" fmla="*/ 31117 w 3119726"/>
              <a:gd name="connsiteY5143" fmla="*/ 1439713 h 2165949"/>
              <a:gd name="connsiteX5144" fmla="*/ 30443 w 3119726"/>
              <a:gd name="connsiteY5144" fmla="*/ 1450755 h 2165949"/>
              <a:gd name="connsiteX5145" fmla="*/ 35057 w 3119726"/>
              <a:gd name="connsiteY5145" fmla="*/ 1453917 h 2165949"/>
              <a:gd name="connsiteX5146" fmla="*/ 32205 w 3119726"/>
              <a:gd name="connsiteY5146" fmla="*/ 1441061 h 2165949"/>
              <a:gd name="connsiteX5147" fmla="*/ 40707 w 3119726"/>
              <a:gd name="connsiteY5147" fmla="*/ 1439402 h 2165949"/>
              <a:gd name="connsiteX5148" fmla="*/ 39774 w 3119726"/>
              <a:gd name="connsiteY5148" fmla="*/ 1454902 h 2165949"/>
              <a:gd name="connsiteX5149" fmla="*/ 48380 w 3119726"/>
              <a:gd name="connsiteY5149" fmla="*/ 1431989 h 2165949"/>
              <a:gd name="connsiteX5150" fmla="*/ 53512 w 3119726"/>
              <a:gd name="connsiteY5150" fmla="*/ 1426286 h 2165949"/>
              <a:gd name="connsiteX5151" fmla="*/ 62791 w 3119726"/>
              <a:gd name="connsiteY5151" fmla="*/ 1430433 h 2165949"/>
              <a:gd name="connsiteX5152" fmla="*/ 52008 w 3119726"/>
              <a:gd name="connsiteY5152" fmla="*/ 1412496 h 2165949"/>
              <a:gd name="connsiteX5153" fmla="*/ 51283 w 3119726"/>
              <a:gd name="connsiteY5153" fmla="*/ 1423590 h 2165949"/>
              <a:gd name="connsiteX5154" fmla="*/ 49365 w 3119726"/>
              <a:gd name="connsiteY5154" fmla="*/ 1416488 h 2165949"/>
              <a:gd name="connsiteX5155" fmla="*/ 45477 w 3119726"/>
              <a:gd name="connsiteY5155" fmla="*/ 1421258 h 2165949"/>
              <a:gd name="connsiteX5156" fmla="*/ 80158 w 3119726"/>
              <a:gd name="connsiteY5156" fmla="*/ 1342200 h 2165949"/>
              <a:gd name="connsiteX5157" fmla="*/ 80002 w 3119726"/>
              <a:gd name="connsiteY5157" fmla="*/ 1329759 h 2165949"/>
              <a:gd name="connsiteX5158" fmla="*/ 69686 w 3119726"/>
              <a:gd name="connsiteY5158" fmla="*/ 1336809 h 2165949"/>
              <a:gd name="connsiteX5159" fmla="*/ 80158 w 3119726"/>
              <a:gd name="connsiteY5159" fmla="*/ 1342200 h 2165949"/>
              <a:gd name="connsiteX5160" fmla="*/ 447242 w 3119726"/>
              <a:gd name="connsiteY5160" fmla="*/ 1608973 h 2165949"/>
              <a:gd name="connsiteX5161" fmla="*/ 447761 w 3119726"/>
              <a:gd name="connsiteY5161" fmla="*/ 1609802 h 2165949"/>
              <a:gd name="connsiteX5162" fmla="*/ 447242 w 3119726"/>
              <a:gd name="connsiteY5162" fmla="*/ 1608973 h 2165949"/>
              <a:gd name="connsiteX5163" fmla="*/ 243249 w 3119726"/>
              <a:gd name="connsiteY5163" fmla="*/ 1013012 h 2165949"/>
              <a:gd name="connsiteX5164" fmla="*/ 244338 w 3119726"/>
              <a:gd name="connsiteY5164" fmla="*/ 1012701 h 2165949"/>
              <a:gd name="connsiteX5165" fmla="*/ 243249 w 3119726"/>
              <a:gd name="connsiteY5165" fmla="*/ 1013012 h 2165949"/>
              <a:gd name="connsiteX5166" fmla="*/ 213544 w 3119726"/>
              <a:gd name="connsiteY5166" fmla="*/ 1035925 h 2165949"/>
              <a:gd name="connsiteX5167" fmla="*/ 214788 w 3119726"/>
              <a:gd name="connsiteY5167" fmla="*/ 1027113 h 2165949"/>
              <a:gd name="connsiteX5168" fmla="*/ 190682 w 3119726"/>
              <a:gd name="connsiteY5168" fmla="*/ 1044116 h 2165949"/>
              <a:gd name="connsiteX5169" fmla="*/ 206027 w 3119726"/>
              <a:gd name="connsiteY5169" fmla="*/ 1044064 h 2165949"/>
              <a:gd name="connsiteX5170" fmla="*/ 213544 w 3119726"/>
              <a:gd name="connsiteY5170" fmla="*/ 1035925 h 2165949"/>
              <a:gd name="connsiteX5171" fmla="*/ 241538 w 3119726"/>
              <a:gd name="connsiteY5171" fmla="*/ 1700472 h 2165949"/>
              <a:gd name="connsiteX5172" fmla="*/ 242212 w 3119726"/>
              <a:gd name="connsiteY5172" fmla="*/ 1699383 h 2165949"/>
              <a:gd name="connsiteX5173" fmla="*/ 241538 w 3119726"/>
              <a:gd name="connsiteY5173" fmla="*/ 1700472 h 2165949"/>
              <a:gd name="connsiteX5174" fmla="*/ 243249 w 3119726"/>
              <a:gd name="connsiteY5174" fmla="*/ 1013012 h 2165949"/>
              <a:gd name="connsiteX5175" fmla="*/ 239724 w 3119726"/>
              <a:gd name="connsiteY5175" fmla="*/ 1013841 h 2165949"/>
              <a:gd name="connsiteX5176" fmla="*/ 243249 w 3119726"/>
              <a:gd name="connsiteY5176" fmla="*/ 1013012 h 2165949"/>
              <a:gd name="connsiteX5177" fmla="*/ 124534 w 3119726"/>
              <a:gd name="connsiteY5177" fmla="*/ 1145620 h 2165949"/>
              <a:gd name="connsiteX5178" fmla="*/ 116913 w 3119726"/>
              <a:gd name="connsiteY5178" fmla="*/ 1145931 h 2165949"/>
              <a:gd name="connsiteX5179" fmla="*/ 124534 w 3119726"/>
              <a:gd name="connsiteY5179" fmla="*/ 1145620 h 2165949"/>
              <a:gd name="connsiteX5180" fmla="*/ 244649 w 3119726"/>
              <a:gd name="connsiteY5180" fmla="*/ 1113116 h 2165949"/>
              <a:gd name="connsiteX5181" fmla="*/ 248537 w 3119726"/>
              <a:gd name="connsiteY5181" fmla="*/ 1121203 h 2165949"/>
              <a:gd name="connsiteX5182" fmla="*/ 249003 w 3119726"/>
              <a:gd name="connsiteY5182" fmla="*/ 1108710 h 2165949"/>
              <a:gd name="connsiteX5183" fmla="*/ 249159 w 3119726"/>
              <a:gd name="connsiteY5183" fmla="*/ 1116797 h 2165949"/>
              <a:gd name="connsiteX5184" fmla="*/ 244649 w 3119726"/>
              <a:gd name="connsiteY5184" fmla="*/ 1113116 h 2165949"/>
              <a:gd name="connsiteX5185" fmla="*/ 207531 w 3119726"/>
              <a:gd name="connsiteY5185" fmla="*/ 1445778 h 2165949"/>
              <a:gd name="connsiteX5186" fmla="*/ 212352 w 3119726"/>
              <a:gd name="connsiteY5186" fmla="*/ 1445000 h 2165949"/>
              <a:gd name="connsiteX5187" fmla="*/ 208827 w 3119726"/>
              <a:gd name="connsiteY5187" fmla="*/ 1432611 h 2165949"/>
              <a:gd name="connsiteX5188" fmla="*/ 207531 w 3119726"/>
              <a:gd name="connsiteY5188" fmla="*/ 1445778 h 2165949"/>
              <a:gd name="connsiteX5189" fmla="*/ 223135 w 3119726"/>
              <a:gd name="connsiteY5189" fmla="*/ 1300469 h 2165949"/>
              <a:gd name="connsiteX5190" fmla="*/ 225468 w 3119726"/>
              <a:gd name="connsiteY5190" fmla="*/ 1311407 h 2165949"/>
              <a:gd name="connsiteX5191" fmla="*/ 227541 w 3119726"/>
              <a:gd name="connsiteY5191" fmla="*/ 1304046 h 2165949"/>
              <a:gd name="connsiteX5192" fmla="*/ 223135 w 3119726"/>
              <a:gd name="connsiteY5192" fmla="*/ 1300469 h 2165949"/>
              <a:gd name="connsiteX5193" fmla="*/ 223653 w 3119726"/>
              <a:gd name="connsiteY5193" fmla="*/ 1359930 h 2165949"/>
              <a:gd name="connsiteX5194" fmla="*/ 228578 w 3119726"/>
              <a:gd name="connsiteY5194" fmla="*/ 1369417 h 2165949"/>
              <a:gd name="connsiteX5195" fmla="*/ 227230 w 3119726"/>
              <a:gd name="connsiteY5195" fmla="*/ 1359930 h 2165949"/>
              <a:gd name="connsiteX5196" fmla="*/ 227489 w 3119726"/>
              <a:gd name="connsiteY5196" fmla="*/ 1357701 h 2165949"/>
              <a:gd name="connsiteX5197" fmla="*/ 223653 w 3119726"/>
              <a:gd name="connsiteY5197" fmla="*/ 1359930 h 2165949"/>
              <a:gd name="connsiteX5198" fmla="*/ 290942 w 3119726"/>
              <a:gd name="connsiteY5198" fmla="*/ 1054744 h 2165949"/>
              <a:gd name="connsiteX5199" fmla="*/ 287417 w 3119726"/>
              <a:gd name="connsiteY5199" fmla="*/ 1044375 h 2165949"/>
              <a:gd name="connsiteX5200" fmla="*/ 275701 w 3119726"/>
              <a:gd name="connsiteY5200" fmla="*/ 1046138 h 2165949"/>
              <a:gd name="connsiteX5201" fmla="*/ 274405 w 3119726"/>
              <a:gd name="connsiteY5201" fmla="*/ 1054899 h 2165949"/>
              <a:gd name="connsiteX5202" fmla="*/ 270206 w 3119726"/>
              <a:gd name="connsiteY5202" fmla="*/ 1048886 h 2165949"/>
              <a:gd name="connsiteX5203" fmla="*/ 276168 w 3119726"/>
              <a:gd name="connsiteY5203" fmla="*/ 1060083 h 2165949"/>
              <a:gd name="connsiteX5204" fmla="*/ 290942 w 3119726"/>
              <a:gd name="connsiteY5204" fmla="*/ 1054744 h 2165949"/>
              <a:gd name="connsiteX5205" fmla="*/ 241746 w 3119726"/>
              <a:gd name="connsiteY5205" fmla="*/ 1423487 h 2165949"/>
              <a:gd name="connsiteX5206" fmla="*/ 246722 w 3119726"/>
              <a:gd name="connsiteY5206" fmla="*/ 1410267 h 2165949"/>
              <a:gd name="connsiteX5207" fmla="*/ 252373 w 3119726"/>
              <a:gd name="connsiteY5207" fmla="*/ 1413274 h 2165949"/>
              <a:gd name="connsiteX5208" fmla="*/ 253099 w 3119726"/>
              <a:gd name="connsiteY5208" fmla="*/ 1406742 h 2165949"/>
              <a:gd name="connsiteX5209" fmla="*/ 230444 w 3119726"/>
              <a:gd name="connsiteY5209" fmla="*/ 1407520 h 2165949"/>
              <a:gd name="connsiteX5210" fmla="*/ 241746 w 3119726"/>
              <a:gd name="connsiteY5210" fmla="*/ 1423487 h 2165949"/>
              <a:gd name="connsiteX5211" fmla="*/ 294986 w 3119726"/>
              <a:gd name="connsiteY5211" fmla="*/ 969725 h 2165949"/>
              <a:gd name="connsiteX5212" fmla="*/ 309242 w 3119726"/>
              <a:gd name="connsiteY5212" fmla="*/ 960601 h 2165949"/>
              <a:gd name="connsiteX5213" fmla="*/ 294986 w 3119726"/>
              <a:gd name="connsiteY5213" fmla="*/ 969725 h 2165949"/>
              <a:gd name="connsiteX5214" fmla="*/ 212715 w 3119726"/>
              <a:gd name="connsiteY5214" fmla="*/ 1752520 h 2165949"/>
              <a:gd name="connsiteX5215" fmla="*/ 218728 w 3119726"/>
              <a:gd name="connsiteY5215" fmla="*/ 1761125 h 2165949"/>
              <a:gd name="connsiteX5216" fmla="*/ 219143 w 3119726"/>
              <a:gd name="connsiteY5216" fmla="*/ 1754593 h 2165949"/>
              <a:gd name="connsiteX5217" fmla="*/ 212715 w 3119726"/>
              <a:gd name="connsiteY5217" fmla="*/ 1752520 h 2165949"/>
              <a:gd name="connsiteX5218" fmla="*/ 255120 w 3119726"/>
              <a:gd name="connsiteY5218" fmla="*/ 1399484 h 2165949"/>
              <a:gd name="connsiteX5219" fmla="*/ 246930 w 3119726"/>
              <a:gd name="connsiteY5219" fmla="*/ 1397826 h 2165949"/>
              <a:gd name="connsiteX5220" fmla="*/ 255120 w 3119726"/>
              <a:gd name="connsiteY5220" fmla="*/ 1399484 h 2165949"/>
              <a:gd name="connsiteX5221" fmla="*/ 302295 w 3119726"/>
              <a:gd name="connsiteY5221" fmla="*/ 1063246 h 2165949"/>
              <a:gd name="connsiteX5222" fmla="*/ 304732 w 3119726"/>
              <a:gd name="connsiteY5222" fmla="*/ 1072162 h 2165949"/>
              <a:gd name="connsiteX5223" fmla="*/ 307428 w 3119726"/>
              <a:gd name="connsiteY5223" fmla="*/ 1062727 h 2165949"/>
              <a:gd name="connsiteX5224" fmla="*/ 302295 w 3119726"/>
              <a:gd name="connsiteY5224" fmla="*/ 1063246 h 2165949"/>
              <a:gd name="connsiteX5225" fmla="*/ 257246 w 3119726"/>
              <a:gd name="connsiteY5225" fmla="*/ 1633130 h 2165949"/>
              <a:gd name="connsiteX5226" fmla="*/ 256624 w 3119726"/>
              <a:gd name="connsiteY5226" fmla="*/ 1627324 h 2165949"/>
              <a:gd name="connsiteX5227" fmla="*/ 254498 w 3119726"/>
              <a:gd name="connsiteY5227" fmla="*/ 1638937 h 2165949"/>
              <a:gd name="connsiteX5228" fmla="*/ 262482 w 3119726"/>
              <a:gd name="connsiteY5228" fmla="*/ 1638315 h 2165949"/>
              <a:gd name="connsiteX5229" fmla="*/ 257246 w 3119726"/>
              <a:gd name="connsiteY5229" fmla="*/ 1633130 h 2165949"/>
              <a:gd name="connsiteX5230" fmla="*/ 302658 w 3119726"/>
              <a:gd name="connsiteY5230" fmla="*/ 1481807 h 2165949"/>
              <a:gd name="connsiteX5231" fmla="*/ 313649 w 3119726"/>
              <a:gd name="connsiteY5231" fmla="*/ 1488028 h 2165949"/>
              <a:gd name="connsiteX5232" fmla="*/ 308153 w 3119726"/>
              <a:gd name="connsiteY5232" fmla="*/ 1474705 h 2165949"/>
              <a:gd name="connsiteX5233" fmla="*/ 302658 w 3119726"/>
              <a:gd name="connsiteY5233" fmla="*/ 1481807 h 2165949"/>
              <a:gd name="connsiteX5234" fmla="*/ 376842 w 3119726"/>
              <a:gd name="connsiteY5234" fmla="*/ 1007154 h 2165949"/>
              <a:gd name="connsiteX5235" fmla="*/ 379279 w 3119726"/>
              <a:gd name="connsiteY5235" fmla="*/ 1000000 h 2165949"/>
              <a:gd name="connsiteX5236" fmla="*/ 373110 w 3119726"/>
              <a:gd name="connsiteY5236" fmla="*/ 998859 h 2165949"/>
              <a:gd name="connsiteX5237" fmla="*/ 377102 w 3119726"/>
              <a:gd name="connsiteY5237" fmla="*/ 1021151 h 2165949"/>
              <a:gd name="connsiteX5238" fmla="*/ 381560 w 3119726"/>
              <a:gd name="connsiteY5238" fmla="*/ 1017055 h 2165949"/>
              <a:gd name="connsiteX5239" fmla="*/ 376842 w 3119726"/>
              <a:gd name="connsiteY5239" fmla="*/ 1007154 h 2165949"/>
              <a:gd name="connsiteX5240" fmla="*/ 397786 w 3119726"/>
              <a:gd name="connsiteY5240" fmla="*/ 995334 h 2165949"/>
              <a:gd name="connsiteX5241" fmla="*/ 396853 w 3119726"/>
              <a:gd name="connsiteY5241" fmla="*/ 985692 h 2165949"/>
              <a:gd name="connsiteX5242" fmla="*/ 387884 w 3119726"/>
              <a:gd name="connsiteY5242" fmla="*/ 993934 h 2165949"/>
              <a:gd name="connsiteX5243" fmla="*/ 397786 w 3119726"/>
              <a:gd name="connsiteY5243" fmla="*/ 995334 h 2165949"/>
              <a:gd name="connsiteX5244" fmla="*/ 403489 w 3119726"/>
              <a:gd name="connsiteY5244" fmla="*/ 1006739 h 2165949"/>
              <a:gd name="connsiteX5245" fmla="*/ 403903 w 3119726"/>
              <a:gd name="connsiteY5245" fmla="*/ 996526 h 2165949"/>
              <a:gd name="connsiteX5246" fmla="*/ 407895 w 3119726"/>
              <a:gd name="connsiteY5246" fmla="*/ 1002747 h 2165949"/>
              <a:gd name="connsiteX5247" fmla="*/ 407325 w 3119726"/>
              <a:gd name="connsiteY5247" fmla="*/ 990928 h 2165949"/>
              <a:gd name="connsiteX5248" fmla="*/ 409709 w 3119726"/>
              <a:gd name="connsiteY5248" fmla="*/ 991913 h 2165949"/>
              <a:gd name="connsiteX5249" fmla="*/ 411990 w 3119726"/>
              <a:gd name="connsiteY5249" fmla="*/ 1000881 h 2165949"/>
              <a:gd name="connsiteX5250" fmla="*/ 415464 w 3119726"/>
              <a:gd name="connsiteY5250" fmla="*/ 995334 h 2165949"/>
              <a:gd name="connsiteX5251" fmla="*/ 405718 w 3119726"/>
              <a:gd name="connsiteY5251" fmla="*/ 985640 h 2165949"/>
              <a:gd name="connsiteX5252" fmla="*/ 399549 w 3119726"/>
              <a:gd name="connsiteY5252" fmla="*/ 992483 h 2165949"/>
              <a:gd name="connsiteX5253" fmla="*/ 392187 w 3119726"/>
              <a:gd name="connsiteY5253" fmla="*/ 1013997 h 2165949"/>
              <a:gd name="connsiteX5254" fmla="*/ 403489 w 3119726"/>
              <a:gd name="connsiteY5254" fmla="*/ 1006739 h 2165949"/>
              <a:gd name="connsiteX5255" fmla="*/ 357610 w 3119726"/>
              <a:gd name="connsiteY5255" fmla="*/ 1793111 h 2165949"/>
              <a:gd name="connsiteX5256" fmla="*/ 361498 w 3119726"/>
              <a:gd name="connsiteY5256" fmla="*/ 1786786 h 2165949"/>
              <a:gd name="connsiteX5257" fmla="*/ 357454 w 3119726"/>
              <a:gd name="connsiteY5257" fmla="*/ 1782950 h 2165949"/>
              <a:gd name="connsiteX5258" fmla="*/ 357765 w 3119726"/>
              <a:gd name="connsiteY5258" fmla="*/ 1790934 h 2165949"/>
              <a:gd name="connsiteX5259" fmla="*/ 357610 w 3119726"/>
              <a:gd name="connsiteY5259" fmla="*/ 1793111 h 2165949"/>
              <a:gd name="connsiteX5260" fmla="*/ 423914 w 3119726"/>
              <a:gd name="connsiteY5260" fmla="*/ 842922 h 2165949"/>
              <a:gd name="connsiteX5261" fmla="*/ 410591 w 3119726"/>
              <a:gd name="connsiteY5261" fmla="*/ 844737 h 2165949"/>
              <a:gd name="connsiteX5262" fmla="*/ 406081 w 3119726"/>
              <a:gd name="connsiteY5262" fmla="*/ 849558 h 2165949"/>
              <a:gd name="connsiteX5263" fmla="*/ 419974 w 3119726"/>
              <a:gd name="connsiteY5263" fmla="*/ 845826 h 2165949"/>
              <a:gd name="connsiteX5264" fmla="*/ 423914 w 3119726"/>
              <a:gd name="connsiteY5264" fmla="*/ 842922 h 2165949"/>
              <a:gd name="connsiteX5265" fmla="*/ 611266 w 3119726"/>
              <a:gd name="connsiteY5265" fmla="*/ 740900 h 2165949"/>
              <a:gd name="connsiteX5266" fmla="*/ 627129 w 3119726"/>
              <a:gd name="connsiteY5266" fmla="*/ 729443 h 2165949"/>
              <a:gd name="connsiteX5267" fmla="*/ 609815 w 3119726"/>
              <a:gd name="connsiteY5267" fmla="*/ 734109 h 2165949"/>
              <a:gd name="connsiteX5268" fmla="*/ 611266 w 3119726"/>
              <a:gd name="connsiteY5268" fmla="*/ 740900 h 2165949"/>
              <a:gd name="connsiteX5269" fmla="*/ 585242 w 3119726"/>
              <a:gd name="connsiteY5269" fmla="*/ 741885 h 2165949"/>
              <a:gd name="connsiteX5270" fmla="*/ 591670 w 3119726"/>
              <a:gd name="connsiteY5270" fmla="*/ 741937 h 2165949"/>
              <a:gd name="connsiteX5271" fmla="*/ 606341 w 3119726"/>
              <a:gd name="connsiteY5271" fmla="*/ 734990 h 2165949"/>
              <a:gd name="connsiteX5272" fmla="*/ 590167 w 3119726"/>
              <a:gd name="connsiteY5272" fmla="*/ 735146 h 2165949"/>
              <a:gd name="connsiteX5273" fmla="*/ 585242 w 3119726"/>
              <a:gd name="connsiteY5273" fmla="*/ 741885 h 2165949"/>
              <a:gd name="connsiteX5274" fmla="*/ 725005 w 3119726"/>
              <a:gd name="connsiteY5274" fmla="*/ 675166 h 2165949"/>
              <a:gd name="connsiteX5275" fmla="*/ 730241 w 3119726"/>
              <a:gd name="connsiteY5275" fmla="*/ 679728 h 2165949"/>
              <a:gd name="connsiteX5276" fmla="*/ 725005 w 3119726"/>
              <a:gd name="connsiteY5276" fmla="*/ 675166 h 2165949"/>
              <a:gd name="connsiteX5277" fmla="*/ 620805 w 3119726"/>
              <a:gd name="connsiteY5277" fmla="*/ 691703 h 2165949"/>
              <a:gd name="connsiteX5278" fmla="*/ 616813 w 3119726"/>
              <a:gd name="connsiteY5278" fmla="*/ 694554 h 2165949"/>
              <a:gd name="connsiteX5279" fmla="*/ 633817 w 3119726"/>
              <a:gd name="connsiteY5279" fmla="*/ 691185 h 2165949"/>
              <a:gd name="connsiteX5280" fmla="*/ 620805 w 3119726"/>
              <a:gd name="connsiteY5280" fmla="*/ 691703 h 2165949"/>
              <a:gd name="connsiteX5281" fmla="*/ 788198 w 3119726"/>
              <a:gd name="connsiteY5281" fmla="*/ 642765 h 2165949"/>
              <a:gd name="connsiteX5282" fmla="*/ 797841 w 3119726"/>
              <a:gd name="connsiteY5282" fmla="*/ 642558 h 2165949"/>
              <a:gd name="connsiteX5283" fmla="*/ 800848 w 3119726"/>
              <a:gd name="connsiteY5283" fmla="*/ 643543 h 2165949"/>
              <a:gd name="connsiteX5284" fmla="*/ 806135 w 3119726"/>
              <a:gd name="connsiteY5284" fmla="*/ 635611 h 2165949"/>
              <a:gd name="connsiteX5285" fmla="*/ 788198 w 3119726"/>
              <a:gd name="connsiteY5285" fmla="*/ 642765 h 2165949"/>
              <a:gd name="connsiteX5286" fmla="*/ 739053 w 3119726"/>
              <a:gd name="connsiteY5286" fmla="*/ 645772 h 2165949"/>
              <a:gd name="connsiteX5287" fmla="*/ 714999 w 3119726"/>
              <a:gd name="connsiteY5287" fmla="*/ 651630 h 2165949"/>
              <a:gd name="connsiteX5288" fmla="*/ 739053 w 3119726"/>
              <a:gd name="connsiteY5288" fmla="*/ 645772 h 2165949"/>
              <a:gd name="connsiteX5289" fmla="*/ 712304 w 3119726"/>
              <a:gd name="connsiteY5289" fmla="*/ 637426 h 2165949"/>
              <a:gd name="connsiteX5290" fmla="*/ 726664 w 3119726"/>
              <a:gd name="connsiteY5290" fmla="*/ 631827 h 2165949"/>
              <a:gd name="connsiteX5291" fmla="*/ 712304 w 3119726"/>
              <a:gd name="connsiteY5291" fmla="*/ 637426 h 2165949"/>
              <a:gd name="connsiteX5292" fmla="*/ 665699 w 3119726"/>
              <a:gd name="connsiteY5292" fmla="*/ 630738 h 2165949"/>
              <a:gd name="connsiteX5293" fmla="*/ 697322 w 3119726"/>
              <a:gd name="connsiteY5293" fmla="*/ 620526 h 2165949"/>
              <a:gd name="connsiteX5294" fmla="*/ 687990 w 3119726"/>
              <a:gd name="connsiteY5294" fmla="*/ 619437 h 2165949"/>
              <a:gd name="connsiteX5295" fmla="*/ 670468 w 3119726"/>
              <a:gd name="connsiteY5295" fmla="*/ 624673 h 2165949"/>
              <a:gd name="connsiteX5296" fmla="*/ 659530 w 3119726"/>
              <a:gd name="connsiteY5296" fmla="*/ 629391 h 2165949"/>
              <a:gd name="connsiteX5297" fmla="*/ 665699 w 3119726"/>
              <a:gd name="connsiteY5297" fmla="*/ 630738 h 2165949"/>
              <a:gd name="connsiteX5298" fmla="*/ 653672 w 3119726"/>
              <a:gd name="connsiteY5298" fmla="*/ 627369 h 2165949"/>
              <a:gd name="connsiteX5299" fmla="*/ 632365 w 3119726"/>
              <a:gd name="connsiteY5299" fmla="*/ 634834 h 2165949"/>
              <a:gd name="connsiteX5300" fmla="*/ 653672 w 3119726"/>
              <a:gd name="connsiteY5300" fmla="*/ 627369 h 2165949"/>
              <a:gd name="connsiteX5301" fmla="*/ 501882 w 3119726"/>
              <a:gd name="connsiteY5301" fmla="*/ 653341 h 2165949"/>
              <a:gd name="connsiteX5302" fmla="*/ 502401 w 3119726"/>
              <a:gd name="connsiteY5302" fmla="*/ 651423 h 2165949"/>
              <a:gd name="connsiteX5303" fmla="*/ 492344 w 3119726"/>
              <a:gd name="connsiteY5303" fmla="*/ 652874 h 2165949"/>
              <a:gd name="connsiteX5304" fmla="*/ 501882 w 3119726"/>
              <a:gd name="connsiteY5304" fmla="*/ 653341 h 2165949"/>
              <a:gd name="connsiteX5305" fmla="*/ 874410 w 3119726"/>
              <a:gd name="connsiteY5305" fmla="*/ 547327 h 2165949"/>
              <a:gd name="connsiteX5306" fmla="*/ 872543 w 3119726"/>
              <a:gd name="connsiteY5306" fmla="*/ 554325 h 2165949"/>
              <a:gd name="connsiteX5307" fmla="*/ 874410 w 3119726"/>
              <a:gd name="connsiteY5307" fmla="*/ 547327 h 2165949"/>
              <a:gd name="connsiteX5308" fmla="*/ 527906 w 3119726"/>
              <a:gd name="connsiteY5308" fmla="*/ 639862 h 2165949"/>
              <a:gd name="connsiteX5309" fmla="*/ 547709 w 3119726"/>
              <a:gd name="connsiteY5309" fmla="*/ 638203 h 2165949"/>
              <a:gd name="connsiteX5310" fmla="*/ 527906 w 3119726"/>
              <a:gd name="connsiteY5310" fmla="*/ 639862 h 2165949"/>
              <a:gd name="connsiteX5311" fmla="*/ 694419 w 3119726"/>
              <a:gd name="connsiteY5311" fmla="*/ 582527 h 2165949"/>
              <a:gd name="connsiteX5312" fmla="*/ 719976 w 3119726"/>
              <a:gd name="connsiteY5312" fmla="*/ 570966 h 2165949"/>
              <a:gd name="connsiteX5313" fmla="*/ 690634 w 3119726"/>
              <a:gd name="connsiteY5313" fmla="*/ 572158 h 2165949"/>
              <a:gd name="connsiteX5314" fmla="*/ 714066 w 3119726"/>
              <a:gd name="connsiteY5314" fmla="*/ 568944 h 2165949"/>
              <a:gd name="connsiteX5315" fmla="*/ 694263 w 3119726"/>
              <a:gd name="connsiteY5315" fmla="*/ 570603 h 2165949"/>
              <a:gd name="connsiteX5316" fmla="*/ 689701 w 3119726"/>
              <a:gd name="connsiteY5316" fmla="*/ 563449 h 2165949"/>
              <a:gd name="connsiteX5317" fmla="*/ 681407 w 3119726"/>
              <a:gd name="connsiteY5317" fmla="*/ 570396 h 2165949"/>
              <a:gd name="connsiteX5318" fmla="*/ 654035 w 3119726"/>
              <a:gd name="connsiteY5318" fmla="*/ 576461 h 2165949"/>
              <a:gd name="connsiteX5319" fmla="*/ 683843 w 3119726"/>
              <a:gd name="connsiteY5319" fmla="*/ 573351 h 2165949"/>
              <a:gd name="connsiteX5320" fmla="*/ 665854 w 3119726"/>
              <a:gd name="connsiteY5320" fmla="*/ 580505 h 2165949"/>
              <a:gd name="connsiteX5321" fmla="*/ 681666 w 3119726"/>
              <a:gd name="connsiteY5321" fmla="*/ 581697 h 2165949"/>
              <a:gd name="connsiteX5322" fmla="*/ 696026 w 3119726"/>
              <a:gd name="connsiteY5322" fmla="*/ 576098 h 2165949"/>
              <a:gd name="connsiteX5323" fmla="*/ 694419 w 3119726"/>
              <a:gd name="connsiteY5323" fmla="*/ 582527 h 2165949"/>
              <a:gd name="connsiteX5324" fmla="*/ 2405318 w 3119726"/>
              <a:gd name="connsiteY5324" fmla="*/ 127002 h 2165949"/>
              <a:gd name="connsiteX5325" fmla="*/ 2395624 w 3119726"/>
              <a:gd name="connsiteY5325" fmla="*/ 127313 h 2165949"/>
              <a:gd name="connsiteX5326" fmla="*/ 2394587 w 3119726"/>
              <a:gd name="connsiteY5326" fmla="*/ 130994 h 2165949"/>
              <a:gd name="connsiteX5327" fmla="*/ 2405318 w 3119726"/>
              <a:gd name="connsiteY5327" fmla="*/ 127002 h 2165949"/>
              <a:gd name="connsiteX5328" fmla="*/ 811786 w 3119726"/>
              <a:gd name="connsiteY5328" fmla="*/ 528301 h 2165949"/>
              <a:gd name="connsiteX5329" fmla="*/ 785399 w 3119726"/>
              <a:gd name="connsiteY5329" fmla="*/ 530530 h 2165949"/>
              <a:gd name="connsiteX5330" fmla="*/ 783222 w 3119726"/>
              <a:gd name="connsiteY5330" fmla="*/ 538825 h 2165949"/>
              <a:gd name="connsiteX5331" fmla="*/ 800329 w 3119726"/>
              <a:gd name="connsiteY5331" fmla="*/ 534885 h 2165949"/>
              <a:gd name="connsiteX5332" fmla="*/ 811786 w 3119726"/>
              <a:gd name="connsiteY5332" fmla="*/ 528301 h 2165949"/>
              <a:gd name="connsiteX5333" fmla="*/ 777312 w 3119726"/>
              <a:gd name="connsiteY5333" fmla="*/ 536803 h 2165949"/>
              <a:gd name="connsiteX5334" fmla="*/ 749422 w 3119726"/>
              <a:gd name="connsiteY5334" fmla="*/ 544786 h 2165949"/>
              <a:gd name="connsiteX5335" fmla="*/ 756161 w 3119726"/>
              <a:gd name="connsiteY5335" fmla="*/ 543594 h 2165949"/>
              <a:gd name="connsiteX5336" fmla="*/ 777312 w 3119726"/>
              <a:gd name="connsiteY5336" fmla="*/ 536803 h 2165949"/>
              <a:gd name="connsiteX5337" fmla="*/ 723242 w 3119726"/>
              <a:gd name="connsiteY5337" fmla="*/ 546342 h 2165949"/>
              <a:gd name="connsiteX5338" fmla="*/ 719250 w 3119726"/>
              <a:gd name="connsiteY5338" fmla="*/ 549193 h 2165949"/>
              <a:gd name="connsiteX5339" fmla="*/ 750977 w 3119726"/>
              <a:gd name="connsiteY5339" fmla="*/ 539032 h 2165949"/>
              <a:gd name="connsiteX5340" fmla="*/ 720132 w 3119726"/>
              <a:gd name="connsiteY5340" fmla="*/ 545979 h 2165949"/>
              <a:gd name="connsiteX5341" fmla="*/ 723242 w 3119726"/>
              <a:gd name="connsiteY5341" fmla="*/ 546342 h 2165949"/>
              <a:gd name="connsiteX5342" fmla="*/ 2493706 w 3119726"/>
              <a:gd name="connsiteY5342" fmla="*/ 74591 h 2165949"/>
              <a:gd name="connsiteX5343" fmla="*/ 2479346 w 3119726"/>
              <a:gd name="connsiteY5343" fmla="*/ 80086 h 2165949"/>
              <a:gd name="connsiteX5344" fmla="*/ 2478828 w 3119726"/>
              <a:gd name="connsiteY5344" fmla="*/ 81952 h 2165949"/>
              <a:gd name="connsiteX5345" fmla="*/ 2482457 w 3119726"/>
              <a:gd name="connsiteY5345" fmla="*/ 80397 h 2165949"/>
              <a:gd name="connsiteX5346" fmla="*/ 2493706 w 3119726"/>
              <a:gd name="connsiteY5346" fmla="*/ 74591 h 2165949"/>
              <a:gd name="connsiteX5347" fmla="*/ 2472711 w 3119726"/>
              <a:gd name="connsiteY5347" fmla="*/ 80708 h 2165949"/>
              <a:gd name="connsiteX5348" fmla="*/ 2458766 w 3119726"/>
              <a:gd name="connsiteY5348" fmla="*/ 84959 h 2165949"/>
              <a:gd name="connsiteX5349" fmla="*/ 2472711 w 3119726"/>
              <a:gd name="connsiteY5349" fmla="*/ 80708 h 2165949"/>
              <a:gd name="connsiteX5350" fmla="*/ 683843 w 3119726"/>
              <a:gd name="connsiteY5350" fmla="*/ 548986 h 2165949"/>
              <a:gd name="connsiteX5351" fmla="*/ 696855 w 3119726"/>
              <a:gd name="connsiteY5351" fmla="*/ 548519 h 2165949"/>
              <a:gd name="connsiteX5352" fmla="*/ 683843 w 3119726"/>
              <a:gd name="connsiteY5352" fmla="*/ 548986 h 2165949"/>
              <a:gd name="connsiteX5353" fmla="*/ 2643474 w 3119726"/>
              <a:gd name="connsiteY5353" fmla="*/ 32030 h 2165949"/>
              <a:gd name="connsiteX5354" fmla="*/ 2647777 w 3119726"/>
              <a:gd name="connsiteY5354" fmla="*/ 28090 h 2165949"/>
              <a:gd name="connsiteX5355" fmla="*/ 2643474 w 3119726"/>
              <a:gd name="connsiteY5355" fmla="*/ 32030 h 2165949"/>
              <a:gd name="connsiteX5356" fmla="*/ 2647880 w 3119726"/>
              <a:gd name="connsiteY5356" fmla="*/ 27468 h 2165949"/>
              <a:gd name="connsiteX5357" fmla="*/ 2627663 w 3119726"/>
              <a:gd name="connsiteY5357" fmla="*/ 31149 h 2165949"/>
              <a:gd name="connsiteX5358" fmla="*/ 2633780 w 3119726"/>
              <a:gd name="connsiteY5358" fmla="*/ 32341 h 2165949"/>
              <a:gd name="connsiteX5359" fmla="*/ 2647880 w 3119726"/>
              <a:gd name="connsiteY5359" fmla="*/ 27468 h 2165949"/>
              <a:gd name="connsiteX5360" fmla="*/ 852274 w 3119726"/>
              <a:gd name="connsiteY5360" fmla="*/ 496782 h 2165949"/>
              <a:gd name="connsiteX5361" fmla="*/ 852637 w 3119726"/>
              <a:gd name="connsiteY5361" fmla="*/ 495486 h 2165949"/>
              <a:gd name="connsiteX5362" fmla="*/ 821636 w 3119726"/>
              <a:gd name="connsiteY5362" fmla="*/ 503107 h 2165949"/>
              <a:gd name="connsiteX5363" fmla="*/ 834959 w 3119726"/>
              <a:gd name="connsiteY5363" fmla="*/ 501344 h 2165949"/>
              <a:gd name="connsiteX5364" fmla="*/ 820443 w 3119726"/>
              <a:gd name="connsiteY5364" fmla="*/ 507565 h 2165949"/>
              <a:gd name="connsiteX5365" fmla="*/ 852274 w 3119726"/>
              <a:gd name="connsiteY5365" fmla="*/ 496782 h 2165949"/>
              <a:gd name="connsiteX5366" fmla="*/ 884830 w 3119726"/>
              <a:gd name="connsiteY5366" fmla="*/ 483459 h 2165949"/>
              <a:gd name="connsiteX5367" fmla="*/ 877053 w 3119726"/>
              <a:gd name="connsiteY5367" fmla="*/ 488487 h 2165949"/>
              <a:gd name="connsiteX5368" fmla="*/ 891569 w 3119726"/>
              <a:gd name="connsiteY5368" fmla="*/ 482267 h 2165949"/>
              <a:gd name="connsiteX5369" fmla="*/ 884830 w 3119726"/>
              <a:gd name="connsiteY5369" fmla="*/ 483459 h 2165949"/>
              <a:gd name="connsiteX5370" fmla="*/ 2392876 w 3119726"/>
              <a:gd name="connsiteY5370" fmla="*/ 79775 h 2165949"/>
              <a:gd name="connsiteX5371" fmla="*/ 2377998 w 3119726"/>
              <a:gd name="connsiteY5371" fmla="*/ 87137 h 2165949"/>
              <a:gd name="connsiteX5372" fmla="*/ 2392876 w 3119726"/>
              <a:gd name="connsiteY5372" fmla="*/ 79775 h 2165949"/>
              <a:gd name="connsiteX5373" fmla="*/ 2454152 w 3119726"/>
              <a:gd name="connsiteY5373" fmla="*/ 44264 h 2165949"/>
              <a:gd name="connsiteX5374" fmla="*/ 2452078 w 3119726"/>
              <a:gd name="connsiteY5374" fmla="*/ 51626 h 2165949"/>
              <a:gd name="connsiteX5375" fmla="*/ 2454152 w 3119726"/>
              <a:gd name="connsiteY5375" fmla="*/ 44264 h 2165949"/>
              <a:gd name="connsiteX5376" fmla="*/ 2427454 w 3119726"/>
              <a:gd name="connsiteY5376" fmla="*/ 47893 h 2165949"/>
              <a:gd name="connsiteX5377" fmla="*/ 2429527 w 3119726"/>
              <a:gd name="connsiteY5377" fmla="*/ 51885 h 2165949"/>
              <a:gd name="connsiteX5378" fmla="*/ 2427454 w 3119726"/>
              <a:gd name="connsiteY5378" fmla="*/ 47893 h 2165949"/>
              <a:gd name="connsiteX5379" fmla="*/ 2165606 w 3119726"/>
              <a:gd name="connsiteY5379" fmla="*/ 112435 h 2165949"/>
              <a:gd name="connsiteX5380" fmla="*/ 2183699 w 3119726"/>
              <a:gd name="connsiteY5380" fmla="*/ 104814 h 2165949"/>
              <a:gd name="connsiteX5381" fmla="*/ 2177633 w 3119726"/>
              <a:gd name="connsiteY5381" fmla="*/ 103570 h 2165949"/>
              <a:gd name="connsiteX5382" fmla="*/ 2165606 w 3119726"/>
              <a:gd name="connsiteY5382" fmla="*/ 112435 h 2165949"/>
              <a:gd name="connsiteX5383" fmla="*/ 829204 w 3119726"/>
              <a:gd name="connsiteY5383" fmla="*/ 450073 h 2165949"/>
              <a:gd name="connsiteX5384" fmla="*/ 818111 w 3119726"/>
              <a:gd name="connsiteY5384" fmla="*/ 455361 h 2165949"/>
              <a:gd name="connsiteX5385" fmla="*/ 793694 w 3119726"/>
              <a:gd name="connsiteY5385" fmla="*/ 462360 h 2165949"/>
              <a:gd name="connsiteX5386" fmla="*/ 791309 w 3119726"/>
              <a:gd name="connsiteY5386" fmla="*/ 459405 h 2165949"/>
              <a:gd name="connsiteX5387" fmla="*/ 769173 w 3119726"/>
              <a:gd name="connsiteY5387" fmla="*/ 469980 h 2165949"/>
              <a:gd name="connsiteX5388" fmla="*/ 827027 w 3119726"/>
              <a:gd name="connsiteY5388" fmla="*/ 458368 h 2165949"/>
              <a:gd name="connsiteX5389" fmla="*/ 813808 w 3119726"/>
              <a:gd name="connsiteY5389" fmla="*/ 459457 h 2165949"/>
              <a:gd name="connsiteX5390" fmla="*/ 827338 w 3119726"/>
              <a:gd name="connsiteY5390" fmla="*/ 457072 h 2165949"/>
              <a:gd name="connsiteX5391" fmla="*/ 821066 w 3119726"/>
              <a:gd name="connsiteY5391" fmla="*/ 456346 h 2165949"/>
              <a:gd name="connsiteX5392" fmla="*/ 859842 w 3119726"/>
              <a:gd name="connsiteY5392" fmla="*/ 443801 h 2165949"/>
              <a:gd name="connsiteX5393" fmla="*/ 850304 w 3119726"/>
              <a:gd name="connsiteY5393" fmla="*/ 443334 h 2165949"/>
              <a:gd name="connsiteX5394" fmla="*/ 842683 w 3119726"/>
              <a:gd name="connsiteY5394" fmla="*/ 447689 h 2165949"/>
              <a:gd name="connsiteX5395" fmla="*/ 829204 w 3119726"/>
              <a:gd name="connsiteY5395" fmla="*/ 450073 h 2165949"/>
              <a:gd name="connsiteX5396" fmla="*/ 854918 w 3119726"/>
              <a:gd name="connsiteY5396" fmla="*/ 450436 h 2165949"/>
              <a:gd name="connsiteX5397" fmla="*/ 859376 w 3119726"/>
              <a:gd name="connsiteY5397" fmla="*/ 445719 h 2165949"/>
              <a:gd name="connsiteX5398" fmla="*/ 854918 w 3119726"/>
              <a:gd name="connsiteY5398" fmla="*/ 450436 h 2165949"/>
              <a:gd name="connsiteX5399" fmla="*/ 2347049 w 3119726"/>
              <a:gd name="connsiteY5399" fmla="*/ 48619 h 2165949"/>
              <a:gd name="connsiteX5400" fmla="*/ 2326364 w 3119726"/>
              <a:gd name="connsiteY5400" fmla="*/ 53492 h 2165949"/>
              <a:gd name="connsiteX5401" fmla="*/ 2326935 w 3119726"/>
              <a:gd name="connsiteY5401" fmla="*/ 63031 h 2165949"/>
              <a:gd name="connsiteX5402" fmla="*/ 2347049 w 3119726"/>
              <a:gd name="connsiteY5402" fmla="*/ 48619 h 2165949"/>
              <a:gd name="connsiteX5403" fmla="*/ 1413760 w 3119726"/>
              <a:gd name="connsiteY5403" fmla="*/ 299424 h 2165949"/>
              <a:gd name="connsiteX5404" fmla="*/ 1399349 w 3119726"/>
              <a:gd name="connsiteY5404" fmla="*/ 304971 h 2165949"/>
              <a:gd name="connsiteX5405" fmla="*/ 1405933 w 3119726"/>
              <a:gd name="connsiteY5405" fmla="*/ 304401 h 2165949"/>
              <a:gd name="connsiteX5406" fmla="*/ 1413760 w 3119726"/>
              <a:gd name="connsiteY5406" fmla="*/ 299424 h 2165949"/>
              <a:gd name="connsiteX5407" fmla="*/ 2037352 w 3119726"/>
              <a:gd name="connsiteY5407" fmla="*/ 134778 h 2165949"/>
              <a:gd name="connsiteX5408" fmla="*/ 2051246 w 3119726"/>
              <a:gd name="connsiteY5408" fmla="*/ 131097 h 2165949"/>
              <a:gd name="connsiteX5409" fmla="*/ 2043262 w 3119726"/>
              <a:gd name="connsiteY5409" fmla="*/ 136644 h 2165949"/>
              <a:gd name="connsiteX5410" fmla="*/ 2055030 w 3119726"/>
              <a:gd name="connsiteY5410" fmla="*/ 128972 h 2165949"/>
              <a:gd name="connsiteX5411" fmla="*/ 2037352 w 3119726"/>
              <a:gd name="connsiteY5411" fmla="*/ 134778 h 2165949"/>
              <a:gd name="connsiteX5412" fmla="*/ 2172138 w 3119726"/>
              <a:gd name="connsiteY5412" fmla="*/ 100408 h 2165949"/>
              <a:gd name="connsiteX5413" fmla="*/ 2173175 w 3119726"/>
              <a:gd name="connsiteY5413" fmla="*/ 96675 h 2165949"/>
              <a:gd name="connsiteX5414" fmla="*/ 2162237 w 3119726"/>
              <a:gd name="connsiteY5414" fmla="*/ 101289 h 2165949"/>
              <a:gd name="connsiteX5415" fmla="*/ 2172138 w 3119726"/>
              <a:gd name="connsiteY5415" fmla="*/ 100408 h 2165949"/>
              <a:gd name="connsiteX5416" fmla="*/ 2175404 w 3119726"/>
              <a:gd name="connsiteY5416" fmla="*/ 88692 h 2165949"/>
              <a:gd name="connsiteX5417" fmla="*/ 2173486 w 3119726"/>
              <a:gd name="connsiteY5417" fmla="*/ 95483 h 2165949"/>
              <a:gd name="connsiteX5418" fmla="*/ 2181418 w 3119726"/>
              <a:gd name="connsiteY5418" fmla="*/ 89988 h 2165949"/>
              <a:gd name="connsiteX5419" fmla="*/ 2175404 w 3119726"/>
              <a:gd name="connsiteY5419" fmla="*/ 88692 h 2165949"/>
              <a:gd name="connsiteX5420" fmla="*/ 2053993 w 3119726"/>
              <a:gd name="connsiteY5420" fmla="*/ 121196 h 2165949"/>
              <a:gd name="connsiteX5421" fmla="*/ 2075455 w 3119726"/>
              <a:gd name="connsiteY5421" fmla="*/ 113264 h 2165949"/>
              <a:gd name="connsiteX5422" fmla="*/ 2055186 w 3119726"/>
              <a:gd name="connsiteY5422" fmla="*/ 116893 h 2165949"/>
              <a:gd name="connsiteX5423" fmla="*/ 2053993 w 3119726"/>
              <a:gd name="connsiteY5423" fmla="*/ 121196 h 2165949"/>
              <a:gd name="connsiteX5424" fmla="*/ 2179707 w 3119726"/>
              <a:gd name="connsiteY5424" fmla="*/ 73295 h 2165949"/>
              <a:gd name="connsiteX5425" fmla="*/ 2171205 w 3119726"/>
              <a:gd name="connsiteY5425" fmla="*/ 80656 h 2165949"/>
              <a:gd name="connsiteX5426" fmla="*/ 2179707 w 3119726"/>
              <a:gd name="connsiteY5426" fmla="*/ 73295 h 2165949"/>
              <a:gd name="connsiteX5427" fmla="*/ 2111433 w 3119726"/>
              <a:gd name="connsiteY5427" fmla="*/ 87759 h 2165949"/>
              <a:gd name="connsiteX5428" fmla="*/ 2086342 w 3119726"/>
              <a:gd name="connsiteY5428" fmla="*/ 97246 h 2165949"/>
              <a:gd name="connsiteX5429" fmla="*/ 2102620 w 3119726"/>
              <a:gd name="connsiteY5429" fmla="*/ 96416 h 2165949"/>
              <a:gd name="connsiteX5430" fmla="*/ 2111433 w 3119726"/>
              <a:gd name="connsiteY5430" fmla="*/ 87759 h 2165949"/>
              <a:gd name="connsiteX5431" fmla="*/ 2331237 w 3119726"/>
              <a:gd name="connsiteY5431" fmla="*/ 36333 h 2165949"/>
              <a:gd name="connsiteX5432" fmla="*/ 2345805 w 3119726"/>
              <a:gd name="connsiteY5432" fmla="*/ 30215 h 2165949"/>
              <a:gd name="connsiteX5433" fmla="*/ 2331237 w 3119726"/>
              <a:gd name="connsiteY5433" fmla="*/ 36333 h 2165949"/>
              <a:gd name="connsiteX5434" fmla="*/ 2187483 w 3119726"/>
              <a:gd name="connsiteY5434" fmla="*/ 68370 h 2165949"/>
              <a:gd name="connsiteX5435" fmla="*/ 2180951 w 3119726"/>
              <a:gd name="connsiteY5435" fmla="*/ 68940 h 2165949"/>
              <a:gd name="connsiteX5436" fmla="*/ 2176441 w 3119726"/>
              <a:gd name="connsiteY5436" fmla="*/ 73554 h 2165949"/>
              <a:gd name="connsiteX5437" fmla="*/ 2187483 w 3119726"/>
              <a:gd name="connsiteY5437" fmla="*/ 68370 h 2165949"/>
              <a:gd name="connsiteX5438" fmla="*/ 2025896 w 3119726"/>
              <a:gd name="connsiteY5438" fmla="*/ 106784 h 2165949"/>
              <a:gd name="connsiteX5439" fmla="*/ 2017757 w 3119726"/>
              <a:gd name="connsiteY5439" fmla="*/ 112953 h 2165949"/>
              <a:gd name="connsiteX5440" fmla="*/ 2031598 w 3119726"/>
              <a:gd name="connsiteY5440" fmla="*/ 109324 h 2165949"/>
              <a:gd name="connsiteX5441" fmla="*/ 2025896 w 3119726"/>
              <a:gd name="connsiteY5441" fmla="*/ 106784 h 2165949"/>
              <a:gd name="connsiteX5442" fmla="*/ 2040411 w 3119726"/>
              <a:gd name="connsiteY5442" fmla="*/ 100667 h 2165949"/>
              <a:gd name="connsiteX5443" fmla="*/ 2026725 w 3119726"/>
              <a:gd name="connsiteY5443" fmla="*/ 103674 h 2165949"/>
              <a:gd name="connsiteX5444" fmla="*/ 2035538 w 3119726"/>
              <a:gd name="connsiteY5444" fmla="*/ 106525 h 2165949"/>
              <a:gd name="connsiteX5445" fmla="*/ 2040411 w 3119726"/>
              <a:gd name="connsiteY5445" fmla="*/ 100667 h 2165949"/>
              <a:gd name="connsiteX5446" fmla="*/ 2185772 w 3119726"/>
              <a:gd name="connsiteY5446" fmla="*/ 63134 h 2165949"/>
              <a:gd name="connsiteX5447" fmla="*/ 2171205 w 3119726"/>
              <a:gd name="connsiteY5447" fmla="*/ 69252 h 2165949"/>
              <a:gd name="connsiteX5448" fmla="*/ 2181625 w 3119726"/>
              <a:gd name="connsiteY5448" fmla="*/ 66504 h 2165949"/>
              <a:gd name="connsiteX5449" fmla="*/ 2185772 w 3119726"/>
              <a:gd name="connsiteY5449" fmla="*/ 63134 h 2165949"/>
              <a:gd name="connsiteX5450" fmla="*/ 2179344 w 3119726"/>
              <a:gd name="connsiteY5450" fmla="*/ 63082 h 2165949"/>
              <a:gd name="connsiteX5451" fmla="*/ 2194222 w 3119726"/>
              <a:gd name="connsiteY5451" fmla="*/ 55721 h 2165949"/>
              <a:gd name="connsiteX5452" fmla="*/ 2179344 w 3119726"/>
              <a:gd name="connsiteY5452" fmla="*/ 63082 h 2165949"/>
              <a:gd name="connsiteX5453" fmla="*/ 1872188 w 3119726"/>
              <a:gd name="connsiteY5453" fmla="*/ 139651 h 2165949"/>
              <a:gd name="connsiteX5454" fmla="*/ 1876491 w 3119726"/>
              <a:gd name="connsiteY5454" fmla="*/ 135659 h 2165949"/>
              <a:gd name="connsiteX5455" fmla="*/ 1862857 w 3119726"/>
              <a:gd name="connsiteY5455" fmla="*/ 138666 h 2165949"/>
              <a:gd name="connsiteX5456" fmla="*/ 1855029 w 3119726"/>
              <a:gd name="connsiteY5456" fmla="*/ 143591 h 2165949"/>
              <a:gd name="connsiteX5457" fmla="*/ 1872188 w 3119726"/>
              <a:gd name="connsiteY5457" fmla="*/ 139651 h 2165949"/>
              <a:gd name="connsiteX5458" fmla="*/ 2201999 w 3119726"/>
              <a:gd name="connsiteY5458" fmla="*/ 50848 h 2165949"/>
              <a:gd name="connsiteX5459" fmla="*/ 2202310 w 3119726"/>
              <a:gd name="connsiteY5459" fmla="*/ 49604 h 2165949"/>
              <a:gd name="connsiteX5460" fmla="*/ 2198992 w 3119726"/>
              <a:gd name="connsiteY5460" fmla="*/ 49915 h 2165949"/>
              <a:gd name="connsiteX5461" fmla="*/ 2170946 w 3119726"/>
              <a:gd name="connsiteY5461" fmla="*/ 58417 h 2165949"/>
              <a:gd name="connsiteX5462" fmla="*/ 2201999 w 3119726"/>
              <a:gd name="connsiteY5462" fmla="*/ 50848 h 2165949"/>
              <a:gd name="connsiteX5463" fmla="*/ 1801529 w 3119726"/>
              <a:gd name="connsiteY5463" fmla="*/ 151212 h 2165949"/>
              <a:gd name="connsiteX5464" fmla="*/ 1832685 w 3119726"/>
              <a:gd name="connsiteY5464" fmla="*/ 143073 h 2165949"/>
              <a:gd name="connsiteX5465" fmla="*/ 1801529 w 3119726"/>
              <a:gd name="connsiteY5465" fmla="*/ 151212 h 2165949"/>
              <a:gd name="connsiteX5466" fmla="*/ 2069805 w 3119726"/>
              <a:gd name="connsiteY5466" fmla="*/ 75783 h 2165949"/>
              <a:gd name="connsiteX5467" fmla="*/ 2055808 w 3119726"/>
              <a:gd name="connsiteY5467" fmla="*/ 80034 h 2165949"/>
              <a:gd name="connsiteX5468" fmla="*/ 2062029 w 3119726"/>
              <a:gd name="connsiteY5468" fmla="*/ 80708 h 2165949"/>
              <a:gd name="connsiteX5469" fmla="*/ 2069805 w 3119726"/>
              <a:gd name="connsiteY5469" fmla="*/ 75783 h 2165949"/>
              <a:gd name="connsiteX5470" fmla="*/ 1094525 w 3119726"/>
              <a:gd name="connsiteY5470" fmla="*/ 325034 h 2165949"/>
              <a:gd name="connsiteX5471" fmla="*/ 1095977 w 3119726"/>
              <a:gd name="connsiteY5471" fmla="*/ 331721 h 2165949"/>
              <a:gd name="connsiteX5472" fmla="*/ 1117128 w 3119726"/>
              <a:gd name="connsiteY5472" fmla="*/ 325034 h 2165949"/>
              <a:gd name="connsiteX5473" fmla="*/ 1110700 w 3119726"/>
              <a:gd name="connsiteY5473" fmla="*/ 324930 h 2165949"/>
              <a:gd name="connsiteX5474" fmla="*/ 1113966 w 3119726"/>
              <a:gd name="connsiteY5474" fmla="*/ 324671 h 2165949"/>
              <a:gd name="connsiteX5475" fmla="*/ 1094525 w 3119726"/>
              <a:gd name="connsiteY5475" fmla="*/ 325034 h 2165949"/>
              <a:gd name="connsiteX5476" fmla="*/ 2175145 w 3119726"/>
              <a:gd name="connsiteY5476" fmla="*/ 43642 h 2165949"/>
              <a:gd name="connsiteX5477" fmla="*/ 2163688 w 3119726"/>
              <a:gd name="connsiteY5477" fmla="*/ 50070 h 2165949"/>
              <a:gd name="connsiteX5478" fmla="*/ 2175145 w 3119726"/>
              <a:gd name="connsiteY5478" fmla="*/ 43642 h 2165949"/>
              <a:gd name="connsiteX5479" fmla="*/ 1781052 w 3119726"/>
              <a:gd name="connsiteY5479" fmla="*/ 143902 h 2165949"/>
              <a:gd name="connsiteX5480" fmla="*/ 1793857 w 3119726"/>
              <a:gd name="connsiteY5480" fmla="*/ 144006 h 2165949"/>
              <a:gd name="connsiteX5481" fmla="*/ 1781052 w 3119726"/>
              <a:gd name="connsiteY5481" fmla="*/ 143902 h 2165949"/>
              <a:gd name="connsiteX5482" fmla="*/ 2034294 w 3119726"/>
              <a:gd name="connsiteY5482" fmla="*/ 65001 h 2165949"/>
              <a:gd name="connsiteX5483" fmla="*/ 2050572 w 3119726"/>
              <a:gd name="connsiteY5483" fmla="*/ 75628 h 2165949"/>
              <a:gd name="connsiteX5484" fmla="*/ 2034294 w 3119726"/>
              <a:gd name="connsiteY5484" fmla="*/ 65001 h 2165949"/>
              <a:gd name="connsiteX5485" fmla="*/ 857510 w 3119726"/>
              <a:gd name="connsiteY5485" fmla="*/ 379777 h 2165949"/>
              <a:gd name="connsiteX5486" fmla="*/ 870159 w 3119726"/>
              <a:gd name="connsiteY5486" fmla="*/ 380607 h 2165949"/>
              <a:gd name="connsiteX5487" fmla="*/ 857510 w 3119726"/>
              <a:gd name="connsiteY5487" fmla="*/ 379777 h 2165949"/>
              <a:gd name="connsiteX5488" fmla="*/ 1648962 w 3119726"/>
              <a:gd name="connsiteY5488" fmla="*/ 167956 h 2165949"/>
              <a:gd name="connsiteX5489" fmla="*/ 1628225 w 3119726"/>
              <a:gd name="connsiteY5489" fmla="*/ 173400 h 2165949"/>
              <a:gd name="connsiteX5490" fmla="*/ 1626048 w 3119726"/>
              <a:gd name="connsiteY5490" fmla="*/ 181487 h 2165949"/>
              <a:gd name="connsiteX5491" fmla="*/ 1647666 w 3119726"/>
              <a:gd name="connsiteY5491" fmla="*/ 172933 h 2165949"/>
              <a:gd name="connsiteX5492" fmla="*/ 1648962 w 3119726"/>
              <a:gd name="connsiteY5492" fmla="*/ 167956 h 2165949"/>
              <a:gd name="connsiteX5493" fmla="*/ 1672394 w 3119726"/>
              <a:gd name="connsiteY5493" fmla="*/ 164742 h 2165949"/>
              <a:gd name="connsiteX5494" fmla="*/ 1654716 w 3119726"/>
              <a:gd name="connsiteY5494" fmla="*/ 170548 h 2165949"/>
              <a:gd name="connsiteX5495" fmla="*/ 1657827 w 3119726"/>
              <a:gd name="connsiteY5495" fmla="*/ 170911 h 2165949"/>
              <a:gd name="connsiteX5496" fmla="*/ 1664773 w 3119726"/>
              <a:gd name="connsiteY5496" fmla="*/ 169097 h 2165949"/>
              <a:gd name="connsiteX5497" fmla="*/ 1661455 w 3119726"/>
              <a:gd name="connsiteY5497" fmla="*/ 169356 h 2165949"/>
              <a:gd name="connsiteX5498" fmla="*/ 1672394 w 3119726"/>
              <a:gd name="connsiteY5498" fmla="*/ 164742 h 2165949"/>
              <a:gd name="connsiteX5499" fmla="*/ 837551 w 3119726"/>
              <a:gd name="connsiteY5499" fmla="*/ 382007 h 2165949"/>
              <a:gd name="connsiteX5500" fmla="*/ 861709 w 3119726"/>
              <a:gd name="connsiteY5500" fmla="*/ 376304 h 2165949"/>
              <a:gd name="connsiteX5501" fmla="*/ 835166 w 3119726"/>
              <a:gd name="connsiteY5501" fmla="*/ 379052 h 2165949"/>
              <a:gd name="connsiteX5502" fmla="*/ 837551 w 3119726"/>
              <a:gd name="connsiteY5502" fmla="*/ 382007 h 2165949"/>
              <a:gd name="connsiteX5503" fmla="*/ 1458810 w 3119726"/>
              <a:gd name="connsiteY5503" fmla="*/ 216479 h 2165949"/>
              <a:gd name="connsiteX5504" fmla="*/ 1454352 w 3119726"/>
              <a:gd name="connsiteY5504" fmla="*/ 221145 h 2165949"/>
              <a:gd name="connsiteX5505" fmla="*/ 1458810 w 3119726"/>
              <a:gd name="connsiteY5505" fmla="*/ 216479 h 2165949"/>
              <a:gd name="connsiteX5506" fmla="*/ 1962339 w 3119726"/>
              <a:gd name="connsiteY5506" fmla="*/ 80916 h 2165949"/>
              <a:gd name="connsiteX5507" fmla="*/ 1947616 w 3119726"/>
              <a:gd name="connsiteY5507" fmla="*/ 87655 h 2165949"/>
              <a:gd name="connsiteX5508" fmla="*/ 1962339 w 3119726"/>
              <a:gd name="connsiteY5508" fmla="*/ 80916 h 2165949"/>
              <a:gd name="connsiteX5509" fmla="*/ 1969441 w 3119726"/>
              <a:gd name="connsiteY5509" fmla="*/ 78531 h 2165949"/>
              <a:gd name="connsiteX5510" fmla="*/ 1970478 w 3119726"/>
              <a:gd name="connsiteY5510" fmla="*/ 74798 h 2165949"/>
              <a:gd name="connsiteX5511" fmla="*/ 1959073 w 3119726"/>
              <a:gd name="connsiteY5511" fmla="*/ 81227 h 2165949"/>
              <a:gd name="connsiteX5512" fmla="*/ 1969441 w 3119726"/>
              <a:gd name="connsiteY5512" fmla="*/ 78531 h 2165949"/>
              <a:gd name="connsiteX5513" fmla="*/ 928220 w 3119726"/>
              <a:gd name="connsiteY5513" fmla="*/ 469669 h 2165949"/>
              <a:gd name="connsiteX5514" fmla="*/ 927235 w 3119726"/>
              <a:gd name="connsiteY5514" fmla="*/ 469306 h 2165949"/>
              <a:gd name="connsiteX5515" fmla="*/ 928220 w 3119726"/>
              <a:gd name="connsiteY5515" fmla="*/ 469669 h 2165949"/>
              <a:gd name="connsiteX5516" fmla="*/ 1803395 w 3119726"/>
              <a:gd name="connsiteY5516" fmla="*/ 144369 h 2165949"/>
              <a:gd name="connsiteX5517" fmla="*/ 1796241 w 3119726"/>
              <a:gd name="connsiteY5517" fmla="*/ 147842 h 2165949"/>
              <a:gd name="connsiteX5518" fmla="*/ 1803395 w 3119726"/>
              <a:gd name="connsiteY5518" fmla="*/ 144369 h 2165949"/>
              <a:gd name="connsiteX5519" fmla="*/ 751184 w 3119726"/>
              <a:gd name="connsiteY5519" fmla="*/ 624051 h 2165949"/>
              <a:gd name="connsiteX5520" fmla="*/ 727960 w 3119726"/>
              <a:gd name="connsiteY5520" fmla="*/ 626695 h 2165949"/>
              <a:gd name="connsiteX5521" fmla="*/ 720028 w 3119726"/>
              <a:gd name="connsiteY5521" fmla="*/ 632397 h 2165949"/>
              <a:gd name="connsiteX5522" fmla="*/ 752947 w 3119726"/>
              <a:gd name="connsiteY5522" fmla="*/ 629546 h 2165949"/>
              <a:gd name="connsiteX5523" fmla="*/ 760878 w 3119726"/>
              <a:gd name="connsiteY5523" fmla="*/ 623844 h 2165949"/>
              <a:gd name="connsiteX5524" fmla="*/ 751184 w 3119726"/>
              <a:gd name="connsiteY5524" fmla="*/ 624051 h 2165949"/>
              <a:gd name="connsiteX5525" fmla="*/ 961139 w 3119726"/>
              <a:gd name="connsiteY5525" fmla="*/ 389990 h 2165949"/>
              <a:gd name="connsiteX5526" fmla="*/ 971559 w 3119726"/>
              <a:gd name="connsiteY5526" fmla="*/ 387242 h 2165949"/>
              <a:gd name="connsiteX5527" fmla="*/ 972233 w 3119726"/>
              <a:gd name="connsiteY5527" fmla="*/ 384702 h 2165949"/>
              <a:gd name="connsiteX5528" fmla="*/ 961139 w 3119726"/>
              <a:gd name="connsiteY5528" fmla="*/ 389990 h 2165949"/>
              <a:gd name="connsiteX5529" fmla="*/ 2513406 w 3119726"/>
              <a:gd name="connsiteY5529" fmla="*/ 72777 h 2165949"/>
              <a:gd name="connsiteX5530" fmla="*/ 2507496 w 3119726"/>
              <a:gd name="connsiteY5530" fmla="*/ 70962 h 2165949"/>
              <a:gd name="connsiteX5531" fmla="*/ 2514080 w 3119726"/>
              <a:gd name="connsiteY5531" fmla="*/ 70340 h 2165949"/>
              <a:gd name="connsiteX5532" fmla="*/ 2513406 w 3119726"/>
              <a:gd name="connsiteY5532" fmla="*/ 72777 h 2165949"/>
              <a:gd name="connsiteX5533" fmla="*/ 304421 w 3119726"/>
              <a:gd name="connsiteY5533" fmla="*/ 907153 h 2165949"/>
              <a:gd name="connsiteX5534" fmla="*/ 314945 w 3119726"/>
              <a:gd name="connsiteY5534" fmla="*/ 903680 h 2165949"/>
              <a:gd name="connsiteX5535" fmla="*/ 301881 w 3119726"/>
              <a:gd name="connsiteY5535" fmla="*/ 904198 h 2165949"/>
              <a:gd name="connsiteX5536" fmla="*/ 304421 w 3119726"/>
              <a:gd name="connsiteY5536" fmla="*/ 907153 h 2165949"/>
              <a:gd name="connsiteX5537" fmla="*/ 302295 w 3119726"/>
              <a:gd name="connsiteY5537" fmla="*/ 902902 h 2165949"/>
              <a:gd name="connsiteX5538" fmla="*/ 316137 w 3119726"/>
              <a:gd name="connsiteY5538" fmla="*/ 899170 h 2165949"/>
              <a:gd name="connsiteX5539" fmla="*/ 316603 w 3119726"/>
              <a:gd name="connsiteY5539" fmla="*/ 897251 h 2165949"/>
              <a:gd name="connsiteX5540" fmla="*/ 302295 w 3119726"/>
              <a:gd name="connsiteY5540" fmla="*/ 902902 h 2165949"/>
              <a:gd name="connsiteX5541" fmla="*/ 418004 w 3119726"/>
              <a:gd name="connsiteY5541" fmla="*/ 853550 h 2165949"/>
              <a:gd name="connsiteX5542" fmla="*/ 387159 w 3119726"/>
              <a:gd name="connsiteY5542" fmla="*/ 860704 h 2165949"/>
              <a:gd name="connsiteX5543" fmla="*/ 418004 w 3119726"/>
              <a:gd name="connsiteY5543" fmla="*/ 853550 h 2165949"/>
              <a:gd name="connsiteX5544" fmla="*/ 557766 w 3119726"/>
              <a:gd name="connsiteY5544" fmla="*/ 736079 h 2165949"/>
              <a:gd name="connsiteX5545" fmla="*/ 571919 w 3119726"/>
              <a:gd name="connsiteY5545" fmla="*/ 743647 h 2165949"/>
              <a:gd name="connsiteX5546" fmla="*/ 567150 w 3119726"/>
              <a:gd name="connsiteY5546" fmla="*/ 737116 h 2165949"/>
              <a:gd name="connsiteX5547" fmla="*/ 581821 w 3119726"/>
              <a:gd name="connsiteY5547" fmla="*/ 730169 h 2165949"/>
              <a:gd name="connsiteX5548" fmla="*/ 571090 w 3119726"/>
              <a:gd name="connsiteY5548" fmla="*/ 734264 h 2165949"/>
              <a:gd name="connsiteX5549" fmla="*/ 557766 w 3119726"/>
              <a:gd name="connsiteY5549" fmla="*/ 736079 h 2165949"/>
              <a:gd name="connsiteX5550" fmla="*/ 561914 w 3119726"/>
              <a:gd name="connsiteY5550" fmla="*/ 732605 h 2165949"/>
              <a:gd name="connsiteX5551" fmla="*/ 587005 w 3119726"/>
              <a:gd name="connsiteY5551" fmla="*/ 722911 h 2165949"/>
              <a:gd name="connsiteX5552" fmla="*/ 561914 w 3119726"/>
              <a:gd name="connsiteY5552" fmla="*/ 732605 h 2165949"/>
              <a:gd name="connsiteX5553" fmla="*/ 753517 w 3119726"/>
              <a:gd name="connsiteY5553" fmla="*/ 652045 h 2165949"/>
              <a:gd name="connsiteX5554" fmla="*/ 759686 w 3119726"/>
              <a:gd name="connsiteY5554" fmla="*/ 653393 h 2165949"/>
              <a:gd name="connsiteX5555" fmla="*/ 753517 w 3119726"/>
              <a:gd name="connsiteY5555" fmla="*/ 652045 h 2165949"/>
              <a:gd name="connsiteX5556" fmla="*/ 608415 w 3119726"/>
              <a:gd name="connsiteY5556" fmla="*/ 665109 h 2165949"/>
              <a:gd name="connsiteX5557" fmla="*/ 600535 w 3119726"/>
              <a:gd name="connsiteY5557" fmla="*/ 658266 h 2165949"/>
              <a:gd name="connsiteX5558" fmla="*/ 591981 w 3119726"/>
              <a:gd name="connsiteY5558" fmla="*/ 666508 h 2165949"/>
              <a:gd name="connsiteX5559" fmla="*/ 608415 w 3119726"/>
              <a:gd name="connsiteY5559" fmla="*/ 665109 h 2165949"/>
              <a:gd name="connsiteX5560" fmla="*/ 556108 w 3119726"/>
              <a:gd name="connsiteY5560" fmla="*/ 643128 h 2165949"/>
              <a:gd name="connsiteX5561" fmla="*/ 562380 w 3119726"/>
              <a:gd name="connsiteY5561" fmla="*/ 643854 h 2165949"/>
              <a:gd name="connsiteX5562" fmla="*/ 572800 w 3119726"/>
              <a:gd name="connsiteY5562" fmla="*/ 641106 h 2165949"/>
              <a:gd name="connsiteX5563" fmla="*/ 556108 w 3119726"/>
              <a:gd name="connsiteY5563" fmla="*/ 643128 h 2165949"/>
              <a:gd name="connsiteX5564" fmla="*/ 880216 w 3119726"/>
              <a:gd name="connsiteY5564" fmla="*/ 537425 h 2165949"/>
              <a:gd name="connsiteX5565" fmla="*/ 875550 w 3119726"/>
              <a:gd name="connsiteY5565" fmla="*/ 542816 h 2165949"/>
              <a:gd name="connsiteX5566" fmla="*/ 880216 w 3119726"/>
              <a:gd name="connsiteY5566" fmla="*/ 537425 h 2165949"/>
              <a:gd name="connsiteX5567" fmla="*/ 2414805 w 3119726"/>
              <a:gd name="connsiteY5567" fmla="*/ 115960 h 2165949"/>
              <a:gd name="connsiteX5568" fmla="*/ 2408273 w 3119726"/>
              <a:gd name="connsiteY5568" fmla="*/ 116582 h 2165949"/>
              <a:gd name="connsiteX5569" fmla="*/ 2390388 w 3119726"/>
              <a:gd name="connsiteY5569" fmla="*/ 123062 h 2165949"/>
              <a:gd name="connsiteX5570" fmla="*/ 2407184 w 3119726"/>
              <a:gd name="connsiteY5570" fmla="*/ 120315 h 2165949"/>
              <a:gd name="connsiteX5571" fmla="*/ 2414805 w 3119726"/>
              <a:gd name="connsiteY5571" fmla="*/ 115960 h 2165949"/>
              <a:gd name="connsiteX5572" fmla="*/ 2441243 w 3119726"/>
              <a:gd name="connsiteY5572" fmla="*/ 101548 h 2165949"/>
              <a:gd name="connsiteX5573" fmla="*/ 2439585 w 3119726"/>
              <a:gd name="connsiteY5573" fmla="*/ 107665 h 2165949"/>
              <a:gd name="connsiteX5574" fmla="*/ 2458766 w 3119726"/>
              <a:gd name="connsiteY5574" fmla="*/ 96312 h 2165949"/>
              <a:gd name="connsiteX5575" fmla="*/ 2441243 w 3119726"/>
              <a:gd name="connsiteY5575" fmla="*/ 101548 h 2165949"/>
              <a:gd name="connsiteX5576" fmla="*/ 896131 w 3119726"/>
              <a:gd name="connsiteY5576" fmla="*/ 513682 h 2165949"/>
              <a:gd name="connsiteX5577" fmla="*/ 872232 w 3119726"/>
              <a:gd name="connsiteY5577" fmla="*/ 518814 h 2165949"/>
              <a:gd name="connsiteX5578" fmla="*/ 847452 w 3119726"/>
              <a:gd name="connsiteY5578" fmla="*/ 527161 h 2165949"/>
              <a:gd name="connsiteX5579" fmla="*/ 881460 w 3119726"/>
              <a:gd name="connsiteY5579" fmla="*/ 520525 h 2165949"/>
              <a:gd name="connsiteX5580" fmla="*/ 896131 w 3119726"/>
              <a:gd name="connsiteY5580" fmla="*/ 513682 h 2165949"/>
              <a:gd name="connsiteX5581" fmla="*/ 2797026 w 3119726"/>
              <a:gd name="connsiteY5581" fmla="*/ 9790 h 2165949"/>
              <a:gd name="connsiteX5582" fmla="*/ 2794538 w 3119726"/>
              <a:gd name="connsiteY5582" fmla="*/ 7094 h 2165949"/>
              <a:gd name="connsiteX5583" fmla="*/ 2790754 w 3119726"/>
              <a:gd name="connsiteY5583" fmla="*/ 9220 h 2165949"/>
              <a:gd name="connsiteX5584" fmla="*/ 2787436 w 3119726"/>
              <a:gd name="connsiteY5584" fmla="*/ 9531 h 2165949"/>
              <a:gd name="connsiteX5585" fmla="*/ 2787280 w 3119726"/>
              <a:gd name="connsiteY5585" fmla="*/ 10153 h 2165949"/>
              <a:gd name="connsiteX5586" fmla="*/ 2779556 w 3119726"/>
              <a:gd name="connsiteY5586" fmla="*/ 15026 h 2165949"/>
              <a:gd name="connsiteX5587" fmla="*/ 2797026 w 3119726"/>
              <a:gd name="connsiteY5587" fmla="*/ 9790 h 2165949"/>
              <a:gd name="connsiteX5588" fmla="*/ 2450264 w 3119726"/>
              <a:gd name="connsiteY5588" fmla="*/ 92372 h 2165949"/>
              <a:gd name="connsiteX5589" fmla="*/ 2441451 w 3119726"/>
              <a:gd name="connsiteY5589" fmla="*/ 89625 h 2165949"/>
              <a:gd name="connsiteX5590" fmla="*/ 2432275 w 3119726"/>
              <a:gd name="connsiteY5590" fmla="*/ 88070 h 2165949"/>
              <a:gd name="connsiteX5591" fmla="*/ 2450264 w 3119726"/>
              <a:gd name="connsiteY5591" fmla="*/ 92372 h 2165949"/>
              <a:gd name="connsiteX5592" fmla="*/ 2447983 w 3119726"/>
              <a:gd name="connsiteY5592" fmla="*/ 77650 h 2165949"/>
              <a:gd name="connsiteX5593" fmla="*/ 2441243 w 3119726"/>
              <a:gd name="connsiteY5593" fmla="*/ 78894 h 2165949"/>
              <a:gd name="connsiteX5594" fmla="*/ 2463950 w 3119726"/>
              <a:gd name="connsiteY5594" fmla="*/ 77961 h 2165949"/>
              <a:gd name="connsiteX5595" fmla="*/ 2449434 w 3119726"/>
              <a:gd name="connsiteY5595" fmla="*/ 84078 h 2165949"/>
              <a:gd name="connsiteX5596" fmla="*/ 2443162 w 3119726"/>
              <a:gd name="connsiteY5596" fmla="*/ 83456 h 2165949"/>
              <a:gd name="connsiteX5597" fmla="*/ 2439170 w 3119726"/>
              <a:gd name="connsiteY5597" fmla="*/ 86203 h 2165949"/>
              <a:gd name="connsiteX5598" fmla="*/ 2425639 w 3119726"/>
              <a:gd name="connsiteY5598" fmla="*/ 88640 h 2165949"/>
              <a:gd name="connsiteX5599" fmla="*/ 2440725 w 3119726"/>
              <a:gd name="connsiteY5599" fmla="*/ 80656 h 2165949"/>
              <a:gd name="connsiteX5600" fmla="*/ 2423203 w 3119726"/>
              <a:gd name="connsiteY5600" fmla="*/ 85892 h 2165949"/>
              <a:gd name="connsiteX5601" fmla="*/ 2426158 w 3119726"/>
              <a:gd name="connsiteY5601" fmla="*/ 86826 h 2165949"/>
              <a:gd name="connsiteX5602" fmla="*/ 2404696 w 3119726"/>
              <a:gd name="connsiteY5602" fmla="*/ 94809 h 2165949"/>
              <a:gd name="connsiteX5603" fmla="*/ 2412472 w 3119726"/>
              <a:gd name="connsiteY5603" fmla="*/ 89936 h 2165949"/>
              <a:gd name="connsiteX5604" fmla="*/ 2392876 w 3119726"/>
              <a:gd name="connsiteY5604" fmla="*/ 91128 h 2165949"/>
              <a:gd name="connsiteX5605" fmla="*/ 2385463 w 3119726"/>
              <a:gd name="connsiteY5605" fmla="*/ 94809 h 2165949"/>
              <a:gd name="connsiteX5606" fmla="*/ 2375924 w 3119726"/>
              <a:gd name="connsiteY5606" fmla="*/ 94498 h 2165949"/>
              <a:gd name="connsiteX5607" fmla="*/ 2393083 w 3119726"/>
              <a:gd name="connsiteY5607" fmla="*/ 90506 h 2165949"/>
              <a:gd name="connsiteX5608" fmla="*/ 2379760 w 3119726"/>
              <a:gd name="connsiteY5608" fmla="*/ 92321 h 2165949"/>
              <a:gd name="connsiteX5609" fmla="*/ 2380797 w 3119726"/>
              <a:gd name="connsiteY5609" fmla="*/ 88640 h 2165949"/>
              <a:gd name="connsiteX5610" fmla="*/ 2401015 w 3119726"/>
              <a:gd name="connsiteY5610" fmla="*/ 84959 h 2165949"/>
              <a:gd name="connsiteX5611" fmla="*/ 2396868 w 3119726"/>
              <a:gd name="connsiteY5611" fmla="*/ 88329 h 2165949"/>
              <a:gd name="connsiteX5612" fmla="*/ 2403089 w 3119726"/>
              <a:gd name="connsiteY5612" fmla="*/ 88951 h 2165949"/>
              <a:gd name="connsiteX5613" fmla="*/ 2413301 w 3119726"/>
              <a:gd name="connsiteY5613" fmla="*/ 86826 h 2165949"/>
              <a:gd name="connsiteX5614" fmla="*/ 2421440 w 3119726"/>
              <a:gd name="connsiteY5614" fmla="*/ 80708 h 2165949"/>
              <a:gd name="connsiteX5615" fmla="*/ 2435282 w 3119726"/>
              <a:gd name="connsiteY5615" fmla="*/ 77028 h 2165949"/>
              <a:gd name="connsiteX5616" fmla="*/ 2447983 w 3119726"/>
              <a:gd name="connsiteY5616" fmla="*/ 77650 h 2165949"/>
              <a:gd name="connsiteX5617" fmla="*/ 2427557 w 3119726"/>
              <a:gd name="connsiteY5617" fmla="*/ 81901 h 2165949"/>
              <a:gd name="connsiteX5618" fmla="*/ 2413198 w 3119726"/>
              <a:gd name="connsiteY5618" fmla="*/ 87396 h 2165949"/>
              <a:gd name="connsiteX5619" fmla="*/ 2427557 w 3119726"/>
              <a:gd name="connsiteY5619" fmla="*/ 81901 h 2165949"/>
              <a:gd name="connsiteX5620" fmla="*/ 2774165 w 3119726"/>
              <a:gd name="connsiteY5620" fmla="*/ 148 h 2165949"/>
              <a:gd name="connsiteX5621" fmla="*/ 2757213 w 3119726"/>
              <a:gd name="connsiteY5621" fmla="*/ 3517 h 2165949"/>
              <a:gd name="connsiteX5622" fmla="*/ 2746326 w 3119726"/>
              <a:gd name="connsiteY5622" fmla="*/ 8079 h 2165949"/>
              <a:gd name="connsiteX5623" fmla="*/ 2769551 w 3119726"/>
              <a:gd name="connsiteY5623" fmla="*/ 5280 h 2165949"/>
              <a:gd name="connsiteX5624" fmla="*/ 2774165 w 3119726"/>
              <a:gd name="connsiteY5624" fmla="*/ 148 h 2165949"/>
              <a:gd name="connsiteX5625" fmla="*/ 792501 w 3119726"/>
              <a:gd name="connsiteY5625" fmla="*/ 528042 h 2165949"/>
              <a:gd name="connsiteX5626" fmla="*/ 799552 w 3119726"/>
              <a:gd name="connsiteY5626" fmla="*/ 525605 h 2165949"/>
              <a:gd name="connsiteX5627" fmla="*/ 799915 w 3119726"/>
              <a:gd name="connsiteY5627" fmla="*/ 524309 h 2165949"/>
              <a:gd name="connsiteX5628" fmla="*/ 786229 w 3119726"/>
              <a:gd name="connsiteY5628" fmla="*/ 527316 h 2165949"/>
              <a:gd name="connsiteX5629" fmla="*/ 782600 w 3119726"/>
              <a:gd name="connsiteY5629" fmla="*/ 528871 h 2165949"/>
              <a:gd name="connsiteX5630" fmla="*/ 782237 w 3119726"/>
              <a:gd name="connsiteY5630" fmla="*/ 530167 h 2165949"/>
              <a:gd name="connsiteX5631" fmla="*/ 785866 w 3119726"/>
              <a:gd name="connsiteY5631" fmla="*/ 528612 h 2165949"/>
              <a:gd name="connsiteX5632" fmla="*/ 792501 w 3119726"/>
              <a:gd name="connsiteY5632" fmla="*/ 528042 h 2165949"/>
              <a:gd name="connsiteX5633" fmla="*/ 2050675 w 3119726"/>
              <a:gd name="connsiteY5633" fmla="*/ 168008 h 2165949"/>
              <a:gd name="connsiteX5634" fmla="*/ 2031702 w 3119726"/>
              <a:gd name="connsiteY5634" fmla="*/ 178739 h 2165949"/>
              <a:gd name="connsiteX5635" fmla="*/ 2045388 w 3119726"/>
              <a:gd name="connsiteY5635" fmla="*/ 175681 h 2165949"/>
              <a:gd name="connsiteX5636" fmla="*/ 2038648 w 3119726"/>
              <a:gd name="connsiteY5636" fmla="*/ 176873 h 2165949"/>
              <a:gd name="connsiteX5637" fmla="*/ 2049898 w 3119726"/>
              <a:gd name="connsiteY5637" fmla="*/ 171015 h 2165949"/>
              <a:gd name="connsiteX5638" fmla="*/ 2052801 w 3119726"/>
              <a:gd name="connsiteY5638" fmla="*/ 171948 h 2165949"/>
              <a:gd name="connsiteX5639" fmla="*/ 2050675 w 3119726"/>
              <a:gd name="connsiteY5639" fmla="*/ 168008 h 2165949"/>
              <a:gd name="connsiteX5640" fmla="*/ 854192 w 3119726"/>
              <a:gd name="connsiteY5640" fmla="*/ 489783 h 2165949"/>
              <a:gd name="connsiteX5641" fmla="*/ 861916 w 3119726"/>
              <a:gd name="connsiteY5641" fmla="*/ 484755 h 2165949"/>
              <a:gd name="connsiteX5642" fmla="*/ 885659 w 3119726"/>
              <a:gd name="connsiteY5642" fmla="*/ 480297 h 2165949"/>
              <a:gd name="connsiteX5643" fmla="*/ 880060 w 3119726"/>
              <a:gd name="connsiteY5643" fmla="*/ 477031 h 2165949"/>
              <a:gd name="connsiteX5644" fmla="*/ 852533 w 3119726"/>
              <a:gd name="connsiteY5644" fmla="*/ 483718 h 2165949"/>
              <a:gd name="connsiteX5645" fmla="*/ 852170 w 3119726"/>
              <a:gd name="connsiteY5645" fmla="*/ 485014 h 2165949"/>
              <a:gd name="connsiteX5646" fmla="*/ 838017 w 3119726"/>
              <a:gd name="connsiteY5646" fmla="*/ 489939 h 2165949"/>
              <a:gd name="connsiteX5647" fmla="*/ 854192 w 3119726"/>
              <a:gd name="connsiteY5647" fmla="*/ 489783 h 2165949"/>
              <a:gd name="connsiteX5648" fmla="*/ 2305887 w 3119726"/>
              <a:gd name="connsiteY5648" fmla="*/ 81123 h 2165949"/>
              <a:gd name="connsiteX5649" fmla="*/ 2315011 w 3119726"/>
              <a:gd name="connsiteY5649" fmla="*/ 71325 h 2165949"/>
              <a:gd name="connsiteX5650" fmla="*/ 2280434 w 3119726"/>
              <a:gd name="connsiteY5650" fmla="*/ 80449 h 2165949"/>
              <a:gd name="connsiteX5651" fmla="*/ 2288884 w 3119726"/>
              <a:gd name="connsiteY5651" fmla="*/ 73088 h 2165949"/>
              <a:gd name="connsiteX5652" fmla="*/ 2276649 w 3119726"/>
              <a:gd name="connsiteY5652" fmla="*/ 82575 h 2165949"/>
              <a:gd name="connsiteX5653" fmla="*/ 2305887 w 3119726"/>
              <a:gd name="connsiteY5653" fmla="*/ 81123 h 2165949"/>
              <a:gd name="connsiteX5654" fmla="*/ 2078099 w 3119726"/>
              <a:gd name="connsiteY5654" fmla="*/ 126898 h 2165949"/>
              <a:gd name="connsiteX5655" fmla="*/ 2075818 w 3119726"/>
              <a:gd name="connsiteY5655" fmla="*/ 123477 h 2165949"/>
              <a:gd name="connsiteX5656" fmla="*/ 2078099 w 3119726"/>
              <a:gd name="connsiteY5656" fmla="*/ 126898 h 2165949"/>
              <a:gd name="connsiteX5657" fmla="*/ 2066279 w 3119726"/>
              <a:gd name="connsiteY5657" fmla="*/ 123166 h 2165949"/>
              <a:gd name="connsiteX5658" fmla="*/ 2069390 w 3119726"/>
              <a:gd name="connsiteY5658" fmla="*/ 123477 h 2165949"/>
              <a:gd name="connsiteX5659" fmla="*/ 2086394 w 3119726"/>
              <a:gd name="connsiteY5659" fmla="*/ 120159 h 2165949"/>
              <a:gd name="connsiteX5660" fmla="*/ 2081572 w 3119726"/>
              <a:gd name="connsiteY5660" fmla="*/ 126017 h 2165949"/>
              <a:gd name="connsiteX5661" fmla="*/ 2095414 w 3119726"/>
              <a:gd name="connsiteY5661" fmla="*/ 122388 h 2165949"/>
              <a:gd name="connsiteX5662" fmla="*/ 2089141 w 3119726"/>
              <a:gd name="connsiteY5662" fmla="*/ 121766 h 2165949"/>
              <a:gd name="connsiteX5663" fmla="*/ 2109255 w 3119726"/>
              <a:gd name="connsiteY5663" fmla="*/ 118759 h 2165949"/>
              <a:gd name="connsiteX5664" fmla="*/ 2098317 w 3119726"/>
              <a:gd name="connsiteY5664" fmla="*/ 111916 h 2165949"/>
              <a:gd name="connsiteX5665" fmla="*/ 2081365 w 3119726"/>
              <a:gd name="connsiteY5665" fmla="*/ 115234 h 2165949"/>
              <a:gd name="connsiteX5666" fmla="*/ 2074056 w 3119726"/>
              <a:gd name="connsiteY5666" fmla="*/ 118293 h 2165949"/>
              <a:gd name="connsiteX5667" fmla="*/ 2064310 w 3119726"/>
              <a:gd name="connsiteY5667" fmla="*/ 118552 h 2165949"/>
              <a:gd name="connsiteX5668" fmla="*/ 2060733 w 3119726"/>
              <a:gd name="connsiteY5668" fmla="*/ 120055 h 2165949"/>
              <a:gd name="connsiteX5669" fmla="*/ 2057104 w 3119726"/>
              <a:gd name="connsiteY5669" fmla="*/ 121611 h 2165949"/>
              <a:gd name="connsiteX5670" fmla="*/ 2058503 w 3119726"/>
              <a:gd name="connsiteY5670" fmla="*/ 128143 h 2165949"/>
              <a:gd name="connsiteX5671" fmla="*/ 2066279 w 3119726"/>
              <a:gd name="connsiteY5671" fmla="*/ 123166 h 2165949"/>
              <a:gd name="connsiteX5672" fmla="*/ 2345131 w 3119726"/>
              <a:gd name="connsiteY5672" fmla="*/ 44005 h 2165949"/>
              <a:gd name="connsiteX5673" fmla="*/ 2334555 w 3119726"/>
              <a:gd name="connsiteY5673" fmla="*/ 47375 h 2165949"/>
              <a:gd name="connsiteX5674" fmla="*/ 2337303 w 3119726"/>
              <a:gd name="connsiteY5674" fmla="*/ 48930 h 2165949"/>
              <a:gd name="connsiteX5675" fmla="*/ 2345131 w 3119726"/>
              <a:gd name="connsiteY5675" fmla="*/ 44005 h 2165949"/>
              <a:gd name="connsiteX5676" fmla="*/ 2045284 w 3119726"/>
              <a:gd name="connsiteY5676" fmla="*/ 106318 h 2165949"/>
              <a:gd name="connsiteX5677" fmla="*/ 2037663 w 3119726"/>
              <a:gd name="connsiteY5677" fmla="*/ 110620 h 2165949"/>
              <a:gd name="connsiteX5678" fmla="*/ 2042744 w 3119726"/>
              <a:gd name="connsiteY5678" fmla="*/ 115597 h 2165949"/>
              <a:gd name="connsiteX5679" fmla="*/ 2056585 w 3119726"/>
              <a:gd name="connsiteY5679" fmla="*/ 111968 h 2165949"/>
              <a:gd name="connsiteX5680" fmla="*/ 2061095 w 3119726"/>
              <a:gd name="connsiteY5680" fmla="*/ 107354 h 2165949"/>
              <a:gd name="connsiteX5681" fmla="*/ 2045284 w 3119726"/>
              <a:gd name="connsiteY5681" fmla="*/ 106318 h 2165949"/>
              <a:gd name="connsiteX5682" fmla="*/ 1474725 w 3119726"/>
              <a:gd name="connsiteY5682" fmla="*/ 216946 h 2165949"/>
              <a:gd name="connsiteX5683" fmla="*/ 1467312 w 3119726"/>
              <a:gd name="connsiteY5683" fmla="*/ 220626 h 2165949"/>
              <a:gd name="connsiteX5684" fmla="*/ 1477525 w 3119726"/>
              <a:gd name="connsiteY5684" fmla="*/ 218553 h 2165949"/>
              <a:gd name="connsiteX5685" fmla="*/ 1473533 w 3119726"/>
              <a:gd name="connsiteY5685" fmla="*/ 221352 h 2165949"/>
              <a:gd name="connsiteX5686" fmla="*/ 1474725 w 3119726"/>
              <a:gd name="connsiteY5686" fmla="*/ 216946 h 2165949"/>
              <a:gd name="connsiteX5687" fmla="*/ 2152905 w 3119726"/>
              <a:gd name="connsiteY5687" fmla="*/ 31149 h 2165949"/>
              <a:gd name="connsiteX5688" fmla="*/ 2138390 w 3119726"/>
              <a:gd name="connsiteY5688" fmla="*/ 37214 h 2165949"/>
              <a:gd name="connsiteX5689" fmla="*/ 2128488 w 3119726"/>
              <a:gd name="connsiteY5689" fmla="*/ 38095 h 2165949"/>
              <a:gd name="connsiteX5690" fmla="*/ 2139375 w 3119726"/>
              <a:gd name="connsiteY5690" fmla="*/ 33533 h 2165949"/>
              <a:gd name="connsiteX5691" fmla="*/ 2125741 w 3119726"/>
              <a:gd name="connsiteY5691" fmla="*/ 36540 h 2165949"/>
              <a:gd name="connsiteX5692" fmla="*/ 2125585 w 3119726"/>
              <a:gd name="connsiteY5692" fmla="*/ 37162 h 2165949"/>
              <a:gd name="connsiteX5693" fmla="*/ 2114647 w 3119726"/>
              <a:gd name="connsiteY5693" fmla="*/ 41724 h 2165949"/>
              <a:gd name="connsiteX5694" fmla="*/ 2124756 w 3119726"/>
              <a:gd name="connsiteY5694" fmla="*/ 51678 h 2165949"/>
              <a:gd name="connsiteX5695" fmla="*/ 2158712 w 3119726"/>
              <a:gd name="connsiteY5695" fmla="*/ 33637 h 2165949"/>
              <a:gd name="connsiteX5696" fmla="*/ 2152905 w 3119726"/>
              <a:gd name="connsiteY5696" fmla="*/ 31149 h 2165949"/>
              <a:gd name="connsiteX5697" fmla="*/ 2095362 w 3119726"/>
              <a:gd name="connsiteY5697" fmla="*/ 41620 h 2165949"/>
              <a:gd name="connsiteX5698" fmla="*/ 2085150 w 3119726"/>
              <a:gd name="connsiteY5698" fmla="*/ 43694 h 2165949"/>
              <a:gd name="connsiteX5699" fmla="*/ 2091733 w 3119726"/>
              <a:gd name="connsiteY5699" fmla="*/ 43124 h 2165949"/>
              <a:gd name="connsiteX5700" fmla="*/ 2083957 w 3119726"/>
              <a:gd name="connsiteY5700" fmla="*/ 47997 h 2165949"/>
              <a:gd name="connsiteX5701" fmla="*/ 2094740 w 3119726"/>
              <a:gd name="connsiteY5701" fmla="*/ 44057 h 2165949"/>
              <a:gd name="connsiteX5702" fmla="*/ 2095362 w 3119726"/>
              <a:gd name="connsiteY5702" fmla="*/ 41620 h 2165949"/>
              <a:gd name="connsiteX5703" fmla="*/ 371866 w 3119726"/>
              <a:gd name="connsiteY5703" fmla="*/ 857593 h 2165949"/>
              <a:gd name="connsiteX5704" fmla="*/ 354084 w 3119726"/>
              <a:gd name="connsiteY5704" fmla="*/ 864177 h 2165949"/>
              <a:gd name="connsiteX5705" fmla="*/ 345531 w 3119726"/>
              <a:gd name="connsiteY5705" fmla="*/ 872523 h 2165949"/>
              <a:gd name="connsiteX5706" fmla="*/ 339932 w 3119726"/>
              <a:gd name="connsiteY5706" fmla="*/ 869206 h 2165949"/>
              <a:gd name="connsiteX5707" fmla="*/ 312923 w 3119726"/>
              <a:gd name="connsiteY5707" fmla="*/ 886728 h 2165949"/>
              <a:gd name="connsiteX5708" fmla="*/ 291513 w 3119726"/>
              <a:gd name="connsiteY5708" fmla="*/ 894919 h 2165949"/>
              <a:gd name="connsiteX5709" fmla="*/ 312767 w 3119726"/>
              <a:gd name="connsiteY5709" fmla="*/ 887350 h 2165949"/>
              <a:gd name="connsiteX5710" fmla="*/ 331845 w 3119726"/>
              <a:gd name="connsiteY5710" fmla="*/ 888231 h 2165949"/>
              <a:gd name="connsiteX5711" fmla="*/ 354810 w 3119726"/>
              <a:gd name="connsiteY5711" fmla="*/ 874182 h 2165949"/>
              <a:gd name="connsiteX5712" fmla="*/ 361912 w 3119726"/>
              <a:gd name="connsiteY5712" fmla="*/ 871694 h 2165949"/>
              <a:gd name="connsiteX5713" fmla="*/ 379227 w 3119726"/>
              <a:gd name="connsiteY5713" fmla="*/ 867028 h 2165949"/>
              <a:gd name="connsiteX5714" fmla="*/ 369014 w 3119726"/>
              <a:gd name="connsiteY5714" fmla="*/ 869206 h 2165949"/>
              <a:gd name="connsiteX5715" fmla="*/ 384826 w 3119726"/>
              <a:gd name="connsiteY5715" fmla="*/ 857697 h 2165949"/>
              <a:gd name="connsiteX5716" fmla="*/ 394727 w 3119726"/>
              <a:gd name="connsiteY5716" fmla="*/ 856816 h 2165949"/>
              <a:gd name="connsiteX5717" fmla="*/ 371866 w 3119726"/>
              <a:gd name="connsiteY5717" fmla="*/ 857593 h 2165949"/>
              <a:gd name="connsiteX5718" fmla="*/ 604164 w 3119726"/>
              <a:gd name="connsiteY5718" fmla="*/ 743388 h 2165949"/>
              <a:gd name="connsiteX5719" fmla="*/ 585864 w 3119726"/>
              <a:gd name="connsiteY5719" fmla="*/ 751890 h 2165949"/>
              <a:gd name="connsiteX5720" fmla="*/ 603127 w 3119726"/>
              <a:gd name="connsiteY5720" fmla="*/ 747224 h 2165949"/>
              <a:gd name="connsiteX5721" fmla="*/ 604164 w 3119726"/>
              <a:gd name="connsiteY5721" fmla="*/ 743388 h 2165949"/>
              <a:gd name="connsiteX5722" fmla="*/ 1643985 w 3119726"/>
              <a:gd name="connsiteY5722" fmla="*/ 174488 h 2165949"/>
              <a:gd name="connsiteX5723" fmla="*/ 1639164 w 3119726"/>
              <a:gd name="connsiteY5723" fmla="*/ 180398 h 2165949"/>
              <a:gd name="connsiteX5724" fmla="*/ 1629262 w 3119726"/>
              <a:gd name="connsiteY5724" fmla="*/ 181227 h 2165949"/>
              <a:gd name="connsiteX5725" fmla="*/ 1611222 w 3119726"/>
              <a:gd name="connsiteY5725" fmla="*/ 212073 h 2165949"/>
              <a:gd name="connsiteX5726" fmla="*/ 1638179 w 3119726"/>
              <a:gd name="connsiteY5726" fmla="*/ 195743 h 2165949"/>
              <a:gd name="connsiteX5727" fmla="*/ 1624441 w 3119726"/>
              <a:gd name="connsiteY5727" fmla="*/ 198750 h 2165949"/>
              <a:gd name="connsiteX5728" fmla="*/ 1643467 w 3119726"/>
              <a:gd name="connsiteY5728" fmla="*/ 187967 h 2165949"/>
              <a:gd name="connsiteX5729" fmla="*/ 1638127 w 3119726"/>
              <a:gd name="connsiteY5729" fmla="*/ 184131 h 2165949"/>
              <a:gd name="connsiteX5730" fmla="*/ 1643985 w 3119726"/>
              <a:gd name="connsiteY5730" fmla="*/ 174488 h 2165949"/>
              <a:gd name="connsiteX5731" fmla="*/ 1962391 w 3119726"/>
              <a:gd name="connsiteY5731" fmla="*/ 34363 h 2165949"/>
              <a:gd name="connsiteX5732" fmla="*/ 1945076 w 3119726"/>
              <a:gd name="connsiteY5732" fmla="*/ 38873 h 2165949"/>
              <a:gd name="connsiteX5733" fmla="*/ 1942639 w 3119726"/>
              <a:gd name="connsiteY5733" fmla="*/ 36073 h 2165949"/>
              <a:gd name="connsiteX5734" fmla="*/ 1913505 w 3119726"/>
              <a:gd name="connsiteY5734" fmla="*/ 48256 h 2165949"/>
              <a:gd name="connsiteX5735" fmla="*/ 1923717 w 3119726"/>
              <a:gd name="connsiteY5735" fmla="*/ 46182 h 2165949"/>
              <a:gd name="connsiteX5736" fmla="*/ 1918222 w 3119726"/>
              <a:gd name="connsiteY5736" fmla="*/ 66037 h 2165949"/>
              <a:gd name="connsiteX5737" fmla="*/ 1907180 w 3119726"/>
              <a:gd name="connsiteY5737" fmla="*/ 71221 h 2165949"/>
              <a:gd name="connsiteX5738" fmla="*/ 1920866 w 3119726"/>
              <a:gd name="connsiteY5738" fmla="*/ 68215 h 2165949"/>
              <a:gd name="connsiteX5739" fmla="*/ 1925947 w 3119726"/>
              <a:gd name="connsiteY5739" fmla="*/ 84700 h 2165949"/>
              <a:gd name="connsiteX5740" fmla="*/ 1953785 w 3119726"/>
              <a:gd name="connsiteY5740" fmla="*/ 65363 h 2165949"/>
              <a:gd name="connsiteX5741" fmla="*/ 1951660 w 3119726"/>
              <a:gd name="connsiteY5741" fmla="*/ 61320 h 2165949"/>
              <a:gd name="connsiteX5742" fmla="*/ 1938181 w 3119726"/>
              <a:gd name="connsiteY5742" fmla="*/ 63653 h 2165949"/>
              <a:gd name="connsiteX5743" fmla="*/ 1964153 w 3119726"/>
              <a:gd name="connsiteY5743" fmla="*/ 51159 h 2165949"/>
              <a:gd name="connsiteX5744" fmla="*/ 1943676 w 3119726"/>
              <a:gd name="connsiteY5744" fmla="*/ 55358 h 2165949"/>
              <a:gd name="connsiteX5745" fmla="*/ 1969856 w 3119726"/>
              <a:gd name="connsiteY5745" fmla="*/ 42242 h 2165949"/>
              <a:gd name="connsiteX5746" fmla="*/ 1962391 w 3119726"/>
              <a:gd name="connsiteY5746" fmla="*/ 34363 h 2165949"/>
              <a:gd name="connsiteX5747" fmla="*/ 1466275 w 3119726"/>
              <a:gd name="connsiteY5747" fmla="*/ 1819342 h 2165949"/>
              <a:gd name="connsiteX5748" fmla="*/ 1470215 w 3119726"/>
              <a:gd name="connsiteY5748" fmla="*/ 1815402 h 2165949"/>
              <a:gd name="connsiteX5749" fmla="*/ 1472340 w 3119726"/>
              <a:gd name="connsiteY5749" fmla="*/ 1815765 h 2165949"/>
              <a:gd name="connsiteX5750" fmla="*/ 1473533 w 3119726"/>
              <a:gd name="connsiteY5750" fmla="*/ 1810892 h 2165949"/>
              <a:gd name="connsiteX5751" fmla="*/ 1466534 w 3119726"/>
              <a:gd name="connsiteY5751" fmla="*/ 1804101 h 2165949"/>
              <a:gd name="connsiteX5752" fmla="*/ 1465964 w 3119726"/>
              <a:gd name="connsiteY5752" fmla="*/ 1811411 h 2165949"/>
              <a:gd name="connsiteX5753" fmla="*/ 1469282 w 3119726"/>
              <a:gd name="connsiteY5753" fmla="*/ 1814055 h 2165949"/>
              <a:gd name="connsiteX5754" fmla="*/ 1466275 w 3119726"/>
              <a:gd name="connsiteY5754" fmla="*/ 1819342 h 2165949"/>
              <a:gd name="connsiteX5755" fmla="*/ 1641030 w 3119726"/>
              <a:gd name="connsiteY5755" fmla="*/ 1789949 h 2165949"/>
              <a:gd name="connsiteX5756" fmla="*/ 1644192 w 3119726"/>
              <a:gd name="connsiteY5756" fmla="*/ 1788497 h 2165949"/>
              <a:gd name="connsiteX5757" fmla="*/ 1641030 w 3119726"/>
              <a:gd name="connsiteY5757" fmla="*/ 1789949 h 2165949"/>
              <a:gd name="connsiteX5758" fmla="*/ 1657827 w 3119726"/>
              <a:gd name="connsiteY5758" fmla="*/ 1717683 h 2165949"/>
              <a:gd name="connsiteX5759" fmla="*/ 1653057 w 3119726"/>
              <a:gd name="connsiteY5759" fmla="*/ 1717994 h 2165949"/>
              <a:gd name="connsiteX5760" fmla="*/ 1657827 w 3119726"/>
              <a:gd name="connsiteY5760" fmla="*/ 1717683 h 2165949"/>
              <a:gd name="connsiteX5761" fmla="*/ 1731959 w 3119726"/>
              <a:gd name="connsiteY5761" fmla="*/ 2007939 h 2165949"/>
              <a:gd name="connsiteX5762" fmla="*/ 1735277 w 3119726"/>
              <a:gd name="connsiteY5762" fmla="*/ 2010220 h 2165949"/>
              <a:gd name="connsiteX5763" fmla="*/ 1734343 w 3119726"/>
              <a:gd name="connsiteY5763" fmla="*/ 2003066 h 2165949"/>
              <a:gd name="connsiteX5764" fmla="*/ 1732425 w 3119726"/>
              <a:gd name="connsiteY5764" fmla="*/ 2003947 h 2165949"/>
              <a:gd name="connsiteX5765" fmla="*/ 1731959 w 3119726"/>
              <a:gd name="connsiteY5765" fmla="*/ 2007939 h 2165949"/>
              <a:gd name="connsiteX5766" fmla="*/ 1722213 w 3119726"/>
              <a:gd name="connsiteY5766" fmla="*/ 1822660 h 2165949"/>
              <a:gd name="connsiteX5767" fmla="*/ 1719050 w 3119726"/>
              <a:gd name="connsiteY5767" fmla="*/ 1824112 h 2165949"/>
              <a:gd name="connsiteX5768" fmla="*/ 1722213 w 3119726"/>
              <a:gd name="connsiteY5768" fmla="*/ 1822660 h 2165949"/>
              <a:gd name="connsiteX5769" fmla="*/ 1740461 w 3119726"/>
              <a:gd name="connsiteY5769" fmla="*/ 1895859 h 2165949"/>
              <a:gd name="connsiteX5770" fmla="*/ 1744867 w 3119726"/>
              <a:gd name="connsiteY5770" fmla="*/ 1893838 h 2165949"/>
              <a:gd name="connsiteX5771" fmla="*/ 1740461 w 3119726"/>
              <a:gd name="connsiteY5771" fmla="*/ 1895859 h 2165949"/>
              <a:gd name="connsiteX5772" fmla="*/ 1731440 w 3119726"/>
              <a:gd name="connsiteY5772" fmla="*/ 1820327 h 2165949"/>
              <a:gd name="connsiteX5773" fmla="*/ 1736624 w 3119726"/>
              <a:gd name="connsiteY5773" fmla="*/ 1821727 h 2165949"/>
              <a:gd name="connsiteX5774" fmla="*/ 1731440 w 3119726"/>
              <a:gd name="connsiteY5774" fmla="*/ 1820327 h 2165949"/>
              <a:gd name="connsiteX5775" fmla="*/ 1748755 w 3119726"/>
              <a:gd name="connsiteY5775" fmla="*/ 1835050 h 2165949"/>
              <a:gd name="connsiteX5776" fmla="*/ 1753784 w 3119726"/>
              <a:gd name="connsiteY5776" fmla="*/ 1832665 h 2165949"/>
              <a:gd name="connsiteX5777" fmla="*/ 1748755 w 3119726"/>
              <a:gd name="connsiteY5777" fmla="*/ 1835050 h 2165949"/>
              <a:gd name="connsiteX5778" fmla="*/ 1755494 w 3119726"/>
              <a:gd name="connsiteY5778" fmla="*/ 1734946 h 2165949"/>
              <a:gd name="connsiteX5779" fmla="*/ 1760056 w 3119726"/>
              <a:gd name="connsiteY5779" fmla="*/ 1736605 h 2165949"/>
              <a:gd name="connsiteX5780" fmla="*/ 1755494 w 3119726"/>
              <a:gd name="connsiteY5780" fmla="*/ 1734946 h 2165949"/>
              <a:gd name="connsiteX5781" fmla="*/ 1778667 w 3119726"/>
              <a:gd name="connsiteY5781" fmla="*/ 1828622 h 2165949"/>
              <a:gd name="connsiteX5782" fmla="*/ 1780741 w 3119726"/>
              <a:gd name="connsiteY5782" fmla="*/ 1831473 h 2165949"/>
              <a:gd name="connsiteX5783" fmla="*/ 1782711 w 3119726"/>
              <a:gd name="connsiteY5783" fmla="*/ 1824838 h 2165949"/>
              <a:gd name="connsiteX5784" fmla="*/ 1778667 w 3119726"/>
              <a:gd name="connsiteY5784" fmla="*/ 1828622 h 2165949"/>
              <a:gd name="connsiteX5785" fmla="*/ 1814489 w 3119726"/>
              <a:gd name="connsiteY5785" fmla="*/ 1967607 h 2165949"/>
              <a:gd name="connsiteX5786" fmla="*/ 1819725 w 3119726"/>
              <a:gd name="connsiteY5786" fmla="*/ 1968955 h 2165949"/>
              <a:gd name="connsiteX5787" fmla="*/ 1814489 w 3119726"/>
              <a:gd name="connsiteY5787" fmla="*/ 1967607 h 2165949"/>
              <a:gd name="connsiteX5788" fmla="*/ 1805262 w 3119726"/>
              <a:gd name="connsiteY5788" fmla="*/ 1778025 h 2165949"/>
              <a:gd name="connsiteX5789" fmla="*/ 1799766 w 3119726"/>
              <a:gd name="connsiteY5789" fmla="*/ 1784402 h 2165949"/>
              <a:gd name="connsiteX5790" fmla="*/ 1805262 w 3119726"/>
              <a:gd name="connsiteY5790" fmla="*/ 1778025 h 2165949"/>
              <a:gd name="connsiteX5791" fmla="*/ 1843157 w 3119726"/>
              <a:gd name="connsiteY5791" fmla="*/ 1853350 h 2165949"/>
              <a:gd name="connsiteX5792" fmla="*/ 1838595 w 3119726"/>
              <a:gd name="connsiteY5792" fmla="*/ 1851691 h 2165949"/>
              <a:gd name="connsiteX5793" fmla="*/ 1843157 w 3119726"/>
              <a:gd name="connsiteY5793" fmla="*/ 1853350 h 2165949"/>
              <a:gd name="connsiteX5794" fmla="*/ 1831130 w 3119726"/>
              <a:gd name="connsiteY5794" fmla="*/ 1775330 h 2165949"/>
              <a:gd name="connsiteX5795" fmla="*/ 1828901 w 3119726"/>
              <a:gd name="connsiteY5795" fmla="*/ 1768798 h 2165949"/>
              <a:gd name="connsiteX5796" fmla="*/ 1823458 w 3119726"/>
              <a:gd name="connsiteY5796" fmla="*/ 1769472 h 2165949"/>
              <a:gd name="connsiteX5797" fmla="*/ 1824443 w 3119726"/>
              <a:gd name="connsiteY5797" fmla="*/ 1776626 h 2165949"/>
              <a:gd name="connsiteX5798" fmla="*/ 1831130 w 3119726"/>
              <a:gd name="connsiteY5798" fmla="*/ 1775330 h 2165949"/>
              <a:gd name="connsiteX5799" fmla="*/ 1830508 w 3119726"/>
              <a:gd name="connsiteY5799" fmla="*/ 1796584 h 2165949"/>
              <a:gd name="connsiteX5800" fmla="*/ 1845697 w 3119726"/>
              <a:gd name="connsiteY5800" fmla="*/ 1798917 h 2165949"/>
              <a:gd name="connsiteX5801" fmla="*/ 1841498 w 3119726"/>
              <a:gd name="connsiteY5801" fmla="*/ 1798969 h 2165949"/>
              <a:gd name="connsiteX5802" fmla="*/ 1845075 w 3119726"/>
              <a:gd name="connsiteY5802" fmla="*/ 1793474 h 2165949"/>
              <a:gd name="connsiteX5803" fmla="*/ 1830508 w 3119726"/>
              <a:gd name="connsiteY5803" fmla="*/ 1796584 h 2165949"/>
              <a:gd name="connsiteX5804" fmla="*/ 1866693 w 3119726"/>
              <a:gd name="connsiteY5804" fmla="*/ 1783002 h 2165949"/>
              <a:gd name="connsiteX5805" fmla="*/ 1866952 w 3119726"/>
              <a:gd name="connsiteY5805" fmla="*/ 1784194 h 2165949"/>
              <a:gd name="connsiteX5806" fmla="*/ 1870270 w 3119726"/>
              <a:gd name="connsiteY5806" fmla="*/ 1782173 h 2165949"/>
              <a:gd name="connsiteX5807" fmla="*/ 1872758 w 3119726"/>
              <a:gd name="connsiteY5807" fmla="*/ 1780151 h 2165949"/>
              <a:gd name="connsiteX5808" fmla="*/ 1871099 w 3119726"/>
              <a:gd name="connsiteY5808" fmla="*/ 1778647 h 2165949"/>
              <a:gd name="connsiteX5809" fmla="*/ 1866589 w 3119726"/>
              <a:gd name="connsiteY5809" fmla="*/ 1782691 h 2165949"/>
              <a:gd name="connsiteX5810" fmla="*/ 1859591 w 3119726"/>
              <a:gd name="connsiteY5810" fmla="*/ 1780773 h 2165949"/>
              <a:gd name="connsiteX5811" fmla="*/ 1862234 w 3119726"/>
              <a:gd name="connsiteY5811" fmla="*/ 1789016 h 2165949"/>
              <a:gd name="connsiteX5812" fmla="*/ 1866174 w 3119726"/>
              <a:gd name="connsiteY5812" fmla="*/ 1790934 h 2165949"/>
              <a:gd name="connsiteX5813" fmla="*/ 1866693 w 3119726"/>
              <a:gd name="connsiteY5813" fmla="*/ 1783002 h 2165949"/>
              <a:gd name="connsiteX5814" fmla="*/ 1873380 w 3119726"/>
              <a:gd name="connsiteY5814" fmla="*/ 1812292 h 2165949"/>
              <a:gd name="connsiteX5815" fmla="*/ 1870011 w 3119726"/>
              <a:gd name="connsiteY5815" fmla="*/ 1815817 h 2165949"/>
              <a:gd name="connsiteX5816" fmla="*/ 1873380 w 3119726"/>
              <a:gd name="connsiteY5816" fmla="*/ 1812292 h 2165949"/>
              <a:gd name="connsiteX5817" fmla="*/ 1870736 w 3119726"/>
              <a:gd name="connsiteY5817" fmla="*/ 1771597 h 2165949"/>
              <a:gd name="connsiteX5818" fmla="*/ 1866589 w 3119726"/>
              <a:gd name="connsiteY5818" fmla="*/ 1771701 h 2165949"/>
              <a:gd name="connsiteX5819" fmla="*/ 1870736 w 3119726"/>
              <a:gd name="connsiteY5819" fmla="*/ 1771597 h 2165949"/>
              <a:gd name="connsiteX5820" fmla="*/ 1883593 w 3119726"/>
              <a:gd name="connsiteY5820" fmla="*/ 1811203 h 2165949"/>
              <a:gd name="connsiteX5821" fmla="*/ 1890280 w 3119726"/>
              <a:gd name="connsiteY5821" fmla="*/ 1809907 h 2165949"/>
              <a:gd name="connsiteX5822" fmla="*/ 1883593 w 3119726"/>
              <a:gd name="connsiteY5822" fmla="*/ 1811203 h 2165949"/>
              <a:gd name="connsiteX5823" fmla="*/ 1884215 w 3119726"/>
              <a:gd name="connsiteY5823" fmla="*/ 1757548 h 2165949"/>
              <a:gd name="connsiteX5824" fmla="*/ 1875454 w 3119726"/>
              <a:gd name="connsiteY5824" fmla="*/ 1756045 h 2165949"/>
              <a:gd name="connsiteX5825" fmla="*/ 1884215 w 3119726"/>
              <a:gd name="connsiteY5825" fmla="*/ 1757548 h 2165949"/>
              <a:gd name="connsiteX5826" fmla="*/ 1915164 w 3119726"/>
              <a:gd name="connsiteY5826" fmla="*/ 1891245 h 2165949"/>
              <a:gd name="connsiteX5827" fmla="*/ 1917082 w 3119726"/>
              <a:gd name="connsiteY5827" fmla="*/ 1890364 h 2165949"/>
              <a:gd name="connsiteX5828" fmla="*/ 1913816 w 3119726"/>
              <a:gd name="connsiteY5828" fmla="*/ 1882432 h 2165949"/>
              <a:gd name="connsiteX5829" fmla="*/ 1915164 w 3119726"/>
              <a:gd name="connsiteY5829" fmla="*/ 1891245 h 2165949"/>
              <a:gd name="connsiteX5830" fmla="*/ 1904899 w 3119726"/>
              <a:gd name="connsiteY5830" fmla="*/ 1747595 h 2165949"/>
              <a:gd name="connsiteX5831" fmla="*/ 1904692 w 3119726"/>
              <a:gd name="connsiteY5831" fmla="*/ 1743862 h 2165949"/>
              <a:gd name="connsiteX5832" fmla="*/ 1906973 w 3119726"/>
              <a:gd name="connsiteY5832" fmla="*/ 1750394 h 2165949"/>
              <a:gd name="connsiteX5833" fmla="*/ 1904899 w 3119726"/>
              <a:gd name="connsiteY5833" fmla="*/ 1747595 h 2165949"/>
              <a:gd name="connsiteX5834" fmla="*/ 1926672 w 3119726"/>
              <a:gd name="connsiteY5834" fmla="*/ 1836191 h 2165949"/>
              <a:gd name="connsiteX5835" fmla="*/ 1935278 w 3119726"/>
              <a:gd name="connsiteY5835" fmla="*/ 1833961 h 2165949"/>
              <a:gd name="connsiteX5836" fmla="*/ 1926672 w 3119726"/>
              <a:gd name="connsiteY5836" fmla="*/ 1836191 h 2165949"/>
              <a:gd name="connsiteX5837" fmla="*/ 1915734 w 3119726"/>
              <a:gd name="connsiteY5837" fmla="*/ 1751949 h 2165949"/>
              <a:gd name="connsiteX5838" fmla="*/ 1915164 w 3119726"/>
              <a:gd name="connsiteY5838" fmla="*/ 1746506 h 2165949"/>
              <a:gd name="connsiteX5839" fmla="*/ 1913298 w 3119726"/>
              <a:gd name="connsiteY5839" fmla="*/ 1743499 h 2165949"/>
              <a:gd name="connsiteX5840" fmla="*/ 1920192 w 3119726"/>
              <a:gd name="connsiteY5840" fmla="*/ 1740907 h 2165949"/>
              <a:gd name="connsiteX5841" fmla="*/ 1913142 w 3119726"/>
              <a:gd name="connsiteY5841" fmla="*/ 1741478 h 2165949"/>
              <a:gd name="connsiteX5842" fmla="*/ 1909928 w 3119726"/>
              <a:gd name="connsiteY5842" fmla="*/ 1745158 h 2165949"/>
              <a:gd name="connsiteX5843" fmla="*/ 1915734 w 3119726"/>
              <a:gd name="connsiteY5843" fmla="*/ 1751949 h 2165949"/>
              <a:gd name="connsiteX5844" fmla="*/ 1923614 w 3119726"/>
              <a:gd name="connsiteY5844" fmla="*/ 1761488 h 2165949"/>
              <a:gd name="connsiteX5845" fmla="*/ 1914801 w 3119726"/>
              <a:gd name="connsiteY5845" fmla="*/ 1765739 h 2165949"/>
              <a:gd name="connsiteX5846" fmla="*/ 1923614 w 3119726"/>
              <a:gd name="connsiteY5846" fmla="*/ 1761488 h 2165949"/>
              <a:gd name="connsiteX5847" fmla="*/ 1952282 w 3119726"/>
              <a:gd name="connsiteY5847" fmla="*/ 1825771 h 2165949"/>
              <a:gd name="connsiteX5848" fmla="*/ 1957051 w 3119726"/>
              <a:gd name="connsiteY5848" fmla="*/ 1831110 h 2165949"/>
              <a:gd name="connsiteX5849" fmla="*/ 1966901 w 3119726"/>
              <a:gd name="connsiteY5849" fmla="*/ 1828259 h 2165949"/>
              <a:gd name="connsiteX5850" fmla="*/ 1964620 w 3119726"/>
              <a:gd name="connsiteY5850" fmla="*/ 1821727 h 2165949"/>
              <a:gd name="connsiteX5851" fmla="*/ 1951660 w 3119726"/>
              <a:gd name="connsiteY5851" fmla="*/ 1820327 h 2165949"/>
              <a:gd name="connsiteX5852" fmla="*/ 1952282 w 3119726"/>
              <a:gd name="connsiteY5852" fmla="*/ 1825771 h 2165949"/>
              <a:gd name="connsiteX5853" fmla="*/ 1943106 w 3119726"/>
              <a:gd name="connsiteY5853" fmla="*/ 1740648 h 2165949"/>
              <a:gd name="connsiteX5854" fmla="*/ 1939529 w 3119726"/>
              <a:gd name="connsiteY5854" fmla="*/ 1746143 h 2165949"/>
              <a:gd name="connsiteX5855" fmla="*/ 1943106 w 3119726"/>
              <a:gd name="connsiteY5855" fmla="*/ 1740648 h 2165949"/>
              <a:gd name="connsiteX5856" fmla="*/ 1971255 w 3119726"/>
              <a:gd name="connsiteY5856" fmla="*/ 1837590 h 2165949"/>
              <a:gd name="connsiteX5857" fmla="*/ 1968093 w 3119726"/>
              <a:gd name="connsiteY5857" fmla="*/ 1839145 h 2165949"/>
              <a:gd name="connsiteX5858" fmla="*/ 1971255 w 3119726"/>
              <a:gd name="connsiteY5858" fmla="*/ 1837590 h 2165949"/>
              <a:gd name="connsiteX5859" fmla="*/ 1947253 w 3119726"/>
              <a:gd name="connsiteY5859" fmla="*/ 1746247 h 2165949"/>
              <a:gd name="connsiteX5860" fmla="*/ 1954355 w 3119726"/>
              <a:gd name="connsiteY5860" fmla="*/ 1746610 h 2165949"/>
              <a:gd name="connsiteX5861" fmla="*/ 1947253 w 3119726"/>
              <a:gd name="connsiteY5861" fmla="*/ 1746247 h 2165949"/>
              <a:gd name="connsiteX5862" fmla="*/ 1946683 w 3119726"/>
              <a:gd name="connsiteY5862" fmla="*/ 1740856 h 2165949"/>
              <a:gd name="connsiteX5863" fmla="*/ 1955496 w 3119726"/>
              <a:gd name="connsiteY5863" fmla="*/ 1725096 h 2165949"/>
              <a:gd name="connsiteX5864" fmla="*/ 1946683 w 3119726"/>
              <a:gd name="connsiteY5864" fmla="*/ 1740856 h 2165949"/>
              <a:gd name="connsiteX5865" fmla="*/ 1971515 w 3119726"/>
              <a:gd name="connsiteY5865" fmla="*/ 1824112 h 2165949"/>
              <a:gd name="connsiteX5866" fmla="*/ 1970530 w 3119726"/>
              <a:gd name="connsiteY5866" fmla="*/ 1816958 h 2165949"/>
              <a:gd name="connsiteX5867" fmla="*/ 1966953 w 3119726"/>
              <a:gd name="connsiteY5867" fmla="*/ 1822505 h 2165949"/>
              <a:gd name="connsiteX5868" fmla="*/ 1971515 w 3119726"/>
              <a:gd name="connsiteY5868" fmla="*/ 1824112 h 2165949"/>
              <a:gd name="connsiteX5869" fmla="*/ 1958243 w 3119726"/>
              <a:gd name="connsiteY5869" fmla="*/ 1759985 h 2165949"/>
              <a:gd name="connsiteX5870" fmla="*/ 1956222 w 3119726"/>
              <a:gd name="connsiteY5870" fmla="*/ 1751483 h 2165949"/>
              <a:gd name="connsiteX5871" fmla="*/ 1954718 w 3119726"/>
              <a:gd name="connsiteY5871" fmla="*/ 1759829 h 2165949"/>
              <a:gd name="connsiteX5872" fmla="*/ 1958243 w 3119726"/>
              <a:gd name="connsiteY5872" fmla="*/ 1759985 h 2165949"/>
              <a:gd name="connsiteX5873" fmla="*/ 1965294 w 3119726"/>
              <a:gd name="connsiteY5873" fmla="*/ 1771804 h 2165949"/>
              <a:gd name="connsiteX5874" fmla="*/ 1961354 w 3119726"/>
              <a:gd name="connsiteY5874" fmla="*/ 1769938 h 2165949"/>
              <a:gd name="connsiteX5875" fmla="*/ 1965294 w 3119726"/>
              <a:gd name="connsiteY5875" fmla="*/ 1771804 h 2165949"/>
              <a:gd name="connsiteX5876" fmla="*/ 1973070 w 3119726"/>
              <a:gd name="connsiteY5876" fmla="*/ 1754593 h 2165949"/>
              <a:gd name="connsiteX5877" fmla="*/ 1970167 w 3119726"/>
              <a:gd name="connsiteY5877" fmla="*/ 1748372 h 2165949"/>
              <a:gd name="connsiteX5878" fmla="*/ 1964723 w 3119726"/>
              <a:gd name="connsiteY5878" fmla="*/ 1754853 h 2165949"/>
              <a:gd name="connsiteX5879" fmla="*/ 1973070 w 3119726"/>
              <a:gd name="connsiteY5879" fmla="*/ 1754593 h 2165949"/>
              <a:gd name="connsiteX5880" fmla="*/ 1981468 w 3119726"/>
              <a:gd name="connsiteY5880" fmla="*/ 1742877 h 2165949"/>
              <a:gd name="connsiteX5881" fmla="*/ 1990074 w 3119726"/>
              <a:gd name="connsiteY5881" fmla="*/ 1734842 h 2165949"/>
              <a:gd name="connsiteX5882" fmla="*/ 1990696 w 3119726"/>
              <a:gd name="connsiteY5882" fmla="*/ 1740233 h 2165949"/>
              <a:gd name="connsiteX5883" fmla="*/ 1981468 w 3119726"/>
              <a:gd name="connsiteY5883" fmla="*/ 1742877 h 2165949"/>
              <a:gd name="connsiteX5884" fmla="*/ 2018638 w 3119726"/>
              <a:gd name="connsiteY5884" fmla="*/ 1739871 h 2165949"/>
              <a:gd name="connsiteX5885" fmla="*/ 2023459 w 3119726"/>
              <a:gd name="connsiteY5885" fmla="*/ 1739404 h 2165949"/>
              <a:gd name="connsiteX5886" fmla="*/ 2018638 w 3119726"/>
              <a:gd name="connsiteY5886" fmla="*/ 1739871 h 2165949"/>
              <a:gd name="connsiteX5887" fmla="*/ 2065450 w 3119726"/>
              <a:gd name="connsiteY5887" fmla="*/ 1724474 h 2165949"/>
              <a:gd name="connsiteX5888" fmla="*/ 2070479 w 3119726"/>
              <a:gd name="connsiteY5888" fmla="*/ 1727740 h 2165949"/>
              <a:gd name="connsiteX5889" fmla="*/ 2065450 w 3119726"/>
              <a:gd name="connsiteY5889" fmla="*/ 1724474 h 2165949"/>
              <a:gd name="connsiteX5890" fmla="*/ 2109255 w 3119726"/>
              <a:gd name="connsiteY5890" fmla="*/ 1702545 h 2165949"/>
              <a:gd name="connsiteX5891" fmla="*/ 2104901 w 3119726"/>
              <a:gd name="connsiteY5891" fmla="*/ 1710477 h 2165949"/>
              <a:gd name="connsiteX5892" fmla="*/ 2113040 w 3119726"/>
              <a:gd name="connsiteY5892" fmla="*/ 1706381 h 2165949"/>
              <a:gd name="connsiteX5893" fmla="*/ 2109255 w 3119726"/>
              <a:gd name="connsiteY5893" fmla="*/ 1702545 h 2165949"/>
              <a:gd name="connsiteX5894" fmla="*/ 2220713 w 3119726"/>
              <a:gd name="connsiteY5894" fmla="*/ 1722815 h 2165949"/>
              <a:gd name="connsiteX5895" fmla="*/ 2224705 w 3119726"/>
              <a:gd name="connsiteY5895" fmla="*/ 1724629 h 2165949"/>
              <a:gd name="connsiteX5896" fmla="*/ 2223668 w 3119726"/>
              <a:gd name="connsiteY5896" fmla="*/ 1728984 h 2165949"/>
              <a:gd name="connsiteX5897" fmla="*/ 2224497 w 3119726"/>
              <a:gd name="connsiteY5897" fmla="*/ 1720897 h 2165949"/>
              <a:gd name="connsiteX5898" fmla="*/ 2220713 w 3119726"/>
              <a:gd name="connsiteY5898" fmla="*/ 1722815 h 2165949"/>
              <a:gd name="connsiteX5899" fmla="*/ 2341450 w 3119726"/>
              <a:gd name="connsiteY5899" fmla="*/ 1648994 h 2165949"/>
              <a:gd name="connsiteX5900" fmla="*/ 2348397 w 3119726"/>
              <a:gd name="connsiteY5900" fmla="*/ 1651171 h 2165949"/>
              <a:gd name="connsiteX5901" fmla="*/ 2348760 w 3119726"/>
              <a:gd name="connsiteY5901" fmla="*/ 1647128 h 2165949"/>
              <a:gd name="connsiteX5902" fmla="*/ 2341450 w 3119726"/>
              <a:gd name="connsiteY5902" fmla="*/ 1648994 h 2165949"/>
              <a:gd name="connsiteX5903" fmla="*/ 2405784 w 3119726"/>
              <a:gd name="connsiteY5903" fmla="*/ 1615194 h 2165949"/>
              <a:gd name="connsiteX5904" fmla="*/ 2410243 w 3119726"/>
              <a:gd name="connsiteY5904" fmla="*/ 1618615 h 2165949"/>
              <a:gd name="connsiteX5905" fmla="*/ 2405784 w 3119726"/>
              <a:gd name="connsiteY5905" fmla="*/ 1615194 h 2165949"/>
              <a:gd name="connsiteX5906" fmla="*/ 2468408 w 3119726"/>
              <a:gd name="connsiteY5906" fmla="*/ 1599330 h 2165949"/>
              <a:gd name="connsiteX5907" fmla="*/ 2469911 w 3119726"/>
              <a:gd name="connsiteY5907" fmla="*/ 1602389 h 2165949"/>
              <a:gd name="connsiteX5908" fmla="*/ 2479917 w 3119726"/>
              <a:gd name="connsiteY5908" fmla="*/ 1597049 h 2165949"/>
              <a:gd name="connsiteX5909" fmla="*/ 2468408 w 3119726"/>
              <a:gd name="connsiteY5909" fmla="*/ 1599330 h 2165949"/>
              <a:gd name="connsiteX5910" fmla="*/ 2463950 w 3119726"/>
              <a:gd name="connsiteY5910" fmla="*/ 1576676 h 2165949"/>
              <a:gd name="connsiteX5911" fmla="*/ 2471570 w 3119726"/>
              <a:gd name="connsiteY5911" fmla="*/ 1584141 h 2165949"/>
              <a:gd name="connsiteX5912" fmla="*/ 2463950 w 3119726"/>
              <a:gd name="connsiteY5912" fmla="*/ 1576676 h 2165949"/>
              <a:gd name="connsiteX5913" fmla="*/ 2475562 w 3119726"/>
              <a:gd name="connsiteY5913" fmla="*/ 1585852 h 2165949"/>
              <a:gd name="connsiteX5914" fmla="*/ 2482146 w 3119726"/>
              <a:gd name="connsiteY5914" fmla="*/ 1591969 h 2165949"/>
              <a:gd name="connsiteX5915" fmla="*/ 2480642 w 3119726"/>
              <a:gd name="connsiteY5915" fmla="*/ 1588910 h 2165949"/>
              <a:gd name="connsiteX5916" fmla="*/ 2478621 w 3119726"/>
              <a:gd name="connsiteY5916" fmla="*/ 1578439 h 2165949"/>
              <a:gd name="connsiteX5917" fmla="*/ 2471674 w 3119726"/>
              <a:gd name="connsiteY5917" fmla="*/ 1576365 h 2165949"/>
              <a:gd name="connsiteX5918" fmla="*/ 2472659 w 3119726"/>
              <a:gd name="connsiteY5918" fmla="*/ 1585489 h 2165949"/>
              <a:gd name="connsiteX5919" fmla="*/ 2477014 w 3119726"/>
              <a:gd name="connsiteY5919" fmla="*/ 1583104 h 2165949"/>
              <a:gd name="connsiteX5920" fmla="*/ 2475562 w 3119726"/>
              <a:gd name="connsiteY5920" fmla="*/ 1585852 h 2165949"/>
              <a:gd name="connsiteX5921" fmla="*/ 2484064 w 3119726"/>
              <a:gd name="connsiteY5921" fmla="*/ 1596686 h 2165949"/>
              <a:gd name="connsiteX5922" fmla="*/ 2489300 w 3119726"/>
              <a:gd name="connsiteY5922" fmla="*/ 1597723 h 2165949"/>
              <a:gd name="connsiteX5923" fmla="*/ 2491788 w 3119726"/>
              <a:gd name="connsiteY5923" fmla="*/ 1596375 h 2165949"/>
              <a:gd name="connsiteX5924" fmla="*/ 2484064 w 3119726"/>
              <a:gd name="connsiteY5924" fmla="*/ 1596686 h 2165949"/>
              <a:gd name="connsiteX5925" fmla="*/ 2503400 w 3119726"/>
              <a:gd name="connsiteY5925" fmla="*/ 1586266 h 2165949"/>
              <a:gd name="connsiteX5926" fmla="*/ 2511125 w 3119726"/>
              <a:gd name="connsiteY5926" fmla="*/ 1585955 h 2165949"/>
              <a:gd name="connsiteX5927" fmla="*/ 2503400 w 3119726"/>
              <a:gd name="connsiteY5927" fmla="*/ 1586266 h 2165949"/>
              <a:gd name="connsiteX5928" fmla="*/ 2512732 w 3119726"/>
              <a:gd name="connsiteY5928" fmla="*/ 1567708 h 2165949"/>
              <a:gd name="connsiteX5929" fmla="*/ 2515842 w 3119726"/>
              <a:gd name="connsiteY5929" fmla="*/ 1565997 h 2165949"/>
              <a:gd name="connsiteX5930" fmla="*/ 2512732 w 3119726"/>
              <a:gd name="connsiteY5930" fmla="*/ 1567708 h 2165949"/>
              <a:gd name="connsiteX5931" fmla="*/ 2515635 w 3119726"/>
              <a:gd name="connsiteY5931" fmla="*/ 1535307 h 2165949"/>
              <a:gd name="connsiteX5932" fmla="*/ 2511436 w 3119726"/>
              <a:gd name="connsiteY5932" fmla="*/ 1535618 h 2165949"/>
              <a:gd name="connsiteX5933" fmla="*/ 2515635 w 3119726"/>
              <a:gd name="connsiteY5933" fmla="*/ 1535307 h 2165949"/>
              <a:gd name="connsiteX5934" fmla="*/ 1177159 w 3119726"/>
              <a:gd name="connsiteY5934" fmla="*/ 1713847 h 2165949"/>
              <a:gd name="connsiteX5935" fmla="*/ 1179233 w 3119726"/>
              <a:gd name="connsiteY5935" fmla="*/ 1720482 h 2165949"/>
              <a:gd name="connsiteX5936" fmla="*/ 1176123 w 3119726"/>
              <a:gd name="connsiteY5936" fmla="*/ 1721830 h 2165949"/>
              <a:gd name="connsiteX5937" fmla="*/ 1176589 w 3119726"/>
              <a:gd name="connsiteY5937" fmla="*/ 1727273 h 2165949"/>
              <a:gd name="connsiteX5938" fmla="*/ 1180166 w 3119726"/>
              <a:gd name="connsiteY5938" fmla="*/ 1731420 h 2165949"/>
              <a:gd name="connsiteX5939" fmla="*/ 1177159 w 3119726"/>
              <a:gd name="connsiteY5939" fmla="*/ 1713847 h 2165949"/>
              <a:gd name="connsiteX5940" fmla="*/ 1925739 w 3119726"/>
              <a:gd name="connsiteY5940" fmla="*/ 1785179 h 2165949"/>
              <a:gd name="connsiteX5941" fmla="*/ 1926672 w 3119726"/>
              <a:gd name="connsiteY5941" fmla="*/ 1789119 h 2165949"/>
              <a:gd name="connsiteX5942" fmla="*/ 1925739 w 3119726"/>
              <a:gd name="connsiteY5942" fmla="*/ 1785179 h 2165949"/>
              <a:gd name="connsiteX5943" fmla="*/ 2421544 w 3119726"/>
              <a:gd name="connsiteY5943" fmla="*/ 1533700 h 2165949"/>
              <a:gd name="connsiteX5944" fmla="*/ 2425017 w 3119726"/>
              <a:gd name="connsiteY5944" fmla="*/ 1533493 h 2165949"/>
              <a:gd name="connsiteX5945" fmla="*/ 2424654 w 3119726"/>
              <a:gd name="connsiteY5945" fmla="*/ 1532041 h 2165949"/>
              <a:gd name="connsiteX5946" fmla="*/ 2421544 w 3119726"/>
              <a:gd name="connsiteY5946" fmla="*/ 1533700 h 2165949"/>
              <a:gd name="connsiteX5947" fmla="*/ 1973485 w 3119726"/>
              <a:gd name="connsiteY5947" fmla="*/ 1844122 h 2165949"/>
              <a:gd name="connsiteX5948" fmla="*/ 1983334 w 3119726"/>
              <a:gd name="connsiteY5948" fmla="*/ 1841219 h 2165949"/>
              <a:gd name="connsiteX5949" fmla="*/ 1977891 w 3119726"/>
              <a:gd name="connsiteY5949" fmla="*/ 1841997 h 2165949"/>
              <a:gd name="connsiteX5950" fmla="*/ 1977528 w 3119726"/>
              <a:gd name="connsiteY5950" fmla="*/ 1834532 h 2165949"/>
              <a:gd name="connsiteX5951" fmla="*/ 1983179 w 3119726"/>
              <a:gd name="connsiteY5951" fmla="*/ 1837487 h 2165949"/>
              <a:gd name="connsiteX5952" fmla="*/ 1978202 w 3119726"/>
              <a:gd name="connsiteY5952" fmla="*/ 1828466 h 2165949"/>
              <a:gd name="connsiteX5953" fmla="*/ 1983594 w 3119726"/>
              <a:gd name="connsiteY5953" fmla="*/ 1833443 h 2165949"/>
              <a:gd name="connsiteX5954" fmla="*/ 1981935 w 3119726"/>
              <a:gd name="connsiteY5954" fmla="*/ 1826600 h 2165949"/>
              <a:gd name="connsiteX5955" fmla="*/ 1985512 w 3119726"/>
              <a:gd name="connsiteY5955" fmla="*/ 1821053 h 2165949"/>
              <a:gd name="connsiteX5956" fmla="*/ 1991162 w 3119726"/>
              <a:gd name="connsiteY5956" fmla="*/ 1824008 h 2165949"/>
              <a:gd name="connsiteX5957" fmla="*/ 1990903 w 3119726"/>
              <a:gd name="connsiteY5957" fmla="*/ 1831732 h 2165949"/>
              <a:gd name="connsiteX5958" fmla="*/ 1994687 w 3119726"/>
              <a:gd name="connsiteY5958" fmla="*/ 1824164 h 2165949"/>
              <a:gd name="connsiteX5959" fmla="*/ 1994480 w 3119726"/>
              <a:gd name="connsiteY5959" fmla="*/ 1820431 h 2165949"/>
              <a:gd name="connsiteX5960" fmla="*/ 1993443 w 3119726"/>
              <a:gd name="connsiteY5960" fmla="*/ 1819031 h 2165949"/>
              <a:gd name="connsiteX5961" fmla="*/ 2002878 w 3119726"/>
              <a:gd name="connsiteY5961" fmla="*/ 1808663 h 2165949"/>
              <a:gd name="connsiteX5962" fmla="*/ 2001790 w 3119726"/>
              <a:gd name="connsiteY5962" fmla="*/ 1812966 h 2165949"/>
              <a:gd name="connsiteX5963" fmla="*/ 2005989 w 3119726"/>
              <a:gd name="connsiteY5963" fmla="*/ 1812810 h 2165949"/>
              <a:gd name="connsiteX5964" fmla="*/ 2007285 w 3119726"/>
              <a:gd name="connsiteY5964" fmla="*/ 1800731 h 2165949"/>
              <a:gd name="connsiteX5965" fmla="*/ 2011432 w 3119726"/>
              <a:gd name="connsiteY5965" fmla="*/ 1806330 h 2165949"/>
              <a:gd name="connsiteX5966" fmla="*/ 2009099 w 3119726"/>
              <a:gd name="connsiteY5966" fmla="*/ 1811255 h 2165949"/>
              <a:gd name="connsiteX5967" fmla="*/ 2017705 w 3119726"/>
              <a:gd name="connsiteY5967" fmla="*/ 1808974 h 2165949"/>
              <a:gd name="connsiteX5968" fmla="*/ 2016668 w 3119726"/>
              <a:gd name="connsiteY5968" fmla="*/ 1801872 h 2165949"/>
              <a:gd name="connsiteX5969" fmla="*/ 2010810 w 3119726"/>
              <a:gd name="connsiteY5969" fmla="*/ 1800939 h 2165949"/>
              <a:gd name="connsiteX5970" fmla="*/ 2019986 w 3119726"/>
              <a:gd name="connsiteY5970" fmla="*/ 1804049 h 2165949"/>
              <a:gd name="connsiteX5971" fmla="*/ 2024185 w 3119726"/>
              <a:gd name="connsiteY5971" fmla="*/ 1803894 h 2165949"/>
              <a:gd name="connsiteX5972" fmla="*/ 2021697 w 3119726"/>
              <a:gd name="connsiteY5972" fmla="*/ 1793681 h 2165949"/>
              <a:gd name="connsiteX5973" fmla="*/ 2028436 w 3119726"/>
              <a:gd name="connsiteY5973" fmla="*/ 1786579 h 2165949"/>
              <a:gd name="connsiteX5974" fmla="*/ 2025947 w 3119726"/>
              <a:gd name="connsiteY5974" fmla="*/ 1782069 h 2165949"/>
              <a:gd name="connsiteX5975" fmla="*/ 2030561 w 3119726"/>
              <a:gd name="connsiteY5975" fmla="*/ 1777870 h 2165949"/>
              <a:gd name="connsiteX5976" fmla="*/ 2045854 w 3119726"/>
              <a:gd name="connsiteY5976" fmla="*/ 1774189 h 2165949"/>
              <a:gd name="connsiteX5977" fmla="*/ 2058192 w 3119726"/>
              <a:gd name="connsiteY5977" fmla="*/ 1775796 h 2165949"/>
              <a:gd name="connsiteX5978" fmla="*/ 2055652 w 3119726"/>
              <a:gd name="connsiteY5978" fmla="*/ 1782795 h 2165949"/>
              <a:gd name="connsiteX5979" fmla="*/ 2063376 w 3119726"/>
              <a:gd name="connsiteY5979" fmla="*/ 1782795 h 2165949"/>
              <a:gd name="connsiteX5980" fmla="*/ 2060266 w 3119726"/>
              <a:gd name="connsiteY5980" fmla="*/ 1778596 h 2165949"/>
              <a:gd name="connsiteX5981" fmla="*/ 2060422 w 3119726"/>
              <a:gd name="connsiteY5981" fmla="*/ 1799539 h 2165949"/>
              <a:gd name="connsiteX5982" fmla="*/ 2063739 w 3119726"/>
              <a:gd name="connsiteY5982" fmla="*/ 1801665 h 2165949"/>
              <a:gd name="connsiteX5983" fmla="*/ 2072760 w 3119726"/>
              <a:gd name="connsiteY5983" fmla="*/ 1801043 h 2165949"/>
              <a:gd name="connsiteX5984" fmla="*/ 2072137 w 3119726"/>
              <a:gd name="connsiteY5984" fmla="*/ 1795599 h 2165949"/>
              <a:gd name="connsiteX5985" fmla="*/ 2094118 w 3119726"/>
              <a:gd name="connsiteY5985" fmla="*/ 1796118 h 2165949"/>
              <a:gd name="connsiteX5986" fmla="*/ 2098939 w 3119726"/>
              <a:gd name="connsiteY5986" fmla="*/ 1795599 h 2165949"/>
              <a:gd name="connsiteX5987" fmla="*/ 2130562 w 3119726"/>
              <a:gd name="connsiteY5987" fmla="*/ 1789378 h 2165949"/>
              <a:gd name="connsiteX5988" fmla="*/ 2118431 w 3119726"/>
              <a:gd name="connsiteY5988" fmla="*/ 1791608 h 2165949"/>
              <a:gd name="connsiteX5989" fmla="*/ 2114854 w 3119726"/>
              <a:gd name="connsiteY5989" fmla="*/ 1791452 h 2165949"/>
              <a:gd name="connsiteX5990" fmla="*/ 2116098 w 3119726"/>
              <a:gd name="connsiteY5990" fmla="*/ 1796584 h 2165949"/>
              <a:gd name="connsiteX5991" fmla="*/ 2035175 w 3119726"/>
              <a:gd name="connsiteY5991" fmla="*/ 1834791 h 2165949"/>
              <a:gd name="connsiteX5992" fmla="*/ 2018845 w 3119726"/>
              <a:gd name="connsiteY5992" fmla="*/ 1831369 h 2165949"/>
              <a:gd name="connsiteX5993" fmla="*/ 2011069 w 3119726"/>
              <a:gd name="connsiteY5993" fmla="*/ 1837072 h 2165949"/>
              <a:gd name="connsiteX5994" fmla="*/ 2009980 w 3119726"/>
              <a:gd name="connsiteY5994" fmla="*/ 1847129 h 2165949"/>
              <a:gd name="connsiteX5995" fmla="*/ 2001997 w 3119726"/>
              <a:gd name="connsiteY5995" fmla="*/ 1849099 h 2165949"/>
              <a:gd name="connsiteX5996" fmla="*/ 2008322 w 3119726"/>
              <a:gd name="connsiteY5996" fmla="*/ 1840286 h 2165949"/>
              <a:gd name="connsiteX5997" fmla="*/ 1999509 w 3119726"/>
              <a:gd name="connsiteY5997" fmla="*/ 1850343 h 2165949"/>
              <a:gd name="connsiteX5998" fmla="*/ 1988415 w 3119726"/>
              <a:gd name="connsiteY5998" fmla="*/ 1853868 h 2165949"/>
              <a:gd name="connsiteX5999" fmla="*/ 1982557 w 3119726"/>
              <a:gd name="connsiteY5999" fmla="*/ 1852883 h 2165949"/>
              <a:gd name="connsiteX6000" fmla="*/ 1981313 w 3119726"/>
              <a:gd name="connsiteY6000" fmla="*/ 1847803 h 2165949"/>
              <a:gd name="connsiteX6001" fmla="*/ 1973744 w 3119726"/>
              <a:gd name="connsiteY6001" fmla="*/ 1851484 h 2165949"/>
              <a:gd name="connsiteX6002" fmla="*/ 1974159 w 3119726"/>
              <a:gd name="connsiteY6002" fmla="*/ 1847440 h 2165949"/>
              <a:gd name="connsiteX6003" fmla="*/ 1970789 w 3119726"/>
              <a:gd name="connsiteY6003" fmla="*/ 1851017 h 2165949"/>
              <a:gd name="connsiteX6004" fmla="*/ 1973485 w 3119726"/>
              <a:gd name="connsiteY6004" fmla="*/ 1844122 h 2165949"/>
              <a:gd name="connsiteX6005" fmla="*/ 2028539 w 3119726"/>
              <a:gd name="connsiteY6005" fmla="*/ 1792333 h 2165949"/>
              <a:gd name="connsiteX6006" fmla="*/ 2035019 w 3119726"/>
              <a:gd name="connsiteY6006" fmla="*/ 1792955 h 2165949"/>
              <a:gd name="connsiteX6007" fmla="*/ 2028539 w 3119726"/>
              <a:gd name="connsiteY6007" fmla="*/ 1792333 h 2165949"/>
              <a:gd name="connsiteX6008" fmla="*/ 2035227 w 3119726"/>
              <a:gd name="connsiteY6008" fmla="*/ 1785179 h 2165949"/>
              <a:gd name="connsiteX6009" fmla="*/ 2039011 w 3119726"/>
              <a:gd name="connsiteY6009" fmla="*/ 1789119 h 2165949"/>
              <a:gd name="connsiteX6010" fmla="*/ 2035227 w 3119726"/>
              <a:gd name="connsiteY6010" fmla="*/ 1785179 h 2165949"/>
              <a:gd name="connsiteX6011" fmla="*/ 2045699 w 3119726"/>
              <a:gd name="connsiteY6011" fmla="*/ 1781965 h 2165949"/>
              <a:gd name="connsiteX6012" fmla="*/ 2048187 w 3119726"/>
              <a:gd name="connsiteY6012" fmla="*/ 1792178 h 2165949"/>
              <a:gd name="connsiteX6013" fmla="*/ 2055549 w 3119726"/>
              <a:gd name="connsiteY6013" fmla="*/ 1784765 h 2165949"/>
              <a:gd name="connsiteX6014" fmla="*/ 2045699 w 3119726"/>
              <a:gd name="connsiteY6014" fmla="*/ 1781965 h 2165949"/>
              <a:gd name="connsiteX6015" fmla="*/ 2053164 w 3119726"/>
              <a:gd name="connsiteY6015" fmla="*/ 1801198 h 2165949"/>
              <a:gd name="connsiteX6016" fmla="*/ 2047721 w 3119726"/>
              <a:gd name="connsiteY6016" fmla="*/ 1801976 h 2165949"/>
              <a:gd name="connsiteX6017" fmla="*/ 2053164 w 3119726"/>
              <a:gd name="connsiteY6017" fmla="*/ 1801198 h 2165949"/>
              <a:gd name="connsiteX6018" fmla="*/ 2045699 w 3119726"/>
              <a:gd name="connsiteY6018" fmla="*/ 1787720 h 2165949"/>
              <a:gd name="connsiteX6019" fmla="*/ 2040411 w 3119726"/>
              <a:gd name="connsiteY6019" fmla="*/ 1797932 h 2165949"/>
              <a:gd name="connsiteX6020" fmla="*/ 2045699 w 3119726"/>
              <a:gd name="connsiteY6020" fmla="*/ 1787720 h 2165949"/>
              <a:gd name="connsiteX6021" fmla="*/ 2040618 w 3119726"/>
              <a:gd name="connsiteY6021" fmla="*/ 1801665 h 2165949"/>
              <a:gd name="connsiteX6022" fmla="*/ 2036004 w 3119726"/>
              <a:gd name="connsiteY6022" fmla="*/ 1800109 h 2165949"/>
              <a:gd name="connsiteX6023" fmla="*/ 2040618 w 3119726"/>
              <a:gd name="connsiteY6023" fmla="*/ 1801665 h 2165949"/>
              <a:gd name="connsiteX6024" fmla="*/ 2034760 w 3119726"/>
              <a:gd name="connsiteY6024" fmla="*/ 1800680 h 2165949"/>
              <a:gd name="connsiteX6025" fmla="*/ 2027658 w 3119726"/>
              <a:gd name="connsiteY6025" fmla="*/ 1806123 h 2165949"/>
              <a:gd name="connsiteX6026" fmla="*/ 2034760 w 3119726"/>
              <a:gd name="connsiteY6026" fmla="*/ 1800680 h 2165949"/>
              <a:gd name="connsiteX6027" fmla="*/ 2006870 w 3119726"/>
              <a:gd name="connsiteY6027" fmla="*/ 1822038 h 2165949"/>
              <a:gd name="connsiteX6028" fmla="*/ 2005211 w 3119726"/>
              <a:gd name="connsiteY6028" fmla="*/ 1815195 h 2165949"/>
              <a:gd name="connsiteX6029" fmla="*/ 2002049 w 3119726"/>
              <a:gd name="connsiteY6029" fmla="*/ 1816750 h 2165949"/>
              <a:gd name="connsiteX6030" fmla="*/ 2003915 w 3119726"/>
              <a:gd name="connsiteY6030" fmla="*/ 1821572 h 2165949"/>
              <a:gd name="connsiteX6031" fmla="*/ 1997020 w 3119726"/>
              <a:gd name="connsiteY6031" fmla="*/ 1819239 h 2165949"/>
              <a:gd name="connsiteX6032" fmla="*/ 2006870 w 3119726"/>
              <a:gd name="connsiteY6032" fmla="*/ 1822038 h 2165949"/>
              <a:gd name="connsiteX6033" fmla="*/ 1996606 w 3119726"/>
              <a:gd name="connsiteY6033" fmla="*/ 1828985 h 2165949"/>
              <a:gd name="connsiteX6034" fmla="*/ 1993702 w 3119726"/>
              <a:gd name="connsiteY6034" fmla="*/ 1828518 h 2165949"/>
              <a:gd name="connsiteX6035" fmla="*/ 1994947 w 3119726"/>
              <a:gd name="connsiteY6035" fmla="*/ 1833650 h 2165949"/>
              <a:gd name="connsiteX6036" fmla="*/ 1996606 w 3119726"/>
              <a:gd name="connsiteY6036" fmla="*/ 1828985 h 2165949"/>
              <a:gd name="connsiteX6037" fmla="*/ 1528536 w 3119726"/>
              <a:gd name="connsiteY6037" fmla="*/ 1965792 h 2165949"/>
              <a:gd name="connsiteX6038" fmla="*/ 1537763 w 3119726"/>
              <a:gd name="connsiteY6038" fmla="*/ 1963563 h 2165949"/>
              <a:gd name="connsiteX6039" fmla="*/ 1528536 w 3119726"/>
              <a:gd name="connsiteY6039" fmla="*/ 1965792 h 2165949"/>
              <a:gd name="connsiteX6040" fmla="*/ 1634394 w 3119726"/>
              <a:gd name="connsiteY6040" fmla="*/ 1730384 h 2165949"/>
              <a:gd name="connsiteX6041" fmla="*/ 1639475 w 3119726"/>
              <a:gd name="connsiteY6041" fmla="*/ 1722348 h 2165949"/>
              <a:gd name="connsiteX6042" fmla="*/ 1633202 w 3119726"/>
              <a:gd name="connsiteY6042" fmla="*/ 1725251 h 2165949"/>
              <a:gd name="connsiteX6043" fmla="*/ 1634394 w 3119726"/>
              <a:gd name="connsiteY6043" fmla="*/ 1730384 h 2165949"/>
              <a:gd name="connsiteX6044" fmla="*/ 1700543 w 3119726"/>
              <a:gd name="connsiteY6044" fmla="*/ 2020588 h 2165949"/>
              <a:gd name="connsiteX6045" fmla="*/ 1702254 w 3119726"/>
              <a:gd name="connsiteY6045" fmla="*/ 2031215 h 2165949"/>
              <a:gd name="connsiteX6046" fmla="*/ 1713659 w 3119726"/>
              <a:gd name="connsiteY6046" fmla="*/ 2025928 h 2165949"/>
              <a:gd name="connsiteX6047" fmla="*/ 1715629 w 3119726"/>
              <a:gd name="connsiteY6047" fmla="*/ 2019292 h 2165949"/>
              <a:gd name="connsiteX6048" fmla="*/ 1719413 w 3119726"/>
              <a:gd name="connsiteY6048" fmla="*/ 2017529 h 2165949"/>
              <a:gd name="connsiteX6049" fmla="*/ 1721591 w 3119726"/>
              <a:gd name="connsiteY6049" fmla="*/ 2024113 h 2165949"/>
              <a:gd name="connsiteX6050" fmla="*/ 1726723 w 3119726"/>
              <a:gd name="connsiteY6050" fmla="*/ 2016026 h 2165949"/>
              <a:gd name="connsiteX6051" fmla="*/ 1727604 w 3119726"/>
              <a:gd name="connsiteY6051" fmla="*/ 2013745 h 2165949"/>
              <a:gd name="connsiteX6052" fmla="*/ 1731078 w 3119726"/>
              <a:gd name="connsiteY6052" fmla="*/ 2019759 h 2165949"/>
              <a:gd name="connsiteX6053" fmla="*/ 1732011 w 3119726"/>
              <a:gd name="connsiteY6053" fmla="*/ 2011723 h 2165949"/>
              <a:gd name="connsiteX6054" fmla="*/ 1714592 w 3119726"/>
              <a:gd name="connsiteY6054" fmla="*/ 2012190 h 2165949"/>
              <a:gd name="connsiteX6055" fmla="*/ 1714281 w 3119726"/>
              <a:gd name="connsiteY6055" fmla="*/ 2019914 h 2165949"/>
              <a:gd name="connsiteX6056" fmla="*/ 1712467 w 3119726"/>
              <a:gd name="connsiteY6056" fmla="*/ 2015041 h 2165949"/>
              <a:gd name="connsiteX6057" fmla="*/ 1702876 w 3119726"/>
              <a:gd name="connsiteY6057" fmla="*/ 2025202 h 2165949"/>
              <a:gd name="connsiteX6058" fmla="*/ 1705883 w 3119726"/>
              <a:gd name="connsiteY6058" fmla="*/ 2020018 h 2165949"/>
              <a:gd name="connsiteX6059" fmla="*/ 1700543 w 3119726"/>
              <a:gd name="connsiteY6059" fmla="*/ 2020588 h 2165949"/>
              <a:gd name="connsiteX6060" fmla="*/ 1664669 w 3119726"/>
              <a:gd name="connsiteY6060" fmla="*/ 1826496 h 2165949"/>
              <a:gd name="connsiteX6061" fmla="*/ 1658138 w 3119726"/>
              <a:gd name="connsiteY6061" fmla="*/ 1831421 h 2165949"/>
              <a:gd name="connsiteX6062" fmla="*/ 1664669 w 3119726"/>
              <a:gd name="connsiteY6062" fmla="*/ 1826496 h 2165949"/>
              <a:gd name="connsiteX6063" fmla="*/ 1640823 w 3119726"/>
              <a:gd name="connsiteY6063" fmla="*/ 1700834 h 2165949"/>
              <a:gd name="connsiteX6064" fmla="*/ 1640201 w 3119726"/>
              <a:gd name="connsiteY6064" fmla="*/ 1705448 h 2165949"/>
              <a:gd name="connsiteX6065" fmla="*/ 1639838 w 3119726"/>
              <a:gd name="connsiteY6065" fmla="*/ 1705345 h 2165949"/>
              <a:gd name="connsiteX6066" fmla="*/ 1627241 w 3119726"/>
              <a:gd name="connsiteY6066" fmla="*/ 1706330 h 2165949"/>
              <a:gd name="connsiteX6067" fmla="*/ 1619983 w 3119726"/>
              <a:gd name="connsiteY6067" fmla="*/ 1710943 h 2165949"/>
              <a:gd name="connsiteX6068" fmla="*/ 1623041 w 3119726"/>
              <a:gd name="connsiteY6068" fmla="*/ 1718771 h 2165949"/>
              <a:gd name="connsiteX6069" fmla="*/ 1622679 w 3119726"/>
              <a:gd name="connsiteY6069" fmla="*/ 1720378 h 2165949"/>
              <a:gd name="connsiteX6070" fmla="*/ 1629418 w 3119726"/>
              <a:gd name="connsiteY6070" fmla="*/ 1723074 h 2165949"/>
              <a:gd name="connsiteX6071" fmla="*/ 1629936 w 3119726"/>
              <a:gd name="connsiteY6071" fmla="*/ 1715765 h 2165949"/>
              <a:gd name="connsiteX6072" fmla="*/ 1643311 w 3119726"/>
              <a:gd name="connsiteY6072" fmla="*/ 1711514 h 2165949"/>
              <a:gd name="connsiteX6073" fmla="*/ 1641445 w 3119726"/>
              <a:gd name="connsiteY6073" fmla="*/ 1706330 h 2165949"/>
              <a:gd name="connsiteX6074" fmla="*/ 1644711 w 3119726"/>
              <a:gd name="connsiteY6074" fmla="*/ 1702856 h 2165949"/>
              <a:gd name="connsiteX6075" fmla="*/ 1640823 w 3119726"/>
              <a:gd name="connsiteY6075" fmla="*/ 1700834 h 2165949"/>
              <a:gd name="connsiteX6076" fmla="*/ 1758190 w 3119726"/>
              <a:gd name="connsiteY6076" fmla="*/ 1830644 h 2165949"/>
              <a:gd name="connsiteX6077" fmla="*/ 1764618 w 3119726"/>
              <a:gd name="connsiteY6077" fmla="*/ 1831421 h 2165949"/>
              <a:gd name="connsiteX6078" fmla="*/ 1758190 w 3119726"/>
              <a:gd name="connsiteY6078" fmla="*/ 1830644 h 2165949"/>
              <a:gd name="connsiteX6079" fmla="*/ 1787843 w 3119726"/>
              <a:gd name="connsiteY6079" fmla="*/ 1867969 h 2165949"/>
              <a:gd name="connsiteX6080" fmla="*/ 1793857 w 3119726"/>
              <a:gd name="connsiteY6080" fmla="*/ 1872790 h 2165949"/>
              <a:gd name="connsiteX6081" fmla="*/ 1787843 w 3119726"/>
              <a:gd name="connsiteY6081" fmla="*/ 1867969 h 2165949"/>
              <a:gd name="connsiteX6082" fmla="*/ 1820554 w 3119726"/>
              <a:gd name="connsiteY6082" fmla="*/ 1966674 h 2165949"/>
              <a:gd name="connsiteX6083" fmla="*/ 1832011 w 3119726"/>
              <a:gd name="connsiteY6083" fmla="*/ 1971391 h 2165949"/>
              <a:gd name="connsiteX6084" fmla="*/ 1827657 w 3119726"/>
              <a:gd name="connsiteY6084" fmla="*/ 1967140 h 2165949"/>
              <a:gd name="connsiteX6085" fmla="*/ 1826724 w 3119726"/>
              <a:gd name="connsiteY6085" fmla="*/ 1959986 h 2165949"/>
              <a:gd name="connsiteX6086" fmla="*/ 1824028 w 3119726"/>
              <a:gd name="connsiteY6086" fmla="*/ 1957446 h 2165949"/>
              <a:gd name="connsiteX6087" fmla="*/ 1820554 w 3119726"/>
              <a:gd name="connsiteY6087" fmla="*/ 1966674 h 2165949"/>
              <a:gd name="connsiteX6088" fmla="*/ 1813919 w 3119726"/>
              <a:gd name="connsiteY6088" fmla="*/ 1806278 h 2165949"/>
              <a:gd name="connsiteX6089" fmla="*/ 1812001 w 3119726"/>
              <a:gd name="connsiteY6089" fmla="*/ 1812914 h 2165949"/>
              <a:gd name="connsiteX6090" fmla="*/ 1812208 w 3119726"/>
              <a:gd name="connsiteY6090" fmla="*/ 1810892 h 2165949"/>
              <a:gd name="connsiteX6091" fmla="*/ 1814696 w 3119726"/>
              <a:gd name="connsiteY6091" fmla="*/ 1815454 h 2165949"/>
              <a:gd name="connsiteX6092" fmla="*/ 1814282 w 3119726"/>
              <a:gd name="connsiteY6092" fmla="*/ 1813744 h 2165949"/>
              <a:gd name="connsiteX6093" fmla="*/ 1816407 w 3119726"/>
              <a:gd name="connsiteY6093" fmla="*/ 1810840 h 2165949"/>
              <a:gd name="connsiteX6094" fmla="*/ 1813919 w 3119726"/>
              <a:gd name="connsiteY6094" fmla="*/ 1806278 h 2165949"/>
              <a:gd name="connsiteX6095" fmla="*/ 1817496 w 3119726"/>
              <a:gd name="connsiteY6095" fmla="*/ 1806486 h 2165949"/>
              <a:gd name="connsiteX6096" fmla="*/ 1820969 w 3119726"/>
              <a:gd name="connsiteY6096" fmla="*/ 1812448 h 2165949"/>
              <a:gd name="connsiteX6097" fmla="*/ 1834189 w 3119726"/>
              <a:gd name="connsiteY6097" fmla="*/ 1806227 h 2165949"/>
              <a:gd name="connsiteX6098" fmla="*/ 1835485 w 3119726"/>
              <a:gd name="connsiteY6098" fmla="*/ 1799902 h 2165949"/>
              <a:gd name="connsiteX6099" fmla="*/ 1829627 w 3119726"/>
              <a:gd name="connsiteY6099" fmla="*/ 1798865 h 2165949"/>
              <a:gd name="connsiteX6100" fmla="*/ 1830508 w 3119726"/>
              <a:gd name="connsiteY6100" fmla="*/ 1796584 h 2165949"/>
              <a:gd name="connsiteX6101" fmla="*/ 1817496 w 3119726"/>
              <a:gd name="connsiteY6101" fmla="*/ 1806486 h 2165949"/>
              <a:gd name="connsiteX6102" fmla="*/ 1866434 w 3119726"/>
              <a:gd name="connsiteY6102" fmla="*/ 1910789 h 2165949"/>
              <a:gd name="connsiteX6103" fmla="*/ 1870633 w 3119726"/>
              <a:gd name="connsiteY6103" fmla="*/ 1910737 h 2165949"/>
              <a:gd name="connsiteX6104" fmla="*/ 1867781 w 3119726"/>
              <a:gd name="connsiteY6104" fmla="*/ 1904517 h 2165949"/>
              <a:gd name="connsiteX6105" fmla="*/ 1903033 w 3119726"/>
              <a:gd name="connsiteY6105" fmla="*/ 1893319 h 2165949"/>
              <a:gd name="connsiteX6106" fmla="*/ 1911691 w 3119726"/>
              <a:gd name="connsiteY6106" fmla="*/ 1885336 h 2165949"/>
              <a:gd name="connsiteX6107" fmla="*/ 1913712 w 3119726"/>
              <a:gd name="connsiteY6107" fmla="*/ 1893889 h 2165949"/>
              <a:gd name="connsiteX6108" fmla="*/ 1904122 w 3119726"/>
              <a:gd name="connsiteY6108" fmla="*/ 1905294 h 2165949"/>
              <a:gd name="connsiteX6109" fmla="*/ 1904433 w 3119726"/>
              <a:gd name="connsiteY6109" fmla="*/ 1907886 h 2165949"/>
              <a:gd name="connsiteX6110" fmla="*/ 1904122 w 3119726"/>
              <a:gd name="connsiteY6110" fmla="*/ 1905294 h 2165949"/>
              <a:gd name="connsiteX6111" fmla="*/ 1907958 w 3119726"/>
              <a:gd name="connsiteY6111" fmla="*/ 1908094 h 2165949"/>
              <a:gd name="connsiteX6112" fmla="*/ 1909565 w 3119726"/>
              <a:gd name="connsiteY6112" fmla="*/ 1914937 h 2165949"/>
              <a:gd name="connsiteX6113" fmla="*/ 1910706 w 3119726"/>
              <a:gd name="connsiteY6113" fmla="*/ 1904880 h 2165949"/>
              <a:gd name="connsiteX6114" fmla="*/ 1915319 w 3119726"/>
              <a:gd name="connsiteY6114" fmla="*/ 1906487 h 2165949"/>
              <a:gd name="connsiteX6115" fmla="*/ 1914749 w 3119726"/>
              <a:gd name="connsiteY6115" fmla="*/ 1901043 h 2165949"/>
              <a:gd name="connsiteX6116" fmla="*/ 1919570 w 3119726"/>
              <a:gd name="connsiteY6116" fmla="*/ 1900629 h 2165949"/>
              <a:gd name="connsiteX6117" fmla="*/ 1916719 w 3119726"/>
              <a:gd name="connsiteY6117" fmla="*/ 1915351 h 2165949"/>
              <a:gd name="connsiteX6118" fmla="*/ 1913142 w 3119726"/>
              <a:gd name="connsiteY6118" fmla="*/ 1915144 h 2165949"/>
              <a:gd name="connsiteX6119" fmla="*/ 1913712 w 3119726"/>
              <a:gd name="connsiteY6119" fmla="*/ 1920587 h 2165949"/>
              <a:gd name="connsiteX6120" fmla="*/ 1908891 w 3119726"/>
              <a:gd name="connsiteY6120" fmla="*/ 1921002 h 2165949"/>
              <a:gd name="connsiteX6121" fmla="*/ 1908321 w 3119726"/>
              <a:gd name="connsiteY6121" fmla="*/ 1915559 h 2165949"/>
              <a:gd name="connsiteX6122" fmla="*/ 1899456 w 3119726"/>
              <a:gd name="connsiteY6122" fmla="*/ 1925564 h 2165949"/>
              <a:gd name="connsiteX6123" fmla="*/ 1893598 w 3119726"/>
              <a:gd name="connsiteY6123" fmla="*/ 1924579 h 2165949"/>
              <a:gd name="connsiteX6124" fmla="*/ 1891369 w 3119726"/>
              <a:gd name="connsiteY6124" fmla="*/ 1918047 h 2165949"/>
              <a:gd name="connsiteX6125" fmla="*/ 1891110 w 3119726"/>
              <a:gd name="connsiteY6125" fmla="*/ 1925823 h 2165949"/>
              <a:gd name="connsiteX6126" fmla="*/ 1894220 w 3119726"/>
              <a:gd name="connsiteY6126" fmla="*/ 1930022 h 2165949"/>
              <a:gd name="connsiteX6127" fmla="*/ 1888984 w 3119726"/>
              <a:gd name="connsiteY6127" fmla="*/ 1928726 h 2165949"/>
              <a:gd name="connsiteX6128" fmla="*/ 1889658 w 3119726"/>
              <a:gd name="connsiteY6128" fmla="*/ 1922661 h 2165949"/>
              <a:gd name="connsiteX6129" fmla="*/ 1885459 w 3119726"/>
              <a:gd name="connsiteY6129" fmla="*/ 1922765 h 2165949"/>
              <a:gd name="connsiteX6130" fmla="*/ 1881364 w 3119726"/>
              <a:gd name="connsiteY6130" fmla="*/ 1911411 h 2165949"/>
              <a:gd name="connsiteX6131" fmla="*/ 1874884 w 3119726"/>
              <a:gd name="connsiteY6131" fmla="*/ 1910737 h 2165949"/>
              <a:gd name="connsiteX6132" fmla="*/ 1874728 w 3119726"/>
              <a:gd name="connsiteY6132" fmla="*/ 1927949 h 2165949"/>
              <a:gd name="connsiteX6133" fmla="*/ 1871151 w 3119726"/>
              <a:gd name="connsiteY6133" fmla="*/ 1927741 h 2165949"/>
              <a:gd name="connsiteX6134" fmla="*/ 1871462 w 3119726"/>
              <a:gd name="connsiteY6134" fmla="*/ 1920017 h 2165949"/>
              <a:gd name="connsiteX6135" fmla="*/ 1861975 w 3119726"/>
              <a:gd name="connsiteY6135" fmla="*/ 1924475 h 2165949"/>
              <a:gd name="connsiteX6136" fmla="*/ 1856998 w 3119726"/>
              <a:gd name="connsiteY6136" fmla="*/ 1921158 h 2165949"/>
              <a:gd name="connsiteX6137" fmla="*/ 1866434 w 3119726"/>
              <a:gd name="connsiteY6137" fmla="*/ 1910789 h 2165949"/>
              <a:gd name="connsiteX6138" fmla="*/ 1895983 w 3119726"/>
              <a:gd name="connsiteY6138" fmla="*/ 1908094 h 2165949"/>
              <a:gd name="connsiteX6139" fmla="*/ 1891835 w 3119726"/>
              <a:gd name="connsiteY6139" fmla="*/ 1902443 h 2165949"/>
              <a:gd name="connsiteX6140" fmla="*/ 1892406 w 3119726"/>
              <a:gd name="connsiteY6140" fmla="*/ 1907886 h 2165949"/>
              <a:gd name="connsiteX6141" fmla="*/ 1895983 w 3119726"/>
              <a:gd name="connsiteY6141" fmla="*/ 1908094 h 2165949"/>
              <a:gd name="connsiteX6142" fmla="*/ 1850467 w 3119726"/>
              <a:gd name="connsiteY6142" fmla="*/ 1783313 h 2165949"/>
              <a:gd name="connsiteX6143" fmla="*/ 1850415 w 3119726"/>
              <a:gd name="connsiteY6143" fmla="*/ 1789067 h 2165949"/>
              <a:gd name="connsiteX6144" fmla="*/ 1847097 w 3119726"/>
              <a:gd name="connsiteY6144" fmla="*/ 1786838 h 2165949"/>
              <a:gd name="connsiteX6145" fmla="*/ 1846579 w 3119726"/>
              <a:gd name="connsiteY6145" fmla="*/ 1796584 h 2165949"/>
              <a:gd name="connsiteX6146" fmla="*/ 1848652 w 3119726"/>
              <a:gd name="connsiteY6146" fmla="*/ 1799384 h 2165949"/>
              <a:gd name="connsiteX6147" fmla="*/ 1850467 w 3119726"/>
              <a:gd name="connsiteY6147" fmla="*/ 1783313 h 2165949"/>
              <a:gd name="connsiteX6148" fmla="*/ 1855806 w 3119726"/>
              <a:gd name="connsiteY6148" fmla="*/ 1788342 h 2165949"/>
              <a:gd name="connsiteX6149" fmla="*/ 1852333 w 3119726"/>
              <a:gd name="connsiteY6149" fmla="*/ 1782432 h 2165949"/>
              <a:gd name="connsiteX6150" fmla="*/ 1852281 w 3119726"/>
              <a:gd name="connsiteY6150" fmla="*/ 1788186 h 2165949"/>
              <a:gd name="connsiteX6151" fmla="*/ 1853525 w 3119726"/>
              <a:gd name="connsiteY6151" fmla="*/ 1787564 h 2165949"/>
              <a:gd name="connsiteX6152" fmla="*/ 1855806 w 3119726"/>
              <a:gd name="connsiteY6152" fmla="*/ 1788342 h 2165949"/>
              <a:gd name="connsiteX6153" fmla="*/ 1894998 w 3119726"/>
              <a:gd name="connsiteY6153" fmla="*/ 1767605 h 2165949"/>
              <a:gd name="connsiteX6154" fmla="*/ 1893287 w 3119726"/>
              <a:gd name="connsiteY6154" fmla="*/ 1772219 h 2165949"/>
              <a:gd name="connsiteX6155" fmla="*/ 1898989 w 3119726"/>
              <a:gd name="connsiteY6155" fmla="*/ 1763769 h 2165949"/>
              <a:gd name="connsiteX6156" fmla="*/ 1899145 w 3119726"/>
              <a:gd name="connsiteY6156" fmla="*/ 1765221 h 2165949"/>
              <a:gd name="connsiteX6157" fmla="*/ 1902826 w 3119726"/>
              <a:gd name="connsiteY6157" fmla="*/ 1765739 h 2165949"/>
              <a:gd name="connsiteX6158" fmla="*/ 1902929 w 3119726"/>
              <a:gd name="connsiteY6158" fmla="*/ 1765687 h 2165949"/>
              <a:gd name="connsiteX6159" fmla="*/ 1902048 w 3119726"/>
              <a:gd name="connsiteY6159" fmla="*/ 1773722 h 2165949"/>
              <a:gd name="connsiteX6160" fmla="*/ 1901374 w 3119726"/>
              <a:gd name="connsiteY6160" fmla="*/ 1768798 h 2165949"/>
              <a:gd name="connsiteX6161" fmla="*/ 1899041 w 3119726"/>
              <a:gd name="connsiteY6161" fmla="*/ 1774189 h 2165949"/>
              <a:gd name="connsiteX6162" fmla="*/ 1898782 w 3119726"/>
              <a:gd name="connsiteY6162" fmla="*/ 1773360 h 2165949"/>
              <a:gd name="connsiteX6163" fmla="*/ 1897227 w 3119726"/>
              <a:gd name="connsiteY6163" fmla="*/ 1774137 h 2165949"/>
              <a:gd name="connsiteX6164" fmla="*/ 1894998 w 3119726"/>
              <a:gd name="connsiteY6164" fmla="*/ 1767605 h 2165949"/>
              <a:gd name="connsiteX6165" fmla="*/ 1898419 w 3119726"/>
              <a:gd name="connsiteY6165" fmla="*/ 1771649 h 2165949"/>
              <a:gd name="connsiteX6166" fmla="*/ 1898419 w 3119726"/>
              <a:gd name="connsiteY6166" fmla="*/ 1768435 h 2165949"/>
              <a:gd name="connsiteX6167" fmla="*/ 1898419 w 3119726"/>
              <a:gd name="connsiteY6167" fmla="*/ 1771649 h 2165949"/>
              <a:gd name="connsiteX6168" fmla="*/ 1907751 w 3119726"/>
              <a:gd name="connsiteY6168" fmla="*/ 1759570 h 2165949"/>
              <a:gd name="connsiteX6169" fmla="*/ 1908943 w 3119726"/>
              <a:gd name="connsiteY6169" fmla="*/ 1764702 h 2165949"/>
              <a:gd name="connsiteX6170" fmla="*/ 1903914 w 3119726"/>
              <a:gd name="connsiteY6170" fmla="*/ 1767139 h 2165949"/>
              <a:gd name="connsiteX6171" fmla="*/ 1906403 w 3119726"/>
              <a:gd name="connsiteY6171" fmla="*/ 1771649 h 2165949"/>
              <a:gd name="connsiteX6172" fmla="*/ 1907751 w 3119726"/>
              <a:gd name="connsiteY6172" fmla="*/ 1759570 h 2165949"/>
              <a:gd name="connsiteX6173" fmla="*/ 1922421 w 3119726"/>
              <a:gd name="connsiteY6173" fmla="*/ 1744899 h 2165949"/>
              <a:gd name="connsiteX6174" fmla="*/ 1932219 w 3119726"/>
              <a:gd name="connsiteY6174" fmla="*/ 1742100 h 2165949"/>
              <a:gd name="connsiteX6175" fmla="*/ 1928902 w 3119726"/>
              <a:gd name="connsiteY6175" fmla="*/ 1734168 h 2165949"/>
              <a:gd name="connsiteX6176" fmla="*/ 1927035 w 3119726"/>
              <a:gd name="connsiteY6176" fmla="*/ 1735101 h 2165949"/>
              <a:gd name="connsiteX6177" fmla="*/ 1929316 w 3119726"/>
              <a:gd name="connsiteY6177" fmla="*/ 1735879 h 2165949"/>
              <a:gd name="connsiteX6178" fmla="*/ 1922629 w 3119726"/>
              <a:gd name="connsiteY6178" fmla="*/ 1737227 h 2165949"/>
              <a:gd name="connsiteX6179" fmla="*/ 1922421 w 3119726"/>
              <a:gd name="connsiteY6179" fmla="*/ 1744899 h 2165949"/>
              <a:gd name="connsiteX6180" fmla="*/ 1952126 w 3119726"/>
              <a:gd name="connsiteY6180" fmla="*/ 1778233 h 2165949"/>
              <a:gd name="connsiteX6181" fmla="*/ 1944609 w 3119726"/>
              <a:gd name="connsiteY6181" fmla="*/ 1781862 h 2165949"/>
              <a:gd name="connsiteX6182" fmla="*/ 1952126 w 3119726"/>
              <a:gd name="connsiteY6182" fmla="*/ 1778233 h 2165949"/>
              <a:gd name="connsiteX6183" fmla="*/ 1965916 w 3119726"/>
              <a:gd name="connsiteY6183" fmla="*/ 1853505 h 2165949"/>
              <a:gd name="connsiteX6184" fmla="*/ 1971515 w 3119726"/>
              <a:gd name="connsiteY6184" fmla="*/ 1862267 h 2165949"/>
              <a:gd name="connsiteX6185" fmla="*/ 1968249 w 3119726"/>
              <a:gd name="connsiteY6185" fmla="*/ 1848581 h 2165949"/>
              <a:gd name="connsiteX6186" fmla="*/ 1965916 w 3119726"/>
              <a:gd name="connsiteY6186" fmla="*/ 1853505 h 2165949"/>
              <a:gd name="connsiteX6187" fmla="*/ 1948238 w 3119726"/>
              <a:gd name="connsiteY6187" fmla="*/ 1764858 h 2165949"/>
              <a:gd name="connsiteX6188" fmla="*/ 1952645 w 3119726"/>
              <a:gd name="connsiteY6188" fmla="*/ 1756978 h 2165949"/>
              <a:gd name="connsiteX6189" fmla="*/ 1953474 w 3119726"/>
              <a:gd name="connsiteY6189" fmla="*/ 1760399 h 2165949"/>
              <a:gd name="connsiteX6190" fmla="*/ 1948238 w 3119726"/>
              <a:gd name="connsiteY6190" fmla="*/ 1764858 h 2165949"/>
              <a:gd name="connsiteX6191" fmla="*/ 1976958 w 3119726"/>
              <a:gd name="connsiteY6191" fmla="*/ 1817580 h 2165949"/>
              <a:gd name="connsiteX6192" fmla="*/ 1974470 w 3119726"/>
              <a:gd name="connsiteY6192" fmla="*/ 1813070 h 2165949"/>
              <a:gd name="connsiteX6193" fmla="*/ 1972551 w 3119726"/>
              <a:gd name="connsiteY6193" fmla="*/ 1819757 h 2165949"/>
              <a:gd name="connsiteX6194" fmla="*/ 1974832 w 3119726"/>
              <a:gd name="connsiteY6194" fmla="*/ 1826289 h 2165949"/>
              <a:gd name="connsiteX6195" fmla="*/ 1976958 w 3119726"/>
              <a:gd name="connsiteY6195" fmla="*/ 1817580 h 2165949"/>
              <a:gd name="connsiteX6196" fmla="*/ 1963531 w 3119726"/>
              <a:gd name="connsiteY6196" fmla="*/ 1749772 h 2165949"/>
              <a:gd name="connsiteX6197" fmla="*/ 1961665 w 3119726"/>
              <a:gd name="connsiteY6197" fmla="*/ 1744951 h 2165949"/>
              <a:gd name="connsiteX6198" fmla="*/ 1964205 w 3119726"/>
              <a:gd name="connsiteY6198" fmla="*/ 1737952 h 2165949"/>
              <a:gd name="connsiteX6199" fmla="*/ 1966279 w 3119726"/>
              <a:gd name="connsiteY6199" fmla="*/ 1740752 h 2165949"/>
              <a:gd name="connsiteX6200" fmla="*/ 1967160 w 3119726"/>
              <a:gd name="connsiteY6200" fmla="*/ 1732716 h 2165949"/>
              <a:gd name="connsiteX6201" fmla="*/ 1960887 w 3119726"/>
              <a:gd name="connsiteY6201" fmla="*/ 1735775 h 2165949"/>
              <a:gd name="connsiteX6202" fmla="*/ 1962131 w 3119726"/>
              <a:gd name="connsiteY6202" fmla="*/ 1740907 h 2165949"/>
              <a:gd name="connsiteX6203" fmla="*/ 1959384 w 3119726"/>
              <a:gd name="connsiteY6203" fmla="*/ 1744121 h 2165949"/>
              <a:gd name="connsiteX6204" fmla="*/ 1956740 w 3119726"/>
              <a:gd name="connsiteY6204" fmla="*/ 1735931 h 2165949"/>
              <a:gd name="connsiteX6205" fmla="*/ 1957362 w 3119726"/>
              <a:gd name="connsiteY6205" fmla="*/ 1729865 h 2165949"/>
              <a:gd name="connsiteX6206" fmla="*/ 1954822 w 3119726"/>
              <a:gd name="connsiteY6206" fmla="*/ 1736864 h 2165949"/>
              <a:gd name="connsiteX6207" fmla="*/ 1958295 w 3119726"/>
              <a:gd name="connsiteY6207" fmla="*/ 1748528 h 2165949"/>
              <a:gd name="connsiteX6208" fmla="*/ 1961406 w 3119726"/>
              <a:gd name="connsiteY6208" fmla="*/ 1746973 h 2165949"/>
              <a:gd name="connsiteX6209" fmla="*/ 1958243 w 3119726"/>
              <a:gd name="connsiteY6209" fmla="*/ 1754230 h 2165949"/>
              <a:gd name="connsiteX6210" fmla="*/ 1963531 w 3119726"/>
              <a:gd name="connsiteY6210" fmla="*/ 1749772 h 2165949"/>
              <a:gd name="connsiteX6211" fmla="*/ 1977995 w 3119726"/>
              <a:gd name="connsiteY6211" fmla="*/ 1824734 h 2165949"/>
              <a:gd name="connsiteX6212" fmla="*/ 1981364 w 3119726"/>
              <a:gd name="connsiteY6212" fmla="*/ 1821209 h 2165949"/>
              <a:gd name="connsiteX6213" fmla="*/ 1981416 w 3119726"/>
              <a:gd name="connsiteY6213" fmla="*/ 1815454 h 2165949"/>
              <a:gd name="connsiteX6214" fmla="*/ 1977995 w 3119726"/>
              <a:gd name="connsiteY6214" fmla="*/ 1824734 h 2165949"/>
              <a:gd name="connsiteX6215" fmla="*/ 1968560 w 3119726"/>
              <a:gd name="connsiteY6215" fmla="*/ 1741529 h 2165949"/>
              <a:gd name="connsiteX6216" fmla="*/ 1970685 w 3119726"/>
              <a:gd name="connsiteY6216" fmla="*/ 1732872 h 2165949"/>
              <a:gd name="connsiteX6217" fmla="*/ 1973381 w 3119726"/>
              <a:gd name="connsiteY6217" fmla="*/ 1735360 h 2165949"/>
              <a:gd name="connsiteX6218" fmla="*/ 1968560 w 3119726"/>
              <a:gd name="connsiteY6218" fmla="*/ 1741529 h 2165949"/>
              <a:gd name="connsiteX6219" fmla="*/ 2212418 w 3119726"/>
              <a:gd name="connsiteY6219" fmla="*/ 1734686 h 2165949"/>
              <a:gd name="connsiteX6220" fmla="*/ 2212159 w 3119726"/>
              <a:gd name="connsiteY6220" fmla="*/ 1725200 h 2165949"/>
              <a:gd name="connsiteX6221" fmla="*/ 2212418 w 3119726"/>
              <a:gd name="connsiteY6221" fmla="*/ 1734686 h 2165949"/>
              <a:gd name="connsiteX6222" fmla="*/ 2253580 w 3119726"/>
              <a:gd name="connsiteY6222" fmla="*/ 1715609 h 2165949"/>
              <a:gd name="connsiteX6223" fmla="*/ 2253943 w 3119726"/>
              <a:gd name="connsiteY6223" fmla="*/ 1705811 h 2165949"/>
              <a:gd name="connsiteX6224" fmla="*/ 2247878 w 3119726"/>
              <a:gd name="connsiteY6224" fmla="*/ 1707004 h 2165949"/>
              <a:gd name="connsiteX6225" fmla="*/ 2247929 w 3119726"/>
              <a:gd name="connsiteY6225" fmla="*/ 1718460 h 2165949"/>
              <a:gd name="connsiteX6226" fmla="*/ 2253580 w 3119726"/>
              <a:gd name="connsiteY6226" fmla="*/ 1715609 h 2165949"/>
              <a:gd name="connsiteX6227" fmla="*/ 2332326 w 3119726"/>
              <a:gd name="connsiteY6227" fmla="*/ 1688341 h 2165949"/>
              <a:gd name="connsiteX6228" fmla="*/ 2337769 w 3119726"/>
              <a:gd name="connsiteY6228" fmla="*/ 1687408 h 2165949"/>
              <a:gd name="connsiteX6229" fmla="*/ 2333985 w 3119726"/>
              <a:gd name="connsiteY6229" fmla="*/ 1683623 h 2165949"/>
              <a:gd name="connsiteX6230" fmla="*/ 2332119 w 3119726"/>
              <a:gd name="connsiteY6230" fmla="*/ 1684608 h 2165949"/>
              <a:gd name="connsiteX6231" fmla="*/ 2332326 w 3119726"/>
              <a:gd name="connsiteY6231" fmla="*/ 1688341 h 2165949"/>
              <a:gd name="connsiteX6232" fmla="*/ 2400963 w 3119726"/>
              <a:gd name="connsiteY6232" fmla="*/ 1635049 h 2165949"/>
              <a:gd name="connsiteX6233" fmla="*/ 2408117 w 3119726"/>
              <a:gd name="connsiteY6233" fmla="*/ 1640855 h 2165949"/>
              <a:gd name="connsiteX6234" fmla="*/ 2411176 w 3119726"/>
              <a:gd name="connsiteY6234" fmla="*/ 1633493 h 2165949"/>
              <a:gd name="connsiteX6235" fmla="*/ 2404903 w 3119726"/>
              <a:gd name="connsiteY6235" fmla="*/ 1636811 h 2165949"/>
              <a:gd name="connsiteX6236" fmla="*/ 2406095 w 3119726"/>
              <a:gd name="connsiteY6236" fmla="*/ 1630435 h 2165949"/>
              <a:gd name="connsiteX6237" fmla="*/ 2400963 w 3119726"/>
              <a:gd name="connsiteY6237" fmla="*/ 1635049 h 2165949"/>
              <a:gd name="connsiteX6238" fmla="*/ 2414338 w 3119726"/>
              <a:gd name="connsiteY6238" fmla="*/ 1612602 h 2165949"/>
              <a:gd name="connsiteX6239" fmla="*/ 2419885 w 3119726"/>
              <a:gd name="connsiteY6239" fmla="*/ 1623125 h 2165949"/>
              <a:gd name="connsiteX6240" fmla="*/ 2422477 w 3119726"/>
              <a:gd name="connsiteY6240" fmla="*/ 1627532 h 2165949"/>
              <a:gd name="connsiteX6241" fmla="*/ 2416619 w 3119726"/>
              <a:gd name="connsiteY6241" fmla="*/ 1607521 h 2165949"/>
              <a:gd name="connsiteX6242" fmla="*/ 2414338 w 3119726"/>
              <a:gd name="connsiteY6242" fmla="*/ 1612602 h 2165949"/>
              <a:gd name="connsiteX6243" fmla="*/ 2430720 w 3119726"/>
              <a:gd name="connsiteY6243" fmla="*/ 1621207 h 2165949"/>
              <a:gd name="connsiteX6244" fmla="*/ 2432845 w 3119726"/>
              <a:gd name="connsiteY6244" fmla="*/ 1623955 h 2165949"/>
              <a:gd name="connsiteX6245" fmla="*/ 2442851 w 3119726"/>
              <a:gd name="connsiteY6245" fmla="*/ 1618667 h 2165949"/>
              <a:gd name="connsiteX6246" fmla="*/ 2439273 w 3119726"/>
              <a:gd name="connsiteY6246" fmla="*/ 1618615 h 2165949"/>
              <a:gd name="connsiteX6247" fmla="*/ 2432275 w 3119726"/>
              <a:gd name="connsiteY6247" fmla="*/ 1610787 h 2165949"/>
              <a:gd name="connsiteX6248" fmla="*/ 2434452 w 3119726"/>
              <a:gd name="connsiteY6248" fmla="*/ 1619237 h 2165949"/>
              <a:gd name="connsiteX6249" fmla="*/ 2431964 w 3119726"/>
              <a:gd name="connsiteY6249" fmla="*/ 1620585 h 2165949"/>
              <a:gd name="connsiteX6250" fmla="*/ 2429527 w 3119726"/>
              <a:gd name="connsiteY6250" fmla="*/ 1608403 h 2165949"/>
              <a:gd name="connsiteX6251" fmla="*/ 2430720 w 3119726"/>
              <a:gd name="connsiteY6251" fmla="*/ 1621207 h 2165949"/>
              <a:gd name="connsiteX6252" fmla="*/ 2479502 w 3119726"/>
              <a:gd name="connsiteY6252" fmla="*/ 1568278 h 2165949"/>
              <a:gd name="connsiteX6253" fmla="*/ 2478517 w 3119726"/>
              <a:gd name="connsiteY6253" fmla="*/ 1572684 h 2165949"/>
              <a:gd name="connsiteX6254" fmla="*/ 2479502 w 3119726"/>
              <a:gd name="connsiteY6254" fmla="*/ 1568278 h 2165949"/>
              <a:gd name="connsiteX6255" fmla="*/ 2485464 w 3119726"/>
              <a:gd name="connsiteY6255" fmla="*/ 1574758 h 2165949"/>
              <a:gd name="connsiteX6256" fmla="*/ 2487848 w 3119726"/>
              <a:gd name="connsiteY6256" fmla="*/ 1581134 h 2165949"/>
              <a:gd name="connsiteX6257" fmla="*/ 2491581 w 3119726"/>
              <a:gd name="connsiteY6257" fmla="*/ 1579112 h 2165949"/>
              <a:gd name="connsiteX6258" fmla="*/ 2488781 w 3119726"/>
              <a:gd name="connsiteY6258" fmla="*/ 1571025 h 2165949"/>
              <a:gd name="connsiteX6259" fmla="*/ 2480435 w 3119726"/>
              <a:gd name="connsiteY6259" fmla="*/ 1571647 h 2165949"/>
              <a:gd name="connsiteX6260" fmla="*/ 2481835 w 3119726"/>
              <a:gd name="connsiteY6260" fmla="*/ 1582482 h 2165949"/>
              <a:gd name="connsiteX6261" fmla="*/ 2485464 w 3119726"/>
              <a:gd name="connsiteY6261" fmla="*/ 1574758 h 2165949"/>
              <a:gd name="connsiteX6262" fmla="*/ 2485515 w 3119726"/>
              <a:gd name="connsiteY6262" fmla="*/ 1558895 h 2165949"/>
              <a:gd name="connsiteX6263" fmla="*/ 2508325 w 3119726"/>
              <a:gd name="connsiteY6263" fmla="*/ 1564338 h 2165949"/>
              <a:gd name="connsiteX6264" fmla="*/ 2510295 w 3119726"/>
              <a:gd name="connsiteY6264" fmla="*/ 1569055 h 2165949"/>
              <a:gd name="connsiteX6265" fmla="*/ 2509310 w 3119726"/>
              <a:gd name="connsiteY6265" fmla="*/ 1559931 h 2165949"/>
              <a:gd name="connsiteX6266" fmla="*/ 2513250 w 3119726"/>
              <a:gd name="connsiteY6266" fmla="*/ 1555888 h 2165949"/>
              <a:gd name="connsiteX6267" fmla="*/ 2515842 w 3119726"/>
              <a:gd name="connsiteY6267" fmla="*/ 1560294 h 2165949"/>
              <a:gd name="connsiteX6268" fmla="*/ 2550213 w 3119726"/>
              <a:gd name="connsiteY6268" fmla="*/ 1547541 h 2165949"/>
              <a:gd name="connsiteX6269" fmla="*/ 2548761 w 3119726"/>
              <a:gd name="connsiteY6269" fmla="*/ 1536759 h 2165949"/>
              <a:gd name="connsiteX6270" fmla="*/ 2551094 w 3119726"/>
              <a:gd name="connsiteY6270" fmla="*/ 1537433 h 2165949"/>
              <a:gd name="connsiteX6271" fmla="*/ 2550990 w 3119726"/>
              <a:gd name="connsiteY6271" fmla="*/ 1545209 h 2165949"/>
              <a:gd name="connsiteX6272" fmla="*/ 2553945 w 3119726"/>
              <a:gd name="connsiteY6272" fmla="*/ 1532041 h 2165949"/>
              <a:gd name="connsiteX6273" fmla="*/ 2549953 w 3119726"/>
              <a:gd name="connsiteY6273" fmla="*/ 1530382 h 2165949"/>
              <a:gd name="connsiteX6274" fmla="*/ 2499772 w 3119726"/>
              <a:gd name="connsiteY6274" fmla="*/ 1561331 h 2165949"/>
              <a:gd name="connsiteX6275" fmla="*/ 2496557 w 3119726"/>
              <a:gd name="connsiteY6275" fmla="*/ 1557288 h 2165949"/>
              <a:gd name="connsiteX6276" fmla="*/ 2494328 w 3119726"/>
              <a:gd name="connsiteY6276" fmla="*/ 1562316 h 2165949"/>
              <a:gd name="connsiteX6277" fmla="*/ 2490700 w 3119726"/>
              <a:gd name="connsiteY6277" fmla="*/ 1556562 h 2165949"/>
              <a:gd name="connsiteX6278" fmla="*/ 2485515 w 3119726"/>
              <a:gd name="connsiteY6278" fmla="*/ 1558895 h 2165949"/>
              <a:gd name="connsiteX6279" fmla="*/ 2609466 w 3119726"/>
              <a:gd name="connsiteY6279" fmla="*/ 1588599 h 2165949"/>
              <a:gd name="connsiteX6280" fmla="*/ 2612059 w 3119726"/>
              <a:gd name="connsiteY6280" fmla="*/ 1592954 h 2165949"/>
              <a:gd name="connsiteX6281" fmla="*/ 2621338 w 3119726"/>
              <a:gd name="connsiteY6281" fmla="*/ 1595598 h 2165949"/>
              <a:gd name="connsiteX6282" fmla="*/ 2624189 w 3119726"/>
              <a:gd name="connsiteY6282" fmla="*/ 1590154 h 2165949"/>
              <a:gd name="connsiteX6283" fmla="*/ 2617865 w 3119726"/>
              <a:gd name="connsiteY6283" fmla="*/ 1587873 h 2165949"/>
              <a:gd name="connsiteX6284" fmla="*/ 2616672 w 3119726"/>
              <a:gd name="connsiteY6284" fmla="*/ 1580771 h 2165949"/>
              <a:gd name="connsiteX6285" fmla="*/ 2612318 w 3119726"/>
              <a:gd name="connsiteY6285" fmla="*/ 1583156 h 2165949"/>
              <a:gd name="connsiteX6286" fmla="*/ 2613303 w 3119726"/>
              <a:gd name="connsiteY6286" fmla="*/ 1578750 h 2165949"/>
              <a:gd name="connsiteX6287" fmla="*/ 2608378 w 3119726"/>
              <a:gd name="connsiteY6287" fmla="*/ 1573721 h 2165949"/>
              <a:gd name="connsiteX6288" fmla="*/ 2611229 w 3119726"/>
              <a:gd name="connsiteY6288" fmla="*/ 1581808 h 2165949"/>
              <a:gd name="connsiteX6289" fmla="*/ 2609466 w 3119726"/>
              <a:gd name="connsiteY6289" fmla="*/ 1588599 h 2165949"/>
              <a:gd name="connsiteX6290" fmla="*/ 1840565 w 3119726"/>
              <a:gd name="connsiteY6290" fmla="*/ 1959105 h 2165949"/>
              <a:gd name="connsiteX6291" fmla="*/ 1842380 w 3119726"/>
              <a:gd name="connsiteY6291" fmla="*/ 1963978 h 2165949"/>
              <a:gd name="connsiteX6292" fmla="*/ 1842691 w 3119726"/>
              <a:gd name="connsiteY6292" fmla="*/ 1956254 h 2165949"/>
              <a:gd name="connsiteX6293" fmla="*/ 1850778 w 3119726"/>
              <a:gd name="connsiteY6293" fmla="*/ 1963822 h 2165949"/>
              <a:gd name="connsiteX6294" fmla="*/ 1850052 w 3119726"/>
              <a:gd name="connsiteY6294" fmla="*/ 1954698 h 2165949"/>
              <a:gd name="connsiteX6295" fmla="*/ 1850933 w 3119726"/>
              <a:gd name="connsiteY6295" fmla="*/ 1952366 h 2165949"/>
              <a:gd name="connsiteX6296" fmla="*/ 1857828 w 3119726"/>
              <a:gd name="connsiteY6296" fmla="*/ 1954854 h 2165949"/>
              <a:gd name="connsiteX6297" fmla="*/ 1860887 w 3119726"/>
              <a:gd name="connsiteY6297" fmla="*/ 1943916 h 2165949"/>
              <a:gd name="connsiteX6298" fmla="*/ 1849119 w 3119726"/>
              <a:gd name="connsiteY6298" fmla="*/ 1947596 h 2165949"/>
              <a:gd name="connsiteX6299" fmla="*/ 1847304 w 3119726"/>
              <a:gd name="connsiteY6299" fmla="*/ 1957913 h 2165949"/>
              <a:gd name="connsiteX6300" fmla="*/ 1840669 w 3119726"/>
              <a:gd name="connsiteY6300" fmla="*/ 1953454 h 2165949"/>
              <a:gd name="connsiteX6301" fmla="*/ 1840565 w 3119726"/>
              <a:gd name="connsiteY6301" fmla="*/ 1959105 h 2165949"/>
              <a:gd name="connsiteX6302" fmla="*/ 1959695 w 3119726"/>
              <a:gd name="connsiteY6302" fmla="*/ 1768798 h 2165949"/>
              <a:gd name="connsiteX6303" fmla="*/ 1953215 w 3119726"/>
              <a:gd name="connsiteY6303" fmla="*/ 1768176 h 2165949"/>
              <a:gd name="connsiteX6304" fmla="*/ 1952541 w 3119726"/>
              <a:gd name="connsiteY6304" fmla="*/ 1774189 h 2165949"/>
              <a:gd name="connsiteX6305" fmla="*/ 1956273 w 3119726"/>
              <a:gd name="connsiteY6305" fmla="*/ 1778077 h 2165949"/>
              <a:gd name="connsiteX6306" fmla="*/ 1959695 w 3119726"/>
              <a:gd name="connsiteY6306" fmla="*/ 1768798 h 2165949"/>
              <a:gd name="connsiteX6307" fmla="*/ 2549850 w 3119726"/>
              <a:gd name="connsiteY6307" fmla="*/ 1570870 h 2165949"/>
              <a:gd name="connsiteX6308" fmla="*/ 2565713 w 3119726"/>
              <a:gd name="connsiteY6308" fmla="*/ 1606640 h 2165949"/>
              <a:gd name="connsiteX6309" fmla="*/ 2584272 w 3119726"/>
              <a:gd name="connsiteY6309" fmla="*/ 1585074 h 2165949"/>
              <a:gd name="connsiteX6310" fmla="*/ 2593240 w 3119726"/>
              <a:gd name="connsiteY6310" fmla="*/ 1570507 h 2165949"/>
              <a:gd name="connsiteX6311" fmla="*/ 2590545 w 3119726"/>
              <a:gd name="connsiteY6311" fmla="*/ 1560346 h 2165949"/>
              <a:gd name="connsiteX6312" fmla="*/ 2582561 w 3119726"/>
              <a:gd name="connsiteY6312" fmla="*/ 1557028 h 2165949"/>
              <a:gd name="connsiteX6313" fmla="*/ 2582043 w 3119726"/>
              <a:gd name="connsiteY6313" fmla="*/ 1563094 h 2165949"/>
              <a:gd name="connsiteX6314" fmla="*/ 2577947 w 3119726"/>
              <a:gd name="connsiteY6314" fmla="*/ 1555680 h 2165949"/>
              <a:gd name="connsiteX6315" fmla="*/ 2576703 w 3119726"/>
              <a:gd name="connsiteY6315" fmla="*/ 1569885 h 2165949"/>
              <a:gd name="connsiteX6316" fmla="*/ 2565920 w 3119726"/>
              <a:gd name="connsiteY6316" fmla="*/ 1550652 h 2165949"/>
              <a:gd name="connsiteX6317" fmla="*/ 2549850 w 3119726"/>
              <a:gd name="connsiteY6317" fmla="*/ 1570870 h 2165949"/>
              <a:gd name="connsiteX6318" fmla="*/ 3080802 w 3119726"/>
              <a:gd name="connsiteY6318" fmla="*/ 1195387 h 2165949"/>
              <a:gd name="connsiteX6319" fmla="*/ 3083913 w 3119726"/>
              <a:gd name="connsiteY6319" fmla="*/ 1188130 h 2165949"/>
              <a:gd name="connsiteX6320" fmla="*/ 3080802 w 3119726"/>
              <a:gd name="connsiteY6320" fmla="*/ 1195387 h 2165949"/>
              <a:gd name="connsiteX6321" fmla="*/ 3075100 w 3119726"/>
              <a:gd name="connsiteY6321" fmla="*/ 1236653 h 2165949"/>
              <a:gd name="connsiteX6322" fmla="*/ 3080180 w 3119726"/>
              <a:gd name="connsiteY6322" fmla="*/ 1243962 h 2165949"/>
              <a:gd name="connsiteX6323" fmla="*/ 3077899 w 3119726"/>
              <a:gd name="connsiteY6323" fmla="*/ 1222085 h 2165949"/>
              <a:gd name="connsiteX6324" fmla="*/ 3078729 w 3119726"/>
              <a:gd name="connsiteY6324" fmla="*/ 1236653 h 2165949"/>
              <a:gd name="connsiteX6325" fmla="*/ 3075100 w 3119726"/>
              <a:gd name="connsiteY6325" fmla="*/ 1236653 h 2165949"/>
              <a:gd name="connsiteX6326" fmla="*/ 3074219 w 3119726"/>
              <a:gd name="connsiteY6326" fmla="*/ 1090825 h 2165949"/>
              <a:gd name="connsiteX6327" fmla="*/ 3067687 w 3119726"/>
              <a:gd name="connsiteY6327" fmla="*/ 1081027 h 2165949"/>
              <a:gd name="connsiteX6328" fmla="*/ 3074219 w 3119726"/>
              <a:gd name="connsiteY6328" fmla="*/ 1090825 h 2165949"/>
              <a:gd name="connsiteX6329" fmla="*/ 3065820 w 3119726"/>
              <a:gd name="connsiteY6329" fmla="*/ 986210 h 2165949"/>
              <a:gd name="connsiteX6330" fmla="*/ 3073130 w 3119726"/>
              <a:gd name="connsiteY6330" fmla="*/ 991135 h 2165949"/>
              <a:gd name="connsiteX6331" fmla="*/ 3065820 w 3119726"/>
              <a:gd name="connsiteY6331" fmla="*/ 986210 h 2165949"/>
              <a:gd name="connsiteX6332" fmla="*/ 3073078 w 3119726"/>
              <a:gd name="connsiteY6332" fmla="*/ 983877 h 2165949"/>
              <a:gd name="connsiteX6333" fmla="*/ 3072871 w 3119726"/>
              <a:gd name="connsiteY6333" fmla="*/ 964437 h 2165949"/>
              <a:gd name="connsiteX6334" fmla="*/ 3063073 w 3119726"/>
              <a:gd name="connsiteY6334" fmla="*/ 954587 h 2165949"/>
              <a:gd name="connsiteX6335" fmla="*/ 3068672 w 3119726"/>
              <a:gd name="connsiteY6335" fmla="*/ 969258 h 2165949"/>
              <a:gd name="connsiteX6336" fmla="*/ 3063591 w 3119726"/>
              <a:gd name="connsiteY6336" fmla="*/ 978901 h 2165949"/>
              <a:gd name="connsiteX6337" fmla="*/ 3073078 w 3119726"/>
              <a:gd name="connsiteY6337" fmla="*/ 983877 h 2165949"/>
              <a:gd name="connsiteX6338" fmla="*/ 3069190 w 3119726"/>
              <a:gd name="connsiteY6338" fmla="*/ 1112598 h 2165949"/>
              <a:gd name="connsiteX6339" fmla="*/ 3073389 w 3119726"/>
              <a:gd name="connsiteY6339" fmla="*/ 1098082 h 2165949"/>
              <a:gd name="connsiteX6340" fmla="*/ 3069190 w 3119726"/>
              <a:gd name="connsiteY6340" fmla="*/ 1112598 h 2165949"/>
              <a:gd name="connsiteX6341" fmla="*/ 3069294 w 3119726"/>
              <a:gd name="connsiteY6341" fmla="*/ 1068896 h 2165949"/>
              <a:gd name="connsiteX6342" fmla="*/ 3071212 w 3119726"/>
              <a:gd name="connsiteY6342" fmla="*/ 1073769 h 2165949"/>
              <a:gd name="connsiteX6343" fmla="*/ 3071886 w 3119726"/>
              <a:gd name="connsiteY6343" fmla="*/ 1054329 h 2165949"/>
              <a:gd name="connsiteX6344" fmla="*/ 3069294 w 3119726"/>
              <a:gd name="connsiteY6344" fmla="*/ 1068896 h 2165949"/>
              <a:gd name="connsiteX6345" fmla="*/ 3062036 w 3119726"/>
              <a:gd name="connsiteY6345" fmla="*/ 1275585 h 2165949"/>
              <a:gd name="connsiteX6346" fmla="*/ 3065665 w 3119726"/>
              <a:gd name="connsiteY6346" fmla="*/ 1282635 h 2165949"/>
              <a:gd name="connsiteX6347" fmla="*/ 3062036 w 3119726"/>
              <a:gd name="connsiteY6347" fmla="*/ 1275585 h 2165949"/>
              <a:gd name="connsiteX6348" fmla="*/ 3060947 w 3119726"/>
              <a:gd name="connsiteY6348" fmla="*/ 1226958 h 2165949"/>
              <a:gd name="connsiteX6349" fmla="*/ 3056696 w 3119726"/>
              <a:gd name="connsiteY6349" fmla="*/ 1232143 h 2165949"/>
              <a:gd name="connsiteX6350" fmla="*/ 3060947 w 3119726"/>
              <a:gd name="connsiteY6350" fmla="*/ 1226958 h 2165949"/>
              <a:gd name="connsiteX6351" fmla="*/ 3052756 w 3119726"/>
              <a:gd name="connsiteY6351" fmla="*/ 1293263 h 2165949"/>
              <a:gd name="connsiteX6352" fmla="*/ 3059133 w 3119726"/>
              <a:gd name="connsiteY6352" fmla="*/ 1270971 h 2165949"/>
              <a:gd name="connsiteX6353" fmla="*/ 3056022 w 3119726"/>
              <a:gd name="connsiteY6353" fmla="*/ 1232194 h 2165949"/>
              <a:gd name="connsiteX6354" fmla="*/ 3052756 w 3119726"/>
              <a:gd name="connsiteY6354" fmla="*/ 1293263 h 2165949"/>
              <a:gd name="connsiteX6355" fmla="*/ 3007344 w 3119726"/>
              <a:gd name="connsiteY6355" fmla="*/ 1328722 h 2165949"/>
              <a:gd name="connsiteX6356" fmla="*/ 3009418 w 3119726"/>
              <a:gd name="connsiteY6356" fmla="*/ 1323175 h 2165949"/>
              <a:gd name="connsiteX6357" fmla="*/ 3007085 w 3119726"/>
              <a:gd name="connsiteY6357" fmla="*/ 1316384 h 2165949"/>
              <a:gd name="connsiteX6358" fmla="*/ 3007344 w 3119726"/>
              <a:gd name="connsiteY6358" fmla="*/ 1328722 h 2165949"/>
              <a:gd name="connsiteX6359" fmla="*/ 2995006 w 3119726"/>
              <a:gd name="connsiteY6359" fmla="*/ 1322345 h 2165949"/>
              <a:gd name="connsiteX6360" fmla="*/ 2995265 w 3119726"/>
              <a:gd name="connsiteY6360" fmla="*/ 1309696 h 2165949"/>
              <a:gd name="connsiteX6361" fmla="*/ 2995006 w 3119726"/>
              <a:gd name="connsiteY6361" fmla="*/ 1322345 h 2165949"/>
              <a:gd name="connsiteX6362" fmla="*/ 2942440 w 3119726"/>
              <a:gd name="connsiteY6362" fmla="*/ 1305290 h 2165949"/>
              <a:gd name="connsiteX6363" fmla="*/ 2939640 w 3119726"/>
              <a:gd name="connsiteY6363" fmla="*/ 1296321 h 2165949"/>
              <a:gd name="connsiteX6364" fmla="*/ 2942440 w 3119726"/>
              <a:gd name="connsiteY6364" fmla="*/ 1305290 h 2165949"/>
              <a:gd name="connsiteX6365" fmla="*/ 2859857 w 3119726"/>
              <a:gd name="connsiteY6365" fmla="*/ 1361433 h 2165949"/>
              <a:gd name="connsiteX6366" fmla="*/ 2859857 w 3119726"/>
              <a:gd name="connsiteY6366" fmla="*/ 1361433 h 2165949"/>
              <a:gd name="connsiteX6367" fmla="*/ 2859857 w 3119726"/>
              <a:gd name="connsiteY6367" fmla="*/ 1361433 h 2165949"/>
              <a:gd name="connsiteX6368" fmla="*/ 2751043 w 3119726"/>
              <a:gd name="connsiteY6368" fmla="*/ 1430848 h 2165949"/>
              <a:gd name="connsiteX6369" fmla="*/ 2756072 w 3119726"/>
              <a:gd name="connsiteY6369" fmla="*/ 1427530 h 2165949"/>
              <a:gd name="connsiteX6370" fmla="*/ 2751043 w 3119726"/>
              <a:gd name="connsiteY6370" fmla="*/ 1430848 h 2165949"/>
              <a:gd name="connsiteX6371" fmla="*/ 2744356 w 3119726"/>
              <a:gd name="connsiteY6371" fmla="*/ 1440646 h 2165949"/>
              <a:gd name="connsiteX6372" fmla="*/ 2747363 w 3119726"/>
              <a:gd name="connsiteY6372" fmla="*/ 1446659 h 2165949"/>
              <a:gd name="connsiteX6373" fmla="*/ 2752391 w 3119726"/>
              <a:gd name="connsiteY6373" fmla="*/ 1443342 h 2165949"/>
              <a:gd name="connsiteX6374" fmla="*/ 2744356 w 3119726"/>
              <a:gd name="connsiteY6374" fmla="*/ 1440646 h 2165949"/>
              <a:gd name="connsiteX6375" fmla="*/ 2736684 w 3119726"/>
              <a:gd name="connsiteY6375" fmla="*/ 1451118 h 2165949"/>
              <a:gd name="connsiteX6376" fmla="*/ 2741712 w 3119726"/>
              <a:gd name="connsiteY6376" fmla="*/ 1447800 h 2165949"/>
              <a:gd name="connsiteX6377" fmla="*/ 2736684 w 3119726"/>
              <a:gd name="connsiteY6377" fmla="*/ 1451118 h 2165949"/>
              <a:gd name="connsiteX6378" fmla="*/ 2722583 w 3119726"/>
              <a:gd name="connsiteY6378" fmla="*/ 1436343 h 2165949"/>
              <a:gd name="connsiteX6379" fmla="*/ 2726264 w 3119726"/>
              <a:gd name="connsiteY6379" fmla="*/ 1444586 h 2165949"/>
              <a:gd name="connsiteX6380" fmla="*/ 2731603 w 3119726"/>
              <a:gd name="connsiteY6380" fmla="*/ 1438365 h 2165949"/>
              <a:gd name="connsiteX6381" fmla="*/ 2722583 w 3119726"/>
              <a:gd name="connsiteY6381" fmla="*/ 1436343 h 2165949"/>
              <a:gd name="connsiteX6382" fmla="*/ 2695574 w 3119726"/>
              <a:gd name="connsiteY6382" fmla="*/ 1454332 h 2165949"/>
              <a:gd name="connsiteX6383" fmla="*/ 2702573 w 3119726"/>
              <a:gd name="connsiteY6383" fmla="*/ 1457702 h 2165949"/>
              <a:gd name="connsiteX6384" fmla="*/ 2695574 w 3119726"/>
              <a:gd name="connsiteY6384" fmla="*/ 1454332 h 2165949"/>
              <a:gd name="connsiteX6385" fmla="*/ 2657523 w 3119726"/>
              <a:gd name="connsiteY6385" fmla="*/ 1439194 h 2165949"/>
              <a:gd name="connsiteX6386" fmla="*/ 2649539 w 3119726"/>
              <a:gd name="connsiteY6386" fmla="*/ 1436343 h 2165949"/>
              <a:gd name="connsiteX6387" fmla="*/ 2657523 w 3119726"/>
              <a:gd name="connsiteY6387" fmla="*/ 1439194 h 2165949"/>
              <a:gd name="connsiteX6388" fmla="*/ 2523515 w 3119726"/>
              <a:gd name="connsiteY6388" fmla="*/ 1460708 h 2165949"/>
              <a:gd name="connsiteX6389" fmla="*/ 2532431 w 3119726"/>
              <a:gd name="connsiteY6389" fmla="*/ 1463041 h 2165949"/>
              <a:gd name="connsiteX6390" fmla="*/ 2535438 w 3119726"/>
              <a:gd name="connsiteY6390" fmla="*/ 1459153 h 2165949"/>
              <a:gd name="connsiteX6391" fmla="*/ 2535749 w 3119726"/>
              <a:gd name="connsiteY6391" fmla="*/ 1460760 h 2165949"/>
              <a:gd name="connsiteX6392" fmla="*/ 2537460 w 3119726"/>
              <a:gd name="connsiteY6392" fmla="*/ 1457131 h 2165949"/>
              <a:gd name="connsiteX6393" fmla="*/ 2537874 w 3119726"/>
              <a:gd name="connsiteY6393" fmla="*/ 1457028 h 2165949"/>
              <a:gd name="connsiteX6394" fmla="*/ 2537771 w 3119726"/>
              <a:gd name="connsiteY6394" fmla="*/ 1456768 h 2165949"/>
              <a:gd name="connsiteX6395" fmla="*/ 2545547 w 3119726"/>
              <a:gd name="connsiteY6395" fmla="*/ 1457442 h 2165949"/>
              <a:gd name="connsiteX6396" fmla="*/ 2542540 w 3119726"/>
              <a:gd name="connsiteY6396" fmla="*/ 1451377 h 2165949"/>
              <a:gd name="connsiteX6397" fmla="*/ 2534816 w 3119726"/>
              <a:gd name="connsiteY6397" fmla="*/ 1452828 h 2165949"/>
              <a:gd name="connsiteX6398" fmla="*/ 2523515 w 3119726"/>
              <a:gd name="connsiteY6398" fmla="*/ 1460708 h 2165949"/>
              <a:gd name="connsiteX6399" fmla="*/ 1940307 w 3119726"/>
              <a:gd name="connsiteY6399" fmla="*/ 1728621 h 2165949"/>
              <a:gd name="connsiteX6400" fmla="*/ 1947512 w 3119726"/>
              <a:gd name="connsiteY6400" fmla="*/ 1730280 h 2165949"/>
              <a:gd name="connsiteX6401" fmla="*/ 1940307 w 3119726"/>
              <a:gd name="connsiteY6401" fmla="*/ 1728621 h 2165949"/>
              <a:gd name="connsiteX6402" fmla="*/ 1872654 w 3119726"/>
              <a:gd name="connsiteY6402" fmla="*/ 1778958 h 2165949"/>
              <a:gd name="connsiteX6403" fmla="*/ 1878357 w 3119726"/>
              <a:gd name="connsiteY6403" fmla="*/ 1780877 h 2165949"/>
              <a:gd name="connsiteX6404" fmla="*/ 1879031 w 3119726"/>
              <a:gd name="connsiteY6404" fmla="*/ 1782847 h 2165949"/>
              <a:gd name="connsiteX6405" fmla="*/ 1882193 w 3119726"/>
              <a:gd name="connsiteY6405" fmla="*/ 1781343 h 2165949"/>
              <a:gd name="connsiteX6406" fmla="*/ 1881260 w 3119726"/>
              <a:gd name="connsiteY6406" fmla="*/ 1779529 h 2165949"/>
              <a:gd name="connsiteX6407" fmla="*/ 1883437 w 3119726"/>
              <a:gd name="connsiteY6407" fmla="*/ 1777818 h 2165949"/>
              <a:gd name="connsiteX6408" fmla="*/ 1885977 w 3119726"/>
              <a:gd name="connsiteY6408" fmla="*/ 1779529 h 2165949"/>
              <a:gd name="connsiteX6409" fmla="*/ 1884733 w 3119726"/>
              <a:gd name="connsiteY6409" fmla="*/ 1776729 h 2165949"/>
              <a:gd name="connsiteX6410" fmla="*/ 1885407 w 3119726"/>
              <a:gd name="connsiteY6410" fmla="*/ 1776211 h 2165949"/>
              <a:gd name="connsiteX6411" fmla="*/ 1889243 w 3119726"/>
              <a:gd name="connsiteY6411" fmla="*/ 1774811 h 2165949"/>
              <a:gd name="connsiteX6412" fmla="*/ 1891369 w 3119726"/>
              <a:gd name="connsiteY6412" fmla="*/ 1775278 h 2165949"/>
              <a:gd name="connsiteX6413" fmla="*/ 1889814 w 3119726"/>
              <a:gd name="connsiteY6413" fmla="*/ 1768279 h 2165949"/>
              <a:gd name="connsiteX6414" fmla="*/ 1888777 w 3119726"/>
              <a:gd name="connsiteY6414" fmla="*/ 1769575 h 2165949"/>
              <a:gd name="connsiteX6415" fmla="*/ 1887584 w 3119726"/>
              <a:gd name="connsiteY6415" fmla="*/ 1770716 h 2165949"/>
              <a:gd name="connsiteX6416" fmla="*/ 1885770 w 3119726"/>
              <a:gd name="connsiteY6416" fmla="*/ 1771804 h 2165949"/>
              <a:gd name="connsiteX6417" fmla="*/ 1882712 w 3119726"/>
              <a:gd name="connsiteY6417" fmla="*/ 1765791 h 2165949"/>
              <a:gd name="connsiteX6418" fmla="*/ 1880586 w 3119726"/>
              <a:gd name="connsiteY6418" fmla="*/ 1768694 h 2165949"/>
              <a:gd name="connsiteX6419" fmla="*/ 1882867 w 3119726"/>
              <a:gd name="connsiteY6419" fmla="*/ 1769472 h 2165949"/>
              <a:gd name="connsiteX6420" fmla="*/ 1881519 w 3119726"/>
              <a:gd name="connsiteY6420" fmla="*/ 1772634 h 2165949"/>
              <a:gd name="connsiteX6421" fmla="*/ 1872654 w 3119726"/>
              <a:gd name="connsiteY6421" fmla="*/ 1778958 h 2165949"/>
              <a:gd name="connsiteX6422" fmla="*/ 1780067 w 3119726"/>
              <a:gd name="connsiteY6422" fmla="*/ 1798606 h 2165949"/>
              <a:gd name="connsiteX6423" fmla="*/ 1795671 w 3119726"/>
              <a:gd name="connsiteY6423" fmla="*/ 1786475 h 2165949"/>
              <a:gd name="connsiteX6424" fmla="*/ 1780067 w 3119726"/>
              <a:gd name="connsiteY6424" fmla="*/ 1798606 h 2165949"/>
              <a:gd name="connsiteX6425" fmla="*/ 1777734 w 3119726"/>
              <a:gd name="connsiteY6425" fmla="*/ 1825200 h 2165949"/>
              <a:gd name="connsiteX6426" fmla="*/ 1770528 w 3119726"/>
              <a:gd name="connsiteY6426" fmla="*/ 1823334 h 2165949"/>
              <a:gd name="connsiteX6427" fmla="*/ 1777734 w 3119726"/>
              <a:gd name="connsiteY6427" fmla="*/ 1825200 h 2165949"/>
              <a:gd name="connsiteX6428" fmla="*/ 1747407 w 3119726"/>
              <a:gd name="connsiteY6428" fmla="*/ 1810685 h 2165949"/>
              <a:gd name="connsiteX6429" fmla="*/ 1755235 w 3119726"/>
              <a:gd name="connsiteY6429" fmla="*/ 1804620 h 2165949"/>
              <a:gd name="connsiteX6430" fmla="*/ 1747407 w 3119726"/>
              <a:gd name="connsiteY6430" fmla="*/ 1810685 h 2165949"/>
              <a:gd name="connsiteX6431" fmla="*/ 1732425 w 3119726"/>
              <a:gd name="connsiteY6431" fmla="*/ 1727999 h 2165949"/>
              <a:gd name="connsiteX6432" fmla="*/ 1721176 w 3119726"/>
              <a:gd name="connsiteY6432" fmla="*/ 1727947 h 2165949"/>
              <a:gd name="connsiteX6433" fmla="*/ 1732425 w 3119726"/>
              <a:gd name="connsiteY6433" fmla="*/ 1727999 h 2165949"/>
              <a:gd name="connsiteX6434" fmla="*/ 1740357 w 3119726"/>
              <a:gd name="connsiteY6434" fmla="*/ 1836813 h 2165949"/>
              <a:gd name="connsiteX6435" fmla="*/ 1745645 w 3119726"/>
              <a:gd name="connsiteY6435" fmla="*/ 1840441 h 2165949"/>
              <a:gd name="connsiteX6436" fmla="*/ 1747511 w 3119726"/>
              <a:gd name="connsiteY6436" fmla="*/ 1835672 h 2165949"/>
              <a:gd name="connsiteX6437" fmla="*/ 1746111 w 3119726"/>
              <a:gd name="connsiteY6437" fmla="*/ 1836553 h 2165949"/>
              <a:gd name="connsiteX6438" fmla="*/ 1740357 w 3119726"/>
              <a:gd name="connsiteY6438" fmla="*/ 1836813 h 2165949"/>
              <a:gd name="connsiteX6439" fmla="*/ 1720917 w 3119726"/>
              <a:gd name="connsiteY6439" fmla="*/ 1748528 h 2165949"/>
              <a:gd name="connsiteX6440" fmla="*/ 1727604 w 3119726"/>
              <a:gd name="connsiteY6440" fmla="*/ 1748113 h 2165949"/>
              <a:gd name="connsiteX6441" fmla="*/ 1720917 w 3119726"/>
              <a:gd name="connsiteY6441" fmla="*/ 1748528 h 2165949"/>
              <a:gd name="connsiteX6442" fmla="*/ 1724183 w 3119726"/>
              <a:gd name="connsiteY6442" fmla="*/ 1813433 h 2165949"/>
              <a:gd name="connsiteX6443" fmla="*/ 1736469 w 3119726"/>
              <a:gd name="connsiteY6443" fmla="*/ 1818098 h 2165949"/>
              <a:gd name="connsiteX6444" fmla="*/ 1735588 w 3119726"/>
              <a:gd name="connsiteY6444" fmla="*/ 1808300 h 2165949"/>
              <a:gd name="connsiteX6445" fmla="*/ 1724183 w 3119726"/>
              <a:gd name="connsiteY6445" fmla="*/ 1813433 h 2165949"/>
              <a:gd name="connsiteX6446" fmla="*/ 1706246 w 3119726"/>
              <a:gd name="connsiteY6446" fmla="*/ 1732094 h 2165949"/>
              <a:gd name="connsiteX6447" fmla="*/ 1720554 w 3119726"/>
              <a:gd name="connsiteY6447" fmla="*/ 1735931 h 2165949"/>
              <a:gd name="connsiteX6448" fmla="*/ 1719102 w 3119726"/>
              <a:gd name="connsiteY6448" fmla="*/ 1728932 h 2165949"/>
              <a:gd name="connsiteX6449" fmla="*/ 1706246 w 3119726"/>
              <a:gd name="connsiteY6449" fmla="*/ 1732094 h 2165949"/>
              <a:gd name="connsiteX6450" fmla="*/ 1739838 w 3119726"/>
              <a:gd name="connsiteY6450" fmla="*/ 1839612 h 2165949"/>
              <a:gd name="connsiteX6451" fmla="*/ 1717495 w 3119726"/>
              <a:gd name="connsiteY6451" fmla="*/ 1846870 h 2165949"/>
              <a:gd name="connsiteX6452" fmla="*/ 1739838 w 3119726"/>
              <a:gd name="connsiteY6452" fmla="*/ 1839612 h 2165949"/>
              <a:gd name="connsiteX6453" fmla="*/ 1735795 w 3119726"/>
              <a:gd name="connsiteY6453" fmla="*/ 1831214 h 2165949"/>
              <a:gd name="connsiteX6454" fmla="*/ 1726982 w 3119726"/>
              <a:gd name="connsiteY6454" fmla="*/ 1832614 h 2165949"/>
              <a:gd name="connsiteX6455" fmla="*/ 1735795 w 3119726"/>
              <a:gd name="connsiteY6455" fmla="*/ 1831214 h 2165949"/>
              <a:gd name="connsiteX6456" fmla="*/ 1700543 w 3119726"/>
              <a:gd name="connsiteY6456" fmla="*/ 1737123 h 2165949"/>
              <a:gd name="connsiteX6457" fmla="*/ 1705105 w 3119726"/>
              <a:gd name="connsiteY6457" fmla="*/ 1742774 h 2165949"/>
              <a:gd name="connsiteX6458" fmla="*/ 1705261 w 3119726"/>
              <a:gd name="connsiteY6458" fmla="*/ 1732561 h 2165949"/>
              <a:gd name="connsiteX6459" fmla="*/ 1700543 w 3119726"/>
              <a:gd name="connsiteY6459" fmla="*/ 1737123 h 2165949"/>
              <a:gd name="connsiteX6460" fmla="*/ 1721487 w 3119726"/>
              <a:gd name="connsiteY6460" fmla="*/ 1855372 h 2165949"/>
              <a:gd name="connsiteX6461" fmla="*/ 1728537 w 3119726"/>
              <a:gd name="connsiteY6461" fmla="*/ 1867606 h 2165949"/>
              <a:gd name="connsiteX6462" fmla="*/ 1727086 w 3119726"/>
              <a:gd name="connsiteY6462" fmla="*/ 1860608 h 2165949"/>
              <a:gd name="connsiteX6463" fmla="*/ 1721487 w 3119726"/>
              <a:gd name="connsiteY6463" fmla="*/ 1855372 h 2165949"/>
              <a:gd name="connsiteX6464" fmla="*/ 1700025 w 3119726"/>
              <a:gd name="connsiteY6464" fmla="*/ 1739871 h 2165949"/>
              <a:gd name="connsiteX6465" fmla="*/ 1695411 w 3119726"/>
              <a:gd name="connsiteY6465" fmla="*/ 1739300 h 2165949"/>
              <a:gd name="connsiteX6466" fmla="*/ 1691367 w 3119726"/>
              <a:gd name="connsiteY6466" fmla="*/ 1735931 h 2165949"/>
              <a:gd name="connsiteX6467" fmla="*/ 1695826 w 3119726"/>
              <a:gd name="connsiteY6467" fmla="*/ 1746714 h 2165949"/>
              <a:gd name="connsiteX6468" fmla="*/ 1700025 w 3119726"/>
              <a:gd name="connsiteY6468" fmla="*/ 1739871 h 2165949"/>
              <a:gd name="connsiteX6469" fmla="*/ 1693700 w 3119726"/>
              <a:gd name="connsiteY6469" fmla="*/ 1714624 h 2165949"/>
              <a:gd name="connsiteX6470" fmla="*/ 1678304 w 3119726"/>
              <a:gd name="connsiteY6470" fmla="*/ 1716179 h 2165949"/>
              <a:gd name="connsiteX6471" fmla="*/ 1693700 w 3119726"/>
              <a:gd name="connsiteY6471" fmla="*/ 1714624 h 2165949"/>
              <a:gd name="connsiteX6472" fmla="*/ 1700336 w 3119726"/>
              <a:gd name="connsiteY6472" fmla="*/ 1851743 h 2165949"/>
              <a:gd name="connsiteX6473" fmla="*/ 1708578 w 3119726"/>
              <a:gd name="connsiteY6473" fmla="*/ 1853246 h 2165949"/>
              <a:gd name="connsiteX6474" fmla="*/ 1700336 w 3119726"/>
              <a:gd name="connsiteY6474" fmla="*/ 1851743 h 2165949"/>
              <a:gd name="connsiteX6475" fmla="*/ 1674312 w 3119726"/>
              <a:gd name="connsiteY6475" fmla="*/ 1740752 h 2165949"/>
              <a:gd name="connsiteX6476" fmla="*/ 1678459 w 3119726"/>
              <a:gd name="connsiteY6476" fmla="*/ 1738989 h 2165949"/>
              <a:gd name="connsiteX6477" fmla="*/ 1674312 w 3119726"/>
              <a:gd name="connsiteY6477" fmla="*/ 1740752 h 2165949"/>
              <a:gd name="connsiteX6478" fmla="*/ 1671720 w 3119726"/>
              <a:gd name="connsiteY6478" fmla="*/ 1744433 h 2165949"/>
              <a:gd name="connsiteX6479" fmla="*/ 1657827 w 3119726"/>
              <a:gd name="connsiteY6479" fmla="*/ 1747906 h 2165949"/>
              <a:gd name="connsiteX6480" fmla="*/ 1671098 w 3119726"/>
              <a:gd name="connsiteY6480" fmla="*/ 1752364 h 2165949"/>
              <a:gd name="connsiteX6481" fmla="*/ 1671720 w 3119726"/>
              <a:gd name="connsiteY6481" fmla="*/ 1744433 h 2165949"/>
              <a:gd name="connsiteX6482" fmla="*/ 1649325 w 3119726"/>
              <a:gd name="connsiteY6482" fmla="*/ 1733753 h 2165949"/>
              <a:gd name="connsiteX6483" fmla="*/ 1664773 w 3119726"/>
              <a:gd name="connsiteY6483" fmla="*/ 1727066 h 2165949"/>
              <a:gd name="connsiteX6484" fmla="*/ 1649325 w 3119726"/>
              <a:gd name="connsiteY6484" fmla="*/ 1733753 h 2165949"/>
              <a:gd name="connsiteX6485" fmla="*/ 1685613 w 3119726"/>
              <a:gd name="connsiteY6485" fmla="*/ 1891194 h 2165949"/>
              <a:gd name="connsiteX6486" fmla="*/ 1688775 w 3119726"/>
              <a:gd name="connsiteY6486" fmla="*/ 1889846 h 2165949"/>
              <a:gd name="connsiteX6487" fmla="*/ 1680792 w 3119726"/>
              <a:gd name="connsiteY6487" fmla="*/ 1872946 h 2165949"/>
              <a:gd name="connsiteX6488" fmla="*/ 1682192 w 3119726"/>
              <a:gd name="connsiteY6488" fmla="*/ 1879944 h 2165949"/>
              <a:gd name="connsiteX6489" fmla="*/ 1685613 w 3119726"/>
              <a:gd name="connsiteY6489" fmla="*/ 1891194 h 2165949"/>
              <a:gd name="connsiteX6490" fmla="*/ 1641237 w 3119726"/>
              <a:gd name="connsiteY6490" fmla="*/ 1861852 h 2165949"/>
              <a:gd name="connsiteX6491" fmla="*/ 1644037 w 3119726"/>
              <a:gd name="connsiteY6491" fmla="*/ 1875901 h 2165949"/>
              <a:gd name="connsiteX6492" fmla="*/ 1649739 w 3119726"/>
              <a:gd name="connsiteY6492" fmla="*/ 1876056 h 2165949"/>
              <a:gd name="connsiteX6493" fmla="*/ 1643207 w 3119726"/>
              <a:gd name="connsiteY6493" fmla="*/ 1866103 h 2165949"/>
              <a:gd name="connsiteX6494" fmla="*/ 1661300 w 3119726"/>
              <a:gd name="connsiteY6494" fmla="*/ 1866051 h 2165949"/>
              <a:gd name="connsiteX6495" fmla="*/ 1662907 w 3119726"/>
              <a:gd name="connsiteY6495" fmla="*/ 1862785 h 2165949"/>
              <a:gd name="connsiteX6496" fmla="*/ 1660004 w 3119726"/>
              <a:gd name="connsiteY6496" fmla="*/ 1853868 h 2165949"/>
              <a:gd name="connsiteX6497" fmla="*/ 1641237 w 3119726"/>
              <a:gd name="connsiteY6497" fmla="*/ 1861852 h 2165949"/>
              <a:gd name="connsiteX6498" fmla="*/ 1634083 w 3119726"/>
              <a:gd name="connsiteY6498" fmla="*/ 1808974 h 2165949"/>
              <a:gd name="connsiteX6499" fmla="*/ 1635017 w 3119726"/>
              <a:gd name="connsiteY6499" fmla="*/ 1813640 h 2165949"/>
              <a:gd name="connsiteX6500" fmla="*/ 1638594 w 3119726"/>
              <a:gd name="connsiteY6500" fmla="*/ 1814677 h 2165949"/>
              <a:gd name="connsiteX6501" fmla="*/ 1642845 w 3119726"/>
              <a:gd name="connsiteY6501" fmla="*/ 1807782 h 2165949"/>
              <a:gd name="connsiteX6502" fmla="*/ 1634083 w 3119726"/>
              <a:gd name="connsiteY6502" fmla="*/ 1808974 h 2165949"/>
              <a:gd name="connsiteX6503" fmla="*/ 1634498 w 3119726"/>
              <a:gd name="connsiteY6503" fmla="*/ 1788497 h 2165949"/>
              <a:gd name="connsiteX6504" fmla="*/ 1627811 w 3119726"/>
              <a:gd name="connsiteY6504" fmla="*/ 1788756 h 2165949"/>
              <a:gd name="connsiteX6505" fmla="*/ 1634498 w 3119726"/>
              <a:gd name="connsiteY6505" fmla="*/ 1788497 h 2165949"/>
              <a:gd name="connsiteX6506" fmla="*/ 1639786 w 3119726"/>
              <a:gd name="connsiteY6506" fmla="*/ 1831992 h 2165949"/>
              <a:gd name="connsiteX6507" fmla="*/ 1630973 w 3119726"/>
              <a:gd name="connsiteY6507" fmla="*/ 1833132 h 2165949"/>
              <a:gd name="connsiteX6508" fmla="*/ 1639786 w 3119726"/>
              <a:gd name="connsiteY6508" fmla="*/ 1831992 h 2165949"/>
              <a:gd name="connsiteX6509" fmla="*/ 1599609 w 3119726"/>
              <a:gd name="connsiteY6509" fmla="*/ 1736967 h 2165949"/>
              <a:gd name="connsiteX6510" fmla="*/ 1619153 w 3119726"/>
              <a:gd name="connsiteY6510" fmla="*/ 1733961 h 2165949"/>
              <a:gd name="connsiteX6511" fmla="*/ 1617754 w 3119726"/>
              <a:gd name="connsiteY6511" fmla="*/ 1726910 h 2165949"/>
              <a:gd name="connsiteX6512" fmla="*/ 1614591 w 3119726"/>
              <a:gd name="connsiteY6512" fmla="*/ 1729606 h 2165949"/>
              <a:gd name="connsiteX6513" fmla="*/ 1615006 w 3119726"/>
              <a:gd name="connsiteY6513" fmla="*/ 1726547 h 2165949"/>
              <a:gd name="connsiteX6514" fmla="*/ 1606556 w 3119726"/>
              <a:gd name="connsiteY6514" fmla="*/ 1732976 h 2165949"/>
              <a:gd name="connsiteX6515" fmla="*/ 1599609 w 3119726"/>
              <a:gd name="connsiteY6515" fmla="*/ 1736967 h 2165949"/>
              <a:gd name="connsiteX6516" fmla="*/ 1623249 w 3119726"/>
              <a:gd name="connsiteY6516" fmla="*/ 1833806 h 2165949"/>
              <a:gd name="connsiteX6517" fmla="*/ 1630558 w 3119726"/>
              <a:gd name="connsiteY6517" fmla="*/ 1830799 h 2165949"/>
              <a:gd name="connsiteX6518" fmla="*/ 1623249 w 3119726"/>
              <a:gd name="connsiteY6518" fmla="*/ 1833806 h 2165949"/>
              <a:gd name="connsiteX6519" fmla="*/ 1622627 w 3119726"/>
              <a:gd name="connsiteY6519" fmla="*/ 1882277 h 2165949"/>
              <a:gd name="connsiteX6520" fmla="*/ 1625530 w 3119726"/>
              <a:gd name="connsiteY6520" fmla="*/ 1891245 h 2165949"/>
              <a:gd name="connsiteX6521" fmla="*/ 1629833 w 3119726"/>
              <a:gd name="connsiteY6521" fmla="*/ 1884351 h 2165949"/>
              <a:gd name="connsiteX6522" fmla="*/ 1622627 w 3119726"/>
              <a:gd name="connsiteY6522" fmla="*/ 1882277 h 2165949"/>
              <a:gd name="connsiteX6523" fmla="*/ 1613036 w 3119726"/>
              <a:gd name="connsiteY6523" fmla="*/ 1873568 h 2165949"/>
              <a:gd name="connsiteX6524" fmla="*/ 1624856 w 3119726"/>
              <a:gd name="connsiteY6524" fmla="*/ 1876263 h 2165949"/>
              <a:gd name="connsiteX6525" fmla="*/ 1615836 w 3119726"/>
              <a:gd name="connsiteY6525" fmla="*/ 1864755 h 2165949"/>
              <a:gd name="connsiteX6526" fmla="*/ 1615732 w 3119726"/>
              <a:gd name="connsiteY6526" fmla="*/ 1869887 h 2165949"/>
              <a:gd name="connsiteX6527" fmla="*/ 1613036 w 3119726"/>
              <a:gd name="connsiteY6527" fmla="*/ 1873568 h 2165949"/>
              <a:gd name="connsiteX6528" fmla="*/ 1579651 w 3119726"/>
              <a:gd name="connsiteY6528" fmla="*/ 1905139 h 2165949"/>
              <a:gd name="connsiteX6529" fmla="*/ 1582346 w 3119726"/>
              <a:gd name="connsiteY6529" fmla="*/ 1901510 h 2165949"/>
              <a:gd name="connsiteX6530" fmla="*/ 1585353 w 3119726"/>
              <a:gd name="connsiteY6530" fmla="*/ 1905346 h 2165949"/>
              <a:gd name="connsiteX6531" fmla="*/ 1579651 w 3119726"/>
              <a:gd name="connsiteY6531" fmla="*/ 1905139 h 2165949"/>
              <a:gd name="connsiteX6532" fmla="*/ 1561092 w 3119726"/>
              <a:gd name="connsiteY6532" fmla="*/ 1902547 h 2165949"/>
              <a:gd name="connsiteX6533" fmla="*/ 1581569 w 3119726"/>
              <a:gd name="connsiteY6533" fmla="*/ 1891660 h 2165949"/>
              <a:gd name="connsiteX6534" fmla="*/ 1561092 w 3119726"/>
              <a:gd name="connsiteY6534" fmla="*/ 1902547 h 2165949"/>
              <a:gd name="connsiteX6535" fmla="*/ 1569334 w 3119726"/>
              <a:gd name="connsiteY6535" fmla="*/ 1845988 h 2165949"/>
              <a:gd name="connsiteX6536" fmla="*/ 1562180 w 3119726"/>
              <a:gd name="connsiteY6536" fmla="*/ 1843915 h 2165949"/>
              <a:gd name="connsiteX6537" fmla="*/ 1569334 w 3119726"/>
              <a:gd name="connsiteY6537" fmla="*/ 1845988 h 2165949"/>
              <a:gd name="connsiteX6538" fmla="*/ 1560003 w 3119726"/>
              <a:gd name="connsiteY6538" fmla="*/ 1849825 h 2165949"/>
              <a:gd name="connsiteX6539" fmla="*/ 1558655 w 3119726"/>
              <a:gd name="connsiteY6539" fmla="*/ 1842774 h 2165949"/>
              <a:gd name="connsiteX6540" fmla="*/ 1550776 w 3119726"/>
              <a:gd name="connsiteY6540" fmla="*/ 1848425 h 2165949"/>
              <a:gd name="connsiteX6541" fmla="*/ 1560003 w 3119726"/>
              <a:gd name="connsiteY6541" fmla="*/ 1849825 h 2165949"/>
              <a:gd name="connsiteX6542" fmla="*/ 1538230 w 3119726"/>
              <a:gd name="connsiteY6542" fmla="*/ 1871183 h 2165949"/>
              <a:gd name="connsiteX6543" fmla="*/ 1557774 w 3119726"/>
              <a:gd name="connsiteY6543" fmla="*/ 1873516 h 2165949"/>
              <a:gd name="connsiteX6544" fmla="*/ 1538230 w 3119726"/>
              <a:gd name="connsiteY6544" fmla="*/ 1871183 h 2165949"/>
              <a:gd name="connsiteX6545" fmla="*/ 1560210 w 3119726"/>
              <a:gd name="connsiteY6545" fmla="*/ 1933288 h 2165949"/>
              <a:gd name="connsiteX6546" fmla="*/ 1566950 w 3119726"/>
              <a:gd name="connsiteY6546" fmla="*/ 1933133 h 2165949"/>
              <a:gd name="connsiteX6547" fmla="*/ 1560210 w 3119726"/>
              <a:gd name="connsiteY6547" fmla="*/ 1933288 h 2165949"/>
              <a:gd name="connsiteX6548" fmla="*/ 1513347 w 3119726"/>
              <a:gd name="connsiteY6548" fmla="*/ 1924112 h 2165949"/>
              <a:gd name="connsiteX6549" fmla="*/ 1535638 w 3119726"/>
              <a:gd name="connsiteY6549" fmla="*/ 1922816 h 2165949"/>
              <a:gd name="connsiteX6550" fmla="*/ 1513347 w 3119726"/>
              <a:gd name="connsiteY6550" fmla="*/ 1924112 h 2165949"/>
              <a:gd name="connsiteX6551" fmla="*/ 1524596 w 3119726"/>
              <a:gd name="connsiteY6551" fmla="*/ 1912033 h 2165949"/>
              <a:gd name="connsiteX6552" fmla="*/ 1522211 w 3119726"/>
              <a:gd name="connsiteY6552" fmla="*/ 1905398 h 2165949"/>
              <a:gd name="connsiteX6553" fmla="*/ 1525373 w 3119726"/>
              <a:gd name="connsiteY6553" fmla="*/ 1904154 h 2165949"/>
              <a:gd name="connsiteX6554" fmla="*/ 1519360 w 3119726"/>
              <a:gd name="connsiteY6554" fmla="*/ 1914159 h 2165949"/>
              <a:gd name="connsiteX6555" fmla="*/ 1524596 w 3119726"/>
              <a:gd name="connsiteY6555" fmla="*/ 1912033 h 2165949"/>
              <a:gd name="connsiteX6556" fmla="*/ 2807031 w 3119726"/>
              <a:gd name="connsiteY6556" fmla="*/ 1393108 h 2165949"/>
              <a:gd name="connsiteX6557" fmla="*/ 2807239 w 3119726"/>
              <a:gd name="connsiteY6557" fmla="*/ 1401040 h 2165949"/>
              <a:gd name="connsiteX6558" fmla="*/ 2811853 w 3119726"/>
              <a:gd name="connsiteY6558" fmla="*/ 1397981 h 2165949"/>
              <a:gd name="connsiteX6559" fmla="*/ 2807031 w 3119726"/>
              <a:gd name="connsiteY6559" fmla="*/ 1393108 h 2165949"/>
              <a:gd name="connsiteX6560" fmla="*/ 2687539 w 3119726"/>
              <a:gd name="connsiteY6560" fmla="*/ 1451636 h 2165949"/>
              <a:gd name="connsiteX6561" fmla="*/ 2698218 w 3119726"/>
              <a:gd name="connsiteY6561" fmla="*/ 1447230 h 2165949"/>
              <a:gd name="connsiteX6562" fmla="*/ 2687539 w 3119726"/>
              <a:gd name="connsiteY6562" fmla="*/ 1451636 h 2165949"/>
              <a:gd name="connsiteX6563" fmla="*/ 2652805 w 3119726"/>
              <a:gd name="connsiteY6563" fmla="*/ 1455628 h 2165949"/>
              <a:gd name="connsiteX6564" fmla="*/ 2664832 w 3119726"/>
              <a:gd name="connsiteY6564" fmla="*/ 1455835 h 2165949"/>
              <a:gd name="connsiteX6565" fmla="*/ 2654827 w 3119726"/>
              <a:gd name="connsiteY6565" fmla="*/ 1454332 h 2165949"/>
              <a:gd name="connsiteX6566" fmla="*/ 2657160 w 3119726"/>
              <a:gd name="connsiteY6566" fmla="*/ 1450133 h 2165949"/>
              <a:gd name="connsiteX6567" fmla="*/ 2652805 w 3119726"/>
              <a:gd name="connsiteY6567" fmla="*/ 1455628 h 2165949"/>
              <a:gd name="connsiteX6568" fmla="*/ 2595573 w 3119726"/>
              <a:gd name="connsiteY6568" fmla="*/ 1484555 h 2165949"/>
              <a:gd name="connsiteX6569" fmla="*/ 2589612 w 3119726"/>
              <a:gd name="connsiteY6569" fmla="*/ 1480356 h 2165949"/>
              <a:gd name="connsiteX6570" fmla="*/ 2591322 w 3119726"/>
              <a:gd name="connsiteY6570" fmla="*/ 1473979 h 2165949"/>
              <a:gd name="connsiteX6571" fmla="*/ 2580902 w 3119726"/>
              <a:gd name="connsiteY6571" fmla="*/ 1483207 h 2165949"/>
              <a:gd name="connsiteX6572" fmla="*/ 2591219 w 3119726"/>
              <a:gd name="connsiteY6572" fmla="*/ 1489998 h 2165949"/>
              <a:gd name="connsiteX6573" fmla="*/ 2595573 w 3119726"/>
              <a:gd name="connsiteY6573" fmla="*/ 1484555 h 2165949"/>
              <a:gd name="connsiteX6574" fmla="*/ 2506822 w 3119726"/>
              <a:gd name="connsiteY6574" fmla="*/ 1468484 h 2165949"/>
              <a:gd name="connsiteX6575" fmla="*/ 2505630 w 3119726"/>
              <a:gd name="connsiteY6575" fmla="*/ 1466566 h 2165949"/>
              <a:gd name="connsiteX6576" fmla="*/ 2506822 w 3119726"/>
              <a:gd name="connsiteY6576" fmla="*/ 1468484 h 2165949"/>
              <a:gd name="connsiteX6577" fmla="*/ 1860213 w 3119726"/>
              <a:gd name="connsiteY6577" fmla="*/ 1789897 h 2165949"/>
              <a:gd name="connsiteX6578" fmla="*/ 1860109 w 3119726"/>
              <a:gd name="connsiteY6578" fmla="*/ 1789793 h 2165949"/>
              <a:gd name="connsiteX6579" fmla="*/ 1861664 w 3119726"/>
              <a:gd name="connsiteY6579" fmla="*/ 1789275 h 2165949"/>
              <a:gd name="connsiteX6580" fmla="*/ 1857932 w 3119726"/>
              <a:gd name="connsiteY6580" fmla="*/ 1785387 h 2165949"/>
              <a:gd name="connsiteX6581" fmla="*/ 1856998 w 3119726"/>
              <a:gd name="connsiteY6581" fmla="*/ 1789171 h 2165949"/>
              <a:gd name="connsiteX6582" fmla="*/ 1852955 w 3119726"/>
              <a:gd name="connsiteY6582" fmla="*/ 1793267 h 2165949"/>
              <a:gd name="connsiteX6583" fmla="*/ 1856532 w 3119726"/>
              <a:gd name="connsiteY6583" fmla="*/ 1804412 h 2165949"/>
              <a:gd name="connsiteX6584" fmla="*/ 1860213 w 3119726"/>
              <a:gd name="connsiteY6584" fmla="*/ 1789897 h 2165949"/>
              <a:gd name="connsiteX6585" fmla="*/ 1704898 w 3119726"/>
              <a:gd name="connsiteY6585" fmla="*/ 1824319 h 2165949"/>
              <a:gd name="connsiteX6586" fmla="*/ 1706816 w 3119726"/>
              <a:gd name="connsiteY6586" fmla="*/ 1833650 h 2165949"/>
              <a:gd name="connsiteX6587" fmla="*/ 1708008 w 3119726"/>
              <a:gd name="connsiteY6587" fmla="*/ 1822971 h 2165949"/>
              <a:gd name="connsiteX6588" fmla="*/ 1702306 w 3119726"/>
              <a:gd name="connsiteY6588" fmla="*/ 1822868 h 2165949"/>
              <a:gd name="connsiteX6589" fmla="*/ 1704898 w 3119726"/>
              <a:gd name="connsiteY6589" fmla="*/ 1824319 h 2165949"/>
              <a:gd name="connsiteX6590" fmla="*/ 1684680 w 3119726"/>
              <a:gd name="connsiteY6590" fmla="*/ 1858482 h 2165949"/>
              <a:gd name="connsiteX6591" fmla="*/ 1665447 w 3119726"/>
              <a:gd name="connsiteY6591" fmla="*/ 1864236 h 2165949"/>
              <a:gd name="connsiteX6592" fmla="*/ 1684680 w 3119726"/>
              <a:gd name="connsiteY6592" fmla="*/ 1858482 h 2165949"/>
              <a:gd name="connsiteX6593" fmla="*/ 1661196 w 3119726"/>
              <a:gd name="connsiteY6593" fmla="*/ 1843189 h 2165949"/>
              <a:gd name="connsiteX6594" fmla="*/ 1664099 w 3119726"/>
              <a:gd name="connsiteY6594" fmla="*/ 1852106 h 2165949"/>
              <a:gd name="connsiteX6595" fmla="*/ 1659019 w 3119726"/>
              <a:gd name="connsiteY6595" fmla="*/ 1849203 h 2165949"/>
              <a:gd name="connsiteX6596" fmla="*/ 1661196 w 3119726"/>
              <a:gd name="connsiteY6596" fmla="*/ 1843189 h 2165949"/>
              <a:gd name="connsiteX6597" fmla="*/ 1656479 w 3119726"/>
              <a:gd name="connsiteY6597" fmla="*/ 1847751 h 2165949"/>
              <a:gd name="connsiteX6598" fmla="*/ 1641186 w 3119726"/>
              <a:gd name="connsiteY6598" fmla="*/ 1839042 h 2165949"/>
              <a:gd name="connsiteX6599" fmla="*/ 1636883 w 3119726"/>
              <a:gd name="connsiteY6599" fmla="*/ 1845885 h 2165949"/>
              <a:gd name="connsiteX6600" fmla="*/ 1651243 w 3119726"/>
              <a:gd name="connsiteY6600" fmla="*/ 1849980 h 2165949"/>
              <a:gd name="connsiteX6601" fmla="*/ 1656479 w 3119726"/>
              <a:gd name="connsiteY6601" fmla="*/ 1847751 h 2165949"/>
              <a:gd name="connsiteX6602" fmla="*/ 1510029 w 3119726"/>
              <a:gd name="connsiteY6602" fmla="*/ 1882381 h 2165949"/>
              <a:gd name="connsiteX6603" fmla="*/ 1530765 w 3119726"/>
              <a:gd name="connsiteY6603" fmla="*/ 1879166 h 2165949"/>
              <a:gd name="connsiteX6604" fmla="*/ 1510029 w 3119726"/>
              <a:gd name="connsiteY6604" fmla="*/ 1882381 h 2165949"/>
              <a:gd name="connsiteX6605" fmla="*/ 1505622 w 3119726"/>
              <a:gd name="connsiteY6605" fmla="*/ 1858845 h 2165949"/>
              <a:gd name="connsiteX6606" fmla="*/ 1507696 w 3119726"/>
              <a:gd name="connsiteY6606" fmla="*/ 1858016 h 2165949"/>
              <a:gd name="connsiteX6607" fmla="*/ 1510651 w 3119726"/>
              <a:gd name="connsiteY6607" fmla="*/ 1861904 h 2165949"/>
              <a:gd name="connsiteX6608" fmla="*/ 1510962 w 3119726"/>
              <a:gd name="connsiteY6608" fmla="*/ 1851639 h 2165949"/>
              <a:gd name="connsiteX6609" fmla="*/ 1505622 w 3119726"/>
              <a:gd name="connsiteY6609" fmla="*/ 1858845 h 2165949"/>
              <a:gd name="connsiteX6610" fmla="*/ 3063591 w 3119726"/>
              <a:gd name="connsiteY6610" fmla="*/ 1238934 h 2165949"/>
              <a:gd name="connsiteX6611" fmla="*/ 3063436 w 3119726"/>
              <a:gd name="connsiteY6611" fmla="*/ 1256041 h 2165949"/>
              <a:gd name="connsiteX6612" fmla="*/ 3071056 w 3119726"/>
              <a:gd name="connsiteY6612" fmla="*/ 1251220 h 2165949"/>
              <a:gd name="connsiteX6613" fmla="*/ 3068050 w 3119726"/>
              <a:gd name="connsiteY6613" fmla="*/ 1243859 h 2165949"/>
              <a:gd name="connsiteX6614" fmla="*/ 3069812 w 3119726"/>
              <a:gd name="connsiteY6614" fmla="*/ 1224470 h 2165949"/>
              <a:gd name="connsiteX6615" fmla="*/ 3072715 w 3119726"/>
              <a:gd name="connsiteY6615" fmla="*/ 1222085 h 2165949"/>
              <a:gd name="connsiteX6616" fmla="*/ 3075515 w 3119726"/>
              <a:gd name="connsiteY6616" fmla="*/ 1207518 h 2165949"/>
              <a:gd name="connsiteX6617" fmla="*/ 3072301 w 3119726"/>
              <a:gd name="connsiteY6617" fmla="*/ 1197772 h 2165949"/>
              <a:gd name="connsiteX6618" fmla="*/ 3071834 w 3119726"/>
              <a:gd name="connsiteY6618" fmla="*/ 1168586 h 2165949"/>
              <a:gd name="connsiteX6619" fmla="*/ 3066183 w 3119726"/>
              <a:gd name="connsiteY6619" fmla="*/ 1134475 h 2165949"/>
              <a:gd name="connsiteX6620" fmla="*/ 3065613 w 3119726"/>
              <a:gd name="connsiteY6620" fmla="*/ 1178228 h 2165949"/>
              <a:gd name="connsiteX6621" fmla="*/ 3067376 w 3119726"/>
              <a:gd name="connsiteY6621" fmla="*/ 1185538 h 2165949"/>
              <a:gd name="connsiteX6622" fmla="*/ 3063591 w 3119726"/>
              <a:gd name="connsiteY6622" fmla="*/ 1238934 h 2165949"/>
              <a:gd name="connsiteX6623" fmla="*/ 2599461 w 3119726"/>
              <a:gd name="connsiteY6623" fmla="*/ 1452725 h 2165949"/>
              <a:gd name="connsiteX6624" fmla="*/ 2619368 w 3119726"/>
              <a:gd name="connsiteY6624" fmla="*/ 1463871 h 2165949"/>
              <a:gd name="connsiteX6625" fmla="*/ 2609415 w 3119726"/>
              <a:gd name="connsiteY6625" fmla="*/ 1454280 h 2165949"/>
              <a:gd name="connsiteX6626" fmla="*/ 2610089 w 3119726"/>
              <a:gd name="connsiteY6626" fmla="*/ 1448474 h 2165949"/>
              <a:gd name="connsiteX6627" fmla="*/ 2618072 w 3119726"/>
              <a:gd name="connsiteY6627" fmla="*/ 1451325 h 2165949"/>
              <a:gd name="connsiteX6628" fmla="*/ 2623101 w 3119726"/>
              <a:gd name="connsiteY6628" fmla="*/ 1440076 h 2165949"/>
              <a:gd name="connsiteX6629" fmla="*/ 2618124 w 3119726"/>
              <a:gd name="connsiteY6629" fmla="*/ 1435306 h 2165949"/>
              <a:gd name="connsiteX6630" fmla="*/ 2609415 w 3119726"/>
              <a:gd name="connsiteY6630" fmla="*/ 1446297 h 2165949"/>
              <a:gd name="connsiteX6631" fmla="*/ 2611747 w 3119726"/>
              <a:gd name="connsiteY6631" fmla="*/ 1442097 h 2165949"/>
              <a:gd name="connsiteX6632" fmla="*/ 2599461 w 3119726"/>
              <a:gd name="connsiteY6632" fmla="*/ 1452725 h 2165949"/>
              <a:gd name="connsiteX6633" fmla="*/ 2549539 w 3119726"/>
              <a:gd name="connsiteY6633" fmla="*/ 1452777 h 2165949"/>
              <a:gd name="connsiteX6634" fmla="*/ 2550005 w 3119726"/>
              <a:gd name="connsiteY6634" fmla="*/ 1453036 h 2165949"/>
              <a:gd name="connsiteX6635" fmla="*/ 2550005 w 3119726"/>
              <a:gd name="connsiteY6635" fmla="*/ 1452673 h 2165949"/>
              <a:gd name="connsiteX6636" fmla="*/ 2563484 w 3119726"/>
              <a:gd name="connsiteY6636" fmla="*/ 1451532 h 2165949"/>
              <a:gd name="connsiteX6637" fmla="*/ 2561255 w 3119726"/>
              <a:gd name="connsiteY6637" fmla="*/ 1439661 h 2165949"/>
              <a:gd name="connsiteX6638" fmla="*/ 2563277 w 3119726"/>
              <a:gd name="connsiteY6638" fmla="*/ 1438417 h 2165949"/>
              <a:gd name="connsiteX6639" fmla="*/ 2549642 w 3119726"/>
              <a:gd name="connsiteY6639" fmla="*/ 1436343 h 2165949"/>
              <a:gd name="connsiteX6640" fmla="*/ 2542540 w 3119726"/>
              <a:gd name="connsiteY6640" fmla="*/ 1448733 h 2165949"/>
              <a:gd name="connsiteX6641" fmla="*/ 2542851 w 3119726"/>
              <a:gd name="connsiteY6641" fmla="*/ 1449148 h 2165949"/>
              <a:gd name="connsiteX6642" fmla="*/ 2542644 w 3119726"/>
              <a:gd name="connsiteY6642" fmla="*/ 1449355 h 2165949"/>
              <a:gd name="connsiteX6643" fmla="*/ 2543473 w 3119726"/>
              <a:gd name="connsiteY6643" fmla="*/ 1449925 h 2165949"/>
              <a:gd name="connsiteX6644" fmla="*/ 2549539 w 3119726"/>
              <a:gd name="connsiteY6644" fmla="*/ 1452777 h 216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</a:cxnLst>
            <a:rect l="l" t="t" r="r" b="b"/>
            <a:pathLst>
              <a:path w="3119726" h="2165949">
                <a:moveTo>
                  <a:pt x="602350" y="1858171"/>
                </a:moveTo>
                <a:cubicBezTo>
                  <a:pt x="599239" y="1860297"/>
                  <a:pt x="597839" y="1864392"/>
                  <a:pt x="593018" y="1864651"/>
                </a:cubicBezTo>
                <a:cubicBezTo>
                  <a:pt x="590063" y="1852417"/>
                  <a:pt x="599187" y="1855890"/>
                  <a:pt x="602350" y="1858171"/>
                </a:cubicBezTo>
                <a:close/>
                <a:moveTo>
                  <a:pt x="591204" y="1879426"/>
                </a:moveTo>
                <a:cubicBezTo>
                  <a:pt x="589545" y="1873775"/>
                  <a:pt x="584102" y="1881085"/>
                  <a:pt x="580939" y="1880670"/>
                </a:cubicBezTo>
                <a:cubicBezTo>
                  <a:pt x="582339" y="1888291"/>
                  <a:pt x="589960" y="1883780"/>
                  <a:pt x="591204" y="1879426"/>
                </a:cubicBezTo>
                <a:close/>
                <a:moveTo>
                  <a:pt x="533609" y="1781188"/>
                </a:moveTo>
                <a:cubicBezTo>
                  <a:pt x="530965" y="1777870"/>
                  <a:pt x="525107" y="1776418"/>
                  <a:pt x="523448" y="1782173"/>
                </a:cubicBezTo>
                <a:cubicBezTo>
                  <a:pt x="525055" y="1787823"/>
                  <a:pt x="530446" y="1780669"/>
                  <a:pt x="533609" y="1781188"/>
                </a:cubicBezTo>
                <a:close/>
                <a:moveTo>
                  <a:pt x="515827" y="1902650"/>
                </a:moveTo>
                <a:cubicBezTo>
                  <a:pt x="519871" y="1909908"/>
                  <a:pt x="527699" y="1904724"/>
                  <a:pt x="534075" y="1904257"/>
                </a:cubicBezTo>
                <a:cubicBezTo>
                  <a:pt x="529565" y="1898503"/>
                  <a:pt x="523448" y="1898140"/>
                  <a:pt x="515827" y="1902650"/>
                </a:cubicBezTo>
                <a:close/>
                <a:moveTo>
                  <a:pt x="173575" y="1610735"/>
                </a:moveTo>
                <a:cubicBezTo>
                  <a:pt x="192601" y="1612291"/>
                  <a:pt x="205094" y="1599590"/>
                  <a:pt x="225208" y="1599019"/>
                </a:cubicBezTo>
                <a:cubicBezTo>
                  <a:pt x="220024" y="1594405"/>
                  <a:pt x="212352" y="1593472"/>
                  <a:pt x="204887" y="1595287"/>
                </a:cubicBezTo>
                <a:cubicBezTo>
                  <a:pt x="197370" y="1597257"/>
                  <a:pt x="189957" y="1602078"/>
                  <a:pt x="185291" y="1608610"/>
                </a:cubicBezTo>
                <a:cubicBezTo>
                  <a:pt x="183528" y="1607469"/>
                  <a:pt x="182699" y="1603167"/>
                  <a:pt x="180107" y="1605137"/>
                </a:cubicBezTo>
                <a:cubicBezTo>
                  <a:pt x="173212" y="1606173"/>
                  <a:pt x="159371" y="1616490"/>
                  <a:pt x="173575" y="1610735"/>
                </a:cubicBezTo>
                <a:close/>
                <a:moveTo>
                  <a:pt x="156934" y="1394819"/>
                </a:moveTo>
                <a:cubicBezTo>
                  <a:pt x="160667" y="1397255"/>
                  <a:pt x="168857" y="1398603"/>
                  <a:pt x="171501" y="1391968"/>
                </a:cubicBezTo>
                <a:cubicBezTo>
                  <a:pt x="168806" y="1386680"/>
                  <a:pt x="161496" y="1394819"/>
                  <a:pt x="156934" y="1394819"/>
                </a:cubicBezTo>
                <a:close/>
                <a:moveTo>
                  <a:pt x="222046" y="1692592"/>
                </a:moveTo>
                <a:cubicBezTo>
                  <a:pt x="217691" y="1686838"/>
                  <a:pt x="210537" y="1691399"/>
                  <a:pt x="205561" y="1687771"/>
                </a:cubicBezTo>
                <a:cubicBezTo>
                  <a:pt x="203694" y="1699435"/>
                  <a:pt x="216758" y="1692903"/>
                  <a:pt x="222046" y="1692592"/>
                </a:cubicBezTo>
                <a:close/>
                <a:moveTo>
                  <a:pt x="204939" y="1730228"/>
                </a:moveTo>
                <a:cubicBezTo>
                  <a:pt x="209397" y="1735464"/>
                  <a:pt x="216344" y="1731006"/>
                  <a:pt x="221891" y="1731939"/>
                </a:cubicBezTo>
                <a:cubicBezTo>
                  <a:pt x="218002" y="1724681"/>
                  <a:pt x="210848" y="1729813"/>
                  <a:pt x="204939" y="1730228"/>
                </a:cubicBezTo>
                <a:close/>
                <a:moveTo>
                  <a:pt x="116395" y="1409075"/>
                </a:moveTo>
                <a:cubicBezTo>
                  <a:pt x="129199" y="1410215"/>
                  <a:pt x="137442" y="1406846"/>
                  <a:pt x="149573" y="1400469"/>
                </a:cubicBezTo>
                <a:cubicBezTo>
                  <a:pt x="142989" y="1395130"/>
                  <a:pt x="125415" y="1403735"/>
                  <a:pt x="116395" y="1409075"/>
                </a:cubicBezTo>
                <a:close/>
                <a:moveTo>
                  <a:pt x="180107" y="1738367"/>
                </a:moveTo>
                <a:cubicBezTo>
                  <a:pt x="187416" y="1742722"/>
                  <a:pt x="194052" y="1726755"/>
                  <a:pt x="202347" y="1731317"/>
                </a:cubicBezTo>
                <a:cubicBezTo>
                  <a:pt x="193585" y="1721778"/>
                  <a:pt x="185395" y="1734842"/>
                  <a:pt x="180107" y="1738367"/>
                </a:cubicBezTo>
                <a:close/>
                <a:moveTo>
                  <a:pt x="162377" y="1615557"/>
                </a:moveTo>
                <a:cubicBezTo>
                  <a:pt x="158800" y="1612239"/>
                  <a:pt x="153927" y="1613431"/>
                  <a:pt x="149521" y="1612965"/>
                </a:cubicBezTo>
                <a:cubicBezTo>
                  <a:pt x="150972" y="1624680"/>
                  <a:pt x="157453" y="1616956"/>
                  <a:pt x="162377" y="1615557"/>
                </a:cubicBezTo>
                <a:close/>
                <a:moveTo>
                  <a:pt x="143767" y="1650082"/>
                </a:moveTo>
                <a:cubicBezTo>
                  <a:pt x="146099" y="1655370"/>
                  <a:pt x="151646" y="1647179"/>
                  <a:pt x="155275" y="1647335"/>
                </a:cubicBezTo>
                <a:cubicBezTo>
                  <a:pt x="150713" y="1642203"/>
                  <a:pt x="148329" y="1646454"/>
                  <a:pt x="143767" y="1650082"/>
                </a:cubicBezTo>
                <a:close/>
                <a:moveTo>
                  <a:pt x="141848" y="1694199"/>
                </a:moveTo>
                <a:cubicBezTo>
                  <a:pt x="144959" y="1693940"/>
                  <a:pt x="143507" y="1689222"/>
                  <a:pt x="142678" y="1685127"/>
                </a:cubicBezTo>
                <a:cubicBezTo>
                  <a:pt x="145633" y="1682431"/>
                  <a:pt x="146670" y="1688393"/>
                  <a:pt x="149884" y="1684297"/>
                </a:cubicBezTo>
                <a:cubicBezTo>
                  <a:pt x="147033" y="1678128"/>
                  <a:pt x="136561" y="1681394"/>
                  <a:pt x="141848" y="1694199"/>
                </a:cubicBezTo>
                <a:close/>
                <a:moveTo>
                  <a:pt x="74818" y="1501922"/>
                </a:moveTo>
                <a:cubicBezTo>
                  <a:pt x="85187" y="1508402"/>
                  <a:pt x="95088" y="1485644"/>
                  <a:pt x="74818" y="1501922"/>
                </a:cubicBezTo>
                <a:lnTo>
                  <a:pt x="74818" y="1501922"/>
                </a:lnTo>
                <a:close/>
                <a:moveTo>
                  <a:pt x="32931" y="1418303"/>
                </a:moveTo>
                <a:cubicBezTo>
                  <a:pt x="24377" y="1417058"/>
                  <a:pt x="17431" y="1422916"/>
                  <a:pt x="9395" y="1430382"/>
                </a:cubicBezTo>
                <a:cubicBezTo>
                  <a:pt x="12558" y="1430330"/>
                  <a:pt x="17742" y="1428308"/>
                  <a:pt x="22459" y="1425716"/>
                </a:cubicBezTo>
                <a:cubicBezTo>
                  <a:pt x="27177" y="1423279"/>
                  <a:pt x="31428" y="1420480"/>
                  <a:pt x="32931" y="1418303"/>
                </a:cubicBezTo>
                <a:close/>
                <a:moveTo>
                  <a:pt x="23392" y="1406483"/>
                </a:moveTo>
                <a:cubicBezTo>
                  <a:pt x="23652" y="1401817"/>
                  <a:pt x="20230" y="1401610"/>
                  <a:pt x="17275" y="1403424"/>
                </a:cubicBezTo>
                <a:cubicBezTo>
                  <a:pt x="14320" y="1405342"/>
                  <a:pt x="11987" y="1409179"/>
                  <a:pt x="14476" y="1412082"/>
                </a:cubicBezTo>
                <a:cubicBezTo>
                  <a:pt x="17483" y="1410112"/>
                  <a:pt x="20437" y="1408194"/>
                  <a:pt x="23392" y="1406483"/>
                </a:cubicBezTo>
                <a:close/>
                <a:moveTo>
                  <a:pt x="150143" y="1478386"/>
                </a:moveTo>
                <a:cubicBezTo>
                  <a:pt x="163829" y="1472632"/>
                  <a:pt x="176582" y="1466515"/>
                  <a:pt x="184358" y="1465633"/>
                </a:cubicBezTo>
                <a:cubicBezTo>
                  <a:pt x="180522" y="1455939"/>
                  <a:pt x="168909" y="1470040"/>
                  <a:pt x="165436" y="1458946"/>
                </a:cubicBezTo>
                <a:cubicBezTo>
                  <a:pt x="163673" y="1450755"/>
                  <a:pt x="173679" y="1454539"/>
                  <a:pt x="169117" y="1443445"/>
                </a:cubicBezTo>
                <a:cubicBezTo>
                  <a:pt x="165229" y="1443808"/>
                  <a:pt x="166680" y="1449562"/>
                  <a:pt x="161963" y="1449044"/>
                </a:cubicBezTo>
                <a:cubicBezTo>
                  <a:pt x="162326" y="1453451"/>
                  <a:pt x="164192" y="1453036"/>
                  <a:pt x="164918" y="1456354"/>
                </a:cubicBezTo>
                <a:cubicBezTo>
                  <a:pt x="157660" y="1460968"/>
                  <a:pt x="152579" y="1458790"/>
                  <a:pt x="145996" y="1461279"/>
                </a:cubicBezTo>
                <a:cubicBezTo>
                  <a:pt x="147240" y="1463041"/>
                  <a:pt x="148432" y="1464856"/>
                  <a:pt x="149054" y="1468433"/>
                </a:cubicBezTo>
                <a:cubicBezTo>
                  <a:pt x="137753" y="1457494"/>
                  <a:pt x="131584" y="1483881"/>
                  <a:pt x="111781" y="1485281"/>
                </a:cubicBezTo>
                <a:cubicBezTo>
                  <a:pt x="117069" y="1486888"/>
                  <a:pt x="123186" y="1486784"/>
                  <a:pt x="129770" y="1485229"/>
                </a:cubicBezTo>
                <a:cubicBezTo>
                  <a:pt x="136405" y="1483674"/>
                  <a:pt x="143404" y="1481082"/>
                  <a:pt x="150143" y="1478386"/>
                </a:cubicBezTo>
                <a:close/>
                <a:moveTo>
                  <a:pt x="195504" y="1694665"/>
                </a:moveTo>
                <a:cubicBezTo>
                  <a:pt x="194000" y="1688704"/>
                  <a:pt x="189438" y="1695650"/>
                  <a:pt x="188920" y="1697517"/>
                </a:cubicBezTo>
                <a:cubicBezTo>
                  <a:pt x="191875" y="1704308"/>
                  <a:pt x="208671" y="1693629"/>
                  <a:pt x="196022" y="1697309"/>
                </a:cubicBezTo>
                <a:cubicBezTo>
                  <a:pt x="194415" y="1697465"/>
                  <a:pt x="194726" y="1695028"/>
                  <a:pt x="195504" y="1694665"/>
                </a:cubicBezTo>
                <a:close/>
                <a:moveTo>
                  <a:pt x="137805" y="1702079"/>
                </a:moveTo>
                <a:cubicBezTo>
                  <a:pt x="137805" y="1702079"/>
                  <a:pt x="137805" y="1702079"/>
                  <a:pt x="137805" y="1702079"/>
                </a:cubicBezTo>
                <a:cubicBezTo>
                  <a:pt x="137805" y="1702079"/>
                  <a:pt x="137805" y="1702079"/>
                  <a:pt x="137805" y="1702079"/>
                </a:cubicBezTo>
                <a:cubicBezTo>
                  <a:pt x="137805" y="1702079"/>
                  <a:pt x="137805" y="1702079"/>
                  <a:pt x="137805" y="1702079"/>
                </a:cubicBezTo>
                <a:close/>
                <a:moveTo>
                  <a:pt x="94777" y="1725303"/>
                </a:moveTo>
                <a:cubicBezTo>
                  <a:pt x="86379" y="1729554"/>
                  <a:pt x="72745" y="1736501"/>
                  <a:pt x="70308" y="1749254"/>
                </a:cubicBezTo>
                <a:cubicBezTo>
                  <a:pt x="76166" y="1749513"/>
                  <a:pt x="82595" y="1741685"/>
                  <a:pt x="89334" y="1735620"/>
                </a:cubicBezTo>
                <a:cubicBezTo>
                  <a:pt x="96073" y="1729762"/>
                  <a:pt x="102812" y="1724889"/>
                  <a:pt x="108463" y="1731058"/>
                </a:cubicBezTo>
                <a:cubicBezTo>
                  <a:pt x="109396" y="1727481"/>
                  <a:pt x="112455" y="1725718"/>
                  <a:pt x="113388" y="1722141"/>
                </a:cubicBezTo>
                <a:cubicBezTo>
                  <a:pt x="120075" y="1722919"/>
                  <a:pt x="126296" y="1721674"/>
                  <a:pt x="132465" y="1719653"/>
                </a:cubicBezTo>
                <a:cubicBezTo>
                  <a:pt x="138531" y="1717475"/>
                  <a:pt x="144440" y="1714106"/>
                  <a:pt x="150454" y="1710943"/>
                </a:cubicBezTo>
                <a:cubicBezTo>
                  <a:pt x="162326" y="1704256"/>
                  <a:pt x="174456" y="1697413"/>
                  <a:pt x="187624" y="1698087"/>
                </a:cubicBezTo>
                <a:cubicBezTo>
                  <a:pt x="179640" y="1686060"/>
                  <a:pt x="171087" y="1692384"/>
                  <a:pt x="162481" y="1698553"/>
                </a:cubicBezTo>
                <a:cubicBezTo>
                  <a:pt x="154446" y="1704567"/>
                  <a:pt x="146462" y="1710270"/>
                  <a:pt x="137857" y="1702079"/>
                </a:cubicBezTo>
                <a:cubicBezTo>
                  <a:pt x="137701" y="1702182"/>
                  <a:pt x="137494" y="1702286"/>
                  <a:pt x="137286" y="1702338"/>
                </a:cubicBezTo>
                <a:cubicBezTo>
                  <a:pt x="126400" y="1707522"/>
                  <a:pt x="109448" y="1722608"/>
                  <a:pt x="91874" y="1715298"/>
                </a:cubicBezTo>
                <a:lnTo>
                  <a:pt x="94777" y="1725303"/>
                </a:lnTo>
                <a:close/>
                <a:moveTo>
                  <a:pt x="137235" y="1702390"/>
                </a:moveTo>
                <a:cubicBezTo>
                  <a:pt x="137442" y="1702286"/>
                  <a:pt x="137598" y="1702182"/>
                  <a:pt x="137805" y="1702130"/>
                </a:cubicBezTo>
                <a:cubicBezTo>
                  <a:pt x="137183" y="1701560"/>
                  <a:pt x="136561" y="1701042"/>
                  <a:pt x="135939" y="1700316"/>
                </a:cubicBezTo>
                <a:cubicBezTo>
                  <a:pt x="134435" y="1702390"/>
                  <a:pt x="135939" y="1702856"/>
                  <a:pt x="137235" y="1702390"/>
                </a:cubicBezTo>
                <a:close/>
                <a:moveTo>
                  <a:pt x="14061" y="1388598"/>
                </a:moveTo>
                <a:cubicBezTo>
                  <a:pt x="9966" y="1385798"/>
                  <a:pt x="4471" y="1387924"/>
                  <a:pt x="116" y="1385850"/>
                </a:cubicBezTo>
                <a:cubicBezTo>
                  <a:pt x="-1387" y="1387406"/>
                  <a:pt x="12195" y="1397722"/>
                  <a:pt x="14061" y="1388598"/>
                </a:cubicBezTo>
                <a:close/>
                <a:moveTo>
                  <a:pt x="3073804" y="306578"/>
                </a:moveTo>
                <a:cubicBezTo>
                  <a:pt x="3076448" y="314251"/>
                  <a:pt x="3074478" y="317620"/>
                  <a:pt x="3075100" y="323323"/>
                </a:cubicBezTo>
                <a:cubicBezTo>
                  <a:pt x="3090548" y="386931"/>
                  <a:pt x="3097858" y="443386"/>
                  <a:pt x="3112892" y="491131"/>
                </a:cubicBezTo>
                <a:cubicBezTo>
                  <a:pt x="3110455" y="525087"/>
                  <a:pt x="3120460" y="557902"/>
                  <a:pt x="3119683" y="589162"/>
                </a:cubicBezTo>
                <a:cubicBezTo>
                  <a:pt x="3119216" y="608602"/>
                  <a:pt x="3114188" y="629287"/>
                  <a:pt x="3112270" y="648675"/>
                </a:cubicBezTo>
                <a:cubicBezTo>
                  <a:pt x="3110092" y="670811"/>
                  <a:pt x="3106463" y="688904"/>
                  <a:pt x="3105375" y="710780"/>
                </a:cubicBezTo>
                <a:cubicBezTo>
                  <a:pt x="3109937" y="730013"/>
                  <a:pt x="3102316" y="737893"/>
                  <a:pt x="3104442" y="754949"/>
                </a:cubicBezTo>
                <a:cubicBezTo>
                  <a:pt x="3096873" y="772056"/>
                  <a:pt x="3092881" y="792533"/>
                  <a:pt x="3085053" y="809381"/>
                </a:cubicBezTo>
                <a:cubicBezTo>
                  <a:pt x="3085572" y="816380"/>
                  <a:pt x="3083913" y="821460"/>
                  <a:pt x="3085520" y="829444"/>
                </a:cubicBezTo>
                <a:cubicBezTo>
                  <a:pt x="3075100" y="861067"/>
                  <a:pt x="3065406" y="896733"/>
                  <a:pt x="3050527" y="924572"/>
                </a:cubicBezTo>
                <a:cubicBezTo>
                  <a:pt x="3051720" y="930274"/>
                  <a:pt x="3052653" y="936184"/>
                  <a:pt x="3052964" y="942405"/>
                </a:cubicBezTo>
                <a:cubicBezTo>
                  <a:pt x="3049802" y="946034"/>
                  <a:pt x="3047106" y="941679"/>
                  <a:pt x="3043062" y="940590"/>
                </a:cubicBezTo>
                <a:cubicBezTo>
                  <a:pt x="3040366" y="952203"/>
                  <a:pt x="3043270" y="961223"/>
                  <a:pt x="3044566" y="974598"/>
                </a:cubicBezTo>
                <a:cubicBezTo>
                  <a:pt x="3045551" y="972680"/>
                  <a:pt x="3047987" y="962726"/>
                  <a:pt x="3049646" y="969414"/>
                </a:cubicBezTo>
                <a:cubicBezTo>
                  <a:pt x="3048868" y="970036"/>
                  <a:pt x="3047572" y="969621"/>
                  <a:pt x="3047624" y="972006"/>
                </a:cubicBezTo>
                <a:cubicBezTo>
                  <a:pt x="3048661" y="971954"/>
                  <a:pt x="3048972" y="973872"/>
                  <a:pt x="3049802" y="974287"/>
                </a:cubicBezTo>
                <a:cubicBezTo>
                  <a:pt x="3051409" y="970191"/>
                  <a:pt x="3055919" y="971798"/>
                  <a:pt x="3059185" y="971487"/>
                </a:cubicBezTo>
                <a:cubicBezTo>
                  <a:pt x="3063488" y="996475"/>
                  <a:pt x="3063695" y="1020943"/>
                  <a:pt x="3060222" y="1044375"/>
                </a:cubicBezTo>
                <a:cubicBezTo>
                  <a:pt x="3065250" y="1049819"/>
                  <a:pt x="3060066" y="1052774"/>
                  <a:pt x="3064473" y="1061431"/>
                </a:cubicBezTo>
                <a:cubicBezTo>
                  <a:pt x="3060222" y="1059150"/>
                  <a:pt x="3057267" y="1053292"/>
                  <a:pt x="3052808" y="1051996"/>
                </a:cubicBezTo>
                <a:cubicBezTo>
                  <a:pt x="3054467" y="1061638"/>
                  <a:pt x="3054104" y="1077035"/>
                  <a:pt x="3059288" y="1075895"/>
                </a:cubicBezTo>
                <a:cubicBezTo>
                  <a:pt x="3060533" y="1085641"/>
                  <a:pt x="3058200" y="1086781"/>
                  <a:pt x="3057007" y="1090669"/>
                </a:cubicBezTo>
                <a:cubicBezTo>
                  <a:pt x="3062399" y="1103474"/>
                  <a:pt x="3060740" y="1130327"/>
                  <a:pt x="3062347" y="1148835"/>
                </a:cubicBezTo>
                <a:cubicBezTo>
                  <a:pt x="3061414" y="1149923"/>
                  <a:pt x="3060533" y="1151478"/>
                  <a:pt x="3060014" y="1153759"/>
                </a:cubicBezTo>
                <a:cubicBezTo>
                  <a:pt x="3061518" y="1160654"/>
                  <a:pt x="3059755" y="1165890"/>
                  <a:pt x="3062347" y="1175532"/>
                </a:cubicBezTo>
                <a:cubicBezTo>
                  <a:pt x="3060377" y="1175947"/>
                  <a:pt x="3058511" y="1176206"/>
                  <a:pt x="3057422" y="1173459"/>
                </a:cubicBezTo>
                <a:cubicBezTo>
                  <a:pt x="3058770" y="1178228"/>
                  <a:pt x="3056904" y="1182013"/>
                  <a:pt x="3059496" y="1185486"/>
                </a:cubicBezTo>
                <a:cubicBezTo>
                  <a:pt x="3057318" y="1193469"/>
                  <a:pt x="3058770" y="1202853"/>
                  <a:pt x="3055815" y="1210162"/>
                </a:cubicBezTo>
                <a:cubicBezTo>
                  <a:pt x="3055556" y="1205548"/>
                  <a:pt x="3053223" y="1208607"/>
                  <a:pt x="3053171" y="1203008"/>
                </a:cubicBezTo>
                <a:cubicBezTo>
                  <a:pt x="3054053" y="1197565"/>
                  <a:pt x="3055193" y="1205963"/>
                  <a:pt x="3055400" y="1200416"/>
                </a:cubicBezTo>
                <a:cubicBezTo>
                  <a:pt x="3054882" y="1195750"/>
                  <a:pt x="3052290" y="1198705"/>
                  <a:pt x="3052601" y="1190877"/>
                </a:cubicBezTo>
                <a:cubicBezTo>
                  <a:pt x="3054053" y="1190463"/>
                  <a:pt x="3055141" y="1189115"/>
                  <a:pt x="3055556" y="1185797"/>
                </a:cubicBezTo>
                <a:cubicBezTo>
                  <a:pt x="3051979" y="1183931"/>
                  <a:pt x="3053171" y="1177451"/>
                  <a:pt x="3054156" y="1171282"/>
                </a:cubicBezTo>
                <a:cubicBezTo>
                  <a:pt x="3048143" y="1161795"/>
                  <a:pt x="3047002" y="1175325"/>
                  <a:pt x="3043425" y="1181702"/>
                </a:cubicBezTo>
                <a:cubicBezTo>
                  <a:pt x="3045240" y="1189530"/>
                  <a:pt x="3045913" y="1189426"/>
                  <a:pt x="3043373" y="1193884"/>
                </a:cubicBezTo>
                <a:cubicBezTo>
                  <a:pt x="3048298" y="1202282"/>
                  <a:pt x="3043010" y="1224833"/>
                  <a:pt x="3046795" y="1237534"/>
                </a:cubicBezTo>
                <a:cubicBezTo>
                  <a:pt x="3045965" y="1240022"/>
                  <a:pt x="3044203" y="1239971"/>
                  <a:pt x="3044358" y="1245051"/>
                </a:cubicBezTo>
                <a:cubicBezTo>
                  <a:pt x="3046276" y="1254071"/>
                  <a:pt x="3046484" y="1293470"/>
                  <a:pt x="3042025" y="1301713"/>
                </a:cubicBezTo>
                <a:cubicBezTo>
                  <a:pt x="3039900" y="1287094"/>
                  <a:pt x="3038500" y="1277192"/>
                  <a:pt x="3040833" y="1267602"/>
                </a:cubicBezTo>
                <a:cubicBezTo>
                  <a:pt x="3037152" y="1253242"/>
                  <a:pt x="3041040" y="1246036"/>
                  <a:pt x="3038708" y="1228721"/>
                </a:cubicBezTo>
                <a:cubicBezTo>
                  <a:pt x="3035338" y="1228877"/>
                  <a:pt x="3034508" y="1235253"/>
                  <a:pt x="3032798" y="1239348"/>
                </a:cubicBezTo>
                <a:cubicBezTo>
                  <a:pt x="3032953" y="1244118"/>
                  <a:pt x="3034197" y="1244014"/>
                  <a:pt x="3034871" y="1246399"/>
                </a:cubicBezTo>
                <a:cubicBezTo>
                  <a:pt x="3033523" y="1247125"/>
                  <a:pt x="3033057" y="1243910"/>
                  <a:pt x="3031761" y="1244377"/>
                </a:cubicBezTo>
                <a:cubicBezTo>
                  <a:pt x="3033627" y="1263091"/>
                  <a:pt x="3030776" y="1269623"/>
                  <a:pt x="3032746" y="1288286"/>
                </a:cubicBezTo>
                <a:cubicBezTo>
                  <a:pt x="3027666" y="1291811"/>
                  <a:pt x="3034405" y="1314362"/>
                  <a:pt x="3029480" y="1318354"/>
                </a:cubicBezTo>
                <a:cubicBezTo>
                  <a:pt x="3029946" y="1301816"/>
                  <a:pt x="3025592" y="1268327"/>
                  <a:pt x="3027510" y="1254745"/>
                </a:cubicBezTo>
                <a:cubicBezTo>
                  <a:pt x="3025903" y="1253397"/>
                  <a:pt x="3025955" y="1243496"/>
                  <a:pt x="3024140" y="1243081"/>
                </a:cubicBezTo>
                <a:cubicBezTo>
                  <a:pt x="3014343" y="1252101"/>
                  <a:pt x="3024814" y="1307208"/>
                  <a:pt x="3018801" y="1325560"/>
                </a:cubicBezTo>
                <a:cubicBezTo>
                  <a:pt x="3015742" y="1316539"/>
                  <a:pt x="3017194" y="1306586"/>
                  <a:pt x="3017971" y="1301143"/>
                </a:cubicBezTo>
                <a:cubicBezTo>
                  <a:pt x="3015276" y="1291552"/>
                  <a:pt x="3014032" y="1285694"/>
                  <a:pt x="3014446" y="1277244"/>
                </a:cubicBezTo>
                <a:cubicBezTo>
                  <a:pt x="3005737" y="1251635"/>
                  <a:pt x="3010040" y="1304149"/>
                  <a:pt x="3008485" y="1315865"/>
                </a:cubicBezTo>
                <a:cubicBezTo>
                  <a:pt x="3008018" y="1313118"/>
                  <a:pt x="3007033" y="1313584"/>
                  <a:pt x="3006100" y="1314051"/>
                </a:cubicBezTo>
                <a:cubicBezTo>
                  <a:pt x="3006152" y="1305860"/>
                  <a:pt x="3005115" y="1302127"/>
                  <a:pt x="3002730" y="1300106"/>
                </a:cubicBezTo>
                <a:cubicBezTo>
                  <a:pt x="3006670" y="1296529"/>
                  <a:pt x="2999101" y="1285279"/>
                  <a:pt x="3001590" y="1275585"/>
                </a:cubicBezTo>
                <a:cubicBezTo>
                  <a:pt x="3002678" y="1273822"/>
                  <a:pt x="3006256" y="1277244"/>
                  <a:pt x="3005633" y="1271956"/>
                </a:cubicBezTo>
                <a:cubicBezTo>
                  <a:pt x="3004286" y="1263091"/>
                  <a:pt x="3002108" y="1265995"/>
                  <a:pt x="3000605" y="1268431"/>
                </a:cubicBezTo>
                <a:cubicBezTo>
                  <a:pt x="2998531" y="1264076"/>
                  <a:pt x="2998479" y="1258426"/>
                  <a:pt x="2997494" y="1256922"/>
                </a:cubicBezTo>
                <a:cubicBezTo>
                  <a:pt x="2995317" y="1261173"/>
                  <a:pt x="2995784" y="1270557"/>
                  <a:pt x="2993969" y="1275274"/>
                </a:cubicBezTo>
                <a:cubicBezTo>
                  <a:pt x="2995835" y="1280769"/>
                  <a:pt x="2995628" y="1276363"/>
                  <a:pt x="2996872" y="1279473"/>
                </a:cubicBezTo>
                <a:cubicBezTo>
                  <a:pt x="2993814" y="1284813"/>
                  <a:pt x="2996250" y="1291604"/>
                  <a:pt x="2997494" y="1304097"/>
                </a:cubicBezTo>
                <a:cubicBezTo>
                  <a:pt x="2994695" y="1302646"/>
                  <a:pt x="2994799" y="1311252"/>
                  <a:pt x="2992881" y="1303009"/>
                </a:cubicBezTo>
                <a:cubicBezTo>
                  <a:pt x="2996198" y="1298758"/>
                  <a:pt x="2989096" y="1286161"/>
                  <a:pt x="2988837" y="1276829"/>
                </a:cubicBezTo>
                <a:cubicBezTo>
                  <a:pt x="2990029" y="1271334"/>
                  <a:pt x="2992621" y="1278333"/>
                  <a:pt x="2992932" y="1273097"/>
                </a:cubicBezTo>
                <a:cubicBezTo>
                  <a:pt x="2990496" y="1265321"/>
                  <a:pt x="2987956" y="1273356"/>
                  <a:pt x="2984741" y="1270764"/>
                </a:cubicBezTo>
                <a:cubicBezTo>
                  <a:pt x="2985623" y="1277400"/>
                  <a:pt x="2986245" y="1283413"/>
                  <a:pt x="2984430" y="1288442"/>
                </a:cubicBezTo>
                <a:cubicBezTo>
                  <a:pt x="2988630" y="1302231"/>
                  <a:pt x="2984638" y="1305912"/>
                  <a:pt x="2987022" y="1322656"/>
                </a:cubicBezTo>
                <a:cubicBezTo>
                  <a:pt x="2986141" y="1325767"/>
                  <a:pt x="2984171" y="1326804"/>
                  <a:pt x="2982875" y="1329085"/>
                </a:cubicBezTo>
                <a:cubicBezTo>
                  <a:pt x="2980076" y="1322656"/>
                  <a:pt x="2982201" y="1314932"/>
                  <a:pt x="2982460" y="1309178"/>
                </a:cubicBezTo>
                <a:cubicBezTo>
                  <a:pt x="2979817" y="1306223"/>
                  <a:pt x="2979972" y="1294974"/>
                  <a:pt x="2980387" y="1292330"/>
                </a:cubicBezTo>
                <a:cubicBezTo>
                  <a:pt x="2978624" y="1293315"/>
                  <a:pt x="2976862" y="1293989"/>
                  <a:pt x="2975877" y="1288856"/>
                </a:cubicBezTo>
                <a:cubicBezTo>
                  <a:pt x="2976499" y="1283931"/>
                  <a:pt x="2977484" y="1289789"/>
                  <a:pt x="2979609" y="1287612"/>
                </a:cubicBezTo>
                <a:cubicBezTo>
                  <a:pt x="2977484" y="1280458"/>
                  <a:pt x="2979817" y="1281443"/>
                  <a:pt x="2979506" y="1277607"/>
                </a:cubicBezTo>
                <a:cubicBezTo>
                  <a:pt x="2974529" y="1281236"/>
                  <a:pt x="2978987" y="1268016"/>
                  <a:pt x="2975980" y="1266306"/>
                </a:cubicBezTo>
                <a:cubicBezTo>
                  <a:pt x="2974529" y="1275792"/>
                  <a:pt x="2973959" y="1286575"/>
                  <a:pt x="2973492" y="1297306"/>
                </a:cubicBezTo>
                <a:cubicBezTo>
                  <a:pt x="2972922" y="1308245"/>
                  <a:pt x="2972455" y="1319131"/>
                  <a:pt x="2971263" y="1328566"/>
                </a:cubicBezTo>
                <a:cubicBezTo>
                  <a:pt x="2968360" y="1316228"/>
                  <a:pt x="2969967" y="1310629"/>
                  <a:pt x="2965768" y="1295336"/>
                </a:cubicBezTo>
                <a:cubicBezTo>
                  <a:pt x="2966649" y="1293574"/>
                  <a:pt x="2970174" y="1296477"/>
                  <a:pt x="2969137" y="1291396"/>
                </a:cubicBezTo>
                <a:cubicBezTo>
                  <a:pt x="2967478" y="1291345"/>
                  <a:pt x="2966442" y="1285642"/>
                  <a:pt x="2964783" y="1285590"/>
                </a:cubicBezTo>
                <a:cubicBezTo>
                  <a:pt x="2967012" y="1293522"/>
                  <a:pt x="2963020" y="1290619"/>
                  <a:pt x="2962139" y="1289219"/>
                </a:cubicBezTo>
                <a:cubicBezTo>
                  <a:pt x="2963642" y="1303216"/>
                  <a:pt x="2959028" y="1295129"/>
                  <a:pt x="2957525" y="1291085"/>
                </a:cubicBezTo>
                <a:cubicBezTo>
                  <a:pt x="2956125" y="1293989"/>
                  <a:pt x="2957369" y="1301350"/>
                  <a:pt x="2953585" y="1300261"/>
                </a:cubicBezTo>
                <a:cubicBezTo>
                  <a:pt x="2952445" y="1296321"/>
                  <a:pt x="2953481" y="1293781"/>
                  <a:pt x="2952134" y="1293263"/>
                </a:cubicBezTo>
                <a:cubicBezTo>
                  <a:pt x="2951408" y="1305031"/>
                  <a:pt x="2950216" y="1294611"/>
                  <a:pt x="2944772" y="1299224"/>
                </a:cubicBezTo>
                <a:cubicBezTo>
                  <a:pt x="2945135" y="1301868"/>
                  <a:pt x="2944669" y="1305393"/>
                  <a:pt x="2943684" y="1302283"/>
                </a:cubicBezTo>
                <a:cubicBezTo>
                  <a:pt x="2945446" y="1300261"/>
                  <a:pt x="2942854" y="1291552"/>
                  <a:pt x="2944358" y="1289167"/>
                </a:cubicBezTo>
                <a:cubicBezTo>
                  <a:pt x="2941714" y="1295751"/>
                  <a:pt x="2928494" y="1290463"/>
                  <a:pt x="2935856" y="1305912"/>
                </a:cubicBezTo>
                <a:cubicBezTo>
                  <a:pt x="2934249" y="1310318"/>
                  <a:pt x="2932797" y="1305134"/>
                  <a:pt x="2931657" y="1310474"/>
                </a:cubicBezTo>
                <a:cubicBezTo>
                  <a:pt x="2929013" y="1303942"/>
                  <a:pt x="2931760" y="1297255"/>
                  <a:pt x="2929324" y="1296166"/>
                </a:cubicBezTo>
                <a:cubicBezTo>
                  <a:pt x="2927872" y="1297203"/>
                  <a:pt x="2930516" y="1304097"/>
                  <a:pt x="2928494" y="1304357"/>
                </a:cubicBezTo>
                <a:cubicBezTo>
                  <a:pt x="2925902" y="1296062"/>
                  <a:pt x="2926265" y="1305497"/>
                  <a:pt x="2922585" y="1302231"/>
                </a:cubicBezTo>
                <a:cubicBezTo>
                  <a:pt x="2922533" y="1305290"/>
                  <a:pt x="2922947" y="1308970"/>
                  <a:pt x="2924503" y="1314206"/>
                </a:cubicBezTo>
                <a:cubicBezTo>
                  <a:pt x="2917452" y="1313584"/>
                  <a:pt x="2914705" y="1331780"/>
                  <a:pt x="2908069" y="1325404"/>
                </a:cubicBezTo>
                <a:cubicBezTo>
                  <a:pt x="2906773" y="1321671"/>
                  <a:pt x="2907810" y="1318872"/>
                  <a:pt x="2906358" y="1318561"/>
                </a:cubicBezTo>
                <a:cubicBezTo>
                  <a:pt x="2904596" y="1320375"/>
                  <a:pt x="2904181" y="1323901"/>
                  <a:pt x="2901174" y="1324056"/>
                </a:cubicBezTo>
                <a:cubicBezTo>
                  <a:pt x="2902211" y="1327218"/>
                  <a:pt x="2903507" y="1327167"/>
                  <a:pt x="2904544" y="1330018"/>
                </a:cubicBezTo>
                <a:cubicBezTo>
                  <a:pt x="2901019" y="1330277"/>
                  <a:pt x="2896249" y="1331106"/>
                  <a:pt x="2892154" y="1333232"/>
                </a:cubicBezTo>
                <a:cubicBezTo>
                  <a:pt x="2887955" y="1335565"/>
                  <a:pt x="2884430" y="1339194"/>
                  <a:pt x="2883496" y="1344689"/>
                </a:cubicBezTo>
                <a:cubicBezTo>
                  <a:pt x="2878312" y="1337690"/>
                  <a:pt x="2875928" y="1346296"/>
                  <a:pt x="2874839" y="1352413"/>
                </a:cubicBezTo>
                <a:cubicBezTo>
                  <a:pt x="2869033" y="1340956"/>
                  <a:pt x="2864160" y="1352620"/>
                  <a:pt x="2860842" y="1353139"/>
                </a:cubicBezTo>
                <a:cubicBezTo>
                  <a:pt x="2861568" y="1351428"/>
                  <a:pt x="2862138" y="1349510"/>
                  <a:pt x="2862190" y="1347022"/>
                </a:cubicBezTo>
                <a:cubicBezTo>
                  <a:pt x="2861309" y="1347592"/>
                  <a:pt x="2860635" y="1345829"/>
                  <a:pt x="2859805" y="1345881"/>
                </a:cubicBezTo>
                <a:cubicBezTo>
                  <a:pt x="2860065" y="1354953"/>
                  <a:pt x="2858924" y="1346503"/>
                  <a:pt x="2857213" y="1347488"/>
                </a:cubicBezTo>
                <a:cubicBezTo>
                  <a:pt x="2850215" y="1351324"/>
                  <a:pt x="2840365" y="1367602"/>
                  <a:pt x="2831293" y="1355990"/>
                </a:cubicBezTo>
                <a:cubicBezTo>
                  <a:pt x="2832382" y="1359930"/>
                  <a:pt x="2833574" y="1362833"/>
                  <a:pt x="2834818" y="1364388"/>
                </a:cubicBezTo>
                <a:cubicBezTo>
                  <a:pt x="2827612" y="1363092"/>
                  <a:pt x="2826057" y="1368846"/>
                  <a:pt x="2820095" y="1376674"/>
                </a:cubicBezTo>
                <a:cubicBezTo>
                  <a:pt x="2818385" y="1369624"/>
                  <a:pt x="2815637" y="1375119"/>
                  <a:pt x="2813719" y="1370194"/>
                </a:cubicBezTo>
                <a:cubicBezTo>
                  <a:pt x="2812578" y="1373668"/>
                  <a:pt x="2812164" y="1377919"/>
                  <a:pt x="2811801" y="1382170"/>
                </a:cubicBezTo>
                <a:cubicBezTo>
                  <a:pt x="2808742" y="1381029"/>
                  <a:pt x="2811127" y="1372475"/>
                  <a:pt x="2807498" y="1371594"/>
                </a:cubicBezTo>
                <a:cubicBezTo>
                  <a:pt x="2808846" y="1384295"/>
                  <a:pt x="2801070" y="1373875"/>
                  <a:pt x="2799567" y="1382221"/>
                </a:cubicBezTo>
                <a:cubicBezTo>
                  <a:pt x="2802521" y="1387043"/>
                  <a:pt x="2803506" y="1377141"/>
                  <a:pt x="2804906" y="1381340"/>
                </a:cubicBezTo>
                <a:cubicBezTo>
                  <a:pt x="2804647" y="1387561"/>
                  <a:pt x="2795938" y="1393419"/>
                  <a:pt x="2795782" y="1384762"/>
                </a:cubicBezTo>
                <a:cubicBezTo>
                  <a:pt x="2797026" y="1386472"/>
                  <a:pt x="2794538" y="1377608"/>
                  <a:pt x="2795264" y="1371698"/>
                </a:cubicBezTo>
                <a:cubicBezTo>
                  <a:pt x="2792672" y="1374912"/>
                  <a:pt x="2795108" y="1383051"/>
                  <a:pt x="2791324" y="1385125"/>
                </a:cubicBezTo>
                <a:cubicBezTo>
                  <a:pt x="2789198" y="1385747"/>
                  <a:pt x="2787436" y="1382377"/>
                  <a:pt x="2785518" y="1380977"/>
                </a:cubicBezTo>
                <a:cubicBezTo>
                  <a:pt x="2787902" y="1385798"/>
                  <a:pt x="2782563" y="1389375"/>
                  <a:pt x="2781682" y="1383569"/>
                </a:cubicBezTo>
                <a:cubicBezTo>
                  <a:pt x="2779297" y="1376778"/>
                  <a:pt x="2786140" y="1387354"/>
                  <a:pt x="2783859" y="1379422"/>
                </a:cubicBezTo>
                <a:cubicBezTo>
                  <a:pt x="2781682" y="1374186"/>
                  <a:pt x="2779815" y="1365943"/>
                  <a:pt x="2776912" y="1367965"/>
                </a:cubicBezTo>
                <a:cubicBezTo>
                  <a:pt x="2778156" y="1373616"/>
                  <a:pt x="2780126" y="1371646"/>
                  <a:pt x="2781267" y="1378489"/>
                </a:cubicBezTo>
                <a:cubicBezTo>
                  <a:pt x="2780748" y="1383880"/>
                  <a:pt x="2778934" y="1380355"/>
                  <a:pt x="2776497" y="1381703"/>
                </a:cubicBezTo>
                <a:cubicBezTo>
                  <a:pt x="2779919" y="1385021"/>
                  <a:pt x="2777793" y="1390931"/>
                  <a:pt x="2777068" y="1394767"/>
                </a:cubicBezTo>
                <a:cubicBezTo>
                  <a:pt x="2775305" y="1391242"/>
                  <a:pt x="2774216" y="1380925"/>
                  <a:pt x="2772039" y="1382066"/>
                </a:cubicBezTo>
                <a:cubicBezTo>
                  <a:pt x="2775668" y="1396996"/>
                  <a:pt x="2765248" y="1394197"/>
                  <a:pt x="2760375" y="1398033"/>
                </a:cubicBezTo>
                <a:cubicBezTo>
                  <a:pt x="2754413" y="1387976"/>
                  <a:pt x="2755087" y="1393212"/>
                  <a:pt x="2748089" y="1384813"/>
                </a:cubicBezTo>
                <a:cubicBezTo>
                  <a:pt x="2748607" y="1392901"/>
                  <a:pt x="2754517" y="1391449"/>
                  <a:pt x="2752443" y="1395285"/>
                </a:cubicBezTo>
                <a:cubicBezTo>
                  <a:pt x="2752028" y="1396426"/>
                  <a:pt x="2749385" y="1396426"/>
                  <a:pt x="2748503" y="1397929"/>
                </a:cubicBezTo>
                <a:cubicBezTo>
                  <a:pt x="2750940" y="1407831"/>
                  <a:pt x="2752028" y="1399018"/>
                  <a:pt x="2753480" y="1402647"/>
                </a:cubicBezTo>
                <a:cubicBezTo>
                  <a:pt x="2752132" y="1404046"/>
                  <a:pt x="2754206" y="1408608"/>
                  <a:pt x="2755243" y="1412237"/>
                </a:cubicBezTo>
                <a:cubicBezTo>
                  <a:pt x="2749540" y="1413585"/>
                  <a:pt x="2745963" y="1417836"/>
                  <a:pt x="2739898" y="1409075"/>
                </a:cubicBezTo>
                <a:cubicBezTo>
                  <a:pt x="2741505" y="1404565"/>
                  <a:pt x="2746274" y="1410837"/>
                  <a:pt x="2744926" y="1405757"/>
                </a:cubicBezTo>
                <a:cubicBezTo>
                  <a:pt x="2741919" y="1405498"/>
                  <a:pt x="2733158" y="1404668"/>
                  <a:pt x="2734921" y="1412393"/>
                </a:cubicBezTo>
                <a:cubicBezTo>
                  <a:pt x="2738291" y="1413585"/>
                  <a:pt x="2737720" y="1409179"/>
                  <a:pt x="2739587" y="1411978"/>
                </a:cubicBezTo>
                <a:cubicBezTo>
                  <a:pt x="2737720" y="1413948"/>
                  <a:pt x="2741142" y="1420895"/>
                  <a:pt x="2739276" y="1422865"/>
                </a:cubicBezTo>
                <a:cubicBezTo>
                  <a:pt x="2736580" y="1414622"/>
                  <a:pt x="2727301" y="1421620"/>
                  <a:pt x="2730204" y="1412807"/>
                </a:cubicBezTo>
                <a:cubicBezTo>
                  <a:pt x="2724501" y="1421465"/>
                  <a:pt x="2716829" y="1425094"/>
                  <a:pt x="2711541" y="1422554"/>
                </a:cubicBezTo>
                <a:cubicBezTo>
                  <a:pt x="2710608" y="1414829"/>
                  <a:pt x="2714133" y="1421258"/>
                  <a:pt x="2714185" y="1415451"/>
                </a:cubicBezTo>
                <a:cubicBezTo>
                  <a:pt x="2711956" y="1413222"/>
                  <a:pt x="2709156" y="1416125"/>
                  <a:pt x="2706512" y="1417836"/>
                </a:cubicBezTo>
                <a:cubicBezTo>
                  <a:pt x="2711126" y="1426908"/>
                  <a:pt x="2706720" y="1435617"/>
                  <a:pt x="2703506" y="1427893"/>
                </a:cubicBezTo>
                <a:cubicBezTo>
                  <a:pt x="2706564" y="1427427"/>
                  <a:pt x="2705839" y="1415296"/>
                  <a:pt x="2703143" y="1414726"/>
                </a:cubicBezTo>
                <a:cubicBezTo>
                  <a:pt x="2702676" y="1423953"/>
                  <a:pt x="2698114" y="1430278"/>
                  <a:pt x="2692152" y="1430070"/>
                </a:cubicBezTo>
                <a:cubicBezTo>
                  <a:pt x="2692775" y="1434425"/>
                  <a:pt x="2694433" y="1439713"/>
                  <a:pt x="2693500" y="1442564"/>
                </a:cubicBezTo>
                <a:cubicBezTo>
                  <a:pt x="2691582" y="1435099"/>
                  <a:pt x="2688472" y="1438158"/>
                  <a:pt x="2686139" y="1434062"/>
                </a:cubicBezTo>
                <a:cubicBezTo>
                  <a:pt x="2687435" y="1441786"/>
                  <a:pt x="2686657" y="1439246"/>
                  <a:pt x="2689820" y="1442357"/>
                </a:cubicBezTo>
                <a:cubicBezTo>
                  <a:pt x="2685206" y="1440698"/>
                  <a:pt x="2683910" y="1447437"/>
                  <a:pt x="2680488" y="1451273"/>
                </a:cubicBezTo>
                <a:cubicBezTo>
                  <a:pt x="2678881" y="1447074"/>
                  <a:pt x="2680540" y="1445934"/>
                  <a:pt x="2680488" y="1443238"/>
                </a:cubicBezTo>
                <a:cubicBezTo>
                  <a:pt x="2675926" y="1441372"/>
                  <a:pt x="2676030" y="1440957"/>
                  <a:pt x="2670483" y="1441838"/>
                </a:cubicBezTo>
                <a:cubicBezTo>
                  <a:pt x="2671675" y="1443031"/>
                  <a:pt x="2676237" y="1451170"/>
                  <a:pt x="2672142" y="1451429"/>
                </a:cubicBezTo>
                <a:cubicBezTo>
                  <a:pt x="2670172" y="1439454"/>
                  <a:pt x="2666232" y="1443912"/>
                  <a:pt x="2663796" y="1435462"/>
                </a:cubicBezTo>
                <a:cubicBezTo>
                  <a:pt x="2667580" y="1435254"/>
                  <a:pt x="2666439" y="1436032"/>
                  <a:pt x="2667165" y="1430641"/>
                </a:cubicBezTo>
                <a:cubicBezTo>
                  <a:pt x="2668409" y="1435928"/>
                  <a:pt x="2669913" y="1438935"/>
                  <a:pt x="2671831" y="1438261"/>
                </a:cubicBezTo>
                <a:cubicBezTo>
                  <a:pt x="2671883" y="1432922"/>
                  <a:pt x="2679037" y="1434321"/>
                  <a:pt x="2676808" y="1426908"/>
                </a:cubicBezTo>
                <a:cubicBezTo>
                  <a:pt x="2671261" y="1428463"/>
                  <a:pt x="2669342" y="1412082"/>
                  <a:pt x="2668461" y="1410993"/>
                </a:cubicBezTo>
                <a:cubicBezTo>
                  <a:pt x="2669705" y="1419080"/>
                  <a:pt x="2665765" y="1409801"/>
                  <a:pt x="2664832" y="1410734"/>
                </a:cubicBezTo>
                <a:cubicBezTo>
                  <a:pt x="2667010" y="1414052"/>
                  <a:pt x="2666595" y="1420376"/>
                  <a:pt x="2664988" y="1418147"/>
                </a:cubicBezTo>
                <a:cubicBezTo>
                  <a:pt x="2665403" y="1421983"/>
                  <a:pt x="2665765" y="1425768"/>
                  <a:pt x="2665351" y="1428515"/>
                </a:cubicBezTo>
                <a:cubicBezTo>
                  <a:pt x="2663847" y="1425042"/>
                  <a:pt x="2662551" y="1419547"/>
                  <a:pt x="2660789" y="1419443"/>
                </a:cubicBezTo>
                <a:cubicBezTo>
                  <a:pt x="2660737" y="1420584"/>
                  <a:pt x="2659648" y="1422346"/>
                  <a:pt x="2658301" y="1423331"/>
                </a:cubicBezTo>
                <a:cubicBezTo>
                  <a:pt x="2658974" y="1424368"/>
                  <a:pt x="2659597" y="1425560"/>
                  <a:pt x="2660167" y="1427116"/>
                </a:cubicBezTo>
                <a:cubicBezTo>
                  <a:pt x="2656538" y="1433647"/>
                  <a:pt x="2652131" y="1429552"/>
                  <a:pt x="2648192" y="1418873"/>
                </a:cubicBezTo>
                <a:cubicBezTo>
                  <a:pt x="2647414" y="1426131"/>
                  <a:pt x="2644666" y="1415555"/>
                  <a:pt x="2641504" y="1420532"/>
                </a:cubicBezTo>
                <a:cubicBezTo>
                  <a:pt x="2642282" y="1423435"/>
                  <a:pt x="2641141" y="1424472"/>
                  <a:pt x="2642489" y="1427893"/>
                </a:cubicBezTo>
                <a:cubicBezTo>
                  <a:pt x="2646066" y="1427167"/>
                  <a:pt x="2644355" y="1421672"/>
                  <a:pt x="2647518" y="1424679"/>
                </a:cubicBezTo>
                <a:cubicBezTo>
                  <a:pt x="2651665" y="1432403"/>
                  <a:pt x="2646273" y="1431004"/>
                  <a:pt x="2647155" y="1435566"/>
                </a:cubicBezTo>
                <a:cubicBezTo>
                  <a:pt x="2648192" y="1434943"/>
                  <a:pt x="2649591" y="1438676"/>
                  <a:pt x="2648503" y="1440076"/>
                </a:cubicBezTo>
                <a:cubicBezTo>
                  <a:pt x="2645599" y="1430641"/>
                  <a:pt x="2640882" y="1436810"/>
                  <a:pt x="2637201" y="1434062"/>
                </a:cubicBezTo>
                <a:cubicBezTo>
                  <a:pt x="2638135" y="1431729"/>
                  <a:pt x="2637668" y="1428101"/>
                  <a:pt x="2636579" y="1423798"/>
                </a:cubicBezTo>
                <a:cubicBezTo>
                  <a:pt x="2634506" y="1425146"/>
                  <a:pt x="2636424" y="1438469"/>
                  <a:pt x="2633521" y="1433751"/>
                </a:cubicBezTo>
                <a:cubicBezTo>
                  <a:pt x="2634817" y="1427945"/>
                  <a:pt x="2631810" y="1434581"/>
                  <a:pt x="2630514" y="1435669"/>
                </a:cubicBezTo>
                <a:cubicBezTo>
                  <a:pt x="2632017" y="1425457"/>
                  <a:pt x="2626211" y="1413015"/>
                  <a:pt x="2623204" y="1406379"/>
                </a:cubicBezTo>
                <a:cubicBezTo>
                  <a:pt x="2623153" y="1406431"/>
                  <a:pt x="2623101" y="1406535"/>
                  <a:pt x="2623049" y="1406586"/>
                </a:cubicBezTo>
                <a:cubicBezTo>
                  <a:pt x="2624189" y="1413378"/>
                  <a:pt x="2618902" y="1414000"/>
                  <a:pt x="2618591" y="1419339"/>
                </a:cubicBezTo>
                <a:lnTo>
                  <a:pt x="2619887" y="1423850"/>
                </a:lnTo>
                <a:cubicBezTo>
                  <a:pt x="2623826" y="1424783"/>
                  <a:pt x="2623515" y="1413637"/>
                  <a:pt x="2626885" y="1419339"/>
                </a:cubicBezTo>
                <a:cubicBezTo>
                  <a:pt x="2626263" y="1420324"/>
                  <a:pt x="2624915" y="1420687"/>
                  <a:pt x="2625537" y="1422865"/>
                </a:cubicBezTo>
                <a:cubicBezTo>
                  <a:pt x="2626470" y="1422865"/>
                  <a:pt x="2627559" y="1421620"/>
                  <a:pt x="2628181" y="1423798"/>
                </a:cubicBezTo>
                <a:cubicBezTo>
                  <a:pt x="2620198" y="1431678"/>
                  <a:pt x="2614754" y="1428671"/>
                  <a:pt x="2612473" y="1439298"/>
                </a:cubicBezTo>
                <a:cubicBezTo>
                  <a:pt x="2609674" y="1429759"/>
                  <a:pt x="2607393" y="1446711"/>
                  <a:pt x="2603142" y="1439972"/>
                </a:cubicBezTo>
                <a:cubicBezTo>
                  <a:pt x="2603401" y="1436965"/>
                  <a:pt x="2606615" y="1436913"/>
                  <a:pt x="2604179" y="1431315"/>
                </a:cubicBezTo>
                <a:cubicBezTo>
                  <a:pt x="2602364" y="1429397"/>
                  <a:pt x="2599358" y="1433440"/>
                  <a:pt x="2598839" y="1437432"/>
                </a:cubicBezTo>
                <a:cubicBezTo>
                  <a:pt x="2601950" y="1439402"/>
                  <a:pt x="2599565" y="1444482"/>
                  <a:pt x="2603453" y="1445156"/>
                </a:cubicBezTo>
                <a:cubicBezTo>
                  <a:pt x="2601328" y="1447385"/>
                  <a:pt x="2599513" y="1447281"/>
                  <a:pt x="2597802" y="1446141"/>
                </a:cubicBezTo>
                <a:cubicBezTo>
                  <a:pt x="2597647" y="1439194"/>
                  <a:pt x="2596299" y="1435047"/>
                  <a:pt x="2596040" y="1430693"/>
                </a:cubicBezTo>
                <a:cubicBezTo>
                  <a:pt x="2595055" y="1431678"/>
                  <a:pt x="2594070" y="1432559"/>
                  <a:pt x="2593033" y="1433388"/>
                </a:cubicBezTo>
                <a:cubicBezTo>
                  <a:pt x="2592359" y="1437432"/>
                  <a:pt x="2588419" y="1442046"/>
                  <a:pt x="2593137" y="1446504"/>
                </a:cubicBezTo>
                <a:cubicBezTo>
                  <a:pt x="2593085" y="1446815"/>
                  <a:pt x="2592981" y="1447178"/>
                  <a:pt x="2592878" y="1447696"/>
                </a:cubicBezTo>
                <a:cubicBezTo>
                  <a:pt x="2593240" y="1447955"/>
                  <a:pt x="2593552" y="1448215"/>
                  <a:pt x="2593863" y="1448681"/>
                </a:cubicBezTo>
                <a:cubicBezTo>
                  <a:pt x="2593552" y="1449666"/>
                  <a:pt x="2592981" y="1450185"/>
                  <a:pt x="2592152" y="1450496"/>
                </a:cubicBezTo>
                <a:cubicBezTo>
                  <a:pt x="2591271" y="1453502"/>
                  <a:pt x="2589923" y="1456354"/>
                  <a:pt x="2587745" y="1452673"/>
                </a:cubicBezTo>
                <a:cubicBezTo>
                  <a:pt x="2588938" y="1453347"/>
                  <a:pt x="2589352" y="1452362"/>
                  <a:pt x="2589404" y="1451014"/>
                </a:cubicBezTo>
                <a:cubicBezTo>
                  <a:pt x="2588419" y="1451118"/>
                  <a:pt x="2587434" y="1451221"/>
                  <a:pt x="2586449" y="1451532"/>
                </a:cubicBezTo>
                <a:cubicBezTo>
                  <a:pt x="2586397" y="1452517"/>
                  <a:pt x="2586605" y="1453762"/>
                  <a:pt x="2587382" y="1455576"/>
                </a:cubicBezTo>
                <a:cubicBezTo>
                  <a:pt x="2588730" y="1454747"/>
                  <a:pt x="2589456" y="1458894"/>
                  <a:pt x="2590700" y="1458790"/>
                </a:cubicBezTo>
                <a:cubicBezTo>
                  <a:pt x="2589197" y="1455317"/>
                  <a:pt x="2594485" y="1456561"/>
                  <a:pt x="2595366" y="1458427"/>
                </a:cubicBezTo>
                <a:cubicBezTo>
                  <a:pt x="2590856" y="1462575"/>
                  <a:pt x="2592981" y="1465789"/>
                  <a:pt x="2596610" y="1470973"/>
                </a:cubicBezTo>
                <a:cubicBezTo>
                  <a:pt x="2591633" y="1471595"/>
                  <a:pt x="2588264" y="1458583"/>
                  <a:pt x="2583754" y="1455213"/>
                </a:cubicBezTo>
                <a:cubicBezTo>
                  <a:pt x="2585724" y="1460397"/>
                  <a:pt x="2583339" y="1461279"/>
                  <a:pt x="2585983" y="1467085"/>
                </a:cubicBezTo>
                <a:cubicBezTo>
                  <a:pt x="2581732" y="1471595"/>
                  <a:pt x="2579140" y="1462575"/>
                  <a:pt x="2575355" y="1463145"/>
                </a:cubicBezTo>
                <a:cubicBezTo>
                  <a:pt x="2576859" y="1468536"/>
                  <a:pt x="2573904" y="1477712"/>
                  <a:pt x="2571260" y="1473668"/>
                </a:cubicBezTo>
                <a:cubicBezTo>
                  <a:pt x="2569446" y="1461019"/>
                  <a:pt x="2578310" y="1462834"/>
                  <a:pt x="2579865" y="1456665"/>
                </a:cubicBezTo>
                <a:cubicBezTo>
                  <a:pt x="2579036" y="1456820"/>
                  <a:pt x="2578310" y="1458738"/>
                  <a:pt x="2577584" y="1459620"/>
                </a:cubicBezTo>
                <a:cubicBezTo>
                  <a:pt x="2572763" y="1449718"/>
                  <a:pt x="2564313" y="1454487"/>
                  <a:pt x="2560996" y="1458687"/>
                </a:cubicBezTo>
                <a:cubicBezTo>
                  <a:pt x="2561462" y="1458790"/>
                  <a:pt x="2561929" y="1459257"/>
                  <a:pt x="2562447" y="1460034"/>
                </a:cubicBezTo>
                <a:cubicBezTo>
                  <a:pt x="2564054" y="1459464"/>
                  <a:pt x="2565765" y="1457909"/>
                  <a:pt x="2565091" y="1460656"/>
                </a:cubicBezTo>
                <a:cubicBezTo>
                  <a:pt x="2564002" y="1461279"/>
                  <a:pt x="2562862" y="1461849"/>
                  <a:pt x="2562447" y="1463300"/>
                </a:cubicBezTo>
                <a:cubicBezTo>
                  <a:pt x="2562551" y="1463974"/>
                  <a:pt x="2562706" y="1464700"/>
                  <a:pt x="2563017" y="1465530"/>
                </a:cubicBezTo>
                <a:cubicBezTo>
                  <a:pt x="2562758" y="1465737"/>
                  <a:pt x="2562551" y="1465841"/>
                  <a:pt x="2562292" y="1465996"/>
                </a:cubicBezTo>
                <a:cubicBezTo>
                  <a:pt x="2562395" y="1466515"/>
                  <a:pt x="2562499" y="1467085"/>
                  <a:pt x="2562654" y="1467759"/>
                </a:cubicBezTo>
                <a:cubicBezTo>
                  <a:pt x="2563328" y="1467914"/>
                  <a:pt x="2564106" y="1466929"/>
                  <a:pt x="2564832" y="1466307"/>
                </a:cubicBezTo>
                <a:cubicBezTo>
                  <a:pt x="2564521" y="1465944"/>
                  <a:pt x="2564262" y="1465478"/>
                  <a:pt x="2563950" y="1464907"/>
                </a:cubicBezTo>
                <a:cubicBezTo>
                  <a:pt x="2565246" y="1463508"/>
                  <a:pt x="2564573" y="1460138"/>
                  <a:pt x="2565661" y="1458531"/>
                </a:cubicBezTo>
                <a:cubicBezTo>
                  <a:pt x="2568461" y="1470610"/>
                  <a:pt x="2567994" y="1449770"/>
                  <a:pt x="2571312" y="1457650"/>
                </a:cubicBezTo>
                <a:cubicBezTo>
                  <a:pt x="2571778" y="1467914"/>
                  <a:pt x="2565143" y="1462989"/>
                  <a:pt x="2571156" y="1473668"/>
                </a:cubicBezTo>
                <a:cubicBezTo>
                  <a:pt x="2565454" y="1477556"/>
                  <a:pt x="2568512" y="1482118"/>
                  <a:pt x="2566076" y="1486940"/>
                </a:cubicBezTo>
                <a:cubicBezTo>
                  <a:pt x="2567372" y="1485540"/>
                  <a:pt x="2569342" y="1484866"/>
                  <a:pt x="2571415" y="1482274"/>
                </a:cubicBezTo>
                <a:cubicBezTo>
                  <a:pt x="2570793" y="1479630"/>
                  <a:pt x="2569757" y="1476468"/>
                  <a:pt x="2571312" y="1476520"/>
                </a:cubicBezTo>
                <a:cubicBezTo>
                  <a:pt x="2575044" y="1487976"/>
                  <a:pt x="2566439" y="1483881"/>
                  <a:pt x="2567631" y="1492072"/>
                </a:cubicBezTo>
                <a:lnTo>
                  <a:pt x="2566750" y="1488702"/>
                </a:lnTo>
                <a:cubicBezTo>
                  <a:pt x="2566387" y="1488806"/>
                  <a:pt x="2566024" y="1488806"/>
                  <a:pt x="2565765" y="1487665"/>
                </a:cubicBezTo>
                <a:cubicBezTo>
                  <a:pt x="2565765" y="1487665"/>
                  <a:pt x="2565765" y="1487717"/>
                  <a:pt x="2565713" y="1487717"/>
                </a:cubicBezTo>
                <a:cubicBezTo>
                  <a:pt x="2564676" y="1484762"/>
                  <a:pt x="2564210" y="1482481"/>
                  <a:pt x="2564054" y="1480563"/>
                </a:cubicBezTo>
                <a:cubicBezTo>
                  <a:pt x="2562499" y="1481341"/>
                  <a:pt x="2563432" y="1473461"/>
                  <a:pt x="2560840" y="1474550"/>
                </a:cubicBezTo>
                <a:cubicBezTo>
                  <a:pt x="2561047" y="1475949"/>
                  <a:pt x="2560840" y="1476779"/>
                  <a:pt x="2560062" y="1476883"/>
                </a:cubicBezTo>
                <a:cubicBezTo>
                  <a:pt x="2561307" y="1485073"/>
                  <a:pt x="2563380" y="1484451"/>
                  <a:pt x="2565039" y="1487665"/>
                </a:cubicBezTo>
                <a:cubicBezTo>
                  <a:pt x="2563432" y="1493679"/>
                  <a:pt x="2561462" y="1486836"/>
                  <a:pt x="2560581" y="1484348"/>
                </a:cubicBezTo>
                <a:cubicBezTo>
                  <a:pt x="2559855" y="1489895"/>
                  <a:pt x="2563899" y="1489843"/>
                  <a:pt x="2563277" y="1494457"/>
                </a:cubicBezTo>
                <a:cubicBezTo>
                  <a:pt x="2561358" y="1498708"/>
                  <a:pt x="2558766" y="1501092"/>
                  <a:pt x="2557315" y="1501559"/>
                </a:cubicBezTo>
                <a:cubicBezTo>
                  <a:pt x="2557937" y="1500833"/>
                  <a:pt x="2557781" y="1499174"/>
                  <a:pt x="2557678" y="1497515"/>
                </a:cubicBezTo>
                <a:cubicBezTo>
                  <a:pt x="2556848" y="1499122"/>
                  <a:pt x="2553790" y="1493938"/>
                  <a:pt x="2554567" y="1499174"/>
                </a:cubicBezTo>
                <a:cubicBezTo>
                  <a:pt x="2555345" y="1499019"/>
                  <a:pt x="2556278" y="1497930"/>
                  <a:pt x="2556900" y="1499848"/>
                </a:cubicBezTo>
                <a:cubicBezTo>
                  <a:pt x="2554671" y="1506328"/>
                  <a:pt x="2547880" y="1505291"/>
                  <a:pt x="2547932" y="1514312"/>
                </a:cubicBezTo>
                <a:cubicBezTo>
                  <a:pt x="2545806" y="1512912"/>
                  <a:pt x="2547724" y="1508609"/>
                  <a:pt x="2545547" y="1507883"/>
                </a:cubicBezTo>
                <a:cubicBezTo>
                  <a:pt x="2541348" y="1507417"/>
                  <a:pt x="2543888" y="1515504"/>
                  <a:pt x="2541711" y="1517629"/>
                </a:cubicBezTo>
                <a:cubicBezTo>
                  <a:pt x="2540726" y="1515348"/>
                  <a:pt x="2540155" y="1508505"/>
                  <a:pt x="2538859" y="1509542"/>
                </a:cubicBezTo>
                <a:cubicBezTo>
                  <a:pt x="2536889" y="1511512"/>
                  <a:pt x="2532120" y="1510009"/>
                  <a:pt x="2534609" y="1517629"/>
                </a:cubicBezTo>
                <a:cubicBezTo>
                  <a:pt x="2535593" y="1518511"/>
                  <a:pt x="2539741" y="1516593"/>
                  <a:pt x="2538600" y="1519340"/>
                </a:cubicBezTo>
                <a:cubicBezTo>
                  <a:pt x="2534246" y="1517940"/>
                  <a:pt x="2532794" y="1523021"/>
                  <a:pt x="2529373" y="1516593"/>
                </a:cubicBezTo>
                <a:cubicBezTo>
                  <a:pt x="2527403" y="1519962"/>
                  <a:pt x="2532224" y="1525457"/>
                  <a:pt x="2530150" y="1527738"/>
                </a:cubicBezTo>
                <a:cubicBezTo>
                  <a:pt x="2529010" y="1527168"/>
                  <a:pt x="2528336" y="1521258"/>
                  <a:pt x="2527144" y="1521673"/>
                </a:cubicBezTo>
                <a:cubicBezTo>
                  <a:pt x="2527144" y="1525198"/>
                  <a:pt x="2522426" y="1535877"/>
                  <a:pt x="2523670" y="1527375"/>
                </a:cubicBezTo>
                <a:cubicBezTo>
                  <a:pt x="2521441" y="1530330"/>
                  <a:pt x="2520871" y="1530382"/>
                  <a:pt x="2517242" y="1532767"/>
                </a:cubicBezTo>
                <a:cubicBezTo>
                  <a:pt x="2516464" y="1530330"/>
                  <a:pt x="2515842" y="1526442"/>
                  <a:pt x="2514857" y="1526339"/>
                </a:cubicBezTo>
                <a:cubicBezTo>
                  <a:pt x="2506096" y="1538158"/>
                  <a:pt x="2495054" y="1535307"/>
                  <a:pt x="2487123" y="1545157"/>
                </a:cubicBezTo>
                <a:cubicBezTo>
                  <a:pt x="2486138" y="1542357"/>
                  <a:pt x="2486915" y="1540336"/>
                  <a:pt x="2485775" y="1540076"/>
                </a:cubicBezTo>
                <a:cubicBezTo>
                  <a:pt x="2482975" y="1544638"/>
                  <a:pt x="2480746" y="1548578"/>
                  <a:pt x="2476599" y="1543083"/>
                </a:cubicBezTo>
                <a:cubicBezTo>
                  <a:pt x="2477169" y="1545416"/>
                  <a:pt x="2477843" y="1546660"/>
                  <a:pt x="2478569" y="1547801"/>
                </a:cubicBezTo>
                <a:cubicBezTo>
                  <a:pt x="2475199" y="1546090"/>
                  <a:pt x="2472918" y="1551637"/>
                  <a:pt x="2471363" y="1555525"/>
                </a:cubicBezTo>
                <a:cubicBezTo>
                  <a:pt x="2474836" y="1561331"/>
                  <a:pt x="2476547" y="1553814"/>
                  <a:pt x="2480072" y="1564338"/>
                </a:cubicBezTo>
                <a:cubicBezTo>
                  <a:pt x="2475510" y="1565686"/>
                  <a:pt x="2469963" y="1552725"/>
                  <a:pt x="2465764" y="1558532"/>
                </a:cubicBezTo>
                <a:cubicBezTo>
                  <a:pt x="2463898" y="1555110"/>
                  <a:pt x="2465712" y="1551326"/>
                  <a:pt x="2464001" y="1551741"/>
                </a:cubicBezTo>
                <a:cubicBezTo>
                  <a:pt x="2462654" y="1554903"/>
                  <a:pt x="2461928" y="1554333"/>
                  <a:pt x="2459802" y="1552052"/>
                </a:cubicBezTo>
                <a:cubicBezTo>
                  <a:pt x="2461358" y="1557806"/>
                  <a:pt x="2459595" y="1559309"/>
                  <a:pt x="2458869" y="1562161"/>
                </a:cubicBezTo>
                <a:cubicBezTo>
                  <a:pt x="2452234" y="1558480"/>
                  <a:pt x="2450471" y="1572529"/>
                  <a:pt x="2443213" y="1564701"/>
                </a:cubicBezTo>
                <a:cubicBezTo>
                  <a:pt x="2434504" y="1574602"/>
                  <a:pt x="2419574" y="1580823"/>
                  <a:pt x="2409932" y="1578490"/>
                </a:cubicBezTo>
                <a:cubicBezTo>
                  <a:pt x="2410450" y="1582949"/>
                  <a:pt x="2406925" y="1582171"/>
                  <a:pt x="2408999" y="1588599"/>
                </a:cubicBezTo>
                <a:cubicBezTo>
                  <a:pt x="2403866" y="1584296"/>
                  <a:pt x="2404540" y="1595805"/>
                  <a:pt x="2400030" y="1589532"/>
                </a:cubicBezTo>
                <a:cubicBezTo>
                  <a:pt x="2400756" y="1588910"/>
                  <a:pt x="2401378" y="1588236"/>
                  <a:pt x="2400393" y="1585489"/>
                </a:cubicBezTo>
                <a:cubicBezTo>
                  <a:pt x="2398527" y="1584867"/>
                  <a:pt x="2398475" y="1585281"/>
                  <a:pt x="2395572" y="1586111"/>
                </a:cubicBezTo>
                <a:cubicBezTo>
                  <a:pt x="2396194" y="1588807"/>
                  <a:pt x="2397179" y="1591917"/>
                  <a:pt x="2395624" y="1591865"/>
                </a:cubicBezTo>
                <a:cubicBezTo>
                  <a:pt x="2390802" y="1582016"/>
                  <a:pt x="2388625" y="1595494"/>
                  <a:pt x="2386085" y="1598864"/>
                </a:cubicBezTo>
                <a:cubicBezTo>
                  <a:pt x="2385048" y="1595598"/>
                  <a:pt x="2386085" y="1595028"/>
                  <a:pt x="2386033" y="1593109"/>
                </a:cubicBezTo>
                <a:cubicBezTo>
                  <a:pt x="2383389" y="1593524"/>
                  <a:pt x="2378568" y="1594768"/>
                  <a:pt x="2380279" y="1603841"/>
                </a:cubicBezTo>
                <a:cubicBezTo>
                  <a:pt x="2382352" y="1604826"/>
                  <a:pt x="2380590" y="1595390"/>
                  <a:pt x="2382975" y="1600471"/>
                </a:cubicBezTo>
                <a:cubicBezTo>
                  <a:pt x="2382197" y="1601404"/>
                  <a:pt x="2383234" y="1604566"/>
                  <a:pt x="2383026" y="1606225"/>
                </a:cubicBezTo>
                <a:cubicBezTo>
                  <a:pt x="2373747" y="1600108"/>
                  <a:pt x="2365193" y="1608299"/>
                  <a:pt x="2361149" y="1612031"/>
                </a:cubicBezTo>
                <a:cubicBezTo>
                  <a:pt x="2359646" y="1613379"/>
                  <a:pt x="2357417" y="1608040"/>
                  <a:pt x="2356743" y="1608558"/>
                </a:cubicBezTo>
                <a:cubicBezTo>
                  <a:pt x="2354877" y="1609958"/>
                  <a:pt x="2355291" y="1618304"/>
                  <a:pt x="2351196" y="1617215"/>
                </a:cubicBezTo>
                <a:cubicBezTo>
                  <a:pt x="2351974" y="1617423"/>
                  <a:pt x="2350367" y="1617837"/>
                  <a:pt x="2348708" y="1618511"/>
                </a:cubicBezTo>
                <a:cubicBezTo>
                  <a:pt x="2348086" y="1618771"/>
                  <a:pt x="2340621" y="1618615"/>
                  <a:pt x="2340828" y="1626443"/>
                </a:cubicBezTo>
                <a:cubicBezTo>
                  <a:pt x="2341657" y="1630849"/>
                  <a:pt x="2346323" y="1626287"/>
                  <a:pt x="2345235" y="1629916"/>
                </a:cubicBezTo>
                <a:cubicBezTo>
                  <a:pt x="2342850" y="1630487"/>
                  <a:pt x="2341554" y="1628880"/>
                  <a:pt x="2340258" y="1632508"/>
                </a:cubicBezTo>
                <a:cubicBezTo>
                  <a:pt x="2338495" y="1623488"/>
                  <a:pt x="2335177" y="1627169"/>
                  <a:pt x="2335022" y="1631368"/>
                </a:cubicBezTo>
                <a:cubicBezTo>
                  <a:pt x="2337666" y="1632871"/>
                  <a:pt x="2340517" y="1631731"/>
                  <a:pt x="2342798" y="1636915"/>
                </a:cubicBezTo>
                <a:cubicBezTo>
                  <a:pt x="2338236" y="1636241"/>
                  <a:pt x="2329112" y="1632612"/>
                  <a:pt x="2333467" y="1647542"/>
                </a:cubicBezTo>
                <a:cubicBezTo>
                  <a:pt x="2333000" y="1645832"/>
                  <a:pt x="2331808" y="1645987"/>
                  <a:pt x="2332222" y="1648216"/>
                </a:cubicBezTo>
                <a:cubicBezTo>
                  <a:pt x="2335851" y="1651119"/>
                  <a:pt x="2335748" y="1655318"/>
                  <a:pt x="2339014" y="1658118"/>
                </a:cubicBezTo>
                <a:cubicBezTo>
                  <a:pt x="2327246" y="1647698"/>
                  <a:pt x="2326779" y="1675070"/>
                  <a:pt x="2314130" y="1657599"/>
                </a:cubicBezTo>
                <a:cubicBezTo>
                  <a:pt x="2314804" y="1660917"/>
                  <a:pt x="2315789" y="1660969"/>
                  <a:pt x="2316463" y="1664079"/>
                </a:cubicBezTo>
                <a:cubicBezTo>
                  <a:pt x="2314545" y="1665272"/>
                  <a:pt x="2313301" y="1659673"/>
                  <a:pt x="2311227" y="1662991"/>
                </a:cubicBezTo>
                <a:cubicBezTo>
                  <a:pt x="2312160" y="1666101"/>
                  <a:pt x="2311486" y="1667086"/>
                  <a:pt x="2312316" y="1670093"/>
                </a:cubicBezTo>
                <a:cubicBezTo>
                  <a:pt x="2310501" y="1670300"/>
                  <a:pt x="2308687" y="1670974"/>
                  <a:pt x="2307080" y="1668952"/>
                </a:cubicBezTo>
                <a:cubicBezTo>
                  <a:pt x="2310035" y="1668227"/>
                  <a:pt x="2310346" y="1664079"/>
                  <a:pt x="2309309" y="1658169"/>
                </a:cubicBezTo>
                <a:cubicBezTo>
                  <a:pt x="2305784" y="1662887"/>
                  <a:pt x="2301792" y="1656251"/>
                  <a:pt x="2300185" y="1666775"/>
                </a:cubicBezTo>
                <a:cubicBezTo>
                  <a:pt x="2302259" y="1663820"/>
                  <a:pt x="2303347" y="1670871"/>
                  <a:pt x="2305421" y="1667916"/>
                </a:cubicBezTo>
                <a:cubicBezTo>
                  <a:pt x="2305836" y="1672218"/>
                  <a:pt x="2307961" y="1678750"/>
                  <a:pt x="2305473" y="1679372"/>
                </a:cubicBezTo>
                <a:cubicBezTo>
                  <a:pt x="2304747" y="1676936"/>
                  <a:pt x="2304125" y="1672996"/>
                  <a:pt x="2303140" y="1672892"/>
                </a:cubicBezTo>
                <a:cubicBezTo>
                  <a:pt x="2305525" y="1680357"/>
                  <a:pt x="2297904" y="1686993"/>
                  <a:pt x="2294482" y="1688963"/>
                </a:cubicBezTo>
                <a:cubicBezTo>
                  <a:pt x="2292201" y="1682950"/>
                  <a:pt x="2294793" y="1683312"/>
                  <a:pt x="2293186" y="1678128"/>
                </a:cubicBezTo>
                <a:cubicBezTo>
                  <a:pt x="2292927" y="1680461"/>
                  <a:pt x="2291476" y="1681187"/>
                  <a:pt x="2289869" y="1681757"/>
                </a:cubicBezTo>
                <a:cubicBezTo>
                  <a:pt x="2292201" y="1685230"/>
                  <a:pt x="2291683" y="1684919"/>
                  <a:pt x="2293083" y="1691607"/>
                </a:cubicBezTo>
                <a:cubicBezTo>
                  <a:pt x="2291476" y="1694147"/>
                  <a:pt x="2290802" y="1686475"/>
                  <a:pt x="2289298" y="1687822"/>
                </a:cubicBezTo>
                <a:cubicBezTo>
                  <a:pt x="2291009" y="1694251"/>
                  <a:pt x="2286914" y="1693058"/>
                  <a:pt x="2287691" y="1698242"/>
                </a:cubicBezTo>
                <a:cubicBezTo>
                  <a:pt x="2283492" y="1693991"/>
                  <a:pt x="2283907" y="1699072"/>
                  <a:pt x="2285410" y="1703271"/>
                </a:cubicBezTo>
                <a:cubicBezTo>
                  <a:pt x="2281833" y="1699849"/>
                  <a:pt x="2281315" y="1701975"/>
                  <a:pt x="2278256" y="1697413"/>
                </a:cubicBezTo>
                <a:cubicBezTo>
                  <a:pt x="2278049" y="1701353"/>
                  <a:pt x="2278878" y="1699538"/>
                  <a:pt x="2279967" y="1704204"/>
                </a:cubicBezTo>
                <a:cubicBezTo>
                  <a:pt x="2276857" y="1703841"/>
                  <a:pt x="2277323" y="1704515"/>
                  <a:pt x="2276027" y="1708196"/>
                </a:cubicBezTo>
                <a:cubicBezTo>
                  <a:pt x="2274576" y="1706796"/>
                  <a:pt x="2273280" y="1704100"/>
                  <a:pt x="2271828" y="1702701"/>
                </a:cubicBezTo>
                <a:cubicBezTo>
                  <a:pt x="2271569" y="1706744"/>
                  <a:pt x="2269547" y="1705137"/>
                  <a:pt x="2272502" y="1708144"/>
                </a:cubicBezTo>
                <a:cubicBezTo>
                  <a:pt x="2266437" y="1715091"/>
                  <a:pt x="2259283" y="1696946"/>
                  <a:pt x="2256950" y="1702649"/>
                </a:cubicBezTo>
                <a:cubicBezTo>
                  <a:pt x="2253373" y="1690311"/>
                  <a:pt x="2251766" y="1696687"/>
                  <a:pt x="2250470" y="1702130"/>
                </a:cubicBezTo>
                <a:cubicBezTo>
                  <a:pt x="2248655" y="1698709"/>
                  <a:pt x="2250470" y="1694925"/>
                  <a:pt x="2248759" y="1695339"/>
                </a:cubicBezTo>
                <a:cubicBezTo>
                  <a:pt x="2247981" y="1700005"/>
                  <a:pt x="2246374" y="1700212"/>
                  <a:pt x="2243575" y="1699901"/>
                </a:cubicBezTo>
                <a:cubicBezTo>
                  <a:pt x="2244404" y="1705604"/>
                  <a:pt x="2245908" y="1704671"/>
                  <a:pt x="2246944" y="1707781"/>
                </a:cubicBezTo>
                <a:cubicBezTo>
                  <a:pt x="2244871" y="1705708"/>
                  <a:pt x="2243627" y="1709855"/>
                  <a:pt x="2242745" y="1707989"/>
                </a:cubicBezTo>
                <a:cubicBezTo>
                  <a:pt x="2243419" y="1706589"/>
                  <a:pt x="2243627" y="1704567"/>
                  <a:pt x="2243367" y="1701923"/>
                </a:cubicBezTo>
                <a:cubicBezTo>
                  <a:pt x="2241916" y="1702701"/>
                  <a:pt x="2240775" y="1699953"/>
                  <a:pt x="2239168" y="1702130"/>
                </a:cubicBezTo>
                <a:cubicBezTo>
                  <a:pt x="2239583" y="1703841"/>
                  <a:pt x="2239998" y="1705552"/>
                  <a:pt x="2240464" y="1707263"/>
                </a:cubicBezTo>
                <a:cubicBezTo>
                  <a:pt x="2232844" y="1700679"/>
                  <a:pt x="2227556" y="1712965"/>
                  <a:pt x="2223305" y="1706433"/>
                </a:cubicBezTo>
                <a:cubicBezTo>
                  <a:pt x="2220920" y="1705967"/>
                  <a:pt x="2223098" y="1711514"/>
                  <a:pt x="2222061" y="1712810"/>
                </a:cubicBezTo>
                <a:cubicBezTo>
                  <a:pt x="2221439" y="1710477"/>
                  <a:pt x="2221439" y="1708922"/>
                  <a:pt x="2221387" y="1707366"/>
                </a:cubicBezTo>
                <a:cubicBezTo>
                  <a:pt x="2218847" y="1704256"/>
                  <a:pt x="2214751" y="1721104"/>
                  <a:pt x="2216358" y="1709907"/>
                </a:cubicBezTo>
                <a:cubicBezTo>
                  <a:pt x="2213559" y="1712136"/>
                  <a:pt x="2214337" y="1719238"/>
                  <a:pt x="2211589" y="1716179"/>
                </a:cubicBezTo>
                <a:cubicBezTo>
                  <a:pt x="2212937" y="1714935"/>
                  <a:pt x="2211900" y="1710840"/>
                  <a:pt x="2210345" y="1711099"/>
                </a:cubicBezTo>
                <a:cubicBezTo>
                  <a:pt x="2211848" y="1713121"/>
                  <a:pt x="2212159" y="1716231"/>
                  <a:pt x="2210345" y="1716853"/>
                </a:cubicBezTo>
                <a:cubicBezTo>
                  <a:pt x="2208997" y="1714261"/>
                  <a:pt x="2207442" y="1714158"/>
                  <a:pt x="2205938" y="1713380"/>
                </a:cubicBezTo>
                <a:cubicBezTo>
                  <a:pt x="2208790" y="1717113"/>
                  <a:pt x="2203813" y="1717942"/>
                  <a:pt x="2202621" y="1717009"/>
                </a:cubicBezTo>
                <a:cubicBezTo>
                  <a:pt x="2203035" y="1716387"/>
                  <a:pt x="2203865" y="1716335"/>
                  <a:pt x="2203450" y="1714676"/>
                </a:cubicBezTo>
                <a:cubicBezTo>
                  <a:pt x="2202050" y="1714624"/>
                  <a:pt x="2197748" y="1712862"/>
                  <a:pt x="2197800" y="1717527"/>
                </a:cubicBezTo>
                <a:cubicBezTo>
                  <a:pt x="2198784" y="1719705"/>
                  <a:pt x="2200288" y="1716542"/>
                  <a:pt x="2201169" y="1719653"/>
                </a:cubicBezTo>
                <a:cubicBezTo>
                  <a:pt x="2199821" y="1723748"/>
                  <a:pt x="2197800" y="1718771"/>
                  <a:pt x="2195311" y="1718823"/>
                </a:cubicBezTo>
                <a:cubicBezTo>
                  <a:pt x="2196866" y="1729450"/>
                  <a:pt x="2187172" y="1714417"/>
                  <a:pt x="2189712" y="1727429"/>
                </a:cubicBezTo>
                <a:cubicBezTo>
                  <a:pt x="2193082" y="1718357"/>
                  <a:pt x="2201791" y="1738471"/>
                  <a:pt x="2201428" y="1723385"/>
                </a:cubicBezTo>
                <a:cubicBezTo>
                  <a:pt x="2203917" y="1732924"/>
                  <a:pt x="2204591" y="1726081"/>
                  <a:pt x="2208116" y="1727636"/>
                </a:cubicBezTo>
                <a:cubicBezTo>
                  <a:pt x="2208738" y="1733339"/>
                  <a:pt x="2210137" y="1731265"/>
                  <a:pt x="2211071" y="1733805"/>
                </a:cubicBezTo>
                <a:cubicBezTo>
                  <a:pt x="2208530" y="1736656"/>
                  <a:pt x="2208790" y="1732820"/>
                  <a:pt x="2207701" y="1731680"/>
                </a:cubicBezTo>
                <a:cubicBezTo>
                  <a:pt x="2207545" y="1733805"/>
                  <a:pt x="2205524" y="1733390"/>
                  <a:pt x="2207079" y="1737745"/>
                </a:cubicBezTo>
                <a:cubicBezTo>
                  <a:pt x="2207857" y="1737641"/>
                  <a:pt x="2208790" y="1736553"/>
                  <a:pt x="2209412" y="1738523"/>
                </a:cubicBezTo>
                <a:cubicBezTo>
                  <a:pt x="2206457" y="1738471"/>
                  <a:pt x="2205679" y="1741270"/>
                  <a:pt x="2206301" y="1745832"/>
                </a:cubicBezTo>
                <a:cubicBezTo>
                  <a:pt x="2202050" y="1743603"/>
                  <a:pt x="2200910" y="1749565"/>
                  <a:pt x="2193341" y="1750550"/>
                </a:cubicBezTo>
                <a:cubicBezTo>
                  <a:pt x="2191423" y="1748165"/>
                  <a:pt x="2192875" y="1744847"/>
                  <a:pt x="2190386" y="1744433"/>
                </a:cubicBezTo>
                <a:cubicBezTo>
                  <a:pt x="2184165" y="1756356"/>
                  <a:pt x="2172968" y="1745210"/>
                  <a:pt x="2167576" y="1752157"/>
                </a:cubicBezTo>
                <a:cubicBezTo>
                  <a:pt x="2165036" y="1747647"/>
                  <a:pt x="2166280" y="1741789"/>
                  <a:pt x="2163170" y="1742877"/>
                </a:cubicBezTo>
                <a:cubicBezTo>
                  <a:pt x="2162185" y="1746040"/>
                  <a:pt x="2163533" y="1749306"/>
                  <a:pt x="2165088" y="1753401"/>
                </a:cubicBezTo>
                <a:cubicBezTo>
                  <a:pt x="2157675" y="1749565"/>
                  <a:pt x="2156482" y="1761695"/>
                  <a:pt x="2149795" y="1762940"/>
                </a:cubicBezTo>
                <a:cubicBezTo>
                  <a:pt x="2143626" y="1749772"/>
                  <a:pt x="2138494" y="1768176"/>
                  <a:pt x="2131806" y="1758585"/>
                </a:cubicBezTo>
                <a:cubicBezTo>
                  <a:pt x="2135280" y="1759518"/>
                  <a:pt x="2139064" y="1757704"/>
                  <a:pt x="2139116" y="1751120"/>
                </a:cubicBezTo>
                <a:cubicBezTo>
                  <a:pt x="2135228" y="1746091"/>
                  <a:pt x="2127400" y="1747854"/>
                  <a:pt x="2131184" y="1758896"/>
                </a:cubicBezTo>
                <a:cubicBezTo>
                  <a:pt x="2126259" y="1754542"/>
                  <a:pt x="2126519" y="1769109"/>
                  <a:pt x="2122838" y="1759259"/>
                </a:cubicBezTo>
                <a:cubicBezTo>
                  <a:pt x="2124808" y="1770405"/>
                  <a:pt x="2117550" y="1773567"/>
                  <a:pt x="2112573" y="1772064"/>
                </a:cubicBezTo>
                <a:cubicBezTo>
                  <a:pt x="2113299" y="1772271"/>
                  <a:pt x="2112107" y="1774448"/>
                  <a:pt x="2110500" y="1775019"/>
                </a:cubicBezTo>
                <a:cubicBezTo>
                  <a:pt x="2101894" y="1777922"/>
                  <a:pt x="2092304" y="1785594"/>
                  <a:pt x="2082454" y="1781395"/>
                </a:cubicBezTo>
                <a:cubicBezTo>
                  <a:pt x="2083024" y="1784091"/>
                  <a:pt x="2084009" y="1787305"/>
                  <a:pt x="2082454" y="1787149"/>
                </a:cubicBezTo>
                <a:cubicBezTo>
                  <a:pt x="2081313" y="1782847"/>
                  <a:pt x="2080173" y="1778440"/>
                  <a:pt x="2078462" y="1779529"/>
                </a:cubicBezTo>
                <a:cubicBezTo>
                  <a:pt x="2078980" y="1783469"/>
                  <a:pt x="2081572" y="1784039"/>
                  <a:pt x="2079084" y="1784972"/>
                </a:cubicBezTo>
                <a:cubicBezTo>
                  <a:pt x="2077788" y="1782380"/>
                  <a:pt x="2075870" y="1780928"/>
                  <a:pt x="2075507" y="1784816"/>
                </a:cubicBezTo>
                <a:cubicBezTo>
                  <a:pt x="2073537" y="1783054"/>
                  <a:pt x="2075300" y="1780254"/>
                  <a:pt x="2073641" y="1779995"/>
                </a:cubicBezTo>
                <a:cubicBezTo>
                  <a:pt x="2072552" y="1780825"/>
                  <a:pt x="2071826" y="1782173"/>
                  <a:pt x="2071982" y="1784661"/>
                </a:cubicBezTo>
                <a:cubicBezTo>
                  <a:pt x="2072708" y="1787305"/>
                  <a:pt x="2073900" y="1785179"/>
                  <a:pt x="2074470" y="1789119"/>
                </a:cubicBezTo>
                <a:cubicBezTo>
                  <a:pt x="2071256" y="1786579"/>
                  <a:pt x="2071101" y="1788342"/>
                  <a:pt x="2067575" y="1786786"/>
                </a:cubicBezTo>
                <a:cubicBezTo>
                  <a:pt x="2066020" y="1781032"/>
                  <a:pt x="2069753" y="1785905"/>
                  <a:pt x="2068405" y="1778751"/>
                </a:cubicBezTo>
                <a:cubicBezTo>
                  <a:pt x="2049639" y="1763925"/>
                  <a:pt x="2034812" y="1777922"/>
                  <a:pt x="2019882" y="1781602"/>
                </a:cubicBezTo>
                <a:cubicBezTo>
                  <a:pt x="2020245" y="1786320"/>
                  <a:pt x="2024444" y="1782432"/>
                  <a:pt x="2022993" y="1785801"/>
                </a:cubicBezTo>
                <a:cubicBezTo>
                  <a:pt x="2015839" y="1784194"/>
                  <a:pt x="2013195" y="1779581"/>
                  <a:pt x="2010654" y="1789949"/>
                </a:cubicBezTo>
                <a:cubicBezTo>
                  <a:pt x="2008322" y="1791089"/>
                  <a:pt x="2006818" y="1785128"/>
                  <a:pt x="2004796" y="1783261"/>
                </a:cubicBezTo>
                <a:cubicBezTo>
                  <a:pt x="2003604" y="1788653"/>
                  <a:pt x="1994221" y="1779943"/>
                  <a:pt x="1994325" y="1792230"/>
                </a:cubicBezTo>
                <a:cubicBezTo>
                  <a:pt x="1992458" y="1786113"/>
                  <a:pt x="1991370" y="1794407"/>
                  <a:pt x="1988674" y="1789275"/>
                </a:cubicBezTo>
                <a:cubicBezTo>
                  <a:pt x="1990126" y="1795599"/>
                  <a:pt x="1988726" y="1794770"/>
                  <a:pt x="1987222" y="1791919"/>
                </a:cubicBezTo>
                <a:cubicBezTo>
                  <a:pt x="1989296" y="1801872"/>
                  <a:pt x="1984319" y="1795962"/>
                  <a:pt x="1984890" y="1802598"/>
                </a:cubicBezTo>
                <a:cubicBezTo>
                  <a:pt x="1982505" y="1797310"/>
                  <a:pt x="1981002" y="1799435"/>
                  <a:pt x="1979446" y="1803375"/>
                </a:cubicBezTo>
                <a:cubicBezTo>
                  <a:pt x="1977476" y="1801613"/>
                  <a:pt x="1979239" y="1798813"/>
                  <a:pt x="1977580" y="1798554"/>
                </a:cubicBezTo>
                <a:cubicBezTo>
                  <a:pt x="1975455" y="1804101"/>
                  <a:pt x="1968767" y="1797466"/>
                  <a:pt x="1969804" y="1810011"/>
                </a:cubicBezTo>
                <a:cubicBezTo>
                  <a:pt x="1966175" y="1802909"/>
                  <a:pt x="1958399" y="1809596"/>
                  <a:pt x="1958243" y="1817528"/>
                </a:cubicBezTo>
                <a:cubicBezTo>
                  <a:pt x="1955444" y="1808093"/>
                  <a:pt x="1948809" y="1813433"/>
                  <a:pt x="1949897" y="1817787"/>
                </a:cubicBezTo>
                <a:cubicBezTo>
                  <a:pt x="1946528" y="1814366"/>
                  <a:pt x="1943054" y="1811463"/>
                  <a:pt x="1939477" y="1809441"/>
                </a:cubicBezTo>
                <a:cubicBezTo>
                  <a:pt x="1940410" y="1811825"/>
                  <a:pt x="1941447" y="1813277"/>
                  <a:pt x="1942380" y="1815662"/>
                </a:cubicBezTo>
                <a:cubicBezTo>
                  <a:pt x="1931234" y="1823127"/>
                  <a:pt x="1919674" y="1817839"/>
                  <a:pt x="1907129" y="1832614"/>
                </a:cubicBezTo>
                <a:cubicBezTo>
                  <a:pt x="1906455" y="1829659"/>
                  <a:pt x="1905625" y="1828466"/>
                  <a:pt x="1904640" y="1828104"/>
                </a:cubicBezTo>
                <a:cubicBezTo>
                  <a:pt x="1903448" y="1843137"/>
                  <a:pt x="1887844" y="1824578"/>
                  <a:pt x="1892613" y="1845315"/>
                </a:cubicBezTo>
                <a:cubicBezTo>
                  <a:pt x="1889399" y="1846870"/>
                  <a:pt x="1890902" y="1839456"/>
                  <a:pt x="1888103" y="1837953"/>
                </a:cubicBezTo>
                <a:cubicBezTo>
                  <a:pt x="1881312" y="1843241"/>
                  <a:pt x="1874780" y="1839975"/>
                  <a:pt x="1872551" y="1849254"/>
                </a:cubicBezTo>
                <a:cubicBezTo>
                  <a:pt x="1867470" y="1846455"/>
                  <a:pt x="1866123" y="1849151"/>
                  <a:pt x="1860264" y="1847544"/>
                </a:cubicBezTo>
                <a:cubicBezTo>
                  <a:pt x="1860990" y="1851535"/>
                  <a:pt x="1862545" y="1848581"/>
                  <a:pt x="1863375" y="1851743"/>
                </a:cubicBezTo>
                <a:cubicBezTo>
                  <a:pt x="1857102" y="1853765"/>
                  <a:pt x="1852903" y="1850758"/>
                  <a:pt x="1850311" y="1861748"/>
                </a:cubicBezTo>
                <a:cubicBezTo>
                  <a:pt x="1848652" y="1853557"/>
                  <a:pt x="1845645" y="1857549"/>
                  <a:pt x="1843727" y="1851535"/>
                </a:cubicBezTo>
                <a:cubicBezTo>
                  <a:pt x="1847045" y="1849358"/>
                  <a:pt x="1851296" y="1847025"/>
                  <a:pt x="1850778" y="1836813"/>
                </a:cubicBezTo>
                <a:cubicBezTo>
                  <a:pt x="1847252" y="1834791"/>
                  <a:pt x="1848341" y="1845003"/>
                  <a:pt x="1846112" y="1840908"/>
                </a:cubicBezTo>
                <a:cubicBezTo>
                  <a:pt x="1849533" y="1826496"/>
                  <a:pt x="1856169" y="1837849"/>
                  <a:pt x="1863116" y="1832821"/>
                </a:cubicBezTo>
                <a:cubicBezTo>
                  <a:pt x="1862597" y="1830488"/>
                  <a:pt x="1861923" y="1829244"/>
                  <a:pt x="1861301" y="1828000"/>
                </a:cubicBezTo>
                <a:cubicBezTo>
                  <a:pt x="1863012" y="1823749"/>
                  <a:pt x="1866796" y="1826548"/>
                  <a:pt x="1869648" y="1827792"/>
                </a:cubicBezTo>
                <a:cubicBezTo>
                  <a:pt x="1878979" y="1810944"/>
                  <a:pt x="1898108" y="1823697"/>
                  <a:pt x="1906144" y="1804516"/>
                </a:cubicBezTo>
                <a:cubicBezTo>
                  <a:pt x="1911691" y="1810478"/>
                  <a:pt x="1918274" y="1806538"/>
                  <a:pt x="1924495" y="1805190"/>
                </a:cubicBezTo>
                <a:cubicBezTo>
                  <a:pt x="1921540" y="1797569"/>
                  <a:pt x="1916771" y="1806641"/>
                  <a:pt x="1913868" y="1798865"/>
                </a:cubicBezTo>
                <a:cubicBezTo>
                  <a:pt x="1916512" y="1797517"/>
                  <a:pt x="1927087" y="1796584"/>
                  <a:pt x="1926983" y="1789327"/>
                </a:cubicBezTo>
                <a:cubicBezTo>
                  <a:pt x="1927761" y="1792644"/>
                  <a:pt x="1928591" y="1795444"/>
                  <a:pt x="1929783" y="1795081"/>
                </a:cubicBezTo>
                <a:cubicBezTo>
                  <a:pt x="1931805" y="1795496"/>
                  <a:pt x="1930249" y="1791089"/>
                  <a:pt x="1931494" y="1790467"/>
                </a:cubicBezTo>
                <a:cubicBezTo>
                  <a:pt x="1934915" y="1799487"/>
                  <a:pt x="1944039" y="1789119"/>
                  <a:pt x="1947409" y="1786631"/>
                </a:cubicBezTo>
                <a:cubicBezTo>
                  <a:pt x="1946994" y="1787253"/>
                  <a:pt x="1947046" y="1788445"/>
                  <a:pt x="1947616" y="1790363"/>
                </a:cubicBezTo>
                <a:cubicBezTo>
                  <a:pt x="1947979" y="1786579"/>
                  <a:pt x="1954459" y="1794096"/>
                  <a:pt x="1955185" y="1786735"/>
                </a:cubicBezTo>
                <a:cubicBezTo>
                  <a:pt x="1953889" y="1787875"/>
                  <a:pt x="1952748" y="1787460"/>
                  <a:pt x="1951867" y="1784505"/>
                </a:cubicBezTo>
                <a:cubicBezTo>
                  <a:pt x="1952956" y="1777092"/>
                  <a:pt x="1955651" y="1790260"/>
                  <a:pt x="1958140" y="1787201"/>
                </a:cubicBezTo>
                <a:cubicBezTo>
                  <a:pt x="1957362" y="1783158"/>
                  <a:pt x="1955859" y="1786164"/>
                  <a:pt x="1955029" y="1783002"/>
                </a:cubicBezTo>
                <a:cubicBezTo>
                  <a:pt x="1960887" y="1782691"/>
                  <a:pt x="1969389" y="1774189"/>
                  <a:pt x="1974884" y="1775174"/>
                </a:cubicBezTo>
                <a:cubicBezTo>
                  <a:pt x="1977010" y="1780306"/>
                  <a:pt x="1973174" y="1777507"/>
                  <a:pt x="1975247" y="1782639"/>
                </a:cubicBezTo>
                <a:cubicBezTo>
                  <a:pt x="1975921" y="1781239"/>
                  <a:pt x="1978980" y="1783054"/>
                  <a:pt x="1977995" y="1779373"/>
                </a:cubicBezTo>
                <a:cubicBezTo>
                  <a:pt x="1977269" y="1776988"/>
                  <a:pt x="1976284" y="1776988"/>
                  <a:pt x="1975506" y="1774863"/>
                </a:cubicBezTo>
                <a:cubicBezTo>
                  <a:pt x="1984941" y="1769212"/>
                  <a:pt x="1995102" y="1767916"/>
                  <a:pt x="2006248" y="1759777"/>
                </a:cubicBezTo>
                <a:cubicBezTo>
                  <a:pt x="2005885" y="1751068"/>
                  <a:pt x="2015787" y="1756926"/>
                  <a:pt x="2018793" y="1753608"/>
                </a:cubicBezTo>
                <a:cubicBezTo>
                  <a:pt x="2022733" y="1749254"/>
                  <a:pt x="2031131" y="1749720"/>
                  <a:pt x="2037819" y="1748061"/>
                </a:cubicBezTo>
                <a:cubicBezTo>
                  <a:pt x="2048498" y="1745521"/>
                  <a:pt x="2057363" y="1734583"/>
                  <a:pt x="2067938" y="1738937"/>
                </a:cubicBezTo>
                <a:cubicBezTo>
                  <a:pt x="2067368" y="1736242"/>
                  <a:pt x="2066383" y="1733079"/>
                  <a:pt x="2067938" y="1733183"/>
                </a:cubicBezTo>
                <a:cubicBezTo>
                  <a:pt x="2068664" y="1735671"/>
                  <a:pt x="2069234" y="1739611"/>
                  <a:pt x="2070219" y="1739715"/>
                </a:cubicBezTo>
                <a:cubicBezTo>
                  <a:pt x="2072811" y="1737071"/>
                  <a:pt x="2074107" y="1732665"/>
                  <a:pt x="2074004" y="1726392"/>
                </a:cubicBezTo>
                <a:cubicBezTo>
                  <a:pt x="2075455" y="1729450"/>
                  <a:pt x="2077010" y="1731576"/>
                  <a:pt x="2078618" y="1733650"/>
                </a:cubicBezTo>
                <a:cubicBezTo>
                  <a:pt x="2077633" y="1734686"/>
                  <a:pt x="2074315" y="1730384"/>
                  <a:pt x="2074833" y="1735516"/>
                </a:cubicBezTo>
                <a:cubicBezTo>
                  <a:pt x="2076181" y="1735671"/>
                  <a:pt x="2077166" y="1739819"/>
                  <a:pt x="2078773" y="1737382"/>
                </a:cubicBezTo>
                <a:cubicBezTo>
                  <a:pt x="2078669" y="1725200"/>
                  <a:pt x="2078980" y="1733079"/>
                  <a:pt x="2082143" y="1728051"/>
                </a:cubicBezTo>
                <a:cubicBezTo>
                  <a:pt x="2081106" y="1728725"/>
                  <a:pt x="2080225" y="1727584"/>
                  <a:pt x="2079447" y="1725614"/>
                </a:cubicBezTo>
                <a:cubicBezTo>
                  <a:pt x="2083646" y="1729554"/>
                  <a:pt x="2085772" y="1718098"/>
                  <a:pt x="2089867" y="1722297"/>
                </a:cubicBezTo>
                <a:cubicBezTo>
                  <a:pt x="2087275" y="1726703"/>
                  <a:pt x="2085823" y="1725511"/>
                  <a:pt x="2084216" y="1730850"/>
                </a:cubicBezTo>
                <a:cubicBezTo>
                  <a:pt x="2087742" y="1730384"/>
                  <a:pt x="2088260" y="1728880"/>
                  <a:pt x="2091941" y="1730798"/>
                </a:cubicBezTo>
                <a:cubicBezTo>
                  <a:pt x="2091785" y="1727325"/>
                  <a:pt x="2088675" y="1726029"/>
                  <a:pt x="2090282" y="1723955"/>
                </a:cubicBezTo>
                <a:cubicBezTo>
                  <a:pt x="2094999" y="1729658"/>
                  <a:pt x="2095259" y="1708507"/>
                  <a:pt x="2101376" y="1714624"/>
                </a:cubicBezTo>
                <a:cubicBezTo>
                  <a:pt x="2099769" y="1713795"/>
                  <a:pt x="2098576" y="1719031"/>
                  <a:pt x="2100339" y="1718979"/>
                </a:cubicBezTo>
                <a:cubicBezTo>
                  <a:pt x="2101946" y="1718460"/>
                  <a:pt x="2101635" y="1715350"/>
                  <a:pt x="2102620" y="1714002"/>
                </a:cubicBezTo>
                <a:cubicBezTo>
                  <a:pt x="2107908" y="1724474"/>
                  <a:pt x="2109826" y="1711514"/>
                  <a:pt x="2114336" y="1715765"/>
                </a:cubicBezTo>
                <a:cubicBezTo>
                  <a:pt x="2115321" y="1712654"/>
                  <a:pt x="2114647" y="1710218"/>
                  <a:pt x="2114543" y="1708040"/>
                </a:cubicBezTo>
                <a:cubicBezTo>
                  <a:pt x="2116980" y="1713173"/>
                  <a:pt x="2123201" y="1711980"/>
                  <a:pt x="2124341" y="1710788"/>
                </a:cubicBezTo>
                <a:cubicBezTo>
                  <a:pt x="2123304" y="1705293"/>
                  <a:pt x="2121127" y="1710943"/>
                  <a:pt x="2119935" y="1707211"/>
                </a:cubicBezTo>
                <a:cubicBezTo>
                  <a:pt x="2126519" y="1705189"/>
                  <a:pt x="2130044" y="1710010"/>
                  <a:pt x="2133724" y="1711773"/>
                </a:cubicBezTo>
                <a:cubicBezTo>
                  <a:pt x="2135280" y="1711566"/>
                  <a:pt x="2133206" y="1706537"/>
                  <a:pt x="2134346" y="1705708"/>
                </a:cubicBezTo>
                <a:cubicBezTo>
                  <a:pt x="2135176" y="1713639"/>
                  <a:pt x="2140308" y="1712862"/>
                  <a:pt x="2143781" y="1712499"/>
                </a:cubicBezTo>
                <a:cubicBezTo>
                  <a:pt x="2142071" y="1706589"/>
                  <a:pt x="2141604" y="1703738"/>
                  <a:pt x="2140619" y="1702597"/>
                </a:cubicBezTo>
                <a:cubicBezTo>
                  <a:pt x="2140464" y="1704878"/>
                  <a:pt x="2137872" y="1704671"/>
                  <a:pt x="2136420" y="1702753"/>
                </a:cubicBezTo>
                <a:cubicBezTo>
                  <a:pt x="2137405" y="1698502"/>
                  <a:pt x="2133050" y="1697517"/>
                  <a:pt x="2132014" y="1693473"/>
                </a:cubicBezTo>
                <a:cubicBezTo>
                  <a:pt x="2130925" y="1695080"/>
                  <a:pt x="2131340" y="1696791"/>
                  <a:pt x="2132636" y="1698916"/>
                </a:cubicBezTo>
                <a:cubicBezTo>
                  <a:pt x="2127037" y="1697309"/>
                  <a:pt x="2122371" y="1704619"/>
                  <a:pt x="2116772" y="1703064"/>
                </a:cubicBezTo>
                <a:cubicBezTo>
                  <a:pt x="2117343" y="1705034"/>
                  <a:pt x="2118846" y="1706330"/>
                  <a:pt x="2118017" y="1708144"/>
                </a:cubicBezTo>
                <a:cubicBezTo>
                  <a:pt x="2117498" y="1701612"/>
                  <a:pt x="2115632" y="1708196"/>
                  <a:pt x="2114854" y="1703997"/>
                </a:cubicBezTo>
                <a:cubicBezTo>
                  <a:pt x="2115839" y="1699746"/>
                  <a:pt x="2111640" y="1697465"/>
                  <a:pt x="2110240" y="1696739"/>
                </a:cubicBezTo>
                <a:cubicBezTo>
                  <a:pt x="2111536" y="1698864"/>
                  <a:pt x="2111951" y="1700575"/>
                  <a:pt x="2110863" y="1702182"/>
                </a:cubicBezTo>
                <a:cubicBezTo>
                  <a:pt x="2106871" y="1692436"/>
                  <a:pt x="2106456" y="1705708"/>
                  <a:pt x="2103346" y="1700212"/>
                </a:cubicBezTo>
                <a:cubicBezTo>
                  <a:pt x="2102516" y="1703426"/>
                  <a:pt x="2105886" y="1705034"/>
                  <a:pt x="2103346" y="1705967"/>
                </a:cubicBezTo>
                <a:lnTo>
                  <a:pt x="2101687" y="1699176"/>
                </a:lnTo>
                <a:cubicBezTo>
                  <a:pt x="2099250" y="1699487"/>
                  <a:pt x="2092511" y="1702079"/>
                  <a:pt x="2090645" y="1702804"/>
                </a:cubicBezTo>
                <a:cubicBezTo>
                  <a:pt x="2089245" y="1704411"/>
                  <a:pt x="2090334" y="1693473"/>
                  <a:pt x="2087742" y="1696635"/>
                </a:cubicBezTo>
                <a:cubicBezTo>
                  <a:pt x="2090074" y="1704152"/>
                  <a:pt x="2080017" y="1696843"/>
                  <a:pt x="2082298" y="1708922"/>
                </a:cubicBezTo>
                <a:cubicBezTo>
                  <a:pt x="2075144" y="1706278"/>
                  <a:pt x="2074729" y="1715505"/>
                  <a:pt x="2067887" y="1710373"/>
                </a:cubicBezTo>
                <a:cubicBezTo>
                  <a:pt x="2068353" y="1713380"/>
                  <a:pt x="2065606" y="1717890"/>
                  <a:pt x="2063895" y="1714261"/>
                </a:cubicBezTo>
                <a:cubicBezTo>
                  <a:pt x="2065243" y="1715039"/>
                  <a:pt x="2065813" y="1709544"/>
                  <a:pt x="2064310" y="1710218"/>
                </a:cubicBezTo>
                <a:cubicBezTo>
                  <a:pt x="2057000" y="1722608"/>
                  <a:pt x="2043470" y="1723955"/>
                  <a:pt x="2034657" y="1732509"/>
                </a:cubicBezTo>
                <a:cubicBezTo>
                  <a:pt x="2035279" y="1731835"/>
                  <a:pt x="2035175" y="1730124"/>
                  <a:pt x="2035071" y="1728517"/>
                </a:cubicBezTo>
                <a:lnTo>
                  <a:pt x="2032583" y="1729762"/>
                </a:lnTo>
                <a:cubicBezTo>
                  <a:pt x="2033101" y="1732146"/>
                  <a:pt x="2033775" y="1733339"/>
                  <a:pt x="2034449" y="1734583"/>
                </a:cubicBezTo>
                <a:cubicBezTo>
                  <a:pt x="2031235" y="1731420"/>
                  <a:pt x="2030561" y="1743655"/>
                  <a:pt x="2028384" y="1741374"/>
                </a:cubicBezTo>
                <a:cubicBezTo>
                  <a:pt x="2029680" y="1738523"/>
                  <a:pt x="2026881" y="1739871"/>
                  <a:pt x="2027140" y="1741996"/>
                </a:cubicBezTo>
                <a:cubicBezTo>
                  <a:pt x="2025585" y="1737486"/>
                  <a:pt x="2026103" y="1738160"/>
                  <a:pt x="2023615" y="1736086"/>
                </a:cubicBezTo>
                <a:cubicBezTo>
                  <a:pt x="2024496" y="1735360"/>
                  <a:pt x="2026103" y="1735568"/>
                  <a:pt x="2025688" y="1733131"/>
                </a:cubicBezTo>
                <a:cubicBezTo>
                  <a:pt x="2018638" y="1728725"/>
                  <a:pt x="2012728" y="1740389"/>
                  <a:pt x="2007285" y="1744070"/>
                </a:cubicBezTo>
                <a:cubicBezTo>
                  <a:pt x="2004537" y="1741892"/>
                  <a:pt x="2008011" y="1737227"/>
                  <a:pt x="2005211" y="1735516"/>
                </a:cubicBezTo>
                <a:cubicBezTo>
                  <a:pt x="2004796" y="1742722"/>
                  <a:pt x="1998368" y="1729658"/>
                  <a:pt x="1999560" y="1738315"/>
                </a:cubicBezTo>
                <a:cubicBezTo>
                  <a:pt x="2001116" y="1742359"/>
                  <a:pt x="2006714" y="1737952"/>
                  <a:pt x="2005781" y="1746714"/>
                </a:cubicBezTo>
                <a:cubicBezTo>
                  <a:pt x="2001738" y="1743759"/>
                  <a:pt x="1997020" y="1733805"/>
                  <a:pt x="1994947" y="1742514"/>
                </a:cubicBezTo>
                <a:cubicBezTo>
                  <a:pt x="1991422" y="1725407"/>
                  <a:pt x="1984786" y="1737227"/>
                  <a:pt x="1980172" y="1730643"/>
                </a:cubicBezTo>
                <a:cubicBezTo>
                  <a:pt x="1979498" y="1734738"/>
                  <a:pt x="1976543" y="1741892"/>
                  <a:pt x="1972863" y="1738056"/>
                </a:cubicBezTo>
                <a:cubicBezTo>
                  <a:pt x="1976906" y="1733909"/>
                  <a:pt x="1979861" y="1728258"/>
                  <a:pt x="1979187" y="1717786"/>
                </a:cubicBezTo>
                <a:cubicBezTo>
                  <a:pt x="1978410" y="1717890"/>
                  <a:pt x="1977476" y="1718927"/>
                  <a:pt x="1976906" y="1717009"/>
                </a:cubicBezTo>
                <a:cubicBezTo>
                  <a:pt x="1979757" y="1712499"/>
                  <a:pt x="1980950" y="1723489"/>
                  <a:pt x="1983801" y="1719394"/>
                </a:cubicBezTo>
                <a:cubicBezTo>
                  <a:pt x="1985460" y="1725822"/>
                  <a:pt x="1980742" y="1723696"/>
                  <a:pt x="1982090" y="1729762"/>
                </a:cubicBezTo>
                <a:cubicBezTo>
                  <a:pt x="1987326" y="1728206"/>
                  <a:pt x="1992095" y="1726858"/>
                  <a:pt x="1994843" y="1721571"/>
                </a:cubicBezTo>
                <a:cubicBezTo>
                  <a:pt x="1993184" y="1724059"/>
                  <a:pt x="1992614" y="1716387"/>
                  <a:pt x="1991110" y="1717683"/>
                </a:cubicBezTo>
                <a:cubicBezTo>
                  <a:pt x="1990903" y="1719497"/>
                  <a:pt x="1988778" y="1724318"/>
                  <a:pt x="1987741" y="1721260"/>
                </a:cubicBezTo>
                <a:cubicBezTo>
                  <a:pt x="1984682" y="1712706"/>
                  <a:pt x="1976129" y="1709958"/>
                  <a:pt x="1974210" y="1720275"/>
                </a:cubicBezTo>
                <a:cubicBezTo>
                  <a:pt x="1970011" y="1711462"/>
                  <a:pt x="1968715" y="1723126"/>
                  <a:pt x="1967938" y="1723333"/>
                </a:cubicBezTo>
                <a:cubicBezTo>
                  <a:pt x="1969285" y="1720949"/>
                  <a:pt x="1965916" y="1717320"/>
                  <a:pt x="1965035" y="1717113"/>
                </a:cubicBezTo>
                <a:cubicBezTo>
                  <a:pt x="1966953" y="1724940"/>
                  <a:pt x="1960006" y="1725925"/>
                  <a:pt x="1961509" y="1716957"/>
                </a:cubicBezTo>
                <a:cubicBezTo>
                  <a:pt x="1958917" y="1718098"/>
                  <a:pt x="1959436" y="1722711"/>
                  <a:pt x="1960006" y="1725303"/>
                </a:cubicBezTo>
                <a:cubicBezTo>
                  <a:pt x="1957155" y="1722608"/>
                  <a:pt x="1954200" y="1720378"/>
                  <a:pt x="1951504" y="1716128"/>
                </a:cubicBezTo>
                <a:cubicBezTo>
                  <a:pt x="1952593" y="1720378"/>
                  <a:pt x="1953993" y="1720897"/>
                  <a:pt x="1952489" y="1723282"/>
                </a:cubicBezTo>
                <a:cubicBezTo>
                  <a:pt x="1950416" y="1721726"/>
                  <a:pt x="1951297" y="1720067"/>
                  <a:pt x="1950001" y="1718771"/>
                </a:cubicBezTo>
                <a:cubicBezTo>
                  <a:pt x="1949586" y="1719394"/>
                  <a:pt x="1949638" y="1720586"/>
                  <a:pt x="1950208" y="1722504"/>
                </a:cubicBezTo>
                <a:cubicBezTo>
                  <a:pt x="1945024" y="1711358"/>
                  <a:pt x="1944039" y="1731991"/>
                  <a:pt x="1941447" y="1726807"/>
                </a:cubicBezTo>
                <a:cubicBezTo>
                  <a:pt x="1942173" y="1726236"/>
                  <a:pt x="1942795" y="1725562"/>
                  <a:pt x="1941862" y="1722763"/>
                </a:cubicBezTo>
                <a:cubicBezTo>
                  <a:pt x="1939218" y="1724940"/>
                  <a:pt x="1936159" y="1726547"/>
                  <a:pt x="1936574" y="1732924"/>
                </a:cubicBezTo>
                <a:cubicBezTo>
                  <a:pt x="1933775" y="1725718"/>
                  <a:pt x="1935122" y="1736760"/>
                  <a:pt x="1932582" y="1736760"/>
                </a:cubicBezTo>
                <a:cubicBezTo>
                  <a:pt x="1929005" y="1725822"/>
                  <a:pt x="1918067" y="1729813"/>
                  <a:pt x="1921074" y="1738471"/>
                </a:cubicBezTo>
                <a:cubicBezTo>
                  <a:pt x="1917911" y="1735257"/>
                  <a:pt x="1915371" y="1730539"/>
                  <a:pt x="1913972" y="1738056"/>
                </a:cubicBezTo>
                <a:cubicBezTo>
                  <a:pt x="1911017" y="1729450"/>
                  <a:pt x="1917704" y="1733909"/>
                  <a:pt x="1917341" y="1728777"/>
                </a:cubicBezTo>
                <a:cubicBezTo>
                  <a:pt x="1914542" y="1725407"/>
                  <a:pt x="1910602" y="1732509"/>
                  <a:pt x="1907751" y="1729606"/>
                </a:cubicBezTo>
                <a:cubicBezTo>
                  <a:pt x="1907336" y="1735101"/>
                  <a:pt x="1906973" y="1738937"/>
                  <a:pt x="1908476" y="1744484"/>
                </a:cubicBezTo>
                <a:cubicBezTo>
                  <a:pt x="1906506" y="1744173"/>
                  <a:pt x="1905107" y="1739093"/>
                  <a:pt x="1903292" y="1737434"/>
                </a:cubicBezTo>
                <a:cubicBezTo>
                  <a:pt x="1903966" y="1736812"/>
                  <a:pt x="1905159" y="1736864"/>
                  <a:pt x="1904744" y="1734842"/>
                </a:cubicBezTo>
                <a:cubicBezTo>
                  <a:pt x="1900959" y="1729658"/>
                  <a:pt x="1896760" y="1734738"/>
                  <a:pt x="1899456" y="1745003"/>
                </a:cubicBezTo>
                <a:cubicBezTo>
                  <a:pt x="1900597" y="1742618"/>
                  <a:pt x="1903344" y="1751690"/>
                  <a:pt x="1902359" y="1751224"/>
                </a:cubicBezTo>
                <a:cubicBezTo>
                  <a:pt x="1899715" y="1744381"/>
                  <a:pt x="1895983" y="1747906"/>
                  <a:pt x="1893235" y="1742255"/>
                </a:cubicBezTo>
                <a:cubicBezTo>
                  <a:pt x="1895412" y="1738367"/>
                  <a:pt x="1896346" y="1746299"/>
                  <a:pt x="1898419" y="1743551"/>
                </a:cubicBezTo>
                <a:cubicBezTo>
                  <a:pt x="1897953" y="1737797"/>
                  <a:pt x="1896138" y="1736864"/>
                  <a:pt x="1897227" y="1732716"/>
                </a:cubicBezTo>
                <a:cubicBezTo>
                  <a:pt x="1895775" y="1733857"/>
                  <a:pt x="1894687" y="1734479"/>
                  <a:pt x="1893598" y="1734894"/>
                </a:cubicBezTo>
                <a:cubicBezTo>
                  <a:pt x="1894324" y="1735620"/>
                  <a:pt x="1894842" y="1737227"/>
                  <a:pt x="1895050" y="1740596"/>
                </a:cubicBezTo>
                <a:cubicBezTo>
                  <a:pt x="1894013" y="1741581"/>
                  <a:pt x="1892613" y="1741115"/>
                  <a:pt x="1891317" y="1740078"/>
                </a:cubicBezTo>
                <a:cubicBezTo>
                  <a:pt x="1891369" y="1740389"/>
                  <a:pt x="1891473" y="1740752"/>
                  <a:pt x="1891524" y="1741167"/>
                </a:cubicBezTo>
                <a:cubicBezTo>
                  <a:pt x="1889606" y="1744121"/>
                  <a:pt x="1888932" y="1735982"/>
                  <a:pt x="1887377" y="1735516"/>
                </a:cubicBezTo>
                <a:cubicBezTo>
                  <a:pt x="1886703" y="1738056"/>
                  <a:pt x="1885148" y="1739352"/>
                  <a:pt x="1885874" y="1743862"/>
                </a:cubicBezTo>
                <a:cubicBezTo>
                  <a:pt x="1878461" y="1737227"/>
                  <a:pt x="1875817" y="1743914"/>
                  <a:pt x="1868352" y="1746558"/>
                </a:cubicBezTo>
                <a:cubicBezTo>
                  <a:pt x="1865708" y="1739456"/>
                  <a:pt x="1872084" y="1744744"/>
                  <a:pt x="1870892" y="1739611"/>
                </a:cubicBezTo>
                <a:cubicBezTo>
                  <a:pt x="1861716" y="1733701"/>
                  <a:pt x="1854873" y="1739093"/>
                  <a:pt x="1845956" y="1734479"/>
                </a:cubicBezTo>
                <a:cubicBezTo>
                  <a:pt x="1846682" y="1736812"/>
                  <a:pt x="1847667" y="1736864"/>
                  <a:pt x="1848393" y="1739041"/>
                </a:cubicBezTo>
                <a:cubicBezTo>
                  <a:pt x="1842794" y="1733131"/>
                  <a:pt x="1842068" y="1743137"/>
                  <a:pt x="1839269" y="1735775"/>
                </a:cubicBezTo>
                <a:cubicBezTo>
                  <a:pt x="1832063" y="1748476"/>
                  <a:pt x="1810342" y="1751742"/>
                  <a:pt x="1804432" y="1765532"/>
                </a:cubicBezTo>
                <a:cubicBezTo>
                  <a:pt x="1799559" y="1767553"/>
                  <a:pt x="1790850" y="1759985"/>
                  <a:pt x="1790383" y="1774034"/>
                </a:cubicBezTo>
                <a:cubicBezTo>
                  <a:pt x="1786288" y="1768383"/>
                  <a:pt x="1781933" y="1778596"/>
                  <a:pt x="1778512" y="1773930"/>
                </a:cubicBezTo>
                <a:cubicBezTo>
                  <a:pt x="1779393" y="1773049"/>
                  <a:pt x="1777941" y="1771079"/>
                  <a:pt x="1777060" y="1770768"/>
                </a:cubicBezTo>
                <a:cubicBezTo>
                  <a:pt x="1768818" y="1782743"/>
                  <a:pt x="1760108" y="1768849"/>
                  <a:pt x="1749896" y="1779736"/>
                </a:cubicBezTo>
                <a:cubicBezTo>
                  <a:pt x="1748185" y="1770819"/>
                  <a:pt x="1758501" y="1778440"/>
                  <a:pt x="1754406" y="1766206"/>
                </a:cubicBezTo>
                <a:cubicBezTo>
                  <a:pt x="1758553" y="1763303"/>
                  <a:pt x="1760108" y="1759207"/>
                  <a:pt x="1762597" y="1756097"/>
                </a:cubicBezTo>
                <a:cubicBezTo>
                  <a:pt x="1762026" y="1756200"/>
                  <a:pt x="1761456" y="1756304"/>
                  <a:pt x="1760990" y="1756460"/>
                </a:cubicBezTo>
                <a:cubicBezTo>
                  <a:pt x="1761041" y="1754230"/>
                  <a:pt x="1761560" y="1752416"/>
                  <a:pt x="1762286" y="1750965"/>
                </a:cubicBezTo>
                <a:cubicBezTo>
                  <a:pt x="1760834" y="1750913"/>
                  <a:pt x="1759486" y="1749824"/>
                  <a:pt x="1758346" y="1747284"/>
                </a:cubicBezTo>
                <a:cubicBezTo>
                  <a:pt x="1763167" y="1746558"/>
                  <a:pt x="1769388" y="1745366"/>
                  <a:pt x="1771980" y="1737071"/>
                </a:cubicBezTo>
                <a:cubicBezTo>
                  <a:pt x="1769025" y="1730073"/>
                  <a:pt x="1762856" y="1742411"/>
                  <a:pt x="1761145" y="1738367"/>
                </a:cubicBezTo>
                <a:cubicBezTo>
                  <a:pt x="1764307" y="1733390"/>
                  <a:pt x="1766796" y="1727584"/>
                  <a:pt x="1771047" y="1724163"/>
                </a:cubicBezTo>
                <a:cubicBezTo>
                  <a:pt x="1767781" y="1719705"/>
                  <a:pt x="1772757" y="1722659"/>
                  <a:pt x="1770684" y="1716698"/>
                </a:cubicBezTo>
                <a:cubicBezTo>
                  <a:pt x="1766848" y="1713639"/>
                  <a:pt x="1766277" y="1718460"/>
                  <a:pt x="1763996" y="1717942"/>
                </a:cubicBezTo>
                <a:cubicBezTo>
                  <a:pt x="1764307" y="1717994"/>
                  <a:pt x="1764463" y="1717320"/>
                  <a:pt x="1764567" y="1716490"/>
                </a:cubicBezTo>
                <a:lnTo>
                  <a:pt x="1761041" y="1718046"/>
                </a:lnTo>
                <a:cubicBezTo>
                  <a:pt x="1761612" y="1718979"/>
                  <a:pt x="1761923" y="1719964"/>
                  <a:pt x="1761249" y="1721104"/>
                </a:cubicBezTo>
                <a:cubicBezTo>
                  <a:pt x="1760523" y="1720430"/>
                  <a:pt x="1759694" y="1719705"/>
                  <a:pt x="1758864" y="1719031"/>
                </a:cubicBezTo>
                <a:lnTo>
                  <a:pt x="1756635" y="1720016"/>
                </a:lnTo>
                <a:cubicBezTo>
                  <a:pt x="1756272" y="1718979"/>
                  <a:pt x="1756117" y="1718046"/>
                  <a:pt x="1756065" y="1717216"/>
                </a:cubicBezTo>
                <a:cubicBezTo>
                  <a:pt x="1753628" y="1716024"/>
                  <a:pt x="1751554" y="1716439"/>
                  <a:pt x="1751658" y="1721830"/>
                </a:cubicBezTo>
                <a:cubicBezTo>
                  <a:pt x="1750777" y="1718616"/>
                  <a:pt x="1751503" y="1717735"/>
                  <a:pt x="1750673" y="1714676"/>
                </a:cubicBezTo>
                <a:cubicBezTo>
                  <a:pt x="1749170" y="1715609"/>
                  <a:pt x="1747718" y="1716335"/>
                  <a:pt x="1746526" y="1714728"/>
                </a:cubicBezTo>
                <a:lnTo>
                  <a:pt x="1747718" y="1719860"/>
                </a:lnTo>
                <a:cubicBezTo>
                  <a:pt x="1743104" y="1718149"/>
                  <a:pt x="1740616" y="1716076"/>
                  <a:pt x="1737402" y="1711410"/>
                </a:cubicBezTo>
                <a:cubicBezTo>
                  <a:pt x="1735691" y="1714002"/>
                  <a:pt x="1728952" y="1720949"/>
                  <a:pt x="1726360" y="1714676"/>
                </a:cubicBezTo>
                <a:cubicBezTo>
                  <a:pt x="1729004" y="1710581"/>
                  <a:pt x="1735536" y="1716957"/>
                  <a:pt x="1735173" y="1704826"/>
                </a:cubicBezTo>
                <a:cubicBezTo>
                  <a:pt x="1743778" y="1701508"/>
                  <a:pt x="1752954" y="1693266"/>
                  <a:pt x="1758968" y="1693629"/>
                </a:cubicBezTo>
                <a:cubicBezTo>
                  <a:pt x="1762804" y="1693836"/>
                  <a:pt x="1766537" y="1686838"/>
                  <a:pt x="1769854" y="1686630"/>
                </a:cubicBezTo>
                <a:cubicBezTo>
                  <a:pt x="1773172" y="1686423"/>
                  <a:pt x="1778771" y="1688600"/>
                  <a:pt x="1778460" y="1678802"/>
                </a:cubicBezTo>
                <a:cubicBezTo>
                  <a:pt x="1777423" y="1683261"/>
                  <a:pt x="1773535" y="1677921"/>
                  <a:pt x="1772602" y="1683468"/>
                </a:cubicBezTo>
                <a:cubicBezTo>
                  <a:pt x="1770632" y="1681653"/>
                  <a:pt x="1772395" y="1678906"/>
                  <a:pt x="1770787" y="1678647"/>
                </a:cubicBezTo>
                <a:cubicBezTo>
                  <a:pt x="1742482" y="1704204"/>
                  <a:pt x="1700491" y="1685386"/>
                  <a:pt x="1667884" y="1707677"/>
                </a:cubicBezTo>
                <a:cubicBezTo>
                  <a:pt x="1664566" y="1692022"/>
                  <a:pt x="1656323" y="1702649"/>
                  <a:pt x="1654198" y="1708300"/>
                </a:cubicBezTo>
                <a:cubicBezTo>
                  <a:pt x="1652383" y="1704049"/>
                  <a:pt x="1651035" y="1704723"/>
                  <a:pt x="1649895" y="1705759"/>
                </a:cubicBezTo>
                <a:cubicBezTo>
                  <a:pt x="1649739" y="1706019"/>
                  <a:pt x="1649688" y="1706226"/>
                  <a:pt x="1649532" y="1706589"/>
                </a:cubicBezTo>
                <a:cubicBezTo>
                  <a:pt x="1649480" y="1706433"/>
                  <a:pt x="1649480" y="1706330"/>
                  <a:pt x="1649480" y="1706174"/>
                </a:cubicBezTo>
                <a:cubicBezTo>
                  <a:pt x="1648443" y="1707107"/>
                  <a:pt x="1647510" y="1707729"/>
                  <a:pt x="1646422" y="1704360"/>
                </a:cubicBezTo>
                <a:cubicBezTo>
                  <a:pt x="1646681" y="1702442"/>
                  <a:pt x="1647821" y="1701664"/>
                  <a:pt x="1648962" y="1700886"/>
                </a:cubicBezTo>
                <a:cubicBezTo>
                  <a:pt x="1648651" y="1698450"/>
                  <a:pt x="1647873" y="1696324"/>
                  <a:pt x="1644763" y="1695650"/>
                </a:cubicBezTo>
                <a:cubicBezTo>
                  <a:pt x="1639890" y="1698553"/>
                  <a:pt x="1635742" y="1704049"/>
                  <a:pt x="1630247" y="1704826"/>
                </a:cubicBezTo>
                <a:cubicBezTo>
                  <a:pt x="1631440" y="1701301"/>
                  <a:pt x="1631440" y="1698502"/>
                  <a:pt x="1629677" y="1696843"/>
                </a:cubicBezTo>
                <a:cubicBezTo>
                  <a:pt x="1631543" y="1694302"/>
                  <a:pt x="1633669" y="1692903"/>
                  <a:pt x="1635846" y="1691555"/>
                </a:cubicBezTo>
                <a:cubicBezTo>
                  <a:pt x="1634757" y="1688289"/>
                  <a:pt x="1631388" y="1687926"/>
                  <a:pt x="1629470" y="1687200"/>
                </a:cubicBezTo>
                <a:cubicBezTo>
                  <a:pt x="1628433" y="1689741"/>
                  <a:pt x="1629573" y="1690881"/>
                  <a:pt x="1630817" y="1691918"/>
                </a:cubicBezTo>
                <a:cubicBezTo>
                  <a:pt x="1627500" y="1697724"/>
                  <a:pt x="1627863" y="1685749"/>
                  <a:pt x="1623664" y="1690881"/>
                </a:cubicBezTo>
                <a:cubicBezTo>
                  <a:pt x="1624337" y="1694614"/>
                  <a:pt x="1627137" y="1697050"/>
                  <a:pt x="1627448" y="1701094"/>
                </a:cubicBezTo>
                <a:cubicBezTo>
                  <a:pt x="1619879" y="1695339"/>
                  <a:pt x="1612414" y="1710270"/>
                  <a:pt x="1604431" y="1704463"/>
                </a:cubicBezTo>
                <a:cubicBezTo>
                  <a:pt x="1604119" y="1707885"/>
                  <a:pt x="1606763" y="1709492"/>
                  <a:pt x="1604586" y="1714106"/>
                </a:cubicBezTo>
                <a:cubicBezTo>
                  <a:pt x="1601165" y="1713017"/>
                  <a:pt x="1599402" y="1717890"/>
                  <a:pt x="1594892" y="1713224"/>
                </a:cubicBezTo>
                <a:cubicBezTo>
                  <a:pt x="1596136" y="1709647"/>
                  <a:pt x="1596240" y="1706848"/>
                  <a:pt x="1595825" y="1704308"/>
                </a:cubicBezTo>
                <a:cubicBezTo>
                  <a:pt x="1591626" y="1703634"/>
                  <a:pt x="1588878" y="1707937"/>
                  <a:pt x="1584316" y="1706019"/>
                </a:cubicBezTo>
                <a:cubicBezTo>
                  <a:pt x="1583954" y="1711773"/>
                  <a:pt x="1590485" y="1718253"/>
                  <a:pt x="1592144" y="1709440"/>
                </a:cubicBezTo>
                <a:cubicBezTo>
                  <a:pt x="1591470" y="1714054"/>
                  <a:pt x="1595203" y="1715868"/>
                  <a:pt x="1594425" y="1720534"/>
                </a:cubicBezTo>
                <a:cubicBezTo>
                  <a:pt x="1589138" y="1714002"/>
                  <a:pt x="1586701" y="1719394"/>
                  <a:pt x="1579080" y="1717683"/>
                </a:cubicBezTo>
                <a:cubicBezTo>
                  <a:pt x="1579392" y="1711773"/>
                  <a:pt x="1583124" y="1717786"/>
                  <a:pt x="1583850" y="1713276"/>
                </a:cubicBezTo>
                <a:cubicBezTo>
                  <a:pt x="1582139" y="1707522"/>
                  <a:pt x="1579288" y="1714987"/>
                  <a:pt x="1575659" y="1711514"/>
                </a:cubicBezTo>
                <a:cubicBezTo>
                  <a:pt x="1574830" y="1714365"/>
                  <a:pt x="1576126" y="1715868"/>
                  <a:pt x="1575141" y="1718823"/>
                </a:cubicBezTo>
                <a:cubicBezTo>
                  <a:pt x="1570008" y="1706952"/>
                  <a:pt x="1566742" y="1724474"/>
                  <a:pt x="1561144" y="1720741"/>
                </a:cubicBezTo>
                <a:cubicBezTo>
                  <a:pt x="1561455" y="1730798"/>
                  <a:pt x="1568453" y="1723593"/>
                  <a:pt x="1570268" y="1728880"/>
                </a:cubicBezTo>
                <a:cubicBezTo>
                  <a:pt x="1569853" y="1730435"/>
                  <a:pt x="1568660" y="1729243"/>
                  <a:pt x="1567779" y="1729036"/>
                </a:cubicBezTo>
                <a:cubicBezTo>
                  <a:pt x="1565187" y="1733442"/>
                  <a:pt x="1570890" y="1732665"/>
                  <a:pt x="1568298" y="1737071"/>
                </a:cubicBezTo>
                <a:cubicBezTo>
                  <a:pt x="1564721" y="1735049"/>
                  <a:pt x="1561869" y="1741426"/>
                  <a:pt x="1561558" y="1734375"/>
                </a:cubicBezTo>
                <a:cubicBezTo>
                  <a:pt x="1557670" y="1730695"/>
                  <a:pt x="1557359" y="1739767"/>
                  <a:pt x="1554301" y="1738989"/>
                </a:cubicBezTo>
                <a:cubicBezTo>
                  <a:pt x="1554560" y="1742463"/>
                  <a:pt x="1557100" y="1746195"/>
                  <a:pt x="1558552" y="1741892"/>
                </a:cubicBezTo>
                <a:cubicBezTo>
                  <a:pt x="1560210" y="1750446"/>
                  <a:pt x="1547354" y="1741011"/>
                  <a:pt x="1549687" y="1753038"/>
                </a:cubicBezTo>
                <a:lnTo>
                  <a:pt x="1543310" y="1748632"/>
                </a:lnTo>
                <a:cubicBezTo>
                  <a:pt x="1544606" y="1745521"/>
                  <a:pt x="1543621" y="1743810"/>
                  <a:pt x="1543829" y="1741374"/>
                </a:cubicBezTo>
                <a:cubicBezTo>
                  <a:pt x="1540252" y="1740233"/>
                  <a:pt x="1541392" y="1744795"/>
                  <a:pt x="1540770" y="1748839"/>
                </a:cubicBezTo>
                <a:cubicBezTo>
                  <a:pt x="1533720" y="1742048"/>
                  <a:pt x="1531750" y="1753764"/>
                  <a:pt x="1525011" y="1762784"/>
                </a:cubicBezTo>
                <a:cubicBezTo>
                  <a:pt x="1518893" y="1758689"/>
                  <a:pt x="1511999" y="1774241"/>
                  <a:pt x="1503963" y="1773049"/>
                </a:cubicBezTo>
                <a:cubicBezTo>
                  <a:pt x="1502304" y="1767502"/>
                  <a:pt x="1506711" y="1769834"/>
                  <a:pt x="1508059" y="1766361"/>
                </a:cubicBezTo>
                <a:cubicBezTo>
                  <a:pt x="1505311" y="1760711"/>
                  <a:pt x="1498468" y="1766517"/>
                  <a:pt x="1495098" y="1768849"/>
                </a:cubicBezTo>
                <a:cubicBezTo>
                  <a:pt x="1495461" y="1775537"/>
                  <a:pt x="1499712" y="1766050"/>
                  <a:pt x="1500386" y="1772530"/>
                </a:cubicBezTo>
                <a:cubicBezTo>
                  <a:pt x="1498831" y="1776626"/>
                  <a:pt x="1497535" y="1779477"/>
                  <a:pt x="1498002" y="1782328"/>
                </a:cubicBezTo>
                <a:cubicBezTo>
                  <a:pt x="1495617" y="1780980"/>
                  <a:pt x="1490433" y="1775692"/>
                  <a:pt x="1486752" y="1772634"/>
                </a:cubicBezTo>
                <a:cubicBezTo>
                  <a:pt x="1482968" y="1772893"/>
                  <a:pt x="1485871" y="1780410"/>
                  <a:pt x="1483953" y="1784091"/>
                </a:cubicBezTo>
                <a:cubicBezTo>
                  <a:pt x="1482398" y="1785957"/>
                  <a:pt x="1474984" y="1782121"/>
                  <a:pt x="1477732" y="1789327"/>
                </a:cubicBezTo>
                <a:cubicBezTo>
                  <a:pt x="1470319" y="1786268"/>
                  <a:pt x="1465238" y="1791504"/>
                  <a:pt x="1460002" y="1796170"/>
                </a:cubicBezTo>
                <a:cubicBezTo>
                  <a:pt x="1457618" y="1801820"/>
                  <a:pt x="1464616" y="1801613"/>
                  <a:pt x="1462231" y="1807263"/>
                </a:cubicBezTo>
                <a:cubicBezTo>
                  <a:pt x="1457047" y="1806330"/>
                  <a:pt x="1461558" y="1799384"/>
                  <a:pt x="1457099" y="1797932"/>
                </a:cubicBezTo>
                <a:cubicBezTo>
                  <a:pt x="1452900" y="1796429"/>
                  <a:pt x="1455181" y="1806175"/>
                  <a:pt x="1453885" y="1811048"/>
                </a:cubicBezTo>
                <a:cubicBezTo>
                  <a:pt x="1451293" y="1809804"/>
                  <a:pt x="1450308" y="1814469"/>
                  <a:pt x="1448079" y="1814677"/>
                </a:cubicBezTo>
                <a:cubicBezTo>
                  <a:pt x="1449479" y="1817528"/>
                  <a:pt x="1449686" y="1821105"/>
                  <a:pt x="1447820" y="1825978"/>
                </a:cubicBezTo>
                <a:cubicBezTo>
                  <a:pt x="1447250" y="1824267"/>
                  <a:pt x="1445539" y="1821416"/>
                  <a:pt x="1444658" y="1823801"/>
                </a:cubicBezTo>
                <a:cubicBezTo>
                  <a:pt x="1442014" y="1821520"/>
                  <a:pt x="1446783" y="1821986"/>
                  <a:pt x="1446265" y="1817269"/>
                </a:cubicBezTo>
                <a:cubicBezTo>
                  <a:pt x="1443154" y="1814210"/>
                  <a:pt x="1442273" y="1819291"/>
                  <a:pt x="1440458" y="1820898"/>
                </a:cubicBezTo>
                <a:cubicBezTo>
                  <a:pt x="1438074" y="1818720"/>
                  <a:pt x="1442066" y="1814884"/>
                  <a:pt x="1443102" y="1815091"/>
                </a:cubicBezTo>
                <a:cubicBezTo>
                  <a:pt x="1442584" y="1812136"/>
                  <a:pt x="1441081" y="1809855"/>
                  <a:pt x="1440096" y="1807212"/>
                </a:cubicBezTo>
                <a:cubicBezTo>
                  <a:pt x="1437244" y="1808663"/>
                  <a:pt x="1438333" y="1813070"/>
                  <a:pt x="1435067" y="1807574"/>
                </a:cubicBezTo>
                <a:cubicBezTo>
                  <a:pt x="1433356" y="1814936"/>
                  <a:pt x="1436985" y="1811307"/>
                  <a:pt x="1438074" y="1815402"/>
                </a:cubicBezTo>
                <a:cubicBezTo>
                  <a:pt x="1435948" y="1820535"/>
                  <a:pt x="1434652" y="1814262"/>
                  <a:pt x="1432786" y="1811722"/>
                </a:cubicBezTo>
                <a:cubicBezTo>
                  <a:pt x="1428846" y="1811825"/>
                  <a:pt x="1426202" y="1816854"/>
                  <a:pt x="1422573" y="1817943"/>
                </a:cubicBezTo>
                <a:cubicBezTo>
                  <a:pt x="1423299" y="1821675"/>
                  <a:pt x="1426669" y="1823801"/>
                  <a:pt x="1427706" y="1827274"/>
                </a:cubicBezTo>
                <a:cubicBezTo>
                  <a:pt x="1424958" y="1831007"/>
                  <a:pt x="1424388" y="1842308"/>
                  <a:pt x="1419411" y="1840597"/>
                </a:cubicBezTo>
                <a:cubicBezTo>
                  <a:pt x="1418478" y="1849617"/>
                  <a:pt x="1418841" y="1853920"/>
                  <a:pt x="1412464" y="1858741"/>
                </a:cubicBezTo>
                <a:cubicBezTo>
                  <a:pt x="1413760" y="1855164"/>
                  <a:pt x="1416197" y="1853454"/>
                  <a:pt x="1414901" y="1848943"/>
                </a:cubicBezTo>
                <a:cubicBezTo>
                  <a:pt x="1411790" y="1846870"/>
                  <a:pt x="1410028" y="1849928"/>
                  <a:pt x="1408006" y="1851795"/>
                </a:cubicBezTo>
                <a:cubicBezTo>
                  <a:pt x="1405933" y="1850291"/>
                  <a:pt x="1407747" y="1846403"/>
                  <a:pt x="1404585" y="1845574"/>
                </a:cubicBezTo>
                <a:cubicBezTo>
                  <a:pt x="1407540" y="1844381"/>
                  <a:pt x="1411168" y="1834635"/>
                  <a:pt x="1413346" y="1840234"/>
                </a:cubicBezTo>
                <a:cubicBezTo>
                  <a:pt x="1413035" y="1837176"/>
                  <a:pt x="1413035" y="1833961"/>
                  <a:pt x="1410339" y="1832354"/>
                </a:cubicBezTo>
                <a:cubicBezTo>
                  <a:pt x="1407643" y="1833236"/>
                  <a:pt x="1410391" y="1840079"/>
                  <a:pt x="1404896" y="1834272"/>
                </a:cubicBezTo>
                <a:cubicBezTo>
                  <a:pt x="1402252" y="1838627"/>
                  <a:pt x="1408006" y="1837901"/>
                  <a:pt x="1405414" y="1842256"/>
                </a:cubicBezTo>
                <a:cubicBezTo>
                  <a:pt x="1404066" y="1834687"/>
                  <a:pt x="1400126" y="1837383"/>
                  <a:pt x="1397845" y="1842722"/>
                </a:cubicBezTo>
                <a:cubicBezTo>
                  <a:pt x="1394839" y="1839301"/>
                  <a:pt x="1397275" y="1836502"/>
                  <a:pt x="1399452" y="1836191"/>
                </a:cubicBezTo>
                <a:cubicBezTo>
                  <a:pt x="1397586" y="1834635"/>
                  <a:pt x="1396705" y="1836605"/>
                  <a:pt x="1394839" y="1834843"/>
                </a:cubicBezTo>
                <a:cubicBezTo>
                  <a:pt x="1394735" y="1838160"/>
                  <a:pt x="1391210" y="1843552"/>
                  <a:pt x="1393491" y="1845418"/>
                </a:cubicBezTo>
                <a:cubicBezTo>
                  <a:pt x="1392350" y="1846870"/>
                  <a:pt x="1385455" y="1842567"/>
                  <a:pt x="1388721" y="1849721"/>
                </a:cubicBezTo>
                <a:cubicBezTo>
                  <a:pt x="1386907" y="1853402"/>
                  <a:pt x="1382189" y="1841375"/>
                  <a:pt x="1379442" y="1847025"/>
                </a:cubicBezTo>
                <a:cubicBezTo>
                  <a:pt x="1379234" y="1849462"/>
                  <a:pt x="1381775" y="1850239"/>
                  <a:pt x="1383278" y="1851639"/>
                </a:cubicBezTo>
                <a:cubicBezTo>
                  <a:pt x="1379805" y="1854594"/>
                  <a:pt x="1374880" y="1865221"/>
                  <a:pt x="1371614" y="1858793"/>
                </a:cubicBezTo>
                <a:cubicBezTo>
                  <a:pt x="1370266" y="1858430"/>
                  <a:pt x="1365652" y="1863666"/>
                  <a:pt x="1370007" y="1865273"/>
                </a:cubicBezTo>
                <a:cubicBezTo>
                  <a:pt x="1363319" y="1868228"/>
                  <a:pt x="1352951" y="1865636"/>
                  <a:pt x="1347041" y="1852935"/>
                </a:cubicBezTo>
                <a:cubicBezTo>
                  <a:pt x="1345227" y="1853557"/>
                  <a:pt x="1343879" y="1855890"/>
                  <a:pt x="1341598" y="1854853"/>
                </a:cubicBezTo>
                <a:cubicBezTo>
                  <a:pt x="1339784" y="1860556"/>
                  <a:pt x="1346316" y="1861230"/>
                  <a:pt x="1343413" y="1867606"/>
                </a:cubicBezTo>
                <a:cubicBezTo>
                  <a:pt x="1348130" y="1870198"/>
                  <a:pt x="1347301" y="1867036"/>
                  <a:pt x="1349219" y="1864081"/>
                </a:cubicBezTo>
                <a:cubicBezTo>
                  <a:pt x="1353677" y="1865947"/>
                  <a:pt x="1355440" y="1869524"/>
                  <a:pt x="1353936" y="1875071"/>
                </a:cubicBezTo>
                <a:cubicBezTo>
                  <a:pt x="1352899" y="1874293"/>
                  <a:pt x="1353625" y="1872479"/>
                  <a:pt x="1353677" y="1871028"/>
                </a:cubicBezTo>
                <a:cubicBezTo>
                  <a:pt x="1350878" y="1870146"/>
                  <a:pt x="1347871" y="1868591"/>
                  <a:pt x="1346782" y="1873879"/>
                </a:cubicBezTo>
                <a:cubicBezTo>
                  <a:pt x="1346005" y="1878285"/>
                  <a:pt x="1349167" y="1872894"/>
                  <a:pt x="1350981" y="1876834"/>
                </a:cubicBezTo>
                <a:cubicBezTo>
                  <a:pt x="1350411" y="1883003"/>
                  <a:pt x="1346160" y="1875901"/>
                  <a:pt x="1345797" y="1882795"/>
                </a:cubicBezTo>
                <a:cubicBezTo>
                  <a:pt x="1341391" y="1872012"/>
                  <a:pt x="1335481" y="1885025"/>
                  <a:pt x="1331852" y="1894097"/>
                </a:cubicBezTo>
                <a:cubicBezTo>
                  <a:pt x="1328327" y="1891245"/>
                  <a:pt x="1324180" y="1884195"/>
                  <a:pt x="1329001" y="1880566"/>
                </a:cubicBezTo>
                <a:cubicBezTo>
                  <a:pt x="1329416" y="1887461"/>
                  <a:pt x="1331904" y="1883521"/>
                  <a:pt x="1334029" y="1880255"/>
                </a:cubicBezTo>
                <a:cubicBezTo>
                  <a:pt x="1334237" y="1877715"/>
                  <a:pt x="1332215" y="1878804"/>
                  <a:pt x="1331541" y="1880411"/>
                </a:cubicBezTo>
                <a:cubicBezTo>
                  <a:pt x="1331334" y="1874293"/>
                  <a:pt x="1339887" y="1873671"/>
                  <a:pt x="1342998" y="1869265"/>
                </a:cubicBezTo>
                <a:cubicBezTo>
                  <a:pt x="1329001" y="1868124"/>
                  <a:pt x="1312723" y="1885180"/>
                  <a:pt x="1297171" y="1888602"/>
                </a:cubicBezTo>
                <a:cubicBezTo>
                  <a:pt x="1296860" y="1890623"/>
                  <a:pt x="1298726" y="1891349"/>
                  <a:pt x="1299918" y="1892490"/>
                </a:cubicBezTo>
                <a:cubicBezTo>
                  <a:pt x="1298415" y="1895393"/>
                  <a:pt x="1296756" y="1897518"/>
                  <a:pt x="1293438" y="1893630"/>
                </a:cubicBezTo>
                <a:cubicBezTo>
                  <a:pt x="1294268" y="1901977"/>
                  <a:pt x="1290742" y="1896430"/>
                  <a:pt x="1288876" y="1901925"/>
                </a:cubicBezTo>
                <a:cubicBezTo>
                  <a:pt x="1287425" y="1905968"/>
                  <a:pt x="1295149" y="1904620"/>
                  <a:pt x="1291831" y="1909804"/>
                </a:cubicBezTo>
                <a:cubicBezTo>
                  <a:pt x="1287114" y="1903584"/>
                  <a:pt x="1286803" y="1909027"/>
                  <a:pt x="1281981" y="1914314"/>
                </a:cubicBezTo>
                <a:cubicBezTo>
                  <a:pt x="1278197" y="1909597"/>
                  <a:pt x="1274361" y="1907212"/>
                  <a:pt x="1272546" y="1917218"/>
                </a:cubicBezTo>
                <a:cubicBezTo>
                  <a:pt x="1268606" y="1913174"/>
                  <a:pt x="1267207" y="1918514"/>
                  <a:pt x="1263319" y="1914470"/>
                </a:cubicBezTo>
                <a:cubicBezTo>
                  <a:pt x="1259897" y="1935569"/>
                  <a:pt x="1242634" y="1931422"/>
                  <a:pt x="1231333" y="1947389"/>
                </a:cubicBezTo>
                <a:cubicBezTo>
                  <a:pt x="1230296" y="1941946"/>
                  <a:pt x="1225786" y="1939509"/>
                  <a:pt x="1226304" y="1947648"/>
                </a:cubicBezTo>
                <a:cubicBezTo>
                  <a:pt x="1222624" y="1946611"/>
                  <a:pt x="1222676" y="1943345"/>
                  <a:pt x="1221846" y="1940598"/>
                </a:cubicBezTo>
                <a:cubicBezTo>
                  <a:pt x="1220757" y="1940650"/>
                  <a:pt x="1219617" y="1940701"/>
                  <a:pt x="1218943" y="1942360"/>
                </a:cubicBezTo>
                <a:cubicBezTo>
                  <a:pt x="1220239" y="1945730"/>
                  <a:pt x="1220291" y="1949825"/>
                  <a:pt x="1224023" y="1951795"/>
                </a:cubicBezTo>
                <a:cubicBezTo>
                  <a:pt x="1221017" y="1959001"/>
                  <a:pt x="1220343" y="1942464"/>
                  <a:pt x="1217492" y="1952884"/>
                </a:cubicBezTo>
                <a:cubicBezTo>
                  <a:pt x="1214122" y="1945056"/>
                  <a:pt x="1213603" y="1948840"/>
                  <a:pt x="1209301" y="1950862"/>
                </a:cubicBezTo>
                <a:cubicBezTo>
                  <a:pt x="1208575" y="1954543"/>
                  <a:pt x="1211063" y="1956306"/>
                  <a:pt x="1213707" y="1957861"/>
                </a:cubicBezTo>
                <a:cubicBezTo>
                  <a:pt x="1204998" y="1955528"/>
                  <a:pt x="1195667" y="1967348"/>
                  <a:pt x="1186802" y="1955787"/>
                </a:cubicBezTo>
                <a:cubicBezTo>
                  <a:pt x="1182603" y="1955165"/>
                  <a:pt x="1183640" y="1959105"/>
                  <a:pt x="1181566" y="1961593"/>
                </a:cubicBezTo>
                <a:cubicBezTo>
                  <a:pt x="1180477" y="1966363"/>
                  <a:pt x="1185350" y="1967659"/>
                  <a:pt x="1183691" y="1972791"/>
                </a:cubicBezTo>
                <a:cubicBezTo>
                  <a:pt x="1180166" y="1971184"/>
                  <a:pt x="1179907" y="1967659"/>
                  <a:pt x="1179700" y="1964082"/>
                </a:cubicBezTo>
                <a:cubicBezTo>
                  <a:pt x="1176434" y="1967503"/>
                  <a:pt x="1176382" y="1963097"/>
                  <a:pt x="1172546" y="1962786"/>
                </a:cubicBezTo>
                <a:cubicBezTo>
                  <a:pt x="1172027" y="1970406"/>
                  <a:pt x="1178870" y="1975798"/>
                  <a:pt x="1182240" y="1973620"/>
                </a:cubicBezTo>
                <a:cubicBezTo>
                  <a:pt x="1181203" y="1976316"/>
                  <a:pt x="1182395" y="1977664"/>
                  <a:pt x="1182862" y="1976005"/>
                </a:cubicBezTo>
                <a:cubicBezTo>
                  <a:pt x="1179648" y="1985751"/>
                  <a:pt x="1174516" y="1997363"/>
                  <a:pt x="1163318" y="1988861"/>
                </a:cubicBezTo>
                <a:cubicBezTo>
                  <a:pt x="1161504" y="1993631"/>
                  <a:pt x="1168398" y="1993216"/>
                  <a:pt x="1165858" y="1998400"/>
                </a:cubicBezTo>
                <a:cubicBezTo>
                  <a:pt x="1161504" y="1993164"/>
                  <a:pt x="1156216" y="2005036"/>
                  <a:pt x="1151135" y="2007058"/>
                </a:cubicBezTo>
                <a:cubicBezTo>
                  <a:pt x="1149217" y="2005917"/>
                  <a:pt x="1149425" y="2003429"/>
                  <a:pt x="1147351" y="2002392"/>
                </a:cubicBezTo>
                <a:cubicBezTo>
                  <a:pt x="1147610" y="2004517"/>
                  <a:pt x="1149321" y="2005813"/>
                  <a:pt x="1148232" y="2008768"/>
                </a:cubicBezTo>
                <a:cubicBezTo>
                  <a:pt x="1145433" y="2009961"/>
                  <a:pt x="1146936" y="2007680"/>
                  <a:pt x="1144033" y="2005710"/>
                </a:cubicBezTo>
                <a:cubicBezTo>
                  <a:pt x="1143826" y="2007628"/>
                  <a:pt x="1145848" y="2008354"/>
                  <a:pt x="1145277" y="2010479"/>
                </a:cubicBezTo>
                <a:cubicBezTo>
                  <a:pt x="1143411" y="2017270"/>
                  <a:pt x="1139056" y="2014937"/>
                  <a:pt x="1138123" y="2009131"/>
                </a:cubicBezTo>
                <a:cubicBezTo>
                  <a:pt x="1137812" y="2011153"/>
                  <a:pt x="1137138" y="2011879"/>
                  <a:pt x="1136257" y="2011620"/>
                </a:cubicBezTo>
                <a:cubicBezTo>
                  <a:pt x="1135946" y="2013641"/>
                  <a:pt x="1137812" y="2014419"/>
                  <a:pt x="1139005" y="2015559"/>
                </a:cubicBezTo>
                <a:cubicBezTo>
                  <a:pt x="1132213" y="2019810"/>
                  <a:pt x="1123763" y="2034896"/>
                  <a:pt x="1116972" y="2028520"/>
                </a:cubicBezTo>
                <a:cubicBezTo>
                  <a:pt x="1111996" y="2038992"/>
                  <a:pt x="1111477" y="2029245"/>
                  <a:pt x="1108782" y="2036088"/>
                </a:cubicBezTo>
                <a:cubicBezTo>
                  <a:pt x="1102561" y="2028831"/>
                  <a:pt x="1100642" y="2031786"/>
                  <a:pt x="1094266" y="2029401"/>
                </a:cubicBezTo>
                <a:cubicBezTo>
                  <a:pt x="1095147" y="2025254"/>
                  <a:pt x="1097221" y="2025617"/>
                  <a:pt x="1098465" y="2022817"/>
                </a:cubicBezTo>
                <a:cubicBezTo>
                  <a:pt x="1095147" y="2019914"/>
                  <a:pt x="1094577" y="2027483"/>
                  <a:pt x="1091519" y="2025461"/>
                </a:cubicBezTo>
                <a:cubicBezTo>
                  <a:pt x="1091156" y="2027483"/>
                  <a:pt x="1093074" y="2028260"/>
                  <a:pt x="1094214" y="2029401"/>
                </a:cubicBezTo>
                <a:cubicBezTo>
                  <a:pt x="1089704" y="2032615"/>
                  <a:pt x="1086283" y="2040184"/>
                  <a:pt x="1081772" y="2043450"/>
                </a:cubicBezTo>
                <a:cubicBezTo>
                  <a:pt x="1081461" y="2045472"/>
                  <a:pt x="1083328" y="2046249"/>
                  <a:pt x="1084520" y="2047390"/>
                </a:cubicBezTo>
                <a:cubicBezTo>
                  <a:pt x="1082446" y="2049152"/>
                  <a:pt x="1080684" y="2052159"/>
                  <a:pt x="1077573" y="2050034"/>
                </a:cubicBezTo>
                <a:cubicBezTo>
                  <a:pt x="1071871" y="2038266"/>
                  <a:pt x="1061762" y="2064912"/>
                  <a:pt x="1052327" y="2060453"/>
                </a:cubicBezTo>
                <a:cubicBezTo>
                  <a:pt x="1060414" y="2053559"/>
                  <a:pt x="1068760" y="2047649"/>
                  <a:pt x="1076588" y="2039614"/>
                </a:cubicBezTo>
                <a:cubicBezTo>
                  <a:pt x="1072856" y="2038214"/>
                  <a:pt x="1070575" y="2042517"/>
                  <a:pt x="1067724" y="2044694"/>
                </a:cubicBezTo>
                <a:cubicBezTo>
                  <a:pt x="1065132" y="2039665"/>
                  <a:pt x="1071197" y="2041169"/>
                  <a:pt x="1071923" y="2038110"/>
                </a:cubicBezTo>
                <a:cubicBezTo>
                  <a:pt x="1069849" y="2036555"/>
                  <a:pt x="1067724" y="2035052"/>
                  <a:pt x="1065650" y="2033496"/>
                </a:cubicBezTo>
                <a:cubicBezTo>
                  <a:pt x="1064769" y="2036296"/>
                  <a:pt x="1066065" y="2037851"/>
                  <a:pt x="1065028" y="2040754"/>
                </a:cubicBezTo>
                <a:cubicBezTo>
                  <a:pt x="1058029" y="2041221"/>
                  <a:pt x="1055489" y="2029868"/>
                  <a:pt x="1049268" y="2038836"/>
                </a:cubicBezTo>
                <a:cubicBezTo>
                  <a:pt x="1049683" y="2043398"/>
                  <a:pt x="1055437" y="2041117"/>
                  <a:pt x="1058081" y="2043398"/>
                </a:cubicBezTo>
                <a:cubicBezTo>
                  <a:pt x="1058600" y="2046353"/>
                  <a:pt x="1057511" y="2050137"/>
                  <a:pt x="1059533" y="2052211"/>
                </a:cubicBezTo>
                <a:cubicBezTo>
                  <a:pt x="1057615" y="2051278"/>
                  <a:pt x="1050150" y="2038680"/>
                  <a:pt x="1045639" y="2047804"/>
                </a:cubicBezTo>
                <a:cubicBezTo>
                  <a:pt x="1045173" y="2050863"/>
                  <a:pt x="1046469" y="2052833"/>
                  <a:pt x="1049009" y="2054129"/>
                </a:cubicBezTo>
                <a:cubicBezTo>
                  <a:pt x="1047039" y="2060142"/>
                  <a:pt x="1040611" y="2047131"/>
                  <a:pt x="1036827" y="2052885"/>
                </a:cubicBezTo>
                <a:cubicBezTo>
                  <a:pt x="1034597" y="2057861"/>
                  <a:pt x="1040559" y="2058069"/>
                  <a:pt x="1037863" y="2063305"/>
                </a:cubicBezTo>
                <a:cubicBezTo>
                  <a:pt x="1036878" y="2062942"/>
                  <a:pt x="1037034" y="2061957"/>
                  <a:pt x="1037241" y="2060920"/>
                </a:cubicBezTo>
                <a:cubicBezTo>
                  <a:pt x="1036567" y="2057550"/>
                  <a:pt x="1033146" y="2062579"/>
                  <a:pt x="1032420" y="2055425"/>
                </a:cubicBezTo>
                <a:cubicBezTo>
                  <a:pt x="1031383" y="2057188"/>
                  <a:pt x="1026821" y="2061646"/>
                  <a:pt x="1026355" y="2054803"/>
                </a:cubicBezTo>
                <a:cubicBezTo>
                  <a:pt x="1024903" y="2056773"/>
                  <a:pt x="1022363" y="2054803"/>
                  <a:pt x="1021534" y="2058950"/>
                </a:cubicBezTo>
                <a:cubicBezTo>
                  <a:pt x="1022467" y="2063408"/>
                  <a:pt x="1028739" y="2064860"/>
                  <a:pt x="1028636" y="2069992"/>
                </a:cubicBezTo>
                <a:cubicBezTo>
                  <a:pt x="1026458" y="2069578"/>
                  <a:pt x="1023348" y="2069163"/>
                  <a:pt x="1020445" y="2067815"/>
                </a:cubicBezTo>
                <a:cubicBezTo>
                  <a:pt x="1018993" y="2071392"/>
                  <a:pt x="1021430" y="2072740"/>
                  <a:pt x="1019356" y="2076680"/>
                </a:cubicBezTo>
                <a:cubicBezTo>
                  <a:pt x="1014483" y="2077561"/>
                  <a:pt x="1010543" y="2081864"/>
                  <a:pt x="1006085" y="2084352"/>
                </a:cubicBezTo>
                <a:cubicBezTo>
                  <a:pt x="1005307" y="2088085"/>
                  <a:pt x="1009299" y="2084197"/>
                  <a:pt x="1011321" y="2088240"/>
                </a:cubicBezTo>
                <a:cubicBezTo>
                  <a:pt x="1006552" y="2095135"/>
                  <a:pt x="1001160" y="2079324"/>
                  <a:pt x="997842" y="2091869"/>
                </a:cubicBezTo>
                <a:cubicBezTo>
                  <a:pt x="996080" y="2091610"/>
                  <a:pt x="992917" y="2085959"/>
                  <a:pt x="992192" y="2089640"/>
                </a:cubicBezTo>
                <a:cubicBezTo>
                  <a:pt x="989600" y="2087255"/>
                  <a:pt x="994369" y="2087929"/>
                  <a:pt x="993902" y="2083160"/>
                </a:cubicBezTo>
                <a:lnTo>
                  <a:pt x="990792" y="2080827"/>
                </a:lnTo>
                <a:cubicBezTo>
                  <a:pt x="987526" y="2087929"/>
                  <a:pt x="981927" y="2085752"/>
                  <a:pt x="978765" y="2093217"/>
                </a:cubicBezTo>
                <a:cubicBezTo>
                  <a:pt x="980165" y="2099490"/>
                  <a:pt x="986386" y="2096742"/>
                  <a:pt x="987163" y="2089743"/>
                </a:cubicBezTo>
                <a:cubicBezTo>
                  <a:pt x="989911" y="2091558"/>
                  <a:pt x="992399" y="2092491"/>
                  <a:pt x="994317" y="2091143"/>
                </a:cubicBezTo>
                <a:cubicBezTo>
                  <a:pt x="991829" y="2092128"/>
                  <a:pt x="988304" y="2104259"/>
                  <a:pt x="982498" y="2097986"/>
                </a:cubicBezTo>
                <a:cubicBezTo>
                  <a:pt x="980424" y="2103274"/>
                  <a:pt x="985141" y="2104726"/>
                  <a:pt x="983068" y="2110013"/>
                </a:cubicBezTo>
                <a:cubicBezTo>
                  <a:pt x="978039" y="2103067"/>
                  <a:pt x="969485" y="2108666"/>
                  <a:pt x="962435" y="2112087"/>
                </a:cubicBezTo>
                <a:cubicBezTo>
                  <a:pt x="961813" y="2117427"/>
                  <a:pt x="965079" y="2112243"/>
                  <a:pt x="966634" y="2115197"/>
                </a:cubicBezTo>
                <a:cubicBezTo>
                  <a:pt x="963472" y="2116856"/>
                  <a:pt x="965960" y="2120174"/>
                  <a:pt x="964042" y="2124892"/>
                </a:cubicBezTo>
                <a:cubicBezTo>
                  <a:pt x="959169" y="2123544"/>
                  <a:pt x="956059" y="2129039"/>
                  <a:pt x="950978" y="2126810"/>
                </a:cubicBezTo>
                <a:cubicBezTo>
                  <a:pt x="947401" y="2137282"/>
                  <a:pt x="945224" y="2128209"/>
                  <a:pt x="935219" y="2124736"/>
                </a:cubicBezTo>
                <a:cubicBezTo>
                  <a:pt x="938640" y="2123647"/>
                  <a:pt x="942528" y="2124684"/>
                  <a:pt x="945120" y="2120485"/>
                </a:cubicBezTo>
                <a:cubicBezTo>
                  <a:pt x="947090" y="2121211"/>
                  <a:pt x="946779" y="2123233"/>
                  <a:pt x="946365" y="2125254"/>
                </a:cubicBezTo>
                <a:cubicBezTo>
                  <a:pt x="948801" y="2125928"/>
                  <a:pt x="950771" y="2124788"/>
                  <a:pt x="952274" y="2121885"/>
                </a:cubicBezTo>
                <a:cubicBezTo>
                  <a:pt x="953467" y="2118826"/>
                  <a:pt x="949164" y="2119967"/>
                  <a:pt x="948697" y="2121159"/>
                </a:cubicBezTo>
                <a:cubicBezTo>
                  <a:pt x="948749" y="2116753"/>
                  <a:pt x="953259" y="2101667"/>
                  <a:pt x="958703" y="2107266"/>
                </a:cubicBezTo>
                <a:cubicBezTo>
                  <a:pt x="959325" y="2098764"/>
                  <a:pt x="967671" y="2094668"/>
                  <a:pt x="973322" y="2094876"/>
                </a:cubicBezTo>
                <a:cubicBezTo>
                  <a:pt x="974203" y="2090417"/>
                  <a:pt x="972544" y="2087981"/>
                  <a:pt x="976691" y="2091610"/>
                </a:cubicBezTo>
                <a:cubicBezTo>
                  <a:pt x="982290" y="2079427"/>
                  <a:pt x="989444" y="2073258"/>
                  <a:pt x="997998" y="2072481"/>
                </a:cubicBezTo>
                <a:cubicBezTo>
                  <a:pt x="996183" y="2064082"/>
                  <a:pt x="1005618" y="2066052"/>
                  <a:pt x="1001419" y="2059520"/>
                </a:cubicBezTo>
                <a:cubicBezTo>
                  <a:pt x="1003234" y="2061335"/>
                  <a:pt x="1005618" y="2059572"/>
                  <a:pt x="1008988" y="2059313"/>
                </a:cubicBezTo>
                <a:cubicBezTo>
                  <a:pt x="1008314" y="2062320"/>
                  <a:pt x="1006811" y="2061801"/>
                  <a:pt x="1006241" y="2065016"/>
                </a:cubicBezTo>
                <a:cubicBezTo>
                  <a:pt x="1008003" y="2065275"/>
                  <a:pt x="1009506" y="2064549"/>
                  <a:pt x="1011269" y="2064860"/>
                </a:cubicBezTo>
                <a:cubicBezTo>
                  <a:pt x="1011321" y="2062527"/>
                  <a:pt x="1010802" y="2060505"/>
                  <a:pt x="1008988" y="2059313"/>
                </a:cubicBezTo>
                <a:cubicBezTo>
                  <a:pt x="1009973" y="2054336"/>
                  <a:pt x="1012669" y="2056047"/>
                  <a:pt x="1013602" y="2051122"/>
                </a:cubicBezTo>
                <a:cubicBezTo>
                  <a:pt x="1015416" y="2051900"/>
                  <a:pt x="1015002" y="2053973"/>
                  <a:pt x="1016349" y="2055062"/>
                </a:cubicBezTo>
                <a:cubicBezTo>
                  <a:pt x="1017179" y="2050604"/>
                  <a:pt x="1018112" y="2046664"/>
                  <a:pt x="1021171" y="2050863"/>
                </a:cubicBezTo>
                <a:cubicBezTo>
                  <a:pt x="1021948" y="2048375"/>
                  <a:pt x="1022311" y="2044331"/>
                  <a:pt x="1023918" y="2045161"/>
                </a:cubicBezTo>
                <a:cubicBezTo>
                  <a:pt x="1025370" y="2041584"/>
                  <a:pt x="1018890" y="2042569"/>
                  <a:pt x="1022052" y="2038007"/>
                </a:cubicBezTo>
                <a:cubicBezTo>
                  <a:pt x="1027340" y="2045679"/>
                  <a:pt x="1039004" y="2034170"/>
                  <a:pt x="1040144" y="2026187"/>
                </a:cubicBezTo>
                <a:cubicBezTo>
                  <a:pt x="1042114" y="2021884"/>
                  <a:pt x="1041959" y="2029401"/>
                  <a:pt x="1044343" y="2029297"/>
                </a:cubicBezTo>
                <a:cubicBezTo>
                  <a:pt x="1045277" y="2029608"/>
                  <a:pt x="1045795" y="2028468"/>
                  <a:pt x="1046884" y="2029245"/>
                </a:cubicBezTo>
                <a:cubicBezTo>
                  <a:pt x="1048957" y="2024839"/>
                  <a:pt x="1046313" y="2023128"/>
                  <a:pt x="1048387" y="2018722"/>
                </a:cubicBezTo>
                <a:cubicBezTo>
                  <a:pt x="1055178" y="2023595"/>
                  <a:pt x="1062954" y="2011516"/>
                  <a:pt x="1069434" y="2005243"/>
                </a:cubicBezTo>
                <a:cubicBezTo>
                  <a:pt x="1072338" y="2008768"/>
                  <a:pt x="1073685" y="2006384"/>
                  <a:pt x="1076174" y="2008250"/>
                </a:cubicBezTo>
                <a:cubicBezTo>
                  <a:pt x="1073841" y="2015663"/>
                  <a:pt x="1072130" y="2005554"/>
                  <a:pt x="1069227" y="2010894"/>
                </a:cubicBezTo>
                <a:cubicBezTo>
                  <a:pt x="1071975" y="2013641"/>
                  <a:pt x="1071197" y="2012864"/>
                  <a:pt x="1070679" y="2019655"/>
                </a:cubicBezTo>
                <a:cubicBezTo>
                  <a:pt x="1077418" y="2024735"/>
                  <a:pt x="1080580" y="2018100"/>
                  <a:pt x="1080373" y="2011309"/>
                </a:cubicBezTo>
                <a:cubicBezTo>
                  <a:pt x="1077262" y="2008094"/>
                  <a:pt x="1077884" y="2019085"/>
                  <a:pt x="1074463" y="2014730"/>
                </a:cubicBezTo>
                <a:cubicBezTo>
                  <a:pt x="1077729" y="2012708"/>
                  <a:pt x="1077470" y="2004932"/>
                  <a:pt x="1073841" y="2002703"/>
                </a:cubicBezTo>
                <a:cubicBezTo>
                  <a:pt x="1078506" y="2000059"/>
                  <a:pt x="1082291" y="1993942"/>
                  <a:pt x="1086853" y="1991039"/>
                </a:cubicBezTo>
                <a:cubicBezTo>
                  <a:pt x="1083794" y="1985181"/>
                  <a:pt x="1085142" y="1987514"/>
                  <a:pt x="1087942" y="1982174"/>
                </a:cubicBezTo>
                <a:cubicBezTo>
                  <a:pt x="1085090" y="1982018"/>
                  <a:pt x="1083120" y="1985284"/>
                  <a:pt x="1081824" y="1991194"/>
                </a:cubicBezTo>
                <a:cubicBezTo>
                  <a:pt x="1079906" y="1989587"/>
                  <a:pt x="1082498" y="1985336"/>
                  <a:pt x="1079958" y="1984040"/>
                </a:cubicBezTo>
                <a:cubicBezTo>
                  <a:pt x="1083120" y="1984196"/>
                  <a:pt x="1084883" y="1979115"/>
                  <a:pt x="1087734" y="1978182"/>
                </a:cubicBezTo>
                <a:cubicBezTo>
                  <a:pt x="1090378" y="1980308"/>
                  <a:pt x="1088408" y="1985129"/>
                  <a:pt x="1087319" y="1989432"/>
                </a:cubicBezTo>
                <a:cubicBezTo>
                  <a:pt x="1091933" y="1988706"/>
                  <a:pt x="1095096" y="1982589"/>
                  <a:pt x="1100746" y="1985699"/>
                </a:cubicBezTo>
                <a:cubicBezTo>
                  <a:pt x="1102146" y="1988550"/>
                  <a:pt x="1101472" y="1992646"/>
                  <a:pt x="1103286" y="1995238"/>
                </a:cubicBezTo>
                <a:cubicBezTo>
                  <a:pt x="1108108" y="1994460"/>
                  <a:pt x="1101731" y="1988965"/>
                  <a:pt x="1104738" y="1984714"/>
                </a:cubicBezTo>
                <a:cubicBezTo>
                  <a:pt x="1104893" y="1981967"/>
                  <a:pt x="1103235" y="1984403"/>
                  <a:pt x="1101627" y="1982433"/>
                </a:cubicBezTo>
                <a:cubicBezTo>
                  <a:pt x="1103805" y="1971702"/>
                  <a:pt x="1114899" y="1971339"/>
                  <a:pt x="1117594" y="1959312"/>
                </a:cubicBezTo>
                <a:cubicBezTo>
                  <a:pt x="1125474" y="1963511"/>
                  <a:pt x="1129984" y="1954906"/>
                  <a:pt x="1135842" y="1951329"/>
                </a:cubicBezTo>
                <a:cubicBezTo>
                  <a:pt x="1136257" y="1944019"/>
                  <a:pt x="1130451" y="1948374"/>
                  <a:pt x="1128274" y="1941997"/>
                </a:cubicBezTo>
                <a:cubicBezTo>
                  <a:pt x="1131488" y="1934636"/>
                  <a:pt x="1135894" y="1946767"/>
                  <a:pt x="1133924" y="1934533"/>
                </a:cubicBezTo>
                <a:cubicBezTo>
                  <a:pt x="1136309" y="1937747"/>
                  <a:pt x="1137346" y="1941686"/>
                  <a:pt x="1137087" y="1946456"/>
                </a:cubicBezTo>
                <a:cubicBezTo>
                  <a:pt x="1142996" y="1946352"/>
                  <a:pt x="1147818" y="1942101"/>
                  <a:pt x="1152172" y="1936191"/>
                </a:cubicBezTo>
                <a:cubicBezTo>
                  <a:pt x="1156164" y="1944538"/>
                  <a:pt x="1160311" y="1938058"/>
                  <a:pt x="1163733" y="1934947"/>
                </a:cubicBezTo>
                <a:cubicBezTo>
                  <a:pt x="1164044" y="1932925"/>
                  <a:pt x="1162177" y="1932200"/>
                  <a:pt x="1160985" y="1931007"/>
                </a:cubicBezTo>
                <a:cubicBezTo>
                  <a:pt x="1159430" y="1930489"/>
                  <a:pt x="1159067" y="1934429"/>
                  <a:pt x="1158238" y="1936762"/>
                </a:cubicBezTo>
                <a:cubicBezTo>
                  <a:pt x="1156942" y="1936140"/>
                  <a:pt x="1156475" y="1935051"/>
                  <a:pt x="1156527" y="1933599"/>
                </a:cubicBezTo>
                <a:lnTo>
                  <a:pt x="1154453" y="1932096"/>
                </a:lnTo>
                <a:cubicBezTo>
                  <a:pt x="1156319" y="1927482"/>
                  <a:pt x="1160881" y="1932977"/>
                  <a:pt x="1161555" y="1923750"/>
                </a:cubicBezTo>
                <a:cubicBezTo>
                  <a:pt x="1159015" y="1921572"/>
                  <a:pt x="1158082" y="1925564"/>
                  <a:pt x="1156112" y="1925564"/>
                </a:cubicBezTo>
                <a:cubicBezTo>
                  <a:pt x="1153520" y="1919654"/>
                  <a:pt x="1159637" y="1919965"/>
                  <a:pt x="1160726" y="1917321"/>
                </a:cubicBezTo>
                <a:cubicBezTo>
                  <a:pt x="1153313" y="1910064"/>
                  <a:pt x="1165910" y="1912189"/>
                  <a:pt x="1168657" y="1905761"/>
                </a:cubicBezTo>
                <a:cubicBezTo>
                  <a:pt x="1169331" y="1909649"/>
                  <a:pt x="1172079" y="1915973"/>
                  <a:pt x="1175189" y="1914314"/>
                </a:cubicBezTo>
                <a:cubicBezTo>
                  <a:pt x="1171612" y="1909338"/>
                  <a:pt x="1175501" y="1907161"/>
                  <a:pt x="1173893" y="1899903"/>
                </a:cubicBezTo>
                <a:cubicBezTo>
                  <a:pt x="1175034" y="1901043"/>
                  <a:pt x="1175863" y="1900888"/>
                  <a:pt x="1176434" y="1899799"/>
                </a:cubicBezTo>
                <a:cubicBezTo>
                  <a:pt x="1176797" y="1907212"/>
                  <a:pt x="1181514" y="1903532"/>
                  <a:pt x="1184002" y="1909130"/>
                </a:cubicBezTo>
                <a:cubicBezTo>
                  <a:pt x="1185765" y="1907057"/>
                  <a:pt x="1190171" y="1896533"/>
                  <a:pt x="1196133" y="1900629"/>
                </a:cubicBezTo>
                <a:cubicBezTo>
                  <a:pt x="1197896" y="1895859"/>
                  <a:pt x="1194682" y="1894149"/>
                  <a:pt x="1193593" y="1891090"/>
                </a:cubicBezTo>
                <a:cubicBezTo>
                  <a:pt x="1196911" y="1885647"/>
                  <a:pt x="1200643" y="1882899"/>
                  <a:pt x="1201939" y="1877819"/>
                </a:cubicBezTo>
                <a:cubicBezTo>
                  <a:pt x="1203339" y="1878804"/>
                  <a:pt x="1204739" y="1879840"/>
                  <a:pt x="1206138" y="1880825"/>
                </a:cubicBezTo>
                <a:lnTo>
                  <a:pt x="1204479" y="1887357"/>
                </a:lnTo>
                <a:cubicBezTo>
                  <a:pt x="1199969" y="1882225"/>
                  <a:pt x="1199399" y="1891608"/>
                  <a:pt x="1196755" y="1893371"/>
                </a:cubicBezTo>
                <a:cubicBezTo>
                  <a:pt x="1201525" y="1896481"/>
                  <a:pt x="1202924" y="1886891"/>
                  <a:pt x="1207642" y="1889587"/>
                </a:cubicBezTo>
                <a:cubicBezTo>
                  <a:pt x="1203702" y="1875071"/>
                  <a:pt x="1213966" y="1878648"/>
                  <a:pt x="1218010" y="1868176"/>
                </a:cubicBezTo>
                <a:cubicBezTo>
                  <a:pt x="1216247" y="1871079"/>
                  <a:pt x="1213137" y="1868954"/>
                  <a:pt x="1211737" y="1873308"/>
                </a:cubicBezTo>
                <a:cubicBezTo>
                  <a:pt x="1209975" y="1867451"/>
                  <a:pt x="1216558" y="1866103"/>
                  <a:pt x="1218839" y="1864910"/>
                </a:cubicBezTo>
                <a:cubicBezTo>
                  <a:pt x="1220343" y="1867710"/>
                  <a:pt x="1220913" y="1871028"/>
                  <a:pt x="1222883" y="1873568"/>
                </a:cubicBezTo>
                <a:cubicBezTo>
                  <a:pt x="1227341" y="1872997"/>
                  <a:pt x="1223246" y="1866155"/>
                  <a:pt x="1224283" y="1863044"/>
                </a:cubicBezTo>
                <a:cubicBezTo>
                  <a:pt x="1225941" y="1864910"/>
                  <a:pt x="1226564" y="1863200"/>
                  <a:pt x="1227186" y="1861282"/>
                </a:cubicBezTo>
                <a:cubicBezTo>
                  <a:pt x="1229259" y="1868695"/>
                  <a:pt x="1232733" y="1866621"/>
                  <a:pt x="1234495" y="1856927"/>
                </a:cubicBezTo>
                <a:cubicBezTo>
                  <a:pt x="1234340" y="1866155"/>
                  <a:pt x="1236258" y="1858897"/>
                  <a:pt x="1241442" y="1863822"/>
                </a:cubicBezTo>
                <a:cubicBezTo>
                  <a:pt x="1243878" y="1854698"/>
                  <a:pt x="1234703" y="1861126"/>
                  <a:pt x="1238228" y="1851898"/>
                </a:cubicBezTo>
                <a:cubicBezTo>
                  <a:pt x="1241805" y="1859986"/>
                  <a:pt x="1243930" y="1855942"/>
                  <a:pt x="1247300" y="1860297"/>
                </a:cubicBezTo>
                <a:cubicBezTo>
                  <a:pt x="1249425" y="1852520"/>
                  <a:pt x="1241649" y="1857134"/>
                  <a:pt x="1241805" y="1852520"/>
                </a:cubicBezTo>
                <a:cubicBezTo>
                  <a:pt x="1245330" y="1850343"/>
                  <a:pt x="1246108" y="1849928"/>
                  <a:pt x="1249996" y="1854542"/>
                </a:cubicBezTo>
                <a:cubicBezTo>
                  <a:pt x="1251966" y="1847440"/>
                  <a:pt x="1246833" y="1853194"/>
                  <a:pt x="1246626" y="1848269"/>
                </a:cubicBezTo>
                <a:cubicBezTo>
                  <a:pt x="1250773" y="1836035"/>
                  <a:pt x="1255387" y="1844848"/>
                  <a:pt x="1262541" y="1844278"/>
                </a:cubicBezTo>
                <a:cubicBezTo>
                  <a:pt x="1263526" y="1840493"/>
                  <a:pt x="1261919" y="1838212"/>
                  <a:pt x="1263941" y="1833754"/>
                </a:cubicBezTo>
                <a:cubicBezTo>
                  <a:pt x="1268606" y="1837383"/>
                  <a:pt x="1270369" y="1830229"/>
                  <a:pt x="1274413" y="1831629"/>
                </a:cubicBezTo>
                <a:cubicBezTo>
                  <a:pt x="1274516" y="1827896"/>
                  <a:pt x="1272132" y="1825615"/>
                  <a:pt x="1271821" y="1822142"/>
                </a:cubicBezTo>
                <a:cubicBezTo>
                  <a:pt x="1270214" y="1820483"/>
                  <a:pt x="1269643" y="1822401"/>
                  <a:pt x="1268244" y="1821520"/>
                </a:cubicBezTo>
                <a:cubicBezTo>
                  <a:pt x="1266429" y="1825408"/>
                  <a:pt x="1269643" y="1826237"/>
                  <a:pt x="1270162" y="1828674"/>
                </a:cubicBezTo>
                <a:cubicBezTo>
                  <a:pt x="1265444" y="1830073"/>
                  <a:pt x="1262956" y="1826600"/>
                  <a:pt x="1258238" y="1831680"/>
                </a:cubicBezTo>
                <a:cubicBezTo>
                  <a:pt x="1260882" y="1827844"/>
                  <a:pt x="1262904" y="1821779"/>
                  <a:pt x="1266792" y="1822453"/>
                </a:cubicBezTo>
                <a:cubicBezTo>
                  <a:pt x="1268399" y="1817580"/>
                  <a:pt x="1262697" y="1824423"/>
                  <a:pt x="1264044" y="1818565"/>
                </a:cubicBezTo>
                <a:cubicBezTo>
                  <a:pt x="1261245" y="1822919"/>
                  <a:pt x="1257513" y="1823749"/>
                  <a:pt x="1254454" y="1827067"/>
                </a:cubicBezTo>
                <a:cubicBezTo>
                  <a:pt x="1253417" y="1825823"/>
                  <a:pt x="1254558" y="1823334"/>
                  <a:pt x="1253158" y="1822297"/>
                </a:cubicBezTo>
                <a:cubicBezTo>
                  <a:pt x="1249685" y="1821416"/>
                  <a:pt x="1253469" y="1827378"/>
                  <a:pt x="1251084" y="1830436"/>
                </a:cubicBezTo>
                <a:cubicBezTo>
                  <a:pt x="1249322" y="1829088"/>
                  <a:pt x="1248078" y="1829711"/>
                  <a:pt x="1247093" y="1831421"/>
                </a:cubicBezTo>
                <a:cubicBezTo>
                  <a:pt x="1242893" y="1816698"/>
                  <a:pt x="1240872" y="1839042"/>
                  <a:pt x="1234547" y="1832043"/>
                </a:cubicBezTo>
                <a:cubicBezTo>
                  <a:pt x="1232733" y="1836761"/>
                  <a:pt x="1237087" y="1838938"/>
                  <a:pt x="1233510" y="1840908"/>
                </a:cubicBezTo>
                <a:cubicBezTo>
                  <a:pt x="1230141" y="1837383"/>
                  <a:pt x="1231696" y="1830955"/>
                  <a:pt x="1228222" y="1827481"/>
                </a:cubicBezTo>
                <a:cubicBezTo>
                  <a:pt x="1229207" y="1822816"/>
                  <a:pt x="1232318" y="1825978"/>
                  <a:pt x="1233407" y="1821623"/>
                </a:cubicBezTo>
                <a:cubicBezTo>
                  <a:pt x="1234547" y="1822764"/>
                  <a:pt x="1233562" y="1825252"/>
                  <a:pt x="1233199" y="1827274"/>
                </a:cubicBezTo>
                <a:cubicBezTo>
                  <a:pt x="1236724" y="1829970"/>
                  <a:pt x="1238331" y="1825304"/>
                  <a:pt x="1240509" y="1822919"/>
                </a:cubicBezTo>
                <a:cubicBezTo>
                  <a:pt x="1239835" y="1818306"/>
                  <a:pt x="1237658" y="1822245"/>
                  <a:pt x="1235688" y="1817528"/>
                </a:cubicBezTo>
                <a:cubicBezTo>
                  <a:pt x="1232525" y="1818409"/>
                  <a:pt x="1230141" y="1822142"/>
                  <a:pt x="1226304" y="1820379"/>
                </a:cubicBezTo>
                <a:cubicBezTo>
                  <a:pt x="1224490" y="1825097"/>
                  <a:pt x="1228845" y="1827274"/>
                  <a:pt x="1225319" y="1829296"/>
                </a:cubicBezTo>
                <a:cubicBezTo>
                  <a:pt x="1216040" y="1814573"/>
                  <a:pt x="1203391" y="1836605"/>
                  <a:pt x="1193800" y="1841271"/>
                </a:cubicBezTo>
                <a:cubicBezTo>
                  <a:pt x="1194163" y="1844744"/>
                  <a:pt x="1198362" y="1845937"/>
                  <a:pt x="1197792" y="1849928"/>
                </a:cubicBezTo>
                <a:cubicBezTo>
                  <a:pt x="1206086" y="1842878"/>
                  <a:pt x="1213707" y="1833495"/>
                  <a:pt x="1222779" y="1829400"/>
                </a:cubicBezTo>
                <a:cubicBezTo>
                  <a:pt x="1225268" y="1832873"/>
                  <a:pt x="1220654" y="1835672"/>
                  <a:pt x="1218373" y="1831992"/>
                </a:cubicBezTo>
                <a:cubicBezTo>
                  <a:pt x="1217232" y="1837435"/>
                  <a:pt x="1213914" y="1838057"/>
                  <a:pt x="1218425" y="1841634"/>
                </a:cubicBezTo>
                <a:cubicBezTo>
                  <a:pt x="1215729" y="1842100"/>
                  <a:pt x="1212981" y="1842463"/>
                  <a:pt x="1210493" y="1843656"/>
                </a:cubicBezTo>
                <a:cubicBezTo>
                  <a:pt x="1210700" y="1847181"/>
                  <a:pt x="1214226" y="1848788"/>
                  <a:pt x="1211582" y="1854024"/>
                </a:cubicBezTo>
                <a:cubicBezTo>
                  <a:pt x="1207486" y="1848529"/>
                  <a:pt x="1207331" y="1851224"/>
                  <a:pt x="1204065" y="1854439"/>
                </a:cubicBezTo>
                <a:cubicBezTo>
                  <a:pt x="1201991" y="1858897"/>
                  <a:pt x="1206138" y="1859623"/>
                  <a:pt x="1204117" y="1864081"/>
                </a:cubicBezTo>
                <a:cubicBezTo>
                  <a:pt x="1199503" y="1869213"/>
                  <a:pt x="1191830" y="1868487"/>
                  <a:pt x="1187579" y="1865636"/>
                </a:cubicBezTo>
                <a:cubicBezTo>
                  <a:pt x="1188150" y="1867606"/>
                  <a:pt x="1187061" y="1870561"/>
                  <a:pt x="1188461" y="1872064"/>
                </a:cubicBezTo>
                <a:cubicBezTo>
                  <a:pt x="1191416" y="1874138"/>
                  <a:pt x="1187113" y="1865844"/>
                  <a:pt x="1191364" y="1870302"/>
                </a:cubicBezTo>
                <a:cubicBezTo>
                  <a:pt x="1188201" y="1877559"/>
                  <a:pt x="1182706" y="1875952"/>
                  <a:pt x="1179440" y="1882847"/>
                </a:cubicBezTo>
                <a:lnTo>
                  <a:pt x="1172079" y="1877508"/>
                </a:lnTo>
                <a:cubicBezTo>
                  <a:pt x="1171457" y="1881551"/>
                  <a:pt x="1172183" y="1884817"/>
                  <a:pt x="1170213" y="1889638"/>
                </a:cubicBezTo>
                <a:cubicBezTo>
                  <a:pt x="1165081" y="1883262"/>
                  <a:pt x="1170057" y="1880670"/>
                  <a:pt x="1169954" y="1876004"/>
                </a:cubicBezTo>
                <a:cubicBezTo>
                  <a:pt x="1166117" y="1873308"/>
                  <a:pt x="1166739" y="1887357"/>
                  <a:pt x="1162229" y="1881914"/>
                </a:cubicBezTo>
                <a:cubicBezTo>
                  <a:pt x="1160052" y="1888757"/>
                  <a:pt x="1167673" y="1889794"/>
                  <a:pt x="1164562" y="1897104"/>
                </a:cubicBezTo>
                <a:cubicBezTo>
                  <a:pt x="1163525" y="1896326"/>
                  <a:pt x="1164251" y="1894511"/>
                  <a:pt x="1164355" y="1893112"/>
                </a:cubicBezTo>
                <a:cubicBezTo>
                  <a:pt x="1157615" y="1892230"/>
                  <a:pt x="1153002" y="1899333"/>
                  <a:pt x="1147818" y="1904206"/>
                </a:cubicBezTo>
                <a:cubicBezTo>
                  <a:pt x="1143515" y="1900784"/>
                  <a:pt x="1146884" y="1892801"/>
                  <a:pt x="1149684" y="1892075"/>
                </a:cubicBezTo>
                <a:cubicBezTo>
                  <a:pt x="1146418" y="1891401"/>
                  <a:pt x="1140664" y="1881603"/>
                  <a:pt x="1139419" y="1888498"/>
                </a:cubicBezTo>
                <a:cubicBezTo>
                  <a:pt x="1139264" y="1893786"/>
                  <a:pt x="1142841" y="1888135"/>
                  <a:pt x="1143204" y="1893164"/>
                </a:cubicBezTo>
                <a:cubicBezTo>
                  <a:pt x="1143152" y="1899333"/>
                  <a:pt x="1139523" y="1891919"/>
                  <a:pt x="1139419" y="1898088"/>
                </a:cubicBezTo>
                <a:cubicBezTo>
                  <a:pt x="1136568" y="1894460"/>
                  <a:pt x="1138071" y="1891712"/>
                  <a:pt x="1133561" y="1891919"/>
                </a:cubicBezTo>
                <a:cubicBezTo>
                  <a:pt x="1132473" y="1895341"/>
                  <a:pt x="1133095" y="1897726"/>
                  <a:pt x="1135479" y="1899073"/>
                </a:cubicBezTo>
                <a:cubicBezTo>
                  <a:pt x="1132680" y="1906279"/>
                  <a:pt x="1129362" y="1891557"/>
                  <a:pt x="1126874" y="1898607"/>
                </a:cubicBezTo>
                <a:cubicBezTo>
                  <a:pt x="1126718" y="1902806"/>
                  <a:pt x="1132732" y="1903428"/>
                  <a:pt x="1130451" y="1908923"/>
                </a:cubicBezTo>
                <a:cubicBezTo>
                  <a:pt x="1126926" y="1907783"/>
                  <a:pt x="1127029" y="1904465"/>
                  <a:pt x="1124593" y="1902702"/>
                </a:cubicBezTo>
                <a:cubicBezTo>
                  <a:pt x="1123452" y="1902754"/>
                  <a:pt x="1122364" y="1902754"/>
                  <a:pt x="1121638" y="1904413"/>
                </a:cubicBezTo>
                <a:cubicBezTo>
                  <a:pt x="1122519" y="1908405"/>
                  <a:pt x="1126563" y="1906020"/>
                  <a:pt x="1127081" y="1912241"/>
                </a:cubicBezTo>
                <a:cubicBezTo>
                  <a:pt x="1123245" y="1913900"/>
                  <a:pt x="1125060" y="1917166"/>
                  <a:pt x="1122675" y="1924475"/>
                </a:cubicBezTo>
                <a:cubicBezTo>
                  <a:pt x="1116920" y="1932874"/>
                  <a:pt x="1108108" y="1930955"/>
                  <a:pt x="1102975" y="1933288"/>
                </a:cubicBezTo>
                <a:cubicBezTo>
                  <a:pt x="1109404" y="1939509"/>
                  <a:pt x="1092452" y="1945108"/>
                  <a:pt x="1088304" y="1951588"/>
                </a:cubicBezTo>
                <a:cubicBezTo>
                  <a:pt x="1090274" y="1957757"/>
                  <a:pt x="1094888" y="1946663"/>
                  <a:pt x="1099398" y="1951951"/>
                </a:cubicBezTo>
                <a:cubicBezTo>
                  <a:pt x="1094940" y="1961334"/>
                  <a:pt x="1086490" y="1951899"/>
                  <a:pt x="1084313" y="1962215"/>
                </a:cubicBezTo>
                <a:cubicBezTo>
                  <a:pt x="1083172" y="1961023"/>
                  <a:pt x="1084209" y="1958587"/>
                  <a:pt x="1084520" y="1956565"/>
                </a:cubicBezTo>
                <a:cubicBezTo>
                  <a:pt x="1081047" y="1951951"/>
                  <a:pt x="1080476" y="1958431"/>
                  <a:pt x="1077366" y="1955217"/>
                </a:cubicBezTo>
                <a:cubicBezTo>
                  <a:pt x="1074878" y="1970199"/>
                  <a:pt x="1064769" y="1963252"/>
                  <a:pt x="1063680" y="1974087"/>
                </a:cubicBezTo>
                <a:cubicBezTo>
                  <a:pt x="1055541" y="1972428"/>
                  <a:pt x="1053156" y="1981293"/>
                  <a:pt x="1045639" y="1976264"/>
                </a:cubicBezTo>
                <a:cubicBezTo>
                  <a:pt x="1048232" y="1974346"/>
                  <a:pt x="1046054" y="1974139"/>
                  <a:pt x="1047298" y="1969784"/>
                </a:cubicBezTo>
                <a:cubicBezTo>
                  <a:pt x="1037189" y="1966674"/>
                  <a:pt x="1038330" y="1981448"/>
                  <a:pt x="1040352" y="1991661"/>
                </a:cubicBezTo>
                <a:cubicBezTo>
                  <a:pt x="1037293" y="1987928"/>
                  <a:pt x="1037552" y="1982278"/>
                  <a:pt x="1035116" y="1978130"/>
                </a:cubicBezTo>
                <a:cubicBezTo>
                  <a:pt x="1032316" y="1981396"/>
                  <a:pt x="1028947" y="1982537"/>
                  <a:pt x="1026510" y="1987254"/>
                </a:cubicBezTo>
                <a:cubicBezTo>
                  <a:pt x="1026251" y="1990780"/>
                  <a:pt x="1030346" y="1988343"/>
                  <a:pt x="1032679" y="1989846"/>
                </a:cubicBezTo>
                <a:cubicBezTo>
                  <a:pt x="1030554" y="1990676"/>
                  <a:pt x="1022830" y="2000889"/>
                  <a:pt x="1020600" y="2000266"/>
                </a:cubicBezTo>
                <a:cubicBezTo>
                  <a:pt x="1019149" y="2002392"/>
                  <a:pt x="1020808" y="2008872"/>
                  <a:pt x="1021845" y="2005036"/>
                </a:cubicBezTo>
                <a:cubicBezTo>
                  <a:pt x="1023192" y="2010842"/>
                  <a:pt x="1018942" y="2006850"/>
                  <a:pt x="1017438" y="2007576"/>
                </a:cubicBezTo>
                <a:cubicBezTo>
                  <a:pt x="1016298" y="2006436"/>
                  <a:pt x="1017334" y="2003947"/>
                  <a:pt x="1017646" y="2001925"/>
                </a:cubicBezTo>
                <a:cubicBezTo>
                  <a:pt x="1011528" y="2004932"/>
                  <a:pt x="1005878" y="2024683"/>
                  <a:pt x="995976" y="2022662"/>
                </a:cubicBezTo>
                <a:lnTo>
                  <a:pt x="993851" y="2030749"/>
                </a:lnTo>
                <a:cubicBezTo>
                  <a:pt x="991777" y="2029245"/>
                  <a:pt x="991362" y="2034170"/>
                  <a:pt x="988822" y="2030904"/>
                </a:cubicBezTo>
                <a:cubicBezTo>
                  <a:pt x="985712" y="2047286"/>
                  <a:pt x="976069" y="2038266"/>
                  <a:pt x="972751" y="2053922"/>
                </a:cubicBezTo>
                <a:cubicBezTo>
                  <a:pt x="964509" y="2051433"/>
                  <a:pt x="959065" y="2059883"/>
                  <a:pt x="954348" y="2071185"/>
                </a:cubicBezTo>
                <a:cubicBezTo>
                  <a:pt x="959377" y="2072740"/>
                  <a:pt x="960258" y="2075228"/>
                  <a:pt x="964198" y="2076576"/>
                </a:cubicBezTo>
                <a:cubicBezTo>
                  <a:pt x="956733" y="2080360"/>
                  <a:pt x="947142" y="2076213"/>
                  <a:pt x="945431" y="2085804"/>
                </a:cubicBezTo>
                <a:cubicBezTo>
                  <a:pt x="943047" y="2075487"/>
                  <a:pt x="936567" y="2073673"/>
                  <a:pt x="935685" y="2061127"/>
                </a:cubicBezTo>
                <a:cubicBezTo>
                  <a:pt x="932316" y="2064549"/>
                  <a:pt x="929464" y="2069785"/>
                  <a:pt x="926147" y="2073362"/>
                </a:cubicBezTo>
                <a:cubicBezTo>
                  <a:pt x="923814" y="2062475"/>
                  <a:pt x="938692" y="2061853"/>
                  <a:pt x="935115" y="2049100"/>
                </a:cubicBezTo>
                <a:cubicBezTo>
                  <a:pt x="932938" y="2047131"/>
                  <a:pt x="933145" y="2054440"/>
                  <a:pt x="931901" y="2056410"/>
                </a:cubicBezTo>
                <a:cubicBezTo>
                  <a:pt x="929464" y="2049204"/>
                  <a:pt x="925784" y="2059313"/>
                  <a:pt x="921222" y="2054233"/>
                </a:cubicBezTo>
                <a:cubicBezTo>
                  <a:pt x="922673" y="2057965"/>
                  <a:pt x="924073" y="2061750"/>
                  <a:pt x="921325" y="2067867"/>
                </a:cubicBezTo>
                <a:cubicBezTo>
                  <a:pt x="920185" y="2061853"/>
                  <a:pt x="917541" y="2061905"/>
                  <a:pt x="913394" y="2059987"/>
                </a:cubicBezTo>
                <a:cubicBezTo>
                  <a:pt x="912253" y="2065897"/>
                  <a:pt x="909558" y="2074295"/>
                  <a:pt x="907691" y="2067348"/>
                </a:cubicBezTo>
                <a:cubicBezTo>
                  <a:pt x="905825" y="2072066"/>
                  <a:pt x="908262" y="2075384"/>
                  <a:pt x="905099" y="2077043"/>
                </a:cubicBezTo>
                <a:cubicBezTo>
                  <a:pt x="904736" y="2082434"/>
                  <a:pt x="906188" y="2080049"/>
                  <a:pt x="908832" y="2081812"/>
                </a:cubicBezTo>
                <a:cubicBezTo>
                  <a:pt x="905877" y="2084611"/>
                  <a:pt x="902974" y="2087618"/>
                  <a:pt x="898930" y="2086063"/>
                </a:cubicBezTo>
                <a:cubicBezTo>
                  <a:pt x="897375" y="2091506"/>
                  <a:pt x="903648" y="2092543"/>
                  <a:pt x="901989" y="2098038"/>
                </a:cubicBezTo>
                <a:cubicBezTo>
                  <a:pt x="900226" y="2096898"/>
                  <a:pt x="896753" y="2087825"/>
                  <a:pt x="895301" y="2094928"/>
                </a:cubicBezTo>
                <a:cubicBezTo>
                  <a:pt x="894161" y="2092387"/>
                  <a:pt x="891621" y="2090625"/>
                  <a:pt x="893902" y="2086115"/>
                </a:cubicBezTo>
                <a:cubicBezTo>
                  <a:pt x="889029" y="2085752"/>
                  <a:pt x="889962" y="2086426"/>
                  <a:pt x="886592" y="2080671"/>
                </a:cubicBezTo>
                <a:cubicBezTo>
                  <a:pt x="884052" y="2077406"/>
                  <a:pt x="885296" y="2088862"/>
                  <a:pt x="882756" y="2085596"/>
                </a:cubicBezTo>
                <a:cubicBezTo>
                  <a:pt x="878246" y="2082901"/>
                  <a:pt x="883430" y="2079790"/>
                  <a:pt x="883896" y="2076732"/>
                </a:cubicBezTo>
                <a:cubicBezTo>
                  <a:pt x="881667" y="2076835"/>
                  <a:pt x="880579" y="2081397"/>
                  <a:pt x="877987" y="2080101"/>
                </a:cubicBezTo>
                <a:cubicBezTo>
                  <a:pt x="877313" y="2084145"/>
                  <a:pt x="882652" y="2084767"/>
                  <a:pt x="880423" y="2089692"/>
                </a:cubicBezTo>
                <a:cubicBezTo>
                  <a:pt x="878194" y="2084974"/>
                  <a:pt x="874617" y="2090366"/>
                  <a:pt x="877053" y="2092958"/>
                </a:cubicBezTo>
                <a:cubicBezTo>
                  <a:pt x="870314" y="2086063"/>
                  <a:pt x="863834" y="2094772"/>
                  <a:pt x="859531" y="2107007"/>
                </a:cubicBezTo>
                <a:cubicBezTo>
                  <a:pt x="858598" y="2104363"/>
                  <a:pt x="856110" y="2102548"/>
                  <a:pt x="855177" y="2099853"/>
                </a:cubicBezTo>
                <a:cubicBezTo>
                  <a:pt x="857717" y="2095653"/>
                  <a:pt x="856265" y="2096275"/>
                  <a:pt x="857769" y="2090158"/>
                </a:cubicBezTo>
                <a:cubicBezTo>
                  <a:pt x="860205" y="2091039"/>
                  <a:pt x="859117" y="2093994"/>
                  <a:pt x="858546" y="2096586"/>
                </a:cubicBezTo>
                <a:cubicBezTo>
                  <a:pt x="865130" y="2094979"/>
                  <a:pt x="869485" y="2084300"/>
                  <a:pt x="874876" y="2077768"/>
                </a:cubicBezTo>
                <a:cubicBezTo>
                  <a:pt x="868603" y="2076421"/>
                  <a:pt x="865908" y="2088966"/>
                  <a:pt x="859687" y="2087722"/>
                </a:cubicBezTo>
                <a:cubicBezTo>
                  <a:pt x="862020" y="2084767"/>
                  <a:pt x="864352" y="2081812"/>
                  <a:pt x="866271" y="2077146"/>
                </a:cubicBezTo>
                <a:cubicBezTo>
                  <a:pt x="862590" y="2076006"/>
                  <a:pt x="861242" y="2083937"/>
                  <a:pt x="856214" y="2077354"/>
                </a:cubicBezTo>
                <a:cubicBezTo>
                  <a:pt x="855488" y="2081449"/>
                  <a:pt x="859013" y="2083056"/>
                  <a:pt x="857147" y="2087774"/>
                </a:cubicBezTo>
                <a:cubicBezTo>
                  <a:pt x="855332" y="2086167"/>
                  <a:pt x="854399" y="2088136"/>
                  <a:pt x="852533" y="2086270"/>
                </a:cubicBezTo>
                <a:cubicBezTo>
                  <a:pt x="851133" y="2089329"/>
                  <a:pt x="853207" y="2090469"/>
                  <a:pt x="854762" y="2091869"/>
                </a:cubicBezTo>
                <a:cubicBezTo>
                  <a:pt x="853881" y="2095083"/>
                  <a:pt x="851392" y="2091765"/>
                  <a:pt x="850978" y="2096742"/>
                </a:cubicBezTo>
                <a:cubicBezTo>
                  <a:pt x="848541" y="2090262"/>
                  <a:pt x="844705" y="2097105"/>
                  <a:pt x="842631" y="2090417"/>
                </a:cubicBezTo>
                <a:cubicBezTo>
                  <a:pt x="839625" y="2096638"/>
                  <a:pt x="844705" y="2098349"/>
                  <a:pt x="842683" y="2104052"/>
                </a:cubicBezTo>
                <a:cubicBezTo>
                  <a:pt x="838743" y="2101978"/>
                  <a:pt x="833041" y="2110273"/>
                  <a:pt x="833559" y="2114575"/>
                </a:cubicBezTo>
                <a:cubicBezTo>
                  <a:pt x="827857" y="2112709"/>
                  <a:pt x="829775" y="2120278"/>
                  <a:pt x="824694" y="2119500"/>
                </a:cubicBezTo>
                <a:cubicBezTo>
                  <a:pt x="824072" y="2124840"/>
                  <a:pt x="827338" y="2119656"/>
                  <a:pt x="828842" y="2122662"/>
                </a:cubicBezTo>
                <a:cubicBezTo>
                  <a:pt x="825939" y="2130127"/>
                  <a:pt x="820392" y="2127173"/>
                  <a:pt x="817177" y="2133238"/>
                </a:cubicBezTo>
                <a:cubicBezTo>
                  <a:pt x="814637" y="2130387"/>
                  <a:pt x="814015" y="2129298"/>
                  <a:pt x="812253" y="2123647"/>
                </a:cubicBezTo>
                <a:cubicBezTo>
                  <a:pt x="810075" y="2126188"/>
                  <a:pt x="804788" y="2126550"/>
                  <a:pt x="803025" y="2120537"/>
                </a:cubicBezTo>
                <a:cubicBezTo>
                  <a:pt x="800329" y="2124788"/>
                  <a:pt x="806032" y="2124321"/>
                  <a:pt x="803336" y="2128572"/>
                </a:cubicBezTo>
                <a:cubicBezTo>
                  <a:pt x="801470" y="2131268"/>
                  <a:pt x="798152" y="2128002"/>
                  <a:pt x="796960" y="2133497"/>
                </a:cubicBezTo>
                <a:cubicBezTo>
                  <a:pt x="793383" y="2131890"/>
                  <a:pt x="794575" y="2128002"/>
                  <a:pt x="791775" y="2129505"/>
                </a:cubicBezTo>
                <a:cubicBezTo>
                  <a:pt x="790324" y="2134845"/>
                  <a:pt x="797219" y="2135623"/>
                  <a:pt x="797737" y="2139874"/>
                </a:cubicBezTo>
                <a:cubicBezTo>
                  <a:pt x="800381" y="2142466"/>
                  <a:pt x="799189" y="2130127"/>
                  <a:pt x="802610" y="2135830"/>
                </a:cubicBezTo>
                <a:cubicBezTo>
                  <a:pt x="803284" y="2141844"/>
                  <a:pt x="797271" y="2144332"/>
                  <a:pt x="793279" y="2142362"/>
                </a:cubicBezTo>
                <a:cubicBezTo>
                  <a:pt x="791205" y="2146250"/>
                  <a:pt x="793642" y="2147650"/>
                  <a:pt x="792138" y="2151175"/>
                </a:cubicBezTo>
                <a:cubicBezTo>
                  <a:pt x="787369" y="2149049"/>
                  <a:pt x="778556" y="2148376"/>
                  <a:pt x="778660" y="2154544"/>
                </a:cubicBezTo>
                <a:cubicBezTo>
                  <a:pt x="777675" y="2156514"/>
                  <a:pt x="776794" y="2153300"/>
                  <a:pt x="777001" y="2151330"/>
                </a:cubicBezTo>
                <a:cubicBezTo>
                  <a:pt x="774046" y="2151952"/>
                  <a:pt x="770987" y="2151901"/>
                  <a:pt x="769795" y="2159469"/>
                </a:cubicBezTo>
                <a:cubicBezTo>
                  <a:pt x="766944" y="2155892"/>
                  <a:pt x="765959" y="2159936"/>
                  <a:pt x="763108" y="2156359"/>
                </a:cubicBezTo>
                <a:cubicBezTo>
                  <a:pt x="767307" y="2158588"/>
                  <a:pt x="767462" y="2144539"/>
                  <a:pt x="772439" y="2149827"/>
                </a:cubicBezTo>
                <a:cubicBezTo>
                  <a:pt x="773113" y="2142621"/>
                  <a:pt x="769432" y="2141947"/>
                  <a:pt x="773839" y="2135363"/>
                </a:cubicBezTo>
                <a:cubicBezTo>
                  <a:pt x="767566" y="2129557"/>
                  <a:pt x="768447" y="2139044"/>
                  <a:pt x="767462" y="2140288"/>
                </a:cubicBezTo>
                <a:cubicBezTo>
                  <a:pt x="763056" y="2135986"/>
                  <a:pt x="769328" y="2134327"/>
                  <a:pt x="768032" y="2129039"/>
                </a:cubicBezTo>
                <a:cubicBezTo>
                  <a:pt x="770469" y="2132046"/>
                  <a:pt x="771920" y="2131216"/>
                  <a:pt x="772439" y="2126550"/>
                </a:cubicBezTo>
                <a:cubicBezTo>
                  <a:pt x="775497" y="2130024"/>
                  <a:pt x="776482" y="2125980"/>
                  <a:pt x="777675" y="2130542"/>
                </a:cubicBezTo>
                <a:cubicBezTo>
                  <a:pt x="775860" y="2134586"/>
                  <a:pt x="773061" y="2132512"/>
                  <a:pt x="775497" y="2138578"/>
                </a:cubicBezTo>
                <a:cubicBezTo>
                  <a:pt x="777779" y="2139770"/>
                  <a:pt x="777675" y="2131631"/>
                  <a:pt x="780371" y="2134534"/>
                </a:cubicBezTo>
                <a:cubicBezTo>
                  <a:pt x="780526" y="2129143"/>
                  <a:pt x="776794" y="2129402"/>
                  <a:pt x="780474" y="2124892"/>
                </a:cubicBezTo>
                <a:cubicBezTo>
                  <a:pt x="780993" y="2133964"/>
                  <a:pt x="783688" y="2122870"/>
                  <a:pt x="786384" y="2121626"/>
                </a:cubicBezTo>
                <a:cubicBezTo>
                  <a:pt x="786488" y="2120330"/>
                  <a:pt x="784933" y="2115923"/>
                  <a:pt x="783637" y="2115923"/>
                </a:cubicBezTo>
                <a:cubicBezTo>
                  <a:pt x="785606" y="2113124"/>
                  <a:pt x="788198" y="2105503"/>
                  <a:pt x="791827" y="2106333"/>
                </a:cubicBezTo>
                <a:cubicBezTo>
                  <a:pt x="792035" y="2094461"/>
                  <a:pt x="798307" y="2098712"/>
                  <a:pt x="798100" y="2087825"/>
                </a:cubicBezTo>
                <a:cubicBezTo>
                  <a:pt x="802455" y="2087929"/>
                  <a:pt x="803232" y="2093320"/>
                  <a:pt x="807276" y="2090936"/>
                </a:cubicBezTo>
                <a:cubicBezTo>
                  <a:pt x="807535" y="2088499"/>
                  <a:pt x="805047" y="2087618"/>
                  <a:pt x="803543" y="2086167"/>
                </a:cubicBezTo>
                <a:cubicBezTo>
                  <a:pt x="804839" y="2076783"/>
                  <a:pt x="809194" y="2079635"/>
                  <a:pt x="811630" y="2074813"/>
                </a:cubicBezTo>
                <a:cubicBezTo>
                  <a:pt x="813549" y="2077354"/>
                  <a:pt x="813134" y="2079013"/>
                  <a:pt x="811371" y="2080464"/>
                </a:cubicBezTo>
                <a:cubicBezTo>
                  <a:pt x="814896" y="2085285"/>
                  <a:pt x="816607" y="2077561"/>
                  <a:pt x="818059" y="2083626"/>
                </a:cubicBezTo>
                <a:cubicBezTo>
                  <a:pt x="818007" y="2082382"/>
                  <a:pt x="817126" y="2075436"/>
                  <a:pt x="819821" y="2077198"/>
                </a:cubicBezTo>
                <a:cubicBezTo>
                  <a:pt x="820184" y="2071807"/>
                  <a:pt x="818733" y="2074191"/>
                  <a:pt x="816089" y="2072429"/>
                </a:cubicBezTo>
                <a:cubicBezTo>
                  <a:pt x="818940" y="2065949"/>
                  <a:pt x="824331" y="2069578"/>
                  <a:pt x="826094" y="2058691"/>
                </a:cubicBezTo>
                <a:cubicBezTo>
                  <a:pt x="830604" y="2070614"/>
                  <a:pt x="830138" y="2049826"/>
                  <a:pt x="836151" y="2058587"/>
                </a:cubicBezTo>
                <a:cubicBezTo>
                  <a:pt x="833507" y="2051485"/>
                  <a:pt x="838536" y="2053870"/>
                  <a:pt x="837706" y="2048167"/>
                </a:cubicBezTo>
                <a:cubicBezTo>
                  <a:pt x="834751" y="2048789"/>
                  <a:pt x="831693" y="2048738"/>
                  <a:pt x="830501" y="2056254"/>
                </a:cubicBezTo>
                <a:cubicBezTo>
                  <a:pt x="825576" y="2047545"/>
                  <a:pt x="820651" y="2059520"/>
                  <a:pt x="817385" y="2067659"/>
                </a:cubicBezTo>
                <a:cubicBezTo>
                  <a:pt x="816192" y="2064186"/>
                  <a:pt x="815052" y="2060713"/>
                  <a:pt x="810957" y="2058846"/>
                </a:cubicBezTo>
                <a:cubicBezTo>
                  <a:pt x="820910" y="2066415"/>
                  <a:pt x="827908" y="2030127"/>
                  <a:pt x="840195" y="2048115"/>
                </a:cubicBezTo>
                <a:cubicBezTo>
                  <a:pt x="844549" y="2044331"/>
                  <a:pt x="849682" y="2043398"/>
                  <a:pt x="853259" y="2036607"/>
                </a:cubicBezTo>
                <a:cubicBezTo>
                  <a:pt x="855177" y="2039147"/>
                  <a:pt x="854814" y="2040806"/>
                  <a:pt x="852999" y="2042258"/>
                </a:cubicBezTo>
                <a:cubicBezTo>
                  <a:pt x="855073" y="2043813"/>
                  <a:pt x="857147" y="2045368"/>
                  <a:pt x="859272" y="2046975"/>
                </a:cubicBezTo>
                <a:cubicBezTo>
                  <a:pt x="860931" y="2046975"/>
                  <a:pt x="862123" y="2044953"/>
                  <a:pt x="863056" y="2042050"/>
                </a:cubicBezTo>
                <a:cubicBezTo>
                  <a:pt x="859842" y="2039458"/>
                  <a:pt x="858702" y="2044901"/>
                  <a:pt x="854918" y="2039821"/>
                </a:cubicBezTo>
                <a:cubicBezTo>
                  <a:pt x="856317" y="2035363"/>
                  <a:pt x="858650" y="2034533"/>
                  <a:pt x="859998" y="2030075"/>
                </a:cubicBezTo>
                <a:lnTo>
                  <a:pt x="864145" y="2033185"/>
                </a:lnTo>
                <a:cubicBezTo>
                  <a:pt x="865441" y="2032719"/>
                  <a:pt x="866530" y="2031423"/>
                  <a:pt x="867515" y="2029919"/>
                </a:cubicBezTo>
                <a:cubicBezTo>
                  <a:pt x="868292" y="2026290"/>
                  <a:pt x="865804" y="2024476"/>
                  <a:pt x="863160" y="2022765"/>
                </a:cubicBezTo>
                <a:cubicBezTo>
                  <a:pt x="868137" y="2017529"/>
                  <a:pt x="869018" y="2032771"/>
                  <a:pt x="873839" y="2024943"/>
                </a:cubicBezTo>
                <a:cubicBezTo>
                  <a:pt x="874928" y="2026602"/>
                  <a:pt x="875446" y="2028623"/>
                  <a:pt x="874617" y="2031371"/>
                </a:cubicBezTo>
                <a:cubicBezTo>
                  <a:pt x="876639" y="2032615"/>
                  <a:pt x="878401" y="2032926"/>
                  <a:pt x="879645" y="2031267"/>
                </a:cubicBezTo>
                <a:cubicBezTo>
                  <a:pt x="874099" y="2022351"/>
                  <a:pt x="884830" y="2013071"/>
                  <a:pt x="887577" y="2006228"/>
                </a:cubicBezTo>
                <a:cubicBezTo>
                  <a:pt x="882497" y="2005710"/>
                  <a:pt x="873476" y="2019085"/>
                  <a:pt x="871662" y="2009753"/>
                </a:cubicBezTo>
                <a:cubicBezTo>
                  <a:pt x="867204" y="2012086"/>
                  <a:pt x="863834" y="2018722"/>
                  <a:pt x="859013" y="2019655"/>
                </a:cubicBezTo>
                <a:cubicBezTo>
                  <a:pt x="856836" y="2013071"/>
                  <a:pt x="863834" y="2014626"/>
                  <a:pt x="865130" y="2010686"/>
                </a:cubicBezTo>
                <a:cubicBezTo>
                  <a:pt x="860827" y="2009390"/>
                  <a:pt x="861501" y="2012086"/>
                  <a:pt x="857406" y="2006850"/>
                </a:cubicBezTo>
                <a:cubicBezTo>
                  <a:pt x="858235" y="2018307"/>
                  <a:pt x="853414" y="2010479"/>
                  <a:pt x="854555" y="2022143"/>
                </a:cubicBezTo>
                <a:cubicBezTo>
                  <a:pt x="849785" y="2019810"/>
                  <a:pt x="850356" y="2014471"/>
                  <a:pt x="850459" y="2009390"/>
                </a:cubicBezTo>
                <a:cubicBezTo>
                  <a:pt x="847090" y="2008820"/>
                  <a:pt x="848904" y="2016441"/>
                  <a:pt x="847867" y="2019085"/>
                </a:cubicBezTo>
                <a:cubicBezTo>
                  <a:pt x="845431" y="2017218"/>
                  <a:pt x="844083" y="2019551"/>
                  <a:pt x="841180" y="2016026"/>
                </a:cubicBezTo>
                <a:cubicBezTo>
                  <a:pt x="839106" y="2019966"/>
                  <a:pt x="841543" y="2021314"/>
                  <a:pt x="840039" y="2024891"/>
                </a:cubicBezTo>
                <a:cubicBezTo>
                  <a:pt x="835270" y="2020795"/>
                  <a:pt x="838069" y="2025720"/>
                  <a:pt x="835166" y="2028986"/>
                </a:cubicBezTo>
                <a:cubicBezTo>
                  <a:pt x="830812" y="2027172"/>
                  <a:pt x="828116" y="2032097"/>
                  <a:pt x="823606" y="2029919"/>
                </a:cubicBezTo>
                <a:cubicBezTo>
                  <a:pt x="821273" y="2034378"/>
                  <a:pt x="825420" y="2035311"/>
                  <a:pt x="825005" y="2038732"/>
                </a:cubicBezTo>
                <a:cubicBezTo>
                  <a:pt x="829101" y="2038732"/>
                  <a:pt x="834337" y="2029349"/>
                  <a:pt x="836099" y="2039406"/>
                </a:cubicBezTo>
                <a:cubicBezTo>
                  <a:pt x="834337" y="2041273"/>
                  <a:pt x="831174" y="2037799"/>
                  <a:pt x="828945" y="2037851"/>
                </a:cubicBezTo>
                <a:cubicBezTo>
                  <a:pt x="829153" y="2039562"/>
                  <a:pt x="829360" y="2041324"/>
                  <a:pt x="828686" y="2043502"/>
                </a:cubicBezTo>
                <a:cubicBezTo>
                  <a:pt x="824124" y="2039977"/>
                  <a:pt x="823347" y="2039977"/>
                  <a:pt x="821739" y="2045990"/>
                </a:cubicBezTo>
                <a:cubicBezTo>
                  <a:pt x="816452" y="2043916"/>
                  <a:pt x="820029" y="2036918"/>
                  <a:pt x="814741" y="2034844"/>
                </a:cubicBezTo>
                <a:cubicBezTo>
                  <a:pt x="813808" y="2034481"/>
                  <a:pt x="813289" y="2035674"/>
                  <a:pt x="812201" y="2034896"/>
                </a:cubicBezTo>
                <a:cubicBezTo>
                  <a:pt x="810334" y="2039562"/>
                  <a:pt x="813600" y="2041428"/>
                  <a:pt x="814637" y="2044487"/>
                </a:cubicBezTo>
                <a:cubicBezTo>
                  <a:pt x="814119" y="2051330"/>
                  <a:pt x="810801" y="2047131"/>
                  <a:pt x="809920" y="2052574"/>
                </a:cubicBezTo>
                <a:cubicBezTo>
                  <a:pt x="808002" y="2051848"/>
                  <a:pt x="808313" y="2049826"/>
                  <a:pt x="808727" y="2047753"/>
                </a:cubicBezTo>
                <a:cubicBezTo>
                  <a:pt x="803595" y="2047286"/>
                  <a:pt x="801988" y="2061024"/>
                  <a:pt x="794834" y="2052729"/>
                </a:cubicBezTo>
                <a:cubicBezTo>
                  <a:pt x="787836" y="2061283"/>
                  <a:pt x="780422" y="2059365"/>
                  <a:pt x="775964" y="2071392"/>
                </a:cubicBezTo>
                <a:cubicBezTo>
                  <a:pt x="771972" y="2066674"/>
                  <a:pt x="770676" y="2072584"/>
                  <a:pt x="767981" y="2073051"/>
                </a:cubicBezTo>
                <a:cubicBezTo>
                  <a:pt x="765648" y="2067711"/>
                  <a:pt x="766425" y="2065845"/>
                  <a:pt x="763056" y="2063460"/>
                </a:cubicBezTo>
                <a:cubicBezTo>
                  <a:pt x="765233" y="2056254"/>
                  <a:pt x="765648" y="2057810"/>
                  <a:pt x="766529" y="2050552"/>
                </a:cubicBezTo>
                <a:cubicBezTo>
                  <a:pt x="769588" y="2055580"/>
                  <a:pt x="767877" y="2054751"/>
                  <a:pt x="771869" y="2058535"/>
                </a:cubicBezTo>
                <a:cubicBezTo>
                  <a:pt x="775497" y="2058380"/>
                  <a:pt x="777623" y="2052366"/>
                  <a:pt x="782392" y="2056825"/>
                </a:cubicBezTo>
                <a:cubicBezTo>
                  <a:pt x="783170" y="2051330"/>
                  <a:pt x="777053" y="2049774"/>
                  <a:pt x="775394" y="2045627"/>
                </a:cubicBezTo>
                <a:cubicBezTo>
                  <a:pt x="776379" y="2041532"/>
                  <a:pt x="782963" y="2042672"/>
                  <a:pt x="780526" y="2035933"/>
                </a:cubicBezTo>
                <a:cubicBezTo>
                  <a:pt x="784984" y="2031319"/>
                  <a:pt x="792087" y="2037333"/>
                  <a:pt x="794679" y="2025357"/>
                </a:cubicBezTo>
                <a:cubicBezTo>
                  <a:pt x="790790" y="2023284"/>
                  <a:pt x="788406" y="2027120"/>
                  <a:pt x="784622" y="2025461"/>
                </a:cubicBezTo>
                <a:cubicBezTo>
                  <a:pt x="786332" y="2023284"/>
                  <a:pt x="788613" y="2023543"/>
                  <a:pt x="789287" y="2017374"/>
                </a:cubicBezTo>
                <a:cubicBezTo>
                  <a:pt x="791361" y="2021988"/>
                  <a:pt x="792035" y="2021625"/>
                  <a:pt x="792242" y="2015767"/>
                </a:cubicBezTo>
                <a:cubicBezTo>
                  <a:pt x="800070" y="2021262"/>
                  <a:pt x="802455" y="2005140"/>
                  <a:pt x="808883" y="2005191"/>
                </a:cubicBezTo>
                <a:cubicBezTo>
                  <a:pt x="811216" y="2001148"/>
                  <a:pt x="807328" y="2000578"/>
                  <a:pt x="805617" y="1998763"/>
                </a:cubicBezTo>
                <a:cubicBezTo>
                  <a:pt x="806446" y="1993372"/>
                  <a:pt x="809557" y="1996638"/>
                  <a:pt x="810905" y="1993112"/>
                </a:cubicBezTo>
                <a:cubicBezTo>
                  <a:pt x="810697" y="1998141"/>
                  <a:pt x="811734" y="2002599"/>
                  <a:pt x="809090" y="2009183"/>
                </a:cubicBezTo>
                <a:cubicBezTo>
                  <a:pt x="809453" y="2011257"/>
                  <a:pt x="810334" y="2013071"/>
                  <a:pt x="811319" y="2014782"/>
                </a:cubicBezTo>
                <a:cubicBezTo>
                  <a:pt x="813186" y="2014263"/>
                  <a:pt x="814585" y="2012086"/>
                  <a:pt x="816192" y="2010686"/>
                </a:cubicBezTo>
                <a:cubicBezTo>
                  <a:pt x="816452" y="2007835"/>
                  <a:pt x="813289" y="2006850"/>
                  <a:pt x="815881" y="2002703"/>
                </a:cubicBezTo>
                <a:cubicBezTo>
                  <a:pt x="818214" y="2003636"/>
                  <a:pt x="818318" y="2005917"/>
                  <a:pt x="819614" y="2007472"/>
                </a:cubicBezTo>
                <a:cubicBezTo>
                  <a:pt x="820858" y="2007939"/>
                  <a:pt x="821169" y="2004829"/>
                  <a:pt x="822569" y="2005865"/>
                </a:cubicBezTo>
                <a:cubicBezTo>
                  <a:pt x="823087" y="1999748"/>
                  <a:pt x="820288" y="2003895"/>
                  <a:pt x="819251" y="1999489"/>
                </a:cubicBezTo>
                <a:cubicBezTo>
                  <a:pt x="816244" y="1997571"/>
                  <a:pt x="815881" y="2006176"/>
                  <a:pt x="812304" y="2001977"/>
                </a:cubicBezTo>
                <a:cubicBezTo>
                  <a:pt x="833818" y="1984196"/>
                  <a:pt x="856680" y="1971443"/>
                  <a:pt x="877313" y="1950292"/>
                </a:cubicBezTo>
                <a:cubicBezTo>
                  <a:pt x="881304" y="1959364"/>
                  <a:pt x="887370" y="1950085"/>
                  <a:pt x="886955" y="1942049"/>
                </a:cubicBezTo>
                <a:cubicBezTo>
                  <a:pt x="889806" y="1946404"/>
                  <a:pt x="888769" y="1952936"/>
                  <a:pt x="891673" y="1957187"/>
                </a:cubicBezTo>
                <a:cubicBezTo>
                  <a:pt x="896546" y="1957290"/>
                  <a:pt x="893694" y="1947804"/>
                  <a:pt x="898827" y="1949048"/>
                </a:cubicBezTo>
                <a:cubicBezTo>
                  <a:pt x="899138" y="1947026"/>
                  <a:pt x="897271" y="1946248"/>
                  <a:pt x="896131" y="1945108"/>
                </a:cubicBezTo>
                <a:cubicBezTo>
                  <a:pt x="899449" y="1941635"/>
                  <a:pt x="904581" y="1945160"/>
                  <a:pt x="907432" y="1940079"/>
                </a:cubicBezTo>
                <a:cubicBezTo>
                  <a:pt x="899760" y="1929556"/>
                  <a:pt x="914379" y="1927949"/>
                  <a:pt x="917800" y="1914988"/>
                </a:cubicBezTo>
                <a:cubicBezTo>
                  <a:pt x="921377" y="1915714"/>
                  <a:pt x="918682" y="1919965"/>
                  <a:pt x="918163" y="1922972"/>
                </a:cubicBezTo>
                <a:cubicBezTo>
                  <a:pt x="923969" y="1919136"/>
                  <a:pt x="921014" y="1919291"/>
                  <a:pt x="925732" y="1913226"/>
                </a:cubicBezTo>
                <a:cubicBezTo>
                  <a:pt x="927132" y="1914729"/>
                  <a:pt x="924799" y="1918306"/>
                  <a:pt x="926561" y="1919602"/>
                </a:cubicBezTo>
                <a:cubicBezTo>
                  <a:pt x="928220" y="1919602"/>
                  <a:pt x="929413" y="1917632"/>
                  <a:pt x="930346" y="1914729"/>
                </a:cubicBezTo>
                <a:cubicBezTo>
                  <a:pt x="931175" y="1917010"/>
                  <a:pt x="932575" y="1918980"/>
                  <a:pt x="935115" y="1920276"/>
                </a:cubicBezTo>
                <a:cubicBezTo>
                  <a:pt x="939314" y="1922246"/>
                  <a:pt x="935789" y="1912707"/>
                  <a:pt x="940973" y="1916958"/>
                </a:cubicBezTo>
                <a:cubicBezTo>
                  <a:pt x="941491" y="1913952"/>
                  <a:pt x="940144" y="1911930"/>
                  <a:pt x="937655" y="1910582"/>
                </a:cubicBezTo>
                <a:cubicBezTo>
                  <a:pt x="945535" y="1902028"/>
                  <a:pt x="943254" y="1899177"/>
                  <a:pt x="955074" y="1896430"/>
                </a:cubicBezTo>
                <a:cubicBezTo>
                  <a:pt x="955126" y="1894097"/>
                  <a:pt x="954607" y="1892127"/>
                  <a:pt x="952793" y="1890883"/>
                </a:cubicBezTo>
                <a:cubicBezTo>
                  <a:pt x="961450" y="1893941"/>
                  <a:pt x="966531" y="1883210"/>
                  <a:pt x="974514" y="1883884"/>
                </a:cubicBezTo>
                <a:cubicBezTo>
                  <a:pt x="974410" y="1882070"/>
                  <a:pt x="974358" y="1880307"/>
                  <a:pt x="973270" y="1879063"/>
                </a:cubicBezTo>
                <a:cubicBezTo>
                  <a:pt x="975914" y="1877248"/>
                  <a:pt x="979594" y="1879581"/>
                  <a:pt x="983482" y="1882795"/>
                </a:cubicBezTo>
                <a:cubicBezTo>
                  <a:pt x="985193" y="1879063"/>
                  <a:pt x="984571" y="1876678"/>
                  <a:pt x="981616" y="1875589"/>
                </a:cubicBezTo>
                <a:cubicBezTo>
                  <a:pt x="991155" y="1873412"/>
                  <a:pt x="996443" y="1854957"/>
                  <a:pt x="1008625" y="1862785"/>
                </a:cubicBezTo>
                <a:cubicBezTo>
                  <a:pt x="1010699" y="1858378"/>
                  <a:pt x="1006552" y="1857549"/>
                  <a:pt x="1008625" y="1853143"/>
                </a:cubicBezTo>
                <a:cubicBezTo>
                  <a:pt x="1006552" y="1851639"/>
                  <a:pt x="1006137" y="1856564"/>
                  <a:pt x="1003597" y="1853298"/>
                </a:cubicBezTo>
                <a:cubicBezTo>
                  <a:pt x="1010958" y="1851276"/>
                  <a:pt x="1021430" y="1853505"/>
                  <a:pt x="1028688" y="1842930"/>
                </a:cubicBezTo>
                <a:cubicBezTo>
                  <a:pt x="1031176" y="1847544"/>
                  <a:pt x="1023918" y="1849928"/>
                  <a:pt x="1029724" y="1853298"/>
                </a:cubicBezTo>
                <a:cubicBezTo>
                  <a:pt x="1032265" y="1846092"/>
                  <a:pt x="1034338" y="1840234"/>
                  <a:pt x="1038071" y="1840234"/>
                </a:cubicBezTo>
                <a:cubicBezTo>
                  <a:pt x="1042218" y="1846611"/>
                  <a:pt x="1035168" y="1842567"/>
                  <a:pt x="1033872" y="1846766"/>
                </a:cubicBezTo>
                <a:cubicBezTo>
                  <a:pt x="1037967" y="1850499"/>
                  <a:pt x="1039833" y="1845885"/>
                  <a:pt x="1042892" y="1845729"/>
                </a:cubicBezTo>
                <a:cubicBezTo>
                  <a:pt x="1041907" y="1841686"/>
                  <a:pt x="1040196" y="1838109"/>
                  <a:pt x="1038278" y="1834635"/>
                </a:cubicBezTo>
                <a:cubicBezTo>
                  <a:pt x="1046106" y="1832147"/>
                  <a:pt x="1053779" y="1837953"/>
                  <a:pt x="1061036" y="1828259"/>
                </a:cubicBezTo>
                <a:cubicBezTo>
                  <a:pt x="1061244" y="1826289"/>
                  <a:pt x="1059222" y="1825615"/>
                  <a:pt x="1059792" y="1823438"/>
                </a:cubicBezTo>
                <a:cubicBezTo>
                  <a:pt x="1060414" y="1820483"/>
                  <a:pt x="1061917" y="1820949"/>
                  <a:pt x="1062488" y="1817735"/>
                </a:cubicBezTo>
                <a:cubicBezTo>
                  <a:pt x="1066376" y="1820742"/>
                  <a:pt x="1065028" y="1821727"/>
                  <a:pt x="1068760" y="1822349"/>
                </a:cubicBezTo>
                <a:cubicBezTo>
                  <a:pt x="1068346" y="1819809"/>
                  <a:pt x="1068501" y="1816958"/>
                  <a:pt x="1069797" y="1813484"/>
                </a:cubicBezTo>
                <a:cubicBezTo>
                  <a:pt x="1074100" y="1813847"/>
                  <a:pt x="1077366" y="1810270"/>
                  <a:pt x="1081047" y="1808248"/>
                </a:cubicBezTo>
                <a:cubicBezTo>
                  <a:pt x="1081928" y="1804205"/>
                  <a:pt x="1077677" y="1805397"/>
                  <a:pt x="1077470" y="1807574"/>
                </a:cubicBezTo>
                <a:cubicBezTo>
                  <a:pt x="1078351" y="1798606"/>
                  <a:pt x="1086749" y="1803635"/>
                  <a:pt x="1090637" y="1809493"/>
                </a:cubicBezTo>
                <a:cubicBezTo>
                  <a:pt x="1093592" y="1804101"/>
                  <a:pt x="1089393" y="1802857"/>
                  <a:pt x="1086646" y="1800783"/>
                </a:cubicBezTo>
                <a:cubicBezTo>
                  <a:pt x="1091778" y="1797777"/>
                  <a:pt x="1099502" y="1804671"/>
                  <a:pt x="1103546" y="1797725"/>
                </a:cubicBezTo>
                <a:cubicBezTo>
                  <a:pt x="1104582" y="1795288"/>
                  <a:pt x="1100746" y="1792696"/>
                  <a:pt x="1100072" y="1795392"/>
                </a:cubicBezTo>
                <a:cubicBezTo>
                  <a:pt x="1100176" y="1790726"/>
                  <a:pt x="1102250" y="1787616"/>
                  <a:pt x="1105412" y="1785594"/>
                </a:cubicBezTo>
                <a:cubicBezTo>
                  <a:pt x="1104168" y="1785853"/>
                  <a:pt x="1100591" y="1786527"/>
                  <a:pt x="1102716" y="1781654"/>
                </a:cubicBezTo>
                <a:cubicBezTo>
                  <a:pt x="1100902" y="1781188"/>
                  <a:pt x="1100539" y="1786113"/>
                  <a:pt x="1097739" y="1781810"/>
                </a:cubicBezTo>
                <a:cubicBezTo>
                  <a:pt x="1098984" y="1776004"/>
                  <a:pt x="1102612" y="1779062"/>
                  <a:pt x="1104375" y="1775122"/>
                </a:cubicBezTo>
                <a:cubicBezTo>
                  <a:pt x="1104271" y="1778855"/>
                  <a:pt x="1107797" y="1783780"/>
                  <a:pt x="1109611" y="1778958"/>
                </a:cubicBezTo>
                <a:cubicBezTo>
                  <a:pt x="1111011" y="1780825"/>
                  <a:pt x="1108678" y="1780721"/>
                  <a:pt x="1108367" y="1783832"/>
                </a:cubicBezTo>
                <a:cubicBezTo>
                  <a:pt x="1111892" y="1784350"/>
                  <a:pt x="1114951" y="1783158"/>
                  <a:pt x="1119668" y="1788238"/>
                </a:cubicBezTo>
                <a:cubicBezTo>
                  <a:pt x="1122312" y="1783002"/>
                  <a:pt x="1116402" y="1782795"/>
                  <a:pt x="1118579" y="1777818"/>
                </a:cubicBezTo>
                <a:cubicBezTo>
                  <a:pt x="1121742" y="1780410"/>
                  <a:pt x="1125474" y="1778285"/>
                  <a:pt x="1126978" y="1783935"/>
                </a:cubicBezTo>
                <a:cubicBezTo>
                  <a:pt x="1132784" y="1778803"/>
                  <a:pt x="1139056" y="1771338"/>
                  <a:pt x="1143878" y="1771234"/>
                </a:cubicBezTo>
                <a:cubicBezTo>
                  <a:pt x="1144655" y="1773982"/>
                  <a:pt x="1144603" y="1777248"/>
                  <a:pt x="1148284" y="1778285"/>
                </a:cubicBezTo>
                <a:cubicBezTo>
                  <a:pt x="1148854" y="1770042"/>
                  <a:pt x="1143722" y="1768901"/>
                  <a:pt x="1149476" y="1763769"/>
                </a:cubicBezTo>
                <a:cubicBezTo>
                  <a:pt x="1146262" y="1760088"/>
                  <a:pt x="1145174" y="1764599"/>
                  <a:pt x="1142996" y="1764806"/>
                </a:cubicBezTo>
                <a:cubicBezTo>
                  <a:pt x="1141649" y="1758481"/>
                  <a:pt x="1150047" y="1761799"/>
                  <a:pt x="1152172" y="1758015"/>
                </a:cubicBezTo>
                <a:cubicBezTo>
                  <a:pt x="1152950" y="1759881"/>
                  <a:pt x="1152328" y="1762525"/>
                  <a:pt x="1154505" y="1763562"/>
                </a:cubicBezTo>
                <a:cubicBezTo>
                  <a:pt x="1156216" y="1759674"/>
                  <a:pt x="1158238" y="1760503"/>
                  <a:pt x="1158445" y="1752934"/>
                </a:cubicBezTo>
                <a:cubicBezTo>
                  <a:pt x="1161970" y="1754127"/>
                  <a:pt x="1160830" y="1758015"/>
                  <a:pt x="1164303" y="1759155"/>
                </a:cubicBezTo>
                <a:cubicBezTo>
                  <a:pt x="1166688" y="1758637"/>
                  <a:pt x="1165754" y="1746091"/>
                  <a:pt x="1171975" y="1753194"/>
                </a:cubicBezTo>
                <a:cubicBezTo>
                  <a:pt x="1173375" y="1749617"/>
                  <a:pt x="1170938" y="1748269"/>
                  <a:pt x="1172960" y="1744277"/>
                </a:cubicBezTo>
                <a:cubicBezTo>
                  <a:pt x="1170420" y="1742100"/>
                  <a:pt x="1169072" y="1744433"/>
                  <a:pt x="1167569" y="1746143"/>
                </a:cubicBezTo>
                <a:cubicBezTo>
                  <a:pt x="1175293" y="1727792"/>
                  <a:pt x="1195615" y="1728984"/>
                  <a:pt x="1208108" y="1717735"/>
                </a:cubicBezTo>
                <a:cubicBezTo>
                  <a:pt x="1207383" y="1714469"/>
                  <a:pt x="1205257" y="1712032"/>
                  <a:pt x="1202665" y="1709958"/>
                </a:cubicBezTo>
                <a:cubicBezTo>
                  <a:pt x="1204946" y="1706848"/>
                  <a:pt x="1208627" y="1709129"/>
                  <a:pt x="1210337" y="1703997"/>
                </a:cubicBezTo>
                <a:cubicBezTo>
                  <a:pt x="1213033" y="1705604"/>
                  <a:pt x="1212981" y="1708870"/>
                  <a:pt x="1213292" y="1711877"/>
                </a:cubicBezTo>
                <a:cubicBezTo>
                  <a:pt x="1219772" y="1708248"/>
                  <a:pt x="1228637" y="1689844"/>
                  <a:pt x="1239316" y="1701819"/>
                </a:cubicBezTo>
                <a:cubicBezTo>
                  <a:pt x="1240042" y="1695132"/>
                  <a:pt x="1235688" y="1699072"/>
                  <a:pt x="1234910" y="1694769"/>
                </a:cubicBezTo>
                <a:cubicBezTo>
                  <a:pt x="1239524" y="1691710"/>
                  <a:pt x="1240664" y="1691451"/>
                  <a:pt x="1244034" y="1687926"/>
                </a:cubicBezTo>
                <a:cubicBezTo>
                  <a:pt x="1245278" y="1689481"/>
                  <a:pt x="1244967" y="1691970"/>
                  <a:pt x="1246367" y="1693473"/>
                </a:cubicBezTo>
                <a:cubicBezTo>
                  <a:pt x="1251758" y="1692955"/>
                  <a:pt x="1256165" y="1674448"/>
                  <a:pt x="1261297" y="1683157"/>
                </a:cubicBezTo>
                <a:cubicBezTo>
                  <a:pt x="1262282" y="1679321"/>
                  <a:pt x="1260675" y="1677040"/>
                  <a:pt x="1262645" y="1672633"/>
                </a:cubicBezTo>
                <a:cubicBezTo>
                  <a:pt x="1265237" y="1672737"/>
                  <a:pt x="1268917" y="1677091"/>
                  <a:pt x="1269488" y="1669886"/>
                </a:cubicBezTo>
                <a:cubicBezTo>
                  <a:pt x="1276175" y="1680357"/>
                  <a:pt x="1281204" y="1659466"/>
                  <a:pt x="1289239" y="1664753"/>
                </a:cubicBezTo>
                <a:cubicBezTo>
                  <a:pt x="1288047" y="1662732"/>
                  <a:pt x="1290639" y="1658377"/>
                  <a:pt x="1288721" y="1656718"/>
                </a:cubicBezTo>
                <a:cubicBezTo>
                  <a:pt x="1293075" y="1657133"/>
                  <a:pt x="1297896" y="1659310"/>
                  <a:pt x="1299296" y="1648890"/>
                </a:cubicBezTo>
                <a:cubicBezTo>
                  <a:pt x="1301629" y="1651119"/>
                  <a:pt x="1303392" y="1651482"/>
                  <a:pt x="1304947" y="1651016"/>
                </a:cubicBezTo>
                <a:cubicBezTo>
                  <a:pt x="1304688" y="1649305"/>
                  <a:pt x="1304480" y="1647594"/>
                  <a:pt x="1305102" y="1645365"/>
                </a:cubicBezTo>
                <a:cubicBezTo>
                  <a:pt x="1306813" y="1648735"/>
                  <a:pt x="1310753" y="1646350"/>
                  <a:pt x="1308005" y="1643602"/>
                </a:cubicBezTo>
                <a:cubicBezTo>
                  <a:pt x="1311219" y="1645676"/>
                  <a:pt x="1314796" y="1642566"/>
                  <a:pt x="1318166" y="1637433"/>
                </a:cubicBezTo>
                <a:cubicBezTo>
                  <a:pt x="1318633" y="1643136"/>
                  <a:pt x="1320655" y="1642358"/>
                  <a:pt x="1323402" y="1641166"/>
                </a:cubicBezTo>
                <a:cubicBezTo>
                  <a:pt x="1323713" y="1639144"/>
                  <a:pt x="1321795" y="1638418"/>
                  <a:pt x="1320655" y="1637330"/>
                </a:cubicBezTo>
                <a:cubicBezTo>
                  <a:pt x="1323765" y="1633286"/>
                  <a:pt x="1328068" y="1633545"/>
                  <a:pt x="1331178" y="1629502"/>
                </a:cubicBezTo>
                <a:cubicBezTo>
                  <a:pt x="1326772" y="1625458"/>
                  <a:pt x="1327705" y="1632923"/>
                  <a:pt x="1324491" y="1626650"/>
                </a:cubicBezTo>
                <a:cubicBezTo>
                  <a:pt x="1326357" y="1624162"/>
                  <a:pt x="1328016" y="1621000"/>
                  <a:pt x="1330712" y="1621466"/>
                </a:cubicBezTo>
                <a:cubicBezTo>
                  <a:pt x="1330919" y="1619030"/>
                  <a:pt x="1328431" y="1618252"/>
                  <a:pt x="1326927" y="1616853"/>
                </a:cubicBezTo>
                <a:cubicBezTo>
                  <a:pt x="1324283" y="1618511"/>
                  <a:pt x="1323765" y="1627895"/>
                  <a:pt x="1319255" y="1622866"/>
                </a:cubicBezTo>
                <a:cubicBezTo>
                  <a:pt x="1321017" y="1622659"/>
                  <a:pt x="1320966" y="1620481"/>
                  <a:pt x="1320914" y="1618304"/>
                </a:cubicBezTo>
                <a:cubicBezTo>
                  <a:pt x="1319981" y="1618563"/>
                  <a:pt x="1319047" y="1618822"/>
                  <a:pt x="1318062" y="1619082"/>
                </a:cubicBezTo>
                <a:cubicBezTo>
                  <a:pt x="1317907" y="1619185"/>
                  <a:pt x="1317700" y="1619237"/>
                  <a:pt x="1317492" y="1619237"/>
                </a:cubicBezTo>
                <a:cubicBezTo>
                  <a:pt x="1315263" y="1619807"/>
                  <a:pt x="1312982" y="1620429"/>
                  <a:pt x="1310753" y="1621052"/>
                </a:cubicBezTo>
                <a:cubicBezTo>
                  <a:pt x="1312360" y="1622451"/>
                  <a:pt x="1313604" y="1624680"/>
                  <a:pt x="1315678" y="1622296"/>
                </a:cubicBezTo>
                <a:cubicBezTo>
                  <a:pt x="1318218" y="1625821"/>
                  <a:pt x="1311634" y="1627169"/>
                  <a:pt x="1317648" y="1629450"/>
                </a:cubicBezTo>
                <a:cubicBezTo>
                  <a:pt x="1321484" y="1631627"/>
                  <a:pt x="1315056" y="1622399"/>
                  <a:pt x="1318840" y="1624577"/>
                </a:cubicBezTo>
                <a:cubicBezTo>
                  <a:pt x="1324024" y="1627324"/>
                  <a:pt x="1320084" y="1627117"/>
                  <a:pt x="1319358" y="1632612"/>
                </a:cubicBezTo>
                <a:cubicBezTo>
                  <a:pt x="1320447" y="1632560"/>
                  <a:pt x="1321588" y="1632508"/>
                  <a:pt x="1322262" y="1630849"/>
                </a:cubicBezTo>
                <a:cubicBezTo>
                  <a:pt x="1320292" y="1637122"/>
                  <a:pt x="1308990" y="1635930"/>
                  <a:pt x="1304480" y="1643084"/>
                </a:cubicBezTo>
                <a:cubicBezTo>
                  <a:pt x="1304117" y="1635308"/>
                  <a:pt x="1301370" y="1643343"/>
                  <a:pt x="1299607" y="1637744"/>
                </a:cubicBezTo>
                <a:cubicBezTo>
                  <a:pt x="1303081" y="1635982"/>
                  <a:pt x="1306658" y="1634686"/>
                  <a:pt x="1311064" y="1636293"/>
                </a:cubicBezTo>
                <a:cubicBezTo>
                  <a:pt x="1308524" y="1619393"/>
                  <a:pt x="1297948" y="1631575"/>
                  <a:pt x="1293075" y="1629242"/>
                </a:cubicBezTo>
                <a:cubicBezTo>
                  <a:pt x="1289291" y="1638470"/>
                  <a:pt x="1296030" y="1641270"/>
                  <a:pt x="1294319" y="1649305"/>
                </a:cubicBezTo>
                <a:cubicBezTo>
                  <a:pt x="1291987" y="1641581"/>
                  <a:pt x="1290069" y="1654385"/>
                  <a:pt x="1285766" y="1648942"/>
                </a:cubicBezTo>
                <a:cubicBezTo>
                  <a:pt x="1288358" y="1648786"/>
                  <a:pt x="1294008" y="1642203"/>
                  <a:pt x="1290017" y="1636656"/>
                </a:cubicBezTo>
                <a:cubicBezTo>
                  <a:pt x="1288047" y="1646972"/>
                  <a:pt x="1285092" y="1634789"/>
                  <a:pt x="1280893" y="1643602"/>
                </a:cubicBezTo>
                <a:cubicBezTo>
                  <a:pt x="1278923" y="1648994"/>
                  <a:pt x="1283640" y="1650290"/>
                  <a:pt x="1281618" y="1655629"/>
                </a:cubicBezTo>
                <a:lnTo>
                  <a:pt x="1276383" y="1651897"/>
                </a:lnTo>
                <a:cubicBezTo>
                  <a:pt x="1277056" y="1649616"/>
                  <a:pt x="1277679" y="1647387"/>
                  <a:pt x="1276538" y="1646246"/>
                </a:cubicBezTo>
                <a:cubicBezTo>
                  <a:pt x="1268140" y="1644484"/>
                  <a:pt x="1262023" y="1650808"/>
                  <a:pt x="1254298" y="1651378"/>
                </a:cubicBezTo>
                <a:cubicBezTo>
                  <a:pt x="1254921" y="1644432"/>
                  <a:pt x="1258290" y="1647439"/>
                  <a:pt x="1259845" y="1643862"/>
                </a:cubicBezTo>
                <a:cubicBezTo>
                  <a:pt x="1254661" y="1642255"/>
                  <a:pt x="1246522" y="1643447"/>
                  <a:pt x="1247404" y="1654074"/>
                </a:cubicBezTo>
                <a:cubicBezTo>
                  <a:pt x="1249114" y="1652052"/>
                  <a:pt x="1251343" y="1652001"/>
                  <a:pt x="1254506" y="1655318"/>
                </a:cubicBezTo>
                <a:cubicBezTo>
                  <a:pt x="1256528" y="1659362"/>
                  <a:pt x="1251395" y="1658895"/>
                  <a:pt x="1253936" y="1662576"/>
                </a:cubicBezTo>
                <a:cubicBezTo>
                  <a:pt x="1249011" y="1664079"/>
                  <a:pt x="1242634" y="1656822"/>
                  <a:pt x="1242323" y="1669575"/>
                </a:cubicBezTo>
                <a:cubicBezTo>
                  <a:pt x="1239316" y="1665738"/>
                  <a:pt x="1238435" y="1669678"/>
                  <a:pt x="1236932" y="1671441"/>
                </a:cubicBezTo>
                <a:cubicBezTo>
                  <a:pt x="1236465" y="1669419"/>
                  <a:pt x="1234288" y="1668382"/>
                  <a:pt x="1234599" y="1665894"/>
                </a:cubicBezTo>
                <a:cubicBezTo>
                  <a:pt x="1230348" y="1673152"/>
                  <a:pt x="1218891" y="1670145"/>
                  <a:pt x="1218425" y="1681083"/>
                </a:cubicBezTo>
                <a:cubicBezTo>
                  <a:pt x="1215159" y="1682431"/>
                  <a:pt x="1211426" y="1682224"/>
                  <a:pt x="1208005" y="1683209"/>
                </a:cubicBezTo>
                <a:cubicBezTo>
                  <a:pt x="1208419" y="1685282"/>
                  <a:pt x="1209301" y="1687045"/>
                  <a:pt x="1210337" y="1688704"/>
                </a:cubicBezTo>
                <a:cubicBezTo>
                  <a:pt x="1208264" y="1692799"/>
                  <a:pt x="1207227" y="1685334"/>
                  <a:pt x="1205102" y="1684919"/>
                </a:cubicBezTo>
                <a:cubicBezTo>
                  <a:pt x="1203235" y="1690674"/>
                  <a:pt x="1205983" y="1693629"/>
                  <a:pt x="1208316" y="1696843"/>
                </a:cubicBezTo>
                <a:cubicBezTo>
                  <a:pt x="1205568" y="1700886"/>
                  <a:pt x="1200747" y="1700731"/>
                  <a:pt x="1201525" y="1709233"/>
                </a:cubicBezTo>
                <a:cubicBezTo>
                  <a:pt x="1199295" y="1705034"/>
                  <a:pt x="1200799" y="1698605"/>
                  <a:pt x="1196237" y="1695806"/>
                </a:cubicBezTo>
                <a:cubicBezTo>
                  <a:pt x="1199814" y="1689533"/>
                  <a:pt x="1200695" y="1705241"/>
                  <a:pt x="1204790" y="1696221"/>
                </a:cubicBezTo>
                <a:cubicBezTo>
                  <a:pt x="1204479" y="1690933"/>
                  <a:pt x="1202613" y="1688756"/>
                  <a:pt x="1199347" y="1688445"/>
                </a:cubicBezTo>
                <a:cubicBezTo>
                  <a:pt x="1193178" y="1689533"/>
                  <a:pt x="1190690" y="1704463"/>
                  <a:pt x="1184210" y="1704411"/>
                </a:cubicBezTo>
                <a:cubicBezTo>
                  <a:pt x="1183899" y="1712239"/>
                  <a:pt x="1187631" y="1706900"/>
                  <a:pt x="1190482" y="1708973"/>
                </a:cubicBezTo>
                <a:cubicBezTo>
                  <a:pt x="1188979" y="1713847"/>
                  <a:pt x="1185506" y="1711358"/>
                  <a:pt x="1182551" y="1710943"/>
                </a:cubicBezTo>
                <a:cubicBezTo>
                  <a:pt x="1182344" y="1709233"/>
                  <a:pt x="1182136" y="1707522"/>
                  <a:pt x="1182758" y="1705293"/>
                </a:cubicBezTo>
                <a:cubicBezTo>
                  <a:pt x="1180477" y="1705085"/>
                  <a:pt x="1180788" y="1709647"/>
                  <a:pt x="1179233" y="1704671"/>
                </a:cubicBezTo>
                <a:cubicBezTo>
                  <a:pt x="1176693" y="1711203"/>
                  <a:pt x="1170472" y="1703893"/>
                  <a:pt x="1168398" y="1712136"/>
                </a:cubicBezTo>
                <a:cubicBezTo>
                  <a:pt x="1169591" y="1713276"/>
                  <a:pt x="1170835" y="1714313"/>
                  <a:pt x="1172131" y="1714572"/>
                </a:cubicBezTo>
                <a:cubicBezTo>
                  <a:pt x="1170783" y="1715402"/>
                  <a:pt x="1169280" y="1715350"/>
                  <a:pt x="1167932" y="1714780"/>
                </a:cubicBezTo>
                <a:cubicBezTo>
                  <a:pt x="1167880" y="1715091"/>
                  <a:pt x="1167828" y="1715350"/>
                  <a:pt x="1167828" y="1715713"/>
                </a:cubicBezTo>
                <a:cubicBezTo>
                  <a:pt x="1167621" y="1715143"/>
                  <a:pt x="1167310" y="1714676"/>
                  <a:pt x="1166999" y="1714313"/>
                </a:cubicBezTo>
                <a:cubicBezTo>
                  <a:pt x="1166532" y="1714002"/>
                  <a:pt x="1166065" y="1713691"/>
                  <a:pt x="1165599" y="1713276"/>
                </a:cubicBezTo>
                <a:cubicBezTo>
                  <a:pt x="1163059" y="1712343"/>
                  <a:pt x="1159793" y="1715143"/>
                  <a:pt x="1160519" y="1720067"/>
                </a:cubicBezTo>
                <a:cubicBezTo>
                  <a:pt x="1155438" y="1711203"/>
                  <a:pt x="1148647" y="1715765"/>
                  <a:pt x="1145122" y="1722297"/>
                </a:cubicBezTo>
                <a:cubicBezTo>
                  <a:pt x="1143307" y="1721519"/>
                  <a:pt x="1143722" y="1719445"/>
                  <a:pt x="1142374" y="1718409"/>
                </a:cubicBezTo>
                <a:cubicBezTo>
                  <a:pt x="1139627" y="1724629"/>
                  <a:pt x="1134443" y="1723541"/>
                  <a:pt x="1136568" y="1731472"/>
                </a:cubicBezTo>
                <a:cubicBezTo>
                  <a:pt x="1134132" y="1729710"/>
                  <a:pt x="1131695" y="1727895"/>
                  <a:pt x="1129259" y="1726133"/>
                </a:cubicBezTo>
                <a:cubicBezTo>
                  <a:pt x="1125371" y="1733028"/>
                  <a:pt x="1132836" y="1733235"/>
                  <a:pt x="1130969" y="1738937"/>
                </a:cubicBezTo>
                <a:cubicBezTo>
                  <a:pt x="1126511" y="1735879"/>
                  <a:pt x="1123608" y="1738730"/>
                  <a:pt x="1121171" y="1743344"/>
                </a:cubicBezTo>
                <a:cubicBezTo>
                  <a:pt x="1119668" y="1739663"/>
                  <a:pt x="1115573" y="1737434"/>
                  <a:pt x="1113655" y="1733961"/>
                </a:cubicBezTo>
                <a:cubicBezTo>
                  <a:pt x="1112877" y="1739922"/>
                  <a:pt x="1119668" y="1741426"/>
                  <a:pt x="1117439" y="1748269"/>
                </a:cubicBezTo>
                <a:cubicBezTo>
                  <a:pt x="1114328" y="1736605"/>
                  <a:pt x="1105153" y="1742722"/>
                  <a:pt x="1101990" y="1750446"/>
                </a:cubicBezTo>
                <a:cubicBezTo>
                  <a:pt x="1097636" y="1750291"/>
                  <a:pt x="1096236" y="1742825"/>
                  <a:pt x="1092815" y="1747543"/>
                </a:cubicBezTo>
                <a:cubicBezTo>
                  <a:pt x="1094111" y="1751690"/>
                  <a:pt x="1098154" y="1755008"/>
                  <a:pt x="1093229" y="1755578"/>
                </a:cubicBezTo>
                <a:cubicBezTo>
                  <a:pt x="1093385" y="1759622"/>
                  <a:pt x="1096340" y="1762007"/>
                  <a:pt x="1099709" y="1764184"/>
                </a:cubicBezTo>
                <a:cubicBezTo>
                  <a:pt x="1099554" y="1765687"/>
                  <a:pt x="1098932" y="1765428"/>
                  <a:pt x="1098258" y="1765013"/>
                </a:cubicBezTo>
                <a:lnTo>
                  <a:pt x="1097428" y="1768279"/>
                </a:lnTo>
                <a:cubicBezTo>
                  <a:pt x="1094266" y="1766465"/>
                  <a:pt x="1095147" y="1762266"/>
                  <a:pt x="1091985" y="1760451"/>
                </a:cubicBezTo>
                <a:cubicBezTo>
                  <a:pt x="1087319" y="1759103"/>
                  <a:pt x="1090326" y="1768435"/>
                  <a:pt x="1087216" y="1774293"/>
                </a:cubicBezTo>
                <a:cubicBezTo>
                  <a:pt x="1083328" y="1771182"/>
                  <a:pt x="1082395" y="1779477"/>
                  <a:pt x="1078869" y="1777818"/>
                </a:cubicBezTo>
                <a:cubicBezTo>
                  <a:pt x="1080010" y="1769368"/>
                  <a:pt x="1083380" y="1769316"/>
                  <a:pt x="1087008" y="1770301"/>
                </a:cubicBezTo>
                <a:cubicBezTo>
                  <a:pt x="1086283" y="1767502"/>
                  <a:pt x="1087268" y="1763717"/>
                  <a:pt x="1088408" y="1759777"/>
                </a:cubicBezTo>
                <a:cubicBezTo>
                  <a:pt x="1085557" y="1762836"/>
                  <a:pt x="1084572" y="1757237"/>
                  <a:pt x="1082187" y="1764858"/>
                </a:cubicBezTo>
                <a:cubicBezTo>
                  <a:pt x="1078299" y="1764391"/>
                  <a:pt x="1082706" y="1759000"/>
                  <a:pt x="1078818" y="1758533"/>
                </a:cubicBezTo>
                <a:cubicBezTo>
                  <a:pt x="1077159" y="1766257"/>
                  <a:pt x="1069953" y="1768798"/>
                  <a:pt x="1065080" y="1773515"/>
                </a:cubicBezTo>
                <a:cubicBezTo>
                  <a:pt x="1063369" y="1770923"/>
                  <a:pt x="1068398" y="1767139"/>
                  <a:pt x="1070316" y="1767709"/>
                </a:cubicBezTo>
                <a:cubicBezTo>
                  <a:pt x="1068864" y="1757807"/>
                  <a:pt x="1062021" y="1763199"/>
                  <a:pt x="1059274" y="1767294"/>
                </a:cubicBezTo>
                <a:cubicBezTo>
                  <a:pt x="1058600" y="1774293"/>
                  <a:pt x="1064510" y="1764702"/>
                  <a:pt x="1063473" y="1770353"/>
                </a:cubicBezTo>
                <a:cubicBezTo>
                  <a:pt x="1061399" y="1778699"/>
                  <a:pt x="1059481" y="1767761"/>
                  <a:pt x="1056578" y="1772997"/>
                </a:cubicBezTo>
                <a:cubicBezTo>
                  <a:pt x="1063836" y="1781965"/>
                  <a:pt x="1044966" y="1777870"/>
                  <a:pt x="1043047" y="1791971"/>
                </a:cubicBezTo>
                <a:cubicBezTo>
                  <a:pt x="1040093" y="1788031"/>
                  <a:pt x="1033872" y="1788394"/>
                  <a:pt x="1028636" y="1785179"/>
                </a:cubicBezTo>
                <a:cubicBezTo>
                  <a:pt x="1031746" y="1795547"/>
                  <a:pt x="1017490" y="1793007"/>
                  <a:pt x="1014846" y="1790363"/>
                </a:cubicBezTo>
                <a:cubicBezTo>
                  <a:pt x="1014172" y="1792593"/>
                  <a:pt x="1013498" y="1794822"/>
                  <a:pt x="1014639" y="1796014"/>
                </a:cubicBezTo>
                <a:cubicBezTo>
                  <a:pt x="1012513" y="1793007"/>
                  <a:pt x="1010543" y="1798969"/>
                  <a:pt x="1006085" y="1795444"/>
                </a:cubicBezTo>
                <a:cubicBezTo>
                  <a:pt x="1005981" y="1805553"/>
                  <a:pt x="1001056" y="1798502"/>
                  <a:pt x="995250" y="1798969"/>
                </a:cubicBezTo>
                <a:cubicBezTo>
                  <a:pt x="994887" y="1802390"/>
                  <a:pt x="997479" y="1804101"/>
                  <a:pt x="995250" y="1808611"/>
                </a:cubicBezTo>
                <a:cubicBezTo>
                  <a:pt x="984519" y="1807471"/>
                  <a:pt x="981046" y="1815921"/>
                  <a:pt x="970626" y="1817321"/>
                </a:cubicBezTo>
                <a:cubicBezTo>
                  <a:pt x="970367" y="1821053"/>
                  <a:pt x="972959" y="1822816"/>
                  <a:pt x="970004" y="1824578"/>
                </a:cubicBezTo>
                <a:cubicBezTo>
                  <a:pt x="967360" y="1815040"/>
                  <a:pt x="963887" y="1823490"/>
                  <a:pt x="963316" y="1831162"/>
                </a:cubicBezTo>
                <a:cubicBezTo>
                  <a:pt x="962954" y="1822971"/>
                  <a:pt x="956836" y="1820483"/>
                  <a:pt x="953518" y="1825823"/>
                </a:cubicBezTo>
                <a:cubicBezTo>
                  <a:pt x="953778" y="1832510"/>
                  <a:pt x="958132" y="1823179"/>
                  <a:pt x="958703" y="1829711"/>
                </a:cubicBezTo>
                <a:cubicBezTo>
                  <a:pt x="958081" y="1832717"/>
                  <a:pt x="956525" y="1832199"/>
                  <a:pt x="955955" y="1835413"/>
                </a:cubicBezTo>
                <a:cubicBezTo>
                  <a:pt x="954089" y="1832925"/>
                  <a:pt x="955177" y="1829037"/>
                  <a:pt x="952222" y="1830696"/>
                </a:cubicBezTo>
                <a:cubicBezTo>
                  <a:pt x="951860" y="1833184"/>
                  <a:pt x="955177" y="1833599"/>
                  <a:pt x="954503" y="1836242"/>
                </a:cubicBezTo>
                <a:cubicBezTo>
                  <a:pt x="950667" y="1842049"/>
                  <a:pt x="948231" y="1839301"/>
                  <a:pt x="947401" y="1834843"/>
                </a:cubicBezTo>
                <a:cubicBezTo>
                  <a:pt x="943254" y="1834843"/>
                  <a:pt x="949371" y="1842411"/>
                  <a:pt x="945276" y="1842930"/>
                </a:cubicBezTo>
                <a:cubicBezTo>
                  <a:pt x="944239" y="1836761"/>
                  <a:pt x="940558" y="1836605"/>
                  <a:pt x="936929" y="1836761"/>
                </a:cubicBezTo>
                <a:cubicBezTo>
                  <a:pt x="937448" y="1844641"/>
                  <a:pt x="934700" y="1838264"/>
                  <a:pt x="933352" y="1845677"/>
                </a:cubicBezTo>
                <a:cubicBezTo>
                  <a:pt x="932005" y="1840493"/>
                  <a:pt x="928428" y="1843137"/>
                  <a:pt x="926872" y="1846662"/>
                </a:cubicBezTo>
                <a:cubicBezTo>
                  <a:pt x="927339" y="1849669"/>
                  <a:pt x="928791" y="1847233"/>
                  <a:pt x="929153" y="1852209"/>
                </a:cubicBezTo>
                <a:cubicBezTo>
                  <a:pt x="926095" y="1845366"/>
                  <a:pt x="916763" y="1860089"/>
                  <a:pt x="915364" y="1847699"/>
                </a:cubicBezTo>
                <a:cubicBezTo>
                  <a:pt x="913549" y="1852572"/>
                  <a:pt x="908106" y="1843448"/>
                  <a:pt x="906395" y="1848684"/>
                </a:cubicBezTo>
                <a:cubicBezTo>
                  <a:pt x="905618" y="1855164"/>
                  <a:pt x="909765" y="1851017"/>
                  <a:pt x="913238" y="1855735"/>
                </a:cubicBezTo>
                <a:cubicBezTo>
                  <a:pt x="911061" y="1859208"/>
                  <a:pt x="907691" y="1858067"/>
                  <a:pt x="905462" y="1861489"/>
                </a:cubicBezTo>
                <a:cubicBezTo>
                  <a:pt x="900434" y="1847025"/>
                  <a:pt x="892243" y="1859830"/>
                  <a:pt x="888769" y="1858586"/>
                </a:cubicBezTo>
                <a:cubicBezTo>
                  <a:pt x="890169" y="1862992"/>
                  <a:pt x="894161" y="1862785"/>
                  <a:pt x="896079" y="1864029"/>
                </a:cubicBezTo>
                <a:cubicBezTo>
                  <a:pt x="897168" y="1861593"/>
                  <a:pt x="896079" y="1860400"/>
                  <a:pt x="894835" y="1859260"/>
                </a:cubicBezTo>
                <a:cubicBezTo>
                  <a:pt x="897375" y="1854698"/>
                  <a:pt x="897997" y="1861541"/>
                  <a:pt x="901937" y="1860711"/>
                </a:cubicBezTo>
                <a:cubicBezTo>
                  <a:pt x="897427" y="1864962"/>
                  <a:pt x="895820" y="1864029"/>
                  <a:pt x="894109" y="1876108"/>
                </a:cubicBezTo>
                <a:cubicBezTo>
                  <a:pt x="890428" y="1875019"/>
                  <a:pt x="893072" y="1870302"/>
                  <a:pt x="891206" y="1868176"/>
                </a:cubicBezTo>
                <a:cubicBezTo>
                  <a:pt x="889029" y="1879426"/>
                  <a:pt x="869588" y="1879737"/>
                  <a:pt x="863990" y="1886321"/>
                </a:cubicBezTo>
                <a:cubicBezTo>
                  <a:pt x="862849" y="1886061"/>
                  <a:pt x="856732" y="1885025"/>
                  <a:pt x="858183" y="1879996"/>
                </a:cubicBezTo>
                <a:cubicBezTo>
                  <a:pt x="853051" y="1876782"/>
                  <a:pt x="852222" y="1889120"/>
                  <a:pt x="849630" y="1879322"/>
                </a:cubicBezTo>
                <a:cubicBezTo>
                  <a:pt x="848230" y="1883780"/>
                  <a:pt x="851496" y="1885595"/>
                  <a:pt x="852066" y="1888913"/>
                </a:cubicBezTo>
                <a:cubicBezTo>
                  <a:pt x="853621" y="1889483"/>
                  <a:pt x="853984" y="1885491"/>
                  <a:pt x="854814" y="1883210"/>
                </a:cubicBezTo>
                <a:cubicBezTo>
                  <a:pt x="858339" y="1886683"/>
                  <a:pt x="854969" y="1891816"/>
                  <a:pt x="860205" y="1891142"/>
                </a:cubicBezTo>
                <a:cubicBezTo>
                  <a:pt x="856473" y="1893371"/>
                  <a:pt x="855125" y="1890209"/>
                  <a:pt x="849578" y="1888913"/>
                </a:cubicBezTo>
                <a:cubicBezTo>
                  <a:pt x="849785" y="1890623"/>
                  <a:pt x="849941" y="1892334"/>
                  <a:pt x="849319" y="1894511"/>
                </a:cubicBezTo>
                <a:cubicBezTo>
                  <a:pt x="845845" y="1891764"/>
                  <a:pt x="850148" y="1890675"/>
                  <a:pt x="847919" y="1885698"/>
                </a:cubicBezTo>
                <a:cubicBezTo>
                  <a:pt x="845171" y="1884662"/>
                  <a:pt x="844031" y="1890312"/>
                  <a:pt x="840402" y="1885854"/>
                </a:cubicBezTo>
                <a:cubicBezTo>
                  <a:pt x="850148" y="1873671"/>
                  <a:pt x="861242" y="1866828"/>
                  <a:pt x="872284" y="1859571"/>
                </a:cubicBezTo>
                <a:cubicBezTo>
                  <a:pt x="874928" y="1855320"/>
                  <a:pt x="869226" y="1855786"/>
                  <a:pt x="871921" y="1851535"/>
                </a:cubicBezTo>
                <a:cubicBezTo>
                  <a:pt x="874669" y="1849980"/>
                  <a:pt x="874565" y="1853298"/>
                  <a:pt x="877105" y="1855424"/>
                </a:cubicBezTo>
                <a:cubicBezTo>
                  <a:pt x="878816" y="1848943"/>
                  <a:pt x="872854" y="1846870"/>
                  <a:pt x="869018" y="1843552"/>
                </a:cubicBezTo>
                <a:cubicBezTo>
                  <a:pt x="862901" y="1847440"/>
                  <a:pt x="858598" y="1862215"/>
                  <a:pt x="848697" y="1859156"/>
                </a:cubicBezTo>
                <a:cubicBezTo>
                  <a:pt x="846467" y="1860141"/>
                  <a:pt x="845482" y="1866310"/>
                  <a:pt x="843046" y="1866517"/>
                </a:cubicBezTo>
                <a:cubicBezTo>
                  <a:pt x="843772" y="1859986"/>
                  <a:pt x="843357" y="1861074"/>
                  <a:pt x="839521" y="1865792"/>
                </a:cubicBezTo>
                <a:cubicBezTo>
                  <a:pt x="836359" y="1864807"/>
                  <a:pt x="838277" y="1861022"/>
                  <a:pt x="836203" y="1859415"/>
                </a:cubicBezTo>
                <a:cubicBezTo>
                  <a:pt x="832989" y="1871701"/>
                  <a:pt x="829982" y="1865377"/>
                  <a:pt x="825109" y="1868436"/>
                </a:cubicBezTo>
                <a:cubicBezTo>
                  <a:pt x="823658" y="1872012"/>
                  <a:pt x="826042" y="1873360"/>
                  <a:pt x="824020" y="1877300"/>
                </a:cubicBezTo>
                <a:cubicBezTo>
                  <a:pt x="823035" y="1871857"/>
                  <a:pt x="819821" y="1869680"/>
                  <a:pt x="817385" y="1874190"/>
                </a:cubicBezTo>
                <a:cubicBezTo>
                  <a:pt x="815933" y="1877767"/>
                  <a:pt x="822362" y="1876885"/>
                  <a:pt x="819199" y="1881396"/>
                </a:cubicBezTo>
                <a:cubicBezTo>
                  <a:pt x="817592" y="1879478"/>
                  <a:pt x="816918" y="1881188"/>
                  <a:pt x="816244" y="1883055"/>
                </a:cubicBezTo>
                <a:cubicBezTo>
                  <a:pt x="815622" y="1881085"/>
                  <a:pt x="814378" y="1879581"/>
                  <a:pt x="812512" y="1878337"/>
                </a:cubicBezTo>
                <a:cubicBezTo>
                  <a:pt x="806913" y="1884713"/>
                  <a:pt x="804010" y="1887357"/>
                  <a:pt x="800277" y="1896119"/>
                </a:cubicBezTo>
                <a:cubicBezTo>
                  <a:pt x="796441" y="1886580"/>
                  <a:pt x="796026" y="1901303"/>
                  <a:pt x="791309" y="1897000"/>
                </a:cubicBezTo>
                <a:cubicBezTo>
                  <a:pt x="790894" y="1902391"/>
                  <a:pt x="794471" y="1896896"/>
                  <a:pt x="796493" y="1900992"/>
                </a:cubicBezTo>
                <a:cubicBezTo>
                  <a:pt x="793694" y="1902184"/>
                  <a:pt x="790739" y="1902547"/>
                  <a:pt x="788717" y="1906694"/>
                </a:cubicBezTo>
                <a:cubicBezTo>
                  <a:pt x="786954" y="1906435"/>
                  <a:pt x="783844" y="1900732"/>
                  <a:pt x="783118" y="1904361"/>
                </a:cubicBezTo>
                <a:cubicBezTo>
                  <a:pt x="782496" y="1897518"/>
                  <a:pt x="781770" y="1898711"/>
                  <a:pt x="776742" y="1895600"/>
                </a:cubicBezTo>
                <a:cubicBezTo>
                  <a:pt x="782703" y="1893838"/>
                  <a:pt x="783170" y="1884921"/>
                  <a:pt x="788924" y="1887461"/>
                </a:cubicBezTo>
                <a:cubicBezTo>
                  <a:pt x="790272" y="1880514"/>
                  <a:pt x="786073" y="1884143"/>
                  <a:pt x="787525" y="1878648"/>
                </a:cubicBezTo>
                <a:cubicBezTo>
                  <a:pt x="791413" y="1880566"/>
                  <a:pt x="792501" y="1884091"/>
                  <a:pt x="792449" y="1888239"/>
                </a:cubicBezTo>
                <a:cubicBezTo>
                  <a:pt x="794627" y="1889068"/>
                  <a:pt x="795975" y="1886787"/>
                  <a:pt x="798515" y="1888964"/>
                </a:cubicBezTo>
                <a:cubicBezTo>
                  <a:pt x="796752" y="1880981"/>
                  <a:pt x="802403" y="1882329"/>
                  <a:pt x="805254" y="1882536"/>
                </a:cubicBezTo>
                <a:cubicBezTo>
                  <a:pt x="805824" y="1876263"/>
                  <a:pt x="801003" y="1879737"/>
                  <a:pt x="798826" y="1873775"/>
                </a:cubicBezTo>
                <a:cubicBezTo>
                  <a:pt x="801366" y="1871235"/>
                  <a:pt x="802040" y="1873257"/>
                  <a:pt x="804425" y="1876108"/>
                </a:cubicBezTo>
                <a:cubicBezTo>
                  <a:pt x="804891" y="1873620"/>
                  <a:pt x="805824" y="1867710"/>
                  <a:pt x="809920" y="1864755"/>
                </a:cubicBezTo>
                <a:cubicBezTo>
                  <a:pt x="810645" y="1867969"/>
                  <a:pt x="813963" y="1869732"/>
                  <a:pt x="816763" y="1871857"/>
                </a:cubicBezTo>
                <a:cubicBezTo>
                  <a:pt x="816659" y="1867347"/>
                  <a:pt x="814585" y="1863925"/>
                  <a:pt x="816659" y="1858171"/>
                </a:cubicBezTo>
                <a:cubicBezTo>
                  <a:pt x="819510" y="1860659"/>
                  <a:pt x="820495" y="1855579"/>
                  <a:pt x="822517" y="1854853"/>
                </a:cubicBezTo>
                <a:cubicBezTo>
                  <a:pt x="821014" y="1852469"/>
                  <a:pt x="822102" y="1848684"/>
                  <a:pt x="821117" y="1846040"/>
                </a:cubicBezTo>
                <a:cubicBezTo>
                  <a:pt x="829516" y="1843915"/>
                  <a:pt x="836773" y="1837383"/>
                  <a:pt x="843927" y="1830384"/>
                </a:cubicBezTo>
                <a:cubicBezTo>
                  <a:pt x="850252" y="1835568"/>
                  <a:pt x="851963" y="1822453"/>
                  <a:pt x="857717" y="1825356"/>
                </a:cubicBezTo>
                <a:cubicBezTo>
                  <a:pt x="862279" y="1808508"/>
                  <a:pt x="878349" y="1822142"/>
                  <a:pt x="879697" y="1803272"/>
                </a:cubicBezTo>
                <a:cubicBezTo>
                  <a:pt x="882289" y="1806849"/>
                  <a:pt x="883015" y="1803064"/>
                  <a:pt x="885296" y="1805605"/>
                </a:cubicBezTo>
                <a:cubicBezTo>
                  <a:pt x="886074" y="1799902"/>
                  <a:pt x="887940" y="1798658"/>
                  <a:pt x="889288" y="1795133"/>
                </a:cubicBezTo>
                <a:cubicBezTo>
                  <a:pt x="885555" y="1793889"/>
                  <a:pt x="884363" y="1800161"/>
                  <a:pt x="881149" y="1792852"/>
                </a:cubicBezTo>
                <a:cubicBezTo>
                  <a:pt x="884052" y="1798606"/>
                  <a:pt x="880112" y="1796895"/>
                  <a:pt x="877987" y="1800109"/>
                </a:cubicBezTo>
                <a:cubicBezTo>
                  <a:pt x="874876" y="1796014"/>
                  <a:pt x="878038" y="1795807"/>
                  <a:pt x="879697" y="1793681"/>
                </a:cubicBezTo>
                <a:cubicBezTo>
                  <a:pt x="874824" y="1789845"/>
                  <a:pt x="872232" y="1795081"/>
                  <a:pt x="868863" y="1797051"/>
                </a:cubicBezTo>
                <a:cubicBezTo>
                  <a:pt x="868137" y="1800161"/>
                  <a:pt x="873165" y="1799124"/>
                  <a:pt x="873839" y="1796947"/>
                </a:cubicBezTo>
                <a:cubicBezTo>
                  <a:pt x="874202" y="1803894"/>
                  <a:pt x="865026" y="1801561"/>
                  <a:pt x="861709" y="1805190"/>
                </a:cubicBezTo>
                <a:cubicBezTo>
                  <a:pt x="862227" y="1799643"/>
                  <a:pt x="865389" y="1804257"/>
                  <a:pt x="865908" y="1798710"/>
                </a:cubicBezTo>
                <a:cubicBezTo>
                  <a:pt x="859531" y="1804049"/>
                  <a:pt x="855540" y="1799487"/>
                  <a:pt x="849008" y="1801405"/>
                </a:cubicBezTo>
                <a:cubicBezTo>
                  <a:pt x="847556" y="1805449"/>
                  <a:pt x="855229" y="1804257"/>
                  <a:pt x="851911" y="1809389"/>
                </a:cubicBezTo>
                <a:cubicBezTo>
                  <a:pt x="850511" y="1808352"/>
                  <a:pt x="849111" y="1807263"/>
                  <a:pt x="847763" y="1806227"/>
                </a:cubicBezTo>
                <a:cubicBezTo>
                  <a:pt x="842579" y="1814729"/>
                  <a:pt x="834026" y="1814832"/>
                  <a:pt x="828582" y="1813018"/>
                </a:cubicBezTo>
                <a:cubicBezTo>
                  <a:pt x="834492" y="1817372"/>
                  <a:pt x="827027" y="1819291"/>
                  <a:pt x="823554" y="1822712"/>
                </a:cubicBezTo>
                <a:cubicBezTo>
                  <a:pt x="822362" y="1819861"/>
                  <a:pt x="819770" y="1818046"/>
                  <a:pt x="822776" y="1816284"/>
                </a:cubicBezTo>
                <a:cubicBezTo>
                  <a:pt x="815415" y="1810011"/>
                  <a:pt x="818111" y="1824423"/>
                  <a:pt x="811942" y="1819705"/>
                </a:cubicBezTo>
                <a:cubicBezTo>
                  <a:pt x="810749" y="1824475"/>
                  <a:pt x="812719" y="1827481"/>
                  <a:pt x="813963" y="1830903"/>
                </a:cubicBezTo>
                <a:cubicBezTo>
                  <a:pt x="812408" y="1833858"/>
                  <a:pt x="807172" y="1827585"/>
                  <a:pt x="806706" y="1825408"/>
                </a:cubicBezTo>
                <a:cubicBezTo>
                  <a:pt x="802973" y="1824164"/>
                  <a:pt x="799915" y="1838212"/>
                  <a:pt x="796908" y="1829555"/>
                </a:cubicBezTo>
                <a:cubicBezTo>
                  <a:pt x="795612" y="1830333"/>
                  <a:pt x="791516" y="1836398"/>
                  <a:pt x="793279" y="1838420"/>
                </a:cubicBezTo>
                <a:cubicBezTo>
                  <a:pt x="789028" y="1834272"/>
                  <a:pt x="780578" y="1837279"/>
                  <a:pt x="775083" y="1845781"/>
                </a:cubicBezTo>
                <a:cubicBezTo>
                  <a:pt x="779593" y="1846351"/>
                  <a:pt x="778919" y="1845522"/>
                  <a:pt x="783792" y="1850499"/>
                </a:cubicBezTo>
                <a:cubicBezTo>
                  <a:pt x="782029" y="1854594"/>
                  <a:pt x="780060" y="1857705"/>
                  <a:pt x="778297" y="1861800"/>
                </a:cubicBezTo>
                <a:cubicBezTo>
                  <a:pt x="775809" y="1861593"/>
                  <a:pt x="778401" y="1852054"/>
                  <a:pt x="776068" y="1856201"/>
                </a:cubicBezTo>
                <a:cubicBezTo>
                  <a:pt x="773165" y="1850654"/>
                  <a:pt x="779437" y="1854490"/>
                  <a:pt x="780474" y="1853765"/>
                </a:cubicBezTo>
                <a:cubicBezTo>
                  <a:pt x="779126" y="1845522"/>
                  <a:pt x="769225" y="1844900"/>
                  <a:pt x="767514" y="1855475"/>
                </a:cubicBezTo>
                <a:cubicBezTo>
                  <a:pt x="762745" y="1858690"/>
                  <a:pt x="753932" y="1845677"/>
                  <a:pt x="751029" y="1856409"/>
                </a:cubicBezTo>
                <a:cubicBezTo>
                  <a:pt x="749681" y="1855372"/>
                  <a:pt x="748281" y="1854283"/>
                  <a:pt x="746881" y="1853246"/>
                </a:cubicBezTo>
                <a:cubicBezTo>
                  <a:pt x="745015" y="1857031"/>
                  <a:pt x="748178" y="1857964"/>
                  <a:pt x="748696" y="1860452"/>
                </a:cubicBezTo>
                <a:cubicBezTo>
                  <a:pt x="746259" y="1864081"/>
                  <a:pt x="740972" y="1856201"/>
                  <a:pt x="739313" y="1862940"/>
                </a:cubicBezTo>
                <a:cubicBezTo>
                  <a:pt x="738898" y="1868332"/>
                  <a:pt x="742890" y="1864548"/>
                  <a:pt x="744497" y="1866932"/>
                </a:cubicBezTo>
                <a:cubicBezTo>
                  <a:pt x="735476" y="1868280"/>
                  <a:pt x="726560" y="1867658"/>
                  <a:pt x="723553" y="1879944"/>
                </a:cubicBezTo>
                <a:cubicBezTo>
                  <a:pt x="721013" y="1880929"/>
                  <a:pt x="718836" y="1883314"/>
                  <a:pt x="714999" y="1879166"/>
                </a:cubicBezTo>
                <a:cubicBezTo>
                  <a:pt x="716192" y="1876212"/>
                  <a:pt x="716140" y="1873982"/>
                  <a:pt x="714222" y="1872790"/>
                </a:cubicBezTo>
                <a:cubicBezTo>
                  <a:pt x="712718" y="1880307"/>
                  <a:pt x="702869" y="1876834"/>
                  <a:pt x="699292" y="1886580"/>
                </a:cubicBezTo>
                <a:cubicBezTo>
                  <a:pt x="701780" y="1888757"/>
                  <a:pt x="704217" y="1890727"/>
                  <a:pt x="705305" y="1887306"/>
                </a:cubicBezTo>
                <a:cubicBezTo>
                  <a:pt x="704839" y="1892230"/>
                  <a:pt x="697114" y="1896689"/>
                  <a:pt x="693330" y="1899436"/>
                </a:cubicBezTo>
                <a:cubicBezTo>
                  <a:pt x="688457" y="1895341"/>
                  <a:pt x="695870" y="1897985"/>
                  <a:pt x="695507" y="1891401"/>
                </a:cubicBezTo>
                <a:cubicBezTo>
                  <a:pt x="692034" y="1888757"/>
                  <a:pt x="690531" y="1893889"/>
                  <a:pt x="686954" y="1890623"/>
                </a:cubicBezTo>
                <a:cubicBezTo>
                  <a:pt x="687005" y="1888291"/>
                  <a:pt x="686539" y="1886321"/>
                  <a:pt x="684724" y="1885025"/>
                </a:cubicBezTo>
                <a:cubicBezTo>
                  <a:pt x="685813" y="1880566"/>
                  <a:pt x="687316" y="1883106"/>
                  <a:pt x="686435" y="1878596"/>
                </a:cubicBezTo>
                <a:cubicBezTo>
                  <a:pt x="685398" y="1878804"/>
                  <a:pt x="684310" y="1879011"/>
                  <a:pt x="682910" y="1877819"/>
                </a:cubicBezTo>
                <a:cubicBezTo>
                  <a:pt x="681407" y="1889068"/>
                  <a:pt x="679748" y="1887150"/>
                  <a:pt x="676067" y="1893889"/>
                </a:cubicBezTo>
                <a:cubicBezTo>
                  <a:pt x="679955" y="1898503"/>
                  <a:pt x="680111" y="1887720"/>
                  <a:pt x="683999" y="1892282"/>
                </a:cubicBezTo>
                <a:cubicBezTo>
                  <a:pt x="683428" y="1897777"/>
                  <a:pt x="680940" y="1895652"/>
                  <a:pt x="680370" y="1901095"/>
                </a:cubicBezTo>
                <a:cubicBezTo>
                  <a:pt x="680681" y="1895445"/>
                  <a:pt x="673008" y="1895237"/>
                  <a:pt x="670209" y="1897104"/>
                </a:cubicBezTo>
                <a:cubicBezTo>
                  <a:pt x="669846" y="1899125"/>
                  <a:pt x="671712" y="1899903"/>
                  <a:pt x="672853" y="1901095"/>
                </a:cubicBezTo>
                <a:cubicBezTo>
                  <a:pt x="672335" y="1907938"/>
                  <a:pt x="669069" y="1903635"/>
                  <a:pt x="668187" y="1909130"/>
                </a:cubicBezTo>
                <a:cubicBezTo>
                  <a:pt x="666373" y="1907420"/>
                  <a:pt x="669017" y="1903221"/>
                  <a:pt x="667876" y="1901095"/>
                </a:cubicBezTo>
                <a:cubicBezTo>
                  <a:pt x="661707" y="1899644"/>
                  <a:pt x="658078" y="1908508"/>
                  <a:pt x="652168" y="1908301"/>
                </a:cubicBezTo>
                <a:cubicBezTo>
                  <a:pt x="650561" y="1901925"/>
                  <a:pt x="656160" y="1907264"/>
                  <a:pt x="657456" y="1902702"/>
                </a:cubicBezTo>
                <a:cubicBezTo>
                  <a:pt x="657612" y="1901251"/>
                  <a:pt x="656886" y="1900318"/>
                  <a:pt x="657301" y="1898711"/>
                </a:cubicBezTo>
                <a:cubicBezTo>
                  <a:pt x="654138" y="1903117"/>
                  <a:pt x="652013" y="1898970"/>
                  <a:pt x="647295" y="1898711"/>
                </a:cubicBezTo>
                <a:cubicBezTo>
                  <a:pt x="645844" y="1891764"/>
                  <a:pt x="649939" y="1892023"/>
                  <a:pt x="652739" y="1897155"/>
                </a:cubicBezTo>
                <a:cubicBezTo>
                  <a:pt x="655331" y="1892127"/>
                  <a:pt x="647710" y="1891608"/>
                  <a:pt x="652428" y="1889120"/>
                </a:cubicBezTo>
                <a:cubicBezTo>
                  <a:pt x="649265" y="1886632"/>
                  <a:pt x="643874" y="1888135"/>
                  <a:pt x="646103" y="1880307"/>
                </a:cubicBezTo>
                <a:cubicBezTo>
                  <a:pt x="648229" y="1879166"/>
                  <a:pt x="649732" y="1881603"/>
                  <a:pt x="648332" y="1885906"/>
                </a:cubicBezTo>
                <a:cubicBezTo>
                  <a:pt x="649628" y="1886580"/>
                  <a:pt x="649991" y="1883677"/>
                  <a:pt x="650665" y="1881862"/>
                </a:cubicBezTo>
                <a:cubicBezTo>
                  <a:pt x="654138" y="1883158"/>
                  <a:pt x="653983" y="1886476"/>
                  <a:pt x="656419" y="1888291"/>
                </a:cubicBezTo>
                <a:cubicBezTo>
                  <a:pt x="660774" y="1885750"/>
                  <a:pt x="664662" y="1881188"/>
                  <a:pt x="670209" y="1883469"/>
                </a:cubicBezTo>
                <a:cubicBezTo>
                  <a:pt x="672594" y="1868384"/>
                  <a:pt x="680629" y="1876212"/>
                  <a:pt x="685139" y="1869783"/>
                </a:cubicBezTo>
                <a:cubicBezTo>
                  <a:pt x="682443" y="1860297"/>
                  <a:pt x="676067" y="1870872"/>
                  <a:pt x="673371" y="1862629"/>
                </a:cubicBezTo>
                <a:cubicBezTo>
                  <a:pt x="682443" y="1861956"/>
                  <a:pt x="685243" y="1850758"/>
                  <a:pt x="696544" y="1855268"/>
                </a:cubicBezTo>
                <a:cubicBezTo>
                  <a:pt x="697425" y="1848788"/>
                  <a:pt x="697788" y="1843448"/>
                  <a:pt x="703283" y="1848788"/>
                </a:cubicBezTo>
                <a:cubicBezTo>
                  <a:pt x="703957" y="1842463"/>
                  <a:pt x="701469" y="1837020"/>
                  <a:pt x="697788" y="1836813"/>
                </a:cubicBezTo>
                <a:cubicBezTo>
                  <a:pt x="698151" y="1832821"/>
                  <a:pt x="700380" y="1836035"/>
                  <a:pt x="701158" y="1833599"/>
                </a:cubicBezTo>
                <a:cubicBezTo>
                  <a:pt x="700743" y="1838420"/>
                  <a:pt x="706394" y="1839819"/>
                  <a:pt x="704165" y="1845626"/>
                </a:cubicBezTo>
                <a:cubicBezTo>
                  <a:pt x="707742" y="1836553"/>
                  <a:pt x="715103" y="1842671"/>
                  <a:pt x="719821" y="1838316"/>
                </a:cubicBezTo>
                <a:cubicBezTo>
                  <a:pt x="711837" y="1836916"/>
                  <a:pt x="706290" y="1834065"/>
                  <a:pt x="704683" y="1834428"/>
                </a:cubicBezTo>
                <a:cubicBezTo>
                  <a:pt x="704735" y="1824475"/>
                  <a:pt x="716295" y="1832095"/>
                  <a:pt x="721531" y="1831888"/>
                </a:cubicBezTo>
                <a:cubicBezTo>
                  <a:pt x="720339" y="1825460"/>
                  <a:pt x="725834" y="1824423"/>
                  <a:pt x="728685" y="1823801"/>
                </a:cubicBezTo>
                <a:cubicBezTo>
                  <a:pt x="729722" y="1825097"/>
                  <a:pt x="728530" y="1827533"/>
                  <a:pt x="729878" y="1828622"/>
                </a:cubicBezTo>
                <a:cubicBezTo>
                  <a:pt x="730811" y="1828933"/>
                  <a:pt x="731381" y="1827792"/>
                  <a:pt x="732366" y="1828622"/>
                </a:cubicBezTo>
                <a:cubicBezTo>
                  <a:pt x="732107" y="1826496"/>
                  <a:pt x="730448" y="1825149"/>
                  <a:pt x="731588" y="1822194"/>
                </a:cubicBezTo>
                <a:cubicBezTo>
                  <a:pt x="737654" y="1818668"/>
                  <a:pt x="744963" y="1820224"/>
                  <a:pt x="751392" y="1817995"/>
                </a:cubicBezTo>
                <a:cubicBezTo>
                  <a:pt x="751547" y="1816543"/>
                  <a:pt x="750821" y="1815610"/>
                  <a:pt x="751236" y="1814003"/>
                </a:cubicBezTo>
                <a:cubicBezTo>
                  <a:pt x="744082" y="1815091"/>
                  <a:pt x="740920" y="1812033"/>
                  <a:pt x="734180" y="1812499"/>
                </a:cubicBezTo>
                <a:cubicBezTo>
                  <a:pt x="737965" y="1804205"/>
                  <a:pt x="744289" y="1806175"/>
                  <a:pt x="748644" y="1800369"/>
                </a:cubicBezTo>
                <a:cubicBezTo>
                  <a:pt x="751443" y="1803790"/>
                  <a:pt x="746726" y="1803012"/>
                  <a:pt x="746933" y="1806797"/>
                </a:cubicBezTo>
                <a:cubicBezTo>
                  <a:pt x="748903" y="1809130"/>
                  <a:pt x="749940" y="1807834"/>
                  <a:pt x="751495" y="1808404"/>
                </a:cubicBezTo>
                <a:cubicBezTo>
                  <a:pt x="753984" y="1803012"/>
                  <a:pt x="750096" y="1798191"/>
                  <a:pt x="753465" y="1796325"/>
                </a:cubicBezTo>
                <a:cubicBezTo>
                  <a:pt x="755383" y="1797569"/>
                  <a:pt x="755124" y="1799954"/>
                  <a:pt x="757146" y="1801094"/>
                </a:cubicBezTo>
                <a:cubicBezTo>
                  <a:pt x="756731" y="1802650"/>
                  <a:pt x="755539" y="1801405"/>
                  <a:pt x="754658" y="1801146"/>
                </a:cubicBezTo>
                <a:cubicBezTo>
                  <a:pt x="753673" y="1804879"/>
                  <a:pt x="756420" y="1814210"/>
                  <a:pt x="752947" y="1807574"/>
                </a:cubicBezTo>
                <a:cubicBezTo>
                  <a:pt x="750251" y="1816491"/>
                  <a:pt x="756109" y="1816543"/>
                  <a:pt x="758701" y="1813951"/>
                </a:cubicBezTo>
                <a:cubicBezTo>
                  <a:pt x="754139" y="1812292"/>
                  <a:pt x="761863" y="1807367"/>
                  <a:pt x="757768" y="1803531"/>
                </a:cubicBezTo>
                <a:cubicBezTo>
                  <a:pt x="759168" y="1800265"/>
                  <a:pt x="763263" y="1807678"/>
                  <a:pt x="764818" y="1805086"/>
                </a:cubicBezTo>
                <a:cubicBezTo>
                  <a:pt x="765855" y="1799280"/>
                  <a:pt x="759790" y="1799021"/>
                  <a:pt x="757561" y="1799539"/>
                </a:cubicBezTo>
                <a:cubicBezTo>
                  <a:pt x="755798" y="1798036"/>
                  <a:pt x="756472" y="1795236"/>
                  <a:pt x="756316" y="1792852"/>
                </a:cubicBezTo>
                <a:cubicBezTo>
                  <a:pt x="743615" y="1797310"/>
                  <a:pt x="731277" y="1802546"/>
                  <a:pt x="722464" y="1802287"/>
                </a:cubicBezTo>
                <a:cubicBezTo>
                  <a:pt x="723864" y="1801665"/>
                  <a:pt x="723294" y="1796947"/>
                  <a:pt x="721428" y="1797051"/>
                </a:cubicBezTo>
                <a:cubicBezTo>
                  <a:pt x="718006" y="1806641"/>
                  <a:pt x="712926" y="1792178"/>
                  <a:pt x="707586" y="1794718"/>
                </a:cubicBezTo>
                <a:cubicBezTo>
                  <a:pt x="689027" y="1799850"/>
                  <a:pt x="671868" y="1797206"/>
                  <a:pt x="655279" y="1793370"/>
                </a:cubicBezTo>
                <a:cubicBezTo>
                  <a:pt x="638638" y="1789378"/>
                  <a:pt x="622516" y="1783987"/>
                  <a:pt x="605978" y="1783987"/>
                </a:cubicBezTo>
                <a:cubicBezTo>
                  <a:pt x="602816" y="1789793"/>
                  <a:pt x="594625" y="1806745"/>
                  <a:pt x="589026" y="1796481"/>
                </a:cubicBezTo>
                <a:cubicBezTo>
                  <a:pt x="594366" y="1792748"/>
                  <a:pt x="601676" y="1791037"/>
                  <a:pt x="599032" y="1778388"/>
                </a:cubicBezTo>
                <a:cubicBezTo>
                  <a:pt x="590426" y="1785957"/>
                  <a:pt x="577051" y="1784298"/>
                  <a:pt x="569068" y="1776263"/>
                </a:cubicBezTo>
                <a:cubicBezTo>
                  <a:pt x="557300" y="1779010"/>
                  <a:pt x="552479" y="1787927"/>
                  <a:pt x="540555" y="1781862"/>
                </a:cubicBezTo>
                <a:cubicBezTo>
                  <a:pt x="538067" y="1782950"/>
                  <a:pt x="540866" y="1767605"/>
                  <a:pt x="535475" y="1769783"/>
                </a:cubicBezTo>
                <a:cubicBezTo>
                  <a:pt x="520286" y="1781810"/>
                  <a:pt x="510280" y="1773100"/>
                  <a:pt x="496750" y="1784298"/>
                </a:cubicBezTo>
                <a:cubicBezTo>
                  <a:pt x="490633" y="1773515"/>
                  <a:pt x="472955" y="1775278"/>
                  <a:pt x="468652" y="1783313"/>
                </a:cubicBezTo>
                <a:cubicBezTo>
                  <a:pt x="463105" y="1779425"/>
                  <a:pt x="472385" y="1771493"/>
                  <a:pt x="467875" y="1769627"/>
                </a:cubicBezTo>
                <a:cubicBezTo>
                  <a:pt x="454033" y="1769731"/>
                  <a:pt x="441021" y="1768279"/>
                  <a:pt x="430031" y="1780151"/>
                </a:cubicBezTo>
                <a:cubicBezTo>
                  <a:pt x="426195" y="1775278"/>
                  <a:pt x="423084" y="1768020"/>
                  <a:pt x="417797" y="1767553"/>
                </a:cubicBezTo>
                <a:cubicBezTo>
                  <a:pt x="414323" y="1767605"/>
                  <a:pt x="420440" y="1779321"/>
                  <a:pt x="414842" y="1776833"/>
                </a:cubicBezTo>
                <a:cubicBezTo>
                  <a:pt x="409139" y="1771182"/>
                  <a:pt x="416812" y="1763614"/>
                  <a:pt x="414323" y="1754749"/>
                </a:cubicBezTo>
                <a:cubicBezTo>
                  <a:pt x="412716" y="1754179"/>
                  <a:pt x="411576" y="1753401"/>
                  <a:pt x="410591" y="1752468"/>
                </a:cubicBezTo>
                <a:cubicBezTo>
                  <a:pt x="411316" y="1755475"/>
                  <a:pt x="412301" y="1758378"/>
                  <a:pt x="411524" y="1762214"/>
                </a:cubicBezTo>
                <a:cubicBezTo>
                  <a:pt x="406754" y="1750187"/>
                  <a:pt x="399808" y="1754904"/>
                  <a:pt x="394105" y="1757030"/>
                </a:cubicBezTo>
                <a:cubicBezTo>
                  <a:pt x="394002" y="1764495"/>
                  <a:pt x="396386" y="1758274"/>
                  <a:pt x="397942" y="1763147"/>
                </a:cubicBezTo>
                <a:cubicBezTo>
                  <a:pt x="395350" y="1764287"/>
                  <a:pt x="397734" y="1770042"/>
                  <a:pt x="396542" y="1776055"/>
                </a:cubicBezTo>
                <a:cubicBezTo>
                  <a:pt x="392291" y="1772219"/>
                  <a:pt x="390114" y="1778855"/>
                  <a:pt x="385552" y="1773619"/>
                </a:cubicBezTo>
                <a:cubicBezTo>
                  <a:pt x="383478" y="1787409"/>
                  <a:pt x="380886" y="1773515"/>
                  <a:pt x="372125" y="1764806"/>
                </a:cubicBezTo>
                <a:cubicBezTo>
                  <a:pt x="374872" y="1764443"/>
                  <a:pt x="378294" y="1767450"/>
                  <a:pt x="380108" y="1762369"/>
                </a:cubicBezTo>
                <a:cubicBezTo>
                  <a:pt x="381819" y="1764132"/>
                  <a:pt x="381715" y="1766931"/>
                  <a:pt x="381560" y="1769731"/>
                </a:cubicBezTo>
                <a:cubicBezTo>
                  <a:pt x="383685" y="1771597"/>
                  <a:pt x="385189" y="1770716"/>
                  <a:pt x="386277" y="1767139"/>
                </a:cubicBezTo>
                <a:cubicBezTo>
                  <a:pt x="387055" y="1763251"/>
                  <a:pt x="383426" y="1763147"/>
                  <a:pt x="383167" y="1764754"/>
                </a:cubicBezTo>
                <a:cubicBezTo>
                  <a:pt x="382804" y="1758378"/>
                  <a:pt x="385448" y="1738523"/>
                  <a:pt x="390528" y="1748684"/>
                </a:cubicBezTo>
                <a:cubicBezTo>
                  <a:pt x="390477" y="1745521"/>
                  <a:pt x="390943" y="1743085"/>
                  <a:pt x="391721" y="1741115"/>
                </a:cubicBezTo>
                <a:cubicBezTo>
                  <a:pt x="387159" y="1738886"/>
                  <a:pt x="382545" y="1734531"/>
                  <a:pt x="377724" y="1733390"/>
                </a:cubicBezTo>
                <a:cubicBezTo>
                  <a:pt x="368496" y="1731213"/>
                  <a:pt x="359579" y="1738315"/>
                  <a:pt x="350818" y="1736501"/>
                </a:cubicBezTo>
                <a:cubicBezTo>
                  <a:pt x="343250" y="1735049"/>
                  <a:pt x="339102" y="1726547"/>
                  <a:pt x="331171" y="1728828"/>
                </a:cubicBezTo>
                <a:cubicBezTo>
                  <a:pt x="324691" y="1730643"/>
                  <a:pt x="320595" y="1741633"/>
                  <a:pt x="313389" y="1742722"/>
                </a:cubicBezTo>
                <a:cubicBezTo>
                  <a:pt x="309346" y="1741478"/>
                  <a:pt x="314634" y="1732146"/>
                  <a:pt x="309190" y="1732976"/>
                </a:cubicBezTo>
                <a:cubicBezTo>
                  <a:pt x="292394" y="1735153"/>
                  <a:pt x="275960" y="1737330"/>
                  <a:pt x="260823" y="1735412"/>
                </a:cubicBezTo>
                <a:cubicBezTo>
                  <a:pt x="261808" y="1743603"/>
                  <a:pt x="257194" y="1745055"/>
                  <a:pt x="253617" y="1741115"/>
                </a:cubicBezTo>
                <a:cubicBezTo>
                  <a:pt x="252321" y="1746040"/>
                  <a:pt x="254602" y="1748787"/>
                  <a:pt x="253773" y="1753401"/>
                </a:cubicBezTo>
                <a:cubicBezTo>
                  <a:pt x="249366" y="1748735"/>
                  <a:pt x="241746" y="1745055"/>
                  <a:pt x="242730" y="1754023"/>
                </a:cubicBezTo>
                <a:cubicBezTo>
                  <a:pt x="242160" y="1756563"/>
                  <a:pt x="240968" y="1751690"/>
                  <a:pt x="240864" y="1748943"/>
                </a:cubicBezTo>
                <a:cubicBezTo>
                  <a:pt x="238480" y="1748995"/>
                  <a:pt x="235836" y="1748010"/>
                  <a:pt x="235888" y="1758481"/>
                </a:cubicBezTo>
                <a:cubicBezTo>
                  <a:pt x="232933" y="1752520"/>
                  <a:pt x="232725" y="1758015"/>
                  <a:pt x="229770" y="1752053"/>
                </a:cubicBezTo>
                <a:cubicBezTo>
                  <a:pt x="233658" y="1756460"/>
                  <a:pt x="231740" y="1736345"/>
                  <a:pt x="236717" y="1745366"/>
                </a:cubicBezTo>
                <a:cubicBezTo>
                  <a:pt x="236561" y="1741685"/>
                  <a:pt x="236043" y="1739041"/>
                  <a:pt x="235576" y="1736812"/>
                </a:cubicBezTo>
                <a:cubicBezTo>
                  <a:pt x="233036" y="1737538"/>
                  <a:pt x="229615" y="1736605"/>
                  <a:pt x="228319" y="1732561"/>
                </a:cubicBezTo>
                <a:cubicBezTo>
                  <a:pt x="230703" y="1731524"/>
                  <a:pt x="232881" y="1731317"/>
                  <a:pt x="234799" y="1731939"/>
                </a:cubicBezTo>
                <a:cubicBezTo>
                  <a:pt x="234695" y="1729969"/>
                  <a:pt x="234903" y="1727843"/>
                  <a:pt x="235888" y="1724940"/>
                </a:cubicBezTo>
                <a:cubicBezTo>
                  <a:pt x="229718" y="1714832"/>
                  <a:pt x="231792" y="1728673"/>
                  <a:pt x="231170" y="1730176"/>
                </a:cubicBezTo>
                <a:cubicBezTo>
                  <a:pt x="226815" y="1722763"/>
                  <a:pt x="231948" y="1722141"/>
                  <a:pt x="230081" y="1714158"/>
                </a:cubicBezTo>
                <a:cubicBezTo>
                  <a:pt x="232570" y="1719186"/>
                  <a:pt x="233710" y="1718460"/>
                  <a:pt x="233503" y="1711877"/>
                </a:cubicBezTo>
                <a:cubicBezTo>
                  <a:pt x="236613" y="1717786"/>
                  <a:pt x="236872" y="1712239"/>
                  <a:pt x="238480" y="1719082"/>
                </a:cubicBezTo>
                <a:cubicBezTo>
                  <a:pt x="237495" y="1724370"/>
                  <a:pt x="234799" y="1720586"/>
                  <a:pt x="237702" y="1730021"/>
                </a:cubicBezTo>
                <a:cubicBezTo>
                  <a:pt x="238376" y="1730798"/>
                  <a:pt x="238687" y="1730021"/>
                  <a:pt x="238946" y="1728828"/>
                </a:cubicBezTo>
                <a:cubicBezTo>
                  <a:pt x="238894" y="1728777"/>
                  <a:pt x="238791" y="1728777"/>
                  <a:pt x="238687" y="1728725"/>
                </a:cubicBezTo>
                <a:cubicBezTo>
                  <a:pt x="238791" y="1728777"/>
                  <a:pt x="238842" y="1728777"/>
                  <a:pt x="238946" y="1728828"/>
                </a:cubicBezTo>
                <a:cubicBezTo>
                  <a:pt x="239413" y="1726444"/>
                  <a:pt x="239465" y="1722297"/>
                  <a:pt x="241279" y="1725666"/>
                </a:cubicBezTo>
                <a:cubicBezTo>
                  <a:pt x="240709" y="1717994"/>
                  <a:pt x="237495" y="1717164"/>
                  <a:pt x="240087" y="1711877"/>
                </a:cubicBezTo>
                <a:cubicBezTo>
                  <a:pt x="241746" y="1725044"/>
                  <a:pt x="242627" y="1709958"/>
                  <a:pt x="244752" y="1709025"/>
                </a:cubicBezTo>
                <a:cubicBezTo>
                  <a:pt x="244649" y="1707159"/>
                  <a:pt x="242730" y="1700368"/>
                  <a:pt x="241590" y="1699953"/>
                </a:cubicBezTo>
                <a:cubicBezTo>
                  <a:pt x="242938" y="1696532"/>
                  <a:pt x="244182" y="1686423"/>
                  <a:pt x="247448" y="1688807"/>
                </a:cubicBezTo>
                <a:cubicBezTo>
                  <a:pt x="246152" y="1671804"/>
                  <a:pt x="252114" y="1679943"/>
                  <a:pt x="250610" y="1664183"/>
                </a:cubicBezTo>
                <a:cubicBezTo>
                  <a:pt x="254395" y="1665686"/>
                  <a:pt x="255743" y="1673722"/>
                  <a:pt x="259008" y="1671544"/>
                </a:cubicBezTo>
                <a:cubicBezTo>
                  <a:pt x="258957" y="1668123"/>
                  <a:pt x="256676" y="1666101"/>
                  <a:pt x="255172" y="1663509"/>
                </a:cubicBezTo>
                <a:cubicBezTo>
                  <a:pt x="255120" y="1650393"/>
                  <a:pt x="259320" y="1655889"/>
                  <a:pt x="260875" y="1649771"/>
                </a:cubicBezTo>
                <a:cubicBezTo>
                  <a:pt x="262845" y="1654022"/>
                  <a:pt x="262689" y="1656303"/>
                  <a:pt x="261289" y="1657807"/>
                </a:cubicBezTo>
                <a:cubicBezTo>
                  <a:pt x="264918" y="1665894"/>
                  <a:pt x="265489" y="1655266"/>
                  <a:pt x="267459" y="1664442"/>
                </a:cubicBezTo>
                <a:cubicBezTo>
                  <a:pt x="267251" y="1662628"/>
                  <a:pt x="265696" y="1652363"/>
                  <a:pt x="268236" y="1655681"/>
                </a:cubicBezTo>
                <a:cubicBezTo>
                  <a:pt x="267925" y="1648061"/>
                  <a:pt x="266940" y="1651016"/>
                  <a:pt x="264452" y="1647646"/>
                </a:cubicBezTo>
                <a:cubicBezTo>
                  <a:pt x="266162" y="1639196"/>
                  <a:pt x="271295" y="1646143"/>
                  <a:pt x="271554" y="1630953"/>
                </a:cubicBezTo>
                <a:cubicBezTo>
                  <a:pt x="276842" y="1649616"/>
                  <a:pt x="274094" y="1619445"/>
                  <a:pt x="280315" y="1633960"/>
                </a:cubicBezTo>
                <a:cubicBezTo>
                  <a:pt x="277256" y="1622866"/>
                  <a:pt x="281870" y="1627946"/>
                  <a:pt x="280574" y="1619393"/>
                </a:cubicBezTo>
                <a:cubicBezTo>
                  <a:pt x="278086" y="1619341"/>
                  <a:pt x="275390" y="1618304"/>
                  <a:pt x="275183" y="1628776"/>
                </a:cubicBezTo>
                <a:cubicBezTo>
                  <a:pt x="269947" y="1614623"/>
                  <a:pt x="266940" y="1630383"/>
                  <a:pt x="265022" y="1641114"/>
                </a:cubicBezTo>
                <a:cubicBezTo>
                  <a:pt x="263622" y="1635723"/>
                  <a:pt x="262171" y="1630383"/>
                  <a:pt x="258386" y="1626443"/>
                </a:cubicBezTo>
                <a:cubicBezTo>
                  <a:pt x="267925" y="1640492"/>
                  <a:pt x="269999" y="1590362"/>
                  <a:pt x="282752" y="1620118"/>
                </a:cubicBezTo>
                <a:cubicBezTo>
                  <a:pt x="286121" y="1615971"/>
                  <a:pt x="290579" y="1616541"/>
                  <a:pt x="293068" y="1608040"/>
                </a:cubicBezTo>
                <a:cubicBezTo>
                  <a:pt x="295038" y="1612342"/>
                  <a:pt x="294830" y="1614623"/>
                  <a:pt x="293431" y="1616023"/>
                </a:cubicBezTo>
                <a:cubicBezTo>
                  <a:pt x="295401" y="1619030"/>
                  <a:pt x="297422" y="1621985"/>
                  <a:pt x="299392" y="1625043"/>
                </a:cubicBezTo>
                <a:cubicBezTo>
                  <a:pt x="300844" y="1625614"/>
                  <a:pt x="301725" y="1623177"/>
                  <a:pt x="302244" y="1619341"/>
                </a:cubicBezTo>
                <a:cubicBezTo>
                  <a:pt x="299185" y="1614468"/>
                  <a:pt x="298718" y="1621881"/>
                  <a:pt x="294830" y="1613172"/>
                </a:cubicBezTo>
                <a:cubicBezTo>
                  <a:pt x="295608" y="1607314"/>
                  <a:pt x="297578" y="1606847"/>
                  <a:pt x="298407" y="1600989"/>
                </a:cubicBezTo>
                <a:lnTo>
                  <a:pt x="302399" y="1606951"/>
                </a:lnTo>
                <a:cubicBezTo>
                  <a:pt x="303488" y="1606744"/>
                  <a:pt x="304317" y="1605240"/>
                  <a:pt x="305043" y="1603426"/>
                </a:cubicBezTo>
                <a:cubicBezTo>
                  <a:pt x="305406" y="1598501"/>
                  <a:pt x="303021" y="1594976"/>
                  <a:pt x="300533" y="1591606"/>
                </a:cubicBezTo>
                <a:cubicBezTo>
                  <a:pt x="304421" y="1585800"/>
                  <a:pt x="306650" y="1608092"/>
                  <a:pt x="310175" y="1598553"/>
                </a:cubicBezTo>
                <a:cubicBezTo>
                  <a:pt x="311316" y="1601352"/>
                  <a:pt x="311938" y="1604411"/>
                  <a:pt x="311471" y="1608092"/>
                </a:cubicBezTo>
                <a:cubicBezTo>
                  <a:pt x="313338" y="1610580"/>
                  <a:pt x="314945" y="1611669"/>
                  <a:pt x="315878" y="1609750"/>
                </a:cubicBezTo>
                <a:cubicBezTo>
                  <a:pt x="310538" y="1596013"/>
                  <a:pt x="317537" y="1586785"/>
                  <a:pt x="320025" y="1578387"/>
                </a:cubicBezTo>
                <a:cubicBezTo>
                  <a:pt x="318366" y="1578490"/>
                  <a:pt x="316759" y="1578490"/>
                  <a:pt x="315100" y="1578698"/>
                </a:cubicBezTo>
                <a:cubicBezTo>
                  <a:pt x="312404" y="1581031"/>
                  <a:pt x="309709" y="1583623"/>
                  <a:pt x="307894" y="1579786"/>
                </a:cubicBezTo>
                <a:cubicBezTo>
                  <a:pt x="306028" y="1580097"/>
                  <a:pt x="304162" y="1580408"/>
                  <a:pt x="302295" y="1580823"/>
                </a:cubicBezTo>
                <a:cubicBezTo>
                  <a:pt x="300585" y="1583363"/>
                  <a:pt x="298822" y="1585852"/>
                  <a:pt x="296489" y="1585592"/>
                </a:cubicBezTo>
                <a:cubicBezTo>
                  <a:pt x="296126" y="1584245"/>
                  <a:pt x="295971" y="1583156"/>
                  <a:pt x="295919" y="1582223"/>
                </a:cubicBezTo>
                <a:cubicBezTo>
                  <a:pt x="294727" y="1582534"/>
                  <a:pt x="293534" y="1582793"/>
                  <a:pt x="292342" y="1583104"/>
                </a:cubicBezTo>
                <a:cubicBezTo>
                  <a:pt x="292446" y="1584348"/>
                  <a:pt x="292549" y="1585748"/>
                  <a:pt x="292809" y="1587614"/>
                </a:cubicBezTo>
                <a:cubicBezTo>
                  <a:pt x="291720" y="1586422"/>
                  <a:pt x="290942" y="1585074"/>
                  <a:pt x="290320" y="1583623"/>
                </a:cubicBezTo>
                <a:cubicBezTo>
                  <a:pt x="287002" y="1584504"/>
                  <a:pt x="283633" y="1585333"/>
                  <a:pt x="280263" y="1586266"/>
                </a:cubicBezTo>
                <a:cubicBezTo>
                  <a:pt x="280263" y="1586318"/>
                  <a:pt x="280263" y="1586370"/>
                  <a:pt x="280263" y="1586422"/>
                </a:cubicBezTo>
                <a:cubicBezTo>
                  <a:pt x="280211" y="1586370"/>
                  <a:pt x="280211" y="1586370"/>
                  <a:pt x="280211" y="1586318"/>
                </a:cubicBezTo>
                <a:cubicBezTo>
                  <a:pt x="279278" y="1586577"/>
                  <a:pt x="278293" y="1586837"/>
                  <a:pt x="277360" y="1587096"/>
                </a:cubicBezTo>
                <a:cubicBezTo>
                  <a:pt x="277256" y="1588392"/>
                  <a:pt x="277049" y="1589740"/>
                  <a:pt x="276479" y="1590828"/>
                </a:cubicBezTo>
                <a:cubicBezTo>
                  <a:pt x="272850" y="1587251"/>
                  <a:pt x="270984" y="1591917"/>
                  <a:pt x="267614" y="1589584"/>
                </a:cubicBezTo>
                <a:cubicBezTo>
                  <a:pt x="267147" y="1589688"/>
                  <a:pt x="266681" y="1589792"/>
                  <a:pt x="266214" y="1589947"/>
                </a:cubicBezTo>
                <a:cubicBezTo>
                  <a:pt x="265540" y="1594717"/>
                  <a:pt x="268651" y="1597309"/>
                  <a:pt x="268651" y="1601767"/>
                </a:cubicBezTo>
                <a:cubicBezTo>
                  <a:pt x="272228" y="1603115"/>
                  <a:pt x="275805" y="1591139"/>
                  <a:pt x="278449" y="1606225"/>
                </a:cubicBezTo>
                <a:cubicBezTo>
                  <a:pt x="277101" y="1608351"/>
                  <a:pt x="273990" y="1602337"/>
                  <a:pt x="272020" y="1601767"/>
                </a:cubicBezTo>
                <a:cubicBezTo>
                  <a:pt x="272383" y="1604307"/>
                  <a:pt x="272746" y="1606899"/>
                  <a:pt x="272435" y="1609802"/>
                </a:cubicBezTo>
                <a:cubicBezTo>
                  <a:pt x="268081" y="1603270"/>
                  <a:pt x="267407" y="1603011"/>
                  <a:pt x="266629" y="1611202"/>
                </a:cubicBezTo>
                <a:cubicBezTo>
                  <a:pt x="261756" y="1606536"/>
                  <a:pt x="264141" y="1597568"/>
                  <a:pt x="259216" y="1592902"/>
                </a:cubicBezTo>
                <a:cubicBezTo>
                  <a:pt x="258335" y="1592124"/>
                  <a:pt x="258023" y="1593628"/>
                  <a:pt x="256987" y="1592176"/>
                </a:cubicBezTo>
                <a:cubicBezTo>
                  <a:pt x="255898" y="1598345"/>
                  <a:pt x="258957" y="1602026"/>
                  <a:pt x="260201" y="1606795"/>
                </a:cubicBezTo>
                <a:cubicBezTo>
                  <a:pt x="260512" y="1616541"/>
                  <a:pt x="257142" y="1609388"/>
                  <a:pt x="256987" y="1616956"/>
                </a:cubicBezTo>
                <a:cubicBezTo>
                  <a:pt x="255224" y="1615297"/>
                  <a:pt x="255224" y="1612498"/>
                  <a:pt x="255380" y="1609647"/>
                </a:cubicBezTo>
                <a:cubicBezTo>
                  <a:pt x="250766" y="1607366"/>
                  <a:pt x="251025" y="1626650"/>
                  <a:pt x="243715" y="1612498"/>
                </a:cubicBezTo>
                <a:cubicBezTo>
                  <a:pt x="238583" y="1622659"/>
                  <a:pt x="231792" y="1617578"/>
                  <a:pt x="229407" y="1633442"/>
                </a:cubicBezTo>
                <a:cubicBezTo>
                  <a:pt x="225312" y="1625458"/>
                  <a:pt x="224897" y="1633545"/>
                  <a:pt x="222564" y="1633338"/>
                </a:cubicBezTo>
                <a:cubicBezTo>
                  <a:pt x="219817" y="1624940"/>
                  <a:pt x="220232" y="1622503"/>
                  <a:pt x="216966" y="1618045"/>
                </a:cubicBezTo>
                <a:cubicBezTo>
                  <a:pt x="217951" y="1608351"/>
                  <a:pt x="218521" y="1610735"/>
                  <a:pt x="218417" y="1600626"/>
                </a:cubicBezTo>
                <a:cubicBezTo>
                  <a:pt x="221787" y="1608765"/>
                  <a:pt x="220128" y="1607055"/>
                  <a:pt x="224172" y="1613742"/>
                </a:cubicBezTo>
                <a:cubicBezTo>
                  <a:pt x="227386" y="1614675"/>
                  <a:pt x="228474" y="1606640"/>
                  <a:pt x="233244" y="1614572"/>
                </a:cubicBezTo>
                <a:cubicBezTo>
                  <a:pt x="233295" y="1606951"/>
                  <a:pt x="227645" y="1602752"/>
                  <a:pt x="225675" y="1596324"/>
                </a:cubicBezTo>
                <a:cubicBezTo>
                  <a:pt x="226038" y="1590725"/>
                  <a:pt x="232051" y="1594405"/>
                  <a:pt x="229045" y="1583985"/>
                </a:cubicBezTo>
                <a:cubicBezTo>
                  <a:pt x="232466" y="1578750"/>
                  <a:pt x="239465" y="1589532"/>
                  <a:pt x="240346" y="1573099"/>
                </a:cubicBezTo>
                <a:cubicBezTo>
                  <a:pt x="236665" y="1568900"/>
                  <a:pt x="234954" y="1573721"/>
                  <a:pt x="231429" y="1570196"/>
                </a:cubicBezTo>
                <a:cubicBezTo>
                  <a:pt x="232673" y="1567604"/>
                  <a:pt x="234799" y="1568693"/>
                  <a:pt x="234643" y="1559983"/>
                </a:cubicBezTo>
                <a:cubicBezTo>
                  <a:pt x="237028" y="1567293"/>
                  <a:pt x="237598" y="1566982"/>
                  <a:pt x="237080" y="1558532"/>
                </a:cubicBezTo>
                <a:cubicBezTo>
                  <a:pt x="244700" y="1568848"/>
                  <a:pt x="244960" y="1546297"/>
                  <a:pt x="250714" y="1548371"/>
                </a:cubicBezTo>
                <a:cubicBezTo>
                  <a:pt x="252373" y="1543239"/>
                  <a:pt x="248796" y="1541217"/>
                  <a:pt x="247085" y="1538107"/>
                </a:cubicBezTo>
                <a:cubicBezTo>
                  <a:pt x="247241" y="1530538"/>
                  <a:pt x="250351" y="1536292"/>
                  <a:pt x="251181" y="1531523"/>
                </a:cubicBezTo>
                <a:cubicBezTo>
                  <a:pt x="251543" y="1538729"/>
                  <a:pt x="252943" y="1545468"/>
                  <a:pt x="251336" y="1554177"/>
                </a:cubicBezTo>
                <a:cubicBezTo>
                  <a:pt x="251854" y="1557288"/>
                  <a:pt x="252839" y="1560139"/>
                  <a:pt x="253928" y="1562938"/>
                </a:cubicBezTo>
                <a:cubicBezTo>
                  <a:pt x="255483" y="1562731"/>
                  <a:pt x="256520" y="1560035"/>
                  <a:pt x="257764" y="1558532"/>
                </a:cubicBezTo>
                <a:cubicBezTo>
                  <a:pt x="257661" y="1554488"/>
                  <a:pt x="254809" y="1552052"/>
                  <a:pt x="256624" y="1546868"/>
                </a:cubicBezTo>
                <a:cubicBezTo>
                  <a:pt x="258801" y="1548993"/>
                  <a:pt x="259164" y="1552207"/>
                  <a:pt x="260460" y="1554851"/>
                </a:cubicBezTo>
                <a:cubicBezTo>
                  <a:pt x="261600" y="1555888"/>
                  <a:pt x="261549" y="1551533"/>
                  <a:pt x="262897" y="1553451"/>
                </a:cubicBezTo>
                <a:cubicBezTo>
                  <a:pt x="262689" y="1544742"/>
                  <a:pt x="260667" y="1549926"/>
                  <a:pt x="259268" y="1543187"/>
                </a:cubicBezTo>
                <a:cubicBezTo>
                  <a:pt x="256416" y="1539506"/>
                  <a:pt x="256987" y="1551792"/>
                  <a:pt x="253358" y="1544638"/>
                </a:cubicBezTo>
                <a:cubicBezTo>
                  <a:pt x="270465" y="1525043"/>
                  <a:pt x="290061" y="1515556"/>
                  <a:pt x="306754" y="1492020"/>
                </a:cubicBezTo>
                <a:cubicBezTo>
                  <a:pt x="311108" y="1506535"/>
                  <a:pt x="315722" y="1495234"/>
                  <a:pt x="314737" y="1483518"/>
                </a:cubicBezTo>
                <a:cubicBezTo>
                  <a:pt x="317640" y="1490828"/>
                  <a:pt x="317226" y="1499848"/>
                  <a:pt x="320181" y="1507054"/>
                </a:cubicBezTo>
                <a:cubicBezTo>
                  <a:pt x="324535" y="1508868"/>
                  <a:pt x="321269" y="1494197"/>
                  <a:pt x="325935" y="1497774"/>
                </a:cubicBezTo>
                <a:cubicBezTo>
                  <a:pt x="326090" y="1494975"/>
                  <a:pt x="324328" y="1493212"/>
                  <a:pt x="323187" y="1491087"/>
                </a:cubicBezTo>
                <a:cubicBezTo>
                  <a:pt x="325883" y="1487199"/>
                  <a:pt x="330704" y="1494094"/>
                  <a:pt x="332933" y="1487769"/>
                </a:cubicBezTo>
                <a:cubicBezTo>
                  <a:pt x="325261" y="1469780"/>
                  <a:pt x="338273" y="1472839"/>
                  <a:pt x="340502" y="1455472"/>
                </a:cubicBezTo>
                <a:cubicBezTo>
                  <a:pt x="343768" y="1457857"/>
                  <a:pt x="341643" y="1462989"/>
                  <a:pt x="341383" y="1467188"/>
                </a:cubicBezTo>
                <a:cubicBezTo>
                  <a:pt x="346360" y="1463819"/>
                  <a:pt x="343716" y="1462989"/>
                  <a:pt x="347552" y="1455939"/>
                </a:cubicBezTo>
                <a:cubicBezTo>
                  <a:pt x="348900" y="1458583"/>
                  <a:pt x="347086" y="1462937"/>
                  <a:pt x="348693" y="1465478"/>
                </a:cubicBezTo>
                <a:cubicBezTo>
                  <a:pt x="350196" y="1466100"/>
                  <a:pt x="351129" y="1463715"/>
                  <a:pt x="351803" y="1459827"/>
                </a:cubicBezTo>
                <a:cubicBezTo>
                  <a:pt x="352736" y="1463404"/>
                  <a:pt x="354084" y="1466774"/>
                  <a:pt x="356469" y="1469625"/>
                </a:cubicBezTo>
                <a:cubicBezTo>
                  <a:pt x="360409" y="1474031"/>
                  <a:pt x="356573" y="1458946"/>
                  <a:pt x="361549" y="1467033"/>
                </a:cubicBezTo>
                <a:cubicBezTo>
                  <a:pt x="361809" y="1462834"/>
                  <a:pt x="360461" y="1459464"/>
                  <a:pt x="358128" y="1456613"/>
                </a:cubicBezTo>
                <a:cubicBezTo>
                  <a:pt x="364712" y="1447230"/>
                  <a:pt x="362483" y="1442305"/>
                  <a:pt x="372954" y="1442979"/>
                </a:cubicBezTo>
                <a:cubicBezTo>
                  <a:pt x="372851" y="1439661"/>
                  <a:pt x="372280" y="1436550"/>
                  <a:pt x="370570" y="1434062"/>
                </a:cubicBezTo>
                <a:cubicBezTo>
                  <a:pt x="378553" y="1441838"/>
                  <a:pt x="382493" y="1428308"/>
                  <a:pt x="389751" y="1432403"/>
                </a:cubicBezTo>
                <a:cubicBezTo>
                  <a:pt x="389595" y="1429967"/>
                  <a:pt x="389388" y="1427478"/>
                  <a:pt x="388507" y="1425405"/>
                </a:cubicBezTo>
                <a:cubicBezTo>
                  <a:pt x="378398" y="1427686"/>
                  <a:pt x="368185" y="1429034"/>
                  <a:pt x="358024" y="1428204"/>
                </a:cubicBezTo>
                <a:cubicBezTo>
                  <a:pt x="351596" y="1416229"/>
                  <a:pt x="353825" y="1405031"/>
                  <a:pt x="355380" y="1392901"/>
                </a:cubicBezTo>
                <a:cubicBezTo>
                  <a:pt x="372280" y="1380459"/>
                  <a:pt x="391410" y="1393730"/>
                  <a:pt x="407999" y="1371646"/>
                </a:cubicBezTo>
                <a:cubicBezTo>
                  <a:pt x="409139" y="1353346"/>
                  <a:pt x="406547" y="1339194"/>
                  <a:pt x="401467" y="1330536"/>
                </a:cubicBezTo>
                <a:cubicBezTo>
                  <a:pt x="394365" y="1328825"/>
                  <a:pt x="391150" y="1336550"/>
                  <a:pt x="382960" y="1334683"/>
                </a:cubicBezTo>
                <a:cubicBezTo>
                  <a:pt x="382908" y="1337846"/>
                  <a:pt x="383789" y="1340438"/>
                  <a:pt x="383893" y="1342252"/>
                </a:cubicBezTo>
                <a:cubicBezTo>
                  <a:pt x="389025" y="1341993"/>
                  <a:pt x="394261" y="1342563"/>
                  <a:pt x="397682" y="1341786"/>
                </a:cubicBezTo>
                <a:cubicBezTo>
                  <a:pt x="392135" y="1348058"/>
                  <a:pt x="384256" y="1345674"/>
                  <a:pt x="377153" y="1347022"/>
                </a:cubicBezTo>
                <a:cubicBezTo>
                  <a:pt x="376998" y="1348577"/>
                  <a:pt x="376946" y="1350184"/>
                  <a:pt x="376894" y="1351843"/>
                </a:cubicBezTo>
                <a:cubicBezTo>
                  <a:pt x="376791" y="1350184"/>
                  <a:pt x="376583" y="1348681"/>
                  <a:pt x="376324" y="1347229"/>
                </a:cubicBezTo>
                <a:cubicBezTo>
                  <a:pt x="375028" y="1347540"/>
                  <a:pt x="373784" y="1348007"/>
                  <a:pt x="372540" y="1348629"/>
                </a:cubicBezTo>
                <a:cubicBezTo>
                  <a:pt x="372021" y="1351791"/>
                  <a:pt x="370777" y="1350962"/>
                  <a:pt x="370466" y="1355109"/>
                </a:cubicBezTo>
                <a:cubicBezTo>
                  <a:pt x="369896" y="1353761"/>
                  <a:pt x="369585" y="1352361"/>
                  <a:pt x="369325" y="1351065"/>
                </a:cubicBezTo>
                <a:cubicBezTo>
                  <a:pt x="369014" y="1351376"/>
                  <a:pt x="368755" y="1351687"/>
                  <a:pt x="368444" y="1351998"/>
                </a:cubicBezTo>
                <a:cubicBezTo>
                  <a:pt x="368963" y="1353087"/>
                  <a:pt x="369377" y="1354279"/>
                  <a:pt x="369170" y="1355783"/>
                </a:cubicBezTo>
                <a:cubicBezTo>
                  <a:pt x="365956" y="1362677"/>
                  <a:pt x="363623" y="1357805"/>
                  <a:pt x="362586" y="1351013"/>
                </a:cubicBezTo>
                <a:cubicBezTo>
                  <a:pt x="358750" y="1349458"/>
                  <a:pt x="364764" y="1362677"/>
                  <a:pt x="361083" y="1361900"/>
                </a:cubicBezTo>
                <a:cubicBezTo>
                  <a:pt x="359839" y="1352620"/>
                  <a:pt x="356417" y="1350962"/>
                  <a:pt x="353099" y="1349769"/>
                </a:cubicBezTo>
                <a:cubicBezTo>
                  <a:pt x="354033" y="1361330"/>
                  <a:pt x="351129" y="1351065"/>
                  <a:pt x="350352" y="1361278"/>
                </a:cubicBezTo>
                <a:cubicBezTo>
                  <a:pt x="348848" y="1353294"/>
                  <a:pt x="345686" y="1355731"/>
                  <a:pt x="344494" y="1360241"/>
                </a:cubicBezTo>
                <a:cubicBezTo>
                  <a:pt x="345116" y="1364751"/>
                  <a:pt x="346256" y="1361796"/>
                  <a:pt x="346930" y="1369106"/>
                </a:cubicBezTo>
                <a:cubicBezTo>
                  <a:pt x="343716" y="1358012"/>
                  <a:pt x="336044" y="1375897"/>
                  <a:pt x="334022" y="1357442"/>
                </a:cubicBezTo>
                <a:cubicBezTo>
                  <a:pt x="332674" y="1363818"/>
                  <a:pt x="327075" y="1348577"/>
                  <a:pt x="325831" y="1355524"/>
                </a:cubicBezTo>
                <a:cubicBezTo>
                  <a:pt x="325572" y="1364596"/>
                  <a:pt x="329045" y="1360137"/>
                  <a:pt x="332570" y="1368276"/>
                </a:cubicBezTo>
                <a:cubicBezTo>
                  <a:pt x="330756" y="1372423"/>
                  <a:pt x="327646" y="1369624"/>
                  <a:pt x="325831" y="1373720"/>
                </a:cubicBezTo>
                <a:cubicBezTo>
                  <a:pt x="320232" y="1350962"/>
                  <a:pt x="313545" y="1366410"/>
                  <a:pt x="310279" y="1363403"/>
                </a:cubicBezTo>
                <a:cubicBezTo>
                  <a:pt x="311834" y="1370246"/>
                  <a:pt x="315567" y="1371438"/>
                  <a:pt x="317329" y="1373927"/>
                </a:cubicBezTo>
                <a:cubicBezTo>
                  <a:pt x="318159" y="1370816"/>
                  <a:pt x="317070" y="1368639"/>
                  <a:pt x="315878" y="1366565"/>
                </a:cubicBezTo>
                <a:cubicBezTo>
                  <a:pt x="317900" y="1360915"/>
                  <a:pt x="318936" y="1371024"/>
                  <a:pt x="322513" y="1371283"/>
                </a:cubicBezTo>
                <a:cubicBezTo>
                  <a:pt x="318677" y="1375793"/>
                  <a:pt x="317122" y="1373823"/>
                  <a:pt x="316396" y="1390620"/>
                </a:cubicBezTo>
                <a:cubicBezTo>
                  <a:pt x="312923" y="1387768"/>
                  <a:pt x="315048" y="1381859"/>
                  <a:pt x="313182" y="1378126"/>
                </a:cubicBezTo>
                <a:cubicBezTo>
                  <a:pt x="311990" y="1393626"/>
                  <a:pt x="294260" y="1387406"/>
                  <a:pt x="289594" y="1395078"/>
                </a:cubicBezTo>
                <a:cubicBezTo>
                  <a:pt x="288506" y="1394300"/>
                  <a:pt x="282855" y="1390723"/>
                  <a:pt x="283788" y="1383984"/>
                </a:cubicBezTo>
                <a:cubicBezTo>
                  <a:pt x="278812" y="1377608"/>
                  <a:pt x="279019" y="1395130"/>
                  <a:pt x="275857" y="1380096"/>
                </a:cubicBezTo>
                <a:cubicBezTo>
                  <a:pt x="274975" y="1386058"/>
                  <a:pt x="278086" y="1389790"/>
                  <a:pt x="278915" y="1394819"/>
                </a:cubicBezTo>
                <a:cubicBezTo>
                  <a:pt x="280367" y="1396167"/>
                  <a:pt x="280419" y="1390568"/>
                  <a:pt x="280989" y="1387509"/>
                </a:cubicBezTo>
                <a:cubicBezTo>
                  <a:pt x="284514" y="1393678"/>
                  <a:pt x="281870" y="1400003"/>
                  <a:pt x="286588" y="1400832"/>
                </a:cubicBezTo>
                <a:cubicBezTo>
                  <a:pt x="283374" y="1402802"/>
                  <a:pt x="281818" y="1397774"/>
                  <a:pt x="276634" y="1393989"/>
                </a:cubicBezTo>
                <a:cubicBezTo>
                  <a:pt x="276945" y="1396478"/>
                  <a:pt x="277256" y="1399070"/>
                  <a:pt x="276842" y="1402025"/>
                </a:cubicBezTo>
                <a:cubicBezTo>
                  <a:pt x="273420" y="1396841"/>
                  <a:pt x="277256" y="1396737"/>
                  <a:pt x="274820" y="1388805"/>
                </a:cubicBezTo>
                <a:cubicBezTo>
                  <a:pt x="272176" y="1386369"/>
                  <a:pt x="271658" y="1394093"/>
                  <a:pt x="267925" y="1386421"/>
                </a:cubicBezTo>
                <a:cubicBezTo>
                  <a:pt x="275909" y="1372112"/>
                  <a:pt x="285603" y="1365995"/>
                  <a:pt x="295193" y="1359308"/>
                </a:cubicBezTo>
                <a:cubicBezTo>
                  <a:pt x="297111" y="1354539"/>
                  <a:pt x="293016" y="1353035"/>
                  <a:pt x="293897" y="1348836"/>
                </a:cubicBezTo>
                <a:cubicBezTo>
                  <a:pt x="290009" y="1348992"/>
                  <a:pt x="286069" y="1349199"/>
                  <a:pt x="282129" y="1349458"/>
                </a:cubicBezTo>
                <a:cubicBezTo>
                  <a:pt x="279900" y="1352465"/>
                  <a:pt x="277153" y="1353865"/>
                  <a:pt x="273368" y="1350702"/>
                </a:cubicBezTo>
                <a:cubicBezTo>
                  <a:pt x="271347" y="1351376"/>
                  <a:pt x="270984" y="1359930"/>
                  <a:pt x="268703" y="1359412"/>
                </a:cubicBezTo>
                <a:cubicBezTo>
                  <a:pt x="268806" y="1350184"/>
                  <a:pt x="268547" y="1351635"/>
                  <a:pt x="265385" y="1357131"/>
                </a:cubicBezTo>
                <a:cubicBezTo>
                  <a:pt x="263622" y="1355679"/>
                  <a:pt x="263415" y="1353398"/>
                  <a:pt x="263104" y="1351221"/>
                </a:cubicBezTo>
                <a:cubicBezTo>
                  <a:pt x="262430" y="1351324"/>
                  <a:pt x="261756" y="1351324"/>
                  <a:pt x="261082" y="1351428"/>
                </a:cubicBezTo>
                <a:cubicBezTo>
                  <a:pt x="259060" y="1361381"/>
                  <a:pt x="256002" y="1353657"/>
                  <a:pt x="252217" y="1356146"/>
                </a:cubicBezTo>
                <a:cubicBezTo>
                  <a:pt x="251181" y="1360811"/>
                  <a:pt x="253513" y="1363611"/>
                  <a:pt x="251958" y="1368535"/>
                </a:cubicBezTo>
                <a:cubicBezTo>
                  <a:pt x="250558" y="1360397"/>
                  <a:pt x="247396" y="1356094"/>
                  <a:pt x="245530" y="1361848"/>
                </a:cubicBezTo>
                <a:cubicBezTo>
                  <a:pt x="244493" y="1366514"/>
                  <a:pt x="250403" y="1367395"/>
                  <a:pt x="247863" y="1372838"/>
                </a:cubicBezTo>
                <a:cubicBezTo>
                  <a:pt x="246204" y="1369520"/>
                  <a:pt x="245685" y="1371750"/>
                  <a:pt x="245271" y="1374186"/>
                </a:cubicBezTo>
                <a:cubicBezTo>
                  <a:pt x="244545" y="1371179"/>
                  <a:pt x="243197" y="1368535"/>
                  <a:pt x="241383" y="1366099"/>
                </a:cubicBezTo>
                <a:cubicBezTo>
                  <a:pt x="236717" y="1373305"/>
                  <a:pt x="234332" y="1376519"/>
                  <a:pt x="231740" y="1388079"/>
                </a:cubicBezTo>
                <a:cubicBezTo>
                  <a:pt x="227282" y="1373097"/>
                  <a:pt x="228319" y="1394352"/>
                  <a:pt x="223549" y="1386732"/>
                </a:cubicBezTo>
                <a:cubicBezTo>
                  <a:pt x="223705" y="1394404"/>
                  <a:pt x="226452" y="1387561"/>
                  <a:pt x="228733" y="1393989"/>
                </a:cubicBezTo>
                <a:cubicBezTo>
                  <a:pt x="226297" y="1394871"/>
                  <a:pt x="223601" y="1394560"/>
                  <a:pt x="222150" y="1399951"/>
                </a:cubicBezTo>
                <a:cubicBezTo>
                  <a:pt x="220491" y="1399018"/>
                  <a:pt x="217017" y="1389894"/>
                  <a:pt x="216706" y="1394922"/>
                </a:cubicBezTo>
                <a:cubicBezTo>
                  <a:pt x="215410" y="1384865"/>
                  <a:pt x="214892" y="1386369"/>
                  <a:pt x="209863" y="1380355"/>
                </a:cubicBezTo>
                <a:cubicBezTo>
                  <a:pt x="215203" y="1379578"/>
                  <a:pt x="214736" y="1366773"/>
                  <a:pt x="220335" y="1372164"/>
                </a:cubicBezTo>
                <a:cubicBezTo>
                  <a:pt x="220906" y="1362470"/>
                  <a:pt x="217329" y="1366565"/>
                  <a:pt x="218158" y="1358997"/>
                </a:cubicBezTo>
                <a:cubicBezTo>
                  <a:pt x="221942" y="1362937"/>
                  <a:pt x="223342" y="1368328"/>
                  <a:pt x="223653" y="1374290"/>
                </a:cubicBezTo>
                <a:cubicBezTo>
                  <a:pt x="225727" y="1376104"/>
                  <a:pt x="226815" y="1373201"/>
                  <a:pt x="229304" y="1377141"/>
                </a:cubicBezTo>
                <a:cubicBezTo>
                  <a:pt x="226867" y="1365010"/>
                  <a:pt x="232259" y="1368639"/>
                  <a:pt x="234903" y="1369780"/>
                </a:cubicBezTo>
                <a:cubicBezTo>
                  <a:pt x="234851" y="1361381"/>
                  <a:pt x="231170" y="1363922"/>
                  <a:pt x="228630" y="1356509"/>
                </a:cubicBezTo>
                <a:cubicBezTo>
                  <a:pt x="214218" y="1359204"/>
                  <a:pt x="199443" y="1362522"/>
                  <a:pt x="184254" y="1366410"/>
                </a:cubicBezTo>
                <a:cubicBezTo>
                  <a:pt x="180003" y="1367499"/>
                  <a:pt x="175700" y="1368639"/>
                  <a:pt x="171398" y="1369780"/>
                </a:cubicBezTo>
                <a:cubicBezTo>
                  <a:pt x="170724" y="1372112"/>
                  <a:pt x="170050" y="1374860"/>
                  <a:pt x="170309" y="1378852"/>
                </a:cubicBezTo>
                <a:cubicBezTo>
                  <a:pt x="168650" y="1375845"/>
                  <a:pt x="168598" y="1372994"/>
                  <a:pt x="169117" y="1370402"/>
                </a:cubicBezTo>
                <a:cubicBezTo>
                  <a:pt x="139567" y="1378437"/>
                  <a:pt x="108359" y="1388391"/>
                  <a:pt x="75129" y="1400210"/>
                </a:cubicBezTo>
                <a:cubicBezTo>
                  <a:pt x="74818" y="1401091"/>
                  <a:pt x="74507" y="1402439"/>
                  <a:pt x="74559" y="1405239"/>
                </a:cubicBezTo>
                <a:cubicBezTo>
                  <a:pt x="73678" y="1402647"/>
                  <a:pt x="72745" y="1400106"/>
                  <a:pt x="72330" y="1402491"/>
                </a:cubicBezTo>
                <a:cubicBezTo>
                  <a:pt x="72175" y="1402128"/>
                  <a:pt x="72071" y="1401765"/>
                  <a:pt x="71915" y="1401351"/>
                </a:cubicBezTo>
                <a:cubicBezTo>
                  <a:pt x="62843" y="1404617"/>
                  <a:pt x="53667" y="1407934"/>
                  <a:pt x="44284" y="1411460"/>
                </a:cubicBezTo>
                <a:cubicBezTo>
                  <a:pt x="53460" y="1405498"/>
                  <a:pt x="62584" y="1400573"/>
                  <a:pt x="71604" y="1396322"/>
                </a:cubicBezTo>
                <a:cubicBezTo>
                  <a:pt x="72071" y="1393160"/>
                  <a:pt x="73730" y="1390983"/>
                  <a:pt x="75337" y="1393989"/>
                </a:cubicBezTo>
                <a:cubicBezTo>
                  <a:pt x="75389" y="1394197"/>
                  <a:pt x="75389" y="1394300"/>
                  <a:pt x="75440" y="1394508"/>
                </a:cubicBezTo>
                <a:cubicBezTo>
                  <a:pt x="91356" y="1387354"/>
                  <a:pt x="106960" y="1382325"/>
                  <a:pt x="121890" y="1377763"/>
                </a:cubicBezTo>
                <a:cubicBezTo>
                  <a:pt x="146462" y="1370402"/>
                  <a:pt x="169169" y="1364336"/>
                  <a:pt x="189957" y="1351895"/>
                </a:cubicBezTo>
                <a:cubicBezTo>
                  <a:pt x="190631" y="1357753"/>
                  <a:pt x="192601" y="1359878"/>
                  <a:pt x="195815" y="1358271"/>
                </a:cubicBezTo>
                <a:cubicBezTo>
                  <a:pt x="211574" y="1352309"/>
                  <a:pt x="227489" y="1347229"/>
                  <a:pt x="242938" y="1343289"/>
                </a:cubicBezTo>
                <a:cubicBezTo>
                  <a:pt x="242938" y="1341734"/>
                  <a:pt x="243042" y="1340127"/>
                  <a:pt x="243404" y="1338364"/>
                </a:cubicBezTo>
                <a:cubicBezTo>
                  <a:pt x="246307" y="1342874"/>
                  <a:pt x="246722" y="1335928"/>
                  <a:pt x="248588" y="1335565"/>
                </a:cubicBezTo>
                <a:cubicBezTo>
                  <a:pt x="246981" y="1331625"/>
                  <a:pt x="247655" y="1326493"/>
                  <a:pt x="246515" y="1322397"/>
                </a:cubicBezTo>
                <a:cubicBezTo>
                  <a:pt x="254187" y="1322190"/>
                  <a:pt x="260460" y="1315088"/>
                  <a:pt x="266577" y="1307363"/>
                </a:cubicBezTo>
                <a:cubicBezTo>
                  <a:pt x="272902" y="1317006"/>
                  <a:pt x="273472" y="1298551"/>
                  <a:pt x="279071" y="1304668"/>
                </a:cubicBezTo>
                <a:cubicBezTo>
                  <a:pt x="282129" y="1281858"/>
                  <a:pt x="298045" y="1306897"/>
                  <a:pt x="298045" y="1280147"/>
                </a:cubicBezTo>
                <a:cubicBezTo>
                  <a:pt x="300688" y="1286264"/>
                  <a:pt x="301103" y="1281028"/>
                  <a:pt x="303436" y="1285538"/>
                </a:cubicBezTo>
                <a:cubicBezTo>
                  <a:pt x="303799" y="1277607"/>
                  <a:pt x="305510" y="1276466"/>
                  <a:pt x="306495" y="1271853"/>
                </a:cubicBezTo>
                <a:cubicBezTo>
                  <a:pt x="302918" y="1268690"/>
                  <a:pt x="302244" y="1277348"/>
                  <a:pt x="298770" y="1265632"/>
                </a:cubicBezTo>
                <a:cubicBezTo>
                  <a:pt x="301829" y="1274963"/>
                  <a:pt x="298096" y="1271127"/>
                  <a:pt x="296282" y="1274963"/>
                </a:cubicBezTo>
                <a:cubicBezTo>
                  <a:pt x="293120" y="1267964"/>
                  <a:pt x="296023" y="1268794"/>
                  <a:pt x="297474" y="1266306"/>
                </a:cubicBezTo>
                <a:cubicBezTo>
                  <a:pt x="292653" y="1258944"/>
                  <a:pt x="290579" y="1265735"/>
                  <a:pt x="287521" y="1267446"/>
                </a:cubicBezTo>
                <a:cubicBezTo>
                  <a:pt x="287054" y="1271749"/>
                  <a:pt x="291668" y="1271904"/>
                  <a:pt x="292187" y="1269001"/>
                </a:cubicBezTo>
                <a:cubicBezTo>
                  <a:pt x="292964" y="1279162"/>
                  <a:pt x="284255" y="1272734"/>
                  <a:pt x="281404" y="1276881"/>
                </a:cubicBezTo>
                <a:cubicBezTo>
                  <a:pt x="281507" y="1269001"/>
                  <a:pt x="284773" y="1276726"/>
                  <a:pt x="284877" y="1268846"/>
                </a:cubicBezTo>
                <a:cubicBezTo>
                  <a:pt x="279278" y="1274445"/>
                  <a:pt x="275183" y="1266513"/>
                  <a:pt x="269221" y="1267135"/>
                </a:cubicBezTo>
                <a:cubicBezTo>
                  <a:pt x="268132" y="1272475"/>
                  <a:pt x="275286" y="1273356"/>
                  <a:pt x="272539" y="1279629"/>
                </a:cubicBezTo>
                <a:cubicBezTo>
                  <a:pt x="271139" y="1277659"/>
                  <a:pt x="269791" y="1275637"/>
                  <a:pt x="268392" y="1273667"/>
                </a:cubicBezTo>
                <a:cubicBezTo>
                  <a:pt x="264141" y="1284242"/>
                  <a:pt x="256105" y="1281547"/>
                  <a:pt x="250818" y="1277088"/>
                </a:cubicBezTo>
                <a:cubicBezTo>
                  <a:pt x="256727" y="1285331"/>
                  <a:pt x="249833" y="1285642"/>
                  <a:pt x="246826" y="1289427"/>
                </a:cubicBezTo>
                <a:cubicBezTo>
                  <a:pt x="245478" y="1284865"/>
                  <a:pt x="242886" y="1281443"/>
                  <a:pt x="245582" y="1279888"/>
                </a:cubicBezTo>
                <a:cubicBezTo>
                  <a:pt x="238117" y="1268431"/>
                  <a:pt x="241849" y="1290100"/>
                  <a:pt x="235628" y="1281236"/>
                </a:cubicBezTo>
                <a:cubicBezTo>
                  <a:pt x="234903" y="1287768"/>
                  <a:pt x="237028" y="1292744"/>
                  <a:pt x="238480" y="1298084"/>
                </a:cubicBezTo>
                <a:cubicBezTo>
                  <a:pt x="237235" y="1301816"/>
                  <a:pt x="231792" y="1291034"/>
                  <a:pt x="231170" y="1287716"/>
                </a:cubicBezTo>
                <a:cubicBezTo>
                  <a:pt x="227489" y="1284709"/>
                  <a:pt x="225830" y="1303890"/>
                  <a:pt x="222253" y="1290515"/>
                </a:cubicBezTo>
                <a:cubicBezTo>
                  <a:pt x="221113" y="1291241"/>
                  <a:pt x="217795" y="1298862"/>
                  <a:pt x="219661" y="1302335"/>
                </a:cubicBezTo>
                <a:cubicBezTo>
                  <a:pt x="215307" y="1295077"/>
                  <a:pt x="207582" y="1297047"/>
                  <a:pt x="203228" y="1307830"/>
                </a:cubicBezTo>
                <a:cubicBezTo>
                  <a:pt x="207531" y="1309955"/>
                  <a:pt x="206805" y="1308556"/>
                  <a:pt x="211885" y="1317161"/>
                </a:cubicBezTo>
                <a:cubicBezTo>
                  <a:pt x="210641" y="1322605"/>
                  <a:pt x="209086" y="1326544"/>
                  <a:pt x="207842" y="1331936"/>
                </a:cubicBezTo>
                <a:cubicBezTo>
                  <a:pt x="205457" y="1330899"/>
                  <a:pt x="206960" y="1317835"/>
                  <a:pt x="205198" y="1323175"/>
                </a:cubicBezTo>
                <a:cubicBezTo>
                  <a:pt x="201932" y="1314310"/>
                  <a:pt x="208205" y="1321671"/>
                  <a:pt x="209086" y="1320894"/>
                </a:cubicBezTo>
                <a:cubicBezTo>
                  <a:pt x="207064" y="1308608"/>
                  <a:pt x="197629" y="1304875"/>
                  <a:pt x="197111" y="1319650"/>
                </a:cubicBezTo>
                <a:cubicBezTo>
                  <a:pt x="192963" y="1322916"/>
                  <a:pt x="183269" y="1301661"/>
                  <a:pt x="181662" y="1316280"/>
                </a:cubicBezTo>
                <a:cubicBezTo>
                  <a:pt x="180262" y="1314362"/>
                  <a:pt x="178811" y="1312444"/>
                  <a:pt x="177411" y="1310578"/>
                </a:cubicBezTo>
                <a:cubicBezTo>
                  <a:pt x="176011" y="1315502"/>
                  <a:pt x="179174" y="1317783"/>
                  <a:pt x="179900" y="1321464"/>
                </a:cubicBezTo>
                <a:cubicBezTo>
                  <a:pt x="177981" y="1325974"/>
                  <a:pt x="172123" y="1313170"/>
                  <a:pt x="171294" y="1322397"/>
                </a:cubicBezTo>
                <a:cubicBezTo>
                  <a:pt x="171501" y="1330070"/>
                  <a:pt x="174871" y="1325715"/>
                  <a:pt x="176634" y="1329603"/>
                </a:cubicBezTo>
                <a:cubicBezTo>
                  <a:pt x="168235" y="1328981"/>
                  <a:pt x="159733" y="1325611"/>
                  <a:pt x="158282" y="1342460"/>
                </a:cubicBezTo>
                <a:cubicBezTo>
                  <a:pt x="156001" y="1343237"/>
                  <a:pt x="154238" y="1346140"/>
                  <a:pt x="150143" y="1339245"/>
                </a:cubicBezTo>
                <a:cubicBezTo>
                  <a:pt x="150921" y="1335254"/>
                  <a:pt x="150610" y="1332040"/>
                  <a:pt x="148640" y="1329810"/>
                </a:cubicBezTo>
                <a:cubicBezTo>
                  <a:pt x="148121" y="1340334"/>
                  <a:pt x="138375" y="1332869"/>
                  <a:pt x="136198" y="1346037"/>
                </a:cubicBezTo>
                <a:cubicBezTo>
                  <a:pt x="138842" y="1349821"/>
                  <a:pt x="141382" y="1353243"/>
                  <a:pt x="142004" y="1348577"/>
                </a:cubicBezTo>
                <a:cubicBezTo>
                  <a:pt x="142211" y="1355627"/>
                  <a:pt x="135420" y="1360085"/>
                  <a:pt x="132206" y="1363196"/>
                </a:cubicBezTo>
                <a:cubicBezTo>
                  <a:pt x="127074" y="1356042"/>
                  <a:pt x="134383" y="1361744"/>
                  <a:pt x="133243" y="1352102"/>
                </a:cubicBezTo>
                <a:cubicBezTo>
                  <a:pt x="129614" y="1347436"/>
                  <a:pt x="128888" y="1354487"/>
                  <a:pt x="125052" y="1348940"/>
                </a:cubicBezTo>
                <a:cubicBezTo>
                  <a:pt x="124845" y="1345622"/>
                  <a:pt x="124067" y="1342615"/>
                  <a:pt x="122201" y="1340334"/>
                </a:cubicBezTo>
                <a:cubicBezTo>
                  <a:pt x="122667" y="1334165"/>
                  <a:pt x="124430" y="1338157"/>
                  <a:pt x="123030" y="1331469"/>
                </a:cubicBezTo>
                <a:cubicBezTo>
                  <a:pt x="122045" y="1331521"/>
                  <a:pt x="121060" y="1331521"/>
                  <a:pt x="119557" y="1329499"/>
                </a:cubicBezTo>
                <a:cubicBezTo>
                  <a:pt x="119609" y="1345311"/>
                  <a:pt x="117743" y="1342200"/>
                  <a:pt x="115150" y="1351065"/>
                </a:cubicBezTo>
                <a:cubicBezTo>
                  <a:pt x="119453" y="1358582"/>
                  <a:pt x="118157" y="1343082"/>
                  <a:pt x="122460" y="1350599"/>
                </a:cubicBezTo>
                <a:cubicBezTo>
                  <a:pt x="122616" y="1358375"/>
                  <a:pt x="120023" y="1354694"/>
                  <a:pt x="120179" y="1362470"/>
                </a:cubicBezTo>
                <a:cubicBezTo>
                  <a:pt x="119764" y="1354383"/>
                  <a:pt x="112403" y="1352309"/>
                  <a:pt x="110018" y="1354383"/>
                </a:cubicBezTo>
                <a:cubicBezTo>
                  <a:pt x="109966" y="1357182"/>
                  <a:pt x="111833" y="1358789"/>
                  <a:pt x="113077" y="1360759"/>
                </a:cubicBezTo>
                <a:cubicBezTo>
                  <a:pt x="113543" y="1370557"/>
                  <a:pt x="109811" y="1363611"/>
                  <a:pt x="109759" y="1371231"/>
                </a:cubicBezTo>
                <a:cubicBezTo>
                  <a:pt x="107789" y="1368328"/>
                  <a:pt x="109759" y="1362885"/>
                  <a:pt x="108359" y="1359619"/>
                </a:cubicBezTo>
                <a:cubicBezTo>
                  <a:pt x="102294" y="1356094"/>
                  <a:pt x="100065" y="1368069"/>
                  <a:pt x="94466" y="1366410"/>
                </a:cubicBezTo>
                <a:cubicBezTo>
                  <a:pt x="92030" y="1356871"/>
                  <a:pt x="98095" y="1365840"/>
                  <a:pt x="98665" y="1359515"/>
                </a:cubicBezTo>
                <a:cubicBezTo>
                  <a:pt x="98613" y="1357442"/>
                  <a:pt x="97784" y="1355938"/>
                  <a:pt x="97939" y="1353709"/>
                </a:cubicBezTo>
                <a:cubicBezTo>
                  <a:pt x="95555" y="1359308"/>
                  <a:pt x="92911" y="1352880"/>
                  <a:pt x="88401" y="1351428"/>
                </a:cubicBezTo>
                <a:cubicBezTo>
                  <a:pt x="86016" y="1341112"/>
                  <a:pt x="89956" y="1342408"/>
                  <a:pt x="93377" y="1350391"/>
                </a:cubicBezTo>
                <a:cubicBezTo>
                  <a:pt x="95140" y="1343704"/>
                  <a:pt x="87779" y="1341215"/>
                  <a:pt x="91926" y="1338727"/>
                </a:cubicBezTo>
                <a:cubicBezTo>
                  <a:pt x="88556" y="1334424"/>
                  <a:pt x="83579" y="1335357"/>
                  <a:pt x="84616" y="1324626"/>
                </a:cubicBezTo>
                <a:cubicBezTo>
                  <a:pt x="86534" y="1323486"/>
                  <a:pt x="88245" y="1327322"/>
                  <a:pt x="87571" y="1333180"/>
                </a:cubicBezTo>
                <a:cubicBezTo>
                  <a:pt x="88919" y="1334424"/>
                  <a:pt x="88867" y="1330329"/>
                  <a:pt x="89230" y="1327892"/>
                </a:cubicBezTo>
                <a:cubicBezTo>
                  <a:pt x="92755" y="1330536"/>
                  <a:pt x="93066" y="1335254"/>
                  <a:pt x="95658" y="1338468"/>
                </a:cubicBezTo>
                <a:cubicBezTo>
                  <a:pt x="99443" y="1335772"/>
                  <a:pt x="102553" y="1330121"/>
                  <a:pt x="108152" y="1334632"/>
                </a:cubicBezTo>
                <a:cubicBezTo>
                  <a:pt x="108411" y="1313325"/>
                  <a:pt x="117120" y="1326493"/>
                  <a:pt x="120646" y="1318406"/>
                </a:cubicBezTo>
                <a:cubicBezTo>
                  <a:pt x="116861" y="1304046"/>
                  <a:pt x="112092" y="1317732"/>
                  <a:pt x="108463" y="1305290"/>
                </a:cubicBezTo>
                <a:cubicBezTo>
                  <a:pt x="117069" y="1306482"/>
                  <a:pt x="118365" y="1290930"/>
                  <a:pt x="129718" y="1300158"/>
                </a:cubicBezTo>
                <a:cubicBezTo>
                  <a:pt x="129770" y="1290982"/>
                  <a:pt x="129459" y="1283361"/>
                  <a:pt x="135368" y="1292381"/>
                </a:cubicBezTo>
                <a:cubicBezTo>
                  <a:pt x="135265" y="1283361"/>
                  <a:pt x="132258" y="1274911"/>
                  <a:pt x="128681" y="1273719"/>
                </a:cubicBezTo>
                <a:cubicBezTo>
                  <a:pt x="128577" y="1268016"/>
                  <a:pt x="131066" y="1273200"/>
                  <a:pt x="131532" y="1269831"/>
                </a:cubicBezTo>
                <a:cubicBezTo>
                  <a:pt x="131688" y="1276726"/>
                  <a:pt x="137286" y="1280095"/>
                  <a:pt x="135835" y="1287923"/>
                </a:cubicBezTo>
                <a:cubicBezTo>
                  <a:pt x="138168" y="1275637"/>
                  <a:pt x="145944" y="1286161"/>
                  <a:pt x="149987" y="1281288"/>
                </a:cubicBezTo>
                <a:cubicBezTo>
                  <a:pt x="142159" y="1276985"/>
                  <a:pt x="136509" y="1271697"/>
                  <a:pt x="135005" y="1271801"/>
                </a:cubicBezTo>
                <a:cubicBezTo>
                  <a:pt x="133865" y="1257285"/>
                  <a:pt x="145892" y="1271282"/>
                  <a:pt x="150921" y="1272526"/>
                </a:cubicBezTo>
                <a:cubicBezTo>
                  <a:pt x="149054" y="1262884"/>
                  <a:pt x="154238" y="1262936"/>
                  <a:pt x="156882" y="1262832"/>
                </a:cubicBezTo>
                <a:cubicBezTo>
                  <a:pt x="158023" y="1264958"/>
                  <a:pt x="157141" y="1268172"/>
                  <a:pt x="158541" y="1270142"/>
                </a:cubicBezTo>
                <a:cubicBezTo>
                  <a:pt x="159474" y="1270868"/>
                  <a:pt x="159889" y="1269364"/>
                  <a:pt x="160926" y="1270816"/>
                </a:cubicBezTo>
                <a:cubicBezTo>
                  <a:pt x="160459" y="1267653"/>
                  <a:pt x="158697" y="1265269"/>
                  <a:pt x="159526" y="1261329"/>
                </a:cubicBezTo>
                <a:cubicBezTo>
                  <a:pt x="164969" y="1257907"/>
                  <a:pt x="172175" y="1262210"/>
                  <a:pt x="178033" y="1260759"/>
                </a:cubicBezTo>
                <a:cubicBezTo>
                  <a:pt x="178033" y="1258737"/>
                  <a:pt x="177204" y="1257130"/>
                  <a:pt x="177463" y="1254952"/>
                </a:cubicBezTo>
                <a:cubicBezTo>
                  <a:pt x="170724" y="1254538"/>
                  <a:pt x="167354" y="1249250"/>
                  <a:pt x="160926" y="1248058"/>
                </a:cubicBezTo>
                <a:cubicBezTo>
                  <a:pt x="163673" y="1237119"/>
                  <a:pt x="169998" y="1241733"/>
                  <a:pt x="173575" y="1234475"/>
                </a:cubicBezTo>
                <a:cubicBezTo>
                  <a:pt x="176634" y="1240230"/>
                  <a:pt x="172020" y="1237793"/>
                  <a:pt x="172538" y="1243288"/>
                </a:cubicBezTo>
                <a:cubicBezTo>
                  <a:pt x="174664" y="1247228"/>
                  <a:pt x="175545" y="1245621"/>
                  <a:pt x="177100" y="1246865"/>
                </a:cubicBezTo>
                <a:cubicBezTo>
                  <a:pt x="178966" y="1239763"/>
                  <a:pt x="174715" y="1231728"/>
                  <a:pt x="177826" y="1229913"/>
                </a:cubicBezTo>
                <a:cubicBezTo>
                  <a:pt x="179796" y="1232246"/>
                  <a:pt x="179796" y="1235668"/>
                  <a:pt x="181818" y="1237897"/>
                </a:cubicBezTo>
                <a:cubicBezTo>
                  <a:pt x="181558" y="1240022"/>
                  <a:pt x="180314" y="1237897"/>
                  <a:pt x="179433" y="1237275"/>
                </a:cubicBezTo>
                <a:cubicBezTo>
                  <a:pt x="178811" y="1242355"/>
                  <a:pt x="182388" y="1256663"/>
                  <a:pt x="178396" y="1246140"/>
                </a:cubicBezTo>
                <a:cubicBezTo>
                  <a:pt x="176685" y="1258322"/>
                  <a:pt x="182336" y="1259981"/>
                  <a:pt x="184565" y="1256974"/>
                </a:cubicBezTo>
                <a:cubicBezTo>
                  <a:pt x="180003" y="1253294"/>
                  <a:pt x="186898" y="1248317"/>
                  <a:pt x="182647" y="1241629"/>
                </a:cubicBezTo>
                <a:cubicBezTo>
                  <a:pt x="183684" y="1237275"/>
                  <a:pt x="188298" y="1249198"/>
                  <a:pt x="189542" y="1245829"/>
                </a:cubicBezTo>
                <a:cubicBezTo>
                  <a:pt x="189957" y="1237741"/>
                  <a:pt x="184150" y="1235616"/>
                  <a:pt x="182077" y="1235771"/>
                </a:cubicBezTo>
                <a:cubicBezTo>
                  <a:pt x="179381" y="1231883"/>
                  <a:pt x="181558" y="1225144"/>
                  <a:pt x="178811" y="1221204"/>
                </a:cubicBezTo>
                <a:cubicBezTo>
                  <a:pt x="180211" y="1215139"/>
                  <a:pt x="184513" y="1222137"/>
                  <a:pt x="185706" y="1215087"/>
                </a:cubicBezTo>
                <a:cubicBezTo>
                  <a:pt x="183839" y="1207104"/>
                  <a:pt x="181818" y="1210992"/>
                  <a:pt x="178448" y="1202853"/>
                </a:cubicBezTo>
                <a:cubicBezTo>
                  <a:pt x="178604" y="1190981"/>
                  <a:pt x="184150" y="1203630"/>
                  <a:pt x="184565" y="1193106"/>
                </a:cubicBezTo>
                <a:cubicBezTo>
                  <a:pt x="187209" y="1199068"/>
                  <a:pt x="182232" y="1198031"/>
                  <a:pt x="183010" y="1206378"/>
                </a:cubicBezTo>
                <a:cubicBezTo>
                  <a:pt x="184980" y="1204978"/>
                  <a:pt x="187261" y="1205185"/>
                  <a:pt x="188609" y="1201038"/>
                </a:cubicBezTo>
                <a:cubicBezTo>
                  <a:pt x="187261" y="1210214"/>
                  <a:pt x="189801" y="1213532"/>
                  <a:pt x="192341" y="1221515"/>
                </a:cubicBezTo>
                <a:cubicBezTo>
                  <a:pt x="193223" y="1222293"/>
                  <a:pt x="193689" y="1220738"/>
                  <a:pt x="194726" y="1222189"/>
                </a:cubicBezTo>
                <a:cubicBezTo>
                  <a:pt x="196903" y="1216798"/>
                  <a:pt x="191512" y="1215865"/>
                  <a:pt x="193637" y="1210421"/>
                </a:cubicBezTo>
                <a:cubicBezTo>
                  <a:pt x="199132" y="1220634"/>
                  <a:pt x="212818" y="1203008"/>
                  <a:pt x="208619" y="1189581"/>
                </a:cubicBezTo>
                <a:cubicBezTo>
                  <a:pt x="211833" y="1195336"/>
                  <a:pt x="213389" y="1190566"/>
                  <a:pt x="214996" y="1198446"/>
                </a:cubicBezTo>
                <a:cubicBezTo>
                  <a:pt x="217380" y="1191033"/>
                  <a:pt x="213855" y="1186782"/>
                  <a:pt x="214840" y="1180146"/>
                </a:cubicBezTo>
                <a:cubicBezTo>
                  <a:pt x="211885" y="1183827"/>
                  <a:pt x="206909" y="1178124"/>
                  <a:pt x="204368" y="1183723"/>
                </a:cubicBezTo>
                <a:cubicBezTo>
                  <a:pt x="204679" y="1174548"/>
                  <a:pt x="212300" y="1169467"/>
                  <a:pt x="217277" y="1170608"/>
                </a:cubicBezTo>
                <a:cubicBezTo>
                  <a:pt x="217847" y="1166253"/>
                  <a:pt x="214736" y="1163816"/>
                  <a:pt x="216292" y="1158892"/>
                </a:cubicBezTo>
                <a:cubicBezTo>
                  <a:pt x="220335" y="1163039"/>
                  <a:pt x="224586" y="1167756"/>
                  <a:pt x="226764" y="1155263"/>
                </a:cubicBezTo>
                <a:cubicBezTo>
                  <a:pt x="229096" y="1164490"/>
                  <a:pt x="231688" y="1161743"/>
                  <a:pt x="231948" y="1172889"/>
                </a:cubicBezTo>
                <a:cubicBezTo>
                  <a:pt x="232310" y="1163868"/>
                  <a:pt x="237287" y="1174496"/>
                  <a:pt x="239257" y="1164853"/>
                </a:cubicBezTo>
                <a:cubicBezTo>
                  <a:pt x="240035" y="1179265"/>
                  <a:pt x="245893" y="1167445"/>
                  <a:pt x="247655" y="1176673"/>
                </a:cubicBezTo>
                <a:cubicBezTo>
                  <a:pt x="251388" y="1168534"/>
                  <a:pt x="242575" y="1167186"/>
                  <a:pt x="244908" y="1159773"/>
                </a:cubicBezTo>
                <a:cubicBezTo>
                  <a:pt x="248485" y="1166201"/>
                  <a:pt x="250558" y="1165475"/>
                  <a:pt x="252114" y="1162054"/>
                </a:cubicBezTo>
                <a:cubicBezTo>
                  <a:pt x="251492" y="1157596"/>
                  <a:pt x="249936" y="1153708"/>
                  <a:pt x="248848" y="1149560"/>
                </a:cubicBezTo>
                <a:cubicBezTo>
                  <a:pt x="240916" y="1148420"/>
                  <a:pt x="235628" y="1158995"/>
                  <a:pt x="228474" y="1152360"/>
                </a:cubicBezTo>
                <a:cubicBezTo>
                  <a:pt x="228578" y="1144480"/>
                  <a:pt x="232466" y="1154744"/>
                  <a:pt x="232051" y="1144324"/>
                </a:cubicBezTo>
                <a:cubicBezTo>
                  <a:pt x="245167" y="1160602"/>
                  <a:pt x="247241" y="1123277"/>
                  <a:pt x="259527" y="1135667"/>
                </a:cubicBezTo>
                <a:cubicBezTo>
                  <a:pt x="264452" y="1112391"/>
                  <a:pt x="284048" y="1124418"/>
                  <a:pt x="284307" y="1102593"/>
                </a:cubicBezTo>
                <a:cubicBezTo>
                  <a:pt x="286743" y="1099845"/>
                  <a:pt x="289439" y="1098394"/>
                  <a:pt x="291772" y="1094817"/>
                </a:cubicBezTo>
                <a:cubicBezTo>
                  <a:pt x="295919" y="1108191"/>
                  <a:pt x="298667" y="1095750"/>
                  <a:pt x="302710" y="1097460"/>
                </a:cubicBezTo>
                <a:cubicBezTo>
                  <a:pt x="302399" y="1094246"/>
                  <a:pt x="300688" y="1091706"/>
                  <a:pt x="301622" y="1087870"/>
                </a:cubicBezTo>
                <a:cubicBezTo>
                  <a:pt x="303695" y="1097409"/>
                  <a:pt x="308620" y="1095335"/>
                  <a:pt x="306754" y="1087300"/>
                </a:cubicBezTo>
                <a:cubicBezTo>
                  <a:pt x="316344" y="1094765"/>
                  <a:pt x="320803" y="1074858"/>
                  <a:pt x="329564" y="1077916"/>
                </a:cubicBezTo>
                <a:cubicBezTo>
                  <a:pt x="328371" y="1084241"/>
                  <a:pt x="332778" y="1085692"/>
                  <a:pt x="334333" y="1087662"/>
                </a:cubicBezTo>
                <a:cubicBezTo>
                  <a:pt x="334748" y="1082738"/>
                  <a:pt x="329927" y="1080405"/>
                  <a:pt x="329875" y="1075739"/>
                </a:cubicBezTo>
                <a:cubicBezTo>
                  <a:pt x="334540" y="1063401"/>
                  <a:pt x="343094" y="1072421"/>
                  <a:pt x="349574" y="1070244"/>
                </a:cubicBezTo>
                <a:cubicBezTo>
                  <a:pt x="346878" y="1056351"/>
                  <a:pt x="354395" y="1052048"/>
                  <a:pt x="357402" y="1060550"/>
                </a:cubicBezTo>
                <a:cubicBezTo>
                  <a:pt x="357506" y="1053137"/>
                  <a:pt x="359735" y="1057076"/>
                  <a:pt x="360150" y="1051218"/>
                </a:cubicBezTo>
                <a:cubicBezTo>
                  <a:pt x="367200" y="1070088"/>
                  <a:pt x="376065" y="1034629"/>
                  <a:pt x="387003" y="1048626"/>
                </a:cubicBezTo>
                <a:cubicBezTo>
                  <a:pt x="389440" y="1025143"/>
                  <a:pt x="406392" y="1053966"/>
                  <a:pt x="407532" y="1031001"/>
                </a:cubicBezTo>
                <a:cubicBezTo>
                  <a:pt x="405873" y="1034007"/>
                  <a:pt x="403281" y="1032037"/>
                  <a:pt x="401104" y="1031986"/>
                </a:cubicBezTo>
                <a:cubicBezTo>
                  <a:pt x="400897" y="1020995"/>
                  <a:pt x="410176" y="1032400"/>
                  <a:pt x="414738" y="1025765"/>
                </a:cubicBezTo>
                <a:cubicBezTo>
                  <a:pt x="416604" y="1023069"/>
                  <a:pt x="422410" y="1008294"/>
                  <a:pt x="424640" y="1019388"/>
                </a:cubicBezTo>
                <a:cubicBezTo>
                  <a:pt x="426765" y="1023121"/>
                  <a:pt x="426402" y="1012442"/>
                  <a:pt x="427439" y="1010161"/>
                </a:cubicBezTo>
                <a:cubicBezTo>
                  <a:pt x="433452" y="1015448"/>
                  <a:pt x="437133" y="1006791"/>
                  <a:pt x="443302" y="1013115"/>
                </a:cubicBezTo>
                <a:cubicBezTo>
                  <a:pt x="447761" y="1003473"/>
                  <a:pt x="460202" y="1000414"/>
                  <a:pt x="468912" y="995697"/>
                </a:cubicBezTo>
                <a:cubicBezTo>
                  <a:pt x="478191" y="989735"/>
                  <a:pt x="487522" y="984085"/>
                  <a:pt x="496854" y="978486"/>
                </a:cubicBezTo>
                <a:cubicBezTo>
                  <a:pt x="495506" y="978382"/>
                  <a:pt x="493743" y="978382"/>
                  <a:pt x="491514" y="978590"/>
                </a:cubicBezTo>
                <a:cubicBezTo>
                  <a:pt x="483531" y="981233"/>
                  <a:pt x="473681" y="984033"/>
                  <a:pt x="466942" y="986521"/>
                </a:cubicBezTo>
                <a:cubicBezTo>
                  <a:pt x="459632" y="984966"/>
                  <a:pt x="450249" y="984292"/>
                  <a:pt x="431275" y="987869"/>
                </a:cubicBezTo>
                <a:cubicBezTo>
                  <a:pt x="431327" y="987765"/>
                  <a:pt x="431379" y="987662"/>
                  <a:pt x="431431" y="987558"/>
                </a:cubicBezTo>
                <a:cubicBezTo>
                  <a:pt x="430498" y="987299"/>
                  <a:pt x="429357" y="986106"/>
                  <a:pt x="428061" y="983774"/>
                </a:cubicBezTo>
                <a:cubicBezTo>
                  <a:pt x="427854" y="982789"/>
                  <a:pt x="427854" y="981752"/>
                  <a:pt x="427906" y="980715"/>
                </a:cubicBezTo>
                <a:cubicBezTo>
                  <a:pt x="426454" y="980145"/>
                  <a:pt x="424640" y="979730"/>
                  <a:pt x="422618" y="979367"/>
                </a:cubicBezTo>
                <a:cubicBezTo>
                  <a:pt x="421685" y="988387"/>
                  <a:pt x="425987" y="980300"/>
                  <a:pt x="428061" y="983774"/>
                </a:cubicBezTo>
                <a:cubicBezTo>
                  <a:pt x="423706" y="1000000"/>
                  <a:pt x="421736" y="984448"/>
                  <a:pt x="417019" y="996682"/>
                </a:cubicBezTo>
                <a:cubicBezTo>
                  <a:pt x="415205" y="993468"/>
                  <a:pt x="417641" y="988439"/>
                  <a:pt x="416449" y="984914"/>
                </a:cubicBezTo>
                <a:cubicBezTo>
                  <a:pt x="415464" y="983463"/>
                  <a:pt x="415205" y="986366"/>
                  <a:pt x="414738" y="987714"/>
                </a:cubicBezTo>
                <a:cubicBezTo>
                  <a:pt x="412872" y="983255"/>
                  <a:pt x="413183" y="981026"/>
                  <a:pt x="414842" y="979678"/>
                </a:cubicBezTo>
                <a:cubicBezTo>
                  <a:pt x="414582" y="979263"/>
                  <a:pt x="414375" y="979004"/>
                  <a:pt x="414116" y="978590"/>
                </a:cubicBezTo>
                <a:cubicBezTo>
                  <a:pt x="409969" y="978434"/>
                  <a:pt x="405407" y="978486"/>
                  <a:pt x="400637" y="978693"/>
                </a:cubicBezTo>
                <a:cubicBezTo>
                  <a:pt x="400741" y="979056"/>
                  <a:pt x="400793" y="979367"/>
                  <a:pt x="400897" y="979782"/>
                </a:cubicBezTo>
                <a:cubicBezTo>
                  <a:pt x="400274" y="980041"/>
                  <a:pt x="399497" y="979575"/>
                  <a:pt x="398667" y="978797"/>
                </a:cubicBezTo>
                <a:cubicBezTo>
                  <a:pt x="398512" y="978797"/>
                  <a:pt x="398356" y="978797"/>
                  <a:pt x="398201" y="978849"/>
                </a:cubicBezTo>
                <a:cubicBezTo>
                  <a:pt x="397890" y="978693"/>
                  <a:pt x="397890" y="978434"/>
                  <a:pt x="398097" y="978227"/>
                </a:cubicBezTo>
                <a:cubicBezTo>
                  <a:pt x="397423" y="977501"/>
                  <a:pt x="396749" y="976671"/>
                  <a:pt x="396075" y="975842"/>
                </a:cubicBezTo>
                <a:cubicBezTo>
                  <a:pt x="394727" y="976101"/>
                  <a:pt x="392965" y="976516"/>
                  <a:pt x="390425" y="977294"/>
                </a:cubicBezTo>
                <a:cubicBezTo>
                  <a:pt x="391202" y="980041"/>
                  <a:pt x="394054" y="981856"/>
                  <a:pt x="395038" y="984499"/>
                </a:cubicBezTo>
                <a:cubicBezTo>
                  <a:pt x="393691" y="990461"/>
                  <a:pt x="390373" y="982685"/>
                  <a:pt x="390062" y="977397"/>
                </a:cubicBezTo>
                <a:cubicBezTo>
                  <a:pt x="389647" y="977553"/>
                  <a:pt x="389284" y="977656"/>
                  <a:pt x="388766" y="977812"/>
                </a:cubicBezTo>
                <a:cubicBezTo>
                  <a:pt x="389232" y="977501"/>
                  <a:pt x="389647" y="977242"/>
                  <a:pt x="390010" y="976983"/>
                </a:cubicBezTo>
                <a:cubicBezTo>
                  <a:pt x="390010" y="976931"/>
                  <a:pt x="390010" y="976879"/>
                  <a:pt x="390010" y="976879"/>
                </a:cubicBezTo>
                <a:cubicBezTo>
                  <a:pt x="386951" y="972161"/>
                  <a:pt x="387211" y="986366"/>
                  <a:pt x="384152" y="981648"/>
                </a:cubicBezTo>
                <a:cubicBezTo>
                  <a:pt x="383996" y="985744"/>
                  <a:pt x="387003" y="988336"/>
                  <a:pt x="384722" y="993468"/>
                </a:cubicBezTo>
                <a:cubicBezTo>
                  <a:pt x="379123" y="980663"/>
                  <a:pt x="367978" y="982063"/>
                  <a:pt x="370362" y="996215"/>
                </a:cubicBezTo>
                <a:cubicBezTo>
                  <a:pt x="367200" y="996475"/>
                  <a:pt x="365386" y="1004406"/>
                  <a:pt x="360409" y="994816"/>
                </a:cubicBezTo>
                <a:cubicBezTo>
                  <a:pt x="359320" y="1011457"/>
                  <a:pt x="350663" y="996475"/>
                  <a:pt x="351440" y="1011094"/>
                </a:cubicBezTo>
                <a:cubicBezTo>
                  <a:pt x="343820" y="990513"/>
                  <a:pt x="340865" y="1028720"/>
                  <a:pt x="331896" y="1014204"/>
                </a:cubicBezTo>
                <a:cubicBezTo>
                  <a:pt x="327127" y="1021669"/>
                  <a:pt x="320232" y="1018870"/>
                  <a:pt x="315774" y="1028201"/>
                </a:cubicBezTo>
                <a:cubicBezTo>
                  <a:pt x="314841" y="1034318"/>
                  <a:pt x="319403" y="1027061"/>
                  <a:pt x="317174" y="1035562"/>
                </a:cubicBezTo>
                <a:cubicBezTo>
                  <a:pt x="304732" y="1022758"/>
                  <a:pt x="300118" y="1051218"/>
                  <a:pt x="289024" y="1045620"/>
                </a:cubicBezTo>
                <a:cubicBezTo>
                  <a:pt x="289491" y="1041524"/>
                  <a:pt x="290994" y="1042820"/>
                  <a:pt x="291357" y="1038362"/>
                </a:cubicBezTo>
                <a:cubicBezTo>
                  <a:pt x="291461" y="1035614"/>
                  <a:pt x="289491" y="1033852"/>
                  <a:pt x="289906" y="1030949"/>
                </a:cubicBezTo>
                <a:cubicBezTo>
                  <a:pt x="286121" y="1034681"/>
                  <a:pt x="283685" y="1045620"/>
                  <a:pt x="279693" y="1048212"/>
                </a:cubicBezTo>
                <a:cubicBezTo>
                  <a:pt x="278086" y="1043961"/>
                  <a:pt x="280108" y="1044013"/>
                  <a:pt x="280678" y="1041628"/>
                </a:cubicBezTo>
                <a:cubicBezTo>
                  <a:pt x="280626" y="1034318"/>
                  <a:pt x="277878" y="1044635"/>
                  <a:pt x="275131" y="1036288"/>
                </a:cubicBezTo>
                <a:cubicBezTo>
                  <a:pt x="275857" y="1041265"/>
                  <a:pt x="275546" y="1043546"/>
                  <a:pt x="273835" y="1045049"/>
                </a:cubicBezTo>
                <a:cubicBezTo>
                  <a:pt x="266162" y="1025816"/>
                  <a:pt x="264348" y="1057595"/>
                  <a:pt x="255898" y="1045931"/>
                </a:cubicBezTo>
                <a:cubicBezTo>
                  <a:pt x="254395" y="1052100"/>
                  <a:pt x="255380" y="1056973"/>
                  <a:pt x="258801" y="1060705"/>
                </a:cubicBezTo>
                <a:cubicBezTo>
                  <a:pt x="258335" y="1068222"/>
                  <a:pt x="255120" y="1062520"/>
                  <a:pt x="254032" y="1067237"/>
                </a:cubicBezTo>
                <a:cubicBezTo>
                  <a:pt x="252736" y="1064593"/>
                  <a:pt x="253980" y="1060498"/>
                  <a:pt x="254239" y="1056921"/>
                </a:cubicBezTo>
                <a:cubicBezTo>
                  <a:pt x="250818" y="1050078"/>
                  <a:pt x="249418" y="1053137"/>
                  <a:pt x="247241" y="1052514"/>
                </a:cubicBezTo>
                <a:cubicBezTo>
                  <a:pt x="246930" y="1056765"/>
                  <a:pt x="248329" y="1060083"/>
                  <a:pt x="250818" y="1062831"/>
                </a:cubicBezTo>
                <a:cubicBezTo>
                  <a:pt x="244597" y="1058321"/>
                  <a:pt x="241072" y="1067185"/>
                  <a:pt x="236043" y="1068689"/>
                </a:cubicBezTo>
                <a:cubicBezTo>
                  <a:pt x="235991" y="1072784"/>
                  <a:pt x="239102" y="1075221"/>
                  <a:pt x="236924" y="1080457"/>
                </a:cubicBezTo>
                <a:cubicBezTo>
                  <a:pt x="230341" y="1062779"/>
                  <a:pt x="218365" y="1083671"/>
                  <a:pt x="211989" y="1077502"/>
                </a:cubicBezTo>
                <a:cubicBezTo>
                  <a:pt x="212300" y="1087351"/>
                  <a:pt x="206338" y="1087870"/>
                  <a:pt x="212352" y="1093676"/>
                </a:cubicBezTo>
                <a:cubicBezTo>
                  <a:pt x="209812" y="1097201"/>
                  <a:pt x="208516" y="1092328"/>
                  <a:pt x="207012" y="1086315"/>
                </a:cubicBezTo>
                <a:cubicBezTo>
                  <a:pt x="203902" y="1086574"/>
                  <a:pt x="207064" y="1105807"/>
                  <a:pt x="201413" y="1099534"/>
                </a:cubicBezTo>
                <a:cubicBezTo>
                  <a:pt x="201465" y="1092484"/>
                  <a:pt x="204161" y="1098031"/>
                  <a:pt x="204731" y="1093728"/>
                </a:cubicBezTo>
                <a:cubicBezTo>
                  <a:pt x="203435" y="1092380"/>
                  <a:pt x="202865" y="1090617"/>
                  <a:pt x="202865" y="1088544"/>
                </a:cubicBezTo>
                <a:cubicBezTo>
                  <a:pt x="196126" y="1092950"/>
                  <a:pt x="191616" y="1106895"/>
                  <a:pt x="181558" y="1096009"/>
                </a:cubicBezTo>
                <a:cubicBezTo>
                  <a:pt x="183943" y="1106066"/>
                  <a:pt x="183062" y="1105133"/>
                  <a:pt x="182803" y="1115864"/>
                </a:cubicBezTo>
                <a:cubicBezTo>
                  <a:pt x="179537" y="1111561"/>
                  <a:pt x="181092" y="1104511"/>
                  <a:pt x="181299" y="1098238"/>
                </a:cubicBezTo>
                <a:cubicBezTo>
                  <a:pt x="174404" y="1085381"/>
                  <a:pt x="175960" y="1111302"/>
                  <a:pt x="169583" y="1100882"/>
                </a:cubicBezTo>
                <a:cubicBezTo>
                  <a:pt x="166888" y="1110006"/>
                  <a:pt x="174249" y="1113324"/>
                  <a:pt x="173316" y="1121359"/>
                </a:cubicBezTo>
                <a:cubicBezTo>
                  <a:pt x="169376" y="1116123"/>
                  <a:pt x="169272" y="1108658"/>
                  <a:pt x="166836" y="1102489"/>
                </a:cubicBezTo>
                <a:cubicBezTo>
                  <a:pt x="162792" y="1097357"/>
                  <a:pt x="165695" y="1111094"/>
                  <a:pt x="163570" y="1108502"/>
                </a:cubicBezTo>
                <a:cubicBezTo>
                  <a:pt x="163518" y="1111976"/>
                  <a:pt x="166058" y="1113894"/>
                  <a:pt x="167665" y="1116434"/>
                </a:cubicBezTo>
                <a:cubicBezTo>
                  <a:pt x="165851" y="1120322"/>
                  <a:pt x="160926" y="1117160"/>
                  <a:pt x="160874" y="1110058"/>
                </a:cubicBezTo>
                <a:cubicBezTo>
                  <a:pt x="158800" y="1125091"/>
                  <a:pt x="156416" y="1113894"/>
                  <a:pt x="155949" y="1129394"/>
                </a:cubicBezTo>
                <a:cubicBezTo>
                  <a:pt x="149884" y="1124729"/>
                  <a:pt x="150091" y="1127787"/>
                  <a:pt x="146410" y="1134889"/>
                </a:cubicBezTo>
                <a:cubicBezTo>
                  <a:pt x="144700" y="1130379"/>
                  <a:pt x="146099" y="1124055"/>
                  <a:pt x="141745" y="1121152"/>
                </a:cubicBezTo>
                <a:lnTo>
                  <a:pt x="143093" y="1110058"/>
                </a:lnTo>
                <a:cubicBezTo>
                  <a:pt x="145529" y="1108347"/>
                  <a:pt x="146410" y="1118922"/>
                  <a:pt x="147188" y="1107673"/>
                </a:cubicBezTo>
                <a:cubicBezTo>
                  <a:pt x="149158" y="1109280"/>
                  <a:pt x="149054" y="1112131"/>
                  <a:pt x="148847" y="1114931"/>
                </a:cubicBezTo>
                <a:cubicBezTo>
                  <a:pt x="152942" y="1111924"/>
                  <a:pt x="167043" y="1108502"/>
                  <a:pt x="160615" y="1091654"/>
                </a:cubicBezTo>
                <a:cubicBezTo>
                  <a:pt x="161030" y="1086626"/>
                  <a:pt x="164607" y="1095698"/>
                  <a:pt x="166317" y="1096579"/>
                </a:cubicBezTo>
                <a:cubicBezTo>
                  <a:pt x="167043" y="1087818"/>
                  <a:pt x="163829" y="1082789"/>
                  <a:pt x="160667" y="1081390"/>
                </a:cubicBezTo>
                <a:cubicBezTo>
                  <a:pt x="161600" y="1078279"/>
                  <a:pt x="168857" y="1075324"/>
                  <a:pt x="167769" y="1085485"/>
                </a:cubicBezTo>
                <a:cubicBezTo>
                  <a:pt x="171346" y="1086626"/>
                  <a:pt x="172590" y="1076828"/>
                  <a:pt x="177878" y="1085848"/>
                </a:cubicBezTo>
                <a:cubicBezTo>
                  <a:pt x="178189" y="1080871"/>
                  <a:pt x="173212" y="1078953"/>
                  <a:pt x="173057" y="1074236"/>
                </a:cubicBezTo>
                <a:cubicBezTo>
                  <a:pt x="173886" y="1065475"/>
                  <a:pt x="183943" y="1075739"/>
                  <a:pt x="178655" y="1060757"/>
                </a:cubicBezTo>
                <a:cubicBezTo>
                  <a:pt x="179485" y="1055521"/>
                  <a:pt x="182336" y="1065112"/>
                  <a:pt x="181610" y="1067341"/>
                </a:cubicBezTo>
                <a:cubicBezTo>
                  <a:pt x="184202" y="1066408"/>
                  <a:pt x="186587" y="1064490"/>
                  <a:pt x="187987" y="1057802"/>
                </a:cubicBezTo>
                <a:cubicBezTo>
                  <a:pt x="189283" y="1060498"/>
                  <a:pt x="189179" y="1064023"/>
                  <a:pt x="190631" y="1066615"/>
                </a:cubicBezTo>
                <a:cubicBezTo>
                  <a:pt x="192912" y="1068948"/>
                  <a:pt x="193534" y="1063557"/>
                  <a:pt x="195815" y="1065838"/>
                </a:cubicBezTo>
                <a:cubicBezTo>
                  <a:pt x="195296" y="1062727"/>
                  <a:pt x="194311" y="1059876"/>
                  <a:pt x="193171" y="1057076"/>
                </a:cubicBezTo>
                <a:cubicBezTo>
                  <a:pt x="200740" y="1061431"/>
                  <a:pt x="206546" y="1057491"/>
                  <a:pt x="211833" y="1051167"/>
                </a:cubicBezTo>
                <a:cubicBezTo>
                  <a:pt x="212352" y="1045153"/>
                  <a:pt x="209552" y="1051685"/>
                  <a:pt x="207531" y="1045309"/>
                </a:cubicBezTo>
                <a:cubicBezTo>
                  <a:pt x="208516" y="1038984"/>
                  <a:pt x="212248" y="1046086"/>
                  <a:pt x="212611" y="1036496"/>
                </a:cubicBezTo>
                <a:cubicBezTo>
                  <a:pt x="219143" y="1044427"/>
                  <a:pt x="213907" y="1018248"/>
                  <a:pt x="220439" y="1026179"/>
                </a:cubicBezTo>
                <a:cubicBezTo>
                  <a:pt x="219402" y="1028668"/>
                  <a:pt x="218054" y="1029549"/>
                  <a:pt x="217069" y="1032037"/>
                </a:cubicBezTo>
                <a:cubicBezTo>
                  <a:pt x="220906" y="1040747"/>
                  <a:pt x="220283" y="1027786"/>
                  <a:pt x="224120" y="1036444"/>
                </a:cubicBezTo>
                <a:cubicBezTo>
                  <a:pt x="225260" y="1032400"/>
                  <a:pt x="223187" y="1030119"/>
                  <a:pt x="221528" y="1027631"/>
                </a:cubicBezTo>
                <a:cubicBezTo>
                  <a:pt x="222513" y="1026335"/>
                  <a:pt x="224327" y="1028720"/>
                  <a:pt x="224586" y="1023950"/>
                </a:cubicBezTo>
                <a:cubicBezTo>
                  <a:pt x="228267" y="1035977"/>
                  <a:pt x="238739" y="1022291"/>
                  <a:pt x="243664" y="1015811"/>
                </a:cubicBezTo>
                <a:cubicBezTo>
                  <a:pt x="243612" y="1014515"/>
                  <a:pt x="243508" y="1013738"/>
                  <a:pt x="243404" y="1013219"/>
                </a:cubicBezTo>
                <a:cubicBezTo>
                  <a:pt x="251803" y="1010886"/>
                  <a:pt x="259682" y="1006739"/>
                  <a:pt x="266785" y="998030"/>
                </a:cubicBezTo>
                <a:cubicBezTo>
                  <a:pt x="266888" y="994608"/>
                  <a:pt x="264452" y="992483"/>
                  <a:pt x="262897" y="989839"/>
                </a:cubicBezTo>
                <a:cubicBezTo>
                  <a:pt x="264089" y="979108"/>
                  <a:pt x="268755" y="990876"/>
                  <a:pt x="269532" y="996630"/>
                </a:cubicBezTo>
                <a:cubicBezTo>
                  <a:pt x="274094" y="996786"/>
                  <a:pt x="267407" y="985744"/>
                  <a:pt x="270828" y="979834"/>
                </a:cubicBezTo>
                <a:cubicBezTo>
                  <a:pt x="275494" y="982167"/>
                  <a:pt x="269739" y="989839"/>
                  <a:pt x="272643" y="993105"/>
                </a:cubicBezTo>
                <a:cubicBezTo>
                  <a:pt x="278293" y="989632"/>
                  <a:pt x="286225" y="998082"/>
                  <a:pt x="289594" y="982581"/>
                </a:cubicBezTo>
                <a:cubicBezTo>
                  <a:pt x="294156" y="994557"/>
                  <a:pt x="295608" y="987299"/>
                  <a:pt x="300014" y="989528"/>
                </a:cubicBezTo>
                <a:cubicBezTo>
                  <a:pt x="301829" y="984603"/>
                  <a:pt x="299444" y="981752"/>
                  <a:pt x="300688" y="977034"/>
                </a:cubicBezTo>
                <a:cubicBezTo>
                  <a:pt x="306598" y="982789"/>
                  <a:pt x="310590" y="978641"/>
                  <a:pt x="314893" y="976049"/>
                </a:cubicBezTo>
                <a:cubicBezTo>
                  <a:pt x="314634" y="968532"/>
                  <a:pt x="310383" y="973146"/>
                  <a:pt x="308983" y="972939"/>
                </a:cubicBezTo>
                <a:cubicBezTo>
                  <a:pt x="310486" y="963970"/>
                  <a:pt x="316707" y="966614"/>
                  <a:pt x="321788" y="972680"/>
                </a:cubicBezTo>
                <a:cubicBezTo>
                  <a:pt x="323654" y="967133"/>
                  <a:pt x="319610" y="964282"/>
                  <a:pt x="321477" y="958735"/>
                </a:cubicBezTo>
                <a:cubicBezTo>
                  <a:pt x="318418" y="953447"/>
                  <a:pt x="316344" y="959771"/>
                  <a:pt x="314893" y="951788"/>
                </a:cubicBezTo>
                <a:cubicBezTo>
                  <a:pt x="323550" y="946967"/>
                  <a:pt x="330238" y="949403"/>
                  <a:pt x="339776" y="956194"/>
                </a:cubicBezTo>
                <a:cubicBezTo>
                  <a:pt x="342524" y="949196"/>
                  <a:pt x="336096" y="946448"/>
                  <a:pt x="337288" y="940124"/>
                </a:cubicBezTo>
                <a:cubicBezTo>
                  <a:pt x="333555" y="936599"/>
                  <a:pt x="332208" y="932348"/>
                  <a:pt x="344494" y="923690"/>
                </a:cubicBezTo>
                <a:cubicBezTo>
                  <a:pt x="339569" y="924675"/>
                  <a:pt x="336303" y="924986"/>
                  <a:pt x="334592" y="924572"/>
                </a:cubicBezTo>
                <a:cubicBezTo>
                  <a:pt x="346256" y="917262"/>
                  <a:pt x="342835" y="909641"/>
                  <a:pt x="349574" y="903628"/>
                </a:cubicBezTo>
                <a:cubicBezTo>
                  <a:pt x="356002" y="900932"/>
                  <a:pt x="363623" y="898185"/>
                  <a:pt x="371036" y="895385"/>
                </a:cubicBezTo>
                <a:cubicBezTo>
                  <a:pt x="371451" y="893571"/>
                  <a:pt x="361187" y="899481"/>
                  <a:pt x="364452" y="895955"/>
                </a:cubicBezTo>
                <a:cubicBezTo>
                  <a:pt x="368237" y="892586"/>
                  <a:pt x="376635" y="894659"/>
                  <a:pt x="378294" y="892223"/>
                </a:cubicBezTo>
                <a:cubicBezTo>
                  <a:pt x="373732" y="893052"/>
                  <a:pt x="372229" y="892586"/>
                  <a:pt x="372021" y="891497"/>
                </a:cubicBezTo>
                <a:cubicBezTo>
                  <a:pt x="386951" y="887868"/>
                  <a:pt x="382078" y="886002"/>
                  <a:pt x="383685" y="883514"/>
                </a:cubicBezTo>
                <a:cubicBezTo>
                  <a:pt x="408828" y="873716"/>
                  <a:pt x="413597" y="865681"/>
                  <a:pt x="439051" y="855883"/>
                </a:cubicBezTo>
                <a:cubicBezTo>
                  <a:pt x="435733" y="848573"/>
                  <a:pt x="463987" y="836598"/>
                  <a:pt x="495609" y="823793"/>
                </a:cubicBezTo>
                <a:cubicBezTo>
                  <a:pt x="485241" y="825867"/>
                  <a:pt x="501312" y="819957"/>
                  <a:pt x="493017" y="821512"/>
                </a:cubicBezTo>
                <a:cubicBezTo>
                  <a:pt x="506392" y="819231"/>
                  <a:pt x="502867" y="820786"/>
                  <a:pt x="523655" y="815032"/>
                </a:cubicBezTo>
                <a:cubicBezTo>
                  <a:pt x="524070" y="814151"/>
                  <a:pt x="528321" y="812959"/>
                  <a:pt x="527595" y="812181"/>
                </a:cubicBezTo>
                <a:cubicBezTo>
                  <a:pt x="521063" y="813788"/>
                  <a:pt x="519767" y="814980"/>
                  <a:pt x="513598" y="816587"/>
                </a:cubicBezTo>
                <a:cubicBezTo>
                  <a:pt x="527336" y="810418"/>
                  <a:pt x="527336" y="810055"/>
                  <a:pt x="532209" y="806738"/>
                </a:cubicBezTo>
                <a:cubicBezTo>
                  <a:pt x="539259" y="808345"/>
                  <a:pt x="554190" y="797873"/>
                  <a:pt x="550509" y="798184"/>
                </a:cubicBezTo>
                <a:cubicBezTo>
                  <a:pt x="561084" y="796680"/>
                  <a:pt x="554967" y="801294"/>
                  <a:pt x="548850" y="804612"/>
                </a:cubicBezTo>
                <a:cubicBezTo>
                  <a:pt x="554034" y="803109"/>
                  <a:pt x="561551" y="801398"/>
                  <a:pt x="562847" y="800257"/>
                </a:cubicBezTo>
                <a:cubicBezTo>
                  <a:pt x="564350" y="796058"/>
                  <a:pt x="554863" y="795540"/>
                  <a:pt x="559114" y="789889"/>
                </a:cubicBezTo>
                <a:cubicBezTo>
                  <a:pt x="567409" y="786416"/>
                  <a:pt x="578088" y="785846"/>
                  <a:pt x="577051" y="782683"/>
                </a:cubicBezTo>
                <a:cubicBezTo>
                  <a:pt x="563106" y="786727"/>
                  <a:pt x="560981" y="784550"/>
                  <a:pt x="552842" y="789215"/>
                </a:cubicBezTo>
                <a:cubicBezTo>
                  <a:pt x="549368" y="787401"/>
                  <a:pt x="563002" y="784135"/>
                  <a:pt x="561136" y="782165"/>
                </a:cubicBezTo>
                <a:cubicBezTo>
                  <a:pt x="557663" y="783098"/>
                  <a:pt x="554190" y="784031"/>
                  <a:pt x="550716" y="784964"/>
                </a:cubicBezTo>
                <a:cubicBezTo>
                  <a:pt x="548643" y="783668"/>
                  <a:pt x="560514" y="781180"/>
                  <a:pt x="558492" y="779884"/>
                </a:cubicBezTo>
                <a:cubicBezTo>
                  <a:pt x="548746" y="779936"/>
                  <a:pt x="538482" y="780195"/>
                  <a:pt x="525884" y="781491"/>
                </a:cubicBezTo>
                <a:cubicBezTo>
                  <a:pt x="531535" y="783150"/>
                  <a:pt x="516242" y="790563"/>
                  <a:pt x="530446" y="788645"/>
                </a:cubicBezTo>
                <a:cubicBezTo>
                  <a:pt x="533505" y="786520"/>
                  <a:pt x="533350" y="784602"/>
                  <a:pt x="541851" y="781958"/>
                </a:cubicBezTo>
                <a:cubicBezTo>
                  <a:pt x="550820" y="782476"/>
                  <a:pt x="523500" y="790874"/>
                  <a:pt x="539985" y="789060"/>
                </a:cubicBezTo>
                <a:cubicBezTo>
                  <a:pt x="521115" y="799221"/>
                  <a:pt x="550042" y="796732"/>
                  <a:pt x="525988" y="806012"/>
                </a:cubicBezTo>
                <a:cubicBezTo>
                  <a:pt x="523863" y="801813"/>
                  <a:pt x="487056" y="807878"/>
                  <a:pt x="505770" y="800880"/>
                </a:cubicBezTo>
                <a:cubicBezTo>
                  <a:pt x="501364" y="802798"/>
                  <a:pt x="504837" y="804146"/>
                  <a:pt x="510799" y="802279"/>
                </a:cubicBezTo>
                <a:cubicBezTo>
                  <a:pt x="516035" y="800361"/>
                  <a:pt x="522048" y="798339"/>
                  <a:pt x="521893" y="796888"/>
                </a:cubicBezTo>
                <a:cubicBezTo>
                  <a:pt x="507429" y="798702"/>
                  <a:pt x="519871" y="795177"/>
                  <a:pt x="520078" y="791393"/>
                </a:cubicBezTo>
                <a:cubicBezTo>
                  <a:pt x="509969" y="795851"/>
                  <a:pt x="508622" y="791341"/>
                  <a:pt x="499290" y="796992"/>
                </a:cubicBezTo>
                <a:cubicBezTo>
                  <a:pt x="492966" y="797354"/>
                  <a:pt x="510332" y="788697"/>
                  <a:pt x="490425" y="793985"/>
                </a:cubicBezTo>
                <a:cubicBezTo>
                  <a:pt x="487989" y="795903"/>
                  <a:pt x="493588" y="797095"/>
                  <a:pt x="485760" y="799428"/>
                </a:cubicBezTo>
                <a:cubicBezTo>
                  <a:pt x="485189" y="797562"/>
                  <a:pt x="474407" y="804819"/>
                  <a:pt x="471918" y="803161"/>
                </a:cubicBezTo>
                <a:cubicBezTo>
                  <a:pt x="486174" y="796369"/>
                  <a:pt x="458958" y="802953"/>
                  <a:pt x="470311" y="796992"/>
                </a:cubicBezTo>
                <a:cubicBezTo>
                  <a:pt x="465905" y="798236"/>
                  <a:pt x="465283" y="799117"/>
                  <a:pt x="459736" y="800413"/>
                </a:cubicBezTo>
                <a:cubicBezTo>
                  <a:pt x="464090" y="797354"/>
                  <a:pt x="461809" y="798288"/>
                  <a:pt x="457092" y="798132"/>
                </a:cubicBezTo>
                <a:cubicBezTo>
                  <a:pt x="470259" y="793933"/>
                  <a:pt x="461965" y="799065"/>
                  <a:pt x="473940" y="795384"/>
                </a:cubicBezTo>
                <a:cubicBezTo>
                  <a:pt x="476584" y="788127"/>
                  <a:pt x="482442" y="784757"/>
                  <a:pt x="459736" y="787816"/>
                </a:cubicBezTo>
                <a:cubicBezTo>
                  <a:pt x="459062" y="788697"/>
                  <a:pt x="459891" y="789475"/>
                  <a:pt x="455796" y="790667"/>
                </a:cubicBezTo>
                <a:cubicBezTo>
                  <a:pt x="454603" y="790252"/>
                  <a:pt x="451700" y="790563"/>
                  <a:pt x="445739" y="792170"/>
                </a:cubicBezTo>
                <a:cubicBezTo>
                  <a:pt x="444028" y="789786"/>
                  <a:pt x="451804" y="786572"/>
                  <a:pt x="457610" y="783565"/>
                </a:cubicBezTo>
                <a:cubicBezTo>
                  <a:pt x="444391" y="779780"/>
                  <a:pt x="421218" y="776411"/>
                  <a:pt x="434282" y="761584"/>
                </a:cubicBezTo>
                <a:cubicBezTo>
                  <a:pt x="427387" y="763451"/>
                  <a:pt x="429409" y="764539"/>
                  <a:pt x="420078" y="766613"/>
                </a:cubicBezTo>
                <a:cubicBezTo>
                  <a:pt x="423136" y="762828"/>
                  <a:pt x="439259" y="756037"/>
                  <a:pt x="452063" y="755052"/>
                </a:cubicBezTo>
                <a:cubicBezTo>
                  <a:pt x="453878" y="753134"/>
                  <a:pt x="446102" y="755363"/>
                  <a:pt x="449419" y="752771"/>
                </a:cubicBezTo>
                <a:cubicBezTo>
                  <a:pt x="456366" y="750905"/>
                  <a:pt x="463313" y="749039"/>
                  <a:pt x="470259" y="747173"/>
                </a:cubicBezTo>
                <a:cubicBezTo>
                  <a:pt x="469482" y="744736"/>
                  <a:pt x="477050" y="741574"/>
                  <a:pt x="488767" y="737997"/>
                </a:cubicBezTo>
                <a:cubicBezTo>
                  <a:pt x="495350" y="737427"/>
                  <a:pt x="516812" y="730428"/>
                  <a:pt x="519404" y="731569"/>
                </a:cubicBezTo>
                <a:cubicBezTo>
                  <a:pt x="508673" y="736079"/>
                  <a:pt x="508673" y="737219"/>
                  <a:pt x="514583" y="737634"/>
                </a:cubicBezTo>
                <a:cubicBezTo>
                  <a:pt x="505148" y="740330"/>
                  <a:pt x="489181" y="743596"/>
                  <a:pt x="493329" y="745099"/>
                </a:cubicBezTo>
                <a:cubicBezTo>
                  <a:pt x="512354" y="738256"/>
                  <a:pt x="505770" y="741263"/>
                  <a:pt x="510073" y="742403"/>
                </a:cubicBezTo>
                <a:cubicBezTo>
                  <a:pt x="525625" y="737634"/>
                  <a:pt x="534179" y="732035"/>
                  <a:pt x="522152" y="733176"/>
                </a:cubicBezTo>
                <a:cubicBezTo>
                  <a:pt x="526714" y="731931"/>
                  <a:pt x="531380" y="730687"/>
                  <a:pt x="535993" y="729495"/>
                </a:cubicBezTo>
                <a:cubicBezTo>
                  <a:pt x="534231" y="733487"/>
                  <a:pt x="532105" y="735716"/>
                  <a:pt x="519975" y="741574"/>
                </a:cubicBezTo>
                <a:cubicBezTo>
                  <a:pt x="528788" y="738723"/>
                  <a:pt x="531535" y="736390"/>
                  <a:pt x="538119" y="733694"/>
                </a:cubicBezTo>
                <a:cubicBezTo>
                  <a:pt x="542992" y="737997"/>
                  <a:pt x="531069" y="756711"/>
                  <a:pt x="577570" y="742870"/>
                </a:cubicBezTo>
                <a:cubicBezTo>
                  <a:pt x="583842" y="743596"/>
                  <a:pt x="590374" y="744529"/>
                  <a:pt x="582184" y="750024"/>
                </a:cubicBezTo>
                <a:cubicBezTo>
                  <a:pt x="570934" y="753549"/>
                  <a:pt x="575392" y="750283"/>
                  <a:pt x="568809" y="751786"/>
                </a:cubicBezTo>
                <a:cubicBezTo>
                  <a:pt x="561395" y="756452"/>
                  <a:pt x="564247" y="758007"/>
                  <a:pt x="580991" y="754482"/>
                </a:cubicBezTo>
                <a:cubicBezTo>
                  <a:pt x="567927" y="757852"/>
                  <a:pt x="566735" y="762051"/>
                  <a:pt x="576377" y="759925"/>
                </a:cubicBezTo>
                <a:cubicBezTo>
                  <a:pt x="563625" y="763813"/>
                  <a:pt x="562380" y="766976"/>
                  <a:pt x="571764" y="765369"/>
                </a:cubicBezTo>
                <a:cubicBezTo>
                  <a:pt x="572697" y="764643"/>
                  <a:pt x="574874" y="763865"/>
                  <a:pt x="578814" y="762880"/>
                </a:cubicBezTo>
                <a:cubicBezTo>
                  <a:pt x="579695" y="761740"/>
                  <a:pt x="578244" y="760807"/>
                  <a:pt x="582961" y="759355"/>
                </a:cubicBezTo>
                <a:cubicBezTo>
                  <a:pt x="585553" y="760444"/>
                  <a:pt x="587730" y="760236"/>
                  <a:pt x="592707" y="759148"/>
                </a:cubicBezTo>
                <a:cubicBezTo>
                  <a:pt x="587627" y="761636"/>
                  <a:pt x="592396" y="761273"/>
                  <a:pt x="581458" y="765161"/>
                </a:cubicBezTo>
                <a:cubicBezTo>
                  <a:pt x="579695" y="764591"/>
                  <a:pt x="592241" y="759770"/>
                  <a:pt x="582235" y="761947"/>
                </a:cubicBezTo>
                <a:cubicBezTo>
                  <a:pt x="575081" y="764850"/>
                  <a:pt x="565698" y="768013"/>
                  <a:pt x="563936" y="770449"/>
                </a:cubicBezTo>
                <a:cubicBezTo>
                  <a:pt x="588456" y="767131"/>
                  <a:pt x="597373" y="762517"/>
                  <a:pt x="607119" y="752823"/>
                </a:cubicBezTo>
                <a:cubicBezTo>
                  <a:pt x="597684" y="753964"/>
                  <a:pt x="593070" y="754327"/>
                  <a:pt x="598047" y="750490"/>
                </a:cubicBezTo>
                <a:cubicBezTo>
                  <a:pt x="606860" y="747328"/>
                  <a:pt x="611940" y="748520"/>
                  <a:pt x="615362" y="745825"/>
                </a:cubicBezTo>
                <a:cubicBezTo>
                  <a:pt x="616606" y="743699"/>
                  <a:pt x="603179" y="747069"/>
                  <a:pt x="612925" y="742922"/>
                </a:cubicBezTo>
                <a:cubicBezTo>
                  <a:pt x="626352" y="738412"/>
                  <a:pt x="612873" y="745617"/>
                  <a:pt x="626300" y="741107"/>
                </a:cubicBezTo>
                <a:cubicBezTo>
                  <a:pt x="642422" y="734575"/>
                  <a:pt x="627959" y="736338"/>
                  <a:pt x="638690" y="730635"/>
                </a:cubicBezTo>
                <a:cubicBezTo>
                  <a:pt x="634646" y="731620"/>
                  <a:pt x="628840" y="733383"/>
                  <a:pt x="628477" y="732761"/>
                </a:cubicBezTo>
                <a:cubicBezTo>
                  <a:pt x="641645" y="726022"/>
                  <a:pt x="634232" y="724466"/>
                  <a:pt x="638845" y="717416"/>
                </a:cubicBezTo>
                <a:cubicBezTo>
                  <a:pt x="627596" y="720941"/>
                  <a:pt x="634698" y="716587"/>
                  <a:pt x="625522" y="719230"/>
                </a:cubicBezTo>
                <a:cubicBezTo>
                  <a:pt x="635735" y="713217"/>
                  <a:pt x="628529" y="711454"/>
                  <a:pt x="631328" y="709277"/>
                </a:cubicBezTo>
                <a:cubicBezTo>
                  <a:pt x="612407" y="719386"/>
                  <a:pt x="612977" y="726799"/>
                  <a:pt x="626663" y="727266"/>
                </a:cubicBezTo>
                <a:cubicBezTo>
                  <a:pt x="614014" y="729547"/>
                  <a:pt x="615465" y="725659"/>
                  <a:pt x="604112" y="727318"/>
                </a:cubicBezTo>
                <a:cubicBezTo>
                  <a:pt x="602038" y="726022"/>
                  <a:pt x="613962" y="723533"/>
                  <a:pt x="611836" y="722237"/>
                </a:cubicBezTo>
                <a:cubicBezTo>
                  <a:pt x="600483" y="724311"/>
                  <a:pt x="595299" y="724052"/>
                  <a:pt x="587575" y="728717"/>
                </a:cubicBezTo>
                <a:cubicBezTo>
                  <a:pt x="588404" y="726125"/>
                  <a:pt x="587108" y="725970"/>
                  <a:pt x="602816" y="719853"/>
                </a:cubicBezTo>
                <a:cubicBezTo>
                  <a:pt x="605771" y="720164"/>
                  <a:pt x="591930" y="724777"/>
                  <a:pt x="602142" y="722445"/>
                </a:cubicBezTo>
                <a:cubicBezTo>
                  <a:pt x="617332" y="717416"/>
                  <a:pt x="601468" y="718453"/>
                  <a:pt x="600328" y="716949"/>
                </a:cubicBezTo>
                <a:cubicBezTo>
                  <a:pt x="610955" y="714254"/>
                  <a:pt x="607897" y="717468"/>
                  <a:pt x="616761" y="715550"/>
                </a:cubicBezTo>
                <a:cubicBezTo>
                  <a:pt x="614480" y="713683"/>
                  <a:pt x="616035" y="713217"/>
                  <a:pt x="618265" y="709744"/>
                </a:cubicBezTo>
                <a:cubicBezTo>
                  <a:pt x="624278" y="708085"/>
                  <a:pt x="628996" y="706996"/>
                  <a:pt x="632002" y="706685"/>
                </a:cubicBezTo>
                <a:cubicBezTo>
                  <a:pt x="643563" y="699790"/>
                  <a:pt x="635320" y="696680"/>
                  <a:pt x="652272" y="690511"/>
                </a:cubicBezTo>
                <a:cubicBezTo>
                  <a:pt x="660100" y="689059"/>
                  <a:pt x="661241" y="690407"/>
                  <a:pt x="668757" y="689059"/>
                </a:cubicBezTo>
                <a:cubicBezTo>
                  <a:pt x="671142" y="685482"/>
                  <a:pt x="649421" y="687815"/>
                  <a:pt x="650613" y="684342"/>
                </a:cubicBezTo>
                <a:cubicBezTo>
                  <a:pt x="645014" y="686726"/>
                  <a:pt x="646725" y="688437"/>
                  <a:pt x="645844" y="690407"/>
                </a:cubicBezTo>
                <a:cubicBezTo>
                  <a:pt x="627181" y="693517"/>
                  <a:pt x="641023" y="687763"/>
                  <a:pt x="647347" y="684653"/>
                </a:cubicBezTo>
                <a:cubicBezTo>
                  <a:pt x="641748" y="685067"/>
                  <a:pt x="627078" y="689267"/>
                  <a:pt x="633817" y="687089"/>
                </a:cubicBezTo>
                <a:cubicBezTo>
                  <a:pt x="634802" y="684705"/>
                  <a:pt x="644911" y="685379"/>
                  <a:pt x="644392" y="683668"/>
                </a:cubicBezTo>
                <a:lnTo>
                  <a:pt x="644703" y="682372"/>
                </a:lnTo>
                <a:cubicBezTo>
                  <a:pt x="640867" y="684082"/>
                  <a:pt x="628736" y="686882"/>
                  <a:pt x="624123" y="687297"/>
                </a:cubicBezTo>
                <a:cubicBezTo>
                  <a:pt x="631277" y="685223"/>
                  <a:pt x="631328" y="683720"/>
                  <a:pt x="638483" y="681646"/>
                </a:cubicBezTo>
                <a:cubicBezTo>
                  <a:pt x="637653" y="683357"/>
                  <a:pt x="631328" y="685430"/>
                  <a:pt x="641282" y="683305"/>
                </a:cubicBezTo>
                <a:cubicBezTo>
                  <a:pt x="646933" y="679209"/>
                  <a:pt x="639779" y="679883"/>
                  <a:pt x="650043" y="674388"/>
                </a:cubicBezTo>
                <a:cubicBezTo>
                  <a:pt x="637705" y="677965"/>
                  <a:pt x="627389" y="677758"/>
                  <a:pt x="637342" y="673611"/>
                </a:cubicBezTo>
                <a:cubicBezTo>
                  <a:pt x="636409" y="675321"/>
                  <a:pt x="635890" y="676877"/>
                  <a:pt x="643407" y="674958"/>
                </a:cubicBezTo>
                <a:cubicBezTo>
                  <a:pt x="640867" y="673300"/>
                  <a:pt x="654138" y="666508"/>
                  <a:pt x="662900" y="661998"/>
                </a:cubicBezTo>
                <a:cubicBezTo>
                  <a:pt x="675963" y="658266"/>
                  <a:pt x="678296" y="659147"/>
                  <a:pt x="682962" y="659043"/>
                </a:cubicBezTo>
                <a:cubicBezTo>
                  <a:pt x="672023" y="662258"/>
                  <a:pt x="674408" y="659251"/>
                  <a:pt x="665854" y="663035"/>
                </a:cubicBezTo>
                <a:cubicBezTo>
                  <a:pt x="669328" y="665161"/>
                  <a:pt x="673734" y="665783"/>
                  <a:pt x="660204" y="672315"/>
                </a:cubicBezTo>
                <a:cubicBezTo>
                  <a:pt x="667099" y="672055"/>
                  <a:pt x="694574" y="663761"/>
                  <a:pt x="690686" y="666560"/>
                </a:cubicBezTo>
                <a:cubicBezTo>
                  <a:pt x="691930" y="665005"/>
                  <a:pt x="705927" y="662309"/>
                  <a:pt x="708364" y="660650"/>
                </a:cubicBezTo>
                <a:cubicBezTo>
                  <a:pt x="706186" y="663087"/>
                  <a:pt x="716451" y="660650"/>
                  <a:pt x="721894" y="658214"/>
                </a:cubicBezTo>
                <a:cubicBezTo>
                  <a:pt x="717488" y="661273"/>
                  <a:pt x="722464" y="659614"/>
                  <a:pt x="717591" y="662361"/>
                </a:cubicBezTo>
                <a:cubicBezTo>
                  <a:pt x="732159" y="659510"/>
                  <a:pt x="746311" y="656814"/>
                  <a:pt x="750873" y="658214"/>
                </a:cubicBezTo>
                <a:cubicBezTo>
                  <a:pt x="742112" y="660650"/>
                  <a:pt x="731899" y="660754"/>
                  <a:pt x="726975" y="663398"/>
                </a:cubicBezTo>
                <a:cubicBezTo>
                  <a:pt x="726508" y="665109"/>
                  <a:pt x="737498" y="661895"/>
                  <a:pt x="736513" y="663813"/>
                </a:cubicBezTo>
                <a:cubicBezTo>
                  <a:pt x="718265" y="669463"/>
                  <a:pt x="719302" y="661739"/>
                  <a:pt x="703439" y="667286"/>
                </a:cubicBezTo>
                <a:cubicBezTo>
                  <a:pt x="703076" y="669360"/>
                  <a:pt x="712615" y="667131"/>
                  <a:pt x="709038" y="670552"/>
                </a:cubicBezTo>
                <a:cubicBezTo>
                  <a:pt x="723553" y="666197"/>
                  <a:pt x="723138" y="670137"/>
                  <a:pt x="735425" y="668271"/>
                </a:cubicBezTo>
                <a:cubicBezTo>
                  <a:pt x="737757" y="666560"/>
                  <a:pt x="725938" y="668323"/>
                  <a:pt x="736202" y="665109"/>
                </a:cubicBezTo>
                <a:cubicBezTo>
                  <a:pt x="741542" y="665938"/>
                  <a:pt x="742268" y="662206"/>
                  <a:pt x="746985" y="661013"/>
                </a:cubicBezTo>
                <a:cubicBezTo>
                  <a:pt x="749318" y="660339"/>
                  <a:pt x="758079" y="659406"/>
                  <a:pt x="760619" y="657955"/>
                </a:cubicBezTo>
                <a:cubicBezTo>
                  <a:pt x="759116" y="654015"/>
                  <a:pt x="773942" y="644735"/>
                  <a:pt x="784984" y="638929"/>
                </a:cubicBezTo>
                <a:cubicBezTo>
                  <a:pt x="788147" y="640381"/>
                  <a:pt x="764404" y="653289"/>
                  <a:pt x="775031" y="652304"/>
                </a:cubicBezTo>
                <a:cubicBezTo>
                  <a:pt x="774772" y="653082"/>
                  <a:pt x="801677" y="645357"/>
                  <a:pt x="802714" y="644891"/>
                </a:cubicBezTo>
                <a:cubicBezTo>
                  <a:pt x="789132" y="650075"/>
                  <a:pt x="810853" y="644735"/>
                  <a:pt x="808624" y="646861"/>
                </a:cubicBezTo>
                <a:cubicBezTo>
                  <a:pt x="803129" y="648364"/>
                  <a:pt x="796649" y="649971"/>
                  <a:pt x="797893" y="650904"/>
                </a:cubicBezTo>
                <a:cubicBezTo>
                  <a:pt x="802507" y="649660"/>
                  <a:pt x="807120" y="648416"/>
                  <a:pt x="811734" y="647172"/>
                </a:cubicBezTo>
                <a:cubicBezTo>
                  <a:pt x="817644" y="642299"/>
                  <a:pt x="812615" y="640692"/>
                  <a:pt x="817333" y="637944"/>
                </a:cubicBezTo>
                <a:cubicBezTo>
                  <a:pt x="817851" y="638463"/>
                  <a:pt x="820910" y="637892"/>
                  <a:pt x="823917" y="637374"/>
                </a:cubicBezTo>
                <a:cubicBezTo>
                  <a:pt x="828012" y="634419"/>
                  <a:pt x="818214" y="636959"/>
                  <a:pt x="831848" y="631671"/>
                </a:cubicBezTo>
                <a:cubicBezTo>
                  <a:pt x="799707" y="639137"/>
                  <a:pt x="822154" y="626487"/>
                  <a:pt x="800277" y="629442"/>
                </a:cubicBezTo>
                <a:cubicBezTo>
                  <a:pt x="797530" y="632812"/>
                  <a:pt x="782392" y="635922"/>
                  <a:pt x="789391" y="634160"/>
                </a:cubicBezTo>
                <a:cubicBezTo>
                  <a:pt x="796337" y="631464"/>
                  <a:pt x="791568" y="629079"/>
                  <a:pt x="780163" y="632449"/>
                </a:cubicBezTo>
                <a:cubicBezTo>
                  <a:pt x="775031" y="636182"/>
                  <a:pt x="789857" y="631309"/>
                  <a:pt x="789702" y="632864"/>
                </a:cubicBezTo>
                <a:cubicBezTo>
                  <a:pt x="775394" y="636648"/>
                  <a:pt x="772076" y="635663"/>
                  <a:pt x="776845" y="632708"/>
                </a:cubicBezTo>
                <a:cubicBezTo>
                  <a:pt x="789754" y="629702"/>
                  <a:pt x="793901" y="627472"/>
                  <a:pt x="794834" y="625554"/>
                </a:cubicBezTo>
                <a:cubicBezTo>
                  <a:pt x="783896" y="628561"/>
                  <a:pt x="783740" y="626954"/>
                  <a:pt x="770936" y="630738"/>
                </a:cubicBezTo>
                <a:cubicBezTo>
                  <a:pt x="774824" y="625140"/>
                  <a:pt x="761293" y="630427"/>
                  <a:pt x="758286" y="629961"/>
                </a:cubicBezTo>
                <a:cubicBezTo>
                  <a:pt x="756057" y="627783"/>
                  <a:pt x="766996" y="628457"/>
                  <a:pt x="768966" y="625917"/>
                </a:cubicBezTo>
                <a:cubicBezTo>
                  <a:pt x="769588" y="621511"/>
                  <a:pt x="748281" y="625399"/>
                  <a:pt x="754346" y="620267"/>
                </a:cubicBezTo>
                <a:cubicBezTo>
                  <a:pt x="748333" y="621822"/>
                  <a:pt x="743564" y="623273"/>
                  <a:pt x="740298" y="624621"/>
                </a:cubicBezTo>
                <a:cubicBezTo>
                  <a:pt x="742734" y="621822"/>
                  <a:pt x="727752" y="623636"/>
                  <a:pt x="723968" y="625399"/>
                </a:cubicBezTo>
                <a:cubicBezTo>
                  <a:pt x="718991" y="628198"/>
                  <a:pt x="739676" y="622651"/>
                  <a:pt x="726767" y="627058"/>
                </a:cubicBezTo>
                <a:cubicBezTo>
                  <a:pt x="725575" y="626643"/>
                  <a:pt x="722620" y="626954"/>
                  <a:pt x="716710" y="628561"/>
                </a:cubicBezTo>
                <a:cubicBezTo>
                  <a:pt x="722931" y="624932"/>
                  <a:pt x="720546" y="624621"/>
                  <a:pt x="710852" y="626539"/>
                </a:cubicBezTo>
                <a:cubicBezTo>
                  <a:pt x="720391" y="623118"/>
                  <a:pt x="712770" y="620422"/>
                  <a:pt x="705875" y="620681"/>
                </a:cubicBezTo>
                <a:cubicBezTo>
                  <a:pt x="693900" y="623792"/>
                  <a:pt x="697270" y="625606"/>
                  <a:pt x="687679" y="628509"/>
                </a:cubicBezTo>
                <a:cubicBezTo>
                  <a:pt x="688716" y="626954"/>
                  <a:pt x="685450" y="627213"/>
                  <a:pt x="677830" y="629339"/>
                </a:cubicBezTo>
                <a:cubicBezTo>
                  <a:pt x="677104" y="630220"/>
                  <a:pt x="677933" y="630998"/>
                  <a:pt x="673890" y="632190"/>
                </a:cubicBezTo>
                <a:cubicBezTo>
                  <a:pt x="673838" y="630738"/>
                  <a:pt x="674149" y="629235"/>
                  <a:pt x="678348" y="627421"/>
                </a:cubicBezTo>
                <a:cubicBezTo>
                  <a:pt x="706912" y="622029"/>
                  <a:pt x="700951" y="617571"/>
                  <a:pt x="714325" y="613061"/>
                </a:cubicBezTo>
                <a:cubicBezTo>
                  <a:pt x="707794" y="613112"/>
                  <a:pt x="708779" y="612076"/>
                  <a:pt x="712200" y="608862"/>
                </a:cubicBezTo>
                <a:cubicBezTo>
                  <a:pt x="722776" y="606943"/>
                  <a:pt x="729307" y="604300"/>
                  <a:pt x="733455" y="601448"/>
                </a:cubicBezTo>
                <a:cubicBezTo>
                  <a:pt x="758131" y="595124"/>
                  <a:pt x="781407" y="587918"/>
                  <a:pt x="779489" y="585637"/>
                </a:cubicBezTo>
                <a:cubicBezTo>
                  <a:pt x="779904" y="586207"/>
                  <a:pt x="784829" y="584859"/>
                  <a:pt x="789702" y="583511"/>
                </a:cubicBezTo>
                <a:cubicBezTo>
                  <a:pt x="789443" y="584652"/>
                  <a:pt x="779386" y="589681"/>
                  <a:pt x="788561" y="587970"/>
                </a:cubicBezTo>
                <a:cubicBezTo>
                  <a:pt x="795353" y="585015"/>
                  <a:pt x="786799" y="587348"/>
                  <a:pt x="789391" y="584807"/>
                </a:cubicBezTo>
                <a:cubicBezTo>
                  <a:pt x="800433" y="582630"/>
                  <a:pt x="792605" y="582008"/>
                  <a:pt x="803595" y="579831"/>
                </a:cubicBezTo>
                <a:cubicBezTo>
                  <a:pt x="803699" y="581697"/>
                  <a:pt x="805099" y="582993"/>
                  <a:pt x="816452" y="579986"/>
                </a:cubicBezTo>
                <a:cubicBezTo>
                  <a:pt x="810490" y="585170"/>
                  <a:pt x="798359" y="589421"/>
                  <a:pt x="800226" y="592635"/>
                </a:cubicBezTo>
                <a:cubicBezTo>
                  <a:pt x="803699" y="591702"/>
                  <a:pt x="804476" y="591028"/>
                  <a:pt x="807328" y="590147"/>
                </a:cubicBezTo>
                <a:cubicBezTo>
                  <a:pt x="803129" y="594087"/>
                  <a:pt x="806498" y="596264"/>
                  <a:pt x="790998" y="603418"/>
                </a:cubicBezTo>
                <a:cubicBezTo>
                  <a:pt x="794471" y="602485"/>
                  <a:pt x="794990" y="602848"/>
                  <a:pt x="797789" y="602226"/>
                </a:cubicBezTo>
                <a:cubicBezTo>
                  <a:pt x="815830" y="596316"/>
                  <a:pt x="803647" y="599012"/>
                  <a:pt x="819199" y="594139"/>
                </a:cubicBezTo>
                <a:cubicBezTo>
                  <a:pt x="806032" y="596109"/>
                  <a:pt x="826612" y="590303"/>
                  <a:pt x="809661" y="593724"/>
                </a:cubicBezTo>
                <a:cubicBezTo>
                  <a:pt x="816244" y="591910"/>
                  <a:pt x="812615" y="590977"/>
                  <a:pt x="820547" y="589058"/>
                </a:cubicBezTo>
                <a:cubicBezTo>
                  <a:pt x="823761" y="589266"/>
                  <a:pt x="825627" y="590873"/>
                  <a:pt x="833922" y="587296"/>
                </a:cubicBezTo>
                <a:cubicBezTo>
                  <a:pt x="833974" y="589732"/>
                  <a:pt x="825368" y="593258"/>
                  <a:pt x="835996" y="591495"/>
                </a:cubicBezTo>
                <a:cubicBezTo>
                  <a:pt x="833611" y="590251"/>
                  <a:pt x="839676" y="588281"/>
                  <a:pt x="843772" y="586466"/>
                </a:cubicBezTo>
                <a:cubicBezTo>
                  <a:pt x="835011" y="588177"/>
                  <a:pt x="836410" y="584911"/>
                  <a:pt x="844135" y="585170"/>
                </a:cubicBezTo>
                <a:cubicBezTo>
                  <a:pt x="841594" y="583408"/>
                  <a:pt x="842113" y="582112"/>
                  <a:pt x="845482" y="580090"/>
                </a:cubicBezTo>
                <a:cubicBezTo>
                  <a:pt x="844186" y="581127"/>
                  <a:pt x="854918" y="579623"/>
                  <a:pt x="855695" y="577964"/>
                </a:cubicBezTo>
                <a:cubicBezTo>
                  <a:pt x="855332" y="576254"/>
                  <a:pt x="843720" y="579312"/>
                  <a:pt x="839210" y="579364"/>
                </a:cubicBezTo>
                <a:cubicBezTo>
                  <a:pt x="845638" y="576513"/>
                  <a:pt x="849733" y="577394"/>
                  <a:pt x="853414" y="574388"/>
                </a:cubicBezTo>
                <a:cubicBezTo>
                  <a:pt x="843046" y="578898"/>
                  <a:pt x="847452" y="574543"/>
                  <a:pt x="847297" y="573040"/>
                </a:cubicBezTo>
                <a:cubicBezTo>
                  <a:pt x="862797" y="569307"/>
                  <a:pt x="855540" y="569877"/>
                  <a:pt x="854866" y="568633"/>
                </a:cubicBezTo>
                <a:cubicBezTo>
                  <a:pt x="878972" y="561220"/>
                  <a:pt x="912305" y="550696"/>
                  <a:pt x="925939" y="543231"/>
                </a:cubicBezTo>
                <a:cubicBezTo>
                  <a:pt x="922933" y="542609"/>
                  <a:pt x="925214" y="542143"/>
                  <a:pt x="923503" y="540328"/>
                </a:cubicBezTo>
                <a:cubicBezTo>
                  <a:pt x="925939" y="538669"/>
                  <a:pt x="939936" y="536025"/>
                  <a:pt x="941180" y="534470"/>
                </a:cubicBezTo>
                <a:cubicBezTo>
                  <a:pt x="932575" y="536855"/>
                  <a:pt x="926872" y="537943"/>
                  <a:pt x="924177" y="537788"/>
                </a:cubicBezTo>
                <a:cubicBezTo>
                  <a:pt x="926561" y="536336"/>
                  <a:pt x="937552" y="534159"/>
                  <a:pt x="938381" y="532811"/>
                </a:cubicBezTo>
                <a:cubicBezTo>
                  <a:pt x="928583" y="533122"/>
                  <a:pt x="913290" y="539343"/>
                  <a:pt x="908054" y="537892"/>
                </a:cubicBezTo>
                <a:cubicBezTo>
                  <a:pt x="916452" y="535403"/>
                  <a:pt x="915260" y="537062"/>
                  <a:pt x="925162" y="533952"/>
                </a:cubicBezTo>
                <a:cubicBezTo>
                  <a:pt x="922725" y="530841"/>
                  <a:pt x="929361" y="527005"/>
                  <a:pt x="920807" y="526227"/>
                </a:cubicBezTo>
                <a:cubicBezTo>
                  <a:pt x="902818" y="531671"/>
                  <a:pt x="901522" y="529960"/>
                  <a:pt x="897375" y="529493"/>
                </a:cubicBezTo>
                <a:cubicBezTo>
                  <a:pt x="872854" y="537062"/>
                  <a:pt x="888562" y="533278"/>
                  <a:pt x="869848" y="536181"/>
                </a:cubicBezTo>
                <a:cubicBezTo>
                  <a:pt x="869018" y="537270"/>
                  <a:pt x="870418" y="538203"/>
                  <a:pt x="865700" y="539654"/>
                </a:cubicBezTo>
                <a:cubicBezTo>
                  <a:pt x="863160" y="539032"/>
                  <a:pt x="857769" y="539654"/>
                  <a:pt x="845431" y="543231"/>
                </a:cubicBezTo>
                <a:cubicBezTo>
                  <a:pt x="844549" y="544372"/>
                  <a:pt x="846001" y="545253"/>
                  <a:pt x="841283" y="546705"/>
                </a:cubicBezTo>
                <a:cubicBezTo>
                  <a:pt x="843409" y="543128"/>
                  <a:pt x="812875" y="553599"/>
                  <a:pt x="814585" y="550230"/>
                </a:cubicBezTo>
                <a:cubicBezTo>
                  <a:pt x="826820" y="548156"/>
                  <a:pt x="847608" y="540691"/>
                  <a:pt x="860464" y="535092"/>
                </a:cubicBezTo>
                <a:cubicBezTo>
                  <a:pt x="860775" y="535714"/>
                  <a:pt x="859324" y="537062"/>
                  <a:pt x="863419" y="536077"/>
                </a:cubicBezTo>
                <a:cubicBezTo>
                  <a:pt x="867256" y="531204"/>
                  <a:pt x="895509" y="524206"/>
                  <a:pt x="893487" y="519799"/>
                </a:cubicBezTo>
                <a:cubicBezTo>
                  <a:pt x="891569" y="519488"/>
                  <a:pt x="880164" y="523221"/>
                  <a:pt x="879957" y="522184"/>
                </a:cubicBezTo>
                <a:cubicBezTo>
                  <a:pt x="899138" y="516170"/>
                  <a:pt x="909921" y="510883"/>
                  <a:pt x="919718" y="505699"/>
                </a:cubicBezTo>
                <a:cubicBezTo>
                  <a:pt x="915364" y="505491"/>
                  <a:pt x="905981" y="507409"/>
                  <a:pt x="899760" y="508031"/>
                </a:cubicBezTo>
                <a:cubicBezTo>
                  <a:pt x="897893" y="509224"/>
                  <a:pt x="895716" y="510468"/>
                  <a:pt x="892347" y="511764"/>
                </a:cubicBezTo>
                <a:cubicBezTo>
                  <a:pt x="896701" y="507357"/>
                  <a:pt x="881097" y="510364"/>
                  <a:pt x="872284" y="514719"/>
                </a:cubicBezTo>
                <a:cubicBezTo>
                  <a:pt x="871662" y="512282"/>
                  <a:pt x="883015" y="508809"/>
                  <a:pt x="884156" y="506269"/>
                </a:cubicBezTo>
                <a:cubicBezTo>
                  <a:pt x="872906" y="509742"/>
                  <a:pt x="877416" y="506528"/>
                  <a:pt x="870833" y="508031"/>
                </a:cubicBezTo>
                <a:cubicBezTo>
                  <a:pt x="853881" y="513526"/>
                  <a:pt x="864612" y="513993"/>
                  <a:pt x="858909" y="516533"/>
                </a:cubicBezTo>
                <a:cubicBezTo>
                  <a:pt x="837447" y="520421"/>
                  <a:pt x="846623" y="527109"/>
                  <a:pt x="832159" y="532500"/>
                </a:cubicBezTo>
                <a:cubicBezTo>
                  <a:pt x="805202" y="538825"/>
                  <a:pt x="835322" y="527886"/>
                  <a:pt x="834181" y="524828"/>
                </a:cubicBezTo>
                <a:cubicBezTo>
                  <a:pt x="832678" y="523791"/>
                  <a:pt x="821480" y="525709"/>
                  <a:pt x="813756" y="529027"/>
                </a:cubicBezTo>
                <a:cubicBezTo>
                  <a:pt x="820651" y="523532"/>
                  <a:pt x="831434" y="517777"/>
                  <a:pt x="816400" y="518814"/>
                </a:cubicBezTo>
                <a:cubicBezTo>
                  <a:pt x="821428" y="516015"/>
                  <a:pt x="826561" y="517207"/>
                  <a:pt x="830397" y="514511"/>
                </a:cubicBezTo>
                <a:cubicBezTo>
                  <a:pt x="828945" y="514200"/>
                  <a:pt x="827131" y="514045"/>
                  <a:pt x="824020" y="514408"/>
                </a:cubicBezTo>
                <a:cubicBezTo>
                  <a:pt x="823917" y="515445"/>
                  <a:pt x="820910" y="516741"/>
                  <a:pt x="816607" y="518140"/>
                </a:cubicBezTo>
                <a:cubicBezTo>
                  <a:pt x="816089" y="516689"/>
                  <a:pt x="813963" y="515445"/>
                  <a:pt x="800433" y="518244"/>
                </a:cubicBezTo>
                <a:cubicBezTo>
                  <a:pt x="807172" y="516741"/>
                  <a:pt x="812408" y="512334"/>
                  <a:pt x="804736" y="514149"/>
                </a:cubicBezTo>
                <a:cubicBezTo>
                  <a:pt x="804476" y="515030"/>
                  <a:pt x="798515" y="516326"/>
                  <a:pt x="797478" y="517259"/>
                </a:cubicBezTo>
                <a:cubicBezTo>
                  <a:pt x="797582" y="520577"/>
                  <a:pt x="795093" y="524102"/>
                  <a:pt x="778349" y="528871"/>
                </a:cubicBezTo>
                <a:cubicBezTo>
                  <a:pt x="761760" y="530893"/>
                  <a:pt x="743875" y="533433"/>
                  <a:pt x="732055" y="533381"/>
                </a:cubicBezTo>
                <a:cubicBezTo>
                  <a:pt x="729826" y="536699"/>
                  <a:pt x="738898" y="535196"/>
                  <a:pt x="744912" y="533537"/>
                </a:cubicBezTo>
                <a:cubicBezTo>
                  <a:pt x="733869" y="537218"/>
                  <a:pt x="751651" y="534574"/>
                  <a:pt x="737135" y="538566"/>
                </a:cubicBezTo>
                <a:cubicBezTo>
                  <a:pt x="729930" y="538980"/>
                  <a:pt x="728582" y="536959"/>
                  <a:pt x="714066" y="540484"/>
                </a:cubicBezTo>
                <a:cubicBezTo>
                  <a:pt x="703128" y="542868"/>
                  <a:pt x="706498" y="544009"/>
                  <a:pt x="699706" y="546031"/>
                </a:cubicBezTo>
                <a:cubicBezTo>
                  <a:pt x="692812" y="545253"/>
                  <a:pt x="680370" y="544942"/>
                  <a:pt x="663107" y="550333"/>
                </a:cubicBezTo>
                <a:cubicBezTo>
                  <a:pt x="661085" y="549037"/>
                  <a:pt x="672957" y="546601"/>
                  <a:pt x="670883" y="545305"/>
                </a:cubicBezTo>
                <a:cubicBezTo>
                  <a:pt x="659011" y="547586"/>
                  <a:pt x="648229" y="552977"/>
                  <a:pt x="643148" y="552614"/>
                </a:cubicBezTo>
                <a:cubicBezTo>
                  <a:pt x="650250" y="549711"/>
                  <a:pt x="660878" y="546549"/>
                  <a:pt x="664818" y="543905"/>
                </a:cubicBezTo>
                <a:cubicBezTo>
                  <a:pt x="659893" y="545046"/>
                  <a:pt x="659271" y="544372"/>
                  <a:pt x="654761" y="545357"/>
                </a:cubicBezTo>
                <a:cubicBezTo>
                  <a:pt x="647814" y="547586"/>
                  <a:pt x="655901" y="548623"/>
                  <a:pt x="643511" y="551318"/>
                </a:cubicBezTo>
                <a:cubicBezTo>
                  <a:pt x="640245" y="550800"/>
                  <a:pt x="633298" y="551889"/>
                  <a:pt x="634283" y="549556"/>
                </a:cubicBezTo>
                <a:cubicBezTo>
                  <a:pt x="644029" y="547327"/>
                  <a:pt x="651287" y="547275"/>
                  <a:pt x="655279" y="543439"/>
                </a:cubicBezTo>
                <a:cubicBezTo>
                  <a:pt x="649421" y="543853"/>
                  <a:pt x="641126" y="545305"/>
                  <a:pt x="635320" y="545720"/>
                </a:cubicBezTo>
                <a:cubicBezTo>
                  <a:pt x="654657" y="542091"/>
                  <a:pt x="673631" y="536855"/>
                  <a:pt x="690945" y="530478"/>
                </a:cubicBezTo>
                <a:cubicBezTo>
                  <a:pt x="689131" y="532759"/>
                  <a:pt x="701884" y="528820"/>
                  <a:pt x="707690" y="527835"/>
                </a:cubicBezTo>
                <a:cubicBezTo>
                  <a:pt x="709556" y="526227"/>
                  <a:pt x="704009" y="525191"/>
                  <a:pt x="715466" y="522806"/>
                </a:cubicBezTo>
                <a:cubicBezTo>
                  <a:pt x="717851" y="524361"/>
                  <a:pt x="715362" y="524413"/>
                  <a:pt x="725005" y="523273"/>
                </a:cubicBezTo>
                <a:cubicBezTo>
                  <a:pt x="705668" y="527835"/>
                  <a:pt x="682547" y="537840"/>
                  <a:pt x="699240" y="535403"/>
                </a:cubicBezTo>
                <a:cubicBezTo>
                  <a:pt x="703698" y="533381"/>
                  <a:pt x="712822" y="530478"/>
                  <a:pt x="716710" y="530219"/>
                </a:cubicBezTo>
                <a:cubicBezTo>
                  <a:pt x="717177" y="531826"/>
                  <a:pt x="702247" y="536233"/>
                  <a:pt x="715881" y="533433"/>
                </a:cubicBezTo>
                <a:cubicBezTo>
                  <a:pt x="717488" y="530167"/>
                  <a:pt x="726767" y="530738"/>
                  <a:pt x="729567" y="530427"/>
                </a:cubicBezTo>
                <a:cubicBezTo>
                  <a:pt x="735373" y="528871"/>
                  <a:pt x="741075" y="527368"/>
                  <a:pt x="746881" y="525865"/>
                </a:cubicBezTo>
                <a:cubicBezTo>
                  <a:pt x="746156" y="523791"/>
                  <a:pt x="759945" y="517311"/>
                  <a:pt x="752221" y="517933"/>
                </a:cubicBezTo>
                <a:cubicBezTo>
                  <a:pt x="744341" y="520266"/>
                  <a:pt x="751754" y="521303"/>
                  <a:pt x="741023" y="523843"/>
                </a:cubicBezTo>
                <a:cubicBezTo>
                  <a:pt x="732055" y="524154"/>
                  <a:pt x="740868" y="520421"/>
                  <a:pt x="732107" y="520836"/>
                </a:cubicBezTo>
                <a:cubicBezTo>
                  <a:pt x="734284" y="519384"/>
                  <a:pt x="737913" y="517829"/>
                  <a:pt x="743045" y="516170"/>
                </a:cubicBezTo>
                <a:cubicBezTo>
                  <a:pt x="748333" y="515237"/>
                  <a:pt x="747659" y="516844"/>
                  <a:pt x="756368" y="514460"/>
                </a:cubicBezTo>
                <a:cubicBezTo>
                  <a:pt x="756420" y="513682"/>
                  <a:pt x="752169" y="514719"/>
                  <a:pt x="753413" y="513475"/>
                </a:cubicBezTo>
                <a:cubicBezTo>
                  <a:pt x="755746" y="512853"/>
                  <a:pt x="758027" y="512282"/>
                  <a:pt x="760360" y="511660"/>
                </a:cubicBezTo>
                <a:cubicBezTo>
                  <a:pt x="762952" y="511090"/>
                  <a:pt x="767151" y="509898"/>
                  <a:pt x="767099" y="510468"/>
                </a:cubicBezTo>
                <a:cubicBezTo>
                  <a:pt x="763626" y="515134"/>
                  <a:pt x="765129" y="518192"/>
                  <a:pt x="778556" y="515756"/>
                </a:cubicBezTo>
                <a:cubicBezTo>
                  <a:pt x="769691" y="515548"/>
                  <a:pt x="778919" y="513682"/>
                  <a:pt x="780111" y="510001"/>
                </a:cubicBezTo>
                <a:cubicBezTo>
                  <a:pt x="776638" y="510934"/>
                  <a:pt x="773165" y="511816"/>
                  <a:pt x="769691" y="512749"/>
                </a:cubicBezTo>
                <a:cubicBezTo>
                  <a:pt x="775031" y="509483"/>
                  <a:pt x="771039" y="510416"/>
                  <a:pt x="770884" y="508291"/>
                </a:cubicBezTo>
                <a:cubicBezTo>
                  <a:pt x="780422" y="507565"/>
                  <a:pt x="778712" y="509379"/>
                  <a:pt x="794316" y="505076"/>
                </a:cubicBezTo>
                <a:cubicBezTo>
                  <a:pt x="784362" y="509690"/>
                  <a:pt x="787265" y="512075"/>
                  <a:pt x="788250" y="514408"/>
                </a:cubicBezTo>
                <a:cubicBezTo>
                  <a:pt x="789080" y="511712"/>
                  <a:pt x="814223" y="506943"/>
                  <a:pt x="813030" y="507254"/>
                </a:cubicBezTo>
                <a:cubicBezTo>
                  <a:pt x="808053" y="511245"/>
                  <a:pt x="782444" y="516792"/>
                  <a:pt x="797789" y="516015"/>
                </a:cubicBezTo>
                <a:cubicBezTo>
                  <a:pt x="799500" y="513993"/>
                  <a:pt x="806757" y="511505"/>
                  <a:pt x="819096" y="508602"/>
                </a:cubicBezTo>
                <a:cubicBezTo>
                  <a:pt x="816141" y="511349"/>
                  <a:pt x="825679" y="508809"/>
                  <a:pt x="828634" y="509016"/>
                </a:cubicBezTo>
                <a:cubicBezTo>
                  <a:pt x="829464" y="507254"/>
                  <a:pt x="835581" y="505076"/>
                  <a:pt x="839884" y="503107"/>
                </a:cubicBezTo>
                <a:cubicBezTo>
                  <a:pt x="846364" y="503573"/>
                  <a:pt x="849474" y="497767"/>
                  <a:pt x="857354" y="497871"/>
                </a:cubicBezTo>
                <a:cubicBezTo>
                  <a:pt x="850718" y="501344"/>
                  <a:pt x="852066" y="501292"/>
                  <a:pt x="849422" y="503521"/>
                </a:cubicBezTo>
                <a:cubicBezTo>
                  <a:pt x="865545" y="499218"/>
                  <a:pt x="871403" y="502277"/>
                  <a:pt x="883534" y="496315"/>
                </a:cubicBezTo>
                <a:cubicBezTo>
                  <a:pt x="878764" y="495901"/>
                  <a:pt x="885452" y="493360"/>
                  <a:pt x="881408" y="492116"/>
                </a:cubicBezTo>
                <a:cubicBezTo>
                  <a:pt x="890999" y="489161"/>
                  <a:pt x="888044" y="491546"/>
                  <a:pt x="894939" y="489732"/>
                </a:cubicBezTo>
                <a:cubicBezTo>
                  <a:pt x="899500" y="486673"/>
                  <a:pt x="902404" y="483718"/>
                  <a:pt x="910283" y="480348"/>
                </a:cubicBezTo>
                <a:cubicBezTo>
                  <a:pt x="912046" y="480608"/>
                  <a:pt x="932368" y="475735"/>
                  <a:pt x="930916" y="475475"/>
                </a:cubicBezTo>
                <a:cubicBezTo>
                  <a:pt x="914638" y="478638"/>
                  <a:pt x="928531" y="471639"/>
                  <a:pt x="927028" y="470032"/>
                </a:cubicBezTo>
                <a:cubicBezTo>
                  <a:pt x="930398" y="470239"/>
                  <a:pt x="941025" y="466766"/>
                  <a:pt x="943358" y="465107"/>
                </a:cubicBezTo>
                <a:cubicBezTo>
                  <a:pt x="942995" y="466766"/>
                  <a:pt x="939107" y="469928"/>
                  <a:pt x="952896" y="465574"/>
                </a:cubicBezTo>
                <a:cubicBezTo>
                  <a:pt x="947298" y="464900"/>
                  <a:pt x="953104" y="460908"/>
                  <a:pt x="958288" y="457642"/>
                </a:cubicBezTo>
                <a:cubicBezTo>
                  <a:pt x="949942" y="459301"/>
                  <a:pt x="943617" y="460131"/>
                  <a:pt x="930916" y="463656"/>
                </a:cubicBezTo>
                <a:cubicBezTo>
                  <a:pt x="931694" y="462360"/>
                  <a:pt x="933767" y="460908"/>
                  <a:pt x="938537" y="459249"/>
                </a:cubicBezTo>
                <a:cubicBezTo>
                  <a:pt x="942217" y="460804"/>
                  <a:pt x="955696" y="454687"/>
                  <a:pt x="969537" y="451680"/>
                </a:cubicBezTo>
                <a:cubicBezTo>
                  <a:pt x="969485" y="449607"/>
                  <a:pt x="981772" y="446496"/>
                  <a:pt x="984416" y="444215"/>
                </a:cubicBezTo>
                <a:cubicBezTo>
                  <a:pt x="967671" y="448777"/>
                  <a:pt x="956111" y="449866"/>
                  <a:pt x="946313" y="454273"/>
                </a:cubicBezTo>
                <a:cubicBezTo>
                  <a:pt x="945691" y="452303"/>
                  <a:pt x="941854" y="452614"/>
                  <a:pt x="947661" y="449192"/>
                </a:cubicBezTo>
                <a:cubicBezTo>
                  <a:pt x="928272" y="453702"/>
                  <a:pt x="914586" y="455776"/>
                  <a:pt x="907484" y="455050"/>
                </a:cubicBezTo>
                <a:cubicBezTo>
                  <a:pt x="913912" y="452251"/>
                  <a:pt x="917904" y="453132"/>
                  <a:pt x="921636" y="450125"/>
                </a:cubicBezTo>
                <a:cubicBezTo>
                  <a:pt x="914897" y="451318"/>
                  <a:pt x="916919" y="448726"/>
                  <a:pt x="904944" y="452147"/>
                </a:cubicBezTo>
                <a:cubicBezTo>
                  <a:pt x="900485" y="454895"/>
                  <a:pt x="914897" y="452095"/>
                  <a:pt x="900848" y="455620"/>
                </a:cubicBezTo>
                <a:cubicBezTo>
                  <a:pt x="899034" y="452665"/>
                  <a:pt x="888458" y="454273"/>
                  <a:pt x="885348" y="453184"/>
                </a:cubicBezTo>
                <a:cubicBezTo>
                  <a:pt x="879283" y="456813"/>
                  <a:pt x="855384" y="467181"/>
                  <a:pt x="872595" y="464848"/>
                </a:cubicBezTo>
                <a:cubicBezTo>
                  <a:pt x="879490" y="463034"/>
                  <a:pt x="877468" y="461945"/>
                  <a:pt x="886800" y="459923"/>
                </a:cubicBezTo>
                <a:cubicBezTo>
                  <a:pt x="890325" y="460856"/>
                  <a:pt x="883896" y="463293"/>
                  <a:pt x="888925" y="464122"/>
                </a:cubicBezTo>
                <a:cubicBezTo>
                  <a:pt x="884778" y="465729"/>
                  <a:pt x="879386" y="467388"/>
                  <a:pt x="871403" y="469306"/>
                </a:cubicBezTo>
                <a:cubicBezTo>
                  <a:pt x="871092" y="468684"/>
                  <a:pt x="872492" y="467336"/>
                  <a:pt x="868448" y="468321"/>
                </a:cubicBezTo>
                <a:cubicBezTo>
                  <a:pt x="852999" y="472313"/>
                  <a:pt x="851444" y="475164"/>
                  <a:pt x="849785" y="477964"/>
                </a:cubicBezTo>
                <a:cubicBezTo>
                  <a:pt x="839625" y="477445"/>
                  <a:pt x="812564" y="484807"/>
                  <a:pt x="795093" y="489991"/>
                </a:cubicBezTo>
                <a:cubicBezTo>
                  <a:pt x="793331" y="489006"/>
                  <a:pt x="790842" y="488384"/>
                  <a:pt x="792916" y="485792"/>
                </a:cubicBezTo>
                <a:cubicBezTo>
                  <a:pt x="779230" y="491650"/>
                  <a:pt x="786125" y="485844"/>
                  <a:pt x="779748" y="486880"/>
                </a:cubicBezTo>
                <a:cubicBezTo>
                  <a:pt x="772543" y="490717"/>
                  <a:pt x="770469" y="490043"/>
                  <a:pt x="766063" y="489887"/>
                </a:cubicBezTo>
                <a:cubicBezTo>
                  <a:pt x="757146" y="492272"/>
                  <a:pt x="760464" y="493671"/>
                  <a:pt x="751495" y="496108"/>
                </a:cubicBezTo>
                <a:cubicBezTo>
                  <a:pt x="746208" y="496471"/>
                  <a:pt x="745482" y="494916"/>
                  <a:pt x="738691" y="495901"/>
                </a:cubicBezTo>
                <a:cubicBezTo>
                  <a:pt x="755746" y="491857"/>
                  <a:pt x="757042" y="491546"/>
                  <a:pt x="770002" y="487088"/>
                </a:cubicBezTo>
                <a:cubicBezTo>
                  <a:pt x="771817" y="488798"/>
                  <a:pt x="793383" y="482370"/>
                  <a:pt x="789961" y="484807"/>
                </a:cubicBezTo>
                <a:cubicBezTo>
                  <a:pt x="799448" y="482578"/>
                  <a:pt x="793797" y="481593"/>
                  <a:pt x="801055" y="479519"/>
                </a:cubicBezTo>
                <a:cubicBezTo>
                  <a:pt x="802610" y="479986"/>
                  <a:pt x="805721" y="479778"/>
                  <a:pt x="807276" y="480245"/>
                </a:cubicBezTo>
                <a:cubicBezTo>
                  <a:pt x="802092" y="481696"/>
                  <a:pt x="794575" y="483355"/>
                  <a:pt x="793279" y="484496"/>
                </a:cubicBezTo>
                <a:cubicBezTo>
                  <a:pt x="803958" y="482940"/>
                  <a:pt x="813238" y="482007"/>
                  <a:pt x="826923" y="479208"/>
                </a:cubicBezTo>
                <a:cubicBezTo>
                  <a:pt x="832108" y="473765"/>
                  <a:pt x="807794" y="480970"/>
                  <a:pt x="811630" y="476097"/>
                </a:cubicBezTo>
                <a:cubicBezTo>
                  <a:pt x="805150" y="478897"/>
                  <a:pt x="801625" y="478482"/>
                  <a:pt x="794471" y="480037"/>
                </a:cubicBezTo>
                <a:cubicBezTo>
                  <a:pt x="792501" y="478534"/>
                  <a:pt x="808779" y="475527"/>
                  <a:pt x="805721" y="474128"/>
                </a:cubicBezTo>
                <a:cubicBezTo>
                  <a:pt x="803077" y="473091"/>
                  <a:pt x="793020" y="477290"/>
                  <a:pt x="792190" y="476512"/>
                </a:cubicBezTo>
                <a:cubicBezTo>
                  <a:pt x="799811" y="473194"/>
                  <a:pt x="803284" y="474128"/>
                  <a:pt x="809661" y="471328"/>
                </a:cubicBezTo>
                <a:cubicBezTo>
                  <a:pt x="807535" y="473765"/>
                  <a:pt x="811942" y="473402"/>
                  <a:pt x="822880" y="470239"/>
                </a:cubicBezTo>
                <a:cubicBezTo>
                  <a:pt x="827546" y="466300"/>
                  <a:pt x="795612" y="472728"/>
                  <a:pt x="817800" y="465055"/>
                </a:cubicBezTo>
                <a:lnTo>
                  <a:pt x="816970" y="468270"/>
                </a:lnTo>
                <a:cubicBezTo>
                  <a:pt x="827960" y="465055"/>
                  <a:pt x="830760" y="466040"/>
                  <a:pt x="834492" y="463085"/>
                </a:cubicBezTo>
                <a:cubicBezTo>
                  <a:pt x="820547" y="465574"/>
                  <a:pt x="842735" y="459042"/>
                  <a:pt x="845845" y="456554"/>
                </a:cubicBezTo>
                <a:cubicBezTo>
                  <a:pt x="856576" y="455258"/>
                  <a:pt x="852844" y="456865"/>
                  <a:pt x="865597" y="454946"/>
                </a:cubicBezTo>
                <a:cubicBezTo>
                  <a:pt x="863627" y="453858"/>
                  <a:pt x="881823" y="451110"/>
                  <a:pt x="879853" y="450022"/>
                </a:cubicBezTo>
                <a:cubicBezTo>
                  <a:pt x="878505" y="449400"/>
                  <a:pt x="853933" y="455828"/>
                  <a:pt x="866633" y="451110"/>
                </a:cubicBezTo>
                <a:cubicBezTo>
                  <a:pt x="873425" y="450903"/>
                  <a:pt x="881201" y="447585"/>
                  <a:pt x="887111" y="446911"/>
                </a:cubicBezTo>
                <a:cubicBezTo>
                  <a:pt x="888355" y="448466"/>
                  <a:pt x="878246" y="451680"/>
                  <a:pt x="889754" y="449192"/>
                </a:cubicBezTo>
                <a:cubicBezTo>
                  <a:pt x="901781" y="444475"/>
                  <a:pt x="885089" y="445511"/>
                  <a:pt x="891258" y="443438"/>
                </a:cubicBezTo>
                <a:cubicBezTo>
                  <a:pt x="897893" y="442660"/>
                  <a:pt x="903492" y="442349"/>
                  <a:pt x="914794" y="439602"/>
                </a:cubicBezTo>
                <a:cubicBezTo>
                  <a:pt x="916349" y="436958"/>
                  <a:pt x="926147" y="433692"/>
                  <a:pt x="926769" y="431152"/>
                </a:cubicBezTo>
                <a:cubicBezTo>
                  <a:pt x="907640" y="437424"/>
                  <a:pt x="923451" y="428819"/>
                  <a:pt x="913860" y="430996"/>
                </a:cubicBezTo>
                <a:cubicBezTo>
                  <a:pt x="899760" y="435299"/>
                  <a:pt x="913653" y="433484"/>
                  <a:pt x="909091" y="437010"/>
                </a:cubicBezTo>
                <a:cubicBezTo>
                  <a:pt x="898878" y="438824"/>
                  <a:pt x="899760" y="438202"/>
                  <a:pt x="888303" y="442453"/>
                </a:cubicBezTo>
                <a:cubicBezTo>
                  <a:pt x="897945" y="437372"/>
                  <a:pt x="885141" y="439653"/>
                  <a:pt x="871662" y="444475"/>
                </a:cubicBezTo>
                <a:cubicBezTo>
                  <a:pt x="889443" y="436647"/>
                  <a:pt x="863523" y="440898"/>
                  <a:pt x="871247" y="433899"/>
                </a:cubicBezTo>
                <a:cubicBezTo>
                  <a:pt x="890843" y="429078"/>
                  <a:pt x="876898" y="430530"/>
                  <a:pt x="871921" y="431359"/>
                </a:cubicBezTo>
                <a:cubicBezTo>
                  <a:pt x="878142" y="429752"/>
                  <a:pt x="891673" y="427782"/>
                  <a:pt x="896183" y="424983"/>
                </a:cubicBezTo>
                <a:cubicBezTo>
                  <a:pt x="896235" y="424205"/>
                  <a:pt x="892035" y="425242"/>
                  <a:pt x="893228" y="423998"/>
                </a:cubicBezTo>
                <a:cubicBezTo>
                  <a:pt x="906343" y="420421"/>
                  <a:pt x="908521" y="417777"/>
                  <a:pt x="921636" y="414200"/>
                </a:cubicBezTo>
                <a:cubicBezTo>
                  <a:pt x="922259" y="414511"/>
                  <a:pt x="921377" y="415444"/>
                  <a:pt x="924747" y="414563"/>
                </a:cubicBezTo>
                <a:cubicBezTo>
                  <a:pt x="921170" y="413629"/>
                  <a:pt x="922155" y="410778"/>
                  <a:pt x="916038" y="410934"/>
                </a:cubicBezTo>
                <a:cubicBezTo>
                  <a:pt x="898775" y="416844"/>
                  <a:pt x="867256" y="424049"/>
                  <a:pt x="861294" y="422909"/>
                </a:cubicBezTo>
                <a:cubicBezTo>
                  <a:pt x="851755" y="426434"/>
                  <a:pt x="842009" y="433173"/>
                  <a:pt x="829049" y="434936"/>
                </a:cubicBezTo>
                <a:cubicBezTo>
                  <a:pt x="835322" y="432759"/>
                  <a:pt x="841439" y="430581"/>
                  <a:pt x="840298" y="429026"/>
                </a:cubicBezTo>
                <a:cubicBezTo>
                  <a:pt x="834233" y="430426"/>
                  <a:pt x="822569" y="435351"/>
                  <a:pt x="819510" y="434469"/>
                </a:cubicBezTo>
                <a:cubicBezTo>
                  <a:pt x="830138" y="428871"/>
                  <a:pt x="846364" y="426486"/>
                  <a:pt x="858495" y="421302"/>
                </a:cubicBezTo>
                <a:cubicBezTo>
                  <a:pt x="861346" y="421613"/>
                  <a:pt x="864352" y="421820"/>
                  <a:pt x="875239" y="418710"/>
                </a:cubicBezTo>
                <a:cubicBezTo>
                  <a:pt x="873269" y="417414"/>
                  <a:pt x="879438" y="415444"/>
                  <a:pt x="879749" y="413992"/>
                </a:cubicBezTo>
                <a:cubicBezTo>
                  <a:pt x="902196" y="406527"/>
                  <a:pt x="933715" y="398336"/>
                  <a:pt x="950253" y="391390"/>
                </a:cubicBezTo>
                <a:cubicBezTo>
                  <a:pt x="951652" y="393100"/>
                  <a:pt x="933301" y="397766"/>
                  <a:pt x="942269" y="397040"/>
                </a:cubicBezTo>
                <a:cubicBezTo>
                  <a:pt x="951497" y="394604"/>
                  <a:pt x="950304" y="393049"/>
                  <a:pt x="960102" y="390612"/>
                </a:cubicBezTo>
                <a:cubicBezTo>
                  <a:pt x="960154" y="391545"/>
                  <a:pt x="959065" y="392945"/>
                  <a:pt x="966479" y="390716"/>
                </a:cubicBezTo>
                <a:cubicBezTo>
                  <a:pt x="967256" y="389835"/>
                  <a:pt x="966427" y="389057"/>
                  <a:pt x="970470" y="387916"/>
                </a:cubicBezTo>
                <a:cubicBezTo>
                  <a:pt x="979646" y="386102"/>
                  <a:pt x="983379" y="386569"/>
                  <a:pt x="994006" y="384132"/>
                </a:cubicBezTo>
                <a:cubicBezTo>
                  <a:pt x="996080" y="379155"/>
                  <a:pt x="1021326" y="373245"/>
                  <a:pt x="1025370" y="375319"/>
                </a:cubicBezTo>
                <a:cubicBezTo>
                  <a:pt x="1039470" y="370913"/>
                  <a:pt x="1044032" y="368217"/>
                  <a:pt x="1057770" y="362722"/>
                </a:cubicBezTo>
                <a:cubicBezTo>
                  <a:pt x="1043255" y="364536"/>
                  <a:pt x="1037604" y="368010"/>
                  <a:pt x="1023141" y="371794"/>
                </a:cubicBezTo>
                <a:cubicBezTo>
                  <a:pt x="1016090" y="369150"/>
                  <a:pt x="1067983" y="356708"/>
                  <a:pt x="1058081" y="361478"/>
                </a:cubicBezTo>
                <a:cubicBezTo>
                  <a:pt x="1066894" y="358315"/>
                  <a:pt x="1064821" y="357693"/>
                  <a:pt x="1062591" y="356760"/>
                </a:cubicBezTo>
                <a:cubicBezTo>
                  <a:pt x="1073582" y="354427"/>
                  <a:pt x="1067931" y="353442"/>
                  <a:pt x="1077003" y="351213"/>
                </a:cubicBezTo>
                <a:cubicBezTo>
                  <a:pt x="1075603" y="352924"/>
                  <a:pt x="1077159" y="353390"/>
                  <a:pt x="1083224" y="351939"/>
                </a:cubicBezTo>
                <a:cubicBezTo>
                  <a:pt x="1087008" y="350176"/>
                  <a:pt x="1087268" y="348725"/>
                  <a:pt x="1091000" y="346962"/>
                </a:cubicBezTo>
                <a:cubicBezTo>
                  <a:pt x="1115624" y="341415"/>
                  <a:pt x="1120809" y="339238"/>
                  <a:pt x="1149891" y="331566"/>
                </a:cubicBezTo>
                <a:cubicBezTo>
                  <a:pt x="1154557" y="331462"/>
                  <a:pt x="1154090" y="333535"/>
                  <a:pt x="1162748" y="331721"/>
                </a:cubicBezTo>
                <a:cubicBezTo>
                  <a:pt x="1170316" y="328714"/>
                  <a:pt x="1173323" y="327626"/>
                  <a:pt x="1183691" y="325656"/>
                </a:cubicBezTo>
                <a:cubicBezTo>
                  <a:pt x="1183691" y="324619"/>
                  <a:pt x="1184987" y="323478"/>
                  <a:pt x="1187787" y="322234"/>
                </a:cubicBezTo>
                <a:cubicBezTo>
                  <a:pt x="1202302" y="317776"/>
                  <a:pt x="1200954" y="320005"/>
                  <a:pt x="1211737" y="317154"/>
                </a:cubicBezTo>
                <a:cubicBezTo>
                  <a:pt x="1211789" y="315443"/>
                  <a:pt x="1214744" y="312540"/>
                  <a:pt x="1209612" y="313007"/>
                </a:cubicBezTo>
                <a:cubicBezTo>
                  <a:pt x="1216144" y="311451"/>
                  <a:pt x="1217440" y="310311"/>
                  <a:pt x="1223660" y="308756"/>
                </a:cubicBezTo>
                <a:cubicBezTo>
                  <a:pt x="1227704" y="309533"/>
                  <a:pt x="1212463" y="314925"/>
                  <a:pt x="1222520" y="313162"/>
                </a:cubicBezTo>
                <a:cubicBezTo>
                  <a:pt x="1232785" y="310622"/>
                  <a:pt x="1235325" y="307719"/>
                  <a:pt x="1230296" y="308185"/>
                </a:cubicBezTo>
                <a:cubicBezTo>
                  <a:pt x="1250514" y="301757"/>
                  <a:pt x="1270680" y="288641"/>
                  <a:pt x="1290017" y="289626"/>
                </a:cubicBezTo>
                <a:cubicBezTo>
                  <a:pt x="1291365" y="288486"/>
                  <a:pt x="1295304" y="287138"/>
                  <a:pt x="1294164" y="286205"/>
                </a:cubicBezTo>
                <a:cubicBezTo>
                  <a:pt x="1309509" y="283043"/>
                  <a:pt x="1312515" y="281695"/>
                  <a:pt x="1321380" y="280813"/>
                </a:cubicBezTo>
                <a:cubicBezTo>
                  <a:pt x="1322469" y="279673"/>
                  <a:pt x="1327394" y="278273"/>
                  <a:pt x="1328794" y="277133"/>
                </a:cubicBezTo>
                <a:cubicBezTo>
                  <a:pt x="1332163" y="274593"/>
                  <a:pt x="1324387" y="276770"/>
                  <a:pt x="1326150" y="274904"/>
                </a:cubicBezTo>
                <a:cubicBezTo>
                  <a:pt x="1351292" y="265520"/>
                  <a:pt x="1398778" y="256293"/>
                  <a:pt x="1372962" y="268475"/>
                </a:cubicBezTo>
                <a:cubicBezTo>
                  <a:pt x="1383485" y="265728"/>
                  <a:pt x="1390743" y="263291"/>
                  <a:pt x="1394268" y="261166"/>
                </a:cubicBezTo>
                <a:cubicBezTo>
                  <a:pt x="1390950" y="259974"/>
                  <a:pt x="1385455" y="259662"/>
                  <a:pt x="1385715" y="256967"/>
                </a:cubicBezTo>
                <a:cubicBezTo>
                  <a:pt x="1354144" y="260751"/>
                  <a:pt x="1313397" y="268061"/>
                  <a:pt x="1282292" y="282265"/>
                </a:cubicBezTo>
                <a:cubicBezTo>
                  <a:pt x="1270836" y="287501"/>
                  <a:pt x="1279908" y="287190"/>
                  <a:pt x="1259897" y="293411"/>
                </a:cubicBezTo>
                <a:cubicBezTo>
                  <a:pt x="1261712" y="290249"/>
                  <a:pt x="1266066" y="288279"/>
                  <a:pt x="1258031" y="288641"/>
                </a:cubicBezTo>
                <a:cubicBezTo>
                  <a:pt x="1286336" y="281954"/>
                  <a:pt x="1265185" y="279414"/>
                  <a:pt x="1278041" y="274022"/>
                </a:cubicBezTo>
                <a:cubicBezTo>
                  <a:pt x="1274257" y="274126"/>
                  <a:pt x="1263785" y="277029"/>
                  <a:pt x="1264874" y="275111"/>
                </a:cubicBezTo>
                <a:cubicBezTo>
                  <a:pt x="1267207" y="273297"/>
                  <a:pt x="1272702" y="271171"/>
                  <a:pt x="1276123" y="269253"/>
                </a:cubicBezTo>
                <a:cubicBezTo>
                  <a:pt x="1266118" y="269616"/>
                  <a:pt x="1276175" y="263188"/>
                  <a:pt x="1272391" y="259092"/>
                </a:cubicBezTo>
                <a:cubicBezTo>
                  <a:pt x="1268969" y="259974"/>
                  <a:pt x="1268192" y="260647"/>
                  <a:pt x="1265340" y="261529"/>
                </a:cubicBezTo>
                <a:cubicBezTo>
                  <a:pt x="1273998" y="253131"/>
                  <a:pt x="1254350" y="252405"/>
                  <a:pt x="1277367" y="240792"/>
                </a:cubicBezTo>
                <a:cubicBezTo>
                  <a:pt x="1275916" y="238771"/>
                  <a:pt x="1266377" y="240222"/>
                  <a:pt x="1268866" y="236542"/>
                </a:cubicBezTo>
                <a:cubicBezTo>
                  <a:pt x="1258083" y="239393"/>
                  <a:pt x="1252484" y="240067"/>
                  <a:pt x="1244915" y="241622"/>
                </a:cubicBezTo>
                <a:cubicBezTo>
                  <a:pt x="1287321" y="222337"/>
                  <a:pt x="1383122" y="201186"/>
                  <a:pt x="1384937" y="212228"/>
                </a:cubicBezTo>
                <a:cubicBezTo>
                  <a:pt x="1411583" y="211036"/>
                  <a:pt x="1425114" y="214457"/>
                  <a:pt x="1420344" y="223996"/>
                </a:cubicBezTo>
                <a:cubicBezTo>
                  <a:pt x="1430453" y="222182"/>
                  <a:pt x="1432268" y="220419"/>
                  <a:pt x="1440977" y="219175"/>
                </a:cubicBezTo>
                <a:cubicBezTo>
                  <a:pt x="1436778" y="224670"/>
                  <a:pt x="1445487" y="224670"/>
                  <a:pt x="1459380" y="222545"/>
                </a:cubicBezTo>
                <a:cubicBezTo>
                  <a:pt x="1448908" y="225655"/>
                  <a:pt x="1462335" y="223011"/>
                  <a:pt x="1458706" y="225033"/>
                </a:cubicBezTo>
                <a:cubicBezTo>
                  <a:pt x="1453263" y="225655"/>
                  <a:pt x="1445850" y="226277"/>
                  <a:pt x="1431801" y="229128"/>
                </a:cubicBezTo>
                <a:cubicBezTo>
                  <a:pt x="1432579" y="235090"/>
                  <a:pt x="1410080" y="242918"/>
                  <a:pt x="1420966" y="245354"/>
                </a:cubicBezTo>
                <a:cubicBezTo>
                  <a:pt x="1451034" y="236075"/>
                  <a:pt x="1461350" y="228454"/>
                  <a:pt x="1499038" y="218553"/>
                </a:cubicBezTo>
                <a:cubicBezTo>
                  <a:pt x="1509355" y="216427"/>
                  <a:pt x="1507644" y="219382"/>
                  <a:pt x="1522419" y="215339"/>
                </a:cubicBezTo>
                <a:cubicBezTo>
                  <a:pt x="1522419" y="216375"/>
                  <a:pt x="1521123" y="217464"/>
                  <a:pt x="1518323" y="218760"/>
                </a:cubicBezTo>
                <a:cubicBezTo>
                  <a:pt x="1542222" y="214198"/>
                  <a:pt x="1541651" y="218449"/>
                  <a:pt x="1532579" y="225499"/>
                </a:cubicBezTo>
                <a:cubicBezTo>
                  <a:pt x="1544192" y="223063"/>
                  <a:pt x="1549013" y="221300"/>
                  <a:pt x="1549376" y="222856"/>
                </a:cubicBezTo>
                <a:cubicBezTo>
                  <a:pt x="1560366" y="220678"/>
                  <a:pt x="1552590" y="220160"/>
                  <a:pt x="1563580" y="217983"/>
                </a:cubicBezTo>
                <a:cubicBezTo>
                  <a:pt x="1564254" y="218242"/>
                  <a:pt x="1566328" y="217931"/>
                  <a:pt x="1570371" y="216790"/>
                </a:cubicBezTo>
                <a:cubicBezTo>
                  <a:pt x="1570319" y="217827"/>
                  <a:pt x="1569023" y="218968"/>
                  <a:pt x="1566172" y="220212"/>
                </a:cubicBezTo>
                <a:cubicBezTo>
                  <a:pt x="1594062" y="214976"/>
                  <a:pt x="1595773" y="227884"/>
                  <a:pt x="1636364" y="210517"/>
                </a:cubicBezTo>
                <a:cubicBezTo>
                  <a:pt x="1636261" y="208703"/>
                  <a:pt x="1639993" y="205333"/>
                  <a:pt x="1634446" y="205800"/>
                </a:cubicBezTo>
                <a:cubicBezTo>
                  <a:pt x="1655338" y="199424"/>
                  <a:pt x="1636831" y="200253"/>
                  <a:pt x="1650361" y="194654"/>
                </a:cubicBezTo>
                <a:cubicBezTo>
                  <a:pt x="1649895" y="198853"/>
                  <a:pt x="1659019" y="197713"/>
                  <a:pt x="1644503" y="204297"/>
                </a:cubicBezTo>
                <a:cubicBezTo>
                  <a:pt x="1666225" y="197868"/>
                  <a:pt x="1670631" y="199890"/>
                  <a:pt x="1679340" y="194602"/>
                </a:cubicBezTo>
                <a:cubicBezTo>
                  <a:pt x="1682036" y="196780"/>
                  <a:pt x="1685250" y="196987"/>
                  <a:pt x="1691627" y="196572"/>
                </a:cubicBezTo>
                <a:cubicBezTo>
                  <a:pt x="1695100" y="193980"/>
                  <a:pt x="1700180" y="195069"/>
                  <a:pt x="1708941" y="192010"/>
                </a:cubicBezTo>
                <a:cubicBezTo>
                  <a:pt x="1706090" y="189833"/>
                  <a:pt x="1716406" y="186515"/>
                  <a:pt x="1724183" y="183405"/>
                </a:cubicBezTo>
                <a:cubicBezTo>
                  <a:pt x="1710445" y="185893"/>
                  <a:pt x="1707542" y="183819"/>
                  <a:pt x="1705416" y="181383"/>
                </a:cubicBezTo>
                <a:cubicBezTo>
                  <a:pt x="1709563" y="180191"/>
                  <a:pt x="1715266" y="178895"/>
                  <a:pt x="1715992" y="178013"/>
                </a:cubicBezTo>
                <a:cubicBezTo>
                  <a:pt x="1708734" y="178687"/>
                  <a:pt x="1703602" y="178428"/>
                  <a:pt x="1707282" y="174488"/>
                </a:cubicBezTo>
                <a:cubicBezTo>
                  <a:pt x="1724649" y="170341"/>
                  <a:pt x="1732944" y="166608"/>
                  <a:pt x="1745437" y="164483"/>
                </a:cubicBezTo>
                <a:cubicBezTo>
                  <a:pt x="1753939" y="157744"/>
                  <a:pt x="1779393" y="154633"/>
                  <a:pt x="1795049" y="148516"/>
                </a:cubicBezTo>
                <a:cubicBezTo>
                  <a:pt x="1789295" y="152560"/>
                  <a:pt x="1802307" y="151989"/>
                  <a:pt x="1785769" y="158003"/>
                </a:cubicBezTo>
                <a:cubicBezTo>
                  <a:pt x="1795878" y="156499"/>
                  <a:pt x="1806817" y="154685"/>
                  <a:pt x="1812312" y="155100"/>
                </a:cubicBezTo>
                <a:cubicBezTo>
                  <a:pt x="1784318" y="162772"/>
                  <a:pt x="1799974" y="165209"/>
                  <a:pt x="1817029" y="161372"/>
                </a:cubicBezTo>
                <a:cubicBezTo>
                  <a:pt x="1812675" y="164379"/>
                  <a:pt x="1806661" y="167542"/>
                  <a:pt x="1801685" y="170600"/>
                </a:cubicBezTo>
                <a:cubicBezTo>
                  <a:pt x="1805158" y="169667"/>
                  <a:pt x="1805624" y="170030"/>
                  <a:pt x="1808424" y="169408"/>
                </a:cubicBezTo>
                <a:cubicBezTo>
                  <a:pt x="1822317" y="165001"/>
                  <a:pt x="1825790" y="162409"/>
                  <a:pt x="1826983" y="160491"/>
                </a:cubicBezTo>
                <a:cubicBezTo>
                  <a:pt x="1826205" y="161735"/>
                  <a:pt x="1829938" y="161061"/>
                  <a:pt x="1836988" y="159040"/>
                </a:cubicBezTo>
                <a:cubicBezTo>
                  <a:pt x="1834759" y="160906"/>
                  <a:pt x="1827501" y="165261"/>
                  <a:pt x="1839269" y="162461"/>
                </a:cubicBezTo>
                <a:cubicBezTo>
                  <a:pt x="1844401" y="159662"/>
                  <a:pt x="1839165" y="158210"/>
                  <a:pt x="1847201" y="156914"/>
                </a:cubicBezTo>
                <a:cubicBezTo>
                  <a:pt x="1839580" y="162046"/>
                  <a:pt x="1859124" y="153182"/>
                  <a:pt x="1867522" y="153337"/>
                </a:cubicBezTo>
                <a:cubicBezTo>
                  <a:pt x="1876128" y="149656"/>
                  <a:pt x="1868507" y="149708"/>
                  <a:pt x="1869026" y="147738"/>
                </a:cubicBezTo>
                <a:cubicBezTo>
                  <a:pt x="1877942" y="144680"/>
                  <a:pt x="1879808" y="145198"/>
                  <a:pt x="1883074" y="143487"/>
                </a:cubicBezTo>
                <a:cubicBezTo>
                  <a:pt x="1880638" y="138252"/>
                  <a:pt x="1888777" y="132445"/>
                  <a:pt x="1887014" y="129231"/>
                </a:cubicBezTo>
                <a:cubicBezTo>
                  <a:pt x="1889606" y="130786"/>
                  <a:pt x="1903914" y="124669"/>
                  <a:pt x="1904848" y="122855"/>
                </a:cubicBezTo>
                <a:cubicBezTo>
                  <a:pt x="1890695" y="126017"/>
                  <a:pt x="1909358" y="118811"/>
                  <a:pt x="1899093" y="120315"/>
                </a:cubicBezTo>
                <a:cubicBezTo>
                  <a:pt x="1890384" y="123943"/>
                  <a:pt x="1893235" y="123684"/>
                  <a:pt x="1894479" y="125551"/>
                </a:cubicBezTo>
                <a:cubicBezTo>
                  <a:pt x="1883904" y="129128"/>
                  <a:pt x="1882815" y="128143"/>
                  <a:pt x="1873484" y="131616"/>
                </a:cubicBezTo>
                <a:cubicBezTo>
                  <a:pt x="1868611" y="130631"/>
                  <a:pt x="1888518" y="127469"/>
                  <a:pt x="1887844" y="126121"/>
                </a:cubicBezTo>
                <a:cubicBezTo>
                  <a:pt x="1887533" y="125343"/>
                  <a:pt x="1889762" y="123477"/>
                  <a:pt x="1885096" y="124566"/>
                </a:cubicBezTo>
                <a:cubicBezTo>
                  <a:pt x="1879601" y="126069"/>
                  <a:pt x="1881934" y="126847"/>
                  <a:pt x="1874365" y="128557"/>
                </a:cubicBezTo>
                <a:cubicBezTo>
                  <a:pt x="1875039" y="125551"/>
                  <a:pt x="1868092" y="127365"/>
                  <a:pt x="1854251" y="131512"/>
                </a:cubicBezTo>
                <a:cubicBezTo>
                  <a:pt x="1853473" y="130061"/>
                  <a:pt x="1851503" y="130890"/>
                  <a:pt x="1844712" y="131097"/>
                </a:cubicBezTo>
                <a:cubicBezTo>
                  <a:pt x="1851348" y="129231"/>
                  <a:pt x="1852177" y="129801"/>
                  <a:pt x="1858398" y="128091"/>
                </a:cubicBezTo>
                <a:cubicBezTo>
                  <a:pt x="1862183" y="126328"/>
                  <a:pt x="1862442" y="124928"/>
                  <a:pt x="1866226" y="123166"/>
                </a:cubicBezTo>
                <a:cubicBezTo>
                  <a:pt x="1860524" y="126069"/>
                  <a:pt x="1845645" y="126743"/>
                  <a:pt x="1856687" y="122803"/>
                </a:cubicBezTo>
                <a:cubicBezTo>
                  <a:pt x="1859953" y="122492"/>
                  <a:pt x="1863219" y="122233"/>
                  <a:pt x="1866589" y="121922"/>
                </a:cubicBezTo>
                <a:cubicBezTo>
                  <a:pt x="1867833" y="118448"/>
                  <a:pt x="1850985" y="122181"/>
                  <a:pt x="1861353" y="117515"/>
                </a:cubicBezTo>
                <a:cubicBezTo>
                  <a:pt x="1861975" y="118137"/>
                  <a:pt x="1868766" y="116219"/>
                  <a:pt x="1871358" y="116064"/>
                </a:cubicBezTo>
                <a:cubicBezTo>
                  <a:pt x="1864671" y="116582"/>
                  <a:pt x="1871255" y="112487"/>
                  <a:pt x="1879497" y="109895"/>
                </a:cubicBezTo>
                <a:cubicBezTo>
                  <a:pt x="1878046" y="111605"/>
                  <a:pt x="1871410" y="114508"/>
                  <a:pt x="1882141" y="112072"/>
                </a:cubicBezTo>
                <a:cubicBezTo>
                  <a:pt x="1890228" y="107251"/>
                  <a:pt x="1924184" y="102067"/>
                  <a:pt x="1905677" y="108236"/>
                </a:cubicBezTo>
                <a:cubicBezTo>
                  <a:pt x="1908373" y="102896"/>
                  <a:pt x="1874728" y="116375"/>
                  <a:pt x="1899145" y="108806"/>
                </a:cubicBezTo>
                <a:cubicBezTo>
                  <a:pt x="1901633" y="109998"/>
                  <a:pt x="1887481" y="112642"/>
                  <a:pt x="1888051" y="113990"/>
                </a:cubicBezTo>
                <a:cubicBezTo>
                  <a:pt x="1925532" y="105644"/>
                  <a:pt x="1906921" y="105540"/>
                  <a:pt x="1931183" y="97505"/>
                </a:cubicBezTo>
                <a:cubicBezTo>
                  <a:pt x="1924495" y="100667"/>
                  <a:pt x="1920659" y="103466"/>
                  <a:pt x="1929783" y="102481"/>
                </a:cubicBezTo>
                <a:cubicBezTo>
                  <a:pt x="1961717" y="94757"/>
                  <a:pt x="1980379" y="94031"/>
                  <a:pt x="1982194" y="97712"/>
                </a:cubicBezTo>
                <a:cubicBezTo>
                  <a:pt x="1982038" y="97971"/>
                  <a:pt x="1982090" y="98230"/>
                  <a:pt x="1982349" y="98490"/>
                </a:cubicBezTo>
                <a:cubicBezTo>
                  <a:pt x="1982349" y="98230"/>
                  <a:pt x="1982298" y="97971"/>
                  <a:pt x="1982194" y="97712"/>
                </a:cubicBezTo>
                <a:cubicBezTo>
                  <a:pt x="1983334" y="95638"/>
                  <a:pt x="1995517" y="92632"/>
                  <a:pt x="2003967" y="89988"/>
                </a:cubicBezTo>
                <a:cubicBezTo>
                  <a:pt x="2002308" y="92943"/>
                  <a:pt x="2010914" y="90403"/>
                  <a:pt x="2027399" y="86722"/>
                </a:cubicBezTo>
                <a:cubicBezTo>
                  <a:pt x="2020556" y="90143"/>
                  <a:pt x="2019001" y="91232"/>
                  <a:pt x="2026155" y="91076"/>
                </a:cubicBezTo>
                <a:cubicBezTo>
                  <a:pt x="2021489" y="93098"/>
                  <a:pt x="2009099" y="95794"/>
                  <a:pt x="2008322" y="97453"/>
                </a:cubicBezTo>
                <a:cubicBezTo>
                  <a:pt x="2010240" y="98490"/>
                  <a:pt x="2013558" y="100563"/>
                  <a:pt x="2024807" y="96001"/>
                </a:cubicBezTo>
                <a:cubicBezTo>
                  <a:pt x="2020038" y="99526"/>
                  <a:pt x="2027917" y="100615"/>
                  <a:pt x="2009099" y="106421"/>
                </a:cubicBezTo>
                <a:cubicBezTo>
                  <a:pt x="2007648" y="106110"/>
                  <a:pt x="2005781" y="106007"/>
                  <a:pt x="2002671" y="106369"/>
                </a:cubicBezTo>
                <a:lnTo>
                  <a:pt x="2002204" y="108236"/>
                </a:lnTo>
                <a:cubicBezTo>
                  <a:pt x="1976284" y="111502"/>
                  <a:pt x="1949586" y="126847"/>
                  <a:pt x="1975869" y="122025"/>
                </a:cubicBezTo>
                <a:cubicBezTo>
                  <a:pt x="1975610" y="121351"/>
                  <a:pt x="1976543" y="117671"/>
                  <a:pt x="1979965" y="118656"/>
                </a:cubicBezTo>
                <a:cubicBezTo>
                  <a:pt x="1977425" y="120833"/>
                  <a:pt x="1980742" y="120522"/>
                  <a:pt x="1989866" y="117774"/>
                </a:cubicBezTo>
                <a:cubicBezTo>
                  <a:pt x="1984579" y="118241"/>
                  <a:pt x="1992303" y="114508"/>
                  <a:pt x="2001116" y="111968"/>
                </a:cubicBezTo>
                <a:cubicBezTo>
                  <a:pt x="1996865" y="115390"/>
                  <a:pt x="2005730" y="113316"/>
                  <a:pt x="2010447" y="112953"/>
                </a:cubicBezTo>
                <a:cubicBezTo>
                  <a:pt x="1994376" y="119952"/>
                  <a:pt x="2001168" y="123477"/>
                  <a:pt x="1986082" y="131409"/>
                </a:cubicBezTo>
                <a:cubicBezTo>
                  <a:pt x="1990955" y="130268"/>
                  <a:pt x="1991629" y="130890"/>
                  <a:pt x="1996087" y="129905"/>
                </a:cubicBezTo>
                <a:cubicBezTo>
                  <a:pt x="1996657" y="128868"/>
                  <a:pt x="1996243" y="127883"/>
                  <a:pt x="2003552" y="126224"/>
                </a:cubicBezTo>
                <a:cubicBezTo>
                  <a:pt x="2005885" y="128817"/>
                  <a:pt x="1992406" y="132860"/>
                  <a:pt x="1991266" y="135763"/>
                </a:cubicBezTo>
                <a:cubicBezTo>
                  <a:pt x="2001634" y="133430"/>
                  <a:pt x="2005730" y="134208"/>
                  <a:pt x="1990955" y="137007"/>
                </a:cubicBezTo>
                <a:cubicBezTo>
                  <a:pt x="1988104" y="140221"/>
                  <a:pt x="1990851" y="141051"/>
                  <a:pt x="2007181" y="136178"/>
                </a:cubicBezTo>
                <a:cubicBezTo>
                  <a:pt x="2000390" y="139081"/>
                  <a:pt x="2006403" y="137837"/>
                  <a:pt x="2006300" y="139288"/>
                </a:cubicBezTo>
                <a:cubicBezTo>
                  <a:pt x="2010654" y="137889"/>
                  <a:pt x="2013713" y="136593"/>
                  <a:pt x="2013765" y="135608"/>
                </a:cubicBezTo>
                <a:cubicBezTo>
                  <a:pt x="2016720" y="134726"/>
                  <a:pt x="2016979" y="134986"/>
                  <a:pt x="2017083" y="135297"/>
                </a:cubicBezTo>
                <a:cubicBezTo>
                  <a:pt x="2019986" y="134623"/>
                  <a:pt x="2020401" y="134208"/>
                  <a:pt x="2020712" y="133793"/>
                </a:cubicBezTo>
                <a:lnTo>
                  <a:pt x="2021074" y="132549"/>
                </a:lnTo>
                <a:cubicBezTo>
                  <a:pt x="2013920" y="135400"/>
                  <a:pt x="2016668" y="133690"/>
                  <a:pt x="2007181" y="136178"/>
                </a:cubicBezTo>
                <a:cubicBezTo>
                  <a:pt x="2013713" y="131149"/>
                  <a:pt x="2013713" y="132756"/>
                  <a:pt x="2018793" y="129128"/>
                </a:cubicBezTo>
                <a:cubicBezTo>
                  <a:pt x="2020815" y="130113"/>
                  <a:pt x="2029524" y="128246"/>
                  <a:pt x="2031598" y="129179"/>
                </a:cubicBezTo>
                <a:cubicBezTo>
                  <a:pt x="2037300" y="127676"/>
                  <a:pt x="2033983" y="126950"/>
                  <a:pt x="2039011" y="125499"/>
                </a:cubicBezTo>
                <a:cubicBezTo>
                  <a:pt x="2051194" y="124721"/>
                  <a:pt x="2027243" y="130994"/>
                  <a:pt x="2023978" y="133482"/>
                </a:cubicBezTo>
                <a:lnTo>
                  <a:pt x="2023148" y="136593"/>
                </a:lnTo>
                <a:cubicBezTo>
                  <a:pt x="2028280" y="135348"/>
                  <a:pt x="2036004" y="133016"/>
                  <a:pt x="2036834" y="133586"/>
                </a:cubicBezTo>
                <a:cubicBezTo>
                  <a:pt x="2023666" y="137318"/>
                  <a:pt x="2018431" y="138822"/>
                  <a:pt x="2012210" y="141206"/>
                </a:cubicBezTo>
                <a:cubicBezTo>
                  <a:pt x="2010758" y="142917"/>
                  <a:pt x="2022059" y="139288"/>
                  <a:pt x="2022111" y="140325"/>
                </a:cubicBezTo>
                <a:cubicBezTo>
                  <a:pt x="2018016" y="141517"/>
                  <a:pt x="2018068" y="142295"/>
                  <a:pt x="2018120" y="143073"/>
                </a:cubicBezTo>
                <a:cubicBezTo>
                  <a:pt x="2010032" y="145665"/>
                  <a:pt x="1995828" y="151108"/>
                  <a:pt x="1997487" y="147946"/>
                </a:cubicBezTo>
                <a:cubicBezTo>
                  <a:pt x="2005626" y="144991"/>
                  <a:pt x="2010032" y="146131"/>
                  <a:pt x="2011277" y="144317"/>
                </a:cubicBezTo>
                <a:cubicBezTo>
                  <a:pt x="2013454" y="141932"/>
                  <a:pt x="2003034" y="144835"/>
                  <a:pt x="1998161" y="145457"/>
                </a:cubicBezTo>
                <a:cubicBezTo>
                  <a:pt x="1988881" y="149190"/>
                  <a:pt x="2000027" y="150434"/>
                  <a:pt x="1996087" y="152871"/>
                </a:cubicBezTo>
                <a:cubicBezTo>
                  <a:pt x="1995983" y="152093"/>
                  <a:pt x="1987430" y="154529"/>
                  <a:pt x="1988985" y="155307"/>
                </a:cubicBezTo>
                <a:cubicBezTo>
                  <a:pt x="1999457" y="152974"/>
                  <a:pt x="1999457" y="151575"/>
                  <a:pt x="2009929" y="149190"/>
                </a:cubicBezTo>
                <a:cubicBezTo>
                  <a:pt x="2012261" y="151212"/>
                  <a:pt x="2003189" y="154218"/>
                  <a:pt x="2001427" y="156603"/>
                </a:cubicBezTo>
                <a:cubicBezTo>
                  <a:pt x="2005833" y="155463"/>
                  <a:pt x="2006041" y="156137"/>
                  <a:pt x="2011691" y="154478"/>
                </a:cubicBezTo>
                <a:cubicBezTo>
                  <a:pt x="2017446" y="151108"/>
                  <a:pt x="1998109" y="164172"/>
                  <a:pt x="1991992" y="167697"/>
                </a:cubicBezTo>
                <a:cubicBezTo>
                  <a:pt x="1995465" y="166764"/>
                  <a:pt x="1995983" y="167127"/>
                  <a:pt x="1998731" y="166505"/>
                </a:cubicBezTo>
                <a:cubicBezTo>
                  <a:pt x="2003189" y="164120"/>
                  <a:pt x="2014128" y="161113"/>
                  <a:pt x="2020193" y="158521"/>
                </a:cubicBezTo>
                <a:cubicBezTo>
                  <a:pt x="2023459" y="156137"/>
                  <a:pt x="2010654" y="157899"/>
                  <a:pt x="2021386" y="154167"/>
                </a:cubicBezTo>
                <a:cubicBezTo>
                  <a:pt x="2020349" y="156810"/>
                  <a:pt x="2026725" y="156292"/>
                  <a:pt x="2033879" y="155463"/>
                </a:cubicBezTo>
                <a:cubicBezTo>
                  <a:pt x="2033050" y="153026"/>
                  <a:pt x="2050624" y="149760"/>
                  <a:pt x="2059126" y="145354"/>
                </a:cubicBezTo>
                <a:cubicBezTo>
                  <a:pt x="2056326" y="144835"/>
                  <a:pt x="2034449" y="147375"/>
                  <a:pt x="2043003" y="145613"/>
                </a:cubicBezTo>
                <a:cubicBezTo>
                  <a:pt x="2043625" y="145872"/>
                  <a:pt x="2045751" y="145561"/>
                  <a:pt x="2049794" y="144421"/>
                </a:cubicBezTo>
                <a:cubicBezTo>
                  <a:pt x="2051971" y="140636"/>
                  <a:pt x="2036315" y="142399"/>
                  <a:pt x="2055445" y="135452"/>
                </a:cubicBezTo>
                <a:cubicBezTo>
                  <a:pt x="2053371" y="137940"/>
                  <a:pt x="2051246" y="140895"/>
                  <a:pt x="2057000" y="141362"/>
                </a:cubicBezTo>
                <a:cubicBezTo>
                  <a:pt x="2064413" y="138874"/>
                  <a:pt x="2068094" y="136748"/>
                  <a:pt x="2068457" y="134882"/>
                </a:cubicBezTo>
                <a:cubicBezTo>
                  <a:pt x="2065346" y="134571"/>
                  <a:pt x="2062236" y="134260"/>
                  <a:pt x="2059074" y="133897"/>
                </a:cubicBezTo>
                <a:cubicBezTo>
                  <a:pt x="2069701" y="129698"/>
                  <a:pt x="2088986" y="126950"/>
                  <a:pt x="2097539" y="122596"/>
                </a:cubicBezTo>
                <a:cubicBezTo>
                  <a:pt x="2098784" y="123736"/>
                  <a:pt x="2107700" y="124462"/>
                  <a:pt x="2099302" y="127832"/>
                </a:cubicBezTo>
                <a:cubicBezTo>
                  <a:pt x="2099354" y="126380"/>
                  <a:pt x="2093548" y="127365"/>
                  <a:pt x="2089712" y="127469"/>
                </a:cubicBezTo>
                <a:cubicBezTo>
                  <a:pt x="2067420" y="138874"/>
                  <a:pt x="2114336" y="127624"/>
                  <a:pt x="2129422" y="123321"/>
                </a:cubicBezTo>
                <a:cubicBezTo>
                  <a:pt x="2131806" y="124151"/>
                  <a:pt x="2135591" y="124358"/>
                  <a:pt x="2142226" y="123373"/>
                </a:cubicBezTo>
                <a:cubicBezTo>
                  <a:pt x="2157156" y="119433"/>
                  <a:pt x="2147514" y="117671"/>
                  <a:pt x="2164207" y="113575"/>
                </a:cubicBezTo>
                <a:cubicBezTo>
                  <a:pt x="2168354" y="113938"/>
                  <a:pt x="2149950" y="119122"/>
                  <a:pt x="2160111" y="116945"/>
                </a:cubicBezTo>
                <a:cubicBezTo>
                  <a:pt x="2165814" y="113005"/>
                  <a:pt x="2182766" y="111709"/>
                  <a:pt x="2184995" y="108080"/>
                </a:cubicBezTo>
                <a:cubicBezTo>
                  <a:pt x="2180381" y="109273"/>
                  <a:pt x="2175767" y="110517"/>
                  <a:pt x="2171101" y="111761"/>
                </a:cubicBezTo>
                <a:cubicBezTo>
                  <a:pt x="2169391" y="109117"/>
                  <a:pt x="2199769" y="103570"/>
                  <a:pt x="2203139" y="100460"/>
                </a:cubicBezTo>
                <a:cubicBezTo>
                  <a:pt x="2201169" y="100408"/>
                  <a:pt x="2196503" y="99319"/>
                  <a:pt x="2207442" y="96468"/>
                </a:cubicBezTo>
                <a:cubicBezTo>
                  <a:pt x="2216721" y="93824"/>
                  <a:pt x="2203295" y="100771"/>
                  <a:pt x="2217188" y="96157"/>
                </a:cubicBezTo>
                <a:cubicBezTo>
                  <a:pt x="2222890" y="94653"/>
                  <a:pt x="2219573" y="93928"/>
                  <a:pt x="2224653" y="92476"/>
                </a:cubicBezTo>
                <a:cubicBezTo>
                  <a:pt x="2227038" y="93513"/>
                  <a:pt x="2233570" y="89366"/>
                  <a:pt x="2241968" y="87914"/>
                </a:cubicBezTo>
                <a:cubicBezTo>
                  <a:pt x="2242901" y="89107"/>
                  <a:pt x="2239894" y="91958"/>
                  <a:pt x="2254669" y="88588"/>
                </a:cubicBezTo>
                <a:cubicBezTo>
                  <a:pt x="2235643" y="93461"/>
                  <a:pt x="2243160" y="93202"/>
                  <a:pt x="2230355" y="95016"/>
                </a:cubicBezTo>
                <a:cubicBezTo>
                  <a:pt x="2234399" y="94913"/>
                  <a:pt x="2239583" y="95483"/>
                  <a:pt x="2247204" y="92269"/>
                </a:cubicBezTo>
                <a:cubicBezTo>
                  <a:pt x="2244041" y="98542"/>
                  <a:pt x="2252543" y="100615"/>
                  <a:pt x="2246374" y="106732"/>
                </a:cubicBezTo>
                <a:cubicBezTo>
                  <a:pt x="2257002" y="104607"/>
                  <a:pt x="2260682" y="105436"/>
                  <a:pt x="2273228" y="102481"/>
                </a:cubicBezTo>
                <a:cubicBezTo>
                  <a:pt x="2282714" y="100200"/>
                  <a:pt x="2277116" y="99319"/>
                  <a:pt x="2284322" y="97297"/>
                </a:cubicBezTo>
                <a:cubicBezTo>
                  <a:pt x="2284840" y="97868"/>
                  <a:pt x="2288054" y="96675"/>
                  <a:pt x="2291268" y="95483"/>
                </a:cubicBezTo>
                <a:cubicBezTo>
                  <a:pt x="2294275" y="96779"/>
                  <a:pt x="2303503" y="95431"/>
                  <a:pt x="2310709" y="94913"/>
                </a:cubicBezTo>
                <a:cubicBezTo>
                  <a:pt x="2301533" y="93928"/>
                  <a:pt x="2324032" y="89158"/>
                  <a:pt x="2326105" y="85737"/>
                </a:cubicBezTo>
                <a:cubicBezTo>
                  <a:pt x="2313301" y="89469"/>
                  <a:pt x="2313249" y="85011"/>
                  <a:pt x="2320714" y="82004"/>
                </a:cubicBezTo>
                <a:cubicBezTo>
                  <a:pt x="2331030" y="81279"/>
                  <a:pt x="2321336" y="86566"/>
                  <a:pt x="2336525" y="82937"/>
                </a:cubicBezTo>
                <a:cubicBezTo>
                  <a:pt x="2335437" y="81590"/>
                  <a:pt x="2335592" y="78998"/>
                  <a:pt x="2348241" y="75265"/>
                </a:cubicBezTo>
                <a:cubicBezTo>
                  <a:pt x="2347567" y="78427"/>
                  <a:pt x="2359802" y="76198"/>
                  <a:pt x="2367267" y="75939"/>
                </a:cubicBezTo>
                <a:cubicBezTo>
                  <a:pt x="2369962" y="74021"/>
                  <a:pt x="2349278" y="72206"/>
                  <a:pt x="2363275" y="67333"/>
                </a:cubicBezTo>
                <a:cubicBezTo>
                  <a:pt x="2369755" y="69511"/>
                  <a:pt x="2383597" y="67541"/>
                  <a:pt x="2402933" y="63134"/>
                </a:cubicBezTo>
                <a:cubicBezTo>
                  <a:pt x="2407340" y="63601"/>
                  <a:pt x="2392617" y="68733"/>
                  <a:pt x="2401948" y="66815"/>
                </a:cubicBezTo>
                <a:cubicBezTo>
                  <a:pt x="2400186" y="64534"/>
                  <a:pt x="2419678" y="63964"/>
                  <a:pt x="2408169" y="67437"/>
                </a:cubicBezTo>
                <a:cubicBezTo>
                  <a:pt x="2408895" y="65623"/>
                  <a:pt x="2390699" y="71014"/>
                  <a:pt x="2390699" y="72621"/>
                </a:cubicBezTo>
                <a:cubicBezTo>
                  <a:pt x="2397905" y="69563"/>
                  <a:pt x="2407132" y="68474"/>
                  <a:pt x="2414753" y="66815"/>
                </a:cubicBezTo>
                <a:cubicBezTo>
                  <a:pt x="2414131" y="70859"/>
                  <a:pt x="2411228" y="75110"/>
                  <a:pt x="2401430" y="79983"/>
                </a:cubicBezTo>
                <a:cubicBezTo>
                  <a:pt x="2403659" y="77598"/>
                  <a:pt x="2394587" y="79568"/>
                  <a:pt x="2402467" y="76302"/>
                </a:cubicBezTo>
                <a:cubicBezTo>
                  <a:pt x="2388055" y="78427"/>
                  <a:pt x="2377946" y="82056"/>
                  <a:pt x="2368874" y="81797"/>
                </a:cubicBezTo>
                <a:cubicBezTo>
                  <a:pt x="2365815" y="85115"/>
                  <a:pt x="2368718" y="84182"/>
                  <a:pt x="2360787" y="87914"/>
                </a:cubicBezTo>
                <a:cubicBezTo>
                  <a:pt x="2368200" y="86307"/>
                  <a:pt x="2372243" y="83249"/>
                  <a:pt x="2370999" y="85789"/>
                </a:cubicBezTo>
                <a:cubicBezTo>
                  <a:pt x="2354773" y="91699"/>
                  <a:pt x="2362342" y="93202"/>
                  <a:pt x="2372347" y="92269"/>
                </a:cubicBezTo>
                <a:cubicBezTo>
                  <a:pt x="2365504" y="97038"/>
                  <a:pt x="2339843" y="113835"/>
                  <a:pt x="2368407" y="106369"/>
                </a:cubicBezTo>
                <a:cubicBezTo>
                  <a:pt x="2368304" y="107199"/>
                  <a:pt x="2366385" y="108132"/>
                  <a:pt x="2364415" y="109117"/>
                </a:cubicBezTo>
                <a:cubicBezTo>
                  <a:pt x="2360165" y="112176"/>
                  <a:pt x="2363793" y="107717"/>
                  <a:pt x="2354203" y="111242"/>
                </a:cubicBezTo>
                <a:cubicBezTo>
                  <a:pt x="2353995" y="111865"/>
                  <a:pt x="2351196" y="112746"/>
                  <a:pt x="2350367" y="113420"/>
                </a:cubicBezTo>
                <a:cubicBezTo>
                  <a:pt x="2354877" y="112798"/>
                  <a:pt x="2370947" y="110102"/>
                  <a:pt x="2363379" y="112798"/>
                </a:cubicBezTo>
                <a:cubicBezTo>
                  <a:pt x="2347308" y="118293"/>
                  <a:pt x="2346634" y="127520"/>
                  <a:pt x="2331497" y="134934"/>
                </a:cubicBezTo>
                <a:cubicBezTo>
                  <a:pt x="2339688" y="133119"/>
                  <a:pt x="2345597" y="135089"/>
                  <a:pt x="2340517" y="137111"/>
                </a:cubicBezTo>
                <a:cubicBezTo>
                  <a:pt x="2340258" y="136748"/>
                  <a:pt x="2329630" y="138303"/>
                  <a:pt x="2330304" y="139236"/>
                </a:cubicBezTo>
                <a:cubicBezTo>
                  <a:pt x="2325379" y="141932"/>
                  <a:pt x="2339739" y="139081"/>
                  <a:pt x="2329475" y="142295"/>
                </a:cubicBezTo>
                <a:cubicBezTo>
                  <a:pt x="2329579" y="141932"/>
                  <a:pt x="2326883" y="142347"/>
                  <a:pt x="2326053" y="143228"/>
                </a:cubicBezTo>
                <a:cubicBezTo>
                  <a:pt x="2328386" y="144783"/>
                  <a:pt x="2343316" y="140999"/>
                  <a:pt x="2352699" y="139548"/>
                </a:cubicBezTo>
                <a:cubicBezTo>
                  <a:pt x="2362757" y="137163"/>
                  <a:pt x="2370585" y="131979"/>
                  <a:pt x="2377272" y="131875"/>
                </a:cubicBezTo>
                <a:cubicBezTo>
                  <a:pt x="2366023" y="136230"/>
                  <a:pt x="2387796" y="135659"/>
                  <a:pt x="2399149" y="134001"/>
                </a:cubicBezTo>
                <a:cubicBezTo>
                  <a:pt x="2401948" y="130942"/>
                  <a:pt x="2421700" y="123840"/>
                  <a:pt x="2411591" y="123892"/>
                </a:cubicBezTo>
                <a:cubicBezTo>
                  <a:pt x="2426572" y="118967"/>
                  <a:pt x="2428646" y="117619"/>
                  <a:pt x="2430149" y="114975"/>
                </a:cubicBezTo>
                <a:cubicBezTo>
                  <a:pt x="2423721" y="117723"/>
                  <a:pt x="2419470" y="117671"/>
                  <a:pt x="2416619" y="117463"/>
                </a:cubicBezTo>
                <a:cubicBezTo>
                  <a:pt x="2432379" y="113886"/>
                  <a:pt x="2436733" y="111916"/>
                  <a:pt x="2427195" y="114094"/>
                </a:cubicBezTo>
                <a:cubicBezTo>
                  <a:pt x="2443317" y="109791"/>
                  <a:pt x="2429527" y="111035"/>
                  <a:pt x="2441710" y="107977"/>
                </a:cubicBezTo>
                <a:cubicBezTo>
                  <a:pt x="2448605" y="109065"/>
                  <a:pt x="2431342" y="114146"/>
                  <a:pt x="2439999" y="114094"/>
                </a:cubicBezTo>
                <a:cubicBezTo>
                  <a:pt x="2455396" y="107147"/>
                  <a:pt x="2445961" y="105281"/>
                  <a:pt x="2473696" y="96623"/>
                </a:cubicBezTo>
                <a:cubicBezTo>
                  <a:pt x="2474940" y="92943"/>
                  <a:pt x="2472659" y="92476"/>
                  <a:pt x="2468667" y="91699"/>
                </a:cubicBezTo>
                <a:cubicBezTo>
                  <a:pt x="2479709" y="90351"/>
                  <a:pt x="2476858" y="86566"/>
                  <a:pt x="2480072" y="85270"/>
                </a:cubicBezTo>
                <a:cubicBezTo>
                  <a:pt x="2494017" y="81019"/>
                  <a:pt x="2489974" y="84337"/>
                  <a:pt x="2503971" y="80034"/>
                </a:cubicBezTo>
                <a:cubicBezTo>
                  <a:pt x="2502053" y="81797"/>
                  <a:pt x="2495106" y="85478"/>
                  <a:pt x="2506407" y="82782"/>
                </a:cubicBezTo>
                <a:cubicBezTo>
                  <a:pt x="2513147" y="77857"/>
                  <a:pt x="2503919" y="78013"/>
                  <a:pt x="2512265" y="73295"/>
                </a:cubicBezTo>
                <a:cubicBezTo>
                  <a:pt x="2517035" y="73191"/>
                  <a:pt x="2525225" y="67748"/>
                  <a:pt x="2530461" y="65623"/>
                </a:cubicBezTo>
                <a:cubicBezTo>
                  <a:pt x="2530980" y="66193"/>
                  <a:pt x="2534246" y="64949"/>
                  <a:pt x="2537408" y="63808"/>
                </a:cubicBezTo>
                <a:cubicBezTo>
                  <a:pt x="2538497" y="64793"/>
                  <a:pt x="2544303" y="63756"/>
                  <a:pt x="2546947" y="64119"/>
                </a:cubicBezTo>
                <a:cubicBezTo>
                  <a:pt x="2552286" y="60335"/>
                  <a:pt x="2554878" y="62564"/>
                  <a:pt x="2564054" y="60128"/>
                </a:cubicBezTo>
                <a:cubicBezTo>
                  <a:pt x="2569705" y="58209"/>
                  <a:pt x="2564106" y="57328"/>
                  <a:pt x="2575148" y="54892"/>
                </a:cubicBezTo>
                <a:cubicBezTo>
                  <a:pt x="2578207" y="55203"/>
                  <a:pt x="2585672" y="56395"/>
                  <a:pt x="2573748" y="59765"/>
                </a:cubicBezTo>
                <a:cubicBezTo>
                  <a:pt x="2573230" y="56965"/>
                  <a:pt x="2550109" y="65675"/>
                  <a:pt x="2542229" y="69252"/>
                </a:cubicBezTo>
                <a:cubicBezTo>
                  <a:pt x="2559285" y="66297"/>
                  <a:pt x="2541970" y="75783"/>
                  <a:pt x="2567683" y="69822"/>
                </a:cubicBezTo>
                <a:cubicBezTo>
                  <a:pt x="2562862" y="71688"/>
                  <a:pt x="2556952" y="73606"/>
                  <a:pt x="2553323" y="75317"/>
                </a:cubicBezTo>
                <a:cubicBezTo>
                  <a:pt x="2558663" y="76613"/>
                  <a:pt x="2563069" y="77287"/>
                  <a:pt x="2580177" y="71014"/>
                </a:cubicBezTo>
                <a:cubicBezTo>
                  <a:pt x="2579140" y="72673"/>
                  <a:pt x="2584894" y="71533"/>
                  <a:pt x="2589871" y="70703"/>
                </a:cubicBezTo>
                <a:cubicBezTo>
                  <a:pt x="2593603" y="68992"/>
                  <a:pt x="2594951" y="65001"/>
                  <a:pt x="2584324" y="67644"/>
                </a:cubicBezTo>
                <a:cubicBezTo>
                  <a:pt x="2585101" y="66037"/>
                  <a:pt x="2591374" y="64016"/>
                  <a:pt x="2585153" y="64586"/>
                </a:cubicBezTo>
                <a:cubicBezTo>
                  <a:pt x="2591582" y="61994"/>
                  <a:pt x="2599202" y="59298"/>
                  <a:pt x="2606667" y="56602"/>
                </a:cubicBezTo>
                <a:cubicBezTo>
                  <a:pt x="2600498" y="55410"/>
                  <a:pt x="2612888" y="52144"/>
                  <a:pt x="2608222" y="51107"/>
                </a:cubicBezTo>
                <a:cubicBezTo>
                  <a:pt x="2616258" y="48982"/>
                  <a:pt x="2624345" y="46804"/>
                  <a:pt x="2632432" y="44679"/>
                </a:cubicBezTo>
                <a:cubicBezTo>
                  <a:pt x="2636527" y="44990"/>
                  <a:pt x="2621545" y="49915"/>
                  <a:pt x="2631603" y="47738"/>
                </a:cubicBezTo>
                <a:cubicBezTo>
                  <a:pt x="2636476" y="44679"/>
                  <a:pt x="2651095" y="39547"/>
                  <a:pt x="2659804" y="38562"/>
                </a:cubicBezTo>
                <a:cubicBezTo>
                  <a:pt x="2664055" y="36592"/>
                  <a:pt x="2664210" y="35970"/>
                  <a:pt x="2660478" y="36125"/>
                </a:cubicBezTo>
                <a:cubicBezTo>
                  <a:pt x="2668720" y="34985"/>
                  <a:pt x="2679814" y="32652"/>
                  <a:pt x="2688109" y="28816"/>
                </a:cubicBezTo>
                <a:cubicBezTo>
                  <a:pt x="2693708" y="24565"/>
                  <a:pt x="2699462" y="21040"/>
                  <a:pt x="2706201" y="20210"/>
                </a:cubicBezTo>
                <a:cubicBezTo>
                  <a:pt x="2712215" y="19484"/>
                  <a:pt x="2718488" y="20625"/>
                  <a:pt x="2724760" y="21817"/>
                </a:cubicBezTo>
                <a:cubicBezTo>
                  <a:pt x="2729322" y="20314"/>
                  <a:pt x="2734403" y="18655"/>
                  <a:pt x="2739587" y="16841"/>
                </a:cubicBezTo>
                <a:cubicBezTo>
                  <a:pt x="2740209" y="17100"/>
                  <a:pt x="2742282" y="16789"/>
                  <a:pt x="2746326" y="15596"/>
                </a:cubicBezTo>
                <a:cubicBezTo>
                  <a:pt x="2736113" y="20521"/>
                  <a:pt x="2756901" y="15389"/>
                  <a:pt x="2741712" y="20780"/>
                </a:cubicBezTo>
                <a:cubicBezTo>
                  <a:pt x="2755968" y="18033"/>
                  <a:pt x="2759442" y="16478"/>
                  <a:pt x="2769395" y="13419"/>
                </a:cubicBezTo>
                <a:cubicBezTo>
                  <a:pt x="2765144" y="13782"/>
                  <a:pt x="2765507" y="12382"/>
                  <a:pt x="2773542" y="10049"/>
                </a:cubicBezTo>
                <a:cubicBezTo>
                  <a:pt x="2771832" y="12693"/>
                  <a:pt x="2770847" y="14922"/>
                  <a:pt x="2757938" y="19795"/>
                </a:cubicBezTo>
                <a:cubicBezTo>
                  <a:pt x="2760997" y="19640"/>
                  <a:pt x="2767010" y="20936"/>
                  <a:pt x="2774787" y="16996"/>
                </a:cubicBezTo>
                <a:cubicBezTo>
                  <a:pt x="2772143" y="17566"/>
                  <a:pt x="2767944" y="18810"/>
                  <a:pt x="2767995" y="18240"/>
                </a:cubicBezTo>
                <a:cubicBezTo>
                  <a:pt x="2783548" y="14819"/>
                  <a:pt x="2785570" y="16374"/>
                  <a:pt x="2777016" y="20314"/>
                </a:cubicBezTo>
                <a:cubicBezTo>
                  <a:pt x="2790909" y="16115"/>
                  <a:pt x="2785310" y="21558"/>
                  <a:pt x="2797234" y="16633"/>
                </a:cubicBezTo>
                <a:cubicBezTo>
                  <a:pt x="2799152" y="17566"/>
                  <a:pt x="2790754" y="19433"/>
                  <a:pt x="2785932" y="20988"/>
                </a:cubicBezTo>
                <a:cubicBezTo>
                  <a:pt x="2799411" y="18551"/>
                  <a:pt x="2810194" y="16011"/>
                  <a:pt x="2820769" y="32652"/>
                </a:cubicBezTo>
                <a:cubicBezTo>
                  <a:pt x="2838240" y="43642"/>
                  <a:pt x="2857369" y="45457"/>
                  <a:pt x="2872869" y="55928"/>
                </a:cubicBezTo>
                <a:cubicBezTo>
                  <a:pt x="2875306" y="57587"/>
                  <a:pt x="2878935" y="54321"/>
                  <a:pt x="2879868" y="54943"/>
                </a:cubicBezTo>
                <a:cubicBezTo>
                  <a:pt x="2919215" y="81019"/>
                  <a:pt x="2953015" y="138614"/>
                  <a:pt x="2995162" y="150019"/>
                </a:cubicBezTo>
                <a:cubicBezTo>
                  <a:pt x="3001797" y="163550"/>
                  <a:pt x="3008951" y="184442"/>
                  <a:pt x="3019423" y="200305"/>
                </a:cubicBezTo>
                <a:cubicBezTo>
                  <a:pt x="3024089" y="207407"/>
                  <a:pt x="3031450" y="209792"/>
                  <a:pt x="3035442" y="217464"/>
                </a:cubicBezTo>
                <a:cubicBezTo>
                  <a:pt x="3051409" y="245406"/>
                  <a:pt x="3054623" y="289264"/>
                  <a:pt x="3073804" y="306578"/>
                </a:cubicBezTo>
                <a:close/>
                <a:moveTo>
                  <a:pt x="2205316" y="1740233"/>
                </a:moveTo>
                <a:cubicBezTo>
                  <a:pt x="2204539" y="1737330"/>
                  <a:pt x="2204694" y="1735568"/>
                  <a:pt x="2205316" y="1734479"/>
                </a:cubicBezTo>
                <a:cubicBezTo>
                  <a:pt x="2204280" y="1730798"/>
                  <a:pt x="2202828" y="1731628"/>
                  <a:pt x="2201325" y="1732665"/>
                </a:cubicBezTo>
                <a:cubicBezTo>
                  <a:pt x="2203295" y="1735568"/>
                  <a:pt x="2201688" y="1736242"/>
                  <a:pt x="2203657" y="1739145"/>
                </a:cubicBezTo>
                <a:cubicBezTo>
                  <a:pt x="2202673" y="1740493"/>
                  <a:pt x="2199303" y="1738782"/>
                  <a:pt x="2201377" y="1744121"/>
                </a:cubicBezTo>
                <a:cubicBezTo>
                  <a:pt x="2201584" y="1741426"/>
                  <a:pt x="2203657" y="1741115"/>
                  <a:pt x="2205316" y="1740233"/>
                </a:cubicBezTo>
                <a:close/>
                <a:moveTo>
                  <a:pt x="1849896" y="1846351"/>
                </a:moveTo>
                <a:cubicBezTo>
                  <a:pt x="1851814" y="1852158"/>
                  <a:pt x="1852592" y="1847284"/>
                  <a:pt x="1853059" y="1844848"/>
                </a:cubicBezTo>
                <a:cubicBezTo>
                  <a:pt x="1851970" y="1840960"/>
                  <a:pt x="1850052" y="1845211"/>
                  <a:pt x="1849896" y="1846351"/>
                </a:cubicBezTo>
                <a:close/>
                <a:moveTo>
                  <a:pt x="1956118" y="1806745"/>
                </a:moveTo>
                <a:cubicBezTo>
                  <a:pt x="1954407" y="1807989"/>
                  <a:pt x="1952800" y="1807886"/>
                  <a:pt x="1951504" y="1805138"/>
                </a:cubicBezTo>
                <a:cubicBezTo>
                  <a:pt x="1950934" y="1805916"/>
                  <a:pt x="1951919" y="1808767"/>
                  <a:pt x="1951089" y="1809182"/>
                </a:cubicBezTo>
                <a:cubicBezTo>
                  <a:pt x="1952126" y="1809493"/>
                  <a:pt x="1955392" y="1810581"/>
                  <a:pt x="1957984" y="1811566"/>
                </a:cubicBezTo>
                <a:cubicBezTo>
                  <a:pt x="1957310" y="1810374"/>
                  <a:pt x="1956688" y="1809130"/>
                  <a:pt x="1956118" y="1806745"/>
                </a:cubicBezTo>
                <a:close/>
                <a:moveTo>
                  <a:pt x="2007699" y="1764339"/>
                </a:moveTo>
                <a:cubicBezTo>
                  <a:pt x="2008425" y="1759881"/>
                  <a:pt x="2011639" y="1764184"/>
                  <a:pt x="2011691" y="1760503"/>
                </a:cubicBezTo>
                <a:cubicBezTo>
                  <a:pt x="2010551" y="1754023"/>
                  <a:pt x="2005159" y="1758585"/>
                  <a:pt x="2007699" y="1764339"/>
                </a:cubicBezTo>
                <a:close/>
                <a:moveTo>
                  <a:pt x="1990074" y="1729088"/>
                </a:moveTo>
                <a:cubicBezTo>
                  <a:pt x="1991110" y="1732509"/>
                  <a:pt x="1992562" y="1731628"/>
                  <a:pt x="1993599" y="1734997"/>
                </a:cubicBezTo>
                <a:cubicBezTo>
                  <a:pt x="1994376" y="1733805"/>
                  <a:pt x="1992821" y="1729347"/>
                  <a:pt x="1995258" y="1730332"/>
                </a:cubicBezTo>
                <a:cubicBezTo>
                  <a:pt x="1994014" y="1725511"/>
                  <a:pt x="1991940" y="1728517"/>
                  <a:pt x="1990074" y="1729088"/>
                </a:cubicBezTo>
                <a:close/>
                <a:moveTo>
                  <a:pt x="1781363" y="1768383"/>
                </a:moveTo>
                <a:cubicBezTo>
                  <a:pt x="1782607" y="1773567"/>
                  <a:pt x="1786391" y="1770457"/>
                  <a:pt x="1786806" y="1767761"/>
                </a:cubicBezTo>
                <a:cubicBezTo>
                  <a:pt x="1784370" y="1761903"/>
                  <a:pt x="1782244" y="1767553"/>
                  <a:pt x="1781363" y="1768383"/>
                </a:cubicBezTo>
                <a:close/>
                <a:moveTo>
                  <a:pt x="1763426" y="1712188"/>
                </a:moveTo>
                <a:cubicBezTo>
                  <a:pt x="1763633" y="1712239"/>
                  <a:pt x="1763841" y="1712343"/>
                  <a:pt x="1763996" y="1712395"/>
                </a:cubicBezTo>
                <a:cubicBezTo>
                  <a:pt x="1763841" y="1712239"/>
                  <a:pt x="1763685" y="1712136"/>
                  <a:pt x="1763426" y="1712188"/>
                </a:cubicBezTo>
                <a:close/>
                <a:moveTo>
                  <a:pt x="958443" y="2111050"/>
                </a:moveTo>
                <a:cubicBezTo>
                  <a:pt x="955437" y="2114212"/>
                  <a:pt x="955281" y="2110428"/>
                  <a:pt x="951082" y="2115249"/>
                </a:cubicBezTo>
                <a:cubicBezTo>
                  <a:pt x="953052" y="2118463"/>
                  <a:pt x="955177" y="2120692"/>
                  <a:pt x="957355" y="2119967"/>
                </a:cubicBezTo>
                <a:cubicBezTo>
                  <a:pt x="954659" y="2115508"/>
                  <a:pt x="959791" y="2115975"/>
                  <a:pt x="959895" y="2119915"/>
                </a:cubicBezTo>
                <a:cubicBezTo>
                  <a:pt x="961139" y="2115923"/>
                  <a:pt x="959584" y="2113590"/>
                  <a:pt x="958443" y="2111050"/>
                </a:cubicBezTo>
                <a:close/>
                <a:moveTo>
                  <a:pt x="999605" y="2083471"/>
                </a:moveTo>
                <a:cubicBezTo>
                  <a:pt x="1002249" y="2081449"/>
                  <a:pt x="1009506" y="2080464"/>
                  <a:pt x="1008262" y="2074347"/>
                </a:cubicBezTo>
                <a:cubicBezTo>
                  <a:pt x="1004996" y="2076006"/>
                  <a:pt x="1001730" y="2077457"/>
                  <a:pt x="999605" y="2083471"/>
                </a:cubicBezTo>
                <a:close/>
                <a:moveTo>
                  <a:pt x="1013706" y="2072584"/>
                </a:moveTo>
                <a:cubicBezTo>
                  <a:pt x="1015779" y="2073725"/>
                  <a:pt x="1019719" y="2065689"/>
                  <a:pt x="1017749" y="2062009"/>
                </a:cubicBezTo>
                <a:cubicBezTo>
                  <a:pt x="1016712" y="2064756"/>
                  <a:pt x="1011580" y="2068281"/>
                  <a:pt x="1013706" y="2072584"/>
                </a:cubicBezTo>
                <a:close/>
                <a:moveTo>
                  <a:pt x="1058652" y="2020536"/>
                </a:moveTo>
                <a:cubicBezTo>
                  <a:pt x="1062436" y="2023076"/>
                  <a:pt x="1066791" y="2027898"/>
                  <a:pt x="1068346" y="2021832"/>
                </a:cubicBezTo>
                <a:cubicBezTo>
                  <a:pt x="1064510" y="2019240"/>
                  <a:pt x="1060881" y="2017322"/>
                  <a:pt x="1058652" y="2020536"/>
                </a:cubicBezTo>
                <a:close/>
                <a:moveTo>
                  <a:pt x="1075033" y="2024839"/>
                </a:moveTo>
                <a:cubicBezTo>
                  <a:pt x="1075396" y="2031526"/>
                  <a:pt x="1072908" y="2029868"/>
                  <a:pt x="1071041" y="2035414"/>
                </a:cubicBezTo>
                <a:cubicBezTo>
                  <a:pt x="1076381" y="2033704"/>
                  <a:pt x="1083742" y="2044590"/>
                  <a:pt x="1084053" y="2033393"/>
                </a:cubicBezTo>
                <a:cubicBezTo>
                  <a:pt x="1079336" y="2033911"/>
                  <a:pt x="1078351" y="2028727"/>
                  <a:pt x="1075033" y="2024839"/>
                </a:cubicBezTo>
                <a:close/>
                <a:moveTo>
                  <a:pt x="1081565" y="2023854"/>
                </a:moveTo>
                <a:cubicBezTo>
                  <a:pt x="1084002" y="2027016"/>
                  <a:pt x="1083276" y="2032045"/>
                  <a:pt x="1086179" y="2034948"/>
                </a:cubicBezTo>
                <a:cubicBezTo>
                  <a:pt x="1088512" y="2029971"/>
                  <a:pt x="1086231" y="2027586"/>
                  <a:pt x="1088097" y="2022869"/>
                </a:cubicBezTo>
                <a:cubicBezTo>
                  <a:pt x="1085350" y="2021055"/>
                  <a:pt x="1083639" y="2023128"/>
                  <a:pt x="1081565" y="2023854"/>
                </a:cubicBezTo>
                <a:close/>
                <a:moveTo>
                  <a:pt x="1079699" y="2007006"/>
                </a:moveTo>
                <a:cubicBezTo>
                  <a:pt x="1081410" y="2008820"/>
                  <a:pt x="1086127" y="2006332"/>
                  <a:pt x="1086023" y="2011671"/>
                </a:cubicBezTo>
                <a:cubicBezTo>
                  <a:pt x="1085764" y="2017426"/>
                  <a:pt x="1078766" y="2013849"/>
                  <a:pt x="1081410" y="2019862"/>
                </a:cubicBezTo>
                <a:cubicBezTo>
                  <a:pt x="1084157" y="2018411"/>
                  <a:pt x="1087268" y="2018566"/>
                  <a:pt x="1088564" y="2011620"/>
                </a:cubicBezTo>
                <a:cubicBezTo>
                  <a:pt x="1086646" y="2010427"/>
                  <a:pt x="1086542" y="2008250"/>
                  <a:pt x="1087734" y="2005191"/>
                </a:cubicBezTo>
                <a:cubicBezTo>
                  <a:pt x="1084416" y="2003481"/>
                  <a:pt x="1081772" y="2004206"/>
                  <a:pt x="1079699" y="2007006"/>
                </a:cubicBezTo>
                <a:close/>
                <a:moveTo>
                  <a:pt x="1088512" y="2021210"/>
                </a:moveTo>
                <a:cubicBezTo>
                  <a:pt x="1091985" y="2026550"/>
                  <a:pt x="1095407" y="2015456"/>
                  <a:pt x="1094214" y="2013797"/>
                </a:cubicBezTo>
                <a:cubicBezTo>
                  <a:pt x="1091830" y="2014574"/>
                  <a:pt x="1089963" y="2017063"/>
                  <a:pt x="1088512" y="2021210"/>
                </a:cubicBezTo>
                <a:close/>
                <a:moveTo>
                  <a:pt x="1117491" y="1986321"/>
                </a:moveTo>
                <a:cubicBezTo>
                  <a:pt x="1114639" y="1989224"/>
                  <a:pt x="1116298" y="1996378"/>
                  <a:pt x="1110751" y="1993009"/>
                </a:cubicBezTo>
                <a:cubicBezTo>
                  <a:pt x="1109352" y="1989069"/>
                  <a:pt x="1114328" y="1987514"/>
                  <a:pt x="1110751" y="1983366"/>
                </a:cubicBezTo>
                <a:cubicBezTo>
                  <a:pt x="1107848" y="1984973"/>
                  <a:pt x="1106604" y="1988136"/>
                  <a:pt x="1106760" y="1993994"/>
                </a:cubicBezTo>
                <a:cubicBezTo>
                  <a:pt x="1112462" y="1998452"/>
                  <a:pt x="1121068" y="1996845"/>
                  <a:pt x="1120601" y="1988602"/>
                </a:cubicBezTo>
                <a:cubicBezTo>
                  <a:pt x="1119513" y="1991039"/>
                  <a:pt x="1119357" y="1987306"/>
                  <a:pt x="1117491" y="1986321"/>
                </a:cubicBezTo>
                <a:close/>
                <a:moveTo>
                  <a:pt x="1128585" y="1977042"/>
                </a:moveTo>
                <a:cubicBezTo>
                  <a:pt x="1127237" y="1978286"/>
                  <a:pt x="1126096" y="1980411"/>
                  <a:pt x="1125422" y="1984403"/>
                </a:cubicBezTo>
                <a:cubicBezTo>
                  <a:pt x="1128118" y="1986114"/>
                  <a:pt x="1130088" y="1984973"/>
                  <a:pt x="1131280" y="1980930"/>
                </a:cubicBezTo>
                <a:cubicBezTo>
                  <a:pt x="1129881" y="1979997"/>
                  <a:pt x="1129259" y="1978493"/>
                  <a:pt x="1128585" y="1977042"/>
                </a:cubicBezTo>
                <a:close/>
                <a:moveTo>
                  <a:pt x="1134702" y="2006539"/>
                </a:moveTo>
                <a:cubicBezTo>
                  <a:pt x="1139056" y="2006954"/>
                  <a:pt x="1143100" y="2006125"/>
                  <a:pt x="1145433" y="1998867"/>
                </a:cubicBezTo>
                <a:cubicBezTo>
                  <a:pt x="1141182" y="1998919"/>
                  <a:pt x="1138279" y="2003947"/>
                  <a:pt x="1134702" y="2006539"/>
                </a:cubicBezTo>
                <a:close/>
                <a:moveTo>
                  <a:pt x="1132576" y="1966415"/>
                </a:moveTo>
                <a:cubicBezTo>
                  <a:pt x="1135583" y="1969318"/>
                  <a:pt x="1136102" y="1962682"/>
                  <a:pt x="1137812" y="1960556"/>
                </a:cubicBezTo>
                <a:cubicBezTo>
                  <a:pt x="1134235" y="1955528"/>
                  <a:pt x="1133717" y="1962164"/>
                  <a:pt x="1132576" y="1966415"/>
                </a:cubicBezTo>
                <a:close/>
                <a:moveTo>
                  <a:pt x="1150669" y="1973724"/>
                </a:moveTo>
                <a:cubicBezTo>
                  <a:pt x="1153002" y="1978390"/>
                  <a:pt x="1156423" y="1973776"/>
                  <a:pt x="1160156" y="1980567"/>
                </a:cubicBezTo>
                <a:cubicBezTo>
                  <a:pt x="1163473" y="1975383"/>
                  <a:pt x="1155749" y="1976679"/>
                  <a:pt x="1157201" y="1972635"/>
                </a:cubicBezTo>
                <a:cubicBezTo>
                  <a:pt x="1158497" y="1969058"/>
                  <a:pt x="1162437" y="1975279"/>
                  <a:pt x="1163059" y="1969214"/>
                </a:cubicBezTo>
                <a:cubicBezTo>
                  <a:pt x="1157667" y="1966000"/>
                  <a:pt x="1154349" y="1970665"/>
                  <a:pt x="1150669" y="1973724"/>
                </a:cubicBezTo>
                <a:close/>
                <a:moveTo>
                  <a:pt x="1152742" y="1946352"/>
                </a:moveTo>
                <a:cubicBezTo>
                  <a:pt x="1153105" y="1947752"/>
                  <a:pt x="1156734" y="1953765"/>
                  <a:pt x="1157978" y="1950136"/>
                </a:cubicBezTo>
                <a:cubicBezTo>
                  <a:pt x="1156890" y="1947130"/>
                  <a:pt x="1155023" y="1941220"/>
                  <a:pt x="1152742" y="1946352"/>
                </a:cubicBezTo>
                <a:close/>
                <a:moveTo>
                  <a:pt x="1171820" y="1944797"/>
                </a:moveTo>
                <a:cubicBezTo>
                  <a:pt x="1169487" y="1951121"/>
                  <a:pt x="1173168" y="1958483"/>
                  <a:pt x="1176071" y="1957446"/>
                </a:cubicBezTo>
                <a:cubicBezTo>
                  <a:pt x="1176537" y="1952106"/>
                  <a:pt x="1175293" y="1947804"/>
                  <a:pt x="1171820" y="1944797"/>
                </a:cubicBezTo>
                <a:close/>
                <a:moveTo>
                  <a:pt x="1178248" y="1914781"/>
                </a:moveTo>
                <a:cubicBezTo>
                  <a:pt x="1177678" y="1916803"/>
                  <a:pt x="1176330" y="1916025"/>
                  <a:pt x="1175967" y="1918877"/>
                </a:cubicBezTo>
                <a:cubicBezTo>
                  <a:pt x="1177730" y="1920173"/>
                  <a:pt x="1179492" y="1921417"/>
                  <a:pt x="1181203" y="1922713"/>
                </a:cubicBezTo>
                <a:cubicBezTo>
                  <a:pt x="1182655" y="1918669"/>
                  <a:pt x="1180114" y="1916907"/>
                  <a:pt x="1178248" y="1914781"/>
                </a:cubicBezTo>
                <a:close/>
                <a:moveTo>
                  <a:pt x="1183380" y="1943501"/>
                </a:moveTo>
                <a:cubicBezTo>
                  <a:pt x="1184210" y="1951692"/>
                  <a:pt x="1180114" y="1947026"/>
                  <a:pt x="1178352" y="1953351"/>
                </a:cubicBezTo>
                <a:cubicBezTo>
                  <a:pt x="1182706" y="1955943"/>
                  <a:pt x="1184365" y="1948374"/>
                  <a:pt x="1188824" y="1951329"/>
                </a:cubicBezTo>
                <a:cubicBezTo>
                  <a:pt x="1189497" y="1948426"/>
                  <a:pt x="1190327" y="1946456"/>
                  <a:pt x="1191571" y="1945574"/>
                </a:cubicBezTo>
                <a:cubicBezTo>
                  <a:pt x="1187216" y="1944797"/>
                  <a:pt x="1187735" y="1950085"/>
                  <a:pt x="1183380" y="1943501"/>
                </a:cubicBezTo>
                <a:close/>
                <a:moveTo>
                  <a:pt x="1198466" y="1923594"/>
                </a:moveTo>
                <a:cubicBezTo>
                  <a:pt x="1197585" y="1925564"/>
                  <a:pt x="1196185" y="1925616"/>
                  <a:pt x="1195770" y="1929348"/>
                </a:cubicBezTo>
                <a:cubicBezTo>
                  <a:pt x="1199451" y="1929193"/>
                  <a:pt x="1199192" y="1934014"/>
                  <a:pt x="1201836" y="1929919"/>
                </a:cubicBezTo>
                <a:cubicBezTo>
                  <a:pt x="1199710" y="1928363"/>
                  <a:pt x="1201628" y="1924527"/>
                  <a:pt x="1198466" y="1923594"/>
                </a:cubicBezTo>
                <a:close/>
                <a:moveTo>
                  <a:pt x="1192401" y="1942360"/>
                </a:moveTo>
                <a:cubicBezTo>
                  <a:pt x="1196548" y="1939302"/>
                  <a:pt x="1210234" y="1939924"/>
                  <a:pt x="1206242" y="1927275"/>
                </a:cubicBezTo>
                <a:cubicBezTo>
                  <a:pt x="1203754" y="1938317"/>
                  <a:pt x="1192297" y="1932303"/>
                  <a:pt x="1192401" y="1942360"/>
                </a:cubicBezTo>
                <a:close/>
                <a:moveTo>
                  <a:pt x="1226097" y="1912656"/>
                </a:moveTo>
                <a:cubicBezTo>
                  <a:pt x="1227497" y="1914107"/>
                  <a:pt x="1227186" y="1916596"/>
                  <a:pt x="1228430" y="1918151"/>
                </a:cubicBezTo>
                <a:cubicBezTo>
                  <a:pt x="1228896" y="1912604"/>
                  <a:pt x="1232111" y="1917062"/>
                  <a:pt x="1232629" y="1911515"/>
                </a:cubicBezTo>
                <a:cubicBezTo>
                  <a:pt x="1229985" y="1910323"/>
                  <a:pt x="1227600" y="1909908"/>
                  <a:pt x="1226097" y="1912656"/>
                </a:cubicBezTo>
                <a:close/>
                <a:moveTo>
                  <a:pt x="1256372" y="1886217"/>
                </a:moveTo>
                <a:lnTo>
                  <a:pt x="1262697" y="1890727"/>
                </a:lnTo>
                <a:cubicBezTo>
                  <a:pt x="1263059" y="1882588"/>
                  <a:pt x="1267673" y="1890157"/>
                  <a:pt x="1268347" y="1883210"/>
                </a:cubicBezTo>
                <a:cubicBezTo>
                  <a:pt x="1263578" y="1881396"/>
                  <a:pt x="1260053" y="1884091"/>
                  <a:pt x="1256372" y="1886217"/>
                </a:cubicBezTo>
                <a:close/>
                <a:moveTo>
                  <a:pt x="795456" y="2124373"/>
                </a:moveTo>
                <a:cubicBezTo>
                  <a:pt x="796700" y="2125928"/>
                  <a:pt x="796804" y="2128158"/>
                  <a:pt x="799189" y="2129143"/>
                </a:cubicBezTo>
                <a:cubicBezTo>
                  <a:pt x="799759" y="2125928"/>
                  <a:pt x="801314" y="2126447"/>
                  <a:pt x="801988" y="2123492"/>
                </a:cubicBezTo>
                <a:cubicBezTo>
                  <a:pt x="799033" y="2120900"/>
                  <a:pt x="796337" y="2118982"/>
                  <a:pt x="795456" y="2124373"/>
                </a:cubicBezTo>
                <a:close/>
                <a:moveTo>
                  <a:pt x="814067" y="2111361"/>
                </a:moveTo>
                <a:cubicBezTo>
                  <a:pt x="814948" y="2120381"/>
                  <a:pt x="810905" y="2112398"/>
                  <a:pt x="808727" y="2117012"/>
                </a:cubicBezTo>
                <a:cubicBezTo>
                  <a:pt x="810231" y="2125099"/>
                  <a:pt x="820599" y="2115560"/>
                  <a:pt x="814067" y="2111361"/>
                </a:cubicBezTo>
                <a:close/>
                <a:moveTo>
                  <a:pt x="830241" y="2088655"/>
                </a:moveTo>
                <a:cubicBezTo>
                  <a:pt x="828686" y="2093320"/>
                  <a:pt x="832626" y="2097053"/>
                  <a:pt x="828686" y="2099127"/>
                </a:cubicBezTo>
                <a:cubicBezTo>
                  <a:pt x="835944" y="2104881"/>
                  <a:pt x="833093" y="2089692"/>
                  <a:pt x="837240" y="2086218"/>
                </a:cubicBezTo>
                <a:cubicBezTo>
                  <a:pt x="833611" y="2081967"/>
                  <a:pt x="834181" y="2094150"/>
                  <a:pt x="830241" y="2088655"/>
                </a:cubicBezTo>
                <a:close/>
                <a:moveTo>
                  <a:pt x="850511" y="2055477"/>
                </a:moveTo>
                <a:cubicBezTo>
                  <a:pt x="851963" y="2061750"/>
                  <a:pt x="848126" y="2059417"/>
                  <a:pt x="845482" y="2055580"/>
                </a:cubicBezTo>
                <a:cubicBezTo>
                  <a:pt x="844549" y="2063875"/>
                  <a:pt x="854088" y="2068281"/>
                  <a:pt x="856369" y="2061801"/>
                </a:cubicBezTo>
                <a:cubicBezTo>
                  <a:pt x="855177" y="2057188"/>
                  <a:pt x="852274" y="2055166"/>
                  <a:pt x="850511" y="2055477"/>
                </a:cubicBezTo>
                <a:close/>
                <a:moveTo>
                  <a:pt x="800692" y="2044850"/>
                </a:moveTo>
                <a:cubicBezTo>
                  <a:pt x="800485" y="2049049"/>
                  <a:pt x="794523" y="2046301"/>
                  <a:pt x="797478" y="2052107"/>
                </a:cubicBezTo>
                <a:cubicBezTo>
                  <a:pt x="799189" y="2049826"/>
                  <a:pt x="804580" y="2050707"/>
                  <a:pt x="800692" y="2044850"/>
                </a:cubicBezTo>
                <a:close/>
                <a:moveTo>
                  <a:pt x="806757" y="2045575"/>
                </a:moveTo>
                <a:cubicBezTo>
                  <a:pt x="806343" y="2037955"/>
                  <a:pt x="808676" y="2042828"/>
                  <a:pt x="811008" y="2039095"/>
                </a:cubicBezTo>
                <a:cubicBezTo>
                  <a:pt x="809298" y="2037747"/>
                  <a:pt x="811630" y="2034170"/>
                  <a:pt x="810231" y="2032667"/>
                </a:cubicBezTo>
                <a:cubicBezTo>
                  <a:pt x="806809" y="2035311"/>
                  <a:pt x="808883" y="2039251"/>
                  <a:pt x="804321" y="2035933"/>
                </a:cubicBezTo>
                <a:lnTo>
                  <a:pt x="803025" y="2040754"/>
                </a:lnTo>
                <a:cubicBezTo>
                  <a:pt x="804321" y="2042361"/>
                  <a:pt x="804373" y="2044642"/>
                  <a:pt x="806757" y="2045575"/>
                </a:cubicBezTo>
                <a:close/>
                <a:moveTo>
                  <a:pt x="795249" y="2023232"/>
                </a:moveTo>
                <a:cubicBezTo>
                  <a:pt x="799966" y="2019707"/>
                  <a:pt x="805824" y="2020743"/>
                  <a:pt x="809972" y="2015041"/>
                </a:cubicBezTo>
                <a:cubicBezTo>
                  <a:pt x="803803" y="2011360"/>
                  <a:pt x="796337" y="2017581"/>
                  <a:pt x="795249" y="2023232"/>
                </a:cubicBezTo>
                <a:close/>
                <a:moveTo>
                  <a:pt x="809453" y="2026290"/>
                </a:moveTo>
                <a:cubicBezTo>
                  <a:pt x="813393" y="2030852"/>
                  <a:pt x="815467" y="2027898"/>
                  <a:pt x="816815" y="2022195"/>
                </a:cubicBezTo>
                <a:cubicBezTo>
                  <a:pt x="814171" y="2022921"/>
                  <a:pt x="810645" y="2019862"/>
                  <a:pt x="809453" y="2026290"/>
                </a:cubicBezTo>
                <a:close/>
                <a:moveTo>
                  <a:pt x="836410" y="2009961"/>
                </a:moveTo>
                <a:cubicBezTo>
                  <a:pt x="835996" y="2011568"/>
                  <a:pt x="835529" y="2013175"/>
                  <a:pt x="835114" y="2014782"/>
                </a:cubicBezTo>
                <a:cubicBezTo>
                  <a:pt x="838069" y="2018722"/>
                  <a:pt x="839054" y="2014782"/>
                  <a:pt x="840558" y="2013071"/>
                </a:cubicBezTo>
                <a:cubicBezTo>
                  <a:pt x="839210" y="2012034"/>
                  <a:pt x="837810" y="2010998"/>
                  <a:pt x="836410" y="2009961"/>
                </a:cubicBezTo>
                <a:close/>
                <a:moveTo>
                  <a:pt x="855799" y="1993475"/>
                </a:moveTo>
                <a:cubicBezTo>
                  <a:pt x="858132" y="1992646"/>
                  <a:pt x="862279" y="1999074"/>
                  <a:pt x="863316" y="1993320"/>
                </a:cubicBezTo>
                <a:cubicBezTo>
                  <a:pt x="860205" y="1990883"/>
                  <a:pt x="856732" y="1987203"/>
                  <a:pt x="855799" y="1993475"/>
                </a:cubicBezTo>
                <a:close/>
                <a:moveTo>
                  <a:pt x="867567" y="1986788"/>
                </a:moveTo>
                <a:lnTo>
                  <a:pt x="866271" y="1991661"/>
                </a:lnTo>
                <a:cubicBezTo>
                  <a:pt x="867307" y="1992438"/>
                  <a:pt x="868344" y="1993216"/>
                  <a:pt x="869381" y="1993994"/>
                </a:cubicBezTo>
                <a:cubicBezTo>
                  <a:pt x="871299" y="1995653"/>
                  <a:pt x="868707" y="1999904"/>
                  <a:pt x="871195" y="2001200"/>
                </a:cubicBezTo>
                <a:cubicBezTo>
                  <a:pt x="871299" y="1995031"/>
                  <a:pt x="874876" y="2002496"/>
                  <a:pt x="874980" y="1996327"/>
                </a:cubicBezTo>
                <a:cubicBezTo>
                  <a:pt x="871818" y="1993579"/>
                  <a:pt x="871403" y="1989224"/>
                  <a:pt x="867567" y="1986788"/>
                </a:cubicBezTo>
                <a:close/>
                <a:moveTo>
                  <a:pt x="945898" y="2068748"/>
                </a:moveTo>
                <a:cubicBezTo>
                  <a:pt x="943980" y="2067089"/>
                  <a:pt x="946572" y="2062890"/>
                  <a:pt x="944032" y="2061542"/>
                </a:cubicBezTo>
                <a:cubicBezTo>
                  <a:pt x="940144" y="2062009"/>
                  <a:pt x="942891" y="2072688"/>
                  <a:pt x="945898" y="2068748"/>
                </a:cubicBezTo>
                <a:close/>
                <a:moveTo>
                  <a:pt x="916815" y="1985025"/>
                </a:moveTo>
                <a:cubicBezTo>
                  <a:pt x="914120" y="1979634"/>
                  <a:pt x="911994" y="1976990"/>
                  <a:pt x="908676" y="1982796"/>
                </a:cubicBezTo>
                <a:cubicBezTo>
                  <a:pt x="913498" y="1979789"/>
                  <a:pt x="912098" y="1988758"/>
                  <a:pt x="916815" y="1985025"/>
                </a:cubicBezTo>
                <a:close/>
                <a:moveTo>
                  <a:pt x="868448" y="2039821"/>
                </a:moveTo>
                <a:cubicBezTo>
                  <a:pt x="868085" y="2041843"/>
                  <a:pt x="867048" y="2044279"/>
                  <a:pt x="868189" y="2045472"/>
                </a:cubicBezTo>
                <a:cubicBezTo>
                  <a:pt x="869277" y="2042931"/>
                  <a:pt x="871247" y="2050293"/>
                  <a:pt x="872595" y="2042983"/>
                </a:cubicBezTo>
                <a:cubicBezTo>
                  <a:pt x="871195" y="2041946"/>
                  <a:pt x="869796" y="2040858"/>
                  <a:pt x="868448" y="2039821"/>
                </a:cubicBezTo>
                <a:close/>
                <a:moveTo>
                  <a:pt x="882911" y="2037125"/>
                </a:moveTo>
                <a:cubicBezTo>
                  <a:pt x="880838" y="2042309"/>
                  <a:pt x="872025" y="2038266"/>
                  <a:pt x="873839" y="2047753"/>
                </a:cubicBezTo>
                <a:lnTo>
                  <a:pt x="874721" y="2044539"/>
                </a:lnTo>
                <a:cubicBezTo>
                  <a:pt x="877053" y="2047286"/>
                  <a:pt x="877365" y="2051226"/>
                  <a:pt x="878194" y="2054907"/>
                </a:cubicBezTo>
                <a:cubicBezTo>
                  <a:pt x="879075" y="2051692"/>
                  <a:pt x="881615" y="2054958"/>
                  <a:pt x="881978" y="2049982"/>
                </a:cubicBezTo>
                <a:cubicBezTo>
                  <a:pt x="873891" y="2044850"/>
                  <a:pt x="886281" y="2042880"/>
                  <a:pt x="882911" y="2037125"/>
                </a:cubicBezTo>
                <a:close/>
                <a:moveTo>
                  <a:pt x="886022" y="2039458"/>
                </a:moveTo>
                <a:cubicBezTo>
                  <a:pt x="890428" y="2040288"/>
                  <a:pt x="892243" y="2030697"/>
                  <a:pt x="896753" y="2031993"/>
                </a:cubicBezTo>
                <a:cubicBezTo>
                  <a:pt x="892347" y="2028571"/>
                  <a:pt x="890584" y="2030904"/>
                  <a:pt x="886229" y="2033807"/>
                </a:cubicBezTo>
                <a:cubicBezTo>
                  <a:pt x="887422" y="2035052"/>
                  <a:pt x="886748" y="2037229"/>
                  <a:pt x="886022" y="2039458"/>
                </a:cubicBezTo>
                <a:close/>
                <a:moveTo>
                  <a:pt x="898827" y="2043242"/>
                </a:moveTo>
                <a:cubicBezTo>
                  <a:pt x="900123" y="2040547"/>
                  <a:pt x="902144" y="2040858"/>
                  <a:pt x="903078" y="2036711"/>
                </a:cubicBezTo>
                <a:cubicBezTo>
                  <a:pt x="899863" y="2033600"/>
                  <a:pt x="895250" y="2039147"/>
                  <a:pt x="898827" y="2043242"/>
                </a:cubicBezTo>
                <a:close/>
                <a:moveTo>
                  <a:pt x="894057" y="2028053"/>
                </a:moveTo>
                <a:cubicBezTo>
                  <a:pt x="896960" y="2031371"/>
                  <a:pt x="901781" y="2025668"/>
                  <a:pt x="899812" y="2020743"/>
                </a:cubicBezTo>
                <a:cubicBezTo>
                  <a:pt x="898256" y="2024632"/>
                  <a:pt x="895405" y="2023232"/>
                  <a:pt x="894057" y="2028053"/>
                </a:cubicBezTo>
                <a:close/>
                <a:moveTo>
                  <a:pt x="887836" y="1990417"/>
                </a:moveTo>
                <a:cubicBezTo>
                  <a:pt x="885866" y="1992594"/>
                  <a:pt x="884467" y="1997052"/>
                  <a:pt x="882756" y="2000163"/>
                </a:cubicBezTo>
                <a:cubicBezTo>
                  <a:pt x="886126" y="1999074"/>
                  <a:pt x="890221" y="2000889"/>
                  <a:pt x="893850" y="2000733"/>
                </a:cubicBezTo>
                <a:cubicBezTo>
                  <a:pt x="891932" y="1999541"/>
                  <a:pt x="891828" y="1997260"/>
                  <a:pt x="893072" y="1994305"/>
                </a:cubicBezTo>
                <a:lnTo>
                  <a:pt x="887836" y="1990417"/>
                </a:lnTo>
                <a:close/>
                <a:moveTo>
                  <a:pt x="904633" y="2049567"/>
                </a:moveTo>
                <a:cubicBezTo>
                  <a:pt x="905410" y="2046819"/>
                  <a:pt x="904944" y="2044798"/>
                  <a:pt x="903855" y="2043139"/>
                </a:cubicBezTo>
                <a:cubicBezTo>
                  <a:pt x="899449" y="2045627"/>
                  <a:pt x="898671" y="2048427"/>
                  <a:pt x="901678" y="2051226"/>
                </a:cubicBezTo>
                <a:cubicBezTo>
                  <a:pt x="897945" y="2051744"/>
                  <a:pt x="886333" y="2053403"/>
                  <a:pt x="886281" y="2066830"/>
                </a:cubicBezTo>
                <a:cubicBezTo>
                  <a:pt x="889029" y="2061438"/>
                  <a:pt x="889236" y="2066467"/>
                  <a:pt x="892191" y="2063460"/>
                </a:cubicBezTo>
                <a:cubicBezTo>
                  <a:pt x="892450" y="2066519"/>
                  <a:pt x="894939" y="2068333"/>
                  <a:pt x="896546" y="2070614"/>
                </a:cubicBezTo>
                <a:cubicBezTo>
                  <a:pt x="898775" y="2070562"/>
                  <a:pt x="900745" y="2069422"/>
                  <a:pt x="902455" y="2067297"/>
                </a:cubicBezTo>
                <a:cubicBezTo>
                  <a:pt x="902352" y="2063253"/>
                  <a:pt x="900278" y="2060298"/>
                  <a:pt x="898982" y="2056928"/>
                </a:cubicBezTo>
                <a:cubicBezTo>
                  <a:pt x="904633" y="2063564"/>
                  <a:pt x="907380" y="2058950"/>
                  <a:pt x="911165" y="2058276"/>
                </a:cubicBezTo>
                <a:cubicBezTo>
                  <a:pt x="912150" y="2048064"/>
                  <a:pt x="915416" y="2047804"/>
                  <a:pt x="919459" y="2041221"/>
                </a:cubicBezTo>
                <a:cubicBezTo>
                  <a:pt x="915571" y="2036192"/>
                  <a:pt x="908884" y="2045472"/>
                  <a:pt x="904633" y="2049567"/>
                </a:cubicBezTo>
                <a:close/>
                <a:moveTo>
                  <a:pt x="915156" y="2014782"/>
                </a:moveTo>
                <a:cubicBezTo>
                  <a:pt x="912461" y="2012967"/>
                  <a:pt x="910491" y="2014108"/>
                  <a:pt x="909247" y="2018100"/>
                </a:cubicBezTo>
                <a:cubicBezTo>
                  <a:pt x="909972" y="2021314"/>
                  <a:pt x="913601" y="2024009"/>
                  <a:pt x="915519" y="2022817"/>
                </a:cubicBezTo>
                <a:cubicBezTo>
                  <a:pt x="918163" y="2018566"/>
                  <a:pt x="912461" y="2019033"/>
                  <a:pt x="915156" y="2014782"/>
                </a:cubicBezTo>
                <a:close/>
                <a:moveTo>
                  <a:pt x="909350" y="2031786"/>
                </a:moveTo>
                <a:lnTo>
                  <a:pt x="913549" y="2034896"/>
                </a:lnTo>
                <a:cubicBezTo>
                  <a:pt x="914586" y="2032045"/>
                  <a:pt x="913342" y="2030438"/>
                  <a:pt x="914223" y="2027638"/>
                </a:cubicBezTo>
                <a:cubicBezTo>
                  <a:pt x="911631" y="2025098"/>
                  <a:pt x="910180" y="2027327"/>
                  <a:pt x="909350" y="2031786"/>
                </a:cubicBezTo>
                <a:close/>
                <a:moveTo>
                  <a:pt x="902818" y="1976523"/>
                </a:moveTo>
                <a:cubicBezTo>
                  <a:pt x="903803" y="1985855"/>
                  <a:pt x="898049" y="1979634"/>
                  <a:pt x="895664" y="1984714"/>
                </a:cubicBezTo>
                <a:cubicBezTo>
                  <a:pt x="900278" y="1994408"/>
                  <a:pt x="907225" y="1984559"/>
                  <a:pt x="902818" y="1976523"/>
                </a:cubicBezTo>
                <a:close/>
                <a:moveTo>
                  <a:pt x="920289" y="2028312"/>
                </a:moveTo>
                <a:cubicBezTo>
                  <a:pt x="920133" y="2031630"/>
                  <a:pt x="915467" y="2032719"/>
                  <a:pt x="918163" y="2036399"/>
                </a:cubicBezTo>
                <a:cubicBezTo>
                  <a:pt x="920237" y="2036711"/>
                  <a:pt x="921170" y="2032822"/>
                  <a:pt x="923036" y="2032252"/>
                </a:cubicBezTo>
                <a:cubicBezTo>
                  <a:pt x="924799" y="2034896"/>
                  <a:pt x="919822" y="2041376"/>
                  <a:pt x="924021" y="2042672"/>
                </a:cubicBezTo>
                <a:cubicBezTo>
                  <a:pt x="927702" y="2040702"/>
                  <a:pt x="922725" y="2037592"/>
                  <a:pt x="925525" y="2032200"/>
                </a:cubicBezTo>
                <a:cubicBezTo>
                  <a:pt x="923762" y="2030956"/>
                  <a:pt x="922051" y="2029660"/>
                  <a:pt x="920289" y="2028312"/>
                </a:cubicBezTo>
                <a:close/>
                <a:moveTo>
                  <a:pt x="912098" y="1960245"/>
                </a:moveTo>
                <a:cubicBezTo>
                  <a:pt x="909609" y="1958068"/>
                  <a:pt x="907121" y="1956150"/>
                  <a:pt x="906032" y="1959572"/>
                </a:cubicBezTo>
                <a:cubicBezTo>
                  <a:pt x="907277" y="1960712"/>
                  <a:pt x="908365" y="1961904"/>
                  <a:pt x="907277" y="1964341"/>
                </a:cubicBezTo>
                <a:cubicBezTo>
                  <a:pt x="903959" y="1963460"/>
                  <a:pt x="905151" y="1960038"/>
                  <a:pt x="902507" y="1958794"/>
                </a:cubicBezTo>
                <a:cubicBezTo>
                  <a:pt x="900226" y="1965118"/>
                  <a:pt x="906240" y="1966726"/>
                  <a:pt x="908106" y="1970717"/>
                </a:cubicBezTo>
                <a:cubicBezTo>
                  <a:pt x="910543" y="1968125"/>
                  <a:pt x="907017" y="1962630"/>
                  <a:pt x="909817" y="1964237"/>
                </a:cubicBezTo>
                <a:cubicBezTo>
                  <a:pt x="911839" y="1966311"/>
                  <a:pt x="910698" y="1970147"/>
                  <a:pt x="912720" y="1972221"/>
                </a:cubicBezTo>
                <a:cubicBezTo>
                  <a:pt x="913290" y="1970095"/>
                  <a:pt x="913860" y="1967918"/>
                  <a:pt x="914431" y="1965741"/>
                </a:cubicBezTo>
                <a:cubicBezTo>
                  <a:pt x="912772" y="1964393"/>
                  <a:pt x="910698" y="1963304"/>
                  <a:pt x="912098" y="1960245"/>
                </a:cubicBezTo>
                <a:close/>
                <a:moveTo>
                  <a:pt x="922103" y="2012242"/>
                </a:moveTo>
                <a:cubicBezTo>
                  <a:pt x="923451" y="2013278"/>
                  <a:pt x="922310" y="2015819"/>
                  <a:pt x="923347" y="2017063"/>
                </a:cubicBezTo>
                <a:cubicBezTo>
                  <a:pt x="926095" y="2010272"/>
                  <a:pt x="931694" y="2014574"/>
                  <a:pt x="934493" y="2007991"/>
                </a:cubicBezTo>
                <a:cubicBezTo>
                  <a:pt x="930812" y="2011257"/>
                  <a:pt x="924643" y="2004621"/>
                  <a:pt x="922103" y="2012242"/>
                </a:cubicBezTo>
                <a:close/>
                <a:moveTo>
                  <a:pt x="911424" y="1934584"/>
                </a:moveTo>
                <a:cubicBezTo>
                  <a:pt x="915519" y="1936399"/>
                  <a:pt x="918370" y="1933185"/>
                  <a:pt x="920651" y="1928001"/>
                </a:cubicBezTo>
                <a:cubicBezTo>
                  <a:pt x="916193" y="1924786"/>
                  <a:pt x="913083" y="1926860"/>
                  <a:pt x="911424" y="1934584"/>
                </a:cubicBezTo>
                <a:close/>
                <a:moveTo>
                  <a:pt x="934234" y="1980671"/>
                </a:moveTo>
                <a:lnTo>
                  <a:pt x="938433" y="1983781"/>
                </a:lnTo>
                <a:cubicBezTo>
                  <a:pt x="938588" y="1980463"/>
                  <a:pt x="939677" y="1976679"/>
                  <a:pt x="938485" y="1974139"/>
                </a:cubicBezTo>
                <a:cubicBezTo>
                  <a:pt x="937914" y="1979738"/>
                  <a:pt x="934752" y="1975124"/>
                  <a:pt x="934234" y="1980671"/>
                </a:cubicBezTo>
                <a:close/>
                <a:moveTo>
                  <a:pt x="956836" y="2022713"/>
                </a:moveTo>
                <a:cubicBezTo>
                  <a:pt x="959532" y="2026394"/>
                  <a:pt x="954400" y="2025824"/>
                  <a:pt x="954711" y="2030801"/>
                </a:cubicBezTo>
                <a:cubicBezTo>
                  <a:pt x="949890" y="2025305"/>
                  <a:pt x="949112" y="2035311"/>
                  <a:pt x="945276" y="2033445"/>
                </a:cubicBezTo>
                <a:cubicBezTo>
                  <a:pt x="944550" y="2040495"/>
                  <a:pt x="943410" y="2042724"/>
                  <a:pt x="939781" y="2044798"/>
                </a:cubicBezTo>
                <a:cubicBezTo>
                  <a:pt x="938070" y="2043450"/>
                  <a:pt x="940403" y="2039873"/>
                  <a:pt x="939003" y="2038421"/>
                </a:cubicBezTo>
                <a:cubicBezTo>
                  <a:pt x="934130" y="2048686"/>
                  <a:pt x="939107" y="2051589"/>
                  <a:pt x="944550" y="2059935"/>
                </a:cubicBezTo>
                <a:cubicBezTo>
                  <a:pt x="945691" y="2056980"/>
                  <a:pt x="943980" y="2055684"/>
                  <a:pt x="943772" y="2053507"/>
                </a:cubicBezTo>
                <a:cubicBezTo>
                  <a:pt x="945483" y="2054803"/>
                  <a:pt x="945535" y="2049515"/>
                  <a:pt x="947142" y="2050241"/>
                </a:cubicBezTo>
                <a:cubicBezTo>
                  <a:pt x="946313" y="2052988"/>
                  <a:pt x="946053" y="2055425"/>
                  <a:pt x="946468" y="2057499"/>
                </a:cubicBezTo>
                <a:cubicBezTo>
                  <a:pt x="950149" y="2059831"/>
                  <a:pt x="951030" y="2054492"/>
                  <a:pt x="951704" y="2061387"/>
                </a:cubicBezTo>
                <a:cubicBezTo>
                  <a:pt x="953415" y="2060350"/>
                  <a:pt x="955488" y="2060713"/>
                  <a:pt x="955955" y="2054907"/>
                </a:cubicBezTo>
                <a:cubicBezTo>
                  <a:pt x="954296" y="2052885"/>
                  <a:pt x="952637" y="2055321"/>
                  <a:pt x="952793" y="2052574"/>
                </a:cubicBezTo>
                <a:cubicBezTo>
                  <a:pt x="955281" y="2051330"/>
                  <a:pt x="957458" y="2048841"/>
                  <a:pt x="959532" y="2045990"/>
                </a:cubicBezTo>
                <a:cubicBezTo>
                  <a:pt x="955437" y="2043294"/>
                  <a:pt x="959532" y="2044383"/>
                  <a:pt x="959791" y="2040339"/>
                </a:cubicBezTo>
                <a:cubicBezTo>
                  <a:pt x="956784" y="2036399"/>
                  <a:pt x="956940" y="2044590"/>
                  <a:pt x="954296" y="2042050"/>
                </a:cubicBezTo>
                <a:cubicBezTo>
                  <a:pt x="955074" y="2034067"/>
                  <a:pt x="958184" y="2035311"/>
                  <a:pt x="959843" y="2030697"/>
                </a:cubicBezTo>
                <a:cubicBezTo>
                  <a:pt x="959843" y="2028209"/>
                  <a:pt x="960517" y="2018618"/>
                  <a:pt x="956836" y="2022713"/>
                </a:cubicBezTo>
                <a:close/>
                <a:moveTo>
                  <a:pt x="962902" y="2033030"/>
                </a:moveTo>
                <a:cubicBezTo>
                  <a:pt x="964405" y="2032304"/>
                  <a:pt x="966064" y="2025409"/>
                  <a:pt x="962954" y="2023387"/>
                </a:cubicBezTo>
                <a:cubicBezTo>
                  <a:pt x="961709" y="2027327"/>
                  <a:pt x="960673" y="2031112"/>
                  <a:pt x="962902" y="2033030"/>
                </a:cubicBezTo>
                <a:close/>
                <a:moveTo>
                  <a:pt x="944757" y="1969214"/>
                </a:moveTo>
                <a:cubicBezTo>
                  <a:pt x="948957" y="1973465"/>
                  <a:pt x="950771" y="1968488"/>
                  <a:pt x="953156" y="1965844"/>
                </a:cubicBezTo>
                <a:cubicBezTo>
                  <a:pt x="950253" y="1966622"/>
                  <a:pt x="946987" y="1965948"/>
                  <a:pt x="944757" y="1969214"/>
                </a:cubicBezTo>
                <a:close/>
                <a:moveTo>
                  <a:pt x="947298" y="1907316"/>
                </a:moveTo>
                <a:cubicBezTo>
                  <a:pt x="951134" y="1911411"/>
                  <a:pt x="951860" y="1903428"/>
                  <a:pt x="955851" y="1907886"/>
                </a:cubicBezTo>
                <a:cubicBezTo>
                  <a:pt x="956681" y="1905139"/>
                  <a:pt x="956940" y="1902702"/>
                  <a:pt x="956525" y="1900629"/>
                </a:cubicBezTo>
                <a:cubicBezTo>
                  <a:pt x="953000" y="1901147"/>
                  <a:pt x="949060" y="1899903"/>
                  <a:pt x="947298" y="1907316"/>
                </a:cubicBezTo>
                <a:close/>
                <a:moveTo>
                  <a:pt x="980994" y="1969058"/>
                </a:moveTo>
                <a:lnTo>
                  <a:pt x="972648" y="1962837"/>
                </a:lnTo>
                <a:cubicBezTo>
                  <a:pt x="972077" y="1964859"/>
                  <a:pt x="970730" y="1964082"/>
                  <a:pt x="970315" y="1966933"/>
                </a:cubicBezTo>
                <a:cubicBezTo>
                  <a:pt x="970989" y="1972687"/>
                  <a:pt x="978350" y="1974346"/>
                  <a:pt x="980994" y="1969058"/>
                </a:cubicBezTo>
                <a:close/>
                <a:moveTo>
                  <a:pt x="961813" y="1937436"/>
                </a:moveTo>
                <a:cubicBezTo>
                  <a:pt x="965286" y="1940753"/>
                  <a:pt x="970159" y="1933081"/>
                  <a:pt x="968967" y="1929193"/>
                </a:cubicBezTo>
                <a:cubicBezTo>
                  <a:pt x="966686" y="1932355"/>
                  <a:pt x="963420" y="1931578"/>
                  <a:pt x="961813" y="1937436"/>
                </a:cubicBezTo>
                <a:close/>
                <a:moveTo>
                  <a:pt x="977573" y="1982018"/>
                </a:moveTo>
                <a:cubicBezTo>
                  <a:pt x="970056" y="1978286"/>
                  <a:pt x="968138" y="1963615"/>
                  <a:pt x="962954" y="1971184"/>
                </a:cubicBezTo>
                <a:cubicBezTo>
                  <a:pt x="968293" y="1973050"/>
                  <a:pt x="977002" y="1984559"/>
                  <a:pt x="971041" y="1992646"/>
                </a:cubicBezTo>
                <a:cubicBezTo>
                  <a:pt x="972077" y="1997052"/>
                  <a:pt x="974255" y="1994201"/>
                  <a:pt x="976691" y="1994875"/>
                </a:cubicBezTo>
                <a:cubicBezTo>
                  <a:pt x="976173" y="1986995"/>
                  <a:pt x="981616" y="1989639"/>
                  <a:pt x="984260" y="1985025"/>
                </a:cubicBezTo>
                <a:cubicBezTo>
                  <a:pt x="979076" y="1979841"/>
                  <a:pt x="987422" y="1983159"/>
                  <a:pt x="986800" y="1975331"/>
                </a:cubicBezTo>
                <a:cubicBezTo>
                  <a:pt x="982964" y="1974502"/>
                  <a:pt x="981150" y="1981656"/>
                  <a:pt x="977573" y="1982018"/>
                </a:cubicBezTo>
                <a:close/>
                <a:moveTo>
                  <a:pt x="1001730" y="1870405"/>
                </a:moveTo>
                <a:cubicBezTo>
                  <a:pt x="1004633" y="1873982"/>
                  <a:pt x="1005515" y="1869887"/>
                  <a:pt x="1008418" y="1873464"/>
                </a:cubicBezTo>
                <a:cubicBezTo>
                  <a:pt x="1010958" y="1865532"/>
                  <a:pt x="1003182" y="1865844"/>
                  <a:pt x="1001730" y="1870405"/>
                </a:cubicBezTo>
                <a:close/>
                <a:moveTo>
                  <a:pt x="1040507" y="1970510"/>
                </a:moveTo>
                <a:cubicBezTo>
                  <a:pt x="1042633" y="1962371"/>
                  <a:pt x="1048646" y="1969214"/>
                  <a:pt x="1050616" y="1960556"/>
                </a:cubicBezTo>
                <a:cubicBezTo>
                  <a:pt x="1048957" y="1955321"/>
                  <a:pt x="1036256" y="1964134"/>
                  <a:pt x="1040507" y="1970510"/>
                </a:cubicBezTo>
                <a:close/>
                <a:moveTo>
                  <a:pt x="1057926" y="1946663"/>
                </a:moveTo>
                <a:cubicBezTo>
                  <a:pt x="1057304" y="1950914"/>
                  <a:pt x="1055075" y="1948789"/>
                  <a:pt x="1054764" y="1953973"/>
                </a:cubicBezTo>
                <a:cubicBezTo>
                  <a:pt x="1059170" y="1956150"/>
                  <a:pt x="1058133" y="1955372"/>
                  <a:pt x="1062073" y="1959416"/>
                </a:cubicBezTo>
                <a:cubicBezTo>
                  <a:pt x="1062954" y="1951951"/>
                  <a:pt x="1066117" y="1953247"/>
                  <a:pt x="1067516" y="1948011"/>
                </a:cubicBezTo>
                <a:cubicBezTo>
                  <a:pt x="1063732" y="1945160"/>
                  <a:pt x="1062851" y="1953506"/>
                  <a:pt x="1057926" y="1946663"/>
                </a:cubicBezTo>
                <a:close/>
                <a:moveTo>
                  <a:pt x="1048387" y="1848995"/>
                </a:moveTo>
                <a:cubicBezTo>
                  <a:pt x="1051031" y="1851535"/>
                  <a:pt x="1052379" y="1849306"/>
                  <a:pt x="1053208" y="1844848"/>
                </a:cubicBezTo>
                <a:cubicBezTo>
                  <a:pt x="1050564" y="1842360"/>
                  <a:pt x="1049217" y="1844589"/>
                  <a:pt x="1048387" y="1848995"/>
                </a:cubicBezTo>
                <a:close/>
                <a:moveTo>
                  <a:pt x="1084157" y="1936969"/>
                </a:moveTo>
                <a:cubicBezTo>
                  <a:pt x="1087786" y="1938939"/>
                  <a:pt x="1089963" y="1935414"/>
                  <a:pt x="1092555" y="1933444"/>
                </a:cubicBezTo>
                <a:cubicBezTo>
                  <a:pt x="1088875" y="1931318"/>
                  <a:pt x="1085609" y="1930696"/>
                  <a:pt x="1084157" y="1936969"/>
                </a:cubicBezTo>
                <a:close/>
                <a:moveTo>
                  <a:pt x="1119150" y="1912293"/>
                </a:moveTo>
                <a:cubicBezTo>
                  <a:pt x="1117854" y="1915922"/>
                  <a:pt x="1114691" y="1912656"/>
                  <a:pt x="1113914" y="1918151"/>
                </a:cubicBezTo>
                <a:cubicBezTo>
                  <a:pt x="1116454" y="1921106"/>
                  <a:pt x="1120964" y="1915351"/>
                  <a:pt x="1119150" y="1912293"/>
                </a:cubicBezTo>
                <a:close/>
                <a:moveTo>
                  <a:pt x="1113292" y="1925357"/>
                </a:moveTo>
                <a:cubicBezTo>
                  <a:pt x="1115935" y="1921365"/>
                  <a:pt x="1112670" y="1913952"/>
                  <a:pt x="1110337" y="1917425"/>
                </a:cubicBezTo>
                <a:cubicBezTo>
                  <a:pt x="1113188" y="1918980"/>
                  <a:pt x="1109559" y="1924320"/>
                  <a:pt x="1113292" y="1925357"/>
                </a:cubicBezTo>
                <a:close/>
                <a:moveTo>
                  <a:pt x="1064250" y="1825978"/>
                </a:moveTo>
                <a:cubicBezTo>
                  <a:pt x="1066376" y="1828622"/>
                  <a:pt x="1062332" y="1827585"/>
                  <a:pt x="1064043" y="1831629"/>
                </a:cubicBezTo>
                <a:cubicBezTo>
                  <a:pt x="1068553" y="1834739"/>
                  <a:pt x="1075085" y="1828933"/>
                  <a:pt x="1074048" y="1821623"/>
                </a:cubicBezTo>
                <a:cubicBezTo>
                  <a:pt x="1072700" y="1830177"/>
                  <a:pt x="1067464" y="1824267"/>
                  <a:pt x="1064250" y="1825978"/>
                </a:cubicBezTo>
                <a:close/>
                <a:moveTo>
                  <a:pt x="1097739" y="1879374"/>
                </a:moveTo>
                <a:cubicBezTo>
                  <a:pt x="1100383" y="1881862"/>
                  <a:pt x="1101731" y="1879633"/>
                  <a:pt x="1102561" y="1875175"/>
                </a:cubicBezTo>
                <a:cubicBezTo>
                  <a:pt x="1099917" y="1872635"/>
                  <a:pt x="1098517" y="1874916"/>
                  <a:pt x="1097739" y="1879374"/>
                </a:cubicBezTo>
                <a:close/>
                <a:moveTo>
                  <a:pt x="1103597" y="1895237"/>
                </a:moveTo>
                <a:cubicBezTo>
                  <a:pt x="1102353" y="1893941"/>
                  <a:pt x="1102094" y="1891142"/>
                  <a:pt x="1101109" y="1895341"/>
                </a:cubicBezTo>
                <a:cubicBezTo>
                  <a:pt x="1101990" y="1897570"/>
                  <a:pt x="1103338" y="1899540"/>
                  <a:pt x="1105930" y="1900732"/>
                </a:cubicBezTo>
                <a:cubicBezTo>
                  <a:pt x="1108574" y="1893682"/>
                  <a:pt x="1114225" y="1898037"/>
                  <a:pt x="1117646" y="1893838"/>
                </a:cubicBezTo>
                <a:cubicBezTo>
                  <a:pt x="1112929" y="1886632"/>
                  <a:pt x="1109300" y="1892801"/>
                  <a:pt x="1103597" y="1895237"/>
                </a:cubicBezTo>
                <a:close/>
                <a:moveTo>
                  <a:pt x="1126615" y="1873412"/>
                </a:moveTo>
                <a:cubicBezTo>
                  <a:pt x="1126511" y="1878804"/>
                  <a:pt x="1126044" y="1881240"/>
                  <a:pt x="1121794" y="1877663"/>
                </a:cubicBezTo>
                <a:cubicBezTo>
                  <a:pt x="1121016" y="1880463"/>
                  <a:pt x="1120757" y="1882899"/>
                  <a:pt x="1121171" y="1884921"/>
                </a:cubicBezTo>
                <a:cubicBezTo>
                  <a:pt x="1124282" y="1888135"/>
                  <a:pt x="1125837" y="1885595"/>
                  <a:pt x="1128274" y="1886269"/>
                </a:cubicBezTo>
                <a:cubicBezTo>
                  <a:pt x="1128896" y="1880048"/>
                  <a:pt x="1131177" y="1880255"/>
                  <a:pt x="1132887" y="1878026"/>
                </a:cubicBezTo>
                <a:cubicBezTo>
                  <a:pt x="1129103" y="1877404"/>
                  <a:pt x="1130503" y="1876419"/>
                  <a:pt x="1126615" y="1873412"/>
                </a:cubicBezTo>
                <a:close/>
                <a:moveTo>
                  <a:pt x="1146573" y="1887928"/>
                </a:moveTo>
                <a:cubicBezTo>
                  <a:pt x="1147921" y="1886683"/>
                  <a:pt x="1149062" y="1884610"/>
                  <a:pt x="1149684" y="1880566"/>
                </a:cubicBezTo>
                <a:cubicBezTo>
                  <a:pt x="1146211" y="1876212"/>
                  <a:pt x="1143463" y="1885491"/>
                  <a:pt x="1146573" y="1887928"/>
                </a:cubicBezTo>
                <a:close/>
                <a:moveTo>
                  <a:pt x="1153002" y="1877248"/>
                </a:moveTo>
                <a:cubicBezTo>
                  <a:pt x="1156164" y="1879633"/>
                  <a:pt x="1158704" y="1879633"/>
                  <a:pt x="1160570" y="1876937"/>
                </a:cubicBezTo>
                <a:cubicBezTo>
                  <a:pt x="1158238" y="1877819"/>
                  <a:pt x="1154038" y="1871494"/>
                  <a:pt x="1153002" y="1877248"/>
                </a:cubicBezTo>
                <a:close/>
                <a:moveTo>
                  <a:pt x="1199658" y="1855216"/>
                </a:moveTo>
                <a:cubicBezTo>
                  <a:pt x="1194578" y="1851846"/>
                  <a:pt x="1197325" y="1857912"/>
                  <a:pt x="1195096" y="1863459"/>
                </a:cubicBezTo>
                <a:cubicBezTo>
                  <a:pt x="1198673" y="1867710"/>
                  <a:pt x="1200643" y="1858845"/>
                  <a:pt x="1199658" y="1855216"/>
                </a:cubicBezTo>
                <a:close/>
                <a:moveTo>
                  <a:pt x="1177937" y="1872220"/>
                </a:moveTo>
                <a:cubicBezTo>
                  <a:pt x="1177315" y="1874034"/>
                  <a:pt x="1175138" y="1874553"/>
                  <a:pt x="1176693" y="1877093"/>
                </a:cubicBezTo>
                <a:cubicBezTo>
                  <a:pt x="1181825" y="1877197"/>
                  <a:pt x="1182655" y="1871390"/>
                  <a:pt x="1184624" y="1865532"/>
                </a:cubicBezTo>
                <a:cubicBezTo>
                  <a:pt x="1183328" y="1864029"/>
                  <a:pt x="1183225" y="1861748"/>
                  <a:pt x="1180840" y="1860867"/>
                </a:cubicBezTo>
                <a:cubicBezTo>
                  <a:pt x="1178611" y="1865377"/>
                  <a:pt x="1181203" y="1867088"/>
                  <a:pt x="1180840" y="1870509"/>
                </a:cubicBezTo>
                <a:cubicBezTo>
                  <a:pt x="1175708" y="1867658"/>
                  <a:pt x="1173997" y="1868280"/>
                  <a:pt x="1171820" y="1862059"/>
                </a:cubicBezTo>
                <a:cubicBezTo>
                  <a:pt x="1169124" y="1863511"/>
                  <a:pt x="1171094" y="1867140"/>
                  <a:pt x="1170783" y="1870924"/>
                </a:cubicBezTo>
                <a:cubicBezTo>
                  <a:pt x="1173893" y="1874086"/>
                  <a:pt x="1175501" y="1871546"/>
                  <a:pt x="1177937" y="1872220"/>
                </a:cubicBezTo>
                <a:close/>
                <a:moveTo>
                  <a:pt x="1169539" y="1866103"/>
                </a:moveTo>
                <a:cubicBezTo>
                  <a:pt x="1166325" y="1862422"/>
                  <a:pt x="1165236" y="1866932"/>
                  <a:pt x="1163059" y="1867191"/>
                </a:cubicBezTo>
                <a:cubicBezTo>
                  <a:pt x="1164510" y="1872686"/>
                  <a:pt x="1168502" y="1871598"/>
                  <a:pt x="1169539" y="1866103"/>
                </a:cubicBezTo>
                <a:close/>
                <a:moveTo>
                  <a:pt x="1134132" y="1780721"/>
                </a:moveTo>
                <a:cubicBezTo>
                  <a:pt x="1139212" y="1783987"/>
                  <a:pt x="1142582" y="1780773"/>
                  <a:pt x="1146003" y="1777870"/>
                </a:cubicBezTo>
                <a:cubicBezTo>
                  <a:pt x="1141026" y="1774967"/>
                  <a:pt x="1137553" y="1777714"/>
                  <a:pt x="1134132" y="1780721"/>
                </a:cubicBezTo>
                <a:close/>
                <a:moveTo>
                  <a:pt x="1169642" y="1841219"/>
                </a:moveTo>
                <a:cubicBezTo>
                  <a:pt x="1168865" y="1843967"/>
                  <a:pt x="1168606" y="1846455"/>
                  <a:pt x="1169020" y="1848477"/>
                </a:cubicBezTo>
                <a:cubicBezTo>
                  <a:pt x="1164718" y="1843034"/>
                  <a:pt x="1159326" y="1849928"/>
                  <a:pt x="1160881" y="1855994"/>
                </a:cubicBezTo>
                <a:cubicBezTo>
                  <a:pt x="1162489" y="1849254"/>
                  <a:pt x="1167984" y="1857290"/>
                  <a:pt x="1169020" y="1848477"/>
                </a:cubicBezTo>
                <a:cubicBezTo>
                  <a:pt x="1172701" y="1851535"/>
                  <a:pt x="1175138" y="1850136"/>
                  <a:pt x="1176330" y="1844174"/>
                </a:cubicBezTo>
                <a:cubicBezTo>
                  <a:pt x="1171975" y="1840027"/>
                  <a:pt x="1172857" y="1847544"/>
                  <a:pt x="1169642" y="1841219"/>
                </a:cubicBezTo>
                <a:close/>
                <a:moveTo>
                  <a:pt x="1173064" y="1857134"/>
                </a:moveTo>
                <a:cubicBezTo>
                  <a:pt x="1176693" y="1868021"/>
                  <a:pt x="1184365" y="1857705"/>
                  <a:pt x="1188357" y="1850862"/>
                </a:cubicBezTo>
                <a:cubicBezTo>
                  <a:pt x="1182240" y="1849151"/>
                  <a:pt x="1177522" y="1852572"/>
                  <a:pt x="1173064" y="1857134"/>
                </a:cubicBezTo>
                <a:close/>
                <a:moveTo>
                  <a:pt x="1190016" y="1844381"/>
                </a:moveTo>
                <a:cubicBezTo>
                  <a:pt x="1189705" y="1846455"/>
                  <a:pt x="1188668" y="1848892"/>
                  <a:pt x="1189809" y="1850032"/>
                </a:cubicBezTo>
                <a:cubicBezTo>
                  <a:pt x="1190586" y="1845470"/>
                  <a:pt x="1195304" y="1855786"/>
                  <a:pt x="1195252" y="1848166"/>
                </a:cubicBezTo>
                <a:cubicBezTo>
                  <a:pt x="1193489" y="1846922"/>
                  <a:pt x="1191727" y="1845626"/>
                  <a:pt x="1190016" y="1844381"/>
                </a:cubicBezTo>
                <a:close/>
                <a:moveTo>
                  <a:pt x="1195511" y="1817580"/>
                </a:moveTo>
                <a:cubicBezTo>
                  <a:pt x="1194526" y="1823645"/>
                  <a:pt x="1195615" y="1825771"/>
                  <a:pt x="1190327" y="1833132"/>
                </a:cubicBezTo>
                <a:cubicBezTo>
                  <a:pt x="1197066" y="1837642"/>
                  <a:pt x="1199295" y="1823593"/>
                  <a:pt x="1195511" y="1817580"/>
                </a:cubicBezTo>
                <a:close/>
                <a:moveTo>
                  <a:pt x="1175501" y="1739715"/>
                </a:moveTo>
                <a:cubicBezTo>
                  <a:pt x="1174256" y="1743188"/>
                  <a:pt x="1174204" y="1745988"/>
                  <a:pt x="1175967" y="1747699"/>
                </a:cubicBezTo>
                <a:cubicBezTo>
                  <a:pt x="1178663" y="1744121"/>
                  <a:pt x="1183691" y="1749202"/>
                  <a:pt x="1185091" y="1740856"/>
                </a:cubicBezTo>
                <a:cubicBezTo>
                  <a:pt x="1181203" y="1737745"/>
                  <a:pt x="1179026" y="1741322"/>
                  <a:pt x="1175501" y="1739715"/>
                </a:cubicBezTo>
                <a:close/>
                <a:moveTo>
                  <a:pt x="1269954" y="1876678"/>
                </a:moveTo>
                <a:cubicBezTo>
                  <a:pt x="1270939" y="1876834"/>
                  <a:pt x="1272028" y="1877456"/>
                  <a:pt x="1273117" y="1878130"/>
                </a:cubicBezTo>
                <a:cubicBezTo>
                  <a:pt x="1272961" y="1877767"/>
                  <a:pt x="1272806" y="1877404"/>
                  <a:pt x="1272754" y="1876885"/>
                </a:cubicBezTo>
                <a:cubicBezTo>
                  <a:pt x="1274516" y="1874708"/>
                  <a:pt x="1276279" y="1878544"/>
                  <a:pt x="1276953" y="1875952"/>
                </a:cubicBezTo>
                <a:cubicBezTo>
                  <a:pt x="1273998" y="1873775"/>
                  <a:pt x="1271043" y="1871909"/>
                  <a:pt x="1269954" y="1876678"/>
                </a:cubicBezTo>
                <a:close/>
                <a:moveTo>
                  <a:pt x="1277575" y="1876419"/>
                </a:moveTo>
                <a:cubicBezTo>
                  <a:pt x="1277782" y="1876989"/>
                  <a:pt x="1277990" y="1877456"/>
                  <a:pt x="1278197" y="1877870"/>
                </a:cubicBezTo>
                <a:cubicBezTo>
                  <a:pt x="1278301" y="1877611"/>
                  <a:pt x="1278456" y="1877456"/>
                  <a:pt x="1278508" y="1877093"/>
                </a:cubicBezTo>
                <a:cubicBezTo>
                  <a:pt x="1278249" y="1876885"/>
                  <a:pt x="1277938" y="1876626"/>
                  <a:pt x="1277575" y="1876419"/>
                </a:cubicBezTo>
                <a:close/>
                <a:moveTo>
                  <a:pt x="1277886" y="1874708"/>
                </a:moveTo>
                <a:cubicBezTo>
                  <a:pt x="1281981" y="1874086"/>
                  <a:pt x="1285403" y="1871131"/>
                  <a:pt x="1288565" y="1866932"/>
                </a:cubicBezTo>
                <a:cubicBezTo>
                  <a:pt x="1284470" y="1866621"/>
                  <a:pt x="1277212" y="1867347"/>
                  <a:pt x="1277886" y="1874708"/>
                </a:cubicBezTo>
                <a:close/>
                <a:moveTo>
                  <a:pt x="1280115" y="1826341"/>
                </a:moveTo>
                <a:lnTo>
                  <a:pt x="1275916" y="1823334"/>
                </a:lnTo>
                <a:lnTo>
                  <a:pt x="1274672" y="1828207"/>
                </a:lnTo>
                <a:cubicBezTo>
                  <a:pt x="1277679" y="1832095"/>
                  <a:pt x="1278612" y="1828104"/>
                  <a:pt x="1280115" y="1826341"/>
                </a:cubicBezTo>
                <a:close/>
                <a:moveTo>
                  <a:pt x="1273583" y="1817839"/>
                </a:moveTo>
                <a:cubicBezTo>
                  <a:pt x="1272080" y="1815040"/>
                  <a:pt x="1273065" y="1810789"/>
                  <a:pt x="1272443" y="1807471"/>
                </a:cubicBezTo>
                <a:cubicBezTo>
                  <a:pt x="1269799" y="1804982"/>
                  <a:pt x="1268866" y="1808922"/>
                  <a:pt x="1267673" y="1811722"/>
                </a:cubicBezTo>
                <a:cubicBezTo>
                  <a:pt x="1270214" y="1812655"/>
                  <a:pt x="1272132" y="1820794"/>
                  <a:pt x="1273583" y="1817839"/>
                </a:cubicBezTo>
                <a:close/>
                <a:moveTo>
                  <a:pt x="1265963" y="1808559"/>
                </a:moveTo>
                <a:cubicBezTo>
                  <a:pt x="1266792" y="1802131"/>
                  <a:pt x="1274620" y="1805190"/>
                  <a:pt x="1273013" y="1800213"/>
                </a:cubicBezTo>
                <a:cubicBezTo>
                  <a:pt x="1270317" y="1801146"/>
                  <a:pt x="1261452" y="1800161"/>
                  <a:pt x="1265963" y="1808559"/>
                </a:cubicBezTo>
                <a:close/>
                <a:moveTo>
                  <a:pt x="1273117" y="1809804"/>
                </a:moveTo>
                <a:cubicBezTo>
                  <a:pt x="1273894" y="1812551"/>
                  <a:pt x="1273842" y="1815817"/>
                  <a:pt x="1277575" y="1816802"/>
                </a:cubicBezTo>
                <a:cubicBezTo>
                  <a:pt x="1280374" y="1811255"/>
                  <a:pt x="1274827" y="1804723"/>
                  <a:pt x="1273117" y="1809804"/>
                </a:cubicBezTo>
                <a:close/>
                <a:moveTo>
                  <a:pt x="1288980" y="1865325"/>
                </a:moveTo>
                <a:cubicBezTo>
                  <a:pt x="1292090" y="1868487"/>
                  <a:pt x="1293801" y="1866414"/>
                  <a:pt x="1295512" y="1864185"/>
                </a:cubicBezTo>
                <a:cubicBezTo>
                  <a:pt x="1294527" y="1860659"/>
                  <a:pt x="1290069" y="1860141"/>
                  <a:pt x="1288980" y="1865325"/>
                </a:cubicBezTo>
                <a:close/>
                <a:moveTo>
                  <a:pt x="873943" y="1873464"/>
                </a:moveTo>
                <a:cubicBezTo>
                  <a:pt x="873425" y="1877352"/>
                  <a:pt x="879231" y="1879322"/>
                  <a:pt x="879542" y="1875797"/>
                </a:cubicBezTo>
                <a:cubicBezTo>
                  <a:pt x="879179" y="1873982"/>
                  <a:pt x="874461" y="1866932"/>
                  <a:pt x="873943" y="1873464"/>
                </a:cubicBezTo>
                <a:close/>
                <a:moveTo>
                  <a:pt x="673112" y="1882951"/>
                </a:moveTo>
                <a:cubicBezTo>
                  <a:pt x="672801" y="1891816"/>
                  <a:pt x="667669" y="1881240"/>
                  <a:pt x="667410" y="1890157"/>
                </a:cubicBezTo>
                <a:cubicBezTo>
                  <a:pt x="671505" y="1895289"/>
                  <a:pt x="677208" y="1889535"/>
                  <a:pt x="676223" y="1885336"/>
                </a:cubicBezTo>
                <a:cubicBezTo>
                  <a:pt x="675030" y="1887772"/>
                  <a:pt x="674927" y="1883988"/>
                  <a:pt x="673112" y="1882951"/>
                </a:cubicBezTo>
                <a:close/>
                <a:moveTo>
                  <a:pt x="385500" y="1757082"/>
                </a:moveTo>
                <a:cubicBezTo>
                  <a:pt x="387470" y="1762473"/>
                  <a:pt x="389440" y="1766517"/>
                  <a:pt x="391254" y="1766309"/>
                </a:cubicBezTo>
                <a:cubicBezTo>
                  <a:pt x="388610" y="1758844"/>
                  <a:pt x="393017" y="1761488"/>
                  <a:pt x="393380" y="1767191"/>
                </a:cubicBezTo>
                <a:cubicBezTo>
                  <a:pt x="394105" y="1762058"/>
                  <a:pt x="392654" y="1758067"/>
                  <a:pt x="391462" y="1753971"/>
                </a:cubicBezTo>
                <a:cubicBezTo>
                  <a:pt x="389129" y="1757289"/>
                  <a:pt x="388714" y="1751846"/>
                  <a:pt x="385500" y="1757082"/>
                </a:cubicBezTo>
                <a:close/>
                <a:moveTo>
                  <a:pt x="298148" y="1380096"/>
                </a:moveTo>
                <a:cubicBezTo>
                  <a:pt x="297941" y="1385591"/>
                  <a:pt x="303436" y="1390360"/>
                  <a:pt x="303488" y="1385384"/>
                </a:cubicBezTo>
                <a:cubicBezTo>
                  <a:pt x="302969" y="1382636"/>
                  <a:pt x="298148" y="1370816"/>
                  <a:pt x="298148" y="1380096"/>
                </a:cubicBezTo>
                <a:close/>
                <a:moveTo>
                  <a:pt x="111314" y="1334891"/>
                </a:moveTo>
                <a:cubicBezTo>
                  <a:pt x="112247" y="1347644"/>
                  <a:pt x="105923" y="1331210"/>
                  <a:pt x="106856" y="1344015"/>
                </a:cubicBezTo>
                <a:cubicBezTo>
                  <a:pt x="111470" y="1352361"/>
                  <a:pt x="116084" y="1345363"/>
                  <a:pt x="114580" y="1339090"/>
                </a:cubicBezTo>
                <a:cubicBezTo>
                  <a:pt x="113803" y="1342304"/>
                  <a:pt x="113181" y="1336809"/>
                  <a:pt x="111314" y="1334891"/>
                </a:cubicBezTo>
                <a:close/>
                <a:moveTo>
                  <a:pt x="190890" y="1241007"/>
                </a:moveTo>
                <a:cubicBezTo>
                  <a:pt x="195815" y="1248939"/>
                  <a:pt x="195970" y="1238830"/>
                  <a:pt x="196178" y="1237897"/>
                </a:cubicBezTo>
                <a:cubicBezTo>
                  <a:pt x="194311" y="1238415"/>
                  <a:pt x="191201" y="1233387"/>
                  <a:pt x="190890" y="1241007"/>
                </a:cubicBezTo>
                <a:close/>
                <a:moveTo>
                  <a:pt x="281922" y="1260344"/>
                </a:moveTo>
                <a:cubicBezTo>
                  <a:pt x="284825" y="1264750"/>
                  <a:pt x="290735" y="1265943"/>
                  <a:pt x="288506" y="1256767"/>
                </a:cubicBezTo>
                <a:cubicBezTo>
                  <a:pt x="286380" y="1258322"/>
                  <a:pt x="282907" y="1253345"/>
                  <a:pt x="281922" y="1260344"/>
                </a:cubicBezTo>
                <a:close/>
                <a:moveTo>
                  <a:pt x="324172" y="963452"/>
                </a:moveTo>
                <a:cubicBezTo>
                  <a:pt x="328527" y="972058"/>
                  <a:pt x="330549" y="968066"/>
                  <a:pt x="332104" y="961793"/>
                </a:cubicBezTo>
                <a:cubicBezTo>
                  <a:pt x="330238" y="953602"/>
                  <a:pt x="325468" y="955987"/>
                  <a:pt x="324172" y="963452"/>
                </a:cubicBezTo>
                <a:close/>
                <a:moveTo>
                  <a:pt x="506392" y="785276"/>
                </a:moveTo>
                <a:cubicBezTo>
                  <a:pt x="486226" y="790460"/>
                  <a:pt x="497009" y="789734"/>
                  <a:pt x="491566" y="792844"/>
                </a:cubicBezTo>
                <a:cubicBezTo>
                  <a:pt x="504215" y="789630"/>
                  <a:pt x="502660" y="787660"/>
                  <a:pt x="506392" y="785276"/>
                </a:cubicBezTo>
                <a:close/>
                <a:moveTo>
                  <a:pt x="476169" y="752564"/>
                </a:moveTo>
                <a:cubicBezTo>
                  <a:pt x="485449" y="749868"/>
                  <a:pt x="488352" y="747743"/>
                  <a:pt x="490892" y="745617"/>
                </a:cubicBezTo>
                <a:cubicBezTo>
                  <a:pt x="480005" y="748469"/>
                  <a:pt x="478554" y="750490"/>
                  <a:pt x="476169" y="752564"/>
                </a:cubicBezTo>
                <a:close/>
                <a:moveTo>
                  <a:pt x="503230" y="735146"/>
                </a:moveTo>
                <a:cubicBezTo>
                  <a:pt x="492551" y="738463"/>
                  <a:pt x="490840" y="737841"/>
                  <a:pt x="482649" y="740070"/>
                </a:cubicBezTo>
                <a:lnTo>
                  <a:pt x="481975" y="742662"/>
                </a:lnTo>
                <a:cubicBezTo>
                  <a:pt x="493277" y="739085"/>
                  <a:pt x="486278" y="743440"/>
                  <a:pt x="491670" y="742455"/>
                </a:cubicBezTo>
                <a:cubicBezTo>
                  <a:pt x="491307" y="740537"/>
                  <a:pt x="503541" y="738256"/>
                  <a:pt x="503230" y="735146"/>
                </a:cubicBezTo>
                <a:close/>
                <a:moveTo>
                  <a:pt x="756213" y="604870"/>
                </a:moveTo>
                <a:cubicBezTo>
                  <a:pt x="755694" y="606581"/>
                  <a:pt x="758390" y="608032"/>
                  <a:pt x="744963" y="610832"/>
                </a:cubicBezTo>
                <a:cubicBezTo>
                  <a:pt x="742008" y="613424"/>
                  <a:pt x="747918" y="612231"/>
                  <a:pt x="747452" y="613735"/>
                </a:cubicBezTo>
                <a:cubicBezTo>
                  <a:pt x="758183" y="610469"/>
                  <a:pt x="759893" y="611039"/>
                  <a:pt x="768032" y="608862"/>
                </a:cubicBezTo>
                <a:cubicBezTo>
                  <a:pt x="763782" y="607514"/>
                  <a:pt x="783481" y="598234"/>
                  <a:pt x="756213" y="604870"/>
                </a:cubicBezTo>
                <a:close/>
                <a:moveTo>
                  <a:pt x="796389" y="598908"/>
                </a:moveTo>
                <a:cubicBezTo>
                  <a:pt x="804062" y="596783"/>
                  <a:pt x="798618" y="595798"/>
                  <a:pt x="800899" y="594139"/>
                </a:cubicBezTo>
                <a:cubicBezTo>
                  <a:pt x="788095" y="597975"/>
                  <a:pt x="790272" y="599738"/>
                  <a:pt x="796389" y="598908"/>
                </a:cubicBezTo>
                <a:close/>
                <a:moveTo>
                  <a:pt x="699551" y="538255"/>
                </a:moveTo>
                <a:cubicBezTo>
                  <a:pt x="683843" y="542816"/>
                  <a:pt x="693641" y="541676"/>
                  <a:pt x="691464" y="544579"/>
                </a:cubicBezTo>
                <a:cubicBezTo>
                  <a:pt x="708934" y="539965"/>
                  <a:pt x="695404" y="541780"/>
                  <a:pt x="699551" y="538255"/>
                </a:cubicBezTo>
                <a:close/>
                <a:moveTo>
                  <a:pt x="781718" y="520162"/>
                </a:moveTo>
                <a:cubicBezTo>
                  <a:pt x="770676" y="523791"/>
                  <a:pt x="768032" y="526746"/>
                  <a:pt x="766322" y="529597"/>
                </a:cubicBezTo>
                <a:cubicBezTo>
                  <a:pt x="778193" y="526746"/>
                  <a:pt x="785814" y="524206"/>
                  <a:pt x="794212" y="521614"/>
                </a:cubicBezTo>
                <a:cubicBezTo>
                  <a:pt x="789235" y="520421"/>
                  <a:pt x="782237" y="522288"/>
                  <a:pt x="781718" y="520162"/>
                </a:cubicBezTo>
                <a:close/>
                <a:moveTo>
                  <a:pt x="2006714" y="141103"/>
                </a:moveTo>
                <a:cubicBezTo>
                  <a:pt x="2033516" y="133897"/>
                  <a:pt x="2009825" y="135971"/>
                  <a:pt x="2006714" y="141103"/>
                </a:cubicBezTo>
                <a:lnTo>
                  <a:pt x="2006714" y="141103"/>
                </a:lnTo>
                <a:close/>
                <a:moveTo>
                  <a:pt x="1993080" y="144161"/>
                </a:moveTo>
                <a:cubicBezTo>
                  <a:pt x="2003397" y="141414"/>
                  <a:pt x="2003345" y="138044"/>
                  <a:pt x="1990437" y="141984"/>
                </a:cubicBezTo>
                <a:cubicBezTo>
                  <a:pt x="1988622" y="143798"/>
                  <a:pt x="1996398" y="141621"/>
                  <a:pt x="1993080" y="144161"/>
                </a:cubicBezTo>
                <a:close/>
                <a:moveTo>
                  <a:pt x="2407806" y="72414"/>
                </a:moveTo>
                <a:cubicBezTo>
                  <a:pt x="2415271" y="69925"/>
                  <a:pt x="2413768" y="66711"/>
                  <a:pt x="2401844" y="70599"/>
                </a:cubicBezTo>
                <a:cubicBezTo>
                  <a:pt x="2398527" y="73399"/>
                  <a:pt x="2404955" y="72103"/>
                  <a:pt x="2407806" y="72414"/>
                </a:cubicBezTo>
                <a:close/>
                <a:moveTo>
                  <a:pt x="2372917" y="70807"/>
                </a:moveTo>
                <a:cubicBezTo>
                  <a:pt x="2373073" y="72517"/>
                  <a:pt x="2381108" y="70962"/>
                  <a:pt x="2385722" y="70859"/>
                </a:cubicBezTo>
                <a:cubicBezTo>
                  <a:pt x="2402726" y="65571"/>
                  <a:pt x="2380123" y="67593"/>
                  <a:pt x="2372917" y="70807"/>
                </a:cubicBezTo>
                <a:close/>
                <a:moveTo>
                  <a:pt x="2363793" y="80605"/>
                </a:moveTo>
                <a:cubicBezTo>
                  <a:pt x="2368977" y="78324"/>
                  <a:pt x="2381938" y="75369"/>
                  <a:pt x="2381782" y="73554"/>
                </a:cubicBezTo>
                <a:cubicBezTo>
                  <a:pt x="2375976" y="74902"/>
                  <a:pt x="2375095" y="75732"/>
                  <a:pt x="2374524" y="76613"/>
                </a:cubicBezTo>
                <a:cubicBezTo>
                  <a:pt x="2371414" y="77028"/>
                  <a:pt x="2369600" y="76872"/>
                  <a:pt x="2368096" y="76613"/>
                </a:cubicBezTo>
                <a:cubicBezTo>
                  <a:pt x="2359231" y="79049"/>
                  <a:pt x="2359231" y="81123"/>
                  <a:pt x="2363793" y="80605"/>
                </a:cubicBezTo>
                <a:close/>
                <a:moveTo>
                  <a:pt x="2353529" y="82782"/>
                </a:moveTo>
                <a:cubicBezTo>
                  <a:pt x="2357261" y="81279"/>
                  <a:pt x="2357572" y="78790"/>
                  <a:pt x="2347464" y="81538"/>
                </a:cubicBezTo>
                <a:cubicBezTo>
                  <a:pt x="2348241" y="80656"/>
                  <a:pt x="2353944" y="79360"/>
                  <a:pt x="2358039" y="78168"/>
                </a:cubicBezTo>
                <a:cubicBezTo>
                  <a:pt x="2358972" y="76509"/>
                  <a:pt x="2353114" y="77702"/>
                  <a:pt x="2351922" y="76924"/>
                </a:cubicBezTo>
                <a:cubicBezTo>
                  <a:pt x="2338962" y="80397"/>
                  <a:pt x="2348397" y="83611"/>
                  <a:pt x="2343783" y="83041"/>
                </a:cubicBezTo>
                <a:cubicBezTo>
                  <a:pt x="2335177" y="85892"/>
                  <a:pt x="2347619" y="84285"/>
                  <a:pt x="2353529" y="82782"/>
                </a:cubicBezTo>
                <a:close/>
                <a:moveTo>
                  <a:pt x="2143159" y="146961"/>
                </a:moveTo>
                <a:cubicBezTo>
                  <a:pt x="2145233" y="144472"/>
                  <a:pt x="2133310" y="147842"/>
                  <a:pt x="2130199" y="147531"/>
                </a:cubicBezTo>
                <a:cubicBezTo>
                  <a:pt x="2126311" y="150071"/>
                  <a:pt x="2119727" y="152922"/>
                  <a:pt x="2118431" y="155203"/>
                </a:cubicBezTo>
                <a:cubicBezTo>
                  <a:pt x="2147203" y="146235"/>
                  <a:pt x="2114440" y="160076"/>
                  <a:pt x="2134554" y="154944"/>
                </a:cubicBezTo>
                <a:cubicBezTo>
                  <a:pt x="2132688" y="153026"/>
                  <a:pt x="2129992" y="152819"/>
                  <a:pt x="2145648" y="149708"/>
                </a:cubicBezTo>
                <a:cubicBezTo>
                  <a:pt x="2143781" y="148620"/>
                  <a:pt x="2128903" y="151937"/>
                  <a:pt x="2143159" y="146961"/>
                </a:cubicBezTo>
                <a:close/>
                <a:moveTo>
                  <a:pt x="1421485" y="282783"/>
                </a:moveTo>
                <a:cubicBezTo>
                  <a:pt x="1403444" y="289367"/>
                  <a:pt x="1403341" y="285842"/>
                  <a:pt x="1387322" y="289989"/>
                </a:cubicBezTo>
                <a:cubicBezTo>
                  <a:pt x="1395824" y="294655"/>
                  <a:pt x="1374413" y="310985"/>
                  <a:pt x="1409043" y="304712"/>
                </a:cubicBezTo>
                <a:cubicBezTo>
                  <a:pt x="1403963" y="307771"/>
                  <a:pt x="1404688" y="308807"/>
                  <a:pt x="1411376" y="308185"/>
                </a:cubicBezTo>
                <a:cubicBezTo>
                  <a:pt x="1408576" y="310674"/>
                  <a:pt x="1404066" y="309533"/>
                  <a:pt x="1397482" y="311866"/>
                </a:cubicBezTo>
                <a:cubicBezTo>
                  <a:pt x="1402407" y="312540"/>
                  <a:pt x="1407954" y="313007"/>
                  <a:pt x="1420344" y="310518"/>
                </a:cubicBezTo>
                <a:cubicBezTo>
                  <a:pt x="1419515" y="304712"/>
                  <a:pt x="1426202" y="300824"/>
                  <a:pt x="1420500" y="298232"/>
                </a:cubicBezTo>
                <a:cubicBezTo>
                  <a:pt x="1424491" y="297247"/>
                  <a:pt x="1423092" y="298595"/>
                  <a:pt x="1423455" y="299217"/>
                </a:cubicBezTo>
                <a:cubicBezTo>
                  <a:pt x="1457255" y="286101"/>
                  <a:pt x="1424284" y="292374"/>
                  <a:pt x="1441392" y="280502"/>
                </a:cubicBezTo>
                <a:cubicBezTo>
                  <a:pt x="1433408" y="282006"/>
                  <a:pt x="1424699" y="283872"/>
                  <a:pt x="1414071" y="286516"/>
                </a:cubicBezTo>
                <a:cubicBezTo>
                  <a:pt x="1416456" y="285272"/>
                  <a:pt x="1422159" y="283768"/>
                  <a:pt x="1421485" y="282783"/>
                </a:cubicBezTo>
                <a:close/>
                <a:moveTo>
                  <a:pt x="1165703" y="359922"/>
                </a:moveTo>
                <a:lnTo>
                  <a:pt x="1165029" y="362463"/>
                </a:lnTo>
                <a:cubicBezTo>
                  <a:pt x="1178196" y="359456"/>
                  <a:pt x="1179129" y="355931"/>
                  <a:pt x="1165703" y="359922"/>
                </a:cubicBezTo>
                <a:close/>
                <a:moveTo>
                  <a:pt x="786902" y="672263"/>
                </a:moveTo>
                <a:cubicBezTo>
                  <a:pt x="792190" y="670345"/>
                  <a:pt x="794782" y="668634"/>
                  <a:pt x="794627" y="667234"/>
                </a:cubicBezTo>
                <a:cubicBezTo>
                  <a:pt x="791205" y="668167"/>
                  <a:pt x="787732" y="669101"/>
                  <a:pt x="784310" y="669982"/>
                </a:cubicBezTo>
                <a:cubicBezTo>
                  <a:pt x="782444" y="671900"/>
                  <a:pt x="790220" y="669671"/>
                  <a:pt x="786902" y="672263"/>
                </a:cubicBezTo>
                <a:close/>
                <a:moveTo>
                  <a:pt x="798618" y="664383"/>
                </a:moveTo>
                <a:lnTo>
                  <a:pt x="799396" y="661221"/>
                </a:lnTo>
                <a:cubicBezTo>
                  <a:pt x="784310" y="665731"/>
                  <a:pt x="793694" y="665368"/>
                  <a:pt x="780941" y="670345"/>
                </a:cubicBezTo>
                <a:cubicBezTo>
                  <a:pt x="785710" y="668427"/>
                  <a:pt x="793901" y="666249"/>
                  <a:pt x="798618" y="664383"/>
                </a:cubicBezTo>
                <a:close/>
                <a:moveTo>
                  <a:pt x="733921" y="690044"/>
                </a:moveTo>
                <a:cubicBezTo>
                  <a:pt x="727597" y="690044"/>
                  <a:pt x="723812" y="695073"/>
                  <a:pt x="719250" y="696939"/>
                </a:cubicBezTo>
                <a:cubicBezTo>
                  <a:pt x="725679" y="696939"/>
                  <a:pt x="729411" y="691962"/>
                  <a:pt x="733921" y="690044"/>
                </a:cubicBezTo>
                <a:close/>
                <a:moveTo>
                  <a:pt x="537497" y="914825"/>
                </a:moveTo>
                <a:cubicBezTo>
                  <a:pt x="536823" y="915966"/>
                  <a:pt x="536304" y="917106"/>
                  <a:pt x="535890" y="918195"/>
                </a:cubicBezTo>
                <a:cubicBezTo>
                  <a:pt x="537186" y="918714"/>
                  <a:pt x="538067" y="916692"/>
                  <a:pt x="538534" y="912026"/>
                </a:cubicBezTo>
                <a:cubicBezTo>
                  <a:pt x="535942" y="906635"/>
                  <a:pt x="534957" y="911767"/>
                  <a:pt x="533505" y="913789"/>
                </a:cubicBezTo>
                <a:cubicBezTo>
                  <a:pt x="534749" y="914152"/>
                  <a:pt x="536045" y="914514"/>
                  <a:pt x="537497" y="914825"/>
                </a:cubicBezTo>
                <a:close/>
                <a:moveTo>
                  <a:pt x="563158" y="893830"/>
                </a:moveTo>
                <a:cubicBezTo>
                  <a:pt x="566735" y="897511"/>
                  <a:pt x="572593" y="898859"/>
                  <a:pt x="571712" y="888335"/>
                </a:cubicBezTo>
                <a:cubicBezTo>
                  <a:pt x="568342" y="887143"/>
                  <a:pt x="565024" y="885691"/>
                  <a:pt x="563158" y="893830"/>
                </a:cubicBezTo>
                <a:close/>
                <a:moveTo>
                  <a:pt x="362742" y="1303683"/>
                </a:moveTo>
                <a:cubicBezTo>
                  <a:pt x="362742" y="1303579"/>
                  <a:pt x="362690" y="1303527"/>
                  <a:pt x="362690" y="1303424"/>
                </a:cubicBezTo>
                <a:cubicBezTo>
                  <a:pt x="362690" y="1303579"/>
                  <a:pt x="362638" y="1303735"/>
                  <a:pt x="362638" y="1303942"/>
                </a:cubicBezTo>
                <a:cubicBezTo>
                  <a:pt x="362638" y="1303890"/>
                  <a:pt x="362690" y="1303786"/>
                  <a:pt x="362742" y="1303683"/>
                </a:cubicBezTo>
                <a:close/>
                <a:moveTo>
                  <a:pt x="331948" y="1320375"/>
                </a:moveTo>
                <a:cubicBezTo>
                  <a:pt x="331482" y="1319028"/>
                  <a:pt x="331326" y="1317576"/>
                  <a:pt x="331793" y="1315762"/>
                </a:cubicBezTo>
                <a:cubicBezTo>
                  <a:pt x="332156" y="1317421"/>
                  <a:pt x="332519" y="1318872"/>
                  <a:pt x="332933" y="1320168"/>
                </a:cubicBezTo>
                <a:cubicBezTo>
                  <a:pt x="334437" y="1319805"/>
                  <a:pt x="335992" y="1319494"/>
                  <a:pt x="337495" y="1319235"/>
                </a:cubicBezTo>
                <a:cubicBezTo>
                  <a:pt x="337443" y="1319131"/>
                  <a:pt x="337443" y="1319079"/>
                  <a:pt x="337392" y="1319028"/>
                </a:cubicBezTo>
                <a:cubicBezTo>
                  <a:pt x="338480" y="1314984"/>
                  <a:pt x="340658" y="1315710"/>
                  <a:pt x="342679" y="1318198"/>
                </a:cubicBezTo>
                <a:cubicBezTo>
                  <a:pt x="347241" y="1317213"/>
                  <a:pt x="351596" y="1315814"/>
                  <a:pt x="355380" y="1313066"/>
                </a:cubicBezTo>
                <a:cubicBezTo>
                  <a:pt x="351959" y="1308245"/>
                  <a:pt x="347604" y="1309437"/>
                  <a:pt x="345479" y="1312910"/>
                </a:cubicBezTo>
                <a:cubicBezTo>
                  <a:pt x="345634" y="1309955"/>
                  <a:pt x="344546" y="1309904"/>
                  <a:pt x="343457" y="1309904"/>
                </a:cubicBezTo>
                <a:cubicBezTo>
                  <a:pt x="345531" y="1308193"/>
                  <a:pt x="346205" y="1299276"/>
                  <a:pt x="348589" y="1299224"/>
                </a:cubicBezTo>
                <a:cubicBezTo>
                  <a:pt x="353877" y="1308141"/>
                  <a:pt x="358594" y="1314517"/>
                  <a:pt x="360150" y="1303475"/>
                </a:cubicBezTo>
                <a:cubicBezTo>
                  <a:pt x="354914" y="1306327"/>
                  <a:pt x="354758" y="1297358"/>
                  <a:pt x="351855" y="1293522"/>
                </a:cubicBezTo>
                <a:cubicBezTo>
                  <a:pt x="353566" y="1303112"/>
                  <a:pt x="349885" y="1298291"/>
                  <a:pt x="347241" y="1291811"/>
                </a:cubicBezTo>
                <a:cubicBezTo>
                  <a:pt x="345634" y="1293315"/>
                  <a:pt x="345323" y="1295544"/>
                  <a:pt x="345997" y="1300469"/>
                </a:cubicBezTo>
                <a:cubicBezTo>
                  <a:pt x="339724" y="1293781"/>
                  <a:pt x="337651" y="1309282"/>
                  <a:pt x="331223" y="1301868"/>
                </a:cubicBezTo>
                <a:cubicBezTo>
                  <a:pt x="329978" y="1307415"/>
                  <a:pt x="334540" y="1318043"/>
                  <a:pt x="329045" y="1309074"/>
                </a:cubicBezTo>
                <a:cubicBezTo>
                  <a:pt x="328475" y="1312288"/>
                  <a:pt x="328786" y="1317421"/>
                  <a:pt x="329616" y="1321049"/>
                </a:cubicBezTo>
                <a:cubicBezTo>
                  <a:pt x="330445" y="1320790"/>
                  <a:pt x="331171" y="1320583"/>
                  <a:pt x="331948" y="1320375"/>
                </a:cubicBezTo>
                <a:close/>
                <a:moveTo>
                  <a:pt x="402970" y="1571233"/>
                </a:moveTo>
                <a:cubicBezTo>
                  <a:pt x="401726" y="1573306"/>
                  <a:pt x="400585" y="1576106"/>
                  <a:pt x="398823" y="1575587"/>
                </a:cubicBezTo>
                <a:cubicBezTo>
                  <a:pt x="398149" y="1574810"/>
                  <a:pt x="397579" y="1573825"/>
                  <a:pt x="396957" y="1572840"/>
                </a:cubicBezTo>
                <a:cubicBezTo>
                  <a:pt x="396023" y="1573047"/>
                  <a:pt x="395038" y="1573306"/>
                  <a:pt x="394054" y="1573514"/>
                </a:cubicBezTo>
                <a:cubicBezTo>
                  <a:pt x="395350" y="1579061"/>
                  <a:pt x="395609" y="1584608"/>
                  <a:pt x="393691" y="1588340"/>
                </a:cubicBezTo>
                <a:cubicBezTo>
                  <a:pt x="394883" y="1595079"/>
                  <a:pt x="396646" y="1591865"/>
                  <a:pt x="398771" y="1593783"/>
                </a:cubicBezTo>
                <a:cubicBezTo>
                  <a:pt x="397786" y="1582223"/>
                  <a:pt x="402763" y="1588185"/>
                  <a:pt x="404785" y="1582586"/>
                </a:cubicBezTo>
                <a:cubicBezTo>
                  <a:pt x="400015" y="1573203"/>
                  <a:pt x="407117" y="1580823"/>
                  <a:pt x="406443" y="1570196"/>
                </a:cubicBezTo>
                <a:cubicBezTo>
                  <a:pt x="405355" y="1570559"/>
                  <a:pt x="404162" y="1570922"/>
                  <a:pt x="402970" y="1571233"/>
                </a:cubicBezTo>
                <a:close/>
                <a:moveTo>
                  <a:pt x="337547" y="1626184"/>
                </a:moveTo>
                <a:cubicBezTo>
                  <a:pt x="334489" y="1620533"/>
                  <a:pt x="330963" y="1626910"/>
                  <a:pt x="334437" y="1634064"/>
                </a:cubicBezTo>
                <a:cubicBezTo>
                  <a:pt x="335266" y="1630590"/>
                  <a:pt x="337081" y="1631834"/>
                  <a:pt x="337547" y="1626184"/>
                </a:cubicBezTo>
                <a:close/>
                <a:moveTo>
                  <a:pt x="338791" y="1635723"/>
                </a:moveTo>
                <a:cubicBezTo>
                  <a:pt x="336614" y="1636915"/>
                  <a:pt x="335733" y="1638781"/>
                  <a:pt x="335888" y="1641166"/>
                </a:cubicBezTo>
                <a:cubicBezTo>
                  <a:pt x="336407" y="1640907"/>
                  <a:pt x="336873" y="1640596"/>
                  <a:pt x="337392" y="1640388"/>
                </a:cubicBezTo>
                <a:cubicBezTo>
                  <a:pt x="338221" y="1640077"/>
                  <a:pt x="339051" y="1639818"/>
                  <a:pt x="339880" y="1639559"/>
                </a:cubicBezTo>
                <a:cubicBezTo>
                  <a:pt x="339621" y="1638211"/>
                  <a:pt x="339258" y="1636967"/>
                  <a:pt x="338791" y="1635723"/>
                </a:cubicBezTo>
                <a:close/>
                <a:moveTo>
                  <a:pt x="376168" y="1688859"/>
                </a:moveTo>
                <a:cubicBezTo>
                  <a:pt x="376376" y="1688859"/>
                  <a:pt x="376635" y="1688807"/>
                  <a:pt x="376842" y="1688807"/>
                </a:cubicBezTo>
                <a:cubicBezTo>
                  <a:pt x="376998" y="1688704"/>
                  <a:pt x="377153" y="1688496"/>
                  <a:pt x="377257" y="1688185"/>
                </a:cubicBezTo>
                <a:cubicBezTo>
                  <a:pt x="375443" y="1685075"/>
                  <a:pt x="377413" y="1679995"/>
                  <a:pt x="375080" y="1677143"/>
                </a:cubicBezTo>
                <a:cubicBezTo>
                  <a:pt x="372280" y="1676418"/>
                  <a:pt x="374147" y="1687874"/>
                  <a:pt x="376168" y="1688859"/>
                </a:cubicBezTo>
                <a:close/>
                <a:moveTo>
                  <a:pt x="402504" y="1730435"/>
                </a:moveTo>
                <a:cubicBezTo>
                  <a:pt x="402504" y="1728725"/>
                  <a:pt x="402711" y="1728569"/>
                  <a:pt x="404214" y="1731006"/>
                </a:cubicBezTo>
                <a:cubicBezTo>
                  <a:pt x="404629" y="1731109"/>
                  <a:pt x="405096" y="1731213"/>
                  <a:pt x="405562" y="1731317"/>
                </a:cubicBezTo>
                <a:cubicBezTo>
                  <a:pt x="408413" y="1720741"/>
                  <a:pt x="412198" y="1714935"/>
                  <a:pt x="416863" y="1713536"/>
                </a:cubicBezTo>
                <a:cubicBezTo>
                  <a:pt x="416656" y="1709907"/>
                  <a:pt x="416397" y="1705604"/>
                  <a:pt x="415256" y="1703167"/>
                </a:cubicBezTo>
                <a:cubicBezTo>
                  <a:pt x="414842" y="1703738"/>
                  <a:pt x="413805" y="1703426"/>
                  <a:pt x="412924" y="1703426"/>
                </a:cubicBezTo>
                <a:cubicBezTo>
                  <a:pt x="412561" y="1704100"/>
                  <a:pt x="412198" y="1704774"/>
                  <a:pt x="411783" y="1705396"/>
                </a:cubicBezTo>
                <a:cubicBezTo>
                  <a:pt x="411835" y="1706174"/>
                  <a:pt x="412042" y="1707107"/>
                  <a:pt x="412509" y="1708507"/>
                </a:cubicBezTo>
                <a:cubicBezTo>
                  <a:pt x="411887" y="1710840"/>
                  <a:pt x="410643" y="1710010"/>
                  <a:pt x="409347" y="1709025"/>
                </a:cubicBezTo>
                <a:cubicBezTo>
                  <a:pt x="406029" y="1713432"/>
                  <a:pt x="401933" y="1716853"/>
                  <a:pt x="396335" y="1718460"/>
                </a:cubicBezTo>
                <a:cubicBezTo>
                  <a:pt x="397164" y="1726340"/>
                  <a:pt x="399600" y="1729139"/>
                  <a:pt x="402504" y="1730435"/>
                </a:cubicBezTo>
                <a:close/>
                <a:moveTo>
                  <a:pt x="419300" y="1727325"/>
                </a:moveTo>
                <a:cubicBezTo>
                  <a:pt x="418367" y="1725822"/>
                  <a:pt x="417434" y="1724266"/>
                  <a:pt x="416449" y="1722711"/>
                </a:cubicBezTo>
                <a:cubicBezTo>
                  <a:pt x="414582" y="1729917"/>
                  <a:pt x="410954" y="1727792"/>
                  <a:pt x="408517" y="1731835"/>
                </a:cubicBezTo>
                <a:cubicBezTo>
                  <a:pt x="410487" y="1732198"/>
                  <a:pt x="412353" y="1732820"/>
                  <a:pt x="413960" y="1734479"/>
                </a:cubicBezTo>
                <a:cubicBezTo>
                  <a:pt x="413960" y="1734375"/>
                  <a:pt x="414012" y="1734272"/>
                  <a:pt x="414012" y="1734116"/>
                </a:cubicBezTo>
                <a:cubicBezTo>
                  <a:pt x="416501" y="1737849"/>
                  <a:pt x="418678" y="1740233"/>
                  <a:pt x="420233" y="1739041"/>
                </a:cubicBezTo>
                <a:cubicBezTo>
                  <a:pt x="419715" y="1739145"/>
                  <a:pt x="419248" y="1740130"/>
                  <a:pt x="418678" y="1741426"/>
                </a:cubicBezTo>
                <a:cubicBezTo>
                  <a:pt x="419922" y="1740700"/>
                  <a:pt x="421063" y="1740130"/>
                  <a:pt x="422099" y="1739715"/>
                </a:cubicBezTo>
                <a:cubicBezTo>
                  <a:pt x="420544" y="1736864"/>
                  <a:pt x="418626" y="1732146"/>
                  <a:pt x="418315" y="1735982"/>
                </a:cubicBezTo>
                <a:cubicBezTo>
                  <a:pt x="415930" y="1731472"/>
                  <a:pt x="420026" y="1734375"/>
                  <a:pt x="419300" y="1727325"/>
                </a:cubicBezTo>
                <a:close/>
                <a:moveTo>
                  <a:pt x="435889" y="1720741"/>
                </a:moveTo>
                <a:cubicBezTo>
                  <a:pt x="437237" y="1722556"/>
                  <a:pt x="439155" y="1717631"/>
                  <a:pt x="439259" y="1712447"/>
                </a:cubicBezTo>
                <a:cubicBezTo>
                  <a:pt x="438274" y="1712395"/>
                  <a:pt x="437289" y="1712343"/>
                  <a:pt x="436304" y="1712343"/>
                </a:cubicBezTo>
                <a:cubicBezTo>
                  <a:pt x="435422" y="1714469"/>
                  <a:pt x="434800" y="1717061"/>
                  <a:pt x="435889" y="1720741"/>
                </a:cubicBezTo>
                <a:close/>
                <a:moveTo>
                  <a:pt x="1030450" y="1745210"/>
                </a:moveTo>
                <a:cubicBezTo>
                  <a:pt x="1031487" y="1745988"/>
                  <a:pt x="1032524" y="1746765"/>
                  <a:pt x="1033561" y="1747543"/>
                </a:cubicBezTo>
                <a:cubicBezTo>
                  <a:pt x="1034701" y="1743551"/>
                  <a:pt x="1036827" y="1743914"/>
                  <a:pt x="1034183" y="1740285"/>
                </a:cubicBezTo>
                <a:cubicBezTo>
                  <a:pt x="1033353" y="1743448"/>
                  <a:pt x="1030813" y="1740233"/>
                  <a:pt x="1030450" y="1745210"/>
                </a:cubicBezTo>
                <a:close/>
                <a:moveTo>
                  <a:pt x="1425736" y="1672478"/>
                </a:moveTo>
                <a:cubicBezTo>
                  <a:pt x="1427861" y="1667708"/>
                  <a:pt x="1436363" y="1670041"/>
                  <a:pt x="1434549" y="1661435"/>
                </a:cubicBezTo>
                <a:cubicBezTo>
                  <a:pt x="1431749" y="1663613"/>
                  <a:pt x="1424388" y="1665531"/>
                  <a:pt x="1425736" y="1672478"/>
                </a:cubicBezTo>
                <a:close/>
                <a:moveTo>
                  <a:pt x="1510340" y="1725511"/>
                </a:moveTo>
                <a:cubicBezTo>
                  <a:pt x="1507696" y="1723126"/>
                  <a:pt x="1505622" y="1722970"/>
                  <a:pt x="1504896" y="1727481"/>
                </a:cubicBezTo>
                <a:cubicBezTo>
                  <a:pt x="1507800" y="1728103"/>
                  <a:pt x="1507488" y="1737693"/>
                  <a:pt x="1510858" y="1733494"/>
                </a:cubicBezTo>
                <a:cubicBezTo>
                  <a:pt x="1508992" y="1731939"/>
                  <a:pt x="1511584" y="1727584"/>
                  <a:pt x="1510340" y="1725511"/>
                </a:cubicBezTo>
                <a:close/>
                <a:moveTo>
                  <a:pt x="1494373" y="1622866"/>
                </a:moveTo>
                <a:cubicBezTo>
                  <a:pt x="1495410" y="1626650"/>
                  <a:pt x="1499401" y="1625458"/>
                  <a:pt x="1500853" y="1621622"/>
                </a:cubicBezTo>
                <a:cubicBezTo>
                  <a:pt x="1497742" y="1618563"/>
                  <a:pt x="1496032" y="1620637"/>
                  <a:pt x="1494373" y="1622866"/>
                </a:cubicBezTo>
                <a:close/>
                <a:moveTo>
                  <a:pt x="1543881" y="1595961"/>
                </a:moveTo>
                <a:cubicBezTo>
                  <a:pt x="1545073" y="1593109"/>
                  <a:pt x="1548287" y="1597464"/>
                  <a:pt x="1548598" y="1591554"/>
                </a:cubicBezTo>
                <a:cubicBezTo>
                  <a:pt x="1545851" y="1587200"/>
                  <a:pt x="1541496" y="1592124"/>
                  <a:pt x="1543881" y="1595961"/>
                </a:cubicBezTo>
                <a:close/>
                <a:moveTo>
                  <a:pt x="2358972" y="1512964"/>
                </a:moveTo>
                <a:cubicBezTo>
                  <a:pt x="2360424" y="1516541"/>
                  <a:pt x="2362601" y="1511771"/>
                  <a:pt x="2364364" y="1512031"/>
                </a:cubicBezTo>
                <a:cubicBezTo>
                  <a:pt x="2363379" y="1509698"/>
                  <a:pt x="2362757" y="1508816"/>
                  <a:pt x="2362238" y="1508557"/>
                </a:cubicBezTo>
                <a:cubicBezTo>
                  <a:pt x="2361875" y="1508816"/>
                  <a:pt x="2361512" y="1509076"/>
                  <a:pt x="2361098" y="1509335"/>
                </a:cubicBezTo>
                <a:cubicBezTo>
                  <a:pt x="2360579" y="1510423"/>
                  <a:pt x="2360009" y="1512134"/>
                  <a:pt x="2358972" y="1512964"/>
                </a:cubicBezTo>
                <a:close/>
                <a:moveTo>
                  <a:pt x="2401222" y="1523332"/>
                </a:moveTo>
                <a:cubicBezTo>
                  <a:pt x="2404333" y="1520221"/>
                  <a:pt x="2404851" y="1515711"/>
                  <a:pt x="2407754" y="1510268"/>
                </a:cubicBezTo>
                <a:cubicBezTo>
                  <a:pt x="2403763" y="1503943"/>
                  <a:pt x="2402052" y="1512549"/>
                  <a:pt x="2397542" y="1511823"/>
                </a:cubicBezTo>
                <a:cubicBezTo>
                  <a:pt x="2398734" y="1515659"/>
                  <a:pt x="2400134" y="1517629"/>
                  <a:pt x="2401222" y="1523332"/>
                </a:cubicBezTo>
                <a:close/>
                <a:moveTo>
                  <a:pt x="2416360" y="1499900"/>
                </a:moveTo>
                <a:cubicBezTo>
                  <a:pt x="2418330" y="1504773"/>
                  <a:pt x="2418278" y="1498034"/>
                  <a:pt x="2418434" y="1496893"/>
                </a:cubicBezTo>
                <a:cubicBezTo>
                  <a:pt x="2417604" y="1492850"/>
                  <a:pt x="2416153" y="1495960"/>
                  <a:pt x="2415219" y="1492798"/>
                </a:cubicBezTo>
                <a:cubicBezTo>
                  <a:pt x="2413146" y="1494405"/>
                  <a:pt x="2418434" y="1498241"/>
                  <a:pt x="2416360" y="1499900"/>
                </a:cubicBezTo>
                <a:close/>
                <a:moveTo>
                  <a:pt x="2409776" y="1507209"/>
                </a:moveTo>
                <a:cubicBezTo>
                  <a:pt x="2411228" y="1510890"/>
                  <a:pt x="2412990" y="1510631"/>
                  <a:pt x="2414442" y="1514363"/>
                </a:cubicBezTo>
                <a:cubicBezTo>
                  <a:pt x="2413975" y="1508816"/>
                  <a:pt x="2419730" y="1511408"/>
                  <a:pt x="2418278" y="1504617"/>
                </a:cubicBezTo>
                <a:cubicBezTo>
                  <a:pt x="2416878" y="1511046"/>
                  <a:pt x="2412005" y="1501818"/>
                  <a:pt x="2409776" y="1507209"/>
                </a:cubicBezTo>
                <a:close/>
                <a:moveTo>
                  <a:pt x="2414805" y="1477608"/>
                </a:moveTo>
                <a:cubicBezTo>
                  <a:pt x="2414286" y="1472683"/>
                  <a:pt x="2412938" y="1469884"/>
                  <a:pt x="2411228" y="1468381"/>
                </a:cubicBezTo>
                <a:cubicBezTo>
                  <a:pt x="2411280" y="1469003"/>
                  <a:pt x="2411280" y="1469832"/>
                  <a:pt x="2411176" y="1471076"/>
                </a:cubicBezTo>
                <a:cubicBezTo>
                  <a:pt x="2405525" y="1469677"/>
                  <a:pt x="2405162" y="1474135"/>
                  <a:pt x="2403711" y="1478230"/>
                </a:cubicBezTo>
                <a:cubicBezTo>
                  <a:pt x="2407288" y="1477349"/>
                  <a:pt x="2409621" y="1478075"/>
                  <a:pt x="2414805" y="1477608"/>
                </a:cubicBezTo>
                <a:close/>
                <a:moveTo>
                  <a:pt x="2462654" y="1484814"/>
                </a:moveTo>
                <a:cubicBezTo>
                  <a:pt x="2462913" y="1484296"/>
                  <a:pt x="2463120" y="1483881"/>
                  <a:pt x="2463379" y="1483466"/>
                </a:cubicBezTo>
                <a:cubicBezTo>
                  <a:pt x="2464727" y="1480045"/>
                  <a:pt x="2469082" y="1473668"/>
                  <a:pt x="2469341" y="1477194"/>
                </a:cubicBezTo>
                <a:cubicBezTo>
                  <a:pt x="2470948" y="1475275"/>
                  <a:pt x="2471933" y="1472528"/>
                  <a:pt x="2471311" y="1466618"/>
                </a:cubicBezTo>
                <a:cubicBezTo>
                  <a:pt x="2467682" y="1471647"/>
                  <a:pt x="2464935" y="1468433"/>
                  <a:pt x="2460684" y="1466566"/>
                </a:cubicBezTo>
                <a:cubicBezTo>
                  <a:pt x="2460321" y="1468692"/>
                  <a:pt x="2460684" y="1471802"/>
                  <a:pt x="2459543" y="1472995"/>
                </a:cubicBezTo>
                <a:cubicBezTo>
                  <a:pt x="2461513" y="1476416"/>
                  <a:pt x="2461720" y="1474757"/>
                  <a:pt x="2463068" y="1472995"/>
                </a:cubicBezTo>
                <a:cubicBezTo>
                  <a:pt x="2464209" y="1479734"/>
                  <a:pt x="2463431" y="1483933"/>
                  <a:pt x="2460736" y="1485799"/>
                </a:cubicBezTo>
                <a:cubicBezTo>
                  <a:pt x="2461928" y="1492279"/>
                  <a:pt x="2463690" y="1492746"/>
                  <a:pt x="2465609" y="1490880"/>
                </a:cubicBezTo>
                <a:cubicBezTo>
                  <a:pt x="2464935" y="1486007"/>
                  <a:pt x="2463535" y="1488132"/>
                  <a:pt x="2462654" y="1484814"/>
                </a:cubicBezTo>
                <a:close/>
                <a:moveTo>
                  <a:pt x="2481109" y="1476779"/>
                </a:moveTo>
                <a:cubicBezTo>
                  <a:pt x="2482301" y="1479682"/>
                  <a:pt x="2484323" y="1477608"/>
                  <a:pt x="2483960" y="1474239"/>
                </a:cubicBezTo>
                <a:cubicBezTo>
                  <a:pt x="2483027" y="1474602"/>
                  <a:pt x="2482094" y="1474705"/>
                  <a:pt x="2481213" y="1474602"/>
                </a:cubicBezTo>
                <a:cubicBezTo>
                  <a:pt x="2481420" y="1475638"/>
                  <a:pt x="2481472" y="1476416"/>
                  <a:pt x="2481109" y="1476779"/>
                </a:cubicBezTo>
                <a:close/>
                <a:moveTo>
                  <a:pt x="2567009" y="1430744"/>
                </a:moveTo>
                <a:lnTo>
                  <a:pt x="2571001" y="1428204"/>
                </a:lnTo>
                <a:cubicBezTo>
                  <a:pt x="2567735" y="1424886"/>
                  <a:pt x="2566750" y="1421828"/>
                  <a:pt x="2566646" y="1418665"/>
                </a:cubicBezTo>
                <a:cubicBezTo>
                  <a:pt x="2566231" y="1418873"/>
                  <a:pt x="2565765" y="1419132"/>
                  <a:pt x="2565350" y="1419339"/>
                </a:cubicBezTo>
                <a:cubicBezTo>
                  <a:pt x="2565298" y="1422554"/>
                  <a:pt x="2564780" y="1425301"/>
                  <a:pt x="2567009" y="1430744"/>
                </a:cubicBezTo>
                <a:close/>
                <a:moveTo>
                  <a:pt x="2582820" y="1399433"/>
                </a:moveTo>
                <a:cubicBezTo>
                  <a:pt x="2575407" y="1392849"/>
                  <a:pt x="2584479" y="1411097"/>
                  <a:pt x="2583080" y="1412600"/>
                </a:cubicBezTo>
                <a:cubicBezTo>
                  <a:pt x="2590700" y="1415555"/>
                  <a:pt x="2578725" y="1404150"/>
                  <a:pt x="2582820" y="1399433"/>
                </a:cubicBezTo>
                <a:close/>
                <a:moveTo>
                  <a:pt x="2941351" y="1254538"/>
                </a:moveTo>
                <a:cubicBezTo>
                  <a:pt x="2942440" y="1254019"/>
                  <a:pt x="2943528" y="1253501"/>
                  <a:pt x="2944617" y="1253086"/>
                </a:cubicBezTo>
                <a:cubicBezTo>
                  <a:pt x="2944721" y="1250079"/>
                  <a:pt x="2944409" y="1246399"/>
                  <a:pt x="2943062" y="1241059"/>
                </a:cubicBezTo>
                <a:cubicBezTo>
                  <a:pt x="2942180" y="1244895"/>
                  <a:pt x="2938292" y="1244584"/>
                  <a:pt x="2941351" y="1254538"/>
                </a:cubicBezTo>
                <a:close/>
                <a:moveTo>
                  <a:pt x="3027095" y="1139866"/>
                </a:moveTo>
                <a:cubicBezTo>
                  <a:pt x="3029843" y="1138622"/>
                  <a:pt x="3027614" y="1124729"/>
                  <a:pt x="3024400" y="1127995"/>
                </a:cubicBezTo>
                <a:cubicBezTo>
                  <a:pt x="3024762" y="1130794"/>
                  <a:pt x="3024555" y="1132297"/>
                  <a:pt x="3023933" y="1132971"/>
                </a:cubicBezTo>
                <a:cubicBezTo>
                  <a:pt x="3024037" y="1138829"/>
                  <a:pt x="3027717" y="1131105"/>
                  <a:pt x="3027095" y="1139866"/>
                </a:cubicBezTo>
                <a:close/>
                <a:moveTo>
                  <a:pt x="3028028" y="1151997"/>
                </a:moveTo>
                <a:cubicBezTo>
                  <a:pt x="3025436" y="1152878"/>
                  <a:pt x="3025125" y="1158684"/>
                  <a:pt x="3023829" y="1162365"/>
                </a:cubicBezTo>
                <a:cubicBezTo>
                  <a:pt x="3027095" y="1170245"/>
                  <a:pt x="3028702" y="1157647"/>
                  <a:pt x="3031916" y="1158788"/>
                </a:cubicBezTo>
                <a:cubicBezTo>
                  <a:pt x="3030880" y="1155626"/>
                  <a:pt x="3029324" y="1154278"/>
                  <a:pt x="3028028" y="1151997"/>
                </a:cubicBezTo>
                <a:close/>
                <a:moveTo>
                  <a:pt x="3042181" y="1050337"/>
                </a:moveTo>
                <a:cubicBezTo>
                  <a:pt x="3040366" y="1051426"/>
                  <a:pt x="3041922" y="1059824"/>
                  <a:pt x="3038759" y="1057854"/>
                </a:cubicBezTo>
                <a:cubicBezTo>
                  <a:pt x="3036064" y="1060913"/>
                  <a:pt x="3045551" y="1060083"/>
                  <a:pt x="3040107" y="1065060"/>
                </a:cubicBezTo>
                <a:cubicBezTo>
                  <a:pt x="3041974" y="1071799"/>
                  <a:pt x="3043321" y="1059565"/>
                  <a:pt x="3045499" y="1059824"/>
                </a:cubicBezTo>
                <a:cubicBezTo>
                  <a:pt x="3044877" y="1055210"/>
                  <a:pt x="3041714" y="1058217"/>
                  <a:pt x="3042181" y="1050337"/>
                </a:cubicBezTo>
                <a:close/>
                <a:moveTo>
                  <a:pt x="414271" y="1424264"/>
                </a:moveTo>
                <a:cubicBezTo>
                  <a:pt x="417019" y="1430589"/>
                  <a:pt x="417693" y="1425094"/>
                  <a:pt x="420440" y="1431418"/>
                </a:cubicBezTo>
                <a:cubicBezTo>
                  <a:pt x="422359" y="1421050"/>
                  <a:pt x="415360" y="1418303"/>
                  <a:pt x="414271" y="1424264"/>
                </a:cubicBezTo>
                <a:close/>
                <a:moveTo>
                  <a:pt x="450353" y="1599123"/>
                </a:moveTo>
                <a:cubicBezTo>
                  <a:pt x="447398" y="1600056"/>
                  <a:pt x="444857" y="1600730"/>
                  <a:pt x="442214" y="1601352"/>
                </a:cubicBezTo>
                <a:cubicBezTo>
                  <a:pt x="442058" y="1601767"/>
                  <a:pt x="441851" y="1602130"/>
                  <a:pt x="441695" y="1602648"/>
                </a:cubicBezTo>
                <a:cubicBezTo>
                  <a:pt x="441643" y="1607625"/>
                  <a:pt x="445117" y="1605810"/>
                  <a:pt x="447242" y="1609025"/>
                </a:cubicBezTo>
                <a:cubicBezTo>
                  <a:pt x="445428" y="1609336"/>
                  <a:pt x="439155" y="1620741"/>
                  <a:pt x="437237" y="1618926"/>
                </a:cubicBezTo>
                <a:cubicBezTo>
                  <a:pt x="436356" y="1620741"/>
                  <a:pt x="437185" y="1626702"/>
                  <a:pt x="437911" y="1627635"/>
                </a:cubicBezTo>
                <a:cubicBezTo>
                  <a:pt x="438066" y="1627532"/>
                  <a:pt x="438222" y="1627480"/>
                  <a:pt x="438326" y="1627376"/>
                </a:cubicBezTo>
                <a:cubicBezTo>
                  <a:pt x="438429" y="1627169"/>
                  <a:pt x="438481" y="1626910"/>
                  <a:pt x="438585" y="1626391"/>
                </a:cubicBezTo>
                <a:cubicBezTo>
                  <a:pt x="438637" y="1626650"/>
                  <a:pt x="438637" y="1626910"/>
                  <a:pt x="438688" y="1627169"/>
                </a:cubicBezTo>
                <a:cubicBezTo>
                  <a:pt x="446776" y="1621777"/>
                  <a:pt x="454655" y="1614416"/>
                  <a:pt x="464298" y="1613898"/>
                </a:cubicBezTo>
                <a:cubicBezTo>
                  <a:pt x="465386" y="1610061"/>
                  <a:pt x="464298" y="1603322"/>
                  <a:pt x="462483" y="1599227"/>
                </a:cubicBezTo>
                <a:cubicBezTo>
                  <a:pt x="461446" y="1598916"/>
                  <a:pt x="460306" y="1598034"/>
                  <a:pt x="458958" y="1596272"/>
                </a:cubicBezTo>
                <a:cubicBezTo>
                  <a:pt x="456470" y="1597153"/>
                  <a:pt x="454292" y="1597931"/>
                  <a:pt x="452374" y="1598553"/>
                </a:cubicBezTo>
                <a:cubicBezTo>
                  <a:pt x="452634" y="1603789"/>
                  <a:pt x="453307" y="1609647"/>
                  <a:pt x="454085" y="1614883"/>
                </a:cubicBezTo>
                <a:cubicBezTo>
                  <a:pt x="452011" y="1609958"/>
                  <a:pt x="451389" y="1604411"/>
                  <a:pt x="450353" y="1599123"/>
                </a:cubicBezTo>
                <a:close/>
                <a:moveTo>
                  <a:pt x="353514" y="1605085"/>
                </a:moveTo>
                <a:cubicBezTo>
                  <a:pt x="355329" y="1596168"/>
                  <a:pt x="360668" y="1604670"/>
                  <a:pt x="362638" y="1596220"/>
                </a:cubicBezTo>
                <a:cubicBezTo>
                  <a:pt x="359683" y="1599590"/>
                  <a:pt x="353670" y="1587614"/>
                  <a:pt x="352063" y="1597671"/>
                </a:cubicBezTo>
                <a:cubicBezTo>
                  <a:pt x="353359" y="1599693"/>
                  <a:pt x="352529" y="1602856"/>
                  <a:pt x="353514" y="1605085"/>
                </a:cubicBezTo>
                <a:close/>
                <a:moveTo>
                  <a:pt x="356676" y="1627843"/>
                </a:moveTo>
                <a:cubicBezTo>
                  <a:pt x="355069" y="1625354"/>
                  <a:pt x="353462" y="1622866"/>
                  <a:pt x="351803" y="1620326"/>
                </a:cubicBezTo>
                <a:cubicBezTo>
                  <a:pt x="351959" y="1625095"/>
                  <a:pt x="347967" y="1624940"/>
                  <a:pt x="350611" y="1631212"/>
                </a:cubicBezTo>
                <a:cubicBezTo>
                  <a:pt x="352425" y="1632405"/>
                  <a:pt x="352944" y="1627117"/>
                  <a:pt x="354447" y="1627013"/>
                </a:cubicBezTo>
                <a:cubicBezTo>
                  <a:pt x="355795" y="1630435"/>
                  <a:pt x="353929" y="1635619"/>
                  <a:pt x="354603" y="1639403"/>
                </a:cubicBezTo>
                <a:cubicBezTo>
                  <a:pt x="355484" y="1639507"/>
                  <a:pt x="356314" y="1639662"/>
                  <a:pt x="357195" y="1639818"/>
                </a:cubicBezTo>
                <a:cubicBezTo>
                  <a:pt x="357039" y="1636915"/>
                  <a:pt x="355277" y="1632508"/>
                  <a:pt x="356676" y="1627843"/>
                </a:cubicBezTo>
                <a:close/>
                <a:moveTo>
                  <a:pt x="342628" y="1621311"/>
                </a:moveTo>
                <a:cubicBezTo>
                  <a:pt x="343924" y="1623333"/>
                  <a:pt x="345220" y="1625302"/>
                  <a:pt x="346516" y="1627324"/>
                </a:cubicBezTo>
                <a:cubicBezTo>
                  <a:pt x="347190" y="1623540"/>
                  <a:pt x="345945" y="1620844"/>
                  <a:pt x="346464" y="1617112"/>
                </a:cubicBezTo>
                <a:cubicBezTo>
                  <a:pt x="343975" y="1612498"/>
                  <a:pt x="342939" y="1615194"/>
                  <a:pt x="342628" y="1621311"/>
                </a:cubicBezTo>
                <a:close/>
                <a:moveTo>
                  <a:pt x="347190" y="1610580"/>
                </a:moveTo>
                <a:cubicBezTo>
                  <a:pt x="349159" y="1605396"/>
                  <a:pt x="344235" y="1604048"/>
                  <a:pt x="346205" y="1598864"/>
                </a:cubicBezTo>
                <a:cubicBezTo>
                  <a:pt x="343716" y="1595287"/>
                  <a:pt x="342057" y="1596220"/>
                  <a:pt x="341332" y="1601560"/>
                </a:cubicBezTo>
                <a:cubicBezTo>
                  <a:pt x="342265" y="1606484"/>
                  <a:pt x="345634" y="1611669"/>
                  <a:pt x="347190" y="1610580"/>
                </a:cubicBezTo>
                <a:close/>
                <a:moveTo>
                  <a:pt x="397112" y="1695961"/>
                </a:moveTo>
                <a:cubicBezTo>
                  <a:pt x="401415" y="1696169"/>
                  <a:pt x="404992" y="1695132"/>
                  <a:pt x="408932" y="1694458"/>
                </a:cubicBezTo>
                <a:cubicBezTo>
                  <a:pt x="405718" y="1684453"/>
                  <a:pt x="404214" y="1695339"/>
                  <a:pt x="400015" y="1688600"/>
                </a:cubicBezTo>
                <a:cubicBezTo>
                  <a:pt x="401467" y="1681187"/>
                  <a:pt x="405458" y="1686941"/>
                  <a:pt x="406132" y="1675277"/>
                </a:cubicBezTo>
                <a:cubicBezTo>
                  <a:pt x="408051" y="1679010"/>
                  <a:pt x="407377" y="1684090"/>
                  <a:pt x="407999" y="1688548"/>
                </a:cubicBezTo>
                <a:cubicBezTo>
                  <a:pt x="410332" y="1691140"/>
                  <a:pt x="411679" y="1683105"/>
                  <a:pt x="413286" y="1691918"/>
                </a:cubicBezTo>
                <a:cubicBezTo>
                  <a:pt x="412457" y="1695184"/>
                  <a:pt x="409865" y="1688963"/>
                  <a:pt x="409502" y="1694406"/>
                </a:cubicBezTo>
                <a:cubicBezTo>
                  <a:pt x="412198" y="1693991"/>
                  <a:pt x="415049" y="1693836"/>
                  <a:pt x="418522" y="1694406"/>
                </a:cubicBezTo>
                <a:cubicBezTo>
                  <a:pt x="419507" y="1683105"/>
                  <a:pt x="424328" y="1676262"/>
                  <a:pt x="419352" y="1663405"/>
                </a:cubicBezTo>
                <a:cubicBezTo>
                  <a:pt x="414064" y="1665116"/>
                  <a:pt x="408258" y="1665946"/>
                  <a:pt x="402089" y="1666257"/>
                </a:cubicBezTo>
                <a:cubicBezTo>
                  <a:pt x="400741" y="1667916"/>
                  <a:pt x="399652" y="1670819"/>
                  <a:pt x="399134" y="1676884"/>
                </a:cubicBezTo>
                <a:cubicBezTo>
                  <a:pt x="393120" y="1671285"/>
                  <a:pt x="389284" y="1677195"/>
                  <a:pt x="386329" y="1687511"/>
                </a:cubicBezTo>
                <a:cubicBezTo>
                  <a:pt x="388921" y="1687045"/>
                  <a:pt x="391513" y="1686526"/>
                  <a:pt x="394105" y="1685853"/>
                </a:cubicBezTo>
                <a:cubicBezTo>
                  <a:pt x="398045" y="1688237"/>
                  <a:pt x="392861" y="1694614"/>
                  <a:pt x="397112" y="1695961"/>
                </a:cubicBezTo>
                <a:close/>
                <a:moveTo>
                  <a:pt x="390010" y="1632560"/>
                </a:moveTo>
                <a:cubicBezTo>
                  <a:pt x="389699" y="1631420"/>
                  <a:pt x="389336" y="1630331"/>
                  <a:pt x="388714" y="1629502"/>
                </a:cubicBezTo>
                <a:cubicBezTo>
                  <a:pt x="388403" y="1631420"/>
                  <a:pt x="388196" y="1633286"/>
                  <a:pt x="388092" y="1635100"/>
                </a:cubicBezTo>
                <a:cubicBezTo>
                  <a:pt x="388714" y="1634167"/>
                  <a:pt x="389336" y="1633338"/>
                  <a:pt x="390010" y="1632560"/>
                </a:cubicBezTo>
                <a:close/>
                <a:moveTo>
                  <a:pt x="381664" y="1679787"/>
                </a:moveTo>
                <a:cubicBezTo>
                  <a:pt x="383063" y="1678958"/>
                  <a:pt x="384878" y="1680254"/>
                  <a:pt x="384878" y="1672115"/>
                </a:cubicBezTo>
                <a:cubicBezTo>
                  <a:pt x="383271" y="1668590"/>
                  <a:pt x="382026" y="1671389"/>
                  <a:pt x="381975" y="1667501"/>
                </a:cubicBezTo>
                <a:cubicBezTo>
                  <a:pt x="382649" y="1667242"/>
                  <a:pt x="383323" y="1666671"/>
                  <a:pt x="383945" y="1665997"/>
                </a:cubicBezTo>
                <a:cubicBezTo>
                  <a:pt x="381508" y="1665842"/>
                  <a:pt x="379072" y="1665686"/>
                  <a:pt x="376635" y="1665531"/>
                </a:cubicBezTo>
                <a:cubicBezTo>
                  <a:pt x="376531" y="1667812"/>
                  <a:pt x="376531" y="1670041"/>
                  <a:pt x="376894" y="1672115"/>
                </a:cubicBezTo>
                <a:cubicBezTo>
                  <a:pt x="380160" y="1676936"/>
                  <a:pt x="380575" y="1669626"/>
                  <a:pt x="381664" y="1679787"/>
                </a:cubicBezTo>
                <a:close/>
                <a:moveTo>
                  <a:pt x="373991" y="1637070"/>
                </a:moveTo>
                <a:cubicBezTo>
                  <a:pt x="373991" y="1638833"/>
                  <a:pt x="373939" y="1640285"/>
                  <a:pt x="373836" y="1641632"/>
                </a:cubicBezTo>
                <a:cubicBezTo>
                  <a:pt x="377413" y="1641529"/>
                  <a:pt x="380886" y="1640855"/>
                  <a:pt x="384100" y="1639092"/>
                </a:cubicBezTo>
                <a:cubicBezTo>
                  <a:pt x="384981" y="1638626"/>
                  <a:pt x="385707" y="1637952"/>
                  <a:pt x="386381" y="1637226"/>
                </a:cubicBezTo>
                <a:cubicBezTo>
                  <a:pt x="386277" y="1632405"/>
                  <a:pt x="385915" y="1622140"/>
                  <a:pt x="383323" y="1626184"/>
                </a:cubicBezTo>
                <a:cubicBezTo>
                  <a:pt x="385915" y="1632560"/>
                  <a:pt x="381404" y="1629709"/>
                  <a:pt x="382026" y="1637019"/>
                </a:cubicBezTo>
                <a:cubicBezTo>
                  <a:pt x="377464" y="1627117"/>
                  <a:pt x="377516" y="1641270"/>
                  <a:pt x="373991" y="1637070"/>
                </a:cubicBezTo>
                <a:close/>
                <a:moveTo>
                  <a:pt x="430083" y="1631679"/>
                </a:moveTo>
                <a:cubicBezTo>
                  <a:pt x="432105" y="1630953"/>
                  <a:pt x="434075" y="1629916"/>
                  <a:pt x="435993" y="1628724"/>
                </a:cubicBezTo>
                <a:cubicBezTo>
                  <a:pt x="435526" y="1628309"/>
                  <a:pt x="435111" y="1627998"/>
                  <a:pt x="434852" y="1628102"/>
                </a:cubicBezTo>
                <a:cubicBezTo>
                  <a:pt x="433764" y="1625925"/>
                  <a:pt x="434541" y="1622866"/>
                  <a:pt x="434748" y="1620067"/>
                </a:cubicBezTo>
                <a:cubicBezTo>
                  <a:pt x="432364" y="1620792"/>
                  <a:pt x="430342" y="1626547"/>
                  <a:pt x="428009" y="1632042"/>
                </a:cubicBezTo>
                <a:cubicBezTo>
                  <a:pt x="428683" y="1631990"/>
                  <a:pt x="429357" y="1631938"/>
                  <a:pt x="430083" y="1631679"/>
                </a:cubicBezTo>
                <a:close/>
                <a:moveTo>
                  <a:pt x="2567009" y="1414466"/>
                </a:moveTo>
                <a:cubicBezTo>
                  <a:pt x="2567631" y="1410423"/>
                  <a:pt x="2568720" y="1406120"/>
                  <a:pt x="2567890" y="1400988"/>
                </a:cubicBezTo>
                <a:cubicBezTo>
                  <a:pt x="2565609" y="1405083"/>
                  <a:pt x="2565506" y="1406068"/>
                  <a:pt x="2564106" y="1408038"/>
                </a:cubicBezTo>
                <a:cubicBezTo>
                  <a:pt x="2564521" y="1412237"/>
                  <a:pt x="2565713" y="1412289"/>
                  <a:pt x="2567009" y="1414466"/>
                </a:cubicBezTo>
                <a:close/>
                <a:moveTo>
                  <a:pt x="2578414" y="1412911"/>
                </a:moveTo>
                <a:cubicBezTo>
                  <a:pt x="2577481" y="1410630"/>
                  <a:pt x="2575977" y="1412652"/>
                  <a:pt x="2575148" y="1409697"/>
                </a:cubicBezTo>
                <a:cubicBezTo>
                  <a:pt x="2576599" y="1417007"/>
                  <a:pt x="2572971" y="1419391"/>
                  <a:pt x="2575666" y="1427945"/>
                </a:cubicBezTo>
                <a:cubicBezTo>
                  <a:pt x="2577688" y="1424990"/>
                  <a:pt x="2579503" y="1420117"/>
                  <a:pt x="2581991" y="1429241"/>
                </a:cubicBezTo>
                <a:cubicBezTo>
                  <a:pt x="2583494" y="1426442"/>
                  <a:pt x="2582924" y="1421517"/>
                  <a:pt x="2581732" y="1416073"/>
                </a:cubicBezTo>
                <a:cubicBezTo>
                  <a:pt x="2582302" y="1424368"/>
                  <a:pt x="2573541" y="1415814"/>
                  <a:pt x="2578414" y="1412911"/>
                </a:cubicBezTo>
                <a:close/>
                <a:moveTo>
                  <a:pt x="2578466" y="1445156"/>
                </a:moveTo>
                <a:cubicBezTo>
                  <a:pt x="2579554" y="1445208"/>
                  <a:pt x="2579969" y="1444430"/>
                  <a:pt x="2580125" y="1443290"/>
                </a:cubicBezTo>
                <a:cubicBezTo>
                  <a:pt x="2578466" y="1438417"/>
                  <a:pt x="2576237" y="1437639"/>
                  <a:pt x="2578621" y="1434062"/>
                </a:cubicBezTo>
                <a:cubicBezTo>
                  <a:pt x="2577584" y="1427530"/>
                  <a:pt x="2574370" y="1438624"/>
                  <a:pt x="2573334" y="1432092"/>
                </a:cubicBezTo>
                <a:cubicBezTo>
                  <a:pt x="2573593" y="1433181"/>
                  <a:pt x="2574007" y="1434840"/>
                  <a:pt x="2574526" y="1436602"/>
                </a:cubicBezTo>
                <a:cubicBezTo>
                  <a:pt x="2575096" y="1437380"/>
                  <a:pt x="2575407" y="1438676"/>
                  <a:pt x="2575615" y="1439972"/>
                </a:cubicBezTo>
                <a:cubicBezTo>
                  <a:pt x="2576340" y="1441942"/>
                  <a:pt x="2577170" y="1443756"/>
                  <a:pt x="2578103" y="1444897"/>
                </a:cubicBezTo>
                <a:cubicBezTo>
                  <a:pt x="2578207" y="1445052"/>
                  <a:pt x="2578362" y="1445156"/>
                  <a:pt x="2578466" y="1445156"/>
                </a:cubicBezTo>
                <a:close/>
                <a:moveTo>
                  <a:pt x="2549798" y="1413067"/>
                </a:moveTo>
                <a:cubicBezTo>
                  <a:pt x="2550368" y="1413637"/>
                  <a:pt x="2550835" y="1415555"/>
                  <a:pt x="2551457" y="1415555"/>
                </a:cubicBezTo>
                <a:cubicBezTo>
                  <a:pt x="2551198" y="1414414"/>
                  <a:pt x="2550835" y="1413067"/>
                  <a:pt x="2550627" y="1411978"/>
                </a:cubicBezTo>
                <a:cubicBezTo>
                  <a:pt x="2550316" y="1412289"/>
                  <a:pt x="2550057" y="1412652"/>
                  <a:pt x="2549798" y="1413067"/>
                </a:cubicBezTo>
                <a:close/>
                <a:moveTo>
                  <a:pt x="2496454" y="1470403"/>
                </a:moveTo>
                <a:cubicBezTo>
                  <a:pt x="2496506" y="1470610"/>
                  <a:pt x="2496557" y="1470714"/>
                  <a:pt x="2496609" y="1470921"/>
                </a:cubicBezTo>
                <a:cubicBezTo>
                  <a:pt x="2496713" y="1470869"/>
                  <a:pt x="2496817" y="1470765"/>
                  <a:pt x="2496869" y="1470714"/>
                </a:cubicBezTo>
                <a:cubicBezTo>
                  <a:pt x="2496765" y="1470610"/>
                  <a:pt x="2496609" y="1470558"/>
                  <a:pt x="2496454" y="1470403"/>
                </a:cubicBezTo>
                <a:close/>
                <a:moveTo>
                  <a:pt x="2454722" y="1440853"/>
                </a:moveTo>
                <a:cubicBezTo>
                  <a:pt x="2455811" y="1439713"/>
                  <a:pt x="2455552" y="1436862"/>
                  <a:pt x="2456174" y="1435099"/>
                </a:cubicBezTo>
                <a:cubicBezTo>
                  <a:pt x="2456070" y="1434581"/>
                  <a:pt x="2455966" y="1434114"/>
                  <a:pt x="2455863" y="1433492"/>
                </a:cubicBezTo>
                <a:cubicBezTo>
                  <a:pt x="2453063" y="1433440"/>
                  <a:pt x="2454878" y="1438106"/>
                  <a:pt x="2454722" y="1440853"/>
                </a:cubicBezTo>
                <a:cubicBezTo>
                  <a:pt x="2454722" y="1440853"/>
                  <a:pt x="2454722" y="1440853"/>
                  <a:pt x="2454722" y="1440853"/>
                </a:cubicBezTo>
                <a:close/>
                <a:moveTo>
                  <a:pt x="2396712" y="1482326"/>
                </a:moveTo>
                <a:cubicBezTo>
                  <a:pt x="2396868" y="1482533"/>
                  <a:pt x="2397075" y="1482689"/>
                  <a:pt x="2397282" y="1482844"/>
                </a:cubicBezTo>
                <a:cubicBezTo>
                  <a:pt x="2397127" y="1482689"/>
                  <a:pt x="2396920" y="1482481"/>
                  <a:pt x="2396712" y="1482326"/>
                </a:cubicBezTo>
                <a:close/>
                <a:moveTo>
                  <a:pt x="1628951" y="1550963"/>
                </a:moveTo>
                <a:cubicBezTo>
                  <a:pt x="1627811" y="1551896"/>
                  <a:pt x="1627292" y="1553762"/>
                  <a:pt x="1628225" y="1556614"/>
                </a:cubicBezTo>
                <a:cubicBezTo>
                  <a:pt x="1630506" y="1551585"/>
                  <a:pt x="1632373" y="1559931"/>
                  <a:pt x="1636416" y="1558324"/>
                </a:cubicBezTo>
                <a:cubicBezTo>
                  <a:pt x="1637194" y="1555006"/>
                  <a:pt x="1636053" y="1552674"/>
                  <a:pt x="1634446" y="1551326"/>
                </a:cubicBezTo>
                <a:cubicBezTo>
                  <a:pt x="1632580" y="1551585"/>
                  <a:pt x="1630766" y="1551481"/>
                  <a:pt x="1628951" y="1550963"/>
                </a:cubicBezTo>
                <a:close/>
                <a:moveTo>
                  <a:pt x="2613614" y="1411511"/>
                </a:moveTo>
                <a:cubicBezTo>
                  <a:pt x="2612007" y="1412393"/>
                  <a:pt x="2610140" y="1415037"/>
                  <a:pt x="2608948" y="1411874"/>
                </a:cubicBezTo>
                <a:cubicBezTo>
                  <a:pt x="2608430" y="1413481"/>
                  <a:pt x="2608741" y="1414570"/>
                  <a:pt x="2609415" y="1415451"/>
                </a:cubicBezTo>
                <a:cubicBezTo>
                  <a:pt x="2610866" y="1414155"/>
                  <a:pt x="2612266" y="1412963"/>
                  <a:pt x="2613614" y="1411771"/>
                </a:cubicBezTo>
                <a:cubicBezTo>
                  <a:pt x="2613614" y="1411719"/>
                  <a:pt x="2613614" y="1411615"/>
                  <a:pt x="2613614" y="1411511"/>
                </a:cubicBezTo>
                <a:close/>
                <a:moveTo>
                  <a:pt x="2603142" y="1421154"/>
                </a:moveTo>
                <a:cubicBezTo>
                  <a:pt x="2603298" y="1420895"/>
                  <a:pt x="2603557" y="1420739"/>
                  <a:pt x="2603816" y="1420532"/>
                </a:cubicBezTo>
                <a:cubicBezTo>
                  <a:pt x="2603971" y="1420428"/>
                  <a:pt x="2604075" y="1420273"/>
                  <a:pt x="2604231" y="1420169"/>
                </a:cubicBezTo>
                <a:cubicBezTo>
                  <a:pt x="2599772" y="1416540"/>
                  <a:pt x="2598010" y="1413741"/>
                  <a:pt x="2602002" y="1408349"/>
                </a:cubicBezTo>
                <a:cubicBezTo>
                  <a:pt x="2599254" y="1402336"/>
                  <a:pt x="2600343" y="1412911"/>
                  <a:pt x="2597025" y="1411563"/>
                </a:cubicBezTo>
                <a:cubicBezTo>
                  <a:pt x="2599461" y="1417369"/>
                  <a:pt x="2598632" y="1419910"/>
                  <a:pt x="2599617" y="1424264"/>
                </a:cubicBezTo>
                <a:cubicBezTo>
                  <a:pt x="2600757" y="1423279"/>
                  <a:pt x="2601950" y="1422242"/>
                  <a:pt x="2603142" y="1421154"/>
                </a:cubicBezTo>
                <a:close/>
                <a:moveTo>
                  <a:pt x="2586294" y="1431885"/>
                </a:moveTo>
                <a:cubicBezTo>
                  <a:pt x="2583702" y="1433336"/>
                  <a:pt x="2582665" y="1436291"/>
                  <a:pt x="2581473" y="1439039"/>
                </a:cubicBezTo>
                <a:cubicBezTo>
                  <a:pt x="2583131" y="1441320"/>
                  <a:pt x="2585153" y="1439661"/>
                  <a:pt x="2587071" y="1438520"/>
                </a:cubicBezTo>
                <a:cubicBezTo>
                  <a:pt x="2587279" y="1436706"/>
                  <a:pt x="2587123" y="1434632"/>
                  <a:pt x="2586294" y="1431885"/>
                </a:cubicBezTo>
                <a:close/>
                <a:moveTo>
                  <a:pt x="2556537" y="1410786"/>
                </a:moveTo>
                <a:cubicBezTo>
                  <a:pt x="2556745" y="1411356"/>
                  <a:pt x="2557004" y="1412289"/>
                  <a:pt x="2557315" y="1413430"/>
                </a:cubicBezTo>
                <a:cubicBezTo>
                  <a:pt x="2557885" y="1413170"/>
                  <a:pt x="2558404" y="1412756"/>
                  <a:pt x="2558922" y="1412289"/>
                </a:cubicBezTo>
                <a:cubicBezTo>
                  <a:pt x="2558196" y="1411667"/>
                  <a:pt x="2557470" y="1411149"/>
                  <a:pt x="2556537" y="1410786"/>
                </a:cubicBezTo>
                <a:close/>
                <a:moveTo>
                  <a:pt x="2526055" y="1442875"/>
                </a:moveTo>
                <a:cubicBezTo>
                  <a:pt x="2527299" y="1446504"/>
                  <a:pt x="2529269" y="1441890"/>
                  <a:pt x="2530876" y="1442253"/>
                </a:cubicBezTo>
                <a:cubicBezTo>
                  <a:pt x="2528077" y="1432766"/>
                  <a:pt x="2528751" y="1442875"/>
                  <a:pt x="2526055" y="1442875"/>
                </a:cubicBezTo>
                <a:close/>
                <a:moveTo>
                  <a:pt x="2499409" y="1475690"/>
                </a:moveTo>
                <a:cubicBezTo>
                  <a:pt x="2499409" y="1475742"/>
                  <a:pt x="2499409" y="1475742"/>
                  <a:pt x="2499409" y="1475690"/>
                </a:cubicBezTo>
                <a:cubicBezTo>
                  <a:pt x="2500134" y="1476105"/>
                  <a:pt x="2500808" y="1475949"/>
                  <a:pt x="2501275" y="1475327"/>
                </a:cubicBezTo>
                <a:cubicBezTo>
                  <a:pt x="2500705" y="1475327"/>
                  <a:pt x="2500083" y="1475431"/>
                  <a:pt x="2499409" y="1475690"/>
                </a:cubicBezTo>
                <a:close/>
                <a:moveTo>
                  <a:pt x="2458351" y="1487147"/>
                </a:moveTo>
                <a:cubicBezTo>
                  <a:pt x="2455396" y="1491035"/>
                  <a:pt x="2454204" y="1490257"/>
                  <a:pt x="2450730" y="1493161"/>
                </a:cubicBezTo>
                <a:cubicBezTo>
                  <a:pt x="2452130" y="1483155"/>
                  <a:pt x="2441503" y="1491865"/>
                  <a:pt x="2442021" y="1497826"/>
                </a:cubicBezTo>
                <a:cubicBezTo>
                  <a:pt x="2449797" y="1501818"/>
                  <a:pt x="2455448" y="1488599"/>
                  <a:pt x="2461824" y="1494923"/>
                </a:cubicBezTo>
                <a:cubicBezTo>
                  <a:pt x="2460891" y="1489221"/>
                  <a:pt x="2459440" y="1490206"/>
                  <a:pt x="2458351" y="1487147"/>
                </a:cubicBezTo>
                <a:close/>
                <a:moveTo>
                  <a:pt x="2455137" y="1483103"/>
                </a:moveTo>
                <a:cubicBezTo>
                  <a:pt x="2447413" y="1472269"/>
                  <a:pt x="2442747" y="1485592"/>
                  <a:pt x="2435385" y="1486007"/>
                </a:cubicBezTo>
                <a:cubicBezTo>
                  <a:pt x="2437355" y="1490776"/>
                  <a:pt x="2434763" y="1489739"/>
                  <a:pt x="2433778" y="1490724"/>
                </a:cubicBezTo>
                <a:cubicBezTo>
                  <a:pt x="2439014" y="1492850"/>
                  <a:pt x="2446946" y="1483363"/>
                  <a:pt x="2455137" y="1483103"/>
                </a:cubicBezTo>
                <a:close/>
                <a:moveTo>
                  <a:pt x="2430149" y="1484866"/>
                </a:moveTo>
                <a:cubicBezTo>
                  <a:pt x="2428905" y="1493679"/>
                  <a:pt x="2422736" y="1488547"/>
                  <a:pt x="2419470" y="1498241"/>
                </a:cubicBezTo>
                <a:cubicBezTo>
                  <a:pt x="2425121" y="1499900"/>
                  <a:pt x="2434867" y="1491657"/>
                  <a:pt x="2430149" y="1484866"/>
                </a:cubicBezTo>
                <a:close/>
                <a:moveTo>
                  <a:pt x="2399356" y="1483622"/>
                </a:moveTo>
                <a:cubicBezTo>
                  <a:pt x="2399252" y="1483674"/>
                  <a:pt x="2399149" y="1483674"/>
                  <a:pt x="2399097" y="1483726"/>
                </a:cubicBezTo>
                <a:cubicBezTo>
                  <a:pt x="2399201" y="1483726"/>
                  <a:pt x="2399304" y="1483829"/>
                  <a:pt x="2399460" y="1483829"/>
                </a:cubicBezTo>
                <a:cubicBezTo>
                  <a:pt x="2399460" y="1483726"/>
                  <a:pt x="2399408" y="1483674"/>
                  <a:pt x="2399356" y="1483622"/>
                </a:cubicBezTo>
                <a:close/>
                <a:moveTo>
                  <a:pt x="2394328" y="1481393"/>
                </a:moveTo>
                <a:cubicBezTo>
                  <a:pt x="2393809" y="1481393"/>
                  <a:pt x="2393291" y="1481496"/>
                  <a:pt x="2392720" y="1481652"/>
                </a:cubicBezTo>
                <a:cubicBezTo>
                  <a:pt x="2393446" y="1482533"/>
                  <a:pt x="2394068" y="1482585"/>
                  <a:pt x="2394328" y="1481393"/>
                </a:cubicBezTo>
                <a:close/>
                <a:moveTo>
                  <a:pt x="2368096" y="1490828"/>
                </a:moveTo>
                <a:cubicBezTo>
                  <a:pt x="2370014" y="1498500"/>
                  <a:pt x="2369755" y="1489065"/>
                  <a:pt x="2372243" y="1490569"/>
                </a:cubicBezTo>
                <a:cubicBezTo>
                  <a:pt x="2370325" y="1486784"/>
                  <a:pt x="2369340" y="1488650"/>
                  <a:pt x="2368096" y="1490828"/>
                </a:cubicBezTo>
                <a:close/>
                <a:moveTo>
                  <a:pt x="2243471" y="1655629"/>
                </a:moveTo>
                <a:cubicBezTo>
                  <a:pt x="2245441" y="1661591"/>
                  <a:pt x="2245856" y="1654022"/>
                  <a:pt x="2248914" y="1654748"/>
                </a:cubicBezTo>
                <a:cubicBezTo>
                  <a:pt x="2248085" y="1651741"/>
                  <a:pt x="2248759" y="1650756"/>
                  <a:pt x="2247826" y="1647646"/>
                </a:cubicBezTo>
                <a:cubicBezTo>
                  <a:pt x="2246115" y="1650031"/>
                  <a:pt x="2244249" y="1652104"/>
                  <a:pt x="2243471" y="1655629"/>
                </a:cubicBezTo>
                <a:close/>
                <a:moveTo>
                  <a:pt x="2238028" y="1656459"/>
                </a:moveTo>
                <a:cubicBezTo>
                  <a:pt x="2238702" y="1658843"/>
                  <a:pt x="2239324" y="1661228"/>
                  <a:pt x="2238702" y="1661850"/>
                </a:cubicBezTo>
                <a:cubicBezTo>
                  <a:pt x="2239946" y="1666775"/>
                  <a:pt x="2243264" y="1664079"/>
                  <a:pt x="2243523" y="1661280"/>
                </a:cubicBezTo>
                <a:cubicBezTo>
                  <a:pt x="2241916" y="1656925"/>
                  <a:pt x="2240101" y="1655577"/>
                  <a:pt x="2238028" y="1656459"/>
                </a:cubicBezTo>
                <a:close/>
                <a:moveTo>
                  <a:pt x="2038752" y="1701405"/>
                </a:moveTo>
                <a:cubicBezTo>
                  <a:pt x="2040048" y="1705552"/>
                  <a:pt x="2042796" y="1708196"/>
                  <a:pt x="2043159" y="1704982"/>
                </a:cubicBezTo>
                <a:cubicBezTo>
                  <a:pt x="2041862" y="1702234"/>
                  <a:pt x="2040515" y="1699590"/>
                  <a:pt x="2038752" y="1701405"/>
                </a:cubicBezTo>
                <a:close/>
                <a:moveTo>
                  <a:pt x="2035434" y="1704930"/>
                </a:moveTo>
                <a:cubicBezTo>
                  <a:pt x="2035071" y="1707885"/>
                  <a:pt x="2033879" y="1709699"/>
                  <a:pt x="2032894" y="1711877"/>
                </a:cubicBezTo>
                <a:cubicBezTo>
                  <a:pt x="2034449" y="1714987"/>
                  <a:pt x="2038234" y="1711462"/>
                  <a:pt x="2038545" y="1709129"/>
                </a:cubicBezTo>
                <a:cubicBezTo>
                  <a:pt x="2037767" y="1704930"/>
                  <a:pt x="2035901" y="1711462"/>
                  <a:pt x="2035434" y="1704930"/>
                </a:cubicBezTo>
                <a:close/>
                <a:moveTo>
                  <a:pt x="1472963" y="1655629"/>
                </a:moveTo>
                <a:cubicBezTo>
                  <a:pt x="1473948" y="1659154"/>
                  <a:pt x="1478354" y="1659621"/>
                  <a:pt x="1479443" y="1654385"/>
                </a:cubicBezTo>
                <a:cubicBezTo>
                  <a:pt x="1476799" y="1653245"/>
                  <a:pt x="1474466" y="1652934"/>
                  <a:pt x="1472963" y="1655629"/>
                </a:cubicBezTo>
                <a:close/>
                <a:moveTo>
                  <a:pt x="1378094" y="1592591"/>
                </a:moveTo>
                <a:cubicBezTo>
                  <a:pt x="1375917" y="1593058"/>
                  <a:pt x="1373739" y="1593576"/>
                  <a:pt x="1371562" y="1594146"/>
                </a:cubicBezTo>
                <a:cubicBezTo>
                  <a:pt x="1374413" y="1596013"/>
                  <a:pt x="1377161" y="1597360"/>
                  <a:pt x="1378405" y="1593420"/>
                </a:cubicBezTo>
                <a:cubicBezTo>
                  <a:pt x="1378301" y="1593109"/>
                  <a:pt x="1378198" y="1592902"/>
                  <a:pt x="1378094" y="1592591"/>
                </a:cubicBezTo>
                <a:close/>
                <a:moveTo>
                  <a:pt x="424536" y="1730695"/>
                </a:moveTo>
                <a:cubicBezTo>
                  <a:pt x="426610" y="1728880"/>
                  <a:pt x="432779" y="1730332"/>
                  <a:pt x="431275" y="1721104"/>
                </a:cubicBezTo>
                <a:cubicBezTo>
                  <a:pt x="428683" y="1722141"/>
                  <a:pt x="425936" y="1722919"/>
                  <a:pt x="424536" y="1730695"/>
                </a:cubicBezTo>
                <a:close/>
                <a:moveTo>
                  <a:pt x="375339" y="1674914"/>
                </a:moveTo>
                <a:cubicBezTo>
                  <a:pt x="376117" y="1671130"/>
                  <a:pt x="374510" y="1668590"/>
                  <a:pt x="374147" y="1665375"/>
                </a:cubicBezTo>
                <a:cubicBezTo>
                  <a:pt x="374613" y="1666101"/>
                  <a:pt x="374924" y="1665946"/>
                  <a:pt x="375132" y="1665427"/>
                </a:cubicBezTo>
                <a:cubicBezTo>
                  <a:pt x="373888" y="1665324"/>
                  <a:pt x="372643" y="1665272"/>
                  <a:pt x="371399" y="1665168"/>
                </a:cubicBezTo>
                <a:cubicBezTo>
                  <a:pt x="372591" y="1668071"/>
                  <a:pt x="373939" y="1671233"/>
                  <a:pt x="375339" y="1674914"/>
                </a:cubicBezTo>
                <a:close/>
                <a:moveTo>
                  <a:pt x="331534" y="1665013"/>
                </a:moveTo>
                <a:cubicBezTo>
                  <a:pt x="332467" y="1667656"/>
                  <a:pt x="333866" y="1670093"/>
                  <a:pt x="334903" y="1672685"/>
                </a:cubicBezTo>
                <a:cubicBezTo>
                  <a:pt x="336821" y="1673411"/>
                  <a:pt x="338428" y="1672478"/>
                  <a:pt x="339724" y="1670041"/>
                </a:cubicBezTo>
                <a:cubicBezTo>
                  <a:pt x="339569" y="1668019"/>
                  <a:pt x="339206" y="1666153"/>
                  <a:pt x="338739" y="1664287"/>
                </a:cubicBezTo>
                <a:cubicBezTo>
                  <a:pt x="336303" y="1664442"/>
                  <a:pt x="333918" y="1664650"/>
                  <a:pt x="331534" y="1665013"/>
                </a:cubicBezTo>
                <a:close/>
                <a:moveTo>
                  <a:pt x="351907" y="1638989"/>
                </a:moveTo>
                <a:cubicBezTo>
                  <a:pt x="351959" y="1638833"/>
                  <a:pt x="352011" y="1638729"/>
                  <a:pt x="352114" y="1638522"/>
                </a:cubicBezTo>
                <a:cubicBezTo>
                  <a:pt x="349833" y="1633234"/>
                  <a:pt x="347034" y="1635360"/>
                  <a:pt x="344442" y="1638781"/>
                </a:cubicBezTo>
                <a:cubicBezTo>
                  <a:pt x="346878" y="1638626"/>
                  <a:pt x="349419" y="1638729"/>
                  <a:pt x="351907" y="1638989"/>
                </a:cubicBezTo>
                <a:close/>
                <a:moveTo>
                  <a:pt x="455433" y="1412652"/>
                </a:moveTo>
                <a:cubicBezTo>
                  <a:pt x="457507" y="1416696"/>
                  <a:pt x="458647" y="1415348"/>
                  <a:pt x="459321" y="1411149"/>
                </a:cubicBezTo>
                <a:cubicBezTo>
                  <a:pt x="458129" y="1411045"/>
                  <a:pt x="456884" y="1410993"/>
                  <a:pt x="455640" y="1410941"/>
                </a:cubicBezTo>
                <a:cubicBezTo>
                  <a:pt x="455537" y="1411460"/>
                  <a:pt x="455485" y="1412030"/>
                  <a:pt x="455433" y="1412652"/>
                </a:cubicBezTo>
                <a:close/>
                <a:moveTo>
                  <a:pt x="3057318" y="1044479"/>
                </a:moveTo>
                <a:cubicBezTo>
                  <a:pt x="3055608" y="1040436"/>
                  <a:pt x="3051305" y="1035562"/>
                  <a:pt x="3049387" y="1040176"/>
                </a:cubicBezTo>
                <a:cubicBezTo>
                  <a:pt x="3051149" y="1044220"/>
                  <a:pt x="3054623" y="1047071"/>
                  <a:pt x="3057318" y="1044479"/>
                </a:cubicBezTo>
                <a:close/>
                <a:moveTo>
                  <a:pt x="3050735" y="1071696"/>
                </a:moveTo>
                <a:cubicBezTo>
                  <a:pt x="3049179" y="1060809"/>
                  <a:pt x="3045913" y="1078124"/>
                  <a:pt x="3043010" y="1067341"/>
                </a:cubicBezTo>
                <a:cubicBezTo>
                  <a:pt x="3044047" y="1074702"/>
                  <a:pt x="3042492" y="1076258"/>
                  <a:pt x="3042855" y="1081960"/>
                </a:cubicBezTo>
                <a:cubicBezTo>
                  <a:pt x="3044566" y="1076569"/>
                  <a:pt x="3047261" y="1073199"/>
                  <a:pt x="3050735" y="1071696"/>
                </a:cubicBezTo>
                <a:close/>
                <a:moveTo>
                  <a:pt x="3053897" y="1147020"/>
                </a:moveTo>
                <a:cubicBezTo>
                  <a:pt x="3050838" y="1146087"/>
                  <a:pt x="3048868" y="1143391"/>
                  <a:pt x="3046328" y="1147539"/>
                </a:cubicBezTo>
                <a:cubicBezTo>
                  <a:pt x="3047883" y="1153397"/>
                  <a:pt x="3050061" y="1152567"/>
                  <a:pt x="3050890" y="1154537"/>
                </a:cubicBezTo>
                <a:cubicBezTo>
                  <a:pt x="3049439" y="1160291"/>
                  <a:pt x="3042803" y="1148368"/>
                  <a:pt x="3040937" y="1155159"/>
                </a:cubicBezTo>
                <a:cubicBezTo>
                  <a:pt x="3044669" y="1155677"/>
                  <a:pt x="3054519" y="1168378"/>
                  <a:pt x="3053897" y="1147020"/>
                </a:cubicBezTo>
                <a:close/>
                <a:moveTo>
                  <a:pt x="3032590" y="1156248"/>
                </a:moveTo>
                <a:cubicBezTo>
                  <a:pt x="3034560" y="1166616"/>
                  <a:pt x="3037774" y="1156196"/>
                  <a:pt x="3039122" y="1152826"/>
                </a:cubicBezTo>
                <a:cubicBezTo>
                  <a:pt x="3036634" y="1145361"/>
                  <a:pt x="3035701" y="1158581"/>
                  <a:pt x="3032590" y="1156248"/>
                </a:cubicBezTo>
                <a:close/>
                <a:moveTo>
                  <a:pt x="3038967" y="1211665"/>
                </a:moveTo>
                <a:cubicBezTo>
                  <a:pt x="3037463" y="1201349"/>
                  <a:pt x="3038500" y="1197150"/>
                  <a:pt x="3042025" y="1198964"/>
                </a:cubicBezTo>
                <a:cubicBezTo>
                  <a:pt x="3040833" y="1194662"/>
                  <a:pt x="3039433" y="1191085"/>
                  <a:pt x="3038085" y="1187300"/>
                </a:cubicBezTo>
                <a:cubicBezTo>
                  <a:pt x="3037982" y="1179265"/>
                  <a:pt x="3040885" y="1183257"/>
                  <a:pt x="3042699" y="1184294"/>
                </a:cubicBezTo>
                <a:cubicBezTo>
                  <a:pt x="3040833" y="1180457"/>
                  <a:pt x="3038915" y="1176777"/>
                  <a:pt x="3036427" y="1175273"/>
                </a:cubicBezTo>
                <a:cubicBezTo>
                  <a:pt x="3035804" y="1169726"/>
                  <a:pt x="3038604" y="1172215"/>
                  <a:pt x="3038397" y="1167653"/>
                </a:cubicBezTo>
                <a:cubicBezTo>
                  <a:pt x="3040937" y="1168845"/>
                  <a:pt x="3037982" y="1172940"/>
                  <a:pt x="3039019" y="1177347"/>
                </a:cubicBezTo>
                <a:cubicBezTo>
                  <a:pt x="3039537" y="1175532"/>
                  <a:pt x="3040989" y="1173252"/>
                  <a:pt x="3041455" y="1177036"/>
                </a:cubicBezTo>
                <a:cubicBezTo>
                  <a:pt x="3043684" y="1174859"/>
                  <a:pt x="3040470" y="1169260"/>
                  <a:pt x="3040678" y="1164905"/>
                </a:cubicBezTo>
                <a:cubicBezTo>
                  <a:pt x="3039381" y="1163609"/>
                  <a:pt x="3036634" y="1168327"/>
                  <a:pt x="3036375" y="1163039"/>
                </a:cubicBezTo>
                <a:cubicBezTo>
                  <a:pt x="3033834" y="1175532"/>
                  <a:pt x="3035442" y="1168534"/>
                  <a:pt x="3031968" y="1171022"/>
                </a:cubicBezTo>
                <a:cubicBezTo>
                  <a:pt x="3033212" y="1179939"/>
                  <a:pt x="3034716" y="1187456"/>
                  <a:pt x="3031865" y="1190618"/>
                </a:cubicBezTo>
                <a:cubicBezTo>
                  <a:pt x="3033938" y="1192640"/>
                  <a:pt x="3034871" y="1199224"/>
                  <a:pt x="3037930" y="1197046"/>
                </a:cubicBezTo>
                <a:cubicBezTo>
                  <a:pt x="3037774" y="1200675"/>
                  <a:pt x="3037204" y="1203319"/>
                  <a:pt x="3037049" y="1207000"/>
                </a:cubicBezTo>
                <a:cubicBezTo>
                  <a:pt x="3035493" y="1206170"/>
                  <a:pt x="3034716" y="1202075"/>
                  <a:pt x="3032798" y="1202697"/>
                </a:cubicBezTo>
                <a:cubicBezTo>
                  <a:pt x="3033938" y="1210007"/>
                  <a:pt x="3032694" y="1211665"/>
                  <a:pt x="3033161" y="1217316"/>
                </a:cubicBezTo>
                <a:cubicBezTo>
                  <a:pt x="3035753" y="1222915"/>
                  <a:pt x="3035338" y="1209488"/>
                  <a:pt x="3038967" y="1211665"/>
                </a:cubicBezTo>
                <a:close/>
                <a:moveTo>
                  <a:pt x="3035701" y="1229291"/>
                </a:moveTo>
                <a:cubicBezTo>
                  <a:pt x="3036219" y="1220530"/>
                  <a:pt x="3033057" y="1228203"/>
                  <a:pt x="3032850" y="1222345"/>
                </a:cubicBezTo>
                <a:cubicBezTo>
                  <a:pt x="3031916" y="1224574"/>
                  <a:pt x="3031709" y="1228669"/>
                  <a:pt x="3032331" y="1234683"/>
                </a:cubicBezTo>
                <a:cubicBezTo>
                  <a:pt x="3033005" y="1231780"/>
                  <a:pt x="3033161" y="1227529"/>
                  <a:pt x="3035701" y="1229291"/>
                </a:cubicBezTo>
                <a:close/>
                <a:moveTo>
                  <a:pt x="2990185" y="1266409"/>
                </a:moveTo>
                <a:cubicBezTo>
                  <a:pt x="2988526" y="1262988"/>
                  <a:pt x="2987230" y="1257545"/>
                  <a:pt x="2985726" y="1252775"/>
                </a:cubicBezTo>
                <a:cubicBezTo>
                  <a:pt x="2984068" y="1253708"/>
                  <a:pt x="2985001" y="1259359"/>
                  <a:pt x="2986038" y="1265217"/>
                </a:cubicBezTo>
                <a:cubicBezTo>
                  <a:pt x="2987282" y="1266928"/>
                  <a:pt x="2988578" y="1267602"/>
                  <a:pt x="2990185" y="1266409"/>
                </a:cubicBezTo>
                <a:close/>
                <a:moveTo>
                  <a:pt x="2978832" y="1270245"/>
                </a:moveTo>
                <a:cubicBezTo>
                  <a:pt x="2980646" y="1266617"/>
                  <a:pt x="2976499" y="1257233"/>
                  <a:pt x="2980335" y="1254641"/>
                </a:cubicBezTo>
                <a:cubicBezTo>
                  <a:pt x="2979817" y="1248006"/>
                  <a:pt x="2976965" y="1257596"/>
                  <a:pt x="2976447" y="1250961"/>
                </a:cubicBezTo>
                <a:cubicBezTo>
                  <a:pt x="2976032" y="1255419"/>
                  <a:pt x="2977795" y="1268120"/>
                  <a:pt x="2978832" y="1270245"/>
                </a:cubicBezTo>
                <a:close/>
                <a:moveTo>
                  <a:pt x="2944254" y="1146865"/>
                </a:moveTo>
                <a:cubicBezTo>
                  <a:pt x="2942854" y="1151012"/>
                  <a:pt x="2938914" y="1151323"/>
                  <a:pt x="2941144" y="1160810"/>
                </a:cubicBezTo>
                <a:cubicBezTo>
                  <a:pt x="2943010" y="1157492"/>
                  <a:pt x="2945394" y="1154900"/>
                  <a:pt x="2944254" y="1146865"/>
                </a:cubicBezTo>
                <a:close/>
                <a:moveTo>
                  <a:pt x="2920822" y="1090514"/>
                </a:moveTo>
                <a:cubicBezTo>
                  <a:pt x="2918437" y="1091136"/>
                  <a:pt x="2916208" y="1092017"/>
                  <a:pt x="2915638" y="1095128"/>
                </a:cubicBezTo>
                <a:cubicBezTo>
                  <a:pt x="2917815" y="1100104"/>
                  <a:pt x="2920822" y="1086574"/>
                  <a:pt x="2920770" y="1100675"/>
                </a:cubicBezTo>
                <a:cubicBezTo>
                  <a:pt x="2922273" y="1099430"/>
                  <a:pt x="2922118" y="1095750"/>
                  <a:pt x="2920822" y="1090514"/>
                </a:cubicBezTo>
                <a:close/>
                <a:moveTo>
                  <a:pt x="2935856" y="1162935"/>
                </a:moveTo>
                <a:cubicBezTo>
                  <a:pt x="2936685" y="1162002"/>
                  <a:pt x="2935545" y="1158010"/>
                  <a:pt x="2936737" y="1157492"/>
                </a:cubicBezTo>
                <a:cubicBezTo>
                  <a:pt x="2937878" y="1150856"/>
                  <a:pt x="2934404" y="1162728"/>
                  <a:pt x="2933160" y="1153863"/>
                </a:cubicBezTo>
                <a:cubicBezTo>
                  <a:pt x="2931709" y="1155055"/>
                  <a:pt x="2931916" y="1158736"/>
                  <a:pt x="2933212" y="1163972"/>
                </a:cubicBezTo>
                <a:cubicBezTo>
                  <a:pt x="2933575" y="1162106"/>
                  <a:pt x="2934923" y="1159410"/>
                  <a:pt x="2935856" y="1162935"/>
                </a:cubicBezTo>
                <a:close/>
                <a:moveTo>
                  <a:pt x="2949749" y="1225714"/>
                </a:moveTo>
                <a:cubicBezTo>
                  <a:pt x="2946690" y="1224729"/>
                  <a:pt x="2949231" y="1232505"/>
                  <a:pt x="2947831" y="1234112"/>
                </a:cubicBezTo>
                <a:cubicBezTo>
                  <a:pt x="2950008" y="1240022"/>
                  <a:pt x="2952185" y="1232557"/>
                  <a:pt x="2949749" y="1225714"/>
                </a:cubicBezTo>
                <a:close/>
                <a:moveTo>
                  <a:pt x="2956229" y="1281391"/>
                </a:moveTo>
                <a:cubicBezTo>
                  <a:pt x="2954311" y="1275844"/>
                  <a:pt x="2953896" y="1285850"/>
                  <a:pt x="2950786" y="1283569"/>
                </a:cubicBezTo>
                <a:cubicBezTo>
                  <a:pt x="2953430" y="1288234"/>
                  <a:pt x="2955866" y="1287146"/>
                  <a:pt x="2956229" y="1281391"/>
                </a:cubicBezTo>
                <a:close/>
                <a:moveTo>
                  <a:pt x="2948920" y="1274185"/>
                </a:moveTo>
                <a:cubicBezTo>
                  <a:pt x="2950008" y="1275378"/>
                  <a:pt x="2950786" y="1279266"/>
                  <a:pt x="2952185" y="1277918"/>
                </a:cubicBezTo>
                <a:cubicBezTo>
                  <a:pt x="2950423" y="1271749"/>
                  <a:pt x="2948194" y="1269520"/>
                  <a:pt x="2945550" y="1270505"/>
                </a:cubicBezTo>
                <a:cubicBezTo>
                  <a:pt x="2943113" y="1258841"/>
                  <a:pt x="2947572" y="1267913"/>
                  <a:pt x="2948090" y="1261795"/>
                </a:cubicBezTo>
                <a:cubicBezTo>
                  <a:pt x="2945032" y="1252412"/>
                  <a:pt x="2945498" y="1262780"/>
                  <a:pt x="2943269" y="1263869"/>
                </a:cubicBezTo>
                <a:cubicBezTo>
                  <a:pt x="2944358" y="1269675"/>
                  <a:pt x="2945446" y="1275170"/>
                  <a:pt x="2946950" y="1277503"/>
                </a:cubicBezTo>
                <a:cubicBezTo>
                  <a:pt x="2948194" y="1277192"/>
                  <a:pt x="2949334" y="1276985"/>
                  <a:pt x="2948920" y="1274185"/>
                </a:cubicBezTo>
                <a:close/>
                <a:moveTo>
                  <a:pt x="2948764" y="1294662"/>
                </a:moveTo>
                <a:cubicBezTo>
                  <a:pt x="2952704" y="1293470"/>
                  <a:pt x="2949697" y="1278125"/>
                  <a:pt x="2945550" y="1283361"/>
                </a:cubicBezTo>
                <a:cubicBezTo>
                  <a:pt x="2946431" y="1288908"/>
                  <a:pt x="2947572" y="1292278"/>
                  <a:pt x="2948764" y="1294662"/>
                </a:cubicBezTo>
                <a:close/>
                <a:moveTo>
                  <a:pt x="2933679" y="1247902"/>
                </a:moveTo>
                <a:cubicBezTo>
                  <a:pt x="2935389" y="1246710"/>
                  <a:pt x="2934197" y="1241215"/>
                  <a:pt x="2932849" y="1235460"/>
                </a:cubicBezTo>
                <a:cubicBezTo>
                  <a:pt x="2930361" y="1236238"/>
                  <a:pt x="2932331" y="1246088"/>
                  <a:pt x="2933679" y="1247902"/>
                </a:cubicBezTo>
                <a:close/>
                <a:moveTo>
                  <a:pt x="2920977" y="1308037"/>
                </a:moveTo>
                <a:cubicBezTo>
                  <a:pt x="2922585" y="1312133"/>
                  <a:pt x="2921651" y="1304927"/>
                  <a:pt x="2920459" y="1305756"/>
                </a:cubicBezTo>
                <a:cubicBezTo>
                  <a:pt x="2918126" y="1296840"/>
                  <a:pt x="2921496" y="1295855"/>
                  <a:pt x="2922636" y="1291708"/>
                </a:cubicBezTo>
                <a:cubicBezTo>
                  <a:pt x="2918904" y="1288131"/>
                  <a:pt x="2917504" y="1301143"/>
                  <a:pt x="2915845" y="1305497"/>
                </a:cubicBezTo>
                <a:cubicBezTo>
                  <a:pt x="2917919" y="1311252"/>
                  <a:pt x="2918437" y="1298395"/>
                  <a:pt x="2920977" y="1308037"/>
                </a:cubicBezTo>
                <a:close/>
                <a:moveTo>
                  <a:pt x="2912113" y="1312548"/>
                </a:moveTo>
                <a:cubicBezTo>
                  <a:pt x="2911076" y="1309904"/>
                  <a:pt x="2909935" y="1308297"/>
                  <a:pt x="2908536" y="1309282"/>
                </a:cubicBezTo>
                <a:cubicBezTo>
                  <a:pt x="2908173" y="1311925"/>
                  <a:pt x="2910350" y="1317887"/>
                  <a:pt x="2907758" y="1317576"/>
                </a:cubicBezTo>
                <a:cubicBezTo>
                  <a:pt x="2911335" y="1326907"/>
                  <a:pt x="2911076" y="1315399"/>
                  <a:pt x="2912113" y="1312548"/>
                </a:cubicBezTo>
                <a:close/>
                <a:moveTo>
                  <a:pt x="2812682" y="1367861"/>
                </a:moveTo>
                <a:cubicBezTo>
                  <a:pt x="2810816" y="1360085"/>
                  <a:pt x="2806772" y="1355990"/>
                  <a:pt x="2806306" y="1361381"/>
                </a:cubicBezTo>
                <a:cubicBezTo>
                  <a:pt x="2808690" y="1360811"/>
                  <a:pt x="2810142" y="1370609"/>
                  <a:pt x="2812682" y="1367861"/>
                </a:cubicBezTo>
                <a:close/>
                <a:moveTo>
                  <a:pt x="2780541" y="1354539"/>
                </a:moveTo>
                <a:cubicBezTo>
                  <a:pt x="2782563" y="1347540"/>
                  <a:pt x="2776446" y="1348629"/>
                  <a:pt x="2775253" y="1344689"/>
                </a:cubicBezTo>
                <a:cubicBezTo>
                  <a:pt x="2773231" y="1351687"/>
                  <a:pt x="2779349" y="1350599"/>
                  <a:pt x="2780541" y="1354539"/>
                </a:cubicBezTo>
                <a:close/>
                <a:moveTo>
                  <a:pt x="2769084" y="1362211"/>
                </a:moveTo>
                <a:cubicBezTo>
                  <a:pt x="2768721" y="1365943"/>
                  <a:pt x="2766440" y="1367550"/>
                  <a:pt x="2764574" y="1362574"/>
                </a:cubicBezTo>
                <a:cubicBezTo>
                  <a:pt x="2761308" y="1363973"/>
                  <a:pt x="2769032" y="1367343"/>
                  <a:pt x="2765663" y="1369935"/>
                </a:cubicBezTo>
                <a:cubicBezTo>
                  <a:pt x="2767477" y="1373979"/>
                  <a:pt x="2773594" y="1369365"/>
                  <a:pt x="2769084" y="1362211"/>
                </a:cubicBezTo>
                <a:close/>
                <a:moveTo>
                  <a:pt x="2768358" y="1378852"/>
                </a:moveTo>
                <a:cubicBezTo>
                  <a:pt x="2768047" y="1381703"/>
                  <a:pt x="2767736" y="1384606"/>
                  <a:pt x="2767477" y="1387509"/>
                </a:cubicBezTo>
                <a:cubicBezTo>
                  <a:pt x="2764885" y="1389013"/>
                  <a:pt x="2763382" y="1380303"/>
                  <a:pt x="2761152" y="1378333"/>
                </a:cubicBezTo>
                <a:cubicBezTo>
                  <a:pt x="2760219" y="1395441"/>
                  <a:pt x="2775098" y="1388857"/>
                  <a:pt x="2768358" y="1378852"/>
                </a:cubicBezTo>
                <a:close/>
                <a:moveTo>
                  <a:pt x="2716881" y="1413378"/>
                </a:moveTo>
                <a:cubicBezTo>
                  <a:pt x="2723102" y="1416125"/>
                  <a:pt x="2725538" y="1401869"/>
                  <a:pt x="2730929" y="1412082"/>
                </a:cubicBezTo>
                <a:cubicBezTo>
                  <a:pt x="2731914" y="1408712"/>
                  <a:pt x="2729115" y="1401869"/>
                  <a:pt x="2728856" y="1397359"/>
                </a:cubicBezTo>
                <a:cubicBezTo>
                  <a:pt x="2726367" y="1400936"/>
                  <a:pt x="2721961" y="1402647"/>
                  <a:pt x="2722894" y="1409386"/>
                </a:cubicBezTo>
                <a:cubicBezTo>
                  <a:pt x="2718954" y="1406742"/>
                  <a:pt x="2713926" y="1404928"/>
                  <a:pt x="2713511" y="1394197"/>
                </a:cubicBezTo>
                <a:cubicBezTo>
                  <a:pt x="2708793" y="1396011"/>
                  <a:pt x="2713459" y="1402491"/>
                  <a:pt x="2708171" y="1400418"/>
                </a:cubicBezTo>
                <a:cubicBezTo>
                  <a:pt x="2710660" y="1407986"/>
                  <a:pt x="2715014" y="1399692"/>
                  <a:pt x="2716881" y="1413378"/>
                </a:cubicBezTo>
                <a:close/>
                <a:moveTo>
                  <a:pt x="2700032" y="1365581"/>
                </a:moveTo>
                <a:cubicBezTo>
                  <a:pt x="2698011" y="1356405"/>
                  <a:pt x="2693760" y="1366617"/>
                  <a:pt x="2690753" y="1366410"/>
                </a:cubicBezTo>
                <a:cubicBezTo>
                  <a:pt x="2694693" y="1373305"/>
                  <a:pt x="2695107" y="1364025"/>
                  <a:pt x="2700032" y="1365581"/>
                </a:cubicBezTo>
                <a:close/>
                <a:moveTo>
                  <a:pt x="2691168" y="1419702"/>
                </a:moveTo>
                <a:cubicBezTo>
                  <a:pt x="2693604" y="1417473"/>
                  <a:pt x="2688627" y="1416799"/>
                  <a:pt x="2688472" y="1410734"/>
                </a:cubicBezTo>
                <a:cubicBezTo>
                  <a:pt x="2684428" y="1410112"/>
                  <a:pt x="2689871" y="1418458"/>
                  <a:pt x="2685828" y="1417836"/>
                </a:cubicBezTo>
                <a:cubicBezTo>
                  <a:pt x="2688472" y="1426182"/>
                  <a:pt x="2689820" y="1415451"/>
                  <a:pt x="2691168" y="1419702"/>
                </a:cubicBezTo>
                <a:close/>
                <a:moveTo>
                  <a:pt x="2683495" y="1398033"/>
                </a:moveTo>
                <a:cubicBezTo>
                  <a:pt x="2682303" y="1395182"/>
                  <a:pt x="2680436" y="1397826"/>
                  <a:pt x="2678829" y="1398448"/>
                </a:cubicBezTo>
                <a:cubicBezTo>
                  <a:pt x="2680333" y="1403476"/>
                  <a:pt x="2688213" y="1409490"/>
                  <a:pt x="2681836" y="1412548"/>
                </a:cubicBezTo>
                <a:cubicBezTo>
                  <a:pt x="2687850" y="1422657"/>
                  <a:pt x="2683962" y="1403683"/>
                  <a:pt x="2683495" y="1398033"/>
                </a:cubicBezTo>
                <a:close/>
                <a:moveTo>
                  <a:pt x="2678829" y="1406483"/>
                </a:moveTo>
                <a:cubicBezTo>
                  <a:pt x="2677481" y="1399173"/>
                  <a:pt x="2675149" y="1401040"/>
                  <a:pt x="2673801" y="1393730"/>
                </a:cubicBezTo>
                <a:cubicBezTo>
                  <a:pt x="2673179" y="1397929"/>
                  <a:pt x="2674734" y="1410578"/>
                  <a:pt x="2678829" y="1406483"/>
                </a:cubicBezTo>
                <a:close/>
                <a:moveTo>
                  <a:pt x="2654775" y="1419754"/>
                </a:moveTo>
                <a:cubicBezTo>
                  <a:pt x="2656071" y="1418406"/>
                  <a:pt x="2657730" y="1418614"/>
                  <a:pt x="2659389" y="1417992"/>
                </a:cubicBezTo>
                <a:cubicBezTo>
                  <a:pt x="2656849" y="1414726"/>
                  <a:pt x="2661359" y="1410112"/>
                  <a:pt x="2663536" y="1411252"/>
                </a:cubicBezTo>
                <a:cubicBezTo>
                  <a:pt x="2663070" y="1409801"/>
                  <a:pt x="2662551" y="1408245"/>
                  <a:pt x="2662189" y="1406794"/>
                </a:cubicBezTo>
                <a:cubicBezTo>
                  <a:pt x="2661359" y="1414207"/>
                  <a:pt x="2657160" y="1409438"/>
                  <a:pt x="2654827" y="1406224"/>
                </a:cubicBezTo>
                <a:cubicBezTo>
                  <a:pt x="2656642" y="1411667"/>
                  <a:pt x="2658249" y="1416955"/>
                  <a:pt x="2656123" y="1418717"/>
                </a:cubicBezTo>
                <a:cubicBezTo>
                  <a:pt x="2653739" y="1415555"/>
                  <a:pt x="2651095" y="1414207"/>
                  <a:pt x="2648814" y="1410112"/>
                </a:cubicBezTo>
                <a:cubicBezTo>
                  <a:pt x="2649747" y="1413170"/>
                  <a:pt x="2649799" y="1415348"/>
                  <a:pt x="2649799" y="1417473"/>
                </a:cubicBezTo>
                <a:cubicBezTo>
                  <a:pt x="2651509" y="1418147"/>
                  <a:pt x="2653220" y="1418665"/>
                  <a:pt x="2654775" y="1419754"/>
                </a:cubicBezTo>
                <a:close/>
                <a:moveTo>
                  <a:pt x="2614340" y="1415970"/>
                </a:moveTo>
                <a:cubicBezTo>
                  <a:pt x="2613977" y="1416696"/>
                  <a:pt x="2613562" y="1417577"/>
                  <a:pt x="2613199" y="1418614"/>
                </a:cubicBezTo>
                <a:cubicBezTo>
                  <a:pt x="2614080" y="1419288"/>
                  <a:pt x="2614858" y="1420117"/>
                  <a:pt x="2615221" y="1421154"/>
                </a:cubicBezTo>
                <a:cubicBezTo>
                  <a:pt x="2615895" y="1419132"/>
                  <a:pt x="2615013" y="1418354"/>
                  <a:pt x="2614340" y="1415970"/>
                </a:cubicBezTo>
                <a:close/>
                <a:moveTo>
                  <a:pt x="2602364" y="1424109"/>
                </a:moveTo>
                <a:cubicBezTo>
                  <a:pt x="2601690" y="1424731"/>
                  <a:pt x="2600965" y="1425301"/>
                  <a:pt x="2600291" y="1425975"/>
                </a:cubicBezTo>
                <a:cubicBezTo>
                  <a:pt x="2602105" y="1427634"/>
                  <a:pt x="2602157" y="1426079"/>
                  <a:pt x="2602364" y="1424109"/>
                </a:cubicBezTo>
                <a:close/>
                <a:moveTo>
                  <a:pt x="2595781" y="1427478"/>
                </a:moveTo>
                <a:cubicBezTo>
                  <a:pt x="2595884" y="1425923"/>
                  <a:pt x="2596144" y="1424316"/>
                  <a:pt x="2596662" y="1422502"/>
                </a:cubicBezTo>
                <a:cubicBezTo>
                  <a:pt x="2593137" y="1422865"/>
                  <a:pt x="2594848" y="1428308"/>
                  <a:pt x="2591322" y="1428619"/>
                </a:cubicBezTo>
                <a:cubicBezTo>
                  <a:pt x="2591530" y="1428826"/>
                  <a:pt x="2591685" y="1429034"/>
                  <a:pt x="2591841" y="1429241"/>
                </a:cubicBezTo>
                <a:cubicBezTo>
                  <a:pt x="2592722" y="1429293"/>
                  <a:pt x="2593500" y="1429293"/>
                  <a:pt x="2594070" y="1428878"/>
                </a:cubicBezTo>
                <a:cubicBezTo>
                  <a:pt x="2594588" y="1428463"/>
                  <a:pt x="2595210" y="1427945"/>
                  <a:pt x="2595781" y="1427478"/>
                </a:cubicBezTo>
                <a:close/>
                <a:moveTo>
                  <a:pt x="2572349" y="1440801"/>
                </a:moveTo>
                <a:cubicBezTo>
                  <a:pt x="2574163" y="1446608"/>
                  <a:pt x="2573593" y="1442357"/>
                  <a:pt x="2573489" y="1439039"/>
                </a:cubicBezTo>
                <a:cubicBezTo>
                  <a:pt x="2572660" y="1437328"/>
                  <a:pt x="2571726" y="1435669"/>
                  <a:pt x="2570275" y="1434010"/>
                </a:cubicBezTo>
                <a:cubicBezTo>
                  <a:pt x="2566854" y="1435254"/>
                  <a:pt x="2569601" y="1442149"/>
                  <a:pt x="2570068" y="1445726"/>
                </a:cubicBezTo>
                <a:cubicBezTo>
                  <a:pt x="2570897" y="1444275"/>
                  <a:pt x="2571675" y="1442668"/>
                  <a:pt x="2572349" y="1440801"/>
                </a:cubicBezTo>
                <a:close/>
                <a:moveTo>
                  <a:pt x="2567683" y="1470195"/>
                </a:moveTo>
                <a:cubicBezTo>
                  <a:pt x="2567268" y="1469055"/>
                  <a:pt x="2566750" y="1468381"/>
                  <a:pt x="2566231" y="1467862"/>
                </a:cubicBezTo>
                <a:cubicBezTo>
                  <a:pt x="2564676" y="1470506"/>
                  <a:pt x="2561255" y="1470714"/>
                  <a:pt x="2563847" y="1478541"/>
                </a:cubicBezTo>
                <a:cubicBezTo>
                  <a:pt x="2564002" y="1473824"/>
                  <a:pt x="2566698" y="1472580"/>
                  <a:pt x="2567683" y="1470195"/>
                </a:cubicBezTo>
                <a:close/>
                <a:moveTo>
                  <a:pt x="2484530" y="1503218"/>
                </a:moveTo>
                <a:cubicBezTo>
                  <a:pt x="2482146" y="1503062"/>
                  <a:pt x="2480020" y="1504617"/>
                  <a:pt x="2478621" y="1506847"/>
                </a:cubicBezTo>
                <a:cubicBezTo>
                  <a:pt x="2477480" y="1496478"/>
                  <a:pt x="2482612" y="1499796"/>
                  <a:pt x="2486449" y="1496789"/>
                </a:cubicBezTo>
                <a:cubicBezTo>
                  <a:pt x="2486656" y="1497774"/>
                  <a:pt x="2486915" y="1498811"/>
                  <a:pt x="2487226" y="1499848"/>
                </a:cubicBezTo>
                <a:cubicBezTo>
                  <a:pt x="2487745" y="1499122"/>
                  <a:pt x="2488211" y="1498500"/>
                  <a:pt x="2488730" y="1497723"/>
                </a:cubicBezTo>
                <a:cubicBezTo>
                  <a:pt x="2495676" y="1499848"/>
                  <a:pt x="2498735" y="1485747"/>
                  <a:pt x="2507029" y="1491709"/>
                </a:cubicBezTo>
                <a:cubicBezTo>
                  <a:pt x="2506252" y="1488495"/>
                  <a:pt x="2508792" y="1489428"/>
                  <a:pt x="2507548" y="1485644"/>
                </a:cubicBezTo>
                <a:cubicBezTo>
                  <a:pt x="2511228" y="1485955"/>
                  <a:pt x="2514028" y="1482378"/>
                  <a:pt x="2516724" y="1478749"/>
                </a:cubicBezTo>
                <a:cubicBezTo>
                  <a:pt x="2513354" y="1480304"/>
                  <a:pt x="2509829" y="1480148"/>
                  <a:pt x="2507962" y="1480978"/>
                </a:cubicBezTo>
                <a:cubicBezTo>
                  <a:pt x="2508947" y="1479786"/>
                  <a:pt x="2508844" y="1477505"/>
                  <a:pt x="2508688" y="1475224"/>
                </a:cubicBezTo>
                <a:cubicBezTo>
                  <a:pt x="2508118" y="1475587"/>
                  <a:pt x="2507029" y="1474083"/>
                  <a:pt x="2508066" y="1472995"/>
                </a:cubicBezTo>
                <a:cubicBezTo>
                  <a:pt x="2511228" y="1479578"/>
                  <a:pt x="2516412" y="1470351"/>
                  <a:pt x="2519886" y="1474653"/>
                </a:cubicBezTo>
                <a:cubicBezTo>
                  <a:pt x="2522737" y="1471387"/>
                  <a:pt x="2525744" y="1469625"/>
                  <a:pt x="2529891" y="1473565"/>
                </a:cubicBezTo>
                <a:cubicBezTo>
                  <a:pt x="2528180" y="1474809"/>
                  <a:pt x="2525225" y="1474394"/>
                  <a:pt x="2526418" y="1479267"/>
                </a:cubicBezTo>
                <a:cubicBezTo>
                  <a:pt x="2528232" y="1477764"/>
                  <a:pt x="2538548" y="1478904"/>
                  <a:pt x="2533313" y="1467811"/>
                </a:cubicBezTo>
                <a:cubicBezTo>
                  <a:pt x="2535075" y="1468018"/>
                  <a:pt x="2536786" y="1468692"/>
                  <a:pt x="2538704" y="1466826"/>
                </a:cubicBezTo>
                <a:cubicBezTo>
                  <a:pt x="2541555" y="1473409"/>
                  <a:pt x="2535542" y="1468795"/>
                  <a:pt x="2536941" y="1473565"/>
                </a:cubicBezTo>
                <a:cubicBezTo>
                  <a:pt x="2539948" y="1472787"/>
                  <a:pt x="2547102" y="1472683"/>
                  <a:pt x="2546791" y="1462471"/>
                </a:cubicBezTo>
                <a:cubicBezTo>
                  <a:pt x="2555863" y="1457805"/>
                  <a:pt x="2563484" y="1455265"/>
                  <a:pt x="2568720" y="1447696"/>
                </a:cubicBezTo>
                <a:cubicBezTo>
                  <a:pt x="2568253" y="1447541"/>
                  <a:pt x="2567631" y="1447281"/>
                  <a:pt x="2566802" y="1446763"/>
                </a:cubicBezTo>
                <a:cubicBezTo>
                  <a:pt x="2568772" y="1443549"/>
                  <a:pt x="2565091" y="1439920"/>
                  <a:pt x="2565143" y="1445156"/>
                </a:cubicBezTo>
                <a:cubicBezTo>
                  <a:pt x="2562654" y="1436965"/>
                  <a:pt x="2563536" y="1427738"/>
                  <a:pt x="2562551" y="1420791"/>
                </a:cubicBezTo>
                <a:cubicBezTo>
                  <a:pt x="2561255" y="1421413"/>
                  <a:pt x="2560011" y="1422087"/>
                  <a:pt x="2558818" y="1422761"/>
                </a:cubicBezTo>
                <a:cubicBezTo>
                  <a:pt x="2559129" y="1426856"/>
                  <a:pt x="2558611" y="1430278"/>
                  <a:pt x="2555967" y="1429708"/>
                </a:cubicBezTo>
                <a:cubicBezTo>
                  <a:pt x="2557056" y="1422398"/>
                  <a:pt x="2554204" y="1426960"/>
                  <a:pt x="2553945" y="1430952"/>
                </a:cubicBezTo>
                <a:cubicBezTo>
                  <a:pt x="2552805" y="1427686"/>
                  <a:pt x="2551923" y="1422398"/>
                  <a:pt x="2550368" y="1422554"/>
                </a:cubicBezTo>
                <a:cubicBezTo>
                  <a:pt x="2548035" y="1423487"/>
                  <a:pt x="2549020" y="1429345"/>
                  <a:pt x="2549953" y="1433440"/>
                </a:cubicBezTo>
                <a:cubicBezTo>
                  <a:pt x="2545754" y="1427323"/>
                  <a:pt x="2546843" y="1439868"/>
                  <a:pt x="2545236" y="1441734"/>
                </a:cubicBezTo>
                <a:cubicBezTo>
                  <a:pt x="2546014" y="1430485"/>
                  <a:pt x="2544199" y="1430070"/>
                  <a:pt x="2545340" y="1424627"/>
                </a:cubicBezTo>
                <a:cubicBezTo>
                  <a:pt x="2545184" y="1424109"/>
                  <a:pt x="2545029" y="1423539"/>
                  <a:pt x="2544873" y="1423020"/>
                </a:cubicBezTo>
                <a:cubicBezTo>
                  <a:pt x="2544251" y="1431989"/>
                  <a:pt x="2539689" y="1430952"/>
                  <a:pt x="2536734" y="1435151"/>
                </a:cubicBezTo>
                <a:cubicBezTo>
                  <a:pt x="2540363" y="1432144"/>
                  <a:pt x="2539689" y="1437224"/>
                  <a:pt x="2543059" y="1437535"/>
                </a:cubicBezTo>
                <a:cubicBezTo>
                  <a:pt x="2540933" y="1441268"/>
                  <a:pt x="2540000" y="1444275"/>
                  <a:pt x="2536423" y="1439194"/>
                </a:cubicBezTo>
                <a:lnTo>
                  <a:pt x="2537771" y="1444275"/>
                </a:lnTo>
                <a:cubicBezTo>
                  <a:pt x="2530461" y="1441838"/>
                  <a:pt x="2524344" y="1457805"/>
                  <a:pt x="2515428" y="1456302"/>
                </a:cubicBezTo>
                <a:cubicBezTo>
                  <a:pt x="2515842" y="1458375"/>
                  <a:pt x="2516775" y="1461071"/>
                  <a:pt x="2516153" y="1461693"/>
                </a:cubicBezTo>
                <a:cubicBezTo>
                  <a:pt x="2512265" y="1460397"/>
                  <a:pt x="2508740" y="1463456"/>
                  <a:pt x="2505578" y="1466463"/>
                </a:cubicBezTo>
                <a:cubicBezTo>
                  <a:pt x="2505578" y="1466463"/>
                  <a:pt x="2505630" y="1466463"/>
                  <a:pt x="2505630" y="1466515"/>
                </a:cubicBezTo>
                <a:cubicBezTo>
                  <a:pt x="2505526" y="1466515"/>
                  <a:pt x="2505370" y="1466618"/>
                  <a:pt x="2505215" y="1466774"/>
                </a:cubicBezTo>
                <a:cubicBezTo>
                  <a:pt x="2505215" y="1466774"/>
                  <a:pt x="2505163" y="1466826"/>
                  <a:pt x="2505163" y="1466826"/>
                </a:cubicBezTo>
                <a:cubicBezTo>
                  <a:pt x="2505785" y="1469107"/>
                  <a:pt x="2506718" y="1469003"/>
                  <a:pt x="2507444" y="1470714"/>
                </a:cubicBezTo>
                <a:cubicBezTo>
                  <a:pt x="2503556" y="1470091"/>
                  <a:pt x="2505992" y="1475794"/>
                  <a:pt x="2504696" y="1477764"/>
                </a:cubicBezTo>
                <a:cubicBezTo>
                  <a:pt x="2504022" y="1476623"/>
                  <a:pt x="2503349" y="1476001"/>
                  <a:pt x="2502571" y="1475638"/>
                </a:cubicBezTo>
                <a:cubicBezTo>
                  <a:pt x="2503400" y="1481445"/>
                  <a:pt x="2501171" y="1480252"/>
                  <a:pt x="2499149" y="1478956"/>
                </a:cubicBezTo>
                <a:cubicBezTo>
                  <a:pt x="2498165" y="1485644"/>
                  <a:pt x="2494484" y="1491035"/>
                  <a:pt x="2492203" y="1487976"/>
                </a:cubicBezTo>
                <a:cubicBezTo>
                  <a:pt x="2493395" y="1486992"/>
                  <a:pt x="2494432" y="1485851"/>
                  <a:pt x="2492981" y="1482274"/>
                </a:cubicBezTo>
                <a:cubicBezTo>
                  <a:pt x="2488211" y="1478075"/>
                  <a:pt x="2488315" y="1499278"/>
                  <a:pt x="2481887" y="1489013"/>
                </a:cubicBezTo>
                <a:cubicBezTo>
                  <a:pt x="2483908" y="1480356"/>
                  <a:pt x="2487952" y="1483570"/>
                  <a:pt x="2490077" y="1476105"/>
                </a:cubicBezTo>
                <a:cubicBezTo>
                  <a:pt x="2491270" y="1481185"/>
                  <a:pt x="2492877" y="1482792"/>
                  <a:pt x="2495002" y="1481030"/>
                </a:cubicBezTo>
                <a:cubicBezTo>
                  <a:pt x="2493862" y="1476986"/>
                  <a:pt x="2491944" y="1479164"/>
                  <a:pt x="2490803" y="1474913"/>
                </a:cubicBezTo>
                <a:cubicBezTo>
                  <a:pt x="2490181" y="1474498"/>
                  <a:pt x="2489559" y="1474239"/>
                  <a:pt x="2488989" y="1474394"/>
                </a:cubicBezTo>
                <a:cubicBezTo>
                  <a:pt x="2485360" y="1475224"/>
                  <a:pt x="2486708" y="1484555"/>
                  <a:pt x="2481627" y="1484192"/>
                </a:cubicBezTo>
                <a:cubicBezTo>
                  <a:pt x="2480850" y="1475535"/>
                  <a:pt x="2476910" y="1486162"/>
                  <a:pt x="2474110" y="1482481"/>
                </a:cubicBezTo>
                <a:cubicBezTo>
                  <a:pt x="2480591" y="1477971"/>
                  <a:pt x="2464572" y="1478541"/>
                  <a:pt x="2467527" y="1489895"/>
                </a:cubicBezTo>
                <a:cubicBezTo>
                  <a:pt x="2469445" y="1488236"/>
                  <a:pt x="2470844" y="1492383"/>
                  <a:pt x="2472555" y="1492953"/>
                </a:cubicBezTo>
                <a:cubicBezTo>
                  <a:pt x="2468978" y="1494094"/>
                  <a:pt x="2471207" y="1495701"/>
                  <a:pt x="2472296" y="1502751"/>
                </a:cubicBezTo>
                <a:cubicBezTo>
                  <a:pt x="2469082" y="1502388"/>
                  <a:pt x="2469963" y="1507313"/>
                  <a:pt x="2468201" y="1508816"/>
                </a:cubicBezTo>
                <a:cubicBezTo>
                  <a:pt x="2467060" y="1503270"/>
                  <a:pt x="2469756" y="1502492"/>
                  <a:pt x="2469704" y="1498345"/>
                </a:cubicBezTo>
                <a:cubicBezTo>
                  <a:pt x="2468874" y="1498863"/>
                  <a:pt x="2468149" y="1498241"/>
                  <a:pt x="2467423" y="1497619"/>
                </a:cubicBezTo>
                <a:cubicBezTo>
                  <a:pt x="2466542" y="1500470"/>
                  <a:pt x="2467786" y="1509490"/>
                  <a:pt x="2464572" y="1503010"/>
                </a:cubicBezTo>
                <a:cubicBezTo>
                  <a:pt x="2465401" y="1505913"/>
                  <a:pt x="2465816" y="1508350"/>
                  <a:pt x="2465712" y="1510112"/>
                </a:cubicBezTo>
                <a:cubicBezTo>
                  <a:pt x="2474577" y="1508972"/>
                  <a:pt x="2479139" y="1509076"/>
                  <a:pt x="2484530" y="1503218"/>
                </a:cubicBezTo>
                <a:close/>
                <a:moveTo>
                  <a:pt x="2464157" y="1501351"/>
                </a:moveTo>
                <a:cubicBezTo>
                  <a:pt x="2462135" y="1495701"/>
                  <a:pt x="2461461" y="1500574"/>
                  <a:pt x="2461047" y="1503010"/>
                </a:cubicBezTo>
                <a:cubicBezTo>
                  <a:pt x="2462239" y="1506898"/>
                  <a:pt x="2464053" y="1502544"/>
                  <a:pt x="2464157" y="1501351"/>
                </a:cubicBezTo>
                <a:close/>
                <a:moveTo>
                  <a:pt x="2426417" y="1538832"/>
                </a:moveTo>
                <a:lnTo>
                  <a:pt x="2425017" y="1533493"/>
                </a:lnTo>
                <a:cubicBezTo>
                  <a:pt x="2435800" y="1532508"/>
                  <a:pt x="2448398" y="1527427"/>
                  <a:pt x="2457625" y="1514519"/>
                </a:cubicBezTo>
                <a:cubicBezTo>
                  <a:pt x="2458403" y="1514571"/>
                  <a:pt x="2458921" y="1517629"/>
                  <a:pt x="2459751" y="1517266"/>
                </a:cubicBezTo>
                <a:cubicBezTo>
                  <a:pt x="2461047" y="1515919"/>
                  <a:pt x="2461772" y="1513845"/>
                  <a:pt x="2462602" y="1511875"/>
                </a:cubicBezTo>
                <a:cubicBezTo>
                  <a:pt x="2461098" y="1506691"/>
                  <a:pt x="2458766" y="1510683"/>
                  <a:pt x="2456744" y="1511201"/>
                </a:cubicBezTo>
                <a:cubicBezTo>
                  <a:pt x="2456070" y="1508816"/>
                  <a:pt x="2455396" y="1506484"/>
                  <a:pt x="2456018" y="1505810"/>
                </a:cubicBezTo>
                <a:cubicBezTo>
                  <a:pt x="2449071" y="1505706"/>
                  <a:pt x="2439325" y="1515919"/>
                  <a:pt x="2427713" y="1511253"/>
                </a:cubicBezTo>
                <a:cubicBezTo>
                  <a:pt x="2426158" y="1514156"/>
                  <a:pt x="2424810" y="1517318"/>
                  <a:pt x="2424914" y="1522347"/>
                </a:cubicBezTo>
                <a:cubicBezTo>
                  <a:pt x="2422736" y="1521880"/>
                  <a:pt x="2423877" y="1516696"/>
                  <a:pt x="2422736" y="1513897"/>
                </a:cubicBezTo>
                <a:cubicBezTo>
                  <a:pt x="2420818" y="1513430"/>
                  <a:pt x="2421596" y="1522036"/>
                  <a:pt x="2419470" y="1517577"/>
                </a:cubicBezTo>
                <a:cubicBezTo>
                  <a:pt x="2418019" y="1520014"/>
                  <a:pt x="2419419" y="1520481"/>
                  <a:pt x="2420611" y="1524680"/>
                </a:cubicBezTo>
                <a:cubicBezTo>
                  <a:pt x="2416827" y="1523798"/>
                  <a:pt x="2413975" y="1522969"/>
                  <a:pt x="2412265" y="1525250"/>
                </a:cubicBezTo>
                <a:cubicBezTo>
                  <a:pt x="2410139" y="1519910"/>
                  <a:pt x="2413509" y="1521569"/>
                  <a:pt x="2414494" y="1520221"/>
                </a:cubicBezTo>
                <a:cubicBezTo>
                  <a:pt x="2411020" y="1515348"/>
                  <a:pt x="2407236" y="1519962"/>
                  <a:pt x="2406406" y="1524524"/>
                </a:cubicBezTo>
                <a:cubicBezTo>
                  <a:pt x="2407599" y="1531212"/>
                  <a:pt x="2412213" y="1534115"/>
                  <a:pt x="2408843" y="1536707"/>
                </a:cubicBezTo>
                <a:cubicBezTo>
                  <a:pt x="2413094" y="1541165"/>
                  <a:pt x="2417241" y="1525820"/>
                  <a:pt x="2420507" y="1532456"/>
                </a:cubicBezTo>
                <a:cubicBezTo>
                  <a:pt x="2416878" y="1539040"/>
                  <a:pt x="2406925" y="1537588"/>
                  <a:pt x="2407132" y="1549148"/>
                </a:cubicBezTo>
                <a:cubicBezTo>
                  <a:pt x="2415686" y="1552933"/>
                  <a:pt x="2418693" y="1540128"/>
                  <a:pt x="2426417" y="1538832"/>
                </a:cubicBezTo>
                <a:close/>
                <a:moveTo>
                  <a:pt x="2393239" y="1539040"/>
                </a:moveTo>
                <a:cubicBezTo>
                  <a:pt x="2392358" y="1536033"/>
                  <a:pt x="2393083" y="1535100"/>
                  <a:pt x="2392098" y="1531937"/>
                </a:cubicBezTo>
                <a:cubicBezTo>
                  <a:pt x="2389195" y="1531575"/>
                  <a:pt x="2391528" y="1538003"/>
                  <a:pt x="2388625" y="1537640"/>
                </a:cubicBezTo>
                <a:cubicBezTo>
                  <a:pt x="2389973" y="1540128"/>
                  <a:pt x="2391735" y="1538107"/>
                  <a:pt x="2393239" y="1539040"/>
                </a:cubicBezTo>
                <a:close/>
                <a:moveTo>
                  <a:pt x="2373643" y="1539817"/>
                </a:moveTo>
                <a:cubicBezTo>
                  <a:pt x="2379968" y="1531626"/>
                  <a:pt x="2386914" y="1529242"/>
                  <a:pt x="2394120" y="1523176"/>
                </a:cubicBezTo>
                <a:cubicBezTo>
                  <a:pt x="2394846" y="1526339"/>
                  <a:pt x="2392254" y="1525302"/>
                  <a:pt x="2392513" y="1527894"/>
                </a:cubicBezTo>
                <a:cubicBezTo>
                  <a:pt x="2393965" y="1533130"/>
                  <a:pt x="2397179" y="1529138"/>
                  <a:pt x="2395831" y="1524213"/>
                </a:cubicBezTo>
                <a:cubicBezTo>
                  <a:pt x="2398475" y="1526702"/>
                  <a:pt x="2398941" y="1528049"/>
                  <a:pt x="2400134" y="1535411"/>
                </a:cubicBezTo>
                <a:cubicBezTo>
                  <a:pt x="2402207" y="1520999"/>
                  <a:pt x="2396816" y="1515452"/>
                  <a:pt x="2390180" y="1521466"/>
                </a:cubicBezTo>
                <a:cubicBezTo>
                  <a:pt x="2390077" y="1518666"/>
                  <a:pt x="2391528" y="1517992"/>
                  <a:pt x="2392409" y="1516437"/>
                </a:cubicBezTo>
                <a:cubicBezTo>
                  <a:pt x="2391321" y="1510942"/>
                  <a:pt x="2389247" y="1516644"/>
                  <a:pt x="2388003" y="1512964"/>
                </a:cubicBezTo>
                <a:cubicBezTo>
                  <a:pt x="2387277" y="1513949"/>
                  <a:pt x="2388573" y="1517526"/>
                  <a:pt x="2389143" y="1520066"/>
                </a:cubicBezTo>
                <a:cubicBezTo>
                  <a:pt x="2382663" y="1521569"/>
                  <a:pt x="2381990" y="1520947"/>
                  <a:pt x="2375198" y="1523591"/>
                </a:cubicBezTo>
                <a:cubicBezTo>
                  <a:pt x="2376028" y="1530486"/>
                  <a:pt x="2372036" y="1525302"/>
                  <a:pt x="2372606" y="1532663"/>
                </a:cubicBezTo>
                <a:cubicBezTo>
                  <a:pt x="2370533" y="1532041"/>
                  <a:pt x="2373540" y="1527842"/>
                  <a:pt x="2370844" y="1525872"/>
                </a:cubicBezTo>
                <a:cubicBezTo>
                  <a:pt x="2366852" y="1529553"/>
                  <a:pt x="2368459" y="1533959"/>
                  <a:pt x="2363016" y="1533856"/>
                </a:cubicBezTo>
                <a:cubicBezTo>
                  <a:pt x="2361668" y="1529086"/>
                  <a:pt x="2367630" y="1533752"/>
                  <a:pt x="2364830" y="1527116"/>
                </a:cubicBezTo>
                <a:cubicBezTo>
                  <a:pt x="2362653" y="1531315"/>
                  <a:pt x="2360009" y="1531004"/>
                  <a:pt x="2356950" y="1529345"/>
                </a:cubicBezTo>
                <a:cubicBezTo>
                  <a:pt x="2357780" y="1533389"/>
                  <a:pt x="2358713" y="1535774"/>
                  <a:pt x="2359750" y="1537484"/>
                </a:cubicBezTo>
                <a:cubicBezTo>
                  <a:pt x="2358246" y="1538884"/>
                  <a:pt x="2357106" y="1536240"/>
                  <a:pt x="2356121" y="1531678"/>
                </a:cubicBezTo>
                <a:cubicBezTo>
                  <a:pt x="2352492" y="1531523"/>
                  <a:pt x="2353114" y="1536811"/>
                  <a:pt x="2352907" y="1541061"/>
                </a:cubicBezTo>
                <a:cubicBezTo>
                  <a:pt x="2359335" y="1552103"/>
                  <a:pt x="2367215" y="1533182"/>
                  <a:pt x="2373643" y="1539817"/>
                </a:cubicBezTo>
                <a:close/>
                <a:moveTo>
                  <a:pt x="2328386" y="1611617"/>
                </a:moveTo>
                <a:cubicBezTo>
                  <a:pt x="2325587" y="1604255"/>
                  <a:pt x="2324913" y="1611409"/>
                  <a:pt x="2322113" y="1609128"/>
                </a:cubicBezTo>
                <a:cubicBezTo>
                  <a:pt x="2323720" y="1614934"/>
                  <a:pt x="2326313" y="1610424"/>
                  <a:pt x="2328386" y="1611617"/>
                </a:cubicBezTo>
                <a:close/>
                <a:moveTo>
                  <a:pt x="2319936" y="1650601"/>
                </a:moveTo>
                <a:cubicBezTo>
                  <a:pt x="2324083" y="1657236"/>
                  <a:pt x="2319262" y="1645832"/>
                  <a:pt x="2321595" y="1645883"/>
                </a:cubicBezTo>
                <a:cubicBezTo>
                  <a:pt x="2320817" y="1643654"/>
                  <a:pt x="2319677" y="1645313"/>
                  <a:pt x="2318640" y="1645469"/>
                </a:cubicBezTo>
                <a:cubicBezTo>
                  <a:pt x="2319314" y="1647853"/>
                  <a:pt x="2319988" y="1650238"/>
                  <a:pt x="2319314" y="1650912"/>
                </a:cubicBezTo>
                <a:cubicBezTo>
                  <a:pt x="2319884" y="1652778"/>
                  <a:pt x="2320143" y="1651534"/>
                  <a:pt x="2319936" y="1650601"/>
                </a:cubicBezTo>
                <a:close/>
                <a:moveTo>
                  <a:pt x="2311797" y="1624110"/>
                </a:moveTo>
                <a:lnTo>
                  <a:pt x="2309309" y="1625406"/>
                </a:lnTo>
                <a:cubicBezTo>
                  <a:pt x="2309724" y="1627117"/>
                  <a:pt x="2310138" y="1628776"/>
                  <a:pt x="2310605" y="1630487"/>
                </a:cubicBezTo>
                <a:cubicBezTo>
                  <a:pt x="2311590" y="1629139"/>
                  <a:pt x="2313093" y="1628465"/>
                  <a:pt x="2311797" y="1624110"/>
                </a:cubicBezTo>
                <a:close/>
                <a:moveTo>
                  <a:pt x="2308220" y="1624006"/>
                </a:moveTo>
                <a:cubicBezTo>
                  <a:pt x="2307028" y="1619704"/>
                  <a:pt x="2305265" y="1621725"/>
                  <a:pt x="2303606" y="1622555"/>
                </a:cubicBezTo>
                <a:lnTo>
                  <a:pt x="2304902" y="1627635"/>
                </a:lnTo>
                <a:cubicBezTo>
                  <a:pt x="2306509" y="1627065"/>
                  <a:pt x="2307961" y="1626391"/>
                  <a:pt x="2308220" y="1624006"/>
                </a:cubicBezTo>
                <a:close/>
                <a:moveTo>
                  <a:pt x="2316463" y="1612031"/>
                </a:moveTo>
                <a:cubicBezTo>
                  <a:pt x="2311901" y="1602389"/>
                  <a:pt x="2300548" y="1612446"/>
                  <a:pt x="2293705" y="1614261"/>
                </a:cubicBezTo>
                <a:cubicBezTo>
                  <a:pt x="2300548" y="1619963"/>
                  <a:pt x="2311175" y="1610839"/>
                  <a:pt x="2316463" y="1612031"/>
                </a:cubicBezTo>
                <a:close/>
                <a:moveTo>
                  <a:pt x="2297748" y="1677506"/>
                </a:moveTo>
                <a:cubicBezTo>
                  <a:pt x="2296452" y="1670715"/>
                  <a:pt x="2296504" y="1670248"/>
                  <a:pt x="2294119" y="1665946"/>
                </a:cubicBezTo>
                <a:cubicBezTo>
                  <a:pt x="2294016" y="1669937"/>
                  <a:pt x="2295104" y="1678647"/>
                  <a:pt x="2297748" y="1677506"/>
                </a:cubicBezTo>
                <a:close/>
                <a:moveTo>
                  <a:pt x="2293549" y="1677765"/>
                </a:moveTo>
                <a:cubicBezTo>
                  <a:pt x="2294119" y="1676780"/>
                  <a:pt x="2294379" y="1673929"/>
                  <a:pt x="2293342" y="1674033"/>
                </a:cubicBezTo>
                <a:cubicBezTo>
                  <a:pt x="2293290" y="1672063"/>
                  <a:pt x="2294327" y="1671544"/>
                  <a:pt x="2293290" y="1668278"/>
                </a:cubicBezTo>
                <a:cubicBezTo>
                  <a:pt x="2292979" y="1669626"/>
                  <a:pt x="2292720" y="1670922"/>
                  <a:pt x="2292046" y="1668952"/>
                </a:cubicBezTo>
                <a:cubicBezTo>
                  <a:pt x="2291476" y="1669730"/>
                  <a:pt x="2292461" y="1672529"/>
                  <a:pt x="2291631" y="1672996"/>
                </a:cubicBezTo>
                <a:cubicBezTo>
                  <a:pt x="2292305" y="1674188"/>
                  <a:pt x="2292979" y="1675433"/>
                  <a:pt x="2293549" y="1677765"/>
                </a:cubicBezTo>
                <a:close/>
                <a:moveTo>
                  <a:pt x="2287380" y="1692488"/>
                </a:moveTo>
                <a:cubicBezTo>
                  <a:pt x="2286603" y="1690259"/>
                  <a:pt x="2285462" y="1691866"/>
                  <a:pt x="2284425" y="1692073"/>
                </a:cubicBezTo>
                <a:cubicBezTo>
                  <a:pt x="2284010" y="1690052"/>
                  <a:pt x="2285203" y="1690052"/>
                  <a:pt x="2285877" y="1689378"/>
                </a:cubicBezTo>
                <a:cubicBezTo>
                  <a:pt x="2285669" y="1685904"/>
                  <a:pt x="2282559" y="1684660"/>
                  <a:pt x="2284166" y="1682587"/>
                </a:cubicBezTo>
                <a:cubicBezTo>
                  <a:pt x="2282870" y="1680254"/>
                  <a:pt x="2283026" y="1689378"/>
                  <a:pt x="2283181" y="1692695"/>
                </a:cubicBezTo>
                <a:cubicBezTo>
                  <a:pt x="2285566" y="1692177"/>
                  <a:pt x="2285877" y="1696635"/>
                  <a:pt x="2287380" y="1692488"/>
                </a:cubicBezTo>
                <a:close/>
                <a:moveTo>
                  <a:pt x="2262808" y="1676418"/>
                </a:moveTo>
                <a:cubicBezTo>
                  <a:pt x="2261771" y="1671182"/>
                  <a:pt x="2259905" y="1673929"/>
                  <a:pt x="2258401" y="1672892"/>
                </a:cubicBezTo>
                <a:lnTo>
                  <a:pt x="2259697" y="1678025"/>
                </a:lnTo>
                <a:lnTo>
                  <a:pt x="2262808" y="1676418"/>
                </a:lnTo>
                <a:close/>
                <a:moveTo>
                  <a:pt x="2265866" y="1699746"/>
                </a:moveTo>
                <a:cubicBezTo>
                  <a:pt x="2263585" y="1696739"/>
                  <a:pt x="2265089" y="1696013"/>
                  <a:pt x="2266903" y="1695391"/>
                </a:cubicBezTo>
                <a:cubicBezTo>
                  <a:pt x="2264415" y="1688911"/>
                  <a:pt x="2263326" y="1698346"/>
                  <a:pt x="2261667" y="1699953"/>
                </a:cubicBezTo>
                <a:cubicBezTo>
                  <a:pt x="2262704" y="1703686"/>
                  <a:pt x="2264518" y="1699331"/>
                  <a:pt x="2265866" y="1699746"/>
                </a:cubicBezTo>
                <a:close/>
                <a:moveTo>
                  <a:pt x="2252802" y="1681498"/>
                </a:moveTo>
                <a:cubicBezTo>
                  <a:pt x="2257209" y="1688237"/>
                  <a:pt x="2260993" y="1692955"/>
                  <a:pt x="2263896" y="1683520"/>
                </a:cubicBezTo>
                <a:cubicBezTo>
                  <a:pt x="2261045" y="1679476"/>
                  <a:pt x="2258246" y="1687978"/>
                  <a:pt x="2253995" y="1675122"/>
                </a:cubicBezTo>
                <a:cubicBezTo>
                  <a:pt x="2249485" y="1680513"/>
                  <a:pt x="2244560" y="1679943"/>
                  <a:pt x="2242953" y="1684608"/>
                </a:cubicBezTo>
                <a:cubicBezTo>
                  <a:pt x="2247152" y="1692125"/>
                  <a:pt x="2252025" y="1688807"/>
                  <a:pt x="2252802" y="1681498"/>
                </a:cubicBezTo>
                <a:close/>
                <a:moveTo>
                  <a:pt x="2236317" y="1691866"/>
                </a:moveTo>
                <a:cubicBezTo>
                  <a:pt x="2239220" y="1689067"/>
                  <a:pt x="2239479" y="1684712"/>
                  <a:pt x="2243212" y="1688341"/>
                </a:cubicBezTo>
                <a:lnTo>
                  <a:pt x="2241086" y="1679839"/>
                </a:lnTo>
                <a:cubicBezTo>
                  <a:pt x="2238235" y="1683831"/>
                  <a:pt x="2232688" y="1681965"/>
                  <a:pt x="2229630" y="1687615"/>
                </a:cubicBezTo>
                <a:cubicBezTo>
                  <a:pt x="2232533" y="1692747"/>
                  <a:pt x="2233310" y="1684764"/>
                  <a:pt x="2236317" y="1691866"/>
                </a:cubicBezTo>
                <a:close/>
                <a:moveTo>
                  <a:pt x="2197385" y="1742411"/>
                </a:moveTo>
                <a:cubicBezTo>
                  <a:pt x="2194430" y="1738263"/>
                  <a:pt x="2194585" y="1742203"/>
                  <a:pt x="2192978" y="1744640"/>
                </a:cubicBezTo>
                <a:cubicBezTo>
                  <a:pt x="2195881" y="1748735"/>
                  <a:pt x="2195778" y="1744847"/>
                  <a:pt x="2197385" y="1742411"/>
                </a:cubicBezTo>
                <a:close/>
                <a:moveTo>
                  <a:pt x="2188727" y="1716128"/>
                </a:moveTo>
                <a:cubicBezTo>
                  <a:pt x="2187898" y="1710684"/>
                  <a:pt x="2186394" y="1711669"/>
                  <a:pt x="2185565" y="1706226"/>
                </a:cubicBezTo>
                <a:cubicBezTo>
                  <a:pt x="2185358" y="1709803"/>
                  <a:pt x="2181210" y="1708092"/>
                  <a:pt x="2183491" y="1714987"/>
                </a:cubicBezTo>
                <a:cubicBezTo>
                  <a:pt x="2181055" y="1709336"/>
                  <a:pt x="2179344" y="1716646"/>
                  <a:pt x="2177219" y="1718201"/>
                </a:cubicBezTo>
                <a:cubicBezTo>
                  <a:pt x="2181159" y="1714935"/>
                  <a:pt x="2186291" y="1720378"/>
                  <a:pt x="2188727" y="1716128"/>
                </a:cubicBezTo>
                <a:close/>
                <a:moveTo>
                  <a:pt x="2178048" y="1715817"/>
                </a:moveTo>
                <a:cubicBezTo>
                  <a:pt x="2178411" y="1712447"/>
                  <a:pt x="2176078" y="1705552"/>
                  <a:pt x="2174056" y="1708248"/>
                </a:cubicBezTo>
                <a:cubicBezTo>
                  <a:pt x="2178463" y="1717475"/>
                  <a:pt x="2171050" y="1708766"/>
                  <a:pt x="2173020" y="1718357"/>
                </a:cubicBezTo>
                <a:cubicBezTo>
                  <a:pt x="2175249" y="1715661"/>
                  <a:pt x="2175145" y="1717009"/>
                  <a:pt x="2178048" y="1715817"/>
                </a:cubicBezTo>
                <a:close/>
                <a:moveTo>
                  <a:pt x="2165295" y="1712758"/>
                </a:moveTo>
                <a:cubicBezTo>
                  <a:pt x="2164155" y="1710477"/>
                  <a:pt x="2162807" y="1709907"/>
                  <a:pt x="2161304" y="1710943"/>
                </a:cubicBezTo>
                <a:cubicBezTo>
                  <a:pt x="2162444" y="1716024"/>
                  <a:pt x="2165036" y="1715765"/>
                  <a:pt x="2165295" y="1712758"/>
                </a:cubicBezTo>
                <a:close/>
                <a:moveTo>
                  <a:pt x="2152543" y="1698139"/>
                </a:moveTo>
                <a:cubicBezTo>
                  <a:pt x="2150210" y="1695806"/>
                  <a:pt x="2150158" y="1699487"/>
                  <a:pt x="2147099" y="1698916"/>
                </a:cubicBezTo>
                <a:cubicBezTo>
                  <a:pt x="2148395" y="1704049"/>
                  <a:pt x="2152180" y="1700834"/>
                  <a:pt x="2152543" y="1698139"/>
                </a:cubicBezTo>
                <a:close/>
                <a:moveTo>
                  <a:pt x="2160319" y="1738212"/>
                </a:moveTo>
                <a:cubicBezTo>
                  <a:pt x="2158401" y="1740752"/>
                  <a:pt x="2156327" y="1735879"/>
                  <a:pt x="2155912" y="1740389"/>
                </a:cubicBezTo>
                <a:cubicBezTo>
                  <a:pt x="2157001" y="1748061"/>
                  <a:pt x="2162859" y="1745106"/>
                  <a:pt x="2160319" y="1738212"/>
                </a:cubicBezTo>
                <a:close/>
                <a:moveTo>
                  <a:pt x="2151298" y="1710218"/>
                </a:moveTo>
                <a:cubicBezTo>
                  <a:pt x="2147773" y="1705552"/>
                  <a:pt x="2146684" y="1706485"/>
                  <a:pt x="2142330" y="1705189"/>
                </a:cubicBezTo>
                <a:cubicBezTo>
                  <a:pt x="2143885" y="1707418"/>
                  <a:pt x="2147929" y="1708611"/>
                  <a:pt x="2144611" y="1711669"/>
                </a:cubicBezTo>
                <a:cubicBezTo>
                  <a:pt x="2147255" y="1718512"/>
                  <a:pt x="2148758" y="1710425"/>
                  <a:pt x="2151298" y="1710218"/>
                </a:cubicBezTo>
                <a:close/>
                <a:moveTo>
                  <a:pt x="2153216" y="1755112"/>
                </a:moveTo>
                <a:cubicBezTo>
                  <a:pt x="2155186" y="1752001"/>
                  <a:pt x="2157105" y="1748787"/>
                  <a:pt x="2154253" y="1739300"/>
                </a:cubicBezTo>
                <a:cubicBezTo>
                  <a:pt x="2154253" y="1745003"/>
                  <a:pt x="2151765" y="1747491"/>
                  <a:pt x="2153216" y="1755112"/>
                </a:cubicBezTo>
                <a:close/>
                <a:moveTo>
                  <a:pt x="2142278" y="1699383"/>
                </a:moveTo>
                <a:cubicBezTo>
                  <a:pt x="2141189" y="1692695"/>
                  <a:pt x="2138805" y="1698709"/>
                  <a:pt x="2137042" y="1698191"/>
                </a:cubicBezTo>
                <a:cubicBezTo>
                  <a:pt x="2139064" y="1703789"/>
                  <a:pt x="2139479" y="1696532"/>
                  <a:pt x="2142278" y="1699383"/>
                </a:cubicBezTo>
                <a:close/>
                <a:moveTo>
                  <a:pt x="2122630" y="1693940"/>
                </a:moveTo>
                <a:cubicBezTo>
                  <a:pt x="2121334" y="1691244"/>
                  <a:pt x="2119987" y="1688600"/>
                  <a:pt x="2118224" y="1690414"/>
                </a:cubicBezTo>
                <a:cubicBezTo>
                  <a:pt x="2119002" y="1691762"/>
                  <a:pt x="2119727" y="1693058"/>
                  <a:pt x="2119053" y="1693836"/>
                </a:cubicBezTo>
                <a:cubicBezTo>
                  <a:pt x="2119883" y="1697568"/>
                  <a:pt x="2121490" y="1693473"/>
                  <a:pt x="2122630" y="1693940"/>
                </a:cubicBezTo>
                <a:close/>
                <a:moveTo>
                  <a:pt x="2115321" y="1695702"/>
                </a:moveTo>
                <a:cubicBezTo>
                  <a:pt x="2115943" y="1695443"/>
                  <a:pt x="2116306" y="1697517"/>
                  <a:pt x="2116772" y="1698813"/>
                </a:cubicBezTo>
                <a:cubicBezTo>
                  <a:pt x="2118224" y="1696428"/>
                  <a:pt x="2116824" y="1695910"/>
                  <a:pt x="2115736" y="1691659"/>
                </a:cubicBezTo>
                <a:cubicBezTo>
                  <a:pt x="2113506" y="1691399"/>
                  <a:pt x="2114595" y="1695547"/>
                  <a:pt x="2112418" y="1695236"/>
                </a:cubicBezTo>
                <a:cubicBezTo>
                  <a:pt x="2112936" y="1696687"/>
                  <a:pt x="2116150" y="1699798"/>
                  <a:pt x="2115321" y="1695702"/>
                </a:cubicBezTo>
                <a:close/>
                <a:moveTo>
                  <a:pt x="2097591" y="1689274"/>
                </a:moveTo>
                <a:cubicBezTo>
                  <a:pt x="2096710" y="1687978"/>
                  <a:pt x="2095984" y="1685749"/>
                  <a:pt x="2095310" y="1682794"/>
                </a:cubicBezTo>
                <a:lnTo>
                  <a:pt x="2092822" y="1684038"/>
                </a:lnTo>
                <a:cubicBezTo>
                  <a:pt x="2094118" y="1688445"/>
                  <a:pt x="2095829" y="1688963"/>
                  <a:pt x="2097591" y="1689274"/>
                </a:cubicBezTo>
                <a:close/>
                <a:moveTo>
                  <a:pt x="2094222" y="1692851"/>
                </a:moveTo>
                <a:cubicBezTo>
                  <a:pt x="2092096" y="1688445"/>
                  <a:pt x="2092096" y="1691762"/>
                  <a:pt x="2088986" y="1691659"/>
                </a:cubicBezTo>
                <a:cubicBezTo>
                  <a:pt x="2090126" y="1698346"/>
                  <a:pt x="2092511" y="1692333"/>
                  <a:pt x="2094222" y="1692851"/>
                </a:cubicBezTo>
                <a:close/>
                <a:moveTo>
                  <a:pt x="2078825" y="1692903"/>
                </a:moveTo>
                <a:cubicBezTo>
                  <a:pt x="2080121" y="1700420"/>
                  <a:pt x="2075403" y="1692851"/>
                  <a:pt x="2075248" y="1698502"/>
                </a:cubicBezTo>
                <a:cubicBezTo>
                  <a:pt x="2076855" y="1704049"/>
                  <a:pt x="2079499" y="1699383"/>
                  <a:pt x="2081728" y="1699072"/>
                </a:cubicBezTo>
                <a:cubicBezTo>
                  <a:pt x="2081469" y="1692229"/>
                  <a:pt x="2078773" y="1691088"/>
                  <a:pt x="2077995" y="1683727"/>
                </a:cubicBezTo>
                <a:cubicBezTo>
                  <a:pt x="2070530" y="1688445"/>
                  <a:pt x="2064102" y="1686319"/>
                  <a:pt x="2058815" y="1697154"/>
                </a:cubicBezTo>
                <a:cubicBezTo>
                  <a:pt x="2064413" y="1697983"/>
                  <a:pt x="2070219" y="1692281"/>
                  <a:pt x="2078825" y="1692903"/>
                </a:cubicBezTo>
                <a:close/>
                <a:moveTo>
                  <a:pt x="2053371" y="1703738"/>
                </a:moveTo>
                <a:cubicBezTo>
                  <a:pt x="2050002" y="1695650"/>
                  <a:pt x="2047513" y="1708662"/>
                  <a:pt x="2045025" y="1698346"/>
                </a:cubicBezTo>
                <a:cubicBezTo>
                  <a:pt x="2043521" y="1698294"/>
                  <a:pt x="2043677" y="1700316"/>
                  <a:pt x="2042951" y="1701301"/>
                </a:cubicBezTo>
                <a:cubicBezTo>
                  <a:pt x="2044403" y="1702390"/>
                  <a:pt x="2046684" y="1706485"/>
                  <a:pt x="2043573" y="1706744"/>
                </a:cubicBezTo>
                <a:cubicBezTo>
                  <a:pt x="2046373" y="1708300"/>
                  <a:pt x="2049898" y="1704463"/>
                  <a:pt x="2053371" y="1703738"/>
                </a:cubicBezTo>
                <a:close/>
                <a:moveTo>
                  <a:pt x="2047098" y="1712551"/>
                </a:moveTo>
                <a:cubicBezTo>
                  <a:pt x="2045958" y="1717942"/>
                  <a:pt x="2041551" y="1715246"/>
                  <a:pt x="2038959" y="1716542"/>
                </a:cubicBezTo>
                <a:cubicBezTo>
                  <a:pt x="2040774" y="1718253"/>
                  <a:pt x="2048032" y="1723333"/>
                  <a:pt x="2047098" y="1712551"/>
                </a:cubicBezTo>
                <a:close/>
                <a:moveTo>
                  <a:pt x="2039167" y="1720275"/>
                </a:moveTo>
                <a:cubicBezTo>
                  <a:pt x="2036108" y="1714313"/>
                  <a:pt x="2035382" y="1721260"/>
                  <a:pt x="2032065" y="1719912"/>
                </a:cubicBezTo>
                <a:cubicBezTo>
                  <a:pt x="2034657" y="1728051"/>
                  <a:pt x="2036989" y="1717061"/>
                  <a:pt x="2039167" y="1720275"/>
                </a:cubicBezTo>
                <a:close/>
                <a:moveTo>
                  <a:pt x="2014698" y="1720793"/>
                </a:moveTo>
                <a:cubicBezTo>
                  <a:pt x="2013920" y="1717061"/>
                  <a:pt x="2012261" y="1721104"/>
                  <a:pt x="2011173" y="1720638"/>
                </a:cubicBezTo>
                <a:cubicBezTo>
                  <a:pt x="2010188" y="1717009"/>
                  <a:pt x="2013195" y="1718771"/>
                  <a:pt x="2013869" y="1717424"/>
                </a:cubicBezTo>
                <a:cubicBezTo>
                  <a:pt x="2010914" y="1713069"/>
                  <a:pt x="2010706" y="1717527"/>
                  <a:pt x="2008840" y="1719860"/>
                </a:cubicBezTo>
                <a:cubicBezTo>
                  <a:pt x="2011069" y="1722815"/>
                  <a:pt x="2013350" y="1724578"/>
                  <a:pt x="2014698" y="1720793"/>
                </a:cubicBezTo>
                <a:close/>
                <a:moveTo>
                  <a:pt x="2003863" y="1728051"/>
                </a:moveTo>
                <a:cubicBezTo>
                  <a:pt x="2002308" y="1726081"/>
                  <a:pt x="1999612" y="1723074"/>
                  <a:pt x="1999249" y="1726496"/>
                </a:cubicBezTo>
                <a:cubicBezTo>
                  <a:pt x="2000597" y="1730384"/>
                  <a:pt x="2003397" y="1732405"/>
                  <a:pt x="2003863" y="1728051"/>
                </a:cubicBezTo>
                <a:close/>
                <a:moveTo>
                  <a:pt x="2004071" y="1720327"/>
                </a:moveTo>
                <a:cubicBezTo>
                  <a:pt x="2001427" y="1713847"/>
                  <a:pt x="1997539" y="1721052"/>
                  <a:pt x="1995517" y="1722608"/>
                </a:cubicBezTo>
                <a:cubicBezTo>
                  <a:pt x="1998420" y="1721882"/>
                  <a:pt x="2001530" y="1724111"/>
                  <a:pt x="2004071" y="1720327"/>
                </a:cubicBezTo>
                <a:close/>
                <a:moveTo>
                  <a:pt x="1651087" y="1694562"/>
                </a:moveTo>
                <a:cubicBezTo>
                  <a:pt x="1650776" y="1696376"/>
                  <a:pt x="1650724" y="1697620"/>
                  <a:pt x="1650776" y="1698502"/>
                </a:cubicBezTo>
                <a:cubicBezTo>
                  <a:pt x="1651191" y="1697620"/>
                  <a:pt x="1651346" y="1696428"/>
                  <a:pt x="1651087" y="1694562"/>
                </a:cubicBezTo>
                <a:close/>
                <a:moveTo>
                  <a:pt x="1650932" y="1693888"/>
                </a:moveTo>
                <a:cubicBezTo>
                  <a:pt x="1649947" y="1690829"/>
                  <a:pt x="1649428" y="1683779"/>
                  <a:pt x="1648029" y="1684194"/>
                </a:cubicBezTo>
                <a:cubicBezTo>
                  <a:pt x="1642015" y="1684453"/>
                  <a:pt x="1639786" y="1693006"/>
                  <a:pt x="1636935" y="1695443"/>
                </a:cubicBezTo>
                <a:cubicBezTo>
                  <a:pt x="1641134" y="1693836"/>
                  <a:pt x="1643570" y="1689689"/>
                  <a:pt x="1650932" y="1693888"/>
                </a:cubicBezTo>
                <a:close/>
                <a:moveTo>
                  <a:pt x="1634861" y="1696065"/>
                </a:moveTo>
                <a:cubicBezTo>
                  <a:pt x="1634809" y="1696065"/>
                  <a:pt x="1634757" y="1696013"/>
                  <a:pt x="1634705" y="1696013"/>
                </a:cubicBezTo>
                <a:cubicBezTo>
                  <a:pt x="1634654" y="1696065"/>
                  <a:pt x="1634654" y="1696117"/>
                  <a:pt x="1634654" y="1696117"/>
                </a:cubicBezTo>
                <a:cubicBezTo>
                  <a:pt x="1634705" y="1696065"/>
                  <a:pt x="1634757" y="1696065"/>
                  <a:pt x="1634861" y="1696065"/>
                </a:cubicBezTo>
                <a:close/>
                <a:moveTo>
                  <a:pt x="1632528" y="1673722"/>
                </a:moveTo>
                <a:cubicBezTo>
                  <a:pt x="1633409" y="1680980"/>
                  <a:pt x="1635742" y="1679891"/>
                  <a:pt x="1638023" y="1684608"/>
                </a:cubicBezTo>
                <a:cubicBezTo>
                  <a:pt x="1638334" y="1683675"/>
                  <a:pt x="1638697" y="1682794"/>
                  <a:pt x="1639112" y="1681913"/>
                </a:cubicBezTo>
                <a:cubicBezTo>
                  <a:pt x="1639164" y="1681031"/>
                  <a:pt x="1639060" y="1680202"/>
                  <a:pt x="1638490" y="1679684"/>
                </a:cubicBezTo>
                <a:cubicBezTo>
                  <a:pt x="1638905" y="1677040"/>
                  <a:pt x="1640356" y="1677973"/>
                  <a:pt x="1641548" y="1678025"/>
                </a:cubicBezTo>
                <a:cubicBezTo>
                  <a:pt x="1641911" y="1677662"/>
                  <a:pt x="1642326" y="1677506"/>
                  <a:pt x="1642741" y="1677247"/>
                </a:cubicBezTo>
                <a:cubicBezTo>
                  <a:pt x="1642896" y="1676988"/>
                  <a:pt x="1643000" y="1676625"/>
                  <a:pt x="1643052" y="1676106"/>
                </a:cubicBezTo>
                <a:cubicBezTo>
                  <a:pt x="1642793" y="1675484"/>
                  <a:pt x="1642430" y="1674499"/>
                  <a:pt x="1642119" y="1673411"/>
                </a:cubicBezTo>
                <a:cubicBezTo>
                  <a:pt x="1640045" y="1671596"/>
                  <a:pt x="1635639" y="1672167"/>
                  <a:pt x="1635276" y="1677454"/>
                </a:cubicBezTo>
                <a:cubicBezTo>
                  <a:pt x="1635276" y="1670922"/>
                  <a:pt x="1626981" y="1667190"/>
                  <a:pt x="1625996" y="1674914"/>
                </a:cubicBezTo>
                <a:cubicBezTo>
                  <a:pt x="1625530" y="1676832"/>
                  <a:pt x="1631802" y="1677454"/>
                  <a:pt x="1632528" y="1673722"/>
                </a:cubicBezTo>
                <a:close/>
                <a:moveTo>
                  <a:pt x="1591989" y="1564182"/>
                </a:moveTo>
                <a:cubicBezTo>
                  <a:pt x="1589189" y="1563353"/>
                  <a:pt x="1586235" y="1561850"/>
                  <a:pt x="1585146" y="1567137"/>
                </a:cubicBezTo>
                <a:cubicBezTo>
                  <a:pt x="1588464" y="1569885"/>
                  <a:pt x="1590693" y="1568641"/>
                  <a:pt x="1591989" y="1564182"/>
                </a:cubicBezTo>
                <a:close/>
                <a:moveTo>
                  <a:pt x="1581621" y="1602804"/>
                </a:moveTo>
                <a:cubicBezTo>
                  <a:pt x="1583954" y="1596220"/>
                  <a:pt x="1579080" y="1594146"/>
                  <a:pt x="1575763" y="1591191"/>
                </a:cubicBezTo>
                <a:cubicBezTo>
                  <a:pt x="1575037" y="1593732"/>
                  <a:pt x="1572756" y="1590621"/>
                  <a:pt x="1572497" y="1594665"/>
                </a:cubicBezTo>
                <a:cubicBezTo>
                  <a:pt x="1577318" y="1600834"/>
                  <a:pt x="1577422" y="1595183"/>
                  <a:pt x="1581621" y="1602804"/>
                </a:cubicBezTo>
                <a:close/>
                <a:moveTo>
                  <a:pt x="1571304" y="1599538"/>
                </a:moveTo>
                <a:cubicBezTo>
                  <a:pt x="1573378" y="1589947"/>
                  <a:pt x="1563113" y="1590414"/>
                  <a:pt x="1562077" y="1597049"/>
                </a:cubicBezTo>
                <a:cubicBezTo>
                  <a:pt x="1563476" y="1598501"/>
                  <a:pt x="1563217" y="1600937"/>
                  <a:pt x="1564461" y="1602493"/>
                </a:cubicBezTo>
                <a:cubicBezTo>
                  <a:pt x="1569386" y="1600315"/>
                  <a:pt x="1565394" y="1591813"/>
                  <a:pt x="1571304" y="1599538"/>
                </a:cubicBezTo>
                <a:close/>
                <a:moveTo>
                  <a:pt x="1557100" y="1612653"/>
                </a:moveTo>
                <a:cubicBezTo>
                  <a:pt x="1560832" y="1614934"/>
                  <a:pt x="1563995" y="1605344"/>
                  <a:pt x="1566742" y="1613535"/>
                </a:cubicBezTo>
                <a:lnTo>
                  <a:pt x="1568298" y="1607003"/>
                </a:lnTo>
                <a:cubicBezTo>
                  <a:pt x="1565187" y="1603685"/>
                  <a:pt x="1564306" y="1607832"/>
                  <a:pt x="1563010" y="1603374"/>
                </a:cubicBezTo>
                <a:cubicBezTo>
                  <a:pt x="1559692" y="1608973"/>
                  <a:pt x="1557567" y="1610424"/>
                  <a:pt x="1554456" y="1603218"/>
                </a:cubicBezTo>
                <a:cubicBezTo>
                  <a:pt x="1552020" y="1607521"/>
                  <a:pt x="1555182" y="1608351"/>
                  <a:pt x="1555026" y="1611254"/>
                </a:cubicBezTo>
                <a:lnTo>
                  <a:pt x="1549739" y="1607625"/>
                </a:lnTo>
                <a:cubicBezTo>
                  <a:pt x="1548028" y="1616697"/>
                  <a:pt x="1552642" y="1617993"/>
                  <a:pt x="1547302" y="1623125"/>
                </a:cubicBezTo>
                <a:cubicBezTo>
                  <a:pt x="1550983" y="1622037"/>
                  <a:pt x="1557826" y="1619807"/>
                  <a:pt x="1557100" y="1612653"/>
                </a:cubicBezTo>
                <a:close/>
                <a:moveTo>
                  <a:pt x="1527499" y="1628620"/>
                </a:moveTo>
                <a:cubicBezTo>
                  <a:pt x="1523974" y="1625199"/>
                  <a:pt x="1521693" y="1626287"/>
                  <a:pt x="1519982" y="1629191"/>
                </a:cubicBezTo>
                <a:cubicBezTo>
                  <a:pt x="1521330" y="1633493"/>
                  <a:pt x="1526980" y="1636085"/>
                  <a:pt x="1527499" y="1628620"/>
                </a:cubicBezTo>
                <a:close/>
                <a:moveTo>
                  <a:pt x="1503549" y="1646350"/>
                </a:moveTo>
                <a:cubicBezTo>
                  <a:pt x="1506037" y="1637330"/>
                  <a:pt x="1510703" y="1652415"/>
                  <a:pt x="1513969" y="1644069"/>
                </a:cubicBezTo>
                <a:cubicBezTo>
                  <a:pt x="1508888" y="1642462"/>
                  <a:pt x="1511117" y="1642410"/>
                  <a:pt x="1508007" y="1638004"/>
                </a:cubicBezTo>
                <a:cubicBezTo>
                  <a:pt x="1505778" y="1638989"/>
                  <a:pt x="1499505" y="1641062"/>
                  <a:pt x="1503549" y="1646350"/>
                </a:cubicBezTo>
                <a:close/>
                <a:moveTo>
                  <a:pt x="1500749" y="1642514"/>
                </a:moveTo>
                <a:cubicBezTo>
                  <a:pt x="1502045" y="1629916"/>
                  <a:pt x="1508473" y="1635671"/>
                  <a:pt x="1511428" y="1628931"/>
                </a:cubicBezTo>
                <a:cubicBezTo>
                  <a:pt x="1506970" y="1623073"/>
                  <a:pt x="1500594" y="1634115"/>
                  <a:pt x="1495876" y="1637226"/>
                </a:cubicBezTo>
                <a:cubicBezTo>
                  <a:pt x="1498572" y="1638315"/>
                  <a:pt x="1497431" y="1641788"/>
                  <a:pt x="1500749" y="1642514"/>
                </a:cubicBezTo>
                <a:close/>
                <a:moveTo>
                  <a:pt x="1523092" y="1734324"/>
                </a:moveTo>
                <a:cubicBezTo>
                  <a:pt x="1520449" y="1731939"/>
                  <a:pt x="1518375" y="1731783"/>
                  <a:pt x="1517649" y="1736293"/>
                </a:cubicBezTo>
                <a:cubicBezTo>
                  <a:pt x="1520293" y="1738678"/>
                  <a:pt x="1522367" y="1738834"/>
                  <a:pt x="1523092" y="1734324"/>
                </a:cubicBezTo>
                <a:close/>
                <a:moveTo>
                  <a:pt x="1517131" y="1758844"/>
                </a:moveTo>
                <a:cubicBezTo>
                  <a:pt x="1516301" y="1757134"/>
                  <a:pt x="1512362" y="1754956"/>
                  <a:pt x="1511947" y="1749513"/>
                </a:cubicBezTo>
                <a:cubicBezTo>
                  <a:pt x="1514331" y="1750861"/>
                  <a:pt x="1515213" y="1746973"/>
                  <a:pt x="1516042" y="1742825"/>
                </a:cubicBezTo>
                <a:cubicBezTo>
                  <a:pt x="1511480" y="1741892"/>
                  <a:pt x="1505881" y="1736967"/>
                  <a:pt x="1503445" y="1743655"/>
                </a:cubicBezTo>
                <a:cubicBezTo>
                  <a:pt x="1510599" y="1746040"/>
                  <a:pt x="1511791" y="1768642"/>
                  <a:pt x="1517131" y="1758844"/>
                </a:cubicBezTo>
                <a:close/>
                <a:moveTo>
                  <a:pt x="1503756" y="1747699"/>
                </a:moveTo>
                <a:cubicBezTo>
                  <a:pt x="1499557" y="1742877"/>
                  <a:pt x="1498157" y="1748061"/>
                  <a:pt x="1495824" y="1749824"/>
                </a:cubicBezTo>
                <a:cubicBezTo>
                  <a:pt x="1498572" y="1749617"/>
                  <a:pt x="1502097" y="1752001"/>
                  <a:pt x="1503756" y="1747699"/>
                </a:cubicBezTo>
                <a:close/>
                <a:moveTo>
                  <a:pt x="1498468" y="1759311"/>
                </a:moveTo>
                <a:cubicBezTo>
                  <a:pt x="1499557" y="1755164"/>
                  <a:pt x="1503445" y="1760711"/>
                  <a:pt x="1503600" y="1753349"/>
                </a:cubicBezTo>
                <a:cubicBezTo>
                  <a:pt x="1501060" y="1750653"/>
                  <a:pt x="1496187" y="1754956"/>
                  <a:pt x="1498468" y="1759311"/>
                </a:cubicBezTo>
                <a:close/>
                <a:moveTo>
                  <a:pt x="1483745" y="1666982"/>
                </a:moveTo>
                <a:cubicBezTo>
                  <a:pt x="1480013" y="1672374"/>
                  <a:pt x="1466482" y="1670093"/>
                  <a:pt x="1470163" y="1682327"/>
                </a:cubicBezTo>
                <a:cubicBezTo>
                  <a:pt x="1473066" y="1673463"/>
                  <a:pt x="1483538" y="1675381"/>
                  <a:pt x="1483745" y="1666982"/>
                </a:cubicBezTo>
                <a:close/>
                <a:moveTo>
                  <a:pt x="1451293" y="1694095"/>
                </a:moveTo>
                <a:cubicBezTo>
                  <a:pt x="1453781" y="1686630"/>
                  <a:pt x="1460624" y="1694925"/>
                  <a:pt x="1462905" y="1686889"/>
                </a:cubicBezTo>
                <a:cubicBezTo>
                  <a:pt x="1459536" y="1689222"/>
                  <a:pt x="1446990" y="1683727"/>
                  <a:pt x="1451293" y="1694095"/>
                </a:cubicBezTo>
                <a:close/>
                <a:moveTo>
                  <a:pt x="1444191" y="1677662"/>
                </a:moveTo>
                <a:cubicBezTo>
                  <a:pt x="1438540" y="1674759"/>
                  <a:pt x="1431438" y="1682638"/>
                  <a:pt x="1430712" y="1687408"/>
                </a:cubicBezTo>
                <a:cubicBezTo>
                  <a:pt x="1431594" y="1685075"/>
                  <a:pt x="1433304" y="1687874"/>
                  <a:pt x="1433875" y="1689637"/>
                </a:cubicBezTo>
                <a:cubicBezTo>
                  <a:pt x="1436311" y="1682068"/>
                  <a:pt x="1441443" y="1684194"/>
                  <a:pt x="1444191" y="1677662"/>
                </a:cubicBezTo>
                <a:close/>
                <a:moveTo>
                  <a:pt x="1445228" y="1693680"/>
                </a:moveTo>
                <a:cubicBezTo>
                  <a:pt x="1443362" y="1692540"/>
                  <a:pt x="1442014" y="1691037"/>
                  <a:pt x="1441392" y="1689170"/>
                </a:cubicBezTo>
                <a:cubicBezTo>
                  <a:pt x="1441132" y="1690259"/>
                  <a:pt x="1440873" y="1691296"/>
                  <a:pt x="1440614" y="1692436"/>
                </a:cubicBezTo>
                <a:cubicBezTo>
                  <a:pt x="1443569" y="1697361"/>
                  <a:pt x="1442066" y="1700679"/>
                  <a:pt x="1438903" y="1704619"/>
                </a:cubicBezTo>
                <a:cubicBezTo>
                  <a:pt x="1444554" y="1707522"/>
                  <a:pt x="1443724" y="1701145"/>
                  <a:pt x="1445228" y="1693680"/>
                </a:cubicBezTo>
                <a:close/>
                <a:moveTo>
                  <a:pt x="1414694" y="1727947"/>
                </a:moveTo>
                <a:cubicBezTo>
                  <a:pt x="1415938" y="1711825"/>
                  <a:pt x="1427446" y="1717527"/>
                  <a:pt x="1433045" y="1708196"/>
                </a:cubicBezTo>
                <a:cubicBezTo>
                  <a:pt x="1427602" y="1707418"/>
                  <a:pt x="1420396" y="1711928"/>
                  <a:pt x="1414331" y="1714261"/>
                </a:cubicBezTo>
                <a:cubicBezTo>
                  <a:pt x="1414642" y="1710840"/>
                  <a:pt x="1415678" y="1706952"/>
                  <a:pt x="1412775" y="1705500"/>
                </a:cubicBezTo>
                <a:cubicBezTo>
                  <a:pt x="1414642" y="1716128"/>
                  <a:pt x="1410391" y="1709855"/>
                  <a:pt x="1407488" y="1717061"/>
                </a:cubicBezTo>
                <a:cubicBezTo>
                  <a:pt x="1411428" y="1720171"/>
                  <a:pt x="1413605" y="1718875"/>
                  <a:pt x="1414694" y="1727947"/>
                </a:cubicBezTo>
                <a:close/>
                <a:moveTo>
                  <a:pt x="1370111" y="1597101"/>
                </a:moveTo>
                <a:cubicBezTo>
                  <a:pt x="1369489" y="1595494"/>
                  <a:pt x="1368763" y="1595131"/>
                  <a:pt x="1368037" y="1595079"/>
                </a:cubicBezTo>
                <a:cubicBezTo>
                  <a:pt x="1366793" y="1595442"/>
                  <a:pt x="1365549" y="1595805"/>
                  <a:pt x="1364304" y="1596168"/>
                </a:cubicBezTo>
                <a:cubicBezTo>
                  <a:pt x="1365808" y="1599019"/>
                  <a:pt x="1369281" y="1600315"/>
                  <a:pt x="1370111" y="1597101"/>
                </a:cubicBezTo>
                <a:close/>
                <a:moveTo>
                  <a:pt x="1401889" y="1724681"/>
                </a:moveTo>
                <a:cubicBezTo>
                  <a:pt x="1401630" y="1718253"/>
                  <a:pt x="1408991" y="1724111"/>
                  <a:pt x="1405984" y="1717994"/>
                </a:cubicBezTo>
                <a:cubicBezTo>
                  <a:pt x="1403600" y="1717942"/>
                  <a:pt x="1397742" y="1718771"/>
                  <a:pt x="1401889" y="1724681"/>
                </a:cubicBezTo>
                <a:close/>
                <a:moveTo>
                  <a:pt x="1353781" y="1608454"/>
                </a:moveTo>
                <a:cubicBezTo>
                  <a:pt x="1354921" y="1604463"/>
                  <a:pt x="1357047" y="1604774"/>
                  <a:pt x="1354299" y="1601197"/>
                </a:cubicBezTo>
                <a:cubicBezTo>
                  <a:pt x="1351085" y="1603063"/>
                  <a:pt x="1353833" y="1607366"/>
                  <a:pt x="1351500" y="1612602"/>
                </a:cubicBezTo>
                <a:cubicBezTo>
                  <a:pt x="1346730" y="1608506"/>
                  <a:pt x="1346056" y="1619548"/>
                  <a:pt x="1341080" y="1614779"/>
                </a:cubicBezTo>
                <a:cubicBezTo>
                  <a:pt x="1342739" y="1612550"/>
                  <a:pt x="1345020" y="1612757"/>
                  <a:pt x="1345590" y="1606484"/>
                </a:cubicBezTo>
                <a:cubicBezTo>
                  <a:pt x="1343672" y="1604463"/>
                  <a:pt x="1342842" y="1606588"/>
                  <a:pt x="1341183" y="1605551"/>
                </a:cubicBezTo>
                <a:cubicBezTo>
                  <a:pt x="1340613" y="1605862"/>
                  <a:pt x="1340043" y="1606225"/>
                  <a:pt x="1339421" y="1606588"/>
                </a:cubicBezTo>
                <a:cubicBezTo>
                  <a:pt x="1339525" y="1609750"/>
                  <a:pt x="1342220" y="1613276"/>
                  <a:pt x="1338954" y="1613276"/>
                </a:cubicBezTo>
                <a:cubicBezTo>
                  <a:pt x="1337036" y="1612291"/>
                  <a:pt x="1337969" y="1609595"/>
                  <a:pt x="1337710" y="1607573"/>
                </a:cubicBezTo>
                <a:cubicBezTo>
                  <a:pt x="1335948" y="1608662"/>
                  <a:pt x="1334185" y="1609802"/>
                  <a:pt x="1332526" y="1611046"/>
                </a:cubicBezTo>
                <a:cubicBezTo>
                  <a:pt x="1333874" y="1614105"/>
                  <a:pt x="1337347" y="1615919"/>
                  <a:pt x="1337347" y="1619807"/>
                </a:cubicBezTo>
                <a:cubicBezTo>
                  <a:pt x="1335429" y="1620067"/>
                  <a:pt x="1334548" y="1624006"/>
                  <a:pt x="1333252" y="1626495"/>
                </a:cubicBezTo>
                <a:cubicBezTo>
                  <a:pt x="1343827" y="1621881"/>
                  <a:pt x="1354351" y="1617008"/>
                  <a:pt x="1363060" y="1605551"/>
                </a:cubicBezTo>
                <a:cubicBezTo>
                  <a:pt x="1357824" y="1598553"/>
                  <a:pt x="1358446" y="1613224"/>
                  <a:pt x="1353781" y="1608454"/>
                </a:cubicBezTo>
                <a:close/>
                <a:moveTo>
                  <a:pt x="1396186" y="1737849"/>
                </a:moveTo>
                <a:cubicBezTo>
                  <a:pt x="1393283" y="1736656"/>
                  <a:pt x="1390795" y="1736708"/>
                  <a:pt x="1388669" y="1738263"/>
                </a:cubicBezTo>
                <a:cubicBezTo>
                  <a:pt x="1390536" y="1739300"/>
                  <a:pt x="1382967" y="1742670"/>
                  <a:pt x="1387736" y="1747180"/>
                </a:cubicBezTo>
                <a:cubicBezTo>
                  <a:pt x="1390277" y="1743137"/>
                  <a:pt x="1393387" y="1741167"/>
                  <a:pt x="1396186" y="1737849"/>
                </a:cubicBezTo>
                <a:close/>
                <a:moveTo>
                  <a:pt x="1409147" y="1815869"/>
                </a:moveTo>
                <a:cubicBezTo>
                  <a:pt x="1411894" y="1815662"/>
                  <a:pt x="1415419" y="1818098"/>
                  <a:pt x="1417078" y="1813795"/>
                </a:cubicBezTo>
                <a:cubicBezTo>
                  <a:pt x="1413398" y="1810529"/>
                  <a:pt x="1411065" y="1812499"/>
                  <a:pt x="1409147" y="1815869"/>
                </a:cubicBezTo>
                <a:close/>
                <a:moveTo>
                  <a:pt x="1385352" y="1741685"/>
                </a:moveTo>
                <a:cubicBezTo>
                  <a:pt x="1383537" y="1739041"/>
                  <a:pt x="1383641" y="1735360"/>
                  <a:pt x="1384211" y="1731265"/>
                </a:cubicBezTo>
                <a:cubicBezTo>
                  <a:pt x="1385870" y="1736242"/>
                  <a:pt x="1386233" y="1736501"/>
                  <a:pt x="1389499" y="1734997"/>
                </a:cubicBezTo>
                <a:cubicBezTo>
                  <a:pt x="1390588" y="1732043"/>
                  <a:pt x="1388877" y="1730798"/>
                  <a:pt x="1388566" y="1728621"/>
                </a:cubicBezTo>
                <a:cubicBezTo>
                  <a:pt x="1391832" y="1734116"/>
                  <a:pt x="1390743" y="1729710"/>
                  <a:pt x="1393594" y="1728310"/>
                </a:cubicBezTo>
                <a:cubicBezTo>
                  <a:pt x="1392817" y="1734479"/>
                  <a:pt x="1397638" y="1732872"/>
                  <a:pt x="1398623" y="1727999"/>
                </a:cubicBezTo>
                <a:cubicBezTo>
                  <a:pt x="1397534" y="1723852"/>
                  <a:pt x="1394735" y="1726962"/>
                  <a:pt x="1391210" y="1722815"/>
                </a:cubicBezTo>
                <a:cubicBezTo>
                  <a:pt x="1386544" y="1727221"/>
                  <a:pt x="1387114" y="1730902"/>
                  <a:pt x="1383278" y="1724889"/>
                </a:cubicBezTo>
                <a:cubicBezTo>
                  <a:pt x="1380479" y="1726496"/>
                  <a:pt x="1380945" y="1730954"/>
                  <a:pt x="1382345" y="1733805"/>
                </a:cubicBezTo>
                <a:cubicBezTo>
                  <a:pt x="1375709" y="1731265"/>
                  <a:pt x="1367415" y="1739145"/>
                  <a:pt x="1367208" y="1749928"/>
                </a:cubicBezTo>
                <a:cubicBezTo>
                  <a:pt x="1371925" y="1740856"/>
                  <a:pt x="1379960" y="1739767"/>
                  <a:pt x="1385352" y="1741685"/>
                </a:cubicBezTo>
                <a:close/>
                <a:moveTo>
                  <a:pt x="1427343" y="1807574"/>
                </a:moveTo>
                <a:cubicBezTo>
                  <a:pt x="1426461" y="1805345"/>
                  <a:pt x="1425062" y="1803427"/>
                  <a:pt x="1422470" y="1802235"/>
                </a:cubicBezTo>
                <a:cubicBezTo>
                  <a:pt x="1422107" y="1809130"/>
                  <a:pt x="1418685" y="1805086"/>
                  <a:pt x="1417959" y="1810581"/>
                </a:cubicBezTo>
                <a:cubicBezTo>
                  <a:pt x="1418685" y="1811100"/>
                  <a:pt x="1419359" y="1811566"/>
                  <a:pt x="1420085" y="1812033"/>
                </a:cubicBezTo>
                <a:cubicBezTo>
                  <a:pt x="1420966" y="1806019"/>
                  <a:pt x="1424025" y="1810944"/>
                  <a:pt x="1427343" y="1807574"/>
                </a:cubicBezTo>
                <a:close/>
                <a:moveTo>
                  <a:pt x="1414382" y="1834895"/>
                </a:moveTo>
                <a:cubicBezTo>
                  <a:pt x="1417908" y="1831110"/>
                  <a:pt x="1423247" y="1834013"/>
                  <a:pt x="1425425" y="1825408"/>
                </a:cubicBezTo>
                <a:cubicBezTo>
                  <a:pt x="1421277" y="1826600"/>
                  <a:pt x="1420396" y="1818098"/>
                  <a:pt x="1416974" y="1819498"/>
                </a:cubicBezTo>
                <a:cubicBezTo>
                  <a:pt x="1413709" y="1824423"/>
                  <a:pt x="1420033" y="1830384"/>
                  <a:pt x="1416663" y="1830799"/>
                </a:cubicBezTo>
                <a:cubicBezTo>
                  <a:pt x="1414797" y="1828674"/>
                  <a:pt x="1415886" y="1824786"/>
                  <a:pt x="1412205" y="1823801"/>
                </a:cubicBezTo>
                <a:cubicBezTo>
                  <a:pt x="1411065" y="1828570"/>
                  <a:pt x="1413086" y="1831473"/>
                  <a:pt x="1414382" y="1834895"/>
                </a:cubicBezTo>
                <a:close/>
                <a:moveTo>
                  <a:pt x="1398727" y="1777922"/>
                </a:moveTo>
                <a:cubicBezTo>
                  <a:pt x="1395305" y="1777922"/>
                  <a:pt x="1392609" y="1780462"/>
                  <a:pt x="1389292" y="1780877"/>
                </a:cubicBezTo>
                <a:cubicBezTo>
                  <a:pt x="1390432" y="1784039"/>
                  <a:pt x="1400075" y="1783935"/>
                  <a:pt x="1398727" y="1777922"/>
                </a:cubicBezTo>
                <a:close/>
                <a:moveTo>
                  <a:pt x="1404222" y="1825823"/>
                </a:moveTo>
                <a:cubicBezTo>
                  <a:pt x="1402511" y="1824578"/>
                  <a:pt x="1404740" y="1820898"/>
                  <a:pt x="1403341" y="1819446"/>
                </a:cubicBezTo>
                <a:cubicBezTo>
                  <a:pt x="1402044" y="1823075"/>
                  <a:pt x="1398934" y="1819861"/>
                  <a:pt x="1398156" y="1825356"/>
                </a:cubicBezTo>
                <a:cubicBezTo>
                  <a:pt x="1400697" y="1827430"/>
                  <a:pt x="1403185" y="1829296"/>
                  <a:pt x="1404222" y="1825823"/>
                </a:cubicBezTo>
                <a:close/>
                <a:moveTo>
                  <a:pt x="1387736" y="1837279"/>
                </a:moveTo>
                <a:cubicBezTo>
                  <a:pt x="1390536" y="1831888"/>
                  <a:pt x="1394942" y="1832406"/>
                  <a:pt x="1397742" y="1827015"/>
                </a:cubicBezTo>
                <a:cubicBezTo>
                  <a:pt x="1392609" y="1826859"/>
                  <a:pt x="1389032" y="1832562"/>
                  <a:pt x="1384574" y="1834998"/>
                </a:cubicBezTo>
                <a:lnTo>
                  <a:pt x="1387736" y="1837279"/>
                </a:lnTo>
                <a:close/>
                <a:moveTo>
                  <a:pt x="1383796" y="1838316"/>
                </a:moveTo>
                <a:cubicBezTo>
                  <a:pt x="1382345" y="1837331"/>
                  <a:pt x="1381671" y="1835931"/>
                  <a:pt x="1381049" y="1834428"/>
                </a:cubicBezTo>
                <a:cubicBezTo>
                  <a:pt x="1379908" y="1837849"/>
                  <a:pt x="1374102" y="1839871"/>
                  <a:pt x="1376124" y="1844381"/>
                </a:cubicBezTo>
                <a:cubicBezTo>
                  <a:pt x="1377783" y="1839301"/>
                  <a:pt x="1382500" y="1845055"/>
                  <a:pt x="1383796" y="1838316"/>
                </a:cubicBezTo>
                <a:close/>
                <a:moveTo>
                  <a:pt x="1379079" y="1852209"/>
                </a:moveTo>
                <a:cubicBezTo>
                  <a:pt x="1376124" y="1848736"/>
                  <a:pt x="1375295" y="1852831"/>
                  <a:pt x="1372340" y="1849410"/>
                </a:cubicBezTo>
                <a:cubicBezTo>
                  <a:pt x="1373480" y="1845418"/>
                  <a:pt x="1375606" y="1845729"/>
                  <a:pt x="1372910" y="1842152"/>
                </a:cubicBezTo>
                <a:cubicBezTo>
                  <a:pt x="1371096" y="1845003"/>
                  <a:pt x="1364408" y="1846196"/>
                  <a:pt x="1366482" y="1852987"/>
                </a:cubicBezTo>
                <a:cubicBezTo>
                  <a:pt x="1370525" y="1854594"/>
                  <a:pt x="1375502" y="1859052"/>
                  <a:pt x="1379079" y="1852209"/>
                </a:cubicBezTo>
                <a:close/>
                <a:moveTo>
                  <a:pt x="1355854" y="1860815"/>
                </a:moveTo>
                <a:cubicBezTo>
                  <a:pt x="1358343" y="1853557"/>
                  <a:pt x="1364201" y="1863303"/>
                  <a:pt x="1366585" y="1862578"/>
                </a:cubicBezTo>
                <a:cubicBezTo>
                  <a:pt x="1368037" y="1854594"/>
                  <a:pt x="1363734" y="1858119"/>
                  <a:pt x="1360416" y="1852469"/>
                </a:cubicBezTo>
                <a:cubicBezTo>
                  <a:pt x="1360261" y="1858119"/>
                  <a:pt x="1357358" y="1853713"/>
                  <a:pt x="1355388" y="1852780"/>
                </a:cubicBezTo>
                <a:cubicBezTo>
                  <a:pt x="1354144" y="1856357"/>
                  <a:pt x="1354092" y="1859156"/>
                  <a:pt x="1355854" y="1860815"/>
                </a:cubicBezTo>
                <a:close/>
                <a:moveTo>
                  <a:pt x="1328845" y="1790001"/>
                </a:moveTo>
                <a:cubicBezTo>
                  <a:pt x="1326824" y="1790156"/>
                  <a:pt x="1320188" y="1789067"/>
                  <a:pt x="1322624" y="1795185"/>
                </a:cubicBezTo>
                <a:cubicBezTo>
                  <a:pt x="1324439" y="1792541"/>
                  <a:pt x="1327601" y="1794718"/>
                  <a:pt x="1328845" y="1790001"/>
                </a:cubicBezTo>
                <a:close/>
                <a:moveTo>
                  <a:pt x="1325061" y="1835309"/>
                </a:moveTo>
                <a:cubicBezTo>
                  <a:pt x="1322417" y="1832873"/>
                  <a:pt x="1320395" y="1832665"/>
                  <a:pt x="1319618" y="1837227"/>
                </a:cubicBezTo>
                <a:cubicBezTo>
                  <a:pt x="1322262" y="1839612"/>
                  <a:pt x="1324283" y="1839819"/>
                  <a:pt x="1325061" y="1835309"/>
                </a:cubicBezTo>
                <a:close/>
                <a:moveTo>
                  <a:pt x="1309509" y="1803168"/>
                </a:moveTo>
                <a:cubicBezTo>
                  <a:pt x="1306865" y="1800939"/>
                  <a:pt x="1300903" y="1802494"/>
                  <a:pt x="1303288" y="1808352"/>
                </a:cubicBezTo>
                <a:cubicBezTo>
                  <a:pt x="1304947" y="1805086"/>
                  <a:pt x="1307850" y="1806486"/>
                  <a:pt x="1309509" y="1803168"/>
                </a:cubicBezTo>
                <a:close/>
                <a:moveTo>
                  <a:pt x="1296600" y="1815143"/>
                </a:moveTo>
                <a:cubicBezTo>
                  <a:pt x="1295512" y="1817372"/>
                  <a:pt x="1292920" y="1814158"/>
                  <a:pt x="1292868" y="1820172"/>
                </a:cubicBezTo>
                <a:cubicBezTo>
                  <a:pt x="1295615" y="1825667"/>
                  <a:pt x="1298778" y="1817424"/>
                  <a:pt x="1296600" y="1815143"/>
                </a:cubicBezTo>
                <a:close/>
                <a:moveTo>
                  <a:pt x="1287321" y="1802701"/>
                </a:moveTo>
                <a:cubicBezTo>
                  <a:pt x="1285558" y="1807471"/>
                  <a:pt x="1288254" y="1809544"/>
                  <a:pt x="1291365" y="1811359"/>
                </a:cubicBezTo>
                <a:cubicBezTo>
                  <a:pt x="1292972" y="1802701"/>
                  <a:pt x="1297896" y="1806227"/>
                  <a:pt x="1300281" y="1800472"/>
                </a:cubicBezTo>
                <a:cubicBezTo>
                  <a:pt x="1297067" y="1796792"/>
                  <a:pt x="1298570" y="1791297"/>
                  <a:pt x="1293697" y="1791971"/>
                </a:cubicBezTo>
                <a:cubicBezTo>
                  <a:pt x="1291053" y="1797206"/>
                  <a:pt x="1294579" y="1798813"/>
                  <a:pt x="1294838" y="1802339"/>
                </a:cubicBezTo>
                <a:cubicBezTo>
                  <a:pt x="1292246" y="1802183"/>
                  <a:pt x="1290483" y="1805086"/>
                  <a:pt x="1287321" y="1802701"/>
                </a:cubicBezTo>
                <a:close/>
                <a:moveTo>
                  <a:pt x="1286803" y="1794718"/>
                </a:moveTo>
                <a:cubicBezTo>
                  <a:pt x="1292194" y="1798502"/>
                  <a:pt x="1288980" y="1788808"/>
                  <a:pt x="1292816" y="1785594"/>
                </a:cubicBezTo>
                <a:cubicBezTo>
                  <a:pt x="1289861" y="1785076"/>
                  <a:pt x="1285766" y="1789949"/>
                  <a:pt x="1286803" y="1794718"/>
                </a:cubicBezTo>
                <a:close/>
                <a:moveTo>
                  <a:pt x="1290483" y="1780047"/>
                </a:moveTo>
                <a:cubicBezTo>
                  <a:pt x="1291676" y="1776159"/>
                  <a:pt x="1294164" y="1782121"/>
                  <a:pt x="1294682" y="1783054"/>
                </a:cubicBezTo>
                <a:lnTo>
                  <a:pt x="1296289" y="1776574"/>
                </a:lnTo>
                <a:cubicBezTo>
                  <a:pt x="1293645" y="1773204"/>
                  <a:pt x="1287995" y="1774707"/>
                  <a:pt x="1290483" y="1780047"/>
                </a:cubicBezTo>
                <a:close/>
                <a:moveTo>
                  <a:pt x="1302977" y="1744795"/>
                </a:moveTo>
                <a:cubicBezTo>
                  <a:pt x="1302562" y="1746402"/>
                  <a:pt x="1302147" y="1748061"/>
                  <a:pt x="1301784" y="1749668"/>
                </a:cubicBezTo>
                <a:cubicBezTo>
                  <a:pt x="1304428" y="1752053"/>
                  <a:pt x="1306450" y="1752261"/>
                  <a:pt x="1307228" y="1747750"/>
                </a:cubicBezTo>
                <a:lnTo>
                  <a:pt x="1302977" y="1744795"/>
                </a:lnTo>
                <a:close/>
                <a:moveTo>
                  <a:pt x="1336777" y="1762991"/>
                </a:moveTo>
                <a:cubicBezTo>
                  <a:pt x="1338280" y="1763251"/>
                  <a:pt x="1339421" y="1762421"/>
                  <a:pt x="1340095" y="1759570"/>
                </a:cubicBezTo>
                <a:cubicBezTo>
                  <a:pt x="1333148" y="1756563"/>
                  <a:pt x="1334444" y="1773256"/>
                  <a:pt x="1332111" y="1776937"/>
                </a:cubicBezTo>
                <a:cubicBezTo>
                  <a:pt x="1330349" y="1775692"/>
                  <a:pt x="1328638" y="1774448"/>
                  <a:pt x="1326875" y="1773204"/>
                </a:cubicBezTo>
                <a:cubicBezTo>
                  <a:pt x="1323195" y="1783728"/>
                  <a:pt x="1317285" y="1785801"/>
                  <a:pt x="1311064" y="1786994"/>
                </a:cubicBezTo>
                <a:cubicBezTo>
                  <a:pt x="1308887" y="1781550"/>
                  <a:pt x="1305517" y="1778233"/>
                  <a:pt x="1303443" y="1777766"/>
                </a:cubicBezTo>
                <a:cubicBezTo>
                  <a:pt x="1305569" y="1787253"/>
                  <a:pt x="1299866" y="1776211"/>
                  <a:pt x="1298259" y="1783676"/>
                </a:cubicBezTo>
                <a:cubicBezTo>
                  <a:pt x="1304584" y="1787201"/>
                  <a:pt x="1309301" y="1788705"/>
                  <a:pt x="1314019" y="1794874"/>
                </a:cubicBezTo>
                <a:cubicBezTo>
                  <a:pt x="1315885" y="1781447"/>
                  <a:pt x="1327394" y="1788082"/>
                  <a:pt x="1333615" y="1785698"/>
                </a:cubicBezTo>
                <a:cubicBezTo>
                  <a:pt x="1332319" y="1783728"/>
                  <a:pt x="1327705" y="1783780"/>
                  <a:pt x="1328742" y="1780358"/>
                </a:cubicBezTo>
                <a:cubicBezTo>
                  <a:pt x="1332319" y="1782121"/>
                  <a:pt x="1334652" y="1779166"/>
                  <a:pt x="1338384" y="1781395"/>
                </a:cubicBezTo>
                <a:cubicBezTo>
                  <a:pt x="1337762" y="1783209"/>
                  <a:pt x="1335585" y="1783780"/>
                  <a:pt x="1337140" y="1786320"/>
                </a:cubicBezTo>
                <a:cubicBezTo>
                  <a:pt x="1338747" y="1780669"/>
                  <a:pt x="1347352" y="1784557"/>
                  <a:pt x="1345642" y="1776988"/>
                </a:cubicBezTo>
                <a:cubicBezTo>
                  <a:pt x="1342946" y="1782380"/>
                  <a:pt x="1335014" y="1776574"/>
                  <a:pt x="1336570" y="1768642"/>
                </a:cubicBezTo>
                <a:cubicBezTo>
                  <a:pt x="1339265" y="1777040"/>
                  <a:pt x="1347560" y="1766413"/>
                  <a:pt x="1346782" y="1762421"/>
                </a:cubicBezTo>
                <a:cubicBezTo>
                  <a:pt x="1344190" y="1764339"/>
                  <a:pt x="1337244" y="1772634"/>
                  <a:pt x="1336777" y="1762991"/>
                </a:cubicBezTo>
                <a:close/>
                <a:moveTo>
                  <a:pt x="1342946" y="1773100"/>
                </a:moveTo>
                <a:cubicBezTo>
                  <a:pt x="1343620" y="1775796"/>
                  <a:pt x="1347663" y="1777092"/>
                  <a:pt x="1349685" y="1775900"/>
                </a:cubicBezTo>
                <a:cubicBezTo>
                  <a:pt x="1347352" y="1772945"/>
                  <a:pt x="1352692" y="1772945"/>
                  <a:pt x="1352744" y="1768487"/>
                </a:cubicBezTo>
                <a:cubicBezTo>
                  <a:pt x="1348441" y="1766206"/>
                  <a:pt x="1345849" y="1770301"/>
                  <a:pt x="1342946" y="1773100"/>
                </a:cubicBezTo>
                <a:close/>
                <a:moveTo>
                  <a:pt x="1370214" y="1822971"/>
                </a:moveTo>
                <a:cubicBezTo>
                  <a:pt x="1372288" y="1823334"/>
                  <a:pt x="1375917" y="1829296"/>
                  <a:pt x="1376953" y="1825823"/>
                </a:cubicBezTo>
                <a:cubicBezTo>
                  <a:pt x="1376124" y="1822608"/>
                  <a:pt x="1371355" y="1818513"/>
                  <a:pt x="1370214" y="1822971"/>
                </a:cubicBezTo>
                <a:close/>
                <a:moveTo>
                  <a:pt x="1353210" y="1751587"/>
                </a:moveTo>
                <a:cubicBezTo>
                  <a:pt x="1355180" y="1753142"/>
                  <a:pt x="1352588" y="1757496"/>
                  <a:pt x="1355180" y="1758689"/>
                </a:cubicBezTo>
                <a:cubicBezTo>
                  <a:pt x="1356995" y="1757030"/>
                  <a:pt x="1359172" y="1756823"/>
                  <a:pt x="1360987" y="1755164"/>
                </a:cubicBezTo>
                <a:cubicBezTo>
                  <a:pt x="1357461" y="1752468"/>
                  <a:pt x="1356217" y="1747958"/>
                  <a:pt x="1353210" y="1751587"/>
                </a:cubicBezTo>
                <a:close/>
                <a:moveTo>
                  <a:pt x="1365186" y="1758119"/>
                </a:moveTo>
                <a:cubicBezTo>
                  <a:pt x="1362386" y="1762369"/>
                  <a:pt x="1357099" y="1757548"/>
                  <a:pt x="1355647" y="1766724"/>
                </a:cubicBezTo>
                <a:cubicBezTo>
                  <a:pt x="1360416" y="1768176"/>
                  <a:pt x="1361090" y="1761695"/>
                  <a:pt x="1364615" y="1765376"/>
                </a:cubicBezTo>
                <a:cubicBezTo>
                  <a:pt x="1365030" y="1762836"/>
                  <a:pt x="1366482" y="1759674"/>
                  <a:pt x="1365186" y="1758119"/>
                </a:cubicBezTo>
                <a:close/>
                <a:moveTo>
                  <a:pt x="1362542" y="1723696"/>
                </a:moveTo>
                <a:cubicBezTo>
                  <a:pt x="1361298" y="1726496"/>
                  <a:pt x="1358809" y="1724526"/>
                  <a:pt x="1358446" y="1730332"/>
                </a:cubicBezTo>
                <a:cubicBezTo>
                  <a:pt x="1362957" y="1732198"/>
                  <a:pt x="1364045" y="1736138"/>
                  <a:pt x="1367519" y="1738678"/>
                </a:cubicBezTo>
                <a:cubicBezTo>
                  <a:pt x="1368141" y="1735775"/>
                  <a:pt x="1369022" y="1733753"/>
                  <a:pt x="1370162" y="1732924"/>
                </a:cubicBezTo>
                <a:cubicBezTo>
                  <a:pt x="1369437" y="1732405"/>
                  <a:pt x="1368763" y="1731887"/>
                  <a:pt x="1368037" y="1731420"/>
                </a:cubicBezTo>
                <a:cubicBezTo>
                  <a:pt x="1368244" y="1730384"/>
                  <a:pt x="1368348" y="1729399"/>
                  <a:pt x="1367363" y="1729088"/>
                </a:cubicBezTo>
                <a:cubicBezTo>
                  <a:pt x="1364823" y="1736916"/>
                  <a:pt x="1364978" y="1724526"/>
                  <a:pt x="1362542" y="1723696"/>
                </a:cubicBezTo>
                <a:close/>
                <a:moveTo>
                  <a:pt x="1313552" y="1631627"/>
                </a:moveTo>
                <a:cubicBezTo>
                  <a:pt x="1316041" y="1626339"/>
                  <a:pt x="1309975" y="1621466"/>
                  <a:pt x="1308731" y="1626287"/>
                </a:cubicBezTo>
                <a:cubicBezTo>
                  <a:pt x="1311427" y="1627376"/>
                  <a:pt x="1310286" y="1630849"/>
                  <a:pt x="1313552" y="1631627"/>
                </a:cubicBezTo>
                <a:close/>
                <a:moveTo>
                  <a:pt x="1186283" y="1691762"/>
                </a:moveTo>
                <a:cubicBezTo>
                  <a:pt x="1182603" y="1690570"/>
                  <a:pt x="1179700" y="1692281"/>
                  <a:pt x="1177574" y="1696946"/>
                </a:cubicBezTo>
                <a:cubicBezTo>
                  <a:pt x="1181255" y="1698191"/>
                  <a:pt x="1184210" y="1696428"/>
                  <a:pt x="1186283" y="1691762"/>
                </a:cubicBezTo>
                <a:close/>
                <a:moveTo>
                  <a:pt x="1124386" y="1731317"/>
                </a:moveTo>
                <a:cubicBezTo>
                  <a:pt x="1126252" y="1726081"/>
                  <a:pt x="1126407" y="1721830"/>
                  <a:pt x="1122260" y="1720119"/>
                </a:cubicBezTo>
                <a:cubicBezTo>
                  <a:pt x="1120238" y="1722348"/>
                  <a:pt x="1121171" y="1729036"/>
                  <a:pt x="1117283" y="1729969"/>
                </a:cubicBezTo>
                <a:cubicBezTo>
                  <a:pt x="1120757" y="1734583"/>
                  <a:pt x="1121275" y="1728103"/>
                  <a:pt x="1124386" y="1731317"/>
                </a:cubicBezTo>
                <a:close/>
                <a:moveTo>
                  <a:pt x="1090741" y="1702856"/>
                </a:moveTo>
                <a:cubicBezTo>
                  <a:pt x="1091208" y="1701768"/>
                  <a:pt x="1091311" y="1700783"/>
                  <a:pt x="1091259" y="1699849"/>
                </a:cubicBezTo>
                <a:cubicBezTo>
                  <a:pt x="1090171" y="1700264"/>
                  <a:pt x="1089030" y="1700679"/>
                  <a:pt x="1087942" y="1701094"/>
                </a:cubicBezTo>
                <a:cubicBezTo>
                  <a:pt x="1088978" y="1702597"/>
                  <a:pt x="1088564" y="1703738"/>
                  <a:pt x="1090741" y="1702856"/>
                </a:cubicBezTo>
                <a:close/>
                <a:moveTo>
                  <a:pt x="1091052" y="1745418"/>
                </a:moveTo>
                <a:cubicBezTo>
                  <a:pt x="1084261" y="1748839"/>
                  <a:pt x="1081410" y="1750861"/>
                  <a:pt x="1076070" y="1755630"/>
                </a:cubicBezTo>
                <a:cubicBezTo>
                  <a:pt x="1082239" y="1756667"/>
                  <a:pt x="1087060" y="1752520"/>
                  <a:pt x="1091052" y="1745418"/>
                </a:cubicBezTo>
                <a:close/>
                <a:moveTo>
                  <a:pt x="1039782" y="1752105"/>
                </a:moveTo>
                <a:cubicBezTo>
                  <a:pt x="1039159" y="1751535"/>
                  <a:pt x="1038589" y="1750965"/>
                  <a:pt x="1039159" y="1749720"/>
                </a:cubicBezTo>
                <a:cubicBezTo>
                  <a:pt x="1040922" y="1751120"/>
                  <a:pt x="1042166" y="1750446"/>
                  <a:pt x="1043099" y="1748787"/>
                </a:cubicBezTo>
                <a:cubicBezTo>
                  <a:pt x="1039678" y="1746402"/>
                  <a:pt x="1036930" y="1746714"/>
                  <a:pt x="1035220" y="1750705"/>
                </a:cubicBezTo>
                <a:cubicBezTo>
                  <a:pt x="1036878" y="1751535"/>
                  <a:pt x="1038900" y="1754075"/>
                  <a:pt x="1039782" y="1752105"/>
                </a:cubicBezTo>
                <a:close/>
                <a:moveTo>
                  <a:pt x="1043566" y="1776055"/>
                </a:moveTo>
                <a:cubicBezTo>
                  <a:pt x="1042218" y="1781654"/>
                  <a:pt x="1037552" y="1774604"/>
                  <a:pt x="1036256" y="1780358"/>
                </a:cubicBezTo>
                <a:cubicBezTo>
                  <a:pt x="1039367" y="1783261"/>
                  <a:pt x="1045588" y="1781965"/>
                  <a:pt x="1043566" y="1776055"/>
                </a:cubicBezTo>
                <a:close/>
                <a:moveTo>
                  <a:pt x="1028325" y="1753246"/>
                </a:moveTo>
                <a:cubicBezTo>
                  <a:pt x="1025888" y="1748995"/>
                  <a:pt x="1023089" y="1749098"/>
                  <a:pt x="1020808" y="1753453"/>
                </a:cubicBezTo>
                <a:cubicBezTo>
                  <a:pt x="1023659" y="1754593"/>
                  <a:pt x="1025940" y="1753608"/>
                  <a:pt x="1028325" y="1753246"/>
                </a:cubicBezTo>
                <a:close/>
                <a:moveTo>
                  <a:pt x="1020393" y="1755112"/>
                </a:moveTo>
                <a:cubicBezTo>
                  <a:pt x="1015987" y="1751794"/>
                  <a:pt x="1006914" y="1755267"/>
                  <a:pt x="1010802" y="1763406"/>
                </a:cubicBezTo>
                <a:cubicBezTo>
                  <a:pt x="1014483" y="1762318"/>
                  <a:pt x="1017334" y="1758222"/>
                  <a:pt x="1020393" y="1755112"/>
                </a:cubicBezTo>
                <a:close/>
                <a:moveTo>
                  <a:pt x="994784" y="1772686"/>
                </a:moveTo>
                <a:cubicBezTo>
                  <a:pt x="992347" y="1777196"/>
                  <a:pt x="990740" y="1769316"/>
                  <a:pt x="987889" y="1775278"/>
                </a:cubicBezTo>
                <a:cubicBezTo>
                  <a:pt x="990947" y="1779166"/>
                  <a:pt x="997168" y="1778855"/>
                  <a:pt x="994784" y="1772686"/>
                </a:cubicBezTo>
                <a:close/>
                <a:moveTo>
                  <a:pt x="973270" y="1793318"/>
                </a:moveTo>
                <a:lnTo>
                  <a:pt x="975343" y="1785283"/>
                </a:lnTo>
                <a:cubicBezTo>
                  <a:pt x="981772" y="1788186"/>
                  <a:pt x="981668" y="1782380"/>
                  <a:pt x="988252" y="1783313"/>
                </a:cubicBezTo>
                <a:cubicBezTo>
                  <a:pt x="986178" y="1781758"/>
                  <a:pt x="988096" y="1777922"/>
                  <a:pt x="984934" y="1776988"/>
                </a:cubicBezTo>
                <a:cubicBezTo>
                  <a:pt x="983223" y="1783261"/>
                  <a:pt x="979594" y="1782380"/>
                  <a:pt x="976173" y="1782017"/>
                </a:cubicBezTo>
                <a:cubicBezTo>
                  <a:pt x="976277" y="1777351"/>
                  <a:pt x="975551" y="1773204"/>
                  <a:pt x="971611" y="1770923"/>
                </a:cubicBezTo>
                <a:cubicBezTo>
                  <a:pt x="969900" y="1773930"/>
                  <a:pt x="967827" y="1775589"/>
                  <a:pt x="966582" y="1780721"/>
                </a:cubicBezTo>
                <a:cubicBezTo>
                  <a:pt x="969797" y="1783469"/>
                  <a:pt x="971196" y="1779010"/>
                  <a:pt x="974721" y="1782898"/>
                </a:cubicBezTo>
                <a:cubicBezTo>
                  <a:pt x="974721" y="1788445"/>
                  <a:pt x="968501" y="1789016"/>
                  <a:pt x="969278" y="1794303"/>
                </a:cubicBezTo>
                <a:cubicBezTo>
                  <a:pt x="970263" y="1792489"/>
                  <a:pt x="971507" y="1791919"/>
                  <a:pt x="973270" y="1793318"/>
                </a:cubicBezTo>
                <a:close/>
                <a:moveTo>
                  <a:pt x="969952" y="1786994"/>
                </a:moveTo>
                <a:cubicBezTo>
                  <a:pt x="966582" y="1784765"/>
                  <a:pt x="964457" y="1787253"/>
                  <a:pt x="963265" y="1793629"/>
                </a:cubicBezTo>
                <a:cubicBezTo>
                  <a:pt x="966427" y="1795029"/>
                  <a:pt x="967827" y="1789638"/>
                  <a:pt x="969952" y="1786994"/>
                </a:cubicBezTo>
                <a:close/>
                <a:moveTo>
                  <a:pt x="959117" y="1800109"/>
                </a:moveTo>
                <a:lnTo>
                  <a:pt x="954918" y="1797051"/>
                </a:lnTo>
                <a:cubicBezTo>
                  <a:pt x="954296" y="1803220"/>
                  <a:pt x="952326" y="1804360"/>
                  <a:pt x="949060" y="1800420"/>
                </a:cubicBezTo>
                <a:cubicBezTo>
                  <a:pt x="948646" y="1802027"/>
                  <a:pt x="948231" y="1803635"/>
                  <a:pt x="947816" y="1805242"/>
                </a:cubicBezTo>
                <a:cubicBezTo>
                  <a:pt x="952585" y="1807367"/>
                  <a:pt x="955592" y="1802753"/>
                  <a:pt x="959117" y="1800109"/>
                </a:cubicBezTo>
                <a:close/>
                <a:moveTo>
                  <a:pt x="949890" y="1826082"/>
                </a:moveTo>
                <a:cubicBezTo>
                  <a:pt x="947816" y="1828052"/>
                  <a:pt x="941388" y="1829814"/>
                  <a:pt x="942788" y="1834324"/>
                </a:cubicBezTo>
                <a:cubicBezTo>
                  <a:pt x="945017" y="1833184"/>
                  <a:pt x="951600" y="1831992"/>
                  <a:pt x="949890" y="1826082"/>
                </a:cubicBezTo>
                <a:close/>
                <a:moveTo>
                  <a:pt x="931745" y="1824164"/>
                </a:moveTo>
                <a:lnTo>
                  <a:pt x="933819" y="1816076"/>
                </a:lnTo>
                <a:cubicBezTo>
                  <a:pt x="936878" y="1814988"/>
                  <a:pt x="941647" y="1820379"/>
                  <a:pt x="943202" y="1813433"/>
                </a:cubicBezTo>
                <a:cubicBezTo>
                  <a:pt x="939936" y="1806641"/>
                  <a:pt x="932834" y="1809078"/>
                  <a:pt x="929672" y="1813018"/>
                </a:cubicBezTo>
                <a:cubicBezTo>
                  <a:pt x="929983" y="1810892"/>
                  <a:pt x="928791" y="1811152"/>
                  <a:pt x="927598" y="1811463"/>
                </a:cubicBezTo>
                <a:cubicBezTo>
                  <a:pt x="929931" y="1809648"/>
                  <a:pt x="931072" y="1803220"/>
                  <a:pt x="933664" y="1802494"/>
                </a:cubicBezTo>
                <a:cubicBezTo>
                  <a:pt x="939107" y="1807212"/>
                  <a:pt x="944084" y="1810322"/>
                  <a:pt x="946157" y="1802131"/>
                </a:cubicBezTo>
                <a:cubicBezTo>
                  <a:pt x="940299" y="1805656"/>
                  <a:pt x="940455" y="1799384"/>
                  <a:pt x="937396" y="1797569"/>
                </a:cubicBezTo>
                <a:cubicBezTo>
                  <a:pt x="938848" y="1803842"/>
                  <a:pt x="935063" y="1801457"/>
                  <a:pt x="932419" y="1797725"/>
                </a:cubicBezTo>
                <a:cubicBezTo>
                  <a:pt x="930605" y="1799228"/>
                  <a:pt x="930138" y="1800887"/>
                  <a:pt x="930709" y="1804153"/>
                </a:cubicBezTo>
                <a:cubicBezTo>
                  <a:pt x="924073" y="1801250"/>
                  <a:pt x="921222" y="1812810"/>
                  <a:pt x="914482" y="1809389"/>
                </a:cubicBezTo>
                <a:cubicBezTo>
                  <a:pt x="912875" y="1813640"/>
                  <a:pt x="917386" y="1819861"/>
                  <a:pt x="911735" y="1815091"/>
                </a:cubicBezTo>
                <a:cubicBezTo>
                  <a:pt x="910076" y="1820016"/>
                  <a:pt x="912461" y="1829762"/>
                  <a:pt x="915675" y="1823853"/>
                </a:cubicBezTo>
                <a:cubicBezTo>
                  <a:pt x="914482" y="1822712"/>
                  <a:pt x="913342" y="1821520"/>
                  <a:pt x="914431" y="1819083"/>
                </a:cubicBezTo>
                <a:cubicBezTo>
                  <a:pt x="918474" y="1832303"/>
                  <a:pt x="925939" y="1823230"/>
                  <a:pt x="931745" y="1824164"/>
                </a:cubicBezTo>
                <a:close/>
                <a:moveTo>
                  <a:pt x="885192" y="1868436"/>
                </a:moveTo>
                <a:cubicBezTo>
                  <a:pt x="885763" y="1866258"/>
                  <a:pt x="886333" y="1864133"/>
                  <a:pt x="886903" y="1862007"/>
                </a:cubicBezTo>
                <a:cubicBezTo>
                  <a:pt x="884674" y="1859778"/>
                  <a:pt x="882911" y="1859467"/>
                  <a:pt x="881875" y="1862111"/>
                </a:cubicBezTo>
                <a:cubicBezTo>
                  <a:pt x="885815" y="1862629"/>
                  <a:pt x="881304" y="1867917"/>
                  <a:pt x="885192" y="1868436"/>
                </a:cubicBezTo>
                <a:close/>
                <a:moveTo>
                  <a:pt x="876380" y="1840545"/>
                </a:moveTo>
                <a:cubicBezTo>
                  <a:pt x="876535" y="1846870"/>
                  <a:pt x="881926" y="1843915"/>
                  <a:pt x="880319" y="1849306"/>
                </a:cubicBezTo>
                <a:cubicBezTo>
                  <a:pt x="882289" y="1850550"/>
                  <a:pt x="884052" y="1850862"/>
                  <a:pt x="885296" y="1849254"/>
                </a:cubicBezTo>
                <a:cubicBezTo>
                  <a:pt x="881045" y="1847129"/>
                  <a:pt x="880319" y="1834428"/>
                  <a:pt x="876380" y="1840545"/>
                </a:cubicBezTo>
                <a:close/>
                <a:moveTo>
                  <a:pt x="898982" y="1830488"/>
                </a:moveTo>
                <a:cubicBezTo>
                  <a:pt x="894835" y="1830747"/>
                  <a:pt x="885918" y="1829659"/>
                  <a:pt x="886229" y="1836346"/>
                </a:cubicBezTo>
                <a:cubicBezTo>
                  <a:pt x="886696" y="1835206"/>
                  <a:pt x="890947" y="1834065"/>
                  <a:pt x="889754" y="1837072"/>
                </a:cubicBezTo>
                <a:cubicBezTo>
                  <a:pt x="886955" y="1837020"/>
                  <a:pt x="884674" y="1839145"/>
                  <a:pt x="883015" y="1843656"/>
                </a:cubicBezTo>
                <a:cubicBezTo>
                  <a:pt x="886074" y="1846818"/>
                  <a:pt x="887266" y="1842722"/>
                  <a:pt x="888251" y="1837953"/>
                </a:cubicBezTo>
                <a:cubicBezTo>
                  <a:pt x="891465" y="1840286"/>
                  <a:pt x="895198" y="1836139"/>
                  <a:pt x="897012" y="1842619"/>
                </a:cubicBezTo>
                <a:cubicBezTo>
                  <a:pt x="900485" y="1834791"/>
                  <a:pt x="909091" y="1843085"/>
                  <a:pt x="908936" y="1830384"/>
                </a:cubicBezTo>
                <a:cubicBezTo>
                  <a:pt x="911165" y="1837383"/>
                  <a:pt x="916193" y="1834324"/>
                  <a:pt x="917904" y="1829400"/>
                </a:cubicBezTo>
                <a:cubicBezTo>
                  <a:pt x="910439" y="1831732"/>
                  <a:pt x="909558" y="1822557"/>
                  <a:pt x="901470" y="1820898"/>
                </a:cubicBezTo>
                <a:cubicBezTo>
                  <a:pt x="901159" y="1832147"/>
                  <a:pt x="898567" y="1821209"/>
                  <a:pt x="898982" y="1830488"/>
                </a:cubicBezTo>
                <a:close/>
                <a:moveTo>
                  <a:pt x="869951" y="1789275"/>
                </a:moveTo>
                <a:cubicBezTo>
                  <a:pt x="867567" y="1790882"/>
                  <a:pt x="864093" y="1788238"/>
                  <a:pt x="862642" y="1793422"/>
                </a:cubicBezTo>
                <a:cubicBezTo>
                  <a:pt x="865545" y="1795755"/>
                  <a:pt x="871973" y="1795133"/>
                  <a:pt x="869951" y="1789275"/>
                </a:cubicBezTo>
                <a:close/>
                <a:moveTo>
                  <a:pt x="771920" y="1797984"/>
                </a:moveTo>
                <a:cubicBezTo>
                  <a:pt x="769847" y="1798710"/>
                  <a:pt x="766944" y="1795859"/>
                  <a:pt x="766063" y="1801250"/>
                </a:cubicBezTo>
                <a:cubicBezTo>
                  <a:pt x="770780" y="1805812"/>
                  <a:pt x="771609" y="1798658"/>
                  <a:pt x="771920" y="1797984"/>
                </a:cubicBezTo>
                <a:close/>
                <a:moveTo>
                  <a:pt x="458284" y="1716594"/>
                </a:moveTo>
                <a:cubicBezTo>
                  <a:pt x="459010" y="1719601"/>
                  <a:pt x="458751" y="1721415"/>
                  <a:pt x="457766" y="1722348"/>
                </a:cubicBezTo>
                <a:cubicBezTo>
                  <a:pt x="462639" y="1734220"/>
                  <a:pt x="466371" y="1713691"/>
                  <a:pt x="458284" y="1716594"/>
                </a:cubicBezTo>
                <a:close/>
                <a:moveTo>
                  <a:pt x="431016" y="1745780"/>
                </a:moveTo>
                <a:cubicBezTo>
                  <a:pt x="436978" y="1740285"/>
                  <a:pt x="441177" y="1740389"/>
                  <a:pt x="445013" y="1740804"/>
                </a:cubicBezTo>
                <a:cubicBezTo>
                  <a:pt x="445324" y="1740700"/>
                  <a:pt x="445635" y="1740752"/>
                  <a:pt x="445998" y="1740907"/>
                </a:cubicBezTo>
                <a:cubicBezTo>
                  <a:pt x="449627" y="1741322"/>
                  <a:pt x="452996" y="1741478"/>
                  <a:pt x="457247" y="1736501"/>
                </a:cubicBezTo>
                <a:cubicBezTo>
                  <a:pt x="453204" y="1725977"/>
                  <a:pt x="456677" y="1726081"/>
                  <a:pt x="455381" y="1716231"/>
                </a:cubicBezTo>
                <a:cubicBezTo>
                  <a:pt x="455070" y="1715609"/>
                  <a:pt x="455018" y="1714883"/>
                  <a:pt x="455070" y="1714054"/>
                </a:cubicBezTo>
                <a:cubicBezTo>
                  <a:pt x="454966" y="1713484"/>
                  <a:pt x="454863" y="1712913"/>
                  <a:pt x="454759" y="1712291"/>
                </a:cubicBezTo>
                <a:cubicBezTo>
                  <a:pt x="451804" y="1712862"/>
                  <a:pt x="448486" y="1712862"/>
                  <a:pt x="445013" y="1712706"/>
                </a:cubicBezTo>
                <a:cubicBezTo>
                  <a:pt x="446568" y="1715713"/>
                  <a:pt x="448072" y="1718823"/>
                  <a:pt x="448175" y="1722556"/>
                </a:cubicBezTo>
                <a:cubicBezTo>
                  <a:pt x="446257" y="1721052"/>
                  <a:pt x="443561" y="1719134"/>
                  <a:pt x="441021" y="1716024"/>
                </a:cubicBezTo>
                <a:cubicBezTo>
                  <a:pt x="440036" y="1720638"/>
                  <a:pt x="442162" y="1723541"/>
                  <a:pt x="440658" y="1728362"/>
                </a:cubicBezTo>
                <a:cubicBezTo>
                  <a:pt x="436563" y="1727636"/>
                  <a:pt x="433504" y="1732198"/>
                  <a:pt x="429875" y="1733961"/>
                </a:cubicBezTo>
                <a:cubicBezTo>
                  <a:pt x="429461" y="1738989"/>
                  <a:pt x="432571" y="1735049"/>
                  <a:pt x="434593" y="1741685"/>
                </a:cubicBezTo>
                <a:cubicBezTo>
                  <a:pt x="431223" y="1749306"/>
                  <a:pt x="425936" y="1727273"/>
                  <a:pt x="423706" y="1739145"/>
                </a:cubicBezTo>
                <a:cubicBezTo>
                  <a:pt x="426247" y="1738834"/>
                  <a:pt x="428372" y="1740285"/>
                  <a:pt x="431016" y="1745780"/>
                </a:cubicBezTo>
                <a:close/>
                <a:moveTo>
                  <a:pt x="370933" y="1689326"/>
                </a:moveTo>
                <a:cubicBezTo>
                  <a:pt x="369481" y="1684868"/>
                  <a:pt x="368289" y="1679839"/>
                  <a:pt x="367615" y="1672892"/>
                </a:cubicBezTo>
                <a:cubicBezTo>
                  <a:pt x="365023" y="1676573"/>
                  <a:pt x="363001" y="1683105"/>
                  <a:pt x="360461" y="1687097"/>
                </a:cubicBezTo>
                <a:cubicBezTo>
                  <a:pt x="358128" y="1673981"/>
                  <a:pt x="365593" y="1674033"/>
                  <a:pt x="366785" y="1664857"/>
                </a:cubicBezTo>
                <a:cubicBezTo>
                  <a:pt x="365852" y="1664805"/>
                  <a:pt x="364919" y="1664701"/>
                  <a:pt x="363986" y="1664650"/>
                </a:cubicBezTo>
                <a:cubicBezTo>
                  <a:pt x="363986" y="1664650"/>
                  <a:pt x="363986" y="1664650"/>
                  <a:pt x="363986" y="1664650"/>
                </a:cubicBezTo>
                <a:cubicBezTo>
                  <a:pt x="363986" y="1664650"/>
                  <a:pt x="363986" y="1664650"/>
                  <a:pt x="363986" y="1664650"/>
                </a:cubicBezTo>
                <a:cubicBezTo>
                  <a:pt x="361394" y="1664494"/>
                  <a:pt x="358750" y="1664339"/>
                  <a:pt x="356158" y="1664235"/>
                </a:cubicBezTo>
                <a:cubicBezTo>
                  <a:pt x="356884" y="1668175"/>
                  <a:pt x="357039" y="1672426"/>
                  <a:pt x="355899" y="1677403"/>
                </a:cubicBezTo>
                <a:cubicBezTo>
                  <a:pt x="354499" y="1669004"/>
                  <a:pt x="352425" y="1667553"/>
                  <a:pt x="349159" y="1664028"/>
                </a:cubicBezTo>
                <a:cubicBezTo>
                  <a:pt x="348848" y="1664028"/>
                  <a:pt x="348589" y="1664028"/>
                  <a:pt x="348278" y="1664028"/>
                </a:cubicBezTo>
                <a:cubicBezTo>
                  <a:pt x="347760" y="1672011"/>
                  <a:pt x="346205" y="1682016"/>
                  <a:pt x="344027" y="1671648"/>
                </a:cubicBezTo>
                <a:cubicBezTo>
                  <a:pt x="342835" y="1677765"/>
                  <a:pt x="345271" y="1683416"/>
                  <a:pt x="342679" y="1684660"/>
                </a:cubicBezTo>
                <a:cubicBezTo>
                  <a:pt x="342835" y="1691296"/>
                  <a:pt x="343613" y="1689948"/>
                  <a:pt x="345427" y="1691762"/>
                </a:cubicBezTo>
                <a:cubicBezTo>
                  <a:pt x="354395" y="1690466"/>
                  <a:pt x="362794" y="1690000"/>
                  <a:pt x="370933" y="1689326"/>
                </a:cubicBezTo>
                <a:close/>
                <a:moveTo>
                  <a:pt x="257557" y="1738419"/>
                </a:moveTo>
                <a:cubicBezTo>
                  <a:pt x="258853" y="1740700"/>
                  <a:pt x="258853" y="1737278"/>
                  <a:pt x="259008" y="1734479"/>
                </a:cubicBezTo>
                <a:cubicBezTo>
                  <a:pt x="258023" y="1734324"/>
                  <a:pt x="256987" y="1734220"/>
                  <a:pt x="256002" y="1734012"/>
                </a:cubicBezTo>
                <a:cubicBezTo>
                  <a:pt x="256676" y="1735412"/>
                  <a:pt x="257298" y="1736812"/>
                  <a:pt x="257557" y="1738419"/>
                </a:cubicBezTo>
                <a:close/>
                <a:moveTo>
                  <a:pt x="253721" y="1715920"/>
                </a:moveTo>
                <a:cubicBezTo>
                  <a:pt x="255017" y="1718564"/>
                  <a:pt x="255380" y="1721830"/>
                  <a:pt x="257557" y="1724007"/>
                </a:cubicBezTo>
                <a:cubicBezTo>
                  <a:pt x="257661" y="1719549"/>
                  <a:pt x="259060" y="1720845"/>
                  <a:pt x="259216" y="1716750"/>
                </a:cubicBezTo>
                <a:cubicBezTo>
                  <a:pt x="256416" y="1712084"/>
                  <a:pt x="253824" y="1708455"/>
                  <a:pt x="253721" y="1715920"/>
                </a:cubicBezTo>
                <a:close/>
                <a:moveTo>
                  <a:pt x="259579" y="1712395"/>
                </a:moveTo>
                <a:cubicBezTo>
                  <a:pt x="257764" y="1717631"/>
                  <a:pt x="262689" y="1718823"/>
                  <a:pt x="260875" y="1724007"/>
                </a:cubicBezTo>
                <a:cubicBezTo>
                  <a:pt x="259631" y="1727273"/>
                  <a:pt x="256313" y="1721571"/>
                  <a:pt x="256054" y="1729036"/>
                </a:cubicBezTo>
                <a:cubicBezTo>
                  <a:pt x="252788" y="1725614"/>
                  <a:pt x="253254" y="1720378"/>
                  <a:pt x="251077" y="1721674"/>
                </a:cubicBezTo>
                <a:cubicBezTo>
                  <a:pt x="250766" y="1725770"/>
                  <a:pt x="252580" y="1728621"/>
                  <a:pt x="254395" y="1731420"/>
                </a:cubicBezTo>
                <a:cubicBezTo>
                  <a:pt x="260149" y="1731576"/>
                  <a:pt x="265489" y="1730539"/>
                  <a:pt x="270621" y="1729088"/>
                </a:cubicBezTo>
                <a:cubicBezTo>
                  <a:pt x="269843" y="1726910"/>
                  <a:pt x="269117" y="1724266"/>
                  <a:pt x="267977" y="1719808"/>
                </a:cubicBezTo>
                <a:cubicBezTo>
                  <a:pt x="266370" y="1722763"/>
                  <a:pt x="261860" y="1721571"/>
                  <a:pt x="259579" y="1712395"/>
                </a:cubicBezTo>
                <a:close/>
                <a:moveTo>
                  <a:pt x="268132" y="1703115"/>
                </a:moveTo>
                <a:cubicBezTo>
                  <a:pt x="269999" y="1716335"/>
                  <a:pt x="265540" y="1703582"/>
                  <a:pt x="264244" y="1709544"/>
                </a:cubicBezTo>
                <a:cubicBezTo>
                  <a:pt x="266525" y="1721623"/>
                  <a:pt x="274301" y="1711254"/>
                  <a:pt x="268132" y="1703115"/>
                </a:cubicBezTo>
                <a:close/>
                <a:moveTo>
                  <a:pt x="279434" y="1675640"/>
                </a:moveTo>
                <a:cubicBezTo>
                  <a:pt x="278656" y="1681861"/>
                  <a:pt x="282440" y="1688496"/>
                  <a:pt x="279278" y="1690207"/>
                </a:cubicBezTo>
                <a:cubicBezTo>
                  <a:pt x="286173" y="1700834"/>
                  <a:pt x="281974" y="1677973"/>
                  <a:pt x="285136" y="1674292"/>
                </a:cubicBezTo>
                <a:cubicBezTo>
                  <a:pt x="281559" y="1667086"/>
                  <a:pt x="283425" y="1684816"/>
                  <a:pt x="279434" y="1675640"/>
                </a:cubicBezTo>
                <a:close/>
                <a:moveTo>
                  <a:pt x="302244" y="1682587"/>
                </a:moveTo>
                <a:cubicBezTo>
                  <a:pt x="300481" y="1679632"/>
                  <a:pt x="299911" y="1682120"/>
                  <a:pt x="298096" y="1678854"/>
                </a:cubicBezTo>
                <a:cubicBezTo>
                  <a:pt x="297215" y="1682794"/>
                  <a:pt x="299133" y="1685127"/>
                  <a:pt x="300637" y="1687615"/>
                </a:cubicBezTo>
                <a:cubicBezTo>
                  <a:pt x="300222" y="1691970"/>
                  <a:pt x="297733" y="1686371"/>
                  <a:pt x="297941" y="1693369"/>
                </a:cubicBezTo>
                <a:cubicBezTo>
                  <a:pt x="295141" y="1683209"/>
                  <a:pt x="292653" y="1691866"/>
                  <a:pt x="290061" y="1681602"/>
                </a:cubicBezTo>
                <a:cubicBezTo>
                  <a:pt x="288195" y="1689585"/>
                  <a:pt x="292757" y="1693732"/>
                  <a:pt x="291668" y="1701301"/>
                </a:cubicBezTo>
                <a:cubicBezTo>
                  <a:pt x="288039" y="1697050"/>
                  <a:pt x="284151" y="1707159"/>
                  <a:pt x="285084" y="1713536"/>
                </a:cubicBezTo>
                <a:cubicBezTo>
                  <a:pt x="280004" y="1708973"/>
                  <a:pt x="282544" y="1720482"/>
                  <a:pt x="278086" y="1717786"/>
                </a:cubicBezTo>
                <a:cubicBezTo>
                  <a:pt x="278190" y="1725251"/>
                  <a:pt x="280367" y="1718823"/>
                  <a:pt x="282026" y="1723696"/>
                </a:cubicBezTo>
                <a:cubicBezTo>
                  <a:pt x="281922" y="1724474"/>
                  <a:pt x="281715" y="1724992"/>
                  <a:pt x="281559" y="1725614"/>
                </a:cubicBezTo>
                <a:cubicBezTo>
                  <a:pt x="291824" y="1722297"/>
                  <a:pt x="302036" y="1719860"/>
                  <a:pt x="314271" y="1725355"/>
                </a:cubicBezTo>
                <a:cubicBezTo>
                  <a:pt x="316448" y="1712395"/>
                  <a:pt x="326350" y="1729865"/>
                  <a:pt x="328008" y="1712706"/>
                </a:cubicBezTo>
                <a:cubicBezTo>
                  <a:pt x="330600" y="1719186"/>
                  <a:pt x="325468" y="1725459"/>
                  <a:pt x="330912" y="1722919"/>
                </a:cubicBezTo>
                <a:cubicBezTo>
                  <a:pt x="332622" y="1721467"/>
                  <a:pt x="332985" y="1718305"/>
                  <a:pt x="335940" y="1718564"/>
                </a:cubicBezTo>
                <a:cubicBezTo>
                  <a:pt x="332674" y="1710425"/>
                  <a:pt x="333348" y="1706744"/>
                  <a:pt x="334540" y="1702753"/>
                </a:cubicBezTo>
                <a:cubicBezTo>
                  <a:pt x="333607" y="1700161"/>
                  <a:pt x="332933" y="1697413"/>
                  <a:pt x="333970" y="1693680"/>
                </a:cubicBezTo>
                <a:cubicBezTo>
                  <a:pt x="329771" y="1691399"/>
                  <a:pt x="330600" y="1692695"/>
                  <a:pt x="327127" y="1683157"/>
                </a:cubicBezTo>
                <a:cubicBezTo>
                  <a:pt x="324639" y="1677506"/>
                  <a:pt x="326816" y="1694458"/>
                  <a:pt x="324276" y="1688807"/>
                </a:cubicBezTo>
                <a:cubicBezTo>
                  <a:pt x="320077" y="1683312"/>
                  <a:pt x="324276" y="1680669"/>
                  <a:pt x="324380" y="1676469"/>
                </a:cubicBezTo>
                <a:cubicBezTo>
                  <a:pt x="322462" y="1675795"/>
                  <a:pt x="321943" y="1681965"/>
                  <a:pt x="319610" y="1679165"/>
                </a:cubicBezTo>
                <a:cubicBezTo>
                  <a:pt x="319403" y="1684712"/>
                  <a:pt x="324120" y="1687563"/>
                  <a:pt x="322669" y="1693836"/>
                </a:cubicBezTo>
                <a:cubicBezTo>
                  <a:pt x="320284" y="1686267"/>
                  <a:pt x="317692" y="1692695"/>
                  <a:pt x="320077" y="1697309"/>
                </a:cubicBezTo>
                <a:cubicBezTo>
                  <a:pt x="313545" y="1684971"/>
                  <a:pt x="308776" y="1695132"/>
                  <a:pt x="306339" y="1711099"/>
                </a:cubicBezTo>
                <a:cubicBezTo>
                  <a:pt x="305250" y="1706952"/>
                  <a:pt x="302918" y="1703530"/>
                  <a:pt x="301829" y="1699331"/>
                </a:cubicBezTo>
                <a:cubicBezTo>
                  <a:pt x="303540" y="1694095"/>
                  <a:pt x="302347" y="1694510"/>
                  <a:pt x="303021" y="1686267"/>
                </a:cubicBezTo>
                <a:cubicBezTo>
                  <a:pt x="305250" y="1688445"/>
                  <a:pt x="304628" y="1692229"/>
                  <a:pt x="304369" y="1695754"/>
                </a:cubicBezTo>
                <a:cubicBezTo>
                  <a:pt x="309916" y="1695806"/>
                  <a:pt x="312612" y="1682068"/>
                  <a:pt x="316655" y="1674655"/>
                </a:cubicBezTo>
                <a:cubicBezTo>
                  <a:pt x="311057" y="1670456"/>
                  <a:pt x="309968" y="1687460"/>
                  <a:pt x="304473" y="1683468"/>
                </a:cubicBezTo>
                <a:cubicBezTo>
                  <a:pt x="306132" y="1680202"/>
                  <a:pt x="307791" y="1676832"/>
                  <a:pt x="308983" y="1671182"/>
                </a:cubicBezTo>
                <a:cubicBezTo>
                  <a:pt x="308568" y="1670922"/>
                  <a:pt x="308153" y="1670560"/>
                  <a:pt x="307739" y="1670145"/>
                </a:cubicBezTo>
                <a:cubicBezTo>
                  <a:pt x="305613" y="1670611"/>
                  <a:pt x="304628" y="1676780"/>
                  <a:pt x="300377" y="1667294"/>
                </a:cubicBezTo>
                <a:cubicBezTo>
                  <a:pt x="300118" y="1672892"/>
                  <a:pt x="303332" y="1676521"/>
                  <a:pt x="302244" y="1682587"/>
                </a:cubicBezTo>
                <a:close/>
                <a:moveTo>
                  <a:pt x="293275" y="1634323"/>
                </a:moveTo>
                <a:cubicBezTo>
                  <a:pt x="295193" y="1643862"/>
                  <a:pt x="291564" y="1639092"/>
                  <a:pt x="288869" y="1632716"/>
                </a:cubicBezTo>
                <a:cubicBezTo>
                  <a:pt x="288921" y="1644328"/>
                  <a:pt x="297682" y="1653919"/>
                  <a:pt x="299029" y="1645469"/>
                </a:cubicBezTo>
                <a:cubicBezTo>
                  <a:pt x="297578" y="1638470"/>
                  <a:pt x="294830" y="1634478"/>
                  <a:pt x="293275" y="1634323"/>
                </a:cubicBezTo>
                <a:close/>
                <a:moveTo>
                  <a:pt x="307531" y="1618252"/>
                </a:moveTo>
                <a:cubicBezTo>
                  <a:pt x="307428" y="1621052"/>
                  <a:pt x="306702" y="1624110"/>
                  <a:pt x="307842" y="1626287"/>
                </a:cubicBezTo>
                <a:cubicBezTo>
                  <a:pt x="308516" y="1623021"/>
                  <a:pt x="311005" y="1634323"/>
                  <a:pt x="311471" y="1624318"/>
                </a:cubicBezTo>
                <a:cubicBezTo>
                  <a:pt x="310175" y="1622244"/>
                  <a:pt x="308827" y="1620274"/>
                  <a:pt x="307531" y="1618252"/>
                </a:cubicBezTo>
                <a:close/>
                <a:moveTo>
                  <a:pt x="313026" y="1631575"/>
                </a:moveTo>
                <a:lnTo>
                  <a:pt x="313493" y="1627272"/>
                </a:lnTo>
                <a:cubicBezTo>
                  <a:pt x="315826" y="1632094"/>
                  <a:pt x="316448" y="1637900"/>
                  <a:pt x="317537" y="1643447"/>
                </a:cubicBezTo>
                <a:cubicBezTo>
                  <a:pt x="318003" y="1639144"/>
                  <a:pt x="320492" y="1644795"/>
                  <a:pt x="320388" y="1637744"/>
                </a:cubicBezTo>
                <a:cubicBezTo>
                  <a:pt x="312819" y="1627428"/>
                  <a:pt x="323446" y="1629035"/>
                  <a:pt x="320025" y="1619548"/>
                </a:cubicBezTo>
                <a:cubicBezTo>
                  <a:pt x="318625" y="1626339"/>
                  <a:pt x="310538" y="1617319"/>
                  <a:pt x="313026" y="1631575"/>
                </a:cubicBezTo>
                <a:close/>
                <a:moveTo>
                  <a:pt x="322617" y="1616023"/>
                </a:moveTo>
                <a:cubicBezTo>
                  <a:pt x="323706" y="1618149"/>
                  <a:pt x="323343" y="1621103"/>
                  <a:pt x="322928" y="1624058"/>
                </a:cubicBezTo>
                <a:cubicBezTo>
                  <a:pt x="326868" y="1626858"/>
                  <a:pt x="327542" y="1613638"/>
                  <a:pt x="331637" y="1617164"/>
                </a:cubicBezTo>
                <a:cubicBezTo>
                  <a:pt x="327542" y="1610632"/>
                  <a:pt x="326194" y="1613431"/>
                  <a:pt x="322617" y="1616023"/>
                </a:cubicBezTo>
                <a:close/>
                <a:moveTo>
                  <a:pt x="328942" y="1610476"/>
                </a:moveTo>
                <a:cubicBezTo>
                  <a:pt x="331741" y="1616282"/>
                  <a:pt x="335525" y="1609854"/>
                  <a:pt x="333296" y="1601974"/>
                </a:cubicBezTo>
                <a:cubicBezTo>
                  <a:pt x="332311" y="1607003"/>
                  <a:pt x="329667" y="1604048"/>
                  <a:pt x="328942" y="1610476"/>
                </a:cubicBezTo>
                <a:close/>
                <a:moveTo>
                  <a:pt x="281041" y="1573617"/>
                </a:moveTo>
                <a:cubicBezTo>
                  <a:pt x="281041" y="1573566"/>
                  <a:pt x="281041" y="1573566"/>
                  <a:pt x="280989" y="1573566"/>
                </a:cubicBezTo>
                <a:cubicBezTo>
                  <a:pt x="280989" y="1573617"/>
                  <a:pt x="280989" y="1573617"/>
                  <a:pt x="280989" y="1573669"/>
                </a:cubicBezTo>
                <a:cubicBezTo>
                  <a:pt x="280989" y="1573617"/>
                  <a:pt x="281041" y="1573617"/>
                  <a:pt x="281041" y="1573617"/>
                </a:cubicBezTo>
                <a:close/>
                <a:moveTo>
                  <a:pt x="253980" y="1606122"/>
                </a:moveTo>
                <a:cubicBezTo>
                  <a:pt x="252736" y="1595028"/>
                  <a:pt x="255380" y="1602752"/>
                  <a:pt x="256987" y="1598138"/>
                </a:cubicBezTo>
                <a:cubicBezTo>
                  <a:pt x="255846" y="1596479"/>
                  <a:pt x="256261" y="1593887"/>
                  <a:pt x="256209" y="1591606"/>
                </a:cubicBezTo>
                <a:cubicBezTo>
                  <a:pt x="255535" y="1591762"/>
                  <a:pt x="254809" y="1591865"/>
                  <a:pt x="254135" y="1592021"/>
                </a:cubicBezTo>
                <a:cubicBezTo>
                  <a:pt x="253721" y="1593991"/>
                  <a:pt x="253617" y="1595235"/>
                  <a:pt x="251543" y="1592539"/>
                </a:cubicBezTo>
                <a:cubicBezTo>
                  <a:pt x="251284" y="1592591"/>
                  <a:pt x="250973" y="1592591"/>
                  <a:pt x="250714" y="1592643"/>
                </a:cubicBezTo>
                <a:lnTo>
                  <a:pt x="250196" y="1598138"/>
                </a:lnTo>
                <a:cubicBezTo>
                  <a:pt x="251440" y="1600782"/>
                  <a:pt x="251751" y="1604048"/>
                  <a:pt x="253980" y="1606122"/>
                </a:cubicBezTo>
                <a:close/>
                <a:moveTo>
                  <a:pt x="246567" y="1612653"/>
                </a:moveTo>
                <a:cubicBezTo>
                  <a:pt x="247811" y="1609906"/>
                  <a:pt x="252684" y="1612861"/>
                  <a:pt x="248537" y="1603218"/>
                </a:cubicBezTo>
                <a:cubicBezTo>
                  <a:pt x="248848" y="1609232"/>
                  <a:pt x="243249" y="1603374"/>
                  <a:pt x="246567" y="1612653"/>
                </a:cubicBezTo>
                <a:close/>
                <a:moveTo>
                  <a:pt x="241175" y="1570403"/>
                </a:moveTo>
                <a:cubicBezTo>
                  <a:pt x="244960" y="1566774"/>
                  <a:pt x="250299" y="1570092"/>
                  <a:pt x="253358" y="1563146"/>
                </a:cubicBezTo>
                <a:cubicBezTo>
                  <a:pt x="247448" y="1555888"/>
                  <a:pt x="241486" y="1562575"/>
                  <a:pt x="241175" y="1570403"/>
                </a:cubicBezTo>
                <a:close/>
                <a:moveTo>
                  <a:pt x="254135" y="1579164"/>
                </a:moveTo>
                <a:cubicBezTo>
                  <a:pt x="255120" y="1581031"/>
                  <a:pt x="255898" y="1582223"/>
                  <a:pt x="256624" y="1582897"/>
                </a:cubicBezTo>
                <a:cubicBezTo>
                  <a:pt x="257505" y="1582430"/>
                  <a:pt x="258386" y="1581964"/>
                  <a:pt x="259320" y="1581497"/>
                </a:cubicBezTo>
                <a:cubicBezTo>
                  <a:pt x="259734" y="1580097"/>
                  <a:pt x="260045" y="1578076"/>
                  <a:pt x="260253" y="1575536"/>
                </a:cubicBezTo>
                <a:cubicBezTo>
                  <a:pt x="257972" y="1575795"/>
                  <a:pt x="254446" y="1570248"/>
                  <a:pt x="254135" y="1579164"/>
                </a:cubicBezTo>
                <a:close/>
                <a:moveTo>
                  <a:pt x="276220" y="1563975"/>
                </a:moveTo>
                <a:cubicBezTo>
                  <a:pt x="276012" y="1566152"/>
                  <a:pt x="275805" y="1568330"/>
                  <a:pt x="275597" y="1570507"/>
                </a:cubicBezTo>
                <a:cubicBezTo>
                  <a:pt x="278604" y="1577143"/>
                  <a:pt x="279019" y="1571699"/>
                  <a:pt x="280263" y="1569885"/>
                </a:cubicBezTo>
                <a:cubicBezTo>
                  <a:pt x="278863" y="1567915"/>
                  <a:pt x="277516" y="1565945"/>
                  <a:pt x="276220" y="1563975"/>
                </a:cubicBezTo>
                <a:close/>
                <a:moveTo>
                  <a:pt x="287054" y="1572218"/>
                </a:moveTo>
                <a:cubicBezTo>
                  <a:pt x="287676" y="1572114"/>
                  <a:pt x="288247" y="1571959"/>
                  <a:pt x="288869" y="1571855"/>
                </a:cubicBezTo>
                <a:cubicBezTo>
                  <a:pt x="288765" y="1570351"/>
                  <a:pt x="288713" y="1568848"/>
                  <a:pt x="288610" y="1567293"/>
                </a:cubicBezTo>
                <a:cubicBezTo>
                  <a:pt x="287002" y="1566256"/>
                  <a:pt x="286899" y="1568952"/>
                  <a:pt x="287054" y="1572218"/>
                </a:cubicBezTo>
                <a:close/>
                <a:moveTo>
                  <a:pt x="294882" y="1570818"/>
                </a:moveTo>
                <a:cubicBezTo>
                  <a:pt x="295504" y="1570714"/>
                  <a:pt x="296126" y="1570611"/>
                  <a:pt x="296749" y="1570507"/>
                </a:cubicBezTo>
                <a:cubicBezTo>
                  <a:pt x="296178" y="1569574"/>
                  <a:pt x="295504" y="1568226"/>
                  <a:pt x="294519" y="1566100"/>
                </a:cubicBezTo>
                <a:cubicBezTo>
                  <a:pt x="294727" y="1568019"/>
                  <a:pt x="294830" y="1569574"/>
                  <a:pt x="294882" y="1570818"/>
                </a:cubicBezTo>
                <a:close/>
                <a:moveTo>
                  <a:pt x="291927" y="1547023"/>
                </a:moveTo>
                <a:cubicBezTo>
                  <a:pt x="293897" y="1546608"/>
                  <a:pt x="298200" y="1557339"/>
                  <a:pt x="298615" y="1549460"/>
                </a:cubicBezTo>
                <a:cubicBezTo>
                  <a:pt x="295608" y="1544846"/>
                  <a:pt x="292187" y="1538366"/>
                  <a:pt x="291927" y="1547023"/>
                </a:cubicBezTo>
                <a:close/>
                <a:moveTo>
                  <a:pt x="301829" y="1541580"/>
                </a:moveTo>
                <a:cubicBezTo>
                  <a:pt x="301570" y="1543757"/>
                  <a:pt x="301362" y="1545934"/>
                  <a:pt x="301103" y="1548112"/>
                </a:cubicBezTo>
                <a:cubicBezTo>
                  <a:pt x="302088" y="1549615"/>
                  <a:pt x="303125" y="1551118"/>
                  <a:pt x="304110" y="1552570"/>
                </a:cubicBezTo>
                <a:cubicBezTo>
                  <a:pt x="305976" y="1555629"/>
                  <a:pt x="304058" y="1560813"/>
                  <a:pt x="306391" y="1563612"/>
                </a:cubicBezTo>
                <a:cubicBezTo>
                  <a:pt x="305924" y="1554747"/>
                  <a:pt x="309812" y="1566826"/>
                  <a:pt x="309346" y="1557910"/>
                </a:cubicBezTo>
                <a:cubicBezTo>
                  <a:pt x="306184" y="1552829"/>
                  <a:pt x="305458" y="1546401"/>
                  <a:pt x="301829" y="1541580"/>
                </a:cubicBezTo>
                <a:close/>
                <a:moveTo>
                  <a:pt x="320181" y="1554022"/>
                </a:moveTo>
                <a:cubicBezTo>
                  <a:pt x="318625" y="1556510"/>
                  <a:pt x="317796" y="1562368"/>
                  <a:pt x="316500" y="1566256"/>
                </a:cubicBezTo>
                <a:cubicBezTo>
                  <a:pt x="317900" y="1566100"/>
                  <a:pt x="319507" y="1566930"/>
                  <a:pt x="321114" y="1568019"/>
                </a:cubicBezTo>
                <a:cubicBezTo>
                  <a:pt x="322410" y="1567915"/>
                  <a:pt x="323654" y="1567811"/>
                  <a:pt x="324950" y="1567708"/>
                </a:cubicBezTo>
                <a:cubicBezTo>
                  <a:pt x="324587" y="1565893"/>
                  <a:pt x="324587" y="1563819"/>
                  <a:pt x="325105" y="1561487"/>
                </a:cubicBezTo>
                <a:cubicBezTo>
                  <a:pt x="323446" y="1558998"/>
                  <a:pt x="321788" y="1556510"/>
                  <a:pt x="320181" y="1554022"/>
                </a:cubicBezTo>
                <a:close/>
                <a:moveTo>
                  <a:pt x="326557" y="1548423"/>
                </a:moveTo>
                <a:cubicBezTo>
                  <a:pt x="331482" y="1564131"/>
                  <a:pt x="336821" y="1552414"/>
                  <a:pt x="332259" y="1539143"/>
                </a:cubicBezTo>
                <a:cubicBezTo>
                  <a:pt x="333866" y="1552985"/>
                  <a:pt x="328268" y="1541995"/>
                  <a:pt x="326557" y="1548423"/>
                </a:cubicBezTo>
                <a:close/>
                <a:moveTo>
                  <a:pt x="345271" y="1556458"/>
                </a:moveTo>
                <a:cubicBezTo>
                  <a:pt x="342472" y="1547645"/>
                  <a:pt x="340398" y="1543135"/>
                  <a:pt x="337910" y="1550289"/>
                </a:cubicBezTo>
                <a:cubicBezTo>
                  <a:pt x="341954" y="1547749"/>
                  <a:pt x="341435" y="1560242"/>
                  <a:pt x="345271" y="1556458"/>
                </a:cubicBezTo>
                <a:close/>
                <a:moveTo>
                  <a:pt x="333763" y="1515815"/>
                </a:moveTo>
                <a:cubicBezTo>
                  <a:pt x="334955" y="1517889"/>
                  <a:pt x="336044" y="1520014"/>
                  <a:pt x="335214" y="1523176"/>
                </a:cubicBezTo>
                <a:cubicBezTo>
                  <a:pt x="332208" y="1520740"/>
                  <a:pt x="333037" y="1516230"/>
                  <a:pt x="330497" y="1513482"/>
                </a:cubicBezTo>
                <a:cubicBezTo>
                  <a:pt x="328993" y="1521777"/>
                  <a:pt x="334437" y="1526287"/>
                  <a:pt x="336407" y="1532715"/>
                </a:cubicBezTo>
                <a:cubicBezTo>
                  <a:pt x="338325" y="1529812"/>
                  <a:pt x="334800" y="1520636"/>
                  <a:pt x="337392" y="1523954"/>
                </a:cubicBezTo>
                <a:cubicBezTo>
                  <a:pt x="339310" y="1527686"/>
                  <a:pt x="338636" y="1532819"/>
                  <a:pt x="340554" y="1536551"/>
                </a:cubicBezTo>
                <a:cubicBezTo>
                  <a:pt x="340917" y="1533648"/>
                  <a:pt x="341228" y="1530745"/>
                  <a:pt x="341591" y="1527790"/>
                </a:cubicBezTo>
                <a:cubicBezTo>
                  <a:pt x="340035" y="1525198"/>
                  <a:pt x="338117" y="1522865"/>
                  <a:pt x="339154" y="1518925"/>
                </a:cubicBezTo>
                <a:cubicBezTo>
                  <a:pt x="336821" y="1514934"/>
                  <a:pt x="334489" y="1511253"/>
                  <a:pt x="333763" y="1515815"/>
                </a:cubicBezTo>
                <a:close/>
                <a:moveTo>
                  <a:pt x="360875" y="1557547"/>
                </a:moveTo>
                <a:cubicBezTo>
                  <a:pt x="362068" y="1557443"/>
                  <a:pt x="363208" y="1557339"/>
                  <a:pt x="364401" y="1557236"/>
                </a:cubicBezTo>
                <a:cubicBezTo>
                  <a:pt x="364452" y="1554333"/>
                  <a:pt x="364401" y="1551533"/>
                  <a:pt x="363675" y="1548993"/>
                </a:cubicBezTo>
                <a:cubicBezTo>
                  <a:pt x="363623" y="1556821"/>
                  <a:pt x="360461" y="1548993"/>
                  <a:pt x="360409" y="1556769"/>
                </a:cubicBezTo>
                <a:lnTo>
                  <a:pt x="360875" y="1557547"/>
                </a:lnTo>
                <a:close/>
                <a:moveTo>
                  <a:pt x="336666" y="1481652"/>
                </a:moveTo>
                <a:cubicBezTo>
                  <a:pt x="340502" y="1485851"/>
                  <a:pt x="342783" y="1482222"/>
                  <a:pt x="344546" y="1475587"/>
                </a:cubicBezTo>
                <a:cubicBezTo>
                  <a:pt x="340295" y="1469314"/>
                  <a:pt x="337599" y="1471128"/>
                  <a:pt x="336666" y="1481652"/>
                </a:cubicBezTo>
                <a:close/>
                <a:moveTo>
                  <a:pt x="368911" y="1544276"/>
                </a:moveTo>
                <a:cubicBezTo>
                  <a:pt x="372903" y="1552052"/>
                  <a:pt x="374147" y="1545520"/>
                  <a:pt x="376117" y="1542617"/>
                </a:cubicBezTo>
                <a:cubicBezTo>
                  <a:pt x="373628" y="1542617"/>
                  <a:pt x="370673" y="1540388"/>
                  <a:pt x="368911" y="1544276"/>
                </a:cubicBezTo>
                <a:close/>
                <a:moveTo>
                  <a:pt x="385603" y="1553503"/>
                </a:moveTo>
                <a:cubicBezTo>
                  <a:pt x="386537" y="1553348"/>
                  <a:pt x="387522" y="1553140"/>
                  <a:pt x="388403" y="1553037"/>
                </a:cubicBezTo>
                <a:cubicBezTo>
                  <a:pt x="387470" y="1551844"/>
                  <a:pt x="386588" y="1551792"/>
                  <a:pt x="385603" y="1553503"/>
                </a:cubicBezTo>
                <a:close/>
                <a:moveTo>
                  <a:pt x="391410" y="1550963"/>
                </a:moveTo>
                <a:cubicBezTo>
                  <a:pt x="391462" y="1551533"/>
                  <a:pt x="391617" y="1552103"/>
                  <a:pt x="391721" y="1552622"/>
                </a:cubicBezTo>
                <a:cubicBezTo>
                  <a:pt x="392239" y="1552570"/>
                  <a:pt x="392861" y="1552466"/>
                  <a:pt x="393380" y="1552466"/>
                </a:cubicBezTo>
                <a:cubicBezTo>
                  <a:pt x="393794" y="1551067"/>
                  <a:pt x="394157" y="1549563"/>
                  <a:pt x="394572" y="1548164"/>
                </a:cubicBezTo>
                <a:cubicBezTo>
                  <a:pt x="394105" y="1547438"/>
                  <a:pt x="393639" y="1546712"/>
                  <a:pt x="393224" y="1545986"/>
                </a:cubicBezTo>
                <a:cubicBezTo>
                  <a:pt x="392809" y="1548734"/>
                  <a:pt x="391617" y="1547023"/>
                  <a:pt x="391410" y="1550963"/>
                </a:cubicBezTo>
                <a:close/>
                <a:moveTo>
                  <a:pt x="387936" y="1495960"/>
                </a:moveTo>
                <a:cubicBezTo>
                  <a:pt x="386070" y="1499641"/>
                  <a:pt x="383115" y="1497152"/>
                  <a:pt x="382078" y="1505032"/>
                </a:cubicBezTo>
                <a:cubicBezTo>
                  <a:pt x="385344" y="1511201"/>
                  <a:pt x="389232" y="1502077"/>
                  <a:pt x="387936" y="1495960"/>
                </a:cubicBezTo>
                <a:close/>
                <a:moveTo>
                  <a:pt x="367200" y="1455887"/>
                </a:moveTo>
                <a:cubicBezTo>
                  <a:pt x="370933" y="1463300"/>
                  <a:pt x="371088" y="1452051"/>
                  <a:pt x="374924" y="1460034"/>
                </a:cubicBezTo>
                <a:cubicBezTo>
                  <a:pt x="375495" y="1456406"/>
                  <a:pt x="375598" y="1452932"/>
                  <a:pt x="375080" y="1449822"/>
                </a:cubicBezTo>
                <a:cubicBezTo>
                  <a:pt x="371969" y="1449251"/>
                  <a:pt x="368289" y="1445830"/>
                  <a:pt x="367200" y="1455887"/>
                </a:cubicBezTo>
                <a:close/>
                <a:moveTo>
                  <a:pt x="398564" y="1433803"/>
                </a:moveTo>
                <a:cubicBezTo>
                  <a:pt x="399912" y="1429293"/>
                  <a:pt x="399238" y="1425716"/>
                  <a:pt x="396749" y="1423020"/>
                </a:cubicBezTo>
                <a:cubicBezTo>
                  <a:pt x="394883" y="1423487"/>
                  <a:pt x="393017" y="1423953"/>
                  <a:pt x="391150" y="1424368"/>
                </a:cubicBezTo>
                <a:cubicBezTo>
                  <a:pt x="393224" y="1425405"/>
                  <a:pt x="395816" y="1429241"/>
                  <a:pt x="398564" y="1433803"/>
                </a:cubicBezTo>
                <a:close/>
                <a:moveTo>
                  <a:pt x="382960" y="1341786"/>
                </a:moveTo>
                <a:cubicBezTo>
                  <a:pt x="381093" y="1334113"/>
                  <a:pt x="379383" y="1336809"/>
                  <a:pt x="378449" y="1342563"/>
                </a:cubicBezTo>
                <a:cubicBezTo>
                  <a:pt x="379849" y="1342149"/>
                  <a:pt x="381404" y="1341941"/>
                  <a:pt x="382960" y="1341786"/>
                </a:cubicBezTo>
                <a:close/>
                <a:moveTo>
                  <a:pt x="376272" y="1343289"/>
                </a:moveTo>
                <a:cubicBezTo>
                  <a:pt x="374199" y="1337068"/>
                  <a:pt x="370518" y="1334994"/>
                  <a:pt x="368496" y="1339764"/>
                </a:cubicBezTo>
                <a:cubicBezTo>
                  <a:pt x="369014" y="1348577"/>
                  <a:pt x="371866" y="1340023"/>
                  <a:pt x="373110" y="1345155"/>
                </a:cubicBezTo>
                <a:cubicBezTo>
                  <a:pt x="374043" y="1344378"/>
                  <a:pt x="375080" y="1343756"/>
                  <a:pt x="376272" y="1343289"/>
                </a:cubicBezTo>
                <a:close/>
                <a:moveTo>
                  <a:pt x="369844" y="1349199"/>
                </a:moveTo>
                <a:cubicBezTo>
                  <a:pt x="369429" y="1347022"/>
                  <a:pt x="369066" y="1345518"/>
                  <a:pt x="367563" y="1346244"/>
                </a:cubicBezTo>
                <a:cubicBezTo>
                  <a:pt x="367459" y="1348214"/>
                  <a:pt x="368341" y="1349665"/>
                  <a:pt x="369118" y="1351169"/>
                </a:cubicBezTo>
                <a:cubicBezTo>
                  <a:pt x="369325" y="1350495"/>
                  <a:pt x="369533" y="1349821"/>
                  <a:pt x="369844" y="1349199"/>
                </a:cubicBezTo>
                <a:close/>
                <a:moveTo>
                  <a:pt x="364867" y="1339556"/>
                </a:moveTo>
                <a:cubicBezTo>
                  <a:pt x="363105" y="1341630"/>
                  <a:pt x="357247" y="1341630"/>
                  <a:pt x="358802" y="1348732"/>
                </a:cubicBezTo>
                <a:cubicBezTo>
                  <a:pt x="360824" y="1347955"/>
                  <a:pt x="366785" y="1348732"/>
                  <a:pt x="364867" y="1339556"/>
                </a:cubicBezTo>
                <a:close/>
                <a:moveTo>
                  <a:pt x="334489" y="1335409"/>
                </a:moveTo>
                <a:cubicBezTo>
                  <a:pt x="333141" y="1335928"/>
                  <a:pt x="331793" y="1336394"/>
                  <a:pt x="330445" y="1336913"/>
                </a:cubicBezTo>
                <a:cubicBezTo>
                  <a:pt x="331948" y="1338209"/>
                  <a:pt x="333400" y="1337431"/>
                  <a:pt x="334489" y="1335409"/>
                </a:cubicBezTo>
                <a:close/>
                <a:moveTo>
                  <a:pt x="326712" y="1338364"/>
                </a:moveTo>
                <a:cubicBezTo>
                  <a:pt x="325416" y="1338883"/>
                  <a:pt x="324172" y="1339401"/>
                  <a:pt x="322928" y="1339868"/>
                </a:cubicBezTo>
                <a:cubicBezTo>
                  <a:pt x="324431" y="1340075"/>
                  <a:pt x="325883" y="1340179"/>
                  <a:pt x="326712" y="1338364"/>
                </a:cubicBezTo>
                <a:close/>
                <a:moveTo>
                  <a:pt x="317744" y="1341993"/>
                </a:moveTo>
                <a:cubicBezTo>
                  <a:pt x="317485" y="1342097"/>
                  <a:pt x="317226" y="1342200"/>
                  <a:pt x="316966" y="1342356"/>
                </a:cubicBezTo>
                <a:cubicBezTo>
                  <a:pt x="317070" y="1342719"/>
                  <a:pt x="317174" y="1343030"/>
                  <a:pt x="317277" y="1343445"/>
                </a:cubicBezTo>
                <a:cubicBezTo>
                  <a:pt x="317381" y="1342874"/>
                  <a:pt x="317537" y="1342408"/>
                  <a:pt x="317744" y="1341993"/>
                </a:cubicBezTo>
                <a:close/>
                <a:moveTo>
                  <a:pt x="306857" y="1348836"/>
                </a:moveTo>
                <a:cubicBezTo>
                  <a:pt x="306546" y="1348473"/>
                  <a:pt x="306235" y="1348007"/>
                  <a:pt x="305924" y="1347540"/>
                </a:cubicBezTo>
                <a:cubicBezTo>
                  <a:pt x="305561" y="1347747"/>
                  <a:pt x="305147" y="1347955"/>
                  <a:pt x="304784" y="1348110"/>
                </a:cubicBezTo>
                <a:cubicBezTo>
                  <a:pt x="304214" y="1348110"/>
                  <a:pt x="303643" y="1348162"/>
                  <a:pt x="303021" y="1348162"/>
                </a:cubicBezTo>
                <a:cubicBezTo>
                  <a:pt x="304628" y="1349873"/>
                  <a:pt x="305924" y="1350495"/>
                  <a:pt x="306857" y="1348836"/>
                </a:cubicBezTo>
                <a:close/>
                <a:moveTo>
                  <a:pt x="308102" y="1376674"/>
                </a:moveTo>
                <a:cubicBezTo>
                  <a:pt x="308465" y="1373720"/>
                  <a:pt x="308827" y="1370868"/>
                  <a:pt x="309190" y="1367913"/>
                </a:cubicBezTo>
                <a:cubicBezTo>
                  <a:pt x="306961" y="1363922"/>
                  <a:pt x="305302" y="1362833"/>
                  <a:pt x="304628" y="1366358"/>
                </a:cubicBezTo>
                <a:cubicBezTo>
                  <a:pt x="308205" y="1368432"/>
                  <a:pt x="304525" y="1374549"/>
                  <a:pt x="308102" y="1376674"/>
                </a:cubicBezTo>
                <a:close/>
                <a:moveTo>
                  <a:pt x="300118" y="1354487"/>
                </a:moveTo>
                <a:cubicBezTo>
                  <a:pt x="300429" y="1352154"/>
                  <a:pt x="300222" y="1350080"/>
                  <a:pt x="299755" y="1348214"/>
                </a:cubicBezTo>
                <a:cubicBezTo>
                  <a:pt x="298926" y="1348214"/>
                  <a:pt x="298148" y="1348266"/>
                  <a:pt x="297319" y="1348266"/>
                </a:cubicBezTo>
                <a:cubicBezTo>
                  <a:pt x="298045" y="1349821"/>
                  <a:pt x="298718" y="1352258"/>
                  <a:pt x="300118" y="1354487"/>
                </a:cubicBezTo>
                <a:close/>
                <a:moveTo>
                  <a:pt x="234436" y="1359774"/>
                </a:moveTo>
                <a:cubicBezTo>
                  <a:pt x="234488" y="1358634"/>
                  <a:pt x="234591" y="1356923"/>
                  <a:pt x="234799" y="1355109"/>
                </a:cubicBezTo>
                <a:cubicBezTo>
                  <a:pt x="233969" y="1355264"/>
                  <a:pt x="233140" y="1355368"/>
                  <a:pt x="232310" y="1355524"/>
                </a:cubicBezTo>
                <a:cubicBezTo>
                  <a:pt x="232881" y="1356612"/>
                  <a:pt x="233555" y="1358064"/>
                  <a:pt x="234436" y="1359774"/>
                </a:cubicBezTo>
                <a:close/>
                <a:moveTo>
                  <a:pt x="242730" y="1353709"/>
                </a:moveTo>
                <a:cubicBezTo>
                  <a:pt x="243664" y="1355005"/>
                  <a:pt x="244597" y="1356353"/>
                  <a:pt x="245530" y="1357649"/>
                </a:cubicBezTo>
                <a:cubicBezTo>
                  <a:pt x="245426" y="1356146"/>
                  <a:pt x="245219" y="1354746"/>
                  <a:pt x="245011" y="1353294"/>
                </a:cubicBezTo>
                <a:cubicBezTo>
                  <a:pt x="244234" y="1353450"/>
                  <a:pt x="243456" y="1353605"/>
                  <a:pt x="242730" y="1353709"/>
                </a:cubicBezTo>
                <a:close/>
                <a:moveTo>
                  <a:pt x="297993" y="1333232"/>
                </a:moveTo>
                <a:cubicBezTo>
                  <a:pt x="297993" y="1333543"/>
                  <a:pt x="298096" y="1333802"/>
                  <a:pt x="298096" y="1334113"/>
                </a:cubicBezTo>
                <a:cubicBezTo>
                  <a:pt x="299133" y="1334061"/>
                  <a:pt x="300170" y="1334009"/>
                  <a:pt x="301207" y="1333958"/>
                </a:cubicBezTo>
                <a:cubicBezTo>
                  <a:pt x="300222" y="1331366"/>
                  <a:pt x="299237" y="1330329"/>
                  <a:pt x="297993" y="1333232"/>
                </a:cubicBezTo>
                <a:close/>
                <a:moveTo>
                  <a:pt x="319973" y="1313688"/>
                </a:moveTo>
                <a:cubicBezTo>
                  <a:pt x="320336" y="1329966"/>
                  <a:pt x="317277" y="1313170"/>
                  <a:pt x="318262" y="1326700"/>
                </a:cubicBezTo>
                <a:cubicBezTo>
                  <a:pt x="314426" y="1325560"/>
                  <a:pt x="306132" y="1320738"/>
                  <a:pt x="306806" y="1330433"/>
                </a:cubicBezTo>
                <a:cubicBezTo>
                  <a:pt x="307117" y="1328929"/>
                  <a:pt x="311005" y="1328825"/>
                  <a:pt x="310123" y="1332817"/>
                </a:cubicBezTo>
                <a:cubicBezTo>
                  <a:pt x="308776" y="1332247"/>
                  <a:pt x="307583" y="1332610"/>
                  <a:pt x="306598" y="1333906"/>
                </a:cubicBezTo>
                <a:cubicBezTo>
                  <a:pt x="307324" y="1333906"/>
                  <a:pt x="308050" y="1333906"/>
                  <a:pt x="308776" y="1333958"/>
                </a:cubicBezTo>
                <a:cubicBezTo>
                  <a:pt x="308776" y="1333802"/>
                  <a:pt x="308827" y="1333647"/>
                  <a:pt x="308827" y="1333491"/>
                </a:cubicBezTo>
                <a:cubicBezTo>
                  <a:pt x="308983" y="1333698"/>
                  <a:pt x="309087" y="1333802"/>
                  <a:pt x="309242" y="1333958"/>
                </a:cubicBezTo>
                <a:cubicBezTo>
                  <a:pt x="310745" y="1334009"/>
                  <a:pt x="312249" y="1334009"/>
                  <a:pt x="313700" y="1334113"/>
                </a:cubicBezTo>
                <a:cubicBezTo>
                  <a:pt x="316759" y="1327426"/>
                  <a:pt x="321321" y="1324108"/>
                  <a:pt x="326557" y="1322034"/>
                </a:cubicBezTo>
                <a:cubicBezTo>
                  <a:pt x="324794" y="1318924"/>
                  <a:pt x="322824" y="1315710"/>
                  <a:pt x="319973" y="1313688"/>
                </a:cubicBezTo>
                <a:close/>
                <a:moveTo>
                  <a:pt x="269584" y="1132349"/>
                </a:moveTo>
                <a:cubicBezTo>
                  <a:pt x="273317" y="1138622"/>
                  <a:pt x="274716" y="1133179"/>
                  <a:pt x="276323" y="1128928"/>
                </a:cubicBezTo>
                <a:cubicBezTo>
                  <a:pt x="274716" y="1121825"/>
                  <a:pt x="270362" y="1123951"/>
                  <a:pt x="269584" y="1132349"/>
                </a:cubicBezTo>
                <a:close/>
                <a:moveTo>
                  <a:pt x="288869" y="1128720"/>
                </a:moveTo>
                <a:cubicBezTo>
                  <a:pt x="290631" y="1122499"/>
                  <a:pt x="294779" y="1128565"/>
                  <a:pt x="295556" y="1117264"/>
                </a:cubicBezTo>
                <a:cubicBezTo>
                  <a:pt x="292394" y="1113790"/>
                  <a:pt x="287210" y="1119804"/>
                  <a:pt x="288869" y="1128720"/>
                </a:cubicBezTo>
                <a:close/>
                <a:moveTo>
                  <a:pt x="319507" y="1091032"/>
                </a:moveTo>
                <a:cubicBezTo>
                  <a:pt x="323446" y="1097460"/>
                  <a:pt x="324483" y="1088388"/>
                  <a:pt x="326609" y="1085485"/>
                </a:cubicBezTo>
                <a:cubicBezTo>
                  <a:pt x="323032" y="1080768"/>
                  <a:pt x="321165" y="1085381"/>
                  <a:pt x="319507" y="1091032"/>
                </a:cubicBezTo>
                <a:close/>
                <a:moveTo>
                  <a:pt x="340917" y="1082427"/>
                </a:moveTo>
                <a:cubicBezTo>
                  <a:pt x="342420" y="1089943"/>
                  <a:pt x="346671" y="1090203"/>
                  <a:pt x="348071" y="1085122"/>
                </a:cubicBezTo>
                <a:cubicBezTo>
                  <a:pt x="346256" y="1075791"/>
                  <a:pt x="342783" y="1080094"/>
                  <a:pt x="340917" y="1082427"/>
                </a:cubicBezTo>
                <a:close/>
                <a:moveTo>
                  <a:pt x="382338" y="1058891"/>
                </a:moveTo>
                <a:cubicBezTo>
                  <a:pt x="384048" y="1056091"/>
                  <a:pt x="387366" y="1062261"/>
                  <a:pt x="388144" y="1054173"/>
                </a:cubicBezTo>
                <a:cubicBezTo>
                  <a:pt x="384307" y="1042198"/>
                  <a:pt x="379901" y="1062157"/>
                  <a:pt x="382338" y="1058891"/>
                </a:cubicBezTo>
                <a:close/>
                <a:moveTo>
                  <a:pt x="409347" y="1032193"/>
                </a:moveTo>
                <a:cubicBezTo>
                  <a:pt x="412716" y="1043857"/>
                  <a:pt x="417537" y="1033074"/>
                  <a:pt x="420233" y="1027372"/>
                </a:cubicBezTo>
                <a:cubicBezTo>
                  <a:pt x="415723" y="1023795"/>
                  <a:pt x="413546" y="1033800"/>
                  <a:pt x="409347" y="1032193"/>
                </a:cubicBezTo>
                <a:close/>
                <a:moveTo>
                  <a:pt x="534283" y="957076"/>
                </a:moveTo>
                <a:cubicBezTo>
                  <a:pt x="537860" y="951632"/>
                  <a:pt x="542111" y="945360"/>
                  <a:pt x="543303" y="942612"/>
                </a:cubicBezTo>
                <a:cubicBezTo>
                  <a:pt x="551183" y="943130"/>
                  <a:pt x="540711" y="950388"/>
                  <a:pt x="540815" y="953551"/>
                </a:cubicBezTo>
                <a:cubicBezTo>
                  <a:pt x="584672" y="929859"/>
                  <a:pt x="628788" y="909693"/>
                  <a:pt x="672957" y="892067"/>
                </a:cubicBezTo>
                <a:cubicBezTo>
                  <a:pt x="671401" y="891756"/>
                  <a:pt x="672490" y="890305"/>
                  <a:pt x="672749" y="889268"/>
                </a:cubicBezTo>
                <a:cubicBezTo>
                  <a:pt x="662070" y="892638"/>
                  <a:pt x="662900" y="890927"/>
                  <a:pt x="652168" y="894297"/>
                </a:cubicBezTo>
                <a:cubicBezTo>
                  <a:pt x="661085" y="887143"/>
                  <a:pt x="647762" y="887454"/>
                  <a:pt x="643407" y="884810"/>
                </a:cubicBezTo>
                <a:cubicBezTo>
                  <a:pt x="642474" y="888179"/>
                  <a:pt x="639623" y="888750"/>
                  <a:pt x="639105" y="882736"/>
                </a:cubicBezTo>
                <a:cubicBezTo>
                  <a:pt x="632676" y="900051"/>
                  <a:pt x="621012" y="882581"/>
                  <a:pt x="614688" y="900517"/>
                </a:cubicBezTo>
                <a:cubicBezTo>
                  <a:pt x="610851" y="888231"/>
                  <a:pt x="605667" y="894556"/>
                  <a:pt x="603438" y="907153"/>
                </a:cubicBezTo>
                <a:cubicBezTo>
                  <a:pt x="601676" y="905235"/>
                  <a:pt x="601935" y="902436"/>
                  <a:pt x="602298" y="899688"/>
                </a:cubicBezTo>
                <a:cubicBezTo>
                  <a:pt x="595558" y="908864"/>
                  <a:pt x="587108" y="906894"/>
                  <a:pt x="580421" y="916640"/>
                </a:cubicBezTo>
                <a:cubicBezTo>
                  <a:pt x="579280" y="913789"/>
                  <a:pt x="579591" y="910315"/>
                  <a:pt x="578295" y="907568"/>
                </a:cubicBezTo>
                <a:cubicBezTo>
                  <a:pt x="568186" y="918143"/>
                  <a:pt x="550872" y="910575"/>
                  <a:pt x="545221" y="931103"/>
                </a:cubicBezTo>
                <a:cubicBezTo>
                  <a:pt x="544288" y="929548"/>
                  <a:pt x="544962" y="927267"/>
                  <a:pt x="545014" y="925245"/>
                </a:cubicBezTo>
                <a:cubicBezTo>
                  <a:pt x="541748" y="927526"/>
                  <a:pt x="538430" y="929030"/>
                  <a:pt x="535008" y="930430"/>
                </a:cubicBezTo>
                <a:cubicBezTo>
                  <a:pt x="535786" y="939035"/>
                  <a:pt x="536201" y="947692"/>
                  <a:pt x="512510" y="962467"/>
                </a:cubicBezTo>
                <a:cubicBezTo>
                  <a:pt x="512250" y="964800"/>
                  <a:pt x="511369" y="967547"/>
                  <a:pt x="510488" y="970502"/>
                </a:cubicBezTo>
                <a:cubicBezTo>
                  <a:pt x="518419" y="965889"/>
                  <a:pt x="526351" y="961430"/>
                  <a:pt x="534283" y="957076"/>
                </a:cubicBezTo>
                <a:close/>
                <a:moveTo>
                  <a:pt x="401052" y="976671"/>
                </a:moveTo>
                <a:cubicBezTo>
                  <a:pt x="403851" y="975479"/>
                  <a:pt x="407999" y="974183"/>
                  <a:pt x="406703" y="973406"/>
                </a:cubicBezTo>
                <a:cubicBezTo>
                  <a:pt x="403955" y="974235"/>
                  <a:pt x="402244" y="974598"/>
                  <a:pt x="400793" y="974857"/>
                </a:cubicBezTo>
                <a:cubicBezTo>
                  <a:pt x="400897" y="975375"/>
                  <a:pt x="400948" y="975998"/>
                  <a:pt x="401052" y="976671"/>
                </a:cubicBezTo>
                <a:close/>
                <a:moveTo>
                  <a:pt x="391462" y="973406"/>
                </a:moveTo>
                <a:cubicBezTo>
                  <a:pt x="391358" y="973665"/>
                  <a:pt x="391254" y="973976"/>
                  <a:pt x="391150" y="974339"/>
                </a:cubicBezTo>
                <a:cubicBezTo>
                  <a:pt x="390995" y="975116"/>
                  <a:pt x="391047" y="975790"/>
                  <a:pt x="391150" y="976412"/>
                </a:cubicBezTo>
                <a:cubicBezTo>
                  <a:pt x="393276" y="974805"/>
                  <a:pt x="393535" y="973665"/>
                  <a:pt x="391462" y="973406"/>
                </a:cubicBezTo>
                <a:close/>
                <a:moveTo>
                  <a:pt x="405666" y="876723"/>
                </a:moveTo>
                <a:cubicBezTo>
                  <a:pt x="413960" y="873871"/>
                  <a:pt x="427646" y="870553"/>
                  <a:pt x="427076" y="868532"/>
                </a:cubicBezTo>
                <a:cubicBezTo>
                  <a:pt x="418937" y="870502"/>
                  <a:pt x="405977" y="874597"/>
                  <a:pt x="405666" y="876723"/>
                </a:cubicBezTo>
                <a:close/>
                <a:moveTo>
                  <a:pt x="652946" y="692066"/>
                </a:moveTo>
                <a:cubicBezTo>
                  <a:pt x="649887" y="694502"/>
                  <a:pt x="646414" y="697094"/>
                  <a:pt x="648177" y="698131"/>
                </a:cubicBezTo>
                <a:cubicBezTo>
                  <a:pt x="651028" y="697043"/>
                  <a:pt x="653931" y="695954"/>
                  <a:pt x="658700" y="694710"/>
                </a:cubicBezTo>
                <a:cubicBezTo>
                  <a:pt x="659582" y="692636"/>
                  <a:pt x="655279" y="692740"/>
                  <a:pt x="652946" y="692066"/>
                </a:cubicBezTo>
                <a:close/>
                <a:moveTo>
                  <a:pt x="658026" y="697250"/>
                </a:moveTo>
                <a:cubicBezTo>
                  <a:pt x="658337" y="699013"/>
                  <a:pt x="674927" y="693725"/>
                  <a:pt x="670831" y="697406"/>
                </a:cubicBezTo>
                <a:cubicBezTo>
                  <a:pt x="676430" y="695021"/>
                  <a:pt x="678763" y="692947"/>
                  <a:pt x="678918" y="691081"/>
                </a:cubicBezTo>
                <a:cubicBezTo>
                  <a:pt x="668498" y="693414"/>
                  <a:pt x="666165" y="695125"/>
                  <a:pt x="658026" y="697250"/>
                </a:cubicBezTo>
                <a:close/>
                <a:moveTo>
                  <a:pt x="771609" y="656711"/>
                </a:moveTo>
                <a:cubicBezTo>
                  <a:pt x="773320" y="656711"/>
                  <a:pt x="774979" y="656762"/>
                  <a:pt x="774616" y="657696"/>
                </a:cubicBezTo>
                <a:cubicBezTo>
                  <a:pt x="783896" y="655622"/>
                  <a:pt x="781874" y="654585"/>
                  <a:pt x="788821" y="652719"/>
                </a:cubicBezTo>
                <a:cubicBezTo>
                  <a:pt x="789702" y="651164"/>
                  <a:pt x="776586" y="655674"/>
                  <a:pt x="771609" y="656711"/>
                </a:cubicBezTo>
                <a:close/>
                <a:moveTo>
                  <a:pt x="796856" y="658888"/>
                </a:moveTo>
                <a:cubicBezTo>
                  <a:pt x="788561" y="660858"/>
                  <a:pt x="788976" y="662102"/>
                  <a:pt x="779334" y="664176"/>
                </a:cubicBezTo>
                <a:cubicBezTo>
                  <a:pt x="792346" y="660132"/>
                  <a:pt x="791257" y="657281"/>
                  <a:pt x="798152" y="653756"/>
                </a:cubicBezTo>
                <a:cubicBezTo>
                  <a:pt x="774875" y="661169"/>
                  <a:pt x="783118" y="655466"/>
                  <a:pt x="770573" y="660547"/>
                </a:cubicBezTo>
                <a:cubicBezTo>
                  <a:pt x="763108" y="662672"/>
                  <a:pt x="769640" y="658680"/>
                  <a:pt x="767929" y="658266"/>
                </a:cubicBezTo>
                <a:cubicBezTo>
                  <a:pt x="761760" y="659821"/>
                  <a:pt x="760464" y="661013"/>
                  <a:pt x="753932" y="662620"/>
                </a:cubicBezTo>
                <a:cubicBezTo>
                  <a:pt x="754606" y="663813"/>
                  <a:pt x="759997" y="663450"/>
                  <a:pt x="752895" y="666457"/>
                </a:cubicBezTo>
                <a:cubicBezTo>
                  <a:pt x="747348" y="667338"/>
                  <a:pt x="751236" y="664124"/>
                  <a:pt x="743356" y="666042"/>
                </a:cubicBezTo>
                <a:cubicBezTo>
                  <a:pt x="738431" y="668789"/>
                  <a:pt x="741386" y="669463"/>
                  <a:pt x="741905" y="671796"/>
                </a:cubicBezTo>
                <a:cubicBezTo>
                  <a:pt x="735165" y="672055"/>
                  <a:pt x="719354" y="676254"/>
                  <a:pt x="722413" y="672263"/>
                </a:cubicBezTo>
                <a:cubicBezTo>
                  <a:pt x="712200" y="674388"/>
                  <a:pt x="715933" y="675321"/>
                  <a:pt x="714844" y="676669"/>
                </a:cubicBezTo>
                <a:cubicBezTo>
                  <a:pt x="703698" y="679987"/>
                  <a:pt x="704476" y="678328"/>
                  <a:pt x="697529" y="681283"/>
                </a:cubicBezTo>
                <a:cubicBezTo>
                  <a:pt x="701987" y="678432"/>
                  <a:pt x="702402" y="676877"/>
                  <a:pt x="698877" y="676151"/>
                </a:cubicBezTo>
                <a:cubicBezTo>
                  <a:pt x="687524" y="679624"/>
                  <a:pt x="695507" y="680402"/>
                  <a:pt x="681044" y="682735"/>
                </a:cubicBezTo>
                <a:cubicBezTo>
                  <a:pt x="677519" y="685586"/>
                  <a:pt x="685865" y="683305"/>
                  <a:pt x="690790" y="682527"/>
                </a:cubicBezTo>
                <a:cubicBezTo>
                  <a:pt x="690012" y="683460"/>
                  <a:pt x="684310" y="684756"/>
                  <a:pt x="680214" y="685949"/>
                </a:cubicBezTo>
                <a:cubicBezTo>
                  <a:pt x="681769" y="686778"/>
                  <a:pt x="685295" y="685845"/>
                  <a:pt x="690427" y="683823"/>
                </a:cubicBezTo>
                <a:cubicBezTo>
                  <a:pt x="688146" y="685690"/>
                  <a:pt x="680007" y="688541"/>
                  <a:pt x="686124" y="687971"/>
                </a:cubicBezTo>
                <a:cubicBezTo>
                  <a:pt x="691671" y="686623"/>
                  <a:pt x="692293" y="685741"/>
                  <a:pt x="696700" y="684549"/>
                </a:cubicBezTo>
                <a:cubicBezTo>
                  <a:pt x="709971" y="683927"/>
                  <a:pt x="690997" y="693103"/>
                  <a:pt x="693537" y="696732"/>
                </a:cubicBezTo>
                <a:cubicBezTo>
                  <a:pt x="687005" y="698235"/>
                  <a:pt x="687731" y="696576"/>
                  <a:pt x="676534" y="700101"/>
                </a:cubicBezTo>
                <a:cubicBezTo>
                  <a:pt x="676274" y="701916"/>
                  <a:pt x="689338" y="697976"/>
                  <a:pt x="685969" y="701138"/>
                </a:cubicBezTo>
                <a:cubicBezTo>
                  <a:pt x="702765" y="695539"/>
                  <a:pt x="698203" y="699894"/>
                  <a:pt x="702247" y="700360"/>
                </a:cubicBezTo>
                <a:cubicBezTo>
                  <a:pt x="717280" y="696109"/>
                  <a:pt x="726871" y="692377"/>
                  <a:pt x="727597" y="689370"/>
                </a:cubicBezTo>
                <a:cubicBezTo>
                  <a:pt x="734491" y="687504"/>
                  <a:pt x="731588" y="689940"/>
                  <a:pt x="741127" y="686934"/>
                </a:cubicBezTo>
                <a:cubicBezTo>
                  <a:pt x="750355" y="677551"/>
                  <a:pt x="738846" y="677239"/>
                  <a:pt x="749162" y="668686"/>
                </a:cubicBezTo>
                <a:cubicBezTo>
                  <a:pt x="764144" y="667286"/>
                  <a:pt x="762434" y="663035"/>
                  <a:pt x="780319" y="660339"/>
                </a:cubicBezTo>
                <a:cubicBezTo>
                  <a:pt x="778297" y="662413"/>
                  <a:pt x="774616" y="664590"/>
                  <a:pt x="768966" y="666975"/>
                </a:cubicBezTo>
                <a:cubicBezTo>
                  <a:pt x="772387" y="667960"/>
                  <a:pt x="782755" y="663139"/>
                  <a:pt x="781926" y="666457"/>
                </a:cubicBezTo>
                <a:cubicBezTo>
                  <a:pt x="791775" y="663502"/>
                  <a:pt x="797011" y="660961"/>
                  <a:pt x="806706" y="658058"/>
                </a:cubicBezTo>
                <a:cubicBezTo>
                  <a:pt x="806291" y="655777"/>
                  <a:pt x="794523" y="661946"/>
                  <a:pt x="796856" y="658888"/>
                </a:cubicBezTo>
                <a:close/>
                <a:moveTo>
                  <a:pt x="918267" y="503055"/>
                </a:moveTo>
                <a:cubicBezTo>
                  <a:pt x="933093" y="498648"/>
                  <a:pt x="927080" y="497041"/>
                  <a:pt x="926717" y="495486"/>
                </a:cubicBezTo>
                <a:cubicBezTo>
                  <a:pt x="920807" y="498233"/>
                  <a:pt x="914171" y="503107"/>
                  <a:pt x="918267" y="503055"/>
                </a:cubicBezTo>
                <a:close/>
                <a:moveTo>
                  <a:pt x="911009" y="481904"/>
                </a:moveTo>
                <a:lnTo>
                  <a:pt x="910335" y="484444"/>
                </a:lnTo>
                <a:cubicBezTo>
                  <a:pt x="926406" y="478119"/>
                  <a:pt x="928272" y="480245"/>
                  <a:pt x="944602" y="476564"/>
                </a:cubicBezTo>
                <a:lnTo>
                  <a:pt x="945276" y="474024"/>
                </a:lnTo>
                <a:cubicBezTo>
                  <a:pt x="926354" y="478793"/>
                  <a:pt x="928583" y="477860"/>
                  <a:pt x="911009" y="481904"/>
                </a:cubicBezTo>
                <a:close/>
                <a:moveTo>
                  <a:pt x="991725" y="444630"/>
                </a:moveTo>
                <a:cubicBezTo>
                  <a:pt x="985556" y="446341"/>
                  <a:pt x="984675" y="445771"/>
                  <a:pt x="978039" y="447637"/>
                </a:cubicBezTo>
                <a:cubicBezTo>
                  <a:pt x="980683" y="449140"/>
                  <a:pt x="990170" y="447741"/>
                  <a:pt x="986593" y="451888"/>
                </a:cubicBezTo>
                <a:cubicBezTo>
                  <a:pt x="996961" y="449037"/>
                  <a:pt x="1007174" y="448726"/>
                  <a:pt x="1010802" y="445511"/>
                </a:cubicBezTo>
                <a:cubicBezTo>
                  <a:pt x="1009610" y="444112"/>
                  <a:pt x="998153" y="447170"/>
                  <a:pt x="990740" y="448466"/>
                </a:cubicBezTo>
                <a:lnTo>
                  <a:pt x="991725" y="444630"/>
                </a:lnTo>
                <a:close/>
                <a:moveTo>
                  <a:pt x="1026925" y="433588"/>
                </a:moveTo>
                <a:cubicBezTo>
                  <a:pt x="1029673" y="434106"/>
                  <a:pt x="1036619" y="432810"/>
                  <a:pt x="1047195" y="430011"/>
                </a:cubicBezTo>
                <a:lnTo>
                  <a:pt x="1047713" y="428093"/>
                </a:lnTo>
                <a:cubicBezTo>
                  <a:pt x="1040766" y="429907"/>
                  <a:pt x="1033872" y="431722"/>
                  <a:pt x="1026925" y="433588"/>
                </a:cubicBezTo>
                <a:close/>
                <a:moveTo>
                  <a:pt x="1135687" y="363707"/>
                </a:moveTo>
                <a:cubicBezTo>
                  <a:pt x="1129933" y="366040"/>
                  <a:pt x="1126304" y="368217"/>
                  <a:pt x="1124334" y="370239"/>
                </a:cubicBezTo>
                <a:cubicBezTo>
                  <a:pt x="1128170" y="369720"/>
                  <a:pt x="1133406" y="368632"/>
                  <a:pt x="1141441" y="366351"/>
                </a:cubicBezTo>
                <a:cubicBezTo>
                  <a:pt x="1146159" y="362618"/>
                  <a:pt x="1134857" y="365729"/>
                  <a:pt x="1135687" y="363707"/>
                </a:cubicBezTo>
                <a:close/>
                <a:moveTo>
                  <a:pt x="1165029" y="338357"/>
                </a:moveTo>
                <a:cubicBezTo>
                  <a:pt x="1164925" y="340638"/>
                  <a:pt x="1165754" y="342815"/>
                  <a:pt x="1153313" y="346133"/>
                </a:cubicBezTo>
                <a:cubicBezTo>
                  <a:pt x="1150254" y="348725"/>
                  <a:pt x="1156216" y="347533"/>
                  <a:pt x="1155749" y="349036"/>
                </a:cubicBezTo>
                <a:cubicBezTo>
                  <a:pt x="1165132" y="345770"/>
                  <a:pt x="1171612" y="342763"/>
                  <a:pt x="1177574" y="339808"/>
                </a:cubicBezTo>
                <a:cubicBezTo>
                  <a:pt x="1193489" y="336024"/>
                  <a:pt x="1171716" y="343282"/>
                  <a:pt x="1180374" y="341415"/>
                </a:cubicBezTo>
                <a:cubicBezTo>
                  <a:pt x="1193386" y="338460"/>
                  <a:pt x="1185558" y="337268"/>
                  <a:pt x="1188461" y="335194"/>
                </a:cubicBezTo>
                <a:cubicBezTo>
                  <a:pt x="1173479" y="339290"/>
                  <a:pt x="1178715" y="334780"/>
                  <a:pt x="1165029" y="338357"/>
                </a:cubicBezTo>
                <a:close/>
                <a:moveTo>
                  <a:pt x="1355699" y="276096"/>
                </a:moveTo>
                <a:cubicBezTo>
                  <a:pt x="1359017" y="277859"/>
                  <a:pt x="1339991" y="281539"/>
                  <a:pt x="1344086" y="283250"/>
                </a:cubicBezTo>
                <a:cubicBezTo>
                  <a:pt x="1355180" y="279362"/>
                  <a:pt x="1362749" y="277081"/>
                  <a:pt x="1371821" y="275992"/>
                </a:cubicBezTo>
                <a:cubicBezTo>
                  <a:pt x="1367674" y="278999"/>
                  <a:pt x="1360572" y="281539"/>
                  <a:pt x="1370629" y="280399"/>
                </a:cubicBezTo>
                <a:cubicBezTo>
                  <a:pt x="1386129" y="275733"/>
                  <a:pt x="1375657" y="276459"/>
                  <a:pt x="1382189" y="273297"/>
                </a:cubicBezTo>
                <a:cubicBezTo>
                  <a:pt x="1391054" y="271016"/>
                  <a:pt x="1387114" y="274178"/>
                  <a:pt x="1391728" y="273711"/>
                </a:cubicBezTo>
                <a:cubicBezTo>
                  <a:pt x="1403029" y="270290"/>
                  <a:pt x="1410287" y="267231"/>
                  <a:pt x="1413501" y="264484"/>
                </a:cubicBezTo>
                <a:cubicBezTo>
                  <a:pt x="1392350" y="267179"/>
                  <a:pt x="1378923" y="272934"/>
                  <a:pt x="1355699" y="276096"/>
                </a:cubicBezTo>
                <a:close/>
                <a:moveTo>
                  <a:pt x="1446161" y="262928"/>
                </a:moveTo>
                <a:cubicBezTo>
                  <a:pt x="1434549" y="265987"/>
                  <a:pt x="1423092" y="268994"/>
                  <a:pt x="1426047" y="265883"/>
                </a:cubicBezTo>
                <a:cubicBezTo>
                  <a:pt x="1413916" y="270134"/>
                  <a:pt x="1409406" y="270186"/>
                  <a:pt x="1394890" y="274074"/>
                </a:cubicBezTo>
                <a:cubicBezTo>
                  <a:pt x="1397068" y="275215"/>
                  <a:pt x="1406918" y="273089"/>
                  <a:pt x="1411168" y="273297"/>
                </a:cubicBezTo>
                <a:cubicBezTo>
                  <a:pt x="1397068" y="279414"/>
                  <a:pt x="1408265" y="279466"/>
                  <a:pt x="1398934" y="282939"/>
                </a:cubicBezTo>
                <a:cubicBezTo>
                  <a:pt x="1401526" y="283872"/>
                  <a:pt x="1412309" y="281384"/>
                  <a:pt x="1422470" y="279103"/>
                </a:cubicBezTo>
                <a:cubicBezTo>
                  <a:pt x="1413864" y="283457"/>
                  <a:pt x="1415730" y="284287"/>
                  <a:pt x="1431697" y="280762"/>
                </a:cubicBezTo>
                <a:cubicBezTo>
                  <a:pt x="1436415" y="278740"/>
                  <a:pt x="1436933" y="277236"/>
                  <a:pt x="1428898" y="279155"/>
                </a:cubicBezTo>
                <a:cubicBezTo>
                  <a:pt x="1437452" y="275215"/>
                  <a:pt x="1437452" y="279569"/>
                  <a:pt x="1452641" y="274696"/>
                </a:cubicBezTo>
                <a:cubicBezTo>
                  <a:pt x="1443206" y="272830"/>
                  <a:pt x="1463527" y="262617"/>
                  <a:pt x="1446161" y="262928"/>
                </a:cubicBezTo>
                <a:close/>
                <a:moveTo>
                  <a:pt x="1937144" y="113990"/>
                </a:moveTo>
                <a:cubicBezTo>
                  <a:pt x="1927865" y="117774"/>
                  <a:pt x="1924340" y="120366"/>
                  <a:pt x="1932323" y="119848"/>
                </a:cubicBezTo>
                <a:cubicBezTo>
                  <a:pt x="1945283" y="115131"/>
                  <a:pt x="1935278" y="116893"/>
                  <a:pt x="1937144" y="113990"/>
                </a:cubicBezTo>
                <a:close/>
                <a:moveTo>
                  <a:pt x="1934915" y="122025"/>
                </a:moveTo>
                <a:cubicBezTo>
                  <a:pt x="1919104" y="126328"/>
                  <a:pt x="1931131" y="126847"/>
                  <a:pt x="1933567" y="127002"/>
                </a:cubicBezTo>
                <a:cubicBezTo>
                  <a:pt x="1922059" y="129490"/>
                  <a:pt x="1924288" y="126795"/>
                  <a:pt x="1912935" y="131823"/>
                </a:cubicBezTo>
                <a:cubicBezTo>
                  <a:pt x="1906144" y="131357"/>
                  <a:pt x="1922059" y="123270"/>
                  <a:pt x="1897486" y="129542"/>
                </a:cubicBezTo>
                <a:cubicBezTo>
                  <a:pt x="1894790" y="134052"/>
                  <a:pt x="1886548" y="140792"/>
                  <a:pt x="1908114" y="137681"/>
                </a:cubicBezTo>
                <a:cubicBezTo>
                  <a:pt x="1911017" y="137940"/>
                  <a:pt x="1907025" y="141051"/>
                  <a:pt x="1917652" y="138044"/>
                </a:cubicBezTo>
                <a:cubicBezTo>
                  <a:pt x="1918015" y="136437"/>
                  <a:pt x="1921903" y="133327"/>
                  <a:pt x="1908114" y="137681"/>
                </a:cubicBezTo>
                <a:cubicBezTo>
                  <a:pt x="1916097" y="135141"/>
                  <a:pt x="1915008" y="133430"/>
                  <a:pt x="1919518" y="131253"/>
                </a:cubicBezTo>
                <a:cubicBezTo>
                  <a:pt x="1927294" y="131564"/>
                  <a:pt x="1933619" y="133067"/>
                  <a:pt x="1920607" y="139029"/>
                </a:cubicBezTo>
                <a:cubicBezTo>
                  <a:pt x="1941136" y="134778"/>
                  <a:pt x="1942121" y="127780"/>
                  <a:pt x="1929679" y="129179"/>
                </a:cubicBezTo>
                <a:cubicBezTo>
                  <a:pt x="1928850" y="128713"/>
                  <a:pt x="1940307" y="124410"/>
                  <a:pt x="1940255" y="125810"/>
                </a:cubicBezTo>
                <a:cubicBezTo>
                  <a:pt x="1948497" y="122492"/>
                  <a:pt x="1938233" y="122336"/>
                  <a:pt x="1934915" y="122025"/>
                </a:cubicBezTo>
                <a:close/>
                <a:moveTo>
                  <a:pt x="1969234" y="125706"/>
                </a:moveTo>
                <a:cubicBezTo>
                  <a:pt x="1967730" y="127417"/>
                  <a:pt x="1969130" y="127935"/>
                  <a:pt x="1971878" y="127883"/>
                </a:cubicBezTo>
                <a:cubicBezTo>
                  <a:pt x="1982505" y="124980"/>
                  <a:pt x="1980017" y="122647"/>
                  <a:pt x="1969234" y="125706"/>
                </a:cubicBezTo>
                <a:close/>
                <a:moveTo>
                  <a:pt x="1999457" y="190714"/>
                </a:moveTo>
                <a:cubicBezTo>
                  <a:pt x="1984630" y="194447"/>
                  <a:pt x="1989503" y="195432"/>
                  <a:pt x="1991473" y="196261"/>
                </a:cubicBezTo>
                <a:cubicBezTo>
                  <a:pt x="1999353" y="193773"/>
                  <a:pt x="2003811" y="190300"/>
                  <a:pt x="1999457" y="190714"/>
                </a:cubicBezTo>
                <a:close/>
                <a:moveTo>
                  <a:pt x="1995932" y="168682"/>
                </a:moveTo>
                <a:cubicBezTo>
                  <a:pt x="2000545" y="167490"/>
                  <a:pt x="2005159" y="166245"/>
                  <a:pt x="2009773" y="165001"/>
                </a:cubicBezTo>
                <a:cubicBezTo>
                  <a:pt x="2009410" y="164431"/>
                  <a:pt x="2010810" y="163705"/>
                  <a:pt x="2013558" y="162824"/>
                </a:cubicBezTo>
                <a:cubicBezTo>
                  <a:pt x="2011484" y="162150"/>
                  <a:pt x="1993910" y="167749"/>
                  <a:pt x="1995932" y="168682"/>
                </a:cubicBezTo>
                <a:close/>
                <a:moveTo>
                  <a:pt x="2096762" y="152352"/>
                </a:moveTo>
                <a:cubicBezTo>
                  <a:pt x="2083594" y="156914"/>
                  <a:pt x="2088260" y="154218"/>
                  <a:pt x="2083387" y="154167"/>
                </a:cubicBezTo>
                <a:cubicBezTo>
                  <a:pt x="2065968" y="159765"/>
                  <a:pt x="2075300" y="160439"/>
                  <a:pt x="2070997" y="164327"/>
                </a:cubicBezTo>
                <a:cubicBezTo>
                  <a:pt x="2058711" y="166453"/>
                  <a:pt x="2061510" y="161424"/>
                  <a:pt x="2070116" y="155981"/>
                </a:cubicBezTo>
                <a:cubicBezTo>
                  <a:pt x="2059281" y="158573"/>
                  <a:pt x="2061769" y="159973"/>
                  <a:pt x="2048965" y="162720"/>
                </a:cubicBezTo>
                <a:cubicBezTo>
                  <a:pt x="2043262" y="163031"/>
                  <a:pt x="2049224" y="161010"/>
                  <a:pt x="2049898" y="159040"/>
                </a:cubicBezTo>
                <a:cubicBezTo>
                  <a:pt x="2036056" y="162668"/>
                  <a:pt x="2039426" y="164794"/>
                  <a:pt x="2038026" y="167334"/>
                </a:cubicBezTo>
                <a:cubicBezTo>
                  <a:pt x="2040670" y="165468"/>
                  <a:pt x="2054252" y="161217"/>
                  <a:pt x="2055341" y="162772"/>
                </a:cubicBezTo>
                <a:cubicBezTo>
                  <a:pt x="2040618" y="168734"/>
                  <a:pt x="2043521" y="170600"/>
                  <a:pt x="2028902" y="177236"/>
                </a:cubicBezTo>
                <a:cubicBezTo>
                  <a:pt x="2019364" y="177650"/>
                  <a:pt x="2040826" y="170134"/>
                  <a:pt x="2037871" y="167956"/>
                </a:cubicBezTo>
                <a:cubicBezTo>
                  <a:pt x="2026518" y="172155"/>
                  <a:pt x="2037456" y="167334"/>
                  <a:pt x="2028021" y="168838"/>
                </a:cubicBezTo>
                <a:cubicBezTo>
                  <a:pt x="2016720" y="171896"/>
                  <a:pt x="2009099" y="174592"/>
                  <a:pt x="2006507" y="176821"/>
                </a:cubicBezTo>
                <a:cubicBezTo>
                  <a:pt x="2009669" y="175732"/>
                  <a:pt x="2012884" y="174644"/>
                  <a:pt x="2013817" y="173762"/>
                </a:cubicBezTo>
                <a:cubicBezTo>
                  <a:pt x="2024081" y="177028"/>
                  <a:pt x="2008011" y="184442"/>
                  <a:pt x="2017290" y="184338"/>
                </a:cubicBezTo>
                <a:cubicBezTo>
                  <a:pt x="2024185" y="182523"/>
                  <a:pt x="2031131" y="180657"/>
                  <a:pt x="2038130" y="178843"/>
                </a:cubicBezTo>
                <a:cubicBezTo>
                  <a:pt x="2030769" y="182835"/>
                  <a:pt x="2038959" y="181176"/>
                  <a:pt x="2040204" y="182886"/>
                </a:cubicBezTo>
                <a:cubicBezTo>
                  <a:pt x="2054875" y="177599"/>
                  <a:pt x="2046321" y="182523"/>
                  <a:pt x="2060629" y="178635"/>
                </a:cubicBezTo>
                <a:cubicBezTo>
                  <a:pt x="2056326" y="178065"/>
                  <a:pt x="2045336" y="180346"/>
                  <a:pt x="2041085" y="179776"/>
                </a:cubicBezTo>
                <a:cubicBezTo>
                  <a:pt x="2040929" y="178791"/>
                  <a:pt x="2045647" y="177339"/>
                  <a:pt x="2045180" y="176406"/>
                </a:cubicBezTo>
                <a:cubicBezTo>
                  <a:pt x="2053838" y="174022"/>
                  <a:pt x="2059488" y="172933"/>
                  <a:pt x="2062184" y="173037"/>
                </a:cubicBezTo>
                <a:cubicBezTo>
                  <a:pt x="2060370" y="174384"/>
                  <a:pt x="2057830" y="173970"/>
                  <a:pt x="2051764" y="175784"/>
                </a:cubicBezTo>
                <a:cubicBezTo>
                  <a:pt x="2051090" y="176977"/>
                  <a:pt x="2055652" y="175940"/>
                  <a:pt x="2054564" y="177339"/>
                </a:cubicBezTo>
                <a:cubicBezTo>
                  <a:pt x="2065087" y="174955"/>
                  <a:pt x="2059333" y="174073"/>
                  <a:pt x="2072189" y="171533"/>
                </a:cubicBezTo>
                <a:cubicBezTo>
                  <a:pt x="2082557" y="169511"/>
                  <a:pt x="2066487" y="175214"/>
                  <a:pt x="2074781" y="173711"/>
                </a:cubicBezTo>
                <a:cubicBezTo>
                  <a:pt x="2087379" y="170341"/>
                  <a:pt x="2076803" y="169097"/>
                  <a:pt x="2093133" y="165416"/>
                </a:cubicBezTo>
                <a:cubicBezTo>
                  <a:pt x="2096192" y="162876"/>
                  <a:pt x="2090230" y="164120"/>
                  <a:pt x="2090697" y="162617"/>
                </a:cubicBezTo>
                <a:cubicBezTo>
                  <a:pt x="2101272" y="159247"/>
                  <a:pt x="2096451" y="162357"/>
                  <a:pt x="2096917" y="163239"/>
                </a:cubicBezTo>
                <a:cubicBezTo>
                  <a:pt x="2101531" y="161995"/>
                  <a:pt x="2106145" y="160802"/>
                  <a:pt x="2110759" y="159558"/>
                </a:cubicBezTo>
                <a:cubicBezTo>
                  <a:pt x="2112833" y="157018"/>
                  <a:pt x="2110344" y="156448"/>
                  <a:pt x="2108685" y="155514"/>
                </a:cubicBezTo>
                <a:cubicBezTo>
                  <a:pt x="2110033" y="154633"/>
                  <a:pt x="2119261" y="151108"/>
                  <a:pt x="2119676" y="151937"/>
                </a:cubicBezTo>
                <a:cubicBezTo>
                  <a:pt x="2119468" y="152197"/>
                  <a:pt x="2119313" y="152456"/>
                  <a:pt x="2119053" y="152767"/>
                </a:cubicBezTo>
                <a:cubicBezTo>
                  <a:pt x="2119572" y="152352"/>
                  <a:pt x="2119727" y="152093"/>
                  <a:pt x="2119676" y="151937"/>
                </a:cubicBezTo>
                <a:cubicBezTo>
                  <a:pt x="2122216" y="148360"/>
                  <a:pt x="2119779" y="145872"/>
                  <a:pt x="2107804" y="147168"/>
                </a:cubicBezTo>
                <a:cubicBezTo>
                  <a:pt x="2109307" y="144783"/>
                  <a:pt x="2122786" y="144265"/>
                  <a:pt x="2121801" y="142917"/>
                </a:cubicBezTo>
                <a:cubicBezTo>
                  <a:pt x="2117083" y="143125"/>
                  <a:pt x="2100183" y="146650"/>
                  <a:pt x="2091111" y="149294"/>
                </a:cubicBezTo>
                <a:cubicBezTo>
                  <a:pt x="2093289" y="152404"/>
                  <a:pt x="2105471" y="151264"/>
                  <a:pt x="2109204" y="153700"/>
                </a:cubicBezTo>
                <a:cubicBezTo>
                  <a:pt x="2098732" y="155929"/>
                  <a:pt x="2098576" y="153804"/>
                  <a:pt x="2096762" y="152352"/>
                </a:cubicBezTo>
                <a:close/>
                <a:moveTo>
                  <a:pt x="2102464" y="143436"/>
                </a:moveTo>
                <a:cubicBezTo>
                  <a:pt x="2100287" y="145820"/>
                  <a:pt x="2104693" y="145406"/>
                  <a:pt x="2115632" y="142243"/>
                </a:cubicBezTo>
                <a:lnTo>
                  <a:pt x="2116306" y="139755"/>
                </a:lnTo>
                <a:cubicBezTo>
                  <a:pt x="2111640" y="140999"/>
                  <a:pt x="2107078" y="142191"/>
                  <a:pt x="2102464" y="143436"/>
                </a:cubicBezTo>
                <a:close/>
                <a:moveTo>
                  <a:pt x="2155601" y="136800"/>
                </a:moveTo>
                <a:cubicBezTo>
                  <a:pt x="2160371" y="133586"/>
                  <a:pt x="2158452" y="130683"/>
                  <a:pt x="2160993" y="129076"/>
                </a:cubicBezTo>
                <a:cubicBezTo>
                  <a:pt x="2150780" y="131201"/>
                  <a:pt x="2154461" y="132082"/>
                  <a:pt x="2153372" y="133378"/>
                </a:cubicBezTo>
                <a:cubicBezTo>
                  <a:pt x="2139634" y="136644"/>
                  <a:pt x="2139064" y="134312"/>
                  <a:pt x="2141241" y="130838"/>
                </a:cubicBezTo>
                <a:cubicBezTo>
                  <a:pt x="2129888" y="134312"/>
                  <a:pt x="2126881" y="136593"/>
                  <a:pt x="2119935" y="138200"/>
                </a:cubicBezTo>
                <a:cubicBezTo>
                  <a:pt x="2123875" y="138874"/>
                  <a:pt x="2127659" y="136437"/>
                  <a:pt x="2122371" y="140999"/>
                </a:cubicBezTo>
                <a:cubicBezTo>
                  <a:pt x="2129473" y="138925"/>
                  <a:pt x="2129629" y="137526"/>
                  <a:pt x="2136731" y="135504"/>
                </a:cubicBezTo>
                <a:cubicBezTo>
                  <a:pt x="2125274" y="141310"/>
                  <a:pt x="2119364" y="145924"/>
                  <a:pt x="2127089" y="147220"/>
                </a:cubicBezTo>
                <a:cubicBezTo>
                  <a:pt x="2131754" y="143384"/>
                  <a:pt x="2138079" y="139392"/>
                  <a:pt x="2146477" y="135245"/>
                </a:cubicBezTo>
                <a:cubicBezTo>
                  <a:pt x="2153942" y="135193"/>
                  <a:pt x="2132532" y="147738"/>
                  <a:pt x="2153942" y="143021"/>
                </a:cubicBezTo>
                <a:cubicBezTo>
                  <a:pt x="2162652" y="139133"/>
                  <a:pt x="2149069" y="140377"/>
                  <a:pt x="2165710" y="135348"/>
                </a:cubicBezTo>
                <a:cubicBezTo>
                  <a:pt x="2166902" y="132705"/>
                  <a:pt x="2160319" y="136904"/>
                  <a:pt x="2155601" y="136800"/>
                </a:cubicBezTo>
                <a:close/>
                <a:moveTo>
                  <a:pt x="2209049" y="106110"/>
                </a:moveTo>
                <a:cubicBezTo>
                  <a:pt x="2208064" y="107769"/>
                  <a:pt x="2214026" y="106577"/>
                  <a:pt x="2215114" y="107354"/>
                </a:cubicBezTo>
                <a:cubicBezTo>
                  <a:pt x="2228178" y="103518"/>
                  <a:pt x="2220246" y="102948"/>
                  <a:pt x="2209049" y="106110"/>
                </a:cubicBezTo>
                <a:close/>
                <a:moveTo>
                  <a:pt x="2227919" y="96001"/>
                </a:moveTo>
                <a:cubicBezTo>
                  <a:pt x="2219987" y="97919"/>
                  <a:pt x="2223564" y="98801"/>
                  <a:pt x="2217032" y="100563"/>
                </a:cubicBezTo>
                <a:cubicBezTo>
                  <a:pt x="2217551" y="101445"/>
                  <a:pt x="2222579" y="100408"/>
                  <a:pt x="2230511" y="98127"/>
                </a:cubicBezTo>
                <a:cubicBezTo>
                  <a:pt x="2232066" y="96416"/>
                  <a:pt x="2230667" y="95949"/>
                  <a:pt x="2227919" y="96001"/>
                </a:cubicBezTo>
                <a:close/>
                <a:moveTo>
                  <a:pt x="2254098" y="105644"/>
                </a:moveTo>
                <a:cubicBezTo>
                  <a:pt x="2246011" y="108236"/>
                  <a:pt x="2249692" y="110361"/>
                  <a:pt x="2260164" y="106888"/>
                </a:cubicBezTo>
                <a:cubicBezTo>
                  <a:pt x="2263793" y="104088"/>
                  <a:pt x="2255291" y="106421"/>
                  <a:pt x="2254098" y="105644"/>
                </a:cubicBezTo>
                <a:close/>
                <a:moveTo>
                  <a:pt x="2325950" y="147013"/>
                </a:moveTo>
                <a:cubicBezTo>
                  <a:pt x="2323047" y="147687"/>
                  <a:pt x="2322632" y="148101"/>
                  <a:pt x="2322321" y="148568"/>
                </a:cubicBezTo>
                <a:cubicBezTo>
                  <a:pt x="2319988" y="149190"/>
                  <a:pt x="2317707" y="149812"/>
                  <a:pt x="2315426" y="150434"/>
                </a:cubicBezTo>
                <a:cubicBezTo>
                  <a:pt x="2318536" y="151108"/>
                  <a:pt x="2328594" y="148827"/>
                  <a:pt x="2331704" y="149501"/>
                </a:cubicBezTo>
                <a:cubicBezTo>
                  <a:pt x="2336784" y="148153"/>
                  <a:pt x="2343368" y="144006"/>
                  <a:pt x="2342124" y="146753"/>
                </a:cubicBezTo>
                <a:cubicBezTo>
                  <a:pt x="2368718" y="134467"/>
                  <a:pt x="2323928" y="147738"/>
                  <a:pt x="2325950" y="147013"/>
                </a:cubicBezTo>
                <a:close/>
                <a:moveTo>
                  <a:pt x="2373125" y="138977"/>
                </a:moveTo>
                <a:cubicBezTo>
                  <a:pt x="2366800" y="142451"/>
                  <a:pt x="2385307" y="138044"/>
                  <a:pt x="2375717" y="141155"/>
                </a:cubicBezTo>
                <a:cubicBezTo>
                  <a:pt x="2378205" y="142140"/>
                  <a:pt x="2381316" y="138355"/>
                  <a:pt x="2389766" y="136852"/>
                </a:cubicBezTo>
                <a:cubicBezTo>
                  <a:pt x="2385567" y="137007"/>
                  <a:pt x="2383286" y="136333"/>
                  <a:pt x="2373125" y="138977"/>
                </a:cubicBezTo>
                <a:close/>
                <a:moveTo>
                  <a:pt x="2430409" y="117515"/>
                </a:moveTo>
                <a:cubicBezTo>
                  <a:pt x="2428231" y="120315"/>
                  <a:pt x="2426002" y="120729"/>
                  <a:pt x="2432845" y="120263"/>
                </a:cubicBezTo>
                <a:cubicBezTo>
                  <a:pt x="2443265" y="117463"/>
                  <a:pt x="2444095" y="113212"/>
                  <a:pt x="2430409" y="117515"/>
                </a:cubicBezTo>
                <a:close/>
                <a:moveTo>
                  <a:pt x="2503919" y="83767"/>
                </a:moveTo>
                <a:cubicBezTo>
                  <a:pt x="2493136" y="86359"/>
                  <a:pt x="2500549" y="87240"/>
                  <a:pt x="2492669" y="89625"/>
                </a:cubicBezTo>
                <a:cubicBezTo>
                  <a:pt x="2492929" y="90454"/>
                  <a:pt x="2507340" y="85115"/>
                  <a:pt x="2516931" y="83197"/>
                </a:cubicBezTo>
                <a:cubicBezTo>
                  <a:pt x="2517190" y="81434"/>
                  <a:pt x="2506822" y="84182"/>
                  <a:pt x="2503919" y="83767"/>
                </a:cubicBezTo>
                <a:close/>
                <a:moveTo>
                  <a:pt x="2612473" y="62253"/>
                </a:moveTo>
                <a:cubicBezTo>
                  <a:pt x="2607704" y="65363"/>
                  <a:pt x="2623567" y="59713"/>
                  <a:pt x="2618746" y="62823"/>
                </a:cubicBezTo>
                <a:cubicBezTo>
                  <a:pt x="2623515" y="61164"/>
                  <a:pt x="2625589" y="59817"/>
                  <a:pt x="2626367" y="58520"/>
                </a:cubicBezTo>
                <a:cubicBezTo>
                  <a:pt x="2621701" y="59817"/>
                  <a:pt x="2617087" y="61061"/>
                  <a:pt x="2612473" y="62253"/>
                </a:cubicBezTo>
                <a:close/>
                <a:moveTo>
                  <a:pt x="2631343" y="52196"/>
                </a:moveTo>
                <a:cubicBezTo>
                  <a:pt x="2633573" y="52196"/>
                  <a:pt x="2636372" y="51885"/>
                  <a:pt x="2639482" y="51470"/>
                </a:cubicBezTo>
                <a:cubicBezTo>
                  <a:pt x="2640104" y="50381"/>
                  <a:pt x="2640778" y="49397"/>
                  <a:pt x="2641452" y="48463"/>
                </a:cubicBezTo>
                <a:cubicBezTo>
                  <a:pt x="2638186" y="49604"/>
                  <a:pt x="2634869" y="50796"/>
                  <a:pt x="2631343" y="52196"/>
                </a:cubicBezTo>
                <a:close/>
                <a:moveTo>
                  <a:pt x="2677222" y="37162"/>
                </a:moveTo>
                <a:cubicBezTo>
                  <a:pt x="2668461" y="39962"/>
                  <a:pt x="2661515" y="42087"/>
                  <a:pt x="2655397" y="44005"/>
                </a:cubicBezTo>
                <a:cubicBezTo>
                  <a:pt x="2659441" y="44938"/>
                  <a:pt x="2663588" y="46182"/>
                  <a:pt x="2667010" y="44575"/>
                </a:cubicBezTo>
                <a:cubicBezTo>
                  <a:pt x="2671001" y="42657"/>
                  <a:pt x="2674682" y="40013"/>
                  <a:pt x="2678311" y="37162"/>
                </a:cubicBezTo>
                <a:cubicBezTo>
                  <a:pt x="2677844" y="37162"/>
                  <a:pt x="2677481" y="37110"/>
                  <a:pt x="2677222" y="37162"/>
                </a:cubicBezTo>
                <a:close/>
                <a:moveTo>
                  <a:pt x="2729737" y="21973"/>
                </a:moveTo>
                <a:cubicBezTo>
                  <a:pt x="2730411" y="22076"/>
                  <a:pt x="2731085" y="22180"/>
                  <a:pt x="2731707" y="22284"/>
                </a:cubicBezTo>
                <a:cubicBezTo>
                  <a:pt x="2733729" y="21869"/>
                  <a:pt x="2736062" y="21454"/>
                  <a:pt x="2739535" y="20521"/>
                </a:cubicBezTo>
                <a:lnTo>
                  <a:pt x="2740053" y="18707"/>
                </a:lnTo>
                <a:cubicBezTo>
                  <a:pt x="2736632" y="19536"/>
                  <a:pt x="2732588" y="21091"/>
                  <a:pt x="2729737" y="21973"/>
                </a:cubicBezTo>
                <a:close/>
                <a:moveTo>
                  <a:pt x="2752599" y="19951"/>
                </a:moveTo>
                <a:cubicBezTo>
                  <a:pt x="2750577" y="20988"/>
                  <a:pt x="2748400" y="22076"/>
                  <a:pt x="2746378" y="23113"/>
                </a:cubicBezTo>
                <a:cubicBezTo>
                  <a:pt x="2747622" y="22958"/>
                  <a:pt x="2748814" y="22854"/>
                  <a:pt x="2750058" y="22543"/>
                </a:cubicBezTo>
                <a:cubicBezTo>
                  <a:pt x="2751303" y="22232"/>
                  <a:pt x="2752443" y="21973"/>
                  <a:pt x="2753480" y="21817"/>
                </a:cubicBezTo>
                <a:cubicBezTo>
                  <a:pt x="2754776" y="21454"/>
                  <a:pt x="2756487" y="21040"/>
                  <a:pt x="2758768" y="20573"/>
                </a:cubicBezTo>
                <a:cubicBezTo>
                  <a:pt x="2759079" y="19329"/>
                  <a:pt x="2749540" y="22284"/>
                  <a:pt x="2752599" y="19951"/>
                </a:cubicBezTo>
                <a:close/>
                <a:moveTo>
                  <a:pt x="2763848" y="21558"/>
                </a:moveTo>
                <a:cubicBezTo>
                  <a:pt x="2764989" y="21662"/>
                  <a:pt x="2766129" y="21817"/>
                  <a:pt x="2767270" y="21921"/>
                </a:cubicBezTo>
                <a:cubicBezTo>
                  <a:pt x="2769965" y="20314"/>
                  <a:pt x="2773231" y="18655"/>
                  <a:pt x="2775564" y="17722"/>
                </a:cubicBezTo>
                <a:cubicBezTo>
                  <a:pt x="2771054" y="18966"/>
                  <a:pt x="2767166" y="20262"/>
                  <a:pt x="2763848" y="21558"/>
                </a:cubicBezTo>
                <a:close/>
                <a:moveTo>
                  <a:pt x="603646" y="1935777"/>
                </a:moveTo>
                <a:cubicBezTo>
                  <a:pt x="606860" y="1938680"/>
                  <a:pt x="607689" y="1932044"/>
                  <a:pt x="609970" y="1930955"/>
                </a:cubicBezTo>
                <a:cubicBezTo>
                  <a:pt x="606963" y="1929037"/>
                  <a:pt x="604786" y="1930333"/>
                  <a:pt x="603646" y="1935777"/>
                </a:cubicBezTo>
                <a:close/>
                <a:moveTo>
                  <a:pt x="612458" y="1944641"/>
                </a:moveTo>
                <a:cubicBezTo>
                  <a:pt x="616139" y="1949411"/>
                  <a:pt x="616917" y="1942516"/>
                  <a:pt x="618783" y="1939872"/>
                </a:cubicBezTo>
                <a:cubicBezTo>
                  <a:pt x="615621" y="1937021"/>
                  <a:pt x="614999" y="1944797"/>
                  <a:pt x="612458" y="1944641"/>
                </a:cubicBezTo>
                <a:close/>
                <a:moveTo>
                  <a:pt x="624797" y="1913330"/>
                </a:moveTo>
                <a:cubicBezTo>
                  <a:pt x="626818" y="1914470"/>
                  <a:pt x="626559" y="1916907"/>
                  <a:pt x="628477" y="1918151"/>
                </a:cubicBezTo>
                <a:cubicBezTo>
                  <a:pt x="629410" y="1916233"/>
                  <a:pt x="630758" y="1916233"/>
                  <a:pt x="631225" y="1912552"/>
                </a:cubicBezTo>
                <a:cubicBezTo>
                  <a:pt x="627492" y="1913174"/>
                  <a:pt x="626455" y="1909234"/>
                  <a:pt x="624797" y="1913330"/>
                </a:cubicBezTo>
                <a:close/>
                <a:moveTo>
                  <a:pt x="624693" y="1936606"/>
                </a:moveTo>
                <a:cubicBezTo>
                  <a:pt x="625419" y="1934844"/>
                  <a:pt x="626144" y="1936502"/>
                  <a:pt x="626767" y="1938213"/>
                </a:cubicBezTo>
                <a:cubicBezTo>
                  <a:pt x="627544" y="1932563"/>
                  <a:pt x="630032" y="1934740"/>
                  <a:pt x="628944" y="1930178"/>
                </a:cubicBezTo>
                <a:cubicBezTo>
                  <a:pt x="626663" y="1927067"/>
                  <a:pt x="622723" y="1933651"/>
                  <a:pt x="624693" y="1936606"/>
                </a:cubicBezTo>
                <a:close/>
                <a:moveTo>
                  <a:pt x="661033" y="1881344"/>
                </a:moveTo>
                <a:cubicBezTo>
                  <a:pt x="661915" y="1875901"/>
                  <a:pt x="666321" y="1884765"/>
                  <a:pt x="666891" y="1878130"/>
                </a:cubicBezTo>
                <a:cubicBezTo>
                  <a:pt x="663884" y="1872997"/>
                  <a:pt x="659063" y="1877508"/>
                  <a:pt x="661033" y="1881344"/>
                </a:cubicBezTo>
                <a:close/>
                <a:moveTo>
                  <a:pt x="671401" y="1866103"/>
                </a:moveTo>
                <a:lnTo>
                  <a:pt x="669639" y="1872531"/>
                </a:lnTo>
                <a:cubicBezTo>
                  <a:pt x="672231" y="1876989"/>
                  <a:pt x="676430" y="1871390"/>
                  <a:pt x="674460" y="1868539"/>
                </a:cubicBezTo>
                <a:cubicBezTo>
                  <a:pt x="673579" y="1870820"/>
                  <a:pt x="671920" y="1867865"/>
                  <a:pt x="671401" y="1866103"/>
                </a:cubicBezTo>
                <a:close/>
                <a:moveTo>
                  <a:pt x="686850" y="1901354"/>
                </a:moveTo>
                <a:cubicBezTo>
                  <a:pt x="688457" y="1907368"/>
                  <a:pt x="692293" y="1903480"/>
                  <a:pt x="694367" y="1901303"/>
                </a:cubicBezTo>
                <a:cubicBezTo>
                  <a:pt x="691205" y="1898814"/>
                  <a:pt x="688716" y="1898711"/>
                  <a:pt x="686850" y="1901354"/>
                </a:cubicBezTo>
                <a:close/>
                <a:moveTo>
                  <a:pt x="708260" y="1886735"/>
                </a:moveTo>
                <a:cubicBezTo>
                  <a:pt x="711474" y="1888550"/>
                  <a:pt x="713548" y="1885595"/>
                  <a:pt x="715570" y="1882640"/>
                </a:cubicBezTo>
                <a:cubicBezTo>
                  <a:pt x="711474" y="1877352"/>
                  <a:pt x="710541" y="1884765"/>
                  <a:pt x="708260" y="1886735"/>
                </a:cubicBezTo>
                <a:close/>
                <a:moveTo>
                  <a:pt x="737395" y="1889742"/>
                </a:moveTo>
                <a:cubicBezTo>
                  <a:pt x="735787" y="1893164"/>
                  <a:pt x="730396" y="1898451"/>
                  <a:pt x="733921" y="1902599"/>
                </a:cubicBezTo>
                <a:cubicBezTo>
                  <a:pt x="734025" y="1896067"/>
                  <a:pt x="739261" y="1893112"/>
                  <a:pt x="737395" y="1889742"/>
                </a:cubicBezTo>
                <a:close/>
                <a:moveTo>
                  <a:pt x="760930" y="1867036"/>
                </a:moveTo>
                <a:cubicBezTo>
                  <a:pt x="764041" y="1868073"/>
                  <a:pt x="758131" y="1874086"/>
                  <a:pt x="761293" y="1875071"/>
                </a:cubicBezTo>
                <a:cubicBezTo>
                  <a:pt x="763419" y="1870302"/>
                  <a:pt x="766425" y="1868850"/>
                  <a:pt x="768862" y="1865377"/>
                </a:cubicBezTo>
                <a:cubicBezTo>
                  <a:pt x="765389" y="1862733"/>
                  <a:pt x="763522" y="1866206"/>
                  <a:pt x="760930" y="1867036"/>
                </a:cubicBezTo>
                <a:close/>
                <a:moveTo>
                  <a:pt x="763004" y="1938472"/>
                </a:moveTo>
                <a:cubicBezTo>
                  <a:pt x="762382" y="1942671"/>
                  <a:pt x="760153" y="1940546"/>
                  <a:pt x="759790" y="1945730"/>
                </a:cubicBezTo>
                <a:lnTo>
                  <a:pt x="763937" y="1948892"/>
                </a:lnTo>
                <a:cubicBezTo>
                  <a:pt x="765389" y="1944434"/>
                  <a:pt x="766425" y="1940235"/>
                  <a:pt x="763004" y="1938472"/>
                </a:cubicBezTo>
                <a:close/>
                <a:moveTo>
                  <a:pt x="776742" y="1896637"/>
                </a:moveTo>
                <a:cubicBezTo>
                  <a:pt x="775031" y="1898814"/>
                  <a:pt x="772750" y="1898503"/>
                  <a:pt x="772076" y="1904672"/>
                </a:cubicBezTo>
                <a:cubicBezTo>
                  <a:pt x="775031" y="1909390"/>
                  <a:pt x="778556" y="1899799"/>
                  <a:pt x="776742" y="1896637"/>
                </a:cubicBezTo>
                <a:close/>
                <a:moveTo>
                  <a:pt x="798204" y="1928519"/>
                </a:moveTo>
                <a:cubicBezTo>
                  <a:pt x="795404" y="1925512"/>
                  <a:pt x="796493" y="1920328"/>
                  <a:pt x="792242" y="1918151"/>
                </a:cubicBezTo>
                <a:cubicBezTo>
                  <a:pt x="787576" y="1926134"/>
                  <a:pt x="780163" y="1923387"/>
                  <a:pt x="775809" y="1932718"/>
                </a:cubicBezTo>
                <a:cubicBezTo>
                  <a:pt x="775135" y="1932355"/>
                  <a:pt x="774513" y="1932044"/>
                  <a:pt x="774357" y="1933548"/>
                </a:cubicBezTo>
                <a:cubicBezTo>
                  <a:pt x="778245" y="1934118"/>
                  <a:pt x="773735" y="1939354"/>
                  <a:pt x="777623" y="1939924"/>
                </a:cubicBezTo>
                <a:cubicBezTo>
                  <a:pt x="778608" y="1936088"/>
                  <a:pt x="780682" y="1936554"/>
                  <a:pt x="781252" y="1931059"/>
                </a:cubicBezTo>
                <a:cubicBezTo>
                  <a:pt x="784466" y="1933392"/>
                  <a:pt x="788250" y="1929297"/>
                  <a:pt x="789961" y="1935777"/>
                </a:cubicBezTo>
                <a:cubicBezTo>
                  <a:pt x="792709" y="1934221"/>
                  <a:pt x="790117" y="1932407"/>
                  <a:pt x="792138" y="1927741"/>
                </a:cubicBezTo>
                <a:cubicBezTo>
                  <a:pt x="794523" y="1925823"/>
                  <a:pt x="795767" y="1933910"/>
                  <a:pt x="798204" y="1928519"/>
                </a:cubicBezTo>
                <a:close/>
                <a:moveTo>
                  <a:pt x="756679" y="2063771"/>
                </a:moveTo>
                <a:cubicBezTo>
                  <a:pt x="752739" y="2059313"/>
                  <a:pt x="751703" y="2066208"/>
                  <a:pt x="749888" y="2070251"/>
                </a:cubicBezTo>
                <a:cubicBezTo>
                  <a:pt x="753102" y="2071755"/>
                  <a:pt x="754554" y="2066415"/>
                  <a:pt x="756679" y="2063771"/>
                </a:cubicBezTo>
                <a:close/>
                <a:moveTo>
                  <a:pt x="756109" y="2075021"/>
                </a:moveTo>
                <a:cubicBezTo>
                  <a:pt x="753984" y="2072584"/>
                  <a:pt x="749059" y="2075487"/>
                  <a:pt x="751236" y="2079116"/>
                </a:cubicBezTo>
                <a:cubicBezTo>
                  <a:pt x="752532" y="2076317"/>
                  <a:pt x="756057" y="2082590"/>
                  <a:pt x="756109" y="2075021"/>
                </a:cubicBezTo>
                <a:close/>
                <a:moveTo>
                  <a:pt x="759220" y="2063771"/>
                </a:moveTo>
                <a:cubicBezTo>
                  <a:pt x="758546" y="2067763"/>
                  <a:pt x="758390" y="2071547"/>
                  <a:pt x="760153" y="2074191"/>
                </a:cubicBezTo>
                <a:cubicBezTo>
                  <a:pt x="761034" y="2072066"/>
                  <a:pt x="762589" y="2072792"/>
                  <a:pt x="763522" y="2070925"/>
                </a:cubicBezTo>
                <a:cubicBezTo>
                  <a:pt x="761708" y="2068748"/>
                  <a:pt x="761863" y="2065482"/>
                  <a:pt x="759220" y="2063771"/>
                </a:cubicBezTo>
                <a:close/>
                <a:moveTo>
                  <a:pt x="751392" y="2157033"/>
                </a:moveTo>
                <a:cubicBezTo>
                  <a:pt x="756213" y="2161802"/>
                  <a:pt x="759271" y="2159366"/>
                  <a:pt x="763108" y="2160091"/>
                </a:cubicBezTo>
                <a:cubicBezTo>
                  <a:pt x="757457" y="2155996"/>
                  <a:pt x="753258" y="2154389"/>
                  <a:pt x="751392" y="2157033"/>
                </a:cubicBezTo>
                <a:close/>
                <a:moveTo>
                  <a:pt x="803543" y="2006280"/>
                </a:moveTo>
                <a:cubicBezTo>
                  <a:pt x="805980" y="1997208"/>
                  <a:pt x="796649" y="1997934"/>
                  <a:pt x="795404" y="2003947"/>
                </a:cubicBezTo>
                <a:cubicBezTo>
                  <a:pt x="798307" y="2005399"/>
                  <a:pt x="799707" y="2000992"/>
                  <a:pt x="803543" y="2006280"/>
                </a:cubicBezTo>
                <a:close/>
                <a:moveTo>
                  <a:pt x="838951" y="1897363"/>
                </a:moveTo>
                <a:cubicBezTo>
                  <a:pt x="837706" y="1896222"/>
                  <a:pt x="836618" y="1895030"/>
                  <a:pt x="837706" y="1892541"/>
                </a:cubicBezTo>
                <a:cubicBezTo>
                  <a:pt x="833093" y="1887772"/>
                  <a:pt x="826353" y="1891608"/>
                  <a:pt x="827442" y="1898348"/>
                </a:cubicBezTo>
                <a:cubicBezTo>
                  <a:pt x="829930" y="1892853"/>
                  <a:pt x="836929" y="1905035"/>
                  <a:pt x="838951" y="1897363"/>
                </a:cubicBezTo>
                <a:close/>
                <a:moveTo>
                  <a:pt x="781667" y="2096431"/>
                </a:moveTo>
                <a:cubicBezTo>
                  <a:pt x="785762" y="2099230"/>
                  <a:pt x="786643" y="2089381"/>
                  <a:pt x="789909" y="2089121"/>
                </a:cubicBezTo>
                <a:cubicBezTo>
                  <a:pt x="786177" y="2087514"/>
                  <a:pt x="783170" y="2088966"/>
                  <a:pt x="781667" y="2096431"/>
                </a:cubicBezTo>
                <a:close/>
                <a:moveTo>
                  <a:pt x="826612" y="1981189"/>
                </a:moveTo>
                <a:cubicBezTo>
                  <a:pt x="828427" y="1982433"/>
                  <a:pt x="829723" y="1983988"/>
                  <a:pt x="830345" y="1985958"/>
                </a:cubicBezTo>
                <a:cubicBezTo>
                  <a:pt x="830863" y="1983677"/>
                  <a:pt x="831797" y="1982744"/>
                  <a:pt x="832678" y="1981863"/>
                </a:cubicBezTo>
                <a:cubicBezTo>
                  <a:pt x="830501" y="1981085"/>
                  <a:pt x="826975" y="1974968"/>
                  <a:pt x="826612" y="1981189"/>
                </a:cubicBezTo>
                <a:close/>
                <a:moveTo>
                  <a:pt x="841905" y="2031526"/>
                </a:moveTo>
                <a:cubicBezTo>
                  <a:pt x="844601" y="2036503"/>
                  <a:pt x="845431" y="2034792"/>
                  <a:pt x="849163" y="2037022"/>
                </a:cubicBezTo>
                <a:cubicBezTo>
                  <a:pt x="850718" y="2029194"/>
                  <a:pt x="845016" y="2028260"/>
                  <a:pt x="841905" y="2031526"/>
                </a:cubicBezTo>
                <a:close/>
                <a:moveTo>
                  <a:pt x="920496" y="1819653"/>
                </a:moveTo>
                <a:cubicBezTo>
                  <a:pt x="923399" y="1825511"/>
                  <a:pt x="927028" y="1823490"/>
                  <a:pt x="930087" y="1821001"/>
                </a:cubicBezTo>
                <a:cubicBezTo>
                  <a:pt x="927754" y="1817476"/>
                  <a:pt x="922777" y="1814366"/>
                  <a:pt x="920496" y="1819653"/>
                </a:cubicBezTo>
                <a:close/>
                <a:moveTo>
                  <a:pt x="894679" y="1931681"/>
                </a:moveTo>
                <a:cubicBezTo>
                  <a:pt x="896286" y="1932614"/>
                  <a:pt x="898360" y="1935155"/>
                  <a:pt x="899241" y="1933185"/>
                </a:cubicBezTo>
                <a:cubicBezTo>
                  <a:pt x="898256" y="1930541"/>
                  <a:pt x="898360" y="1927327"/>
                  <a:pt x="896390" y="1925253"/>
                </a:cubicBezTo>
                <a:cubicBezTo>
                  <a:pt x="895146" y="1929556"/>
                  <a:pt x="897271" y="1929763"/>
                  <a:pt x="894679" y="1931681"/>
                </a:cubicBezTo>
                <a:close/>
                <a:moveTo>
                  <a:pt x="958495" y="1878855"/>
                </a:moveTo>
                <a:cubicBezTo>
                  <a:pt x="960828" y="1884610"/>
                  <a:pt x="965338" y="1876471"/>
                  <a:pt x="968967" y="1876989"/>
                </a:cubicBezTo>
                <a:cubicBezTo>
                  <a:pt x="964353" y="1873464"/>
                  <a:pt x="961398" y="1876004"/>
                  <a:pt x="958495" y="1878855"/>
                </a:cubicBezTo>
                <a:close/>
                <a:moveTo>
                  <a:pt x="952534" y="2038888"/>
                </a:moveTo>
                <a:cubicBezTo>
                  <a:pt x="951289" y="2041635"/>
                  <a:pt x="949216" y="2041273"/>
                  <a:pt x="948283" y="2045420"/>
                </a:cubicBezTo>
                <a:cubicBezTo>
                  <a:pt x="949942" y="2046301"/>
                  <a:pt x="951963" y="2048893"/>
                  <a:pt x="952896" y="2046871"/>
                </a:cubicBezTo>
                <a:cubicBezTo>
                  <a:pt x="949786" y="2045938"/>
                  <a:pt x="955696" y="2039873"/>
                  <a:pt x="952534" y="2038888"/>
                </a:cubicBezTo>
                <a:close/>
                <a:moveTo>
                  <a:pt x="926510" y="2131838"/>
                </a:moveTo>
                <a:cubicBezTo>
                  <a:pt x="928376" y="2136711"/>
                  <a:pt x="933456" y="2132046"/>
                  <a:pt x="936618" y="2131631"/>
                </a:cubicBezTo>
                <a:cubicBezTo>
                  <a:pt x="932368" y="2128261"/>
                  <a:pt x="928739" y="2127173"/>
                  <a:pt x="926510" y="2131838"/>
                </a:cubicBezTo>
                <a:close/>
                <a:moveTo>
                  <a:pt x="1026873" y="1792644"/>
                </a:moveTo>
                <a:cubicBezTo>
                  <a:pt x="1026303" y="1794770"/>
                  <a:pt x="1025784" y="1796947"/>
                  <a:pt x="1025214" y="1799073"/>
                </a:cubicBezTo>
                <a:cubicBezTo>
                  <a:pt x="1027392" y="1802701"/>
                  <a:pt x="1031228" y="1797051"/>
                  <a:pt x="1028947" y="1794148"/>
                </a:cubicBezTo>
                <a:cubicBezTo>
                  <a:pt x="1028273" y="1795962"/>
                  <a:pt x="1027547" y="1794303"/>
                  <a:pt x="1026873" y="1792644"/>
                </a:cubicBezTo>
                <a:close/>
                <a:moveTo>
                  <a:pt x="982290" y="2059054"/>
                </a:moveTo>
                <a:cubicBezTo>
                  <a:pt x="981824" y="2056099"/>
                  <a:pt x="982912" y="2052263"/>
                  <a:pt x="980839" y="2050241"/>
                </a:cubicBezTo>
                <a:cubicBezTo>
                  <a:pt x="979387" y="2058743"/>
                  <a:pt x="974981" y="2055995"/>
                  <a:pt x="972803" y="2061750"/>
                </a:cubicBezTo>
                <a:cubicBezTo>
                  <a:pt x="977573" y="2065378"/>
                  <a:pt x="980009" y="2056099"/>
                  <a:pt x="983482" y="2063875"/>
                </a:cubicBezTo>
                <a:cubicBezTo>
                  <a:pt x="983949" y="2057965"/>
                  <a:pt x="987111" y="2062475"/>
                  <a:pt x="988355" y="2059676"/>
                </a:cubicBezTo>
                <a:cubicBezTo>
                  <a:pt x="986956" y="2053973"/>
                  <a:pt x="984882" y="2060142"/>
                  <a:pt x="982290" y="2059054"/>
                </a:cubicBezTo>
                <a:close/>
                <a:moveTo>
                  <a:pt x="1049683" y="1824889"/>
                </a:moveTo>
                <a:cubicBezTo>
                  <a:pt x="1051860" y="1823697"/>
                  <a:pt x="1052845" y="1817165"/>
                  <a:pt x="1049683" y="1815195"/>
                </a:cubicBezTo>
                <a:cubicBezTo>
                  <a:pt x="1048128" y="1814573"/>
                  <a:pt x="1047609" y="1817891"/>
                  <a:pt x="1046365" y="1818565"/>
                </a:cubicBezTo>
                <a:cubicBezTo>
                  <a:pt x="1050202" y="1819083"/>
                  <a:pt x="1045743" y="1824371"/>
                  <a:pt x="1049683" y="1824889"/>
                </a:cubicBezTo>
                <a:close/>
                <a:moveTo>
                  <a:pt x="1016764" y="2041946"/>
                </a:moveTo>
                <a:cubicBezTo>
                  <a:pt x="1019097" y="2035570"/>
                  <a:pt x="1023400" y="2037073"/>
                  <a:pt x="1027080" y="2035985"/>
                </a:cubicBezTo>
                <a:cubicBezTo>
                  <a:pt x="1024748" y="2028571"/>
                  <a:pt x="1015520" y="2035777"/>
                  <a:pt x="1016764" y="2041946"/>
                </a:cubicBezTo>
                <a:close/>
                <a:moveTo>
                  <a:pt x="1021015" y="2087618"/>
                </a:moveTo>
                <a:cubicBezTo>
                  <a:pt x="1024385" y="2089640"/>
                  <a:pt x="1026251" y="2086115"/>
                  <a:pt x="1028999" y="2085752"/>
                </a:cubicBezTo>
                <a:cubicBezTo>
                  <a:pt x="1025266" y="2082227"/>
                  <a:pt x="1022519" y="2082538"/>
                  <a:pt x="1021015" y="2087618"/>
                </a:cubicBezTo>
                <a:close/>
                <a:moveTo>
                  <a:pt x="1048594" y="2001563"/>
                </a:moveTo>
                <a:cubicBezTo>
                  <a:pt x="1051860" y="2003273"/>
                  <a:pt x="1053882" y="2000266"/>
                  <a:pt x="1055956" y="1997312"/>
                </a:cubicBezTo>
                <a:cubicBezTo>
                  <a:pt x="1052431" y="1994564"/>
                  <a:pt x="1050824" y="1999230"/>
                  <a:pt x="1048594" y="2001563"/>
                </a:cubicBezTo>
                <a:close/>
                <a:moveTo>
                  <a:pt x="1072597" y="1976731"/>
                </a:moveTo>
                <a:lnTo>
                  <a:pt x="1076796" y="1979841"/>
                </a:lnTo>
                <a:cubicBezTo>
                  <a:pt x="1077262" y="1977249"/>
                  <a:pt x="1078714" y="1974139"/>
                  <a:pt x="1077418" y="1972584"/>
                </a:cubicBezTo>
                <a:cubicBezTo>
                  <a:pt x="1076277" y="1975694"/>
                  <a:pt x="1073737" y="1973672"/>
                  <a:pt x="1072597" y="1976731"/>
                </a:cubicBezTo>
                <a:close/>
                <a:moveTo>
                  <a:pt x="1089808" y="1968125"/>
                </a:moveTo>
                <a:cubicBezTo>
                  <a:pt x="1088512" y="1971702"/>
                  <a:pt x="1085401" y="1968488"/>
                  <a:pt x="1084572" y="1973931"/>
                </a:cubicBezTo>
                <a:cubicBezTo>
                  <a:pt x="1087631" y="1978856"/>
                  <a:pt x="1091415" y="1970251"/>
                  <a:pt x="1089808" y="1968125"/>
                </a:cubicBezTo>
                <a:close/>
                <a:moveTo>
                  <a:pt x="1155749" y="1754230"/>
                </a:moveTo>
                <a:cubicBezTo>
                  <a:pt x="1152328" y="1752312"/>
                  <a:pt x="1159585" y="1751483"/>
                  <a:pt x="1155957" y="1748580"/>
                </a:cubicBezTo>
                <a:cubicBezTo>
                  <a:pt x="1153831" y="1752675"/>
                  <a:pt x="1152846" y="1745158"/>
                  <a:pt x="1150721" y="1744744"/>
                </a:cubicBezTo>
                <a:cubicBezTo>
                  <a:pt x="1150047" y="1746506"/>
                  <a:pt x="1149736" y="1749461"/>
                  <a:pt x="1148440" y="1748839"/>
                </a:cubicBezTo>
                <a:cubicBezTo>
                  <a:pt x="1148595" y="1747802"/>
                  <a:pt x="1148751" y="1746765"/>
                  <a:pt x="1147818" y="1746454"/>
                </a:cubicBezTo>
                <a:cubicBezTo>
                  <a:pt x="1145277" y="1754386"/>
                  <a:pt x="1153313" y="1754904"/>
                  <a:pt x="1155749" y="1754230"/>
                </a:cubicBezTo>
                <a:close/>
                <a:moveTo>
                  <a:pt x="1161141" y="1742774"/>
                </a:moveTo>
                <a:cubicBezTo>
                  <a:pt x="1162281" y="1743914"/>
                  <a:pt x="1161607" y="1746143"/>
                  <a:pt x="1160985" y="1748372"/>
                </a:cubicBezTo>
                <a:cubicBezTo>
                  <a:pt x="1159637" y="1747647"/>
                  <a:pt x="1158393" y="1747076"/>
                  <a:pt x="1158082" y="1750083"/>
                </a:cubicBezTo>
                <a:cubicBezTo>
                  <a:pt x="1160467" y="1752572"/>
                  <a:pt x="1161089" y="1748787"/>
                  <a:pt x="1163733" y="1752261"/>
                </a:cubicBezTo>
                <a:lnTo>
                  <a:pt x="1165754" y="1744121"/>
                </a:lnTo>
                <a:cubicBezTo>
                  <a:pt x="1164096" y="1743344"/>
                  <a:pt x="1162022" y="1740804"/>
                  <a:pt x="1161141" y="1742774"/>
                </a:cubicBezTo>
                <a:close/>
                <a:moveTo>
                  <a:pt x="1175189" y="1716387"/>
                </a:moveTo>
                <a:cubicBezTo>
                  <a:pt x="1172597" y="1715143"/>
                  <a:pt x="1170265" y="1714780"/>
                  <a:pt x="1168709" y="1717475"/>
                </a:cubicBezTo>
                <a:cubicBezTo>
                  <a:pt x="1171664" y="1719964"/>
                  <a:pt x="1174412" y="1721830"/>
                  <a:pt x="1175189" y="1716387"/>
                </a:cubicBezTo>
                <a:close/>
                <a:moveTo>
                  <a:pt x="1120809" y="1934740"/>
                </a:moveTo>
                <a:cubicBezTo>
                  <a:pt x="1122260" y="1937902"/>
                  <a:pt x="1121120" y="1945626"/>
                  <a:pt x="1124800" y="1943449"/>
                </a:cubicBezTo>
                <a:cubicBezTo>
                  <a:pt x="1125526" y="1940079"/>
                  <a:pt x="1123608" y="1931422"/>
                  <a:pt x="1120809" y="1934740"/>
                </a:cubicBezTo>
                <a:close/>
                <a:moveTo>
                  <a:pt x="1118735" y="1952521"/>
                </a:moveTo>
                <a:cubicBezTo>
                  <a:pt x="1124645" y="1959001"/>
                  <a:pt x="1126356" y="1949359"/>
                  <a:pt x="1130710" y="1949670"/>
                </a:cubicBezTo>
                <a:cubicBezTo>
                  <a:pt x="1126667" y="1941635"/>
                  <a:pt x="1122053" y="1948270"/>
                  <a:pt x="1118735" y="1952521"/>
                </a:cubicBezTo>
                <a:close/>
                <a:moveTo>
                  <a:pt x="1127548" y="1937695"/>
                </a:moveTo>
                <a:cubicBezTo>
                  <a:pt x="1129362" y="1933859"/>
                  <a:pt x="1132110" y="1933703"/>
                  <a:pt x="1134235" y="1931007"/>
                </a:cubicBezTo>
                <a:cubicBezTo>
                  <a:pt x="1130866" y="1929037"/>
                  <a:pt x="1128999" y="1932563"/>
                  <a:pt x="1126252" y="1932925"/>
                </a:cubicBezTo>
                <a:cubicBezTo>
                  <a:pt x="1127652" y="1933962"/>
                  <a:pt x="1126511" y="1936451"/>
                  <a:pt x="1127548" y="1937695"/>
                </a:cubicBezTo>
                <a:close/>
                <a:moveTo>
                  <a:pt x="1133354" y="1905294"/>
                </a:moveTo>
                <a:cubicBezTo>
                  <a:pt x="1135272" y="1908301"/>
                  <a:pt x="1135842" y="1912137"/>
                  <a:pt x="1139886" y="1913900"/>
                </a:cubicBezTo>
                <a:cubicBezTo>
                  <a:pt x="1140923" y="1898970"/>
                  <a:pt x="1140404" y="1903895"/>
                  <a:pt x="1133354" y="1905294"/>
                </a:cubicBezTo>
                <a:close/>
                <a:moveTo>
                  <a:pt x="1198466" y="1702442"/>
                </a:moveTo>
                <a:cubicBezTo>
                  <a:pt x="1195096" y="1700368"/>
                  <a:pt x="1192660" y="1701819"/>
                  <a:pt x="1191208" y="1706796"/>
                </a:cubicBezTo>
                <a:cubicBezTo>
                  <a:pt x="1194733" y="1709492"/>
                  <a:pt x="1196289" y="1704826"/>
                  <a:pt x="1198466" y="1702442"/>
                </a:cubicBezTo>
                <a:close/>
                <a:moveTo>
                  <a:pt x="1229000" y="1684194"/>
                </a:moveTo>
                <a:cubicBezTo>
                  <a:pt x="1227808" y="1683053"/>
                  <a:pt x="1225941" y="1682327"/>
                  <a:pt x="1226253" y="1680306"/>
                </a:cubicBezTo>
                <a:cubicBezTo>
                  <a:pt x="1232577" y="1680824"/>
                  <a:pt x="1238072" y="1678336"/>
                  <a:pt x="1243515" y="1675484"/>
                </a:cubicBezTo>
                <a:cubicBezTo>
                  <a:pt x="1237087" y="1668382"/>
                  <a:pt x="1232525" y="1677454"/>
                  <a:pt x="1223920" y="1674759"/>
                </a:cubicBezTo>
                <a:cubicBezTo>
                  <a:pt x="1222468" y="1681861"/>
                  <a:pt x="1225164" y="1691348"/>
                  <a:pt x="1229000" y="1684194"/>
                </a:cubicBezTo>
                <a:close/>
                <a:moveTo>
                  <a:pt x="1180529" y="1891401"/>
                </a:moveTo>
                <a:cubicBezTo>
                  <a:pt x="1180011" y="1894822"/>
                  <a:pt x="1188046" y="1902858"/>
                  <a:pt x="1185765" y="1895237"/>
                </a:cubicBezTo>
                <a:cubicBezTo>
                  <a:pt x="1184262" y="1899851"/>
                  <a:pt x="1183484" y="1885854"/>
                  <a:pt x="1180529" y="1891401"/>
                </a:cubicBezTo>
                <a:close/>
                <a:moveTo>
                  <a:pt x="1185143" y="1892801"/>
                </a:moveTo>
                <a:cubicBezTo>
                  <a:pt x="1188305" y="1895185"/>
                  <a:pt x="1190845" y="1895185"/>
                  <a:pt x="1192712" y="1892490"/>
                </a:cubicBezTo>
                <a:cubicBezTo>
                  <a:pt x="1189186" y="1888964"/>
                  <a:pt x="1186905" y="1889949"/>
                  <a:pt x="1185143" y="1892801"/>
                </a:cubicBezTo>
                <a:close/>
                <a:moveTo>
                  <a:pt x="1265340" y="1662420"/>
                </a:moveTo>
                <a:cubicBezTo>
                  <a:pt x="1263267" y="1661332"/>
                  <a:pt x="1263474" y="1658947"/>
                  <a:pt x="1261556" y="1657807"/>
                </a:cubicBezTo>
                <a:cubicBezTo>
                  <a:pt x="1261038" y="1659932"/>
                  <a:pt x="1260467" y="1662109"/>
                  <a:pt x="1259949" y="1664287"/>
                </a:cubicBezTo>
                <a:cubicBezTo>
                  <a:pt x="1262489" y="1666412"/>
                  <a:pt x="1263370" y="1662420"/>
                  <a:pt x="1265340" y="1662420"/>
                </a:cubicBezTo>
                <a:close/>
                <a:moveTo>
                  <a:pt x="1226149" y="1833806"/>
                </a:moveTo>
                <a:cubicBezTo>
                  <a:pt x="1221017" y="1837694"/>
                  <a:pt x="1227497" y="1844278"/>
                  <a:pt x="1230607" y="1840856"/>
                </a:cubicBezTo>
                <a:cubicBezTo>
                  <a:pt x="1226875" y="1839819"/>
                  <a:pt x="1227963" y="1835931"/>
                  <a:pt x="1226149" y="1833806"/>
                </a:cubicBezTo>
                <a:close/>
                <a:moveTo>
                  <a:pt x="1356010" y="1880151"/>
                </a:moveTo>
                <a:cubicBezTo>
                  <a:pt x="1358913" y="1881448"/>
                  <a:pt x="1362023" y="1883366"/>
                  <a:pt x="1364201" y="1882070"/>
                </a:cubicBezTo>
                <a:cubicBezTo>
                  <a:pt x="1362697" y="1877559"/>
                  <a:pt x="1357721" y="1870924"/>
                  <a:pt x="1356010" y="1880151"/>
                </a:cubicBezTo>
                <a:close/>
                <a:moveTo>
                  <a:pt x="1433201" y="1844226"/>
                </a:moveTo>
                <a:cubicBezTo>
                  <a:pt x="1434497" y="1839301"/>
                  <a:pt x="1437659" y="1834532"/>
                  <a:pt x="1443413" y="1837953"/>
                </a:cubicBezTo>
                <a:cubicBezTo>
                  <a:pt x="1443776" y="1832095"/>
                  <a:pt x="1445850" y="1832354"/>
                  <a:pt x="1447509" y="1831214"/>
                </a:cubicBezTo>
                <a:cubicBezTo>
                  <a:pt x="1442532" y="1826496"/>
                  <a:pt x="1441858" y="1837642"/>
                  <a:pt x="1437037" y="1833495"/>
                </a:cubicBezTo>
                <a:cubicBezTo>
                  <a:pt x="1436415" y="1830281"/>
                  <a:pt x="1436830" y="1828570"/>
                  <a:pt x="1438644" y="1826963"/>
                </a:cubicBezTo>
                <a:cubicBezTo>
                  <a:pt x="1436052" y="1822505"/>
                  <a:pt x="1432630" y="1820535"/>
                  <a:pt x="1430453" y="1825045"/>
                </a:cubicBezTo>
                <a:cubicBezTo>
                  <a:pt x="1432060" y="1827326"/>
                  <a:pt x="1436000" y="1823334"/>
                  <a:pt x="1435741" y="1828726"/>
                </a:cubicBezTo>
                <a:cubicBezTo>
                  <a:pt x="1433253" y="1835931"/>
                  <a:pt x="1430764" y="1825149"/>
                  <a:pt x="1428846" y="1831525"/>
                </a:cubicBezTo>
                <a:cubicBezTo>
                  <a:pt x="1434082" y="1833495"/>
                  <a:pt x="1431957" y="1839871"/>
                  <a:pt x="1433201" y="1844226"/>
                </a:cubicBezTo>
                <a:close/>
                <a:moveTo>
                  <a:pt x="1458810" y="1810322"/>
                </a:moveTo>
                <a:lnTo>
                  <a:pt x="1457203" y="1816854"/>
                </a:lnTo>
                <a:cubicBezTo>
                  <a:pt x="1457721" y="1817787"/>
                  <a:pt x="1460262" y="1823749"/>
                  <a:pt x="1461454" y="1819757"/>
                </a:cubicBezTo>
                <a:cubicBezTo>
                  <a:pt x="1456788" y="1812603"/>
                  <a:pt x="1463683" y="1820431"/>
                  <a:pt x="1465186" y="1814677"/>
                </a:cubicBezTo>
                <a:cubicBezTo>
                  <a:pt x="1462283" y="1810581"/>
                  <a:pt x="1462802" y="1812914"/>
                  <a:pt x="1458810" y="1810322"/>
                </a:cubicBezTo>
                <a:close/>
                <a:moveTo>
                  <a:pt x="1485456" y="1792385"/>
                </a:moveTo>
                <a:cubicBezTo>
                  <a:pt x="1481931" y="1789949"/>
                  <a:pt x="1480531" y="1795236"/>
                  <a:pt x="1476851" y="1792178"/>
                </a:cubicBezTo>
                <a:cubicBezTo>
                  <a:pt x="1477265" y="1798036"/>
                  <a:pt x="1474155" y="1797414"/>
                  <a:pt x="1476954" y="1801820"/>
                </a:cubicBezTo>
                <a:cubicBezTo>
                  <a:pt x="1478354" y="1793474"/>
                  <a:pt x="1483071" y="1797103"/>
                  <a:pt x="1485456" y="1792385"/>
                </a:cubicBezTo>
                <a:close/>
                <a:moveTo>
                  <a:pt x="1491832" y="1796792"/>
                </a:moveTo>
                <a:cubicBezTo>
                  <a:pt x="1492610" y="1793992"/>
                  <a:pt x="1492817" y="1791556"/>
                  <a:pt x="1492351" y="1789534"/>
                </a:cubicBezTo>
                <a:cubicBezTo>
                  <a:pt x="1490899" y="1788445"/>
                  <a:pt x="1489811" y="1788653"/>
                  <a:pt x="1488774" y="1788964"/>
                </a:cubicBezTo>
                <a:cubicBezTo>
                  <a:pt x="1487426" y="1793059"/>
                  <a:pt x="1488929" y="1795340"/>
                  <a:pt x="1491832" y="1796792"/>
                </a:cubicBezTo>
                <a:close/>
                <a:moveTo>
                  <a:pt x="1493543" y="1784609"/>
                </a:moveTo>
                <a:cubicBezTo>
                  <a:pt x="1492558" y="1787512"/>
                  <a:pt x="1493854" y="1789067"/>
                  <a:pt x="1493025" y="1791867"/>
                </a:cubicBezTo>
                <a:lnTo>
                  <a:pt x="1496187" y="1794096"/>
                </a:lnTo>
                <a:cubicBezTo>
                  <a:pt x="1496602" y="1791504"/>
                  <a:pt x="1498053" y="1788342"/>
                  <a:pt x="1496706" y="1786786"/>
                </a:cubicBezTo>
                <a:cubicBezTo>
                  <a:pt x="1495617" y="1789275"/>
                  <a:pt x="1495461" y="1785542"/>
                  <a:pt x="1493543" y="1784609"/>
                </a:cubicBezTo>
                <a:close/>
                <a:moveTo>
                  <a:pt x="1500023" y="1798658"/>
                </a:moveTo>
                <a:cubicBezTo>
                  <a:pt x="1502823" y="1798451"/>
                  <a:pt x="1504171" y="1793111"/>
                  <a:pt x="1505985" y="1789378"/>
                </a:cubicBezTo>
                <a:cubicBezTo>
                  <a:pt x="1502564" y="1785542"/>
                  <a:pt x="1498935" y="1796429"/>
                  <a:pt x="1500023" y="1798658"/>
                </a:cubicBezTo>
                <a:close/>
                <a:moveTo>
                  <a:pt x="1545747" y="1763354"/>
                </a:moveTo>
                <a:cubicBezTo>
                  <a:pt x="1543259" y="1761592"/>
                  <a:pt x="1541911" y="1764028"/>
                  <a:pt x="1538956" y="1760607"/>
                </a:cubicBezTo>
                <a:cubicBezTo>
                  <a:pt x="1536882" y="1765583"/>
                  <a:pt x="1539267" y="1767813"/>
                  <a:pt x="1541600" y="1770094"/>
                </a:cubicBezTo>
                <a:cubicBezTo>
                  <a:pt x="1542066" y="1764443"/>
                  <a:pt x="1545280" y="1768901"/>
                  <a:pt x="1545747" y="1763354"/>
                </a:cubicBezTo>
                <a:close/>
                <a:moveTo>
                  <a:pt x="1562543" y="1749980"/>
                </a:moveTo>
                <a:lnTo>
                  <a:pt x="1566794" y="1752883"/>
                </a:lnTo>
                <a:lnTo>
                  <a:pt x="1568349" y="1746299"/>
                </a:lnTo>
                <a:cubicBezTo>
                  <a:pt x="1565602" y="1744692"/>
                  <a:pt x="1563684" y="1745884"/>
                  <a:pt x="1562543" y="1749980"/>
                </a:cubicBezTo>
                <a:close/>
                <a:moveTo>
                  <a:pt x="1584057" y="1732198"/>
                </a:moveTo>
                <a:cubicBezTo>
                  <a:pt x="1581413" y="1734946"/>
                  <a:pt x="1578510" y="1736812"/>
                  <a:pt x="1576022" y="1740078"/>
                </a:cubicBezTo>
                <a:cubicBezTo>
                  <a:pt x="1578873" y="1744225"/>
                  <a:pt x="1579236" y="1739248"/>
                  <a:pt x="1581050" y="1739663"/>
                </a:cubicBezTo>
                <a:cubicBezTo>
                  <a:pt x="1582243" y="1740752"/>
                  <a:pt x="1582761" y="1744225"/>
                  <a:pt x="1584213" y="1741840"/>
                </a:cubicBezTo>
                <a:cubicBezTo>
                  <a:pt x="1581102" y="1740596"/>
                  <a:pt x="1587168" y="1733494"/>
                  <a:pt x="1584057" y="1732198"/>
                </a:cubicBezTo>
                <a:close/>
                <a:moveTo>
                  <a:pt x="1591108" y="1754230"/>
                </a:moveTo>
                <a:cubicBezTo>
                  <a:pt x="1593648" y="1751587"/>
                  <a:pt x="1595410" y="1749772"/>
                  <a:pt x="1594529" y="1745106"/>
                </a:cubicBezTo>
                <a:cubicBezTo>
                  <a:pt x="1593440" y="1748269"/>
                  <a:pt x="1590226" y="1743966"/>
                  <a:pt x="1589086" y="1747128"/>
                </a:cubicBezTo>
                <a:cubicBezTo>
                  <a:pt x="1591678" y="1748321"/>
                  <a:pt x="1589189" y="1752675"/>
                  <a:pt x="1591108" y="1754230"/>
                </a:cubicBezTo>
                <a:close/>
                <a:moveTo>
                  <a:pt x="1599454" y="1735049"/>
                </a:moveTo>
                <a:cubicBezTo>
                  <a:pt x="1603394" y="1733131"/>
                  <a:pt x="1601942" y="1729710"/>
                  <a:pt x="1603653" y="1722659"/>
                </a:cubicBezTo>
                <a:cubicBezTo>
                  <a:pt x="1609096" y="1721778"/>
                  <a:pt x="1608163" y="1723022"/>
                  <a:pt x="1610703" y="1729347"/>
                </a:cubicBezTo>
                <a:cubicBezTo>
                  <a:pt x="1610859" y="1722089"/>
                  <a:pt x="1618842" y="1716128"/>
                  <a:pt x="1613917" y="1710581"/>
                </a:cubicBezTo>
                <a:cubicBezTo>
                  <a:pt x="1609615" y="1713536"/>
                  <a:pt x="1607126" y="1722867"/>
                  <a:pt x="1600853" y="1718823"/>
                </a:cubicBezTo>
                <a:cubicBezTo>
                  <a:pt x="1598261" y="1726288"/>
                  <a:pt x="1596914" y="1728725"/>
                  <a:pt x="1599454" y="1735049"/>
                </a:cubicBezTo>
                <a:close/>
                <a:moveTo>
                  <a:pt x="1622834" y="1730021"/>
                </a:moveTo>
                <a:cubicBezTo>
                  <a:pt x="1626981" y="1731887"/>
                  <a:pt x="1626152" y="1729036"/>
                  <a:pt x="1624182" y="1734738"/>
                </a:cubicBezTo>
                <a:cubicBezTo>
                  <a:pt x="1626204" y="1735827"/>
                  <a:pt x="1628018" y="1736086"/>
                  <a:pt x="1629210" y="1734324"/>
                </a:cubicBezTo>
                <a:cubicBezTo>
                  <a:pt x="1625633" y="1732405"/>
                  <a:pt x="1628485" y="1726392"/>
                  <a:pt x="1625478" y="1724111"/>
                </a:cubicBezTo>
                <a:cubicBezTo>
                  <a:pt x="1624960" y="1727429"/>
                  <a:pt x="1623404" y="1726962"/>
                  <a:pt x="1622834" y="1730021"/>
                </a:cubicBezTo>
                <a:close/>
                <a:moveTo>
                  <a:pt x="1644244" y="1717890"/>
                </a:moveTo>
                <a:cubicBezTo>
                  <a:pt x="1647095" y="1720016"/>
                  <a:pt x="1647044" y="1716594"/>
                  <a:pt x="1648495" y="1720793"/>
                </a:cubicBezTo>
                <a:cubicBezTo>
                  <a:pt x="1649636" y="1716750"/>
                  <a:pt x="1647044" y="1715143"/>
                  <a:pt x="1646836" y="1712032"/>
                </a:cubicBezTo>
                <a:cubicBezTo>
                  <a:pt x="1646007" y="1714002"/>
                  <a:pt x="1644607" y="1714158"/>
                  <a:pt x="1644244" y="1717890"/>
                </a:cubicBezTo>
                <a:close/>
                <a:moveTo>
                  <a:pt x="572178" y="1977508"/>
                </a:moveTo>
                <a:cubicBezTo>
                  <a:pt x="574045" y="1979426"/>
                  <a:pt x="574978" y="1977508"/>
                  <a:pt x="576740" y="1979115"/>
                </a:cubicBezTo>
                <a:cubicBezTo>
                  <a:pt x="579073" y="1974657"/>
                  <a:pt x="574978" y="1973724"/>
                  <a:pt x="575392" y="1970303"/>
                </a:cubicBezTo>
                <a:cubicBezTo>
                  <a:pt x="579851" y="1974813"/>
                  <a:pt x="580473" y="1963874"/>
                  <a:pt x="584827" y="1967918"/>
                </a:cubicBezTo>
                <a:cubicBezTo>
                  <a:pt x="583324" y="1968125"/>
                  <a:pt x="577207" y="1975746"/>
                  <a:pt x="581717" y="1979167"/>
                </a:cubicBezTo>
                <a:cubicBezTo>
                  <a:pt x="583117" y="1972895"/>
                  <a:pt x="591930" y="1975072"/>
                  <a:pt x="594055" y="1961541"/>
                </a:cubicBezTo>
                <a:cubicBezTo>
                  <a:pt x="596492" y="1961386"/>
                  <a:pt x="599809" y="1964704"/>
                  <a:pt x="600380" y="1956720"/>
                </a:cubicBezTo>
                <a:cubicBezTo>
                  <a:pt x="603749" y="1957964"/>
                  <a:pt x="607793" y="1961956"/>
                  <a:pt x="609918" y="1958327"/>
                </a:cubicBezTo>
                <a:cubicBezTo>
                  <a:pt x="603905" y="1950966"/>
                  <a:pt x="602505" y="1952521"/>
                  <a:pt x="600483" y="1947078"/>
                </a:cubicBezTo>
                <a:cubicBezTo>
                  <a:pt x="598047" y="1950033"/>
                  <a:pt x="601676" y="1956098"/>
                  <a:pt x="598306" y="1955113"/>
                </a:cubicBezTo>
                <a:cubicBezTo>
                  <a:pt x="596958" y="1954025"/>
                  <a:pt x="598150" y="1951536"/>
                  <a:pt x="597114" y="1950292"/>
                </a:cubicBezTo>
                <a:cubicBezTo>
                  <a:pt x="596906" y="1955632"/>
                  <a:pt x="596388" y="1958016"/>
                  <a:pt x="592241" y="1954284"/>
                </a:cubicBezTo>
                <a:cubicBezTo>
                  <a:pt x="587368" y="1963822"/>
                  <a:pt x="580421" y="1965067"/>
                  <a:pt x="574304" y="1969525"/>
                </a:cubicBezTo>
                <a:cubicBezTo>
                  <a:pt x="564506" y="1957239"/>
                  <a:pt x="577984" y="1973569"/>
                  <a:pt x="572178" y="1977508"/>
                </a:cubicBezTo>
                <a:close/>
                <a:moveTo>
                  <a:pt x="628425" y="1890934"/>
                </a:moveTo>
                <a:cubicBezTo>
                  <a:pt x="632728" y="1893008"/>
                  <a:pt x="635217" y="1883884"/>
                  <a:pt x="639001" y="1893319"/>
                </a:cubicBezTo>
                <a:cubicBezTo>
                  <a:pt x="640452" y="1889794"/>
                  <a:pt x="638068" y="1888394"/>
                  <a:pt x="640141" y="1884506"/>
                </a:cubicBezTo>
                <a:cubicBezTo>
                  <a:pt x="635787" y="1884817"/>
                  <a:pt x="631588" y="1885750"/>
                  <a:pt x="628425" y="1890934"/>
                </a:cubicBezTo>
                <a:close/>
                <a:moveTo>
                  <a:pt x="782496" y="2116493"/>
                </a:moveTo>
                <a:cubicBezTo>
                  <a:pt x="782807" y="2116338"/>
                  <a:pt x="783118" y="2115975"/>
                  <a:pt x="783429" y="2115508"/>
                </a:cubicBezTo>
                <a:cubicBezTo>
                  <a:pt x="783118" y="2115560"/>
                  <a:pt x="782807" y="2115768"/>
                  <a:pt x="782496" y="2116493"/>
                </a:cubicBezTo>
                <a:close/>
                <a:moveTo>
                  <a:pt x="1032368" y="1989587"/>
                </a:moveTo>
                <a:cubicBezTo>
                  <a:pt x="1032576" y="1989691"/>
                  <a:pt x="1032731" y="1989795"/>
                  <a:pt x="1032939" y="1990002"/>
                </a:cubicBezTo>
                <a:cubicBezTo>
                  <a:pt x="1032887" y="1989535"/>
                  <a:pt x="1032679" y="1989484"/>
                  <a:pt x="1032368" y="1989587"/>
                </a:cubicBezTo>
                <a:close/>
                <a:moveTo>
                  <a:pt x="1307020" y="1897363"/>
                </a:moveTo>
                <a:cubicBezTo>
                  <a:pt x="1306709" y="1899385"/>
                  <a:pt x="1305673" y="1901873"/>
                  <a:pt x="1306865" y="1903013"/>
                </a:cubicBezTo>
                <a:cubicBezTo>
                  <a:pt x="1313967" y="1899903"/>
                  <a:pt x="1321069" y="1896844"/>
                  <a:pt x="1326720" y="1888342"/>
                </a:cubicBezTo>
                <a:cubicBezTo>
                  <a:pt x="1317129" y="1887565"/>
                  <a:pt x="1311479" y="1901147"/>
                  <a:pt x="1300281" y="1894511"/>
                </a:cubicBezTo>
                <a:cubicBezTo>
                  <a:pt x="1302147" y="1896326"/>
                  <a:pt x="1299037" y="1896741"/>
                  <a:pt x="1300540" y="1898555"/>
                </a:cubicBezTo>
                <a:cubicBezTo>
                  <a:pt x="1302199" y="1896326"/>
                  <a:pt x="1304947" y="1898140"/>
                  <a:pt x="1307020" y="1897363"/>
                </a:cubicBezTo>
                <a:close/>
                <a:moveTo>
                  <a:pt x="768188" y="1942412"/>
                </a:moveTo>
                <a:cubicBezTo>
                  <a:pt x="770521" y="1936917"/>
                  <a:pt x="771298" y="1946197"/>
                  <a:pt x="773631" y="1940753"/>
                </a:cubicBezTo>
                <a:cubicBezTo>
                  <a:pt x="772698" y="1938058"/>
                  <a:pt x="772750" y="1934844"/>
                  <a:pt x="770780" y="1932718"/>
                </a:cubicBezTo>
                <a:cubicBezTo>
                  <a:pt x="772646" y="1939043"/>
                  <a:pt x="764818" y="1942620"/>
                  <a:pt x="768188" y="1942412"/>
                </a:cubicBezTo>
                <a:close/>
                <a:moveTo>
                  <a:pt x="796649" y="1836294"/>
                </a:moveTo>
                <a:cubicBezTo>
                  <a:pt x="795508" y="1839664"/>
                  <a:pt x="796130" y="1842049"/>
                  <a:pt x="798463" y="1843500"/>
                </a:cubicBezTo>
                <a:cubicBezTo>
                  <a:pt x="798878" y="1841271"/>
                  <a:pt x="803543" y="1840182"/>
                  <a:pt x="801211" y="1837849"/>
                </a:cubicBezTo>
                <a:cubicBezTo>
                  <a:pt x="799500" y="1839664"/>
                  <a:pt x="797426" y="1839405"/>
                  <a:pt x="796649" y="1836294"/>
                </a:cubicBezTo>
                <a:close/>
                <a:moveTo>
                  <a:pt x="796960" y="1877197"/>
                </a:moveTo>
                <a:cubicBezTo>
                  <a:pt x="797530" y="1877611"/>
                  <a:pt x="798463" y="1876782"/>
                  <a:pt x="797374" y="1875589"/>
                </a:cubicBezTo>
                <a:cubicBezTo>
                  <a:pt x="796700" y="1879529"/>
                  <a:pt x="793901" y="1875071"/>
                  <a:pt x="792968" y="1878026"/>
                </a:cubicBezTo>
                <a:cubicBezTo>
                  <a:pt x="793797" y="1880307"/>
                  <a:pt x="795145" y="1882277"/>
                  <a:pt x="797737" y="1883625"/>
                </a:cubicBezTo>
                <a:cubicBezTo>
                  <a:pt x="798878" y="1880670"/>
                  <a:pt x="797167" y="1879322"/>
                  <a:pt x="796960" y="1877197"/>
                </a:cubicBezTo>
                <a:close/>
                <a:moveTo>
                  <a:pt x="808313" y="1918773"/>
                </a:moveTo>
                <a:cubicBezTo>
                  <a:pt x="804114" y="1915559"/>
                  <a:pt x="816970" y="1914055"/>
                  <a:pt x="814845" y="1908249"/>
                </a:cubicBezTo>
                <a:cubicBezTo>
                  <a:pt x="818525" y="1908145"/>
                  <a:pt x="818214" y="1912967"/>
                  <a:pt x="820910" y="1908923"/>
                </a:cubicBezTo>
                <a:cubicBezTo>
                  <a:pt x="819303" y="1906901"/>
                  <a:pt x="821688" y="1907005"/>
                  <a:pt x="822206" y="1904050"/>
                </a:cubicBezTo>
                <a:cubicBezTo>
                  <a:pt x="811786" y="1901665"/>
                  <a:pt x="806291" y="1906798"/>
                  <a:pt x="796908" y="1910012"/>
                </a:cubicBezTo>
                <a:cubicBezTo>
                  <a:pt x="799811" y="1915248"/>
                  <a:pt x="807587" y="1924372"/>
                  <a:pt x="808313" y="1918773"/>
                </a:cubicBezTo>
                <a:close/>
                <a:moveTo>
                  <a:pt x="741438" y="2161180"/>
                </a:moveTo>
                <a:cubicBezTo>
                  <a:pt x="744652" y="2165224"/>
                  <a:pt x="746622" y="2161543"/>
                  <a:pt x="747659" y="2165949"/>
                </a:cubicBezTo>
                <a:cubicBezTo>
                  <a:pt x="748022" y="2162839"/>
                  <a:pt x="750355" y="2162994"/>
                  <a:pt x="749007" y="2161128"/>
                </a:cubicBezTo>
                <a:cubicBezTo>
                  <a:pt x="746467" y="2160506"/>
                  <a:pt x="745637" y="2156100"/>
                  <a:pt x="741438" y="2161180"/>
                </a:cubicBezTo>
                <a:close/>
                <a:moveTo>
                  <a:pt x="815985" y="1899385"/>
                </a:moveTo>
                <a:cubicBezTo>
                  <a:pt x="818992" y="1899073"/>
                  <a:pt x="823658" y="1905502"/>
                  <a:pt x="824954" y="1898451"/>
                </a:cubicBezTo>
                <a:cubicBezTo>
                  <a:pt x="820910" y="1894667"/>
                  <a:pt x="818992" y="1899229"/>
                  <a:pt x="815985" y="1899385"/>
                </a:cubicBezTo>
                <a:close/>
                <a:moveTo>
                  <a:pt x="808053" y="2064031"/>
                </a:moveTo>
                <a:cubicBezTo>
                  <a:pt x="808157" y="2062579"/>
                  <a:pt x="808883" y="2060816"/>
                  <a:pt x="807898" y="2060039"/>
                </a:cubicBezTo>
                <a:cubicBezTo>
                  <a:pt x="808209" y="2067245"/>
                  <a:pt x="806446" y="2064653"/>
                  <a:pt x="804269" y="2068904"/>
                </a:cubicBezTo>
                <a:cubicBezTo>
                  <a:pt x="808831" y="2073673"/>
                  <a:pt x="811216" y="2069733"/>
                  <a:pt x="813704" y="2066415"/>
                </a:cubicBezTo>
                <a:cubicBezTo>
                  <a:pt x="811112" y="2062838"/>
                  <a:pt x="810386" y="2066571"/>
                  <a:pt x="808053" y="2064031"/>
                </a:cubicBezTo>
                <a:close/>
                <a:moveTo>
                  <a:pt x="879386" y="1937591"/>
                </a:moveTo>
                <a:cubicBezTo>
                  <a:pt x="875239" y="1939717"/>
                  <a:pt x="877261" y="1945263"/>
                  <a:pt x="872647" y="1944123"/>
                </a:cubicBezTo>
                <a:cubicBezTo>
                  <a:pt x="874721" y="1948115"/>
                  <a:pt x="880682" y="1944123"/>
                  <a:pt x="884778" y="1945523"/>
                </a:cubicBezTo>
                <a:cubicBezTo>
                  <a:pt x="882186" y="1942516"/>
                  <a:pt x="882549" y="1942257"/>
                  <a:pt x="879386" y="1937591"/>
                </a:cubicBezTo>
                <a:close/>
                <a:moveTo>
                  <a:pt x="914171" y="2149775"/>
                </a:moveTo>
                <a:cubicBezTo>
                  <a:pt x="915882" y="2147598"/>
                  <a:pt x="917956" y="2146976"/>
                  <a:pt x="919459" y="2144021"/>
                </a:cubicBezTo>
                <a:cubicBezTo>
                  <a:pt x="917800" y="2143140"/>
                  <a:pt x="915727" y="2140548"/>
                  <a:pt x="914845" y="2142518"/>
                </a:cubicBezTo>
                <a:cubicBezTo>
                  <a:pt x="915986" y="2143710"/>
                  <a:pt x="915312" y="2145887"/>
                  <a:pt x="914586" y="2148116"/>
                </a:cubicBezTo>
                <a:cubicBezTo>
                  <a:pt x="914016" y="2147702"/>
                  <a:pt x="913083" y="2148583"/>
                  <a:pt x="914171" y="2149775"/>
                </a:cubicBezTo>
                <a:close/>
                <a:moveTo>
                  <a:pt x="986437" y="2071807"/>
                </a:moveTo>
                <a:cubicBezTo>
                  <a:pt x="983638" y="2066830"/>
                  <a:pt x="989444" y="2068541"/>
                  <a:pt x="990222" y="2066830"/>
                </a:cubicBezTo>
                <a:cubicBezTo>
                  <a:pt x="984882" y="2062164"/>
                  <a:pt x="975603" y="2074502"/>
                  <a:pt x="977573" y="2076887"/>
                </a:cubicBezTo>
                <a:cubicBezTo>
                  <a:pt x="978920" y="2068955"/>
                  <a:pt x="984208" y="2076317"/>
                  <a:pt x="986437" y="2071807"/>
                </a:cubicBezTo>
                <a:close/>
                <a:moveTo>
                  <a:pt x="1013861" y="2043605"/>
                </a:moveTo>
                <a:cubicBezTo>
                  <a:pt x="1010388" y="2033548"/>
                  <a:pt x="1019667" y="2037384"/>
                  <a:pt x="1018112" y="2027431"/>
                </a:cubicBezTo>
                <a:cubicBezTo>
                  <a:pt x="1012202" y="2023698"/>
                  <a:pt x="1013032" y="2033393"/>
                  <a:pt x="1010543" y="2037333"/>
                </a:cubicBezTo>
                <a:cubicBezTo>
                  <a:pt x="1014431" y="2037799"/>
                  <a:pt x="1009921" y="2043139"/>
                  <a:pt x="1013861" y="2043605"/>
                </a:cubicBezTo>
                <a:close/>
                <a:moveTo>
                  <a:pt x="1110751" y="1775174"/>
                </a:moveTo>
                <a:cubicBezTo>
                  <a:pt x="1108004" y="1770716"/>
                  <a:pt x="1114225" y="1775278"/>
                  <a:pt x="1113862" y="1777455"/>
                </a:cubicBezTo>
                <a:lnTo>
                  <a:pt x="1114691" y="1774241"/>
                </a:lnTo>
                <a:cubicBezTo>
                  <a:pt x="1114899" y="1773204"/>
                  <a:pt x="1115002" y="1772167"/>
                  <a:pt x="1114069" y="1771856"/>
                </a:cubicBezTo>
                <a:cubicBezTo>
                  <a:pt x="1112929" y="1774293"/>
                  <a:pt x="1112825" y="1770508"/>
                  <a:pt x="1110959" y="1769575"/>
                </a:cubicBezTo>
                <a:cubicBezTo>
                  <a:pt x="1110544" y="1771804"/>
                  <a:pt x="1105464" y="1771338"/>
                  <a:pt x="1108263" y="1775278"/>
                </a:cubicBezTo>
                <a:cubicBezTo>
                  <a:pt x="1109248" y="1772426"/>
                  <a:pt x="1109715" y="1777455"/>
                  <a:pt x="1110751" y="1775174"/>
                </a:cubicBezTo>
                <a:close/>
                <a:moveTo>
                  <a:pt x="1103649" y="1972376"/>
                </a:moveTo>
                <a:cubicBezTo>
                  <a:pt x="1103235" y="1964807"/>
                  <a:pt x="1103546" y="1956824"/>
                  <a:pt x="1101990" y="1949929"/>
                </a:cubicBezTo>
                <a:cubicBezTo>
                  <a:pt x="1100435" y="1953402"/>
                  <a:pt x="1095718" y="1961904"/>
                  <a:pt x="1098413" y="1968540"/>
                </a:cubicBezTo>
                <a:cubicBezTo>
                  <a:pt x="1096392" y="1971702"/>
                  <a:pt x="1089756" y="1974035"/>
                  <a:pt x="1090845" y="1978493"/>
                </a:cubicBezTo>
                <a:cubicBezTo>
                  <a:pt x="1092296" y="1975538"/>
                  <a:pt x="1093333" y="1976212"/>
                  <a:pt x="1094422" y="1979115"/>
                </a:cubicBezTo>
                <a:cubicBezTo>
                  <a:pt x="1099450" y="1976938"/>
                  <a:pt x="1099969" y="1960660"/>
                  <a:pt x="1103649" y="1972376"/>
                </a:cubicBezTo>
                <a:close/>
                <a:moveTo>
                  <a:pt x="1118528" y="1938835"/>
                </a:moveTo>
                <a:cubicBezTo>
                  <a:pt x="1115002" y="1935051"/>
                  <a:pt x="1122934" y="1933029"/>
                  <a:pt x="1119564" y="1929970"/>
                </a:cubicBezTo>
                <a:cubicBezTo>
                  <a:pt x="1116661" y="1934066"/>
                  <a:pt x="1108833" y="1936140"/>
                  <a:pt x="1109093" y="1941635"/>
                </a:cubicBezTo>
                <a:cubicBezTo>
                  <a:pt x="1111477" y="1935984"/>
                  <a:pt x="1116817" y="1938058"/>
                  <a:pt x="1118528" y="1938835"/>
                </a:cubicBezTo>
                <a:close/>
                <a:moveTo>
                  <a:pt x="1113292" y="1954336"/>
                </a:moveTo>
                <a:cubicBezTo>
                  <a:pt x="1110389" y="1963408"/>
                  <a:pt x="1109300" y="1954854"/>
                  <a:pt x="1110129" y="1952055"/>
                </a:cubicBezTo>
                <a:cubicBezTo>
                  <a:pt x="1109300" y="1954180"/>
                  <a:pt x="1107693" y="1953558"/>
                  <a:pt x="1106760" y="1955424"/>
                </a:cubicBezTo>
                <a:cubicBezTo>
                  <a:pt x="1107900" y="1957031"/>
                  <a:pt x="1108367" y="1959053"/>
                  <a:pt x="1107589" y="1961853"/>
                </a:cubicBezTo>
                <a:cubicBezTo>
                  <a:pt x="1105982" y="1960712"/>
                  <a:pt x="1102975" y="1963771"/>
                  <a:pt x="1106760" y="1965118"/>
                </a:cubicBezTo>
                <a:cubicBezTo>
                  <a:pt x="1107952" y="1961075"/>
                  <a:pt x="1109922" y="1959883"/>
                  <a:pt x="1112618" y="1961645"/>
                </a:cubicBezTo>
                <a:cubicBezTo>
                  <a:pt x="1113136" y="1959053"/>
                  <a:pt x="1114588" y="1955891"/>
                  <a:pt x="1113292" y="1954336"/>
                </a:cubicBezTo>
                <a:close/>
                <a:moveTo>
                  <a:pt x="1139264" y="1940442"/>
                </a:moveTo>
                <a:cubicBezTo>
                  <a:pt x="1140093" y="1938317"/>
                  <a:pt x="1141700" y="1938939"/>
                  <a:pt x="1142634" y="1937073"/>
                </a:cubicBezTo>
                <a:cubicBezTo>
                  <a:pt x="1138175" y="1935362"/>
                  <a:pt x="1137346" y="1932407"/>
                  <a:pt x="1134857" y="1933340"/>
                </a:cubicBezTo>
                <a:cubicBezTo>
                  <a:pt x="1138434" y="1934533"/>
                  <a:pt x="1135739" y="1939302"/>
                  <a:pt x="1139264" y="1940442"/>
                </a:cubicBezTo>
                <a:close/>
                <a:moveTo>
                  <a:pt x="1184676" y="1967555"/>
                </a:moveTo>
                <a:cubicBezTo>
                  <a:pt x="1187476" y="1969784"/>
                  <a:pt x="1187476" y="1966363"/>
                  <a:pt x="1188875" y="1970614"/>
                </a:cubicBezTo>
                <a:cubicBezTo>
                  <a:pt x="1188357" y="1965896"/>
                  <a:pt x="1193126" y="1966466"/>
                  <a:pt x="1190534" y="1964134"/>
                </a:cubicBezTo>
                <a:cubicBezTo>
                  <a:pt x="1186854" y="1968384"/>
                  <a:pt x="1187216" y="1964185"/>
                  <a:pt x="1187787" y="1960194"/>
                </a:cubicBezTo>
                <a:lnTo>
                  <a:pt x="1184624" y="1957913"/>
                </a:lnTo>
                <a:cubicBezTo>
                  <a:pt x="1181566" y="1962941"/>
                  <a:pt x="1186750" y="1963097"/>
                  <a:pt x="1184676" y="1967555"/>
                </a:cubicBezTo>
                <a:close/>
                <a:moveTo>
                  <a:pt x="1217854" y="1847077"/>
                </a:moveTo>
                <a:cubicBezTo>
                  <a:pt x="1219772" y="1848736"/>
                  <a:pt x="1221068" y="1850654"/>
                  <a:pt x="1221224" y="1853350"/>
                </a:cubicBezTo>
                <a:cubicBezTo>
                  <a:pt x="1219617" y="1852054"/>
                  <a:pt x="1219306" y="1857549"/>
                  <a:pt x="1220809" y="1854957"/>
                </a:cubicBezTo>
                <a:cubicBezTo>
                  <a:pt x="1221380" y="1853868"/>
                  <a:pt x="1222157" y="1853713"/>
                  <a:pt x="1223298" y="1854853"/>
                </a:cubicBezTo>
                <a:cubicBezTo>
                  <a:pt x="1225164" y="1850810"/>
                  <a:pt x="1219824" y="1844226"/>
                  <a:pt x="1217854" y="1847077"/>
                </a:cubicBezTo>
                <a:close/>
                <a:moveTo>
                  <a:pt x="1266533" y="1657496"/>
                </a:moveTo>
                <a:cubicBezTo>
                  <a:pt x="1266740" y="1656614"/>
                  <a:pt x="1266118" y="1655007"/>
                  <a:pt x="1265496" y="1656770"/>
                </a:cubicBezTo>
                <a:cubicBezTo>
                  <a:pt x="1266896" y="1657807"/>
                  <a:pt x="1265755" y="1660295"/>
                  <a:pt x="1266792" y="1661539"/>
                </a:cubicBezTo>
                <a:cubicBezTo>
                  <a:pt x="1268969" y="1659206"/>
                  <a:pt x="1272598" y="1662213"/>
                  <a:pt x="1273376" y="1654748"/>
                </a:cubicBezTo>
                <a:cubicBezTo>
                  <a:pt x="1269229" y="1648735"/>
                  <a:pt x="1269799" y="1660139"/>
                  <a:pt x="1266533" y="1657496"/>
                </a:cubicBezTo>
                <a:close/>
                <a:moveTo>
                  <a:pt x="1261452" y="1939820"/>
                </a:moveTo>
                <a:cubicBezTo>
                  <a:pt x="1265029" y="1940339"/>
                  <a:pt x="1267984" y="1938835"/>
                  <a:pt x="1269643" y="1932200"/>
                </a:cubicBezTo>
                <a:cubicBezTo>
                  <a:pt x="1272235" y="1938472"/>
                  <a:pt x="1280530" y="1925201"/>
                  <a:pt x="1281359" y="1925149"/>
                </a:cubicBezTo>
                <a:cubicBezTo>
                  <a:pt x="1276797" y="1924061"/>
                  <a:pt x="1272961" y="1931629"/>
                  <a:pt x="1269177" y="1924164"/>
                </a:cubicBezTo>
                <a:cubicBezTo>
                  <a:pt x="1267051" y="1931163"/>
                  <a:pt x="1263111" y="1931163"/>
                  <a:pt x="1261452" y="1939820"/>
                </a:cubicBezTo>
                <a:close/>
                <a:moveTo>
                  <a:pt x="1298104" y="1917892"/>
                </a:moveTo>
                <a:cubicBezTo>
                  <a:pt x="1299037" y="1907679"/>
                  <a:pt x="1303858" y="1911826"/>
                  <a:pt x="1307331" y="1910997"/>
                </a:cubicBezTo>
                <a:cubicBezTo>
                  <a:pt x="1305984" y="1909493"/>
                  <a:pt x="1307020" y="1906538"/>
                  <a:pt x="1306450" y="1904620"/>
                </a:cubicBezTo>
                <a:cubicBezTo>
                  <a:pt x="1299400" y="1901251"/>
                  <a:pt x="1292920" y="1924112"/>
                  <a:pt x="1288617" y="1911152"/>
                </a:cubicBezTo>
                <a:cubicBezTo>
                  <a:pt x="1286077" y="1918514"/>
                  <a:pt x="1280582" y="1914937"/>
                  <a:pt x="1276901" y="1918151"/>
                </a:cubicBezTo>
                <a:cubicBezTo>
                  <a:pt x="1280633" y="1922505"/>
                  <a:pt x="1281670" y="1916855"/>
                  <a:pt x="1284470" y="1917788"/>
                </a:cubicBezTo>
                <a:cubicBezTo>
                  <a:pt x="1284003" y="1920328"/>
                  <a:pt x="1282552" y="1923542"/>
                  <a:pt x="1283848" y="1925046"/>
                </a:cubicBezTo>
                <a:cubicBezTo>
                  <a:pt x="1288513" y="1922194"/>
                  <a:pt x="1292194" y="1916025"/>
                  <a:pt x="1298104" y="1917892"/>
                </a:cubicBezTo>
                <a:close/>
                <a:moveTo>
                  <a:pt x="1276227" y="1950396"/>
                </a:moveTo>
                <a:cubicBezTo>
                  <a:pt x="1277782" y="1936917"/>
                  <a:pt x="1289291" y="1936606"/>
                  <a:pt x="1295875" y="1931681"/>
                </a:cubicBezTo>
                <a:cubicBezTo>
                  <a:pt x="1290898" y="1928208"/>
                  <a:pt x="1273894" y="1937125"/>
                  <a:pt x="1276227" y="1950396"/>
                </a:cubicBezTo>
                <a:close/>
                <a:moveTo>
                  <a:pt x="1335792" y="1896637"/>
                </a:moveTo>
                <a:cubicBezTo>
                  <a:pt x="1332941" y="1898711"/>
                  <a:pt x="1330193" y="1901095"/>
                  <a:pt x="1327653" y="1904361"/>
                </a:cubicBezTo>
                <a:cubicBezTo>
                  <a:pt x="1330504" y="1904154"/>
                  <a:pt x="1337088" y="1901510"/>
                  <a:pt x="1335792" y="1896637"/>
                </a:cubicBezTo>
                <a:close/>
                <a:moveTo>
                  <a:pt x="1382189" y="1869783"/>
                </a:moveTo>
                <a:cubicBezTo>
                  <a:pt x="1381153" y="1861022"/>
                  <a:pt x="1386285" y="1866725"/>
                  <a:pt x="1387529" y="1858171"/>
                </a:cubicBezTo>
                <a:cubicBezTo>
                  <a:pt x="1380064" y="1861074"/>
                  <a:pt x="1369177" y="1867969"/>
                  <a:pt x="1365860" y="1875538"/>
                </a:cubicBezTo>
                <a:cubicBezTo>
                  <a:pt x="1369385" y="1872790"/>
                  <a:pt x="1371821" y="1872894"/>
                  <a:pt x="1372184" y="1879996"/>
                </a:cubicBezTo>
                <a:cubicBezTo>
                  <a:pt x="1376487" y="1877508"/>
                  <a:pt x="1370214" y="1875278"/>
                  <a:pt x="1372081" y="1870354"/>
                </a:cubicBezTo>
                <a:cubicBezTo>
                  <a:pt x="1376591" y="1874760"/>
                  <a:pt x="1379286" y="1861489"/>
                  <a:pt x="1382189" y="1869783"/>
                </a:cubicBezTo>
                <a:close/>
                <a:moveTo>
                  <a:pt x="1367622" y="1888342"/>
                </a:moveTo>
                <a:cubicBezTo>
                  <a:pt x="1370214" y="1883625"/>
                  <a:pt x="1369851" y="1885336"/>
                  <a:pt x="1373739" y="1888757"/>
                </a:cubicBezTo>
                <a:cubicBezTo>
                  <a:pt x="1373377" y="1883729"/>
                  <a:pt x="1378509" y="1884143"/>
                  <a:pt x="1375761" y="1880566"/>
                </a:cubicBezTo>
                <a:cubicBezTo>
                  <a:pt x="1373636" y="1883417"/>
                  <a:pt x="1365912" y="1881759"/>
                  <a:pt x="1367622" y="1888342"/>
                </a:cubicBezTo>
                <a:close/>
                <a:moveTo>
                  <a:pt x="1388981" y="1857290"/>
                </a:moveTo>
                <a:cubicBezTo>
                  <a:pt x="1394424" y="1856823"/>
                  <a:pt x="1404999" y="1860504"/>
                  <a:pt x="1403341" y="1844381"/>
                </a:cubicBezTo>
                <a:cubicBezTo>
                  <a:pt x="1397949" y="1846507"/>
                  <a:pt x="1393128" y="1850447"/>
                  <a:pt x="1388981" y="1857290"/>
                </a:cubicBezTo>
                <a:close/>
                <a:moveTo>
                  <a:pt x="1472340" y="1800524"/>
                </a:moveTo>
                <a:lnTo>
                  <a:pt x="1473533" y="1795599"/>
                </a:lnTo>
                <a:cubicBezTo>
                  <a:pt x="1469593" y="1797103"/>
                  <a:pt x="1467053" y="1796999"/>
                  <a:pt x="1465186" y="1799384"/>
                </a:cubicBezTo>
                <a:cubicBezTo>
                  <a:pt x="1468349" y="1802494"/>
                  <a:pt x="1468815" y="1796066"/>
                  <a:pt x="1472340" y="1800524"/>
                </a:cubicBezTo>
                <a:close/>
                <a:moveTo>
                  <a:pt x="1505311" y="1786994"/>
                </a:moveTo>
                <a:lnTo>
                  <a:pt x="1511688" y="1791400"/>
                </a:lnTo>
                <a:cubicBezTo>
                  <a:pt x="1512050" y="1789119"/>
                  <a:pt x="1516716" y="1787771"/>
                  <a:pt x="1514331" y="1785594"/>
                </a:cubicBezTo>
                <a:cubicBezTo>
                  <a:pt x="1511221" y="1792489"/>
                  <a:pt x="1508577" y="1782898"/>
                  <a:pt x="1505311" y="1786994"/>
                </a:cubicBezTo>
                <a:close/>
                <a:moveTo>
                  <a:pt x="1552642" y="1760451"/>
                </a:moveTo>
                <a:cubicBezTo>
                  <a:pt x="1555545" y="1757652"/>
                  <a:pt x="1560107" y="1760659"/>
                  <a:pt x="1561766" y="1753297"/>
                </a:cubicBezTo>
                <a:cubicBezTo>
                  <a:pt x="1560262" y="1752364"/>
                  <a:pt x="1559640" y="1750913"/>
                  <a:pt x="1558966" y="1749461"/>
                </a:cubicBezTo>
                <a:cubicBezTo>
                  <a:pt x="1558603" y="1763665"/>
                  <a:pt x="1550776" y="1748476"/>
                  <a:pt x="1552642" y="1760451"/>
                </a:cubicBezTo>
                <a:close/>
                <a:moveTo>
                  <a:pt x="58333" y="1391138"/>
                </a:moveTo>
                <a:cubicBezTo>
                  <a:pt x="55171" y="1387768"/>
                  <a:pt x="53304" y="1389272"/>
                  <a:pt x="53097" y="1396892"/>
                </a:cubicBezTo>
                <a:cubicBezTo>
                  <a:pt x="56674" y="1401662"/>
                  <a:pt x="56363" y="1392227"/>
                  <a:pt x="58333" y="1391138"/>
                </a:cubicBezTo>
                <a:close/>
                <a:moveTo>
                  <a:pt x="62947" y="1411200"/>
                </a:moveTo>
                <a:cubicBezTo>
                  <a:pt x="67198" y="1418717"/>
                  <a:pt x="66835" y="1408971"/>
                  <a:pt x="68131" y="1405498"/>
                </a:cubicBezTo>
                <a:cubicBezTo>
                  <a:pt x="64709" y="1400884"/>
                  <a:pt x="65383" y="1411926"/>
                  <a:pt x="62947" y="1411200"/>
                </a:cubicBezTo>
                <a:close/>
                <a:moveTo>
                  <a:pt x="75648" y="1368535"/>
                </a:moveTo>
                <a:cubicBezTo>
                  <a:pt x="72175" y="1368691"/>
                  <a:pt x="70619" y="1362833"/>
                  <a:pt x="69634" y="1368484"/>
                </a:cubicBezTo>
                <a:cubicBezTo>
                  <a:pt x="71760" y="1370557"/>
                  <a:pt x="71863" y="1373979"/>
                  <a:pt x="73885" y="1376156"/>
                </a:cubicBezTo>
                <a:cubicBezTo>
                  <a:pt x="74456" y="1373512"/>
                  <a:pt x="75803" y="1373823"/>
                  <a:pt x="75648" y="1368535"/>
                </a:cubicBezTo>
                <a:close/>
                <a:moveTo>
                  <a:pt x="97836" y="1170348"/>
                </a:moveTo>
                <a:cubicBezTo>
                  <a:pt x="95244" y="1166097"/>
                  <a:pt x="94984" y="1171437"/>
                  <a:pt x="92030" y="1165683"/>
                </a:cubicBezTo>
                <a:cubicBezTo>
                  <a:pt x="91718" y="1168638"/>
                  <a:pt x="91407" y="1171644"/>
                  <a:pt x="91096" y="1174599"/>
                </a:cubicBezTo>
                <a:cubicBezTo>
                  <a:pt x="94984" y="1180043"/>
                  <a:pt x="97214" y="1178591"/>
                  <a:pt x="97836" y="1170348"/>
                </a:cubicBezTo>
                <a:close/>
                <a:moveTo>
                  <a:pt x="104057" y="1170556"/>
                </a:moveTo>
                <a:cubicBezTo>
                  <a:pt x="104419" y="1163402"/>
                  <a:pt x="103642" y="1156973"/>
                  <a:pt x="101102" y="1151634"/>
                </a:cubicBezTo>
                <a:cubicBezTo>
                  <a:pt x="100894" y="1157285"/>
                  <a:pt x="102294" y="1163557"/>
                  <a:pt x="99650" y="1165009"/>
                </a:cubicBezTo>
                <a:cubicBezTo>
                  <a:pt x="101102" y="1166875"/>
                  <a:pt x="102605" y="1168741"/>
                  <a:pt x="104057" y="1170556"/>
                </a:cubicBezTo>
                <a:close/>
                <a:moveTo>
                  <a:pt x="104730" y="1326493"/>
                </a:moveTo>
                <a:cubicBezTo>
                  <a:pt x="101153" y="1318457"/>
                  <a:pt x="97162" y="1323797"/>
                  <a:pt x="99546" y="1329810"/>
                </a:cubicBezTo>
                <a:cubicBezTo>
                  <a:pt x="99650" y="1322138"/>
                  <a:pt x="105042" y="1335928"/>
                  <a:pt x="104730" y="1326493"/>
                </a:cubicBezTo>
                <a:close/>
                <a:moveTo>
                  <a:pt x="144855" y="1133801"/>
                </a:moveTo>
                <a:cubicBezTo>
                  <a:pt x="140190" y="1131209"/>
                  <a:pt x="135835" y="1135097"/>
                  <a:pt x="132517" y="1120374"/>
                </a:cubicBezTo>
                <a:cubicBezTo>
                  <a:pt x="130443" y="1125040"/>
                  <a:pt x="128785" y="1129135"/>
                  <a:pt x="129303" y="1136652"/>
                </a:cubicBezTo>
                <a:cubicBezTo>
                  <a:pt x="127540" y="1135771"/>
                  <a:pt x="123912" y="1126699"/>
                  <a:pt x="123549" y="1131727"/>
                </a:cubicBezTo>
                <a:cubicBezTo>
                  <a:pt x="125415" y="1135356"/>
                  <a:pt x="122823" y="1133490"/>
                  <a:pt x="121942" y="1134734"/>
                </a:cubicBezTo>
                <a:cubicBezTo>
                  <a:pt x="122927" y="1138933"/>
                  <a:pt x="125570" y="1142303"/>
                  <a:pt x="128318" y="1145465"/>
                </a:cubicBezTo>
                <a:cubicBezTo>
                  <a:pt x="129096" y="1140022"/>
                  <a:pt x="130910" y="1138985"/>
                  <a:pt x="133761" y="1142303"/>
                </a:cubicBezTo>
                <a:cubicBezTo>
                  <a:pt x="134176" y="1139348"/>
                  <a:pt x="133813" y="1136807"/>
                  <a:pt x="133450" y="1134215"/>
                </a:cubicBezTo>
                <a:cubicBezTo>
                  <a:pt x="137494" y="1137481"/>
                  <a:pt x="137805" y="1132712"/>
                  <a:pt x="140034" y="1142769"/>
                </a:cubicBezTo>
                <a:cubicBezTo>
                  <a:pt x="140345" y="1134215"/>
                  <a:pt x="142937" y="1135408"/>
                  <a:pt x="144855" y="1133801"/>
                </a:cubicBezTo>
                <a:close/>
                <a:moveTo>
                  <a:pt x="110744" y="1314362"/>
                </a:moveTo>
                <a:cubicBezTo>
                  <a:pt x="110122" y="1317472"/>
                  <a:pt x="108204" y="1312807"/>
                  <a:pt x="107478" y="1310163"/>
                </a:cubicBezTo>
                <a:lnTo>
                  <a:pt x="106649" y="1319028"/>
                </a:lnTo>
                <a:cubicBezTo>
                  <a:pt x="109707" y="1326026"/>
                  <a:pt x="112973" y="1318924"/>
                  <a:pt x="110744" y="1314362"/>
                </a:cubicBezTo>
                <a:close/>
                <a:moveTo>
                  <a:pt x="126763" y="1364699"/>
                </a:moveTo>
                <a:cubicBezTo>
                  <a:pt x="129044" y="1373771"/>
                  <a:pt x="132154" y="1369054"/>
                  <a:pt x="133865" y="1366462"/>
                </a:cubicBezTo>
                <a:cubicBezTo>
                  <a:pt x="130599" y="1362107"/>
                  <a:pt x="128214" y="1361330"/>
                  <a:pt x="126763" y="1364699"/>
                </a:cubicBezTo>
                <a:close/>
                <a:moveTo>
                  <a:pt x="176789" y="1061846"/>
                </a:moveTo>
                <a:cubicBezTo>
                  <a:pt x="175182" y="1054277"/>
                  <a:pt x="171294" y="1054588"/>
                  <a:pt x="170465" y="1061327"/>
                </a:cubicBezTo>
                <a:cubicBezTo>
                  <a:pt x="173264" y="1064749"/>
                  <a:pt x="174819" y="1062312"/>
                  <a:pt x="176789" y="1061846"/>
                </a:cubicBezTo>
                <a:close/>
                <a:moveTo>
                  <a:pt x="145166" y="1348836"/>
                </a:moveTo>
                <a:cubicBezTo>
                  <a:pt x="148432" y="1352258"/>
                  <a:pt x="149987" y="1348473"/>
                  <a:pt x="151594" y="1344741"/>
                </a:cubicBezTo>
                <a:cubicBezTo>
                  <a:pt x="147033" y="1336031"/>
                  <a:pt x="147033" y="1346555"/>
                  <a:pt x="145166" y="1348836"/>
                </a:cubicBezTo>
                <a:close/>
                <a:moveTo>
                  <a:pt x="187054" y="1189633"/>
                </a:moveTo>
                <a:cubicBezTo>
                  <a:pt x="188298" y="1200675"/>
                  <a:pt x="189594" y="1188907"/>
                  <a:pt x="193223" y="1200520"/>
                </a:cubicBezTo>
                <a:cubicBezTo>
                  <a:pt x="193534" y="1197409"/>
                  <a:pt x="194311" y="1196321"/>
                  <a:pt x="195089" y="1195284"/>
                </a:cubicBezTo>
                <a:cubicBezTo>
                  <a:pt x="190682" y="1193210"/>
                  <a:pt x="189283" y="1184708"/>
                  <a:pt x="187054" y="1189633"/>
                </a:cubicBezTo>
                <a:close/>
                <a:moveTo>
                  <a:pt x="192601" y="1334839"/>
                </a:moveTo>
                <a:cubicBezTo>
                  <a:pt x="195607" y="1337172"/>
                  <a:pt x="190734" y="1344222"/>
                  <a:pt x="193793" y="1346503"/>
                </a:cubicBezTo>
                <a:cubicBezTo>
                  <a:pt x="195296" y="1340230"/>
                  <a:pt x="197940" y="1338986"/>
                  <a:pt x="199910" y="1334683"/>
                </a:cubicBezTo>
                <a:cubicBezTo>
                  <a:pt x="196333" y="1329810"/>
                  <a:pt x="194933" y="1334321"/>
                  <a:pt x="192601" y="1334839"/>
                </a:cubicBezTo>
                <a:close/>
                <a:moveTo>
                  <a:pt x="228941" y="1080768"/>
                </a:moveTo>
                <a:cubicBezTo>
                  <a:pt x="227852" y="1083256"/>
                  <a:pt x="221061" y="1076465"/>
                  <a:pt x="224223" y="1087351"/>
                </a:cubicBezTo>
                <a:cubicBezTo>
                  <a:pt x="225364" y="1085226"/>
                  <a:pt x="231637" y="1089581"/>
                  <a:pt x="228941" y="1080768"/>
                </a:cubicBezTo>
                <a:close/>
                <a:moveTo>
                  <a:pt x="236976" y="1123381"/>
                </a:moveTo>
                <a:cubicBezTo>
                  <a:pt x="235162" y="1114205"/>
                  <a:pt x="234125" y="1124884"/>
                  <a:pt x="230341" y="1116745"/>
                </a:cubicBezTo>
                <a:cubicBezTo>
                  <a:pt x="230133" y="1122292"/>
                  <a:pt x="231170" y="1127217"/>
                  <a:pt x="233399" y="1131416"/>
                </a:cubicBezTo>
                <a:cubicBezTo>
                  <a:pt x="232933" y="1120944"/>
                  <a:pt x="236821" y="1131261"/>
                  <a:pt x="236976" y="1123381"/>
                </a:cubicBezTo>
                <a:close/>
                <a:moveTo>
                  <a:pt x="262430" y="990046"/>
                </a:moveTo>
                <a:cubicBezTo>
                  <a:pt x="258697" y="985381"/>
                  <a:pt x="256831" y="990046"/>
                  <a:pt x="255172" y="995645"/>
                </a:cubicBezTo>
                <a:cubicBezTo>
                  <a:pt x="258283" y="997097"/>
                  <a:pt x="260149" y="992483"/>
                  <a:pt x="262430" y="990046"/>
                </a:cubicBezTo>
                <a:close/>
                <a:moveTo>
                  <a:pt x="200169" y="1448007"/>
                </a:moveTo>
                <a:lnTo>
                  <a:pt x="204368" y="1453813"/>
                </a:lnTo>
                <a:cubicBezTo>
                  <a:pt x="205198" y="1447800"/>
                  <a:pt x="205664" y="1442046"/>
                  <a:pt x="202295" y="1438469"/>
                </a:cubicBezTo>
                <a:cubicBezTo>
                  <a:pt x="202243" y="1444430"/>
                  <a:pt x="199910" y="1440646"/>
                  <a:pt x="200169" y="1448007"/>
                </a:cubicBezTo>
                <a:close/>
                <a:moveTo>
                  <a:pt x="210434" y="1382118"/>
                </a:moveTo>
                <a:cubicBezTo>
                  <a:pt x="209086" y="1384762"/>
                  <a:pt x="206909" y="1383673"/>
                  <a:pt x="206960" y="1392382"/>
                </a:cubicBezTo>
                <a:cubicBezTo>
                  <a:pt x="210226" y="1400106"/>
                  <a:pt x="212455" y="1387250"/>
                  <a:pt x="210434" y="1382118"/>
                </a:cubicBezTo>
                <a:close/>
                <a:moveTo>
                  <a:pt x="226764" y="1442616"/>
                </a:moveTo>
                <a:cubicBezTo>
                  <a:pt x="229148" y="1441164"/>
                  <a:pt x="226556" y="1437795"/>
                  <a:pt x="227904" y="1431678"/>
                </a:cubicBezTo>
                <a:cubicBezTo>
                  <a:pt x="229926" y="1429604"/>
                  <a:pt x="231844" y="1441631"/>
                  <a:pt x="233503" y="1434529"/>
                </a:cubicBezTo>
                <a:cubicBezTo>
                  <a:pt x="230652" y="1429345"/>
                  <a:pt x="231118" y="1422191"/>
                  <a:pt x="226971" y="1417732"/>
                </a:cubicBezTo>
                <a:cubicBezTo>
                  <a:pt x="223498" y="1427893"/>
                  <a:pt x="216447" y="1421776"/>
                  <a:pt x="213440" y="1433958"/>
                </a:cubicBezTo>
                <a:cubicBezTo>
                  <a:pt x="212767" y="1433181"/>
                  <a:pt x="212196" y="1432559"/>
                  <a:pt x="212196" y="1434736"/>
                </a:cubicBezTo>
                <a:cubicBezTo>
                  <a:pt x="215825" y="1436706"/>
                  <a:pt x="212300" y="1442979"/>
                  <a:pt x="215929" y="1444949"/>
                </a:cubicBezTo>
                <a:cubicBezTo>
                  <a:pt x="216447" y="1439713"/>
                  <a:pt x="218365" y="1441009"/>
                  <a:pt x="218314" y="1433233"/>
                </a:cubicBezTo>
                <a:cubicBezTo>
                  <a:pt x="221476" y="1437535"/>
                  <a:pt x="224483" y="1432714"/>
                  <a:pt x="226764" y="1442616"/>
                </a:cubicBezTo>
                <a:close/>
                <a:moveTo>
                  <a:pt x="266629" y="1091239"/>
                </a:moveTo>
                <a:cubicBezTo>
                  <a:pt x="268443" y="1090462"/>
                  <a:pt x="271243" y="1085278"/>
                  <a:pt x="268184" y="1080249"/>
                </a:cubicBezTo>
                <a:cubicBezTo>
                  <a:pt x="266785" y="1083152"/>
                  <a:pt x="265281" y="1085744"/>
                  <a:pt x="264193" y="1090358"/>
                </a:cubicBezTo>
                <a:cubicBezTo>
                  <a:pt x="266059" y="1094143"/>
                  <a:pt x="265178" y="1099327"/>
                  <a:pt x="268806" y="1102230"/>
                </a:cubicBezTo>
                <a:cubicBezTo>
                  <a:pt x="268184" y="1094765"/>
                  <a:pt x="274405" y="1103940"/>
                  <a:pt x="271087" y="1095024"/>
                </a:cubicBezTo>
                <a:cubicBezTo>
                  <a:pt x="270517" y="1096683"/>
                  <a:pt x="265644" y="1094194"/>
                  <a:pt x="266629" y="1091239"/>
                </a:cubicBezTo>
                <a:close/>
                <a:moveTo>
                  <a:pt x="211989" y="1616956"/>
                </a:moveTo>
                <a:cubicBezTo>
                  <a:pt x="207945" y="1609439"/>
                  <a:pt x="207945" y="1619082"/>
                  <a:pt x="206909" y="1624421"/>
                </a:cubicBezTo>
                <a:cubicBezTo>
                  <a:pt x="209915" y="1627480"/>
                  <a:pt x="210486" y="1620222"/>
                  <a:pt x="211989" y="1616956"/>
                </a:cubicBezTo>
                <a:close/>
                <a:moveTo>
                  <a:pt x="213026" y="1633027"/>
                </a:moveTo>
                <a:cubicBezTo>
                  <a:pt x="210848" y="1628983"/>
                  <a:pt x="206960" y="1631731"/>
                  <a:pt x="209345" y="1637537"/>
                </a:cubicBezTo>
                <a:cubicBezTo>
                  <a:pt x="210071" y="1633856"/>
                  <a:pt x="214011" y="1643862"/>
                  <a:pt x="213026" y="1633027"/>
                </a:cubicBezTo>
                <a:close/>
                <a:moveTo>
                  <a:pt x="218936" y="1629191"/>
                </a:moveTo>
                <a:cubicBezTo>
                  <a:pt x="217069" y="1625510"/>
                  <a:pt x="216758" y="1620844"/>
                  <a:pt x="214218" y="1617630"/>
                </a:cubicBezTo>
                <a:cubicBezTo>
                  <a:pt x="214166" y="1623229"/>
                  <a:pt x="214529" y="1628568"/>
                  <a:pt x="216447" y="1632923"/>
                </a:cubicBezTo>
                <a:cubicBezTo>
                  <a:pt x="216862" y="1630124"/>
                  <a:pt x="218365" y="1631575"/>
                  <a:pt x="218936" y="1629191"/>
                </a:cubicBezTo>
                <a:close/>
                <a:moveTo>
                  <a:pt x="281196" y="1077865"/>
                </a:moveTo>
                <a:cubicBezTo>
                  <a:pt x="280263" y="1084656"/>
                  <a:pt x="273057" y="1079524"/>
                  <a:pt x="275494" y="1090825"/>
                </a:cubicBezTo>
                <a:cubicBezTo>
                  <a:pt x="278086" y="1090773"/>
                  <a:pt x="285395" y="1089166"/>
                  <a:pt x="281196" y="1077865"/>
                </a:cubicBezTo>
                <a:close/>
                <a:moveTo>
                  <a:pt x="220594" y="1749461"/>
                </a:moveTo>
                <a:cubicBezTo>
                  <a:pt x="225416" y="1757704"/>
                  <a:pt x="227645" y="1755060"/>
                  <a:pt x="231014" y="1757289"/>
                </a:cubicBezTo>
                <a:cubicBezTo>
                  <a:pt x="225623" y="1749720"/>
                  <a:pt x="221787" y="1746247"/>
                  <a:pt x="220594" y="1749461"/>
                </a:cubicBezTo>
                <a:close/>
                <a:moveTo>
                  <a:pt x="295193" y="1076931"/>
                </a:moveTo>
                <a:cubicBezTo>
                  <a:pt x="298407" y="1082375"/>
                  <a:pt x="300377" y="1072836"/>
                  <a:pt x="299237" y="1066822"/>
                </a:cubicBezTo>
                <a:cubicBezTo>
                  <a:pt x="295608" y="1059254"/>
                  <a:pt x="294105" y="1071281"/>
                  <a:pt x="295193" y="1076931"/>
                </a:cubicBezTo>
                <a:close/>
                <a:moveTo>
                  <a:pt x="246670" y="1548526"/>
                </a:moveTo>
                <a:cubicBezTo>
                  <a:pt x="247811" y="1536188"/>
                  <a:pt x="239568" y="1534374"/>
                  <a:pt x="239153" y="1542668"/>
                </a:cubicBezTo>
                <a:cubicBezTo>
                  <a:pt x="241901" y="1545623"/>
                  <a:pt x="242679" y="1539714"/>
                  <a:pt x="246670" y="1548526"/>
                </a:cubicBezTo>
                <a:close/>
                <a:moveTo>
                  <a:pt x="267925" y="1402698"/>
                </a:moveTo>
                <a:cubicBezTo>
                  <a:pt x="266681" y="1400677"/>
                  <a:pt x="265592" y="1398551"/>
                  <a:pt x="266370" y="1395337"/>
                </a:cubicBezTo>
                <a:cubicBezTo>
                  <a:pt x="261704" y="1386887"/>
                  <a:pt x="255794" y="1390153"/>
                  <a:pt x="257401" y="1400262"/>
                </a:cubicBezTo>
                <a:cubicBezTo>
                  <a:pt x="259268" y="1393108"/>
                  <a:pt x="266785" y="1413015"/>
                  <a:pt x="267925" y="1402698"/>
                </a:cubicBezTo>
                <a:close/>
                <a:moveTo>
                  <a:pt x="238168" y="1671441"/>
                </a:moveTo>
                <a:cubicBezTo>
                  <a:pt x="242108" y="1676780"/>
                  <a:pt x="241590" y="1662887"/>
                  <a:pt x="244441" y="1663509"/>
                </a:cubicBezTo>
                <a:cubicBezTo>
                  <a:pt x="241020" y="1660088"/>
                  <a:pt x="238531" y="1661176"/>
                  <a:pt x="238168" y="1671441"/>
                </a:cubicBezTo>
                <a:close/>
                <a:moveTo>
                  <a:pt x="311834" y="1050389"/>
                </a:moveTo>
                <a:cubicBezTo>
                  <a:pt x="313026" y="1052670"/>
                  <a:pt x="312093" y="1053759"/>
                  <a:pt x="311160" y="1054795"/>
                </a:cubicBezTo>
                <a:cubicBezTo>
                  <a:pt x="320129" y="1074495"/>
                  <a:pt x="319247" y="1051529"/>
                  <a:pt x="325883" y="1049456"/>
                </a:cubicBezTo>
                <a:cubicBezTo>
                  <a:pt x="319869" y="1042820"/>
                  <a:pt x="317744" y="1056610"/>
                  <a:pt x="311834" y="1050389"/>
                </a:cubicBezTo>
                <a:close/>
                <a:moveTo>
                  <a:pt x="270051" y="1522243"/>
                </a:moveTo>
                <a:cubicBezTo>
                  <a:pt x="268029" y="1520377"/>
                  <a:pt x="264296" y="1510372"/>
                  <a:pt x="264555" y="1519288"/>
                </a:cubicBezTo>
                <a:cubicBezTo>
                  <a:pt x="266318" y="1521673"/>
                  <a:pt x="267614" y="1524317"/>
                  <a:pt x="268340" y="1527375"/>
                </a:cubicBezTo>
                <a:cubicBezTo>
                  <a:pt x="268599" y="1524265"/>
                  <a:pt x="269325" y="1523176"/>
                  <a:pt x="270051" y="1522243"/>
                </a:cubicBezTo>
                <a:close/>
                <a:moveTo>
                  <a:pt x="328579" y="1040021"/>
                </a:moveTo>
                <a:cubicBezTo>
                  <a:pt x="328942" y="1045568"/>
                  <a:pt x="324380" y="1042820"/>
                  <a:pt x="327231" y="1048782"/>
                </a:cubicBezTo>
                <a:cubicBezTo>
                  <a:pt x="327801" y="1046501"/>
                  <a:pt x="329201" y="1048782"/>
                  <a:pt x="330652" y="1051167"/>
                </a:cubicBezTo>
                <a:cubicBezTo>
                  <a:pt x="330445" y="1040591"/>
                  <a:pt x="335318" y="1057439"/>
                  <a:pt x="335059" y="1046916"/>
                </a:cubicBezTo>
                <a:cubicBezTo>
                  <a:pt x="331119" y="1039554"/>
                  <a:pt x="329356" y="1051996"/>
                  <a:pt x="328579" y="1040021"/>
                </a:cubicBezTo>
                <a:close/>
                <a:moveTo>
                  <a:pt x="342576" y="1047382"/>
                </a:moveTo>
                <a:cubicBezTo>
                  <a:pt x="345323" y="1039399"/>
                  <a:pt x="338791" y="1035718"/>
                  <a:pt x="341902" y="1027579"/>
                </a:cubicBezTo>
                <a:cubicBezTo>
                  <a:pt x="336873" y="1020995"/>
                  <a:pt x="338584" y="1035977"/>
                  <a:pt x="334696" y="1041006"/>
                </a:cubicBezTo>
                <a:cubicBezTo>
                  <a:pt x="338169" y="1046812"/>
                  <a:pt x="340139" y="1034422"/>
                  <a:pt x="342576" y="1047382"/>
                </a:cubicBezTo>
                <a:close/>
                <a:moveTo>
                  <a:pt x="283270" y="1596894"/>
                </a:moveTo>
                <a:cubicBezTo>
                  <a:pt x="286121" y="1604929"/>
                  <a:pt x="286743" y="1602856"/>
                  <a:pt x="290268" y="1607314"/>
                </a:cubicBezTo>
                <a:cubicBezTo>
                  <a:pt x="290891" y="1596686"/>
                  <a:pt x="285655" y="1593213"/>
                  <a:pt x="283270" y="1596894"/>
                </a:cubicBezTo>
                <a:close/>
                <a:moveTo>
                  <a:pt x="372332" y="1019336"/>
                </a:moveTo>
                <a:cubicBezTo>
                  <a:pt x="372591" y="1026853"/>
                  <a:pt x="367667" y="1023950"/>
                  <a:pt x="371918" y="1029549"/>
                </a:cubicBezTo>
                <a:cubicBezTo>
                  <a:pt x="373317" y="1021566"/>
                  <a:pt x="374043" y="1025091"/>
                  <a:pt x="374043" y="1016537"/>
                </a:cubicBezTo>
                <a:cubicBezTo>
                  <a:pt x="368029" y="1021980"/>
                  <a:pt x="364971" y="1003266"/>
                  <a:pt x="361083" y="1010523"/>
                </a:cubicBezTo>
                <a:cubicBezTo>
                  <a:pt x="363675" y="1013997"/>
                  <a:pt x="366111" y="1017574"/>
                  <a:pt x="365489" y="1022550"/>
                </a:cubicBezTo>
                <a:cubicBezTo>
                  <a:pt x="363208" y="1026283"/>
                  <a:pt x="359165" y="1020425"/>
                  <a:pt x="357972" y="1030119"/>
                </a:cubicBezTo>
                <a:cubicBezTo>
                  <a:pt x="364297" y="1035044"/>
                  <a:pt x="367200" y="1020892"/>
                  <a:pt x="372332" y="1019336"/>
                </a:cubicBezTo>
                <a:close/>
                <a:moveTo>
                  <a:pt x="322513" y="1462782"/>
                </a:moveTo>
                <a:cubicBezTo>
                  <a:pt x="321684" y="1468588"/>
                  <a:pt x="323654" y="1469625"/>
                  <a:pt x="321477" y="1471491"/>
                </a:cubicBezTo>
                <a:cubicBezTo>
                  <a:pt x="323032" y="1473357"/>
                  <a:pt x="325054" y="1477816"/>
                  <a:pt x="325727" y="1475275"/>
                </a:cubicBezTo>
                <a:cubicBezTo>
                  <a:pt x="324639" y="1471128"/>
                  <a:pt x="324431" y="1466463"/>
                  <a:pt x="322513" y="1462782"/>
                </a:cubicBezTo>
                <a:close/>
                <a:moveTo>
                  <a:pt x="366267" y="1771856"/>
                </a:moveTo>
                <a:cubicBezTo>
                  <a:pt x="368289" y="1779529"/>
                  <a:pt x="372125" y="1774707"/>
                  <a:pt x="374769" y="1775330"/>
                </a:cubicBezTo>
                <a:cubicBezTo>
                  <a:pt x="370881" y="1768901"/>
                  <a:pt x="367718" y="1765998"/>
                  <a:pt x="366267" y="1771856"/>
                </a:cubicBezTo>
                <a:close/>
                <a:moveTo>
                  <a:pt x="45477" y="1421258"/>
                </a:moveTo>
                <a:cubicBezTo>
                  <a:pt x="42470" y="1434010"/>
                  <a:pt x="36145" y="1434477"/>
                  <a:pt x="31117" y="1439713"/>
                </a:cubicBezTo>
                <a:cubicBezTo>
                  <a:pt x="19504" y="1420428"/>
                  <a:pt x="35264" y="1446245"/>
                  <a:pt x="30443" y="1450755"/>
                </a:cubicBezTo>
                <a:cubicBezTo>
                  <a:pt x="32516" y="1453813"/>
                  <a:pt x="33087" y="1451273"/>
                  <a:pt x="35057" y="1453917"/>
                </a:cubicBezTo>
                <a:cubicBezTo>
                  <a:pt x="36456" y="1448007"/>
                  <a:pt x="32413" y="1445830"/>
                  <a:pt x="32205" y="1441061"/>
                </a:cubicBezTo>
                <a:cubicBezTo>
                  <a:pt x="37234" y="1448318"/>
                  <a:pt x="35886" y="1432870"/>
                  <a:pt x="40707" y="1439402"/>
                </a:cubicBezTo>
                <a:cubicBezTo>
                  <a:pt x="39308" y="1439454"/>
                  <a:pt x="34901" y="1449200"/>
                  <a:pt x="39774" y="1454902"/>
                </a:cubicBezTo>
                <a:cubicBezTo>
                  <a:pt x="39981" y="1446193"/>
                  <a:pt x="48639" y="1451014"/>
                  <a:pt x="48380" y="1431989"/>
                </a:cubicBezTo>
                <a:cubicBezTo>
                  <a:pt x="50661" y="1432196"/>
                  <a:pt x="54341" y="1437587"/>
                  <a:pt x="53512" y="1426286"/>
                </a:cubicBezTo>
                <a:cubicBezTo>
                  <a:pt x="56882" y="1428671"/>
                  <a:pt x="61392" y="1435203"/>
                  <a:pt x="62791" y="1430433"/>
                </a:cubicBezTo>
                <a:cubicBezTo>
                  <a:pt x="55897" y="1418717"/>
                  <a:pt x="54860" y="1420687"/>
                  <a:pt x="52008" y="1412496"/>
                </a:cubicBezTo>
                <a:cubicBezTo>
                  <a:pt x="50194" y="1416229"/>
                  <a:pt x="54652" y="1425664"/>
                  <a:pt x="51283" y="1423590"/>
                </a:cubicBezTo>
                <a:cubicBezTo>
                  <a:pt x="49779" y="1421776"/>
                  <a:pt x="50505" y="1418458"/>
                  <a:pt x="49365" y="1416488"/>
                </a:cubicBezTo>
                <a:cubicBezTo>
                  <a:pt x="50142" y="1424005"/>
                  <a:pt x="50039" y="1427375"/>
                  <a:pt x="45477" y="1421258"/>
                </a:cubicBezTo>
                <a:close/>
                <a:moveTo>
                  <a:pt x="80158" y="1342200"/>
                </a:moveTo>
                <a:cubicBezTo>
                  <a:pt x="81039" y="1337379"/>
                  <a:pt x="78551" y="1334839"/>
                  <a:pt x="80002" y="1329759"/>
                </a:cubicBezTo>
                <a:cubicBezTo>
                  <a:pt x="75855" y="1329292"/>
                  <a:pt x="71967" y="1329966"/>
                  <a:pt x="69686" y="1336809"/>
                </a:cubicBezTo>
                <a:cubicBezTo>
                  <a:pt x="74144" y="1340593"/>
                  <a:pt x="75129" y="1327841"/>
                  <a:pt x="80158" y="1342200"/>
                </a:cubicBezTo>
                <a:close/>
                <a:moveTo>
                  <a:pt x="447242" y="1608973"/>
                </a:moveTo>
                <a:cubicBezTo>
                  <a:pt x="447398" y="1609232"/>
                  <a:pt x="447605" y="1609439"/>
                  <a:pt x="447761" y="1609802"/>
                </a:cubicBezTo>
                <a:cubicBezTo>
                  <a:pt x="447761" y="1609128"/>
                  <a:pt x="447553" y="1608921"/>
                  <a:pt x="447242" y="1608973"/>
                </a:cubicBezTo>
                <a:close/>
                <a:moveTo>
                  <a:pt x="243249" y="1013012"/>
                </a:moveTo>
                <a:cubicBezTo>
                  <a:pt x="243612" y="1012908"/>
                  <a:pt x="243975" y="1012804"/>
                  <a:pt x="244338" y="1012701"/>
                </a:cubicBezTo>
                <a:cubicBezTo>
                  <a:pt x="244078" y="1011612"/>
                  <a:pt x="243715" y="1012131"/>
                  <a:pt x="243249" y="1013012"/>
                </a:cubicBezTo>
                <a:close/>
                <a:moveTo>
                  <a:pt x="213544" y="1035925"/>
                </a:moveTo>
                <a:cubicBezTo>
                  <a:pt x="213078" y="1030430"/>
                  <a:pt x="217795" y="1032970"/>
                  <a:pt x="214788" y="1027113"/>
                </a:cubicBezTo>
                <a:cubicBezTo>
                  <a:pt x="207894" y="1034422"/>
                  <a:pt x="198821" y="1034474"/>
                  <a:pt x="190682" y="1044116"/>
                </a:cubicBezTo>
                <a:cubicBezTo>
                  <a:pt x="197059" y="1051581"/>
                  <a:pt x="200740" y="1029705"/>
                  <a:pt x="206027" y="1044064"/>
                </a:cubicBezTo>
                <a:cubicBezTo>
                  <a:pt x="207064" y="1034422"/>
                  <a:pt x="209915" y="1033282"/>
                  <a:pt x="213544" y="1035925"/>
                </a:cubicBezTo>
                <a:close/>
                <a:moveTo>
                  <a:pt x="241538" y="1700472"/>
                </a:moveTo>
                <a:cubicBezTo>
                  <a:pt x="241797" y="1700368"/>
                  <a:pt x="242005" y="1699953"/>
                  <a:pt x="242212" y="1699383"/>
                </a:cubicBezTo>
                <a:cubicBezTo>
                  <a:pt x="241901" y="1699279"/>
                  <a:pt x="241642" y="1699487"/>
                  <a:pt x="241538" y="1700472"/>
                </a:cubicBezTo>
                <a:close/>
                <a:moveTo>
                  <a:pt x="243249" y="1013012"/>
                </a:moveTo>
                <a:cubicBezTo>
                  <a:pt x="242057" y="1013323"/>
                  <a:pt x="240916" y="1013582"/>
                  <a:pt x="239724" y="1013841"/>
                </a:cubicBezTo>
                <a:cubicBezTo>
                  <a:pt x="241175" y="1017885"/>
                  <a:pt x="242368" y="1014723"/>
                  <a:pt x="243249" y="1013012"/>
                </a:cubicBezTo>
                <a:close/>
                <a:moveTo>
                  <a:pt x="124534" y="1145620"/>
                </a:moveTo>
                <a:cubicBezTo>
                  <a:pt x="122304" y="1147072"/>
                  <a:pt x="118054" y="1139970"/>
                  <a:pt x="116913" y="1145931"/>
                </a:cubicBezTo>
                <a:cubicBezTo>
                  <a:pt x="120905" y="1152204"/>
                  <a:pt x="122408" y="1147746"/>
                  <a:pt x="124534" y="1145620"/>
                </a:cubicBezTo>
                <a:close/>
                <a:moveTo>
                  <a:pt x="244649" y="1113116"/>
                </a:moveTo>
                <a:cubicBezTo>
                  <a:pt x="245945" y="1115812"/>
                  <a:pt x="246204" y="1119078"/>
                  <a:pt x="248537" y="1121203"/>
                </a:cubicBezTo>
                <a:cubicBezTo>
                  <a:pt x="249573" y="1116486"/>
                  <a:pt x="252114" y="1114879"/>
                  <a:pt x="249003" y="1108710"/>
                </a:cubicBezTo>
                <a:cubicBezTo>
                  <a:pt x="248537" y="1111665"/>
                  <a:pt x="248848" y="1114257"/>
                  <a:pt x="249159" y="1116797"/>
                </a:cubicBezTo>
                <a:cubicBezTo>
                  <a:pt x="247552" y="1114983"/>
                  <a:pt x="245374" y="1110524"/>
                  <a:pt x="244649" y="1113116"/>
                </a:cubicBezTo>
                <a:close/>
                <a:moveTo>
                  <a:pt x="207531" y="1445778"/>
                </a:moveTo>
                <a:cubicBezTo>
                  <a:pt x="209034" y="1438520"/>
                  <a:pt x="210797" y="1452206"/>
                  <a:pt x="212352" y="1445000"/>
                </a:cubicBezTo>
                <a:cubicBezTo>
                  <a:pt x="211159" y="1440853"/>
                  <a:pt x="210900" y="1436188"/>
                  <a:pt x="208827" y="1432611"/>
                </a:cubicBezTo>
                <a:cubicBezTo>
                  <a:pt x="211211" y="1442201"/>
                  <a:pt x="204472" y="1445052"/>
                  <a:pt x="207531" y="1445778"/>
                </a:cubicBezTo>
                <a:close/>
                <a:moveTo>
                  <a:pt x="223135" y="1300469"/>
                </a:moveTo>
                <a:cubicBezTo>
                  <a:pt x="222357" y="1305031"/>
                  <a:pt x="223187" y="1308659"/>
                  <a:pt x="225468" y="1311407"/>
                </a:cubicBezTo>
                <a:cubicBezTo>
                  <a:pt x="225623" y="1308245"/>
                  <a:pt x="229926" y="1308141"/>
                  <a:pt x="227541" y="1304046"/>
                </a:cubicBezTo>
                <a:cubicBezTo>
                  <a:pt x="226090" y="1306171"/>
                  <a:pt x="224172" y="1305290"/>
                  <a:pt x="223135" y="1300469"/>
                </a:cubicBezTo>
                <a:close/>
                <a:moveTo>
                  <a:pt x="223653" y="1359930"/>
                </a:moveTo>
                <a:cubicBezTo>
                  <a:pt x="224638" y="1363455"/>
                  <a:pt x="226090" y="1366721"/>
                  <a:pt x="228578" y="1369417"/>
                </a:cubicBezTo>
                <a:cubicBezTo>
                  <a:pt x="229356" y="1365529"/>
                  <a:pt x="227645" y="1363092"/>
                  <a:pt x="227230" y="1359930"/>
                </a:cubicBezTo>
                <a:cubicBezTo>
                  <a:pt x="227800" y="1360708"/>
                  <a:pt x="228578" y="1359774"/>
                  <a:pt x="227489" y="1357701"/>
                </a:cubicBezTo>
                <a:cubicBezTo>
                  <a:pt x="227230" y="1363196"/>
                  <a:pt x="224223" y="1355938"/>
                  <a:pt x="223653" y="1359930"/>
                </a:cubicBezTo>
                <a:close/>
                <a:moveTo>
                  <a:pt x="290942" y="1054744"/>
                </a:moveTo>
                <a:cubicBezTo>
                  <a:pt x="289594" y="1051374"/>
                  <a:pt x="288817" y="1047745"/>
                  <a:pt x="287417" y="1044375"/>
                </a:cubicBezTo>
                <a:cubicBezTo>
                  <a:pt x="284618" y="1050804"/>
                  <a:pt x="281507" y="1055158"/>
                  <a:pt x="275701" y="1046138"/>
                </a:cubicBezTo>
                <a:cubicBezTo>
                  <a:pt x="273524" y="1049093"/>
                  <a:pt x="277205" y="1058269"/>
                  <a:pt x="274405" y="1054899"/>
                </a:cubicBezTo>
                <a:cubicBezTo>
                  <a:pt x="272850" y="1052722"/>
                  <a:pt x="271036" y="1039243"/>
                  <a:pt x="270206" y="1048886"/>
                </a:cubicBezTo>
                <a:cubicBezTo>
                  <a:pt x="271450" y="1055210"/>
                  <a:pt x="273005" y="1052463"/>
                  <a:pt x="276168" y="1060083"/>
                </a:cubicBezTo>
                <a:cubicBezTo>
                  <a:pt x="280056" y="1051685"/>
                  <a:pt x="286847" y="1050493"/>
                  <a:pt x="290942" y="1054744"/>
                </a:cubicBezTo>
                <a:close/>
                <a:moveTo>
                  <a:pt x="241746" y="1423487"/>
                </a:moveTo>
                <a:cubicBezTo>
                  <a:pt x="237598" y="1417629"/>
                  <a:pt x="249211" y="1419236"/>
                  <a:pt x="246722" y="1410267"/>
                </a:cubicBezTo>
                <a:cubicBezTo>
                  <a:pt x="250092" y="1411304"/>
                  <a:pt x="250247" y="1418199"/>
                  <a:pt x="252373" y="1413274"/>
                </a:cubicBezTo>
                <a:cubicBezTo>
                  <a:pt x="250714" y="1409852"/>
                  <a:pt x="252891" y="1410786"/>
                  <a:pt x="253099" y="1406742"/>
                </a:cubicBezTo>
                <a:cubicBezTo>
                  <a:pt x="243197" y="1399588"/>
                  <a:pt x="238739" y="1405705"/>
                  <a:pt x="230444" y="1407520"/>
                </a:cubicBezTo>
                <a:cubicBezTo>
                  <a:pt x="233607" y="1415814"/>
                  <a:pt x="241642" y="1431366"/>
                  <a:pt x="241746" y="1423487"/>
                </a:cubicBezTo>
                <a:close/>
                <a:moveTo>
                  <a:pt x="294986" y="969725"/>
                </a:moveTo>
                <a:cubicBezTo>
                  <a:pt x="299859" y="967185"/>
                  <a:pt x="304369" y="963193"/>
                  <a:pt x="309242" y="960601"/>
                </a:cubicBezTo>
                <a:cubicBezTo>
                  <a:pt x="304058" y="958527"/>
                  <a:pt x="295764" y="961534"/>
                  <a:pt x="294986" y="969725"/>
                </a:cubicBezTo>
                <a:close/>
                <a:moveTo>
                  <a:pt x="212715" y="1752520"/>
                </a:moveTo>
                <a:cubicBezTo>
                  <a:pt x="216084" y="1759259"/>
                  <a:pt x="217225" y="1754490"/>
                  <a:pt x="218728" y="1761125"/>
                </a:cubicBezTo>
                <a:cubicBezTo>
                  <a:pt x="218573" y="1756823"/>
                  <a:pt x="220543" y="1757652"/>
                  <a:pt x="219143" y="1754593"/>
                </a:cubicBezTo>
                <a:cubicBezTo>
                  <a:pt x="216914" y="1752986"/>
                  <a:pt x="215514" y="1746506"/>
                  <a:pt x="212715" y="1752520"/>
                </a:cubicBezTo>
                <a:close/>
                <a:moveTo>
                  <a:pt x="255120" y="1399484"/>
                </a:moveTo>
                <a:cubicBezTo>
                  <a:pt x="251077" y="1392641"/>
                  <a:pt x="249677" y="1398603"/>
                  <a:pt x="246930" y="1397826"/>
                </a:cubicBezTo>
                <a:cubicBezTo>
                  <a:pt x="249677" y="1398344"/>
                  <a:pt x="254602" y="1409179"/>
                  <a:pt x="255120" y="1399484"/>
                </a:cubicBezTo>
                <a:close/>
                <a:moveTo>
                  <a:pt x="302295" y="1063246"/>
                </a:moveTo>
                <a:cubicBezTo>
                  <a:pt x="303903" y="1065838"/>
                  <a:pt x="302244" y="1069985"/>
                  <a:pt x="304732" y="1072162"/>
                </a:cubicBezTo>
                <a:cubicBezTo>
                  <a:pt x="303851" y="1061638"/>
                  <a:pt x="309709" y="1067652"/>
                  <a:pt x="307428" y="1062727"/>
                </a:cubicBezTo>
                <a:cubicBezTo>
                  <a:pt x="305717" y="1062883"/>
                  <a:pt x="303280" y="1059150"/>
                  <a:pt x="302295" y="1063246"/>
                </a:cubicBezTo>
                <a:close/>
                <a:moveTo>
                  <a:pt x="257246" y="1633130"/>
                </a:moveTo>
                <a:cubicBezTo>
                  <a:pt x="257194" y="1631109"/>
                  <a:pt x="257609" y="1628776"/>
                  <a:pt x="256624" y="1627324"/>
                </a:cubicBezTo>
                <a:cubicBezTo>
                  <a:pt x="257764" y="1637848"/>
                  <a:pt x="255898" y="1633493"/>
                  <a:pt x="254498" y="1638937"/>
                </a:cubicBezTo>
                <a:cubicBezTo>
                  <a:pt x="259060" y="1647283"/>
                  <a:pt x="260667" y="1642358"/>
                  <a:pt x="262482" y="1638315"/>
                </a:cubicBezTo>
                <a:cubicBezTo>
                  <a:pt x="259786" y="1632353"/>
                  <a:pt x="259579" y="1637537"/>
                  <a:pt x="257246" y="1633130"/>
                </a:cubicBezTo>
                <a:close/>
                <a:moveTo>
                  <a:pt x="302658" y="1481807"/>
                </a:moveTo>
                <a:cubicBezTo>
                  <a:pt x="304836" y="1488236"/>
                  <a:pt x="309916" y="1484607"/>
                  <a:pt x="313649" y="1488028"/>
                </a:cubicBezTo>
                <a:cubicBezTo>
                  <a:pt x="311057" y="1482792"/>
                  <a:pt x="311368" y="1482533"/>
                  <a:pt x="308153" y="1474705"/>
                </a:cubicBezTo>
                <a:cubicBezTo>
                  <a:pt x="304628" y="1476364"/>
                  <a:pt x="306909" y="1485125"/>
                  <a:pt x="302658" y="1481807"/>
                </a:cubicBezTo>
                <a:close/>
                <a:moveTo>
                  <a:pt x="376842" y="1007154"/>
                </a:moveTo>
                <a:cubicBezTo>
                  <a:pt x="377153" y="1004043"/>
                  <a:pt x="381560" y="1004199"/>
                  <a:pt x="379279" y="1000000"/>
                </a:cubicBezTo>
                <a:cubicBezTo>
                  <a:pt x="377879" y="1003214"/>
                  <a:pt x="375598" y="1001711"/>
                  <a:pt x="373110" y="998859"/>
                </a:cubicBezTo>
                <a:cubicBezTo>
                  <a:pt x="371969" y="1011197"/>
                  <a:pt x="376376" y="1013167"/>
                  <a:pt x="377102" y="1021151"/>
                </a:cubicBezTo>
                <a:cubicBezTo>
                  <a:pt x="377309" y="1012804"/>
                  <a:pt x="380938" y="1023276"/>
                  <a:pt x="381560" y="1017055"/>
                </a:cubicBezTo>
                <a:cubicBezTo>
                  <a:pt x="381042" y="1008709"/>
                  <a:pt x="376791" y="1014515"/>
                  <a:pt x="376842" y="1007154"/>
                </a:cubicBezTo>
                <a:close/>
                <a:moveTo>
                  <a:pt x="397786" y="995334"/>
                </a:moveTo>
                <a:cubicBezTo>
                  <a:pt x="395764" y="991446"/>
                  <a:pt x="400274" y="991705"/>
                  <a:pt x="396853" y="985692"/>
                </a:cubicBezTo>
                <a:cubicBezTo>
                  <a:pt x="395712" y="998963"/>
                  <a:pt x="390062" y="986418"/>
                  <a:pt x="387884" y="993934"/>
                </a:cubicBezTo>
                <a:cubicBezTo>
                  <a:pt x="391669" y="997097"/>
                  <a:pt x="394468" y="994608"/>
                  <a:pt x="397786" y="995334"/>
                </a:cubicBezTo>
                <a:close/>
                <a:moveTo>
                  <a:pt x="403489" y="1006739"/>
                </a:moveTo>
                <a:cubicBezTo>
                  <a:pt x="404422" y="1003007"/>
                  <a:pt x="403177" y="1000207"/>
                  <a:pt x="403903" y="996526"/>
                </a:cubicBezTo>
                <a:cubicBezTo>
                  <a:pt x="404992" y="1001348"/>
                  <a:pt x="406029" y="1002955"/>
                  <a:pt x="407895" y="1002747"/>
                </a:cubicBezTo>
                <a:cubicBezTo>
                  <a:pt x="410176" y="997719"/>
                  <a:pt x="407221" y="995075"/>
                  <a:pt x="407325" y="990928"/>
                </a:cubicBezTo>
                <a:cubicBezTo>
                  <a:pt x="408310" y="992483"/>
                  <a:pt x="408828" y="991083"/>
                  <a:pt x="409709" y="991913"/>
                </a:cubicBezTo>
                <a:cubicBezTo>
                  <a:pt x="411265" y="994557"/>
                  <a:pt x="409554" y="998652"/>
                  <a:pt x="411990" y="1000881"/>
                </a:cubicBezTo>
                <a:cubicBezTo>
                  <a:pt x="413027" y="998496"/>
                  <a:pt x="414375" y="997771"/>
                  <a:pt x="415464" y="995334"/>
                </a:cubicBezTo>
                <a:cubicBezTo>
                  <a:pt x="410954" y="991239"/>
                  <a:pt x="410228" y="986780"/>
                  <a:pt x="405718" y="985640"/>
                </a:cubicBezTo>
                <a:cubicBezTo>
                  <a:pt x="404681" y="993883"/>
                  <a:pt x="403489" y="1000933"/>
                  <a:pt x="399549" y="992483"/>
                </a:cubicBezTo>
                <a:cubicBezTo>
                  <a:pt x="398927" y="1007517"/>
                  <a:pt x="390165" y="998133"/>
                  <a:pt x="392187" y="1013997"/>
                </a:cubicBezTo>
                <a:cubicBezTo>
                  <a:pt x="395142" y="1007050"/>
                  <a:pt x="398719" y="1003680"/>
                  <a:pt x="403489" y="1006739"/>
                </a:cubicBezTo>
                <a:close/>
                <a:moveTo>
                  <a:pt x="357610" y="1793111"/>
                </a:moveTo>
                <a:cubicBezTo>
                  <a:pt x="358802" y="1790623"/>
                  <a:pt x="360513" y="1790467"/>
                  <a:pt x="361498" y="1786786"/>
                </a:cubicBezTo>
                <a:cubicBezTo>
                  <a:pt x="360046" y="1784920"/>
                  <a:pt x="358024" y="1780462"/>
                  <a:pt x="357454" y="1782950"/>
                </a:cubicBezTo>
                <a:cubicBezTo>
                  <a:pt x="358543" y="1785076"/>
                  <a:pt x="358180" y="1787979"/>
                  <a:pt x="357765" y="1790934"/>
                </a:cubicBezTo>
                <a:cubicBezTo>
                  <a:pt x="357247" y="1790104"/>
                  <a:pt x="356573" y="1790986"/>
                  <a:pt x="357610" y="1793111"/>
                </a:cubicBezTo>
                <a:close/>
                <a:moveTo>
                  <a:pt x="423914" y="842922"/>
                </a:moveTo>
                <a:cubicBezTo>
                  <a:pt x="418626" y="843907"/>
                  <a:pt x="419300" y="842248"/>
                  <a:pt x="410591" y="844737"/>
                </a:cubicBezTo>
                <a:cubicBezTo>
                  <a:pt x="412561" y="846033"/>
                  <a:pt x="406443" y="848055"/>
                  <a:pt x="406081" y="849558"/>
                </a:cubicBezTo>
                <a:cubicBezTo>
                  <a:pt x="413235" y="846603"/>
                  <a:pt x="410487" y="848418"/>
                  <a:pt x="419974" y="845826"/>
                </a:cubicBezTo>
                <a:cubicBezTo>
                  <a:pt x="419922" y="844944"/>
                  <a:pt x="419870" y="844115"/>
                  <a:pt x="423914" y="842922"/>
                </a:cubicBezTo>
                <a:close/>
                <a:moveTo>
                  <a:pt x="611266" y="740900"/>
                </a:moveTo>
                <a:cubicBezTo>
                  <a:pt x="625367" y="735146"/>
                  <a:pt x="610022" y="735664"/>
                  <a:pt x="627129" y="729443"/>
                </a:cubicBezTo>
                <a:cubicBezTo>
                  <a:pt x="621323" y="730998"/>
                  <a:pt x="615569" y="732554"/>
                  <a:pt x="609815" y="734109"/>
                </a:cubicBezTo>
                <a:cubicBezTo>
                  <a:pt x="611318" y="737116"/>
                  <a:pt x="607430" y="739604"/>
                  <a:pt x="611266" y="740900"/>
                </a:cubicBezTo>
                <a:close/>
                <a:moveTo>
                  <a:pt x="585242" y="741885"/>
                </a:moveTo>
                <a:cubicBezTo>
                  <a:pt x="586227" y="742403"/>
                  <a:pt x="591048" y="741263"/>
                  <a:pt x="591670" y="741937"/>
                </a:cubicBezTo>
                <a:cubicBezTo>
                  <a:pt x="600587" y="739293"/>
                  <a:pt x="589338" y="738360"/>
                  <a:pt x="606341" y="734990"/>
                </a:cubicBezTo>
                <a:cubicBezTo>
                  <a:pt x="605771" y="732968"/>
                  <a:pt x="592241" y="736545"/>
                  <a:pt x="590167" y="735146"/>
                </a:cubicBezTo>
                <a:cubicBezTo>
                  <a:pt x="576585" y="739915"/>
                  <a:pt x="605253" y="736182"/>
                  <a:pt x="585242" y="741885"/>
                </a:cubicBezTo>
                <a:close/>
                <a:moveTo>
                  <a:pt x="725005" y="675166"/>
                </a:moveTo>
                <a:cubicBezTo>
                  <a:pt x="714999" y="680609"/>
                  <a:pt x="726353" y="678276"/>
                  <a:pt x="730241" y="679728"/>
                </a:cubicBezTo>
                <a:cubicBezTo>
                  <a:pt x="744134" y="675114"/>
                  <a:pt x="722153" y="678484"/>
                  <a:pt x="725005" y="675166"/>
                </a:cubicBezTo>
                <a:close/>
                <a:moveTo>
                  <a:pt x="620805" y="691703"/>
                </a:moveTo>
                <a:cubicBezTo>
                  <a:pt x="624486" y="691599"/>
                  <a:pt x="624123" y="692273"/>
                  <a:pt x="616813" y="694554"/>
                </a:cubicBezTo>
                <a:cubicBezTo>
                  <a:pt x="619561" y="694710"/>
                  <a:pt x="627751" y="692481"/>
                  <a:pt x="633817" y="691185"/>
                </a:cubicBezTo>
                <a:cubicBezTo>
                  <a:pt x="632054" y="690251"/>
                  <a:pt x="629981" y="689474"/>
                  <a:pt x="620805" y="691703"/>
                </a:cubicBezTo>
                <a:close/>
                <a:moveTo>
                  <a:pt x="788198" y="642765"/>
                </a:moveTo>
                <a:cubicBezTo>
                  <a:pt x="794471" y="641262"/>
                  <a:pt x="815415" y="636545"/>
                  <a:pt x="797841" y="642558"/>
                </a:cubicBezTo>
                <a:cubicBezTo>
                  <a:pt x="799552" y="642558"/>
                  <a:pt x="801211" y="642610"/>
                  <a:pt x="800848" y="643543"/>
                </a:cubicBezTo>
                <a:cubicBezTo>
                  <a:pt x="818733" y="637944"/>
                  <a:pt x="803803" y="637841"/>
                  <a:pt x="806135" y="635611"/>
                </a:cubicBezTo>
                <a:cubicBezTo>
                  <a:pt x="797996" y="638152"/>
                  <a:pt x="796337" y="640173"/>
                  <a:pt x="788198" y="642765"/>
                </a:cubicBezTo>
                <a:close/>
                <a:moveTo>
                  <a:pt x="739053" y="645772"/>
                </a:moveTo>
                <a:cubicBezTo>
                  <a:pt x="733299" y="645461"/>
                  <a:pt x="728582" y="648261"/>
                  <a:pt x="714999" y="651630"/>
                </a:cubicBezTo>
                <a:cubicBezTo>
                  <a:pt x="714637" y="653445"/>
                  <a:pt x="734180" y="647898"/>
                  <a:pt x="739053" y="645772"/>
                </a:cubicBezTo>
                <a:close/>
                <a:moveTo>
                  <a:pt x="712304" y="637426"/>
                </a:moveTo>
                <a:cubicBezTo>
                  <a:pt x="715673" y="639448"/>
                  <a:pt x="735425" y="630583"/>
                  <a:pt x="726664" y="631827"/>
                </a:cubicBezTo>
                <a:cubicBezTo>
                  <a:pt x="717540" y="634056"/>
                  <a:pt x="723242" y="635041"/>
                  <a:pt x="712304" y="637426"/>
                </a:cubicBezTo>
                <a:close/>
                <a:moveTo>
                  <a:pt x="665699" y="630738"/>
                </a:moveTo>
                <a:cubicBezTo>
                  <a:pt x="676015" y="627991"/>
                  <a:pt x="684517" y="624932"/>
                  <a:pt x="697322" y="620526"/>
                </a:cubicBezTo>
                <a:cubicBezTo>
                  <a:pt x="697996" y="618556"/>
                  <a:pt x="700484" y="615756"/>
                  <a:pt x="687990" y="619437"/>
                </a:cubicBezTo>
                <a:cubicBezTo>
                  <a:pt x="685917" y="622962"/>
                  <a:pt x="678400" y="623014"/>
                  <a:pt x="670468" y="624673"/>
                </a:cubicBezTo>
                <a:cubicBezTo>
                  <a:pt x="661915" y="628561"/>
                  <a:pt x="676534" y="625865"/>
                  <a:pt x="659530" y="629391"/>
                </a:cubicBezTo>
                <a:cubicBezTo>
                  <a:pt x="660774" y="630220"/>
                  <a:pt x="666580" y="629028"/>
                  <a:pt x="665699" y="630738"/>
                </a:cubicBezTo>
                <a:close/>
                <a:moveTo>
                  <a:pt x="653672" y="627369"/>
                </a:moveTo>
                <a:cubicBezTo>
                  <a:pt x="643148" y="630116"/>
                  <a:pt x="644755" y="631879"/>
                  <a:pt x="632365" y="634834"/>
                </a:cubicBezTo>
                <a:cubicBezTo>
                  <a:pt x="638016" y="634989"/>
                  <a:pt x="663884" y="626021"/>
                  <a:pt x="653672" y="627369"/>
                </a:cubicBezTo>
                <a:close/>
                <a:moveTo>
                  <a:pt x="501882" y="653341"/>
                </a:moveTo>
                <a:cubicBezTo>
                  <a:pt x="502090" y="652667"/>
                  <a:pt x="502245" y="652045"/>
                  <a:pt x="502401" y="651423"/>
                </a:cubicBezTo>
                <a:cubicBezTo>
                  <a:pt x="495402" y="653496"/>
                  <a:pt x="491618" y="654170"/>
                  <a:pt x="492344" y="652874"/>
                </a:cubicBezTo>
                <a:cubicBezTo>
                  <a:pt x="481924" y="656659"/>
                  <a:pt x="491929" y="656451"/>
                  <a:pt x="501882" y="653341"/>
                </a:cubicBezTo>
                <a:close/>
                <a:moveTo>
                  <a:pt x="874410" y="547327"/>
                </a:moveTo>
                <a:cubicBezTo>
                  <a:pt x="862486" y="552200"/>
                  <a:pt x="870729" y="552407"/>
                  <a:pt x="872543" y="554325"/>
                </a:cubicBezTo>
                <a:cubicBezTo>
                  <a:pt x="877002" y="552511"/>
                  <a:pt x="880579" y="547119"/>
                  <a:pt x="874410" y="547327"/>
                </a:cubicBezTo>
                <a:close/>
                <a:moveTo>
                  <a:pt x="527906" y="639862"/>
                </a:moveTo>
                <a:cubicBezTo>
                  <a:pt x="534749" y="639188"/>
                  <a:pt x="532624" y="642403"/>
                  <a:pt x="547709" y="638203"/>
                </a:cubicBezTo>
                <a:cubicBezTo>
                  <a:pt x="545480" y="636856"/>
                  <a:pt x="540607" y="636700"/>
                  <a:pt x="527906" y="639862"/>
                </a:cubicBezTo>
                <a:close/>
                <a:moveTo>
                  <a:pt x="694419" y="582527"/>
                </a:moveTo>
                <a:cubicBezTo>
                  <a:pt x="712770" y="576824"/>
                  <a:pt x="691878" y="577861"/>
                  <a:pt x="719976" y="570966"/>
                </a:cubicBezTo>
                <a:cubicBezTo>
                  <a:pt x="711060" y="571018"/>
                  <a:pt x="695144" y="574025"/>
                  <a:pt x="690634" y="572158"/>
                </a:cubicBezTo>
                <a:cubicBezTo>
                  <a:pt x="708105" y="566922"/>
                  <a:pt x="699810" y="572780"/>
                  <a:pt x="714066" y="568944"/>
                </a:cubicBezTo>
                <a:cubicBezTo>
                  <a:pt x="714429" y="566508"/>
                  <a:pt x="710956" y="565730"/>
                  <a:pt x="694263" y="570603"/>
                </a:cubicBezTo>
                <a:cubicBezTo>
                  <a:pt x="694471" y="566300"/>
                  <a:pt x="696751" y="563864"/>
                  <a:pt x="689701" y="563449"/>
                </a:cubicBezTo>
                <a:cubicBezTo>
                  <a:pt x="676741" y="568685"/>
                  <a:pt x="693848" y="564745"/>
                  <a:pt x="681407" y="570396"/>
                </a:cubicBezTo>
                <a:cubicBezTo>
                  <a:pt x="665440" y="574388"/>
                  <a:pt x="671505" y="570707"/>
                  <a:pt x="654035" y="576461"/>
                </a:cubicBezTo>
                <a:cubicBezTo>
                  <a:pt x="660100" y="577083"/>
                  <a:pt x="685243" y="569514"/>
                  <a:pt x="683843" y="573351"/>
                </a:cubicBezTo>
                <a:cubicBezTo>
                  <a:pt x="679696" y="576409"/>
                  <a:pt x="670209" y="576824"/>
                  <a:pt x="665854" y="580505"/>
                </a:cubicBezTo>
                <a:cubicBezTo>
                  <a:pt x="669691" y="581490"/>
                  <a:pt x="675912" y="581490"/>
                  <a:pt x="681666" y="581697"/>
                </a:cubicBezTo>
                <a:cubicBezTo>
                  <a:pt x="688820" y="579623"/>
                  <a:pt x="688924" y="578172"/>
                  <a:pt x="696026" y="576098"/>
                </a:cubicBezTo>
                <a:cubicBezTo>
                  <a:pt x="705564" y="575010"/>
                  <a:pt x="690220" y="581179"/>
                  <a:pt x="694419" y="582527"/>
                </a:cubicBezTo>
                <a:close/>
                <a:moveTo>
                  <a:pt x="2405318" y="127002"/>
                </a:moveTo>
                <a:cubicBezTo>
                  <a:pt x="2408947" y="124203"/>
                  <a:pt x="2394120" y="129179"/>
                  <a:pt x="2395624" y="127313"/>
                </a:cubicBezTo>
                <a:cubicBezTo>
                  <a:pt x="2383078" y="131046"/>
                  <a:pt x="2389921" y="131512"/>
                  <a:pt x="2394587" y="130994"/>
                </a:cubicBezTo>
                <a:cubicBezTo>
                  <a:pt x="2397490" y="129750"/>
                  <a:pt x="2404125" y="128143"/>
                  <a:pt x="2405318" y="127002"/>
                </a:cubicBezTo>
                <a:close/>
                <a:moveTo>
                  <a:pt x="811786" y="528301"/>
                </a:moveTo>
                <a:cubicBezTo>
                  <a:pt x="789443" y="536855"/>
                  <a:pt x="802092" y="526227"/>
                  <a:pt x="785399" y="530530"/>
                </a:cubicBezTo>
                <a:cubicBezTo>
                  <a:pt x="782755" y="533589"/>
                  <a:pt x="804217" y="531360"/>
                  <a:pt x="783222" y="538825"/>
                </a:cubicBezTo>
                <a:cubicBezTo>
                  <a:pt x="782237" y="540380"/>
                  <a:pt x="795404" y="535870"/>
                  <a:pt x="800329" y="534885"/>
                </a:cubicBezTo>
                <a:cubicBezTo>
                  <a:pt x="783170" y="536855"/>
                  <a:pt x="812512" y="530945"/>
                  <a:pt x="811786" y="528301"/>
                </a:cubicBezTo>
                <a:close/>
                <a:moveTo>
                  <a:pt x="777312" y="536803"/>
                </a:moveTo>
                <a:cubicBezTo>
                  <a:pt x="775964" y="534729"/>
                  <a:pt x="748592" y="542039"/>
                  <a:pt x="749422" y="544786"/>
                </a:cubicBezTo>
                <a:cubicBezTo>
                  <a:pt x="753465" y="543594"/>
                  <a:pt x="755539" y="543283"/>
                  <a:pt x="756161" y="543594"/>
                </a:cubicBezTo>
                <a:cubicBezTo>
                  <a:pt x="767721" y="539032"/>
                  <a:pt x="754761" y="542246"/>
                  <a:pt x="777312" y="536803"/>
                </a:cubicBezTo>
                <a:close/>
                <a:moveTo>
                  <a:pt x="723242" y="546342"/>
                </a:moveTo>
                <a:cubicBezTo>
                  <a:pt x="721272" y="547327"/>
                  <a:pt x="719354" y="548312"/>
                  <a:pt x="719250" y="549193"/>
                </a:cubicBezTo>
                <a:cubicBezTo>
                  <a:pt x="734232" y="545460"/>
                  <a:pt x="744600" y="542091"/>
                  <a:pt x="750977" y="539032"/>
                </a:cubicBezTo>
                <a:cubicBezTo>
                  <a:pt x="746363" y="539343"/>
                  <a:pt x="728271" y="545409"/>
                  <a:pt x="720132" y="545979"/>
                </a:cubicBezTo>
                <a:cubicBezTo>
                  <a:pt x="714066" y="547949"/>
                  <a:pt x="717591" y="548001"/>
                  <a:pt x="723242" y="546342"/>
                </a:cubicBezTo>
                <a:close/>
                <a:moveTo>
                  <a:pt x="2493706" y="74591"/>
                </a:moveTo>
                <a:cubicBezTo>
                  <a:pt x="2487900" y="74228"/>
                  <a:pt x="2494536" y="77598"/>
                  <a:pt x="2479346" y="80086"/>
                </a:cubicBezTo>
                <a:lnTo>
                  <a:pt x="2478828" y="81952"/>
                </a:lnTo>
                <a:cubicBezTo>
                  <a:pt x="2481731" y="81279"/>
                  <a:pt x="2482198" y="80812"/>
                  <a:pt x="2482457" y="80397"/>
                </a:cubicBezTo>
                <a:cubicBezTo>
                  <a:pt x="2491840" y="77131"/>
                  <a:pt x="2498165" y="76561"/>
                  <a:pt x="2493706" y="74591"/>
                </a:cubicBezTo>
                <a:close/>
                <a:moveTo>
                  <a:pt x="2472711" y="80708"/>
                </a:moveTo>
                <a:cubicBezTo>
                  <a:pt x="2469548" y="82004"/>
                  <a:pt x="2464727" y="83456"/>
                  <a:pt x="2458766" y="84959"/>
                </a:cubicBezTo>
                <a:cubicBezTo>
                  <a:pt x="2457210" y="88122"/>
                  <a:pt x="2474370" y="82367"/>
                  <a:pt x="2472711" y="80708"/>
                </a:cubicBezTo>
                <a:close/>
                <a:moveTo>
                  <a:pt x="683843" y="548986"/>
                </a:moveTo>
                <a:cubicBezTo>
                  <a:pt x="688768" y="548571"/>
                  <a:pt x="683947" y="552355"/>
                  <a:pt x="696855" y="548519"/>
                </a:cubicBezTo>
                <a:cubicBezTo>
                  <a:pt x="690738" y="549452"/>
                  <a:pt x="699810" y="543853"/>
                  <a:pt x="683843" y="548986"/>
                </a:cubicBezTo>
                <a:close/>
                <a:moveTo>
                  <a:pt x="2643474" y="32030"/>
                </a:moveTo>
                <a:cubicBezTo>
                  <a:pt x="2654413" y="28712"/>
                  <a:pt x="2648451" y="29179"/>
                  <a:pt x="2647777" y="28090"/>
                </a:cubicBezTo>
                <a:cubicBezTo>
                  <a:pt x="2638964" y="30475"/>
                  <a:pt x="2638964" y="32496"/>
                  <a:pt x="2643474" y="32030"/>
                </a:cubicBezTo>
                <a:close/>
                <a:moveTo>
                  <a:pt x="2647880" y="27468"/>
                </a:moveTo>
                <a:cubicBezTo>
                  <a:pt x="2643474" y="27675"/>
                  <a:pt x="2634506" y="28349"/>
                  <a:pt x="2627663" y="31149"/>
                </a:cubicBezTo>
                <a:cubicBezTo>
                  <a:pt x="2624552" y="33689"/>
                  <a:pt x="2639379" y="28712"/>
                  <a:pt x="2633780" y="32341"/>
                </a:cubicBezTo>
                <a:cubicBezTo>
                  <a:pt x="2643059" y="30267"/>
                  <a:pt x="2641089" y="29282"/>
                  <a:pt x="2647880" y="27468"/>
                </a:cubicBezTo>
                <a:close/>
                <a:moveTo>
                  <a:pt x="852274" y="496782"/>
                </a:moveTo>
                <a:cubicBezTo>
                  <a:pt x="850304" y="496782"/>
                  <a:pt x="848386" y="496730"/>
                  <a:pt x="852637" y="495486"/>
                </a:cubicBezTo>
                <a:cubicBezTo>
                  <a:pt x="842942" y="497663"/>
                  <a:pt x="838069" y="499892"/>
                  <a:pt x="821636" y="503107"/>
                </a:cubicBezTo>
                <a:cubicBezTo>
                  <a:pt x="818007" y="505958"/>
                  <a:pt x="832730" y="501033"/>
                  <a:pt x="834959" y="501344"/>
                </a:cubicBezTo>
                <a:cubicBezTo>
                  <a:pt x="832470" y="503210"/>
                  <a:pt x="817437" y="506165"/>
                  <a:pt x="820443" y="507565"/>
                </a:cubicBezTo>
                <a:cubicBezTo>
                  <a:pt x="833766" y="503055"/>
                  <a:pt x="842372" y="499529"/>
                  <a:pt x="852274" y="496782"/>
                </a:cubicBezTo>
                <a:close/>
                <a:moveTo>
                  <a:pt x="884830" y="483459"/>
                </a:moveTo>
                <a:cubicBezTo>
                  <a:pt x="879490" y="485377"/>
                  <a:pt x="876950" y="487036"/>
                  <a:pt x="877053" y="488487"/>
                </a:cubicBezTo>
                <a:cubicBezTo>
                  <a:pt x="887785" y="485947"/>
                  <a:pt x="892606" y="483874"/>
                  <a:pt x="891569" y="482267"/>
                </a:cubicBezTo>
                <a:cubicBezTo>
                  <a:pt x="887473" y="483459"/>
                  <a:pt x="885452" y="483770"/>
                  <a:pt x="884830" y="483459"/>
                </a:cubicBezTo>
                <a:close/>
                <a:moveTo>
                  <a:pt x="2392876" y="79775"/>
                </a:moveTo>
                <a:cubicBezTo>
                  <a:pt x="2383130" y="80345"/>
                  <a:pt x="2375043" y="85789"/>
                  <a:pt x="2377998" y="87137"/>
                </a:cubicBezTo>
                <a:cubicBezTo>
                  <a:pt x="2393394" y="82367"/>
                  <a:pt x="2378464" y="84130"/>
                  <a:pt x="2392876" y="79775"/>
                </a:cubicBezTo>
                <a:close/>
                <a:moveTo>
                  <a:pt x="2454152" y="44264"/>
                </a:moveTo>
                <a:cubicBezTo>
                  <a:pt x="2456174" y="46545"/>
                  <a:pt x="2452493" y="48100"/>
                  <a:pt x="2452078" y="51626"/>
                </a:cubicBezTo>
                <a:cubicBezTo>
                  <a:pt x="2459647" y="49137"/>
                  <a:pt x="2466749" y="42035"/>
                  <a:pt x="2454152" y="44264"/>
                </a:cubicBezTo>
                <a:close/>
                <a:moveTo>
                  <a:pt x="2427454" y="47893"/>
                </a:moveTo>
                <a:cubicBezTo>
                  <a:pt x="2429113" y="48826"/>
                  <a:pt x="2431653" y="49397"/>
                  <a:pt x="2429527" y="51885"/>
                </a:cubicBezTo>
                <a:cubicBezTo>
                  <a:pt x="2441399" y="48463"/>
                  <a:pt x="2438496" y="44938"/>
                  <a:pt x="2427454" y="47893"/>
                </a:cubicBezTo>
                <a:close/>
                <a:moveTo>
                  <a:pt x="2165606" y="112435"/>
                </a:moveTo>
                <a:cubicBezTo>
                  <a:pt x="2174264" y="109635"/>
                  <a:pt x="2170324" y="108028"/>
                  <a:pt x="2183699" y="104814"/>
                </a:cubicBezTo>
                <a:cubicBezTo>
                  <a:pt x="2180433" y="104918"/>
                  <a:pt x="2181003" y="103415"/>
                  <a:pt x="2177633" y="103570"/>
                </a:cubicBezTo>
                <a:cubicBezTo>
                  <a:pt x="2168250" y="108236"/>
                  <a:pt x="2168043" y="109117"/>
                  <a:pt x="2165606" y="112435"/>
                </a:cubicBezTo>
                <a:close/>
                <a:moveTo>
                  <a:pt x="829204" y="450073"/>
                </a:moveTo>
                <a:cubicBezTo>
                  <a:pt x="825524" y="451836"/>
                  <a:pt x="819510" y="453754"/>
                  <a:pt x="818111" y="455361"/>
                </a:cubicBezTo>
                <a:cubicBezTo>
                  <a:pt x="807742" y="458264"/>
                  <a:pt x="797478" y="459094"/>
                  <a:pt x="793694" y="462360"/>
                </a:cubicBezTo>
                <a:cubicBezTo>
                  <a:pt x="790583" y="462671"/>
                  <a:pt x="791827" y="461375"/>
                  <a:pt x="791309" y="459405"/>
                </a:cubicBezTo>
                <a:cubicBezTo>
                  <a:pt x="785451" y="462826"/>
                  <a:pt x="780474" y="466144"/>
                  <a:pt x="769173" y="469980"/>
                </a:cubicBezTo>
                <a:cubicBezTo>
                  <a:pt x="799707" y="460234"/>
                  <a:pt x="802351" y="465263"/>
                  <a:pt x="827027" y="458368"/>
                </a:cubicBezTo>
                <a:cubicBezTo>
                  <a:pt x="824176" y="458057"/>
                  <a:pt x="814534" y="460649"/>
                  <a:pt x="813808" y="459457"/>
                </a:cubicBezTo>
                <a:cubicBezTo>
                  <a:pt x="817437" y="456916"/>
                  <a:pt x="826457" y="456657"/>
                  <a:pt x="827338" y="457072"/>
                </a:cubicBezTo>
                <a:cubicBezTo>
                  <a:pt x="835063" y="454791"/>
                  <a:pt x="832989" y="452095"/>
                  <a:pt x="821066" y="456346"/>
                </a:cubicBezTo>
                <a:cubicBezTo>
                  <a:pt x="834855" y="451007"/>
                  <a:pt x="843564" y="447792"/>
                  <a:pt x="859842" y="443801"/>
                </a:cubicBezTo>
                <a:cubicBezTo>
                  <a:pt x="862020" y="441364"/>
                  <a:pt x="850978" y="444578"/>
                  <a:pt x="850304" y="443334"/>
                </a:cubicBezTo>
                <a:cubicBezTo>
                  <a:pt x="845534" y="444993"/>
                  <a:pt x="843461" y="446393"/>
                  <a:pt x="842683" y="447689"/>
                </a:cubicBezTo>
                <a:cubicBezTo>
                  <a:pt x="831278" y="451421"/>
                  <a:pt x="840609" y="446341"/>
                  <a:pt x="829204" y="450073"/>
                </a:cubicBezTo>
                <a:close/>
                <a:moveTo>
                  <a:pt x="854918" y="450436"/>
                </a:moveTo>
                <a:cubicBezTo>
                  <a:pt x="867722" y="446704"/>
                  <a:pt x="865597" y="444941"/>
                  <a:pt x="859376" y="445719"/>
                </a:cubicBezTo>
                <a:cubicBezTo>
                  <a:pt x="853155" y="448363"/>
                  <a:pt x="859428" y="447222"/>
                  <a:pt x="854918" y="450436"/>
                </a:cubicBezTo>
                <a:close/>
                <a:moveTo>
                  <a:pt x="2347049" y="48619"/>
                </a:moveTo>
                <a:cubicBezTo>
                  <a:pt x="2343109" y="48982"/>
                  <a:pt x="2334970" y="51159"/>
                  <a:pt x="2326364" y="53492"/>
                </a:cubicBezTo>
                <a:cubicBezTo>
                  <a:pt x="2323617" y="57328"/>
                  <a:pt x="2332741" y="58365"/>
                  <a:pt x="2326935" y="63031"/>
                </a:cubicBezTo>
                <a:cubicBezTo>
                  <a:pt x="2350159" y="55617"/>
                  <a:pt x="2333726" y="54166"/>
                  <a:pt x="2347049" y="48619"/>
                </a:cubicBezTo>
                <a:close/>
                <a:moveTo>
                  <a:pt x="1413760" y="299424"/>
                </a:moveTo>
                <a:cubicBezTo>
                  <a:pt x="1404688" y="301653"/>
                  <a:pt x="1398778" y="303572"/>
                  <a:pt x="1399349" y="304971"/>
                </a:cubicBezTo>
                <a:cubicBezTo>
                  <a:pt x="1405310" y="303209"/>
                  <a:pt x="1405725" y="303727"/>
                  <a:pt x="1405933" y="304401"/>
                </a:cubicBezTo>
                <a:cubicBezTo>
                  <a:pt x="1411272" y="302535"/>
                  <a:pt x="1411531" y="301083"/>
                  <a:pt x="1413760" y="299424"/>
                </a:cubicBezTo>
                <a:close/>
                <a:moveTo>
                  <a:pt x="2037352" y="134778"/>
                </a:moveTo>
                <a:cubicBezTo>
                  <a:pt x="2046787" y="132342"/>
                  <a:pt x="2044610" y="131927"/>
                  <a:pt x="2051246" y="131097"/>
                </a:cubicBezTo>
                <a:cubicBezTo>
                  <a:pt x="2047824" y="133016"/>
                  <a:pt x="2041137" y="135245"/>
                  <a:pt x="2043262" y="136644"/>
                </a:cubicBezTo>
                <a:cubicBezTo>
                  <a:pt x="2054408" y="133016"/>
                  <a:pt x="2058192" y="129646"/>
                  <a:pt x="2055030" y="128972"/>
                </a:cubicBezTo>
                <a:cubicBezTo>
                  <a:pt x="2048446" y="130942"/>
                  <a:pt x="2034397" y="133638"/>
                  <a:pt x="2037352" y="134778"/>
                </a:cubicBezTo>
                <a:close/>
                <a:moveTo>
                  <a:pt x="2172138" y="100408"/>
                </a:moveTo>
                <a:cubicBezTo>
                  <a:pt x="2168976" y="97971"/>
                  <a:pt x="2192149" y="93150"/>
                  <a:pt x="2173175" y="96675"/>
                </a:cubicBezTo>
                <a:cubicBezTo>
                  <a:pt x="2164932" y="98645"/>
                  <a:pt x="2174264" y="99008"/>
                  <a:pt x="2162237" y="101289"/>
                </a:cubicBezTo>
                <a:cubicBezTo>
                  <a:pt x="2165762" y="100926"/>
                  <a:pt x="2162703" y="103311"/>
                  <a:pt x="2172138" y="100408"/>
                </a:cubicBezTo>
                <a:close/>
                <a:moveTo>
                  <a:pt x="2175404" y="88692"/>
                </a:moveTo>
                <a:cubicBezTo>
                  <a:pt x="2164725" y="92839"/>
                  <a:pt x="2155705" y="99475"/>
                  <a:pt x="2173486" y="95483"/>
                </a:cubicBezTo>
                <a:cubicBezTo>
                  <a:pt x="2164570" y="96312"/>
                  <a:pt x="2178515" y="91958"/>
                  <a:pt x="2181418" y="89988"/>
                </a:cubicBezTo>
                <a:cubicBezTo>
                  <a:pt x="2184580" y="87396"/>
                  <a:pt x="2169754" y="92321"/>
                  <a:pt x="2175404" y="88692"/>
                </a:cubicBezTo>
                <a:close/>
                <a:moveTo>
                  <a:pt x="2053993" y="121196"/>
                </a:moveTo>
                <a:cubicBezTo>
                  <a:pt x="2065346" y="117619"/>
                  <a:pt x="2051505" y="118708"/>
                  <a:pt x="2075455" y="113264"/>
                </a:cubicBezTo>
                <a:cubicBezTo>
                  <a:pt x="2069649" y="114042"/>
                  <a:pt x="2066953" y="113575"/>
                  <a:pt x="2055186" y="116893"/>
                </a:cubicBezTo>
                <a:lnTo>
                  <a:pt x="2053993" y="121196"/>
                </a:lnTo>
                <a:close/>
                <a:moveTo>
                  <a:pt x="2179707" y="73295"/>
                </a:moveTo>
                <a:cubicBezTo>
                  <a:pt x="2168147" y="76509"/>
                  <a:pt x="2173279" y="78272"/>
                  <a:pt x="2171205" y="80656"/>
                </a:cubicBezTo>
                <a:cubicBezTo>
                  <a:pt x="2185980" y="76250"/>
                  <a:pt x="2170531" y="77650"/>
                  <a:pt x="2179707" y="73295"/>
                </a:cubicBezTo>
                <a:close/>
                <a:moveTo>
                  <a:pt x="2111433" y="87759"/>
                </a:moveTo>
                <a:cubicBezTo>
                  <a:pt x="2097228" y="91439"/>
                  <a:pt x="2104331" y="93202"/>
                  <a:pt x="2086342" y="97246"/>
                </a:cubicBezTo>
                <a:cubicBezTo>
                  <a:pt x="2089504" y="97919"/>
                  <a:pt x="2099509" y="95690"/>
                  <a:pt x="2102620" y="96416"/>
                </a:cubicBezTo>
                <a:cubicBezTo>
                  <a:pt x="2101116" y="94861"/>
                  <a:pt x="2102620" y="92787"/>
                  <a:pt x="2111433" y="87759"/>
                </a:cubicBezTo>
                <a:close/>
                <a:moveTo>
                  <a:pt x="2331237" y="36333"/>
                </a:moveTo>
                <a:cubicBezTo>
                  <a:pt x="2340465" y="33896"/>
                  <a:pt x="2340621" y="32289"/>
                  <a:pt x="2345805" y="30215"/>
                </a:cubicBezTo>
                <a:cubicBezTo>
                  <a:pt x="2338599" y="30112"/>
                  <a:pt x="2331756" y="34985"/>
                  <a:pt x="2331237" y="36333"/>
                </a:cubicBezTo>
                <a:close/>
                <a:moveTo>
                  <a:pt x="2187483" y="68370"/>
                </a:moveTo>
                <a:cubicBezTo>
                  <a:pt x="2186861" y="67904"/>
                  <a:pt x="2180744" y="69770"/>
                  <a:pt x="2180951" y="68940"/>
                </a:cubicBezTo>
                <a:cubicBezTo>
                  <a:pt x="2174108" y="71221"/>
                  <a:pt x="2170790" y="74125"/>
                  <a:pt x="2176441" y="73554"/>
                </a:cubicBezTo>
                <a:cubicBezTo>
                  <a:pt x="2185513" y="71377"/>
                  <a:pt x="2174108" y="70962"/>
                  <a:pt x="2187483" y="68370"/>
                </a:cubicBezTo>
                <a:close/>
                <a:moveTo>
                  <a:pt x="2025896" y="106784"/>
                </a:moveTo>
                <a:cubicBezTo>
                  <a:pt x="2020452" y="109065"/>
                  <a:pt x="2019571" y="110931"/>
                  <a:pt x="2017757" y="112953"/>
                </a:cubicBezTo>
                <a:cubicBezTo>
                  <a:pt x="2022370" y="111761"/>
                  <a:pt x="2026984" y="110517"/>
                  <a:pt x="2031598" y="109324"/>
                </a:cubicBezTo>
                <a:cubicBezTo>
                  <a:pt x="2033309" y="106992"/>
                  <a:pt x="2033153" y="105384"/>
                  <a:pt x="2025896" y="106784"/>
                </a:cubicBezTo>
                <a:close/>
                <a:moveTo>
                  <a:pt x="2040411" y="100667"/>
                </a:moveTo>
                <a:cubicBezTo>
                  <a:pt x="2034190" y="102378"/>
                  <a:pt x="2033361" y="101807"/>
                  <a:pt x="2026725" y="103674"/>
                </a:cubicBezTo>
                <a:cubicBezTo>
                  <a:pt x="2032531" y="103415"/>
                  <a:pt x="2039685" y="102585"/>
                  <a:pt x="2035538" y="106525"/>
                </a:cubicBezTo>
                <a:cubicBezTo>
                  <a:pt x="2052127" y="102015"/>
                  <a:pt x="2034294" y="104296"/>
                  <a:pt x="2040411" y="100667"/>
                </a:cubicBezTo>
                <a:close/>
                <a:moveTo>
                  <a:pt x="2185772" y="63134"/>
                </a:moveTo>
                <a:cubicBezTo>
                  <a:pt x="2180174" y="62927"/>
                  <a:pt x="2167213" y="68318"/>
                  <a:pt x="2171205" y="69252"/>
                </a:cubicBezTo>
                <a:lnTo>
                  <a:pt x="2181625" y="66504"/>
                </a:lnTo>
                <a:cubicBezTo>
                  <a:pt x="2177322" y="66867"/>
                  <a:pt x="2177633" y="65415"/>
                  <a:pt x="2185772" y="63134"/>
                </a:cubicBezTo>
                <a:close/>
                <a:moveTo>
                  <a:pt x="2179344" y="63082"/>
                </a:moveTo>
                <a:cubicBezTo>
                  <a:pt x="2183906" y="60698"/>
                  <a:pt x="2192926" y="57847"/>
                  <a:pt x="2194222" y="55721"/>
                </a:cubicBezTo>
                <a:cubicBezTo>
                  <a:pt x="2182817" y="58780"/>
                  <a:pt x="2180485" y="61009"/>
                  <a:pt x="2179344" y="63082"/>
                </a:cubicBezTo>
                <a:close/>
                <a:moveTo>
                  <a:pt x="1872188" y="139651"/>
                </a:moveTo>
                <a:cubicBezTo>
                  <a:pt x="1864982" y="140325"/>
                  <a:pt x="1865708" y="139185"/>
                  <a:pt x="1876491" y="135659"/>
                </a:cubicBezTo>
                <a:cubicBezTo>
                  <a:pt x="1875661" y="135089"/>
                  <a:pt x="1867989" y="137422"/>
                  <a:pt x="1862857" y="138666"/>
                </a:cubicBezTo>
                <a:cubicBezTo>
                  <a:pt x="1862908" y="140066"/>
                  <a:pt x="1862649" y="141517"/>
                  <a:pt x="1855029" y="143591"/>
                </a:cubicBezTo>
                <a:cubicBezTo>
                  <a:pt x="1858865" y="144161"/>
                  <a:pt x="1864878" y="141880"/>
                  <a:pt x="1872188" y="139651"/>
                </a:cubicBezTo>
                <a:close/>
                <a:moveTo>
                  <a:pt x="2201999" y="50848"/>
                </a:moveTo>
                <a:lnTo>
                  <a:pt x="2202310" y="49604"/>
                </a:lnTo>
                <a:cubicBezTo>
                  <a:pt x="2199355" y="50485"/>
                  <a:pt x="2199096" y="50226"/>
                  <a:pt x="2198992" y="49915"/>
                </a:cubicBezTo>
                <a:cubicBezTo>
                  <a:pt x="2186291" y="54373"/>
                  <a:pt x="2187172" y="53907"/>
                  <a:pt x="2170946" y="58417"/>
                </a:cubicBezTo>
                <a:cubicBezTo>
                  <a:pt x="2176337" y="58935"/>
                  <a:pt x="2193289" y="53285"/>
                  <a:pt x="2201999" y="50848"/>
                </a:cubicBezTo>
                <a:close/>
                <a:moveTo>
                  <a:pt x="1801529" y="151212"/>
                </a:moveTo>
                <a:cubicBezTo>
                  <a:pt x="1808527" y="149138"/>
                  <a:pt x="1827605" y="142969"/>
                  <a:pt x="1832685" y="143073"/>
                </a:cubicBezTo>
                <a:cubicBezTo>
                  <a:pt x="1846164" y="137785"/>
                  <a:pt x="1792820" y="149760"/>
                  <a:pt x="1801529" y="151212"/>
                </a:cubicBezTo>
                <a:close/>
                <a:moveTo>
                  <a:pt x="2069805" y="75783"/>
                </a:moveTo>
                <a:cubicBezTo>
                  <a:pt x="2063636" y="77339"/>
                  <a:pt x="2062288" y="78427"/>
                  <a:pt x="2055808" y="80034"/>
                </a:cubicBezTo>
                <a:cubicBezTo>
                  <a:pt x="2057311" y="80501"/>
                  <a:pt x="2060473" y="80242"/>
                  <a:pt x="2062029" y="80708"/>
                </a:cubicBezTo>
                <a:cubicBezTo>
                  <a:pt x="2069597" y="78635"/>
                  <a:pt x="2069908" y="77183"/>
                  <a:pt x="2069805" y="75783"/>
                </a:cubicBezTo>
                <a:close/>
                <a:moveTo>
                  <a:pt x="1094525" y="325034"/>
                </a:moveTo>
                <a:cubicBezTo>
                  <a:pt x="1092244" y="328662"/>
                  <a:pt x="1104064" y="327211"/>
                  <a:pt x="1095977" y="331721"/>
                </a:cubicBezTo>
                <a:cubicBezTo>
                  <a:pt x="1108937" y="327729"/>
                  <a:pt x="1099865" y="328455"/>
                  <a:pt x="1117128" y="325034"/>
                </a:cubicBezTo>
                <a:cubicBezTo>
                  <a:pt x="1116143" y="324515"/>
                  <a:pt x="1111270" y="325656"/>
                  <a:pt x="1110700" y="324930"/>
                </a:cubicBezTo>
                <a:cubicBezTo>
                  <a:pt x="1112825" y="323478"/>
                  <a:pt x="1114328" y="323945"/>
                  <a:pt x="1113966" y="324671"/>
                </a:cubicBezTo>
                <a:cubicBezTo>
                  <a:pt x="1131643" y="318346"/>
                  <a:pt x="1108315" y="321560"/>
                  <a:pt x="1094525" y="325034"/>
                </a:cubicBezTo>
                <a:close/>
                <a:moveTo>
                  <a:pt x="2175145" y="43642"/>
                </a:moveTo>
                <a:cubicBezTo>
                  <a:pt x="2164621" y="46390"/>
                  <a:pt x="2165866" y="48049"/>
                  <a:pt x="2163688" y="50070"/>
                </a:cubicBezTo>
                <a:cubicBezTo>
                  <a:pt x="2172190" y="47478"/>
                  <a:pt x="2172035" y="45716"/>
                  <a:pt x="2175145" y="43642"/>
                </a:cubicBezTo>
                <a:close/>
                <a:moveTo>
                  <a:pt x="1781052" y="143902"/>
                </a:moveTo>
                <a:cubicBezTo>
                  <a:pt x="1782711" y="145043"/>
                  <a:pt x="1795101" y="141673"/>
                  <a:pt x="1793857" y="144006"/>
                </a:cubicBezTo>
                <a:cubicBezTo>
                  <a:pt x="1802151" y="140844"/>
                  <a:pt x="1794530" y="139703"/>
                  <a:pt x="1781052" y="143902"/>
                </a:cubicBezTo>
                <a:close/>
                <a:moveTo>
                  <a:pt x="2034294" y="65001"/>
                </a:moveTo>
                <a:cubicBezTo>
                  <a:pt x="2031702" y="69718"/>
                  <a:pt x="2053630" y="68940"/>
                  <a:pt x="2050572" y="75628"/>
                </a:cubicBezTo>
                <a:cubicBezTo>
                  <a:pt x="2062703" y="66919"/>
                  <a:pt x="2048291" y="64638"/>
                  <a:pt x="2034294" y="65001"/>
                </a:cubicBezTo>
                <a:close/>
                <a:moveTo>
                  <a:pt x="857510" y="379777"/>
                </a:moveTo>
                <a:cubicBezTo>
                  <a:pt x="853103" y="383717"/>
                  <a:pt x="864664" y="380918"/>
                  <a:pt x="870159" y="380607"/>
                </a:cubicBezTo>
                <a:cubicBezTo>
                  <a:pt x="878816" y="377082"/>
                  <a:pt x="868500" y="376823"/>
                  <a:pt x="857510" y="379777"/>
                </a:cubicBezTo>
                <a:close/>
                <a:moveTo>
                  <a:pt x="1648962" y="167956"/>
                </a:moveTo>
                <a:cubicBezTo>
                  <a:pt x="1643207" y="169252"/>
                  <a:pt x="1633669" y="171170"/>
                  <a:pt x="1628225" y="173400"/>
                </a:cubicBezTo>
                <a:cubicBezTo>
                  <a:pt x="1645488" y="170704"/>
                  <a:pt x="1632839" y="177184"/>
                  <a:pt x="1626048" y="181487"/>
                </a:cubicBezTo>
                <a:cubicBezTo>
                  <a:pt x="1642896" y="177806"/>
                  <a:pt x="1632891" y="176458"/>
                  <a:pt x="1647666" y="172933"/>
                </a:cubicBezTo>
                <a:cubicBezTo>
                  <a:pt x="1647044" y="171015"/>
                  <a:pt x="1643156" y="171326"/>
                  <a:pt x="1648962" y="167956"/>
                </a:cubicBezTo>
                <a:close/>
                <a:moveTo>
                  <a:pt x="1672394" y="164742"/>
                </a:moveTo>
                <a:cubicBezTo>
                  <a:pt x="1663788" y="166919"/>
                  <a:pt x="1661404" y="168526"/>
                  <a:pt x="1654716" y="170548"/>
                </a:cubicBezTo>
                <a:cubicBezTo>
                  <a:pt x="1655235" y="170859"/>
                  <a:pt x="1658034" y="170289"/>
                  <a:pt x="1657827" y="170911"/>
                </a:cubicBezTo>
                <a:lnTo>
                  <a:pt x="1664773" y="169097"/>
                </a:lnTo>
                <a:cubicBezTo>
                  <a:pt x="1665551" y="168423"/>
                  <a:pt x="1663581" y="168889"/>
                  <a:pt x="1661455" y="169356"/>
                </a:cubicBezTo>
                <a:cubicBezTo>
                  <a:pt x="1660522" y="168215"/>
                  <a:pt x="1677163" y="165572"/>
                  <a:pt x="1672394" y="164742"/>
                </a:cubicBezTo>
                <a:close/>
                <a:moveTo>
                  <a:pt x="837551" y="382007"/>
                </a:moveTo>
                <a:cubicBezTo>
                  <a:pt x="843046" y="381333"/>
                  <a:pt x="855954" y="378741"/>
                  <a:pt x="861709" y="376304"/>
                </a:cubicBezTo>
                <a:cubicBezTo>
                  <a:pt x="859168" y="374075"/>
                  <a:pt x="854969" y="372520"/>
                  <a:pt x="835166" y="379052"/>
                </a:cubicBezTo>
                <a:cubicBezTo>
                  <a:pt x="846208" y="376615"/>
                  <a:pt x="846467" y="378378"/>
                  <a:pt x="837551" y="382007"/>
                </a:cubicBezTo>
                <a:close/>
                <a:moveTo>
                  <a:pt x="1458810" y="216479"/>
                </a:moveTo>
                <a:cubicBezTo>
                  <a:pt x="1451138" y="218553"/>
                  <a:pt x="1456633" y="219538"/>
                  <a:pt x="1454352" y="221145"/>
                </a:cubicBezTo>
                <a:cubicBezTo>
                  <a:pt x="1466845" y="218397"/>
                  <a:pt x="1461506" y="216168"/>
                  <a:pt x="1458810" y="216479"/>
                </a:cubicBezTo>
                <a:close/>
                <a:moveTo>
                  <a:pt x="1962339" y="80916"/>
                </a:moveTo>
                <a:cubicBezTo>
                  <a:pt x="1949016" y="83974"/>
                  <a:pt x="1942484" y="88018"/>
                  <a:pt x="1947616" y="87655"/>
                </a:cubicBezTo>
                <a:cubicBezTo>
                  <a:pt x="1958503" y="84907"/>
                  <a:pt x="1959954" y="82937"/>
                  <a:pt x="1962339" y="80916"/>
                </a:cubicBezTo>
                <a:close/>
                <a:moveTo>
                  <a:pt x="1969441" y="78531"/>
                </a:moveTo>
                <a:cubicBezTo>
                  <a:pt x="1967264" y="77131"/>
                  <a:pt x="1976647" y="74228"/>
                  <a:pt x="1970478" y="74798"/>
                </a:cubicBezTo>
                <a:cubicBezTo>
                  <a:pt x="1967419" y="76872"/>
                  <a:pt x="1958503" y="79464"/>
                  <a:pt x="1959073" y="81227"/>
                </a:cubicBezTo>
                <a:cubicBezTo>
                  <a:pt x="1962494" y="80345"/>
                  <a:pt x="1966020" y="79412"/>
                  <a:pt x="1969441" y="78531"/>
                </a:cubicBezTo>
                <a:close/>
                <a:moveTo>
                  <a:pt x="928220" y="469669"/>
                </a:moveTo>
                <a:cubicBezTo>
                  <a:pt x="928065" y="469514"/>
                  <a:pt x="927806" y="469358"/>
                  <a:pt x="927235" y="469306"/>
                </a:cubicBezTo>
                <a:cubicBezTo>
                  <a:pt x="927339" y="469514"/>
                  <a:pt x="927702" y="469617"/>
                  <a:pt x="928220" y="469669"/>
                </a:cubicBezTo>
                <a:close/>
                <a:moveTo>
                  <a:pt x="1803395" y="144369"/>
                </a:moveTo>
                <a:cubicBezTo>
                  <a:pt x="1799715" y="145872"/>
                  <a:pt x="1797537" y="146961"/>
                  <a:pt x="1796241" y="147842"/>
                </a:cubicBezTo>
                <a:cubicBezTo>
                  <a:pt x="1798937" y="146805"/>
                  <a:pt x="1801425" y="145665"/>
                  <a:pt x="1803395" y="144369"/>
                </a:cubicBezTo>
                <a:close/>
                <a:moveTo>
                  <a:pt x="751184" y="624051"/>
                </a:moveTo>
                <a:cubicBezTo>
                  <a:pt x="733662" y="630479"/>
                  <a:pt x="740038" y="624155"/>
                  <a:pt x="727960" y="626695"/>
                </a:cubicBezTo>
                <a:cubicBezTo>
                  <a:pt x="722050" y="628872"/>
                  <a:pt x="723501" y="630427"/>
                  <a:pt x="720028" y="632397"/>
                </a:cubicBezTo>
                <a:cubicBezTo>
                  <a:pt x="734129" y="628457"/>
                  <a:pt x="761345" y="623895"/>
                  <a:pt x="752947" y="629546"/>
                </a:cubicBezTo>
                <a:cubicBezTo>
                  <a:pt x="769484" y="625036"/>
                  <a:pt x="757924" y="626850"/>
                  <a:pt x="760878" y="623844"/>
                </a:cubicBezTo>
                <a:cubicBezTo>
                  <a:pt x="751754" y="626487"/>
                  <a:pt x="752325" y="624880"/>
                  <a:pt x="751184" y="624051"/>
                </a:cubicBezTo>
                <a:close/>
                <a:moveTo>
                  <a:pt x="961139" y="389990"/>
                </a:moveTo>
                <a:cubicBezTo>
                  <a:pt x="967049" y="388590"/>
                  <a:pt x="970419" y="386569"/>
                  <a:pt x="971559" y="387242"/>
                </a:cubicBezTo>
                <a:cubicBezTo>
                  <a:pt x="980528" y="384754"/>
                  <a:pt x="967101" y="387398"/>
                  <a:pt x="972233" y="384702"/>
                </a:cubicBezTo>
                <a:cubicBezTo>
                  <a:pt x="963161" y="386931"/>
                  <a:pt x="962954" y="388383"/>
                  <a:pt x="961139" y="389990"/>
                </a:cubicBezTo>
                <a:close/>
                <a:moveTo>
                  <a:pt x="2513406" y="72777"/>
                </a:moveTo>
                <a:cubicBezTo>
                  <a:pt x="2515531" y="71481"/>
                  <a:pt x="2527040" y="65986"/>
                  <a:pt x="2507496" y="70962"/>
                </a:cubicBezTo>
                <a:cubicBezTo>
                  <a:pt x="2505941" y="72310"/>
                  <a:pt x="2509881" y="71377"/>
                  <a:pt x="2514080" y="70340"/>
                </a:cubicBezTo>
                <a:cubicBezTo>
                  <a:pt x="2509881" y="72258"/>
                  <a:pt x="2509673" y="72932"/>
                  <a:pt x="2513406" y="72777"/>
                </a:cubicBezTo>
                <a:close/>
                <a:moveTo>
                  <a:pt x="304421" y="907153"/>
                </a:moveTo>
                <a:cubicBezTo>
                  <a:pt x="307272" y="906064"/>
                  <a:pt x="310227" y="904924"/>
                  <a:pt x="314945" y="903680"/>
                </a:cubicBezTo>
                <a:cubicBezTo>
                  <a:pt x="313182" y="902747"/>
                  <a:pt x="311057" y="901917"/>
                  <a:pt x="301881" y="904198"/>
                </a:cubicBezTo>
                <a:cubicBezTo>
                  <a:pt x="307687" y="903939"/>
                  <a:pt x="309242" y="903991"/>
                  <a:pt x="304421" y="907153"/>
                </a:cubicBezTo>
                <a:close/>
                <a:moveTo>
                  <a:pt x="302295" y="902902"/>
                </a:moveTo>
                <a:cubicBezTo>
                  <a:pt x="308568" y="901762"/>
                  <a:pt x="314323" y="897822"/>
                  <a:pt x="316137" y="899170"/>
                </a:cubicBezTo>
                <a:cubicBezTo>
                  <a:pt x="322202" y="899066"/>
                  <a:pt x="316759" y="897977"/>
                  <a:pt x="316603" y="897251"/>
                </a:cubicBezTo>
                <a:cubicBezTo>
                  <a:pt x="309968" y="899273"/>
                  <a:pt x="301673" y="901502"/>
                  <a:pt x="302295" y="902902"/>
                </a:cubicBezTo>
                <a:close/>
                <a:moveTo>
                  <a:pt x="418004" y="853550"/>
                </a:moveTo>
                <a:cubicBezTo>
                  <a:pt x="397527" y="860185"/>
                  <a:pt x="415049" y="852306"/>
                  <a:pt x="387159" y="860704"/>
                </a:cubicBezTo>
                <a:cubicBezTo>
                  <a:pt x="394468" y="859563"/>
                  <a:pt x="416449" y="857438"/>
                  <a:pt x="418004" y="853550"/>
                </a:cubicBezTo>
                <a:close/>
                <a:moveTo>
                  <a:pt x="557766" y="736079"/>
                </a:moveTo>
                <a:cubicBezTo>
                  <a:pt x="557715" y="739708"/>
                  <a:pt x="564143" y="741937"/>
                  <a:pt x="571919" y="743647"/>
                </a:cubicBezTo>
                <a:cubicBezTo>
                  <a:pt x="585709" y="738308"/>
                  <a:pt x="567461" y="739863"/>
                  <a:pt x="567150" y="737116"/>
                </a:cubicBezTo>
                <a:cubicBezTo>
                  <a:pt x="567875" y="735197"/>
                  <a:pt x="575703" y="732605"/>
                  <a:pt x="581821" y="730169"/>
                </a:cubicBezTo>
                <a:cubicBezTo>
                  <a:pt x="580836" y="728925"/>
                  <a:pt x="568394" y="733746"/>
                  <a:pt x="571090" y="734264"/>
                </a:cubicBezTo>
                <a:cubicBezTo>
                  <a:pt x="564506" y="735820"/>
                  <a:pt x="571556" y="731465"/>
                  <a:pt x="557766" y="736079"/>
                </a:cubicBezTo>
                <a:close/>
                <a:moveTo>
                  <a:pt x="561914" y="732605"/>
                </a:moveTo>
                <a:cubicBezTo>
                  <a:pt x="575600" y="727784"/>
                  <a:pt x="580421" y="727369"/>
                  <a:pt x="587005" y="722911"/>
                </a:cubicBezTo>
                <a:cubicBezTo>
                  <a:pt x="573474" y="726592"/>
                  <a:pt x="568135" y="729547"/>
                  <a:pt x="561914" y="732605"/>
                </a:cubicBezTo>
                <a:close/>
                <a:moveTo>
                  <a:pt x="753517" y="652045"/>
                </a:moveTo>
                <a:cubicBezTo>
                  <a:pt x="751392" y="652823"/>
                  <a:pt x="744704" y="657540"/>
                  <a:pt x="759686" y="653393"/>
                </a:cubicBezTo>
                <a:cubicBezTo>
                  <a:pt x="763159" y="650541"/>
                  <a:pt x="757198" y="651786"/>
                  <a:pt x="753517" y="652045"/>
                </a:cubicBezTo>
                <a:close/>
                <a:moveTo>
                  <a:pt x="608415" y="665109"/>
                </a:moveTo>
                <a:cubicBezTo>
                  <a:pt x="609504" y="660391"/>
                  <a:pt x="607067" y="660443"/>
                  <a:pt x="600535" y="658266"/>
                </a:cubicBezTo>
                <a:cubicBezTo>
                  <a:pt x="581458" y="663191"/>
                  <a:pt x="584309" y="667131"/>
                  <a:pt x="591981" y="666508"/>
                </a:cubicBezTo>
                <a:cubicBezTo>
                  <a:pt x="606860" y="661013"/>
                  <a:pt x="602712" y="665161"/>
                  <a:pt x="608415" y="665109"/>
                </a:cubicBezTo>
                <a:close/>
                <a:moveTo>
                  <a:pt x="556108" y="643128"/>
                </a:moveTo>
                <a:cubicBezTo>
                  <a:pt x="557663" y="643595"/>
                  <a:pt x="560825" y="643387"/>
                  <a:pt x="562380" y="643854"/>
                </a:cubicBezTo>
                <a:cubicBezTo>
                  <a:pt x="565283" y="642662"/>
                  <a:pt x="572126" y="640329"/>
                  <a:pt x="572800" y="641106"/>
                </a:cubicBezTo>
                <a:cubicBezTo>
                  <a:pt x="578606" y="639085"/>
                  <a:pt x="567150" y="639759"/>
                  <a:pt x="556108" y="643128"/>
                </a:cubicBezTo>
                <a:close/>
                <a:moveTo>
                  <a:pt x="880216" y="537425"/>
                </a:moveTo>
                <a:cubicBezTo>
                  <a:pt x="875032" y="538566"/>
                  <a:pt x="866893" y="543542"/>
                  <a:pt x="875550" y="542816"/>
                </a:cubicBezTo>
                <a:cubicBezTo>
                  <a:pt x="885504" y="538928"/>
                  <a:pt x="872906" y="540795"/>
                  <a:pt x="880216" y="537425"/>
                </a:cubicBezTo>
                <a:close/>
                <a:moveTo>
                  <a:pt x="2414805" y="115960"/>
                </a:moveTo>
                <a:cubicBezTo>
                  <a:pt x="2413405" y="115701"/>
                  <a:pt x="2391373" y="121974"/>
                  <a:pt x="2408273" y="116582"/>
                </a:cubicBezTo>
                <a:cubicBezTo>
                  <a:pt x="2405681" y="115079"/>
                  <a:pt x="2391373" y="121196"/>
                  <a:pt x="2390388" y="123062"/>
                </a:cubicBezTo>
                <a:cubicBezTo>
                  <a:pt x="2401533" y="119278"/>
                  <a:pt x="2407184" y="118189"/>
                  <a:pt x="2407184" y="120315"/>
                </a:cubicBezTo>
                <a:cubicBezTo>
                  <a:pt x="2416464" y="118189"/>
                  <a:pt x="2405525" y="118034"/>
                  <a:pt x="2414805" y="115960"/>
                </a:cubicBezTo>
                <a:close/>
                <a:moveTo>
                  <a:pt x="2441243" y="101548"/>
                </a:moveTo>
                <a:cubicBezTo>
                  <a:pt x="2457521" y="98749"/>
                  <a:pt x="2444147" y="103881"/>
                  <a:pt x="2439585" y="107665"/>
                </a:cubicBezTo>
                <a:cubicBezTo>
                  <a:pt x="2453167" y="103207"/>
                  <a:pt x="2451145" y="100200"/>
                  <a:pt x="2458766" y="96312"/>
                </a:cubicBezTo>
                <a:cubicBezTo>
                  <a:pt x="2454100" y="95690"/>
                  <a:pt x="2449901" y="99889"/>
                  <a:pt x="2441243" y="101548"/>
                </a:cubicBezTo>
                <a:close/>
                <a:moveTo>
                  <a:pt x="896131" y="513682"/>
                </a:moveTo>
                <a:cubicBezTo>
                  <a:pt x="893124" y="513267"/>
                  <a:pt x="883222" y="515807"/>
                  <a:pt x="872232" y="518814"/>
                </a:cubicBezTo>
                <a:cubicBezTo>
                  <a:pt x="868344" y="523739"/>
                  <a:pt x="855540" y="522288"/>
                  <a:pt x="847452" y="527161"/>
                </a:cubicBezTo>
                <a:cubicBezTo>
                  <a:pt x="855073" y="528560"/>
                  <a:pt x="881615" y="515496"/>
                  <a:pt x="881460" y="520525"/>
                </a:cubicBezTo>
                <a:cubicBezTo>
                  <a:pt x="898360" y="515600"/>
                  <a:pt x="867930" y="520473"/>
                  <a:pt x="896131" y="513682"/>
                </a:cubicBezTo>
                <a:close/>
                <a:moveTo>
                  <a:pt x="2797026" y="9790"/>
                </a:moveTo>
                <a:cubicBezTo>
                  <a:pt x="2800033" y="7250"/>
                  <a:pt x="2791531" y="9583"/>
                  <a:pt x="2794538" y="7094"/>
                </a:cubicBezTo>
                <a:cubicBezTo>
                  <a:pt x="2791168" y="7976"/>
                  <a:pt x="2791687" y="8546"/>
                  <a:pt x="2790754" y="9220"/>
                </a:cubicBezTo>
                <a:cubicBezTo>
                  <a:pt x="2787799" y="10101"/>
                  <a:pt x="2787540" y="9842"/>
                  <a:pt x="2787436" y="9531"/>
                </a:cubicBezTo>
                <a:cubicBezTo>
                  <a:pt x="2783496" y="10671"/>
                  <a:pt x="2785362" y="10620"/>
                  <a:pt x="2787280" y="10153"/>
                </a:cubicBezTo>
                <a:cubicBezTo>
                  <a:pt x="2789354" y="11345"/>
                  <a:pt x="2777431" y="13834"/>
                  <a:pt x="2779556" y="15026"/>
                </a:cubicBezTo>
                <a:cubicBezTo>
                  <a:pt x="2783755" y="13419"/>
                  <a:pt x="2789095" y="11708"/>
                  <a:pt x="2797026" y="9790"/>
                </a:cubicBezTo>
                <a:close/>
                <a:moveTo>
                  <a:pt x="2450264" y="92372"/>
                </a:moveTo>
                <a:cubicBezTo>
                  <a:pt x="2474629" y="85063"/>
                  <a:pt x="2449849" y="88070"/>
                  <a:pt x="2441451" y="89625"/>
                </a:cubicBezTo>
                <a:cubicBezTo>
                  <a:pt x="2457521" y="83093"/>
                  <a:pt x="2433156" y="90558"/>
                  <a:pt x="2432275" y="88070"/>
                </a:cubicBezTo>
                <a:cubicBezTo>
                  <a:pt x="2428698" y="91387"/>
                  <a:pt x="2444509" y="91180"/>
                  <a:pt x="2450264" y="92372"/>
                </a:cubicBezTo>
                <a:close/>
                <a:moveTo>
                  <a:pt x="2447983" y="77650"/>
                </a:moveTo>
                <a:cubicBezTo>
                  <a:pt x="2447361" y="77183"/>
                  <a:pt x="2442695" y="77702"/>
                  <a:pt x="2441243" y="78894"/>
                </a:cubicBezTo>
                <a:cubicBezTo>
                  <a:pt x="2447361" y="79309"/>
                  <a:pt x="2444509" y="84804"/>
                  <a:pt x="2463950" y="77961"/>
                </a:cubicBezTo>
                <a:cubicBezTo>
                  <a:pt x="2464001" y="79516"/>
                  <a:pt x="2453737" y="82108"/>
                  <a:pt x="2449434" y="84078"/>
                </a:cubicBezTo>
                <a:cubicBezTo>
                  <a:pt x="2444769" y="84959"/>
                  <a:pt x="2449590" y="81849"/>
                  <a:pt x="2443162" y="83456"/>
                </a:cubicBezTo>
                <a:cubicBezTo>
                  <a:pt x="2439066" y="84648"/>
                  <a:pt x="2439118" y="85426"/>
                  <a:pt x="2439170" y="86203"/>
                </a:cubicBezTo>
                <a:cubicBezTo>
                  <a:pt x="2432742" y="87810"/>
                  <a:pt x="2427661" y="88899"/>
                  <a:pt x="2425639" y="88640"/>
                </a:cubicBezTo>
                <a:cubicBezTo>
                  <a:pt x="2442073" y="84596"/>
                  <a:pt x="2429631" y="85063"/>
                  <a:pt x="2440725" y="80656"/>
                </a:cubicBezTo>
                <a:cubicBezTo>
                  <a:pt x="2431964" y="82678"/>
                  <a:pt x="2428802" y="83041"/>
                  <a:pt x="2423203" y="85892"/>
                </a:cubicBezTo>
                <a:cubicBezTo>
                  <a:pt x="2423203" y="86618"/>
                  <a:pt x="2427454" y="85529"/>
                  <a:pt x="2426158" y="86826"/>
                </a:cubicBezTo>
                <a:cubicBezTo>
                  <a:pt x="2411435" y="89158"/>
                  <a:pt x="2416567" y="91180"/>
                  <a:pt x="2404696" y="94809"/>
                </a:cubicBezTo>
                <a:cubicBezTo>
                  <a:pt x="2397801" y="95483"/>
                  <a:pt x="2407806" y="92010"/>
                  <a:pt x="2412472" y="89936"/>
                </a:cubicBezTo>
                <a:cubicBezTo>
                  <a:pt x="2409361" y="88899"/>
                  <a:pt x="2403814" y="88899"/>
                  <a:pt x="2392876" y="91128"/>
                </a:cubicBezTo>
                <a:cubicBezTo>
                  <a:pt x="2392772" y="92113"/>
                  <a:pt x="2389817" y="93409"/>
                  <a:pt x="2385463" y="94809"/>
                </a:cubicBezTo>
                <a:cubicBezTo>
                  <a:pt x="2381886" y="94861"/>
                  <a:pt x="2374524" y="96520"/>
                  <a:pt x="2375924" y="94498"/>
                </a:cubicBezTo>
                <a:cubicBezTo>
                  <a:pt x="2384322" y="92061"/>
                  <a:pt x="2383130" y="93617"/>
                  <a:pt x="2393083" y="90506"/>
                </a:cubicBezTo>
                <a:cubicBezTo>
                  <a:pt x="2382923" y="91854"/>
                  <a:pt x="2396349" y="86981"/>
                  <a:pt x="2379760" y="92321"/>
                </a:cubicBezTo>
                <a:cubicBezTo>
                  <a:pt x="2379086" y="91180"/>
                  <a:pt x="2373695" y="91595"/>
                  <a:pt x="2380797" y="88640"/>
                </a:cubicBezTo>
                <a:cubicBezTo>
                  <a:pt x="2387536" y="87396"/>
                  <a:pt x="2394431" y="86203"/>
                  <a:pt x="2401015" y="84959"/>
                </a:cubicBezTo>
                <a:cubicBezTo>
                  <a:pt x="2395883" y="86411"/>
                  <a:pt x="2397386" y="87292"/>
                  <a:pt x="2396868" y="88329"/>
                </a:cubicBezTo>
                <a:cubicBezTo>
                  <a:pt x="2407495" y="84959"/>
                  <a:pt x="2402674" y="88070"/>
                  <a:pt x="2403089" y="88951"/>
                </a:cubicBezTo>
                <a:cubicBezTo>
                  <a:pt x="2407858" y="87655"/>
                  <a:pt x="2410606" y="87240"/>
                  <a:pt x="2413301" y="86826"/>
                </a:cubicBezTo>
                <a:cubicBezTo>
                  <a:pt x="2413457" y="85011"/>
                  <a:pt x="2415842" y="82989"/>
                  <a:pt x="2421440" y="80708"/>
                </a:cubicBezTo>
                <a:cubicBezTo>
                  <a:pt x="2423307" y="82004"/>
                  <a:pt x="2431705" y="78946"/>
                  <a:pt x="2435282" y="77028"/>
                </a:cubicBezTo>
                <a:cubicBezTo>
                  <a:pt x="2436111" y="78324"/>
                  <a:pt x="2458195" y="73451"/>
                  <a:pt x="2447983" y="77650"/>
                </a:cubicBezTo>
                <a:close/>
                <a:moveTo>
                  <a:pt x="2427557" y="81901"/>
                </a:moveTo>
                <a:cubicBezTo>
                  <a:pt x="2416619" y="84285"/>
                  <a:pt x="2419937" y="85374"/>
                  <a:pt x="2413198" y="87396"/>
                </a:cubicBezTo>
                <a:cubicBezTo>
                  <a:pt x="2416723" y="88018"/>
                  <a:pt x="2431497" y="82626"/>
                  <a:pt x="2427557" y="81901"/>
                </a:cubicBezTo>
                <a:close/>
                <a:moveTo>
                  <a:pt x="2774165" y="148"/>
                </a:moveTo>
                <a:cubicBezTo>
                  <a:pt x="2770847" y="-889"/>
                  <a:pt x="2760686" y="3880"/>
                  <a:pt x="2757213" y="3517"/>
                </a:cubicBezTo>
                <a:cubicBezTo>
                  <a:pt x="2749281" y="5436"/>
                  <a:pt x="2752858" y="6317"/>
                  <a:pt x="2746326" y="8079"/>
                </a:cubicBezTo>
                <a:cubicBezTo>
                  <a:pt x="2759131" y="4295"/>
                  <a:pt x="2764937" y="4295"/>
                  <a:pt x="2769551" y="5280"/>
                </a:cubicBezTo>
                <a:cubicBezTo>
                  <a:pt x="2777949" y="2636"/>
                  <a:pt x="2757524" y="4865"/>
                  <a:pt x="2774165" y="148"/>
                </a:cubicBezTo>
                <a:close/>
                <a:moveTo>
                  <a:pt x="792501" y="528042"/>
                </a:moveTo>
                <a:cubicBezTo>
                  <a:pt x="795301" y="527212"/>
                  <a:pt x="796130" y="526487"/>
                  <a:pt x="799552" y="525605"/>
                </a:cubicBezTo>
                <a:cubicBezTo>
                  <a:pt x="799707" y="525191"/>
                  <a:pt x="799811" y="524724"/>
                  <a:pt x="799915" y="524309"/>
                </a:cubicBezTo>
                <a:cubicBezTo>
                  <a:pt x="791257" y="526694"/>
                  <a:pt x="788769" y="528405"/>
                  <a:pt x="786229" y="527316"/>
                </a:cubicBezTo>
                <a:cubicBezTo>
                  <a:pt x="783325" y="527990"/>
                  <a:pt x="782911" y="528405"/>
                  <a:pt x="782600" y="528871"/>
                </a:cubicBezTo>
                <a:lnTo>
                  <a:pt x="782237" y="530167"/>
                </a:lnTo>
                <a:cubicBezTo>
                  <a:pt x="785140" y="529493"/>
                  <a:pt x="785606" y="529027"/>
                  <a:pt x="785866" y="528612"/>
                </a:cubicBezTo>
                <a:cubicBezTo>
                  <a:pt x="788924" y="528042"/>
                  <a:pt x="791983" y="527472"/>
                  <a:pt x="792501" y="528042"/>
                </a:cubicBezTo>
                <a:close/>
                <a:moveTo>
                  <a:pt x="2050675" y="168008"/>
                </a:moveTo>
                <a:cubicBezTo>
                  <a:pt x="2040722" y="171896"/>
                  <a:pt x="2039633" y="175007"/>
                  <a:pt x="2031702" y="178739"/>
                </a:cubicBezTo>
                <a:cubicBezTo>
                  <a:pt x="2034449" y="178895"/>
                  <a:pt x="2036938" y="177184"/>
                  <a:pt x="2045388" y="175681"/>
                </a:cubicBezTo>
                <a:cubicBezTo>
                  <a:pt x="2045491" y="175110"/>
                  <a:pt x="2041292" y="176303"/>
                  <a:pt x="2038648" y="176873"/>
                </a:cubicBezTo>
                <a:cubicBezTo>
                  <a:pt x="2039478" y="175214"/>
                  <a:pt x="2045595" y="173037"/>
                  <a:pt x="2049898" y="171015"/>
                </a:cubicBezTo>
                <a:cubicBezTo>
                  <a:pt x="2062184" y="167853"/>
                  <a:pt x="2041966" y="175007"/>
                  <a:pt x="2052801" y="171948"/>
                </a:cubicBezTo>
                <a:cubicBezTo>
                  <a:pt x="2068664" y="167542"/>
                  <a:pt x="2049690" y="169667"/>
                  <a:pt x="2050675" y="168008"/>
                </a:cubicBezTo>
                <a:close/>
                <a:moveTo>
                  <a:pt x="854192" y="489783"/>
                </a:moveTo>
                <a:cubicBezTo>
                  <a:pt x="852118" y="486829"/>
                  <a:pt x="865441" y="486155"/>
                  <a:pt x="861916" y="484755"/>
                </a:cubicBezTo>
                <a:cubicBezTo>
                  <a:pt x="874306" y="482370"/>
                  <a:pt x="881771" y="478793"/>
                  <a:pt x="885659" y="480297"/>
                </a:cubicBezTo>
                <a:cubicBezTo>
                  <a:pt x="892969" y="479363"/>
                  <a:pt x="879283" y="478845"/>
                  <a:pt x="880060" y="477031"/>
                </a:cubicBezTo>
                <a:cubicBezTo>
                  <a:pt x="874099" y="481230"/>
                  <a:pt x="854451" y="485688"/>
                  <a:pt x="852533" y="483718"/>
                </a:cubicBezTo>
                <a:cubicBezTo>
                  <a:pt x="847401" y="485325"/>
                  <a:pt x="852740" y="484185"/>
                  <a:pt x="852170" y="485014"/>
                </a:cubicBezTo>
                <a:cubicBezTo>
                  <a:pt x="849682" y="486466"/>
                  <a:pt x="844497" y="488125"/>
                  <a:pt x="838017" y="489939"/>
                </a:cubicBezTo>
                <a:cubicBezTo>
                  <a:pt x="846467" y="489783"/>
                  <a:pt x="840350" y="492738"/>
                  <a:pt x="854192" y="489783"/>
                </a:cubicBezTo>
                <a:close/>
                <a:moveTo>
                  <a:pt x="2305887" y="81123"/>
                </a:moveTo>
                <a:cubicBezTo>
                  <a:pt x="2316670" y="76094"/>
                  <a:pt x="2313093" y="74073"/>
                  <a:pt x="2315011" y="71325"/>
                </a:cubicBezTo>
                <a:cubicBezTo>
                  <a:pt x="2306302" y="74125"/>
                  <a:pt x="2287847" y="79620"/>
                  <a:pt x="2280434" y="80449"/>
                </a:cubicBezTo>
                <a:cubicBezTo>
                  <a:pt x="2290491" y="76613"/>
                  <a:pt x="2284218" y="75524"/>
                  <a:pt x="2288884" y="73088"/>
                </a:cubicBezTo>
                <a:cubicBezTo>
                  <a:pt x="2275198" y="76043"/>
                  <a:pt x="2280641" y="78687"/>
                  <a:pt x="2276649" y="82575"/>
                </a:cubicBezTo>
                <a:cubicBezTo>
                  <a:pt x="2300807" y="75628"/>
                  <a:pt x="2317914" y="71999"/>
                  <a:pt x="2305887" y="81123"/>
                </a:cubicBezTo>
                <a:close/>
                <a:moveTo>
                  <a:pt x="2078099" y="126898"/>
                </a:moveTo>
                <a:cubicBezTo>
                  <a:pt x="2075248" y="125499"/>
                  <a:pt x="2071101" y="127261"/>
                  <a:pt x="2075818" y="123477"/>
                </a:cubicBezTo>
                <a:cubicBezTo>
                  <a:pt x="2064880" y="126639"/>
                  <a:pt x="2067316" y="129231"/>
                  <a:pt x="2078099" y="126898"/>
                </a:cubicBezTo>
                <a:close/>
                <a:moveTo>
                  <a:pt x="2066279" y="123166"/>
                </a:moveTo>
                <a:cubicBezTo>
                  <a:pt x="2070219" y="122336"/>
                  <a:pt x="2074781" y="121922"/>
                  <a:pt x="2069390" y="123477"/>
                </a:cubicBezTo>
                <a:cubicBezTo>
                  <a:pt x="2069960" y="124514"/>
                  <a:pt x="2084579" y="119641"/>
                  <a:pt x="2086394" y="120159"/>
                </a:cubicBezTo>
                <a:cubicBezTo>
                  <a:pt x="2088416" y="121766"/>
                  <a:pt x="2081365" y="124203"/>
                  <a:pt x="2081572" y="126017"/>
                </a:cubicBezTo>
                <a:cubicBezTo>
                  <a:pt x="2086135" y="124825"/>
                  <a:pt x="2090800" y="123581"/>
                  <a:pt x="2095414" y="122388"/>
                </a:cubicBezTo>
                <a:cubicBezTo>
                  <a:pt x="2095725" y="121144"/>
                  <a:pt x="2086186" y="124099"/>
                  <a:pt x="2089141" y="121766"/>
                </a:cubicBezTo>
                <a:cubicBezTo>
                  <a:pt x="2103242" y="117671"/>
                  <a:pt x="2096917" y="122129"/>
                  <a:pt x="2109255" y="118759"/>
                </a:cubicBezTo>
                <a:cubicBezTo>
                  <a:pt x="2101479" y="117152"/>
                  <a:pt x="2102568" y="113575"/>
                  <a:pt x="2098317" y="111916"/>
                </a:cubicBezTo>
                <a:cubicBezTo>
                  <a:pt x="2089712" y="114249"/>
                  <a:pt x="2081469" y="116478"/>
                  <a:pt x="2081365" y="115234"/>
                </a:cubicBezTo>
                <a:cubicBezTo>
                  <a:pt x="2077581" y="116375"/>
                  <a:pt x="2078669" y="117100"/>
                  <a:pt x="2074056" y="118293"/>
                </a:cubicBezTo>
                <a:cubicBezTo>
                  <a:pt x="2072086" y="118137"/>
                  <a:pt x="2072708" y="117152"/>
                  <a:pt x="2064310" y="118552"/>
                </a:cubicBezTo>
                <a:cubicBezTo>
                  <a:pt x="2061407" y="119226"/>
                  <a:pt x="2060992" y="119641"/>
                  <a:pt x="2060733" y="120055"/>
                </a:cubicBezTo>
                <a:cubicBezTo>
                  <a:pt x="2061199" y="120418"/>
                  <a:pt x="2059177" y="120989"/>
                  <a:pt x="2057104" y="121611"/>
                </a:cubicBezTo>
                <a:cubicBezTo>
                  <a:pt x="2075144" y="117412"/>
                  <a:pt x="2060266" y="125291"/>
                  <a:pt x="2058503" y="128143"/>
                </a:cubicBezTo>
                <a:cubicBezTo>
                  <a:pt x="2063843" y="126173"/>
                  <a:pt x="2066435" y="124514"/>
                  <a:pt x="2066279" y="123166"/>
                </a:cubicBezTo>
                <a:close/>
                <a:moveTo>
                  <a:pt x="2345131" y="44005"/>
                </a:moveTo>
                <a:cubicBezTo>
                  <a:pt x="2344250" y="37992"/>
                  <a:pt x="2347256" y="43020"/>
                  <a:pt x="2334555" y="47375"/>
                </a:cubicBezTo>
                <a:cubicBezTo>
                  <a:pt x="2337044" y="47219"/>
                  <a:pt x="2337873" y="47789"/>
                  <a:pt x="2337303" y="48930"/>
                </a:cubicBezTo>
                <a:cubicBezTo>
                  <a:pt x="2332274" y="52040"/>
                  <a:pt x="2344250" y="45249"/>
                  <a:pt x="2345131" y="44005"/>
                </a:cubicBezTo>
                <a:close/>
                <a:moveTo>
                  <a:pt x="2045284" y="106318"/>
                </a:moveTo>
                <a:cubicBezTo>
                  <a:pt x="2040463" y="107977"/>
                  <a:pt x="2038441" y="109324"/>
                  <a:pt x="2037663" y="110620"/>
                </a:cubicBezTo>
                <a:cubicBezTo>
                  <a:pt x="2053164" y="107354"/>
                  <a:pt x="2033516" y="115908"/>
                  <a:pt x="2042744" y="115597"/>
                </a:cubicBezTo>
                <a:cubicBezTo>
                  <a:pt x="2049017" y="113472"/>
                  <a:pt x="2054045" y="110724"/>
                  <a:pt x="2056585" y="111968"/>
                </a:cubicBezTo>
                <a:cubicBezTo>
                  <a:pt x="2054149" y="113835"/>
                  <a:pt x="2060266" y="109635"/>
                  <a:pt x="2061095" y="107354"/>
                </a:cubicBezTo>
                <a:cubicBezTo>
                  <a:pt x="2035279" y="116582"/>
                  <a:pt x="2057674" y="103415"/>
                  <a:pt x="2045284" y="106318"/>
                </a:cubicBezTo>
                <a:close/>
                <a:moveTo>
                  <a:pt x="1474725" y="216946"/>
                </a:moveTo>
                <a:cubicBezTo>
                  <a:pt x="1469697" y="218397"/>
                  <a:pt x="1472963" y="219123"/>
                  <a:pt x="1467312" y="220626"/>
                </a:cubicBezTo>
                <a:cubicBezTo>
                  <a:pt x="1468867" y="221456"/>
                  <a:pt x="1472340" y="220523"/>
                  <a:pt x="1477525" y="218553"/>
                </a:cubicBezTo>
                <a:cubicBezTo>
                  <a:pt x="1478250" y="219279"/>
                  <a:pt x="1473999" y="220471"/>
                  <a:pt x="1473533" y="221352"/>
                </a:cubicBezTo>
                <a:cubicBezTo>
                  <a:pt x="1481568" y="220315"/>
                  <a:pt x="1480739" y="216479"/>
                  <a:pt x="1474725" y="216946"/>
                </a:cubicBezTo>
                <a:close/>
                <a:moveTo>
                  <a:pt x="2152905" y="31149"/>
                </a:moveTo>
                <a:cubicBezTo>
                  <a:pt x="2143989" y="33533"/>
                  <a:pt x="2147255" y="34829"/>
                  <a:pt x="2138390" y="37214"/>
                </a:cubicBezTo>
                <a:cubicBezTo>
                  <a:pt x="2123408" y="41413"/>
                  <a:pt x="2134398" y="36696"/>
                  <a:pt x="2128488" y="38095"/>
                </a:cubicBezTo>
                <a:cubicBezTo>
                  <a:pt x="2127504" y="36955"/>
                  <a:pt x="2144144" y="34311"/>
                  <a:pt x="2139375" y="33533"/>
                </a:cubicBezTo>
                <a:cubicBezTo>
                  <a:pt x="2130718" y="35866"/>
                  <a:pt x="2128229" y="37525"/>
                  <a:pt x="2125741" y="36540"/>
                </a:cubicBezTo>
                <a:cubicBezTo>
                  <a:pt x="2121749" y="37681"/>
                  <a:pt x="2123615" y="37681"/>
                  <a:pt x="2125585" y="37162"/>
                </a:cubicBezTo>
                <a:cubicBezTo>
                  <a:pt x="2127504" y="38199"/>
                  <a:pt x="2118120" y="40221"/>
                  <a:pt x="2114647" y="41724"/>
                </a:cubicBezTo>
                <a:cubicBezTo>
                  <a:pt x="2122423" y="43435"/>
                  <a:pt x="2118794" y="48360"/>
                  <a:pt x="2124756" y="51678"/>
                </a:cubicBezTo>
                <a:cubicBezTo>
                  <a:pt x="2147981" y="44005"/>
                  <a:pt x="2141293" y="37577"/>
                  <a:pt x="2158712" y="33637"/>
                </a:cubicBezTo>
                <a:cubicBezTo>
                  <a:pt x="2153061" y="34363"/>
                  <a:pt x="2158504" y="30475"/>
                  <a:pt x="2152905" y="31149"/>
                </a:cubicBezTo>
                <a:close/>
                <a:moveTo>
                  <a:pt x="2095362" y="41620"/>
                </a:moveTo>
                <a:cubicBezTo>
                  <a:pt x="2089712" y="43227"/>
                  <a:pt x="2089556" y="42605"/>
                  <a:pt x="2085150" y="43694"/>
                </a:cubicBezTo>
                <a:cubicBezTo>
                  <a:pt x="2075144" y="46597"/>
                  <a:pt x="2090489" y="43124"/>
                  <a:pt x="2091733" y="43124"/>
                </a:cubicBezTo>
                <a:cubicBezTo>
                  <a:pt x="2089815" y="44938"/>
                  <a:pt x="2076026" y="48774"/>
                  <a:pt x="2083957" y="47997"/>
                </a:cubicBezTo>
                <a:cubicBezTo>
                  <a:pt x="2087586" y="46649"/>
                  <a:pt x="2087897" y="45664"/>
                  <a:pt x="2094740" y="44057"/>
                </a:cubicBezTo>
                <a:cubicBezTo>
                  <a:pt x="2089245" y="44368"/>
                  <a:pt x="2095259" y="43227"/>
                  <a:pt x="2095362" y="41620"/>
                </a:cubicBezTo>
                <a:close/>
                <a:moveTo>
                  <a:pt x="371866" y="857593"/>
                </a:moveTo>
                <a:cubicBezTo>
                  <a:pt x="374458" y="860030"/>
                  <a:pt x="355691" y="864281"/>
                  <a:pt x="354084" y="864177"/>
                </a:cubicBezTo>
                <a:cubicBezTo>
                  <a:pt x="345427" y="867858"/>
                  <a:pt x="366630" y="866303"/>
                  <a:pt x="345531" y="872523"/>
                </a:cubicBezTo>
                <a:cubicBezTo>
                  <a:pt x="339776" y="873094"/>
                  <a:pt x="338739" y="871642"/>
                  <a:pt x="339932" y="869206"/>
                </a:cubicBezTo>
                <a:cubicBezTo>
                  <a:pt x="326712" y="876826"/>
                  <a:pt x="309346" y="880974"/>
                  <a:pt x="312923" y="886728"/>
                </a:cubicBezTo>
                <a:cubicBezTo>
                  <a:pt x="307842" y="883358"/>
                  <a:pt x="303332" y="890668"/>
                  <a:pt x="291513" y="894919"/>
                </a:cubicBezTo>
                <a:cubicBezTo>
                  <a:pt x="302192" y="894556"/>
                  <a:pt x="303021" y="889735"/>
                  <a:pt x="312767" y="887350"/>
                </a:cubicBezTo>
                <a:cubicBezTo>
                  <a:pt x="318366" y="889942"/>
                  <a:pt x="323602" y="887868"/>
                  <a:pt x="331845" y="888231"/>
                </a:cubicBezTo>
                <a:cubicBezTo>
                  <a:pt x="345634" y="881596"/>
                  <a:pt x="342576" y="880040"/>
                  <a:pt x="354810" y="874182"/>
                </a:cubicBezTo>
                <a:cubicBezTo>
                  <a:pt x="351544" y="876412"/>
                  <a:pt x="370777" y="871642"/>
                  <a:pt x="361912" y="871694"/>
                </a:cubicBezTo>
                <a:cubicBezTo>
                  <a:pt x="372021" y="869102"/>
                  <a:pt x="374561" y="869102"/>
                  <a:pt x="379227" y="867028"/>
                </a:cubicBezTo>
                <a:cubicBezTo>
                  <a:pt x="380523" y="864384"/>
                  <a:pt x="376480" y="867547"/>
                  <a:pt x="369014" y="869206"/>
                </a:cubicBezTo>
                <a:cubicBezTo>
                  <a:pt x="386329" y="861741"/>
                  <a:pt x="365282" y="865110"/>
                  <a:pt x="384826" y="857697"/>
                </a:cubicBezTo>
                <a:cubicBezTo>
                  <a:pt x="389699" y="856712"/>
                  <a:pt x="393017" y="856401"/>
                  <a:pt x="394727" y="856816"/>
                </a:cubicBezTo>
                <a:cubicBezTo>
                  <a:pt x="408984" y="848521"/>
                  <a:pt x="380108" y="857541"/>
                  <a:pt x="371866" y="857593"/>
                </a:cubicBezTo>
                <a:close/>
                <a:moveTo>
                  <a:pt x="604164" y="743388"/>
                </a:moveTo>
                <a:cubicBezTo>
                  <a:pt x="593848" y="746602"/>
                  <a:pt x="591204" y="749143"/>
                  <a:pt x="585864" y="751890"/>
                </a:cubicBezTo>
                <a:lnTo>
                  <a:pt x="603127" y="747224"/>
                </a:lnTo>
                <a:lnTo>
                  <a:pt x="604164" y="743388"/>
                </a:lnTo>
                <a:close/>
                <a:moveTo>
                  <a:pt x="1643985" y="174488"/>
                </a:moveTo>
                <a:cubicBezTo>
                  <a:pt x="1651761" y="175681"/>
                  <a:pt x="1636261" y="177132"/>
                  <a:pt x="1639164" y="180398"/>
                </a:cubicBezTo>
                <a:cubicBezTo>
                  <a:pt x="1630817" y="182783"/>
                  <a:pt x="1641860" y="177028"/>
                  <a:pt x="1629262" y="181227"/>
                </a:cubicBezTo>
                <a:cubicBezTo>
                  <a:pt x="1637038" y="188070"/>
                  <a:pt x="1611947" y="202482"/>
                  <a:pt x="1611222" y="212073"/>
                </a:cubicBezTo>
                <a:cubicBezTo>
                  <a:pt x="1624493" y="207355"/>
                  <a:pt x="1609666" y="203104"/>
                  <a:pt x="1638179" y="195743"/>
                </a:cubicBezTo>
                <a:cubicBezTo>
                  <a:pt x="1637349" y="195173"/>
                  <a:pt x="1629677" y="197505"/>
                  <a:pt x="1624441" y="198750"/>
                </a:cubicBezTo>
                <a:cubicBezTo>
                  <a:pt x="1626100" y="195950"/>
                  <a:pt x="1633928" y="189418"/>
                  <a:pt x="1643467" y="187967"/>
                </a:cubicBezTo>
                <a:cubicBezTo>
                  <a:pt x="1652072" y="184493"/>
                  <a:pt x="1639682" y="185167"/>
                  <a:pt x="1638127" y="184131"/>
                </a:cubicBezTo>
                <a:cubicBezTo>
                  <a:pt x="1656893" y="178635"/>
                  <a:pt x="1664669" y="170341"/>
                  <a:pt x="1643985" y="174488"/>
                </a:cubicBezTo>
                <a:close/>
                <a:moveTo>
                  <a:pt x="1962391" y="34363"/>
                </a:moveTo>
                <a:cubicBezTo>
                  <a:pt x="1956636" y="35866"/>
                  <a:pt x="1950830" y="37369"/>
                  <a:pt x="1945076" y="38873"/>
                </a:cubicBezTo>
                <a:cubicBezTo>
                  <a:pt x="1947927" y="36696"/>
                  <a:pt x="1949171" y="35451"/>
                  <a:pt x="1942639" y="36073"/>
                </a:cubicBezTo>
                <a:cubicBezTo>
                  <a:pt x="1930094" y="40376"/>
                  <a:pt x="1927035" y="43850"/>
                  <a:pt x="1913505" y="48256"/>
                </a:cubicBezTo>
                <a:cubicBezTo>
                  <a:pt x="1913868" y="48826"/>
                  <a:pt x="1919674" y="47167"/>
                  <a:pt x="1923717" y="46182"/>
                </a:cubicBezTo>
                <a:cubicBezTo>
                  <a:pt x="1909928" y="53907"/>
                  <a:pt x="1876232" y="74436"/>
                  <a:pt x="1918222" y="66037"/>
                </a:cubicBezTo>
                <a:cubicBezTo>
                  <a:pt x="1920711" y="67230"/>
                  <a:pt x="1912313" y="69355"/>
                  <a:pt x="1907180" y="71221"/>
                </a:cubicBezTo>
                <a:cubicBezTo>
                  <a:pt x="1907699" y="72414"/>
                  <a:pt x="1916045" y="70236"/>
                  <a:pt x="1920866" y="68215"/>
                </a:cubicBezTo>
                <a:cubicBezTo>
                  <a:pt x="1949534" y="62823"/>
                  <a:pt x="1933464" y="78064"/>
                  <a:pt x="1925947" y="84700"/>
                </a:cubicBezTo>
                <a:cubicBezTo>
                  <a:pt x="1953267" y="75576"/>
                  <a:pt x="1930716" y="73036"/>
                  <a:pt x="1953785" y="65363"/>
                </a:cubicBezTo>
                <a:cubicBezTo>
                  <a:pt x="1949897" y="64327"/>
                  <a:pt x="1946528" y="65156"/>
                  <a:pt x="1951660" y="61320"/>
                </a:cubicBezTo>
                <a:cubicBezTo>
                  <a:pt x="1942069" y="64223"/>
                  <a:pt x="1945076" y="61890"/>
                  <a:pt x="1938181" y="63653"/>
                </a:cubicBezTo>
                <a:cubicBezTo>
                  <a:pt x="1938077" y="60231"/>
                  <a:pt x="1959177" y="54995"/>
                  <a:pt x="1964153" y="51159"/>
                </a:cubicBezTo>
                <a:cubicBezTo>
                  <a:pt x="1960732" y="50174"/>
                  <a:pt x="1952074" y="54529"/>
                  <a:pt x="1943676" y="55358"/>
                </a:cubicBezTo>
                <a:cubicBezTo>
                  <a:pt x="1959436" y="49811"/>
                  <a:pt x="1945750" y="49241"/>
                  <a:pt x="1969856" y="42242"/>
                </a:cubicBezTo>
                <a:cubicBezTo>
                  <a:pt x="1953370" y="45197"/>
                  <a:pt x="1982609" y="32496"/>
                  <a:pt x="1962391" y="34363"/>
                </a:cubicBezTo>
                <a:close/>
                <a:moveTo>
                  <a:pt x="1466275" y="1819342"/>
                </a:moveTo>
                <a:cubicBezTo>
                  <a:pt x="1467156" y="1824993"/>
                  <a:pt x="1470889" y="1820276"/>
                  <a:pt x="1470215" y="1815402"/>
                </a:cubicBezTo>
                <a:cubicBezTo>
                  <a:pt x="1470733" y="1814884"/>
                  <a:pt x="1471407" y="1814936"/>
                  <a:pt x="1472340" y="1815765"/>
                </a:cubicBezTo>
                <a:lnTo>
                  <a:pt x="1473533" y="1810892"/>
                </a:lnTo>
                <a:cubicBezTo>
                  <a:pt x="1470733" y="1808922"/>
                  <a:pt x="1467312" y="1807315"/>
                  <a:pt x="1466534" y="1804101"/>
                </a:cubicBezTo>
                <a:cubicBezTo>
                  <a:pt x="1465497" y="1807056"/>
                  <a:pt x="1466845" y="1808559"/>
                  <a:pt x="1465964" y="1811411"/>
                </a:cubicBezTo>
                <a:cubicBezTo>
                  <a:pt x="1469023" y="1812240"/>
                  <a:pt x="1468763" y="1811825"/>
                  <a:pt x="1469282" y="1814055"/>
                </a:cubicBezTo>
                <a:cubicBezTo>
                  <a:pt x="1467571" y="1814780"/>
                  <a:pt x="1468141" y="1818824"/>
                  <a:pt x="1466275" y="1819342"/>
                </a:cubicBezTo>
                <a:close/>
                <a:moveTo>
                  <a:pt x="1641030" y="1789949"/>
                </a:moveTo>
                <a:cubicBezTo>
                  <a:pt x="1642326" y="1797155"/>
                  <a:pt x="1644659" y="1790986"/>
                  <a:pt x="1644192" y="1788497"/>
                </a:cubicBezTo>
                <a:cubicBezTo>
                  <a:pt x="1642482" y="1783728"/>
                  <a:pt x="1643104" y="1791452"/>
                  <a:pt x="1641030" y="1789949"/>
                </a:cubicBezTo>
                <a:close/>
                <a:moveTo>
                  <a:pt x="1657827" y="1717683"/>
                </a:moveTo>
                <a:cubicBezTo>
                  <a:pt x="1656686" y="1713950"/>
                  <a:pt x="1654561" y="1718409"/>
                  <a:pt x="1653057" y="1717994"/>
                </a:cubicBezTo>
                <a:cubicBezTo>
                  <a:pt x="1654509" y="1720223"/>
                  <a:pt x="1657360" y="1721363"/>
                  <a:pt x="1657827" y="1717683"/>
                </a:cubicBezTo>
                <a:close/>
                <a:moveTo>
                  <a:pt x="1731959" y="2007939"/>
                </a:moveTo>
                <a:cubicBezTo>
                  <a:pt x="1732892" y="2010064"/>
                  <a:pt x="1734032" y="2010531"/>
                  <a:pt x="1735277" y="2010220"/>
                </a:cubicBezTo>
                <a:cubicBezTo>
                  <a:pt x="1734499" y="2007213"/>
                  <a:pt x="1735225" y="2006228"/>
                  <a:pt x="1734343" y="2003066"/>
                </a:cubicBezTo>
                <a:lnTo>
                  <a:pt x="1732425" y="2003947"/>
                </a:lnTo>
                <a:cubicBezTo>
                  <a:pt x="1734084" y="2006539"/>
                  <a:pt x="1733929" y="2007576"/>
                  <a:pt x="1731959" y="2007939"/>
                </a:cubicBezTo>
                <a:close/>
                <a:moveTo>
                  <a:pt x="1722213" y="1822660"/>
                </a:moveTo>
                <a:lnTo>
                  <a:pt x="1719050" y="1824112"/>
                </a:lnTo>
                <a:cubicBezTo>
                  <a:pt x="1720243" y="1829866"/>
                  <a:pt x="1724338" y="1830281"/>
                  <a:pt x="1722213" y="1822660"/>
                </a:cubicBezTo>
                <a:close/>
                <a:moveTo>
                  <a:pt x="1740461" y="1895859"/>
                </a:moveTo>
                <a:cubicBezTo>
                  <a:pt x="1741705" y="1899385"/>
                  <a:pt x="1744711" y="1895652"/>
                  <a:pt x="1744867" y="1893838"/>
                </a:cubicBezTo>
                <a:cubicBezTo>
                  <a:pt x="1742742" y="1889068"/>
                  <a:pt x="1742430" y="1896533"/>
                  <a:pt x="1740461" y="1895859"/>
                </a:cubicBezTo>
                <a:close/>
                <a:moveTo>
                  <a:pt x="1731440" y="1820327"/>
                </a:moveTo>
                <a:cubicBezTo>
                  <a:pt x="1732944" y="1822557"/>
                  <a:pt x="1734706" y="1822816"/>
                  <a:pt x="1736624" y="1821727"/>
                </a:cubicBezTo>
                <a:cubicBezTo>
                  <a:pt x="1735639" y="1814988"/>
                  <a:pt x="1733151" y="1820949"/>
                  <a:pt x="1731440" y="1820327"/>
                </a:cubicBezTo>
                <a:close/>
                <a:moveTo>
                  <a:pt x="1748755" y="1835050"/>
                </a:moveTo>
                <a:cubicBezTo>
                  <a:pt x="1749481" y="1839508"/>
                  <a:pt x="1755650" y="1838679"/>
                  <a:pt x="1753784" y="1832665"/>
                </a:cubicBezTo>
                <a:cubicBezTo>
                  <a:pt x="1752436" y="1835931"/>
                  <a:pt x="1751347" y="1832925"/>
                  <a:pt x="1748755" y="1835050"/>
                </a:cubicBezTo>
                <a:close/>
                <a:moveTo>
                  <a:pt x="1755494" y="1734946"/>
                </a:moveTo>
                <a:cubicBezTo>
                  <a:pt x="1756842" y="1737019"/>
                  <a:pt x="1758398" y="1737175"/>
                  <a:pt x="1760056" y="1736605"/>
                </a:cubicBezTo>
                <a:cubicBezTo>
                  <a:pt x="1758968" y="1731006"/>
                  <a:pt x="1755857" y="1731628"/>
                  <a:pt x="1755494" y="1734946"/>
                </a:cubicBezTo>
                <a:close/>
                <a:moveTo>
                  <a:pt x="1778667" y="1828622"/>
                </a:moveTo>
                <a:cubicBezTo>
                  <a:pt x="1779237" y="1830384"/>
                  <a:pt x="1780171" y="1829192"/>
                  <a:pt x="1780741" y="1831473"/>
                </a:cubicBezTo>
                <a:cubicBezTo>
                  <a:pt x="1780741" y="1826030"/>
                  <a:pt x="1781415" y="1826859"/>
                  <a:pt x="1782711" y="1824838"/>
                </a:cubicBezTo>
                <a:cubicBezTo>
                  <a:pt x="1780585" y="1820535"/>
                  <a:pt x="1778875" y="1826393"/>
                  <a:pt x="1778667" y="1828622"/>
                </a:cubicBezTo>
                <a:close/>
                <a:moveTo>
                  <a:pt x="1814489" y="1967607"/>
                </a:moveTo>
                <a:cubicBezTo>
                  <a:pt x="1815526" y="1974346"/>
                  <a:pt x="1817962" y="1968384"/>
                  <a:pt x="1819725" y="1968955"/>
                </a:cubicBezTo>
                <a:cubicBezTo>
                  <a:pt x="1818481" y="1964134"/>
                  <a:pt x="1816355" y="1967037"/>
                  <a:pt x="1814489" y="1967607"/>
                </a:cubicBezTo>
                <a:close/>
                <a:moveTo>
                  <a:pt x="1805262" y="1778025"/>
                </a:moveTo>
                <a:cubicBezTo>
                  <a:pt x="1803914" y="1780773"/>
                  <a:pt x="1802099" y="1782950"/>
                  <a:pt x="1799766" y="1784402"/>
                </a:cubicBezTo>
                <a:cubicBezTo>
                  <a:pt x="1801685" y="1786994"/>
                  <a:pt x="1806091" y="1783106"/>
                  <a:pt x="1805262" y="1778025"/>
                </a:cubicBezTo>
                <a:close/>
                <a:moveTo>
                  <a:pt x="1843157" y="1853350"/>
                </a:moveTo>
                <a:cubicBezTo>
                  <a:pt x="1841809" y="1851276"/>
                  <a:pt x="1840202" y="1851121"/>
                  <a:pt x="1838595" y="1851691"/>
                </a:cubicBezTo>
                <a:cubicBezTo>
                  <a:pt x="1839943" y="1855112"/>
                  <a:pt x="1842742" y="1857134"/>
                  <a:pt x="1843157" y="1853350"/>
                </a:cubicBezTo>
                <a:close/>
                <a:moveTo>
                  <a:pt x="1831130" y="1775330"/>
                </a:moveTo>
                <a:cubicBezTo>
                  <a:pt x="1830301" y="1774034"/>
                  <a:pt x="1829575" y="1771804"/>
                  <a:pt x="1828901" y="1768798"/>
                </a:cubicBezTo>
                <a:cubicBezTo>
                  <a:pt x="1826931" y="1770560"/>
                  <a:pt x="1825220" y="1769783"/>
                  <a:pt x="1823458" y="1769472"/>
                </a:cubicBezTo>
                <a:cubicBezTo>
                  <a:pt x="1823302" y="1771234"/>
                  <a:pt x="1823665" y="1773619"/>
                  <a:pt x="1824443" y="1776626"/>
                </a:cubicBezTo>
                <a:cubicBezTo>
                  <a:pt x="1824754" y="1768642"/>
                  <a:pt x="1828642" y="1773308"/>
                  <a:pt x="1831130" y="1775330"/>
                </a:cubicBezTo>
                <a:close/>
                <a:moveTo>
                  <a:pt x="1830508" y="1796584"/>
                </a:moveTo>
                <a:cubicBezTo>
                  <a:pt x="1835692" y="1796688"/>
                  <a:pt x="1843157" y="1807626"/>
                  <a:pt x="1845697" y="1798917"/>
                </a:cubicBezTo>
                <a:cubicBezTo>
                  <a:pt x="1844712" y="1795185"/>
                  <a:pt x="1842846" y="1799435"/>
                  <a:pt x="1841498" y="1798969"/>
                </a:cubicBezTo>
                <a:cubicBezTo>
                  <a:pt x="1840410" y="1794044"/>
                  <a:pt x="1843364" y="1794614"/>
                  <a:pt x="1845075" y="1793474"/>
                </a:cubicBezTo>
                <a:cubicBezTo>
                  <a:pt x="1841550" y="1790571"/>
                  <a:pt x="1832789" y="1790467"/>
                  <a:pt x="1830508" y="1796584"/>
                </a:cubicBezTo>
                <a:close/>
                <a:moveTo>
                  <a:pt x="1866693" y="1783002"/>
                </a:moveTo>
                <a:cubicBezTo>
                  <a:pt x="1866796" y="1783417"/>
                  <a:pt x="1866796" y="1783728"/>
                  <a:pt x="1866952" y="1784194"/>
                </a:cubicBezTo>
                <a:cubicBezTo>
                  <a:pt x="1868455" y="1783987"/>
                  <a:pt x="1869492" y="1783261"/>
                  <a:pt x="1870270" y="1782173"/>
                </a:cubicBezTo>
                <a:cubicBezTo>
                  <a:pt x="1871255" y="1782432"/>
                  <a:pt x="1872136" y="1781965"/>
                  <a:pt x="1872758" y="1780151"/>
                </a:cubicBezTo>
                <a:cubicBezTo>
                  <a:pt x="1872240" y="1779425"/>
                  <a:pt x="1871669" y="1778958"/>
                  <a:pt x="1871099" y="1778647"/>
                </a:cubicBezTo>
                <a:cubicBezTo>
                  <a:pt x="1868974" y="1775226"/>
                  <a:pt x="1865086" y="1775692"/>
                  <a:pt x="1866589" y="1782691"/>
                </a:cubicBezTo>
                <a:cubicBezTo>
                  <a:pt x="1864256" y="1781913"/>
                  <a:pt x="1862131" y="1779581"/>
                  <a:pt x="1859591" y="1780773"/>
                </a:cubicBezTo>
                <a:cubicBezTo>
                  <a:pt x="1861457" y="1784350"/>
                  <a:pt x="1861664" y="1783313"/>
                  <a:pt x="1862234" y="1789016"/>
                </a:cubicBezTo>
                <a:cubicBezTo>
                  <a:pt x="1862649" y="1784713"/>
                  <a:pt x="1865034" y="1786683"/>
                  <a:pt x="1866174" y="1790934"/>
                </a:cubicBezTo>
                <a:cubicBezTo>
                  <a:pt x="1868248" y="1790882"/>
                  <a:pt x="1865086" y="1783676"/>
                  <a:pt x="1866693" y="1783002"/>
                </a:cubicBezTo>
                <a:close/>
                <a:moveTo>
                  <a:pt x="1873380" y="1812292"/>
                </a:moveTo>
                <a:cubicBezTo>
                  <a:pt x="1873121" y="1814625"/>
                  <a:pt x="1871618" y="1815299"/>
                  <a:pt x="1870011" y="1815817"/>
                </a:cubicBezTo>
                <a:cubicBezTo>
                  <a:pt x="1871410" y="1819446"/>
                  <a:pt x="1875558" y="1819446"/>
                  <a:pt x="1873380" y="1812292"/>
                </a:cubicBezTo>
                <a:close/>
                <a:moveTo>
                  <a:pt x="1870736" y="1771597"/>
                </a:moveTo>
                <a:cubicBezTo>
                  <a:pt x="1869751" y="1767864"/>
                  <a:pt x="1867885" y="1772167"/>
                  <a:pt x="1866589" y="1771701"/>
                </a:cubicBezTo>
                <a:cubicBezTo>
                  <a:pt x="1868766" y="1777351"/>
                  <a:pt x="1869855" y="1775485"/>
                  <a:pt x="1870736" y="1771597"/>
                </a:cubicBezTo>
                <a:close/>
                <a:moveTo>
                  <a:pt x="1883593" y="1811203"/>
                </a:moveTo>
                <a:cubicBezTo>
                  <a:pt x="1883074" y="1813484"/>
                  <a:pt x="1890228" y="1812085"/>
                  <a:pt x="1890280" y="1809907"/>
                </a:cubicBezTo>
                <a:cubicBezTo>
                  <a:pt x="1888518" y="1806382"/>
                  <a:pt x="1885770" y="1811307"/>
                  <a:pt x="1883593" y="1811203"/>
                </a:cubicBezTo>
                <a:close/>
                <a:moveTo>
                  <a:pt x="1884215" y="1757548"/>
                </a:moveTo>
                <a:cubicBezTo>
                  <a:pt x="1884059" y="1756252"/>
                  <a:pt x="1876905" y="1757704"/>
                  <a:pt x="1875454" y="1756045"/>
                </a:cubicBezTo>
                <a:cubicBezTo>
                  <a:pt x="1875972" y="1762318"/>
                  <a:pt x="1884578" y="1760814"/>
                  <a:pt x="1884215" y="1757548"/>
                </a:cubicBezTo>
                <a:close/>
                <a:moveTo>
                  <a:pt x="1915164" y="1891245"/>
                </a:moveTo>
                <a:lnTo>
                  <a:pt x="1917082" y="1890364"/>
                </a:lnTo>
                <a:cubicBezTo>
                  <a:pt x="1917341" y="1888446"/>
                  <a:pt x="1915579" y="1881292"/>
                  <a:pt x="1913816" y="1882432"/>
                </a:cubicBezTo>
                <a:cubicBezTo>
                  <a:pt x="1915475" y="1886994"/>
                  <a:pt x="1913920" y="1887254"/>
                  <a:pt x="1915164" y="1891245"/>
                </a:cubicBezTo>
                <a:close/>
                <a:moveTo>
                  <a:pt x="1904899" y="1747595"/>
                </a:moveTo>
                <a:cubicBezTo>
                  <a:pt x="1904329" y="1745677"/>
                  <a:pt x="1904329" y="1744484"/>
                  <a:pt x="1904692" y="1743862"/>
                </a:cubicBezTo>
                <a:cubicBezTo>
                  <a:pt x="1901115" y="1738937"/>
                  <a:pt x="1904433" y="1753142"/>
                  <a:pt x="1906973" y="1750394"/>
                </a:cubicBezTo>
                <a:cubicBezTo>
                  <a:pt x="1906506" y="1747387"/>
                  <a:pt x="1905729" y="1747387"/>
                  <a:pt x="1904899" y="1747595"/>
                </a:cubicBezTo>
                <a:close/>
                <a:moveTo>
                  <a:pt x="1926672" y="1836191"/>
                </a:moveTo>
                <a:cubicBezTo>
                  <a:pt x="1931338" y="1839094"/>
                  <a:pt x="1930301" y="1830281"/>
                  <a:pt x="1935278" y="1833961"/>
                </a:cubicBezTo>
                <a:cubicBezTo>
                  <a:pt x="1933256" y="1824889"/>
                  <a:pt x="1926672" y="1831836"/>
                  <a:pt x="1926672" y="1836191"/>
                </a:cubicBezTo>
                <a:close/>
                <a:moveTo>
                  <a:pt x="1915734" y="1751949"/>
                </a:moveTo>
                <a:cubicBezTo>
                  <a:pt x="1914957" y="1750550"/>
                  <a:pt x="1912779" y="1746351"/>
                  <a:pt x="1915164" y="1746506"/>
                </a:cubicBezTo>
                <a:cubicBezTo>
                  <a:pt x="1915008" y="1745003"/>
                  <a:pt x="1913920" y="1744225"/>
                  <a:pt x="1913298" y="1743499"/>
                </a:cubicBezTo>
                <a:cubicBezTo>
                  <a:pt x="1915112" y="1745314"/>
                  <a:pt x="1918119" y="1740596"/>
                  <a:pt x="1920192" y="1740907"/>
                </a:cubicBezTo>
                <a:cubicBezTo>
                  <a:pt x="1917549" y="1734790"/>
                  <a:pt x="1915008" y="1739611"/>
                  <a:pt x="1913142" y="1741478"/>
                </a:cubicBezTo>
                <a:cubicBezTo>
                  <a:pt x="1909721" y="1736501"/>
                  <a:pt x="1913661" y="1749928"/>
                  <a:pt x="1909928" y="1745158"/>
                </a:cubicBezTo>
                <a:cubicBezTo>
                  <a:pt x="1911587" y="1749980"/>
                  <a:pt x="1913712" y="1750135"/>
                  <a:pt x="1915734" y="1751949"/>
                </a:cubicBezTo>
                <a:close/>
                <a:moveTo>
                  <a:pt x="1923614" y="1761488"/>
                </a:moveTo>
                <a:cubicBezTo>
                  <a:pt x="1918689" y="1757807"/>
                  <a:pt x="1919415" y="1768331"/>
                  <a:pt x="1914801" y="1765739"/>
                </a:cubicBezTo>
                <a:cubicBezTo>
                  <a:pt x="1918119" y="1773515"/>
                  <a:pt x="1921540" y="1762888"/>
                  <a:pt x="1923614" y="1761488"/>
                </a:cubicBezTo>
                <a:close/>
                <a:moveTo>
                  <a:pt x="1952282" y="1825771"/>
                </a:moveTo>
                <a:cubicBezTo>
                  <a:pt x="1953941" y="1823542"/>
                  <a:pt x="1957777" y="1829296"/>
                  <a:pt x="1957051" y="1831110"/>
                </a:cubicBezTo>
                <a:cubicBezTo>
                  <a:pt x="1961043" y="1833702"/>
                  <a:pt x="1962598" y="1826963"/>
                  <a:pt x="1966901" y="1828259"/>
                </a:cubicBezTo>
                <a:cubicBezTo>
                  <a:pt x="1966020" y="1826963"/>
                  <a:pt x="1965294" y="1824734"/>
                  <a:pt x="1964620" y="1821727"/>
                </a:cubicBezTo>
                <a:cubicBezTo>
                  <a:pt x="1961198" y="1831162"/>
                  <a:pt x="1956585" y="1820483"/>
                  <a:pt x="1951660" y="1820327"/>
                </a:cubicBezTo>
                <a:cubicBezTo>
                  <a:pt x="1950986" y="1820949"/>
                  <a:pt x="1951867" y="1823697"/>
                  <a:pt x="1952282" y="1825771"/>
                </a:cubicBezTo>
                <a:close/>
                <a:moveTo>
                  <a:pt x="1943106" y="1740648"/>
                </a:moveTo>
                <a:cubicBezTo>
                  <a:pt x="1943832" y="1747491"/>
                  <a:pt x="1940047" y="1741063"/>
                  <a:pt x="1939529" y="1746143"/>
                </a:cubicBezTo>
                <a:cubicBezTo>
                  <a:pt x="1941914" y="1748943"/>
                  <a:pt x="1947409" y="1747906"/>
                  <a:pt x="1943106" y="1740648"/>
                </a:cubicBezTo>
                <a:close/>
                <a:moveTo>
                  <a:pt x="1971255" y="1837590"/>
                </a:moveTo>
                <a:lnTo>
                  <a:pt x="1968093" y="1839145"/>
                </a:lnTo>
                <a:cubicBezTo>
                  <a:pt x="1968404" y="1844848"/>
                  <a:pt x="1973433" y="1842360"/>
                  <a:pt x="1971255" y="1837590"/>
                </a:cubicBezTo>
                <a:close/>
                <a:moveTo>
                  <a:pt x="1947253" y="1746247"/>
                </a:moveTo>
                <a:cubicBezTo>
                  <a:pt x="1946942" y="1749565"/>
                  <a:pt x="1952489" y="1745106"/>
                  <a:pt x="1954355" y="1746610"/>
                </a:cubicBezTo>
                <a:cubicBezTo>
                  <a:pt x="1951660" y="1739145"/>
                  <a:pt x="1949897" y="1744692"/>
                  <a:pt x="1947253" y="1746247"/>
                </a:cubicBezTo>
                <a:close/>
                <a:moveTo>
                  <a:pt x="1946683" y="1740856"/>
                </a:moveTo>
                <a:cubicBezTo>
                  <a:pt x="1951038" y="1742100"/>
                  <a:pt x="1954407" y="1732094"/>
                  <a:pt x="1955496" y="1725096"/>
                </a:cubicBezTo>
                <a:cubicBezTo>
                  <a:pt x="1951763" y="1722400"/>
                  <a:pt x="1950571" y="1736760"/>
                  <a:pt x="1946683" y="1740856"/>
                </a:cubicBezTo>
                <a:close/>
                <a:moveTo>
                  <a:pt x="1971515" y="1824112"/>
                </a:moveTo>
                <a:cubicBezTo>
                  <a:pt x="1972240" y="1823179"/>
                  <a:pt x="1970996" y="1819550"/>
                  <a:pt x="1970530" y="1816958"/>
                </a:cubicBezTo>
                <a:cubicBezTo>
                  <a:pt x="1968715" y="1820120"/>
                  <a:pt x="1968301" y="1820742"/>
                  <a:pt x="1966953" y="1822505"/>
                </a:cubicBezTo>
                <a:cubicBezTo>
                  <a:pt x="1969804" y="1832095"/>
                  <a:pt x="1969078" y="1814625"/>
                  <a:pt x="1971515" y="1824112"/>
                </a:cubicBezTo>
                <a:close/>
                <a:moveTo>
                  <a:pt x="1958243" y="1759985"/>
                </a:moveTo>
                <a:cubicBezTo>
                  <a:pt x="1956533" y="1754956"/>
                  <a:pt x="1956999" y="1756926"/>
                  <a:pt x="1956222" y="1751483"/>
                </a:cubicBezTo>
                <a:cubicBezTo>
                  <a:pt x="1955029" y="1753349"/>
                  <a:pt x="1955911" y="1757963"/>
                  <a:pt x="1954718" y="1759829"/>
                </a:cubicBezTo>
                <a:cubicBezTo>
                  <a:pt x="1955496" y="1763562"/>
                  <a:pt x="1957103" y="1759466"/>
                  <a:pt x="1958243" y="1759985"/>
                </a:cubicBezTo>
                <a:close/>
                <a:moveTo>
                  <a:pt x="1965294" y="1771804"/>
                </a:moveTo>
                <a:cubicBezTo>
                  <a:pt x="1964153" y="1769523"/>
                  <a:pt x="1962857" y="1768901"/>
                  <a:pt x="1961354" y="1769938"/>
                </a:cubicBezTo>
                <a:cubicBezTo>
                  <a:pt x="1963013" y="1773878"/>
                  <a:pt x="1965864" y="1777092"/>
                  <a:pt x="1965294" y="1771804"/>
                </a:cubicBezTo>
                <a:close/>
                <a:moveTo>
                  <a:pt x="1973070" y="1754593"/>
                </a:moveTo>
                <a:cubicBezTo>
                  <a:pt x="1971100" y="1751638"/>
                  <a:pt x="1970633" y="1755267"/>
                  <a:pt x="1970167" y="1748372"/>
                </a:cubicBezTo>
                <a:cubicBezTo>
                  <a:pt x="1970115" y="1752883"/>
                  <a:pt x="1967419" y="1753868"/>
                  <a:pt x="1964723" y="1754853"/>
                </a:cubicBezTo>
                <a:cubicBezTo>
                  <a:pt x="1967419" y="1757859"/>
                  <a:pt x="1972914" y="1760762"/>
                  <a:pt x="1973070" y="1754593"/>
                </a:cubicBezTo>
                <a:close/>
                <a:moveTo>
                  <a:pt x="1981468" y="1742877"/>
                </a:moveTo>
                <a:cubicBezTo>
                  <a:pt x="1982609" y="1752468"/>
                  <a:pt x="1994895" y="1745055"/>
                  <a:pt x="1990074" y="1734842"/>
                </a:cubicBezTo>
                <a:cubicBezTo>
                  <a:pt x="1989400" y="1735464"/>
                  <a:pt x="1990281" y="1738212"/>
                  <a:pt x="1990696" y="1740233"/>
                </a:cubicBezTo>
                <a:cubicBezTo>
                  <a:pt x="1987326" y="1738004"/>
                  <a:pt x="1985304" y="1746610"/>
                  <a:pt x="1981468" y="1742877"/>
                </a:cubicBezTo>
                <a:close/>
                <a:moveTo>
                  <a:pt x="2018638" y="1739871"/>
                </a:moveTo>
                <a:cubicBezTo>
                  <a:pt x="2019830" y="1743551"/>
                  <a:pt x="2021904" y="1739041"/>
                  <a:pt x="2023459" y="1739404"/>
                </a:cubicBezTo>
                <a:cubicBezTo>
                  <a:pt x="2021697" y="1735516"/>
                  <a:pt x="2019986" y="1737071"/>
                  <a:pt x="2018638" y="1739871"/>
                </a:cubicBezTo>
                <a:close/>
                <a:moveTo>
                  <a:pt x="2065450" y="1724474"/>
                </a:moveTo>
                <a:cubicBezTo>
                  <a:pt x="2066850" y="1727895"/>
                  <a:pt x="2068457" y="1729762"/>
                  <a:pt x="2070479" y="1727740"/>
                </a:cubicBezTo>
                <a:cubicBezTo>
                  <a:pt x="2069079" y="1723748"/>
                  <a:pt x="2067161" y="1725096"/>
                  <a:pt x="2065450" y="1724474"/>
                </a:cubicBezTo>
                <a:close/>
                <a:moveTo>
                  <a:pt x="2109255" y="1702545"/>
                </a:moveTo>
                <a:cubicBezTo>
                  <a:pt x="2109152" y="1709544"/>
                  <a:pt x="2107337" y="1707055"/>
                  <a:pt x="2104901" y="1710477"/>
                </a:cubicBezTo>
                <a:cubicBezTo>
                  <a:pt x="2107286" y="1716283"/>
                  <a:pt x="2110033" y="1706900"/>
                  <a:pt x="2113040" y="1706381"/>
                </a:cubicBezTo>
                <a:cubicBezTo>
                  <a:pt x="2112159" y="1701768"/>
                  <a:pt x="2109929" y="1709751"/>
                  <a:pt x="2109255" y="1702545"/>
                </a:cubicBezTo>
                <a:close/>
                <a:moveTo>
                  <a:pt x="2220713" y="1722815"/>
                </a:moveTo>
                <a:cubicBezTo>
                  <a:pt x="2221750" y="1726236"/>
                  <a:pt x="2223564" y="1721882"/>
                  <a:pt x="2224705" y="1724629"/>
                </a:cubicBezTo>
                <a:cubicBezTo>
                  <a:pt x="2224653" y="1726444"/>
                  <a:pt x="2224186" y="1727792"/>
                  <a:pt x="2223668" y="1728984"/>
                </a:cubicBezTo>
                <a:cubicBezTo>
                  <a:pt x="2226053" y="1733494"/>
                  <a:pt x="2226778" y="1726288"/>
                  <a:pt x="2224497" y="1720897"/>
                </a:cubicBezTo>
                <a:cubicBezTo>
                  <a:pt x="2222683" y="1723385"/>
                  <a:pt x="2221076" y="1719031"/>
                  <a:pt x="2220713" y="1722815"/>
                </a:cubicBezTo>
                <a:close/>
                <a:moveTo>
                  <a:pt x="2341450" y="1648994"/>
                </a:moveTo>
                <a:cubicBezTo>
                  <a:pt x="2342798" y="1653245"/>
                  <a:pt x="2345235" y="1651171"/>
                  <a:pt x="2348397" y="1651171"/>
                </a:cubicBezTo>
                <a:cubicBezTo>
                  <a:pt x="2347412" y="1648424"/>
                  <a:pt x="2348086" y="1647698"/>
                  <a:pt x="2348760" y="1647128"/>
                </a:cubicBezTo>
                <a:cubicBezTo>
                  <a:pt x="2346531" y="1644950"/>
                  <a:pt x="2344716" y="1651327"/>
                  <a:pt x="2341450" y="1648994"/>
                </a:cubicBezTo>
                <a:close/>
                <a:moveTo>
                  <a:pt x="2405784" y="1615194"/>
                </a:moveTo>
                <a:cubicBezTo>
                  <a:pt x="2407080" y="1618304"/>
                  <a:pt x="2408636" y="1618822"/>
                  <a:pt x="2410243" y="1618615"/>
                </a:cubicBezTo>
                <a:cubicBezTo>
                  <a:pt x="2409310" y="1611513"/>
                  <a:pt x="2407443" y="1614364"/>
                  <a:pt x="2405784" y="1615194"/>
                </a:cubicBezTo>
                <a:close/>
                <a:moveTo>
                  <a:pt x="2468408" y="1599330"/>
                </a:moveTo>
                <a:cubicBezTo>
                  <a:pt x="2469186" y="1600730"/>
                  <a:pt x="2470793" y="1600989"/>
                  <a:pt x="2469911" y="1602389"/>
                </a:cubicBezTo>
                <a:cubicBezTo>
                  <a:pt x="2473903" y="1605707"/>
                  <a:pt x="2477584" y="1601560"/>
                  <a:pt x="2479917" y="1597049"/>
                </a:cubicBezTo>
                <a:cubicBezTo>
                  <a:pt x="2475718" y="1597205"/>
                  <a:pt x="2473437" y="1598605"/>
                  <a:pt x="2468408" y="1599330"/>
                </a:cubicBezTo>
                <a:close/>
                <a:moveTo>
                  <a:pt x="2463950" y="1576676"/>
                </a:moveTo>
                <a:cubicBezTo>
                  <a:pt x="2466386" y="1580512"/>
                  <a:pt x="2469134" y="1580720"/>
                  <a:pt x="2471570" y="1584141"/>
                </a:cubicBezTo>
                <a:cubicBezTo>
                  <a:pt x="2468460" y="1574862"/>
                  <a:pt x="2467060" y="1575950"/>
                  <a:pt x="2463950" y="1576676"/>
                </a:cubicBezTo>
                <a:close/>
                <a:moveTo>
                  <a:pt x="2475562" y="1585852"/>
                </a:moveTo>
                <a:cubicBezTo>
                  <a:pt x="2477532" y="1590310"/>
                  <a:pt x="2480124" y="1587718"/>
                  <a:pt x="2482146" y="1591969"/>
                </a:cubicBezTo>
                <a:cubicBezTo>
                  <a:pt x="2482923" y="1590310"/>
                  <a:pt x="2481524" y="1587873"/>
                  <a:pt x="2480642" y="1588910"/>
                </a:cubicBezTo>
                <a:cubicBezTo>
                  <a:pt x="2479606" y="1582638"/>
                  <a:pt x="2479657" y="1584711"/>
                  <a:pt x="2478621" y="1578439"/>
                </a:cubicBezTo>
                <a:cubicBezTo>
                  <a:pt x="2476184" y="1579061"/>
                  <a:pt x="2473955" y="1577557"/>
                  <a:pt x="2471674" y="1576365"/>
                </a:cubicBezTo>
                <a:cubicBezTo>
                  <a:pt x="2471104" y="1578335"/>
                  <a:pt x="2471467" y="1581342"/>
                  <a:pt x="2472659" y="1585489"/>
                </a:cubicBezTo>
                <a:cubicBezTo>
                  <a:pt x="2475925" y="1590154"/>
                  <a:pt x="2474629" y="1579631"/>
                  <a:pt x="2477014" y="1583104"/>
                </a:cubicBezTo>
                <a:cubicBezTo>
                  <a:pt x="2477376" y="1585230"/>
                  <a:pt x="2476236" y="1585178"/>
                  <a:pt x="2475562" y="1585852"/>
                </a:cubicBezTo>
                <a:close/>
                <a:moveTo>
                  <a:pt x="2484064" y="1596686"/>
                </a:moveTo>
                <a:cubicBezTo>
                  <a:pt x="2486552" y="1602700"/>
                  <a:pt x="2487485" y="1597153"/>
                  <a:pt x="2489300" y="1597723"/>
                </a:cubicBezTo>
                <a:cubicBezTo>
                  <a:pt x="2492203" y="1598656"/>
                  <a:pt x="2491166" y="1607625"/>
                  <a:pt x="2491788" y="1596375"/>
                </a:cubicBezTo>
                <a:cubicBezTo>
                  <a:pt x="2488159" y="1593732"/>
                  <a:pt x="2487485" y="1597360"/>
                  <a:pt x="2484064" y="1596686"/>
                </a:cubicBezTo>
                <a:close/>
                <a:moveTo>
                  <a:pt x="2503400" y="1586266"/>
                </a:moveTo>
                <a:cubicBezTo>
                  <a:pt x="2503400" y="1588755"/>
                  <a:pt x="2508896" y="1586474"/>
                  <a:pt x="2511125" y="1585955"/>
                </a:cubicBezTo>
                <a:cubicBezTo>
                  <a:pt x="2508740" y="1583571"/>
                  <a:pt x="2506096" y="1584504"/>
                  <a:pt x="2503400" y="1586266"/>
                </a:cubicBezTo>
                <a:close/>
                <a:moveTo>
                  <a:pt x="2512732" y="1567708"/>
                </a:moveTo>
                <a:cubicBezTo>
                  <a:pt x="2513095" y="1563923"/>
                  <a:pt x="2514235" y="1566671"/>
                  <a:pt x="2515842" y="1565997"/>
                </a:cubicBezTo>
                <a:cubicBezTo>
                  <a:pt x="2514702" y="1558946"/>
                  <a:pt x="2510347" y="1561279"/>
                  <a:pt x="2512732" y="1567708"/>
                </a:cubicBezTo>
                <a:close/>
                <a:moveTo>
                  <a:pt x="2515635" y="1535307"/>
                </a:moveTo>
                <a:cubicBezTo>
                  <a:pt x="2514598" y="1528775"/>
                  <a:pt x="2511539" y="1534011"/>
                  <a:pt x="2511436" y="1535618"/>
                </a:cubicBezTo>
                <a:cubicBezTo>
                  <a:pt x="2513250" y="1537951"/>
                  <a:pt x="2512991" y="1534478"/>
                  <a:pt x="2515635" y="1535307"/>
                </a:cubicBezTo>
                <a:close/>
                <a:moveTo>
                  <a:pt x="1177159" y="1713847"/>
                </a:moveTo>
                <a:cubicBezTo>
                  <a:pt x="1177989" y="1715194"/>
                  <a:pt x="1178663" y="1717475"/>
                  <a:pt x="1179233" y="1720482"/>
                </a:cubicBezTo>
                <a:lnTo>
                  <a:pt x="1176123" y="1721830"/>
                </a:lnTo>
                <a:cubicBezTo>
                  <a:pt x="1176693" y="1724266"/>
                  <a:pt x="1177263" y="1726651"/>
                  <a:pt x="1176589" y="1727273"/>
                </a:cubicBezTo>
                <a:cubicBezTo>
                  <a:pt x="1177833" y="1728206"/>
                  <a:pt x="1178663" y="1732354"/>
                  <a:pt x="1180166" y="1731420"/>
                </a:cubicBezTo>
                <a:cubicBezTo>
                  <a:pt x="1177937" y="1723800"/>
                  <a:pt x="1182084" y="1714520"/>
                  <a:pt x="1177159" y="1713847"/>
                </a:cubicBezTo>
                <a:close/>
                <a:moveTo>
                  <a:pt x="1925739" y="1785179"/>
                </a:moveTo>
                <a:cubicBezTo>
                  <a:pt x="1926050" y="1786475"/>
                  <a:pt x="1926361" y="1787823"/>
                  <a:pt x="1926672" y="1789119"/>
                </a:cubicBezTo>
                <a:cubicBezTo>
                  <a:pt x="1926621" y="1787979"/>
                  <a:pt x="1926361" y="1786683"/>
                  <a:pt x="1925739" y="1785179"/>
                </a:cubicBezTo>
                <a:close/>
                <a:moveTo>
                  <a:pt x="2421544" y="1533700"/>
                </a:moveTo>
                <a:cubicBezTo>
                  <a:pt x="2422684" y="1533700"/>
                  <a:pt x="2423825" y="1533596"/>
                  <a:pt x="2425017" y="1533493"/>
                </a:cubicBezTo>
                <a:lnTo>
                  <a:pt x="2424654" y="1532041"/>
                </a:lnTo>
                <a:lnTo>
                  <a:pt x="2421544" y="1533700"/>
                </a:lnTo>
                <a:close/>
                <a:moveTo>
                  <a:pt x="1973485" y="1844122"/>
                </a:moveTo>
                <a:cubicBezTo>
                  <a:pt x="1976077" y="1848840"/>
                  <a:pt x="1983386" y="1845729"/>
                  <a:pt x="1983334" y="1841219"/>
                </a:cubicBezTo>
                <a:cubicBezTo>
                  <a:pt x="1980483" y="1839301"/>
                  <a:pt x="1978772" y="1835620"/>
                  <a:pt x="1977891" y="1841997"/>
                </a:cubicBezTo>
                <a:cubicBezTo>
                  <a:pt x="1976336" y="1837538"/>
                  <a:pt x="1978306" y="1837953"/>
                  <a:pt x="1977528" y="1834532"/>
                </a:cubicBezTo>
                <a:cubicBezTo>
                  <a:pt x="1979602" y="1833495"/>
                  <a:pt x="1981002" y="1839042"/>
                  <a:pt x="1983179" y="1837487"/>
                </a:cubicBezTo>
                <a:cubicBezTo>
                  <a:pt x="1981675" y="1833080"/>
                  <a:pt x="1979809" y="1831888"/>
                  <a:pt x="1978202" y="1828466"/>
                </a:cubicBezTo>
                <a:cubicBezTo>
                  <a:pt x="1980328" y="1826859"/>
                  <a:pt x="1981520" y="1834376"/>
                  <a:pt x="1983594" y="1833443"/>
                </a:cubicBezTo>
                <a:cubicBezTo>
                  <a:pt x="1983438" y="1829970"/>
                  <a:pt x="1980328" y="1828674"/>
                  <a:pt x="1981935" y="1826600"/>
                </a:cubicBezTo>
                <a:cubicBezTo>
                  <a:pt x="1984423" y="1831007"/>
                  <a:pt x="1984682" y="1822712"/>
                  <a:pt x="1985512" y="1821053"/>
                </a:cubicBezTo>
                <a:cubicBezTo>
                  <a:pt x="1987482" y="1831214"/>
                  <a:pt x="1988415" y="1818617"/>
                  <a:pt x="1991162" y="1824008"/>
                </a:cubicBezTo>
                <a:cubicBezTo>
                  <a:pt x="1988674" y="1822712"/>
                  <a:pt x="1988778" y="1830592"/>
                  <a:pt x="1990903" y="1831732"/>
                </a:cubicBezTo>
                <a:cubicBezTo>
                  <a:pt x="1990955" y="1825200"/>
                  <a:pt x="1993080" y="1828570"/>
                  <a:pt x="1994687" y="1824164"/>
                </a:cubicBezTo>
                <a:cubicBezTo>
                  <a:pt x="1994273" y="1822453"/>
                  <a:pt x="1994687" y="1821883"/>
                  <a:pt x="1994480" y="1820431"/>
                </a:cubicBezTo>
                <a:cubicBezTo>
                  <a:pt x="1991525" y="1821779"/>
                  <a:pt x="1989763" y="1812344"/>
                  <a:pt x="1993443" y="1819031"/>
                </a:cubicBezTo>
                <a:cubicBezTo>
                  <a:pt x="1996968" y="1815506"/>
                  <a:pt x="2000701" y="1811359"/>
                  <a:pt x="2002878" y="1808663"/>
                </a:cubicBezTo>
                <a:cubicBezTo>
                  <a:pt x="2002308" y="1809855"/>
                  <a:pt x="2001893" y="1811203"/>
                  <a:pt x="2001790" y="1812966"/>
                </a:cubicBezTo>
                <a:cubicBezTo>
                  <a:pt x="2005730" y="1811618"/>
                  <a:pt x="2003397" y="1805138"/>
                  <a:pt x="2005989" y="1812810"/>
                </a:cubicBezTo>
                <a:cubicBezTo>
                  <a:pt x="2008736" y="1811877"/>
                  <a:pt x="2006352" y="1804049"/>
                  <a:pt x="2007285" y="1800731"/>
                </a:cubicBezTo>
                <a:cubicBezTo>
                  <a:pt x="2008166" y="1807212"/>
                  <a:pt x="2010447" y="1800783"/>
                  <a:pt x="2011432" y="1806330"/>
                </a:cubicBezTo>
                <a:cubicBezTo>
                  <a:pt x="2010447" y="1807678"/>
                  <a:pt x="2007077" y="1805864"/>
                  <a:pt x="2009099" y="1811255"/>
                </a:cubicBezTo>
                <a:cubicBezTo>
                  <a:pt x="2012935" y="1808145"/>
                  <a:pt x="2013402" y="1807886"/>
                  <a:pt x="2017705" y="1808974"/>
                </a:cubicBezTo>
                <a:cubicBezTo>
                  <a:pt x="2016772" y="1805812"/>
                  <a:pt x="2017497" y="1804827"/>
                  <a:pt x="2016668" y="1801872"/>
                </a:cubicBezTo>
                <a:cubicBezTo>
                  <a:pt x="2015372" y="1805190"/>
                  <a:pt x="2012728" y="1806589"/>
                  <a:pt x="2010810" y="1800939"/>
                </a:cubicBezTo>
                <a:cubicBezTo>
                  <a:pt x="2013817" y="1796947"/>
                  <a:pt x="2016512" y="1799798"/>
                  <a:pt x="2019986" y="1804049"/>
                </a:cubicBezTo>
                <a:cubicBezTo>
                  <a:pt x="2020193" y="1797621"/>
                  <a:pt x="2023511" y="1800524"/>
                  <a:pt x="2024185" y="1803894"/>
                </a:cubicBezTo>
                <a:cubicBezTo>
                  <a:pt x="2025325" y="1800265"/>
                  <a:pt x="2023407" y="1797155"/>
                  <a:pt x="2021697" y="1793681"/>
                </a:cubicBezTo>
                <a:cubicBezTo>
                  <a:pt x="2025740" y="1793526"/>
                  <a:pt x="2027036" y="1793111"/>
                  <a:pt x="2028436" y="1786579"/>
                </a:cubicBezTo>
                <a:cubicBezTo>
                  <a:pt x="2027451" y="1786579"/>
                  <a:pt x="2026829" y="1783209"/>
                  <a:pt x="2025947" y="1782069"/>
                </a:cubicBezTo>
                <a:cubicBezTo>
                  <a:pt x="2029473" y="1785076"/>
                  <a:pt x="2029369" y="1782847"/>
                  <a:pt x="2030561" y="1777870"/>
                </a:cubicBezTo>
                <a:cubicBezTo>
                  <a:pt x="2034138" y="1782484"/>
                  <a:pt x="2043418" y="1783209"/>
                  <a:pt x="2045854" y="1774189"/>
                </a:cubicBezTo>
                <a:cubicBezTo>
                  <a:pt x="2050002" y="1779788"/>
                  <a:pt x="2051816" y="1776522"/>
                  <a:pt x="2058192" y="1775796"/>
                </a:cubicBezTo>
                <a:cubicBezTo>
                  <a:pt x="2060888" y="1782898"/>
                  <a:pt x="2054460" y="1777662"/>
                  <a:pt x="2055652" y="1782795"/>
                </a:cubicBezTo>
                <a:cubicBezTo>
                  <a:pt x="2057778" y="1787979"/>
                  <a:pt x="2063376" y="1790778"/>
                  <a:pt x="2063376" y="1782795"/>
                </a:cubicBezTo>
                <a:cubicBezTo>
                  <a:pt x="2062651" y="1778596"/>
                  <a:pt x="2060733" y="1785128"/>
                  <a:pt x="2060266" y="1778596"/>
                </a:cubicBezTo>
                <a:cubicBezTo>
                  <a:pt x="2068716" y="1780151"/>
                  <a:pt x="2063065" y="1795703"/>
                  <a:pt x="2060422" y="1799539"/>
                </a:cubicBezTo>
                <a:cubicBezTo>
                  <a:pt x="2061666" y="1798969"/>
                  <a:pt x="2062340" y="1803790"/>
                  <a:pt x="2063739" y="1801665"/>
                </a:cubicBezTo>
                <a:cubicBezTo>
                  <a:pt x="2065709" y="1797258"/>
                  <a:pt x="2069079" y="1795236"/>
                  <a:pt x="2072760" y="1801043"/>
                </a:cubicBezTo>
                <a:cubicBezTo>
                  <a:pt x="2073848" y="1799435"/>
                  <a:pt x="2073433" y="1797725"/>
                  <a:pt x="2072137" y="1795599"/>
                </a:cubicBezTo>
                <a:cubicBezTo>
                  <a:pt x="2080795" y="1797362"/>
                  <a:pt x="2085253" y="1790312"/>
                  <a:pt x="2094118" y="1796118"/>
                </a:cubicBezTo>
                <a:cubicBezTo>
                  <a:pt x="2090956" y="1790519"/>
                  <a:pt x="2099302" y="1788860"/>
                  <a:pt x="2098939" y="1795599"/>
                </a:cubicBezTo>
                <a:cubicBezTo>
                  <a:pt x="2106249" y="1786320"/>
                  <a:pt x="2120038" y="1781706"/>
                  <a:pt x="2130562" y="1789378"/>
                </a:cubicBezTo>
                <a:cubicBezTo>
                  <a:pt x="2126830" y="1788445"/>
                  <a:pt x="2122786" y="1797466"/>
                  <a:pt x="2118431" y="1791608"/>
                </a:cubicBezTo>
                <a:cubicBezTo>
                  <a:pt x="2121697" y="1798347"/>
                  <a:pt x="2115943" y="1794148"/>
                  <a:pt x="2114854" y="1791452"/>
                </a:cubicBezTo>
                <a:lnTo>
                  <a:pt x="2116098" y="1796584"/>
                </a:lnTo>
                <a:cubicBezTo>
                  <a:pt x="2088830" y="1809078"/>
                  <a:pt x="2058089" y="1820690"/>
                  <a:pt x="2035175" y="1834791"/>
                </a:cubicBezTo>
                <a:cubicBezTo>
                  <a:pt x="2031131" y="1830073"/>
                  <a:pt x="2024600" y="1842722"/>
                  <a:pt x="2018845" y="1831369"/>
                </a:cubicBezTo>
                <a:cubicBezTo>
                  <a:pt x="2016253" y="1836761"/>
                  <a:pt x="2015424" y="1838834"/>
                  <a:pt x="2011069" y="1837072"/>
                </a:cubicBezTo>
                <a:cubicBezTo>
                  <a:pt x="2014802" y="1845937"/>
                  <a:pt x="2007440" y="1839871"/>
                  <a:pt x="2009980" y="1847129"/>
                </a:cubicBezTo>
                <a:cubicBezTo>
                  <a:pt x="2006196" y="1844900"/>
                  <a:pt x="2004796" y="1854698"/>
                  <a:pt x="2001997" y="1849099"/>
                </a:cubicBezTo>
                <a:cubicBezTo>
                  <a:pt x="2005470" y="1845418"/>
                  <a:pt x="2009151" y="1849047"/>
                  <a:pt x="2008322" y="1840286"/>
                </a:cubicBezTo>
                <a:cubicBezTo>
                  <a:pt x="2005107" y="1844070"/>
                  <a:pt x="2000079" y="1841426"/>
                  <a:pt x="1999509" y="1850343"/>
                </a:cubicBezTo>
                <a:cubicBezTo>
                  <a:pt x="1996087" y="1849565"/>
                  <a:pt x="1989141" y="1846092"/>
                  <a:pt x="1988415" y="1853868"/>
                </a:cubicBezTo>
                <a:cubicBezTo>
                  <a:pt x="1986186" y="1846144"/>
                  <a:pt x="1985408" y="1857134"/>
                  <a:pt x="1982557" y="1852883"/>
                </a:cubicBezTo>
                <a:cubicBezTo>
                  <a:pt x="1981624" y="1850084"/>
                  <a:pt x="1982453" y="1848062"/>
                  <a:pt x="1981313" y="1847803"/>
                </a:cubicBezTo>
                <a:cubicBezTo>
                  <a:pt x="1977995" y="1845418"/>
                  <a:pt x="1976751" y="1854335"/>
                  <a:pt x="1973744" y="1851484"/>
                </a:cubicBezTo>
                <a:cubicBezTo>
                  <a:pt x="1974470" y="1850913"/>
                  <a:pt x="1975092" y="1850239"/>
                  <a:pt x="1974159" y="1847440"/>
                </a:cubicBezTo>
                <a:cubicBezTo>
                  <a:pt x="1971929" y="1847129"/>
                  <a:pt x="1973018" y="1851276"/>
                  <a:pt x="1970789" y="1851017"/>
                </a:cubicBezTo>
                <a:cubicBezTo>
                  <a:pt x="1969337" y="1845470"/>
                  <a:pt x="1973018" y="1846922"/>
                  <a:pt x="1973485" y="1844122"/>
                </a:cubicBezTo>
                <a:close/>
                <a:moveTo>
                  <a:pt x="2028539" y="1792333"/>
                </a:moveTo>
                <a:cubicBezTo>
                  <a:pt x="2030302" y="1796377"/>
                  <a:pt x="2032738" y="1793992"/>
                  <a:pt x="2035019" y="1792955"/>
                </a:cubicBezTo>
                <a:cubicBezTo>
                  <a:pt x="2032531" y="1787253"/>
                  <a:pt x="2030561" y="1789690"/>
                  <a:pt x="2028539" y="1792333"/>
                </a:cubicBezTo>
                <a:close/>
                <a:moveTo>
                  <a:pt x="2035227" y="1785179"/>
                </a:moveTo>
                <a:cubicBezTo>
                  <a:pt x="2036108" y="1789793"/>
                  <a:pt x="2037456" y="1790363"/>
                  <a:pt x="2039011" y="1789119"/>
                </a:cubicBezTo>
                <a:cubicBezTo>
                  <a:pt x="2038078" y="1784505"/>
                  <a:pt x="2036730" y="1783883"/>
                  <a:pt x="2035227" y="1785179"/>
                </a:cubicBezTo>
                <a:close/>
                <a:moveTo>
                  <a:pt x="2045699" y="1781965"/>
                </a:moveTo>
                <a:cubicBezTo>
                  <a:pt x="2046062" y="1786683"/>
                  <a:pt x="2049587" y="1789171"/>
                  <a:pt x="2048187" y="1792178"/>
                </a:cubicBezTo>
                <a:cubicBezTo>
                  <a:pt x="2050987" y="1790260"/>
                  <a:pt x="2051349" y="1788705"/>
                  <a:pt x="2055549" y="1784765"/>
                </a:cubicBezTo>
                <a:cubicBezTo>
                  <a:pt x="2052749" y="1778958"/>
                  <a:pt x="2049379" y="1779166"/>
                  <a:pt x="2045699" y="1781965"/>
                </a:cubicBezTo>
                <a:close/>
                <a:moveTo>
                  <a:pt x="2053164" y="1801198"/>
                </a:moveTo>
                <a:cubicBezTo>
                  <a:pt x="2050624" y="1794303"/>
                  <a:pt x="2048446" y="1798295"/>
                  <a:pt x="2047721" y="1801976"/>
                </a:cubicBezTo>
                <a:cubicBezTo>
                  <a:pt x="2047254" y="1804205"/>
                  <a:pt x="2050572" y="1801302"/>
                  <a:pt x="2053164" y="1801198"/>
                </a:cubicBezTo>
                <a:close/>
                <a:moveTo>
                  <a:pt x="2045699" y="1787720"/>
                </a:moveTo>
                <a:cubicBezTo>
                  <a:pt x="2044817" y="1793940"/>
                  <a:pt x="2043262" y="1796895"/>
                  <a:pt x="2040411" y="1797932"/>
                </a:cubicBezTo>
                <a:cubicBezTo>
                  <a:pt x="2044351" y="1808456"/>
                  <a:pt x="2048187" y="1792541"/>
                  <a:pt x="2045699" y="1787720"/>
                </a:cubicBezTo>
                <a:close/>
                <a:moveTo>
                  <a:pt x="2040618" y="1801665"/>
                </a:moveTo>
                <a:cubicBezTo>
                  <a:pt x="2039581" y="1794925"/>
                  <a:pt x="2036315" y="1796999"/>
                  <a:pt x="2036004" y="1800109"/>
                </a:cubicBezTo>
                <a:cubicBezTo>
                  <a:pt x="2037404" y="1802131"/>
                  <a:pt x="2038959" y="1802287"/>
                  <a:pt x="2040618" y="1801665"/>
                </a:cubicBezTo>
                <a:close/>
                <a:moveTo>
                  <a:pt x="2034760" y="1800680"/>
                </a:moveTo>
                <a:cubicBezTo>
                  <a:pt x="2032427" y="1802546"/>
                  <a:pt x="2028384" y="1802079"/>
                  <a:pt x="2027658" y="1806123"/>
                </a:cubicBezTo>
                <a:cubicBezTo>
                  <a:pt x="2030146" y="1809959"/>
                  <a:pt x="2035642" y="1807782"/>
                  <a:pt x="2034760" y="1800680"/>
                </a:cubicBezTo>
                <a:close/>
                <a:moveTo>
                  <a:pt x="2006870" y="1822038"/>
                </a:moveTo>
                <a:lnTo>
                  <a:pt x="2005211" y="1815195"/>
                </a:lnTo>
                <a:cubicBezTo>
                  <a:pt x="2003863" y="1814729"/>
                  <a:pt x="2003811" y="1821468"/>
                  <a:pt x="2002049" y="1816750"/>
                </a:cubicBezTo>
                <a:cubicBezTo>
                  <a:pt x="2000390" y="1819446"/>
                  <a:pt x="2003552" y="1819757"/>
                  <a:pt x="2003915" y="1821572"/>
                </a:cubicBezTo>
                <a:cubicBezTo>
                  <a:pt x="2003345" y="1826548"/>
                  <a:pt x="1999509" y="1814832"/>
                  <a:pt x="1997020" y="1819239"/>
                </a:cubicBezTo>
                <a:cubicBezTo>
                  <a:pt x="2000494" y="1823801"/>
                  <a:pt x="2005211" y="1830540"/>
                  <a:pt x="2006870" y="1822038"/>
                </a:cubicBezTo>
                <a:close/>
                <a:moveTo>
                  <a:pt x="1996606" y="1828985"/>
                </a:moveTo>
                <a:cubicBezTo>
                  <a:pt x="1995828" y="1826756"/>
                  <a:pt x="1994687" y="1828363"/>
                  <a:pt x="1993702" y="1828518"/>
                </a:cubicBezTo>
                <a:lnTo>
                  <a:pt x="1994947" y="1833650"/>
                </a:lnTo>
                <a:cubicBezTo>
                  <a:pt x="1997331" y="1834635"/>
                  <a:pt x="1995776" y="1830177"/>
                  <a:pt x="1996606" y="1828985"/>
                </a:cubicBezTo>
                <a:close/>
                <a:moveTo>
                  <a:pt x="1528536" y="1965792"/>
                </a:moveTo>
                <a:cubicBezTo>
                  <a:pt x="1529676" y="1967711"/>
                  <a:pt x="1535120" y="1959520"/>
                  <a:pt x="1537763" y="1963563"/>
                </a:cubicBezTo>
                <a:cubicBezTo>
                  <a:pt x="1538178" y="1956928"/>
                  <a:pt x="1529365" y="1962941"/>
                  <a:pt x="1528536" y="1965792"/>
                </a:cubicBezTo>
                <a:close/>
                <a:moveTo>
                  <a:pt x="1634394" y="1730384"/>
                </a:moveTo>
                <a:cubicBezTo>
                  <a:pt x="1636105" y="1727688"/>
                  <a:pt x="1637971" y="1725303"/>
                  <a:pt x="1639475" y="1722348"/>
                </a:cubicBezTo>
                <a:cubicBezTo>
                  <a:pt x="1636727" y="1717061"/>
                  <a:pt x="1636313" y="1731006"/>
                  <a:pt x="1633202" y="1725251"/>
                </a:cubicBezTo>
                <a:cubicBezTo>
                  <a:pt x="1632476" y="1726444"/>
                  <a:pt x="1633980" y="1727325"/>
                  <a:pt x="1634394" y="1730384"/>
                </a:cubicBezTo>
                <a:close/>
                <a:moveTo>
                  <a:pt x="1700543" y="2020588"/>
                </a:moveTo>
                <a:cubicBezTo>
                  <a:pt x="1701373" y="2026913"/>
                  <a:pt x="1701425" y="2024839"/>
                  <a:pt x="1702254" y="2031215"/>
                </a:cubicBezTo>
                <a:cubicBezTo>
                  <a:pt x="1708008" y="2030697"/>
                  <a:pt x="1706660" y="2028001"/>
                  <a:pt x="1713659" y="2025928"/>
                </a:cubicBezTo>
                <a:cubicBezTo>
                  <a:pt x="1710393" y="2020847"/>
                  <a:pt x="1716562" y="2021728"/>
                  <a:pt x="1715629" y="2019292"/>
                </a:cubicBezTo>
                <a:cubicBezTo>
                  <a:pt x="1716925" y="2026239"/>
                  <a:pt x="1719310" y="2023906"/>
                  <a:pt x="1719413" y="2017529"/>
                </a:cubicBezTo>
                <a:cubicBezTo>
                  <a:pt x="1721591" y="2018411"/>
                  <a:pt x="1719517" y="2022506"/>
                  <a:pt x="1721591" y="2024113"/>
                </a:cubicBezTo>
                <a:cubicBezTo>
                  <a:pt x="1722887" y="2019240"/>
                  <a:pt x="1729419" y="2023336"/>
                  <a:pt x="1726723" y="2016026"/>
                </a:cubicBezTo>
                <a:cubicBezTo>
                  <a:pt x="1727500" y="2015974"/>
                  <a:pt x="1727760" y="2015145"/>
                  <a:pt x="1727604" y="2013745"/>
                </a:cubicBezTo>
                <a:cubicBezTo>
                  <a:pt x="1729522" y="2014782"/>
                  <a:pt x="1728123" y="2021884"/>
                  <a:pt x="1731078" y="2019759"/>
                </a:cubicBezTo>
                <a:cubicBezTo>
                  <a:pt x="1727604" y="2014989"/>
                  <a:pt x="1731492" y="2014419"/>
                  <a:pt x="1732011" y="2011723"/>
                </a:cubicBezTo>
                <a:cubicBezTo>
                  <a:pt x="1726360" y="2003118"/>
                  <a:pt x="1719828" y="2014626"/>
                  <a:pt x="1714592" y="2012190"/>
                </a:cubicBezTo>
                <a:cubicBezTo>
                  <a:pt x="1714125" y="2014263"/>
                  <a:pt x="1714385" y="2017322"/>
                  <a:pt x="1714281" y="2019914"/>
                </a:cubicBezTo>
                <a:cubicBezTo>
                  <a:pt x="1713503" y="2019966"/>
                  <a:pt x="1713037" y="2017011"/>
                  <a:pt x="1712467" y="2015041"/>
                </a:cubicBezTo>
                <a:cubicBezTo>
                  <a:pt x="1708216" y="2016233"/>
                  <a:pt x="1708164" y="2029349"/>
                  <a:pt x="1702876" y="2025202"/>
                </a:cubicBezTo>
                <a:cubicBezTo>
                  <a:pt x="1702254" y="2021210"/>
                  <a:pt x="1706246" y="2023595"/>
                  <a:pt x="1705883" y="2020018"/>
                </a:cubicBezTo>
                <a:cubicBezTo>
                  <a:pt x="1703602" y="2017270"/>
                  <a:pt x="1703861" y="2022817"/>
                  <a:pt x="1700543" y="2020588"/>
                </a:cubicBezTo>
                <a:close/>
                <a:moveTo>
                  <a:pt x="1664669" y="1826496"/>
                </a:moveTo>
                <a:cubicBezTo>
                  <a:pt x="1661559" y="1822245"/>
                  <a:pt x="1660056" y="1830125"/>
                  <a:pt x="1658138" y="1831421"/>
                </a:cubicBezTo>
                <a:cubicBezTo>
                  <a:pt x="1658449" y="1835828"/>
                  <a:pt x="1662129" y="1826600"/>
                  <a:pt x="1664669" y="1826496"/>
                </a:cubicBezTo>
                <a:close/>
                <a:moveTo>
                  <a:pt x="1640823" y="1700834"/>
                </a:moveTo>
                <a:cubicBezTo>
                  <a:pt x="1640512" y="1702234"/>
                  <a:pt x="1640512" y="1704049"/>
                  <a:pt x="1640201" y="1705448"/>
                </a:cubicBezTo>
                <a:cubicBezTo>
                  <a:pt x="1640045" y="1705396"/>
                  <a:pt x="1639993" y="1705345"/>
                  <a:pt x="1639838" y="1705345"/>
                </a:cubicBezTo>
                <a:cubicBezTo>
                  <a:pt x="1635328" y="1706226"/>
                  <a:pt x="1633513" y="1716128"/>
                  <a:pt x="1627241" y="1706330"/>
                </a:cubicBezTo>
                <a:cubicBezTo>
                  <a:pt x="1626256" y="1712913"/>
                  <a:pt x="1622264" y="1708922"/>
                  <a:pt x="1619983" y="1710943"/>
                </a:cubicBezTo>
                <a:cubicBezTo>
                  <a:pt x="1621020" y="1713536"/>
                  <a:pt x="1623560" y="1715143"/>
                  <a:pt x="1623041" y="1718771"/>
                </a:cubicBezTo>
                <a:cubicBezTo>
                  <a:pt x="1621434" y="1717475"/>
                  <a:pt x="1621175" y="1723022"/>
                  <a:pt x="1622679" y="1720378"/>
                </a:cubicBezTo>
                <a:cubicBezTo>
                  <a:pt x="1624649" y="1718979"/>
                  <a:pt x="1628433" y="1719238"/>
                  <a:pt x="1629418" y="1723074"/>
                </a:cubicBezTo>
                <a:cubicBezTo>
                  <a:pt x="1630403" y="1720119"/>
                  <a:pt x="1629107" y="1718616"/>
                  <a:pt x="1629936" y="1715765"/>
                </a:cubicBezTo>
                <a:cubicBezTo>
                  <a:pt x="1635535" y="1718460"/>
                  <a:pt x="1638283" y="1710892"/>
                  <a:pt x="1643311" y="1711514"/>
                </a:cubicBezTo>
                <a:cubicBezTo>
                  <a:pt x="1640356" y="1711254"/>
                  <a:pt x="1642119" y="1708040"/>
                  <a:pt x="1641445" y="1706330"/>
                </a:cubicBezTo>
                <a:cubicBezTo>
                  <a:pt x="1642326" y="1704774"/>
                  <a:pt x="1643311" y="1702597"/>
                  <a:pt x="1644711" y="1702856"/>
                </a:cubicBezTo>
                <a:cubicBezTo>
                  <a:pt x="1643881" y="1697931"/>
                  <a:pt x="1641600" y="1705759"/>
                  <a:pt x="1640823" y="1700834"/>
                </a:cubicBezTo>
                <a:close/>
                <a:moveTo>
                  <a:pt x="1758190" y="1830644"/>
                </a:moveTo>
                <a:cubicBezTo>
                  <a:pt x="1759694" y="1834324"/>
                  <a:pt x="1763271" y="1833080"/>
                  <a:pt x="1764618" y="1831421"/>
                </a:cubicBezTo>
                <a:cubicBezTo>
                  <a:pt x="1762752" y="1829088"/>
                  <a:pt x="1760316" y="1831369"/>
                  <a:pt x="1758190" y="1830644"/>
                </a:cubicBezTo>
                <a:close/>
                <a:moveTo>
                  <a:pt x="1787843" y="1867969"/>
                </a:moveTo>
                <a:cubicBezTo>
                  <a:pt x="1789709" y="1870768"/>
                  <a:pt x="1792353" y="1866569"/>
                  <a:pt x="1793857" y="1872790"/>
                </a:cubicBezTo>
                <a:cubicBezTo>
                  <a:pt x="1794686" y="1867969"/>
                  <a:pt x="1788154" y="1863563"/>
                  <a:pt x="1787843" y="1867969"/>
                </a:cubicBezTo>
                <a:close/>
                <a:moveTo>
                  <a:pt x="1820554" y="1966674"/>
                </a:moveTo>
                <a:cubicBezTo>
                  <a:pt x="1822939" y="1972584"/>
                  <a:pt x="1827968" y="1968696"/>
                  <a:pt x="1832011" y="1971391"/>
                </a:cubicBezTo>
                <a:cubicBezTo>
                  <a:pt x="1829730" y="1969110"/>
                  <a:pt x="1828123" y="1963926"/>
                  <a:pt x="1827657" y="1967140"/>
                </a:cubicBezTo>
                <a:cubicBezTo>
                  <a:pt x="1826050" y="1967400"/>
                  <a:pt x="1825479" y="1959727"/>
                  <a:pt x="1826724" y="1959986"/>
                </a:cubicBezTo>
                <a:cubicBezTo>
                  <a:pt x="1825998" y="1957550"/>
                  <a:pt x="1824702" y="1960297"/>
                  <a:pt x="1824028" y="1957446"/>
                </a:cubicBezTo>
                <a:cubicBezTo>
                  <a:pt x="1826516" y="1963874"/>
                  <a:pt x="1823820" y="1970043"/>
                  <a:pt x="1820554" y="1966674"/>
                </a:cubicBezTo>
                <a:close/>
                <a:moveTo>
                  <a:pt x="1813919" y="1806278"/>
                </a:moveTo>
                <a:cubicBezTo>
                  <a:pt x="1812053" y="1806797"/>
                  <a:pt x="1810446" y="1807678"/>
                  <a:pt x="1812001" y="1812914"/>
                </a:cubicBezTo>
                <a:cubicBezTo>
                  <a:pt x="1812623" y="1812966"/>
                  <a:pt x="1812415" y="1811981"/>
                  <a:pt x="1812208" y="1810892"/>
                </a:cubicBezTo>
                <a:cubicBezTo>
                  <a:pt x="1813089" y="1811877"/>
                  <a:pt x="1813919" y="1813588"/>
                  <a:pt x="1814696" y="1815454"/>
                </a:cubicBezTo>
                <a:cubicBezTo>
                  <a:pt x="1815319" y="1814780"/>
                  <a:pt x="1814645" y="1813588"/>
                  <a:pt x="1814282" y="1813744"/>
                </a:cubicBezTo>
                <a:cubicBezTo>
                  <a:pt x="1813660" y="1808508"/>
                  <a:pt x="1814800" y="1811359"/>
                  <a:pt x="1816407" y="1810840"/>
                </a:cubicBezTo>
                <a:cubicBezTo>
                  <a:pt x="1818066" y="1807004"/>
                  <a:pt x="1813971" y="1812396"/>
                  <a:pt x="1813919" y="1806278"/>
                </a:cubicBezTo>
                <a:close/>
                <a:moveTo>
                  <a:pt x="1817496" y="1806486"/>
                </a:moveTo>
                <a:cubicBezTo>
                  <a:pt x="1818481" y="1809855"/>
                  <a:pt x="1819829" y="1810426"/>
                  <a:pt x="1820969" y="1812448"/>
                </a:cubicBezTo>
                <a:cubicBezTo>
                  <a:pt x="1819103" y="1801354"/>
                  <a:pt x="1830871" y="1803686"/>
                  <a:pt x="1834189" y="1806227"/>
                </a:cubicBezTo>
                <a:cubicBezTo>
                  <a:pt x="1835225" y="1804931"/>
                  <a:pt x="1836729" y="1804360"/>
                  <a:pt x="1835485" y="1799902"/>
                </a:cubicBezTo>
                <a:cubicBezTo>
                  <a:pt x="1833152" y="1803116"/>
                  <a:pt x="1831700" y="1798502"/>
                  <a:pt x="1829627" y="1798865"/>
                </a:cubicBezTo>
                <a:cubicBezTo>
                  <a:pt x="1829264" y="1797206"/>
                  <a:pt x="1830093" y="1797155"/>
                  <a:pt x="1830508" y="1796584"/>
                </a:cubicBezTo>
                <a:cubicBezTo>
                  <a:pt x="1825116" y="1788445"/>
                  <a:pt x="1820606" y="1799176"/>
                  <a:pt x="1817496" y="1806486"/>
                </a:cubicBezTo>
                <a:close/>
                <a:moveTo>
                  <a:pt x="1866434" y="1910789"/>
                </a:moveTo>
                <a:cubicBezTo>
                  <a:pt x="1867937" y="1910064"/>
                  <a:pt x="1868974" y="1912863"/>
                  <a:pt x="1870633" y="1910737"/>
                </a:cubicBezTo>
                <a:cubicBezTo>
                  <a:pt x="1869700" y="1908353"/>
                  <a:pt x="1868715" y="1906849"/>
                  <a:pt x="1867781" y="1904517"/>
                </a:cubicBezTo>
                <a:cubicBezTo>
                  <a:pt x="1879238" y="1907938"/>
                  <a:pt x="1889969" y="1884973"/>
                  <a:pt x="1903033" y="1893319"/>
                </a:cubicBezTo>
                <a:cubicBezTo>
                  <a:pt x="1903707" y="1880566"/>
                  <a:pt x="1912416" y="1897622"/>
                  <a:pt x="1911691" y="1885336"/>
                </a:cubicBezTo>
                <a:cubicBezTo>
                  <a:pt x="1912468" y="1890779"/>
                  <a:pt x="1912002" y="1888861"/>
                  <a:pt x="1913712" y="1893889"/>
                </a:cubicBezTo>
                <a:cubicBezTo>
                  <a:pt x="1908476" y="1890209"/>
                  <a:pt x="1903552" y="1896948"/>
                  <a:pt x="1904122" y="1905294"/>
                </a:cubicBezTo>
                <a:cubicBezTo>
                  <a:pt x="1903914" y="1905087"/>
                  <a:pt x="1903966" y="1905709"/>
                  <a:pt x="1904433" y="1907886"/>
                </a:cubicBezTo>
                <a:cubicBezTo>
                  <a:pt x="1904277" y="1907005"/>
                  <a:pt x="1904225" y="1906124"/>
                  <a:pt x="1904122" y="1905294"/>
                </a:cubicBezTo>
                <a:cubicBezTo>
                  <a:pt x="1904744" y="1905916"/>
                  <a:pt x="1907906" y="1915351"/>
                  <a:pt x="1907958" y="1908094"/>
                </a:cubicBezTo>
                <a:cubicBezTo>
                  <a:pt x="1909721" y="1911567"/>
                  <a:pt x="1907854" y="1915299"/>
                  <a:pt x="1909565" y="1914937"/>
                </a:cubicBezTo>
                <a:cubicBezTo>
                  <a:pt x="1910135" y="1911826"/>
                  <a:pt x="1910498" y="1908457"/>
                  <a:pt x="1910706" y="1904880"/>
                </a:cubicBezTo>
                <a:cubicBezTo>
                  <a:pt x="1912313" y="1904776"/>
                  <a:pt x="1913816" y="1905709"/>
                  <a:pt x="1915319" y="1906487"/>
                </a:cubicBezTo>
                <a:cubicBezTo>
                  <a:pt x="1914957" y="1904413"/>
                  <a:pt x="1914075" y="1901665"/>
                  <a:pt x="1914749" y="1901043"/>
                </a:cubicBezTo>
                <a:cubicBezTo>
                  <a:pt x="1916512" y="1911204"/>
                  <a:pt x="1918585" y="1901925"/>
                  <a:pt x="1919570" y="1900629"/>
                </a:cubicBezTo>
                <a:cubicBezTo>
                  <a:pt x="1919881" y="1907212"/>
                  <a:pt x="1916097" y="1908249"/>
                  <a:pt x="1916719" y="1915351"/>
                </a:cubicBezTo>
                <a:cubicBezTo>
                  <a:pt x="1914801" y="1909856"/>
                  <a:pt x="1915319" y="1915092"/>
                  <a:pt x="1913142" y="1915144"/>
                </a:cubicBezTo>
                <a:cubicBezTo>
                  <a:pt x="1913505" y="1917218"/>
                  <a:pt x="1914386" y="1919913"/>
                  <a:pt x="1913712" y="1920587"/>
                </a:cubicBezTo>
                <a:cubicBezTo>
                  <a:pt x="1912779" y="1918980"/>
                  <a:pt x="1911742" y="1925720"/>
                  <a:pt x="1908891" y="1921002"/>
                </a:cubicBezTo>
                <a:cubicBezTo>
                  <a:pt x="1909980" y="1919395"/>
                  <a:pt x="1909617" y="1917684"/>
                  <a:pt x="1908321" y="1915559"/>
                </a:cubicBezTo>
                <a:cubicBezTo>
                  <a:pt x="1905833" y="1919706"/>
                  <a:pt x="1900959" y="1916336"/>
                  <a:pt x="1899456" y="1925564"/>
                </a:cubicBezTo>
                <a:cubicBezTo>
                  <a:pt x="1896864" y="1916129"/>
                  <a:pt x="1895672" y="1921883"/>
                  <a:pt x="1893598" y="1924579"/>
                </a:cubicBezTo>
                <a:cubicBezTo>
                  <a:pt x="1892872" y="1922091"/>
                  <a:pt x="1892354" y="1918151"/>
                  <a:pt x="1891369" y="1918047"/>
                </a:cubicBezTo>
                <a:cubicBezTo>
                  <a:pt x="1890177" y="1919136"/>
                  <a:pt x="1891213" y="1923231"/>
                  <a:pt x="1891110" y="1925823"/>
                </a:cubicBezTo>
                <a:cubicBezTo>
                  <a:pt x="1892095" y="1924890"/>
                  <a:pt x="1895620" y="1927275"/>
                  <a:pt x="1894220" y="1930022"/>
                </a:cubicBezTo>
                <a:cubicBezTo>
                  <a:pt x="1892976" y="1925149"/>
                  <a:pt x="1890228" y="1933599"/>
                  <a:pt x="1888984" y="1928726"/>
                </a:cubicBezTo>
                <a:cubicBezTo>
                  <a:pt x="1890436" y="1928363"/>
                  <a:pt x="1890643" y="1926342"/>
                  <a:pt x="1889658" y="1922661"/>
                </a:cubicBezTo>
                <a:cubicBezTo>
                  <a:pt x="1889140" y="1927741"/>
                  <a:pt x="1887481" y="1919706"/>
                  <a:pt x="1885459" y="1922765"/>
                </a:cubicBezTo>
                <a:cubicBezTo>
                  <a:pt x="1884163" y="1918410"/>
                  <a:pt x="1882919" y="1913537"/>
                  <a:pt x="1881364" y="1911411"/>
                </a:cubicBezTo>
                <a:cubicBezTo>
                  <a:pt x="1881882" y="1920898"/>
                  <a:pt x="1877061" y="1909701"/>
                  <a:pt x="1874884" y="1910737"/>
                </a:cubicBezTo>
                <a:cubicBezTo>
                  <a:pt x="1874054" y="1915455"/>
                  <a:pt x="1873639" y="1920639"/>
                  <a:pt x="1874728" y="1927949"/>
                </a:cubicBezTo>
                <a:cubicBezTo>
                  <a:pt x="1872447" y="1927689"/>
                  <a:pt x="1872188" y="1929348"/>
                  <a:pt x="1871151" y="1927741"/>
                </a:cubicBezTo>
                <a:cubicBezTo>
                  <a:pt x="1872343" y="1926653"/>
                  <a:pt x="1871358" y="1922557"/>
                  <a:pt x="1871462" y="1920017"/>
                </a:cubicBezTo>
                <a:cubicBezTo>
                  <a:pt x="1866693" y="1918151"/>
                  <a:pt x="1865708" y="1920484"/>
                  <a:pt x="1861975" y="1924475"/>
                </a:cubicBezTo>
                <a:cubicBezTo>
                  <a:pt x="1860057" y="1920121"/>
                  <a:pt x="1858243" y="1918306"/>
                  <a:pt x="1856998" y="1921158"/>
                </a:cubicBezTo>
                <a:cubicBezTo>
                  <a:pt x="1857672" y="1914937"/>
                  <a:pt x="1867056" y="1920691"/>
                  <a:pt x="1866434" y="1910789"/>
                </a:cubicBezTo>
                <a:close/>
                <a:moveTo>
                  <a:pt x="1895983" y="1908094"/>
                </a:moveTo>
                <a:cubicBezTo>
                  <a:pt x="1895257" y="1900421"/>
                  <a:pt x="1892561" y="1910167"/>
                  <a:pt x="1891835" y="1902443"/>
                </a:cubicBezTo>
                <a:cubicBezTo>
                  <a:pt x="1891161" y="1903065"/>
                  <a:pt x="1892043" y="1905813"/>
                  <a:pt x="1892406" y="1907886"/>
                </a:cubicBezTo>
                <a:cubicBezTo>
                  <a:pt x="1893494" y="1908975"/>
                  <a:pt x="1894635" y="1909338"/>
                  <a:pt x="1895983" y="1908094"/>
                </a:cubicBezTo>
                <a:close/>
                <a:moveTo>
                  <a:pt x="1850467" y="1783313"/>
                </a:moveTo>
                <a:cubicBezTo>
                  <a:pt x="1849844" y="1784402"/>
                  <a:pt x="1849689" y="1786113"/>
                  <a:pt x="1850415" y="1789067"/>
                </a:cubicBezTo>
                <a:cubicBezTo>
                  <a:pt x="1849171" y="1789638"/>
                  <a:pt x="1848497" y="1784765"/>
                  <a:pt x="1847097" y="1786838"/>
                </a:cubicBezTo>
                <a:cubicBezTo>
                  <a:pt x="1847252" y="1790571"/>
                  <a:pt x="1847719" y="1794666"/>
                  <a:pt x="1846579" y="1796584"/>
                </a:cubicBezTo>
                <a:cubicBezTo>
                  <a:pt x="1847149" y="1798399"/>
                  <a:pt x="1848082" y="1797155"/>
                  <a:pt x="1848652" y="1799384"/>
                </a:cubicBezTo>
                <a:cubicBezTo>
                  <a:pt x="1847615" y="1790208"/>
                  <a:pt x="1852488" y="1794874"/>
                  <a:pt x="1850467" y="1783313"/>
                </a:cubicBezTo>
                <a:close/>
                <a:moveTo>
                  <a:pt x="1855806" y="1788342"/>
                </a:moveTo>
                <a:cubicBezTo>
                  <a:pt x="1856947" y="1786009"/>
                  <a:pt x="1853421" y="1782017"/>
                  <a:pt x="1852333" y="1782432"/>
                </a:cubicBezTo>
                <a:cubicBezTo>
                  <a:pt x="1853370" y="1785750"/>
                  <a:pt x="1853473" y="1787823"/>
                  <a:pt x="1852281" y="1788186"/>
                </a:cubicBezTo>
                <a:cubicBezTo>
                  <a:pt x="1853162" y="1794044"/>
                  <a:pt x="1854147" y="1790208"/>
                  <a:pt x="1853525" y="1787564"/>
                </a:cubicBezTo>
                <a:cubicBezTo>
                  <a:pt x="1854406" y="1786942"/>
                  <a:pt x="1855236" y="1786424"/>
                  <a:pt x="1855806" y="1788342"/>
                </a:cubicBezTo>
                <a:close/>
                <a:moveTo>
                  <a:pt x="1894998" y="1767605"/>
                </a:moveTo>
                <a:cubicBezTo>
                  <a:pt x="1895568" y="1770664"/>
                  <a:pt x="1894842" y="1772012"/>
                  <a:pt x="1893287" y="1772219"/>
                </a:cubicBezTo>
                <a:cubicBezTo>
                  <a:pt x="1892769" y="1763562"/>
                  <a:pt x="1897071" y="1768020"/>
                  <a:pt x="1898989" y="1763769"/>
                </a:cubicBezTo>
                <a:cubicBezTo>
                  <a:pt x="1899093" y="1764339"/>
                  <a:pt x="1899145" y="1764754"/>
                  <a:pt x="1899145" y="1765221"/>
                </a:cubicBezTo>
                <a:cubicBezTo>
                  <a:pt x="1900078" y="1762577"/>
                  <a:pt x="1901633" y="1761644"/>
                  <a:pt x="1902826" y="1765739"/>
                </a:cubicBezTo>
                <a:lnTo>
                  <a:pt x="1902929" y="1765687"/>
                </a:lnTo>
                <a:cubicBezTo>
                  <a:pt x="1904485" y="1770923"/>
                  <a:pt x="1902515" y="1771286"/>
                  <a:pt x="1902048" y="1773722"/>
                </a:cubicBezTo>
                <a:cubicBezTo>
                  <a:pt x="1901271" y="1770560"/>
                  <a:pt x="1901633" y="1769834"/>
                  <a:pt x="1901374" y="1768798"/>
                </a:cubicBezTo>
                <a:cubicBezTo>
                  <a:pt x="1900908" y="1770975"/>
                  <a:pt x="1901478" y="1774345"/>
                  <a:pt x="1899041" y="1774189"/>
                </a:cubicBezTo>
                <a:cubicBezTo>
                  <a:pt x="1898938" y="1773930"/>
                  <a:pt x="1898886" y="1773619"/>
                  <a:pt x="1898782" y="1773360"/>
                </a:cubicBezTo>
                <a:lnTo>
                  <a:pt x="1897227" y="1774137"/>
                </a:lnTo>
                <a:cubicBezTo>
                  <a:pt x="1896294" y="1769834"/>
                  <a:pt x="1897123" y="1768227"/>
                  <a:pt x="1894998" y="1767605"/>
                </a:cubicBezTo>
                <a:close/>
                <a:moveTo>
                  <a:pt x="1898419" y="1771649"/>
                </a:moveTo>
                <a:cubicBezTo>
                  <a:pt x="1898316" y="1770560"/>
                  <a:pt x="1898316" y="1769472"/>
                  <a:pt x="1898419" y="1768435"/>
                </a:cubicBezTo>
                <a:cubicBezTo>
                  <a:pt x="1897901" y="1769575"/>
                  <a:pt x="1897382" y="1770301"/>
                  <a:pt x="1898419" y="1771649"/>
                </a:cubicBezTo>
                <a:close/>
                <a:moveTo>
                  <a:pt x="1907751" y="1759570"/>
                </a:moveTo>
                <a:cubicBezTo>
                  <a:pt x="1906973" y="1760762"/>
                  <a:pt x="1908528" y="1761644"/>
                  <a:pt x="1908943" y="1764702"/>
                </a:cubicBezTo>
                <a:cubicBezTo>
                  <a:pt x="1906921" y="1767398"/>
                  <a:pt x="1904277" y="1763821"/>
                  <a:pt x="1903914" y="1767139"/>
                </a:cubicBezTo>
                <a:cubicBezTo>
                  <a:pt x="1904692" y="1769264"/>
                  <a:pt x="1905677" y="1769316"/>
                  <a:pt x="1906403" y="1771649"/>
                </a:cubicBezTo>
                <a:cubicBezTo>
                  <a:pt x="1907440" y="1768590"/>
                  <a:pt x="1911224" y="1765169"/>
                  <a:pt x="1907751" y="1759570"/>
                </a:cubicBezTo>
                <a:close/>
                <a:moveTo>
                  <a:pt x="1922421" y="1744899"/>
                </a:moveTo>
                <a:cubicBezTo>
                  <a:pt x="1927087" y="1743448"/>
                  <a:pt x="1928331" y="1741374"/>
                  <a:pt x="1932219" y="1742100"/>
                </a:cubicBezTo>
                <a:cubicBezTo>
                  <a:pt x="1929887" y="1738782"/>
                  <a:pt x="1930560" y="1737797"/>
                  <a:pt x="1928902" y="1734168"/>
                </a:cubicBezTo>
                <a:lnTo>
                  <a:pt x="1927035" y="1735101"/>
                </a:lnTo>
                <a:cubicBezTo>
                  <a:pt x="1927606" y="1737071"/>
                  <a:pt x="1928539" y="1735982"/>
                  <a:pt x="1929316" y="1735879"/>
                </a:cubicBezTo>
                <a:cubicBezTo>
                  <a:pt x="1930249" y="1742203"/>
                  <a:pt x="1924132" y="1742411"/>
                  <a:pt x="1922629" y="1737227"/>
                </a:cubicBezTo>
                <a:cubicBezTo>
                  <a:pt x="1922836" y="1740078"/>
                  <a:pt x="1921333" y="1740648"/>
                  <a:pt x="1922421" y="1744899"/>
                </a:cubicBezTo>
                <a:close/>
                <a:moveTo>
                  <a:pt x="1952126" y="1778233"/>
                </a:moveTo>
                <a:cubicBezTo>
                  <a:pt x="1949016" y="1774604"/>
                  <a:pt x="1946424" y="1778181"/>
                  <a:pt x="1944609" y="1781862"/>
                </a:cubicBezTo>
                <a:cubicBezTo>
                  <a:pt x="1947201" y="1783054"/>
                  <a:pt x="1948135" y="1777300"/>
                  <a:pt x="1952126" y="1778233"/>
                </a:cubicBezTo>
                <a:close/>
                <a:moveTo>
                  <a:pt x="1965916" y="1853505"/>
                </a:moveTo>
                <a:cubicBezTo>
                  <a:pt x="1967627" y="1857912"/>
                  <a:pt x="1969959" y="1856409"/>
                  <a:pt x="1971515" y="1862267"/>
                </a:cubicBezTo>
                <a:cubicBezTo>
                  <a:pt x="1971929" y="1855683"/>
                  <a:pt x="1966693" y="1856357"/>
                  <a:pt x="1968249" y="1848581"/>
                </a:cubicBezTo>
                <a:cubicBezTo>
                  <a:pt x="1966020" y="1848218"/>
                  <a:pt x="1968871" y="1854853"/>
                  <a:pt x="1965916" y="1853505"/>
                </a:cubicBezTo>
                <a:close/>
                <a:moveTo>
                  <a:pt x="1948238" y="1764858"/>
                </a:moveTo>
                <a:cubicBezTo>
                  <a:pt x="1948653" y="1760814"/>
                  <a:pt x="1951452" y="1759985"/>
                  <a:pt x="1952645" y="1756978"/>
                </a:cubicBezTo>
                <a:lnTo>
                  <a:pt x="1953474" y="1760399"/>
                </a:lnTo>
                <a:cubicBezTo>
                  <a:pt x="1954770" y="1752934"/>
                  <a:pt x="1945854" y="1757289"/>
                  <a:pt x="1948238" y="1764858"/>
                </a:cubicBezTo>
                <a:close/>
                <a:moveTo>
                  <a:pt x="1976958" y="1817580"/>
                </a:moveTo>
                <a:cubicBezTo>
                  <a:pt x="1978513" y="1814936"/>
                  <a:pt x="1974936" y="1815454"/>
                  <a:pt x="1974470" y="1813070"/>
                </a:cubicBezTo>
                <a:cubicBezTo>
                  <a:pt x="1973951" y="1815454"/>
                  <a:pt x="1974521" y="1819291"/>
                  <a:pt x="1972551" y="1819757"/>
                </a:cubicBezTo>
                <a:cubicBezTo>
                  <a:pt x="1973122" y="1823490"/>
                  <a:pt x="1974055" y="1824060"/>
                  <a:pt x="1974832" y="1826289"/>
                </a:cubicBezTo>
                <a:cubicBezTo>
                  <a:pt x="1976077" y="1824578"/>
                  <a:pt x="1973122" y="1813847"/>
                  <a:pt x="1976958" y="1817580"/>
                </a:cubicBezTo>
                <a:close/>
                <a:moveTo>
                  <a:pt x="1963531" y="1749772"/>
                </a:moveTo>
                <a:cubicBezTo>
                  <a:pt x="1962857" y="1748580"/>
                  <a:pt x="1962235" y="1747284"/>
                  <a:pt x="1961665" y="1744951"/>
                </a:cubicBezTo>
                <a:cubicBezTo>
                  <a:pt x="1965138" y="1747802"/>
                  <a:pt x="1962442" y="1740285"/>
                  <a:pt x="1964205" y="1737952"/>
                </a:cubicBezTo>
                <a:cubicBezTo>
                  <a:pt x="1964983" y="1738056"/>
                  <a:pt x="1965449" y="1741167"/>
                  <a:pt x="1966279" y="1740752"/>
                </a:cubicBezTo>
                <a:cubicBezTo>
                  <a:pt x="1968456" y="1740596"/>
                  <a:pt x="1968715" y="1737901"/>
                  <a:pt x="1967160" y="1732716"/>
                </a:cubicBezTo>
                <a:cubicBezTo>
                  <a:pt x="1964620" y="1737175"/>
                  <a:pt x="1964879" y="1736345"/>
                  <a:pt x="1960887" y="1735775"/>
                </a:cubicBezTo>
                <a:lnTo>
                  <a:pt x="1962131" y="1740907"/>
                </a:lnTo>
                <a:cubicBezTo>
                  <a:pt x="1960524" y="1741115"/>
                  <a:pt x="1959799" y="1742359"/>
                  <a:pt x="1959384" y="1744121"/>
                </a:cubicBezTo>
                <a:cubicBezTo>
                  <a:pt x="1958658" y="1739611"/>
                  <a:pt x="1958762" y="1737745"/>
                  <a:pt x="1956740" y="1735931"/>
                </a:cubicBezTo>
                <a:cubicBezTo>
                  <a:pt x="1955496" y="1731939"/>
                  <a:pt x="1959799" y="1735464"/>
                  <a:pt x="1957362" y="1729865"/>
                </a:cubicBezTo>
                <a:cubicBezTo>
                  <a:pt x="1956533" y="1732198"/>
                  <a:pt x="1955703" y="1734479"/>
                  <a:pt x="1954822" y="1736864"/>
                </a:cubicBezTo>
                <a:cubicBezTo>
                  <a:pt x="1958140" y="1737745"/>
                  <a:pt x="1957362" y="1741996"/>
                  <a:pt x="1958295" y="1748528"/>
                </a:cubicBezTo>
                <a:cubicBezTo>
                  <a:pt x="1958710" y="1744744"/>
                  <a:pt x="1959850" y="1747595"/>
                  <a:pt x="1961406" y="1746973"/>
                </a:cubicBezTo>
                <a:cubicBezTo>
                  <a:pt x="1963479" y="1753608"/>
                  <a:pt x="1960213" y="1753038"/>
                  <a:pt x="1958243" y="1754230"/>
                </a:cubicBezTo>
                <a:cubicBezTo>
                  <a:pt x="1960835" y="1760918"/>
                  <a:pt x="1962235" y="1751846"/>
                  <a:pt x="1963531" y="1749772"/>
                </a:cubicBezTo>
                <a:close/>
                <a:moveTo>
                  <a:pt x="1977995" y="1824734"/>
                </a:moveTo>
                <a:cubicBezTo>
                  <a:pt x="1979135" y="1821779"/>
                  <a:pt x="1978980" y="1820068"/>
                  <a:pt x="1981364" y="1821209"/>
                </a:cubicBezTo>
                <a:cubicBezTo>
                  <a:pt x="1980639" y="1818306"/>
                  <a:pt x="1980742" y="1816543"/>
                  <a:pt x="1981416" y="1815454"/>
                </a:cubicBezTo>
                <a:cubicBezTo>
                  <a:pt x="1981157" y="1815247"/>
                  <a:pt x="1976647" y="1819031"/>
                  <a:pt x="1977995" y="1824734"/>
                </a:cubicBezTo>
                <a:close/>
                <a:moveTo>
                  <a:pt x="1968560" y="1741529"/>
                </a:moveTo>
                <a:cubicBezTo>
                  <a:pt x="1971929" y="1746714"/>
                  <a:pt x="1971048" y="1736501"/>
                  <a:pt x="1970685" y="1732872"/>
                </a:cubicBezTo>
                <a:cubicBezTo>
                  <a:pt x="1971566" y="1733650"/>
                  <a:pt x="1972292" y="1736501"/>
                  <a:pt x="1973381" y="1735360"/>
                </a:cubicBezTo>
                <a:cubicBezTo>
                  <a:pt x="1969130" y="1724422"/>
                  <a:pt x="1970478" y="1739352"/>
                  <a:pt x="1968560" y="1741529"/>
                </a:cubicBezTo>
                <a:close/>
                <a:moveTo>
                  <a:pt x="2212418" y="1734686"/>
                </a:moveTo>
                <a:cubicBezTo>
                  <a:pt x="2213092" y="1737330"/>
                  <a:pt x="2211693" y="1728828"/>
                  <a:pt x="2212159" y="1725200"/>
                </a:cubicBezTo>
                <a:cubicBezTo>
                  <a:pt x="2210345" y="1725251"/>
                  <a:pt x="2210086" y="1733079"/>
                  <a:pt x="2212418" y="1734686"/>
                </a:cubicBezTo>
                <a:close/>
                <a:moveTo>
                  <a:pt x="2253580" y="1715609"/>
                </a:moveTo>
                <a:cubicBezTo>
                  <a:pt x="2250677" y="1711669"/>
                  <a:pt x="2253217" y="1708403"/>
                  <a:pt x="2253943" y="1705811"/>
                </a:cubicBezTo>
                <a:cubicBezTo>
                  <a:pt x="2251195" y="1700472"/>
                  <a:pt x="2250470" y="1706174"/>
                  <a:pt x="2247878" y="1707004"/>
                </a:cubicBezTo>
                <a:cubicBezTo>
                  <a:pt x="2251817" y="1709699"/>
                  <a:pt x="2248811" y="1715402"/>
                  <a:pt x="2247929" y="1718460"/>
                </a:cubicBezTo>
                <a:cubicBezTo>
                  <a:pt x="2248033" y="1723074"/>
                  <a:pt x="2251040" y="1712032"/>
                  <a:pt x="2253580" y="1715609"/>
                </a:cubicBezTo>
                <a:close/>
                <a:moveTo>
                  <a:pt x="2332326" y="1688341"/>
                </a:moveTo>
                <a:cubicBezTo>
                  <a:pt x="2332585" y="1691451"/>
                  <a:pt x="2336888" y="1690155"/>
                  <a:pt x="2337769" y="1687408"/>
                </a:cubicBezTo>
                <a:cubicBezTo>
                  <a:pt x="2336940" y="1684712"/>
                  <a:pt x="2332637" y="1688030"/>
                  <a:pt x="2333985" y="1683623"/>
                </a:cubicBezTo>
                <a:cubicBezTo>
                  <a:pt x="2333052" y="1681239"/>
                  <a:pt x="2333363" y="1684712"/>
                  <a:pt x="2332119" y="1684608"/>
                </a:cubicBezTo>
                <a:cubicBezTo>
                  <a:pt x="2333622" y="1686630"/>
                  <a:pt x="2335022" y="1687200"/>
                  <a:pt x="2332326" y="1688341"/>
                </a:cubicBezTo>
                <a:close/>
                <a:moveTo>
                  <a:pt x="2400963" y="1635049"/>
                </a:moveTo>
                <a:cubicBezTo>
                  <a:pt x="2399045" y="1635515"/>
                  <a:pt x="2406458" y="1637433"/>
                  <a:pt x="2408117" y="1640855"/>
                </a:cubicBezTo>
                <a:cubicBezTo>
                  <a:pt x="2407910" y="1637537"/>
                  <a:pt x="2409102" y="1630124"/>
                  <a:pt x="2411176" y="1633493"/>
                </a:cubicBezTo>
                <a:cubicBezTo>
                  <a:pt x="2409932" y="1623851"/>
                  <a:pt x="2408065" y="1635878"/>
                  <a:pt x="2404903" y="1636811"/>
                </a:cubicBezTo>
                <a:cubicBezTo>
                  <a:pt x="2404177" y="1633234"/>
                  <a:pt x="2405681" y="1632508"/>
                  <a:pt x="2406095" y="1630435"/>
                </a:cubicBezTo>
                <a:cubicBezTo>
                  <a:pt x="2404022" y="1627013"/>
                  <a:pt x="2404696" y="1636759"/>
                  <a:pt x="2400963" y="1635049"/>
                </a:cubicBezTo>
                <a:close/>
                <a:moveTo>
                  <a:pt x="2414338" y="1612602"/>
                </a:moveTo>
                <a:cubicBezTo>
                  <a:pt x="2417500" y="1608765"/>
                  <a:pt x="2420611" y="1617993"/>
                  <a:pt x="2419885" y="1623125"/>
                </a:cubicBezTo>
                <a:cubicBezTo>
                  <a:pt x="2420715" y="1624629"/>
                  <a:pt x="2421751" y="1624110"/>
                  <a:pt x="2422477" y="1627532"/>
                </a:cubicBezTo>
                <a:cubicBezTo>
                  <a:pt x="2423358" y="1620637"/>
                  <a:pt x="2418952" y="1615194"/>
                  <a:pt x="2416619" y="1607521"/>
                </a:cubicBezTo>
                <a:cubicBezTo>
                  <a:pt x="2415582" y="1608921"/>
                  <a:pt x="2412213" y="1607262"/>
                  <a:pt x="2414338" y="1612602"/>
                </a:cubicBezTo>
                <a:close/>
                <a:moveTo>
                  <a:pt x="2430720" y="1621207"/>
                </a:moveTo>
                <a:cubicBezTo>
                  <a:pt x="2431653" y="1620015"/>
                  <a:pt x="2432223" y="1621933"/>
                  <a:pt x="2432845" y="1623955"/>
                </a:cubicBezTo>
                <a:cubicBezTo>
                  <a:pt x="2435696" y="1618045"/>
                  <a:pt x="2438703" y="1623488"/>
                  <a:pt x="2442851" y="1618667"/>
                </a:cubicBezTo>
                <a:cubicBezTo>
                  <a:pt x="2441503" y="1616023"/>
                  <a:pt x="2439533" y="1615453"/>
                  <a:pt x="2439273" y="1618615"/>
                </a:cubicBezTo>
                <a:cubicBezTo>
                  <a:pt x="2438911" y="1611150"/>
                  <a:pt x="2435696" y="1614934"/>
                  <a:pt x="2432275" y="1610787"/>
                </a:cubicBezTo>
                <a:lnTo>
                  <a:pt x="2434452" y="1619237"/>
                </a:lnTo>
                <a:lnTo>
                  <a:pt x="2431964" y="1620585"/>
                </a:lnTo>
                <a:cubicBezTo>
                  <a:pt x="2430098" y="1615816"/>
                  <a:pt x="2431238" y="1609232"/>
                  <a:pt x="2429527" y="1608403"/>
                </a:cubicBezTo>
                <a:cubicBezTo>
                  <a:pt x="2427765" y="1610891"/>
                  <a:pt x="2431290" y="1615712"/>
                  <a:pt x="2430720" y="1621207"/>
                </a:cubicBezTo>
                <a:close/>
                <a:moveTo>
                  <a:pt x="2479502" y="1568278"/>
                </a:moveTo>
                <a:cubicBezTo>
                  <a:pt x="2477947" y="1568381"/>
                  <a:pt x="2470844" y="1573566"/>
                  <a:pt x="2478517" y="1572684"/>
                </a:cubicBezTo>
                <a:cubicBezTo>
                  <a:pt x="2478569" y="1570870"/>
                  <a:pt x="2478983" y="1569522"/>
                  <a:pt x="2479502" y="1568278"/>
                </a:cubicBezTo>
                <a:close/>
                <a:moveTo>
                  <a:pt x="2485464" y="1574758"/>
                </a:moveTo>
                <a:cubicBezTo>
                  <a:pt x="2486760" y="1575691"/>
                  <a:pt x="2485930" y="1577350"/>
                  <a:pt x="2487848" y="1581134"/>
                </a:cubicBezTo>
                <a:cubicBezTo>
                  <a:pt x="2488056" y="1578387"/>
                  <a:pt x="2490181" y="1577246"/>
                  <a:pt x="2491581" y="1579112"/>
                </a:cubicBezTo>
                <a:cubicBezTo>
                  <a:pt x="2492203" y="1576313"/>
                  <a:pt x="2488367" y="1577765"/>
                  <a:pt x="2488781" y="1571025"/>
                </a:cubicBezTo>
                <a:cubicBezTo>
                  <a:pt x="2486086" y="1570092"/>
                  <a:pt x="2483442" y="1568641"/>
                  <a:pt x="2480435" y="1571647"/>
                </a:cubicBezTo>
                <a:cubicBezTo>
                  <a:pt x="2482975" y="1574862"/>
                  <a:pt x="2481368" y="1578542"/>
                  <a:pt x="2481835" y="1582482"/>
                </a:cubicBezTo>
                <a:cubicBezTo>
                  <a:pt x="2483701" y="1582897"/>
                  <a:pt x="2486189" y="1580046"/>
                  <a:pt x="2485464" y="1574758"/>
                </a:cubicBezTo>
                <a:close/>
                <a:moveTo>
                  <a:pt x="2485515" y="1558895"/>
                </a:moveTo>
                <a:cubicBezTo>
                  <a:pt x="2490648" y="1564856"/>
                  <a:pt x="2502260" y="1567656"/>
                  <a:pt x="2508325" y="1564338"/>
                </a:cubicBezTo>
                <a:cubicBezTo>
                  <a:pt x="2509103" y="1564234"/>
                  <a:pt x="2509673" y="1567137"/>
                  <a:pt x="2510295" y="1569055"/>
                </a:cubicBezTo>
                <a:cubicBezTo>
                  <a:pt x="2511332" y="1565997"/>
                  <a:pt x="2511332" y="1564493"/>
                  <a:pt x="2509310" y="1559931"/>
                </a:cubicBezTo>
                <a:cubicBezTo>
                  <a:pt x="2512006" y="1558376"/>
                  <a:pt x="2512835" y="1560916"/>
                  <a:pt x="2513250" y="1555888"/>
                </a:cubicBezTo>
                <a:cubicBezTo>
                  <a:pt x="2514235" y="1556199"/>
                  <a:pt x="2515116" y="1557339"/>
                  <a:pt x="2515842" y="1560294"/>
                </a:cubicBezTo>
                <a:cubicBezTo>
                  <a:pt x="2528284" y="1549460"/>
                  <a:pt x="2540259" y="1548941"/>
                  <a:pt x="2550213" y="1547541"/>
                </a:cubicBezTo>
                <a:cubicBezTo>
                  <a:pt x="2546895" y="1543394"/>
                  <a:pt x="2551560" y="1543550"/>
                  <a:pt x="2548761" y="1536759"/>
                </a:cubicBezTo>
                <a:cubicBezTo>
                  <a:pt x="2549487" y="1537381"/>
                  <a:pt x="2550213" y="1538003"/>
                  <a:pt x="2551094" y="1537433"/>
                </a:cubicBezTo>
                <a:cubicBezTo>
                  <a:pt x="2551716" y="1540802"/>
                  <a:pt x="2549020" y="1540076"/>
                  <a:pt x="2550990" y="1545209"/>
                </a:cubicBezTo>
                <a:cubicBezTo>
                  <a:pt x="2553219" y="1540543"/>
                  <a:pt x="2555034" y="1541580"/>
                  <a:pt x="2553945" y="1532041"/>
                </a:cubicBezTo>
                <a:cubicBezTo>
                  <a:pt x="2551664" y="1527686"/>
                  <a:pt x="2552649" y="1541735"/>
                  <a:pt x="2549953" y="1530382"/>
                </a:cubicBezTo>
                <a:cubicBezTo>
                  <a:pt x="2531083" y="1541061"/>
                  <a:pt x="2521130" y="1548578"/>
                  <a:pt x="2499772" y="1561331"/>
                </a:cubicBezTo>
                <a:cubicBezTo>
                  <a:pt x="2498424" y="1563405"/>
                  <a:pt x="2497646" y="1558480"/>
                  <a:pt x="2496557" y="1557288"/>
                </a:cubicBezTo>
                <a:cubicBezTo>
                  <a:pt x="2496920" y="1560398"/>
                  <a:pt x="2493551" y="1558739"/>
                  <a:pt x="2494328" y="1562316"/>
                </a:cubicBezTo>
                <a:cubicBezTo>
                  <a:pt x="2493032" y="1561331"/>
                  <a:pt x="2491685" y="1560865"/>
                  <a:pt x="2490700" y="1556562"/>
                </a:cubicBezTo>
                <a:cubicBezTo>
                  <a:pt x="2488989" y="1556406"/>
                  <a:pt x="2487071" y="1559724"/>
                  <a:pt x="2485515" y="1558895"/>
                </a:cubicBezTo>
                <a:close/>
                <a:moveTo>
                  <a:pt x="2609466" y="1588599"/>
                </a:moveTo>
                <a:cubicBezTo>
                  <a:pt x="2610348" y="1590103"/>
                  <a:pt x="2611333" y="1589532"/>
                  <a:pt x="2612059" y="1592954"/>
                </a:cubicBezTo>
                <a:cubicBezTo>
                  <a:pt x="2616569" y="1592695"/>
                  <a:pt x="2617813" y="1589792"/>
                  <a:pt x="2621338" y="1595598"/>
                </a:cubicBezTo>
                <a:cubicBezTo>
                  <a:pt x="2623256" y="1595028"/>
                  <a:pt x="2622219" y="1590725"/>
                  <a:pt x="2624189" y="1590154"/>
                </a:cubicBezTo>
                <a:cubicBezTo>
                  <a:pt x="2622323" y="1589273"/>
                  <a:pt x="2619368" y="1584193"/>
                  <a:pt x="2617865" y="1587873"/>
                </a:cubicBezTo>
                <a:cubicBezTo>
                  <a:pt x="2616983" y="1584867"/>
                  <a:pt x="2617709" y="1583882"/>
                  <a:pt x="2616672" y="1580771"/>
                </a:cubicBezTo>
                <a:cubicBezTo>
                  <a:pt x="2614495" y="1582378"/>
                  <a:pt x="2614910" y="1584400"/>
                  <a:pt x="2612318" y="1583156"/>
                </a:cubicBezTo>
                <a:cubicBezTo>
                  <a:pt x="2612059" y="1580927"/>
                  <a:pt x="2612214" y="1579268"/>
                  <a:pt x="2613303" y="1578750"/>
                </a:cubicBezTo>
                <a:cubicBezTo>
                  <a:pt x="2611125" y="1574343"/>
                  <a:pt x="2611074" y="1578905"/>
                  <a:pt x="2608378" y="1573721"/>
                </a:cubicBezTo>
                <a:cubicBezTo>
                  <a:pt x="2607186" y="1575017"/>
                  <a:pt x="2610451" y="1581031"/>
                  <a:pt x="2611229" y="1581808"/>
                </a:cubicBezTo>
                <a:cubicBezTo>
                  <a:pt x="2610814" y="1584296"/>
                  <a:pt x="2610970" y="1587511"/>
                  <a:pt x="2609466" y="1588599"/>
                </a:cubicBezTo>
                <a:close/>
                <a:moveTo>
                  <a:pt x="1840565" y="1959105"/>
                </a:moveTo>
                <a:cubicBezTo>
                  <a:pt x="1841239" y="1960349"/>
                  <a:pt x="1841861" y="1961593"/>
                  <a:pt x="1842380" y="1963978"/>
                </a:cubicBezTo>
                <a:cubicBezTo>
                  <a:pt x="1842846" y="1961904"/>
                  <a:pt x="1842587" y="1958794"/>
                  <a:pt x="1842691" y="1956254"/>
                </a:cubicBezTo>
                <a:cubicBezTo>
                  <a:pt x="1845231" y="1960297"/>
                  <a:pt x="1848289" y="1959675"/>
                  <a:pt x="1850778" y="1963822"/>
                </a:cubicBezTo>
                <a:cubicBezTo>
                  <a:pt x="1852074" y="1962941"/>
                  <a:pt x="1851140" y="1958898"/>
                  <a:pt x="1850052" y="1954698"/>
                </a:cubicBezTo>
                <a:cubicBezTo>
                  <a:pt x="1851296" y="1956254"/>
                  <a:pt x="1851711" y="1955580"/>
                  <a:pt x="1850933" y="1952366"/>
                </a:cubicBezTo>
                <a:cubicBezTo>
                  <a:pt x="1853940" y="1956357"/>
                  <a:pt x="1854510" y="1951536"/>
                  <a:pt x="1857828" y="1954854"/>
                </a:cubicBezTo>
                <a:cubicBezTo>
                  <a:pt x="1858243" y="1950344"/>
                  <a:pt x="1857569" y="1944434"/>
                  <a:pt x="1860887" y="1943916"/>
                </a:cubicBezTo>
                <a:cubicBezTo>
                  <a:pt x="1855599" y="1942464"/>
                  <a:pt x="1852592" y="1950603"/>
                  <a:pt x="1849119" y="1947596"/>
                </a:cubicBezTo>
                <a:cubicBezTo>
                  <a:pt x="1848393" y="1950914"/>
                  <a:pt x="1848756" y="1955632"/>
                  <a:pt x="1847304" y="1957913"/>
                </a:cubicBezTo>
                <a:cubicBezTo>
                  <a:pt x="1845075" y="1956513"/>
                  <a:pt x="1843261" y="1951329"/>
                  <a:pt x="1840669" y="1953454"/>
                </a:cubicBezTo>
                <a:cubicBezTo>
                  <a:pt x="1841654" y="1956720"/>
                  <a:pt x="1841757" y="1958794"/>
                  <a:pt x="1840565" y="1959105"/>
                </a:cubicBezTo>
                <a:close/>
                <a:moveTo>
                  <a:pt x="1959695" y="1768798"/>
                </a:moveTo>
                <a:cubicBezTo>
                  <a:pt x="1958295" y="1761747"/>
                  <a:pt x="1955340" y="1768849"/>
                  <a:pt x="1953215" y="1768176"/>
                </a:cubicBezTo>
                <a:cubicBezTo>
                  <a:pt x="1952904" y="1770094"/>
                  <a:pt x="1954511" y="1774552"/>
                  <a:pt x="1952541" y="1774189"/>
                </a:cubicBezTo>
                <a:cubicBezTo>
                  <a:pt x="1953837" y="1775019"/>
                  <a:pt x="1954770" y="1779166"/>
                  <a:pt x="1956273" y="1778077"/>
                </a:cubicBezTo>
                <a:cubicBezTo>
                  <a:pt x="1954096" y="1770508"/>
                  <a:pt x="1957466" y="1770457"/>
                  <a:pt x="1959695" y="1768798"/>
                </a:cubicBezTo>
                <a:close/>
                <a:moveTo>
                  <a:pt x="2549850" y="1570870"/>
                </a:moveTo>
                <a:cubicBezTo>
                  <a:pt x="2553323" y="1592850"/>
                  <a:pt x="2559907" y="1606433"/>
                  <a:pt x="2565713" y="1606640"/>
                </a:cubicBezTo>
                <a:cubicBezTo>
                  <a:pt x="2574370" y="1607003"/>
                  <a:pt x="2576185" y="1578957"/>
                  <a:pt x="2584272" y="1585074"/>
                </a:cubicBezTo>
                <a:cubicBezTo>
                  <a:pt x="2585672" y="1581342"/>
                  <a:pt x="2591789" y="1577454"/>
                  <a:pt x="2593240" y="1570507"/>
                </a:cubicBezTo>
                <a:cubicBezTo>
                  <a:pt x="2591115" y="1565582"/>
                  <a:pt x="2592152" y="1566723"/>
                  <a:pt x="2590545" y="1560346"/>
                </a:cubicBezTo>
                <a:cubicBezTo>
                  <a:pt x="2587797" y="1560191"/>
                  <a:pt x="2584583" y="1565478"/>
                  <a:pt x="2582561" y="1557028"/>
                </a:cubicBezTo>
                <a:cubicBezTo>
                  <a:pt x="2581939" y="1558480"/>
                  <a:pt x="2581732" y="1560502"/>
                  <a:pt x="2582043" y="1563094"/>
                </a:cubicBezTo>
                <a:cubicBezTo>
                  <a:pt x="2581421" y="1559102"/>
                  <a:pt x="2579658" y="1563094"/>
                  <a:pt x="2577947" y="1555680"/>
                </a:cubicBezTo>
                <a:cubicBezTo>
                  <a:pt x="2578673" y="1561901"/>
                  <a:pt x="2574267" y="1561538"/>
                  <a:pt x="2576703" y="1569885"/>
                </a:cubicBezTo>
                <a:cubicBezTo>
                  <a:pt x="2572660" y="1568848"/>
                  <a:pt x="2568875" y="1564545"/>
                  <a:pt x="2565920" y="1550652"/>
                </a:cubicBezTo>
                <a:cubicBezTo>
                  <a:pt x="2556382" y="1542876"/>
                  <a:pt x="2550524" y="1557495"/>
                  <a:pt x="2549850" y="1570870"/>
                </a:cubicBezTo>
                <a:close/>
                <a:moveTo>
                  <a:pt x="3080802" y="1195387"/>
                </a:moveTo>
                <a:cubicBezTo>
                  <a:pt x="3082824" y="1196061"/>
                  <a:pt x="3084120" y="1194506"/>
                  <a:pt x="3083913" y="1188130"/>
                </a:cubicBezTo>
                <a:cubicBezTo>
                  <a:pt x="3081891" y="1187404"/>
                  <a:pt x="3080543" y="1188959"/>
                  <a:pt x="3080802" y="1195387"/>
                </a:cubicBezTo>
                <a:close/>
                <a:moveTo>
                  <a:pt x="3075100" y="1236653"/>
                </a:moveTo>
                <a:cubicBezTo>
                  <a:pt x="3075722" y="1248369"/>
                  <a:pt x="3077018" y="1244377"/>
                  <a:pt x="3080180" y="1243962"/>
                </a:cubicBezTo>
                <a:cubicBezTo>
                  <a:pt x="3078366" y="1239815"/>
                  <a:pt x="3082410" y="1221515"/>
                  <a:pt x="3077899" y="1222085"/>
                </a:cubicBezTo>
                <a:cubicBezTo>
                  <a:pt x="3078625" y="1228151"/>
                  <a:pt x="3075411" y="1236756"/>
                  <a:pt x="3078729" y="1236653"/>
                </a:cubicBezTo>
                <a:cubicBezTo>
                  <a:pt x="3077848" y="1246399"/>
                  <a:pt x="3077225" y="1236031"/>
                  <a:pt x="3075100" y="1236653"/>
                </a:cubicBezTo>
                <a:close/>
                <a:moveTo>
                  <a:pt x="3074219" y="1090825"/>
                </a:moveTo>
                <a:cubicBezTo>
                  <a:pt x="3074011" y="1082478"/>
                  <a:pt x="3069294" y="1077813"/>
                  <a:pt x="3067687" y="1081027"/>
                </a:cubicBezTo>
                <a:cubicBezTo>
                  <a:pt x="3068205" y="1088855"/>
                  <a:pt x="3071367" y="1097512"/>
                  <a:pt x="3074219" y="1090825"/>
                </a:cubicBezTo>
                <a:close/>
                <a:moveTo>
                  <a:pt x="3065820" y="986210"/>
                </a:moveTo>
                <a:cubicBezTo>
                  <a:pt x="3067376" y="990357"/>
                  <a:pt x="3071575" y="994660"/>
                  <a:pt x="3073130" y="991135"/>
                </a:cubicBezTo>
                <a:cubicBezTo>
                  <a:pt x="3072197" y="985640"/>
                  <a:pt x="3067583" y="982167"/>
                  <a:pt x="3065820" y="986210"/>
                </a:cubicBezTo>
                <a:close/>
                <a:moveTo>
                  <a:pt x="3073078" y="983877"/>
                </a:moveTo>
                <a:cubicBezTo>
                  <a:pt x="3070538" y="978123"/>
                  <a:pt x="3073130" y="971954"/>
                  <a:pt x="3072871" y="964437"/>
                </a:cubicBezTo>
                <a:cubicBezTo>
                  <a:pt x="3069242" y="962156"/>
                  <a:pt x="3067272" y="955728"/>
                  <a:pt x="3063073" y="954587"/>
                </a:cubicBezTo>
                <a:cubicBezTo>
                  <a:pt x="3064317" y="961067"/>
                  <a:pt x="3065146" y="968481"/>
                  <a:pt x="3068672" y="969258"/>
                </a:cubicBezTo>
                <a:cubicBezTo>
                  <a:pt x="3068050" y="979782"/>
                  <a:pt x="3062917" y="965629"/>
                  <a:pt x="3063591" y="978901"/>
                </a:cubicBezTo>
                <a:cubicBezTo>
                  <a:pt x="3068309" y="976775"/>
                  <a:pt x="3069605" y="982996"/>
                  <a:pt x="3073078" y="983877"/>
                </a:cubicBezTo>
                <a:close/>
                <a:moveTo>
                  <a:pt x="3069190" y="1112598"/>
                </a:moveTo>
                <a:cubicBezTo>
                  <a:pt x="3069864" y="1105859"/>
                  <a:pt x="3073493" y="1106895"/>
                  <a:pt x="3073389" y="1098082"/>
                </a:cubicBezTo>
                <a:cubicBezTo>
                  <a:pt x="3070538" y="1099119"/>
                  <a:pt x="3068257" y="1101763"/>
                  <a:pt x="3069190" y="1112598"/>
                </a:cubicBezTo>
                <a:close/>
                <a:moveTo>
                  <a:pt x="3069294" y="1068896"/>
                </a:moveTo>
                <a:cubicBezTo>
                  <a:pt x="3070123" y="1069985"/>
                  <a:pt x="3071005" y="1071022"/>
                  <a:pt x="3071212" y="1073769"/>
                </a:cubicBezTo>
                <a:cubicBezTo>
                  <a:pt x="3074271" y="1069415"/>
                  <a:pt x="3071834" y="1061846"/>
                  <a:pt x="3071886" y="1054329"/>
                </a:cubicBezTo>
                <a:cubicBezTo>
                  <a:pt x="3069968" y="1056506"/>
                  <a:pt x="3069138" y="1061483"/>
                  <a:pt x="3069294" y="1068896"/>
                </a:cubicBezTo>
                <a:close/>
                <a:moveTo>
                  <a:pt x="3062036" y="1275585"/>
                </a:moveTo>
                <a:cubicBezTo>
                  <a:pt x="3062036" y="1283257"/>
                  <a:pt x="3063747" y="1283257"/>
                  <a:pt x="3065665" y="1282635"/>
                </a:cubicBezTo>
                <a:cubicBezTo>
                  <a:pt x="3065976" y="1273356"/>
                  <a:pt x="3063021" y="1271386"/>
                  <a:pt x="3062036" y="1275585"/>
                </a:cubicBezTo>
                <a:close/>
                <a:moveTo>
                  <a:pt x="3060947" y="1226958"/>
                </a:moveTo>
                <a:cubicBezTo>
                  <a:pt x="3058563" y="1225974"/>
                  <a:pt x="3058200" y="1230639"/>
                  <a:pt x="3056696" y="1232143"/>
                </a:cubicBezTo>
                <a:cubicBezTo>
                  <a:pt x="3057163" y="1239763"/>
                  <a:pt x="3061569" y="1235097"/>
                  <a:pt x="3060947" y="1226958"/>
                </a:cubicBezTo>
                <a:close/>
                <a:moveTo>
                  <a:pt x="3052756" y="1293263"/>
                </a:moveTo>
                <a:cubicBezTo>
                  <a:pt x="3055297" y="1287353"/>
                  <a:pt x="3054986" y="1272682"/>
                  <a:pt x="3059133" y="1270971"/>
                </a:cubicBezTo>
                <a:cubicBezTo>
                  <a:pt x="3060688" y="1256611"/>
                  <a:pt x="3054986" y="1243392"/>
                  <a:pt x="3056022" y="1232194"/>
                </a:cubicBezTo>
                <a:cubicBezTo>
                  <a:pt x="3047365" y="1226751"/>
                  <a:pt x="3050735" y="1275585"/>
                  <a:pt x="3052756" y="1293263"/>
                </a:cubicBezTo>
                <a:close/>
                <a:moveTo>
                  <a:pt x="3007344" y="1328722"/>
                </a:moveTo>
                <a:cubicBezTo>
                  <a:pt x="3009418" y="1329966"/>
                  <a:pt x="3008070" y="1323590"/>
                  <a:pt x="3009418" y="1323175"/>
                </a:cubicBezTo>
                <a:cubicBezTo>
                  <a:pt x="3008744" y="1320116"/>
                  <a:pt x="3007707" y="1319753"/>
                  <a:pt x="3007085" y="1316384"/>
                </a:cubicBezTo>
                <a:cubicBezTo>
                  <a:pt x="3005633" y="1317110"/>
                  <a:pt x="3006411" y="1322812"/>
                  <a:pt x="3007344" y="1328722"/>
                </a:cubicBezTo>
                <a:close/>
                <a:moveTo>
                  <a:pt x="2995006" y="1322345"/>
                </a:moveTo>
                <a:cubicBezTo>
                  <a:pt x="2997546" y="1334424"/>
                  <a:pt x="3000294" y="1308245"/>
                  <a:pt x="2995265" y="1309696"/>
                </a:cubicBezTo>
                <a:cubicBezTo>
                  <a:pt x="2996147" y="1315762"/>
                  <a:pt x="2995265" y="1318457"/>
                  <a:pt x="2995006" y="1322345"/>
                </a:cubicBezTo>
                <a:close/>
                <a:moveTo>
                  <a:pt x="2942440" y="1305290"/>
                </a:moveTo>
                <a:cubicBezTo>
                  <a:pt x="2941403" y="1303475"/>
                  <a:pt x="2940470" y="1300417"/>
                  <a:pt x="2939640" y="1296321"/>
                </a:cubicBezTo>
                <a:cubicBezTo>
                  <a:pt x="2935856" y="1296373"/>
                  <a:pt x="2939796" y="1309178"/>
                  <a:pt x="2942440" y="1305290"/>
                </a:cubicBezTo>
                <a:close/>
                <a:moveTo>
                  <a:pt x="2859857" y="1361433"/>
                </a:moveTo>
                <a:cubicBezTo>
                  <a:pt x="2852029" y="1350391"/>
                  <a:pt x="2856228" y="1379059"/>
                  <a:pt x="2859857" y="1361433"/>
                </a:cubicBezTo>
                <a:lnTo>
                  <a:pt x="2859857" y="1361433"/>
                </a:lnTo>
                <a:close/>
                <a:moveTo>
                  <a:pt x="2751043" y="1430848"/>
                </a:moveTo>
                <a:cubicBezTo>
                  <a:pt x="2753635" y="1427219"/>
                  <a:pt x="2752495" y="1427997"/>
                  <a:pt x="2756072" y="1427530"/>
                </a:cubicBezTo>
                <a:cubicBezTo>
                  <a:pt x="2752599" y="1421258"/>
                  <a:pt x="2747207" y="1418821"/>
                  <a:pt x="2751043" y="1430848"/>
                </a:cubicBezTo>
                <a:close/>
                <a:moveTo>
                  <a:pt x="2744356" y="1440646"/>
                </a:moveTo>
                <a:cubicBezTo>
                  <a:pt x="2745445" y="1442097"/>
                  <a:pt x="2746481" y="1443549"/>
                  <a:pt x="2747363" y="1446659"/>
                </a:cubicBezTo>
                <a:cubicBezTo>
                  <a:pt x="2748037" y="1441216"/>
                  <a:pt x="2749592" y="1446763"/>
                  <a:pt x="2752391" y="1443342"/>
                </a:cubicBezTo>
                <a:cubicBezTo>
                  <a:pt x="2750421" y="1436343"/>
                  <a:pt x="2747363" y="1438676"/>
                  <a:pt x="2744356" y="1440646"/>
                </a:cubicBezTo>
                <a:close/>
                <a:moveTo>
                  <a:pt x="2736684" y="1451118"/>
                </a:moveTo>
                <a:lnTo>
                  <a:pt x="2741712" y="1447800"/>
                </a:lnTo>
                <a:cubicBezTo>
                  <a:pt x="2739742" y="1439868"/>
                  <a:pt x="2733055" y="1442201"/>
                  <a:pt x="2736684" y="1451118"/>
                </a:cubicBezTo>
                <a:close/>
                <a:moveTo>
                  <a:pt x="2722583" y="1436343"/>
                </a:moveTo>
                <a:cubicBezTo>
                  <a:pt x="2723672" y="1440438"/>
                  <a:pt x="2725227" y="1440231"/>
                  <a:pt x="2726264" y="1444586"/>
                </a:cubicBezTo>
                <a:cubicBezTo>
                  <a:pt x="2728804" y="1443238"/>
                  <a:pt x="2731189" y="1441734"/>
                  <a:pt x="2731603" y="1438365"/>
                </a:cubicBezTo>
                <a:cubicBezTo>
                  <a:pt x="2728908" y="1435099"/>
                  <a:pt x="2723361" y="1432092"/>
                  <a:pt x="2722583" y="1436343"/>
                </a:cubicBezTo>
                <a:close/>
                <a:moveTo>
                  <a:pt x="2695574" y="1454332"/>
                </a:moveTo>
                <a:cubicBezTo>
                  <a:pt x="2697233" y="1463404"/>
                  <a:pt x="2702054" y="1462626"/>
                  <a:pt x="2702573" y="1457702"/>
                </a:cubicBezTo>
                <a:cubicBezTo>
                  <a:pt x="2700292" y="1456094"/>
                  <a:pt x="2698166" y="1452880"/>
                  <a:pt x="2695574" y="1454332"/>
                </a:cubicBezTo>
                <a:close/>
                <a:moveTo>
                  <a:pt x="2657523" y="1439194"/>
                </a:moveTo>
                <a:cubicBezTo>
                  <a:pt x="2655553" y="1431211"/>
                  <a:pt x="2650058" y="1432870"/>
                  <a:pt x="2649539" y="1436343"/>
                </a:cubicBezTo>
                <a:cubicBezTo>
                  <a:pt x="2651457" y="1443186"/>
                  <a:pt x="2654672" y="1439713"/>
                  <a:pt x="2657523" y="1439194"/>
                </a:cubicBezTo>
                <a:close/>
                <a:moveTo>
                  <a:pt x="2523515" y="1460708"/>
                </a:moveTo>
                <a:cubicBezTo>
                  <a:pt x="2526573" y="1461590"/>
                  <a:pt x="2527714" y="1450703"/>
                  <a:pt x="2532431" y="1463041"/>
                </a:cubicBezTo>
                <a:cubicBezTo>
                  <a:pt x="2534557" y="1462886"/>
                  <a:pt x="2534816" y="1460812"/>
                  <a:pt x="2535438" y="1459153"/>
                </a:cubicBezTo>
                <a:cubicBezTo>
                  <a:pt x="2535542" y="1459672"/>
                  <a:pt x="2535593" y="1460138"/>
                  <a:pt x="2535749" y="1460760"/>
                </a:cubicBezTo>
                <a:cubicBezTo>
                  <a:pt x="2536216" y="1459101"/>
                  <a:pt x="2536786" y="1457961"/>
                  <a:pt x="2537460" y="1457131"/>
                </a:cubicBezTo>
                <a:cubicBezTo>
                  <a:pt x="2537615" y="1457079"/>
                  <a:pt x="2537719" y="1457028"/>
                  <a:pt x="2537874" y="1457028"/>
                </a:cubicBezTo>
                <a:cubicBezTo>
                  <a:pt x="2537823" y="1456924"/>
                  <a:pt x="2537823" y="1456872"/>
                  <a:pt x="2537771" y="1456768"/>
                </a:cubicBezTo>
                <a:cubicBezTo>
                  <a:pt x="2539844" y="1454539"/>
                  <a:pt x="2542540" y="1455835"/>
                  <a:pt x="2545547" y="1457442"/>
                </a:cubicBezTo>
                <a:cubicBezTo>
                  <a:pt x="2544303" y="1456406"/>
                  <a:pt x="2538393" y="1453243"/>
                  <a:pt x="2542540" y="1451377"/>
                </a:cubicBezTo>
                <a:cubicBezTo>
                  <a:pt x="2539170" y="1450807"/>
                  <a:pt x="2537460" y="1452258"/>
                  <a:pt x="2534816" y="1452828"/>
                </a:cubicBezTo>
                <a:cubicBezTo>
                  <a:pt x="2530150" y="1449718"/>
                  <a:pt x="2522737" y="1452466"/>
                  <a:pt x="2523515" y="1460708"/>
                </a:cubicBezTo>
                <a:close/>
                <a:moveTo>
                  <a:pt x="1940307" y="1728621"/>
                </a:moveTo>
                <a:cubicBezTo>
                  <a:pt x="1942588" y="1731161"/>
                  <a:pt x="1946683" y="1735049"/>
                  <a:pt x="1947512" y="1730280"/>
                </a:cubicBezTo>
                <a:cubicBezTo>
                  <a:pt x="1946061" y="1724370"/>
                  <a:pt x="1943002" y="1727325"/>
                  <a:pt x="1940307" y="1728621"/>
                </a:cubicBezTo>
                <a:close/>
                <a:moveTo>
                  <a:pt x="1872654" y="1778958"/>
                </a:moveTo>
                <a:cubicBezTo>
                  <a:pt x="1874884" y="1780825"/>
                  <a:pt x="1876750" y="1781239"/>
                  <a:pt x="1878357" y="1780877"/>
                </a:cubicBezTo>
                <a:cubicBezTo>
                  <a:pt x="1878616" y="1781395"/>
                  <a:pt x="1878824" y="1782017"/>
                  <a:pt x="1879031" y="1782847"/>
                </a:cubicBezTo>
                <a:lnTo>
                  <a:pt x="1882193" y="1781343"/>
                </a:lnTo>
                <a:cubicBezTo>
                  <a:pt x="1881675" y="1780617"/>
                  <a:pt x="1881416" y="1780047"/>
                  <a:pt x="1881260" y="1779529"/>
                </a:cubicBezTo>
                <a:cubicBezTo>
                  <a:pt x="1881986" y="1779010"/>
                  <a:pt x="1882712" y="1778388"/>
                  <a:pt x="1883437" y="1777818"/>
                </a:cubicBezTo>
                <a:cubicBezTo>
                  <a:pt x="1884111" y="1779892"/>
                  <a:pt x="1884837" y="1781654"/>
                  <a:pt x="1885977" y="1779529"/>
                </a:cubicBezTo>
                <a:cubicBezTo>
                  <a:pt x="1885666" y="1777455"/>
                  <a:pt x="1885200" y="1777040"/>
                  <a:pt x="1884733" y="1776729"/>
                </a:cubicBezTo>
                <a:cubicBezTo>
                  <a:pt x="1884941" y="1776574"/>
                  <a:pt x="1885148" y="1776366"/>
                  <a:pt x="1885407" y="1776211"/>
                </a:cubicBezTo>
                <a:cubicBezTo>
                  <a:pt x="1886911" y="1776885"/>
                  <a:pt x="1888258" y="1776418"/>
                  <a:pt x="1889243" y="1774811"/>
                </a:cubicBezTo>
                <a:cubicBezTo>
                  <a:pt x="1889917" y="1774811"/>
                  <a:pt x="1890643" y="1774967"/>
                  <a:pt x="1891369" y="1775278"/>
                </a:cubicBezTo>
                <a:lnTo>
                  <a:pt x="1889814" y="1768279"/>
                </a:lnTo>
                <a:cubicBezTo>
                  <a:pt x="1889451" y="1768746"/>
                  <a:pt x="1889140" y="1769160"/>
                  <a:pt x="1888777" y="1769575"/>
                </a:cubicBezTo>
                <a:cubicBezTo>
                  <a:pt x="1888310" y="1769472"/>
                  <a:pt x="1887947" y="1769938"/>
                  <a:pt x="1887584" y="1770716"/>
                </a:cubicBezTo>
                <a:cubicBezTo>
                  <a:pt x="1886962" y="1771182"/>
                  <a:pt x="1886392" y="1771545"/>
                  <a:pt x="1885770" y="1771804"/>
                </a:cubicBezTo>
                <a:cubicBezTo>
                  <a:pt x="1884733" y="1770042"/>
                  <a:pt x="1883645" y="1768694"/>
                  <a:pt x="1882712" y="1765791"/>
                </a:cubicBezTo>
                <a:cubicBezTo>
                  <a:pt x="1882452" y="1767398"/>
                  <a:pt x="1881727" y="1768279"/>
                  <a:pt x="1880586" y="1768694"/>
                </a:cubicBezTo>
                <a:cubicBezTo>
                  <a:pt x="1881156" y="1770664"/>
                  <a:pt x="1882089" y="1769575"/>
                  <a:pt x="1882867" y="1769472"/>
                </a:cubicBezTo>
                <a:cubicBezTo>
                  <a:pt x="1882556" y="1769783"/>
                  <a:pt x="1882038" y="1771130"/>
                  <a:pt x="1881519" y="1772634"/>
                </a:cubicBezTo>
                <a:cubicBezTo>
                  <a:pt x="1878098" y="1772997"/>
                  <a:pt x="1874935" y="1772893"/>
                  <a:pt x="1872654" y="1778958"/>
                </a:cubicBezTo>
                <a:close/>
                <a:moveTo>
                  <a:pt x="1780067" y="1798606"/>
                </a:moveTo>
                <a:cubicBezTo>
                  <a:pt x="1783903" y="1789482"/>
                  <a:pt x="1789761" y="1796947"/>
                  <a:pt x="1795671" y="1786475"/>
                </a:cubicBezTo>
                <a:cubicBezTo>
                  <a:pt x="1792042" y="1787357"/>
                  <a:pt x="1779186" y="1784505"/>
                  <a:pt x="1780067" y="1798606"/>
                </a:cubicBezTo>
                <a:close/>
                <a:moveTo>
                  <a:pt x="1777734" y="1825200"/>
                </a:moveTo>
                <a:cubicBezTo>
                  <a:pt x="1776956" y="1816336"/>
                  <a:pt x="1772965" y="1823749"/>
                  <a:pt x="1770528" y="1823334"/>
                </a:cubicBezTo>
                <a:cubicBezTo>
                  <a:pt x="1771876" y="1829244"/>
                  <a:pt x="1774987" y="1826393"/>
                  <a:pt x="1777734" y="1825200"/>
                </a:cubicBezTo>
                <a:close/>
                <a:moveTo>
                  <a:pt x="1747407" y="1810685"/>
                </a:moveTo>
                <a:cubicBezTo>
                  <a:pt x="1749585" y="1808145"/>
                  <a:pt x="1751451" y="1805190"/>
                  <a:pt x="1755235" y="1804620"/>
                </a:cubicBezTo>
                <a:cubicBezTo>
                  <a:pt x="1751762" y="1802079"/>
                  <a:pt x="1745696" y="1800109"/>
                  <a:pt x="1747407" y="1810685"/>
                </a:cubicBezTo>
                <a:close/>
                <a:moveTo>
                  <a:pt x="1732425" y="1727999"/>
                </a:moveTo>
                <a:cubicBezTo>
                  <a:pt x="1728019" y="1720793"/>
                  <a:pt x="1725686" y="1729502"/>
                  <a:pt x="1721176" y="1727947"/>
                </a:cubicBezTo>
                <a:cubicBezTo>
                  <a:pt x="1724960" y="1736760"/>
                  <a:pt x="1728278" y="1729347"/>
                  <a:pt x="1732425" y="1727999"/>
                </a:cubicBezTo>
                <a:close/>
                <a:moveTo>
                  <a:pt x="1740357" y="1836813"/>
                </a:moveTo>
                <a:cubicBezTo>
                  <a:pt x="1742638" y="1841582"/>
                  <a:pt x="1743726" y="1842878"/>
                  <a:pt x="1745645" y="1840441"/>
                </a:cubicBezTo>
                <a:cubicBezTo>
                  <a:pt x="1747148" y="1840597"/>
                  <a:pt x="1748962" y="1839197"/>
                  <a:pt x="1747511" y="1835672"/>
                </a:cubicBezTo>
                <a:cubicBezTo>
                  <a:pt x="1746785" y="1835154"/>
                  <a:pt x="1746422" y="1835776"/>
                  <a:pt x="1746111" y="1836553"/>
                </a:cubicBezTo>
                <a:cubicBezTo>
                  <a:pt x="1745023" y="1832510"/>
                  <a:pt x="1742275" y="1836968"/>
                  <a:pt x="1740357" y="1836813"/>
                </a:cubicBezTo>
                <a:close/>
                <a:moveTo>
                  <a:pt x="1720917" y="1748528"/>
                </a:moveTo>
                <a:cubicBezTo>
                  <a:pt x="1722265" y="1754904"/>
                  <a:pt x="1726930" y="1751898"/>
                  <a:pt x="1727604" y="1748113"/>
                </a:cubicBezTo>
                <a:cubicBezTo>
                  <a:pt x="1724960" y="1742929"/>
                  <a:pt x="1723198" y="1745573"/>
                  <a:pt x="1720917" y="1748528"/>
                </a:cubicBezTo>
                <a:close/>
                <a:moveTo>
                  <a:pt x="1724183" y="1813433"/>
                </a:moveTo>
                <a:cubicBezTo>
                  <a:pt x="1727863" y="1825978"/>
                  <a:pt x="1731285" y="1811722"/>
                  <a:pt x="1736469" y="1818098"/>
                </a:cubicBezTo>
                <a:cubicBezTo>
                  <a:pt x="1736832" y="1815662"/>
                  <a:pt x="1736521" y="1812344"/>
                  <a:pt x="1735588" y="1808300"/>
                </a:cubicBezTo>
                <a:cubicBezTo>
                  <a:pt x="1730663" y="1811981"/>
                  <a:pt x="1729678" y="1812396"/>
                  <a:pt x="1724183" y="1813433"/>
                </a:cubicBezTo>
                <a:close/>
                <a:moveTo>
                  <a:pt x="1706246" y="1732094"/>
                </a:moveTo>
                <a:cubicBezTo>
                  <a:pt x="1710393" y="1743914"/>
                  <a:pt x="1715473" y="1743188"/>
                  <a:pt x="1720554" y="1735931"/>
                </a:cubicBezTo>
                <a:lnTo>
                  <a:pt x="1719102" y="1728932"/>
                </a:lnTo>
                <a:cubicBezTo>
                  <a:pt x="1712415" y="1726807"/>
                  <a:pt x="1711015" y="1727221"/>
                  <a:pt x="1706246" y="1732094"/>
                </a:cubicBezTo>
                <a:close/>
                <a:moveTo>
                  <a:pt x="1739838" y="1839612"/>
                </a:moveTo>
                <a:cubicBezTo>
                  <a:pt x="1731492" y="1834635"/>
                  <a:pt x="1724442" y="1844278"/>
                  <a:pt x="1717495" y="1846870"/>
                </a:cubicBezTo>
                <a:cubicBezTo>
                  <a:pt x="1726619" y="1847336"/>
                  <a:pt x="1733047" y="1844900"/>
                  <a:pt x="1739838" y="1839612"/>
                </a:cubicBezTo>
                <a:close/>
                <a:moveTo>
                  <a:pt x="1735795" y="1831214"/>
                </a:moveTo>
                <a:cubicBezTo>
                  <a:pt x="1733203" y="1829244"/>
                  <a:pt x="1727967" y="1828415"/>
                  <a:pt x="1726982" y="1832614"/>
                </a:cubicBezTo>
                <a:cubicBezTo>
                  <a:pt x="1729574" y="1834584"/>
                  <a:pt x="1734862" y="1835413"/>
                  <a:pt x="1735795" y="1831214"/>
                </a:cubicBezTo>
                <a:close/>
                <a:moveTo>
                  <a:pt x="1700543" y="1737123"/>
                </a:moveTo>
                <a:cubicBezTo>
                  <a:pt x="1701580" y="1741478"/>
                  <a:pt x="1704276" y="1737278"/>
                  <a:pt x="1705105" y="1742774"/>
                </a:cubicBezTo>
                <a:cubicBezTo>
                  <a:pt x="1706816" y="1741426"/>
                  <a:pt x="1706609" y="1737745"/>
                  <a:pt x="1705261" y="1732561"/>
                </a:cubicBezTo>
                <a:cubicBezTo>
                  <a:pt x="1702669" y="1732820"/>
                  <a:pt x="1701321" y="1734635"/>
                  <a:pt x="1700543" y="1737123"/>
                </a:cubicBezTo>
                <a:close/>
                <a:moveTo>
                  <a:pt x="1721487" y="1855372"/>
                </a:moveTo>
                <a:cubicBezTo>
                  <a:pt x="1720035" y="1859882"/>
                  <a:pt x="1725582" y="1869420"/>
                  <a:pt x="1728537" y="1867606"/>
                </a:cubicBezTo>
                <a:lnTo>
                  <a:pt x="1727086" y="1860608"/>
                </a:lnTo>
                <a:cubicBezTo>
                  <a:pt x="1724183" y="1864029"/>
                  <a:pt x="1723094" y="1858378"/>
                  <a:pt x="1721487" y="1855372"/>
                </a:cubicBezTo>
                <a:close/>
                <a:moveTo>
                  <a:pt x="1700025" y="1739871"/>
                </a:moveTo>
                <a:cubicBezTo>
                  <a:pt x="1697744" y="1733442"/>
                  <a:pt x="1697951" y="1737901"/>
                  <a:pt x="1695411" y="1739300"/>
                </a:cubicBezTo>
                <a:cubicBezTo>
                  <a:pt x="1694063" y="1738212"/>
                  <a:pt x="1693234" y="1734375"/>
                  <a:pt x="1691367" y="1735931"/>
                </a:cubicBezTo>
                <a:cubicBezTo>
                  <a:pt x="1692404" y="1741840"/>
                  <a:pt x="1694478" y="1742463"/>
                  <a:pt x="1695826" y="1746714"/>
                </a:cubicBezTo>
                <a:cubicBezTo>
                  <a:pt x="1698418" y="1746040"/>
                  <a:pt x="1698210" y="1741737"/>
                  <a:pt x="1700025" y="1739871"/>
                </a:cubicBezTo>
                <a:close/>
                <a:moveTo>
                  <a:pt x="1693700" y="1714624"/>
                </a:moveTo>
                <a:cubicBezTo>
                  <a:pt x="1689812" y="1708973"/>
                  <a:pt x="1683695" y="1714365"/>
                  <a:pt x="1678304" y="1716179"/>
                </a:cubicBezTo>
                <a:cubicBezTo>
                  <a:pt x="1682917" y="1724266"/>
                  <a:pt x="1689086" y="1717372"/>
                  <a:pt x="1693700" y="1714624"/>
                </a:cubicBezTo>
                <a:close/>
                <a:moveTo>
                  <a:pt x="1700336" y="1851743"/>
                </a:moveTo>
                <a:cubicBezTo>
                  <a:pt x="1701321" y="1860971"/>
                  <a:pt x="1705883" y="1852572"/>
                  <a:pt x="1708578" y="1853246"/>
                </a:cubicBezTo>
                <a:cubicBezTo>
                  <a:pt x="1706298" y="1850343"/>
                  <a:pt x="1703498" y="1850136"/>
                  <a:pt x="1700336" y="1851743"/>
                </a:cubicBezTo>
                <a:close/>
                <a:moveTo>
                  <a:pt x="1674312" y="1740752"/>
                </a:moveTo>
                <a:cubicBezTo>
                  <a:pt x="1675349" y="1750083"/>
                  <a:pt x="1681103" y="1747595"/>
                  <a:pt x="1678459" y="1738989"/>
                </a:cubicBezTo>
                <a:lnTo>
                  <a:pt x="1674312" y="1740752"/>
                </a:lnTo>
                <a:close/>
                <a:moveTo>
                  <a:pt x="1671720" y="1744433"/>
                </a:moveTo>
                <a:cubicBezTo>
                  <a:pt x="1668972" y="1743344"/>
                  <a:pt x="1663633" y="1745418"/>
                  <a:pt x="1657827" y="1747906"/>
                </a:cubicBezTo>
                <a:cubicBezTo>
                  <a:pt x="1662648" y="1755060"/>
                  <a:pt x="1666328" y="1741996"/>
                  <a:pt x="1671098" y="1752364"/>
                </a:cubicBezTo>
                <a:cubicBezTo>
                  <a:pt x="1674519" y="1750083"/>
                  <a:pt x="1669698" y="1746040"/>
                  <a:pt x="1671720" y="1744433"/>
                </a:cubicBezTo>
                <a:close/>
                <a:moveTo>
                  <a:pt x="1649325" y="1733753"/>
                </a:moveTo>
                <a:cubicBezTo>
                  <a:pt x="1653731" y="1727014"/>
                  <a:pt x="1658449" y="1731369"/>
                  <a:pt x="1664773" y="1727066"/>
                </a:cubicBezTo>
                <a:cubicBezTo>
                  <a:pt x="1660470" y="1719964"/>
                  <a:pt x="1652591" y="1725251"/>
                  <a:pt x="1649325" y="1733753"/>
                </a:cubicBezTo>
                <a:close/>
                <a:moveTo>
                  <a:pt x="1685613" y="1891194"/>
                </a:moveTo>
                <a:lnTo>
                  <a:pt x="1688775" y="1889846"/>
                </a:lnTo>
                <a:cubicBezTo>
                  <a:pt x="1684628" y="1881240"/>
                  <a:pt x="1685665" y="1872997"/>
                  <a:pt x="1680792" y="1872946"/>
                </a:cubicBezTo>
                <a:cubicBezTo>
                  <a:pt x="1682192" y="1872738"/>
                  <a:pt x="1685043" y="1886683"/>
                  <a:pt x="1682192" y="1879944"/>
                </a:cubicBezTo>
                <a:cubicBezTo>
                  <a:pt x="1679340" y="1885543"/>
                  <a:pt x="1685976" y="1882484"/>
                  <a:pt x="1685613" y="1891194"/>
                </a:cubicBezTo>
                <a:close/>
                <a:moveTo>
                  <a:pt x="1641237" y="1861852"/>
                </a:moveTo>
                <a:lnTo>
                  <a:pt x="1644037" y="1875901"/>
                </a:lnTo>
                <a:cubicBezTo>
                  <a:pt x="1645644" y="1877352"/>
                  <a:pt x="1647458" y="1877819"/>
                  <a:pt x="1649739" y="1876056"/>
                </a:cubicBezTo>
                <a:cubicBezTo>
                  <a:pt x="1647666" y="1872272"/>
                  <a:pt x="1643881" y="1876730"/>
                  <a:pt x="1643207" y="1866103"/>
                </a:cubicBezTo>
                <a:cubicBezTo>
                  <a:pt x="1654561" y="1873464"/>
                  <a:pt x="1652020" y="1852158"/>
                  <a:pt x="1661300" y="1866051"/>
                </a:cubicBezTo>
                <a:cubicBezTo>
                  <a:pt x="1660885" y="1863770"/>
                  <a:pt x="1662233" y="1863666"/>
                  <a:pt x="1662907" y="1862785"/>
                </a:cubicBezTo>
                <a:cubicBezTo>
                  <a:pt x="1661663" y="1861074"/>
                  <a:pt x="1660730" y="1858016"/>
                  <a:pt x="1660004" y="1853868"/>
                </a:cubicBezTo>
                <a:cubicBezTo>
                  <a:pt x="1650673" y="1854387"/>
                  <a:pt x="1651139" y="1860867"/>
                  <a:pt x="1641237" y="1861852"/>
                </a:cubicBezTo>
                <a:close/>
                <a:moveTo>
                  <a:pt x="1634083" y="1808974"/>
                </a:moveTo>
                <a:cubicBezTo>
                  <a:pt x="1634394" y="1810529"/>
                  <a:pt x="1634705" y="1812085"/>
                  <a:pt x="1635017" y="1813640"/>
                </a:cubicBezTo>
                <a:cubicBezTo>
                  <a:pt x="1636105" y="1814521"/>
                  <a:pt x="1637194" y="1815402"/>
                  <a:pt x="1638594" y="1814677"/>
                </a:cubicBezTo>
                <a:cubicBezTo>
                  <a:pt x="1635950" y="1805293"/>
                  <a:pt x="1642741" y="1815558"/>
                  <a:pt x="1642845" y="1807782"/>
                </a:cubicBezTo>
                <a:cubicBezTo>
                  <a:pt x="1640408" y="1805242"/>
                  <a:pt x="1634705" y="1806538"/>
                  <a:pt x="1634083" y="1808974"/>
                </a:cubicBezTo>
                <a:close/>
                <a:moveTo>
                  <a:pt x="1634498" y="1788497"/>
                </a:moveTo>
                <a:cubicBezTo>
                  <a:pt x="1633358" y="1783365"/>
                  <a:pt x="1629884" y="1789327"/>
                  <a:pt x="1627811" y="1788756"/>
                </a:cubicBezTo>
                <a:cubicBezTo>
                  <a:pt x="1629107" y="1795133"/>
                  <a:pt x="1633824" y="1792282"/>
                  <a:pt x="1634498" y="1788497"/>
                </a:cubicBezTo>
                <a:close/>
                <a:moveTo>
                  <a:pt x="1639786" y="1831992"/>
                </a:moveTo>
                <a:cubicBezTo>
                  <a:pt x="1637298" y="1829711"/>
                  <a:pt x="1632165" y="1827896"/>
                  <a:pt x="1630973" y="1833132"/>
                </a:cubicBezTo>
                <a:cubicBezTo>
                  <a:pt x="1633513" y="1835154"/>
                  <a:pt x="1638801" y="1836139"/>
                  <a:pt x="1639786" y="1831992"/>
                </a:cubicBezTo>
                <a:close/>
                <a:moveTo>
                  <a:pt x="1599609" y="1736967"/>
                </a:moveTo>
                <a:cubicBezTo>
                  <a:pt x="1605260" y="1740182"/>
                  <a:pt x="1612207" y="1737019"/>
                  <a:pt x="1619153" y="1733961"/>
                </a:cubicBezTo>
                <a:lnTo>
                  <a:pt x="1617754" y="1726910"/>
                </a:lnTo>
                <a:cubicBezTo>
                  <a:pt x="1616821" y="1728051"/>
                  <a:pt x="1615732" y="1728880"/>
                  <a:pt x="1614591" y="1729606"/>
                </a:cubicBezTo>
                <a:cubicBezTo>
                  <a:pt x="1614954" y="1728466"/>
                  <a:pt x="1615162" y="1727377"/>
                  <a:pt x="1615006" y="1726547"/>
                </a:cubicBezTo>
                <a:cubicBezTo>
                  <a:pt x="1612777" y="1730746"/>
                  <a:pt x="1609200" y="1730228"/>
                  <a:pt x="1606556" y="1732976"/>
                </a:cubicBezTo>
                <a:cubicBezTo>
                  <a:pt x="1603808" y="1733909"/>
                  <a:pt x="1601320" y="1734894"/>
                  <a:pt x="1599609" y="1736967"/>
                </a:cubicBezTo>
                <a:close/>
                <a:moveTo>
                  <a:pt x="1623249" y="1833806"/>
                </a:moveTo>
                <a:cubicBezTo>
                  <a:pt x="1625478" y="1846196"/>
                  <a:pt x="1630247" y="1835828"/>
                  <a:pt x="1630558" y="1830799"/>
                </a:cubicBezTo>
                <a:cubicBezTo>
                  <a:pt x="1627552" y="1824319"/>
                  <a:pt x="1626359" y="1834584"/>
                  <a:pt x="1623249" y="1833806"/>
                </a:cubicBezTo>
                <a:close/>
                <a:moveTo>
                  <a:pt x="1622627" y="1882277"/>
                </a:moveTo>
                <a:cubicBezTo>
                  <a:pt x="1623871" y="1884040"/>
                  <a:pt x="1624804" y="1887098"/>
                  <a:pt x="1625530" y="1891245"/>
                </a:cubicBezTo>
                <a:cubicBezTo>
                  <a:pt x="1629262" y="1891868"/>
                  <a:pt x="1628018" y="1886217"/>
                  <a:pt x="1629833" y="1884351"/>
                </a:cubicBezTo>
                <a:cubicBezTo>
                  <a:pt x="1628070" y="1880618"/>
                  <a:pt x="1625530" y="1880514"/>
                  <a:pt x="1622627" y="1882277"/>
                </a:cubicBezTo>
                <a:close/>
                <a:moveTo>
                  <a:pt x="1613036" y="1873568"/>
                </a:moveTo>
                <a:cubicBezTo>
                  <a:pt x="1616872" y="1876937"/>
                  <a:pt x="1622056" y="1880981"/>
                  <a:pt x="1624856" y="1876263"/>
                </a:cubicBezTo>
                <a:cubicBezTo>
                  <a:pt x="1623301" y="1865532"/>
                  <a:pt x="1617183" y="1876523"/>
                  <a:pt x="1615836" y="1864755"/>
                </a:cubicBezTo>
                <a:cubicBezTo>
                  <a:pt x="1614851" y="1865273"/>
                  <a:pt x="1615576" y="1867969"/>
                  <a:pt x="1615732" y="1869887"/>
                </a:cubicBezTo>
                <a:cubicBezTo>
                  <a:pt x="1616043" y="1872738"/>
                  <a:pt x="1614177" y="1872686"/>
                  <a:pt x="1613036" y="1873568"/>
                </a:cubicBezTo>
                <a:close/>
                <a:moveTo>
                  <a:pt x="1579651" y="1905139"/>
                </a:moveTo>
                <a:cubicBezTo>
                  <a:pt x="1581465" y="1905139"/>
                  <a:pt x="1580999" y="1902184"/>
                  <a:pt x="1582346" y="1901510"/>
                </a:cubicBezTo>
                <a:cubicBezTo>
                  <a:pt x="1582709" y="1905657"/>
                  <a:pt x="1584005" y="1905605"/>
                  <a:pt x="1585353" y="1905346"/>
                </a:cubicBezTo>
                <a:cubicBezTo>
                  <a:pt x="1585457" y="1897259"/>
                  <a:pt x="1577162" y="1896533"/>
                  <a:pt x="1579651" y="1905139"/>
                </a:cubicBezTo>
                <a:close/>
                <a:moveTo>
                  <a:pt x="1561092" y="1902547"/>
                </a:moveTo>
                <a:cubicBezTo>
                  <a:pt x="1565757" y="1898348"/>
                  <a:pt x="1572756" y="1894926"/>
                  <a:pt x="1581569" y="1891660"/>
                </a:cubicBezTo>
                <a:cubicBezTo>
                  <a:pt x="1580843" y="1889535"/>
                  <a:pt x="1559640" y="1887202"/>
                  <a:pt x="1561092" y="1902547"/>
                </a:cubicBezTo>
                <a:close/>
                <a:moveTo>
                  <a:pt x="1569334" y="1845988"/>
                </a:moveTo>
                <a:cubicBezTo>
                  <a:pt x="1568505" y="1836761"/>
                  <a:pt x="1563062" y="1839612"/>
                  <a:pt x="1562180" y="1843915"/>
                </a:cubicBezTo>
                <a:cubicBezTo>
                  <a:pt x="1563476" y="1849825"/>
                  <a:pt x="1566587" y="1847077"/>
                  <a:pt x="1569334" y="1845988"/>
                </a:cubicBezTo>
                <a:close/>
                <a:moveTo>
                  <a:pt x="1560003" y="1849825"/>
                </a:moveTo>
                <a:lnTo>
                  <a:pt x="1558655" y="1842774"/>
                </a:lnTo>
                <a:cubicBezTo>
                  <a:pt x="1556426" y="1845211"/>
                  <a:pt x="1550516" y="1842826"/>
                  <a:pt x="1550776" y="1848425"/>
                </a:cubicBezTo>
                <a:cubicBezTo>
                  <a:pt x="1555234" y="1860504"/>
                  <a:pt x="1555648" y="1846403"/>
                  <a:pt x="1560003" y="1849825"/>
                </a:cubicBezTo>
                <a:close/>
                <a:moveTo>
                  <a:pt x="1538230" y="1871183"/>
                </a:moveTo>
                <a:cubicBezTo>
                  <a:pt x="1543103" y="1879685"/>
                  <a:pt x="1551190" y="1872997"/>
                  <a:pt x="1557774" y="1873516"/>
                </a:cubicBezTo>
                <a:cubicBezTo>
                  <a:pt x="1553730" y="1861230"/>
                  <a:pt x="1544192" y="1874397"/>
                  <a:pt x="1538230" y="1871183"/>
                </a:cubicBezTo>
                <a:close/>
                <a:moveTo>
                  <a:pt x="1560210" y="1933288"/>
                </a:moveTo>
                <a:cubicBezTo>
                  <a:pt x="1563373" y="1946300"/>
                  <a:pt x="1562647" y="1933029"/>
                  <a:pt x="1566950" y="1933133"/>
                </a:cubicBezTo>
                <a:cubicBezTo>
                  <a:pt x="1565809" y="1928001"/>
                  <a:pt x="1562284" y="1933910"/>
                  <a:pt x="1560210" y="1933288"/>
                </a:cubicBezTo>
                <a:close/>
                <a:moveTo>
                  <a:pt x="1513347" y="1924112"/>
                </a:moveTo>
                <a:cubicBezTo>
                  <a:pt x="1520811" y="1933340"/>
                  <a:pt x="1526980" y="1916336"/>
                  <a:pt x="1535638" y="1922816"/>
                </a:cubicBezTo>
                <a:cubicBezTo>
                  <a:pt x="1527706" y="1906435"/>
                  <a:pt x="1522730" y="1926031"/>
                  <a:pt x="1513347" y="1924112"/>
                </a:cubicBezTo>
                <a:close/>
                <a:moveTo>
                  <a:pt x="1524596" y="1912033"/>
                </a:moveTo>
                <a:cubicBezTo>
                  <a:pt x="1523663" y="1910375"/>
                  <a:pt x="1522781" y="1908612"/>
                  <a:pt x="1522211" y="1905398"/>
                </a:cubicBezTo>
                <a:lnTo>
                  <a:pt x="1525373" y="1904154"/>
                </a:lnTo>
                <a:cubicBezTo>
                  <a:pt x="1522263" y="1893215"/>
                  <a:pt x="1518893" y="1908923"/>
                  <a:pt x="1519360" y="1914159"/>
                </a:cubicBezTo>
                <a:lnTo>
                  <a:pt x="1524596" y="1912033"/>
                </a:lnTo>
                <a:close/>
                <a:moveTo>
                  <a:pt x="2807031" y="1393108"/>
                </a:moveTo>
                <a:cubicBezTo>
                  <a:pt x="2807135" y="1395804"/>
                  <a:pt x="2805632" y="1396841"/>
                  <a:pt x="2807239" y="1401040"/>
                </a:cubicBezTo>
                <a:lnTo>
                  <a:pt x="2811853" y="1397981"/>
                </a:lnTo>
                <a:cubicBezTo>
                  <a:pt x="2810453" y="1391138"/>
                  <a:pt x="2801692" y="1387872"/>
                  <a:pt x="2807031" y="1393108"/>
                </a:cubicBezTo>
                <a:close/>
                <a:moveTo>
                  <a:pt x="2687539" y="1451636"/>
                </a:moveTo>
                <a:cubicBezTo>
                  <a:pt x="2686554" y="1450755"/>
                  <a:pt x="2697855" y="1452932"/>
                  <a:pt x="2698218" y="1447230"/>
                </a:cubicBezTo>
                <a:cubicBezTo>
                  <a:pt x="2695626" y="1444949"/>
                  <a:pt x="2687953" y="1442616"/>
                  <a:pt x="2687539" y="1451636"/>
                </a:cubicBezTo>
                <a:close/>
                <a:moveTo>
                  <a:pt x="2652805" y="1455628"/>
                </a:moveTo>
                <a:cubicBezTo>
                  <a:pt x="2655916" y="1463249"/>
                  <a:pt x="2661359" y="1451325"/>
                  <a:pt x="2664832" y="1455835"/>
                </a:cubicBezTo>
                <a:cubicBezTo>
                  <a:pt x="2666077" y="1447437"/>
                  <a:pt x="2657523" y="1455317"/>
                  <a:pt x="2654827" y="1454332"/>
                </a:cubicBezTo>
                <a:cubicBezTo>
                  <a:pt x="2654205" y="1451584"/>
                  <a:pt x="2656071" y="1451273"/>
                  <a:pt x="2657160" y="1450133"/>
                </a:cubicBezTo>
                <a:cubicBezTo>
                  <a:pt x="2652754" y="1441268"/>
                  <a:pt x="2654050" y="1452466"/>
                  <a:pt x="2652805" y="1455628"/>
                </a:cubicBezTo>
                <a:close/>
                <a:moveTo>
                  <a:pt x="2595573" y="1484555"/>
                </a:moveTo>
                <a:cubicBezTo>
                  <a:pt x="2597388" y="1481030"/>
                  <a:pt x="2591426" y="1479112"/>
                  <a:pt x="2589612" y="1480356"/>
                </a:cubicBezTo>
                <a:cubicBezTo>
                  <a:pt x="2587745" y="1475846"/>
                  <a:pt x="2589819" y="1475172"/>
                  <a:pt x="2591322" y="1473979"/>
                </a:cubicBezTo>
                <a:cubicBezTo>
                  <a:pt x="2586501" y="1472943"/>
                  <a:pt x="2582198" y="1476934"/>
                  <a:pt x="2580902" y="1483207"/>
                </a:cubicBezTo>
                <a:cubicBezTo>
                  <a:pt x="2584324" y="1485747"/>
                  <a:pt x="2588523" y="1481496"/>
                  <a:pt x="2591219" y="1489998"/>
                </a:cubicBezTo>
                <a:cubicBezTo>
                  <a:pt x="2594122" y="1490413"/>
                  <a:pt x="2593292" y="1479371"/>
                  <a:pt x="2595573" y="1484555"/>
                </a:cubicBezTo>
                <a:close/>
                <a:moveTo>
                  <a:pt x="2506822" y="1468484"/>
                </a:moveTo>
                <a:cubicBezTo>
                  <a:pt x="2506459" y="1467448"/>
                  <a:pt x="2506148" y="1466515"/>
                  <a:pt x="2505630" y="1466566"/>
                </a:cubicBezTo>
                <a:cubicBezTo>
                  <a:pt x="2506044" y="1467033"/>
                  <a:pt x="2506459" y="1467603"/>
                  <a:pt x="2506822" y="1468484"/>
                </a:cubicBezTo>
                <a:close/>
                <a:moveTo>
                  <a:pt x="1860213" y="1789897"/>
                </a:moveTo>
                <a:cubicBezTo>
                  <a:pt x="1860213" y="1789845"/>
                  <a:pt x="1860161" y="1789845"/>
                  <a:pt x="1860109" y="1789793"/>
                </a:cubicBezTo>
                <a:cubicBezTo>
                  <a:pt x="1860576" y="1789586"/>
                  <a:pt x="1861094" y="1789378"/>
                  <a:pt x="1861664" y="1789275"/>
                </a:cubicBezTo>
                <a:cubicBezTo>
                  <a:pt x="1860783" y="1784661"/>
                  <a:pt x="1858554" y="1792593"/>
                  <a:pt x="1857932" y="1785387"/>
                </a:cubicBezTo>
                <a:cubicBezTo>
                  <a:pt x="1857517" y="1786475"/>
                  <a:pt x="1857413" y="1788031"/>
                  <a:pt x="1856998" y="1789171"/>
                </a:cubicBezTo>
                <a:cubicBezTo>
                  <a:pt x="1855391" y="1789482"/>
                  <a:pt x="1853681" y="1790623"/>
                  <a:pt x="1852955" y="1793267"/>
                </a:cubicBezTo>
                <a:cubicBezTo>
                  <a:pt x="1855702" y="1800006"/>
                  <a:pt x="1853992" y="1799539"/>
                  <a:pt x="1856532" y="1804412"/>
                </a:cubicBezTo>
                <a:cubicBezTo>
                  <a:pt x="1859694" y="1801872"/>
                  <a:pt x="1857724" y="1793215"/>
                  <a:pt x="1860213" y="1789897"/>
                </a:cubicBezTo>
                <a:close/>
                <a:moveTo>
                  <a:pt x="1704898" y="1824319"/>
                </a:moveTo>
                <a:cubicBezTo>
                  <a:pt x="1706298" y="1830644"/>
                  <a:pt x="1704120" y="1829814"/>
                  <a:pt x="1706816" y="1833650"/>
                </a:cubicBezTo>
                <a:cubicBezTo>
                  <a:pt x="1707905" y="1830955"/>
                  <a:pt x="1709408" y="1828726"/>
                  <a:pt x="1708008" y="1822971"/>
                </a:cubicBezTo>
                <a:cubicBezTo>
                  <a:pt x="1704950" y="1821001"/>
                  <a:pt x="1706142" y="1824164"/>
                  <a:pt x="1702306" y="1822868"/>
                </a:cubicBezTo>
                <a:cubicBezTo>
                  <a:pt x="1700854" y="1825511"/>
                  <a:pt x="1703498" y="1825149"/>
                  <a:pt x="1704898" y="1824319"/>
                </a:cubicBezTo>
                <a:close/>
                <a:moveTo>
                  <a:pt x="1684680" y="1858482"/>
                </a:moveTo>
                <a:cubicBezTo>
                  <a:pt x="1678874" y="1853454"/>
                  <a:pt x="1673534" y="1869213"/>
                  <a:pt x="1665447" y="1864236"/>
                </a:cubicBezTo>
                <a:cubicBezTo>
                  <a:pt x="1667987" y="1879322"/>
                  <a:pt x="1680947" y="1860815"/>
                  <a:pt x="1684680" y="1858482"/>
                </a:cubicBezTo>
                <a:close/>
                <a:moveTo>
                  <a:pt x="1661196" y="1843189"/>
                </a:moveTo>
                <a:cubicBezTo>
                  <a:pt x="1664566" y="1844226"/>
                  <a:pt x="1660937" y="1850084"/>
                  <a:pt x="1664099" y="1852106"/>
                </a:cubicBezTo>
                <a:cubicBezTo>
                  <a:pt x="1668920" y="1844381"/>
                  <a:pt x="1655960" y="1833599"/>
                  <a:pt x="1659019" y="1849203"/>
                </a:cubicBezTo>
                <a:cubicBezTo>
                  <a:pt x="1661611" y="1849514"/>
                  <a:pt x="1659641" y="1844070"/>
                  <a:pt x="1661196" y="1843189"/>
                </a:cubicBezTo>
                <a:close/>
                <a:moveTo>
                  <a:pt x="1656479" y="1847751"/>
                </a:moveTo>
                <a:cubicBezTo>
                  <a:pt x="1652694" y="1837435"/>
                  <a:pt x="1647458" y="1845003"/>
                  <a:pt x="1641186" y="1839042"/>
                </a:cubicBezTo>
                <a:cubicBezTo>
                  <a:pt x="1643518" y="1849980"/>
                  <a:pt x="1636727" y="1839612"/>
                  <a:pt x="1636883" y="1845885"/>
                </a:cubicBezTo>
                <a:cubicBezTo>
                  <a:pt x="1642274" y="1852987"/>
                  <a:pt x="1645644" y="1842878"/>
                  <a:pt x="1651243" y="1849980"/>
                </a:cubicBezTo>
                <a:cubicBezTo>
                  <a:pt x="1649221" y="1838679"/>
                  <a:pt x="1653887" y="1853246"/>
                  <a:pt x="1656479" y="1847751"/>
                </a:cubicBezTo>
                <a:close/>
                <a:moveTo>
                  <a:pt x="1510029" y="1882381"/>
                </a:moveTo>
                <a:cubicBezTo>
                  <a:pt x="1515472" y="1885128"/>
                  <a:pt x="1522885" y="1882536"/>
                  <a:pt x="1530765" y="1879166"/>
                </a:cubicBezTo>
                <a:cubicBezTo>
                  <a:pt x="1523507" y="1876730"/>
                  <a:pt x="1517960" y="1876471"/>
                  <a:pt x="1510029" y="1882381"/>
                </a:cubicBezTo>
                <a:close/>
                <a:moveTo>
                  <a:pt x="1505622" y="1858845"/>
                </a:moveTo>
                <a:cubicBezTo>
                  <a:pt x="1506452" y="1861696"/>
                  <a:pt x="1508162" y="1860400"/>
                  <a:pt x="1507696" y="1858016"/>
                </a:cubicBezTo>
                <a:cubicBezTo>
                  <a:pt x="1508836" y="1858690"/>
                  <a:pt x="1509925" y="1859312"/>
                  <a:pt x="1510651" y="1861904"/>
                </a:cubicBezTo>
                <a:cubicBezTo>
                  <a:pt x="1511739" y="1859778"/>
                  <a:pt x="1511636" y="1856097"/>
                  <a:pt x="1510962" y="1851639"/>
                </a:cubicBezTo>
                <a:cubicBezTo>
                  <a:pt x="1506141" y="1850084"/>
                  <a:pt x="1508629" y="1858067"/>
                  <a:pt x="1505622" y="1858845"/>
                </a:cubicBezTo>
                <a:close/>
                <a:moveTo>
                  <a:pt x="3063591" y="1238934"/>
                </a:moveTo>
                <a:cubicBezTo>
                  <a:pt x="3063954" y="1248317"/>
                  <a:pt x="3065250" y="1245103"/>
                  <a:pt x="3063436" y="1256041"/>
                </a:cubicBezTo>
                <a:cubicBezTo>
                  <a:pt x="3066702" y="1256663"/>
                  <a:pt x="3066857" y="1247643"/>
                  <a:pt x="3071056" y="1251220"/>
                </a:cubicBezTo>
                <a:cubicBezTo>
                  <a:pt x="3071212" y="1244481"/>
                  <a:pt x="3068361" y="1248887"/>
                  <a:pt x="3068050" y="1243859"/>
                </a:cubicBezTo>
                <a:cubicBezTo>
                  <a:pt x="3068464" y="1237171"/>
                  <a:pt x="3071730" y="1231624"/>
                  <a:pt x="3069812" y="1224470"/>
                </a:cubicBezTo>
                <a:cubicBezTo>
                  <a:pt x="3069916" y="1219390"/>
                  <a:pt x="3071834" y="1228047"/>
                  <a:pt x="3072715" y="1222085"/>
                </a:cubicBezTo>
                <a:cubicBezTo>
                  <a:pt x="3070693" y="1212028"/>
                  <a:pt x="3074996" y="1215813"/>
                  <a:pt x="3075515" y="1207518"/>
                </a:cubicBezTo>
                <a:cubicBezTo>
                  <a:pt x="3075567" y="1200675"/>
                  <a:pt x="3073286" y="1201401"/>
                  <a:pt x="3072301" y="1197772"/>
                </a:cubicBezTo>
                <a:cubicBezTo>
                  <a:pt x="3075826" y="1195958"/>
                  <a:pt x="3071834" y="1170297"/>
                  <a:pt x="3071834" y="1168586"/>
                </a:cubicBezTo>
                <a:cubicBezTo>
                  <a:pt x="3072352" y="1154485"/>
                  <a:pt x="3074944" y="1131520"/>
                  <a:pt x="3066183" y="1134475"/>
                </a:cubicBezTo>
                <a:cubicBezTo>
                  <a:pt x="3070538" y="1147176"/>
                  <a:pt x="3065769" y="1159669"/>
                  <a:pt x="3065613" y="1178228"/>
                </a:cubicBezTo>
                <a:cubicBezTo>
                  <a:pt x="3065561" y="1182998"/>
                  <a:pt x="3067324" y="1184034"/>
                  <a:pt x="3067376" y="1185538"/>
                </a:cubicBezTo>
                <a:cubicBezTo>
                  <a:pt x="3067946" y="1206222"/>
                  <a:pt x="3063177" y="1229810"/>
                  <a:pt x="3063591" y="1238934"/>
                </a:cubicBezTo>
                <a:close/>
                <a:moveTo>
                  <a:pt x="2599461" y="1452725"/>
                </a:moveTo>
                <a:cubicBezTo>
                  <a:pt x="2605734" y="1455421"/>
                  <a:pt x="2615325" y="1467344"/>
                  <a:pt x="2619368" y="1463871"/>
                </a:cubicBezTo>
                <a:cubicBezTo>
                  <a:pt x="2616413" y="1457702"/>
                  <a:pt x="2612784" y="1456976"/>
                  <a:pt x="2609415" y="1454280"/>
                </a:cubicBezTo>
                <a:cubicBezTo>
                  <a:pt x="2608948" y="1451688"/>
                  <a:pt x="2610970" y="1451481"/>
                  <a:pt x="2610089" y="1448474"/>
                </a:cubicBezTo>
                <a:cubicBezTo>
                  <a:pt x="2613095" y="1446556"/>
                  <a:pt x="2615221" y="1452103"/>
                  <a:pt x="2618072" y="1451325"/>
                </a:cubicBezTo>
                <a:cubicBezTo>
                  <a:pt x="2620612" y="1441838"/>
                  <a:pt x="2621960" y="1446400"/>
                  <a:pt x="2623101" y="1440076"/>
                </a:cubicBezTo>
                <a:cubicBezTo>
                  <a:pt x="2621908" y="1434425"/>
                  <a:pt x="2618902" y="1444275"/>
                  <a:pt x="2618124" y="1435306"/>
                </a:cubicBezTo>
                <a:cubicBezTo>
                  <a:pt x="2616724" y="1442771"/>
                  <a:pt x="2614651" y="1444119"/>
                  <a:pt x="2609415" y="1446297"/>
                </a:cubicBezTo>
                <a:cubicBezTo>
                  <a:pt x="2608793" y="1443549"/>
                  <a:pt x="2610711" y="1443186"/>
                  <a:pt x="2611747" y="1442097"/>
                </a:cubicBezTo>
                <a:cubicBezTo>
                  <a:pt x="2605890" y="1440698"/>
                  <a:pt x="2603816" y="1455058"/>
                  <a:pt x="2599461" y="1452725"/>
                </a:cubicBezTo>
                <a:close/>
                <a:moveTo>
                  <a:pt x="2549539" y="1452777"/>
                </a:moveTo>
                <a:cubicBezTo>
                  <a:pt x="2549694" y="1452880"/>
                  <a:pt x="2549850" y="1452932"/>
                  <a:pt x="2550005" y="1453036"/>
                </a:cubicBezTo>
                <a:cubicBezTo>
                  <a:pt x="2550005" y="1452932"/>
                  <a:pt x="2550005" y="1452828"/>
                  <a:pt x="2550005" y="1452673"/>
                </a:cubicBezTo>
                <a:cubicBezTo>
                  <a:pt x="2554308" y="1451792"/>
                  <a:pt x="2558352" y="1447074"/>
                  <a:pt x="2563484" y="1451532"/>
                </a:cubicBezTo>
                <a:cubicBezTo>
                  <a:pt x="2566283" y="1447333"/>
                  <a:pt x="2562758" y="1447022"/>
                  <a:pt x="2561255" y="1439661"/>
                </a:cubicBezTo>
                <a:lnTo>
                  <a:pt x="2563277" y="1438417"/>
                </a:lnTo>
                <a:cubicBezTo>
                  <a:pt x="2557833" y="1431263"/>
                  <a:pt x="2556330" y="1440387"/>
                  <a:pt x="2549642" y="1436343"/>
                </a:cubicBezTo>
                <a:cubicBezTo>
                  <a:pt x="2550938" y="1447644"/>
                  <a:pt x="2544510" y="1442357"/>
                  <a:pt x="2542540" y="1448733"/>
                </a:cubicBezTo>
                <a:cubicBezTo>
                  <a:pt x="2542644" y="1448889"/>
                  <a:pt x="2542748" y="1448992"/>
                  <a:pt x="2542851" y="1449148"/>
                </a:cubicBezTo>
                <a:cubicBezTo>
                  <a:pt x="2542748" y="1449251"/>
                  <a:pt x="2542696" y="1449251"/>
                  <a:pt x="2542644" y="1449355"/>
                </a:cubicBezTo>
                <a:cubicBezTo>
                  <a:pt x="2542955" y="1449614"/>
                  <a:pt x="2543214" y="1449718"/>
                  <a:pt x="2543473" y="1449925"/>
                </a:cubicBezTo>
                <a:cubicBezTo>
                  <a:pt x="2545651" y="1452414"/>
                  <a:pt x="2547621" y="1453036"/>
                  <a:pt x="2549539" y="1452777"/>
                </a:cubicBezTo>
                <a:close/>
              </a:path>
            </a:pathLst>
          </a:custGeom>
          <a:blipFill>
            <a:blip r:embed="rId2"/>
            <a:stretch>
              <a:fillRect/>
            </a:stretch>
          </a:blipFill>
          <a:ln w="5174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r>
              <a:rPr lang="en-US" altLang="zh-CN" dirty="0"/>
              <a:t> </a:t>
            </a:r>
            <a:endParaRPr lang="zh-CN" altLang="en-US" dirty="0"/>
          </a:p>
        </p:txBody>
      </p:sp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72" name="文本框 71">
            <a:extLst>
              <a:ext uri="{FF2B5EF4-FFF2-40B4-BE49-F238E27FC236}">
                <a16:creationId xmlns:a16="http://schemas.microsoft.com/office/drawing/2014/main" id="{815DB17C-9879-4BBC-A61B-81ED5A53C340}"/>
              </a:ext>
            </a:extLst>
          </p:cNvPr>
          <p:cNvSpPr txBox="1"/>
          <p:nvPr/>
        </p:nvSpPr>
        <p:spPr>
          <a:xfrm>
            <a:off x="715773" y="2312680"/>
            <a:ext cx="5259725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新媒体板块课程包括社群运营、短视频制作及新媒体设备三个科目，暂定为零基础入门级培训。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69EF284F-E0CA-4744-BE20-B22A148E3AA2}"/>
              </a:ext>
            </a:extLst>
          </p:cNvPr>
          <p:cNvSpPr txBox="1"/>
          <p:nvPr/>
        </p:nvSpPr>
        <p:spPr>
          <a:xfrm>
            <a:off x="1814771" y="3379693"/>
            <a:ext cx="4415363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课程由理论到实践，适合零基础学员入门</a:t>
            </a:r>
          </a:p>
        </p:txBody>
      </p:sp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80788D2C-2C1A-41BD-B761-5AB0912F4C8F}"/>
              </a:ext>
            </a:extLst>
          </p:cNvPr>
          <p:cNvSpPr/>
          <p:nvPr/>
        </p:nvSpPr>
        <p:spPr>
          <a:xfrm>
            <a:off x="714031" y="3334778"/>
            <a:ext cx="967990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B2FF4086-6BF3-4E24-A11C-D3250A809424}"/>
              </a:ext>
            </a:extLst>
          </p:cNvPr>
          <p:cNvSpPr txBox="1"/>
          <p:nvPr/>
        </p:nvSpPr>
        <p:spPr>
          <a:xfrm>
            <a:off x="1814772" y="4047800"/>
            <a:ext cx="4415362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结合实际案例，培养解决实际问题的能力</a:t>
            </a:r>
          </a:p>
        </p:txBody>
      </p:sp>
      <p:sp>
        <p:nvSpPr>
          <p:cNvPr id="76" name="任意多边形: 形状 75">
            <a:extLst>
              <a:ext uri="{FF2B5EF4-FFF2-40B4-BE49-F238E27FC236}">
                <a16:creationId xmlns:a16="http://schemas.microsoft.com/office/drawing/2014/main" id="{25D2856D-7117-4435-88FC-32A639F8FFA2}"/>
              </a:ext>
            </a:extLst>
          </p:cNvPr>
          <p:cNvSpPr/>
          <p:nvPr/>
        </p:nvSpPr>
        <p:spPr>
          <a:xfrm>
            <a:off x="714031" y="4002885"/>
            <a:ext cx="967990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77" name="文本框 76">
            <a:extLst>
              <a:ext uri="{FF2B5EF4-FFF2-40B4-BE49-F238E27FC236}">
                <a16:creationId xmlns:a16="http://schemas.microsoft.com/office/drawing/2014/main" id="{53AC8E44-B002-427B-A1A7-8B03CEF4FECA}"/>
              </a:ext>
            </a:extLst>
          </p:cNvPr>
          <p:cNvSpPr txBox="1"/>
          <p:nvPr/>
        </p:nvSpPr>
        <p:spPr>
          <a:xfrm>
            <a:off x="1814772" y="4715907"/>
            <a:ext cx="4415363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从内容生产到流量变现落地全流程</a:t>
            </a:r>
          </a:p>
        </p:txBody>
      </p:sp>
      <p:sp>
        <p:nvSpPr>
          <p:cNvPr id="78" name="任意多边形: 形状 77">
            <a:extLst>
              <a:ext uri="{FF2B5EF4-FFF2-40B4-BE49-F238E27FC236}">
                <a16:creationId xmlns:a16="http://schemas.microsoft.com/office/drawing/2014/main" id="{1341597B-7078-4F97-9112-D380C5F88302}"/>
              </a:ext>
            </a:extLst>
          </p:cNvPr>
          <p:cNvSpPr/>
          <p:nvPr/>
        </p:nvSpPr>
        <p:spPr>
          <a:xfrm>
            <a:off x="714031" y="4670992"/>
            <a:ext cx="967990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1" name="Graphic 18+">
            <a:extLst>
              <a:ext uri="{FF2B5EF4-FFF2-40B4-BE49-F238E27FC236}">
                <a16:creationId xmlns:a16="http://schemas.microsoft.com/office/drawing/2014/main" id="{423F2A00-6C29-46E1-A6C3-59F30A30549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14077" y="5189279"/>
            <a:ext cx="1563846" cy="1312237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5764029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graphicFrame>
        <p:nvGraphicFramePr>
          <p:cNvPr id="7" name="表格 7">
            <a:extLst>
              <a:ext uri="{FF2B5EF4-FFF2-40B4-BE49-F238E27FC236}">
                <a16:creationId xmlns:a16="http://schemas.microsoft.com/office/drawing/2014/main" id="{81F5A74C-1E8C-4252-9908-237F4A1444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510680"/>
              </p:ext>
            </p:extLst>
          </p:nvPr>
        </p:nvGraphicFramePr>
        <p:xfrm>
          <a:off x="1558926" y="2673350"/>
          <a:ext cx="9037638" cy="346075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12546">
                  <a:extLst>
                    <a:ext uri="{9D8B030D-6E8A-4147-A177-3AD203B41FA5}">
                      <a16:colId xmlns:a16="http://schemas.microsoft.com/office/drawing/2014/main" val="3984258011"/>
                    </a:ext>
                  </a:extLst>
                </a:gridCol>
                <a:gridCol w="3012546">
                  <a:extLst>
                    <a:ext uri="{9D8B030D-6E8A-4147-A177-3AD203B41FA5}">
                      <a16:colId xmlns:a16="http://schemas.microsoft.com/office/drawing/2014/main" val="1251930566"/>
                    </a:ext>
                  </a:extLst>
                </a:gridCol>
                <a:gridCol w="3012546">
                  <a:extLst>
                    <a:ext uri="{9D8B030D-6E8A-4147-A177-3AD203B41FA5}">
                      <a16:colId xmlns:a16="http://schemas.microsoft.com/office/drawing/2014/main" val="2038929252"/>
                    </a:ext>
                  </a:extLst>
                </a:gridCol>
              </a:tblGrid>
              <a:tr h="865188"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 anchor="ctr" anchorCtr="1">
                    <a:gradFill flip="none" rotWithShape="1">
                      <a:gsLst>
                        <a:gs pos="0">
                          <a:schemeClr val="accent1">
                            <a:lumMod val="60000"/>
                            <a:lumOff val="40000"/>
                          </a:schemeClr>
                        </a:gs>
                        <a:gs pos="53100">
                          <a:srgbClr val="3C8E8E"/>
                        </a:gs>
                        <a:gs pos="100000">
                          <a:schemeClr val="accent5">
                            <a:lumMod val="7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/>
                        <a:t>参与体验课程人数</a:t>
                      </a:r>
                    </a:p>
                  </a:txBody>
                  <a:tcPr anchor="ctr" anchorCtr="1">
                    <a:gradFill flip="none" rotWithShape="1">
                      <a:gsLst>
                        <a:gs pos="0">
                          <a:schemeClr val="accent1">
                            <a:lumMod val="60000"/>
                            <a:lumOff val="40000"/>
                          </a:schemeClr>
                        </a:gs>
                        <a:gs pos="53100">
                          <a:srgbClr val="3C8E8E"/>
                        </a:gs>
                        <a:gs pos="100000">
                          <a:schemeClr val="accent5">
                            <a:lumMod val="7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/>
                        <a:t>转化率（</a:t>
                      </a:r>
                      <a:r>
                        <a:rPr lang="en-US" altLang="zh-CN" dirty="0"/>
                        <a:t>%</a:t>
                      </a:r>
                      <a:r>
                        <a:rPr lang="zh-CN" altLang="en-US" dirty="0"/>
                        <a:t>）</a:t>
                      </a:r>
                    </a:p>
                  </a:txBody>
                  <a:tcPr anchor="ctr" anchorCtr="1">
                    <a:gradFill flip="none" rotWithShape="1">
                      <a:gsLst>
                        <a:gs pos="0">
                          <a:schemeClr val="accent1">
                            <a:lumMod val="60000"/>
                            <a:lumOff val="40000"/>
                          </a:schemeClr>
                        </a:gs>
                        <a:gs pos="53100">
                          <a:srgbClr val="3C8E8E"/>
                        </a:gs>
                        <a:gs pos="100000">
                          <a:schemeClr val="accent5">
                            <a:lumMod val="7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2485098712"/>
                  </a:ext>
                </a:extLst>
              </a:tr>
              <a:tr h="865188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/>
                        <a:t>社群运营</a:t>
                      </a: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300</a:t>
                      </a:r>
                      <a:endParaRPr lang="zh-CN" alt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zh-CN" alt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6089117"/>
                  </a:ext>
                </a:extLst>
              </a:tr>
              <a:tr h="865188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/>
                        <a:t>短视频制作</a:t>
                      </a:r>
                    </a:p>
                  </a:txBody>
                  <a:tcPr anchor="ctr" anchorCtr="1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800</a:t>
                      </a:r>
                      <a:endParaRPr lang="zh-CN" altLang="en-US" dirty="0"/>
                    </a:p>
                  </a:txBody>
                  <a:tcPr anchor="ctr" anchorCtr="1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/>
                        <a:t>20</a:t>
                      </a:r>
                      <a:endParaRPr lang="zh-CN" altLang="en-US" dirty="0"/>
                    </a:p>
                  </a:txBody>
                  <a:tcPr anchor="ctr" anchorCtr="1"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4930289"/>
                  </a:ext>
                </a:extLst>
              </a:tr>
              <a:tr h="865188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新媒体设备</a:t>
                      </a: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520</a:t>
                      </a:r>
                      <a:endParaRPr lang="zh-CN" alt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zh-CN" altLang="en-US" sz="1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1313806"/>
                  </a:ext>
                </a:extLst>
              </a:tr>
            </a:tbl>
          </a:graphicData>
        </a:graphic>
      </p:graphicFrame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新媒体板块课程运营情况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BF9CF4BF-FB37-4DAF-A1DA-4FA820A91FF5}"/>
              </a:ext>
            </a:extLst>
          </p:cNvPr>
          <p:cNvSpPr txBox="1"/>
          <p:nvPr/>
        </p:nvSpPr>
        <p:spPr>
          <a:xfrm>
            <a:off x="1608073" y="2067601"/>
            <a:ext cx="8995733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短视频制作科目受欢迎程度最高</a:t>
            </a:r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FC881D4A-5943-4278-BF37-7B853E933A16}"/>
              </a:ext>
            </a:extLst>
          </p:cNvPr>
          <p:cNvSpPr/>
          <p:nvPr/>
        </p:nvSpPr>
        <p:spPr>
          <a:xfrm>
            <a:off x="2497137" y="2859241"/>
            <a:ext cx="1114426" cy="466418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29" name="图形 28">
            <a:extLst>
              <a:ext uri="{FF2B5EF4-FFF2-40B4-BE49-F238E27FC236}">
                <a16:creationId xmlns:a16="http://schemas.microsoft.com/office/drawing/2014/main" id="{54948E15-F33F-4C7A-AC27-3947662535C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375951" y="1292413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2399603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6C5B7EE8-8074-4C48-941A-7EC5A95431F8}"/>
              </a:ext>
            </a:extLst>
          </p:cNvPr>
          <p:cNvSpPr txBox="1"/>
          <p:nvPr/>
        </p:nvSpPr>
        <p:spPr>
          <a:xfrm>
            <a:off x="4221225" y="1407036"/>
            <a:ext cx="3769430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合作品牌情况</a:t>
            </a:r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574CD284-CA61-4EFA-921F-EAC3DF780054}"/>
              </a:ext>
            </a:extLst>
          </p:cNvPr>
          <p:cNvSpPr/>
          <p:nvPr/>
        </p:nvSpPr>
        <p:spPr>
          <a:xfrm rot="20667211">
            <a:off x="8152633" y="168648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8993F31A-6A4F-461E-AF4E-933D2327DFC0}"/>
              </a:ext>
            </a:extLst>
          </p:cNvPr>
          <p:cNvSpPr/>
          <p:nvPr/>
        </p:nvSpPr>
        <p:spPr>
          <a:xfrm>
            <a:off x="8196906" y="169581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BF05434C-5DFD-4422-8CF2-5702B165F390}"/>
              </a:ext>
            </a:extLst>
          </p:cNvPr>
          <p:cNvSpPr/>
          <p:nvPr/>
        </p:nvSpPr>
        <p:spPr>
          <a:xfrm>
            <a:off x="8038152" y="177723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0ADE89E7-55B4-4F37-AF17-70A8BEF1FDBF}"/>
              </a:ext>
            </a:extLst>
          </p:cNvPr>
          <p:cNvSpPr/>
          <p:nvPr/>
        </p:nvSpPr>
        <p:spPr>
          <a:xfrm rot="932789" flipH="1">
            <a:off x="3614579" y="168648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CA32B20F-A519-4D86-B9B3-C4491E72FA7F}"/>
              </a:ext>
            </a:extLst>
          </p:cNvPr>
          <p:cNvSpPr/>
          <p:nvPr/>
        </p:nvSpPr>
        <p:spPr>
          <a:xfrm flipH="1">
            <a:off x="3196314" y="169581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9F20BCDD-54B3-405E-AE60-9FC80378BAB8}"/>
              </a:ext>
            </a:extLst>
          </p:cNvPr>
          <p:cNvSpPr/>
          <p:nvPr/>
        </p:nvSpPr>
        <p:spPr>
          <a:xfrm flipH="1">
            <a:off x="3559331" y="177723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39" name="云图" descr="穿白云&#10;&#10;中度可信度描述已自动生成">
            <a:extLst>
              <a:ext uri="{FF2B5EF4-FFF2-40B4-BE49-F238E27FC236}">
                <a16:creationId xmlns:a16="http://schemas.microsoft.com/office/drawing/2014/main" id="{B3CA3B8F-09D6-494F-94F2-4EFE99A8C37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B0ED5B8E-E571-47E2-B484-F7454EE29535}"/>
              </a:ext>
            </a:extLst>
          </p:cNvPr>
          <p:cNvSpPr/>
          <p:nvPr/>
        </p:nvSpPr>
        <p:spPr>
          <a:xfrm>
            <a:off x="776962" y="2094499"/>
            <a:ext cx="1563846" cy="3461350"/>
          </a:xfrm>
          <a:custGeom>
            <a:avLst/>
            <a:gdLst>
              <a:gd name="connsiteX0" fmla="*/ 399993 w 1563846"/>
              <a:gd name="connsiteY0" fmla="*/ 3144498 h 3461350"/>
              <a:gd name="connsiteX1" fmla="*/ 349971 w 1563846"/>
              <a:gd name="connsiteY1" fmla="*/ 3165501 h 3461350"/>
              <a:gd name="connsiteX2" fmla="*/ 349971 w 1563846"/>
              <a:gd name="connsiteY2" fmla="*/ 3253988 h 3461350"/>
              <a:gd name="connsiteX3" fmla="*/ 368986 w 1563846"/>
              <a:gd name="connsiteY3" fmla="*/ 3260202 h 3461350"/>
              <a:gd name="connsiteX4" fmla="*/ 826147 w 1563846"/>
              <a:gd name="connsiteY4" fmla="*/ 3260202 h 3461350"/>
              <a:gd name="connsiteX5" fmla="*/ 693106 w 1563846"/>
              <a:gd name="connsiteY5" fmla="*/ 3163761 h 3461350"/>
              <a:gd name="connsiteX6" fmla="*/ 636124 w 1563846"/>
              <a:gd name="connsiteY6" fmla="*/ 3144498 h 3461350"/>
              <a:gd name="connsiteX7" fmla="*/ 399993 w 1563846"/>
              <a:gd name="connsiteY7" fmla="*/ 3144498 h 3461350"/>
              <a:gd name="connsiteX8" fmla="*/ 502275 w 1563846"/>
              <a:gd name="connsiteY8" fmla="*/ 2997786 h 3461350"/>
              <a:gd name="connsiteX9" fmla="*/ 592067 w 1563846"/>
              <a:gd name="connsiteY9" fmla="*/ 3097210 h 3461350"/>
              <a:gd name="connsiteX10" fmla="*/ 608099 w 1563846"/>
              <a:gd name="connsiteY10" fmla="*/ 3096092 h 3461350"/>
              <a:gd name="connsiteX11" fmla="*/ 502275 w 1563846"/>
              <a:gd name="connsiteY11" fmla="*/ 2997786 h 3461350"/>
              <a:gd name="connsiteX12" fmla="*/ 93637 w 1563846"/>
              <a:gd name="connsiteY12" fmla="*/ 2979034 h 3461350"/>
              <a:gd name="connsiteX13" fmla="*/ 65806 w 1563846"/>
              <a:gd name="connsiteY13" fmla="*/ 2979517 h 3461350"/>
              <a:gd name="connsiteX14" fmla="*/ 34053 w 1563846"/>
              <a:gd name="connsiteY14" fmla="*/ 3013508 h 3461350"/>
              <a:gd name="connsiteX15" fmla="*/ 34053 w 1563846"/>
              <a:gd name="connsiteY15" fmla="*/ 3119145 h 3461350"/>
              <a:gd name="connsiteX16" fmla="*/ 34363 w 1563846"/>
              <a:gd name="connsiteY16" fmla="*/ 3177742 h 3461350"/>
              <a:gd name="connsiteX17" fmla="*/ 117506 w 1563846"/>
              <a:gd name="connsiteY17" fmla="*/ 3260388 h 3461350"/>
              <a:gd name="connsiteX18" fmla="*/ 150440 w 1563846"/>
              <a:gd name="connsiteY18" fmla="*/ 3228013 h 3461350"/>
              <a:gd name="connsiteX19" fmla="*/ 150067 w 1563846"/>
              <a:gd name="connsiteY19" fmla="*/ 3060671 h 3461350"/>
              <a:gd name="connsiteX20" fmla="*/ 93637 w 1563846"/>
              <a:gd name="connsiteY20" fmla="*/ 2979034 h 3461350"/>
              <a:gd name="connsiteX21" fmla="*/ 234018 w 1563846"/>
              <a:gd name="connsiteY21" fmla="*/ 2817395 h 3461350"/>
              <a:gd name="connsiteX22" fmla="*/ 190955 w 1563846"/>
              <a:gd name="connsiteY22" fmla="*/ 2860520 h 3461350"/>
              <a:gd name="connsiteX23" fmla="*/ 190955 w 1563846"/>
              <a:gd name="connsiteY23" fmla="*/ 3043645 h 3461350"/>
              <a:gd name="connsiteX24" fmla="*/ 190955 w 1563846"/>
              <a:gd name="connsiteY24" fmla="*/ 3180353 h 3461350"/>
              <a:gd name="connsiteX25" fmla="*/ 276211 w 1563846"/>
              <a:gd name="connsiteY25" fmla="*/ 3260388 h 3461350"/>
              <a:gd name="connsiteX26" fmla="*/ 279256 w 1563846"/>
              <a:gd name="connsiteY26" fmla="*/ 3260388 h 3461350"/>
              <a:gd name="connsiteX27" fmla="*/ 303677 w 1563846"/>
              <a:gd name="connsiteY27" fmla="*/ 3235533 h 3461350"/>
              <a:gd name="connsiteX28" fmla="*/ 303987 w 1563846"/>
              <a:gd name="connsiteY28" fmla="*/ 3167179 h 3461350"/>
              <a:gd name="connsiteX29" fmla="*/ 377499 w 1563846"/>
              <a:gd name="connsiteY29" fmla="*/ 3096340 h 3461350"/>
              <a:gd name="connsiteX30" fmla="*/ 420996 w 1563846"/>
              <a:gd name="connsiteY30" fmla="*/ 3096651 h 3461350"/>
              <a:gd name="connsiteX31" fmla="*/ 459958 w 1563846"/>
              <a:gd name="connsiteY31" fmla="*/ 3057813 h 3461350"/>
              <a:gd name="connsiteX32" fmla="*/ 384085 w 1563846"/>
              <a:gd name="connsiteY32" fmla="*/ 2980263 h 3461350"/>
              <a:gd name="connsiteX33" fmla="*/ 304050 w 1563846"/>
              <a:gd name="connsiteY33" fmla="*/ 2903024 h 3461350"/>
              <a:gd name="connsiteX34" fmla="*/ 303615 w 1563846"/>
              <a:gd name="connsiteY34" fmla="*/ 2850267 h 3461350"/>
              <a:gd name="connsiteX35" fmla="*/ 271302 w 1563846"/>
              <a:gd name="connsiteY35" fmla="*/ 2817395 h 3461350"/>
              <a:gd name="connsiteX36" fmla="*/ 234018 w 1563846"/>
              <a:gd name="connsiteY36" fmla="*/ 2817395 h 3461350"/>
              <a:gd name="connsiteX37" fmla="*/ 198179 w 1563846"/>
              <a:gd name="connsiteY37" fmla="*/ 2766542 h 3461350"/>
              <a:gd name="connsiteX38" fmla="*/ 208148 w 1563846"/>
              <a:gd name="connsiteY38" fmla="*/ 2767630 h 3461350"/>
              <a:gd name="connsiteX39" fmla="*/ 187600 w 1563846"/>
              <a:gd name="connsiteY39" fmla="*/ 2771971 h 3461350"/>
              <a:gd name="connsiteX40" fmla="*/ 198179 w 1563846"/>
              <a:gd name="connsiteY40" fmla="*/ 2766542 h 3461350"/>
              <a:gd name="connsiteX41" fmla="*/ 194870 w 1563846"/>
              <a:gd name="connsiteY41" fmla="*/ 2543421 h 3461350"/>
              <a:gd name="connsiteX42" fmla="*/ 190955 w 1563846"/>
              <a:gd name="connsiteY42" fmla="*/ 2585677 h 3461350"/>
              <a:gd name="connsiteX43" fmla="*/ 120738 w 1563846"/>
              <a:gd name="connsiteY43" fmla="*/ 2654030 h 3461350"/>
              <a:gd name="connsiteX44" fmla="*/ 61829 w 1563846"/>
              <a:gd name="connsiteY44" fmla="*/ 2654030 h 3461350"/>
              <a:gd name="connsiteX45" fmla="*/ 34550 w 1563846"/>
              <a:gd name="connsiteY45" fmla="*/ 2679259 h 3461350"/>
              <a:gd name="connsiteX46" fmla="*/ 34550 w 1563846"/>
              <a:gd name="connsiteY46" fmla="*/ 2911847 h 3461350"/>
              <a:gd name="connsiteX47" fmla="*/ 50644 w 1563846"/>
              <a:gd name="connsiteY47" fmla="*/ 2933161 h 3461350"/>
              <a:gd name="connsiteX48" fmla="*/ 141368 w 1563846"/>
              <a:gd name="connsiteY48" fmla="*/ 2926947 h 3461350"/>
              <a:gd name="connsiteX49" fmla="*/ 149881 w 1563846"/>
              <a:gd name="connsiteY49" fmla="*/ 2853374 h 3461350"/>
              <a:gd name="connsiteX50" fmla="*/ 149881 w 1563846"/>
              <a:gd name="connsiteY50" fmla="*/ 2840946 h 3461350"/>
              <a:gd name="connsiteX51" fmla="*/ 187600 w 1563846"/>
              <a:gd name="connsiteY51" fmla="*/ 2771971 h 3461350"/>
              <a:gd name="connsiteX52" fmla="*/ 274223 w 1563846"/>
              <a:gd name="connsiteY52" fmla="*/ 2770107 h 3461350"/>
              <a:gd name="connsiteX53" fmla="*/ 341831 w 1563846"/>
              <a:gd name="connsiteY53" fmla="*/ 2825349 h 3461350"/>
              <a:gd name="connsiteX54" fmla="*/ 345745 w 1563846"/>
              <a:gd name="connsiteY54" fmla="*/ 2899420 h 3461350"/>
              <a:gd name="connsiteX55" fmla="*/ 367494 w 1563846"/>
              <a:gd name="connsiteY55" fmla="*/ 2932353 h 3461350"/>
              <a:gd name="connsiteX56" fmla="*/ 448835 w 1563846"/>
              <a:gd name="connsiteY56" fmla="*/ 2929495 h 3461350"/>
              <a:gd name="connsiteX57" fmla="*/ 373639 w 1563846"/>
              <a:gd name="connsiteY57" fmla="*/ 2835400 h 3461350"/>
              <a:gd name="connsiteX58" fmla="*/ 305557 w 1563846"/>
              <a:gd name="connsiteY58" fmla="*/ 2740349 h 3461350"/>
              <a:gd name="connsiteX59" fmla="*/ 305541 w 1563846"/>
              <a:gd name="connsiteY59" fmla="*/ 2739907 h 3461350"/>
              <a:gd name="connsiteX60" fmla="*/ 194870 w 1563846"/>
              <a:gd name="connsiteY60" fmla="*/ 2543421 h 3461350"/>
              <a:gd name="connsiteX61" fmla="*/ 54994 w 1563846"/>
              <a:gd name="connsiteY61" fmla="*/ 2164867 h 3461350"/>
              <a:gd name="connsiteX62" fmla="*/ 34053 w 1563846"/>
              <a:gd name="connsiteY62" fmla="*/ 2195937 h 3461350"/>
              <a:gd name="connsiteX63" fmla="*/ 34053 w 1563846"/>
              <a:gd name="connsiteY63" fmla="*/ 2384966 h 3461350"/>
              <a:gd name="connsiteX64" fmla="*/ 34240 w 1563846"/>
              <a:gd name="connsiteY64" fmla="*/ 2530745 h 3461350"/>
              <a:gd name="connsiteX65" fmla="*/ 112474 w 1563846"/>
              <a:gd name="connsiteY65" fmla="*/ 2605313 h 3461350"/>
              <a:gd name="connsiteX66" fmla="*/ 148949 w 1563846"/>
              <a:gd name="connsiteY66" fmla="*/ 2572006 h 3461350"/>
              <a:gd name="connsiteX67" fmla="*/ 129873 w 1563846"/>
              <a:gd name="connsiteY67" fmla="*/ 2370860 h 3461350"/>
              <a:gd name="connsiteX68" fmla="*/ 75439 w 1563846"/>
              <a:gd name="connsiteY68" fmla="*/ 2190655 h 3461350"/>
              <a:gd name="connsiteX69" fmla="*/ 54994 w 1563846"/>
              <a:gd name="connsiteY69" fmla="*/ 2164867 h 3461350"/>
              <a:gd name="connsiteX70" fmla="*/ 33370 w 1563846"/>
              <a:gd name="connsiteY70" fmla="*/ 1959620 h 3461350"/>
              <a:gd name="connsiteX71" fmla="*/ 33370 w 1563846"/>
              <a:gd name="connsiteY71" fmla="*/ 2090921 h 3461350"/>
              <a:gd name="connsiteX72" fmla="*/ 59033 w 1563846"/>
              <a:gd name="connsiteY72" fmla="*/ 2116709 h 3461350"/>
              <a:gd name="connsiteX73" fmla="*/ 33370 w 1563846"/>
              <a:gd name="connsiteY73" fmla="*/ 1959620 h 3461350"/>
              <a:gd name="connsiteX74" fmla="*/ 23861 w 1563846"/>
              <a:gd name="connsiteY74" fmla="*/ 1617169 h 3461350"/>
              <a:gd name="connsiteX75" fmla="*/ 23861 w 1563846"/>
              <a:gd name="connsiteY75" fmla="*/ 1856345 h 3461350"/>
              <a:gd name="connsiteX76" fmla="*/ 51017 w 1563846"/>
              <a:gd name="connsiteY76" fmla="*/ 1348105 h 3461350"/>
              <a:gd name="connsiteX77" fmla="*/ 33556 w 1563846"/>
              <a:gd name="connsiteY77" fmla="*/ 1370910 h 3461350"/>
              <a:gd name="connsiteX78" fmla="*/ 33556 w 1563846"/>
              <a:gd name="connsiteY78" fmla="*/ 1489970 h 3461350"/>
              <a:gd name="connsiteX79" fmla="*/ 52385 w 1563846"/>
              <a:gd name="connsiteY79" fmla="*/ 1371780 h 3461350"/>
              <a:gd name="connsiteX80" fmla="*/ 51017 w 1563846"/>
              <a:gd name="connsiteY80" fmla="*/ 1348105 h 3461350"/>
              <a:gd name="connsiteX81" fmla="*/ 94294 w 1563846"/>
              <a:gd name="connsiteY81" fmla="*/ 854860 h 3461350"/>
              <a:gd name="connsiteX82" fmla="*/ 67236 w 1563846"/>
              <a:gd name="connsiteY82" fmla="*/ 855027 h 3461350"/>
              <a:gd name="connsiteX83" fmla="*/ 33680 w 1563846"/>
              <a:gd name="connsiteY83" fmla="*/ 890260 h 3461350"/>
              <a:gd name="connsiteX84" fmla="*/ 34053 w 1563846"/>
              <a:gd name="connsiteY84" fmla="*/ 1076119 h 3461350"/>
              <a:gd name="connsiteX85" fmla="*/ 33991 w 1563846"/>
              <a:gd name="connsiteY85" fmla="*/ 1134966 h 3461350"/>
              <a:gd name="connsiteX86" fmla="*/ 33991 w 1563846"/>
              <a:gd name="connsiteY86" fmla="*/ 1277452 h 3461350"/>
              <a:gd name="connsiteX87" fmla="*/ 56112 w 1563846"/>
              <a:gd name="connsiteY87" fmla="*/ 1301003 h 3461350"/>
              <a:gd name="connsiteX88" fmla="*/ 70094 w 1563846"/>
              <a:gd name="connsiteY88" fmla="*/ 1281429 h 3461350"/>
              <a:gd name="connsiteX89" fmla="*/ 101909 w 1563846"/>
              <a:gd name="connsiteY89" fmla="*/ 1162245 h 3461350"/>
              <a:gd name="connsiteX90" fmla="*/ 151186 w 1563846"/>
              <a:gd name="connsiteY90" fmla="*/ 935311 h 3461350"/>
              <a:gd name="connsiteX91" fmla="*/ 94294 w 1563846"/>
              <a:gd name="connsiteY91" fmla="*/ 854860 h 3461350"/>
              <a:gd name="connsiteX92" fmla="*/ 67049 w 1563846"/>
              <a:gd name="connsiteY92" fmla="*/ 528111 h 3461350"/>
              <a:gd name="connsiteX93" fmla="*/ 33369 w 1563846"/>
              <a:gd name="connsiteY93" fmla="*/ 563344 h 3461350"/>
              <a:gd name="connsiteX94" fmla="*/ 33369 w 1563846"/>
              <a:gd name="connsiteY94" fmla="*/ 777104 h 3461350"/>
              <a:gd name="connsiteX95" fmla="*/ 67794 w 1563846"/>
              <a:gd name="connsiteY95" fmla="*/ 809417 h 3461350"/>
              <a:gd name="connsiteX96" fmla="*/ 117506 w 1563846"/>
              <a:gd name="connsiteY96" fmla="*/ 809106 h 3461350"/>
              <a:gd name="connsiteX97" fmla="*/ 186232 w 1563846"/>
              <a:gd name="connsiteY97" fmla="*/ 862671 h 3461350"/>
              <a:gd name="connsiteX98" fmla="*/ 194435 w 1563846"/>
              <a:gd name="connsiteY98" fmla="*/ 917353 h 3461350"/>
              <a:gd name="connsiteX99" fmla="*/ 312065 w 1563846"/>
              <a:gd name="connsiteY99" fmla="*/ 703034 h 3461350"/>
              <a:gd name="connsiteX100" fmla="*/ 322256 w 1563846"/>
              <a:gd name="connsiteY100" fmla="*/ 683522 h 3461350"/>
              <a:gd name="connsiteX101" fmla="*/ 311071 w 1563846"/>
              <a:gd name="connsiteY101" fmla="*/ 686256 h 3461350"/>
              <a:gd name="connsiteX102" fmla="*/ 162309 w 1563846"/>
              <a:gd name="connsiteY102" fmla="*/ 665128 h 3461350"/>
              <a:gd name="connsiteX103" fmla="*/ 163365 w 1563846"/>
              <a:gd name="connsiteY103" fmla="*/ 666543 h 3461350"/>
              <a:gd name="connsiteX104" fmla="*/ 161749 w 1563846"/>
              <a:gd name="connsiteY104" fmla="*/ 665067 h 3461350"/>
              <a:gd name="connsiteX105" fmla="*/ 149321 w 1563846"/>
              <a:gd name="connsiteY105" fmla="*/ 608209 h 3461350"/>
              <a:gd name="connsiteX106" fmla="*/ 67049 w 1563846"/>
              <a:gd name="connsiteY106" fmla="*/ 528111 h 3461350"/>
              <a:gd name="connsiteX107" fmla="*/ 389367 w 1563846"/>
              <a:gd name="connsiteY107" fmla="*/ 527365 h 3461350"/>
              <a:gd name="connsiteX108" fmla="*/ 344627 w 1563846"/>
              <a:gd name="connsiteY108" fmla="*/ 573349 h 3461350"/>
              <a:gd name="connsiteX109" fmla="*/ 341147 w 1563846"/>
              <a:gd name="connsiteY109" fmla="*/ 660344 h 3461350"/>
              <a:gd name="connsiteX110" fmla="*/ 441689 w 1563846"/>
              <a:gd name="connsiteY110" fmla="*/ 529913 h 3461350"/>
              <a:gd name="connsiteX111" fmla="*/ 429696 w 1563846"/>
              <a:gd name="connsiteY111" fmla="*/ 527365 h 3461350"/>
              <a:gd name="connsiteX112" fmla="*/ 389367 w 1563846"/>
              <a:gd name="connsiteY112" fmla="*/ 527365 h 3461350"/>
              <a:gd name="connsiteX113" fmla="*/ 530548 w 1563846"/>
              <a:gd name="connsiteY113" fmla="*/ 364932 h 3461350"/>
              <a:gd name="connsiteX114" fmla="*/ 500162 w 1563846"/>
              <a:gd name="connsiteY114" fmla="*/ 397120 h 3461350"/>
              <a:gd name="connsiteX115" fmla="*/ 500162 w 1563846"/>
              <a:gd name="connsiteY115" fmla="*/ 457520 h 3461350"/>
              <a:gd name="connsiteX116" fmla="*/ 594863 w 1563846"/>
              <a:gd name="connsiteY116" fmla="*/ 364932 h 3461350"/>
              <a:gd name="connsiteX117" fmla="*/ 530548 w 1563846"/>
              <a:gd name="connsiteY117" fmla="*/ 364932 h 3461350"/>
              <a:gd name="connsiteX118" fmla="*/ 373541 w 1563846"/>
              <a:gd name="connsiteY118" fmla="*/ 203051 h 3461350"/>
              <a:gd name="connsiteX119" fmla="*/ 345621 w 1563846"/>
              <a:gd name="connsiteY119" fmla="*/ 281478 h 3461350"/>
              <a:gd name="connsiteX120" fmla="*/ 383775 w 1563846"/>
              <a:gd name="connsiteY120" fmla="*/ 317830 h 3461350"/>
              <a:gd name="connsiteX121" fmla="*/ 638547 w 1563846"/>
              <a:gd name="connsiteY121" fmla="*/ 317519 h 3461350"/>
              <a:gd name="connsiteX122" fmla="*/ 665453 w 1563846"/>
              <a:gd name="connsiteY122" fmla="*/ 312486 h 3461350"/>
              <a:gd name="connsiteX123" fmla="*/ 804957 w 1563846"/>
              <a:gd name="connsiteY123" fmla="*/ 203244 h 3461350"/>
              <a:gd name="connsiteX124" fmla="*/ 419816 w 1563846"/>
              <a:gd name="connsiteY124" fmla="*/ 203307 h 3461350"/>
              <a:gd name="connsiteX125" fmla="*/ 373541 w 1563846"/>
              <a:gd name="connsiteY125" fmla="*/ 203051 h 3461350"/>
              <a:gd name="connsiteX126" fmla="*/ 229419 w 1563846"/>
              <a:gd name="connsiteY126" fmla="*/ 202934 h 3461350"/>
              <a:gd name="connsiteX127" fmla="*/ 190147 w 1563846"/>
              <a:gd name="connsiteY127" fmla="*/ 242455 h 3461350"/>
              <a:gd name="connsiteX128" fmla="*/ 190458 w 1563846"/>
              <a:gd name="connsiteY128" fmla="*/ 574094 h 3461350"/>
              <a:gd name="connsiteX129" fmla="*/ 268692 w 1563846"/>
              <a:gd name="connsiteY129" fmla="*/ 644684 h 3461350"/>
              <a:gd name="connsiteX130" fmla="*/ 303427 w 1563846"/>
              <a:gd name="connsiteY130" fmla="*/ 609513 h 3461350"/>
              <a:gd name="connsiteX131" fmla="*/ 304174 w 1563846"/>
              <a:gd name="connsiteY131" fmla="*/ 547374 h 3461350"/>
              <a:gd name="connsiteX132" fmla="*/ 376131 w 1563846"/>
              <a:gd name="connsiteY132" fmla="*/ 480449 h 3461350"/>
              <a:gd name="connsiteX133" fmla="*/ 432057 w 1563846"/>
              <a:gd name="connsiteY133" fmla="*/ 480449 h 3461350"/>
              <a:gd name="connsiteX134" fmla="*/ 459398 w 1563846"/>
              <a:gd name="connsiteY134" fmla="*/ 452362 h 3461350"/>
              <a:gd name="connsiteX135" fmla="*/ 459398 w 1563846"/>
              <a:gd name="connsiteY135" fmla="*/ 424461 h 3461350"/>
              <a:gd name="connsiteX136" fmla="*/ 402043 w 1563846"/>
              <a:gd name="connsiteY136" fmla="*/ 366112 h 3461350"/>
              <a:gd name="connsiteX137" fmla="*/ 392722 w 1563846"/>
              <a:gd name="connsiteY137" fmla="*/ 366112 h 3461350"/>
              <a:gd name="connsiteX138" fmla="*/ 303614 w 1563846"/>
              <a:gd name="connsiteY138" fmla="*/ 275824 h 3461350"/>
              <a:gd name="connsiteX139" fmla="*/ 229419 w 1563846"/>
              <a:gd name="connsiteY139" fmla="*/ 202934 h 3461350"/>
              <a:gd name="connsiteX140" fmla="*/ 93620 w 1563846"/>
              <a:gd name="connsiteY140" fmla="*/ 202480 h 3461350"/>
              <a:gd name="connsiteX141" fmla="*/ 65930 w 1563846"/>
              <a:gd name="connsiteY141" fmla="*/ 202748 h 3461350"/>
              <a:gd name="connsiteX142" fmla="*/ 33556 w 1563846"/>
              <a:gd name="connsiteY142" fmla="*/ 236179 h 3461350"/>
              <a:gd name="connsiteX143" fmla="*/ 34053 w 1563846"/>
              <a:gd name="connsiteY143" fmla="*/ 397742 h 3461350"/>
              <a:gd name="connsiteX144" fmla="*/ 122477 w 1563846"/>
              <a:gd name="connsiteY144" fmla="*/ 480698 h 3461350"/>
              <a:gd name="connsiteX145" fmla="*/ 149819 w 1563846"/>
              <a:gd name="connsiteY145" fmla="*/ 452487 h 3461350"/>
              <a:gd name="connsiteX146" fmla="*/ 149819 w 1563846"/>
              <a:gd name="connsiteY146" fmla="*/ 340636 h 3461350"/>
              <a:gd name="connsiteX147" fmla="*/ 149819 w 1563846"/>
              <a:gd name="connsiteY147" fmla="*/ 284772 h 3461350"/>
              <a:gd name="connsiteX148" fmla="*/ 93620 w 1563846"/>
              <a:gd name="connsiteY148" fmla="*/ 202480 h 3461350"/>
              <a:gd name="connsiteX149" fmla="*/ 1524720 w 1563846"/>
              <a:gd name="connsiteY149" fmla="*/ 49 h 3461350"/>
              <a:gd name="connsiteX150" fmla="*/ 1560574 w 1563846"/>
              <a:gd name="connsiteY150" fmla="*/ 53116 h 3461350"/>
              <a:gd name="connsiteX151" fmla="*/ 1531679 w 1563846"/>
              <a:gd name="connsiteY151" fmla="*/ 63555 h 3461350"/>
              <a:gd name="connsiteX152" fmla="*/ 1159649 w 1563846"/>
              <a:gd name="connsiteY152" fmla="*/ 126627 h 3461350"/>
              <a:gd name="connsiteX153" fmla="*/ 335181 w 1563846"/>
              <a:gd name="connsiteY153" fmla="*/ 802333 h 3461350"/>
              <a:gd name="connsiteX154" fmla="*/ 420188 w 1563846"/>
              <a:gd name="connsiteY154" fmla="*/ 2793285 h 3461350"/>
              <a:gd name="connsiteX155" fmla="*/ 1264168 w 1563846"/>
              <a:gd name="connsiteY155" fmla="*/ 3364099 h 3461350"/>
              <a:gd name="connsiteX156" fmla="*/ 1531369 w 1563846"/>
              <a:gd name="connsiteY156" fmla="*/ 3397034 h 3461350"/>
              <a:gd name="connsiteX157" fmla="*/ 1561320 w 1563846"/>
              <a:gd name="connsiteY157" fmla="*/ 3435684 h 3461350"/>
              <a:gd name="connsiteX158" fmla="*/ 1531182 w 1563846"/>
              <a:gd name="connsiteY158" fmla="*/ 3461348 h 3461350"/>
              <a:gd name="connsiteX159" fmla="*/ 944522 w 1563846"/>
              <a:gd name="connsiteY159" fmla="*/ 3321968 h 3461350"/>
              <a:gd name="connsiteX160" fmla="*/ 858210 w 1563846"/>
              <a:gd name="connsiteY160" fmla="*/ 3302332 h 3461350"/>
              <a:gd name="connsiteX161" fmla="*/ 44678 w 1563846"/>
              <a:gd name="connsiteY161" fmla="*/ 3302333 h 3461350"/>
              <a:gd name="connsiteX162" fmla="*/ 1181 w 1563846"/>
              <a:gd name="connsiteY162" fmla="*/ 3258835 h 3461350"/>
              <a:gd name="connsiteX163" fmla="*/ 684 w 1563846"/>
              <a:gd name="connsiteY163" fmla="*/ 1725044 h 3461350"/>
              <a:gd name="connsiteX164" fmla="*/ 0 w 1563846"/>
              <a:gd name="connsiteY164" fmla="*/ 190941 h 3461350"/>
              <a:gd name="connsiteX165" fmla="*/ 34052 w 1563846"/>
              <a:gd name="connsiteY165" fmla="*/ 157386 h 3461350"/>
              <a:gd name="connsiteX166" fmla="*/ 863057 w 1563846"/>
              <a:gd name="connsiteY166" fmla="*/ 158318 h 3461350"/>
              <a:gd name="connsiteX167" fmla="*/ 928179 w 1563846"/>
              <a:gd name="connsiteY167" fmla="*/ 142970 h 3461350"/>
              <a:gd name="connsiteX168" fmla="*/ 1524720 w 1563846"/>
              <a:gd name="connsiteY168" fmla="*/ 49 h 346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1563846" h="3461350">
                <a:moveTo>
                  <a:pt x="399993" y="3144498"/>
                </a:moveTo>
                <a:cubicBezTo>
                  <a:pt x="379611" y="3144311"/>
                  <a:pt x="356558" y="3143565"/>
                  <a:pt x="349971" y="3165501"/>
                </a:cubicBezTo>
                <a:cubicBezTo>
                  <a:pt x="342052" y="3194465"/>
                  <a:pt x="342052" y="3225024"/>
                  <a:pt x="349971" y="3253988"/>
                </a:cubicBezTo>
                <a:cubicBezTo>
                  <a:pt x="352021" y="3261817"/>
                  <a:pt x="361902" y="3260202"/>
                  <a:pt x="368986" y="3260202"/>
                </a:cubicBezTo>
                <a:lnTo>
                  <a:pt x="826147" y="3260202"/>
                </a:lnTo>
                <a:cubicBezTo>
                  <a:pt x="777429" y="3225093"/>
                  <a:pt x="734304" y="3195266"/>
                  <a:pt x="693106" y="3163761"/>
                </a:cubicBezTo>
                <a:cubicBezTo>
                  <a:pt x="676993" y="3150793"/>
                  <a:pt x="656800" y="3143967"/>
                  <a:pt x="636124" y="3144498"/>
                </a:cubicBezTo>
                <a:cubicBezTo>
                  <a:pt x="557413" y="3145078"/>
                  <a:pt x="478704" y="3145078"/>
                  <a:pt x="399993" y="3144498"/>
                </a:cubicBezTo>
                <a:close/>
                <a:moveTo>
                  <a:pt x="502275" y="2997786"/>
                </a:moveTo>
                <a:cubicBezTo>
                  <a:pt x="498857" y="3124365"/>
                  <a:pt x="485373" y="3093419"/>
                  <a:pt x="592067" y="3097210"/>
                </a:cubicBezTo>
                <a:cubicBezTo>
                  <a:pt x="595671" y="3097396"/>
                  <a:pt x="599959" y="3096713"/>
                  <a:pt x="608099" y="3096092"/>
                </a:cubicBezTo>
                <a:cubicBezTo>
                  <a:pt x="572369" y="3052532"/>
                  <a:pt x="521041" y="3005181"/>
                  <a:pt x="502275" y="2997786"/>
                </a:cubicBezTo>
                <a:close/>
                <a:moveTo>
                  <a:pt x="93637" y="2979034"/>
                </a:moveTo>
                <a:cubicBezTo>
                  <a:pt x="85569" y="2979069"/>
                  <a:pt x="76347" y="2979284"/>
                  <a:pt x="65806" y="2979517"/>
                </a:cubicBezTo>
                <a:cubicBezTo>
                  <a:pt x="41012" y="2980076"/>
                  <a:pt x="33369" y="2990267"/>
                  <a:pt x="34053" y="3013508"/>
                </a:cubicBezTo>
                <a:cubicBezTo>
                  <a:pt x="34923" y="3048865"/>
                  <a:pt x="34053" y="3084036"/>
                  <a:pt x="34053" y="3119145"/>
                </a:cubicBezTo>
                <a:lnTo>
                  <a:pt x="34363" y="3177742"/>
                </a:lnTo>
                <a:cubicBezTo>
                  <a:pt x="34363" y="3261755"/>
                  <a:pt x="34363" y="3261071"/>
                  <a:pt x="117506" y="3260388"/>
                </a:cubicBezTo>
                <a:cubicBezTo>
                  <a:pt x="141306" y="3260201"/>
                  <a:pt x="150937" y="3252496"/>
                  <a:pt x="150440" y="3228013"/>
                </a:cubicBezTo>
                <a:cubicBezTo>
                  <a:pt x="149321" y="3172523"/>
                  <a:pt x="150067" y="3116597"/>
                  <a:pt x="150067" y="3060671"/>
                </a:cubicBezTo>
                <a:cubicBezTo>
                  <a:pt x="150067" y="2987378"/>
                  <a:pt x="150115" y="2978787"/>
                  <a:pt x="93637" y="2979034"/>
                </a:cubicBezTo>
                <a:close/>
                <a:moveTo>
                  <a:pt x="234018" y="2817395"/>
                </a:moveTo>
                <a:cubicBezTo>
                  <a:pt x="202327" y="2818327"/>
                  <a:pt x="190955" y="2829139"/>
                  <a:pt x="190955" y="2860520"/>
                </a:cubicBezTo>
                <a:cubicBezTo>
                  <a:pt x="190955" y="2921603"/>
                  <a:pt x="190955" y="2982625"/>
                  <a:pt x="190955" y="3043645"/>
                </a:cubicBezTo>
                <a:cubicBezTo>
                  <a:pt x="190893" y="3089131"/>
                  <a:pt x="190148" y="3134556"/>
                  <a:pt x="190955" y="3180353"/>
                </a:cubicBezTo>
                <a:cubicBezTo>
                  <a:pt x="192882" y="3277477"/>
                  <a:pt x="173059" y="3258151"/>
                  <a:pt x="276211" y="3260388"/>
                </a:cubicBezTo>
                <a:lnTo>
                  <a:pt x="279256" y="3260388"/>
                </a:lnTo>
                <a:cubicBezTo>
                  <a:pt x="296034" y="3260388"/>
                  <a:pt x="303677" y="3252124"/>
                  <a:pt x="303677" y="3235533"/>
                </a:cubicBezTo>
                <a:cubicBezTo>
                  <a:pt x="303552" y="3212727"/>
                  <a:pt x="303117" y="3189922"/>
                  <a:pt x="303987" y="3167179"/>
                </a:cubicBezTo>
                <a:cubicBezTo>
                  <a:pt x="305914" y="3117156"/>
                  <a:pt x="327787" y="3096340"/>
                  <a:pt x="377499" y="3096340"/>
                </a:cubicBezTo>
                <a:cubicBezTo>
                  <a:pt x="391991" y="3095571"/>
                  <a:pt x="406517" y="3095674"/>
                  <a:pt x="420996" y="3096651"/>
                </a:cubicBezTo>
                <a:cubicBezTo>
                  <a:pt x="451258" y="3100192"/>
                  <a:pt x="460579" y="3087951"/>
                  <a:pt x="459958" y="3057813"/>
                </a:cubicBezTo>
                <a:cubicBezTo>
                  <a:pt x="458342" y="2980947"/>
                  <a:pt x="459647" y="2980947"/>
                  <a:pt x="384085" y="2980263"/>
                </a:cubicBezTo>
                <a:cubicBezTo>
                  <a:pt x="332261" y="2979766"/>
                  <a:pt x="306846" y="2955531"/>
                  <a:pt x="304050" y="2903024"/>
                </a:cubicBezTo>
                <a:cubicBezTo>
                  <a:pt x="303117" y="2885500"/>
                  <a:pt x="303615" y="2867852"/>
                  <a:pt x="303615" y="2850267"/>
                </a:cubicBezTo>
                <a:cubicBezTo>
                  <a:pt x="303490" y="2828891"/>
                  <a:pt x="292802" y="2817395"/>
                  <a:pt x="271302" y="2817395"/>
                </a:cubicBezTo>
                <a:cubicBezTo>
                  <a:pt x="258874" y="2817395"/>
                  <a:pt x="246446" y="2817023"/>
                  <a:pt x="234018" y="2817395"/>
                </a:cubicBezTo>
                <a:close/>
                <a:moveTo>
                  <a:pt x="198179" y="2766542"/>
                </a:moveTo>
                <a:lnTo>
                  <a:pt x="208148" y="2767630"/>
                </a:lnTo>
                <a:lnTo>
                  <a:pt x="187600" y="2771971"/>
                </a:lnTo>
                <a:cubicBezTo>
                  <a:pt x="190459" y="2767621"/>
                  <a:pt x="194187" y="2766518"/>
                  <a:pt x="198179" y="2766542"/>
                </a:cubicBezTo>
                <a:close/>
                <a:moveTo>
                  <a:pt x="194870" y="2543421"/>
                </a:moveTo>
                <a:cubicBezTo>
                  <a:pt x="192157" y="2557341"/>
                  <a:pt x="190846" y="2571497"/>
                  <a:pt x="190955" y="2585677"/>
                </a:cubicBezTo>
                <a:cubicBezTo>
                  <a:pt x="188035" y="2632219"/>
                  <a:pt x="166907" y="2652725"/>
                  <a:pt x="120738" y="2654030"/>
                </a:cubicBezTo>
                <a:cubicBezTo>
                  <a:pt x="101101" y="2654030"/>
                  <a:pt x="81403" y="2654403"/>
                  <a:pt x="61829" y="2654030"/>
                </a:cubicBezTo>
                <a:cubicBezTo>
                  <a:pt x="44244" y="2653719"/>
                  <a:pt x="34550" y="2660617"/>
                  <a:pt x="34550" y="2679259"/>
                </a:cubicBezTo>
                <a:cubicBezTo>
                  <a:pt x="34550" y="2756809"/>
                  <a:pt x="34550" y="2834297"/>
                  <a:pt x="34550" y="2911847"/>
                </a:cubicBezTo>
                <a:cubicBezTo>
                  <a:pt x="34550" y="2922908"/>
                  <a:pt x="36352" y="2933782"/>
                  <a:pt x="50644" y="2933161"/>
                </a:cubicBezTo>
                <a:cubicBezTo>
                  <a:pt x="81341" y="2931669"/>
                  <a:pt x="116512" y="2944471"/>
                  <a:pt x="141368" y="2926947"/>
                </a:cubicBezTo>
                <a:cubicBezTo>
                  <a:pt x="162868" y="2911661"/>
                  <a:pt x="146215" y="2878230"/>
                  <a:pt x="149881" y="2853374"/>
                </a:cubicBezTo>
                <a:cubicBezTo>
                  <a:pt x="150259" y="2849240"/>
                  <a:pt x="150259" y="2845080"/>
                  <a:pt x="149881" y="2840946"/>
                </a:cubicBezTo>
                <a:cubicBezTo>
                  <a:pt x="149073" y="2810622"/>
                  <a:pt x="159948" y="2786760"/>
                  <a:pt x="187600" y="2771971"/>
                </a:cubicBezTo>
                <a:cubicBezTo>
                  <a:pt x="216433" y="2771163"/>
                  <a:pt x="245328" y="2769361"/>
                  <a:pt x="274223" y="2770107"/>
                </a:cubicBezTo>
                <a:cubicBezTo>
                  <a:pt x="312625" y="2770604"/>
                  <a:pt x="332944" y="2788065"/>
                  <a:pt x="341831" y="2825349"/>
                </a:cubicBezTo>
                <a:cubicBezTo>
                  <a:pt x="347734" y="2849708"/>
                  <a:pt x="345745" y="2874564"/>
                  <a:pt x="345745" y="2899420"/>
                </a:cubicBezTo>
                <a:cubicBezTo>
                  <a:pt x="345994" y="2915576"/>
                  <a:pt x="351276" y="2930737"/>
                  <a:pt x="367494" y="2932353"/>
                </a:cubicBezTo>
                <a:cubicBezTo>
                  <a:pt x="392909" y="2934839"/>
                  <a:pt x="419629" y="2937325"/>
                  <a:pt x="448835" y="2929495"/>
                </a:cubicBezTo>
                <a:cubicBezTo>
                  <a:pt x="421463" y="2898923"/>
                  <a:pt x="396995" y="2867294"/>
                  <a:pt x="373639" y="2835400"/>
                </a:cubicBezTo>
                <a:lnTo>
                  <a:pt x="305557" y="2740349"/>
                </a:lnTo>
                <a:lnTo>
                  <a:pt x="305541" y="2739907"/>
                </a:lnTo>
                <a:cubicBezTo>
                  <a:pt x="268941" y="2674660"/>
                  <a:pt x="229979" y="2610781"/>
                  <a:pt x="194870" y="2543421"/>
                </a:cubicBezTo>
                <a:close/>
                <a:moveTo>
                  <a:pt x="54994" y="2164867"/>
                </a:moveTo>
                <a:cubicBezTo>
                  <a:pt x="34675" y="2167105"/>
                  <a:pt x="34053" y="2180527"/>
                  <a:pt x="34053" y="2195937"/>
                </a:cubicBezTo>
                <a:cubicBezTo>
                  <a:pt x="34053" y="2258947"/>
                  <a:pt x="34053" y="2321956"/>
                  <a:pt x="34053" y="2384966"/>
                </a:cubicBezTo>
                <a:cubicBezTo>
                  <a:pt x="34053" y="2433559"/>
                  <a:pt x="33308" y="2482090"/>
                  <a:pt x="34240" y="2530745"/>
                </a:cubicBezTo>
                <a:cubicBezTo>
                  <a:pt x="35980" y="2619356"/>
                  <a:pt x="17338" y="2603636"/>
                  <a:pt x="112474" y="2605313"/>
                </a:cubicBezTo>
                <a:cubicBezTo>
                  <a:pt x="135217" y="2605748"/>
                  <a:pt x="148949" y="2592823"/>
                  <a:pt x="148949" y="2572006"/>
                </a:cubicBezTo>
                <a:cubicBezTo>
                  <a:pt x="147769" y="2504647"/>
                  <a:pt x="158892" y="2436728"/>
                  <a:pt x="129873" y="2370860"/>
                </a:cubicBezTo>
                <a:cubicBezTo>
                  <a:pt x="104582" y="2313319"/>
                  <a:pt x="91284" y="2251366"/>
                  <a:pt x="75439" y="2190655"/>
                </a:cubicBezTo>
                <a:cubicBezTo>
                  <a:pt x="72518" y="2179533"/>
                  <a:pt x="77303" y="2162196"/>
                  <a:pt x="54994" y="2164867"/>
                </a:cubicBezTo>
                <a:close/>
                <a:moveTo>
                  <a:pt x="33370" y="1959620"/>
                </a:moveTo>
                <a:cubicBezTo>
                  <a:pt x="33370" y="2008772"/>
                  <a:pt x="33742" y="2049847"/>
                  <a:pt x="33370" y="2090921"/>
                </a:cubicBezTo>
                <a:cubicBezTo>
                  <a:pt x="33245" y="2106519"/>
                  <a:pt x="37843" y="2116709"/>
                  <a:pt x="59033" y="2116709"/>
                </a:cubicBezTo>
                <a:cubicBezTo>
                  <a:pt x="50893" y="2066562"/>
                  <a:pt x="42815" y="2017037"/>
                  <a:pt x="33370" y="1959620"/>
                </a:cubicBezTo>
                <a:close/>
                <a:moveTo>
                  <a:pt x="23861" y="1617169"/>
                </a:moveTo>
                <a:cubicBezTo>
                  <a:pt x="17057" y="1696749"/>
                  <a:pt x="17057" y="1776765"/>
                  <a:pt x="23861" y="1856345"/>
                </a:cubicBezTo>
                <a:close/>
                <a:moveTo>
                  <a:pt x="51017" y="1348105"/>
                </a:moveTo>
                <a:cubicBezTo>
                  <a:pt x="36974" y="1344873"/>
                  <a:pt x="33556" y="1358482"/>
                  <a:pt x="33556" y="1370910"/>
                </a:cubicBezTo>
                <a:cubicBezTo>
                  <a:pt x="33556" y="1408007"/>
                  <a:pt x="33556" y="1445105"/>
                  <a:pt x="33556" y="1489970"/>
                </a:cubicBezTo>
                <a:cubicBezTo>
                  <a:pt x="40516" y="1446285"/>
                  <a:pt x="46481" y="1409002"/>
                  <a:pt x="52385" y="1371780"/>
                </a:cubicBezTo>
                <a:cubicBezTo>
                  <a:pt x="53690" y="1363453"/>
                  <a:pt x="62265" y="1350715"/>
                  <a:pt x="51017" y="1348105"/>
                </a:cubicBezTo>
                <a:close/>
                <a:moveTo>
                  <a:pt x="94294" y="854860"/>
                </a:moveTo>
                <a:cubicBezTo>
                  <a:pt x="86514" y="854802"/>
                  <a:pt x="77559" y="854911"/>
                  <a:pt x="67236" y="855027"/>
                </a:cubicBezTo>
                <a:cubicBezTo>
                  <a:pt x="41075" y="855275"/>
                  <a:pt x="33245" y="865404"/>
                  <a:pt x="33680" y="890260"/>
                </a:cubicBezTo>
                <a:cubicBezTo>
                  <a:pt x="34861" y="952213"/>
                  <a:pt x="34053" y="1013980"/>
                  <a:pt x="34053" y="1076119"/>
                </a:cubicBezTo>
                <a:lnTo>
                  <a:pt x="33991" y="1134966"/>
                </a:lnTo>
                <a:cubicBezTo>
                  <a:pt x="33991" y="1182502"/>
                  <a:pt x="34550" y="1229977"/>
                  <a:pt x="33991" y="1277452"/>
                </a:cubicBezTo>
                <a:cubicBezTo>
                  <a:pt x="33804" y="1293608"/>
                  <a:pt x="42255" y="1298828"/>
                  <a:pt x="56112" y="1301003"/>
                </a:cubicBezTo>
                <a:cubicBezTo>
                  <a:pt x="74506" y="1303923"/>
                  <a:pt x="67981" y="1289072"/>
                  <a:pt x="70094" y="1281429"/>
                </a:cubicBezTo>
                <a:cubicBezTo>
                  <a:pt x="81093" y="1241845"/>
                  <a:pt x="90538" y="1201766"/>
                  <a:pt x="101909" y="1162245"/>
                </a:cubicBezTo>
                <a:cubicBezTo>
                  <a:pt x="123348" y="1087739"/>
                  <a:pt x="157524" y="1016962"/>
                  <a:pt x="151186" y="935311"/>
                </a:cubicBezTo>
                <a:cubicBezTo>
                  <a:pt x="145641" y="863867"/>
                  <a:pt x="148753" y="855269"/>
                  <a:pt x="94294" y="854860"/>
                </a:cubicBezTo>
                <a:close/>
                <a:moveTo>
                  <a:pt x="67049" y="528111"/>
                </a:moveTo>
                <a:cubicBezTo>
                  <a:pt x="40826" y="528298"/>
                  <a:pt x="33058" y="538488"/>
                  <a:pt x="33369" y="563344"/>
                </a:cubicBezTo>
                <a:cubicBezTo>
                  <a:pt x="34550" y="634556"/>
                  <a:pt x="34922" y="705892"/>
                  <a:pt x="33369" y="777104"/>
                </a:cubicBezTo>
                <a:cubicBezTo>
                  <a:pt x="32810" y="803762"/>
                  <a:pt x="42938" y="811778"/>
                  <a:pt x="67794" y="809417"/>
                </a:cubicBezTo>
                <a:cubicBezTo>
                  <a:pt x="84349" y="808468"/>
                  <a:pt x="100941" y="808364"/>
                  <a:pt x="117506" y="809106"/>
                </a:cubicBezTo>
                <a:cubicBezTo>
                  <a:pt x="155722" y="809355"/>
                  <a:pt x="176787" y="825387"/>
                  <a:pt x="186232" y="862671"/>
                </a:cubicBezTo>
                <a:cubicBezTo>
                  <a:pt x="190085" y="877957"/>
                  <a:pt x="191017" y="893864"/>
                  <a:pt x="194435" y="917353"/>
                </a:cubicBezTo>
                <a:cubicBezTo>
                  <a:pt x="229941" y="843942"/>
                  <a:pt x="269203" y="772408"/>
                  <a:pt x="312065" y="703034"/>
                </a:cubicBezTo>
                <a:cubicBezTo>
                  <a:pt x="318558" y="698684"/>
                  <a:pt x="322396" y="691335"/>
                  <a:pt x="322256" y="683522"/>
                </a:cubicBezTo>
                <a:cubicBezTo>
                  <a:pt x="318621" y="684778"/>
                  <a:pt x="314876" y="685693"/>
                  <a:pt x="311071" y="686256"/>
                </a:cubicBezTo>
                <a:cubicBezTo>
                  <a:pt x="260117" y="688990"/>
                  <a:pt x="206925" y="707259"/>
                  <a:pt x="162309" y="665128"/>
                </a:cubicBezTo>
                <a:lnTo>
                  <a:pt x="163365" y="666543"/>
                </a:lnTo>
                <a:lnTo>
                  <a:pt x="161749" y="665067"/>
                </a:lnTo>
                <a:cubicBezTo>
                  <a:pt x="153560" y="647230"/>
                  <a:pt x="149321" y="627835"/>
                  <a:pt x="149321" y="608209"/>
                </a:cubicBezTo>
                <a:cubicBezTo>
                  <a:pt x="147830" y="526620"/>
                  <a:pt x="147395" y="527490"/>
                  <a:pt x="67049" y="528111"/>
                </a:cubicBezTo>
                <a:close/>
                <a:moveTo>
                  <a:pt x="389367" y="527365"/>
                </a:moveTo>
                <a:cubicBezTo>
                  <a:pt x="357739" y="528360"/>
                  <a:pt x="345124" y="541409"/>
                  <a:pt x="344627" y="573349"/>
                </a:cubicBezTo>
                <a:cubicBezTo>
                  <a:pt x="344130" y="602181"/>
                  <a:pt x="346678" y="630890"/>
                  <a:pt x="341147" y="660344"/>
                </a:cubicBezTo>
                <a:lnTo>
                  <a:pt x="441689" y="529913"/>
                </a:lnTo>
                <a:cubicBezTo>
                  <a:pt x="437762" y="528761"/>
                  <a:pt x="433752" y="527909"/>
                  <a:pt x="429696" y="527365"/>
                </a:cubicBezTo>
                <a:cubicBezTo>
                  <a:pt x="416274" y="527365"/>
                  <a:pt x="402790" y="526992"/>
                  <a:pt x="389367" y="527365"/>
                </a:cubicBezTo>
                <a:close/>
                <a:moveTo>
                  <a:pt x="530548" y="364932"/>
                </a:moveTo>
                <a:cubicBezTo>
                  <a:pt x="507557" y="364124"/>
                  <a:pt x="499354" y="375496"/>
                  <a:pt x="500162" y="397120"/>
                </a:cubicBezTo>
                <a:cubicBezTo>
                  <a:pt x="500783" y="417564"/>
                  <a:pt x="500162" y="438070"/>
                  <a:pt x="500162" y="457520"/>
                </a:cubicBezTo>
                <a:lnTo>
                  <a:pt x="594863" y="364932"/>
                </a:lnTo>
                <a:cubicBezTo>
                  <a:pt x="573114" y="364932"/>
                  <a:pt x="551800" y="365677"/>
                  <a:pt x="530548" y="364932"/>
                </a:cubicBezTo>
                <a:close/>
                <a:moveTo>
                  <a:pt x="373541" y="203051"/>
                </a:moveTo>
                <a:cubicBezTo>
                  <a:pt x="341182" y="204114"/>
                  <a:pt x="345901" y="214414"/>
                  <a:pt x="345621" y="281478"/>
                </a:cubicBezTo>
                <a:cubicBezTo>
                  <a:pt x="345559" y="307763"/>
                  <a:pt x="357552" y="317830"/>
                  <a:pt x="383775" y="317830"/>
                </a:cubicBezTo>
                <a:cubicBezTo>
                  <a:pt x="468844" y="317022"/>
                  <a:pt x="553726" y="317519"/>
                  <a:pt x="638547" y="317519"/>
                </a:cubicBezTo>
                <a:cubicBezTo>
                  <a:pt x="647806" y="317519"/>
                  <a:pt x="657624" y="318700"/>
                  <a:pt x="665453" y="312486"/>
                </a:cubicBezTo>
                <a:cubicBezTo>
                  <a:pt x="710939" y="275699"/>
                  <a:pt x="759098" y="242579"/>
                  <a:pt x="804957" y="203244"/>
                </a:cubicBezTo>
                <a:cubicBezTo>
                  <a:pt x="676639" y="203244"/>
                  <a:pt x="548320" y="202933"/>
                  <a:pt x="419816" y="203307"/>
                </a:cubicBezTo>
                <a:cubicBezTo>
                  <a:pt x="399233" y="203369"/>
                  <a:pt x="384327" y="202697"/>
                  <a:pt x="373541" y="203051"/>
                </a:cubicBezTo>
                <a:close/>
                <a:moveTo>
                  <a:pt x="229419" y="202934"/>
                </a:moveTo>
                <a:cubicBezTo>
                  <a:pt x="199344" y="202437"/>
                  <a:pt x="190147" y="212690"/>
                  <a:pt x="190147" y="242455"/>
                </a:cubicBezTo>
                <a:cubicBezTo>
                  <a:pt x="191390" y="353022"/>
                  <a:pt x="191494" y="463568"/>
                  <a:pt x="190458" y="574094"/>
                </a:cubicBezTo>
                <a:cubicBezTo>
                  <a:pt x="189712" y="650898"/>
                  <a:pt x="193378" y="645865"/>
                  <a:pt x="268692" y="644684"/>
                </a:cubicBezTo>
                <a:cubicBezTo>
                  <a:pt x="290441" y="644373"/>
                  <a:pt x="302620" y="631448"/>
                  <a:pt x="303427" y="609513"/>
                </a:cubicBezTo>
                <a:cubicBezTo>
                  <a:pt x="304174" y="588696"/>
                  <a:pt x="302682" y="567942"/>
                  <a:pt x="304174" y="547374"/>
                </a:cubicBezTo>
                <a:cubicBezTo>
                  <a:pt x="307405" y="501701"/>
                  <a:pt x="330272" y="480946"/>
                  <a:pt x="376131" y="480449"/>
                </a:cubicBezTo>
                <a:cubicBezTo>
                  <a:pt x="394773" y="480449"/>
                  <a:pt x="413415" y="479890"/>
                  <a:pt x="432057" y="480449"/>
                </a:cubicBezTo>
                <a:cubicBezTo>
                  <a:pt x="451941" y="481133"/>
                  <a:pt x="460517" y="471936"/>
                  <a:pt x="459398" y="452362"/>
                </a:cubicBezTo>
                <a:cubicBezTo>
                  <a:pt x="458963" y="443103"/>
                  <a:pt x="459398" y="433782"/>
                  <a:pt x="459398" y="424461"/>
                </a:cubicBezTo>
                <a:cubicBezTo>
                  <a:pt x="458528" y="359029"/>
                  <a:pt x="467538" y="366485"/>
                  <a:pt x="402043" y="366112"/>
                </a:cubicBezTo>
                <a:cubicBezTo>
                  <a:pt x="398936" y="366112"/>
                  <a:pt x="395829" y="366112"/>
                  <a:pt x="392722" y="366112"/>
                </a:cubicBezTo>
                <a:cubicBezTo>
                  <a:pt x="327662" y="365739"/>
                  <a:pt x="304298" y="342064"/>
                  <a:pt x="303614" y="275824"/>
                </a:cubicBezTo>
                <a:cubicBezTo>
                  <a:pt x="302868" y="202934"/>
                  <a:pt x="302868" y="203990"/>
                  <a:pt x="229419" y="202934"/>
                </a:cubicBezTo>
                <a:close/>
                <a:moveTo>
                  <a:pt x="93620" y="202480"/>
                </a:moveTo>
                <a:cubicBezTo>
                  <a:pt x="85592" y="202456"/>
                  <a:pt x="76416" y="202601"/>
                  <a:pt x="65930" y="202748"/>
                </a:cubicBezTo>
                <a:cubicBezTo>
                  <a:pt x="41510" y="203245"/>
                  <a:pt x="33121" y="212442"/>
                  <a:pt x="33556" y="236179"/>
                </a:cubicBezTo>
                <a:cubicBezTo>
                  <a:pt x="34612" y="290179"/>
                  <a:pt x="32872" y="343991"/>
                  <a:pt x="34053" y="397742"/>
                </a:cubicBezTo>
                <a:cubicBezTo>
                  <a:pt x="36290" y="498284"/>
                  <a:pt x="13485" y="478089"/>
                  <a:pt x="122477" y="480698"/>
                </a:cubicBezTo>
                <a:cubicBezTo>
                  <a:pt x="142611" y="481196"/>
                  <a:pt x="150129" y="471937"/>
                  <a:pt x="149819" y="452487"/>
                </a:cubicBezTo>
                <a:cubicBezTo>
                  <a:pt x="149322" y="415203"/>
                  <a:pt x="149819" y="377920"/>
                  <a:pt x="149819" y="340636"/>
                </a:cubicBezTo>
                <a:cubicBezTo>
                  <a:pt x="149819" y="321994"/>
                  <a:pt x="149819" y="303373"/>
                  <a:pt x="149819" y="284772"/>
                </a:cubicBezTo>
                <a:cubicBezTo>
                  <a:pt x="149819" y="211098"/>
                  <a:pt x="149819" y="202650"/>
                  <a:pt x="93620" y="202480"/>
                </a:cubicBezTo>
                <a:close/>
                <a:moveTo>
                  <a:pt x="1524720" y="49"/>
                </a:moveTo>
                <a:cubicBezTo>
                  <a:pt x="1555789" y="49"/>
                  <a:pt x="1571014" y="23227"/>
                  <a:pt x="1560574" y="53116"/>
                </a:cubicBezTo>
                <a:cubicBezTo>
                  <a:pt x="1555106" y="68899"/>
                  <a:pt x="1541932" y="63245"/>
                  <a:pt x="1531679" y="63555"/>
                </a:cubicBezTo>
                <a:cubicBezTo>
                  <a:pt x="1405286" y="66627"/>
                  <a:pt x="1279993" y="87869"/>
                  <a:pt x="1159649" y="126627"/>
                </a:cubicBezTo>
                <a:cubicBezTo>
                  <a:pt x="797872" y="245686"/>
                  <a:pt x="528870" y="479083"/>
                  <a:pt x="335181" y="802333"/>
                </a:cubicBezTo>
                <a:cubicBezTo>
                  <a:pt x="-30883" y="1413103"/>
                  <a:pt x="3169" y="2222036"/>
                  <a:pt x="420188" y="2793285"/>
                </a:cubicBezTo>
                <a:cubicBezTo>
                  <a:pt x="632395" y="3084099"/>
                  <a:pt x="911091" y="3280149"/>
                  <a:pt x="1264168" y="3364099"/>
                </a:cubicBezTo>
                <a:cubicBezTo>
                  <a:pt x="1351861" y="3384260"/>
                  <a:pt x="1441405" y="3395297"/>
                  <a:pt x="1531369" y="3397034"/>
                </a:cubicBezTo>
                <a:cubicBezTo>
                  <a:pt x="1561506" y="3397841"/>
                  <a:pt x="1559207" y="3416049"/>
                  <a:pt x="1561320" y="3435684"/>
                </a:cubicBezTo>
                <a:cubicBezTo>
                  <a:pt x="1564116" y="3460540"/>
                  <a:pt x="1549948" y="3461410"/>
                  <a:pt x="1531182" y="3461348"/>
                </a:cubicBezTo>
                <a:cubicBezTo>
                  <a:pt x="1327469" y="3460988"/>
                  <a:pt x="1126629" y="3413272"/>
                  <a:pt x="944522" y="3321968"/>
                </a:cubicBezTo>
                <a:cubicBezTo>
                  <a:pt x="917726" y="3308641"/>
                  <a:pt x="888134" y="3301909"/>
                  <a:pt x="858210" y="3302332"/>
                </a:cubicBezTo>
                <a:cubicBezTo>
                  <a:pt x="587033" y="3302871"/>
                  <a:pt x="315855" y="3302871"/>
                  <a:pt x="44678" y="3302333"/>
                </a:cubicBezTo>
                <a:cubicBezTo>
                  <a:pt x="1181" y="3302333"/>
                  <a:pt x="1181" y="3302333"/>
                  <a:pt x="1181" y="3258835"/>
                </a:cubicBezTo>
                <a:lnTo>
                  <a:pt x="684" y="1725044"/>
                </a:lnTo>
                <a:cubicBezTo>
                  <a:pt x="684" y="1213677"/>
                  <a:pt x="456" y="702309"/>
                  <a:pt x="0" y="190941"/>
                </a:cubicBezTo>
                <a:cubicBezTo>
                  <a:pt x="0" y="162979"/>
                  <a:pt x="7270" y="157262"/>
                  <a:pt x="34052" y="157386"/>
                </a:cubicBezTo>
                <a:cubicBezTo>
                  <a:pt x="310388" y="158442"/>
                  <a:pt x="586722" y="157821"/>
                  <a:pt x="863057" y="158318"/>
                </a:cubicBezTo>
                <a:cubicBezTo>
                  <a:pt x="885684" y="158521"/>
                  <a:pt x="908025" y="153255"/>
                  <a:pt x="928179" y="142970"/>
                </a:cubicBezTo>
                <a:cubicBezTo>
                  <a:pt x="1115841" y="49325"/>
                  <a:pt x="1313818" y="-1815"/>
                  <a:pt x="1524720" y="49"/>
                </a:cubicBezTo>
                <a:close/>
              </a:path>
            </a:pathLst>
          </a:custGeom>
          <a:solidFill>
            <a:schemeClr val="accent1"/>
          </a:solidFill>
          <a:ln w="6199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0" name="Freeform 37+">
            <a:extLst>
              <a:ext uri="{FF2B5EF4-FFF2-40B4-BE49-F238E27FC236}">
                <a16:creationId xmlns:a16="http://schemas.microsoft.com/office/drawing/2014/main" id="{03997F77-4B76-468D-B64F-70640EF6C081}"/>
              </a:ext>
            </a:extLst>
          </p:cNvPr>
          <p:cNvSpPr/>
          <p:nvPr/>
        </p:nvSpPr>
        <p:spPr>
          <a:xfrm flipH="1">
            <a:off x="9851192" y="2094499"/>
            <a:ext cx="1563846" cy="3461350"/>
          </a:xfrm>
          <a:custGeom>
            <a:avLst/>
            <a:gdLst>
              <a:gd name="connsiteX0" fmla="*/ 399993 w 1563846"/>
              <a:gd name="connsiteY0" fmla="*/ 3144498 h 3461350"/>
              <a:gd name="connsiteX1" fmla="*/ 349971 w 1563846"/>
              <a:gd name="connsiteY1" fmla="*/ 3165501 h 3461350"/>
              <a:gd name="connsiteX2" fmla="*/ 349971 w 1563846"/>
              <a:gd name="connsiteY2" fmla="*/ 3253988 h 3461350"/>
              <a:gd name="connsiteX3" fmla="*/ 368986 w 1563846"/>
              <a:gd name="connsiteY3" fmla="*/ 3260202 h 3461350"/>
              <a:gd name="connsiteX4" fmla="*/ 826147 w 1563846"/>
              <a:gd name="connsiteY4" fmla="*/ 3260202 h 3461350"/>
              <a:gd name="connsiteX5" fmla="*/ 693106 w 1563846"/>
              <a:gd name="connsiteY5" fmla="*/ 3163761 h 3461350"/>
              <a:gd name="connsiteX6" fmla="*/ 636124 w 1563846"/>
              <a:gd name="connsiteY6" fmla="*/ 3144498 h 3461350"/>
              <a:gd name="connsiteX7" fmla="*/ 399993 w 1563846"/>
              <a:gd name="connsiteY7" fmla="*/ 3144498 h 3461350"/>
              <a:gd name="connsiteX8" fmla="*/ 502275 w 1563846"/>
              <a:gd name="connsiteY8" fmla="*/ 2997786 h 3461350"/>
              <a:gd name="connsiteX9" fmla="*/ 592067 w 1563846"/>
              <a:gd name="connsiteY9" fmla="*/ 3097210 h 3461350"/>
              <a:gd name="connsiteX10" fmla="*/ 608099 w 1563846"/>
              <a:gd name="connsiteY10" fmla="*/ 3096092 h 3461350"/>
              <a:gd name="connsiteX11" fmla="*/ 502275 w 1563846"/>
              <a:gd name="connsiteY11" fmla="*/ 2997786 h 3461350"/>
              <a:gd name="connsiteX12" fmla="*/ 93637 w 1563846"/>
              <a:gd name="connsiteY12" fmla="*/ 2979034 h 3461350"/>
              <a:gd name="connsiteX13" fmla="*/ 65806 w 1563846"/>
              <a:gd name="connsiteY13" fmla="*/ 2979517 h 3461350"/>
              <a:gd name="connsiteX14" fmla="*/ 34053 w 1563846"/>
              <a:gd name="connsiteY14" fmla="*/ 3013508 h 3461350"/>
              <a:gd name="connsiteX15" fmla="*/ 34053 w 1563846"/>
              <a:gd name="connsiteY15" fmla="*/ 3119145 h 3461350"/>
              <a:gd name="connsiteX16" fmla="*/ 34363 w 1563846"/>
              <a:gd name="connsiteY16" fmla="*/ 3177742 h 3461350"/>
              <a:gd name="connsiteX17" fmla="*/ 117506 w 1563846"/>
              <a:gd name="connsiteY17" fmla="*/ 3260388 h 3461350"/>
              <a:gd name="connsiteX18" fmla="*/ 150440 w 1563846"/>
              <a:gd name="connsiteY18" fmla="*/ 3228013 h 3461350"/>
              <a:gd name="connsiteX19" fmla="*/ 150067 w 1563846"/>
              <a:gd name="connsiteY19" fmla="*/ 3060671 h 3461350"/>
              <a:gd name="connsiteX20" fmla="*/ 93637 w 1563846"/>
              <a:gd name="connsiteY20" fmla="*/ 2979034 h 3461350"/>
              <a:gd name="connsiteX21" fmla="*/ 234018 w 1563846"/>
              <a:gd name="connsiteY21" fmla="*/ 2817395 h 3461350"/>
              <a:gd name="connsiteX22" fmla="*/ 190955 w 1563846"/>
              <a:gd name="connsiteY22" fmla="*/ 2860520 h 3461350"/>
              <a:gd name="connsiteX23" fmla="*/ 190955 w 1563846"/>
              <a:gd name="connsiteY23" fmla="*/ 3043645 h 3461350"/>
              <a:gd name="connsiteX24" fmla="*/ 190955 w 1563846"/>
              <a:gd name="connsiteY24" fmla="*/ 3180353 h 3461350"/>
              <a:gd name="connsiteX25" fmla="*/ 276211 w 1563846"/>
              <a:gd name="connsiteY25" fmla="*/ 3260388 h 3461350"/>
              <a:gd name="connsiteX26" fmla="*/ 279256 w 1563846"/>
              <a:gd name="connsiteY26" fmla="*/ 3260388 h 3461350"/>
              <a:gd name="connsiteX27" fmla="*/ 303677 w 1563846"/>
              <a:gd name="connsiteY27" fmla="*/ 3235533 h 3461350"/>
              <a:gd name="connsiteX28" fmla="*/ 303987 w 1563846"/>
              <a:gd name="connsiteY28" fmla="*/ 3167179 h 3461350"/>
              <a:gd name="connsiteX29" fmla="*/ 377499 w 1563846"/>
              <a:gd name="connsiteY29" fmla="*/ 3096340 h 3461350"/>
              <a:gd name="connsiteX30" fmla="*/ 420996 w 1563846"/>
              <a:gd name="connsiteY30" fmla="*/ 3096651 h 3461350"/>
              <a:gd name="connsiteX31" fmla="*/ 459958 w 1563846"/>
              <a:gd name="connsiteY31" fmla="*/ 3057813 h 3461350"/>
              <a:gd name="connsiteX32" fmla="*/ 384085 w 1563846"/>
              <a:gd name="connsiteY32" fmla="*/ 2980263 h 3461350"/>
              <a:gd name="connsiteX33" fmla="*/ 304050 w 1563846"/>
              <a:gd name="connsiteY33" fmla="*/ 2903024 h 3461350"/>
              <a:gd name="connsiteX34" fmla="*/ 303615 w 1563846"/>
              <a:gd name="connsiteY34" fmla="*/ 2850267 h 3461350"/>
              <a:gd name="connsiteX35" fmla="*/ 271302 w 1563846"/>
              <a:gd name="connsiteY35" fmla="*/ 2817395 h 3461350"/>
              <a:gd name="connsiteX36" fmla="*/ 234018 w 1563846"/>
              <a:gd name="connsiteY36" fmla="*/ 2817395 h 3461350"/>
              <a:gd name="connsiteX37" fmla="*/ 198179 w 1563846"/>
              <a:gd name="connsiteY37" fmla="*/ 2766542 h 3461350"/>
              <a:gd name="connsiteX38" fmla="*/ 208148 w 1563846"/>
              <a:gd name="connsiteY38" fmla="*/ 2767630 h 3461350"/>
              <a:gd name="connsiteX39" fmla="*/ 187600 w 1563846"/>
              <a:gd name="connsiteY39" fmla="*/ 2771971 h 3461350"/>
              <a:gd name="connsiteX40" fmla="*/ 198179 w 1563846"/>
              <a:gd name="connsiteY40" fmla="*/ 2766542 h 3461350"/>
              <a:gd name="connsiteX41" fmla="*/ 194870 w 1563846"/>
              <a:gd name="connsiteY41" fmla="*/ 2543421 h 3461350"/>
              <a:gd name="connsiteX42" fmla="*/ 190955 w 1563846"/>
              <a:gd name="connsiteY42" fmla="*/ 2585677 h 3461350"/>
              <a:gd name="connsiteX43" fmla="*/ 120738 w 1563846"/>
              <a:gd name="connsiteY43" fmla="*/ 2654030 h 3461350"/>
              <a:gd name="connsiteX44" fmla="*/ 61829 w 1563846"/>
              <a:gd name="connsiteY44" fmla="*/ 2654030 h 3461350"/>
              <a:gd name="connsiteX45" fmla="*/ 34550 w 1563846"/>
              <a:gd name="connsiteY45" fmla="*/ 2679259 h 3461350"/>
              <a:gd name="connsiteX46" fmla="*/ 34550 w 1563846"/>
              <a:gd name="connsiteY46" fmla="*/ 2911847 h 3461350"/>
              <a:gd name="connsiteX47" fmla="*/ 50644 w 1563846"/>
              <a:gd name="connsiteY47" fmla="*/ 2933161 h 3461350"/>
              <a:gd name="connsiteX48" fmla="*/ 141368 w 1563846"/>
              <a:gd name="connsiteY48" fmla="*/ 2926947 h 3461350"/>
              <a:gd name="connsiteX49" fmla="*/ 149881 w 1563846"/>
              <a:gd name="connsiteY49" fmla="*/ 2853374 h 3461350"/>
              <a:gd name="connsiteX50" fmla="*/ 149881 w 1563846"/>
              <a:gd name="connsiteY50" fmla="*/ 2840946 h 3461350"/>
              <a:gd name="connsiteX51" fmla="*/ 187600 w 1563846"/>
              <a:gd name="connsiteY51" fmla="*/ 2771971 h 3461350"/>
              <a:gd name="connsiteX52" fmla="*/ 274223 w 1563846"/>
              <a:gd name="connsiteY52" fmla="*/ 2770107 h 3461350"/>
              <a:gd name="connsiteX53" fmla="*/ 341831 w 1563846"/>
              <a:gd name="connsiteY53" fmla="*/ 2825349 h 3461350"/>
              <a:gd name="connsiteX54" fmla="*/ 345745 w 1563846"/>
              <a:gd name="connsiteY54" fmla="*/ 2899420 h 3461350"/>
              <a:gd name="connsiteX55" fmla="*/ 367494 w 1563846"/>
              <a:gd name="connsiteY55" fmla="*/ 2932353 h 3461350"/>
              <a:gd name="connsiteX56" fmla="*/ 448835 w 1563846"/>
              <a:gd name="connsiteY56" fmla="*/ 2929495 h 3461350"/>
              <a:gd name="connsiteX57" fmla="*/ 373639 w 1563846"/>
              <a:gd name="connsiteY57" fmla="*/ 2835400 h 3461350"/>
              <a:gd name="connsiteX58" fmla="*/ 305557 w 1563846"/>
              <a:gd name="connsiteY58" fmla="*/ 2740349 h 3461350"/>
              <a:gd name="connsiteX59" fmla="*/ 305541 w 1563846"/>
              <a:gd name="connsiteY59" fmla="*/ 2739907 h 3461350"/>
              <a:gd name="connsiteX60" fmla="*/ 194870 w 1563846"/>
              <a:gd name="connsiteY60" fmla="*/ 2543421 h 3461350"/>
              <a:gd name="connsiteX61" fmla="*/ 54994 w 1563846"/>
              <a:gd name="connsiteY61" fmla="*/ 2164867 h 3461350"/>
              <a:gd name="connsiteX62" fmla="*/ 34053 w 1563846"/>
              <a:gd name="connsiteY62" fmla="*/ 2195937 h 3461350"/>
              <a:gd name="connsiteX63" fmla="*/ 34053 w 1563846"/>
              <a:gd name="connsiteY63" fmla="*/ 2384966 h 3461350"/>
              <a:gd name="connsiteX64" fmla="*/ 34240 w 1563846"/>
              <a:gd name="connsiteY64" fmla="*/ 2530745 h 3461350"/>
              <a:gd name="connsiteX65" fmla="*/ 112474 w 1563846"/>
              <a:gd name="connsiteY65" fmla="*/ 2605313 h 3461350"/>
              <a:gd name="connsiteX66" fmla="*/ 148949 w 1563846"/>
              <a:gd name="connsiteY66" fmla="*/ 2572006 h 3461350"/>
              <a:gd name="connsiteX67" fmla="*/ 129873 w 1563846"/>
              <a:gd name="connsiteY67" fmla="*/ 2370860 h 3461350"/>
              <a:gd name="connsiteX68" fmla="*/ 75439 w 1563846"/>
              <a:gd name="connsiteY68" fmla="*/ 2190655 h 3461350"/>
              <a:gd name="connsiteX69" fmla="*/ 54994 w 1563846"/>
              <a:gd name="connsiteY69" fmla="*/ 2164867 h 3461350"/>
              <a:gd name="connsiteX70" fmla="*/ 33370 w 1563846"/>
              <a:gd name="connsiteY70" fmla="*/ 1959620 h 3461350"/>
              <a:gd name="connsiteX71" fmla="*/ 33370 w 1563846"/>
              <a:gd name="connsiteY71" fmla="*/ 2090921 h 3461350"/>
              <a:gd name="connsiteX72" fmla="*/ 59033 w 1563846"/>
              <a:gd name="connsiteY72" fmla="*/ 2116709 h 3461350"/>
              <a:gd name="connsiteX73" fmla="*/ 33370 w 1563846"/>
              <a:gd name="connsiteY73" fmla="*/ 1959620 h 3461350"/>
              <a:gd name="connsiteX74" fmla="*/ 23861 w 1563846"/>
              <a:gd name="connsiteY74" fmla="*/ 1617169 h 3461350"/>
              <a:gd name="connsiteX75" fmla="*/ 23861 w 1563846"/>
              <a:gd name="connsiteY75" fmla="*/ 1856345 h 3461350"/>
              <a:gd name="connsiteX76" fmla="*/ 51017 w 1563846"/>
              <a:gd name="connsiteY76" fmla="*/ 1348105 h 3461350"/>
              <a:gd name="connsiteX77" fmla="*/ 33556 w 1563846"/>
              <a:gd name="connsiteY77" fmla="*/ 1370910 h 3461350"/>
              <a:gd name="connsiteX78" fmla="*/ 33556 w 1563846"/>
              <a:gd name="connsiteY78" fmla="*/ 1489970 h 3461350"/>
              <a:gd name="connsiteX79" fmla="*/ 52385 w 1563846"/>
              <a:gd name="connsiteY79" fmla="*/ 1371780 h 3461350"/>
              <a:gd name="connsiteX80" fmla="*/ 51017 w 1563846"/>
              <a:gd name="connsiteY80" fmla="*/ 1348105 h 3461350"/>
              <a:gd name="connsiteX81" fmla="*/ 94294 w 1563846"/>
              <a:gd name="connsiteY81" fmla="*/ 854860 h 3461350"/>
              <a:gd name="connsiteX82" fmla="*/ 67236 w 1563846"/>
              <a:gd name="connsiteY82" fmla="*/ 855027 h 3461350"/>
              <a:gd name="connsiteX83" fmla="*/ 33680 w 1563846"/>
              <a:gd name="connsiteY83" fmla="*/ 890260 h 3461350"/>
              <a:gd name="connsiteX84" fmla="*/ 34053 w 1563846"/>
              <a:gd name="connsiteY84" fmla="*/ 1076119 h 3461350"/>
              <a:gd name="connsiteX85" fmla="*/ 33991 w 1563846"/>
              <a:gd name="connsiteY85" fmla="*/ 1134966 h 3461350"/>
              <a:gd name="connsiteX86" fmla="*/ 33991 w 1563846"/>
              <a:gd name="connsiteY86" fmla="*/ 1277452 h 3461350"/>
              <a:gd name="connsiteX87" fmla="*/ 56112 w 1563846"/>
              <a:gd name="connsiteY87" fmla="*/ 1301003 h 3461350"/>
              <a:gd name="connsiteX88" fmla="*/ 70094 w 1563846"/>
              <a:gd name="connsiteY88" fmla="*/ 1281429 h 3461350"/>
              <a:gd name="connsiteX89" fmla="*/ 101909 w 1563846"/>
              <a:gd name="connsiteY89" fmla="*/ 1162245 h 3461350"/>
              <a:gd name="connsiteX90" fmla="*/ 151186 w 1563846"/>
              <a:gd name="connsiteY90" fmla="*/ 935311 h 3461350"/>
              <a:gd name="connsiteX91" fmla="*/ 94294 w 1563846"/>
              <a:gd name="connsiteY91" fmla="*/ 854860 h 3461350"/>
              <a:gd name="connsiteX92" fmla="*/ 67049 w 1563846"/>
              <a:gd name="connsiteY92" fmla="*/ 528111 h 3461350"/>
              <a:gd name="connsiteX93" fmla="*/ 33369 w 1563846"/>
              <a:gd name="connsiteY93" fmla="*/ 563344 h 3461350"/>
              <a:gd name="connsiteX94" fmla="*/ 33369 w 1563846"/>
              <a:gd name="connsiteY94" fmla="*/ 777104 h 3461350"/>
              <a:gd name="connsiteX95" fmla="*/ 67794 w 1563846"/>
              <a:gd name="connsiteY95" fmla="*/ 809417 h 3461350"/>
              <a:gd name="connsiteX96" fmla="*/ 117506 w 1563846"/>
              <a:gd name="connsiteY96" fmla="*/ 809106 h 3461350"/>
              <a:gd name="connsiteX97" fmla="*/ 186232 w 1563846"/>
              <a:gd name="connsiteY97" fmla="*/ 862671 h 3461350"/>
              <a:gd name="connsiteX98" fmla="*/ 194435 w 1563846"/>
              <a:gd name="connsiteY98" fmla="*/ 917353 h 3461350"/>
              <a:gd name="connsiteX99" fmla="*/ 312065 w 1563846"/>
              <a:gd name="connsiteY99" fmla="*/ 703034 h 3461350"/>
              <a:gd name="connsiteX100" fmla="*/ 322256 w 1563846"/>
              <a:gd name="connsiteY100" fmla="*/ 683522 h 3461350"/>
              <a:gd name="connsiteX101" fmla="*/ 311071 w 1563846"/>
              <a:gd name="connsiteY101" fmla="*/ 686256 h 3461350"/>
              <a:gd name="connsiteX102" fmla="*/ 162309 w 1563846"/>
              <a:gd name="connsiteY102" fmla="*/ 665128 h 3461350"/>
              <a:gd name="connsiteX103" fmla="*/ 163365 w 1563846"/>
              <a:gd name="connsiteY103" fmla="*/ 666543 h 3461350"/>
              <a:gd name="connsiteX104" fmla="*/ 161749 w 1563846"/>
              <a:gd name="connsiteY104" fmla="*/ 665067 h 3461350"/>
              <a:gd name="connsiteX105" fmla="*/ 149321 w 1563846"/>
              <a:gd name="connsiteY105" fmla="*/ 608209 h 3461350"/>
              <a:gd name="connsiteX106" fmla="*/ 67049 w 1563846"/>
              <a:gd name="connsiteY106" fmla="*/ 528111 h 3461350"/>
              <a:gd name="connsiteX107" fmla="*/ 389367 w 1563846"/>
              <a:gd name="connsiteY107" fmla="*/ 527365 h 3461350"/>
              <a:gd name="connsiteX108" fmla="*/ 344627 w 1563846"/>
              <a:gd name="connsiteY108" fmla="*/ 573349 h 3461350"/>
              <a:gd name="connsiteX109" fmla="*/ 341147 w 1563846"/>
              <a:gd name="connsiteY109" fmla="*/ 660344 h 3461350"/>
              <a:gd name="connsiteX110" fmla="*/ 441689 w 1563846"/>
              <a:gd name="connsiteY110" fmla="*/ 529913 h 3461350"/>
              <a:gd name="connsiteX111" fmla="*/ 429696 w 1563846"/>
              <a:gd name="connsiteY111" fmla="*/ 527365 h 3461350"/>
              <a:gd name="connsiteX112" fmla="*/ 389367 w 1563846"/>
              <a:gd name="connsiteY112" fmla="*/ 527365 h 3461350"/>
              <a:gd name="connsiteX113" fmla="*/ 530548 w 1563846"/>
              <a:gd name="connsiteY113" fmla="*/ 364932 h 3461350"/>
              <a:gd name="connsiteX114" fmla="*/ 500162 w 1563846"/>
              <a:gd name="connsiteY114" fmla="*/ 397120 h 3461350"/>
              <a:gd name="connsiteX115" fmla="*/ 500162 w 1563846"/>
              <a:gd name="connsiteY115" fmla="*/ 457520 h 3461350"/>
              <a:gd name="connsiteX116" fmla="*/ 594863 w 1563846"/>
              <a:gd name="connsiteY116" fmla="*/ 364932 h 3461350"/>
              <a:gd name="connsiteX117" fmla="*/ 530548 w 1563846"/>
              <a:gd name="connsiteY117" fmla="*/ 364932 h 3461350"/>
              <a:gd name="connsiteX118" fmla="*/ 373541 w 1563846"/>
              <a:gd name="connsiteY118" fmla="*/ 203051 h 3461350"/>
              <a:gd name="connsiteX119" fmla="*/ 345621 w 1563846"/>
              <a:gd name="connsiteY119" fmla="*/ 281478 h 3461350"/>
              <a:gd name="connsiteX120" fmla="*/ 383775 w 1563846"/>
              <a:gd name="connsiteY120" fmla="*/ 317830 h 3461350"/>
              <a:gd name="connsiteX121" fmla="*/ 638547 w 1563846"/>
              <a:gd name="connsiteY121" fmla="*/ 317519 h 3461350"/>
              <a:gd name="connsiteX122" fmla="*/ 665453 w 1563846"/>
              <a:gd name="connsiteY122" fmla="*/ 312486 h 3461350"/>
              <a:gd name="connsiteX123" fmla="*/ 804957 w 1563846"/>
              <a:gd name="connsiteY123" fmla="*/ 203244 h 3461350"/>
              <a:gd name="connsiteX124" fmla="*/ 419816 w 1563846"/>
              <a:gd name="connsiteY124" fmla="*/ 203307 h 3461350"/>
              <a:gd name="connsiteX125" fmla="*/ 373541 w 1563846"/>
              <a:gd name="connsiteY125" fmla="*/ 203051 h 3461350"/>
              <a:gd name="connsiteX126" fmla="*/ 229419 w 1563846"/>
              <a:gd name="connsiteY126" fmla="*/ 202934 h 3461350"/>
              <a:gd name="connsiteX127" fmla="*/ 190147 w 1563846"/>
              <a:gd name="connsiteY127" fmla="*/ 242455 h 3461350"/>
              <a:gd name="connsiteX128" fmla="*/ 190458 w 1563846"/>
              <a:gd name="connsiteY128" fmla="*/ 574094 h 3461350"/>
              <a:gd name="connsiteX129" fmla="*/ 268692 w 1563846"/>
              <a:gd name="connsiteY129" fmla="*/ 644684 h 3461350"/>
              <a:gd name="connsiteX130" fmla="*/ 303427 w 1563846"/>
              <a:gd name="connsiteY130" fmla="*/ 609513 h 3461350"/>
              <a:gd name="connsiteX131" fmla="*/ 304174 w 1563846"/>
              <a:gd name="connsiteY131" fmla="*/ 547374 h 3461350"/>
              <a:gd name="connsiteX132" fmla="*/ 376131 w 1563846"/>
              <a:gd name="connsiteY132" fmla="*/ 480449 h 3461350"/>
              <a:gd name="connsiteX133" fmla="*/ 432057 w 1563846"/>
              <a:gd name="connsiteY133" fmla="*/ 480449 h 3461350"/>
              <a:gd name="connsiteX134" fmla="*/ 459398 w 1563846"/>
              <a:gd name="connsiteY134" fmla="*/ 452362 h 3461350"/>
              <a:gd name="connsiteX135" fmla="*/ 459398 w 1563846"/>
              <a:gd name="connsiteY135" fmla="*/ 424461 h 3461350"/>
              <a:gd name="connsiteX136" fmla="*/ 402043 w 1563846"/>
              <a:gd name="connsiteY136" fmla="*/ 366112 h 3461350"/>
              <a:gd name="connsiteX137" fmla="*/ 392722 w 1563846"/>
              <a:gd name="connsiteY137" fmla="*/ 366112 h 3461350"/>
              <a:gd name="connsiteX138" fmla="*/ 303614 w 1563846"/>
              <a:gd name="connsiteY138" fmla="*/ 275824 h 3461350"/>
              <a:gd name="connsiteX139" fmla="*/ 229419 w 1563846"/>
              <a:gd name="connsiteY139" fmla="*/ 202934 h 3461350"/>
              <a:gd name="connsiteX140" fmla="*/ 93620 w 1563846"/>
              <a:gd name="connsiteY140" fmla="*/ 202480 h 3461350"/>
              <a:gd name="connsiteX141" fmla="*/ 65930 w 1563846"/>
              <a:gd name="connsiteY141" fmla="*/ 202748 h 3461350"/>
              <a:gd name="connsiteX142" fmla="*/ 33556 w 1563846"/>
              <a:gd name="connsiteY142" fmla="*/ 236179 h 3461350"/>
              <a:gd name="connsiteX143" fmla="*/ 34053 w 1563846"/>
              <a:gd name="connsiteY143" fmla="*/ 397742 h 3461350"/>
              <a:gd name="connsiteX144" fmla="*/ 122477 w 1563846"/>
              <a:gd name="connsiteY144" fmla="*/ 480698 h 3461350"/>
              <a:gd name="connsiteX145" fmla="*/ 149819 w 1563846"/>
              <a:gd name="connsiteY145" fmla="*/ 452487 h 3461350"/>
              <a:gd name="connsiteX146" fmla="*/ 149819 w 1563846"/>
              <a:gd name="connsiteY146" fmla="*/ 340636 h 3461350"/>
              <a:gd name="connsiteX147" fmla="*/ 149819 w 1563846"/>
              <a:gd name="connsiteY147" fmla="*/ 284772 h 3461350"/>
              <a:gd name="connsiteX148" fmla="*/ 93620 w 1563846"/>
              <a:gd name="connsiteY148" fmla="*/ 202480 h 3461350"/>
              <a:gd name="connsiteX149" fmla="*/ 1524720 w 1563846"/>
              <a:gd name="connsiteY149" fmla="*/ 49 h 3461350"/>
              <a:gd name="connsiteX150" fmla="*/ 1560574 w 1563846"/>
              <a:gd name="connsiteY150" fmla="*/ 53116 h 3461350"/>
              <a:gd name="connsiteX151" fmla="*/ 1531679 w 1563846"/>
              <a:gd name="connsiteY151" fmla="*/ 63555 h 3461350"/>
              <a:gd name="connsiteX152" fmla="*/ 1159649 w 1563846"/>
              <a:gd name="connsiteY152" fmla="*/ 126627 h 3461350"/>
              <a:gd name="connsiteX153" fmla="*/ 335181 w 1563846"/>
              <a:gd name="connsiteY153" fmla="*/ 802333 h 3461350"/>
              <a:gd name="connsiteX154" fmla="*/ 420188 w 1563846"/>
              <a:gd name="connsiteY154" fmla="*/ 2793285 h 3461350"/>
              <a:gd name="connsiteX155" fmla="*/ 1264168 w 1563846"/>
              <a:gd name="connsiteY155" fmla="*/ 3364099 h 3461350"/>
              <a:gd name="connsiteX156" fmla="*/ 1531369 w 1563846"/>
              <a:gd name="connsiteY156" fmla="*/ 3397034 h 3461350"/>
              <a:gd name="connsiteX157" fmla="*/ 1561320 w 1563846"/>
              <a:gd name="connsiteY157" fmla="*/ 3435684 h 3461350"/>
              <a:gd name="connsiteX158" fmla="*/ 1531182 w 1563846"/>
              <a:gd name="connsiteY158" fmla="*/ 3461348 h 3461350"/>
              <a:gd name="connsiteX159" fmla="*/ 944522 w 1563846"/>
              <a:gd name="connsiteY159" fmla="*/ 3321968 h 3461350"/>
              <a:gd name="connsiteX160" fmla="*/ 858210 w 1563846"/>
              <a:gd name="connsiteY160" fmla="*/ 3302332 h 3461350"/>
              <a:gd name="connsiteX161" fmla="*/ 44678 w 1563846"/>
              <a:gd name="connsiteY161" fmla="*/ 3302333 h 3461350"/>
              <a:gd name="connsiteX162" fmla="*/ 1181 w 1563846"/>
              <a:gd name="connsiteY162" fmla="*/ 3258835 h 3461350"/>
              <a:gd name="connsiteX163" fmla="*/ 684 w 1563846"/>
              <a:gd name="connsiteY163" fmla="*/ 1725044 h 3461350"/>
              <a:gd name="connsiteX164" fmla="*/ 0 w 1563846"/>
              <a:gd name="connsiteY164" fmla="*/ 190941 h 3461350"/>
              <a:gd name="connsiteX165" fmla="*/ 34052 w 1563846"/>
              <a:gd name="connsiteY165" fmla="*/ 157386 h 3461350"/>
              <a:gd name="connsiteX166" fmla="*/ 863057 w 1563846"/>
              <a:gd name="connsiteY166" fmla="*/ 158318 h 3461350"/>
              <a:gd name="connsiteX167" fmla="*/ 928179 w 1563846"/>
              <a:gd name="connsiteY167" fmla="*/ 142970 h 3461350"/>
              <a:gd name="connsiteX168" fmla="*/ 1524720 w 1563846"/>
              <a:gd name="connsiteY168" fmla="*/ 49 h 346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1563846" h="3461350">
                <a:moveTo>
                  <a:pt x="399993" y="3144498"/>
                </a:moveTo>
                <a:cubicBezTo>
                  <a:pt x="379611" y="3144311"/>
                  <a:pt x="356558" y="3143565"/>
                  <a:pt x="349971" y="3165501"/>
                </a:cubicBezTo>
                <a:cubicBezTo>
                  <a:pt x="342052" y="3194465"/>
                  <a:pt x="342052" y="3225024"/>
                  <a:pt x="349971" y="3253988"/>
                </a:cubicBezTo>
                <a:cubicBezTo>
                  <a:pt x="352021" y="3261817"/>
                  <a:pt x="361902" y="3260202"/>
                  <a:pt x="368986" y="3260202"/>
                </a:cubicBezTo>
                <a:lnTo>
                  <a:pt x="826147" y="3260202"/>
                </a:lnTo>
                <a:cubicBezTo>
                  <a:pt x="777429" y="3225093"/>
                  <a:pt x="734304" y="3195266"/>
                  <a:pt x="693106" y="3163761"/>
                </a:cubicBezTo>
                <a:cubicBezTo>
                  <a:pt x="676993" y="3150793"/>
                  <a:pt x="656800" y="3143967"/>
                  <a:pt x="636124" y="3144498"/>
                </a:cubicBezTo>
                <a:cubicBezTo>
                  <a:pt x="557413" y="3145078"/>
                  <a:pt x="478704" y="3145078"/>
                  <a:pt x="399993" y="3144498"/>
                </a:cubicBezTo>
                <a:close/>
                <a:moveTo>
                  <a:pt x="502275" y="2997786"/>
                </a:moveTo>
                <a:cubicBezTo>
                  <a:pt x="498857" y="3124365"/>
                  <a:pt x="485373" y="3093419"/>
                  <a:pt x="592067" y="3097210"/>
                </a:cubicBezTo>
                <a:cubicBezTo>
                  <a:pt x="595671" y="3097396"/>
                  <a:pt x="599959" y="3096713"/>
                  <a:pt x="608099" y="3096092"/>
                </a:cubicBezTo>
                <a:cubicBezTo>
                  <a:pt x="572369" y="3052532"/>
                  <a:pt x="521041" y="3005181"/>
                  <a:pt x="502275" y="2997786"/>
                </a:cubicBezTo>
                <a:close/>
                <a:moveTo>
                  <a:pt x="93637" y="2979034"/>
                </a:moveTo>
                <a:cubicBezTo>
                  <a:pt x="85569" y="2979069"/>
                  <a:pt x="76347" y="2979284"/>
                  <a:pt x="65806" y="2979517"/>
                </a:cubicBezTo>
                <a:cubicBezTo>
                  <a:pt x="41012" y="2980076"/>
                  <a:pt x="33369" y="2990267"/>
                  <a:pt x="34053" y="3013508"/>
                </a:cubicBezTo>
                <a:cubicBezTo>
                  <a:pt x="34923" y="3048865"/>
                  <a:pt x="34053" y="3084036"/>
                  <a:pt x="34053" y="3119145"/>
                </a:cubicBezTo>
                <a:lnTo>
                  <a:pt x="34363" y="3177742"/>
                </a:lnTo>
                <a:cubicBezTo>
                  <a:pt x="34363" y="3261755"/>
                  <a:pt x="34363" y="3261071"/>
                  <a:pt x="117506" y="3260388"/>
                </a:cubicBezTo>
                <a:cubicBezTo>
                  <a:pt x="141306" y="3260201"/>
                  <a:pt x="150937" y="3252496"/>
                  <a:pt x="150440" y="3228013"/>
                </a:cubicBezTo>
                <a:cubicBezTo>
                  <a:pt x="149321" y="3172523"/>
                  <a:pt x="150067" y="3116597"/>
                  <a:pt x="150067" y="3060671"/>
                </a:cubicBezTo>
                <a:cubicBezTo>
                  <a:pt x="150067" y="2987378"/>
                  <a:pt x="150115" y="2978787"/>
                  <a:pt x="93637" y="2979034"/>
                </a:cubicBezTo>
                <a:close/>
                <a:moveTo>
                  <a:pt x="234018" y="2817395"/>
                </a:moveTo>
                <a:cubicBezTo>
                  <a:pt x="202327" y="2818327"/>
                  <a:pt x="190955" y="2829139"/>
                  <a:pt x="190955" y="2860520"/>
                </a:cubicBezTo>
                <a:cubicBezTo>
                  <a:pt x="190955" y="2921603"/>
                  <a:pt x="190955" y="2982625"/>
                  <a:pt x="190955" y="3043645"/>
                </a:cubicBezTo>
                <a:cubicBezTo>
                  <a:pt x="190893" y="3089131"/>
                  <a:pt x="190148" y="3134556"/>
                  <a:pt x="190955" y="3180353"/>
                </a:cubicBezTo>
                <a:cubicBezTo>
                  <a:pt x="192882" y="3277477"/>
                  <a:pt x="173059" y="3258151"/>
                  <a:pt x="276211" y="3260388"/>
                </a:cubicBezTo>
                <a:lnTo>
                  <a:pt x="279256" y="3260388"/>
                </a:lnTo>
                <a:cubicBezTo>
                  <a:pt x="296034" y="3260388"/>
                  <a:pt x="303677" y="3252124"/>
                  <a:pt x="303677" y="3235533"/>
                </a:cubicBezTo>
                <a:cubicBezTo>
                  <a:pt x="303552" y="3212727"/>
                  <a:pt x="303117" y="3189922"/>
                  <a:pt x="303987" y="3167179"/>
                </a:cubicBezTo>
                <a:cubicBezTo>
                  <a:pt x="305914" y="3117156"/>
                  <a:pt x="327787" y="3096340"/>
                  <a:pt x="377499" y="3096340"/>
                </a:cubicBezTo>
                <a:cubicBezTo>
                  <a:pt x="391991" y="3095571"/>
                  <a:pt x="406517" y="3095674"/>
                  <a:pt x="420996" y="3096651"/>
                </a:cubicBezTo>
                <a:cubicBezTo>
                  <a:pt x="451258" y="3100192"/>
                  <a:pt x="460579" y="3087951"/>
                  <a:pt x="459958" y="3057813"/>
                </a:cubicBezTo>
                <a:cubicBezTo>
                  <a:pt x="458342" y="2980947"/>
                  <a:pt x="459647" y="2980947"/>
                  <a:pt x="384085" y="2980263"/>
                </a:cubicBezTo>
                <a:cubicBezTo>
                  <a:pt x="332261" y="2979766"/>
                  <a:pt x="306846" y="2955531"/>
                  <a:pt x="304050" y="2903024"/>
                </a:cubicBezTo>
                <a:cubicBezTo>
                  <a:pt x="303117" y="2885500"/>
                  <a:pt x="303615" y="2867852"/>
                  <a:pt x="303615" y="2850267"/>
                </a:cubicBezTo>
                <a:cubicBezTo>
                  <a:pt x="303490" y="2828891"/>
                  <a:pt x="292802" y="2817395"/>
                  <a:pt x="271302" y="2817395"/>
                </a:cubicBezTo>
                <a:cubicBezTo>
                  <a:pt x="258874" y="2817395"/>
                  <a:pt x="246446" y="2817023"/>
                  <a:pt x="234018" y="2817395"/>
                </a:cubicBezTo>
                <a:close/>
                <a:moveTo>
                  <a:pt x="198179" y="2766542"/>
                </a:moveTo>
                <a:lnTo>
                  <a:pt x="208148" y="2767630"/>
                </a:lnTo>
                <a:lnTo>
                  <a:pt x="187600" y="2771971"/>
                </a:lnTo>
                <a:cubicBezTo>
                  <a:pt x="190459" y="2767621"/>
                  <a:pt x="194187" y="2766518"/>
                  <a:pt x="198179" y="2766542"/>
                </a:cubicBezTo>
                <a:close/>
                <a:moveTo>
                  <a:pt x="194870" y="2543421"/>
                </a:moveTo>
                <a:cubicBezTo>
                  <a:pt x="192157" y="2557341"/>
                  <a:pt x="190846" y="2571497"/>
                  <a:pt x="190955" y="2585677"/>
                </a:cubicBezTo>
                <a:cubicBezTo>
                  <a:pt x="188035" y="2632219"/>
                  <a:pt x="166907" y="2652725"/>
                  <a:pt x="120738" y="2654030"/>
                </a:cubicBezTo>
                <a:cubicBezTo>
                  <a:pt x="101101" y="2654030"/>
                  <a:pt x="81403" y="2654403"/>
                  <a:pt x="61829" y="2654030"/>
                </a:cubicBezTo>
                <a:cubicBezTo>
                  <a:pt x="44244" y="2653719"/>
                  <a:pt x="34550" y="2660617"/>
                  <a:pt x="34550" y="2679259"/>
                </a:cubicBezTo>
                <a:cubicBezTo>
                  <a:pt x="34550" y="2756809"/>
                  <a:pt x="34550" y="2834297"/>
                  <a:pt x="34550" y="2911847"/>
                </a:cubicBezTo>
                <a:cubicBezTo>
                  <a:pt x="34550" y="2922908"/>
                  <a:pt x="36352" y="2933782"/>
                  <a:pt x="50644" y="2933161"/>
                </a:cubicBezTo>
                <a:cubicBezTo>
                  <a:pt x="81341" y="2931669"/>
                  <a:pt x="116512" y="2944471"/>
                  <a:pt x="141368" y="2926947"/>
                </a:cubicBezTo>
                <a:cubicBezTo>
                  <a:pt x="162868" y="2911661"/>
                  <a:pt x="146215" y="2878230"/>
                  <a:pt x="149881" y="2853374"/>
                </a:cubicBezTo>
                <a:cubicBezTo>
                  <a:pt x="150259" y="2849240"/>
                  <a:pt x="150259" y="2845080"/>
                  <a:pt x="149881" y="2840946"/>
                </a:cubicBezTo>
                <a:cubicBezTo>
                  <a:pt x="149073" y="2810622"/>
                  <a:pt x="159948" y="2786760"/>
                  <a:pt x="187600" y="2771971"/>
                </a:cubicBezTo>
                <a:cubicBezTo>
                  <a:pt x="216433" y="2771163"/>
                  <a:pt x="245328" y="2769361"/>
                  <a:pt x="274223" y="2770107"/>
                </a:cubicBezTo>
                <a:cubicBezTo>
                  <a:pt x="312625" y="2770604"/>
                  <a:pt x="332944" y="2788065"/>
                  <a:pt x="341831" y="2825349"/>
                </a:cubicBezTo>
                <a:cubicBezTo>
                  <a:pt x="347734" y="2849708"/>
                  <a:pt x="345745" y="2874564"/>
                  <a:pt x="345745" y="2899420"/>
                </a:cubicBezTo>
                <a:cubicBezTo>
                  <a:pt x="345994" y="2915576"/>
                  <a:pt x="351276" y="2930737"/>
                  <a:pt x="367494" y="2932353"/>
                </a:cubicBezTo>
                <a:cubicBezTo>
                  <a:pt x="392909" y="2934839"/>
                  <a:pt x="419629" y="2937325"/>
                  <a:pt x="448835" y="2929495"/>
                </a:cubicBezTo>
                <a:cubicBezTo>
                  <a:pt x="421463" y="2898923"/>
                  <a:pt x="396995" y="2867294"/>
                  <a:pt x="373639" y="2835400"/>
                </a:cubicBezTo>
                <a:lnTo>
                  <a:pt x="305557" y="2740349"/>
                </a:lnTo>
                <a:lnTo>
                  <a:pt x="305541" y="2739907"/>
                </a:lnTo>
                <a:cubicBezTo>
                  <a:pt x="268941" y="2674660"/>
                  <a:pt x="229979" y="2610781"/>
                  <a:pt x="194870" y="2543421"/>
                </a:cubicBezTo>
                <a:close/>
                <a:moveTo>
                  <a:pt x="54994" y="2164867"/>
                </a:moveTo>
                <a:cubicBezTo>
                  <a:pt x="34675" y="2167105"/>
                  <a:pt x="34053" y="2180527"/>
                  <a:pt x="34053" y="2195937"/>
                </a:cubicBezTo>
                <a:cubicBezTo>
                  <a:pt x="34053" y="2258947"/>
                  <a:pt x="34053" y="2321956"/>
                  <a:pt x="34053" y="2384966"/>
                </a:cubicBezTo>
                <a:cubicBezTo>
                  <a:pt x="34053" y="2433559"/>
                  <a:pt x="33308" y="2482090"/>
                  <a:pt x="34240" y="2530745"/>
                </a:cubicBezTo>
                <a:cubicBezTo>
                  <a:pt x="35980" y="2619356"/>
                  <a:pt x="17338" y="2603636"/>
                  <a:pt x="112474" y="2605313"/>
                </a:cubicBezTo>
                <a:cubicBezTo>
                  <a:pt x="135217" y="2605748"/>
                  <a:pt x="148949" y="2592823"/>
                  <a:pt x="148949" y="2572006"/>
                </a:cubicBezTo>
                <a:cubicBezTo>
                  <a:pt x="147769" y="2504647"/>
                  <a:pt x="158892" y="2436728"/>
                  <a:pt x="129873" y="2370860"/>
                </a:cubicBezTo>
                <a:cubicBezTo>
                  <a:pt x="104582" y="2313319"/>
                  <a:pt x="91284" y="2251366"/>
                  <a:pt x="75439" y="2190655"/>
                </a:cubicBezTo>
                <a:cubicBezTo>
                  <a:pt x="72518" y="2179533"/>
                  <a:pt x="77303" y="2162196"/>
                  <a:pt x="54994" y="2164867"/>
                </a:cubicBezTo>
                <a:close/>
                <a:moveTo>
                  <a:pt x="33370" y="1959620"/>
                </a:moveTo>
                <a:cubicBezTo>
                  <a:pt x="33370" y="2008772"/>
                  <a:pt x="33742" y="2049847"/>
                  <a:pt x="33370" y="2090921"/>
                </a:cubicBezTo>
                <a:cubicBezTo>
                  <a:pt x="33245" y="2106519"/>
                  <a:pt x="37843" y="2116709"/>
                  <a:pt x="59033" y="2116709"/>
                </a:cubicBezTo>
                <a:cubicBezTo>
                  <a:pt x="50893" y="2066562"/>
                  <a:pt x="42815" y="2017037"/>
                  <a:pt x="33370" y="1959620"/>
                </a:cubicBezTo>
                <a:close/>
                <a:moveTo>
                  <a:pt x="23861" y="1617169"/>
                </a:moveTo>
                <a:cubicBezTo>
                  <a:pt x="17057" y="1696749"/>
                  <a:pt x="17057" y="1776765"/>
                  <a:pt x="23861" y="1856345"/>
                </a:cubicBezTo>
                <a:close/>
                <a:moveTo>
                  <a:pt x="51017" y="1348105"/>
                </a:moveTo>
                <a:cubicBezTo>
                  <a:pt x="36974" y="1344873"/>
                  <a:pt x="33556" y="1358482"/>
                  <a:pt x="33556" y="1370910"/>
                </a:cubicBezTo>
                <a:cubicBezTo>
                  <a:pt x="33556" y="1408007"/>
                  <a:pt x="33556" y="1445105"/>
                  <a:pt x="33556" y="1489970"/>
                </a:cubicBezTo>
                <a:cubicBezTo>
                  <a:pt x="40516" y="1446285"/>
                  <a:pt x="46481" y="1409002"/>
                  <a:pt x="52385" y="1371780"/>
                </a:cubicBezTo>
                <a:cubicBezTo>
                  <a:pt x="53690" y="1363453"/>
                  <a:pt x="62265" y="1350715"/>
                  <a:pt x="51017" y="1348105"/>
                </a:cubicBezTo>
                <a:close/>
                <a:moveTo>
                  <a:pt x="94294" y="854860"/>
                </a:moveTo>
                <a:cubicBezTo>
                  <a:pt x="86514" y="854802"/>
                  <a:pt x="77559" y="854911"/>
                  <a:pt x="67236" y="855027"/>
                </a:cubicBezTo>
                <a:cubicBezTo>
                  <a:pt x="41075" y="855275"/>
                  <a:pt x="33245" y="865404"/>
                  <a:pt x="33680" y="890260"/>
                </a:cubicBezTo>
                <a:cubicBezTo>
                  <a:pt x="34861" y="952213"/>
                  <a:pt x="34053" y="1013980"/>
                  <a:pt x="34053" y="1076119"/>
                </a:cubicBezTo>
                <a:lnTo>
                  <a:pt x="33991" y="1134966"/>
                </a:lnTo>
                <a:cubicBezTo>
                  <a:pt x="33991" y="1182502"/>
                  <a:pt x="34550" y="1229977"/>
                  <a:pt x="33991" y="1277452"/>
                </a:cubicBezTo>
                <a:cubicBezTo>
                  <a:pt x="33804" y="1293608"/>
                  <a:pt x="42255" y="1298828"/>
                  <a:pt x="56112" y="1301003"/>
                </a:cubicBezTo>
                <a:cubicBezTo>
                  <a:pt x="74506" y="1303923"/>
                  <a:pt x="67981" y="1289072"/>
                  <a:pt x="70094" y="1281429"/>
                </a:cubicBezTo>
                <a:cubicBezTo>
                  <a:pt x="81093" y="1241845"/>
                  <a:pt x="90538" y="1201766"/>
                  <a:pt x="101909" y="1162245"/>
                </a:cubicBezTo>
                <a:cubicBezTo>
                  <a:pt x="123348" y="1087739"/>
                  <a:pt x="157524" y="1016962"/>
                  <a:pt x="151186" y="935311"/>
                </a:cubicBezTo>
                <a:cubicBezTo>
                  <a:pt x="145641" y="863867"/>
                  <a:pt x="148753" y="855269"/>
                  <a:pt x="94294" y="854860"/>
                </a:cubicBezTo>
                <a:close/>
                <a:moveTo>
                  <a:pt x="67049" y="528111"/>
                </a:moveTo>
                <a:cubicBezTo>
                  <a:pt x="40826" y="528298"/>
                  <a:pt x="33058" y="538488"/>
                  <a:pt x="33369" y="563344"/>
                </a:cubicBezTo>
                <a:cubicBezTo>
                  <a:pt x="34550" y="634556"/>
                  <a:pt x="34922" y="705892"/>
                  <a:pt x="33369" y="777104"/>
                </a:cubicBezTo>
                <a:cubicBezTo>
                  <a:pt x="32810" y="803762"/>
                  <a:pt x="42938" y="811778"/>
                  <a:pt x="67794" y="809417"/>
                </a:cubicBezTo>
                <a:cubicBezTo>
                  <a:pt x="84349" y="808468"/>
                  <a:pt x="100941" y="808364"/>
                  <a:pt x="117506" y="809106"/>
                </a:cubicBezTo>
                <a:cubicBezTo>
                  <a:pt x="155722" y="809355"/>
                  <a:pt x="176787" y="825387"/>
                  <a:pt x="186232" y="862671"/>
                </a:cubicBezTo>
                <a:cubicBezTo>
                  <a:pt x="190085" y="877957"/>
                  <a:pt x="191017" y="893864"/>
                  <a:pt x="194435" y="917353"/>
                </a:cubicBezTo>
                <a:cubicBezTo>
                  <a:pt x="229941" y="843942"/>
                  <a:pt x="269203" y="772408"/>
                  <a:pt x="312065" y="703034"/>
                </a:cubicBezTo>
                <a:cubicBezTo>
                  <a:pt x="318558" y="698684"/>
                  <a:pt x="322396" y="691335"/>
                  <a:pt x="322256" y="683522"/>
                </a:cubicBezTo>
                <a:cubicBezTo>
                  <a:pt x="318621" y="684778"/>
                  <a:pt x="314876" y="685693"/>
                  <a:pt x="311071" y="686256"/>
                </a:cubicBezTo>
                <a:cubicBezTo>
                  <a:pt x="260117" y="688990"/>
                  <a:pt x="206925" y="707259"/>
                  <a:pt x="162309" y="665128"/>
                </a:cubicBezTo>
                <a:lnTo>
                  <a:pt x="163365" y="666543"/>
                </a:lnTo>
                <a:lnTo>
                  <a:pt x="161749" y="665067"/>
                </a:lnTo>
                <a:cubicBezTo>
                  <a:pt x="153560" y="647230"/>
                  <a:pt x="149321" y="627835"/>
                  <a:pt x="149321" y="608209"/>
                </a:cubicBezTo>
                <a:cubicBezTo>
                  <a:pt x="147830" y="526620"/>
                  <a:pt x="147395" y="527490"/>
                  <a:pt x="67049" y="528111"/>
                </a:cubicBezTo>
                <a:close/>
                <a:moveTo>
                  <a:pt x="389367" y="527365"/>
                </a:moveTo>
                <a:cubicBezTo>
                  <a:pt x="357739" y="528360"/>
                  <a:pt x="345124" y="541409"/>
                  <a:pt x="344627" y="573349"/>
                </a:cubicBezTo>
                <a:cubicBezTo>
                  <a:pt x="344130" y="602181"/>
                  <a:pt x="346678" y="630890"/>
                  <a:pt x="341147" y="660344"/>
                </a:cubicBezTo>
                <a:lnTo>
                  <a:pt x="441689" y="529913"/>
                </a:lnTo>
                <a:cubicBezTo>
                  <a:pt x="437762" y="528761"/>
                  <a:pt x="433752" y="527909"/>
                  <a:pt x="429696" y="527365"/>
                </a:cubicBezTo>
                <a:cubicBezTo>
                  <a:pt x="416274" y="527365"/>
                  <a:pt x="402790" y="526992"/>
                  <a:pt x="389367" y="527365"/>
                </a:cubicBezTo>
                <a:close/>
                <a:moveTo>
                  <a:pt x="530548" y="364932"/>
                </a:moveTo>
                <a:cubicBezTo>
                  <a:pt x="507557" y="364124"/>
                  <a:pt x="499354" y="375496"/>
                  <a:pt x="500162" y="397120"/>
                </a:cubicBezTo>
                <a:cubicBezTo>
                  <a:pt x="500783" y="417564"/>
                  <a:pt x="500162" y="438070"/>
                  <a:pt x="500162" y="457520"/>
                </a:cubicBezTo>
                <a:lnTo>
                  <a:pt x="594863" y="364932"/>
                </a:lnTo>
                <a:cubicBezTo>
                  <a:pt x="573114" y="364932"/>
                  <a:pt x="551800" y="365677"/>
                  <a:pt x="530548" y="364932"/>
                </a:cubicBezTo>
                <a:close/>
                <a:moveTo>
                  <a:pt x="373541" y="203051"/>
                </a:moveTo>
                <a:cubicBezTo>
                  <a:pt x="341182" y="204114"/>
                  <a:pt x="345901" y="214414"/>
                  <a:pt x="345621" y="281478"/>
                </a:cubicBezTo>
                <a:cubicBezTo>
                  <a:pt x="345559" y="307763"/>
                  <a:pt x="357552" y="317830"/>
                  <a:pt x="383775" y="317830"/>
                </a:cubicBezTo>
                <a:cubicBezTo>
                  <a:pt x="468844" y="317022"/>
                  <a:pt x="553726" y="317519"/>
                  <a:pt x="638547" y="317519"/>
                </a:cubicBezTo>
                <a:cubicBezTo>
                  <a:pt x="647806" y="317519"/>
                  <a:pt x="657624" y="318700"/>
                  <a:pt x="665453" y="312486"/>
                </a:cubicBezTo>
                <a:cubicBezTo>
                  <a:pt x="710939" y="275699"/>
                  <a:pt x="759098" y="242579"/>
                  <a:pt x="804957" y="203244"/>
                </a:cubicBezTo>
                <a:cubicBezTo>
                  <a:pt x="676639" y="203244"/>
                  <a:pt x="548320" y="202933"/>
                  <a:pt x="419816" y="203307"/>
                </a:cubicBezTo>
                <a:cubicBezTo>
                  <a:pt x="399233" y="203369"/>
                  <a:pt x="384327" y="202697"/>
                  <a:pt x="373541" y="203051"/>
                </a:cubicBezTo>
                <a:close/>
                <a:moveTo>
                  <a:pt x="229419" y="202934"/>
                </a:moveTo>
                <a:cubicBezTo>
                  <a:pt x="199344" y="202437"/>
                  <a:pt x="190147" y="212690"/>
                  <a:pt x="190147" y="242455"/>
                </a:cubicBezTo>
                <a:cubicBezTo>
                  <a:pt x="191390" y="353022"/>
                  <a:pt x="191494" y="463568"/>
                  <a:pt x="190458" y="574094"/>
                </a:cubicBezTo>
                <a:cubicBezTo>
                  <a:pt x="189712" y="650898"/>
                  <a:pt x="193378" y="645865"/>
                  <a:pt x="268692" y="644684"/>
                </a:cubicBezTo>
                <a:cubicBezTo>
                  <a:pt x="290441" y="644373"/>
                  <a:pt x="302620" y="631448"/>
                  <a:pt x="303427" y="609513"/>
                </a:cubicBezTo>
                <a:cubicBezTo>
                  <a:pt x="304174" y="588696"/>
                  <a:pt x="302682" y="567942"/>
                  <a:pt x="304174" y="547374"/>
                </a:cubicBezTo>
                <a:cubicBezTo>
                  <a:pt x="307405" y="501701"/>
                  <a:pt x="330272" y="480946"/>
                  <a:pt x="376131" y="480449"/>
                </a:cubicBezTo>
                <a:cubicBezTo>
                  <a:pt x="394773" y="480449"/>
                  <a:pt x="413415" y="479890"/>
                  <a:pt x="432057" y="480449"/>
                </a:cubicBezTo>
                <a:cubicBezTo>
                  <a:pt x="451941" y="481133"/>
                  <a:pt x="460517" y="471936"/>
                  <a:pt x="459398" y="452362"/>
                </a:cubicBezTo>
                <a:cubicBezTo>
                  <a:pt x="458963" y="443103"/>
                  <a:pt x="459398" y="433782"/>
                  <a:pt x="459398" y="424461"/>
                </a:cubicBezTo>
                <a:cubicBezTo>
                  <a:pt x="458528" y="359029"/>
                  <a:pt x="467538" y="366485"/>
                  <a:pt x="402043" y="366112"/>
                </a:cubicBezTo>
                <a:cubicBezTo>
                  <a:pt x="398936" y="366112"/>
                  <a:pt x="395829" y="366112"/>
                  <a:pt x="392722" y="366112"/>
                </a:cubicBezTo>
                <a:cubicBezTo>
                  <a:pt x="327662" y="365739"/>
                  <a:pt x="304298" y="342064"/>
                  <a:pt x="303614" y="275824"/>
                </a:cubicBezTo>
                <a:cubicBezTo>
                  <a:pt x="302868" y="202934"/>
                  <a:pt x="302868" y="203990"/>
                  <a:pt x="229419" y="202934"/>
                </a:cubicBezTo>
                <a:close/>
                <a:moveTo>
                  <a:pt x="93620" y="202480"/>
                </a:moveTo>
                <a:cubicBezTo>
                  <a:pt x="85592" y="202456"/>
                  <a:pt x="76416" y="202601"/>
                  <a:pt x="65930" y="202748"/>
                </a:cubicBezTo>
                <a:cubicBezTo>
                  <a:pt x="41510" y="203245"/>
                  <a:pt x="33121" y="212442"/>
                  <a:pt x="33556" y="236179"/>
                </a:cubicBezTo>
                <a:cubicBezTo>
                  <a:pt x="34612" y="290179"/>
                  <a:pt x="32872" y="343991"/>
                  <a:pt x="34053" y="397742"/>
                </a:cubicBezTo>
                <a:cubicBezTo>
                  <a:pt x="36290" y="498284"/>
                  <a:pt x="13485" y="478089"/>
                  <a:pt x="122477" y="480698"/>
                </a:cubicBezTo>
                <a:cubicBezTo>
                  <a:pt x="142611" y="481196"/>
                  <a:pt x="150129" y="471937"/>
                  <a:pt x="149819" y="452487"/>
                </a:cubicBezTo>
                <a:cubicBezTo>
                  <a:pt x="149322" y="415203"/>
                  <a:pt x="149819" y="377920"/>
                  <a:pt x="149819" y="340636"/>
                </a:cubicBezTo>
                <a:cubicBezTo>
                  <a:pt x="149819" y="321994"/>
                  <a:pt x="149819" y="303373"/>
                  <a:pt x="149819" y="284772"/>
                </a:cubicBezTo>
                <a:cubicBezTo>
                  <a:pt x="149819" y="211098"/>
                  <a:pt x="149819" y="202650"/>
                  <a:pt x="93620" y="202480"/>
                </a:cubicBezTo>
                <a:close/>
                <a:moveTo>
                  <a:pt x="1524720" y="49"/>
                </a:moveTo>
                <a:cubicBezTo>
                  <a:pt x="1555789" y="49"/>
                  <a:pt x="1571014" y="23227"/>
                  <a:pt x="1560574" y="53116"/>
                </a:cubicBezTo>
                <a:cubicBezTo>
                  <a:pt x="1555106" y="68899"/>
                  <a:pt x="1541932" y="63245"/>
                  <a:pt x="1531679" y="63555"/>
                </a:cubicBezTo>
                <a:cubicBezTo>
                  <a:pt x="1405286" y="66627"/>
                  <a:pt x="1279993" y="87869"/>
                  <a:pt x="1159649" y="126627"/>
                </a:cubicBezTo>
                <a:cubicBezTo>
                  <a:pt x="797872" y="245686"/>
                  <a:pt x="528870" y="479083"/>
                  <a:pt x="335181" y="802333"/>
                </a:cubicBezTo>
                <a:cubicBezTo>
                  <a:pt x="-30883" y="1413103"/>
                  <a:pt x="3169" y="2222036"/>
                  <a:pt x="420188" y="2793285"/>
                </a:cubicBezTo>
                <a:cubicBezTo>
                  <a:pt x="632395" y="3084099"/>
                  <a:pt x="911091" y="3280149"/>
                  <a:pt x="1264168" y="3364099"/>
                </a:cubicBezTo>
                <a:cubicBezTo>
                  <a:pt x="1351861" y="3384260"/>
                  <a:pt x="1441405" y="3395297"/>
                  <a:pt x="1531369" y="3397034"/>
                </a:cubicBezTo>
                <a:cubicBezTo>
                  <a:pt x="1561506" y="3397841"/>
                  <a:pt x="1559207" y="3416049"/>
                  <a:pt x="1561320" y="3435684"/>
                </a:cubicBezTo>
                <a:cubicBezTo>
                  <a:pt x="1564116" y="3460540"/>
                  <a:pt x="1549948" y="3461410"/>
                  <a:pt x="1531182" y="3461348"/>
                </a:cubicBezTo>
                <a:cubicBezTo>
                  <a:pt x="1327469" y="3460988"/>
                  <a:pt x="1126629" y="3413272"/>
                  <a:pt x="944522" y="3321968"/>
                </a:cubicBezTo>
                <a:cubicBezTo>
                  <a:pt x="917726" y="3308641"/>
                  <a:pt x="888134" y="3301909"/>
                  <a:pt x="858210" y="3302332"/>
                </a:cubicBezTo>
                <a:cubicBezTo>
                  <a:pt x="587033" y="3302871"/>
                  <a:pt x="315855" y="3302871"/>
                  <a:pt x="44678" y="3302333"/>
                </a:cubicBezTo>
                <a:cubicBezTo>
                  <a:pt x="1181" y="3302333"/>
                  <a:pt x="1181" y="3302333"/>
                  <a:pt x="1181" y="3258835"/>
                </a:cubicBezTo>
                <a:lnTo>
                  <a:pt x="684" y="1725044"/>
                </a:lnTo>
                <a:cubicBezTo>
                  <a:pt x="684" y="1213677"/>
                  <a:pt x="456" y="702309"/>
                  <a:pt x="0" y="190941"/>
                </a:cubicBezTo>
                <a:cubicBezTo>
                  <a:pt x="0" y="162979"/>
                  <a:pt x="7270" y="157262"/>
                  <a:pt x="34052" y="157386"/>
                </a:cubicBezTo>
                <a:cubicBezTo>
                  <a:pt x="310388" y="158442"/>
                  <a:pt x="586722" y="157821"/>
                  <a:pt x="863057" y="158318"/>
                </a:cubicBezTo>
                <a:cubicBezTo>
                  <a:pt x="885684" y="158521"/>
                  <a:pt x="908025" y="153255"/>
                  <a:pt x="928179" y="142970"/>
                </a:cubicBezTo>
                <a:cubicBezTo>
                  <a:pt x="1115841" y="49325"/>
                  <a:pt x="1313818" y="-1815"/>
                  <a:pt x="1524720" y="49"/>
                </a:cubicBezTo>
                <a:close/>
              </a:path>
            </a:pathLst>
          </a:custGeom>
          <a:solidFill>
            <a:schemeClr val="accent1"/>
          </a:solidFill>
          <a:ln w="619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3" name="缺角矩形 42">
            <a:extLst>
              <a:ext uri="{FF2B5EF4-FFF2-40B4-BE49-F238E27FC236}">
                <a16:creationId xmlns:a16="http://schemas.microsoft.com/office/drawing/2014/main" id="{1571CB3C-ECD1-466E-BAFD-5C394FCB36D4}"/>
              </a:ext>
            </a:extLst>
          </p:cNvPr>
          <p:cNvSpPr/>
          <p:nvPr/>
        </p:nvSpPr>
        <p:spPr>
          <a:xfrm>
            <a:off x="2382822" y="2541989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44" name="缺角矩形 43">
            <a:extLst>
              <a:ext uri="{FF2B5EF4-FFF2-40B4-BE49-F238E27FC236}">
                <a16:creationId xmlns:a16="http://schemas.microsoft.com/office/drawing/2014/main" id="{A37E4387-1E31-4B25-B3D4-F6B898EDE111}"/>
              </a:ext>
            </a:extLst>
          </p:cNvPr>
          <p:cNvSpPr/>
          <p:nvPr/>
        </p:nvSpPr>
        <p:spPr>
          <a:xfrm>
            <a:off x="2430719" y="2575031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52" name="缺角矩形 51">
            <a:extLst>
              <a:ext uri="{FF2B5EF4-FFF2-40B4-BE49-F238E27FC236}">
                <a16:creationId xmlns:a16="http://schemas.microsoft.com/office/drawing/2014/main" id="{F9AF2855-1F58-4687-BF16-B6C597E35414}"/>
              </a:ext>
            </a:extLst>
          </p:cNvPr>
          <p:cNvSpPr/>
          <p:nvPr/>
        </p:nvSpPr>
        <p:spPr>
          <a:xfrm>
            <a:off x="4361218" y="2541989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53" name="缺角矩形 52">
            <a:extLst>
              <a:ext uri="{FF2B5EF4-FFF2-40B4-BE49-F238E27FC236}">
                <a16:creationId xmlns:a16="http://schemas.microsoft.com/office/drawing/2014/main" id="{274EC8AF-69B7-4E25-9602-A152E78763F0}"/>
              </a:ext>
            </a:extLst>
          </p:cNvPr>
          <p:cNvSpPr/>
          <p:nvPr/>
        </p:nvSpPr>
        <p:spPr>
          <a:xfrm>
            <a:off x="4409115" y="2575031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57" name="缺角矩形 56">
            <a:extLst>
              <a:ext uri="{FF2B5EF4-FFF2-40B4-BE49-F238E27FC236}">
                <a16:creationId xmlns:a16="http://schemas.microsoft.com/office/drawing/2014/main" id="{1A5A351C-68B4-47A1-8292-0BB04162EEB6}"/>
              </a:ext>
            </a:extLst>
          </p:cNvPr>
          <p:cNvSpPr/>
          <p:nvPr/>
        </p:nvSpPr>
        <p:spPr>
          <a:xfrm>
            <a:off x="6339614" y="2541989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58" name="缺角矩形 57">
            <a:extLst>
              <a:ext uri="{FF2B5EF4-FFF2-40B4-BE49-F238E27FC236}">
                <a16:creationId xmlns:a16="http://schemas.microsoft.com/office/drawing/2014/main" id="{4752773A-2154-4F07-B6D4-D33B18433DBC}"/>
              </a:ext>
            </a:extLst>
          </p:cNvPr>
          <p:cNvSpPr/>
          <p:nvPr/>
        </p:nvSpPr>
        <p:spPr>
          <a:xfrm>
            <a:off x="6387511" y="2575031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62" name="缺角矩形 61">
            <a:extLst>
              <a:ext uri="{FF2B5EF4-FFF2-40B4-BE49-F238E27FC236}">
                <a16:creationId xmlns:a16="http://schemas.microsoft.com/office/drawing/2014/main" id="{4E49E90E-F79F-4D26-96AE-39C69E1BDBC8}"/>
              </a:ext>
            </a:extLst>
          </p:cNvPr>
          <p:cNvSpPr/>
          <p:nvPr/>
        </p:nvSpPr>
        <p:spPr>
          <a:xfrm>
            <a:off x="8318010" y="2541989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63" name="缺角矩形 62">
            <a:extLst>
              <a:ext uri="{FF2B5EF4-FFF2-40B4-BE49-F238E27FC236}">
                <a16:creationId xmlns:a16="http://schemas.microsoft.com/office/drawing/2014/main" id="{D0E67D23-43EF-4107-A42C-A9C5366D7A8F}"/>
              </a:ext>
            </a:extLst>
          </p:cNvPr>
          <p:cNvSpPr/>
          <p:nvPr/>
        </p:nvSpPr>
        <p:spPr>
          <a:xfrm>
            <a:off x="8365907" y="2575031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85" name="缺角矩形 84">
            <a:extLst>
              <a:ext uri="{FF2B5EF4-FFF2-40B4-BE49-F238E27FC236}">
                <a16:creationId xmlns:a16="http://schemas.microsoft.com/office/drawing/2014/main" id="{8E059F3F-B38D-4655-A48A-BB96AF9ADEF8}"/>
              </a:ext>
            </a:extLst>
          </p:cNvPr>
          <p:cNvSpPr/>
          <p:nvPr/>
        </p:nvSpPr>
        <p:spPr>
          <a:xfrm>
            <a:off x="2382822" y="4079660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86" name="缺角矩形 85">
            <a:extLst>
              <a:ext uri="{FF2B5EF4-FFF2-40B4-BE49-F238E27FC236}">
                <a16:creationId xmlns:a16="http://schemas.microsoft.com/office/drawing/2014/main" id="{16BF8ED0-1F3A-485A-9C46-1F619972ACD4}"/>
              </a:ext>
            </a:extLst>
          </p:cNvPr>
          <p:cNvSpPr/>
          <p:nvPr/>
        </p:nvSpPr>
        <p:spPr>
          <a:xfrm>
            <a:off x="2430719" y="4112702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81" name="缺角矩形 80">
            <a:extLst>
              <a:ext uri="{FF2B5EF4-FFF2-40B4-BE49-F238E27FC236}">
                <a16:creationId xmlns:a16="http://schemas.microsoft.com/office/drawing/2014/main" id="{92E680EA-806F-4F50-830D-C02411BC1BD8}"/>
              </a:ext>
            </a:extLst>
          </p:cNvPr>
          <p:cNvSpPr/>
          <p:nvPr/>
        </p:nvSpPr>
        <p:spPr>
          <a:xfrm>
            <a:off x="4361218" y="4079660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82" name="缺角矩形 81">
            <a:extLst>
              <a:ext uri="{FF2B5EF4-FFF2-40B4-BE49-F238E27FC236}">
                <a16:creationId xmlns:a16="http://schemas.microsoft.com/office/drawing/2014/main" id="{F61CFF9D-89CA-4347-836B-1A8CFA348BFF}"/>
              </a:ext>
            </a:extLst>
          </p:cNvPr>
          <p:cNvSpPr/>
          <p:nvPr/>
        </p:nvSpPr>
        <p:spPr>
          <a:xfrm>
            <a:off x="4409115" y="4112702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77" name="缺角矩形 76">
            <a:extLst>
              <a:ext uri="{FF2B5EF4-FFF2-40B4-BE49-F238E27FC236}">
                <a16:creationId xmlns:a16="http://schemas.microsoft.com/office/drawing/2014/main" id="{ACAB2666-EC21-4DED-90DA-658CFE1115F9}"/>
              </a:ext>
            </a:extLst>
          </p:cNvPr>
          <p:cNvSpPr/>
          <p:nvPr/>
        </p:nvSpPr>
        <p:spPr>
          <a:xfrm>
            <a:off x="6339614" y="4079660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78" name="缺角矩形 77">
            <a:extLst>
              <a:ext uri="{FF2B5EF4-FFF2-40B4-BE49-F238E27FC236}">
                <a16:creationId xmlns:a16="http://schemas.microsoft.com/office/drawing/2014/main" id="{A9D01A18-E70E-4315-BE9A-1D111D0987DA}"/>
              </a:ext>
            </a:extLst>
          </p:cNvPr>
          <p:cNvSpPr/>
          <p:nvPr/>
        </p:nvSpPr>
        <p:spPr>
          <a:xfrm>
            <a:off x="6387511" y="4112702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73" name="缺角矩形 72">
            <a:extLst>
              <a:ext uri="{FF2B5EF4-FFF2-40B4-BE49-F238E27FC236}">
                <a16:creationId xmlns:a16="http://schemas.microsoft.com/office/drawing/2014/main" id="{5870F004-CA34-49ED-B13B-85C193B451CF}"/>
              </a:ext>
            </a:extLst>
          </p:cNvPr>
          <p:cNvSpPr/>
          <p:nvPr/>
        </p:nvSpPr>
        <p:spPr>
          <a:xfrm>
            <a:off x="8318010" y="4079660"/>
            <a:ext cx="1491169" cy="10287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74" name="缺角矩形 73">
            <a:extLst>
              <a:ext uri="{FF2B5EF4-FFF2-40B4-BE49-F238E27FC236}">
                <a16:creationId xmlns:a16="http://schemas.microsoft.com/office/drawing/2014/main" id="{A68395E6-34EB-4241-93F6-0570BAFA71A5}"/>
              </a:ext>
            </a:extLst>
          </p:cNvPr>
          <p:cNvSpPr/>
          <p:nvPr/>
        </p:nvSpPr>
        <p:spPr>
          <a:xfrm>
            <a:off x="8365907" y="4112702"/>
            <a:ext cx="1395375" cy="962616"/>
          </a:xfrm>
          <a:prstGeom prst="plaque">
            <a:avLst>
              <a:gd name="adj" fmla="val 9048"/>
            </a:avLst>
          </a:pr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pic>
        <p:nvPicPr>
          <p:cNvPr id="89" name="图形 88">
            <a:extLst>
              <a:ext uri="{FF2B5EF4-FFF2-40B4-BE49-F238E27FC236}">
                <a16:creationId xmlns:a16="http://schemas.microsoft.com/office/drawing/2014/main" id="{24191350-C11D-42CC-B43B-FBD47EBFA0A5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7525744" y="1130624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90" name="Graphic 18+">
            <a:extLst>
              <a:ext uri="{FF2B5EF4-FFF2-40B4-BE49-F238E27FC236}">
                <a16:creationId xmlns:a16="http://schemas.microsoft.com/office/drawing/2014/main" id="{6D7EA3C4-C16E-4116-858C-FA7C77C7D2D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314077" y="5189279"/>
            <a:ext cx="1563846" cy="1312237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  <p:sp>
        <p:nvSpPr>
          <p:cNvPr id="2" name="文本框 1">
            <a:extLst>
              <a:ext uri="{FF2B5EF4-FFF2-40B4-BE49-F238E27FC236}">
                <a16:creationId xmlns:a16="http://schemas.microsoft.com/office/drawing/2014/main" id="{A30D03F2-FA85-49EA-B980-EBA5DD52B3E5}"/>
              </a:ext>
            </a:extLst>
          </p:cNvPr>
          <p:cNvSpPr txBox="1"/>
          <p:nvPr/>
        </p:nvSpPr>
        <p:spPr>
          <a:xfrm>
            <a:off x="2534406" y="2871673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84A8D2FA-09D5-434B-95CC-91611DEBF4C3}"/>
              </a:ext>
            </a:extLst>
          </p:cNvPr>
          <p:cNvSpPr txBox="1"/>
          <p:nvPr/>
        </p:nvSpPr>
        <p:spPr>
          <a:xfrm>
            <a:off x="4511868" y="2871673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EDD38EB3-BAAC-4BD0-8FD8-95FBEDF102E6}"/>
              </a:ext>
            </a:extLst>
          </p:cNvPr>
          <p:cNvSpPr txBox="1"/>
          <p:nvPr/>
        </p:nvSpPr>
        <p:spPr>
          <a:xfrm>
            <a:off x="6489330" y="2871673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81093E46-6882-4456-84EC-88C860544A49}"/>
              </a:ext>
            </a:extLst>
          </p:cNvPr>
          <p:cNvSpPr txBox="1"/>
          <p:nvPr/>
        </p:nvSpPr>
        <p:spPr>
          <a:xfrm>
            <a:off x="8466792" y="2871673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7EAD80D3-5769-4CB2-A731-23D06F5C362A}"/>
              </a:ext>
            </a:extLst>
          </p:cNvPr>
          <p:cNvSpPr txBox="1"/>
          <p:nvPr/>
        </p:nvSpPr>
        <p:spPr>
          <a:xfrm>
            <a:off x="2534406" y="4363126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BF85AE27-5A12-4441-94AB-7AB59B273D40}"/>
              </a:ext>
            </a:extLst>
          </p:cNvPr>
          <p:cNvSpPr txBox="1"/>
          <p:nvPr/>
        </p:nvSpPr>
        <p:spPr>
          <a:xfrm>
            <a:off x="4511868" y="4363126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6FAF751C-E8EC-42DF-80C0-C20D0770235F}"/>
              </a:ext>
            </a:extLst>
          </p:cNvPr>
          <p:cNvSpPr txBox="1"/>
          <p:nvPr/>
        </p:nvSpPr>
        <p:spPr>
          <a:xfrm>
            <a:off x="6489330" y="4363126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01817CAA-4D18-4BFB-98EF-ACA092022314}"/>
              </a:ext>
            </a:extLst>
          </p:cNvPr>
          <p:cNvSpPr txBox="1"/>
          <p:nvPr/>
        </p:nvSpPr>
        <p:spPr>
          <a:xfrm>
            <a:off x="8466792" y="4363126"/>
            <a:ext cx="118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LOGO</a:t>
            </a:r>
            <a:endParaRPr lang="zh-CN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32737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亮点工作情况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152633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196906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038152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614579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3196314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559331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id="{6947E400-0C07-4BB5-938C-6D5C960A9EE2}"/>
              </a:ext>
            </a:extLst>
          </p:cNvPr>
          <p:cNvSpPr txBox="1"/>
          <p:nvPr/>
        </p:nvSpPr>
        <p:spPr>
          <a:xfrm>
            <a:off x="1301336" y="2755388"/>
            <a:ext cx="1166979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亮点工作一</a:t>
            </a:r>
          </a:p>
        </p:txBody>
      </p: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id="{68D5F04A-44AB-4CB0-8BCA-FEFF6CDD5CBA}"/>
              </a:ext>
            </a:extLst>
          </p:cNvPr>
          <p:cNvCxnSpPr>
            <a:cxnSpLocks/>
          </p:cNvCxnSpPr>
          <p:nvPr/>
        </p:nvCxnSpPr>
        <p:spPr>
          <a:xfrm>
            <a:off x="984825" y="3185025"/>
            <a:ext cx="829947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椭圆 73">
            <a:extLst>
              <a:ext uri="{FF2B5EF4-FFF2-40B4-BE49-F238E27FC236}">
                <a16:creationId xmlns:a16="http://schemas.microsoft.com/office/drawing/2014/main" id="{AE820F52-BF3E-4753-9552-A9D48BFE4612}"/>
              </a:ext>
            </a:extLst>
          </p:cNvPr>
          <p:cNvSpPr/>
          <p:nvPr/>
        </p:nvSpPr>
        <p:spPr>
          <a:xfrm flipV="1">
            <a:off x="1875655" y="3160947"/>
            <a:ext cx="33310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id="{048B5443-9B96-496F-9C99-41B087FF393E}"/>
              </a:ext>
            </a:extLst>
          </p:cNvPr>
          <p:cNvCxnSpPr>
            <a:cxnSpLocks/>
          </p:cNvCxnSpPr>
          <p:nvPr/>
        </p:nvCxnSpPr>
        <p:spPr>
          <a:xfrm>
            <a:off x="1962782" y="3185025"/>
            <a:ext cx="822043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文本框 75">
            <a:extLst>
              <a:ext uri="{FF2B5EF4-FFF2-40B4-BE49-F238E27FC236}">
                <a16:creationId xmlns:a16="http://schemas.microsoft.com/office/drawing/2014/main" id="{25DC8E13-9C4C-408F-A0CB-03D8F0FB1FF5}"/>
              </a:ext>
            </a:extLst>
          </p:cNvPr>
          <p:cNvSpPr txBox="1"/>
          <p:nvPr/>
        </p:nvSpPr>
        <p:spPr>
          <a:xfrm>
            <a:off x="1068906" y="3299050"/>
            <a:ext cx="1631838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运营成绩较往年同期有明显提升，下面是具体描述。</a:t>
            </a:r>
          </a:p>
        </p:txBody>
      </p:sp>
      <p:sp>
        <p:nvSpPr>
          <p:cNvPr id="78" name="文本框 77">
            <a:extLst>
              <a:ext uri="{FF2B5EF4-FFF2-40B4-BE49-F238E27FC236}">
                <a16:creationId xmlns:a16="http://schemas.microsoft.com/office/drawing/2014/main" id="{168CD044-697C-468D-89FC-A29786C01476}"/>
              </a:ext>
            </a:extLst>
          </p:cNvPr>
          <p:cNvSpPr txBox="1"/>
          <p:nvPr/>
        </p:nvSpPr>
        <p:spPr>
          <a:xfrm>
            <a:off x="4107861" y="2755388"/>
            <a:ext cx="1166979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亮点工作二</a:t>
            </a:r>
          </a:p>
        </p:txBody>
      </p:sp>
      <p:cxnSp>
        <p:nvCxnSpPr>
          <p:cNvPr id="81" name="直接连接符 80">
            <a:extLst>
              <a:ext uri="{FF2B5EF4-FFF2-40B4-BE49-F238E27FC236}">
                <a16:creationId xmlns:a16="http://schemas.microsoft.com/office/drawing/2014/main" id="{F5A134AE-9F0F-4C22-9078-C203FAA50EE8}"/>
              </a:ext>
            </a:extLst>
          </p:cNvPr>
          <p:cNvCxnSpPr>
            <a:cxnSpLocks/>
          </p:cNvCxnSpPr>
          <p:nvPr/>
        </p:nvCxnSpPr>
        <p:spPr>
          <a:xfrm>
            <a:off x="3791350" y="3185025"/>
            <a:ext cx="829947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椭圆 81">
            <a:extLst>
              <a:ext uri="{FF2B5EF4-FFF2-40B4-BE49-F238E27FC236}">
                <a16:creationId xmlns:a16="http://schemas.microsoft.com/office/drawing/2014/main" id="{5BD508DD-7935-4D3E-B8A8-0E8FD92DC415}"/>
              </a:ext>
            </a:extLst>
          </p:cNvPr>
          <p:cNvSpPr/>
          <p:nvPr/>
        </p:nvSpPr>
        <p:spPr>
          <a:xfrm flipV="1">
            <a:off x="4682180" y="3160947"/>
            <a:ext cx="33310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83" name="直接连接符 82">
            <a:extLst>
              <a:ext uri="{FF2B5EF4-FFF2-40B4-BE49-F238E27FC236}">
                <a16:creationId xmlns:a16="http://schemas.microsoft.com/office/drawing/2014/main" id="{F79F0DCF-7490-49C2-A6BE-060DC14FEB31}"/>
              </a:ext>
            </a:extLst>
          </p:cNvPr>
          <p:cNvCxnSpPr>
            <a:cxnSpLocks/>
          </p:cNvCxnSpPr>
          <p:nvPr/>
        </p:nvCxnSpPr>
        <p:spPr>
          <a:xfrm>
            <a:off x="4769307" y="3185025"/>
            <a:ext cx="822043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文本框 79">
            <a:extLst>
              <a:ext uri="{FF2B5EF4-FFF2-40B4-BE49-F238E27FC236}">
                <a16:creationId xmlns:a16="http://schemas.microsoft.com/office/drawing/2014/main" id="{96D79DF2-398F-4614-A8F3-B2B129FC9854}"/>
              </a:ext>
            </a:extLst>
          </p:cNvPr>
          <p:cNvSpPr txBox="1"/>
          <p:nvPr/>
        </p:nvSpPr>
        <p:spPr>
          <a:xfrm>
            <a:off x="3875431" y="3299050"/>
            <a:ext cx="1631838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课程质量较往年同期有明显提高，下面是具体描述。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E63D359A-54DF-4B8F-9F58-755C4B147B70}"/>
              </a:ext>
            </a:extLst>
          </p:cNvPr>
          <p:cNvSpPr txBox="1"/>
          <p:nvPr/>
        </p:nvSpPr>
        <p:spPr>
          <a:xfrm>
            <a:off x="6914386" y="2755388"/>
            <a:ext cx="1166979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亮点工作三</a:t>
            </a:r>
          </a:p>
        </p:txBody>
      </p:sp>
      <p:cxnSp>
        <p:nvCxnSpPr>
          <p:cNvPr id="88" name="直接连接符 87">
            <a:extLst>
              <a:ext uri="{FF2B5EF4-FFF2-40B4-BE49-F238E27FC236}">
                <a16:creationId xmlns:a16="http://schemas.microsoft.com/office/drawing/2014/main" id="{39738B66-9EBA-4F6C-99C5-C4123EFDA2FE}"/>
              </a:ext>
            </a:extLst>
          </p:cNvPr>
          <p:cNvCxnSpPr>
            <a:cxnSpLocks/>
          </p:cNvCxnSpPr>
          <p:nvPr/>
        </p:nvCxnSpPr>
        <p:spPr>
          <a:xfrm>
            <a:off x="6597875" y="3185025"/>
            <a:ext cx="829947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椭圆 88">
            <a:extLst>
              <a:ext uri="{FF2B5EF4-FFF2-40B4-BE49-F238E27FC236}">
                <a16:creationId xmlns:a16="http://schemas.microsoft.com/office/drawing/2014/main" id="{94F6B61F-852D-4C81-94CE-1738C6652603}"/>
              </a:ext>
            </a:extLst>
          </p:cNvPr>
          <p:cNvSpPr/>
          <p:nvPr/>
        </p:nvSpPr>
        <p:spPr>
          <a:xfrm flipV="1">
            <a:off x="7488705" y="3160947"/>
            <a:ext cx="33310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90" name="直接连接符 89">
            <a:extLst>
              <a:ext uri="{FF2B5EF4-FFF2-40B4-BE49-F238E27FC236}">
                <a16:creationId xmlns:a16="http://schemas.microsoft.com/office/drawing/2014/main" id="{15C04224-77A3-4C1D-9ED3-22EBDDADB35F}"/>
              </a:ext>
            </a:extLst>
          </p:cNvPr>
          <p:cNvCxnSpPr>
            <a:cxnSpLocks/>
          </p:cNvCxnSpPr>
          <p:nvPr/>
        </p:nvCxnSpPr>
        <p:spPr>
          <a:xfrm>
            <a:off x="7575832" y="3185025"/>
            <a:ext cx="822043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文本框 86">
            <a:extLst>
              <a:ext uri="{FF2B5EF4-FFF2-40B4-BE49-F238E27FC236}">
                <a16:creationId xmlns:a16="http://schemas.microsoft.com/office/drawing/2014/main" id="{7A46D22A-94D5-4BB4-A2A2-BF919904EFFC}"/>
              </a:ext>
            </a:extLst>
          </p:cNvPr>
          <p:cNvSpPr txBox="1"/>
          <p:nvPr/>
        </p:nvSpPr>
        <p:spPr>
          <a:xfrm>
            <a:off x="6681956" y="3299050"/>
            <a:ext cx="1631838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设计创作板块吸引了更多的成年人学员。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58401679-2113-432F-83F6-B39ABFC785D5}"/>
              </a:ext>
            </a:extLst>
          </p:cNvPr>
          <p:cNvSpPr txBox="1"/>
          <p:nvPr/>
        </p:nvSpPr>
        <p:spPr>
          <a:xfrm>
            <a:off x="9720911" y="2755388"/>
            <a:ext cx="1166979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亮点工作四</a:t>
            </a:r>
          </a:p>
        </p:txBody>
      </p: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id="{972B3272-EA9C-4808-9CDA-A8188F8FF0CA}"/>
              </a:ext>
            </a:extLst>
          </p:cNvPr>
          <p:cNvCxnSpPr>
            <a:cxnSpLocks/>
          </p:cNvCxnSpPr>
          <p:nvPr/>
        </p:nvCxnSpPr>
        <p:spPr>
          <a:xfrm>
            <a:off x="9404400" y="3185025"/>
            <a:ext cx="829947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椭圆 95">
            <a:extLst>
              <a:ext uri="{FF2B5EF4-FFF2-40B4-BE49-F238E27FC236}">
                <a16:creationId xmlns:a16="http://schemas.microsoft.com/office/drawing/2014/main" id="{406E8465-0730-4F16-8BC0-045D23783D12}"/>
              </a:ext>
            </a:extLst>
          </p:cNvPr>
          <p:cNvSpPr/>
          <p:nvPr/>
        </p:nvSpPr>
        <p:spPr>
          <a:xfrm flipV="1">
            <a:off x="10295230" y="3160947"/>
            <a:ext cx="33310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97" name="直接连接符 96">
            <a:extLst>
              <a:ext uri="{FF2B5EF4-FFF2-40B4-BE49-F238E27FC236}">
                <a16:creationId xmlns:a16="http://schemas.microsoft.com/office/drawing/2014/main" id="{10FAC08E-5071-4341-870A-225BBAC32123}"/>
              </a:ext>
            </a:extLst>
          </p:cNvPr>
          <p:cNvCxnSpPr>
            <a:cxnSpLocks/>
          </p:cNvCxnSpPr>
          <p:nvPr/>
        </p:nvCxnSpPr>
        <p:spPr>
          <a:xfrm>
            <a:off x="10382357" y="3185025"/>
            <a:ext cx="822043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文本框 93">
            <a:extLst>
              <a:ext uri="{FF2B5EF4-FFF2-40B4-BE49-F238E27FC236}">
                <a16:creationId xmlns:a16="http://schemas.microsoft.com/office/drawing/2014/main" id="{57433B8E-3EAD-4D88-A2D6-B6CF9413EBB6}"/>
              </a:ext>
            </a:extLst>
          </p:cNvPr>
          <p:cNvSpPr txBox="1"/>
          <p:nvPr/>
        </p:nvSpPr>
        <p:spPr>
          <a:xfrm>
            <a:off x="9488481" y="3299050"/>
            <a:ext cx="1631838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合作品牌新增加了三个，下面是具体描述。</a:t>
            </a:r>
          </a:p>
        </p:txBody>
      </p:sp>
      <p:pic>
        <p:nvPicPr>
          <p:cNvPr id="49" name="图形 48">
            <a:extLst>
              <a:ext uri="{FF2B5EF4-FFF2-40B4-BE49-F238E27FC236}">
                <a16:creationId xmlns:a16="http://schemas.microsoft.com/office/drawing/2014/main" id="{9A3B377F-A24E-4F52-886D-6C150EEF46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5169026" y="4856264"/>
            <a:ext cx="1853948" cy="1691137"/>
          </a:xfrm>
          <a:prstGeom prst="rect">
            <a:avLst/>
          </a:prstGeom>
          <a:effectLst/>
        </p:spPr>
      </p:pic>
      <p:pic>
        <p:nvPicPr>
          <p:cNvPr id="52" name="图形 51">
            <a:extLst>
              <a:ext uri="{FF2B5EF4-FFF2-40B4-BE49-F238E27FC236}">
                <a16:creationId xmlns:a16="http://schemas.microsoft.com/office/drawing/2014/main" id="{438907AE-E3C7-4C2A-A11F-2436CA311454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4602831" y="1128620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914639 h 1781121"/>
              <a:gd name="connsiteX7" fmla="*/ 2112097 w 3107371"/>
              <a:gd name="connsiteY7" fmla="*/ 914639 h 1781121"/>
              <a:gd name="connsiteX8" fmla="*/ 2112097 w 3107371"/>
              <a:gd name="connsiteY8" fmla="*/ 1781121 h 1781121"/>
              <a:gd name="connsiteX9" fmla="*/ 0 w 3107371"/>
              <a:gd name="connsiteY9" fmla="*/ 1781121 h 1781121"/>
              <a:gd name="connsiteX10" fmla="*/ 0 w 3107371"/>
              <a:gd name="connsiteY10" fmla="*/ 982927 h 1781121"/>
              <a:gd name="connsiteX11" fmla="*/ 862288 w 3107371"/>
              <a:gd name="connsiteY11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914639"/>
                </a:lnTo>
                <a:lnTo>
                  <a:pt x="2112097" y="914639"/>
                </a:lnTo>
                <a:lnTo>
                  <a:pt x="2112097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01AF9A2C-49F2-4768-A4EF-3AB2D8644051}"/>
              </a:ext>
            </a:extLst>
          </p:cNvPr>
          <p:cNvSpPr/>
          <p:nvPr/>
        </p:nvSpPr>
        <p:spPr>
          <a:xfrm>
            <a:off x="651855" y="2322385"/>
            <a:ext cx="2411140" cy="2672493"/>
          </a:xfrm>
          <a:custGeom>
            <a:avLst/>
            <a:gdLst>
              <a:gd name="connsiteX0" fmla="*/ 917378 w 2411140"/>
              <a:gd name="connsiteY0" fmla="*/ 1922789 h 1931308"/>
              <a:gd name="connsiteX1" fmla="*/ 934185 w 2411140"/>
              <a:gd name="connsiteY1" fmla="*/ 1923293 h 1931308"/>
              <a:gd name="connsiteX2" fmla="*/ 1452495 w 2411140"/>
              <a:gd name="connsiteY2" fmla="*/ 1923293 h 1931308"/>
              <a:gd name="connsiteX3" fmla="*/ 1466663 w 2411140"/>
              <a:gd name="connsiteY3" fmla="*/ 1923734 h 1931308"/>
              <a:gd name="connsiteX4" fmla="*/ 1468557 w 2411140"/>
              <a:gd name="connsiteY4" fmla="*/ 1924286 h 1931308"/>
              <a:gd name="connsiteX5" fmla="*/ 921746 w 2411140"/>
              <a:gd name="connsiteY5" fmla="*/ 1924286 h 1931308"/>
              <a:gd name="connsiteX6" fmla="*/ 912195 w 2411140"/>
              <a:gd name="connsiteY6" fmla="*/ 1924646 h 1931308"/>
              <a:gd name="connsiteX7" fmla="*/ 1241654 w 2411140"/>
              <a:gd name="connsiteY7" fmla="*/ 1921580 h 1931308"/>
              <a:gd name="connsiteX8" fmla="*/ 1238989 w 2411140"/>
              <a:gd name="connsiteY8" fmla="*/ 1922520 h 1931308"/>
              <a:gd name="connsiteX9" fmla="*/ 1221547 w 2411140"/>
              <a:gd name="connsiteY9" fmla="*/ 1923183 h 1931308"/>
              <a:gd name="connsiteX10" fmla="*/ 943090 w 2411140"/>
              <a:gd name="connsiteY10" fmla="*/ 1923183 h 1931308"/>
              <a:gd name="connsiteX11" fmla="*/ 933378 w 2411140"/>
              <a:gd name="connsiteY11" fmla="*/ 1922221 h 1931308"/>
              <a:gd name="connsiteX12" fmla="*/ 1242893 w 2411140"/>
              <a:gd name="connsiteY12" fmla="*/ 1920698 h 1931308"/>
              <a:gd name="connsiteX13" fmla="*/ 1245184 w 2411140"/>
              <a:gd name="connsiteY13" fmla="*/ 1921572 h 1931308"/>
              <a:gd name="connsiteX14" fmla="*/ 1241654 w 2411140"/>
              <a:gd name="connsiteY14" fmla="*/ 1921580 h 1931308"/>
              <a:gd name="connsiteX15" fmla="*/ 1242117 w 2411140"/>
              <a:gd name="connsiteY15" fmla="*/ 1921416 h 1931308"/>
              <a:gd name="connsiteX16" fmla="*/ 1243789 w 2411140"/>
              <a:gd name="connsiteY16" fmla="*/ 1919867 h 1931308"/>
              <a:gd name="connsiteX17" fmla="*/ 1242893 w 2411140"/>
              <a:gd name="connsiteY17" fmla="*/ 1920698 h 1931308"/>
              <a:gd name="connsiteX18" fmla="*/ 1240727 w 2411140"/>
              <a:gd name="connsiteY18" fmla="*/ 1919871 h 1931308"/>
              <a:gd name="connsiteX19" fmla="*/ 868542 w 2411140"/>
              <a:gd name="connsiteY19" fmla="*/ 1915799 h 1931308"/>
              <a:gd name="connsiteX20" fmla="*/ 933378 w 2411140"/>
              <a:gd name="connsiteY20" fmla="*/ 1922221 h 1931308"/>
              <a:gd name="connsiteX21" fmla="*/ 930984 w 2411140"/>
              <a:gd name="connsiteY21" fmla="*/ 1922226 h 1931308"/>
              <a:gd name="connsiteX22" fmla="*/ 918950 w 2411140"/>
              <a:gd name="connsiteY22" fmla="*/ 1922226 h 1931308"/>
              <a:gd name="connsiteX23" fmla="*/ 917378 w 2411140"/>
              <a:gd name="connsiteY23" fmla="*/ 1922789 h 1931308"/>
              <a:gd name="connsiteX24" fmla="*/ 914534 w 2411140"/>
              <a:gd name="connsiteY24" fmla="*/ 1922704 h 1931308"/>
              <a:gd name="connsiteX25" fmla="*/ 877735 w 2411140"/>
              <a:gd name="connsiteY25" fmla="*/ 1917846 h 1931308"/>
              <a:gd name="connsiteX26" fmla="*/ 846878 w 2411140"/>
              <a:gd name="connsiteY26" fmla="*/ 1913173 h 1931308"/>
              <a:gd name="connsiteX27" fmla="*/ 846898 w 2411140"/>
              <a:gd name="connsiteY27" fmla="*/ 1913173 h 1931308"/>
              <a:gd name="connsiteX28" fmla="*/ 862469 w 2411140"/>
              <a:gd name="connsiteY28" fmla="*/ 1914447 h 1931308"/>
              <a:gd name="connsiteX29" fmla="*/ 868542 w 2411140"/>
              <a:gd name="connsiteY29" fmla="*/ 1915799 h 1931308"/>
              <a:gd name="connsiteX30" fmla="*/ 858748 w 2411140"/>
              <a:gd name="connsiteY30" fmla="*/ 1914829 h 1931308"/>
              <a:gd name="connsiteX31" fmla="*/ 850197 w 2411140"/>
              <a:gd name="connsiteY31" fmla="*/ 1913838 h 1931308"/>
              <a:gd name="connsiteX32" fmla="*/ 846824 w 2411140"/>
              <a:gd name="connsiteY32" fmla="*/ 1913247 h 1931308"/>
              <a:gd name="connsiteX33" fmla="*/ 1561144 w 2411140"/>
              <a:gd name="connsiteY33" fmla="*/ 1910738 h 1931308"/>
              <a:gd name="connsiteX34" fmla="*/ 1560624 w 2411140"/>
              <a:gd name="connsiteY34" fmla="*/ 1910928 h 1931308"/>
              <a:gd name="connsiteX35" fmla="*/ 1508723 w 2411140"/>
              <a:gd name="connsiteY35" fmla="*/ 1921048 h 1931308"/>
              <a:gd name="connsiteX36" fmla="*/ 1493488 w 2411140"/>
              <a:gd name="connsiteY36" fmla="*/ 1922005 h 1931308"/>
              <a:gd name="connsiteX37" fmla="*/ 1254076 w 2411140"/>
              <a:gd name="connsiteY37" fmla="*/ 1922005 h 1931308"/>
              <a:gd name="connsiteX38" fmla="*/ 1247112 w 2411140"/>
              <a:gd name="connsiteY38" fmla="*/ 1922308 h 1931308"/>
              <a:gd name="connsiteX39" fmla="*/ 1245184 w 2411140"/>
              <a:gd name="connsiteY39" fmla="*/ 1921572 h 1931308"/>
              <a:gd name="connsiteX40" fmla="*/ 1497096 w 2411140"/>
              <a:gd name="connsiteY40" fmla="*/ 1921048 h 1931308"/>
              <a:gd name="connsiteX41" fmla="*/ 1603108 w 2411140"/>
              <a:gd name="connsiteY41" fmla="*/ 1895378 h 1931308"/>
              <a:gd name="connsiteX42" fmla="*/ 1572161 w 2411140"/>
              <a:gd name="connsiteY42" fmla="*/ 1908965 h 1931308"/>
              <a:gd name="connsiteX43" fmla="*/ 1561144 w 2411140"/>
              <a:gd name="connsiteY43" fmla="*/ 1910738 h 1931308"/>
              <a:gd name="connsiteX44" fmla="*/ 1616096 w 2411140"/>
              <a:gd name="connsiteY44" fmla="*/ 1889676 h 1931308"/>
              <a:gd name="connsiteX45" fmla="*/ 1610288 w 2411140"/>
              <a:gd name="connsiteY45" fmla="*/ 1892750 h 1931308"/>
              <a:gd name="connsiteX46" fmla="*/ 1603108 w 2411140"/>
              <a:gd name="connsiteY46" fmla="*/ 1895378 h 1931308"/>
              <a:gd name="connsiteX47" fmla="*/ 1654745 w 2411140"/>
              <a:gd name="connsiteY47" fmla="*/ 1874545 h 1931308"/>
              <a:gd name="connsiteX48" fmla="*/ 1656250 w 2411140"/>
              <a:gd name="connsiteY48" fmla="*/ 1878726 h 1931308"/>
              <a:gd name="connsiteX49" fmla="*/ 1656250 w 2411140"/>
              <a:gd name="connsiteY49" fmla="*/ 1879098 h 1931308"/>
              <a:gd name="connsiteX50" fmla="*/ 1545413 w 2411140"/>
              <a:gd name="connsiteY50" fmla="*/ 1924250 h 1931308"/>
              <a:gd name="connsiteX51" fmla="*/ 1472183 w 2411140"/>
              <a:gd name="connsiteY51" fmla="*/ 1930542 h 1931308"/>
              <a:gd name="connsiteX52" fmla="*/ 1471993 w 2411140"/>
              <a:gd name="connsiteY52" fmla="*/ 1930395 h 1931308"/>
              <a:gd name="connsiteX53" fmla="*/ 1472146 w 2411140"/>
              <a:gd name="connsiteY53" fmla="*/ 1930395 h 1931308"/>
              <a:gd name="connsiteX54" fmla="*/ 1471557 w 2411140"/>
              <a:gd name="connsiteY54" fmla="*/ 1925160 h 1931308"/>
              <a:gd name="connsiteX55" fmla="*/ 1468557 w 2411140"/>
              <a:gd name="connsiteY55" fmla="*/ 1924286 h 1931308"/>
              <a:gd name="connsiteX56" fmla="*/ 1490324 w 2411140"/>
              <a:gd name="connsiteY56" fmla="*/ 1924286 h 1931308"/>
              <a:gd name="connsiteX57" fmla="*/ 1553838 w 2411140"/>
              <a:gd name="connsiteY57" fmla="*/ 1916301 h 1931308"/>
              <a:gd name="connsiteX58" fmla="*/ 1606645 w 2411140"/>
              <a:gd name="connsiteY58" fmla="*/ 1899057 h 1931308"/>
              <a:gd name="connsiteX59" fmla="*/ 1655536 w 2411140"/>
              <a:gd name="connsiteY59" fmla="*/ 1874142 h 1931308"/>
              <a:gd name="connsiteX60" fmla="*/ 1654745 w 2411140"/>
              <a:gd name="connsiteY60" fmla="*/ 1874545 h 1931308"/>
              <a:gd name="connsiteX61" fmla="*/ 1654741 w 2411140"/>
              <a:gd name="connsiteY61" fmla="*/ 1874534 h 1931308"/>
              <a:gd name="connsiteX62" fmla="*/ 1655114 w 2411140"/>
              <a:gd name="connsiteY62" fmla="*/ 1874172 h 1931308"/>
              <a:gd name="connsiteX63" fmla="*/ 918988 w 2411140"/>
              <a:gd name="connsiteY63" fmla="*/ 1866438 h 1931308"/>
              <a:gd name="connsiteX64" fmla="*/ 918990 w 2411140"/>
              <a:gd name="connsiteY64" fmla="*/ 1866439 h 1931308"/>
              <a:gd name="connsiteX65" fmla="*/ 918987 w 2411140"/>
              <a:gd name="connsiteY65" fmla="*/ 1866439 h 1931308"/>
              <a:gd name="connsiteX66" fmla="*/ 922251 w 2411140"/>
              <a:gd name="connsiteY66" fmla="*/ 1864019 h 1931308"/>
              <a:gd name="connsiteX67" fmla="*/ 918988 w 2411140"/>
              <a:gd name="connsiteY67" fmla="*/ 1866438 h 1931308"/>
              <a:gd name="connsiteX68" fmla="*/ 918987 w 2411140"/>
              <a:gd name="connsiteY68" fmla="*/ 1866438 h 1931308"/>
              <a:gd name="connsiteX69" fmla="*/ 917736 w 2411140"/>
              <a:gd name="connsiteY69" fmla="*/ 1866659 h 1931308"/>
              <a:gd name="connsiteX70" fmla="*/ 917735 w 2411140"/>
              <a:gd name="connsiteY70" fmla="*/ 1866659 h 1931308"/>
              <a:gd name="connsiteX71" fmla="*/ 917045 w 2411140"/>
              <a:gd name="connsiteY71" fmla="*/ 1866051 h 1931308"/>
              <a:gd name="connsiteX72" fmla="*/ 917589 w 2411140"/>
              <a:gd name="connsiteY72" fmla="*/ 1865814 h 1931308"/>
              <a:gd name="connsiteX73" fmla="*/ 972227 w 2411140"/>
              <a:gd name="connsiteY73" fmla="*/ 1863403 h 1931308"/>
              <a:gd name="connsiteX74" fmla="*/ 1237223 w 2411140"/>
              <a:gd name="connsiteY74" fmla="*/ 1864231 h 1931308"/>
              <a:gd name="connsiteX75" fmla="*/ 1064784 w 2411140"/>
              <a:gd name="connsiteY75" fmla="*/ 1864231 h 1931308"/>
              <a:gd name="connsiteX76" fmla="*/ 927015 w 2411140"/>
              <a:gd name="connsiteY76" fmla="*/ 1862999 h 1931308"/>
              <a:gd name="connsiteX77" fmla="*/ 972227 w 2411140"/>
              <a:gd name="connsiteY77" fmla="*/ 1863403 h 1931308"/>
              <a:gd name="connsiteX78" fmla="*/ 931278 w 2411140"/>
              <a:gd name="connsiteY78" fmla="*/ 1863275 h 1931308"/>
              <a:gd name="connsiteX79" fmla="*/ 923900 w 2411140"/>
              <a:gd name="connsiteY79" fmla="*/ 1862797 h 1931308"/>
              <a:gd name="connsiteX80" fmla="*/ 927015 w 2411140"/>
              <a:gd name="connsiteY80" fmla="*/ 1862999 h 1931308"/>
              <a:gd name="connsiteX81" fmla="*/ 924949 w 2411140"/>
              <a:gd name="connsiteY81" fmla="*/ 1862980 h 1931308"/>
              <a:gd name="connsiteX82" fmla="*/ 922251 w 2411140"/>
              <a:gd name="connsiteY82" fmla="*/ 1864019 h 1931308"/>
              <a:gd name="connsiteX83" fmla="*/ 897070 w 2411140"/>
              <a:gd name="connsiteY83" fmla="*/ 1846219 h 1931308"/>
              <a:gd name="connsiteX84" fmla="*/ 930385 w 2411140"/>
              <a:gd name="connsiteY84" fmla="*/ 1852474 h 1931308"/>
              <a:gd name="connsiteX85" fmla="*/ 928502 w 2411140"/>
              <a:gd name="connsiteY85" fmla="*/ 1852428 h 1931308"/>
              <a:gd name="connsiteX86" fmla="*/ 921821 w 2411140"/>
              <a:gd name="connsiteY86" fmla="*/ 1851867 h 1931308"/>
              <a:gd name="connsiteX87" fmla="*/ 883800 w 2411140"/>
              <a:gd name="connsiteY87" fmla="*/ 1843191 h 1931308"/>
              <a:gd name="connsiteX88" fmla="*/ 897070 w 2411140"/>
              <a:gd name="connsiteY88" fmla="*/ 1846219 h 1931308"/>
              <a:gd name="connsiteX89" fmla="*/ 887635 w 2411140"/>
              <a:gd name="connsiteY89" fmla="*/ 1844447 h 1931308"/>
              <a:gd name="connsiteX90" fmla="*/ 1713764 w 2411140"/>
              <a:gd name="connsiteY90" fmla="*/ 1822816 h 1931308"/>
              <a:gd name="connsiteX91" fmla="*/ 1712444 w 2411140"/>
              <a:gd name="connsiteY91" fmla="*/ 1824525 h 1931308"/>
              <a:gd name="connsiteX92" fmla="*/ 1665413 w 2411140"/>
              <a:gd name="connsiteY92" fmla="*/ 1864157 h 1931308"/>
              <a:gd name="connsiteX93" fmla="*/ 1655114 w 2411140"/>
              <a:gd name="connsiteY93" fmla="*/ 1874172 h 1931308"/>
              <a:gd name="connsiteX94" fmla="*/ 1648730 w 2411140"/>
              <a:gd name="connsiteY94" fmla="*/ 1874613 h 1931308"/>
              <a:gd name="connsiteX95" fmla="*/ 1642120 w 2411140"/>
              <a:gd name="connsiteY95" fmla="*/ 1878251 h 1931308"/>
              <a:gd name="connsiteX96" fmla="*/ 1616096 w 2411140"/>
              <a:gd name="connsiteY96" fmla="*/ 1889676 h 1931308"/>
              <a:gd name="connsiteX97" fmla="*/ 1666450 w 2411140"/>
              <a:gd name="connsiteY97" fmla="*/ 1863026 h 1931308"/>
              <a:gd name="connsiteX98" fmla="*/ 1715529 w 2411140"/>
              <a:gd name="connsiteY98" fmla="*/ 1820532 h 1931308"/>
              <a:gd name="connsiteX99" fmla="*/ 1714870 w 2411140"/>
              <a:gd name="connsiteY99" fmla="*/ 1821876 h 1931308"/>
              <a:gd name="connsiteX100" fmla="*/ 1713764 w 2411140"/>
              <a:gd name="connsiteY100" fmla="*/ 1822816 h 1931308"/>
              <a:gd name="connsiteX101" fmla="*/ 687091 w 2411140"/>
              <a:gd name="connsiteY101" fmla="*/ 1818522 h 1931308"/>
              <a:gd name="connsiteX102" fmla="*/ 752180 w 2411140"/>
              <a:gd name="connsiteY102" fmla="*/ 1874737 h 1931308"/>
              <a:gd name="connsiteX103" fmla="*/ 787018 w 2411140"/>
              <a:gd name="connsiteY103" fmla="*/ 1891095 h 1931308"/>
              <a:gd name="connsiteX104" fmla="*/ 788429 w 2411140"/>
              <a:gd name="connsiteY104" fmla="*/ 1891930 h 1931308"/>
              <a:gd name="connsiteX105" fmla="*/ 790456 w 2411140"/>
              <a:gd name="connsiteY105" fmla="*/ 1892709 h 1931308"/>
              <a:gd name="connsiteX106" fmla="*/ 834350 w 2411140"/>
              <a:gd name="connsiteY106" fmla="*/ 1913320 h 1931308"/>
              <a:gd name="connsiteX107" fmla="*/ 850173 w 2411140"/>
              <a:gd name="connsiteY107" fmla="*/ 1913835 h 1931308"/>
              <a:gd name="connsiteX108" fmla="*/ 850197 w 2411140"/>
              <a:gd name="connsiteY108" fmla="*/ 1913838 h 1931308"/>
              <a:gd name="connsiteX109" fmla="*/ 911958 w 2411140"/>
              <a:gd name="connsiteY109" fmla="*/ 1924655 h 1931308"/>
              <a:gd name="connsiteX110" fmla="*/ 912195 w 2411140"/>
              <a:gd name="connsiteY110" fmla="*/ 1924646 h 1931308"/>
              <a:gd name="connsiteX111" fmla="*/ 912069 w 2411140"/>
              <a:gd name="connsiteY111" fmla="*/ 1924691 h 1931308"/>
              <a:gd name="connsiteX112" fmla="*/ 935841 w 2411140"/>
              <a:gd name="connsiteY112" fmla="*/ 1926237 h 1931308"/>
              <a:gd name="connsiteX113" fmla="*/ 1460039 w 2411140"/>
              <a:gd name="connsiteY113" fmla="*/ 1927157 h 1931308"/>
              <a:gd name="connsiteX114" fmla="*/ 1466691 w 2411140"/>
              <a:gd name="connsiteY114" fmla="*/ 1926297 h 1931308"/>
              <a:gd name="connsiteX115" fmla="*/ 1471993 w 2411140"/>
              <a:gd name="connsiteY115" fmla="*/ 1930395 h 1931308"/>
              <a:gd name="connsiteX116" fmla="*/ 929989 w 2411140"/>
              <a:gd name="connsiteY116" fmla="*/ 1930174 h 1931308"/>
              <a:gd name="connsiteX117" fmla="*/ 709972 w 2411140"/>
              <a:gd name="connsiteY117" fmla="*/ 1845685 h 1931308"/>
              <a:gd name="connsiteX118" fmla="*/ 1715681 w 2411140"/>
              <a:gd name="connsiteY118" fmla="*/ 1816488 h 1931308"/>
              <a:gd name="connsiteX119" fmla="*/ 1688890 w 2411140"/>
              <a:gd name="connsiteY119" fmla="*/ 1843440 h 1931308"/>
              <a:gd name="connsiteX120" fmla="*/ 1598144 w 2411140"/>
              <a:gd name="connsiteY120" fmla="*/ 1894553 h 1931308"/>
              <a:gd name="connsiteX121" fmla="*/ 1496285 w 2411140"/>
              <a:gd name="connsiteY121" fmla="*/ 1919540 h 1931308"/>
              <a:gd name="connsiteX122" fmla="*/ 1243789 w 2411140"/>
              <a:gd name="connsiteY122" fmla="*/ 1919867 h 1931308"/>
              <a:gd name="connsiteX123" fmla="*/ 1251133 w 2411140"/>
              <a:gd name="connsiteY123" fmla="*/ 1913063 h 1931308"/>
              <a:gd name="connsiteX124" fmla="*/ 1250831 w 2411140"/>
              <a:gd name="connsiteY124" fmla="*/ 1912696 h 1931308"/>
              <a:gd name="connsiteX125" fmla="*/ 1251206 w 2411140"/>
              <a:gd name="connsiteY125" fmla="*/ 1912437 h 1931308"/>
              <a:gd name="connsiteX126" fmla="*/ 1250523 w 2411140"/>
              <a:gd name="connsiteY126" fmla="*/ 1912322 h 1931308"/>
              <a:gd name="connsiteX127" fmla="*/ 1247329 w 2411140"/>
              <a:gd name="connsiteY127" fmla="*/ 1908440 h 1931308"/>
              <a:gd name="connsiteX128" fmla="*/ 1240792 w 2411140"/>
              <a:gd name="connsiteY128" fmla="*/ 1907212 h 1931308"/>
              <a:gd name="connsiteX129" fmla="*/ 1201896 w 2411140"/>
              <a:gd name="connsiteY129" fmla="*/ 1901618 h 1931308"/>
              <a:gd name="connsiteX130" fmla="*/ 1158072 w 2411140"/>
              <a:gd name="connsiteY130" fmla="*/ 1894039 h 1931308"/>
              <a:gd name="connsiteX131" fmla="*/ 1205391 w 2411140"/>
              <a:gd name="connsiteY131" fmla="*/ 1893744 h 1931308"/>
              <a:gd name="connsiteX132" fmla="*/ 1477481 w 2411140"/>
              <a:gd name="connsiteY132" fmla="*/ 1893744 h 1931308"/>
              <a:gd name="connsiteX133" fmla="*/ 1672514 w 2411140"/>
              <a:gd name="connsiteY133" fmla="*/ 1824268 h 1931308"/>
              <a:gd name="connsiteX134" fmla="*/ 1682193 w 2411140"/>
              <a:gd name="connsiteY134" fmla="*/ 1817202 h 1931308"/>
              <a:gd name="connsiteX135" fmla="*/ 1682301 w 2411140"/>
              <a:gd name="connsiteY135" fmla="*/ 1817269 h 1931308"/>
              <a:gd name="connsiteX136" fmla="*/ 1681751 w 2411140"/>
              <a:gd name="connsiteY136" fmla="*/ 1818269 h 1931308"/>
              <a:gd name="connsiteX137" fmla="*/ 1697538 w 2411140"/>
              <a:gd name="connsiteY137" fmla="*/ 1823863 h 1931308"/>
              <a:gd name="connsiteX138" fmla="*/ 1720012 w 2411140"/>
              <a:gd name="connsiteY138" fmla="*/ 1814728 h 1931308"/>
              <a:gd name="connsiteX139" fmla="*/ 1715529 w 2411140"/>
              <a:gd name="connsiteY139" fmla="*/ 1820532 h 1931308"/>
              <a:gd name="connsiteX140" fmla="*/ 1717963 w 2411140"/>
              <a:gd name="connsiteY140" fmla="*/ 1815560 h 1931308"/>
              <a:gd name="connsiteX141" fmla="*/ 1719284 w 2411140"/>
              <a:gd name="connsiteY141" fmla="*/ 1812863 h 1931308"/>
              <a:gd name="connsiteX142" fmla="*/ 1717963 w 2411140"/>
              <a:gd name="connsiteY142" fmla="*/ 1815560 h 1931308"/>
              <a:gd name="connsiteX143" fmla="*/ 1715681 w 2411140"/>
              <a:gd name="connsiteY143" fmla="*/ 1816488 h 1931308"/>
              <a:gd name="connsiteX144" fmla="*/ 676268 w 2411140"/>
              <a:gd name="connsiteY144" fmla="*/ 1805673 h 1931308"/>
              <a:gd name="connsiteX145" fmla="*/ 687091 w 2411140"/>
              <a:gd name="connsiteY145" fmla="*/ 1818522 h 1931308"/>
              <a:gd name="connsiteX146" fmla="*/ 683475 w 2411140"/>
              <a:gd name="connsiteY146" fmla="*/ 1815399 h 1931308"/>
              <a:gd name="connsiteX147" fmla="*/ 1728892 w 2411140"/>
              <a:gd name="connsiteY147" fmla="*/ 1803232 h 1931308"/>
              <a:gd name="connsiteX148" fmla="*/ 1720353 w 2411140"/>
              <a:gd name="connsiteY148" fmla="*/ 1814589 h 1931308"/>
              <a:gd name="connsiteX149" fmla="*/ 1720012 w 2411140"/>
              <a:gd name="connsiteY149" fmla="*/ 1814728 h 1931308"/>
              <a:gd name="connsiteX150" fmla="*/ 650034 w 2411140"/>
              <a:gd name="connsiteY150" fmla="*/ 1771455 h 1931308"/>
              <a:gd name="connsiteX151" fmla="*/ 650062 w 2411140"/>
              <a:gd name="connsiteY151" fmla="*/ 1771461 h 1931308"/>
              <a:gd name="connsiteX152" fmla="*/ 656943 w 2411140"/>
              <a:gd name="connsiteY152" fmla="*/ 1779594 h 1931308"/>
              <a:gd name="connsiteX153" fmla="*/ 676268 w 2411140"/>
              <a:gd name="connsiteY153" fmla="*/ 1805673 h 1931308"/>
              <a:gd name="connsiteX154" fmla="*/ 655912 w 2411140"/>
              <a:gd name="connsiteY154" fmla="*/ 1781507 h 1931308"/>
              <a:gd name="connsiteX155" fmla="*/ 1781292 w 2411140"/>
              <a:gd name="connsiteY155" fmla="*/ 1758525 h 1931308"/>
              <a:gd name="connsiteX156" fmla="*/ 1771614 w 2411140"/>
              <a:gd name="connsiteY156" fmla="*/ 1761120 h 1931308"/>
              <a:gd name="connsiteX157" fmla="*/ 1750050 w 2411140"/>
              <a:gd name="connsiteY157" fmla="*/ 1775840 h 1931308"/>
              <a:gd name="connsiteX158" fmla="*/ 1728892 w 2411140"/>
              <a:gd name="connsiteY158" fmla="*/ 1803232 h 1931308"/>
              <a:gd name="connsiteX159" fmla="*/ 1751007 w 2411140"/>
              <a:gd name="connsiteY159" fmla="*/ 1773816 h 1931308"/>
              <a:gd name="connsiteX160" fmla="*/ 1767492 w 2411140"/>
              <a:gd name="connsiteY160" fmla="*/ 1761157 h 1931308"/>
              <a:gd name="connsiteX161" fmla="*/ 1849610 w 2411140"/>
              <a:gd name="connsiteY161" fmla="*/ 1740203 h 1931308"/>
              <a:gd name="connsiteX162" fmla="*/ 1809618 w 2411140"/>
              <a:gd name="connsiteY162" fmla="*/ 1753121 h 1931308"/>
              <a:gd name="connsiteX163" fmla="*/ 1781292 w 2411140"/>
              <a:gd name="connsiteY163" fmla="*/ 1758525 h 1931308"/>
              <a:gd name="connsiteX164" fmla="*/ 1852106 w 2411140"/>
              <a:gd name="connsiteY164" fmla="*/ 1739534 h 1931308"/>
              <a:gd name="connsiteX165" fmla="*/ 1852865 w 2411140"/>
              <a:gd name="connsiteY165" fmla="*/ 1740293 h 1931308"/>
              <a:gd name="connsiteX166" fmla="*/ 1852837 w 2411140"/>
              <a:gd name="connsiteY166" fmla="*/ 1740302 h 1931308"/>
              <a:gd name="connsiteX167" fmla="*/ 1852077 w 2411140"/>
              <a:gd name="connsiteY167" fmla="*/ 1739542 h 1931308"/>
              <a:gd name="connsiteX168" fmla="*/ 1851799 w 2411140"/>
              <a:gd name="connsiteY168" fmla="*/ 1739264 h 1931308"/>
              <a:gd name="connsiteX169" fmla="*/ 1852077 w 2411140"/>
              <a:gd name="connsiteY169" fmla="*/ 1739542 h 1931308"/>
              <a:gd name="connsiteX170" fmla="*/ 1849610 w 2411140"/>
              <a:gd name="connsiteY170" fmla="*/ 1740203 h 1931308"/>
              <a:gd name="connsiteX171" fmla="*/ 1850474 w 2411140"/>
              <a:gd name="connsiteY171" fmla="*/ 1739924 h 1931308"/>
              <a:gd name="connsiteX172" fmla="*/ 1850903 w 2411140"/>
              <a:gd name="connsiteY172" fmla="*/ 1738331 h 1931308"/>
              <a:gd name="connsiteX173" fmla="*/ 1851824 w 2411140"/>
              <a:gd name="connsiteY173" fmla="*/ 1739252 h 1931308"/>
              <a:gd name="connsiteX174" fmla="*/ 1851799 w 2411140"/>
              <a:gd name="connsiteY174" fmla="*/ 1739264 h 1931308"/>
              <a:gd name="connsiteX175" fmla="*/ 1850878 w 2411140"/>
              <a:gd name="connsiteY175" fmla="*/ 1738343 h 1931308"/>
              <a:gd name="connsiteX176" fmla="*/ 1883246 w 2411140"/>
              <a:gd name="connsiteY176" fmla="*/ 1723592 h 1931308"/>
              <a:gd name="connsiteX177" fmla="*/ 1879427 w 2411140"/>
              <a:gd name="connsiteY177" fmla="*/ 1725696 h 1931308"/>
              <a:gd name="connsiteX178" fmla="*/ 1852571 w 2411140"/>
              <a:gd name="connsiteY178" fmla="*/ 1739409 h 1931308"/>
              <a:gd name="connsiteX179" fmla="*/ 1852106 w 2411140"/>
              <a:gd name="connsiteY179" fmla="*/ 1739534 h 1931308"/>
              <a:gd name="connsiteX180" fmla="*/ 1851824 w 2411140"/>
              <a:gd name="connsiteY180" fmla="*/ 1739252 h 1931308"/>
              <a:gd name="connsiteX181" fmla="*/ 1928823 w 2411140"/>
              <a:gd name="connsiteY181" fmla="*/ 1576568 h 1931308"/>
              <a:gd name="connsiteX182" fmla="*/ 1922158 w 2411140"/>
              <a:gd name="connsiteY182" fmla="*/ 1589750 h 1931308"/>
              <a:gd name="connsiteX183" fmla="*/ 1904050 w 2411140"/>
              <a:gd name="connsiteY183" fmla="*/ 1615151 h 1931308"/>
              <a:gd name="connsiteX184" fmla="*/ 1905451 w 2411140"/>
              <a:gd name="connsiteY184" fmla="*/ 1609526 h 1931308"/>
              <a:gd name="connsiteX185" fmla="*/ 332523 w 2411140"/>
              <a:gd name="connsiteY185" fmla="*/ 1558218 h 1931308"/>
              <a:gd name="connsiteX186" fmla="*/ 368487 w 2411140"/>
              <a:gd name="connsiteY186" fmla="*/ 1559129 h 1931308"/>
              <a:gd name="connsiteX187" fmla="*/ 346776 w 2411140"/>
              <a:gd name="connsiteY187" fmla="*/ 1559252 h 1931308"/>
              <a:gd name="connsiteX188" fmla="*/ 319278 w 2411140"/>
              <a:gd name="connsiteY188" fmla="*/ 1557256 h 1931308"/>
              <a:gd name="connsiteX189" fmla="*/ 332523 w 2411140"/>
              <a:gd name="connsiteY189" fmla="*/ 1558218 h 1931308"/>
              <a:gd name="connsiteX190" fmla="*/ 332305 w 2411140"/>
              <a:gd name="connsiteY190" fmla="*/ 1558212 h 1931308"/>
              <a:gd name="connsiteX191" fmla="*/ 319278 w 2411140"/>
              <a:gd name="connsiteY191" fmla="*/ 1557256 h 1931308"/>
              <a:gd name="connsiteX192" fmla="*/ 293376 w 2411140"/>
              <a:gd name="connsiteY192" fmla="*/ 1554912 h 1931308"/>
              <a:gd name="connsiteX193" fmla="*/ 306472 w 2411140"/>
              <a:gd name="connsiteY193" fmla="*/ 1556704 h 1931308"/>
              <a:gd name="connsiteX194" fmla="*/ 299871 w 2411140"/>
              <a:gd name="connsiteY194" fmla="*/ 1555885 h 1931308"/>
              <a:gd name="connsiteX195" fmla="*/ 293304 w 2411140"/>
              <a:gd name="connsiteY195" fmla="*/ 1554901 h 1931308"/>
              <a:gd name="connsiteX196" fmla="*/ 293376 w 2411140"/>
              <a:gd name="connsiteY196" fmla="*/ 1554912 h 1931308"/>
              <a:gd name="connsiteX197" fmla="*/ 293298 w 2411140"/>
              <a:gd name="connsiteY197" fmla="*/ 1554901 h 1931308"/>
              <a:gd name="connsiteX198" fmla="*/ 468013 w 2411140"/>
              <a:gd name="connsiteY198" fmla="*/ 1530408 h 1931308"/>
              <a:gd name="connsiteX199" fmla="*/ 501342 w 2411140"/>
              <a:gd name="connsiteY199" fmla="*/ 1583655 h 1931308"/>
              <a:gd name="connsiteX200" fmla="*/ 549049 w 2411140"/>
              <a:gd name="connsiteY200" fmla="*/ 1630964 h 1931308"/>
              <a:gd name="connsiteX201" fmla="*/ 623734 w 2411140"/>
              <a:gd name="connsiteY201" fmla="*/ 1674214 h 1931308"/>
              <a:gd name="connsiteX202" fmla="*/ 615103 w 2411140"/>
              <a:gd name="connsiteY202" fmla="*/ 1675711 h 1931308"/>
              <a:gd name="connsiteX203" fmla="*/ 589933 w 2411140"/>
              <a:gd name="connsiteY203" fmla="*/ 1674607 h 1931308"/>
              <a:gd name="connsiteX204" fmla="*/ 540459 w 2411140"/>
              <a:gd name="connsiteY204" fmla="*/ 1640557 h 1931308"/>
              <a:gd name="connsiteX205" fmla="*/ 521806 w 2411140"/>
              <a:gd name="connsiteY205" fmla="*/ 1624706 h 1931308"/>
              <a:gd name="connsiteX206" fmla="*/ 490057 w 2411140"/>
              <a:gd name="connsiteY206" fmla="*/ 1585678 h 1931308"/>
              <a:gd name="connsiteX207" fmla="*/ 468055 w 2411140"/>
              <a:gd name="connsiteY207" fmla="*/ 1531276 h 1931308"/>
              <a:gd name="connsiteX208" fmla="*/ 2252758 w 2411140"/>
              <a:gd name="connsiteY208" fmla="*/ 1504229 h 1931308"/>
              <a:gd name="connsiteX209" fmla="*/ 2245398 w 2411140"/>
              <a:gd name="connsiteY209" fmla="*/ 1504487 h 1931308"/>
              <a:gd name="connsiteX210" fmla="*/ 2044219 w 2411140"/>
              <a:gd name="connsiteY210" fmla="*/ 1548020 h 1931308"/>
              <a:gd name="connsiteX211" fmla="*/ 2023685 w 2411140"/>
              <a:gd name="connsiteY211" fmla="*/ 1561930 h 1931308"/>
              <a:gd name="connsiteX212" fmla="*/ 1983207 w 2411140"/>
              <a:gd name="connsiteY212" fmla="*/ 1636373 h 1931308"/>
              <a:gd name="connsiteX213" fmla="*/ 1963041 w 2411140"/>
              <a:gd name="connsiteY213" fmla="*/ 1662133 h 1931308"/>
              <a:gd name="connsiteX214" fmla="*/ 1981367 w 2411140"/>
              <a:gd name="connsiteY214" fmla="*/ 1645132 h 1931308"/>
              <a:gd name="connsiteX215" fmla="*/ 2028064 w 2411140"/>
              <a:gd name="connsiteY215" fmla="*/ 1565389 h 1931308"/>
              <a:gd name="connsiteX216" fmla="*/ 2040208 w 2411140"/>
              <a:gd name="connsiteY216" fmla="*/ 1554644 h 1931308"/>
              <a:gd name="connsiteX217" fmla="*/ 2069647 w 2411140"/>
              <a:gd name="connsiteY217" fmla="*/ 1553135 h 1931308"/>
              <a:gd name="connsiteX218" fmla="*/ 2201828 w 2411140"/>
              <a:gd name="connsiteY218" fmla="*/ 1528664 h 1931308"/>
              <a:gd name="connsiteX219" fmla="*/ 2252758 w 2411140"/>
              <a:gd name="connsiteY219" fmla="*/ 1504229 h 1931308"/>
              <a:gd name="connsiteX220" fmla="*/ 2344770 w 2411140"/>
              <a:gd name="connsiteY220" fmla="*/ 1426684 h 1931308"/>
              <a:gd name="connsiteX221" fmla="*/ 2344420 w 2411140"/>
              <a:gd name="connsiteY221" fmla="*/ 1429057 h 1931308"/>
              <a:gd name="connsiteX222" fmla="*/ 2343209 w 2411140"/>
              <a:gd name="connsiteY222" fmla="*/ 1430705 h 1931308"/>
              <a:gd name="connsiteX223" fmla="*/ 2343063 w 2411140"/>
              <a:gd name="connsiteY223" fmla="*/ 1430366 h 1931308"/>
              <a:gd name="connsiteX224" fmla="*/ 2343173 w 2411140"/>
              <a:gd name="connsiteY224" fmla="*/ 1430190 h 1931308"/>
              <a:gd name="connsiteX225" fmla="*/ 2311442 w 2411140"/>
              <a:gd name="connsiteY225" fmla="*/ 1404016 h 1931308"/>
              <a:gd name="connsiteX226" fmla="*/ 2310311 w 2411140"/>
              <a:gd name="connsiteY226" fmla="*/ 1406124 h 1931308"/>
              <a:gd name="connsiteX227" fmla="*/ 2317376 w 2411140"/>
              <a:gd name="connsiteY227" fmla="*/ 1404210 h 1931308"/>
              <a:gd name="connsiteX228" fmla="*/ 2342215 w 2411140"/>
              <a:gd name="connsiteY228" fmla="*/ 1410466 h 1931308"/>
              <a:gd name="connsiteX229" fmla="*/ 2340633 w 2411140"/>
              <a:gd name="connsiteY229" fmla="*/ 1424744 h 1931308"/>
              <a:gd name="connsiteX230" fmla="*/ 2343063 w 2411140"/>
              <a:gd name="connsiteY230" fmla="*/ 1430366 h 1931308"/>
              <a:gd name="connsiteX231" fmla="*/ 2337101 w 2411140"/>
              <a:gd name="connsiteY231" fmla="*/ 1439868 h 1931308"/>
              <a:gd name="connsiteX232" fmla="*/ 2331765 w 2411140"/>
              <a:gd name="connsiteY232" fmla="*/ 1449546 h 1931308"/>
              <a:gd name="connsiteX233" fmla="*/ 2270458 w 2411140"/>
              <a:gd name="connsiteY233" fmla="*/ 1501064 h 1931308"/>
              <a:gd name="connsiteX234" fmla="*/ 2094707 w 2411140"/>
              <a:gd name="connsiteY234" fmla="*/ 1557587 h 1931308"/>
              <a:gd name="connsiteX235" fmla="*/ 2044514 w 2411140"/>
              <a:gd name="connsiteY235" fmla="*/ 1558912 h 1931308"/>
              <a:gd name="connsiteX236" fmla="*/ 2033474 w 2411140"/>
              <a:gd name="connsiteY236" fmla="*/ 1566676 h 1931308"/>
              <a:gd name="connsiteX237" fmla="*/ 1777723 w 2411140"/>
              <a:gd name="connsiteY237" fmla="*/ 1768112 h 1931308"/>
              <a:gd name="connsiteX238" fmla="*/ 1754466 w 2411140"/>
              <a:gd name="connsiteY238" fmla="*/ 1783825 h 1931308"/>
              <a:gd name="connsiteX239" fmla="*/ 1656397 w 2411140"/>
              <a:gd name="connsiteY239" fmla="*/ 1879134 h 1931308"/>
              <a:gd name="connsiteX240" fmla="*/ 1656250 w 2411140"/>
              <a:gd name="connsiteY240" fmla="*/ 1878726 h 1931308"/>
              <a:gd name="connsiteX241" fmla="*/ 1656250 w 2411140"/>
              <a:gd name="connsiteY241" fmla="*/ 1874093 h 1931308"/>
              <a:gd name="connsiteX242" fmla="*/ 1655536 w 2411140"/>
              <a:gd name="connsiteY242" fmla="*/ 1874142 h 1931308"/>
              <a:gd name="connsiteX243" fmla="*/ 1656139 w 2411140"/>
              <a:gd name="connsiteY243" fmla="*/ 1873835 h 1931308"/>
              <a:gd name="connsiteX244" fmla="*/ 1659524 w 2411140"/>
              <a:gd name="connsiteY244" fmla="*/ 1871223 h 1931308"/>
              <a:gd name="connsiteX245" fmla="*/ 1747841 w 2411140"/>
              <a:gd name="connsiteY245" fmla="*/ 1782906 h 1931308"/>
              <a:gd name="connsiteX246" fmla="*/ 1780335 w 2411140"/>
              <a:gd name="connsiteY246" fmla="*/ 1762114 h 1931308"/>
              <a:gd name="connsiteX247" fmla="*/ 1852837 w 2411140"/>
              <a:gd name="connsiteY247" fmla="*/ 1740302 h 1931308"/>
              <a:gd name="connsiteX248" fmla="*/ 1852865 w 2411140"/>
              <a:gd name="connsiteY248" fmla="*/ 1740330 h 1931308"/>
              <a:gd name="connsiteX249" fmla="*/ 1879427 w 2411140"/>
              <a:gd name="connsiteY249" fmla="*/ 1725696 h 1931308"/>
              <a:gd name="connsiteX250" fmla="*/ 1895810 w 2411140"/>
              <a:gd name="connsiteY250" fmla="*/ 1717330 h 1931308"/>
              <a:gd name="connsiteX251" fmla="*/ 1883246 w 2411140"/>
              <a:gd name="connsiteY251" fmla="*/ 1723592 h 1931308"/>
              <a:gd name="connsiteX252" fmla="*/ 1899085 w 2411140"/>
              <a:gd name="connsiteY252" fmla="*/ 1714865 h 1931308"/>
              <a:gd name="connsiteX253" fmla="*/ 1874913 w 2411140"/>
              <a:gd name="connsiteY253" fmla="*/ 1726480 h 1931308"/>
              <a:gd name="connsiteX254" fmla="*/ 1850903 w 2411140"/>
              <a:gd name="connsiteY254" fmla="*/ 1738331 h 1931308"/>
              <a:gd name="connsiteX255" fmla="*/ 1850878 w 2411140"/>
              <a:gd name="connsiteY255" fmla="*/ 1738306 h 1931308"/>
              <a:gd name="connsiteX256" fmla="*/ 1841421 w 2411140"/>
              <a:gd name="connsiteY256" fmla="*/ 1740587 h 1931308"/>
              <a:gd name="connsiteX257" fmla="*/ 1765505 w 2411140"/>
              <a:gd name="connsiteY257" fmla="*/ 1758287 h 1931308"/>
              <a:gd name="connsiteX258" fmla="*/ 1750197 w 2411140"/>
              <a:gd name="connsiteY258" fmla="*/ 1769327 h 1931308"/>
              <a:gd name="connsiteX259" fmla="*/ 1719507 w 2411140"/>
              <a:gd name="connsiteY259" fmla="*/ 1812639 h 1931308"/>
              <a:gd name="connsiteX260" fmla="*/ 1719284 w 2411140"/>
              <a:gd name="connsiteY260" fmla="*/ 1812863 h 1931308"/>
              <a:gd name="connsiteX261" fmla="*/ 1719322 w 2411140"/>
              <a:gd name="connsiteY261" fmla="*/ 1812786 h 1931308"/>
              <a:gd name="connsiteX262" fmla="*/ 1699451 w 2411140"/>
              <a:gd name="connsiteY262" fmla="*/ 1820551 h 1931308"/>
              <a:gd name="connsiteX263" fmla="*/ 1690284 w 2411140"/>
              <a:gd name="connsiteY263" fmla="*/ 1822258 h 1931308"/>
              <a:gd name="connsiteX264" fmla="*/ 1682301 w 2411140"/>
              <a:gd name="connsiteY264" fmla="*/ 1817269 h 1931308"/>
              <a:gd name="connsiteX265" fmla="*/ 1687823 w 2411140"/>
              <a:gd name="connsiteY265" fmla="*/ 1807229 h 1931308"/>
              <a:gd name="connsiteX266" fmla="*/ 1741623 w 2411140"/>
              <a:gd name="connsiteY266" fmla="*/ 1744340 h 1931308"/>
              <a:gd name="connsiteX267" fmla="*/ 1754687 w 2411140"/>
              <a:gd name="connsiteY267" fmla="*/ 1737680 h 1931308"/>
              <a:gd name="connsiteX268" fmla="*/ 1992002 w 2411140"/>
              <a:gd name="connsiteY268" fmla="*/ 1564910 h 1931308"/>
              <a:gd name="connsiteX269" fmla="*/ 2032480 w 2411140"/>
              <a:gd name="connsiteY269" fmla="*/ 1540586 h 1931308"/>
              <a:gd name="connsiteX270" fmla="*/ 2249850 w 2411140"/>
              <a:gd name="connsiteY270" fmla="*/ 1464964 h 1931308"/>
              <a:gd name="connsiteX271" fmla="*/ 2298498 w 2411140"/>
              <a:gd name="connsiteY271" fmla="*/ 1416390 h 1931308"/>
              <a:gd name="connsiteX272" fmla="*/ 2309538 w 2411140"/>
              <a:gd name="connsiteY272" fmla="*/ 1404467 h 1931308"/>
              <a:gd name="connsiteX273" fmla="*/ 2268692 w 2411140"/>
              <a:gd name="connsiteY273" fmla="*/ 1346767 h 1931308"/>
              <a:gd name="connsiteX274" fmla="*/ 2255481 w 2411140"/>
              <a:gd name="connsiteY274" fmla="*/ 1367939 h 1931308"/>
              <a:gd name="connsiteX275" fmla="*/ 2219713 w 2411140"/>
              <a:gd name="connsiteY275" fmla="*/ 1412885 h 1931308"/>
              <a:gd name="connsiteX276" fmla="*/ 2169225 w 2411140"/>
              <a:gd name="connsiteY276" fmla="*/ 1457532 h 1931308"/>
              <a:gd name="connsiteX277" fmla="*/ 2061478 w 2411140"/>
              <a:gd name="connsiteY277" fmla="*/ 1499298 h 1931308"/>
              <a:gd name="connsiteX278" fmla="*/ 1976841 w 2411140"/>
              <a:gd name="connsiteY278" fmla="*/ 1505996 h 1931308"/>
              <a:gd name="connsiteX279" fmla="*/ 1957043 w 2411140"/>
              <a:gd name="connsiteY279" fmla="*/ 1516483 h 1931308"/>
              <a:gd name="connsiteX280" fmla="*/ 1937245 w 2411140"/>
              <a:gd name="connsiteY280" fmla="*/ 1554091 h 1931308"/>
              <a:gd name="connsiteX281" fmla="*/ 1906224 w 2411140"/>
              <a:gd name="connsiteY281" fmla="*/ 1606419 h 1931308"/>
              <a:gd name="connsiteX282" fmla="*/ 1905451 w 2411140"/>
              <a:gd name="connsiteY282" fmla="*/ 1609526 h 1931308"/>
              <a:gd name="connsiteX283" fmla="*/ 1902434 w 2411140"/>
              <a:gd name="connsiteY283" fmla="*/ 1613779 h 1931308"/>
              <a:gd name="connsiteX284" fmla="*/ 1889444 w 2411140"/>
              <a:gd name="connsiteY284" fmla="*/ 1627064 h 1931308"/>
              <a:gd name="connsiteX285" fmla="*/ 1783537 w 2411140"/>
              <a:gd name="connsiteY285" fmla="*/ 1688113 h 1931308"/>
              <a:gd name="connsiteX286" fmla="*/ 1766002 w 2411140"/>
              <a:gd name="connsiteY286" fmla="*/ 1690417 h 1931308"/>
              <a:gd name="connsiteX287" fmla="*/ 1753428 w 2411140"/>
              <a:gd name="connsiteY287" fmla="*/ 1686259 h 1931308"/>
              <a:gd name="connsiteX288" fmla="*/ 1818749 w 2411140"/>
              <a:gd name="connsiteY288" fmla="*/ 1660511 h 1931308"/>
              <a:gd name="connsiteX289" fmla="*/ 1953915 w 2411140"/>
              <a:gd name="connsiteY289" fmla="*/ 1509970 h 1931308"/>
              <a:gd name="connsiteX290" fmla="*/ 1967310 w 2411140"/>
              <a:gd name="connsiteY290" fmla="*/ 1502610 h 1931308"/>
              <a:gd name="connsiteX291" fmla="*/ 2119657 w 2411140"/>
              <a:gd name="connsiteY291" fmla="*/ 1475784 h 1931308"/>
              <a:gd name="connsiteX292" fmla="*/ 2264239 w 2411140"/>
              <a:gd name="connsiteY292" fmla="*/ 1351330 h 1931308"/>
              <a:gd name="connsiteX293" fmla="*/ 2268692 w 2411140"/>
              <a:gd name="connsiteY293" fmla="*/ 1346767 h 1931308"/>
              <a:gd name="connsiteX294" fmla="*/ 115172 w 2411140"/>
              <a:gd name="connsiteY294" fmla="*/ 1305007 h 1931308"/>
              <a:gd name="connsiteX295" fmla="*/ 130978 w 2411140"/>
              <a:gd name="connsiteY295" fmla="*/ 1341505 h 1931308"/>
              <a:gd name="connsiteX296" fmla="*/ 213702 w 2411140"/>
              <a:gd name="connsiteY296" fmla="*/ 1436445 h 1931308"/>
              <a:gd name="connsiteX297" fmla="*/ 222883 w 2411140"/>
              <a:gd name="connsiteY297" fmla="*/ 1442623 h 1931308"/>
              <a:gd name="connsiteX298" fmla="*/ 229154 w 2411140"/>
              <a:gd name="connsiteY298" fmla="*/ 1443287 h 1931308"/>
              <a:gd name="connsiteX299" fmla="*/ 229857 w 2411140"/>
              <a:gd name="connsiteY299" fmla="*/ 1443805 h 1931308"/>
              <a:gd name="connsiteX300" fmla="*/ 234052 w 2411140"/>
              <a:gd name="connsiteY300" fmla="*/ 1444026 h 1931308"/>
              <a:gd name="connsiteX301" fmla="*/ 301649 w 2411140"/>
              <a:gd name="connsiteY301" fmla="*/ 1479473 h 1931308"/>
              <a:gd name="connsiteX302" fmla="*/ 288109 w 2411140"/>
              <a:gd name="connsiteY302" fmla="*/ 1481418 h 1931308"/>
              <a:gd name="connsiteX303" fmla="*/ 270041 w 2411140"/>
              <a:gd name="connsiteY303" fmla="*/ 1475746 h 1931308"/>
              <a:gd name="connsiteX304" fmla="*/ 245827 w 2411140"/>
              <a:gd name="connsiteY304" fmla="*/ 1463235 h 1931308"/>
              <a:gd name="connsiteX305" fmla="*/ 128488 w 2411140"/>
              <a:gd name="connsiteY305" fmla="*/ 1342874 h 1931308"/>
              <a:gd name="connsiteX306" fmla="*/ 10462 w 2411140"/>
              <a:gd name="connsiteY306" fmla="*/ 1289987 h 1931308"/>
              <a:gd name="connsiteX307" fmla="*/ 13406 w 2411140"/>
              <a:gd name="connsiteY307" fmla="*/ 1295948 h 1931308"/>
              <a:gd name="connsiteX308" fmla="*/ 22109 w 2411140"/>
              <a:gd name="connsiteY308" fmla="*/ 1324021 h 1931308"/>
              <a:gd name="connsiteX309" fmla="*/ 38331 w 2411140"/>
              <a:gd name="connsiteY309" fmla="*/ 1332277 h 1931308"/>
              <a:gd name="connsiteX310" fmla="*/ 38595 w 2411140"/>
              <a:gd name="connsiteY310" fmla="*/ 1332572 h 1931308"/>
              <a:gd name="connsiteX311" fmla="*/ 38947 w 2411140"/>
              <a:gd name="connsiteY311" fmla="*/ 1332591 h 1931308"/>
              <a:gd name="connsiteX312" fmla="*/ 48365 w 2411140"/>
              <a:gd name="connsiteY312" fmla="*/ 1337384 h 1931308"/>
              <a:gd name="connsiteX313" fmla="*/ 56645 w 2411140"/>
              <a:gd name="connsiteY313" fmla="*/ 1339997 h 1931308"/>
              <a:gd name="connsiteX314" fmla="*/ 65881 w 2411140"/>
              <a:gd name="connsiteY314" fmla="*/ 1333962 h 1931308"/>
              <a:gd name="connsiteX315" fmla="*/ 65881 w 2411140"/>
              <a:gd name="connsiteY315" fmla="*/ 1333961 h 1931308"/>
              <a:gd name="connsiteX316" fmla="*/ 97455 w 2411140"/>
              <a:gd name="connsiteY316" fmla="*/ 1396850 h 1931308"/>
              <a:gd name="connsiteX317" fmla="*/ 258228 w 2411140"/>
              <a:gd name="connsiteY317" fmla="*/ 1521635 h 1931308"/>
              <a:gd name="connsiteX318" fmla="*/ 260837 w 2411140"/>
              <a:gd name="connsiteY318" fmla="*/ 1523011 h 1931308"/>
              <a:gd name="connsiteX319" fmla="*/ 253408 w 2411140"/>
              <a:gd name="connsiteY319" fmla="*/ 1528442 h 1931308"/>
              <a:gd name="connsiteX320" fmla="*/ 260363 w 2411140"/>
              <a:gd name="connsiteY320" fmla="*/ 1536023 h 1931308"/>
              <a:gd name="connsiteX321" fmla="*/ 265184 w 2411140"/>
              <a:gd name="connsiteY321" fmla="*/ 1538525 h 1931308"/>
              <a:gd name="connsiteX322" fmla="*/ 331238 w 2411140"/>
              <a:gd name="connsiteY322" fmla="*/ 1550337 h 1931308"/>
              <a:gd name="connsiteX323" fmla="*/ 300290 w 2411140"/>
              <a:gd name="connsiteY323" fmla="*/ 1548019 h 1931308"/>
              <a:gd name="connsiteX324" fmla="*/ 251053 w 2411140"/>
              <a:gd name="connsiteY324" fmla="*/ 1540402 h 1931308"/>
              <a:gd name="connsiteX325" fmla="*/ 251207 w 2411140"/>
              <a:gd name="connsiteY325" fmla="*/ 1542452 h 1931308"/>
              <a:gd name="connsiteX326" fmla="*/ 249176 w 2411140"/>
              <a:gd name="connsiteY326" fmla="*/ 1542095 h 1931308"/>
              <a:gd name="connsiteX327" fmla="*/ 249039 w 2411140"/>
              <a:gd name="connsiteY327" fmla="*/ 1542043 h 1931308"/>
              <a:gd name="connsiteX328" fmla="*/ 239793 w 2411140"/>
              <a:gd name="connsiteY328" fmla="*/ 1537311 h 1931308"/>
              <a:gd name="connsiteX329" fmla="*/ 154125 w 2411140"/>
              <a:gd name="connsiteY329" fmla="*/ 1499555 h 1931308"/>
              <a:gd name="connsiteX330" fmla="*/ 73970 w 2411140"/>
              <a:gd name="connsiteY330" fmla="*/ 1433233 h 1931308"/>
              <a:gd name="connsiteX331" fmla="*/ 72555 w 2411140"/>
              <a:gd name="connsiteY331" fmla="*/ 1431576 h 1931308"/>
              <a:gd name="connsiteX332" fmla="*/ 21355 w 2411140"/>
              <a:gd name="connsiteY332" fmla="*/ 1340916 h 1931308"/>
              <a:gd name="connsiteX333" fmla="*/ 10316 w 2411140"/>
              <a:gd name="connsiteY333" fmla="*/ 1290943 h 1931308"/>
              <a:gd name="connsiteX334" fmla="*/ 10299 w 2411140"/>
              <a:gd name="connsiteY334" fmla="*/ 1290479 h 1931308"/>
              <a:gd name="connsiteX335" fmla="*/ 108646 w 2411140"/>
              <a:gd name="connsiteY335" fmla="*/ 1288695 h 1931308"/>
              <a:gd name="connsiteX336" fmla="*/ 109790 w 2411140"/>
              <a:gd name="connsiteY336" fmla="*/ 1289703 h 1931308"/>
              <a:gd name="connsiteX337" fmla="*/ 115172 w 2411140"/>
              <a:gd name="connsiteY337" fmla="*/ 1305007 h 1931308"/>
              <a:gd name="connsiteX338" fmla="*/ 108311 w 2411140"/>
              <a:gd name="connsiteY338" fmla="*/ 1289164 h 1931308"/>
              <a:gd name="connsiteX339" fmla="*/ 9763 w 2411140"/>
              <a:gd name="connsiteY339" fmla="*/ 1288220 h 1931308"/>
              <a:gd name="connsiteX340" fmla="*/ 10231 w 2411140"/>
              <a:gd name="connsiteY340" fmla="*/ 1288588 h 1931308"/>
              <a:gd name="connsiteX341" fmla="*/ 10299 w 2411140"/>
              <a:gd name="connsiteY341" fmla="*/ 1290479 h 1931308"/>
              <a:gd name="connsiteX342" fmla="*/ 8917 w 2411140"/>
              <a:gd name="connsiteY342" fmla="*/ 1294660 h 1931308"/>
              <a:gd name="connsiteX343" fmla="*/ 9763 w 2411140"/>
              <a:gd name="connsiteY343" fmla="*/ 1288220 h 1931308"/>
              <a:gd name="connsiteX344" fmla="*/ 107648 w 2411140"/>
              <a:gd name="connsiteY344" fmla="*/ 1287815 h 1931308"/>
              <a:gd name="connsiteX345" fmla="*/ 107776 w 2411140"/>
              <a:gd name="connsiteY345" fmla="*/ 1287928 h 1931308"/>
              <a:gd name="connsiteX346" fmla="*/ 108311 w 2411140"/>
              <a:gd name="connsiteY346" fmla="*/ 1289164 h 1931308"/>
              <a:gd name="connsiteX347" fmla="*/ 107280 w 2411140"/>
              <a:gd name="connsiteY347" fmla="*/ 1290612 h 1931308"/>
              <a:gd name="connsiteX348" fmla="*/ 107254 w 2411140"/>
              <a:gd name="connsiteY348" fmla="*/ 1290429 h 1931308"/>
              <a:gd name="connsiteX349" fmla="*/ 2291747 w 2411140"/>
              <a:gd name="connsiteY349" fmla="*/ 1271636 h 1931308"/>
              <a:gd name="connsiteX350" fmla="*/ 2291323 w 2411140"/>
              <a:gd name="connsiteY350" fmla="*/ 1285314 h 1931308"/>
              <a:gd name="connsiteX351" fmla="*/ 2291544 w 2411140"/>
              <a:gd name="connsiteY351" fmla="*/ 1292673 h 1931308"/>
              <a:gd name="connsiteX352" fmla="*/ 2291801 w 2411140"/>
              <a:gd name="connsiteY352" fmla="*/ 1318064 h 1931308"/>
              <a:gd name="connsiteX353" fmla="*/ 2264129 w 2411140"/>
              <a:gd name="connsiteY353" fmla="*/ 1377237 h 1931308"/>
              <a:gd name="connsiteX354" fmla="*/ 2094597 w 2411140"/>
              <a:gd name="connsiteY354" fmla="*/ 1497605 h 1931308"/>
              <a:gd name="connsiteX355" fmla="*/ 1996602 w 2411140"/>
              <a:gd name="connsiteY355" fmla="*/ 1510595 h 1931308"/>
              <a:gd name="connsiteX356" fmla="*/ 1969845 w 2411140"/>
              <a:gd name="connsiteY356" fmla="*/ 1515250 h 1931308"/>
              <a:gd name="connsiteX357" fmla="*/ 1966625 w 2411140"/>
              <a:gd name="connsiteY357" fmla="*/ 1519478 h 1931308"/>
              <a:gd name="connsiteX358" fmla="*/ 1966266 w 2411140"/>
              <a:gd name="connsiteY358" fmla="*/ 1519698 h 1931308"/>
              <a:gd name="connsiteX359" fmla="*/ 1965890 w 2411140"/>
              <a:gd name="connsiteY359" fmla="*/ 1520443 h 1931308"/>
              <a:gd name="connsiteX360" fmla="*/ 1953437 w 2411140"/>
              <a:gd name="connsiteY360" fmla="*/ 1536796 h 1931308"/>
              <a:gd name="connsiteX361" fmla="*/ 1945231 w 2411140"/>
              <a:gd name="connsiteY361" fmla="*/ 1553429 h 1931308"/>
              <a:gd name="connsiteX362" fmla="*/ 1928823 w 2411140"/>
              <a:gd name="connsiteY362" fmla="*/ 1576568 h 1931308"/>
              <a:gd name="connsiteX363" fmla="*/ 1955645 w 2411140"/>
              <a:gd name="connsiteY363" fmla="*/ 1523512 h 1931308"/>
              <a:gd name="connsiteX364" fmla="*/ 1979858 w 2411140"/>
              <a:gd name="connsiteY364" fmla="*/ 1508498 h 1931308"/>
              <a:gd name="connsiteX365" fmla="*/ 2081165 w 2411140"/>
              <a:gd name="connsiteY365" fmla="*/ 1497863 h 1931308"/>
              <a:gd name="connsiteX366" fmla="*/ 2173162 w 2411140"/>
              <a:gd name="connsiteY366" fmla="*/ 1457863 h 1931308"/>
              <a:gd name="connsiteX367" fmla="*/ 2238406 w 2411140"/>
              <a:gd name="connsiteY367" fmla="*/ 1395305 h 1931308"/>
              <a:gd name="connsiteX368" fmla="*/ 2255481 w 2411140"/>
              <a:gd name="connsiteY368" fmla="*/ 1367939 h 1931308"/>
              <a:gd name="connsiteX369" fmla="*/ 2261700 w 2411140"/>
              <a:gd name="connsiteY369" fmla="*/ 1360125 h 1931308"/>
              <a:gd name="connsiteX370" fmla="*/ 2268692 w 2411140"/>
              <a:gd name="connsiteY370" fmla="*/ 1346767 h 1931308"/>
              <a:gd name="connsiteX371" fmla="*/ 2269023 w 2411140"/>
              <a:gd name="connsiteY371" fmla="*/ 1342646 h 1931308"/>
              <a:gd name="connsiteX372" fmla="*/ 2279621 w 2411140"/>
              <a:gd name="connsiteY372" fmla="*/ 1322701 h 1931308"/>
              <a:gd name="connsiteX373" fmla="*/ 2287441 w 2411140"/>
              <a:gd name="connsiteY373" fmla="*/ 1292586 h 1931308"/>
              <a:gd name="connsiteX374" fmla="*/ 106959 w 2411140"/>
              <a:gd name="connsiteY374" fmla="*/ 1262440 h 1931308"/>
              <a:gd name="connsiteX375" fmla="*/ 109010 w 2411140"/>
              <a:gd name="connsiteY375" fmla="*/ 1287484 h 1931308"/>
              <a:gd name="connsiteX376" fmla="*/ 109175 w 2411140"/>
              <a:gd name="connsiteY376" fmla="*/ 1287953 h 1931308"/>
              <a:gd name="connsiteX377" fmla="*/ 108646 w 2411140"/>
              <a:gd name="connsiteY377" fmla="*/ 1288695 h 1931308"/>
              <a:gd name="connsiteX378" fmla="*/ 107776 w 2411140"/>
              <a:gd name="connsiteY378" fmla="*/ 1287928 h 1931308"/>
              <a:gd name="connsiteX379" fmla="*/ 107648 w 2411140"/>
              <a:gd name="connsiteY379" fmla="*/ 1287632 h 1931308"/>
              <a:gd name="connsiteX380" fmla="*/ 104284 w 2411140"/>
              <a:gd name="connsiteY380" fmla="*/ 1164528 h 1931308"/>
              <a:gd name="connsiteX381" fmla="*/ 106959 w 2411140"/>
              <a:gd name="connsiteY381" fmla="*/ 1262440 h 1931308"/>
              <a:gd name="connsiteX382" fmla="*/ 104042 w 2411140"/>
              <a:gd name="connsiteY382" fmla="*/ 1226803 h 1931308"/>
              <a:gd name="connsiteX383" fmla="*/ 2294783 w 2411140"/>
              <a:gd name="connsiteY383" fmla="*/ 1127489 h 1931308"/>
              <a:gd name="connsiteX384" fmla="*/ 2294892 w 2411140"/>
              <a:gd name="connsiteY384" fmla="*/ 1246896 h 1931308"/>
              <a:gd name="connsiteX385" fmla="*/ 2293715 w 2411140"/>
              <a:gd name="connsiteY385" fmla="*/ 1262057 h 1931308"/>
              <a:gd name="connsiteX386" fmla="*/ 2291747 w 2411140"/>
              <a:gd name="connsiteY386" fmla="*/ 1271636 h 1931308"/>
              <a:gd name="connsiteX387" fmla="*/ 2293715 w 2411140"/>
              <a:gd name="connsiteY387" fmla="*/ 1208036 h 1931308"/>
              <a:gd name="connsiteX388" fmla="*/ 2293715 w 2411140"/>
              <a:gd name="connsiteY388" fmla="*/ 1142461 h 1931308"/>
              <a:gd name="connsiteX389" fmla="*/ 8445 w 2411140"/>
              <a:gd name="connsiteY389" fmla="*/ 1047235 h 1931308"/>
              <a:gd name="connsiteX390" fmla="*/ 9363 w 2411140"/>
              <a:gd name="connsiteY390" fmla="*/ 1048233 h 1931308"/>
              <a:gd name="connsiteX391" fmla="*/ 8880 w 2411140"/>
              <a:gd name="connsiteY391" fmla="*/ 1054953 h 1931308"/>
              <a:gd name="connsiteX392" fmla="*/ 8880 w 2411140"/>
              <a:gd name="connsiteY392" fmla="*/ 1164982 h 1931308"/>
              <a:gd name="connsiteX393" fmla="*/ 4685 w 2411140"/>
              <a:gd name="connsiteY393" fmla="*/ 1043141 h 1931308"/>
              <a:gd name="connsiteX394" fmla="*/ 7861 w 2411140"/>
              <a:gd name="connsiteY394" fmla="*/ 1046599 h 1931308"/>
              <a:gd name="connsiteX395" fmla="*/ 8273 w 2411140"/>
              <a:gd name="connsiteY395" fmla="*/ 1183675 h 1931308"/>
              <a:gd name="connsiteX396" fmla="*/ 6796 w 2411140"/>
              <a:gd name="connsiteY396" fmla="*/ 1181559 h 1931308"/>
              <a:gd name="connsiteX397" fmla="*/ 6893 w 2411140"/>
              <a:gd name="connsiteY397" fmla="*/ 1175947 h 1931308"/>
              <a:gd name="connsiteX398" fmla="*/ 6304 w 2411140"/>
              <a:gd name="connsiteY398" fmla="*/ 1054511 h 1931308"/>
              <a:gd name="connsiteX399" fmla="*/ 4693 w 2411140"/>
              <a:gd name="connsiteY399" fmla="*/ 1044003 h 1931308"/>
              <a:gd name="connsiteX400" fmla="*/ 7850 w 2411140"/>
              <a:gd name="connsiteY400" fmla="*/ 885789 h 1931308"/>
              <a:gd name="connsiteX401" fmla="*/ 8445 w 2411140"/>
              <a:gd name="connsiteY401" fmla="*/ 1047235 h 1931308"/>
              <a:gd name="connsiteX402" fmla="*/ 7861 w 2411140"/>
              <a:gd name="connsiteY402" fmla="*/ 1046599 h 1931308"/>
              <a:gd name="connsiteX403" fmla="*/ 7850 w 2411140"/>
              <a:gd name="connsiteY403" fmla="*/ 1042809 h 1931308"/>
              <a:gd name="connsiteX404" fmla="*/ 6342 w 2411140"/>
              <a:gd name="connsiteY404" fmla="*/ 793111 h 1931308"/>
              <a:gd name="connsiteX405" fmla="*/ 6819 w 2411140"/>
              <a:gd name="connsiteY405" fmla="*/ 799607 h 1931308"/>
              <a:gd name="connsiteX406" fmla="*/ 6819 w 2411140"/>
              <a:gd name="connsiteY406" fmla="*/ 806433 h 1931308"/>
              <a:gd name="connsiteX407" fmla="*/ 6488 w 2411140"/>
              <a:gd name="connsiteY407" fmla="*/ 863342 h 1931308"/>
              <a:gd name="connsiteX408" fmla="*/ 4722 w 2411140"/>
              <a:gd name="connsiteY408" fmla="*/ 874823 h 1931308"/>
              <a:gd name="connsiteX409" fmla="*/ 4722 w 2411140"/>
              <a:gd name="connsiteY409" fmla="*/ 862224 h 1931308"/>
              <a:gd name="connsiteX410" fmla="*/ 5642 w 2411140"/>
              <a:gd name="connsiteY410" fmla="*/ 799974 h 1931308"/>
              <a:gd name="connsiteX411" fmla="*/ 6930 w 2411140"/>
              <a:gd name="connsiteY411" fmla="*/ 787352 h 1931308"/>
              <a:gd name="connsiteX412" fmla="*/ 8954 w 2411140"/>
              <a:gd name="connsiteY412" fmla="*/ 798613 h 1931308"/>
              <a:gd name="connsiteX413" fmla="*/ 8954 w 2411140"/>
              <a:gd name="connsiteY413" fmla="*/ 872210 h 1931308"/>
              <a:gd name="connsiteX414" fmla="*/ 10859 w 2411140"/>
              <a:gd name="connsiteY414" fmla="*/ 883463 h 1931308"/>
              <a:gd name="connsiteX415" fmla="*/ 6469 w 2411140"/>
              <a:gd name="connsiteY415" fmla="*/ 878880 h 1931308"/>
              <a:gd name="connsiteX416" fmla="*/ 6819 w 2411140"/>
              <a:gd name="connsiteY416" fmla="*/ 872689 h 1931308"/>
              <a:gd name="connsiteX417" fmla="*/ 6819 w 2411140"/>
              <a:gd name="connsiteY417" fmla="*/ 806433 h 1931308"/>
              <a:gd name="connsiteX418" fmla="*/ 105793 w 2411140"/>
              <a:gd name="connsiteY418" fmla="*/ 776886 h 1931308"/>
              <a:gd name="connsiteX419" fmla="*/ 104284 w 2411140"/>
              <a:gd name="connsiteY419" fmla="*/ 1164528 h 1931308"/>
              <a:gd name="connsiteX420" fmla="*/ 102610 w 2411140"/>
              <a:gd name="connsiteY420" fmla="*/ 1103274 h 1931308"/>
              <a:gd name="connsiteX421" fmla="*/ 103232 w 2411140"/>
              <a:gd name="connsiteY421" fmla="*/ 918834 h 1931308"/>
              <a:gd name="connsiteX422" fmla="*/ 103232 w 2411140"/>
              <a:gd name="connsiteY422" fmla="*/ 790039 h 1931308"/>
              <a:gd name="connsiteX423" fmla="*/ 118099 w 2411140"/>
              <a:gd name="connsiteY423" fmla="*/ 726303 h 1931308"/>
              <a:gd name="connsiteX424" fmla="*/ 118540 w 2411140"/>
              <a:gd name="connsiteY424" fmla="*/ 1110777 h 1931308"/>
              <a:gd name="connsiteX425" fmla="*/ 118540 w 2411140"/>
              <a:gd name="connsiteY425" fmla="*/ 1230925 h 1931308"/>
              <a:gd name="connsiteX426" fmla="*/ 190629 w 2411140"/>
              <a:gd name="connsiteY426" fmla="*/ 1406381 h 1931308"/>
              <a:gd name="connsiteX427" fmla="*/ 234051 w 2411140"/>
              <a:gd name="connsiteY427" fmla="*/ 1443805 h 1931308"/>
              <a:gd name="connsiteX428" fmla="*/ 229154 w 2411140"/>
              <a:gd name="connsiteY428" fmla="*/ 1443287 h 1931308"/>
              <a:gd name="connsiteX429" fmla="*/ 185146 w 2411140"/>
              <a:gd name="connsiteY429" fmla="*/ 1410834 h 1931308"/>
              <a:gd name="connsiteX430" fmla="*/ 115228 w 2411140"/>
              <a:gd name="connsiteY430" fmla="*/ 1299885 h 1931308"/>
              <a:gd name="connsiteX431" fmla="*/ 113260 w 2411140"/>
              <a:gd name="connsiteY431" fmla="*/ 1292760 h 1931308"/>
              <a:gd name="connsiteX432" fmla="*/ 109790 w 2411140"/>
              <a:gd name="connsiteY432" fmla="*/ 1289703 h 1931308"/>
              <a:gd name="connsiteX433" fmla="*/ 109175 w 2411140"/>
              <a:gd name="connsiteY433" fmla="*/ 1287953 h 1931308"/>
              <a:gd name="connsiteX434" fmla="*/ 109745 w 2411140"/>
              <a:gd name="connsiteY434" fmla="*/ 1287153 h 1931308"/>
              <a:gd name="connsiteX435" fmla="*/ 106581 w 2411140"/>
              <a:gd name="connsiteY435" fmla="*/ 1241523 h 1931308"/>
              <a:gd name="connsiteX436" fmla="*/ 106581 w 2411140"/>
              <a:gd name="connsiteY436" fmla="*/ 788125 h 1931308"/>
              <a:gd name="connsiteX437" fmla="*/ 108641 w 2411140"/>
              <a:gd name="connsiteY437" fmla="*/ 770867 h 1931308"/>
              <a:gd name="connsiteX438" fmla="*/ 117864 w 2411140"/>
              <a:gd name="connsiteY438" fmla="*/ 727178 h 1931308"/>
              <a:gd name="connsiteX439" fmla="*/ 6602 w 2411140"/>
              <a:gd name="connsiteY439" fmla="*/ 646569 h 1931308"/>
              <a:gd name="connsiteX440" fmla="*/ 6930 w 2411140"/>
              <a:gd name="connsiteY440" fmla="*/ 787352 h 1931308"/>
              <a:gd name="connsiteX441" fmla="*/ 6342 w 2411140"/>
              <a:gd name="connsiteY441" fmla="*/ 793111 h 1931308"/>
              <a:gd name="connsiteX442" fmla="*/ 5863 w 2411140"/>
              <a:gd name="connsiteY442" fmla="*/ 786580 h 1931308"/>
              <a:gd name="connsiteX443" fmla="*/ 5863 w 2411140"/>
              <a:gd name="connsiteY443" fmla="*/ 651492 h 1931308"/>
              <a:gd name="connsiteX444" fmla="*/ 19533 w 2411140"/>
              <a:gd name="connsiteY444" fmla="*/ 598133 h 1931308"/>
              <a:gd name="connsiteX445" fmla="*/ 15696 w 2411140"/>
              <a:gd name="connsiteY445" fmla="*/ 622604 h 1931308"/>
              <a:gd name="connsiteX446" fmla="*/ 14611 w 2411140"/>
              <a:gd name="connsiteY446" fmla="*/ 626422 h 1931308"/>
              <a:gd name="connsiteX447" fmla="*/ 14191 w 2411140"/>
              <a:gd name="connsiteY447" fmla="*/ 632208 h 1931308"/>
              <a:gd name="connsiteX448" fmla="*/ 7850 w 2411140"/>
              <a:gd name="connsiteY448" fmla="*/ 672651 h 1931308"/>
              <a:gd name="connsiteX449" fmla="*/ 7850 w 2411140"/>
              <a:gd name="connsiteY449" fmla="*/ 661905 h 1931308"/>
              <a:gd name="connsiteX450" fmla="*/ 8513 w 2411140"/>
              <a:gd name="connsiteY450" fmla="*/ 647738 h 1931308"/>
              <a:gd name="connsiteX451" fmla="*/ 9653 w 2411140"/>
              <a:gd name="connsiteY451" fmla="*/ 642034 h 1931308"/>
              <a:gd name="connsiteX452" fmla="*/ 10941 w 2411140"/>
              <a:gd name="connsiteY452" fmla="*/ 628234 h 1931308"/>
              <a:gd name="connsiteX453" fmla="*/ 16662 w 2411140"/>
              <a:gd name="connsiteY453" fmla="*/ 606248 h 1931308"/>
              <a:gd name="connsiteX454" fmla="*/ 23445 w 2411140"/>
              <a:gd name="connsiteY454" fmla="*/ 587078 h 1931308"/>
              <a:gd name="connsiteX455" fmla="*/ 19533 w 2411140"/>
              <a:gd name="connsiteY455" fmla="*/ 598133 h 1931308"/>
              <a:gd name="connsiteX456" fmla="*/ 20089 w 2411140"/>
              <a:gd name="connsiteY456" fmla="*/ 594590 h 1931308"/>
              <a:gd name="connsiteX457" fmla="*/ 30578 w 2411140"/>
              <a:gd name="connsiteY457" fmla="*/ 571114 h 1931308"/>
              <a:gd name="connsiteX458" fmla="*/ 23445 w 2411140"/>
              <a:gd name="connsiteY458" fmla="*/ 587078 h 1931308"/>
              <a:gd name="connsiteX459" fmla="*/ 25933 w 2411140"/>
              <a:gd name="connsiteY459" fmla="*/ 580049 h 1931308"/>
              <a:gd name="connsiteX460" fmla="*/ 55756 w 2411140"/>
              <a:gd name="connsiteY460" fmla="*/ 522688 h 1931308"/>
              <a:gd name="connsiteX461" fmla="*/ 30578 w 2411140"/>
              <a:gd name="connsiteY461" fmla="*/ 571114 h 1931308"/>
              <a:gd name="connsiteX462" fmla="*/ 47968 w 2411140"/>
              <a:gd name="connsiteY462" fmla="*/ 532193 h 1931308"/>
              <a:gd name="connsiteX463" fmla="*/ 71765 w 2411140"/>
              <a:gd name="connsiteY463" fmla="*/ 503149 h 1931308"/>
              <a:gd name="connsiteX464" fmla="*/ 55756 w 2411140"/>
              <a:gd name="connsiteY464" fmla="*/ 522688 h 1931308"/>
              <a:gd name="connsiteX465" fmla="*/ 59368 w 2411140"/>
              <a:gd name="connsiteY465" fmla="*/ 515741 h 1931308"/>
              <a:gd name="connsiteX466" fmla="*/ 230444 w 2411140"/>
              <a:gd name="connsiteY466" fmla="*/ 493006 h 1931308"/>
              <a:gd name="connsiteX467" fmla="*/ 158559 w 2411140"/>
              <a:gd name="connsiteY467" fmla="*/ 566482 h 1931308"/>
              <a:gd name="connsiteX468" fmla="*/ 120307 w 2411140"/>
              <a:gd name="connsiteY468" fmla="*/ 667536 h 1931308"/>
              <a:gd name="connsiteX469" fmla="*/ 118025 w 2411140"/>
              <a:gd name="connsiteY469" fmla="*/ 726414 h 1931308"/>
              <a:gd name="connsiteX470" fmla="*/ 117864 w 2411140"/>
              <a:gd name="connsiteY470" fmla="*/ 727178 h 1931308"/>
              <a:gd name="connsiteX471" fmla="*/ 109193 w 2411140"/>
              <a:gd name="connsiteY471" fmla="*/ 759422 h 1931308"/>
              <a:gd name="connsiteX472" fmla="*/ 105793 w 2411140"/>
              <a:gd name="connsiteY472" fmla="*/ 776886 h 1931308"/>
              <a:gd name="connsiteX473" fmla="*/ 106103 w 2411140"/>
              <a:gd name="connsiteY473" fmla="*/ 697158 h 1931308"/>
              <a:gd name="connsiteX474" fmla="*/ 193941 w 2411140"/>
              <a:gd name="connsiteY474" fmla="*/ 505805 h 1931308"/>
              <a:gd name="connsiteX475" fmla="*/ 204981 w 2411140"/>
              <a:gd name="connsiteY475" fmla="*/ 499328 h 1931308"/>
              <a:gd name="connsiteX476" fmla="*/ 219971 w 2411140"/>
              <a:gd name="connsiteY476" fmla="*/ 496757 h 1931308"/>
              <a:gd name="connsiteX477" fmla="*/ 110726 w 2411140"/>
              <a:gd name="connsiteY477" fmla="*/ 463575 h 1931308"/>
              <a:gd name="connsiteX478" fmla="*/ 71765 w 2411140"/>
              <a:gd name="connsiteY478" fmla="*/ 503149 h 1931308"/>
              <a:gd name="connsiteX479" fmla="*/ 92745 w 2411140"/>
              <a:gd name="connsiteY479" fmla="*/ 477543 h 1931308"/>
              <a:gd name="connsiteX480" fmla="*/ 2093453 w 2411140"/>
              <a:gd name="connsiteY480" fmla="*/ 448095 h 1931308"/>
              <a:gd name="connsiteX481" fmla="*/ 2100190 w 2411140"/>
              <a:gd name="connsiteY481" fmla="*/ 448988 h 1931308"/>
              <a:gd name="connsiteX482" fmla="*/ 2115130 w 2411140"/>
              <a:gd name="connsiteY482" fmla="*/ 451454 h 1931308"/>
              <a:gd name="connsiteX483" fmla="*/ 2151929 w 2411140"/>
              <a:gd name="connsiteY483" fmla="*/ 458814 h 1931308"/>
              <a:gd name="connsiteX484" fmla="*/ 2246429 w 2411140"/>
              <a:gd name="connsiteY484" fmla="*/ 533258 h 1931308"/>
              <a:gd name="connsiteX485" fmla="*/ 2306337 w 2411140"/>
              <a:gd name="connsiteY485" fmla="*/ 682624 h 1931308"/>
              <a:gd name="connsiteX486" fmla="*/ 2306079 w 2411140"/>
              <a:gd name="connsiteY486" fmla="*/ 872468 h 1931308"/>
              <a:gd name="connsiteX487" fmla="*/ 2304681 w 2411140"/>
              <a:gd name="connsiteY487" fmla="*/ 988164 h 1931308"/>
              <a:gd name="connsiteX488" fmla="*/ 2303319 w 2411140"/>
              <a:gd name="connsiteY488" fmla="*/ 1007741 h 1931308"/>
              <a:gd name="connsiteX489" fmla="*/ 2294783 w 2411140"/>
              <a:gd name="connsiteY489" fmla="*/ 1127489 h 1931308"/>
              <a:gd name="connsiteX490" fmla="*/ 2294377 w 2411140"/>
              <a:gd name="connsiteY490" fmla="*/ 686340 h 1931308"/>
              <a:gd name="connsiteX491" fmla="*/ 2231819 w 2411140"/>
              <a:gd name="connsiteY491" fmla="*/ 536901 h 1931308"/>
              <a:gd name="connsiteX492" fmla="*/ 2166851 w 2411140"/>
              <a:gd name="connsiteY492" fmla="*/ 481721 h 1931308"/>
              <a:gd name="connsiteX493" fmla="*/ 134793 w 2411140"/>
              <a:gd name="connsiteY493" fmla="*/ 444880 h 1931308"/>
              <a:gd name="connsiteX494" fmla="*/ 110726 w 2411140"/>
              <a:gd name="connsiteY494" fmla="*/ 463575 h 1931308"/>
              <a:gd name="connsiteX495" fmla="*/ 122466 w 2411140"/>
              <a:gd name="connsiteY495" fmla="*/ 451651 h 1931308"/>
              <a:gd name="connsiteX496" fmla="*/ 123699 w 2411140"/>
              <a:gd name="connsiteY496" fmla="*/ 450932 h 1931308"/>
              <a:gd name="connsiteX497" fmla="*/ 1953915 w 2411140"/>
              <a:gd name="connsiteY497" fmla="*/ 420064 h 1931308"/>
              <a:gd name="connsiteX498" fmla="*/ 1958983 w 2411140"/>
              <a:gd name="connsiteY498" fmla="*/ 426919 h 1931308"/>
              <a:gd name="connsiteX499" fmla="*/ 1958773 w 2411140"/>
              <a:gd name="connsiteY499" fmla="*/ 426946 h 1931308"/>
              <a:gd name="connsiteX500" fmla="*/ 1957044 w 2411140"/>
              <a:gd name="connsiteY500" fmla="*/ 428675 h 1931308"/>
              <a:gd name="connsiteX501" fmla="*/ 1956602 w 2411140"/>
              <a:gd name="connsiteY501" fmla="*/ 428675 h 1931308"/>
              <a:gd name="connsiteX502" fmla="*/ 189434 w 2411140"/>
              <a:gd name="connsiteY502" fmla="*/ 415076 h 1931308"/>
              <a:gd name="connsiteX503" fmla="*/ 134793 w 2411140"/>
              <a:gd name="connsiteY503" fmla="*/ 444880 h 1931308"/>
              <a:gd name="connsiteX504" fmla="*/ 136958 w 2411140"/>
              <a:gd name="connsiteY504" fmla="*/ 443199 h 1931308"/>
              <a:gd name="connsiteX505" fmla="*/ 166668 w 2411140"/>
              <a:gd name="connsiteY505" fmla="*/ 425871 h 1931308"/>
              <a:gd name="connsiteX506" fmla="*/ 204824 w 2411140"/>
              <a:gd name="connsiteY506" fmla="*/ 407779 h 1931308"/>
              <a:gd name="connsiteX507" fmla="*/ 189434 w 2411140"/>
              <a:gd name="connsiteY507" fmla="*/ 415076 h 1931308"/>
              <a:gd name="connsiteX508" fmla="*/ 201742 w 2411140"/>
              <a:gd name="connsiteY508" fmla="*/ 408363 h 1931308"/>
              <a:gd name="connsiteX509" fmla="*/ 209511 w 2411140"/>
              <a:gd name="connsiteY509" fmla="*/ 405556 h 1931308"/>
              <a:gd name="connsiteX510" fmla="*/ 210159 w 2411140"/>
              <a:gd name="connsiteY510" fmla="*/ 406763 h 1931308"/>
              <a:gd name="connsiteX511" fmla="*/ 210095 w 2411140"/>
              <a:gd name="connsiteY511" fmla="*/ 406780 h 1931308"/>
              <a:gd name="connsiteX512" fmla="*/ 204824 w 2411140"/>
              <a:gd name="connsiteY512" fmla="*/ 407779 h 1931308"/>
              <a:gd name="connsiteX513" fmla="*/ 208647 w 2411140"/>
              <a:gd name="connsiteY513" fmla="*/ 403950 h 1931308"/>
              <a:gd name="connsiteX514" fmla="*/ 209769 w 2411140"/>
              <a:gd name="connsiteY514" fmla="*/ 405434 h 1931308"/>
              <a:gd name="connsiteX515" fmla="*/ 209511 w 2411140"/>
              <a:gd name="connsiteY515" fmla="*/ 405556 h 1931308"/>
              <a:gd name="connsiteX516" fmla="*/ 208072 w 2411140"/>
              <a:gd name="connsiteY516" fmla="*/ 402879 h 1931308"/>
              <a:gd name="connsiteX517" fmla="*/ 208647 w 2411140"/>
              <a:gd name="connsiteY517" fmla="*/ 403950 h 1931308"/>
              <a:gd name="connsiteX518" fmla="*/ 208025 w 2411140"/>
              <a:gd name="connsiteY518" fmla="*/ 403126 h 1931308"/>
              <a:gd name="connsiteX519" fmla="*/ 208065 w 2411140"/>
              <a:gd name="connsiteY519" fmla="*/ 402882 h 1931308"/>
              <a:gd name="connsiteX520" fmla="*/ 358759 w 2411140"/>
              <a:gd name="connsiteY520" fmla="*/ 389539 h 1931308"/>
              <a:gd name="connsiteX521" fmla="*/ 359204 w 2411140"/>
              <a:gd name="connsiteY521" fmla="*/ 389558 h 1931308"/>
              <a:gd name="connsiteX522" fmla="*/ 345920 w 2411140"/>
              <a:gd name="connsiteY522" fmla="*/ 391361 h 1931308"/>
              <a:gd name="connsiteX523" fmla="*/ 346337 w 2411140"/>
              <a:gd name="connsiteY523" fmla="*/ 391227 h 1931308"/>
              <a:gd name="connsiteX524" fmla="*/ 352502 w 2411140"/>
              <a:gd name="connsiteY524" fmla="*/ 390455 h 1931308"/>
              <a:gd name="connsiteX525" fmla="*/ 358377 w 2411140"/>
              <a:gd name="connsiteY525" fmla="*/ 382824 h 1931308"/>
              <a:gd name="connsiteX526" fmla="*/ 365570 w 2411140"/>
              <a:gd name="connsiteY526" fmla="*/ 382824 h 1931308"/>
              <a:gd name="connsiteX527" fmla="*/ 369780 w 2411140"/>
              <a:gd name="connsiteY527" fmla="*/ 389227 h 1931308"/>
              <a:gd name="connsiteX528" fmla="*/ 359130 w 2411140"/>
              <a:gd name="connsiteY528" fmla="*/ 389485 h 1931308"/>
              <a:gd name="connsiteX529" fmla="*/ 358759 w 2411140"/>
              <a:gd name="connsiteY529" fmla="*/ 389539 h 1931308"/>
              <a:gd name="connsiteX530" fmla="*/ 352397 w 2411140"/>
              <a:gd name="connsiteY530" fmla="*/ 389273 h 1931308"/>
              <a:gd name="connsiteX531" fmla="*/ 346337 w 2411140"/>
              <a:gd name="connsiteY531" fmla="*/ 391227 h 1931308"/>
              <a:gd name="connsiteX532" fmla="*/ 345846 w 2411140"/>
              <a:gd name="connsiteY532" fmla="*/ 391288 h 1931308"/>
              <a:gd name="connsiteX533" fmla="*/ 78282 w 2411140"/>
              <a:gd name="connsiteY533" fmla="*/ 570792 h 1931308"/>
              <a:gd name="connsiteX534" fmla="*/ 54731 w 2411140"/>
              <a:gd name="connsiteY534" fmla="*/ 672872 h 1931308"/>
              <a:gd name="connsiteX535" fmla="*/ 54731 w 2411140"/>
              <a:gd name="connsiteY535" fmla="*/ 1259959 h 1931308"/>
              <a:gd name="connsiteX536" fmla="*/ 65881 w 2411140"/>
              <a:gd name="connsiteY536" fmla="*/ 1333961 h 1931308"/>
              <a:gd name="connsiteX537" fmla="*/ 65649 w 2411140"/>
              <a:gd name="connsiteY537" fmla="*/ 1334035 h 1931308"/>
              <a:gd name="connsiteX538" fmla="*/ 38947 w 2411140"/>
              <a:gd name="connsiteY538" fmla="*/ 1332591 h 1931308"/>
              <a:gd name="connsiteX539" fmla="*/ 38331 w 2411140"/>
              <a:gd name="connsiteY539" fmla="*/ 1332277 h 1931308"/>
              <a:gd name="connsiteX540" fmla="*/ 20508 w 2411140"/>
              <a:gd name="connsiteY540" fmla="*/ 1312397 h 1931308"/>
              <a:gd name="connsiteX541" fmla="*/ 15099 w 2411140"/>
              <a:gd name="connsiteY541" fmla="*/ 1292415 h 1931308"/>
              <a:gd name="connsiteX542" fmla="*/ 10231 w 2411140"/>
              <a:gd name="connsiteY542" fmla="*/ 1288588 h 1931308"/>
              <a:gd name="connsiteX543" fmla="*/ 8439 w 2411140"/>
              <a:gd name="connsiteY543" fmla="*/ 1238836 h 1931308"/>
              <a:gd name="connsiteX544" fmla="*/ 8273 w 2411140"/>
              <a:gd name="connsiteY544" fmla="*/ 1183675 h 1931308"/>
              <a:gd name="connsiteX545" fmla="*/ 10867 w 2411140"/>
              <a:gd name="connsiteY545" fmla="*/ 1187391 h 1931308"/>
              <a:gd name="connsiteX546" fmla="*/ 10867 w 2411140"/>
              <a:gd name="connsiteY546" fmla="*/ 883507 h 1931308"/>
              <a:gd name="connsiteX547" fmla="*/ 10859 w 2411140"/>
              <a:gd name="connsiteY547" fmla="*/ 883463 h 1931308"/>
              <a:gd name="connsiteX548" fmla="*/ 10867 w 2411140"/>
              <a:gd name="connsiteY548" fmla="*/ 883471 h 1931308"/>
              <a:gd name="connsiteX549" fmla="*/ 10867 w 2411140"/>
              <a:gd name="connsiteY549" fmla="*/ 677950 h 1931308"/>
              <a:gd name="connsiteX550" fmla="*/ 14191 w 2411140"/>
              <a:gd name="connsiteY550" fmla="*/ 632208 h 1931308"/>
              <a:gd name="connsiteX551" fmla="*/ 15696 w 2411140"/>
              <a:gd name="connsiteY551" fmla="*/ 622604 h 1931308"/>
              <a:gd name="connsiteX552" fmla="*/ 28678 w 2411140"/>
              <a:gd name="connsiteY552" fmla="*/ 576937 h 1931308"/>
              <a:gd name="connsiteX553" fmla="*/ 114713 w 2411140"/>
              <a:gd name="connsiteY553" fmla="*/ 460948 h 1931308"/>
              <a:gd name="connsiteX554" fmla="*/ 210169 w 2411140"/>
              <a:gd name="connsiteY554" fmla="*/ 406780 h 1931308"/>
              <a:gd name="connsiteX555" fmla="*/ 210159 w 2411140"/>
              <a:gd name="connsiteY555" fmla="*/ 406763 h 1931308"/>
              <a:gd name="connsiteX556" fmla="*/ 210670 w 2411140"/>
              <a:gd name="connsiteY556" fmla="*/ 406625 h 1931308"/>
              <a:gd name="connsiteX557" fmla="*/ 212010 w 2411140"/>
              <a:gd name="connsiteY557" fmla="*/ 408399 h 1931308"/>
              <a:gd name="connsiteX558" fmla="*/ 228827 w 2411140"/>
              <a:gd name="connsiteY558" fmla="*/ 404351 h 1931308"/>
              <a:gd name="connsiteX559" fmla="*/ 289140 w 2411140"/>
              <a:gd name="connsiteY559" fmla="*/ 390221 h 1931308"/>
              <a:gd name="connsiteX560" fmla="*/ 353023 w 2411140"/>
              <a:gd name="connsiteY560" fmla="*/ 384848 h 1931308"/>
              <a:gd name="connsiteX561" fmla="*/ 365664 w 2411140"/>
              <a:gd name="connsiteY561" fmla="*/ 382799 h 1931308"/>
              <a:gd name="connsiteX562" fmla="*/ 365699 w 2411140"/>
              <a:gd name="connsiteY562" fmla="*/ 382853 h 1931308"/>
              <a:gd name="connsiteX563" fmla="*/ 365571 w 2411140"/>
              <a:gd name="connsiteY563" fmla="*/ 382824 h 1931308"/>
              <a:gd name="connsiteX564" fmla="*/ 365570 w 2411140"/>
              <a:gd name="connsiteY564" fmla="*/ 382824 h 1931308"/>
              <a:gd name="connsiteX565" fmla="*/ 361361 w 2411140"/>
              <a:gd name="connsiteY565" fmla="*/ 381696 h 1931308"/>
              <a:gd name="connsiteX566" fmla="*/ 358377 w 2411140"/>
              <a:gd name="connsiteY566" fmla="*/ 382824 h 1931308"/>
              <a:gd name="connsiteX567" fmla="*/ 354715 w 2411140"/>
              <a:gd name="connsiteY567" fmla="*/ 382824 h 1931308"/>
              <a:gd name="connsiteX568" fmla="*/ 354765 w 2411140"/>
              <a:gd name="connsiteY568" fmla="*/ 382767 h 1931308"/>
              <a:gd name="connsiteX569" fmla="*/ 312989 w 2411140"/>
              <a:gd name="connsiteY569" fmla="*/ 378455 h 1931308"/>
              <a:gd name="connsiteX570" fmla="*/ 305487 w 2411140"/>
              <a:gd name="connsiteY570" fmla="*/ 380827 h 1931308"/>
              <a:gd name="connsiteX571" fmla="*/ 297602 w 2411140"/>
              <a:gd name="connsiteY571" fmla="*/ 380506 h 1931308"/>
              <a:gd name="connsiteX572" fmla="*/ 297604 w 2411140"/>
              <a:gd name="connsiteY572" fmla="*/ 380506 h 1931308"/>
              <a:gd name="connsiteX573" fmla="*/ 305346 w 2411140"/>
              <a:gd name="connsiteY573" fmla="*/ 379600 h 1931308"/>
              <a:gd name="connsiteX574" fmla="*/ 293653 w 2411140"/>
              <a:gd name="connsiteY574" fmla="*/ 376253 h 1931308"/>
              <a:gd name="connsiteX575" fmla="*/ 293519 w 2411140"/>
              <a:gd name="connsiteY575" fmla="*/ 376273 h 1931308"/>
              <a:gd name="connsiteX576" fmla="*/ 293509 w 2411140"/>
              <a:gd name="connsiteY576" fmla="*/ 376276 h 1931308"/>
              <a:gd name="connsiteX577" fmla="*/ 293482 w 2411140"/>
              <a:gd name="connsiteY577" fmla="*/ 376274 h 1931308"/>
              <a:gd name="connsiteX578" fmla="*/ 2113843 w 2411140"/>
              <a:gd name="connsiteY578" fmla="*/ 375906 h 1931308"/>
              <a:gd name="connsiteX579" fmla="*/ 2396899 w 2411140"/>
              <a:gd name="connsiteY579" fmla="*/ 583708 h 1931308"/>
              <a:gd name="connsiteX580" fmla="*/ 2411140 w 2411140"/>
              <a:gd name="connsiteY580" fmla="*/ 666101 h 1931308"/>
              <a:gd name="connsiteX581" fmla="*/ 2411140 w 2411140"/>
              <a:gd name="connsiteY581" fmla="*/ 1262756 h 1931308"/>
              <a:gd name="connsiteX582" fmla="*/ 2341222 w 2411140"/>
              <a:gd name="connsiteY582" fmla="*/ 1440530 h 1931308"/>
              <a:gd name="connsiteX583" fmla="*/ 2331765 w 2411140"/>
              <a:gd name="connsiteY583" fmla="*/ 1449546 h 1931308"/>
              <a:gd name="connsiteX584" fmla="*/ 2338830 w 2411140"/>
              <a:gd name="connsiteY584" fmla="*/ 1440567 h 1931308"/>
              <a:gd name="connsiteX585" fmla="*/ 2344350 w 2411140"/>
              <a:gd name="connsiteY585" fmla="*/ 1429527 h 1931308"/>
              <a:gd name="connsiteX586" fmla="*/ 2344420 w 2411140"/>
              <a:gd name="connsiteY586" fmla="*/ 1429057 h 1931308"/>
              <a:gd name="connsiteX587" fmla="*/ 2351562 w 2411140"/>
              <a:gd name="connsiteY587" fmla="*/ 1419335 h 1931308"/>
              <a:gd name="connsiteX588" fmla="*/ 2406135 w 2411140"/>
              <a:gd name="connsiteY588" fmla="*/ 1263860 h 1931308"/>
              <a:gd name="connsiteX589" fmla="*/ 2406613 w 2411140"/>
              <a:gd name="connsiteY589" fmla="*/ 672799 h 1931308"/>
              <a:gd name="connsiteX590" fmla="*/ 2392298 w 2411140"/>
              <a:gd name="connsiteY590" fmla="*/ 589266 h 1931308"/>
              <a:gd name="connsiteX591" fmla="*/ 2209004 w 2411140"/>
              <a:gd name="connsiteY591" fmla="*/ 404573 h 1931308"/>
              <a:gd name="connsiteX592" fmla="*/ 2111820 w 2411140"/>
              <a:gd name="connsiteY592" fmla="*/ 378941 h 1931308"/>
              <a:gd name="connsiteX593" fmla="*/ 363683 w 2411140"/>
              <a:gd name="connsiteY593" fmla="*/ 375456 h 1931308"/>
              <a:gd name="connsiteX594" fmla="*/ 363274 w 2411140"/>
              <a:gd name="connsiteY594" fmla="*/ 375499 h 1931308"/>
              <a:gd name="connsiteX595" fmla="*/ 339309 w 2411140"/>
              <a:gd name="connsiteY595" fmla="*/ 376223 h 1931308"/>
              <a:gd name="connsiteX596" fmla="*/ 342687 w 2411140"/>
              <a:gd name="connsiteY596" fmla="*/ 375883 h 1931308"/>
              <a:gd name="connsiteX597" fmla="*/ 319597 w 2411140"/>
              <a:gd name="connsiteY597" fmla="*/ 374847 h 1931308"/>
              <a:gd name="connsiteX598" fmla="*/ 332746 w 2411140"/>
              <a:gd name="connsiteY598" fmla="*/ 376421 h 1931308"/>
              <a:gd name="connsiteX599" fmla="*/ 339309 w 2411140"/>
              <a:gd name="connsiteY599" fmla="*/ 376223 h 1931308"/>
              <a:gd name="connsiteX600" fmla="*/ 319792 w 2411140"/>
              <a:gd name="connsiteY600" fmla="*/ 378186 h 1931308"/>
              <a:gd name="connsiteX601" fmla="*/ 318063 w 2411140"/>
              <a:gd name="connsiteY601" fmla="*/ 378234 h 1931308"/>
              <a:gd name="connsiteX602" fmla="*/ 318909 w 2411140"/>
              <a:gd name="connsiteY602" fmla="*/ 374581 h 1931308"/>
              <a:gd name="connsiteX603" fmla="*/ 319718 w 2411140"/>
              <a:gd name="connsiteY603" fmla="*/ 374581 h 1931308"/>
              <a:gd name="connsiteX604" fmla="*/ 319597 w 2411140"/>
              <a:gd name="connsiteY604" fmla="*/ 374847 h 1931308"/>
              <a:gd name="connsiteX605" fmla="*/ 318910 w 2411140"/>
              <a:gd name="connsiteY605" fmla="*/ 374765 h 1931308"/>
              <a:gd name="connsiteX606" fmla="*/ 318824 w 2411140"/>
              <a:gd name="connsiteY606" fmla="*/ 374755 h 1931308"/>
              <a:gd name="connsiteX607" fmla="*/ 308693 w 2411140"/>
              <a:gd name="connsiteY607" fmla="*/ 374446 h 1931308"/>
              <a:gd name="connsiteX608" fmla="*/ 293653 w 2411140"/>
              <a:gd name="connsiteY608" fmla="*/ 376253 h 1931308"/>
              <a:gd name="connsiteX609" fmla="*/ 301146 w 2411140"/>
              <a:gd name="connsiteY609" fmla="*/ 375160 h 1931308"/>
              <a:gd name="connsiteX610" fmla="*/ 308790 w 2411140"/>
              <a:gd name="connsiteY610" fmla="*/ 374434 h 1931308"/>
              <a:gd name="connsiteX611" fmla="*/ 308779 w 2411140"/>
              <a:gd name="connsiteY611" fmla="*/ 374438 h 1931308"/>
              <a:gd name="connsiteX612" fmla="*/ 308693 w 2411140"/>
              <a:gd name="connsiteY612" fmla="*/ 374446 h 1931308"/>
              <a:gd name="connsiteX613" fmla="*/ 318830 w 2411140"/>
              <a:gd name="connsiteY613" fmla="*/ 373922 h 1931308"/>
              <a:gd name="connsiteX614" fmla="*/ 315230 w 2411140"/>
              <a:gd name="connsiteY614" fmla="*/ 374324 h 1931308"/>
              <a:gd name="connsiteX615" fmla="*/ 318824 w 2411140"/>
              <a:gd name="connsiteY615" fmla="*/ 374755 h 1931308"/>
              <a:gd name="connsiteX616" fmla="*/ 317106 w 2411140"/>
              <a:gd name="connsiteY616" fmla="*/ 378261 h 1931308"/>
              <a:gd name="connsiteX617" fmla="*/ 318063 w 2411140"/>
              <a:gd name="connsiteY617" fmla="*/ 378234 h 1931308"/>
              <a:gd name="connsiteX618" fmla="*/ 318004 w 2411140"/>
              <a:gd name="connsiteY618" fmla="*/ 378366 h 1931308"/>
              <a:gd name="connsiteX619" fmla="*/ 317218 w 2411140"/>
              <a:gd name="connsiteY619" fmla="*/ 378445 h 1931308"/>
              <a:gd name="connsiteX620" fmla="*/ 313059 w 2411140"/>
              <a:gd name="connsiteY620" fmla="*/ 378445 h 1931308"/>
              <a:gd name="connsiteX621" fmla="*/ 312989 w 2411140"/>
              <a:gd name="connsiteY621" fmla="*/ 378455 h 1931308"/>
              <a:gd name="connsiteX622" fmla="*/ 313022 w 2411140"/>
              <a:gd name="connsiteY622" fmla="*/ 378445 h 1931308"/>
              <a:gd name="connsiteX623" fmla="*/ 297566 w 2411140"/>
              <a:gd name="connsiteY623" fmla="*/ 380505 h 1931308"/>
              <a:gd name="connsiteX624" fmla="*/ 297602 w 2411140"/>
              <a:gd name="connsiteY624" fmla="*/ 380506 h 1931308"/>
              <a:gd name="connsiteX625" fmla="*/ 252217 w 2411140"/>
              <a:gd name="connsiteY625" fmla="*/ 389218 h 1931308"/>
              <a:gd name="connsiteX626" fmla="*/ 208072 w 2411140"/>
              <a:gd name="connsiteY626" fmla="*/ 402843 h 1931308"/>
              <a:gd name="connsiteX627" fmla="*/ 208065 w 2411140"/>
              <a:gd name="connsiteY627" fmla="*/ 402882 h 1931308"/>
              <a:gd name="connsiteX628" fmla="*/ 200160 w 2411140"/>
              <a:gd name="connsiteY628" fmla="*/ 406338 h 1931308"/>
              <a:gd name="connsiteX629" fmla="*/ 166668 w 2411140"/>
              <a:gd name="connsiteY629" fmla="*/ 425871 h 1931308"/>
              <a:gd name="connsiteX630" fmla="*/ 147665 w 2411140"/>
              <a:gd name="connsiteY630" fmla="*/ 434882 h 1931308"/>
              <a:gd name="connsiteX631" fmla="*/ 136958 w 2411140"/>
              <a:gd name="connsiteY631" fmla="*/ 443199 h 1931308"/>
              <a:gd name="connsiteX632" fmla="*/ 123699 w 2411140"/>
              <a:gd name="connsiteY632" fmla="*/ 450932 h 1931308"/>
              <a:gd name="connsiteX633" fmla="*/ 122565 w 2411140"/>
              <a:gd name="connsiteY633" fmla="*/ 451550 h 1931308"/>
              <a:gd name="connsiteX634" fmla="*/ 122466 w 2411140"/>
              <a:gd name="connsiteY634" fmla="*/ 451651 h 1931308"/>
              <a:gd name="connsiteX635" fmla="*/ 107717 w 2411140"/>
              <a:gd name="connsiteY635" fmla="*/ 460253 h 1931308"/>
              <a:gd name="connsiteX636" fmla="*/ 39313 w 2411140"/>
              <a:gd name="connsiteY636" fmla="*/ 542236 h 1931308"/>
              <a:gd name="connsiteX637" fmla="*/ 25933 w 2411140"/>
              <a:gd name="connsiteY637" fmla="*/ 580049 h 1931308"/>
              <a:gd name="connsiteX638" fmla="*/ 20830 w 2411140"/>
              <a:gd name="connsiteY638" fmla="*/ 589863 h 1931308"/>
              <a:gd name="connsiteX639" fmla="*/ 20089 w 2411140"/>
              <a:gd name="connsiteY639" fmla="*/ 594590 h 1931308"/>
              <a:gd name="connsiteX640" fmla="*/ 19147 w 2411140"/>
              <a:gd name="connsiteY640" fmla="*/ 596698 h 1931308"/>
              <a:gd name="connsiteX641" fmla="*/ 16662 w 2411140"/>
              <a:gd name="connsiteY641" fmla="*/ 606248 h 1931308"/>
              <a:gd name="connsiteX642" fmla="*/ 9064 w 2411140"/>
              <a:gd name="connsiteY642" fmla="*/ 627720 h 1931308"/>
              <a:gd name="connsiteX643" fmla="*/ 7187 w 2411140"/>
              <a:gd name="connsiteY643" fmla="*/ 640894 h 1931308"/>
              <a:gd name="connsiteX644" fmla="*/ 6819 w 2411140"/>
              <a:gd name="connsiteY644" fmla="*/ 645126 h 1931308"/>
              <a:gd name="connsiteX645" fmla="*/ 6602 w 2411140"/>
              <a:gd name="connsiteY645" fmla="*/ 646569 h 1931308"/>
              <a:gd name="connsiteX646" fmla="*/ 6599 w 2411140"/>
              <a:gd name="connsiteY646" fmla="*/ 645125 h 1931308"/>
              <a:gd name="connsiteX647" fmla="*/ 4722 w 2411140"/>
              <a:gd name="connsiteY647" fmla="*/ 651197 h 1931308"/>
              <a:gd name="connsiteX648" fmla="*/ 4722 w 2411140"/>
              <a:gd name="connsiteY648" fmla="*/ 862224 h 1931308"/>
              <a:gd name="connsiteX649" fmla="*/ 4538 w 2411140"/>
              <a:gd name="connsiteY649" fmla="*/ 874676 h 1931308"/>
              <a:gd name="connsiteX650" fmla="*/ 4538 w 2411140"/>
              <a:gd name="connsiteY650" fmla="*/ 1042993 h 1931308"/>
              <a:gd name="connsiteX651" fmla="*/ 4693 w 2411140"/>
              <a:gd name="connsiteY651" fmla="*/ 1044003 h 1931308"/>
              <a:gd name="connsiteX652" fmla="*/ 6893 w 2411140"/>
              <a:gd name="connsiteY652" fmla="*/ 1287522 h 1931308"/>
              <a:gd name="connsiteX653" fmla="*/ 8917 w 2411140"/>
              <a:gd name="connsiteY653" fmla="*/ 1294660 h 1931308"/>
              <a:gd name="connsiteX654" fmla="*/ 46488 w 2411140"/>
              <a:gd name="connsiteY654" fmla="*/ 1401045 h 1931308"/>
              <a:gd name="connsiteX655" fmla="*/ 72555 w 2411140"/>
              <a:gd name="connsiteY655" fmla="*/ 1431576 h 1931308"/>
              <a:gd name="connsiteX656" fmla="*/ 73071 w 2411140"/>
              <a:gd name="connsiteY656" fmla="*/ 1432489 h 1931308"/>
              <a:gd name="connsiteX657" fmla="*/ 73970 w 2411140"/>
              <a:gd name="connsiteY657" fmla="*/ 1433233 h 1931308"/>
              <a:gd name="connsiteX658" fmla="*/ 100854 w 2411140"/>
              <a:gd name="connsiteY658" fmla="*/ 1464720 h 1931308"/>
              <a:gd name="connsiteX659" fmla="*/ 170095 w 2411140"/>
              <a:gd name="connsiteY659" fmla="*/ 1511699 h 1931308"/>
              <a:gd name="connsiteX660" fmla="*/ 249039 w 2411140"/>
              <a:gd name="connsiteY660" fmla="*/ 1542043 h 1931308"/>
              <a:gd name="connsiteX661" fmla="*/ 249140 w 2411140"/>
              <a:gd name="connsiteY661" fmla="*/ 1542094 h 1931308"/>
              <a:gd name="connsiteX662" fmla="*/ 251605 w 2411140"/>
              <a:gd name="connsiteY662" fmla="*/ 1547761 h 1931308"/>
              <a:gd name="connsiteX663" fmla="*/ 251207 w 2411140"/>
              <a:gd name="connsiteY663" fmla="*/ 1542452 h 1931308"/>
              <a:gd name="connsiteX664" fmla="*/ 299185 w 2411140"/>
              <a:gd name="connsiteY664" fmla="*/ 1550890 h 1931308"/>
              <a:gd name="connsiteX665" fmla="*/ 348790 w 2411140"/>
              <a:gd name="connsiteY665" fmla="*/ 1550374 h 1931308"/>
              <a:gd name="connsiteX666" fmla="*/ 311807 w 2411140"/>
              <a:gd name="connsiteY666" fmla="*/ 1546069 h 1931308"/>
              <a:gd name="connsiteX667" fmla="*/ 261908 w 2411140"/>
              <a:gd name="connsiteY667" fmla="*/ 1533557 h 1931308"/>
              <a:gd name="connsiteX668" fmla="*/ 255358 w 2411140"/>
              <a:gd name="connsiteY668" fmla="*/ 1528737 h 1931308"/>
              <a:gd name="connsiteX669" fmla="*/ 262902 w 2411140"/>
              <a:gd name="connsiteY669" fmla="*/ 1524100 h 1931308"/>
              <a:gd name="connsiteX670" fmla="*/ 260837 w 2411140"/>
              <a:gd name="connsiteY670" fmla="*/ 1523011 h 1931308"/>
              <a:gd name="connsiteX671" fmla="*/ 262166 w 2411140"/>
              <a:gd name="connsiteY671" fmla="*/ 1522039 h 1931308"/>
              <a:gd name="connsiteX672" fmla="*/ 290612 w 2411140"/>
              <a:gd name="connsiteY672" fmla="*/ 1529620 h 1931308"/>
              <a:gd name="connsiteX673" fmla="*/ 392323 w 2411140"/>
              <a:gd name="connsiteY673" fmla="*/ 1540659 h 1931308"/>
              <a:gd name="connsiteX674" fmla="*/ 417862 w 2411140"/>
              <a:gd name="connsiteY674" fmla="*/ 1557146 h 1931308"/>
              <a:gd name="connsiteX675" fmla="*/ 534403 w 2411140"/>
              <a:gd name="connsiteY675" fmla="*/ 1691608 h 1931308"/>
              <a:gd name="connsiteX676" fmla="*/ 660439 w 2411140"/>
              <a:gd name="connsiteY676" fmla="*/ 1737754 h 1931308"/>
              <a:gd name="connsiteX677" fmla="*/ 674202 w 2411140"/>
              <a:gd name="connsiteY677" fmla="*/ 1747101 h 1931308"/>
              <a:gd name="connsiteX678" fmla="*/ 879944 w 2411140"/>
              <a:gd name="connsiteY678" fmla="*/ 1885206 h 1931308"/>
              <a:gd name="connsiteX679" fmla="*/ 934112 w 2411140"/>
              <a:gd name="connsiteY679" fmla="*/ 1890873 h 1931308"/>
              <a:gd name="connsiteX680" fmla="*/ 1129807 w 2411140"/>
              <a:gd name="connsiteY680" fmla="*/ 1890873 h 1931308"/>
              <a:gd name="connsiteX681" fmla="*/ 1147213 w 2411140"/>
              <a:gd name="connsiteY681" fmla="*/ 1892161 h 1931308"/>
              <a:gd name="connsiteX682" fmla="*/ 1158072 w 2411140"/>
              <a:gd name="connsiteY682" fmla="*/ 1894039 h 1931308"/>
              <a:gd name="connsiteX683" fmla="*/ 1146513 w 2411140"/>
              <a:gd name="connsiteY683" fmla="*/ 1894111 h 1931308"/>
              <a:gd name="connsiteX684" fmla="*/ 1185336 w 2411140"/>
              <a:gd name="connsiteY684" fmla="*/ 1902134 h 1931308"/>
              <a:gd name="connsiteX685" fmla="*/ 1217802 w 2411140"/>
              <a:gd name="connsiteY685" fmla="*/ 1906789 h 1931308"/>
              <a:gd name="connsiteX686" fmla="*/ 1250523 w 2411140"/>
              <a:gd name="connsiteY686" fmla="*/ 1912322 h 1931308"/>
              <a:gd name="connsiteX687" fmla="*/ 1250831 w 2411140"/>
              <a:gd name="connsiteY687" fmla="*/ 1912696 h 1931308"/>
              <a:gd name="connsiteX688" fmla="*/ 1240534 w 2411140"/>
              <a:gd name="connsiteY688" fmla="*/ 1919797 h 1931308"/>
              <a:gd name="connsiteX689" fmla="*/ 1240727 w 2411140"/>
              <a:gd name="connsiteY689" fmla="*/ 1919871 h 1931308"/>
              <a:gd name="connsiteX690" fmla="*/ 1240534 w 2411140"/>
              <a:gd name="connsiteY690" fmla="*/ 1919871 h 1931308"/>
              <a:gd name="connsiteX691" fmla="*/ 949051 w 2411140"/>
              <a:gd name="connsiteY691" fmla="*/ 1920092 h 1931308"/>
              <a:gd name="connsiteX692" fmla="*/ 854184 w 2411140"/>
              <a:gd name="connsiteY692" fmla="*/ 1910413 h 1931308"/>
              <a:gd name="connsiteX693" fmla="*/ 849497 w 2411140"/>
              <a:gd name="connsiteY693" fmla="*/ 1909553 h 1931308"/>
              <a:gd name="connsiteX694" fmla="*/ 846878 w 2411140"/>
              <a:gd name="connsiteY694" fmla="*/ 1913173 h 1931308"/>
              <a:gd name="connsiteX695" fmla="*/ 843660 w 2411140"/>
              <a:gd name="connsiteY695" fmla="*/ 1913173 h 1931308"/>
              <a:gd name="connsiteX696" fmla="*/ 790456 w 2411140"/>
              <a:gd name="connsiteY696" fmla="*/ 1892709 h 1931308"/>
              <a:gd name="connsiteX697" fmla="*/ 787018 w 2411140"/>
              <a:gd name="connsiteY697" fmla="*/ 1891095 h 1931308"/>
              <a:gd name="connsiteX698" fmla="*/ 739018 w 2411140"/>
              <a:gd name="connsiteY698" fmla="*/ 1862704 h 1931308"/>
              <a:gd name="connsiteX699" fmla="*/ 658856 w 2411140"/>
              <a:gd name="connsiteY699" fmla="*/ 1778674 h 1931308"/>
              <a:gd name="connsiteX700" fmla="*/ 649951 w 2411140"/>
              <a:gd name="connsiteY700" fmla="*/ 1771314 h 1931308"/>
              <a:gd name="connsiteX701" fmla="*/ 650034 w 2411140"/>
              <a:gd name="connsiteY701" fmla="*/ 1771455 h 1931308"/>
              <a:gd name="connsiteX702" fmla="*/ 591515 w 2411140"/>
              <a:gd name="connsiteY702" fmla="*/ 1759428 h 1931308"/>
              <a:gd name="connsiteX703" fmla="*/ 376868 w 2411140"/>
              <a:gd name="connsiteY703" fmla="*/ 1564137 h 1931308"/>
              <a:gd name="connsiteX704" fmla="*/ 374439 w 2411140"/>
              <a:gd name="connsiteY704" fmla="*/ 1559280 h 1931308"/>
              <a:gd name="connsiteX705" fmla="*/ 368487 w 2411140"/>
              <a:gd name="connsiteY705" fmla="*/ 1559129 h 1931308"/>
              <a:gd name="connsiteX706" fmla="*/ 374329 w 2411140"/>
              <a:gd name="connsiteY706" fmla="*/ 1559096 h 1931308"/>
              <a:gd name="connsiteX707" fmla="*/ 367374 w 2411140"/>
              <a:gd name="connsiteY707" fmla="*/ 1556961 h 1931308"/>
              <a:gd name="connsiteX708" fmla="*/ 319278 w 2411140"/>
              <a:gd name="connsiteY708" fmla="*/ 1557256 h 1931308"/>
              <a:gd name="connsiteX709" fmla="*/ 306472 w 2411140"/>
              <a:gd name="connsiteY709" fmla="*/ 1556704 h 1931308"/>
              <a:gd name="connsiteX710" fmla="*/ 300037 w 2411140"/>
              <a:gd name="connsiteY710" fmla="*/ 1554644 h 1931308"/>
              <a:gd name="connsiteX711" fmla="*/ 293304 w 2411140"/>
              <a:gd name="connsiteY711" fmla="*/ 1554901 h 1931308"/>
              <a:gd name="connsiteX712" fmla="*/ 293298 w 2411140"/>
              <a:gd name="connsiteY712" fmla="*/ 1554900 h 1931308"/>
              <a:gd name="connsiteX713" fmla="*/ 251605 w 2411140"/>
              <a:gd name="connsiteY713" fmla="*/ 1547762 h 1931308"/>
              <a:gd name="connsiteX714" fmla="*/ 251605 w 2411140"/>
              <a:gd name="connsiteY714" fmla="*/ 1547761 h 1931308"/>
              <a:gd name="connsiteX715" fmla="*/ 190113 w 2411140"/>
              <a:gd name="connsiteY715" fmla="*/ 1527041 h 1931308"/>
              <a:gd name="connsiteX716" fmla="*/ 44649 w 2411140"/>
              <a:gd name="connsiteY716" fmla="*/ 1407669 h 1931308"/>
              <a:gd name="connsiteX717" fmla="*/ 12 w 2411140"/>
              <a:gd name="connsiteY717" fmla="*/ 1259480 h 1931308"/>
              <a:gd name="connsiteX718" fmla="*/ 12 w 2411140"/>
              <a:gd name="connsiteY718" fmla="*/ 682328 h 1931308"/>
              <a:gd name="connsiteX719" fmla="*/ 109525 w 2411140"/>
              <a:gd name="connsiteY719" fmla="*/ 452557 h 1931308"/>
              <a:gd name="connsiteX720" fmla="*/ 195933 w 2411140"/>
              <a:gd name="connsiteY720" fmla="*/ 401126 h 1931308"/>
              <a:gd name="connsiteX721" fmla="*/ 293509 w 2411140"/>
              <a:gd name="connsiteY721" fmla="*/ 376276 h 1931308"/>
              <a:gd name="connsiteX722" fmla="*/ 301302 w 2411140"/>
              <a:gd name="connsiteY722" fmla="*/ 376775 h 1931308"/>
              <a:gd name="connsiteX723" fmla="*/ 308779 w 2411140"/>
              <a:gd name="connsiteY723" fmla="*/ 374438 h 1931308"/>
              <a:gd name="connsiteX724" fmla="*/ 308827 w 2411140"/>
              <a:gd name="connsiteY724" fmla="*/ 374433 h 1931308"/>
              <a:gd name="connsiteX725" fmla="*/ 315377 w 2411140"/>
              <a:gd name="connsiteY725" fmla="*/ 374139 h 1931308"/>
              <a:gd name="connsiteX726" fmla="*/ 2066501 w 2411140"/>
              <a:gd name="connsiteY726" fmla="*/ 371705 h 1931308"/>
              <a:gd name="connsiteX727" fmla="*/ 2095995 w 2411140"/>
              <a:gd name="connsiteY727" fmla="*/ 373955 h 1931308"/>
              <a:gd name="connsiteX728" fmla="*/ 2094610 w 2411140"/>
              <a:gd name="connsiteY728" fmla="*/ 373970 h 1931308"/>
              <a:gd name="connsiteX729" fmla="*/ 2084624 w 2411140"/>
              <a:gd name="connsiteY729" fmla="*/ 373183 h 1931308"/>
              <a:gd name="connsiteX730" fmla="*/ 2039666 w 2411140"/>
              <a:gd name="connsiteY730" fmla="*/ 372485 h 1931308"/>
              <a:gd name="connsiteX731" fmla="*/ 2037136 w 2411140"/>
              <a:gd name="connsiteY731" fmla="*/ 372315 h 1931308"/>
              <a:gd name="connsiteX732" fmla="*/ 2037127 w 2411140"/>
              <a:gd name="connsiteY732" fmla="*/ 372294 h 1931308"/>
              <a:gd name="connsiteX733" fmla="*/ 555280 w 2411140"/>
              <a:gd name="connsiteY733" fmla="*/ 297058 h 1931308"/>
              <a:gd name="connsiteX734" fmla="*/ 518042 w 2411140"/>
              <a:gd name="connsiteY734" fmla="*/ 330753 h 1931308"/>
              <a:gd name="connsiteX735" fmla="*/ 483290 w 2411140"/>
              <a:gd name="connsiteY735" fmla="*/ 375501 h 1931308"/>
              <a:gd name="connsiteX736" fmla="*/ 459444 w 2411140"/>
              <a:gd name="connsiteY736" fmla="*/ 423081 h 1931308"/>
              <a:gd name="connsiteX737" fmla="*/ 448405 w 2411140"/>
              <a:gd name="connsiteY737" fmla="*/ 430441 h 1931308"/>
              <a:gd name="connsiteX738" fmla="*/ 448008 w 2411140"/>
              <a:gd name="connsiteY738" fmla="*/ 430371 h 1931308"/>
              <a:gd name="connsiteX739" fmla="*/ 448377 w 2411140"/>
              <a:gd name="connsiteY739" fmla="*/ 427971 h 1931308"/>
              <a:gd name="connsiteX740" fmla="*/ 444651 w 2411140"/>
              <a:gd name="connsiteY740" fmla="*/ 426577 h 1931308"/>
              <a:gd name="connsiteX741" fmla="*/ 430447 w 2411140"/>
              <a:gd name="connsiteY741" fmla="*/ 426577 h 1931308"/>
              <a:gd name="connsiteX742" fmla="*/ 452526 w 2411140"/>
              <a:gd name="connsiteY742" fmla="*/ 402658 h 1931308"/>
              <a:gd name="connsiteX743" fmla="*/ 481965 w 2411140"/>
              <a:gd name="connsiteY743" fmla="*/ 351839 h 1931308"/>
              <a:gd name="connsiteX744" fmla="*/ 516312 w 2411140"/>
              <a:gd name="connsiteY744" fmla="*/ 315914 h 1931308"/>
              <a:gd name="connsiteX745" fmla="*/ 607670 w 2411140"/>
              <a:gd name="connsiteY745" fmla="*/ 262750 h 1931308"/>
              <a:gd name="connsiteX746" fmla="*/ 610540 w 2411140"/>
              <a:gd name="connsiteY746" fmla="*/ 264074 h 1931308"/>
              <a:gd name="connsiteX747" fmla="*/ 611018 w 2411140"/>
              <a:gd name="connsiteY747" fmla="*/ 264047 h 1931308"/>
              <a:gd name="connsiteX748" fmla="*/ 611129 w 2411140"/>
              <a:gd name="connsiteY748" fmla="*/ 264405 h 1931308"/>
              <a:gd name="connsiteX749" fmla="*/ 586142 w 2411140"/>
              <a:gd name="connsiteY749" fmla="*/ 279309 h 1931308"/>
              <a:gd name="connsiteX750" fmla="*/ 561009 w 2411140"/>
              <a:gd name="connsiteY750" fmla="*/ 294286 h 1931308"/>
              <a:gd name="connsiteX751" fmla="*/ 555280 w 2411140"/>
              <a:gd name="connsiteY751" fmla="*/ 297058 h 1931308"/>
              <a:gd name="connsiteX752" fmla="*/ 560052 w 2411140"/>
              <a:gd name="connsiteY752" fmla="*/ 292740 h 1931308"/>
              <a:gd name="connsiteX753" fmla="*/ 518396 w 2411140"/>
              <a:gd name="connsiteY753" fmla="*/ 310367 h 1931308"/>
              <a:gd name="connsiteX754" fmla="*/ 461799 w 2411140"/>
              <a:gd name="connsiteY754" fmla="*/ 378077 h 1931308"/>
              <a:gd name="connsiteX755" fmla="*/ 424522 w 2411140"/>
              <a:gd name="connsiteY755" fmla="*/ 427681 h 1931308"/>
              <a:gd name="connsiteX756" fmla="*/ 437485 w 2411140"/>
              <a:gd name="connsiteY756" fmla="*/ 428523 h 1931308"/>
              <a:gd name="connsiteX757" fmla="*/ 448008 w 2411140"/>
              <a:gd name="connsiteY757" fmla="*/ 430371 h 1931308"/>
              <a:gd name="connsiteX758" fmla="*/ 447742 w 2411140"/>
              <a:gd name="connsiteY758" fmla="*/ 432097 h 1931308"/>
              <a:gd name="connsiteX759" fmla="*/ 431661 w 2411140"/>
              <a:gd name="connsiteY759" fmla="*/ 433753 h 1931308"/>
              <a:gd name="connsiteX760" fmla="*/ 243988 w 2411140"/>
              <a:gd name="connsiteY760" fmla="*/ 487074 h 1931308"/>
              <a:gd name="connsiteX761" fmla="*/ 234162 w 2411140"/>
              <a:gd name="connsiteY761" fmla="*/ 491674 h 1931308"/>
              <a:gd name="connsiteX762" fmla="*/ 230444 w 2411140"/>
              <a:gd name="connsiteY762" fmla="*/ 493006 h 1931308"/>
              <a:gd name="connsiteX763" fmla="*/ 234015 w 2411140"/>
              <a:gd name="connsiteY763" fmla="*/ 489356 h 1931308"/>
              <a:gd name="connsiteX764" fmla="*/ 221466 w 2411140"/>
              <a:gd name="connsiteY764" fmla="*/ 493588 h 1931308"/>
              <a:gd name="connsiteX765" fmla="*/ 213555 w 2411140"/>
              <a:gd name="connsiteY765" fmla="*/ 496348 h 1931308"/>
              <a:gd name="connsiteX766" fmla="*/ 190004 w 2411140"/>
              <a:gd name="connsiteY766" fmla="*/ 504996 h 1931308"/>
              <a:gd name="connsiteX767" fmla="*/ 154787 w 2411140"/>
              <a:gd name="connsiteY767" fmla="*/ 542236 h 1931308"/>
              <a:gd name="connsiteX768" fmla="*/ 103416 w 2411140"/>
              <a:gd name="connsiteY768" fmla="*/ 675411 h 1931308"/>
              <a:gd name="connsiteX769" fmla="*/ 101466 w 2411140"/>
              <a:gd name="connsiteY769" fmla="*/ 776865 h 1931308"/>
              <a:gd name="connsiteX770" fmla="*/ 101208 w 2411140"/>
              <a:gd name="connsiteY770" fmla="*/ 1247889 h 1931308"/>
              <a:gd name="connsiteX771" fmla="*/ 107254 w 2411140"/>
              <a:gd name="connsiteY771" fmla="*/ 1290429 h 1931308"/>
              <a:gd name="connsiteX772" fmla="*/ 107243 w 2411140"/>
              <a:gd name="connsiteY772" fmla="*/ 1290502 h 1931308"/>
              <a:gd name="connsiteX773" fmla="*/ 116590 w 2411140"/>
              <a:gd name="connsiteY773" fmla="*/ 1323952 h 1931308"/>
              <a:gd name="connsiteX774" fmla="*/ 200675 w 2411140"/>
              <a:gd name="connsiteY774" fmla="*/ 1437181 h 1931308"/>
              <a:gd name="connsiteX775" fmla="*/ 278468 w 2411140"/>
              <a:gd name="connsiteY775" fmla="*/ 1482407 h 1931308"/>
              <a:gd name="connsiteX776" fmla="*/ 304227 w 2411140"/>
              <a:gd name="connsiteY776" fmla="*/ 1480825 h 1931308"/>
              <a:gd name="connsiteX777" fmla="*/ 301649 w 2411140"/>
              <a:gd name="connsiteY777" fmla="*/ 1479473 h 1931308"/>
              <a:gd name="connsiteX778" fmla="*/ 306840 w 2411140"/>
              <a:gd name="connsiteY778" fmla="*/ 1478727 h 1931308"/>
              <a:gd name="connsiteX779" fmla="*/ 323657 w 2411140"/>
              <a:gd name="connsiteY779" fmla="*/ 1483106 h 1931308"/>
              <a:gd name="connsiteX780" fmla="*/ 435194 w 2411140"/>
              <a:gd name="connsiteY780" fmla="*/ 1499224 h 1931308"/>
              <a:gd name="connsiteX781" fmla="*/ 467687 w 2411140"/>
              <a:gd name="connsiteY781" fmla="*/ 1523695 h 1931308"/>
              <a:gd name="connsiteX782" fmla="*/ 468013 w 2411140"/>
              <a:gd name="connsiteY782" fmla="*/ 1530408 h 1931308"/>
              <a:gd name="connsiteX783" fmla="*/ 465700 w 2411140"/>
              <a:gd name="connsiteY783" fmla="*/ 1526713 h 1931308"/>
              <a:gd name="connsiteX784" fmla="*/ 472766 w 2411140"/>
              <a:gd name="connsiteY784" fmla="*/ 1550559 h 1931308"/>
              <a:gd name="connsiteX785" fmla="*/ 495176 w 2411140"/>
              <a:gd name="connsiteY785" fmla="*/ 1602077 h 1931308"/>
              <a:gd name="connsiteX786" fmla="*/ 521806 w 2411140"/>
              <a:gd name="connsiteY786" fmla="*/ 1624706 h 1931308"/>
              <a:gd name="connsiteX787" fmla="*/ 527375 w 2411140"/>
              <a:gd name="connsiteY787" fmla="*/ 1631552 h 1931308"/>
              <a:gd name="connsiteX788" fmla="*/ 540459 w 2411140"/>
              <a:gd name="connsiteY788" fmla="*/ 1640557 h 1931308"/>
              <a:gd name="connsiteX789" fmla="*/ 574293 w 2411140"/>
              <a:gd name="connsiteY789" fmla="*/ 1669308 h 1931308"/>
              <a:gd name="connsiteX790" fmla="*/ 625812 w 2411140"/>
              <a:gd name="connsiteY790" fmla="*/ 1675417 h 1931308"/>
              <a:gd name="connsiteX791" fmla="*/ 623734 w 2411140"/>
              <a:gd name="connsiteY791" fmla="*/ 1674214 h 1931308"/>
              <a:gd name="connsiteX792" fmla="*/ 626768 w 2411140"/>
              <a:gd name="connsiteY792" fmla="*/ 1673687 h 1931308"/>
              <a:gd name="connsiteX793" fmla="*/ 680678 w 2411140"/>
              <a:gd name="connsiteY793" fmla="*/ 1687192 h 1931308"/>
              <a:gd name="connsiteX794" fmla="*/ 719096 w 2411140"/>
              <a:gd name="connsiteY794" fmla="*/ 1712142 h 1931308"/>
              <a:gd name="connsiteX795" fmla="*/ 881268 w 2411140"/>
              <a:gd name="connsiteY795" fmla="*/ 1825592 h 1931308"/>
              <a:gd name="connsiteX796" fmla="*/ 888886 w 2411140"/>
              <a:gd name="connsiteY796" fmla="*/ 1827372 h 1931308"/>
              <a:gd name="connsiteX797" fmla="*/ 892170 w 2411140"/>
              <a:gd name="connsiteY797" fmla="*/ 1830231 h 1931308"/>
              <a:gd name="connsiteX798" fmla="*/ 878730 w 2411140"/>
              <a:gd name="connsiteY798" fmla="*/ 1829692 h 1931308"/>
              <a:gd name="connsiteX799" fmla="*/ 861508 w 2411140"/>
              <a:gd name="connsiteY799" fmla="*/ 1824857 h 1931308"/>
              <a:gd name="connsiteX800" fmla="*/ 755490 w 2411140"/>
              <a:gd name="connsiteY800" fmla="*/ 1763145 h 1931308"/>
              <a:gd name="connsiteX801" fmla="*/ 748586 w 2411140"/>
              <a:gd name="connsiteY801" fmla="*/ 1757340 h 1931308"/>
              <a:gd name="connsiteX802" fmla="*/ 743975 w 2411140"/>
              <a:gd name="connsiteY802" fmla="*/ 1757179 h 1931308"/>
              <a:gd name="connsiteX803" fmla="*/ 742795 w 2411140"/>
              <a:gd name="connsiteY803" fmla="*/ 1756263 h 1931308"/>
              <a:gd name="connsiteX804" fmla="*/ 743451 w 2411140"/>
              <a:gd name="connsiteY804" fmla="*/ 1757161 h 1931308"/>
              <a:gd name="connsiteX805" fmla="*/ 741985 w 2411140"/>
              <a:gd name="connsiteY805" fmla="*/ 1757110 h 1931308"/>
              <a:gd name="connsiteX806" fmla="*/ 748572 w 2411140"/>
              <a:gd name="connsiteY806" fmla="*/ 1771057 h 1931308"/>
              <a:gd name="connsiteX807" fmla="*/ 844249 w 2411140"/>
              <a:gd name="connsiteY807" fmla="*/ 1830229 h 1931308"/>
              <a:gd name="connsiteX808" fmla="*/ 883800 w 2411140"/>
              <a:gd name="connsiteY808" fmla="*/ 1843191 h 1931308"/>
              <a:gd name="connsiteX809" fmla="*/ 841195 w 2411140"/>
              <a:gd name="connsiteY809" fmla="*/ 1833468 h 1931308"/>
              <a:gd name="connsiteX810" fmla="*/ 800937 w 2411140"/>
              <a:gd name="connsiteY810" fmla="*/ 1816430 h 1931308"/>
              <a:gd name="connsiteX811" fmla="*/ 792694 w 2411140"/>
              <a:gd name="connsiteY811" fmla="*/ 1813744 h 1931308"/>
              <a:gd name="connsiteX812" fmla="*/ 790907 w 2411140"/>
              <a:gd name="connsiteY812" fmla="*/ 1816718 h 1931308"/>
              <a:gd name="connsiteX813" fmla="*/ 789455 w 2411140"/>
              <a:gd name="connsiteY813" fmla="*/ 1816171 h 1931308"/>
              <a:gd name="connsiteX814" fmla="*/ 790697 w 2411140"/>
              <a:gd name="connsiteY814" fmla="*/ 1817066 h 1931308"/>
              <a:gd name="connsiteX815" fmla="*/ 788646 w 2411140"/>
              <a:gd name="connsiteY815" fmla="*/ 1820478 h 1931308"/>
              <a:gd name="connsiteX816" fmla="*/ 797257 w 2411140"/>
              <a:gd name="connsiteY816" fmla="*/ 1828757 h 1931308"/>
              <a:gd name="connsiteX817" fmla="*/ 910487 w 2411140"/>
              <a:gd name="connsiteY817" fmla="*/ 1868905 h 1931308"/>
              <a:gd name="connsiteX818" fmla="*/ 916358 w 2411140"/>
              <a:gd name="connsiteY818" fmla="*/ 1866350 h 1931308"/>
              <a:gd name="connsiteX819" fmla="*/ 917735 w 2411140"/>
              <a:gd name="connsiteY819" fmla="*/ 1866659 h 1931308"/>
              <a:gd name="connsiteX820" fmla="*/ 917736 w 2411140"/>
              <a:gd name="connsiteY820" fmla="*/ 1866660 h 1931308"/>
              <a:gd name="connsiteX821" fmla="*/ 918987 w 2411140"/>
              <a:gd name="connsiteY821" fmla="*/ 1866439 h 1931308"/>
              <a:gd name="connsiteX822" fmla="*/ 917846 w 2411140"/>
              <a:gd name="connsiteY822" fmla="*/ 1867285 h 1931308"/>
              <a:gd name="connsiteX823" fmla="*/ 928371 w 2411140"/>
              <a:gd name="connsiteY823" fmla="*/ 1872953 h 1931308"/>
              <a:gd name="connsiteX824" fmla="*/ 1044618 w 2411140"/>
              <a:gd name="connsiteY824" fmla="*/ 1879577 h 1931308"/>
              <a:gd name="connsiteX825" fmla="*/ 1062371 w 2411140"/>
              <a:gd name="connsiteY825" fmla="*/ 1880252 h 1931308"/>
              <a:gd name="connsiteX826" fmla="*/ 979861 w 2411140"/>
              <a:gd name="connsiteY826" fmla="*/ 1881268 h 1931308"/>
              <a:gd name="connsiteX827" fmla="*/ 896540 w 2411140"/>
              <a:gd name="connsiteY827" fmla="*/ 1876006 h 1931308"/>
              <a:gd name="connsiteX828" fmla="*/ 685205 w 2411140"/>
              <a:gd name="connsiteY828" fmla="*/ 1739851 h 1931308"/>
              <a:gd name="connsiteX829" fmla="*/ 665812 w 2411140"/>
              <a:gd name="connsiteY829" fmla="*/ 1727008 h 1931308"/>
              <a:gd name="connsiteX830" fmla="*/ 424927 w 2411140"/>
              <a:gd name="connsiteY830" fmla="*/ 1540402 h 1931308"/>
              <a:gd name="connsiteX831" fmla="*/ 409619 w 2411140"/>
              <a:gd name="connsiteY831" fmla="*/ 1530208 h 1931308"/>
              <a:gd name="connsiteX832" fmla="*/ 241706 w 2411140"/>
              <a:gd name="connsiteY832" fmla="*/ 1497531 h 1931308"/>
              <a:gd name="connsiteX833" fmla="*/ 78872 w 2411140"/>
              <a:gd name="connsiteY833" fmla="*/ 1320345 h 1931308"/>
              <a:gd name="connsiteX834" fmla="*/ 68200 w 2411140"/>
              <a:gd name="connsiteY834" fmla="*/ 1247226 h 1931308"/>
              <a:gd name="connsiteX835" fmla="*/ 67979 w 2411140"/>
              <a:gd name="connsiteY835" fmla="*/ 695245 h 1931308"/>
              <a:gd name="connsiteX836" fmla="*/ 185735 w 2411140"/>
              <a:gd name="connsiteY836" fmla="*/ 468381 h 1931308"/>
              <a:gd name="connsiteX837" fmla="*/ 402406 w 2411140"/>
              <a:gd name="connsiteY837" fmla="*/ 402879 h 1931308"/>
              <a:gd name="connsiteX838" fmla="*/ 427356 w 2411140"/>
              <a:gd name="connsiteY838" fmla="*/ 387129 h 1931308"/>
              <a:gd name="connsiteX839" fmla="*/ 470426 w 2411140"/>
              <a:gd name="connsiteY839" fmla="*/ 317036 h 1931308"/>
              <a:gd name="connsiteX840" fmla="*/ 470415 w 2411140"/>
              <a:gd name="connsiteY840" fmla="*/ 317096 h 1931308"/>
              <a:gd name="connsiteX841" fmla="*/ 466326 w 2411140"/>
              <a:gd name="connsiteY841" fmla="*/ 339365 h 1931308"/>
              <a:gd name="connsiteX842" fmla="*/ 452563 w 2411140"/>
              <a:gd name="connsiteY842" fmla="*/ 375096 h 1931308"/>
              <a:gd name="connsiteX843" fmla="*/ 464780 w 2411140"/>
              <a:gd name="connsiteY843" fmla="*/ 361922 h 1931308"/>
              <a:gd name="connsiteX844" fmla="*/ 510408 w 2411140"/>
              <a:gd name="connsiteY844" fmla="*/ 308897 h 1931308"/>
              <a:gd name="connsiteX845" fmla="*/ 524300 w 2411140"/>
              <a:gd name="connsiteY845" fmla="*/ 297973 h 1931308"/>
              <a:gd name="connsiteX846" fmla="*/ 558820 w 2411140"/>
              <a:gd name="connsiteY846" fmla="*/ 277106 h 1931308"/>
              <a:gd name="connsiteX847" fmla="*/ 607670 w 2411140"/>
              <a:gd name="connsiteY847" fmla="*/ 262750 h 1931308"/>
              <a:gd name="connsiteX848" fmla="*/ 1754797 w 2411140"/>
              <a:gd name="connsiteY848" fmla="*/ 247000 h 1931308"/>
              <a:gd name="connsiteX849" fmla="*/ 1776407 w 2411140"/>
              <a:gd name="connsiteY849" fmla="*/ 247769 h 1931308"/>
              <a:gd name="connsiteX850" fmla="*/ 1797520 w 2411140"/>
              <a:gd name="connsiteY850" fmla="*/ 252042 h 1931308"/>
              <a:gd name="connsiteX851" fmla="*/ 1851209 w 2411140"/>
              <a:gd name="connsiteY851" fmla="*/ 280966 h 1931308"/>
              <a:gd name="connsiteX852" fmla="*/ 1919437 w 2411140"/>
              <a:gd name="connsiteY852" fmla="*/ 349655 h 1931308"/>
              <a:gd name="connsiteX853" fmla="*/ 1927123 w 2411140"/>
              <a:gd name="connsiteY853" fmla="*/ 362925 h 1931308"/>
              <a:gd name="connsiteX854" fmla="*/ 1951343 w 2411140"/>
              <a:gd name="connsiteY854" fmla="*/ 413512 h 1931308"/>
              <a:gd name="connsiteX855" fmla="*/ 1951266 w 2411140"/>
              <a:gd name="connsiteY855" fmla="*/ 413735 h 1931308"/>
              <a:gd name="connsiteX856" fmla="*/ 1848045 w 2411140"/>
              <a:gd name="connsiteY856" fmla="*/ 290164 h 1931308"/>
              <a:gd name="connsiteX857" fmla="*/ 1803127 w 2411140"/>
              <a:gd name="connsiteY857" fmla="*/ 264899 h 1931308"/>
              <a:gd name="connsiteX858" fmla="*/ 723145 w 2411140"/>
              <a:gd name="connsiteY858" fmla="*/ 199687 h 1931308"/>
              <a:gd name="connsiteX859" fmla="*/ 717611 w 2411140"/>
              <a:gd name="connsiteY859" fmla="*/ 215995 h 1931308"/>
              <a:gd name="connsiteX860" fmla="*/ 717292 w 2411140"/>
              <a:gd name="connsiteY860" fmla="*/ 216494 h 1931308"/>
              <a:gd name="connsiteX861" fmla="*/ 700558 w 2411140"/>
              <a:gd name="connsiteY861" fmla="*/ 237556 h 1931308"/>
              <a:gd name="connsiteX862" fmla="*/ 676586 w 2411140"/>
              <a:gd name="connsiteY862" fmla="*/ 242747 h 1931308"/>
              <a:gd name="connsiteX863" fmla="*/ 682739 w 2411140"/>
              <a:gd name="connsiteY863" fmla="*/ 237874 h 1931308"/>
              <a:gd name="connsiteX864" fmla="*/ 707762 w 2411140"/>
              <a:gd name="connsiteY864" fmla="*/ 216604 h 1931308"/>
              <a:gd name="connsiteX865" fmla="*/ 739617 w 2411140"/>
              <a:gd name="connsiteY865" fmla="*/ 181574 h 1931308"/>
              <a:gd name="connsiteX866" fmla="*/ 723145 w 2411140"/>
              <a:gd name="connsiteY866" fmla="*/ 199687 h 1931308"/>
              <a:gd name="connsiteX867" fmla="*/ 723246 w 2411140"/>
              <a:gd name="connsiteY867" fmla="*/ 199392 h 1931308"/>
              <a:gd name="connsiteX868" fmla="*/ 734846 w 2411140"/>
              <a:gd name="connsiteY868" fmla="*/ 185767 h 1931308"/>
              <a:gd name="connsiteX869" fmla="*/ 1769778 w 2411140"/>
              <a:gd name="connsiteY869" fmla="*/ 167561 h 1931308"/>
              <a:gd name="connsiteX870" fmla="*/ 1770092 w 2411140"/>
              <a:gd name="connsiteY870" fmla="*/ 167607 h 1931308"/>
              <a:gd name="connsiteX871" fmla="*/ 1776147 w 2411140"/>
              <a:gd name="connsiteY871" fmla="*/ 168392 h 1931308"/>
              <a:gd name="connsiteX872" fmla="*/ 1772663 w 2411140"/>
              <a:gd name="connsiteY872" fmla="*/ 168556 h 1931308"/>
              <a:gd name="connsiteX873" fmla="*/ 1763481 w 2411140"/>
              <a:gd name="connsiteY873" fmla="*/ 166521 h 1931308"/>
              <a:gd name="connsiteX874" fmla="*/ 1768954 w 2411140"/>
              <a:gd name="connsiteY874" fmla="*/ 167277 h 1931308"/>
              <a:gd name="connsiteX875" fmla="*/ 1769778 w 2411140"/>
              <a:gd name="connsiteY875" fmla="*/ 167561 h 1931308"/>
              <a:gd name="connsiteX876" fmla="*/ 1764104 w 2411140"/>
              <a:gd name="connsiteY876" fmla="*/ 166729 h 1931308"/>
              <a:gd name="connsiteX877" fmla="*/ 686125 w 2411140"/>
              <a:gd name="connsiteY877" fmla="*/ 139189 h 1931308"/>
              <a:gd name="connsiteX878" fmla="*/ 704193 w 2411140"/>
              <a:gd name="connsiteY878" fmla="*/ 141645 h 1931308"/>
              <a:gd name="connsiteX879" fmla="*/ 704203 w 2411140"/>
              <a:gd name="connsiteY879" fmla="*/ 141637 h 1931308"/>
              <a:gd name="connsiteX880" fmla="*/ 704303 w 2411140"/>
              <a:gd name="connsiteY880" fmla="*/ 141829 h 1931308"/>
              <a:gd name="connsiteX881" fmla="*/ 673723 w 2411140"/>
              <a:gd name="connsiteY881" fmla="*/ 181277 h 1931308"/>
              <a:gd name="connsiteX882" fmla="*/ 654661 w 2411140"/>
              <a:gd name="connsiteY882" fmla="*/ 192979 h 1931308"/>
              <a:gd name="connsiteX883" fmla="*/ 506031 w 2411140"/>
              <a:gd name="connsiteY883" fmla="*/ 258886 h 1931308"/>
              <a:gd name="connsiteX884" fmla="*/ 411679 w 2411140"/>
              <a:gd name="connsiteY884" fmla="*/ 383744 h 1931308"/>
              <a:gd name="connsiteX885" fmla="*/ 402626 w 2411140"/>
              <a:gd name="connsiteY885" fmla="*/ 389668 h 1931308"/>
              <a:gd name="connsiteX886" fmla="*/ 369876 w 2411140"/>
              <a:gd name="connsiteY886" fmla="*/ 389374 h 1931308"/>
              <a:gd name="connsiteX887" fmla="*/ 369780 w 2411140"/>
              <a:gd name="connsiteY887" fmla="*/ 389227 h 1931308"/>
              <a:gd name="connsiteX888" fmla="*/ 369802 w 2411140"/>
              <a:gd name="connsiteY888" fmla="*/ 389227 h 1931308"/>
              <a:gd name="connsiteX889" fmla="*/ 365699 w 2411140"/>
              <a:gd name="connsiteY889" fmla="*/ 382853 h 1931308"/>
              <a:gd name="connsiteX890" fmla="*/ 373869 w 2411140"/>
              <a:gd name="connsiteY890" fmla="*/ 384747 h 1931308"/>
              <a:gd name="connsiteX891" fmla="*/ 381284 w 2411140"/>
              <a:gd name="connsiteY891" fmla="*/ 380433 h 1931308"/>
              <a:gd name="connsiteX892" fmla="*/ 393280 w 2411140"/>
              <a:gd name="connsiteY892" fmla="*/ 361223 h 1931308"/>
              <a:gd name="connsiteX893" fmla="*/ 447963 w 2411140"/>
              <a:gd name="connsiteY893" fmla="*/ 275004 h 1931308"/>
              <a:gd name="connsiteX894" fmla="*/ 527643 w 2411140"/>
              <a:gd name="connsiteY894" fmla="*/ 212691 h 1931308"/>
              <a:gd name="connsiteX895" fmla="*/ 571304 w 2411140"/>
              <a:gd name="connsiteY895" fmla="*/ 193146 h 1931308"/>
              <a:gd name="connsiteX896" fmla="*/ 577447 w 2411140"/>
              <a:gd name="connsiteY896" fmla="*/ 191062 h 1931308"/>
              <a:gd name="connsiteX897" fmla="*/ 623015 w 2411140"/>
              <a:gd name="connsiteY897" fmla="*/ 178996 h 1931308"/>
              <a:gd name="connsiteX898" fmla="*/ 672583 w 2411140"/>
              <a:gd name="connsiteY898" fmla="*/ 149815 h 1931308"/>
              <a:gd name="connsiteX899" fmla="*/ 686125 w 2411140"/>
              <a:gd name="connsiteY899" fmla="*/ 139189 h 1931308"/>
              <a:gd name="connsiteX900" fmla="*/ 1128629 w 2411140"/>
              <a:gd name="connsiteY900" fmla="*/ 86999 h 1931308"/>
              <a:gd name="connsiteX901" fmla="*/ 1264784 w 2411140"/>
              <a:gd name="connsiteY901" fmla="*/ 91967 h 1931308"/>
              <a:gd name="connsiteX902" fmla="*/ 1286301 w 2411140"/>
              <a:gd name="connsiteY902" fmla="*/ 93663 h 1931308"/>
              <a:gd name="connsiteX903" fmla="*/ 967157 w 2411140"/>
              <a:gd name="connsiteY903" fmla="*/ 94138 h 1931308"/>
              <a:gd name="connsiteX904" fmla="*/ 720274 w 2411140"/>
              <a:gd name="connsiteY904" fmla="*/ 213035 h 1931308"/>
              <a:gd name="connsiteX905" fmla="*/ 717441 w 2411140"/>
              <a:gd name="connsiteY905" fmla="*/ 216494 h 1931308"/>
              <a:gd name="connsiteX906" fmla="*/ 717611 w 2411140"/>
              <a:gd name="connsiteY906" fmla="*/ 215995 h 1931308"/>
              <a:gd name="connsiteX907" fmla="*/ 733949 w 2411140"/>
              <a:gd name="connsiteY907" fmla="*/ 190390 h 1931308"/>
              <a:gd name="connsiteX908" fmla="*/ 755379 w 2411140"/>
              <a:gd name="connsiteY908" fmla="*/ 168177 h 1931308"/>
              <a:gd name="connsiteX909" fmla="*/ 856318 w 2411140"/>
              <a:gd name="connsiteY909" fmla="*/ 109005 h 1931308"/>
              <a:gd name="connsiteX910" fmla="*/ 959355 w 2411140"/>
              <a:gd name="connsiteY910" fmla="*/ 87735 h 1931308"/>
              <a:gd name="connsiteX911" fmla="*/ 1128629 w 2411140"/>
              <a:gd name="connsiteY911" fmla="*/ 86999 h 1931308"/>
              <a:gd name="connsiteX912" fmla="*/ 906061 w 2411140"/>
              <a:gd name="connsiteY912" fmla="*/ 86505 h 1931308"/>
              <a:gd name="connsiteX913" fmla="*/ 824598 w 2411140"/>
              <a:gd name="connsiteY913" fmla="*/ 111949 h 1931308"/>
              <a:gd name="connsiteX914" fmla="*/ 721230 w 2411140"/>
              <a:gd name="connsiteY914" fmla="*/ 191508 h 1931308"/>
              <a:gd name="connsiteX915" fmla="*/ 673392 w 2411140"/>
              <a:gd name="connsiteY915" fmla="*/ 238831 h 1931308"/>
              <a:gd name="connsiteX916" fmla="*/ 671110 w 2411140"/>
              <a:gd name="connsiteY916" fmla="*/ 241002 h 1931308"/>
              <a:gd name="connsiteX917" fmla="*/ 674275 w 2411140"/>
              <a:gd name="connsiteY917" fmla="*/ 243247 h 1931308"/>
              <a:gd name="connsiteX918" fmla="*/ 676586 w 2411140"/>
              <a:gd name="connsiteY918" fmla="*/ 242747 h 1931308"/>
              <a:gd name="connsiteX919" fmla="*/ 674607 w 2411140"/>
              <a:gd name="connsiteY919" fmla="*/ 244314 h 1931308"/>
              <a:gd name="connsiteX920" fmla="*/ 666217 w 2411140"/>
              <a:gd name="connsiteY920" fmla="*/ 248840 h 1931308"/>
              <a:gd name="connsiteX921" fmla="*/ 619703 w 2411140"/>
              <a:gd name="connsiteY921" fmla="*/ 263559 h 1931308"/>
              <a:gd name="connsiteX922" fmla="*/ 611018 w 2411140"/>
              <a:gd name="connsiteY922" fmla="*/ 264047 h 1931308"/>
              <a:gd name="connsiteX923" fmla="*/ 610536 w 2411140"/>
              <a:gd name="connsiteY923" fmla="*/ 262503 h 1931308"/>
              <a:gd name="connsiteX924" fmla="*/ 604542 w 2411140"/>
              <a:gd name="connsiteY924" fmla="*/ 260946 h 1931308"/>
              <a:gd name="connsiteX925" fmla="*/ 553465 w 2411140"/>
              <a:gd name="connsiteY925" fmla="*/ 275040 h 1931308"/>
              <a:gd name="connsiteX926" fmla="*/ 524300 w 2411140"/>
              <a:gd name="connsiteY926" fmla="*/ 297973 h 1931308"/>
              <a:gd name="connsiteX927" fmla="*/ 514937 w 2411140"/>
              <a:gd name="connsiteY927" fmla="*/ 303633 h 1931308"/>
              <a:gd name="connsiteX928" fmla="*/ 510408 w 2411140"/>
              <a:gd name="connsiteY928" fmla="*/ 308897 h 1931308"/>
              <a:gd name="connsiteX929" fmla="*/ 488883 w 2411140"/>
              <a:gd name="connsiteY929" fmla="*/ 325822 h 1931308"/>
              <a:gd name="connsiteX930" fmla="*/ 457310 w 2411140"/>
              <a:gd name="connsiteY930" fmla="*/ 367295 h 1931308"/>
              <a:gd name="connsiteX931" fmla="*/ 470741 w 2411140"/>
              <a:gd name="connsiteY931" fmla="*/ 336788 h 1931308"/>
              <a:gd name="connsiteX932" fmla="*/ 474412 w 2411140"/>
              <a:gd name="connsiteY932" fmla="*/ 326848 h 1931308"/>
              <a:gd name="connsiteX933" fmla="*/ 470546 w 2411140"/>
              <a:gd name="connsiteY933" fmla="*/ 316942 h 1931308"/>
              <a:gd name="connsiteX934" fmla="*/ 470521 w 2411140"/>
              <a:gd name="connsiteY934" fmla="*/ 316880 h 1931308"/>
              <a:gd name="connsiteX935" fmla="*/ 470426 w 2411140"/>
              <a:gd name="connsiteY935" fmla="*/ 317036 h 1931308"/>
              <a:gd name="connsiteX936" fmla="*/ 470447 w 2411140"/>
              <a:gd name="connsiteY936" fmla="*/ 316918 h 1931308"/>
              <a:gd name="connsiteX937" fmla="*/ 477365 w 2411140"/>
              <a:gd name="connsiteY937" fmla="*/ 308785 h 1931308"/>
              <a:gd name="connsiteX938" fmla="*/ 654956 w 2411140"/>
              <a:gd name="connsiteY938" fmla="*/ 207405 h 1931308"/>
              <a:gd name="connsiteX939" fmla="*/ 667836 w 2411140"/>
              <a:gd name="connsiteY939" fmla="*/ 205454 h 1931308"/>
              <a:gd name="connsiteX940" fmla="*/ 683328 w 2411140"/>
              <a:gd name="connsiteY940" fmla="*/ 195813 h 1931308"/>
              <a:gd name="connsiteX941" fmla="*/ 728333 w 2411140"/>
              <a:gd name="connsiteY941" fmla="*/ 141535 h 1931308"/>
              <a:gd name="connsiteX942" fmla="*/ 728274 w 2411140"/>
              <a:gd name="connsiteY942" fmla="*/ 141845 h 1931308"/>
              <a:gd name="connsiteX943" fmla="*/ 725021 w 2411140"/>
              <a:gd name="connsiteY943" fmla="*/ 148885 h 1931308"/>
              <a:gd name="connsiteX944" fmla="*/ 726897 w 2411140"/>
              <a:gd name="connsiteY944" fmla="*/ 156438 h 1931308"/>
              <a:gd name="connsiteX945" fmla="*/ 744119 w 2411140"/>
              <a:gd name="connsiteY945" fmla="*/ 156623 h 1931308"/>
              <a:gd name="connsiteX946" fmla="*/ 759133 w 2411140"/>
              <a:gd name="connsiteY946" fmla="*/ 147680 h 1931308"/>
              <a:gd name="connsiteX947" fmla="*/ 829566 w 2411140"/>
              <a:gd name="connsiteY947" fmla="*/ 108490 h 1931308"/>
              <a:gd name="connsiteX948" fmla="*/ 889359 w 2411140"/>
              <a:gd name="connsiteY948" fmla="*/ 88177 h 1931308"/>
              <a:gd name="connsiteX949" fmla="*/ 1416148 w 2411140"/>
              <a:gd name="connsiteY949" fmla="*/ 84064 h 1931308"/>
              <a:gd name="connsiteX950" fmla="*/ 1493048 w 2411140"/>
              <a:gd name="connsiteY950" fmla="*/ 87036 h 1931308"/>
              <a:gd name="connsiteX951" fmla="*/ 1577685 w 2411140"/>
              <a:gd name="connsiteY951" fmla="*/ 106539 h 1931308"/>
              <a:gd name="connsiteX952" fmla="*/ 1629608 w 2411140"/>
              <a:gd name="connsiteY952" fmla="*/ 140026 h 1931308"/>
              <a:gd name="connsiteX953" fmla="*/ 1707658 w 2411140"/>
              <a:gd name="connsiteY953" fmla="*/ 229484 h 1931308"/>
              <a:gd name="connsiteX954" fmla="*/ 1722377 w 2411140"/>
              <a:gd name="connsiteY954" fmla="*/ 235445 h 1931308"/>
              <a:gd name="connsiteX955" fmla="*/ 1757704 w 2411140"/>
              <a:gd name="connsiteY955" fmla="*/ 235445 h 1931308"/>
              <a:gd name="connsiteX956" fmla="*/ 1815008 w 2411140"/>
              <a:gd name="connsiteY956" fmla="*/ 255612 h 1931308"/>
              <a:gd name="connsiteX957" fmla="*/ 1815348 w 2411140"/>
              <a:gd name="connsiteY957" fmla="*/ 255772 h 1931308"/>
              <a:gd name="connsiteX958" fmla="*/ 1865051 w 2411140"/>
              <a:gd name="connsiteY958" fmla="*/ 286278 h 1931308"/>
              <a:gd name="connsiteX959" fmla="*/ 1908152 w 2411140"/>
              <a:gd name="connsiteY959" fmla="*/ 326061 h 1931308"/>
              <a:gd name="connsiteX960" fmla="*/ 1943675 w 2411140"/>
              <a:gd name="connsiteY960" fmla="*/ 371658 h 1931308"/>
              <a:gd name="connsiteX961" fmla="*/ 1946824 w 2411140"/>
              <a:gd name="connsiteY961" fmla="*/ 376714 h 1931308"/>
              <a:gd name="connsiteX962" fmla="*/ 1958525 w 2411140"/>
              <a:gd name="connsiteY962" fmla="*/ 399926 h 1931308"/>
              <a:gd name="connsiteX963" fmla="*/ 1974817 w 2411140"/>
              <a:gd name="connsiteY963" fmla="*/ 424848 h 1931308"/>
              <a:gd name="connsiteX964" fmla="*/ 1959101 w 2411140"/>
              <a:gd name="connsiteY964" fmla="*/ 426903 h 1931308"/>
              <a:gd name="connsiteX965" fmla="*/ 1954099 w 2411140"/>
              <a:gd name="connsiteY965" fmla="*/ 420138 h 1931308"/>
              <a:gd name="connsiteX966" fmla="*/ 1951449 w 2411140"/>
              <a:gd name="connsiteY966" fmla="*/ 413735 h 1931308"/>
              <a:gd name="connsiteX967" fmla="*/ 1951343 w 2411140"/>
              <a:gd name="connsiteY967" fmla="*/ 413512 h 1931308"/>
              <a:gd name="connsiteX968" fmla="*/ 1953010 w 2411140"/>
              <a:gd name="connsiteY968" fmla="*/ 408642 h 1931308"/>
              <a:gd name="connsiteX969" fmla="*/ 1950861 w 2411140"/>
              <a:gd name="connsiteY969" fmla="*/ 403909 h 1931308"/>
              <a:gd name="connsiteX970" fmla="*/ 1927123 w 2411140"/>
              <a:gd name="connsiteY970" fmla="*/ 362925 h 1931308"/>
              <a:gd name="connsiteX971" fmla="*/ 1922010 w 2411140"/>
              <a:gd name="connsiteY971" fmla="*/ 352245 h 1931308"/>
              <a:gd name="connsiteX972" fmla="*/ 1919437 w 2411140"/>
              <a:gd name="connsiteY972" fmla="*/ 349655 h 1931308"/>
              <a:gd name="connsiteX973" fmla="*/ 1909683 w 2411140"/>
              <a:gd name="connsiteY973" fmla="*/ 332814 h 1931308"/>
              <a:gd name="connsiteX974" fmla="*/ 1810547 w 2411140"/>
              <a:gd name="connsiteY974" fmla="*/ 254359 h 1931308"/>
              <a:gd name="connsiteX975" fmla="*/ 1754797 w 2411140"/>
              <a:gd name="connsiteY975" fmla="*/ 247000 h 1931308"/>
              <a:gd name="connsiteX976" fmla="*/ 1754797 w 2411140"/>
              <a:gd name="connsiteY976" fmla="*/ 247000 h 1931308"/>
              <a:gd name="connsiteX977" fmla="*/ 1754796 w 2411140"/>
              <a:gd name="connsiteY977" fmla="*/ 247000 h 1931308"/>
              <a:gd name="connsiteX978" fmla="*/ 1714318 w 2411140"/>
              <a:gd name="connsiteY978" fmla="*/ 240524 h 1931308"/>
              <a:gd name="connsiteX979" fmla="*/ 1706480 w 2411140"/>
              <a:gd name="connsiteY979" fmla="*/ 233973 h 1931308"/>
              <a:gd name="connsiteX980" fmla="*/ 1508650 w 2411140"/>
              <a:gd name="connsiteY980" fmla="*/ 99437 h 1931308"/>
              <a:gd name="connsiteX981" fmla="*/ 1460075 w 2411140"/>
              <a:gd name="connsiteY981" fmla="*/ 94249 h 1931308"/>
              <a:gd name="connsiteX982" fmla="*/ 1288593 w 2411140"/>
              <a:gd name="connsiteY982" fmla="*/ 93844 h 1931308"/>
              <a:gd name="connsiteX983" fmla="*/ 1286301 w 2411140"/>
              <a:gd name="connsiteY983" fmla="*/ 93663 h 1931308"/>
              <a:gd name="connsiteX984" fmla="*/ 1288520 w 2411140"/>
              <a:gd name="connsiteY984" fmla="*/ 93660 h 1931308"/>
              <a:gd name="connsiteX985" fmla="*/ 1274095 w 2411140"/>
              <a:gd name="connsiteY985" fmla="*/ 89980 h 1931308"/>
              <a:gd name="connsiteX986" fmla="*/ 1199090 w 2411140"/>
              <a:gd name="connsiteY986" fmla="*/ 87050 h 1931308"/>
              <a:gd name="connsiteX987" fmla="*/ 1143786 w 2411140"/>
              <a:gd name="connsiteY987" fmla="*/ 84460 h 1931308"/>
              <a:gd name="connsiteX988" fmla="*/ 1307582 w 2411140"/>
              <a:gd name="connsiteY988" fmla="*/ 84460 h 1931308"/>
              <a:gd name="connsiteX989" fmla="*/ 1339192 w 2411140"/>
              <a:gd name="connsiteY989" fmla="*/ 85895 h 1931308"/>
              <a:gd name="connsiteX990" fmla="*/ 1416148 w 2411140"/>
              <a:gd name="connsiteY990" fmla="*/ 84064 h 1931308"/>
              <a:gd name="connsiteX991" fmla="*/ 969986 w 2411140"/>
              <a:gd name="connsiteY991" fmla="*/ 83984 h 1931308"/>
              <a:gd name="connsiteX992" fmla="*/ 924765 w 2411140"/>
              <a:gd name="connsiteY992" fmla="*/ 86962 h 1931308"/>
              <a:gd name="connsiteX993" fmla="*/ 854847 w 2411140"/>
              <a:gd name="connsiteY993" fmla="*/ 106466 h 1931308"/>
              <a:gd name="connsiteX994" fmla="*/ 789313 w 2411140"/>
              <a:gd name="connsiteY994" fmla="*/ 137892 h 1931308"/>
              <a:gd name="connsiteX995" fmla="*/ 739617 w 2411140"/>
              <a:gd name="connsiteY995" fmla="*/ 181574 h 1931308"/>
              <a:gd name="connsiteX996" fmla="*/ 770504 w 2411140"/>
              <a:gd name="connsiteY996" fmla="*/ 147607 h 1931308"/>
              <a:gd name="connsiteX997" fmla="*/ 846678 w 2411140"/>
              <a:gd name="connsiteY997" fmla="*/ 105619 h 1931308"/>
              <a:gd name="connsiteX998" fmla="*/ 949493 w 2411140"/>
              <a:gd name="connsiteY998" fmla="*/ 84018 h 1931308"/>
              <a:gd name="connsiteX999" fmla="*/ 1095294 w 2411140"/>
              <a:gd name="connsiteY999" fmla="*/ 83540 h 1931308"/>
              <a:gd name="connsiteX1000" fmla="*/ 1124140 w 2411140"/>
              <a:gd name="connsiteY1000" fmla="*/ 83540 h 1931308"/>
              <a:gd name="connsiteX1001" fmla="*/ 1143786 w 2411140"/>
              <a:gd name="connsiteY1001" fmla="*/ 84460 h 1931308"/>
              <a:gd name="connsiteX1002" fmla="*/ 1114168 w 2411140"/>
              <a:gd name="connsiteY1002" fmla="*/ 84460 h 1931308"/>
              <a:gd name="connsiteX1003" fmla="*/ 976724 w 2411140"/>
              <a:gd name="connsiteY1003" fmla="*/ 83540 h 1931308"/>
              <a:gd name="connsiteX1004" fmla="*/ 1067519 w 2411140"/>
              <a:gd name="connsiteY1004" fmla="*/ 83540 h 1931308"/>
              <a:gd name="connsiteX1005" fmla="*/ 1066914 w 2411140"/>
              <a:gd name="connsiteY1005" fmla="*/ 84133 h 1931308"/>
              <a:gd name="connsiteX1006" fmla="*/ 1059706 w 2411140"/>
              <a:gd name="connsiteY1006" fmla="*/ 83834 h 1931308"/>
              <a:gd name="connsiteX1007" fmla="*/ 969986 w 2411140"/>
              <a:gd name="connsiteY1007" fmla="*/ 83984 h 1931308"/>
              <a:gd name="connsiteX1008" fmla="*/ 979630 w 2411140"/>
              <a:gd name="connsiteY1008" fmla="*/ 81131 h 1931308"/>
              <a:gd name="connsiteX1009" fmla="*/ 967524 w 2411140"/>
              <a:gd name="connsiteY1009" fmla="*/ 81627 h 1931308"/>
              <a:gd name="connsiteX1010" fmla="*/ 952216 w 2411140"/>
              <a:gd name="connsiteY1010" fmla="*/ 81884 h 1931308"/>
              <a:gd name="connsiteX1011" fmla="*/ 906061 w 2411140"/>
              <a:gd name="connsiteY1011" fmla="*/ 86505 h 1931308"/>
              <a:gd name="connsiteX1012" fmla="*/ 912841 w 2411140"/>
              <a:gd name="connsiteY1012" fmla="*/ 84387 h 1931308"/>
              <a:gd name="connsiteX1013" fmla="*/ 941949 w 2411140"/>
              <a:gd name="connsiteY1013" fmla="*/ 81259 h 1931308"/>
              <a:gd name="connsiteX1014" fmla="*/ 1019705 w 2411140"/>
              <a:gd name="connsiteY1014" fmla="*/ 79488 h 1931308"/>
              <a:gd name="connsiteX1015" fmla="*/ 1053635 w 2411140"/>
              <a:gd name="connsiteY1015" fmla="*/ 80879 h 1931308"/>
              <a:gd name="connsiteX1016" fmla="*/ 979630 w 2411140"/>
              <a:gd name="connsiteY1016" fmla="*/ 81131 h 1931308"/>
              <a:gd name="connsiteX1017" fmla="*/ 1072180 w 2411140"/>
              <a:gd name="connsiteY1017" fmla="*/ 78977 h 1931308"/>
              <a:gd name="connsiteX1018" fmla="*/ 1069570 w 2411140"/>
              <a:gd name="connsiteY1018" fmla="*/ 81532 h 1931308"/>
              <a:gd name="connsiteX1019" fmla="*/ 1053635 w 2411140"/>
              <a:gd name="connsiteY1019" fmla="*/ 80879 h 1931308"/>
              <a:gd name="connsiteX1020" fmla="*/ 1060956 w 2411140"/>
              <a:gd name="connsiteY1020" fmla="*/ 80854 h 1931308"/>
              <a:gd name="connsiteX1021" fmla="*/ 1078730 w 2411140"/>
              <a:gd name="connsiteY1021" fmla="*/ 78940 h 1931308"/>
              <a:gd name="connsiteX1022" fmla="*/ 1078914 w 2411140"/>
              <a:gd name="connsiteY1022" fmla="*/ 78940 h 1931308"/>
              <a:gd name="connsiteX1023" fmla="*/ 1081007 w 2411140"/>
              <a:gd name="connsiteY1023" fmla="*/ 79074 h 1931308"/>
              <a:gd name="connsiteX1024" fmla="*/ 1084729 w 2411140"/>
              <a:gd name="connsiteY1024" fmla="*/ 83025 h 1931308"/>
              <a:gd name="connsiteX1025" fmla="*/ 1095294 w 2411140"/>
              <a:gd name="connsiteY1025" fmla="*/ 83540 h 1931308"/>
              <a:gd name="connsiteX1026" fmla="*/ 1067519 w 2411140"/>
              <a:gd name="connsiteY1026" fmla="*/ 83540 h 1931308"/>
              <a:gd name="connsiteX1027" fmla="*/ 1069570 w 2411140"/>
              <a:gd name="connsiteY1027" fmla="*/ 81532 h 1931308"/>
              <a:gd name="connsiteX1028" fmla="*/ 1071885 w 2411140"/>
              <a:gd name="connsiteY1028" fmla="*/ 81627 h 1931308"/>
              <a:gd name="connsiteX1029" fmla="*/ 1078730 w 2411140"/>
              <a:gd name="connsiteY1029" fmla="*/ 78940 h 1931308"/>
              <a:gd name="connsiteX1030" fmla="*/ 1533489 w 2411140"/>
              <a:gd name="connsiteY1030" fmla="*/ 78056 h 1931308"/>
              <a:gd name="connsiteX1031" fmla="*/ 1690068 w 2411140"/>
              <a:gd name="connsiteY1031" fmla="*/ 171378 h 1931308"/>
              <a:gd name="connsiteX1032" fmla="*/ 1533489 w 2411140"/>
              <a:gd name="connsiteY1032" fmla="*/ 78056 h 1931308"/>
              <a:gd name="connsiteX1033" fmla="*/ 1672677 w 2411140"/>
              <a:gd name="connsiteY1033" fmla="*/ 75213 h 1931308"/>
              <a:gd name="connsiteX1034" fmla="*/ 1675716 w 2411140"/>
              <a:gd name="connsiteY1034" fmla="*/ 76696 h 1931308"/>
              <a:gd name="connsiteX1035" fmla="*/ 1738973 w 2411140"/>
              <a:gd name="connsiteY1035" fmla="*/ 140137 h 1931308"/>
              <a:gd name="connsiteX1036" fmla="*/ 1752328 w 2411140"/>
              <a:gd name="connsiteY1036" fmla="*/ 155643 h 1931308"/>
              <a:gd name="connsiteX1037" fmla="*/ 1754798 w 2411140"/>
              <a:gd name="connsiteY1037" fmla="*/ 160155 h 1931308"/>
              <a:gd name="connsiteX1038" fmla="*/ 1758789 w 2411140"/>
              <a:gd name="connsiteY1038" fmla="*/ 163145 h 1931308"/>
              <a:gd name="connsiteX1039" fmla="*/ 1759558 w 2411140"/>
              <a:gd name="connsiteY1039" fmla="*/ 164037 h 1931308"/>
              <a:gd name="connsiteX1040" fmla="*/ 1760342 w 2411140"/>
              <a:gd name="connsiteY1040" fmla="*/ 164308 h 1931308"/>
              <a:gd name="connsiteX1041" fmla="*/ 1763445 w 2411140"/>
              <a:gd name="connsiteY1041" fmla="*/ 166632 h 1931308"/>
              <a:gd name="connsiteX1042" fmla="*/ 1764104 w 2411140"/>
              <a:gd name="connsiteY1042" fmla="*/ 166729 h 1931308"/>
              <a:gd name="connsiteX1043" fmla="*/ 1769962 w 2411140"/>
              <a:gd name="connsiteY1043" fmla="*/ 168683 h 1931308"/>
              <a:gd name="connsiteX1044" fmla="*/ 1772663 w 2411140"/>
              <a:gd name="connsiteY1044" fmla="*/ 168556 h 1931308"/>
              <a:gd name="connsiteX1045" fmla="*/ 1789498 w 2411140"/>
              <a:gd name="connsiteY1045" fmla="*/ 174360 h 1931308"/>
              <a:gd name="connsiteX1046" fmla="*/ 1814974 w 2411140"/>
              <a:gd name="connsiteY1046" fmla="*/ 179324 h 1931308"/>
              <a:gd name="connsiteX1047" fmla="*/ 1820424 w 2411140"/>
              <a:gd name="connsiteY1047" fmla="*/ 180872 h 1931308"/>
              <a:gd name="connsiteX1048" fmla="*/ 1844696 w 2411140"/>
              <a:gd name="connsiteY1048" fmla="*/ 189594 h 1931308"/>
              <a:gd name="connsiteX1049" fmla="*/ 1854466 w 2411140"/>
              <a:gd name="connsiteY1049" fmla="*/ 190798 h 1931308"/>
              <a:gd name="connsiteX1050" fmla="*/ 1850341 w 2411140"/>
              <a:gd name="connsiteY1050" fmla="*/ 192132 h 1931308"/>
              <a:gd name="connsiteX1051" fmla="*/ 1776803 w 2411140"/>
              <a:gd name="connsiteY1051" fmla="*/ 171121 h 1931308"/>
              <a:gd name="connsiteX1052" fmla="*/ 1764070 w 2411140"/>
              <a:gd name="connsiteY1052" fmla="*/ 169097 h 1931308"/>
              <a:gd name="connsiteX1053" fmla="*/ 1751227 w 2411140"/>
              <a:gd name="connsiteY1053" fmla="*/ 158315 h 1931308"/>
              <a:gd name="connsiteX1054" fmla="*/ 1709240 w 2411140"/>
              <a:gd name="connsiteY1054" fmla="*/ 104037 h 1931308"/>
              <a:gd name="connsiteX1055" fmla="*/ 1669125 w 2411140"/>
              <a:gd name="connsiteY1055" fmla="*/ 72413 h 1931308"/>
              <a:gd name="connsiteX1056" fmla="*/ 1672677 w 2411140"/>
              <a:gd name="connsiteY1056" fmla="*/ 75213 h 1931308"/>
              <a:gd name="connsiteX1057" fmla="*/ 1671422 w 2411140"/>
              <a:gd name="connsiteY1057" fmla="*/ 74600 h 1931308"/>
              <a:gd name="connsiteX1058" fmla="*/ 1667343 w 2411140"/>
              <a:gd name="connsiteY1058" fmla="*/ 71008 h 1931308"/>
              <a:gd name="connsiteX1059" fmla="*/ 1668173 w 2411140"/>
              <a:gd name="connsiteY1059" fmla="*/ 71506 h 1931308"/>
              <a:gd name="connsiteX1060" fmla="*/ 1669125 w 2411140"/>
              <a:gd name="connsiteY1060" fmla="*/ 72413 h 1931308"/>
              <a:gd name="connsiteX1061" fmla="*/ 1657327 w 2411140"/>
              <a:gd name="connsiteY1061" fmla="*/ 68463 h 1931308"/>
              <a:gd name="connsiteX1062" fmla="*/ 1664934 w 2411140"/>
              <a:gd name="connsiteY1062" fmla="*/ 71434 h 1931308"/>
              <a:gd name="connsiteX1063" fmla="*/ 1671422 w 2411140"/>
              <a:gd name="connsiteY1063" fmla="*/ 74600 h 1931308"/>
              <a:gd name="connsiteX1064" fmla="*/ 1675779 w 2411140"/>
              <a:gd name="connsiteY1064" fmla="*/ 78750 h 1931308"/>
              <a:gd name="connsiteX1065" fmla="*/ 1621733 w 2411140"/>
              <a:gd name="connsiteY1065" fmla="*/ 63300 h 1931308"/>
              <a:gd name="connsiteX1066" fmla="*/ 1651172 w 2411140"/>
              <a:gd name="connsiteY1066" fmla="*/ 68489 h 1931308"/>
              <a:gd name="connsiteX1067" fmla="*/ 1675901 w 2411140"/>
              <a:gd name="connsiteY1067" fmla="*/ 78866 h 1931308"/>
              <a:gd name="connsiteX1068" fmla="*/ 1675779 w 2411140"/>
              <a:gd name="connsiteY1068" fmla="*/ 78750 h 1931308"/>
              <a:gd name="connsiteX1069" fmla="*/ 1675790 w 2411140"/>
              <a:gd name="connsiteY1069" fmla="*/ 78756 h 1931308"/>
              <a:gd name="connsiteX1070" fmla="*/ 1703058 w 2411140"/>
              <a:gd name="connsiteY1070" fmla="*/ 100173 h 1931308"/>
              <a:gd name="connsiteX1071" fmla="*/ 1749756 w 2411140"/>
              <a:gd name="connsiteY1071" fmla="*/ 158830 h 1931308"/>
              <a:gd name="connsiteX1072" fmla="*/ 1765690 w 2411140"/>
              <a:gd name="connsiteY1072" fmla="*/ 172520 h 1931308"/>
              <a:gd name="connsiteX1073" fmla="*/ 1842709 w 2411140"/>
              <a:gd name="connsiteY1073" fmla="*/ 190661 h 1931308"/>
              <a:gd name="connsiteX1074" fmla="*/ 1848827 w 2411140"/>
              <a:gd name="connsiteY1074" fmla="*/ 192621 h 1931308"/>
              <a:gd name="connsiteX1075" fmla="*/ 1850341 w 2411140"/>
              <a:gd name="connsiteY1075" fmla="*/ 192132 h 1931308"/>
              <a:gd name="connsiteX1076" fmla="*/ 1854080 w 2411140"/>
              <a:gd name="connsiteY1076" fmla="*/ 193200 h 1931308"/>
              <a:gd name="connsiteX1077" fmla="*/ 1903909 w 2411140"/>
              <a:gd name="connsiteY1077" fmla="*/ 219015 h 1931308"/>
              <a:gd name="connsiteX1078" fmla="*/ 1947987 w 2411140"/>
              <a:gd name="connsiteY1078" fmla="*/ 253367 h 1931308"/>
              <a:gd name="connsiteX1079" fmla="*/ 1948416 w 2411140"/>
              <a:gd name="connsiteY1079" fmla="*/ 253787 h 1931308"/>
              <a:gd name="connsiteX1080" fmla="*/ 1993505 w 2411140"/>
              <a:gd name="connsiteY1080" fmla="*/ 305021 h 1931308"/>
              <a:gd name="connsiteX1081" fmla="*/ 2025856 w 2411140"/>
              <a:gd name="connsiteY1081" fmla="*/ 365529 h 1931308"/>
              <a:gd name="connsiteX1082" fmla="*/ 2046684 w 2411140"/>
              <a:gd name="connsiteY1082" fmla="*/ 379255 h 1931308"/>
              <a:gd name="connsiteX1083" fmla="*/ 2096804 w 2411140"/>
              <a:gd name="connsiteY1083" fmla="*/ 381021 h 1931308"/>
              <a:gd name="connsiteX1084" fmla="*/ 2109547 w 2411140"/>
              <a:gd name="connsiteY1084" fmla="*/ 378757 h 1931308"/>
              <a:gd name="connsiteX1085" fmla="*/ 2111340 w 2411140"/>
              <a:gd name="connsiteY1085" fmla="*/ 378814 h 1931308"/>
              <a:gd name="connsiteX1086" fmla="*/ 2111820 w 2411140"/>
              <a:gd name="connsiteY1086" fmla="*/ 378941 h 1931308"/>
              <a:gd name="connsiteX1087" fmla="*/ 2111635 w 2411140"/>
              <a:gd name="connsiteY1087" fmla="*/ 379218 h 1931308"/>
              <a:gd name="connsiteX1088" fmla="*/ 2125765 w 2411140"/>
              <a:gd name="connsiteY1088" fmla="*/ 384075 h 1931308"/>
              <a:gd name="connsiteX1089" fmla="*/ 2334525 w 2411140"/>
              <a:gd name="connsiteY1089" fmla="*/ 495686 h 1931308"/>
              <a:gd name="connsiteX1090" fmla="*/ 2403523 w 2411140"/>
              <a:gd name="connsiteY1090" fmla="*/ 676405 h 1931308"/>
              <a:gd name="connsiteX1091" fmla="*/ 2403523 w 2411140"/>
              <a:gd name="connsiteY1091" fmla="*/ 1253593 h 1931308"/>
              <a:gd name="connsiteX1092" fmla="*/ 2399843 w 2411140"/>
              <a:gd name="connsiteY1092" fmla="*/ 1297089 h 1931308"/>
              <a:gd name="connsiteX1093" fmla="*/ 2350164 w 2411140"/>
              <a:gd name="connsiteY1093" fmla="*/ 1414845 h 1931308"/>
              <a:gd name="connsiteX1094" fmla="*/ 2344770 w 2411140"/>
              <a:gd name="connsiteY1094" fmla="*/ 1426684 h 1931308"/>
              <a:gd name="connsiteX1095" fmla="*/ 2346226 w 2411140"/>
              <a:gd name="connsiteY1095" fmla="*/ 1416832 h 1931308"/>
              <a:gd name="connsiteX1096" fmla="*/ 2341222 w 2411140"/>
              <a:gd name="connsiteY1096" fmla="*/ 1406049 h 1931308"/>
              <a:gd name="connsiteX1097" fmla="*/ 2325642 w 2411140"/>
              <a:gd name="connsiteY1097" fmla="*/ 1400649 h 1931308"/>
              <a:gd name="connsiteX1098" fmla="*/ 2311442 w 2411140"/>
              <a:gd name="connsiteY1098" fmla="*/ 1404016 h 1931308"/>
              <a:gd name="connsiteX1099" fmla="*/ 2342731 w 2411140"/>
              <a:gd name="connsiteY1099" fmla="*/ 1345663 h 1931308"/>
              <a:gd name="connsiteX1100" fmla="*/ 2358591 w 2411140"/>
              <a:gd name="connsiteY1100" fmla="*/ 1263823 h 1931308"/>
              <a:gd name="connsiteX1101" fmla="*/ 2358591 w 2411140"/>
              <a:gd name="connsiteY1101" fmla="*/ 672504 h 1931308"/>
              <a:gd name="connsiteX1102" fmla="*/ 2293972 w 2411140"/>
              <a:gd name="connsiteY1102" fmla="*/ 507683 h 1931308"/>
              <a:gd name="connsiteX1103" fmla="*/ 2075056 w 2411140"/>
              <a:gd name="connsiteY1103" fmla="*/ 392061 h 1931308"/>
              <a:gd name="connsiteX1104" fmla="*/ 2015148 w 2411140"/>
              <a:gd name="connsiteY1104" fmla="*/ 389522 h 1931308"/>
              <a:gd name="connsiteX1105" fmla="*/ 2000429 w 2411140"/>
              <a:gd name="connsiteY1105" fmla="*/ 380138 h 1931308"/>
              <a:gd name="connsiteX1106" fmla="*/ 1795312 w 2411140"/>
              <a:gd name="connsiteY1106" fmla="*/ 200781 h 1931308"/>
              <a:gd name="connsiteX1107" fmla="*/ 1751522 w 2411140"/>
              <a:gd name="connsiteY1107" fmla="*/ 192354 h 1931308"/>
              <a:gd name="connsiteX1108" fmla="*/ 1744162 w 2411140"/>
              <a:gd name="connsiteY1108" fmla="*/ 188674 h 1931308"/>
              <a:gd name="connsiteX1109" fmla="*/ 1616765 w 2411140"/>
              <a:gd name="connsiteY1109" fmla="*/ 72611 h 1931308"/>
              <a:gd name="connsiteX1110" fmla="*/ 1616616 w 2411140"/>
              <a:gd name="connsiteY1110" fmla="*/ 72340 h 1931308"/>
              <a:gd name="connsiteX1111" fmla="*/ 1616765 w 2411140"/>
              <a:gd name="connsiteY1111" fmla="*/ 72389 h 1931308"/>
              <a:gd name="connsiteX1112" fmla="*/ 1621733 w 2411140"/>
              <a:gd name="connsiteY1112" fmla="*/ 63300 h 1931308"/>
              <a:gd name="connsiteX1113" fmla="*/ 1478328 w 2411140"/>
              <a:gd name="connsiteY1113" fmla="*/ 55095 h 1931308"/>
              <a:gd name="connsiteX1114" fmla="*/ 1475862 w 2411140"/>
              <a:gd name="connsiteY1114" fmla="*/ 57597 h 1931308"/>
              <a:gd name="connsiteX1115" fmla="*/ 1478512 w 2411140"/>
              <a:gd name="connsiteY1115" fmla="*/ 58775 h 1931308"/>
              <a:gd name="connsiteX1116" fmla="*/ 1481676 w 2411140"/>
              <a:gd name="connsiteY1116" fmla="*/ 56493 h 1931308"/>
              <a:gd name="connsiteX1117" fmla="*/ 1478328 w 2411140"/>
              <a:gd name="connsiteY1117" fmla="*/ 55095 h 1931308"/>
              <a:gd name="connsiteX1118" fmla="*/ 750449 w 2411140"/>
              <a:gd name="connsiteY1118" fmla="*/ 54542 h 1931308"/>
              <a:gd name="connsiteX1119" fmla="*/ 750511 w 2411140"/>
              <a:gd name="connsiteY1119" fmla="*/ 54617 h 1931308"/>
              <a:gd name="connsiteX1120" fmla="*/ 750449 w 2411140"/>
              <a:gd name="connsiteY1120" fmla="*/ 54652 h 1931308"/>
              <a:gd name="connsiteX1121" fmla="*/ 751142 w 2411140"/>
              <a:gd name="connsiteY1121" fmla="*/ 55386 h 1931308"/>
              <a:gd name="connsiteX1122" fmla="*/ 752803 w 2411140"/>
              <a:gd name="connsiteY1122" fmla="*/ 57412 h 1931308"/>
              <a:gd name="connsiteX1123" fmla="*/ 750927 w 2411140"/>
              <a:gd name="connsiteY1123" fmla="*/ 59731 h 1931308"/>
              <a:gd name="connsiteX1124" fmla="*/ 655803 w 2411140"/>
              <a:gd name="connsiteY1124" fmla="*/ 158610 h 1931308"/>
              <a:gd name="connsiteX1125" fmla="*/ 644763 w 2411140"/>
              <a:gd name="connsiteY1125" fmla="*/ 166485 h 1931308"/>
              <a:gd name="connsiteX1126" fmla="*/ 566750 w 2411140"/>
              <a:gd name="connsiteY1126" fmla="*/ 185841 h 1931308"/>
              <a:gd name="connsiteX1127" fmla="*/ 429674 w 2411140"/>
              <a:gd name="connsiteY1127" fmla="*/ 284424 h 1931308"/>
              <a:gd name="connsiteX1128" fmla="*/ 384412 w 2411140"/>
              <a:gd name="connsiteY1128" fmla="*/ 364756 h 1931308"/>
              <a:gd name="connsiteX1129" fmla="*/ 364320 w 2411140"/>
              <a:gd name="connsiteY1129" fmla="*/ 378777 h 1931308"/>
              <a:gd name="connsiteX1130" fmla="*/ 358662 w 2411140"/>
              <a:gd name="connsiteY1130" fmla="*/ 378275 h 1931308"/>
              <a:gd name="connsiteX1131" fmla="*/ 354765 w 2411140"/>
              <a:gd name="connsiteY1131" fmla="*/ 382767 h 1931308"/>
              <a:gd name="connsiteX1132" fmla="*/ 354641 w 2411140"/>
              <a:gd name="connsiteY1132" fmla="*/ 382787 h 1931308"/>
              <a:gd name="connsiteX1133" fmla="*/ 275928 w 2411140"/>
              <a:gd name="connsiteY1133" fmla="*/ 389080 h 1931308"/>
              <a:gd name="connsiteX1134" fmla="*/ 210670 w 2411140"/>
              <a:gd name="connsiteY1134" fmla="*/ 406625 h 1931308"/>
              <a:gd name="connsiteX1135" fmla="*/ 209769 w 2411140"/>
              <a:gd name="connsiteY1135" fmla="*/ 405434 h 1931308"/>
              <a:gd name="connsiteX1136" fmla="*/ 210501 w 2411140"/>
              <a:gd name="connsiteY1136" fmla="*/ 405087 h 1931308"/>
              <a:gd name="connsiteX1137" fmla="*/ 228900 w 2411140"/>
              <a:gd name="connsiteY1137" fmla="*/ 398573 h 1931308"/>
              <a:gd name="connsiteX1138" fmla="*/ 297493 w 2411140"/>
              <a:gd name="connsiteY1138" fmla="*/ 382897 h 1931308"/>
              <a:gd name="connsiteX1139" fmla="*/ 312433 w 2411140"/>
              <a:gd name="connsiteY1139" fmla="*/ 381131 h 1931308"/>
              <a:gd name="connsiteX1140" fmla="*/ 317401 w 2411140"/>
              <a:gd name="connsiteY1140" fmla="*/ 379696 h 1931308"/>
              <a:gd name="connsiteX1141" fmla="*/ 318004 w 2411140"/>
              <a:gd name="connsiteY1141" fmla="*/ 378366 h 1931308"/>
              <a:gd name="connsiteX1142" fmla="*/ 319792 w 2411140"/>
              <a:gd name="connsiteY1142" fmla="*/ 378186 h 1931308"/>
              <a:gd name="connsiteX1143" fmla="*/ 344503 w 2411140"/>
              <a:gd name="connsiteY1143" fmla="*/ 377498 h 1931308"/>
              <a:gd name="connsiteX1144" fmla="*/ 363274 w 2411140"/>
              <a:gd name="connsiteY1144" fmla="*/ 375499 h 1931308"/>
              <a:gd name="connsiteX1145" fmla="*/ 366859 w 2411140"/>
              <a:gd name="connsiteY1145" fmla="*/ 375391 h 1931308"/>
              <a:gd name="connsiteX1146" fmla="*/ 363683 w 2411140"/>
              <a:gd name="connsiteY1146" fmla="*/ 375456 h 1931308"/>
              <a:gd name="connsiteX1147" fmla="*/ 371899 w 2411140"/>
              <a:gd name="connsiteY1147" fmla="*/ 374581 h 1931308"/>
              <a:gd name="connsiteX1148" fmla="*/ 319718 w 2411140"/>
              <a:gd name="connsiteY1148" fmla="*/ 374581 h 1931308"/>
              <a:gd name="connsiteX1149" fmla="*/ 320051 w 2411140"/>
              <a:gd name="connsiteY1149" fmla="*/ 373845 h 1931308"/>
              <a:gd name="connsiteX1150" fmla="*/ 318830 w 2411140"/>
              <a:gd name="connsiteY1150" fmla="*/ 373922 h 1931308"/>
              <a:gd name="connsiteX1151" fmla="*/ 338414 w 2411140"/>
              <a:gd name="connsiteY1151" fmla="*/ 371734 h 1931308"/>
              <a:gd name="connsiteX1152" fmla="*/ 361707 w 2411140"/>
              <a:gd name="connsiteY1152" fmla="*/ 372484 h 1931308"/>
              <a:gd name="connsiteX1153" fmla="*/ 379223 w 2411140"/>
              <a:gd name="connsiteY1153" fmla="*/ 360966 h 1931308"/>
              <a:gd name="connsiteX1154" fmla="*/ 452637 w 2411140"/>
              <a:gd name="connsiteY1154" fmla="*/ 251526 h 1931308"/>
              <a:gd name="connsiteX1155" fmla="*/ 617716 w 2411140"/>
              <a:gd name="connsiteY1155" fmla="*/ 166043 h 1931308"/>
              <a:gd name="connsiteX1156" fmla="*/ 632619 w 2411140"/>
              <a:gd name="connsiteY1156" fmla="*/ 163688 h 1931308"/>
              <a:gd name="connsiteX1157" fmla="*/ 656759 w 2411140"/>
              <a:gd name="connsiteY1157" fmla="*/ 146981 h 1931308"/>
              <a:gd name="connsiteX1158" fmla="*/ 750449 w 2411140"/>
              <a:gd name="connsiteY1158" fmla="*/ 54542 h 1931308"/>
              <a:gd name="connsiteX1159" fmla="*/ 954645 w 2411140"/>
              <a:gd name="connsiteY1159" fmla="*/ 52813 h 1931308"/>
              <a:gd name="connsiteX1160" fmla="*/ 1262429 w 2411140"/>
              <a:gd name="connsiteY1160" fmla="*/ 53034 h 1931308"/>
              <a:gd name="connsiteX1161" fmla="*/ 1262430 w 2411140"/>
              <a:gd name="connsiteY1161" fmla="*/ 53034 h 1931308"/>
              <a:gd name="connsiteX1162" fmla="*/ 1265871 w 2411140"/>
              <a:gd name="connsiteY1162" fmla="*/ 57141 h 1931308"/>
              <a:gd name="connsiteX1163" fmla="*/ 1270967 w 2411140"/>
              <a:gd name="connsiteY1163" fmla="*/ 57855 h 1931308"/>
              <a:gd name="connsiteX1164" fmla="*/ 1285172 w 2411140"/>
              <a:gd name="connsiteY1164" fmla="*/ 58186 h 1931308"/>
              <a:gd name="connsiteX1165" fmla="*/ 1420665 w 2411140"/>
              <a:gd name="connsiteY1165" fmla="*/ 60173 h 1931308"/>
              <a:gd name="connsiteX1166" fmla="*/ 1447233 w 2411140"/>
              <a:gd name="connsiteY1166" fmla="*/ 60394 h 1931308"/>
              <a:gd name="connsiteX1167" fmla="*/ 1447564 w 2411140"/>
              <a:gd name="connsiteY1167" fmla="*/ 59694 h 1931308"/>
              <a:gd name="connsiteX1168" fmla="*/ 1447564 w 2411140"/>
              <a:gd name="connsiteY1168" fmla="*/ 61056 h 1931308"/>
              <a:gd name="connsiteX1169" fmla="*/ 1426221 w 2411140"/>
              <a:gd name="connsiteY1169" fmla="*/ 62786 h 1931308"/>
              <a:gd name="connsiteX1170" fmla="*/ 1322927 w 2411140"/>
              <a:gd name="connsiteY1170" fmla="*/ 70845 h 1931308"/>
              <a:gd name="connsiteX1171" fmla="*/ 1102135 w 2411140"/>
              <a:gd name="connsiteY1171" fmla="*/ 73605 h 1931308"/>
              <a:gd name="connsiteX1172" fmla="*/ 1090101 w 2411140"/>
              <a:gd name="connsiteY1172" fmla="*/ 73605 h 1931308"/>
              <a:gd name="connsiteX1173" fmla="*/ 1078731 w 2411140"/>
              <a:gd name="connsiteY1173" fmla="*/ 76659 h 1931308"/>
              <a:gd name="connsiteX1174" fmla="*/ 1080439 w 2411140"/>
              <a:gd name="connsiteY1174" fmla="*/ 78472 h 1931308"/>
              <a:gd name="connsiteX1175" fmla="*/ 1078730 w 2411140"/>
              <a:gd name="connsiteY1175" fmla="*/ 78940 h 1931308"/>
              <a:gd name="connsiteX1176" fmla="*/ 1072400 w 2411140"/>
              <a:gd name="connsiteY1176" fmla="*/ 78940 h 1931308"/>
              <a:gd name="connsiteX1177" fmla="*/ 1072180 w 2411140"/>
              <a:gd name="connsiteY1177" fmla="*/ 78977 h 1931308"/>
              <a:gd name="connsiteX1178" fmla="*/ 1072217 w 2411140"/>
              <a:gd name="connsiteY1178" fmla="*/ 78940 h 1931308"/>
              <a:gd name="connsiteX1179" fmla="*/ 1031407 w 2411140"/>
              <a:gd name="connsiteY1179" fmla="*/ 77027 h 1931308"/>
              <a:gd name="connsiteX1180" fmla="*/ 950818 w 2411140"/>
              <a:gd name="connsiteY1180" fmla="*/ 78351 h 1931308"/>
              <a:gd name="connsiteX1181" fmla="*/ 796521 w 2411140"/>
              <a:gd name="connsiteY1181" fmla="*/ 121516 h 1931308"/>
              <a:gd name="connsiteX1182" fmla="*/ 744304 w 2411140"/>
              <a:gd name="connsiteY1182" fmla="*/ 152979 h 1931308"/>
              <a:gd name="connsiteX1183" fmla="*/ 729290 w 2411140"/>
              <a:gd name="connsiteY1183" fmla="*/ 155555 h 1931308"/>
              <a:gd name="connsiteX1184" fmla="*/ 726976 w 2411140"/>
              <a:gd name="connsiteY1184" fmla="*/ 148642 h 1931308"/>
              <a:gd name="connsiteX1185" fmla="*/ 728274 w 2411140"/>
              <a:gd name="connsiteY1185" fmla="*/ 141845 h 1931308"/>
              <a:gd name="connsiteX1186" fmla="*/ 728332 w 2411140"/>
              <a:gd name="connsiteY1186" fmla="*/ 141719 h 1931308"/>
              <a:gd name="connsiteX1187" fmla="*/ 883108 w 2411140"/>
              <a:gd name="connsiteY1187" fmla="*/ 59584 h 1931308"/>
              <a:gd name="connsiteX1188" fmla="*/ 954645 w 2411140"/>
              <a:gd name="connsiteY1188" fmla="*/ 52813 h 1931308"/>
              <a:gd name="connsiteX1189" fmla="*/ 1382192 w 2411140"/>
              <a:gd name="connsiteY1189" fmla="*/ 51451 h 1931308"/>
              <a:gd name="connsiteX1190" fmla="*/ 1501622 w 2411140"/>
              <a:gd name="connsiteY1190" fmla="*/ 55499 h 1931308"/>
              <a:gd name="connsiteX1191" fmla="*/ 1727529 w 2411140"/>
              <a:gd name="connsiteY1191" fmla="*/ 192428 h 1931308"/>
              <a:gd name="connsiteX1192" fmla="*/ 1748578 w 2411140"/>
              <a:gd name="connsiteY1192" fmla="*/ 206374 h 1931308"/>
              <a:gd name="connsiteX1193" fmla="*/ 1988837 w 2411140"/>
              <a:gd name="connsiteY1193" fmla="*/ 393864 h 1931308"/>
              <a:gd name="connsiteX1194" fmla="*/ 2003778 w 2411140"/>
              <a:gd name="connsiteY1194" fmla="*/ 402916 h 1931308"/>
              <a:gd name="connsiteX1195" fmla="*/ 2171690 w 2411140"/>
              <a:gd name="connsiteY1195" fmla="*/ 435741 h 1931308"/>
              <a:gd name="connsiteX1196" fmla="*/ 2333973 w 2411140"/>
              <a:gd name="connsiteY1196" fmla="*/ 610976 h 1931308"/>
              <a:gd name="connsiteX1197" fmla="*/ 2345012 w 2411140"/>
              <a:gd name="connsiteY1197" fmla="*/ 686230 h 1931308"/>
              <a:gd name="connsiteX1198" fmla="*/ 2345012 w 2411140"/>
              <a:gd name="connsiteY1198" fmla="*/ 1243694 h 1931308"/>
              <a:gd name="connsiteX1199" fmla="*/ 2227882 w 2411140"/>
              <a:gd name="connsiteY1199" fmla="*/ 1464487 h 1931308"/>
              <a:gd name="connsiteX1200" fmla="*/ 2011248 w 2411140"/>
              <a:gd name="connsiteY1200" fmla="*/ 1530356 h 1931308"/>
              <a:gd name="connsiteX1201" fmla="*/ 1985489 w 2411140"/>
              <a:gd name="connsiteY1201" fmla="*/ 1546548 h 1931308"/>
              <a:gd name="connsiteX1202" fmla="*/ 1741807 w 2411140"/>
              <a:gd name="connsiteY1202" fmla="*/ 1727819 h 1931308"/>
              <a:gd name="connsiteX1203" fmla="*/ 1729774 w 2411140"/>
              <a:gd name="connsiteY1203" fmla="*/ 1737423 h 1931308"/>
              <a:gd name="connsiteX1204" fmla="*/ 1572570 w 2411140"/>
              <a:gd name="connsiteY1204" fmla="*/ 1862170 h 1931308"/>
              <a:gd name="connsiteX1205" fmla="*/ 1469828 w 2411140"/>
              <a:gd name="connsiteY1205" fmla="*/ 1880570 h 1931308"/>
              <a:gd name="connsiteX1206" fmla="*/ 1067360 w 2411140"/>
              <a:gd name="connsiteY1206" fmla="*/ 1880570 h 1931308"/>
              <a:gd name="connsiteX1207" fmla="*/ 1063018 w 2411140"/>
              <a:gd name="connsiteY1207" fmla="*/ 1880276 h 1931308"/>
              <a:gd name="connsiteX1208" fmla="*/ 1062371 w 2411140"/>
              <a:gd name="connsiteY1208" fmla="*/ 1880252 h 1931308"/>
              <a:gd name="connsiteX1209" fmla="*/ 1063459 w 2411140"/>
              <a:gd name="connsiteY1209" fmla="*/ 1880238 h 1931308"/>
              <a:gd name="connsiteX1210" fmla="*/ 1053045 w 2411140"/>
              <a:gd name="connsiteY1210" fmla="*/ 1878472 h 1931308"/>
              <a:gd name="connsiteX1211" fmla="*/ 937386 w 2411140"/>
              <a:gd name="connsiteY1211" fmla="*/ 1869750 h 1931308"/>
              <a:gd name="connsiteX1212" fmla="*/ 927773 w 2411140"/>
              <a:gd name="connsiteY1212" fmla="*/ 1870082 h 1931308"/>
              <a:gd name="connsiteX1213" fmla="*/ 918990 w 2411140"/>
              <a:gd name="connsiteY1213" fmla="*/ 1866439 h 1931308"/>
              <a:gd name="connsiteX1214" fmla="*/ 934599 w 2411140"/>
              <a:gd name="connsiteY1214" fmla="*/ 1865446 h 1931308"/>
              <a:gd name="connsiteX1215" fmla="*/ 950155 w 2411140"/>
              <a:gd name="connsiteY1215" fmla="*/ 1867543 h 1931308"/>
              <a:gd name="connsiteX1216" fmla="*/ 1234242 w 2411140"/>
              <a:gd name="connsiteY1216" fmla="*/ 1867543 h 1931308"/>
              <a:gd name="connsiteX1217" fmla="*/ 1256762 w 2411140"/>
              <a:gd name="connsiteY1217" fmla="*/ 1863863 h 1931308"/>
              <a:gd name="connsiteX1218" fmla="*/ 1256542 w 2411140"/>
              <a:gd name="connsiteY1218" fmla="*/ 1860919 h 1931308"/>
              <a:gd name="connsiteX1219" fmla="*/ 911222 w 2411140"/>
              <a:gd name="connsiteY1219" fmla="*/ 1860919 h 1931308"/>
              <a:gd name="connsiteX1220" fmla="*/ 917045 w 2411140"/>
              <a:gd name="connsiteY1220" fmla="*/ 1866051 h 1931308"/>
              <a:gd name="connsiteX1221" fmla="*/ 916358 w 2411140"/>
              <a:gd name="connsiteY1221" fmla="*/ 1866350 h 1931308"/>
              <a:gd name="connsiteX1222" fmla="*/ 849663 w 2411140"/>
              <a:gd name="connsiteY1222" fmla="*/ 1851407 h 1931308"/>
              <a:gd name="connsiteX1223" fmla="*/ 818312 w 2411140"/>
              <a:gd name="connsiteY1223" fmla="*/ 1836956 h 1931308"/>
              <a:gd name="connsiteX1224" fmla="*/ 790697 w 2411140"/>
              <a:gd name="connsiteY1224" fmla="*/ 1817066 h 1931308"/>
              <a:gd name="connsiteX1225" fmla="*/ 790907 w 2411140"/>
              <a:gd name="connsiteY1225" fmla="*/ 1816718 h 1931308"/>
              <a:gd name="connsiteX1226" fmla="*/ 861825 w 2411140"/>
              <a:gd name="connsiteY1226" fmla="*/ 1843449 h 1931308"/>
              <a:gd name="connsiteX1227" fmla="*/ 899323 w 2411140"/>
              <a:gd name="connsiteY1227" fmla="*/ 1851713 h 1931308"/>
              <a:gd name="connsiteX1228" fmla="*/ 928502 w 2411140"/>
              <a:gd name="connsiteY1228" fmla="*/ 1852428 h 1931308"/>
              <a:gd name="connsiteX1229" fmla="*/ 931462 w 2411140"/>
              <a:gd name="connsiteY1229" fmla="*/ 1852676 h 1931308"/>
              <a:gd name="connsiteX1230" fmla="*/ 930385 w 2411140"/>
              <a:gd name="connsiteY1230" fmla="*/ 1852474 h 1931308"/>
              <a:gd name="connsiteX1231" fmla="*/ 938638 w 2411140"/>
              <a:gd name="connsiteY1231" fmla="*/ 1852676 h 1931308"/>
              <a:gd name="connsiteX1232" fmla="*/ 831627 w 2411140"/>
              <a:gd name="connsiteY1232" fmla="*/ 1821949 h 1931308"/>
              <a:gd name="connsiteX1233" fmla="*/ 755081 w 2411140"/>
              <a:gd name="connsiteY1233" fmla="*/ 1773083 h 1931308"/>
              <a:gd name="connsiteX1234" fmla="*/ 743451 w 2411140"/>
              <a:gd name="connsiteY1234" fmla="*/ 1757161 h 1931308"/>
              <a:gd name="connsiteX1235" fmla="*/ 743975 w 2411140"/>
              <a:gd name="connsiteY1235" fmla="*/ 1757179 h 1931308"/>
              <a:gd name="connsiteX1236" fmla="*/ 764211 w 2411140"/>
              <a:gd name="connsiteY1236" fmla="*/ 1772896 h 1931308"/>
              <a:gd name="connsiteX1237" fmla="*/ 865850 w 2411140"/>
              <a:gd name="connsiteY1237" fmla="*/ 1828609 h 1931308"/>
              <a:gd name="connsiteX1238" fmla="*/ 894958 w 2411140"/>
              <a:gd name="connsiteY1238" fmla="*/ 1832657 h 1931308"/>
              <a:gd name="connsiteX1239" fmla="*/ 892170 w 2411140"/>
              <a:gd name="connsiteY1239" fmla="*/ 1830231 h 1931308"/>
              <a:gd name="connsiteX1240" fmla="*/ 896724 w 2411140"/>
              <a:gd name="connsiteY1240" fmla="*/ 1830413 h 1931308"/>
              <a:gd name="connsiteX1241" fmla="*/ 1171905 w 2411140"/>
              <a:gd name="connsiteY1241" fmla="*/ 1835786 h 1931308"/>
              <a:gd name="connsiteX1242" fmla="*/ 1447454 w 2411140"/>
              <a:gd name="connsiteY1242" fmla="*/ 1836191 h 1931308"/>
              <a:gd name="connsiteX1243" fmla="*/ 1573931 w 2411140"/>
              <a:gd name="connsiteY1243" fmla="*/ 1810432 h 1931308"/>
              <a:gd name="connsiteX1244" fmla="*/ 1698385 w 2411140"/>
              <a:gd name="connsiteY1244" fmla="*/ 1705629 h 1931308"/>
              <a:gd name="connsiteX1245" fmla="*/ 1725321 w 2411140"/>
              <a:gd name="connsiteY1245" fmla="*/ 1688480 h 1931308"/>
              <a:gd name="connsiteX1246" fmla="*/ 1749020 w 2411140"/>
              <a:gd name="connsiteY1246" fmla="*/ 1684801 h 1931308"/>
              <a:gd name="connsiteX1247" fmla="*/ 1753428 w 2411140"/>
              <a:gd name="connsiteY1247" fmla="*/ 1686259 h 1931308"/>
              <a:gd name="connsiteX1248" fmla="*/ 1752552 w 2411140"/>
              <a:gd name="connsiteY1248" fmla="*/ 1686604 h 1931308"/>
              <a:gd name="connsiteX1249" fmla="*/ 1753914 w 2411140"/>
              <a:gd name="connsiteY1249" fmla="*/ 1690615 h 1931308"/>
              <a:gd name="connsiteX1250" fmla="*/ 1778569 w 2411140"/>
              <a:gd name="connsiteY1250" fmla="*/ 1691976 h 1931308"/>
              <a:gd name="connsiteX1251" fmla="*/ 1903427 w 2411140"/>
              <a:gd name="connsiteY1251" fmla="*/ 1616024 h 1931308"/>
              <a:gd name="connsiteX1252" fmla="*/ 1904050 w 2411140"/>
              <a:gd name="connsiteY1252" fmla="*/ 1615151 h 1931308"/>
              <a:gd name="connsiteX1253" fmla="*/ 1903832 w 2411140"/>
              <a:gd name="connsiteY1253" fmla="*/ 1616024 h 1931308"/>
              <a:gd name="connsiteX1254" fmla="*/ 1916895 w 2411140"/>
              <a:gd name="connsiteY1254" fmla="*/ 1603071 h 1931308"/>
              <a:gd name="connsiteX1255" fmla="*/ 1962784 w 2411140"/>
              <a:gd name="connsiteY1255" fmla="*/ 1526603 h 1931308"/>
              <a:gd name="connsiteX1256" fmla="*/ 1965890 w 2411140"/>
              <a:gd name="connsiteY1256" fmla="*/ 1520443 h 1931308"/>
              <a:gd name="connsiteX1257" fmla="*/ 1966625 w 2411140"/>
              <a:gd name="connsiteY1257" fmla="*/ 1519478 h 1931308"/>
              <a:gd name="connsiteX1258" fmla="*/ 1972535 w 2411140"/>
              <a:gd name="connsiteY1258" fmla="*/ 1515857 h 1931308"/>
              <a:gd name="connsiteX1259" fmla="*/ 1995203 w 2411140"/>
              <a:gd name="connsiteY1259" fmla="*/ 1513134 h 1931308"/>
              <a:gd name="connsiteX1260" fmla="*/ 2119914 w 2411140"/>
              <a:gd name="connsiteY1260" fmla="*/ 1492417 h 1931308"/>
              <a:gd name="connsiteX1261" fmla="*/ 2212500 w 2411140"/>
              <a:gd name="connsiteY1261" fmla="*/ 1437918 h 1931308"/>
              <a:gd name="connsiteX1262" fmla="*/ 2295996 w 2411140"/>
              <a:gd name="connsiteY1262" fmla="*/ 1317107 h 1931308"/>
              <a:gd name="connsiteX1263" fmla="*/ 2298572 w 2411140"/>
              <a:gd name="connsiteY1263" fmla="*/ 1297494 h 1931308"/>
              <a:gd name="connsiteX1264" fmla="*/ 2295886 w 2411140"/>
              <a:gd name="connsiteY1264" fmla="*/ 1277439 h 1931308"/>
              <a:gd name="connsiteX1265" fmla="*/ 2297652 w 2411140"/>
              <a:gd name="connsiteY1265" fmla="*/ 1241560 h 1931308"/>
              <a:gd name="connsiteX1266" fmla="*/ 2297652 w 2411140"/>
              <a:gd name="connsiteY1266" fmla="*/ 1088624 h 1931308"/>
              <a:gd name="connsiteX1267" fmla="*/ 2301111 w 2411140"/>
              <a:gd name="connsiteY1267" fmla="*/ 1053040 h 1931308"/>
              <a:gd name="connsiteX1268" fmla="*/ 2307993 w 2411140"/>
              <a:gd name="connsiteY1268" fmla="*/ 997106 h 1931308"/>
              <a:gd name="connsiteX1269" fmla="*/ 2310201 w 2411140"/>
              <a:gd name="connsiteY1269" fmla="*/ 821944 h 1931308"/>
              <a:gd name="connsiteX1270" fmla="*/ 2310569 w 2411140"/>
              <a:gd name="connsiteY1270" fmla="*/ 696313 h 1931308"/>
              <a:gd name="connsiteX1271" fmla="*/ 2306226 w 2411140"/>
              <a:gd name="connsiteY1271" fmla="*/ 649873 h 1931308"/>
              <a:gd name="connsiteX1272" fmla="*/ 2146152 w 2411140"/>
              <a:gd name="connsiteY1272" fmla="*/ 451859 h 1931308"/>
              <a:gd name="connsiteX1273" fmla="*/ 2122048 w 2411140"/>
              <a:gd name="connsiteY1273" fmla="*/ 446891 h 1931308"/>
              <a:gd name="connsiteX1274" fmla="*/ 2101846 w 2411140"/>
              <a:gd name="connsiteY1274" fmla="*/ 445861 h 1931308"/>
              <a:gd name="connsiteX1275" fmla="*/ 2081091 w 2411140"/>
              <a:gd name="connsiteY1275" fmla="*/ 443579 h 1931308"/>
              <a:gd name="connsiteX1276" fmla="*/ 2089298 w 2411140"/>
              <a:gd name="connsiteY1276" fmla="*/ 446192 h 1931308"/>
              <a:gd name="connsiteX1277" fmla="*/ 2093453 w 2411140"/>
              <a:gd name="connsiteY1277" fmla="*/ 448095 h 1931308"/>
              <a:gd name="connsiteX1278" fmla="*/ 2078810 w 2411140"/>
              <a:gd name="connsiteY1278" fmla="*/ 446155 h 1931308"/>
              <a:gd name="connsiteX1279" fmla="*/ 2026482 w 2411140"/>
              <a:gd name="connsiteY1279" fmla="*/ 436734 h 1931308"/>
              <a:gd name="connsiteX1280" fmla="*/ 1969003 w 2411140"/>
              <a:gd name="connsiteY1280" fmla="*/ 434637 h 1931308"/>
              <a:gd name="connsiteX1281" fmla="*/ 1955093 w 2411140"/>
              <a:gd name="connsiteY1281" fmla="*/ 430626 h 1931308"/>
              <a:gd name="connsiteX1282" fmla="*/ 1957044 w 2411140"/>
              <a:gd name="connsiteY1282" fmla="*/ 428675 h 1931308"/>
              <a:gd name="connsiteX1283" fmla="*/ 1960281 w 2411140"/>
              <a:gd name="connsiteY1283" fmla="*/ 428675 h 1931308"/>
              <a:gd name="connsiteX1284" fmla="*/ 1958983 w 2411140"/>
              <a:gd name="connsiteY1284" fmla="*/ 426919 h 1931308"/>
              <a:gd name="connsiteX1285" fmla="*/ 1959101 w 2411140"/>
              <a:gd name="connsiteY1285" fmla="*/ 426903 h 1931308"/>
              <a:gd name="connsiteX1286" fmla="*/ 1960465 w 2411140"/>
              <a:gd name="connsiteY1286" fmla="*/ 428749 h 1931308"/>
              <a:gd name="connsiteX1287" fmla="*/ 1973565 w 2411140"/>
              <a:gd name="connsiteY1287" fmla="*/ 428749 h 1931308"/>
              <a:gd name="connsiteX1288" fmla="*/ 1981182 w 2411140"/>
              <a:gd name="connsiteY1288" fmla="*/ 426615 h 1931308"/>
              <a:gd name="connsiteX1289" fmla="*/ 1976435 w 2411140"/>
              <a:gd name="connsiteY1289" fmla="*/ 419807 h 1931308"/>
              <a:gd name="connsiteX1290" fmla="*/ 1966610 w 2411140"/>
              <a:gd name="connsiteY1290" fmla="*/ 408473 h 1931308"/>
              <a:gd name="connsiteX1291" fmla="*/ 1946824 w 2411140"/>
              <a:gd name="connsiteY1291" fmla="*/ 376714 h 1931308"/>
              <a:gd name="connsiteX1292" fmla="*/ 1945378 w 2411140"/>
              <a:gd name="connsiteY1292" fmla="*/ 373845 h 1931308"/>
              <a:gd name="connsiteX1293" fmla="*/ 1943675 w 2411140"/>
              <a:gd name="connsiteY1293" fmla="*/ 371658 h 1931308"/>
              <a:gd name="connsiteX1294" fmla="*/ 1920759 w 2411140"/>
              <a:gd name="connsiteY1294" fmla="*/ 334876 h 1931308"/>
              <a:gd name="connsiteX1295" fmla="*/ 1853611 w 2411140"/>
              <a:gd name="connsiteY1295" fmla="*/ 273748 h 1931308"/>
              <a:gd name="connsiteX1296" fmla="*/ 1815348 w 2411140"/>
              <a:gd name="connsiteY1296" fmla="*/ 255772 h 1931308"/>
              <a:gd name="connsiteX1297" fmla="*/ 1815195 w 2411140"/>
              <a:gd name="connsiteY1297" fmla="*/ 255678 h 1931308"/>
              <a:gd name="connsiteX1298" fmla="*/ 1815008 w 2411140"/>
              <a:gd name="connsiteY1298" fmla="*/ 255612 h 1931308"/>
              <a:gd name="connsiteX1299" fmla="*/ 1771614 w 2411140"/>
              <a:gd name="connsiteY1299" fmla="*/ 235225 h 1931308"/>
              <a:gd name="connsiteX1300" fmla="*/ 1729148 w 2411140"/>
              <a:gd name="connsiteY1300" fmla="*/ 230588 h 1931308"/>
              <a:gd name="connsiteX1301" fmla="*/ 1705633 w 2411140"/>
              <a:gd name="connsiteY1301" fmla="*/ 220579 h 1931308"/>
              <a:gd name="connsiteX1302" fmla="*/ 1673876 w 2411140"/>
              <a:gd name="connsiteY1302" fmla="*/ 180615 h 1931308"/>
              <a:gd name="connsiteX1303" fmla="*/ 1639432 w 2411140"/>
              <a:gd name="connsiteY1303" fmla="*/ 145583 h 1931308"/>
              <a:gd name="connsiteX1304" fmla="*/ 1595274 w 2411140"/>
              <a:gd name="connsiteY1304" fmla="*/ 110918 h 1931308"/>
              <a:gd name="connsiteX1305" fmla="*/ 1465853 w 2411140"/>
              <a:gd name="connsiteY1305" fmla="*/ 81479 h 1931308"/>
              <a:gd name="connsiteX1306" fmla="*/ 1304601 w 2411140"/>
              <a:gd name="connsiteY1306" fmla="*/ 81112 h 1931308"/>
              <a:gd name="connsiteX1307" fmla="*/ 1108831 w 2411140"/>
              <a:gd name="connsiteY1307" fmla="*/ 80854 h 1931308"/>
              <a:gd name="connsiteX1308" fmla="*/ 1081007 w 2411140"/>
              <a:gd name="connsiteY1308" fmla="*/ 79074 h 1931308"/>
              <a:gd name="connsiteX1309" fmla="*/ 1080439 w 2411140"/>
              <a:gd name="connsiteY1309" fmla="*/ 78472 h 1931308"/>
              <a:gd name="connsiteX1310" fmla="*/ 1086789 w 2411140"/>
              <a:gd name="connsiteY1310" fmla="*/ 76732 h 1931308"/>
              <a:gd name="connsiteX1311" fmla="*/ 1241785 w 2411140"/>
              <a:gd name="connsiteY1311" fmla="*/ 74782 h 1931308"/>
              <a:gd name="connsiteX1312" fmla="*/ 1344270 w 2411140"/>
              <a:gd name="connsiteY1312" fmla="*/ 72942 h 1931308"/>
              <a:gd name="connsiteX1313" fmla="*/ 1430636 w 2411140"/>
              <a:gd name="connsiteY1313" fmla="*/ 65361 h 1931308"/>
              <a:gd name="connsiteX1314" fmla="*/ 1453783 w 2411140"/>
              <a:gd name="connsiteY1314" fmla="*/ 59621 h 1931308"/>
              <a:gd name="connsiteX1315" fmla="*/ 1368005 w 2411140"/>
              <a:gd name="connsiteY1315" fmla="*/ 54764 h 1931308"/>
              <a:gd name="connsiteX1316" fmla="*/ 1273984 w 2411140"/>
              <a:gd name="connsiteY1316" fmla="*/ 54764 h 1931308"/>
              <a:gd name="connsiteX1317" fmla="*/ 1262430 w 2411140"/>
              <a:gd name="connsiteY1317" fmla="*/ 53034 h 1931308"/>
              <a:gd name="connsiteX1318" fmla="*/ 1262430 w 2411140"/>
              <a:gd name="connsiteY1318" fmla="*/ 53034 h 1931308"/>
              <a:gd name="connsiteX1319" fmla="*/ 1382192 w 2411140"/>
              <a:gd name="connsiteY1319" fmla="*/ 51451 h 1931308"/>
              <a:gd name="connsiteX1320" fmla="*/ 1628837 w 2411140"/>
              <a:gd name="connsiteY1320" fmla="*/ 47898 h 1931308"/>
              <a:gd name="connsiteX1321" fmla="*/ 1652345 w 2411140"/>
              <a:gd name="connsiteY1321" fmla="*/ 59184 h 1931308"/>
              <a:gd name="connsiteX1322" fmla="*/ 1667343 w 2411140"/>
              <a:gd name="connsiteY1322" fmla="*/ 71008 h 1931308"/>
              <a:gd name="connsiteX1323" fmla="*/ 1614544 w 2411140"/>
              <a:gd name="connsiteY1323" fmla="*/ 41036 h 1931308"/>
              <a:gd name="connsiteX1324" fmla="*/ 1622432 w 2411140"/>
              <a:gd name="connsiteY1324" fmla="*/ 44054 h 1931308"/>
              <a:gd name="connsiteX1325" fmla="*/ 1628837 w 2411140"/>
              <a:gd name="connsiteY1325" fmla="*/ 47898 h 1931308"/>
              <a:gd name="connsiteX1326" fmla="*/ 1570923 w 2411140"/>
              <a:gd name="connsiteY1326" fmla="*/ 19721 h 1931308"/>
              <a:gd name="connsiteX1327" fmla="*/ 1574358 w 2411140"/>
              <a:gd name="connsiteY1327" fmla="*/ 19973 h 1931308"/>
              <a:gd name="connsiteX1328" fmla="*/ 1571531 w 2411140"/>
              <a:gd name="connsiteY1328" fmla="*/ 20231 h 1931308"/>
              <a:gd name="connsiteX1329" fmla="*/ 1496153 w 2411140"/>
              <a:gd name="connsiteY1329" fmla="*/ 18066 h 1931308"/>
              <a:gd name="connsiteX1330" fmla="*/ 1531613 w 2411140"/>
              <a:gd name="connsiteY1330" fmla="*/ 19694 h 1931308"/>
              <a:gd name="connsiteX1331" fmla="*/ 1607248 w 2411140"/>
              <a:gd name="connsiteY1331" fmla="*/ 40545 h 1931308"/>
              <a:gd name="connsiteX1332" fmla="*/ 1657327 w 2411140"/>
              <a:gd name="connsiteY1332" fmla="*/ 68463 h 1931308"/>
              <a:gd name="connsiteX1333" fmla="*/ 1643531 w 2411140"/>
              <a:gd name="connsiteY1333" fmla="*/ 63075 h 1931308"/>
              <a:gd name="connsiteX1334" fmla="*/ 1620776 w 2411140"/>
              <a:gd name="connsiteY1334" fmla="*/ 60983 h 1931308"/>
              <a:gd name="connsiteX1335" fmla="*/ 1612386 w 2411140"/>
              <a:gd name="connsiteY1335" fmla="*/ 64662 h 1931308"/>
              <a:gd name="connsiteX1336" fmla="*/ 1616616 w 2411140"/>
              <a:gd name="connsiteY1336" fmla="*/ 72340 h 1931308"/>
              <a:gd name="connsiteX1337" fmla="*/ 1533232 w 2411140"/>
              <a:gd name="connsiteY1337" fmla="*/ 44901 h 1931308"/>
              <a:gd name="connsiteX1338" fmla="*/ 1484658 w 2411140"/>
              <a:gd name="connsiteY1338" fmla="*/ 39381 h 1931308"/>
              <a:gd name="connsiteX1339" fmla="*/ 1260553 w 2411140"/>
              <a:gd name="connsiteY1339" fmla="*/ 39271 h 1931308"/>
              <a:gd name="connsiteX1340" fmla="*/ 1262062 w 2411140"/>
              <a:gd name="connsiteY1340" fmla="*/ 38749 h 1931308"/>
              <a:gd name="connsiteX1341" fmla="*/ 1269974 w 2411140"/>
              <a:gd name="connsiteY1341" fmla="*/ 37100 h 1931308"/>
              <a:gd name="connsiteX1342" fmla="*/ 1347251 w 2411140"/>
              <a:gd name="connsiteY1342" fmla="*/ 34966 h 1931308"/>
              <a:gd name="connsiteX1343" fmla="*/ 1392830 w 2411140"/>
              <a:gd name="connsiteY1343" fmla="*/ 29952 h 1931308"/>
              <a:gd name="connsiteX1344" fmla="*/ 1393544 w 2411140"/>
              <a:gd name="connsiteY1344" fmla="*/ 29924 h 1931308"/>
              <a:gd name="connsiteX1345" fmla="*/ 1394756 w 2411140"/>
              <a:gd name="connsiteY1345" fmla="*/ 29740 h 1931308"/>
              <a:gd name="connsiteX1346" fmla="*/ 1460996 w 2411140"/>
              <a:gd name="connsiteY1346" fmla="*/ 22454 h 1931308"/>
              <a:gd name="connsiteX1347" fmla="*/ 1496153 w 2411140"/>
              <a:gd name="connsiteY1347" fmla="*/ 18066 h 1931308"/>
              <a:gd name="connsiteX1348" fmla="*/ 1568779 w 2411140"/>
              <a:gd name="connsiteY1348" fmla="*/ 13586 h 1931308"/>
              <a:gd name="connsiteX1349" fmla="*/ 1632588 w 2411140"/>
              <a:gd name="connsiteY1349" fmla="*/ 38866 h 1931308"/>
              <a:gd name="connsiteX1350" fmla="*/ 1758146 w 2411140"/>
              <a:gd name="connsiteY1350" fmla="*/ 153531 h 1931308"/>
              <a:gd name="connsiteX1351" fmla="*/ 1772865 w 2411140"/>
              <a:gd name="connsiteY1351" fmla="*/ 162547 h 1931308"/>
              <a:gd name="connsiteX1352" fmla="*/ 2029058 w 2411140"/>
              <a:gd name="connsiteY1352" fmla="*/ 352833 h 1931308"/>
              <a:gd name="connsiteX1353" fmla="*/ 2037127 w 2411140"/>
              <a:gd name="connsiteY1353" fmla="*/ 372294 h 1931308"/>
              <a:gd name="connsiteX1354" fmla="*/ 2036896 w 2411140"/>
              <a:gd name="connsiteY1354" fmla="*/ 372299 h 1931308"/>
              <a:gd name="connsiteX1355" fmla="*/ 2037136 w 2411140"/>
              <a:gd name="connsiteY1355" fmla="*/ 372315 h 1931308"/>
              <a:gd name="connsiteX1356" fmla="*/ 2037190 w 2411140"/>
              <a:gd name="connsiteY1356" fmla="*/ 372447 h 1931308"/>
              <a:gd name="connsiteX1357" fmla="*/ 2039666 w 2411140"/>
              <a:gd name="connsiteY1357" fmla="*/ 372485 h 1931308"/>
              <a:gd name="connsiteX1358" fmla="*/ 2066418 w 2411140"/>
              <a:gd name="connsiteY1358" fmla="*/ 374286 h 1931308"/>
              <a:gd name="connsiteX1359" fmla="*/ 2094610 w 2411140"/>
              <a:gd name="connsiteY1359" fmla="*/ 373970 h 1931308"/>
              <a:gd name="connsiteX1360" fmla="*/ 2096289 w 2411140"/>
              <a:gd name="connsiteY1360" fmla="*/ 374103 h 1931308"/>
              <a:gd name="connsiteX1361" fmla="*/ 2113732 w 2411140"/>
              <a:gd name="connsiteY1361" fmla="*/ 376016 h 1931308"/>
              <a:gd name="connsiteX1362" fmla="*/ 2111303 w 2411140"/>
              <a:gd name="connsiteY1362" fmla="*/ 378445 h 1931308"/>
              <a:gd name="connsiteX1363" fmla="*/ 2109547 w 2411140"/>
              <a:gd name="connsiteY1363" fmla="*/ 378757 h 1931308"/>
              <a:gd name="connsiteX1364" fmla="*/ 2040686 w 2411140"/>
              <a:gd name="connsiteY1364" fmla="*/ 376569 h 1931308"/>
              <a:gd name="connsiteX1365" fmla="*/ 2029647 w 2411140"/>
              <a:gd name="connsiteY1365" fmla="*/ 366707 h 1931308"/>
              <a:gd name="connsiteX1366" fmla="*/ 1987103 w 2411140"/>
              <a:gd name="connsiteY1366" fmla="*/ 291720 h 1931308"/>
              <a:gd name="connsiteX1367" fmla="*/ 1948416 w 2411140"/>
              <a:gd name="connsiteY1367" fmla="*/ 253787 h 1931308"/>
              <a:gd name="connsiteX1368" fmla="*/ 1948174 w 2411140"/>
              <a:gd name="connsiteY1368" fmla="*/ 253513 h 1931308"/>
              <a:gd name="connsiteX1369" fmla="*/ 1947987 w 2411140"/>
              <a:gd name="connsiteY1369" fmla="*/ 253367 h 1931308"/>
              <a:gd name="connsiteX1370" fmla="*/ 1925543 w 2411140"/>
              <a:gd name="connsiteY1370" fmla="*/ 231361 h 1931308"/>
              <a:gd name="connsiteX1371" fmla="*/ 1855147 w 2411140"/>
              <a:gd name="connsiteY1371" fmla="*/ 190882 h 1931308"/>
              <a:gd name="connsiteX1372" fmla="*/ 1854466 w 2411140"/>
              <a:gd name="connsiteY1372" fmla="*/ 190798 h 1931308"/>
              <a:gd name="connsiteX1373" fmla="*/ 1854890 w 2411140"/>
              <a:gd name="connsiteY1373" fmla="*/ 190661 h 1931308"/>
              <a:gd name="connsiteX1374" fmla="*/ 1820424 w 2411140"/>
              <a:gd name="connsiteY1374" fmla="*/ 180872 h 1931308"/>
              <a:gd name="connsiteX1375" fmla="*/ 1817470 w 2411140"/>
              <a:gd name="connsiteY1375" fmla="*/ 179810 h 1931308"/>
              <a:gd name="connsiteX1376" fmla="*/ 1814974 w 2411140"/>
              <a:gd name="connsiteY1376" fmla="*/ 179324 h 1931308"/>
              <a:gd name="connsiteX1377" fmla="*/ 1776766 w 2411140"/>
              <a:gd name="connsiteY1377" fmla="*/ 168472 h 1931308"/>
              <a:gd name="connsiteX1378" fmla="*/ 1776147 w 2411140"/>
              <a:gd name="connsiteY1378" fmla="*/ 168392 h 1931308"/>
              <a:gd name="connsiteX1379" fmla="*/ 1776802 w 2411140"/>
              <a:gd name="connsiteY1379" fmla="*/ 168361 h 1931308"/>
              <a:gd name="connsiteX1380" fmla="*/ 1768954 w 2411140"/>
              <a:gd name="connsiteY1380" fmla="*/ 167277 h 1931308"/>
              <a:gd name="connsiteX1381" fmla="*/ 1760342 w 2411140"/>
              <a:gd name="connsiteY1381" fmla="*/ 164308 h 1931308"/>
              <a:gd name="connsiteX1382" fmla="*/ 1758789 w 2411140"/>
              <a:gd name="connsiteY1382" fmla="*/ 163145 h 1931308"/>
              <a:gd name="connsiteX1383" fmla="*/ 1752328 w 2411140"/>
              <a:gd name="connsiteY1383" fmla="*/ 155643 h 1931308"/>
              <a:gd name="connsiteX1384" fmla="*/ 1749682 w 2411140"/>
              <a:gd name="connsiteY1384" fmla="*/ 150808 h 1931308"/>
              <a:gd name="connsiteX1385" fmla="*/ 1658127 w 2411140"/>
              <a:gd name="connsiteY1385" fmla="*/ 59621 h 1931308"/>
              <a:gd name="connsiteX1386" fmla="*/ 1575072 w 2411140"/>
              <a:gd name="connsiteY1386" fmla="*/ 20026 h 1931308"/>
              <a:gd name="connsiteX1387" fmla="*/ 1574358 w 2411140"/>
              <a:gd name="connsiteY1387" fmla="*/ 19973 h 1931308"/>
              <a:gd name="connsiteX1388" fmla="*/ 1574998 w 2411140"/>
              <a:gd name="connsiteY1388" fmla="*/ 19915 h 1931308"/>
              <a:gd name="connsiteX1389" fmla="*/ 1571019 w 2411140"/>
              <a:gd name="connsiteY1389" fmla="*/ 17422 h 1931308"/>
              <a:gd name="connsiteX1390" fmla="*/ 1568711 w 2411140"/>
              <a:gd name="connsiteY1390" fmla="*/ 13686 h 1931308"/>
              <a:gd name="connsiteX1391" fmla="*/ 1319466 w 2411140"/>
              <a:gd name="connsiteY1391" fmla="*/ 4607 h 1931308"/>
              <a:gd name="connsiteX1392" fmla="*/ 1319553 w 2411140"/>
              <a:gd name="connsiteY1392" fmla="*/ 4608 h 1931308"/>
              <a:gd name="connsiteX1393" fmla="*/ 1327043 w 2411140"/>
              <a:gd name="connsiteY1393" fmla="*/ 7923 h 1931308"/>
              <a:gd name="connsiteX1394" fmla="*/ 1335585 w 2411140"/>
              <a:gd name="connsiteY1394" fmla="*/ 7919 h 1931308"/>
              <a:gd name="connsiteX1395" fmla="*/ 1455733 w 2411140"/>
              <a:gd name="connsiteY1395" fmla="*/ 8139 h 1931308"/>
              <a:gd name="connsiteX1396" fmla="*/ 1563701 w 2411140"/>
              <a:gd name="connsiteY1396" fmla="*/ 20946 h 1931308"/>
              <a:gd name="connsiteX1397" fmla="*/ 1571531 w 2411140"/>
              <a:gd name="connsiteY1397" fmla="*/ 20231 h 1931308"/>
              <a:gd name="connsiteX1398" fmla="*/ 1574004 w 2411140"/>
              <a:gd name="connsiteY1398" fmla="*/ 22307 h 1931308"/>
              <a:gd name="connsiteX1399" fmla="*/ 1587031 w 2411140"/>
              <a:gd name="connsiteY1399" fmla="*/ 27827 h 1931308"/>
              <a:gd name="connsiteX1400" fmla="*/ 1614544 w 2411140"/>
              <a:gd name="connsiteY1400" fmla="*/ 41036 h 1931308"/>
              <a:gd name="connsiteX1401" fmla="*/ 1570782 w 2411140"/>
              <a:gd name="connsiteY1401" fmla="*/ 24292 h 1931308"/>
              <a:gd name="connsiteX1402" fmla="*/ 1516231 w 2411140"/>
              <a:gd name="connsiteY1402" fmla="*/ 15204 h 1931308"/>
              <a:gd name="connsiteX1403" fmla="*/ 1454611 w 2411140"/>
              <a:gd name="connsiteY1403" fmla="*/ 20674 h 1931308"/>
              <a:gd name="connsiteX1404" fmla="*/ 1394756 w 2411140"/>
              <a:gd name="connsiteY1404" fmla="*/ 29740 h 1931308"/>
              <a:gd name="connsiteX1405" fmla="*/ 1392830 w 2411140"/>
              <a:gd name="connsiteY1405" fmla="*/ 29952 h 1931308"/>
              <a:gd name="connsiteX1406" fmla="*/ 1341584 w 2411140"/>
              <a:gd name="connsiteY1406" fmla="*/ 31984 h 1931308"/>
              <a:gd name="connsiteX1407" fmla="*/ 1277591 w 2411140"/>
              <a:gd name="connsiteY1407" fmla="*/ 33383 h 1931308"/>
              <a:gd name="connsiteX1408" fmla="*/ 1262062 w 2411140"/>
              <a:gd name="connsiteY1408" fmla="*/ 38749 h 1931308"/>
              <a:gd name="connsiteX1409" fmla="*/ 1260443 w 2411140"/>
              <a:gd name="connsiteY1409" fmla="*/ 39087 h 1931308"/>
              <a:gd name="connsiteX1410" fmla="*/ 935657 w 2411140"/>
              <a:gd name="connsiteY1410" fmla="*/ 39382 h 1931308"/>
              <a:gd name="connsiteX1411" fmla="*/ 743715 w 2411140"/>
              <a:gd name="connsiteY1411" fmla="*/ 105951 h 1931308"/>
              <a:gd name="connsiteX1412" fmla="*/ 724161 w 2411140"/>
              <a:gd name="connsiteY1412" fmla="*/ 124129 h 1931308"/>
              <a:gd name="connsiteX1413" fmla="*/ 704203 w 2411140"/>
              <a:gd name="connsiteY1413" fmla="*/ 141637 h 1931308"/>
              <a:gd name="connsiteX1414" fmla="*/ 701653 w 2411140"/>
              <a:gd name="connsiteY1414" fmla="*/ 136769 h 1931308"/>
              <a:gd name="connsiteX1415" fmla="*/ 695912 w 2411140"/>
              <a:gd name="connsiteY1415" fmla="*/ 135683 h 1931308"/>
              <a:gd name="connsiteX1416" fmla="*/ 662499 w 2411140"/>
              <a:gd name="connsiteY1416" fmla="*/ 159235 h 1931308"/>
              <a:gd name="connsiteX1417" fmla="*/ 645388 w 2411140"/>
              <a:gd name="connsiteY1417" fmla="*/ 172961 h 1931308"/>
              <a:gd name="connsiteX1418" fmla="*/ 617568 w 2411140"/>
              <a:gd name="connsiteY1418" fmla="*/ 177450 h 1931308"/>
              <a:gd name="connsiteX1419" fmla="*/ 577447 w 2411140"/>
              <a:gd name="connsiteY1419" fmla="*/ 191062 h 1931308"/>
              <a:gd name="connsiteX1420" fmla="*/ 573806 w 2411140"/>
              <a:gd name="connsiteY1420" fmla="*/ 192026 h 1931308"/>
              <a:gd name="connsiteX1421" fmla="*/ 571304 w 2411140"/>
              <a:gd name="connsiteY1421" fmla="*/ 193146 h 1931308"/>
              <a:gd name="connsiteX1422" fmla="*/ 537432 w 2411140"/>
              <a:gd name="connsiteY1422" fmla="*/ 204638 h 1931308"/>
              <a:gd name="connsiteX1423" fmla="*/ 467355 w 2411140"/>
              <a:gd name="connsiteY1423" fmla="*/ 252078 h 1931308"/>
              <a:gd name="connsiteX1424" fmla="*/ 387649 w 2411140"/>
              <a:gd name="connsiteY1424" fmla="*/ 367405 h 1931308"/>
              <a:gd name="connsiteX1425" fmla="*/ 379508 w 2411140"/>
              <a:gd name="connsiteY1425" fmla="*/ 379172 h 1931308"/>
              <a:gd name="connsiteX1426" fmla="*/ 365664 w 2411140"/>
              <a:gd name="connsiteY1426" fmla="*/ 382799 h 1931308"/>
              <a:gd name="connsiteX1427" fmla="*/ 364613 w 2411140"/>
              <a:gd name="connsiteY1427" fmla="*/ 381168 h 1931308"/>
              <a:gd name="connsiteX1428" fmla="*/ 361361 w 2411140"/>
              <a:gd name="connsiteY1428" fmla="*/ 381696 h 1931308"/>
              <a:gd name="connsiteX1429" fmla="*/ 362075 w 2411140"/>
              <a:gd name="connsiteY1429" fmla="*/ 381426 h 1931308"/>
              <a:gd name="connsiteX1430" fmla="*/ 388644 w 2411140"/>
              <a:gd name="connsiteY1430" fmla="*/ 361260 h 1931308"/>
              <a:gd name="connsiteX1431" fmla="*/ 489252 w 2411140"/>
              <a:gd name="connsiteY1431" fmla="*/ 230772 h 1931308"/>
              <a:gd name="connsiteX1432" fmla="*/ 641783 w 2411140"/>
              <a:gd name="connsiteY1432" fmla="*/ 169538 h 1931308"/>
              <a:gd name="connsiteX1433" fmla="*/ 659225 w 2411140"/>
              <a:gd name="connsiteY1433" fmla="*/ 158094 h 1931308"/>
              <a:gd name="connsiteX1434" fmla="*/ 745481 w 2411140"/>
              <a:gd name="connsiteY1434" fmla="*/ 66723 h 1931308"/>
              <a:gd name="connsiteX1435" fmla="*/ 753467 w 2411140"/>
              <a:gd name="connsiteY1435" fmla="*/ 58222 h 1931308"/>
              <a:gd name="connsiteX1436" fmla="*/ 752803 w 2411140"/>
              <a:gd name="connsiteY1436" fmla="*/ 57412 h 1931308"/>
              <a:gd name="connsiteX1437" fmla="*/ 752951 w 2411140"/>
              <a:gd name="connsiteY1437" fmla="*/ 57229 h 1931308"/>
              <a:gd name="connsiteX1438" fmla="*/ 753056 w 2411140"/>
              <a:gd name="connsiteY1438" fmla="*/ 57176 h 1931308"/>
              <a:gd name="connsiteX1439" fmla="*/ 767266 w 2411140"/>
              <a:gd name="connsiteY1439" fmla="*/ 52997 h 1931308"/>
              <a:gd name="connsiteX1440" fmla="*/ 939816 w 2411140"/>
              <a:gd name="connsiteY1440" fmla="*/ 8065 h 1931308"/>
              <a:gd name="connsiteX1441" fmla="*/ 1299339 w 2411140"/>
              <a:gd name="connsiteY1441" fmla="*/ 7881 h 1931308"/>
              <a:gd name="connsiteX1442" fmla="*/ 1318695 w 2411140"/>
              <a:gd name="connsiteY1442" fmla="*/ 5784 h 1931308"/>
              <a:gd name="connsiteX1443" fmla="*/ 1319490 w 2411140"/>
              <a:gd name="connsiteY1443" fmla="*/ 5147 h 1931308"/>
              <a:gd name="connsiteX1444" fmla="*/ 1319284 w 2411140"/>
              <a:gd name="connsiteY1444" fmla="*/ 522 h 1931308"/>
              <a:gd name="connsiteX1445" fmla="*/ 1503130 w 2411140"/>
              <a:gd name="connsiteY1445" fmla="*/ 816 h 1931308"/>
              <a:gd name="connsiteX1446" fmla="*/ 1568558 w 2411140"/>
              <a:gd name="connsiteY1446" fmla="*/ 13438 h 1931308"/>
              <a:gd name="connsiteX1447" fmla="*/ 1568711 w 2411140"/>
              <a:gd name="connsiteY1447" fmla="*/ 13686 h 1931308"/>
              <a:gd name="connsiteX1448" fmla="*/ 1566902 w 2411140"/>
              <a:gd name="connsiteY1448" fmla="*/ 16346 h 1931308"/>
              <a:gd name="connsiteX1449" fmla="*/ 1570923 w 2411140"/>
              <a:gd name="connsiteY1449" fmla="*/ 19721 h 1931308"/>
              <a:gd name="connsiteX1450" fmla="*/ 1568559 w 2411140"/>
              <a:gd name="connsiteY1450" fmla="*/ 19547 h 1931308"/>
              <a:gd name="connsiteX1451" fmla="*/ 1447123 w 2411140"/>
              <a:gd name="connsiteY1451" fmla="*/ 4828 h 1931308"/>
              <a:gd name="connsiteX1452" fmla="*/ 1319553 w 2411140"/>
              <a:gd name="connsiteY1452" fmla="*/ 4608 h 1931308"/>
              <a:gd name="connsiteX1453" fmla="*/ 1319464 w 2411140"/>
              <a:gd name="connsiteY1453" fmla="*/ 4568 h 1931308"/>
              <a:gd name="connsiteX1454" fmla="*/ 935547 w 2411140"/>
              <a:gd name="connsiteY1454" fmla="*/ 6 h 1931308"/>
              <a:gd name="connsiteX1455" fmla="*/ 1319284 w 2411140"/>
              <a:gd name="connsiteY1455" fmla="*/ 521 h 1931308"/>
              <a:gd name="connsiteX1456" fmla="*/ 1319284 w 2411140"/>
              <a:gd name="connsiteY1456" fmla="*/ 522 h 1931308"/>
              <a:gd name="connsiteX1457" fmla="*/ 1319136 w 2411140"/>
              <a:gd name="connsiteY1457" fmla="*/ 522 h 1931308"/>
              <a:gd name="connsiteX1458" fmla="*/ 1319136 w 2411140"/>
              <a:gd name="connsiteY1458" fmla="*/ 4423 h 1931308"/>
              <a:gd name="connsiteX1459" fmla="*/ 1319464 w 2411140"/>
              <a:gd name="connsiteY1459" fmla="*/ 4568 h 1931308"/>
              <a:gd name="connsiteX1460" fmla="*/ 1319466 w 2411140"/>
              <a:gd name="connsiteY1460" fmla="*/ 4607 h 1931308"/>
              <a:gd name="connsiteX1461" fmla="*/ 1319210 w 2411140"/>
              <a:gd name="connsiteY1461" fmla="*/ 4607 h 1931308"/>
              <a:gd name="connsiteX1462" fmla="*/ 955087 w 2411140"/>
              <a:gd name="connsiteY1462" fmla="*/ 4607 h 1931308"/>
              <a:gd name="connsiteX1463" fmla="*/ 800556 w 2411140"/>
              <a:gd name="connsiteY1463" fmla="*/ 32975 h 1931308"/>
              <a:gd name="connsiteX1464" fmla="*/ 753056 w 2411140"/>
              <a:gd name="connsiteY1464" fmla="*/ 57176 h 1931308"/>
              <a:gd name="connsiteX1465" fmla="*/ 752878 w 2411140"/>
              <a:gd name="connsiteY1465" fmla="*/ 57228 h 1931308"/>
              <a:gd name="connsiteX1466" fmla="*/ 751142 w 2411140"/>
              <a:gd name="connsiteY1466" fmla="*/ 55386 h 1931308"/>
              <a:gd name="connsiteX1467" fmla="*/ 750511 w 2411140"/>
              <a:gd name="connsiteY1467" fmla="*/ 54617 h 1931308"/>
              <a:gd name="connsiteX1468" fmla="*/ 792883 w 2411140"/>
              <a:gd name="connsiteY1468" fmla="*/ 30650 h 1931308"/>
              <a:gd name="connsiteX1469" fmla="*/ 838766 w 2411140"/>
              <a:gd name="connsiteY1469" fmla="*/ 13879 h 1931308"/>
              <a:gd name="connsiteX1470" fmla="*/ 935547 w 2411140"/>
              <a:gd name="connsiteY1470" fmla="*/ 6 h 1931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</a:cxnLst>
            <a:rect l="l" t="t" r="r" b="b"/>
            <a:pathLst>
              <a:path w="2411140" h="1931308">
                <a:moveTo>
                  <a:pt x="917378" y="1922789"/>
                </a:moveTo>
                <a:lnTo>
                  <a:pt x="934185" y="1923293"/>
                </a:lnTo>
                <a:lnTo>
                  <a:pt x="1452495" y="1923293"/>
                </a:lnTo>
                <a:cubicBezTo>
                  <a:pt x="1457220" y="1922998"/>
                  <a:pt x="1461963" y="1923145"/>
                  <a:pt x="1466663" y="1923734"/>
                </a:cubicBezTo>
                <a:lnTo>
                  <a:pt x="1468557" y="1924286"/>
                </a:lnTo>
                <a:lnTo>
                  <a:pt x="921746" y="1924286"/>
                </a:lnTo>
                <a:lnTo>
                  <a:pt x="912195" y="1924646"/>
                </a:lnTo>
                <a:close/>
                <a:moveTo>
                  <a:pt x="1241654" y="1921580"/>
                </a:moveTo>
                <a:lnTo>
                  <a:pt x="1238989" y="1922520"/>
                </a:lnTo>
                <a:cubicBezTo>
                  <a:pt x="1233204" y="1923256"/>
                  <a:pt x="1227368" y="1923477"/>
                  <a:pt x="1221547" y="1923183"/>
                </a:cubicBezTo>
                <a:cubicBezTo>
                  <a:pt x="1128740" y="1923183"/>
                  <a:pt x="1035897" y="1923183"/>
                  <a:pt x="943090" y="1923183"/>
                </a:cubicBezTo>
                <a:lnTo>
                  <a:pt x="933378" y="1922221"/>
                </a:lnTo>
                <a:close/>
                <a:moveTo>
                  <a:pt x="1242893" y="1920698"/>
                </a:moveTo>
                <a:lnTo>
                  <a:pt x="1245184" y="1921572"/>
                </a:lnTo>
                <a:lnTo>
                  <a:pt x="1241654" y="1921580"/>
                </a:lnTo>
                <a:lnTo>
                  <a:pt x="1242117" y="1921416"/>
                </a:lnTo>
                <a:close/>
                <a:moveTo>
                  <a:pt x="1243789" y="1919867"/>
                </a:moveTo>
                <a:lnTo>
                  <a:pt x="1242893" y="1920698"/>
                </a:lnTo>
                <a:lnTo>
                  <a:pt x="1240727" y="1919871"/>
                </a:lnTo>
                <a:close/>
                <a:moveTo>
                  <a:pt x="868542" y="1915799"/>
                </a:moveTo>
                <a:lnTo>
                  <a:pt x="933378" y="1922221"/>
                </a:lnTo>
                <a:lnTo>
                  <a:pt x="930984" y="1922226"/>
                </a:lnTo>
                <a:cubicBezTo>
                  <a:pt x="926973" y="1922226"/>
                  <a:pt x="922962" y="1922226"/>
                  <a:pt x="918950" y="1922226"/>
                </a:cubicBezTo>
                <a:lnTo>
                  <a:pt x="917378" y="1922789"/>
                </a:lnTo>
                <a:lnTo>
                  <a:pt x="914534" y="1922704"/>
                </a:lnTo>
                <a:cubicBezTo>
                  <a:pt x="902206" y="1920974"/>
                  <a:pt x="889916" y="1919797"/>
                  <a:pt x="877735" y="1917846"/>
                </a:cubicBezTo>
                <a:close/>
                <a:moveTo>
                  <a:pt x="846878" y="1913173"/>
                </a:moveTo>
                <a:lnTo>
                  <a:pt x="846898" y="1913173"/>
                </a:lnTo>
                <a:cubicBezTo>
                  <a:pt x="852234" y="1912584"/>
                  <a:pt x="857377" y="1913338"/>
                  <a:pt x="862469" y="1914447"/>
                </a:cubicBezTo>
                <a:lnTo>
                  <a:pt x="868542" y="1915799"/>
                </a:lnTo>
                <a:lnTo>
                  <a:pt x="858748" y="1914829"/>
                </a:lnTo>
                <a:lnTo>
                  <a:pt x="850197" y="1913838"/>
                </a:lnTo>
                <a:lnTo>
                  <a:pt x="846824" y="1913247"/>
                </a:lnTo>
                <a:close/>
                <a:moveTo>
                  <a:pt x="1561144" y="1910738"/>
                </a:moveTo>
                <a:lnTo>
                  <a:pt x="1560624" y="1910928"/>
                </a:lnTo>
                <a:cubicBezTo>
                  <a:pt x="1543793" y="1915952"/>
                  <a:pt x="1526589" y="1919632"/>
                  <a:pt x="1508723" y="1921048"/>
                </a:cubicBezTo>
                <a:cubicBezTo>
                  <a:pt x="1503645" y="1921453"/>
                  <a:pt x="1498604" y="1922005"/>
                  <a:pt x="1493488" y="1922005"/>
                </a:cubicBezTo>
                <a:cubicBezTo>
                  <a:pt x="1413709" y="1922005"/>
                  <a:pt x="1333903" y="1922005"/>
                  <a:pt x="1254076" y="1922005"/>
                </a:cubicBezTo>
                <a:cubicBezTo>
                  <a:pt x="1251813" y="1922005"/>
                  <a:pt x="1249430" y="1922391"/>
                  <a:pt x="1247112" y="1922308"/>
                </a:cubicBezTo>
                <a:lnTo>
                  <a:pt x="1245184" y="1921572"/>
                </a:lnTo>
                <a:lnTo>
                  <a:pt x="1497096" y="1921048"/>
                </a:lnTo>
                <a:close/>
                <a:moveTo>
                  <a:pt x="1603108" y="1895378"/>
                </a:moveTo>
                <a:lnTo>
                  <a:pt x="1572161" y="1908965"/>
                </a:lnTo>
                <a:lnTo>
                  <a:pt x="1561144" y="1910738"/>
                </a:lnTo>
                <a:close/>
                <a:moveTo>
                  <a:pt x="1616096" y="1889676"/>
                </a:moveTo>
                <a:lnTo>
                  <a:pt x="1610288" y="1892750"/>
                </a:lnTo>
                <a:lnTo>
                  <a:pt x="1603108" y="1895378"/>
                </a:lnTo>
                <a:close/>
                <a:moveTo>
                  <a:pt x="1654745" y="1874545"/>
                </a:moveTo>
                <a:lnTo>
                  <a:pt x="1656250" y="1878726"/>
                </a:lnTo>
                <a:lnTo>
                  <a:pt x="1656250" y="1879098"/>
                </a:lnTo>
                <a:cubicBezTo>
                  <a:pt x="1622579" y="1902171"/>
                  <a:pt x="1584934" y="1915896"/>
                  <a:pt x="1545413" y="1924250"/>
                </a:cubicBezTo>
                <a:cubicBezTo>
                  <a:pt x="1521346" y="1929549"/>
                  <a:pt x="1496948" y="1932897"/>
                  <a:pt x="1472183" y="1930542"/>
                </a:cubicBezTo>
                <a:lnTo>
                  <a:pt x="1471993" y="1930395"/>
                </a:lnTo>
                <a:lnTo>
                  <a:pt x="1472146" y="1930395"/>
                </a:lnTo>
                <a:cubicBezTo>
                  <a:pt x="1473360" y="1927543"/>
                  <a:pt x="1472818" y="1926034"/>
                  <a:pt x="1471557" y="1925160"/>
                </a:cubicBezTo>
                <a:lnTo>
                  <a:pt x="1468557" y="1924286"/>
                </a:lnTo>
                <a:lnTo>
                  <a:pt x="1490324" y="1924286"/>
                </a:lnTo>
                <a:cubicBezTo>
                  <a:pt x="1511722" y="1923918"/>
                  <a:pt x="1533014" y="1921232"/>
                  <a:pt x="1553838" y="1916301"/>
                </a:cubicBezTo>
                <a:cubicBezTo>
                  <a:pt x="1572164" y="1912290"/>
                  <a:pt x="1589681" y="1906338"/>
                  <a:pt x="1606645" y="1899057"/>
                </a:cubicBezTo>
                <a:close/>
                <a:moveTo>
                  <a:pt x="1655536" y="1874142"/>
                </a:moveTo>
                <a:lnTo>
                  <a:pt x="1654745" y="1874545"/>
                </a:lnTo>
                <a:lnTo>
                  <a:pt x="1654741" y="1874534"/>
                </a:lnTo>
                <a:lnTo>
                  <a:pt x="1655114" y="1874172"/>
                </a:lnTo>
                <a:close/>
                <a:moveTo>
                  <a:pt x="918988" y="1866438"/>
                </a:moveTo>
                <a:lnTo>
                  <a:pt x="918990" y="1866439"/>
                </a:lnTo>
                <a:lnTo>
                  <a:pt x="918987" y="1866439"/>
                </a:lnTo>
                <a:close/>
                <a:moveTo>
                  <a:pt x="922251" y="1864019"/>
                </a:moveTo>
                <a:lnTo>
                  <a:pt x="918988" y="1866438"/>
                </a:lnTo>
                <a:lnTo>
                  <a:pt x="918987" y="1866438"/>
                </a:lnTo>
                <a:lnTo>
                  <a:pt x="917736" y="1866659"/>
                </a:lnTo>
                <a:lnTo>
                  <a:pt x="917735" y="1866659"/>
                </a:lnTo>
                <a:lnTo>
                  <a:pt x="917045" y="1866051"/>
                </a:lnTo>
                <a:lnTo>
                  <a:pt x="917589" y="1865814"/>
                </a:lnTo>
                <a:close/>
                <a:moveTo>
                  <a:pt x="972227" y="1863403"/>
                </a:moveTo>
                <a:lnTo>
                  <a:pt x="1237223" y="1864231"/>
                </a:lnTo>
                <a:lnTo>
                  <a:pt x="1064784" y="1864231"/>
                </a:lnTo>
                <a:close/>
                <a:moveTo>
                  <a:pt x="927015" y="1862999"/>
                </a:moveTo>
                <a:lnTo>
                  <a:pt x="972227" y="1863403"/>
                </a:lnTo>
                <a:lnTo>
                  <a:pt x="931278" y="1863275"/>
                </a:lnTo>
                <a:close/>
                <a:moveTo>
                  <a:pt x="923900" y="1862797"/>
                </a:moveTo>
                <a:lnTo>
                  <a:pt x="927015" y="1862999"/>
                </a:lnTo>
                <a:lnTo>
                  <a:pt x="924949" y="1862980"/>
                </a:lnTo>
                <a:lnTo>
                  <a:pt x="922251" y="1864019"/>
                </a:lnTo>
                <a:close/>
                <a:moveTo>
                  <a:pt x="897070" y="1846219"/>
                </a:moveTo>
                <a:lnTo>
                  <a:pt x="930385" y="1852474"/>
                </a:lnTo>
                <a:lnTo>
                  <a:pt x="928502" y="1852428"/>
                </a:lnTo>
                <a:lnTo>
                  <a:pt x="921821" y="1851867"/>
                </a:lnTo>
                <a:close/>
                <a:moveTo>
                  <a:pt x="883800" y="1843191"/>
                </a:moveTo>
                <a:lnTo>
                  <a:pt x="897070" y="1846219"/>
                </a:lnTo>
                <a:lnTo>
                  <a:pt x="887635" y="1844447"/>
                </a:lnTo>
                <a:close/>
                <a:moveTo>
                  <a:pt x="1713764" y="1822816"/>
                </a:moveTo>
                <a:lnTo>
                  <a:pt x="1712444" y="1824525"/>
                </a:lnTo>
                <a:cubicBezTo>
                  <a:pt x="1698258" y="1839327"/>
                  <a:pt x="1682501" y="1852621"/>
                  <a:pt x="1665413" y="1864157"/>
                </a:cubicBezTo>
                <a:lnTo>
                  <a:pt x="1655114" y="1874172"/>
                </a:lnTo>
                <a:lnTo>
                  <a:pt x="1648730" y="1874613"/>
                </a:lnTo>
                <a:cubicBezTo>
                  <a:pt x="1646453" y="1875565"/>
                  <a:pt x="1644328" y="1877037"/>
                  <a:pt x="1642120" y="1878251"/>
                </a:cubicBezTo>
                <a:lnTo>
                  <a:pt x="1616096" y="1889676"/>
                </a:lnTo>
                <a:lnTo>
                  <a:pt x="1666450" y="1863026"/>
                </a:lnTo>
                <a:close/>
                <a:moveTo>
                  <a:pt x="1715529" y="1820532"/>
                </a:moveTo>
                <a:lnTo>
                  <a:pt x="1714870" y="1821876"/>
                </a:lnTo>
                <a:lnTo>
                  <a:pt x="1713764" y="1822816"/>
                </a:lnTo>
                <a:close/>
                <a:moveTo>
                  <a:pt x="687091" y="1818522"/>
                </a:moveTo>
                <a:lnTo>
                  <a:pt x="752180" y="1874737"/>
                </a:lnTo>
                <a:lnTo>
                  <a:pt x="787018" y="1891095"/>
                </a:lnTo>
                <a:lnTo>
                  <a:pt x="788429" y="1891930"/>
                </a:lnTo>
                <a:lnTo>
                  <a:pt x="790456" y="1892709"/>
                </a:lnTo>
                <a:lnTo>
                  <a:pt x="834350" y="1913320"/>
                </a:lnTo>
                <a:cubicBezTo>
                  <a:pt x="839649" y="1915013"/>
                  <a:pt x="844838" y="1916706"/>
                  <a:pt x="850173" y="1913835"/>
                </a:cubicBezTo>
                <a:lnTo>
                  <a:pt x="850197" y="1913838"/>
                </a:lnTo>
                <a:lnTo>
                  <a:pt x="911958" y="1924655"/>
                </a:lnTo>
                <a:lnTo>
                  <a:pt x="912195" y="1924646"/>
                </a:lnTo>
                <a:lnTo>
                  <a:pt x="912069" y="1924691"/>
                </a:lnTo>
                <a:cubicBezTo>
                  <a:pt x="919834" y="1927451"/>
                  <a:pt x="927893" y="1926237"/>
                  <a:pt x="935841" y="1926237"/>
                </a:cubicBezTo>
                <a:cubicBezTo>
                  <a:pt x="1110587" y="1926421"/>
                  <a:pt x="1285319" y="1926715"/>
                  <a:pt x="1460039" y="1927157"/>
                </a:cubicBezTo>
                <a:cubicBezTo>
                  <a:pt x="1462027" y="1927157"/>
                  <a:pt x="1464456" y="1926302"/>
                  <a:pt x="1466691" y="1926297"/>
                </a:cubicBezTo>
                <a:lnTo>
                  <a:pt x="1471993" y="1930395"/>
                </a:lnTo>
                <a:lnTo>
                  <a:pt x="929989" y="1930174"/>
                </a:lnTo>
                <a:cubicBezTo>
                  <a:pt x="842942" y="1929153"/>
                  <a:pt x="769039" y="1900892"/>
                  <a:pt x="709972" y="1845685"/>
                </a:cubicBezTo>
                <a:close/>
                <a:moveTo>
                  <a:pt x="1715681" y="1816488"/>
                </a:moveTo>
                <a:lnTo>
                  <a:pt x="1688890" y="1843440"/>
                </a:lnTo>
                <a:cubicBezTo>
                  <a:pt x="1661622" y="1865777"/>
                  <a:pt x="1630969" y="1881011"/>
                  <a:pt x="1598144" y="1894553"/>
                </a:cubicBezTo>
                <a:cubicBezTo>
                  <a:pt x="1565320" y="1908095"/>
                  <a:pt x="1531686" y="1919061"/>
                  <a:pt x="1496285" y="1919540"/>
                </a:cubicBezTo>
                <a:lnTo>
                  <a:pt x="1243789" y="1919867"/>
                </a:lnTo>
                <a:lnTo>
                  <a:pt x="1251133" y="1913063"/>
                </a:lnTo>
                <a:lnTo>
                  <a:pt x="1250831" y="1912696"/>
                </a:lnTo>
                <a:lnTo>
                  <a:pt x="1251206" y="1912437"/>
                </a:lnTo>
                <a:lnTo>
                  <a:pt x="1250523" y="1912322"/>
                </a:lnTo>
                <a:lnTo>
                  <a:pt x="1247329" y="1908440"/>
                </a:lnTo>
                <a:cubicBezTo>
                  <a:pt x="1245282" y="1907755"/>
                  <a:pt x="1242780" y="1907635"/>
                  <a:pt x="1240792" y="1907212"/>
                </a:cubicBezTo>
                <a:cubicBezTo>
                  <a:pt x="1227949" y="1904562"/>
                  <a:pt x="1214849" y="1903642"/>
                  <a:pt x="1201896" y="1901618"/>
                </a:cubicBezTo>
                <a:lnTo>
                  <a:pt x="1158072" y="1894039"/>
                </a:lnTo>
                <a:lnTo>
                  <a:pt x="1205391" y="1893744"/>
                </a:lnTo>
                <a:cubicBezTo>
                  <a:pt x="1296100" y="1893744"/>
                  <a:pt x="1386809" y="1894185"/>
                  <a:pt x="1477481" y="1893744"/>
                </a:cubicBezTo>
                <a:cubicBezTo>
                  <a:pt x="1548598" y="1894001"/>
                  <a:pt x="1617574" y="1869420"/>
                  <a:pt x="1672514" y="1824268"/>
                </a:cubicBezTo>
                <a:cubicBezTo>
                  <a:pt x="1675606" y="1821765"/>
                  <a:pt x="1678954" y="1819557"/>
                  <a:pt x="1682193" y="1817202"/>
                </a:cubicBezTo>
                <a:lnTo>
                  <a:pt x="1682301" y="1817269"/>
                </a:lnTo>
                <a:lnTo>
                  <a:pt x="1681751" y="1818269"/>
                </a:lnTo>
                <a:cubicBezTo>
                  <a:pt x="1685063" y="1825592"/>
                  <a:pt x="1691540" y="1824635"/>
                  <a:pt x="1697538" y="1823863"/>
                </a:cubicBezTo>
                <a:close/>
                <a:moveTo>
                  <a:pt x="1720012" y="1814728"/>
                </a:moveTo>
                <a:lnTo>
                  <a:pt x="1715529" y="1820532"/>
                </a:lnTo>
                <a:lnTo>
                  <a:pt x="1717963" y="1815560"/>
                </a:lnTo>
                <a:close/>
                <a:moveTo>
                  <a:pt x="1719284" y="1812863"/>
                </a:moveTo>
                <a:lnTo>
                  <a:pt x="1717963" y="1815560"/>
                </a:lnTo>
                <a:lnTo>
                  <a:pt x="1715681" y="1816488"/>
                </a:lnTo>
                <a:close/>
                <a:moveTo>
                  <a:pt x="676268" y="1805673"/>
                </a:moveTo>
                <a:lnTo>
                  <a:pt x="687091" y="1818522"/>
                </a:lnTo>
                <a:lnTo>
                  <a:pt x="683475" y="1815399"/>
                </a:lnTo>
                <a:close/>
                <a:moveTo>
                  <a:pt x="1728892" y="1803232"/>
                </a:moveTo>
                <a:lnTo>
                  <a:pt x="1720353" y="1814589"/>
                </a:lnTo>
                <a:lnTo>
                  <a:pt x="1720012" y="1814728"/>
                </a:lnTo>
                <a:close/>
                <a:moveTo>
                  <a:pt x="650034" y="1771455"/>
                </a:moveTo>
                <a:lnTo>
                  <a:pt x="650062" y="1771461"/>
                </a:lnTo>
                <a:cubicBezTo>
                  <a:pt x="653668" y="1773080"/>
                  <a:pt x="655067" y="1776503"/>
                  <a:pt x="656943" y="1779594"/>
                </a:cubicBezTo>
                <a:lnTo>
                  <a:pt x="676268" y="1805673"/>
                </a:lnTo>
                <a:lnTo>
                  <a:pt x="655912" y="1781507"/>
                </a:lnTo>
                <a:close/>
                <a:moveTo>
                  <a:pt x="1781292" y="1758525"/>
                </a:moveTo>
                <a:lnTo>
                  <a:pt x="1771614" y="1761120"/>
                </a:lnTo>
                <a:cubicBezTo>
                  <a:pt x="1762425" y="1762151"/>
                  <a:pt x="1754341" y="1767634"/>
                  <a:pt x="1750050" y="1775840"/>
                </a:cubicBezTo>
                <a:lnTo>
                  <a:pt x="1728892" y="1803232"/>
                </a:lnTo>
                <a:lnTo>
                  <a:pt x="1751007" y="1773816"/>
                </a:lnTo>
                <a:cubicBezTo>
                  <a:pt x="1754834" y="1767560"/>
                  <a:pt x="1759066" y="1762004"/>
                  <a:pt x="1767492" y="1761157"/>
                </a:cubicBezTo>
                <a:close/>
                <a:moveTo>
                  <a:pt x="1849610" y="1740203"/>
                </a:moveTo>
                <a:lnTo>
                  <a:pt x="1809618" y="1753121"/>
                </a:lnTo>
                <a:lnTo>
                  <a:pt x="1781292" y="1758525"/>
                </a:lnTo>
                <a:close/>
                <a:moveTo>
                  <a:pt x="1852106" y="1739534"/>
                </a:moveTo>
                <a:lnTo>
                  <a:pt x="1852865" y="1740293"/>
                </a:lnTo>
                <a:lnTo>
                  <a:pt x="1852837" y="1740302"/>
                </a:lnTo>
                <a:lnTo>
                  <a:pt x="1852077" y="1739542"/>
                </a:lnTo>
                <a:close/>
                <a:moveTo>
                  <a:pt x="1851799" y="1739264"/>
                </a:moveTo>
                <a:lnTo>
                  <a:pt x="1852077" y="1739542"/>
                </a:lnTo>
                <a:lnTo>
                  <a:pt x="1849610" y="1740203"/>
                </a:lnTo>
                <a:lnTo>
                  <a:pt x="1850474" y="1739924"/>
                </a:lnTo>
                <a:close/>
                <a:moveTo>
                  <a:pt x="1850903" y="1738331"/>
                </a:moveTo>
                <a:lnTo>
                  <a:pt x="1851824" y="1739252"/>
                </a:lnTo>
                <a:lnTo>
                  <a:pt x="1851799" y="1739264"/>
                </a:lnTo>
                <a:lnTo>
                  <a:pt x="1850878" y="1738343"/>
                </a:lnTo>
                <a:close/>
                <a:moveTo>
                  <a:pt x="1883246" y="1723592"/>
                </a:moveTo>
                <a:lnTo>
                  <a:pt x="1879427" y="1725696"/>
                </a:lnTo>
                <a:lnTo>
                  <a:pt x="1852571" y="1739409"/>
                </a:lnTo>
                <a:lnTo>
                  <a:pt x="1852106" y="1739534"/>
                </a:lnTo>
                <a:lnTo>
                  <a:pt x="1851824" y="1739252"/>
                </a:lnTo>
                <a:close/>
                <a:moveTo>
                  <a:pt x="1928823" y="1576568"/>
                </a:moveTo>
                <a:lnTo>
                  <a:pt x="1922158" y="1589750"/>
                </a:lnTo>
                <a:lnTo>
                  <a:pt x="1904050" y="1615151"/>
                </a:lnTo>
                <a:lnTo>
                  <a:pt x="1905451" y="1609526"/>
                </a:lnTo>
                <a:close/>
                <a:moveTo>
                  <a:pt x="332523" y="1558218"/>
                </a:moveTo>
                <a:lnTo>
                  <a:pt x="368487" y="1559129"/>
                </a:lnTo>
                <a:lnTo>
                  <a:pt x="346776" y="1559252"/>
                </a:lnTo>
                <a:close/>
                <a:moveTo>
                  <a:pt x="319278" y="1557256"/>
                </a:moveTo>
                <a:lnTo>
                  <a:pt x="332523" y="1558218"/>
                </a:lnTo>
                <a:lnTo>
                  <a:pt x="332305" y="1558212"/>
                </a:lnTo>
                <a:cubicBezTo>
                  <a:pt x="327940" y="1558617"/>
                  <a:pt x="323539" y="1558286"/>
                  <a:pt x="319278" y="1557256"/>
                </a:cubicBezTo>
                <a:close/>
                <a:moveTo>
                  <a:pt x="293376" y="1554912"/>
                </a:moveTo>
                <a:lnTo>
                  <a:pt x="306472" y="1556704"/>
                </a:lnTo>
                <a:cubicBezTo>
                  <a:pt x="304375" y="1555618"/>
                  <a:pt x="302121" y="1555765"/>
                  <a:pt x="299871" y="1555885"/>
                </a:cubicBezTo>
                <a:close/>
                <a:moveTo>
                  <a:pt x="293304" y="1554901"/>
                </a:moveTo>
                <a:lnTo>
                  <a:pt x="293376" y="1554912"/>
                </a:lnTo>
                <a:lnTo>
                  <a:pt x="293298" y="1554901"/>
                </a:lnTo>
                <a:close/>
                <a:moveTo>
                  <a:pt x="468013" y="1530408"/>
                </a:moveTo>
                <a:lnTo>
                  <a:pt x="501342" y="1583655"/>
                </a:lnTo>
                <a:cubicBezTo>
                  <a:pt x="515326" y="1601148"/>
                  <a:pt x="531322" y="1617036"/>
                  <a:pt x="549049" y="1630964"/>
                </a:cubicBezTo>
                <a:lnTo>
                  <a:pt x="623734" y="1674214"/>
                </a:lnTo>
                <a:lnTo>
                  <a:pt x="615103" y="1675711"/>
                </a:lnTo>
                <a:cubicBezTo>
                  <a:pt x="606051" y="1683181"/>
                  <a:pt x="597992" y="1678839"/>
                  <a:pt x="589933" y="1674607"/>
                </a:cubicBezTo>
                <a:lnTo>
                  <a:pt x="540459" y="1640557"/>
                </a:lnTo>
                <a:lnTo>
                  <a:pt x="521806" y="1624706"/>
                </a:lnTo>
                <a:lnTo>
                  <a:pt x="490057" y="1585678"/>
                </a:lnTo>
                <a:cubicBezTo>
                  <a:pt x="481009" y="1568544"/>
                  <a:pt x="474514" y="1549988"/>
                  <a:pt x="468055" y="1531276"/>
                </a:cubicBezTo>
                <a:close/>
                <a:moveTo>
                  <a:pt x="2252758" y="1504229"/>
                </a:moveTo>
                <a:cubicBezTo>
                  <a:pt x="2250528" y="1502647"/>
                  <a:pt x="2247514" y="1502757"/>
                  <a:pt x="2245398" y="1504487"/>
                </a:cubicBezTo>
                <a:cubicBezTo>
                  <a:pt x="2182251" y="1536980"/>
                  <a:pt x="2114909" y="1550412"/>
                  <a:pt x="2044219" y="1548020"/>
                </a:cubicBezTo>
                <a:cubicBezTo>
                  <a:pt x="2033253" y="1547652"/>
                  <a:pt x="2027365" y="1552325"/>
                  <a:pt x="2023685" y="1561930"/>
                </a:cubicBezTo>
                <a:cubicBezTo>
                  <a:pt x="2013901" y="1588572"/>
                  <a:pt x="2000263" y="1613669"/>
                  <a:pt x="1983207" y="1636373"/>
                </a:cubicBezTo>
                <a:cubicBezTo>
                  <a:pt x="1976509" y="1644911"/>
                  <a:pt x="1969786" y="1653485"/>
                  <a:pt x="1963041" y="1662133"/>
                </a:cubicBezTo>
                <a:cubicBezTo>
                  <a:pt x="1971983" y="1659005"/>
                  <a:pt x="1976325" y="1651388"/>
                  <a:pt x="1981367" y="1645132"/>
                </a:cubicBezTo>
                <a:cubicBezTo>
                  <a:pt x="2000819" y="1621029"/>
                  <a:pt x="2016557" y="1594165"/>
                  <a:pt x="2028064" y="1565389"/>
                </a:cubicBezTo>
                <a:cubicBezTo>
                  <a:pt x="2030272" y="1559943"/>
                  <a:pt x="2032848" y="1554828"/>
                  <a:pt x="2040208" y="1554644"/>
                </a:cubicBezTo>
                <a:cubicBezTo>
                  <a:pt x="2050070" y="1554423"/>
                  <a:pt x="2059895" y="1553135"/>
                  <a:pt x="2069647" y="1553135"/>
                </a:cubicBezTo>
                <a:cubicBezTo>
                  <a:pt x="2115388" y="1553834"/>
                  <a:pt x="2159142" y="1544156"/>
                  <a:pt x="2201828" y="1528664"/>
                </a:cubicBezTo>
                <a:cubicBezTo>
                  <a:pt x="2219462" y="1521966"/>
                  <a:pt x="2236496" y="1513797"/>
                  <a:pt x="2252758" y="1504229"/>
                </a:cubicBezTo>
                <a:close/>
                <a:moveTo>
                  <a:pt x="2344770" y="1426684"/>
                </a:moveTo>
                <a:lnTo>
                  <a:pt x="2344420" y="1429057"/>
                </a:lnTo>
                <a:lnTo>
                  <a:pt x="2343209" y="1430705"/>
                </a:lnTo>
                <a:lnTo>
                  <a:pt x="2343063" y="1430366"/>
                </a:lnTo>
                <a:lnTo>
                  <a:pt x="2343173" y="1430190"/>
                </a:lnTo>
                <a:close/>
                <a:moveTo>
                  <a:pt x="2311442" y="1404016"/>
                </a:moveTo>
                <a:lnTo>
                  <a:pt x="2310311" y="1406124"/>
                </a:lnTo>
                <a:cubicBezTo>
                  <a:pt x="2312666" y="1405315"/>
                  <a:pt x="2315095" y="1404689"/>
                  <a:pt x="2317376" y="1404210"/>
                </a:cubicBezTo>
                <a:cubicBezTo>
                  <a:pt x="2327165" y="1399942"/>
                  <a:pt x="2334856" y="1407191"/>
                  <a:pt x="2342215" y="1410466"/>
                </a:cubicBezTo>
                <a:cubicBezTo>
                  <a:pt x="2346705" y="1412380"/>
                  <a:pt x="2342694" y="1420034"/>
                  <a:pt x="2340633" y="1424744"/>
                </a:cubicBezTo>
                <a:lnTo>
                  <a:pt x="2343063" y="1430366"/>
                </a:lnTo>
                <a:lnTo>
                  <a:pt x="2337101" y="1439868"/>
                </a:lnTo>
                <a:cubicBezTo>
                  <a:pt x="2335003" y="1442812"/>
                  <a:pt x="2329005" y="1443879"/>
                  <a:pt x="2331765" y="1449546"/>
                </a:cubicBezTo>
                <a:cubicBezTo>
                  <a:pt x="2315168" y="1471257"/>
                  <a:pt x="2293199" y="1486749"/>
                  <a:pt x="2270458" y="1501064"/>
                </a:cubicBezTo>
                <a:cubicBezTo>
                  <a:pt x="2217512" y="1534293"/>
                  <a:pt x="2157092" y="1553723"/>
                  <a:pt x="2094707" y="1557587"/>
                </a:cubicBezTo>
                <a:cubicBezTo>
                  <a:pt x="2077963" y="1558727"/>
                  <a:pt x="2061257" y="1559095"/>
                  <a:pt x="2044514" y="1558912"/>
                </a:cubicBezTo>
                <a:cubicBezTo>
                  <a:pt x="2039420" y="1558396"/>
                  <a:pt x="2034725" y="1561708"/>
                  <a:pt x="2033474" y="1566676"/>
                </a:cubicBezTo>
                <a:cubicBezTo>
                  <a:pt x="1985893" y="1681488"/>
                  <a:pt x="1898974" y="1746990"/>
                  <a:pt x="1777723" y="1768112"/>
                </a:cubicBezTo>
                <a:cubicBezTo>
                  <a:pt x="1767868" y="1769216"/>
                  <a:pt x="1759183" y="1775104"/>
                  <a:pt x="1754466" y="1783825"/>
                </a:cubicBezTo>
                <a:cubicBezTo>
                  <a:pt x="1729442" y="1823421"/>
                  <a:pt x="1695588" y="1854000"/>
                  <a:pt x="1656397" y="1879134"/>
                </a:cubicBezTo>
                <a:lnTo>
                  <a:pt x="1656250" y="1878726"/>
                </a:lnTo>
                <a:lnTo>
                  <a:pt x="1656250" y="1874093"/>
                </a:lnTo>
                <a:lnTo>
                  <a:pt x="1655536" y="1874142"/>
                </a:lnTo>
                <a:lnTo>
                  <a:pt x="1656139" y="1873835"/>
                </a:lnTo>
                <a:cubicBezTo>
                  <a:pt x="1657221" y="1872915"/>
                  <a:pt x="1658351" y="1872032"/>
                  <a:pt x="1659524" y="1871223"/>
                </a:cubicBezTo>
                <a:cubicBezTo>
                  <a:pt x="1695208" y="1848776"/>
                  <a:pt x="1725394" y="1818600"/>
                  <a:pt x="1747841" y="1782906"/>
                </a:cubicBezTo>
                <a:cubicBezTo>
                  <a:pt x="1755974" y="1769474"/>
                  <a:pt x="1765615" y="1764212"/>
                  <a:pt x="1780335" y="1762114"/>
                </a:cubicBezTo>
                <a:lnTo>
                  <a:pt x="1852837" y="1740302"/>
                </a:lnTo>
                <a:lnTo>
                  <a:pt x="1852865" y="1740330"/>
                </a:lnTo>
                <a:lnTo>
                  <a:pt x="1879427" y="1725696"/>
                </a:lnTo>
                <a:lnTo>
                  <a:pt x="1895810" y="1717330"/>
                </a:lnTo>
                <a:lnTo>
                  <a:pt x="1883246" y="1723592"/>
                </a:lnTo>
                <a:lnTo>
                  <a:pt x="1899085" y="1714865"/>
                </a:lnTo>
                <a:cubicBezTo>
                  <a:pt x="1891541" y="1719815"/>
                  <a:pt x="1883216" y="1723127"/>
                  <a:pt x="1874913" y="1726480"/>
                </a:cubicBezTo>
                <a:lnTo>
                  <a:pt x="1850903" y="1738331"/>
                </a:lnTo>
                <a:lnTo>
                  <a:pt x="1850878" y="1738306"/>
                </a:lnTo>
                <a:cubicBezTo>
                  <a:pt x="1847713" y="1739041"/>
                  <a:pt x="1844512" y="1739630"/>
                  <a:pt x="1841421" y="1740587"/>
                </a:cubicBezTo>
                <a:cubicBezTo>
                  <a:pt x="1816582" y="1748425"/>
                  <a:pt x="1791779" y="1756410"/>
                  <a:pt x="1765505" y="1758287"/>
                </a:cubicBezTo>
                <a:cubicBezTo>
                  <a:pt x="1758797" y="1758987"/>
                  <a:pt x="1752960" y="1763182"/>
                  <a:pt x="1750197" y="1769327"/>
                </a:cubicBezTo>
                <a:cubicBezTo>
                  <a:pt x="1741192" y="1784598"/>
                  <a:pt x="1730925" y="1799097"/>
                  <a:pt x="1719507" y="1812639"/>
                </a:cubicBezTo>
                <a:lnTo>
                  <a:pt x="1719284" y="1812863"/>
                </a:lnTo>
                <a:lnTo>
                  <a:pt x="1719322" y="1812786"/>
                </a:lnTo>
                <a:cubicBezTo>
                  <a:pt x="1712839" y="1815730"/>
                  <a:pt x="1706207" y="1818306"/>
                  <a:pt x="1699451" y="1820551"/>
                </a:cubicBezTo>
                <a:cubicBezTo>
                  <a:pt x="1696471" y="1821379"/>
                  <a:pt x="1693288" y="1822382"/>
                  <a:pt x="1690284" y="1822258"/>
                </a:cubicBezTo>
                <a:lnTo>
                  <a:pt x="1682301" y="1817269"/>
                </a:lnTo>
                <a:lnTo>
                  <a:pt x="1687823" y="1807229"/>
                </a:lnTo>
                <a:cubicBezTo>
                  <a:pt x="1707584" y="1787800"/>
                  <a:pt x="1727419" y="1768480"/>
                  <a:pt x="1741623" y="1744340"/>
                </a:cubicBezTo>
                <a:cubicBezTo>
                  <a:pt x="1744530" y="1739372"/>
                  <a:pt x="1749461" y="1738452"/>
                  <a:pt x="1754687" y="1737680"/>
                </a:cubicBezTo>
                <a:cubicBezTo>
                  <a:pt x="1863905" y="1721488"/>
                  <a:pt x="1941734" y="1661028"/>
                  <a:pt x="1992002" y="1564910"/>
                </a:cubicBezTo>
                <a:cubicBezTo>
                  <a:pt x="2002084" y="1545590"/>
                  <a:pt x="2012315" y="1540623"/>
                  <a:pt x="2032480" y="1540586"/>
                </a:cubicBezTo>
                <a:cubicBezTo>
                  <a:pt x="2113437" y="1540365"/>
                  <a:pt x="2186593" y="1516151"/>
                  <a:pt x="2249850" y="1464964"/>
                </a:cubicBezTo>
                <a:cubicBezTo>
                  <a:pt x="2267459" y="1450245"/>
                  <a:pt x="2283738" y="1433980"/>
                  <a:pt x="2298498" y="1416390"/>
                </a:cubicBezTo>
                <a:cubicBezTo>
                  <a:pt x="2301663" y="1411974"/>
                  <a:pt x="2305372" y="1407963"/>
                  <a:pt x="2309538" y="1404467"/>
                </a:cubicBezTo>
                <a:close/>
                <a:moveTo>
                  <a:pt x="2268692" y="1346767"/>
                </a:moveTo>
                <a:lnTo>
                  <a:pt x="2255481" y="1367939"/>
                </a:lnTo>
                <a:lnTo>
                  <a:pt x="2219713" y="1412885"/>
                </a:lnTo>
                <a:cubicBezTo>
                  <a:pt x="2203770" y="1428626"/>
                  <a:pt x="2186410" y="1443014"/>
                  <a:pt x="2169225" y="1457532"/>
                </a:cubicBezTo>
                <a:cubicBezTo>
                  <a:pt x="2138277" y="1483659"/>
                  <a:pt x="2099638" y="1491239"/>
                  <a:pt x="2061478" y="1499298"/>
                </a:cubicBezTo>
                <a:cubicBezTo>
                  <a:pt x="2033658" y="1505076"/>
                  <a:pt x="2005224" y="1507320"/>
                  <a:pt x="1976841" y="1505996"/>
                </a:cubicBezTo>
                <a:cubicBezTo>
                  <a:pt x="1968083" y="1505665"/>
                  <a:pt x="1961054" y="1508019"/>
                  <a:pt x="1957043" y="1516483"/>
                </a:cubicBezTo>
                <a:cubicBezTo>
                  <a:pt x="1950971" y="1529289"/>
                  <a:pt x="1942655" y="1540991"/>
                  <a:pt x="1937245" y="1554091"/>
                </a:cubicBezTo>
                <a:cubicBezTo>
                  <a:pt x="1929797" y="1573080"/>
                  <a:pt x="1919320" y="1590780"/>
                  <a:pt x="1906224" y="1606419"/>
                </a:cubicBezTo>
                <a:lnTo>
                  <a:pt x="1905451" y="1609526"/>
                </a:lnTo>
                <a:lnTo>
                  <a:pt x="1902434" y="1613779"/>
                </a:lnTo>
                <a:cubicBezTo>
                  <a:pt x="1898165" y="1618269"/>
                  <a:pt x="1893933" y="1622795"/>
                  <a:pt x="1889444" y="1627064"/>
                </a:cubicBezTo>
                <a:cubicBezTo>
                  <a:pt x="1859850" y="1656024"/>
                  <a:pt x="1823420" y="1676999"/>
                  <a:pt x="1783537" y="1688113"/>
                </a:cubicBezTo>
                <a:cubicBezTo>
                  <a:pt x="1777649" y="1689714"/>
                  <a:pt x="1771780" y="1690725"/>
                  <a:pt x="1766002" y="1690417"/>
                </a:cubicBezTo>
                <a:lnTo>
                  <a:pt x="1753428" y="1686259"/>
                </a:lnTo>
                <a:lnTo>
                  <a:pt x="1818749" y="1660511"/>
                </a:lnTo>
                <a:cubicBezTo>
                  <a:pt x="1879887" y="1628639"/>
                  <a:pt x="1925626" y="1579188"/>
                  <a:pt x="1953915" y="1509970"/>
                </a:cubicBezTo>
                <a:cubicBezTo>
                  <a:pt x="1956933" y="1502610"/>
                  <a:pt x="1961275" y="1502316"/>
                  <a:pt x="1967310" y="1502610"/>
                </a:cubicBezTo>
                <a:cubicBezTo>
                  <a:pt x="2019454" y="1505076"/>
                  <a:pt x="2071487" y="1495913"/>
                  <a:pt x="2119657" y="1475784"/>
                </a:cubicBezTo>
                <a:cubicBezTo>
                  <a:pt x="2181037" y="1449657"/>
                  <a:pt x="2230384" y="1409546"/>
                  <a:pt x="2264239" y="1351330"/>
                </a:cubicBezTo>
                <a:cubicBezTo>
                  <a:pt x="2265538" y="1349638"/>
                  <a:pt x="2267032" y="1348092"/>
                  <a:pt x="2268692" y="1346767"/>
                </a:cubicBezTo>
                <a:close/>
                <a:moveTo>
                  <a:pt x="115172" y="1305007"/>
                </a:moveTo>
                <a:lnTo>
                  <a:pt x="130978" y="1341505"/>
                </a:lnTo>
                <a:cubicBezTo>
                  <a:pt x="151733" y="1379113"/>
                  <a:pt x="176682" y="1413115"/>
                  <a:pt x="213702" y="1436445"/>
                </a:cubicBezTo>
                <a:cubicBezTo>
                  <a:pt x="216719" y="1438285"/>
                  <a:pt x="219636" y="1440870"/>
                  <a:pt x="222883" y="1442623"/>
                </a:cubicBezTo>
                <a:lnTo>
                  <a:pt x="229154" y="1443287"/>
                </a:lnTo>
                <a:lnTo>
                  <a:pt x="229857" y="1443805"/>
                </a:lnTo>
                <a:cubicBezTo>
                  <a:pt x="231152" y="1444504"/>
                  <a:pt x="232690" y="1444578"/>
                  <a:pt x="234052" y="1444026"/>
                </a:cubicBezTo>
                <a:lnTo>
                  <a:pt x="301649" y="1479473"/>
                </a:lnTo>
                <a:lnTo>
                  <a:pt x="288109" y="1481418"/>
                </a:lnTo>
                <a:cubicBezTo>
                  <a:pt x="282019" y="1480806"/>
                  <a:pt x="276039" y="1478800"/>
                  <a:pt x="270041" y="1475746"/>
                </a:cubicBezTo>
                <a:cubicBezTo>
                  <a:pt x="261945" y="1471625"/>
                  <a:pt x="253776" y="1467650"/>
                  <a:pt x="245827" y="1463235"/>
                </a:cubicBezTo>
                <a:cubicBezTo>
                  <a:pt x="192893" y="1433842"/>
                  <a:pt x="153102" y="1394265"/>
                  <a:pt x="128488" y="1342874"/>
                </a:cubicBezTo>
                <a:close/>
                <a:moveTo>
                  <a:pt x="10462" y="1289987"/>
                </a:moveTo>
                <a:cubicBezTo>
                  <a:pt x="13774" y="1290171"/>
                  <a:pt x="12965" y="1293593"/>
                  <a:pt x="13406" y="1295948"/>
                </a:cubicBezTo>
                <a:cubicBezTo>
                  <a:pt x="15319" y="1306141"/>
                  <a:pt x="17251" y="1316307"/>
                  <a:pt x="22109" y="1324021"/>
                </a:cubicBezTo>
                <a:lnTo>
                  <a:pt x="38331" y="1332277"/>
                </a:lnTo>
                <a:lnTo>
                  <a:pt x="38595" y="1332572"/>
                </a:lnTo>
                <a:lnTo>
                  <a:pt x="38947" y="1332591"/>
                </a:lnTo>
                <a:lnTo>
                  <a:pt x="48365" y="1337384"/>
                </a:lnTo>
                <a:cubicBezTo>
                  <a:pt x="51202" y="1337972"/>
                  <a:pt x="53973" y="1338856"/>
                  <a:pt x="56645" y="1339997"/>
                </a:cubicBezTo>
                <a:cubicBezTo>
                  <a:pt x="61686" y="1341321"/>
                  <a:pt x="65292" y="1339776"/>
                  <a:pt x="65881" y="1333962"/>
                </a:cubicBezTo>
                <a:lnTo>
                  <a:pt x="65881" y="1333961"/>
                </a:lnTo>
                <a:cubicBezTo>
                  <a:pt x="75118" y="1355599"/>
                  <a:pt x="83876" y="1377420"/>
                  <a:pt x="97455" y="1396850"/>
                </a:cubicBezTo>
                <a:cubicBezTo>
                  <a:pt x="136803" y="1454109"/>
                  <a:pt x="192988" y="1497716"/>
                  <a:pt x="258228" y="1521635"/>
                </a:cubicBezTo>
                <a:lnTo>
                  <a:pt x="260837" y="1523011"/>
                </a:lnTo>
                <a:lnTo>
                  <a:pt x="253408" y="1528442"/>
                </a:lnTo>
                <a:cubicBezTo>
                  <a:pt x="253003" y="1532564"/>
                  <a:pt x="257272" y="1534146"/>
                  <a:pt x="260363" y="1536023"/>
                </a:cubicBezTo>
                <a:cubicBezTo>
                  <a:pt x="261923" y="1536943"/>
                  <a:pt x="263531" y="1537789"/>
                  <a:pt x="265184" y="1538525"/>
                </a:cubicBezTo>
                <a:cubicBezTo>
                  <a:pt x="287594" y="1549528"/>
                  <a:pt x="312065" y="1548240"/>
                  <a:pt x="331238" y="1550337"/>
                </a:cubicBezTo>
                <a:cubicBezTo>
                  <a:pt x="324025" y="1550006"/>
                  <a:pt x="312176" y="1549013"/>
                  <a:pt x="300290" y="1548019"/>
                </a:cubicBezTo>
                <a:cubicBezTo>
                  <a:pt x="283620" y="1546621"/>
                  <a:pt x="267723" y="1540991"/>
                  <a:pt x="251053" y="1540402"/>
                </a:cubicBezTo>
                <a:lnTo>
                  <a:pt x="251207" y="1542452"/>
                </a:lnTo>
                <a:lnTo>
                  <a:pt x="249176" y="1542095"/>
                </a:lnTo>
                <a:lnTo>
                  <a:pt x="249039" y="1542043"/>
                </a:lnTo>
                <a:lnTo>
                  <a:pt x="239793" y="1537311"/>
                </a:lnTo>
                <a:cubicBezTo>
                  <a:pt x="209861" y="1528111"/>
                  <a:pt x="181110" y="1515452"/>
                  <a:pt x="154125" y="1499555"/>
                </a:cubicBezTo>
                <a:lnTo>
                  <a:pt x="73970" y="1433233"/>
                </a:lnTo>
                <a:lnTo>
                  <a:pt x="72555" y="1431576"/>
                </a:lnTo>
                <a:lnTo>
                  <a:pt x="21355" y="1340916"/>
                </a:lnTo>
                <a:cubicBezTo>
                  <a:pt x="16211" y="1324614"/>
                  <a:pt x="12520" y="1307907"/>
                  <a:pt x="10316" y="1290943"/>
                </a:cubicBezTo>
                <a:lnTo>
                  <a:pt x="10299" y="1290479"/>
                </a:lnTo>
                <a:close/>
                <a:moveTo>
                  <a:pt x="108646" y="1288695"/>
                </a:moveTo>
                <a:lnTo>
                  <a:pt x="109790" y="1289703"/>
                </a:lnTo>
                <a:lnTo>
                  <a:pt x="115172" y="1305007"/>
                </a:lnTo>
                <a:lnTo>
                  <a:pt x="108311" y="1289164"/>
                </a:lnTo>
                <a:close/>
                <a:moveTo>
                  <a:pt x="9763" y="1288220"/>
                </a:moveTo>
                <a:lnTo>
                  <a:pt x="10231" y="1288588"/>
                </a:lnTo>
                <a:lnTo>
                  <a:pt x="10299" y="1290479"/>
                </a:lnTo>
                <a:lnTo>
                  <a:pt x="8917" y="1294660"/>
                </a:lnTo>
                <a:cubicBezTo>
                  <a:pt x="7739" y="1292268"/>
                  <a:pt x="6672" y="1289361"/>
                  <a:pt x="9763" y="1288220"/>
                </a:cubicBezTo>
                <a:close/>
                <a:moveTo>
                  <a:pt x="107648" y="1287815"/>
                </a:moveTo>
                <a:lnTo>
                  <a:pt x="107776" y="1287928"/>
                </a:lnTo>
                <a:lnTo>
                  <a:pt x="108311" y="1289164"/>
                </a:lnTo>
                <a:lnTo>
                  <a:pt x="107280" y="1290612"/>
                </a:lnTo>
                <a:lnTo>
                  <a:pt x="107254" y="1290429"/>
                </a:lnTo>
                <a:close/>
                <a:moveTo>
                  <a:pt x="2291747" y="1271636"/>
                </a:moveTo>
                <a:lnTo>
                  <a:pt x="2291323" y="1285314"/>
                </a:lnTo>
                <a:cubicBezTo>
                  <a:pt x="2290554" y="1287705"/>
                  <a:pt x="2290631" y="1290318"/>
                  <a:pt x="2291544" y="1292673"/>
                </a:cubicBezTo>
                <a:cubicBezTo>
                  <a:pt x="2296548" y="1301137"/>
                  <a:pt x="2294414" y="1309784"/>
                  <a:pt x="2291801" y="1318064"/>
                </a:cubicBezTo>
                <a:cubicBezTo>
                  <a:pt x="2285818" y="1339150"/>
                  <a:pt x="2276475" y="1359132"/>
                  <a:pt x="2264129" y="1377237"/>
                </a:cubicBezTo>
                <a:cubicBezTo>
                  <a:pt x="2222833" y="1435342"/>
                  <a:pt x="2163079" y="1477771"/>
                  <a:pt x="2094597" y="1497605"/>
                </a:cubicBezTo>
                <a:cubicBezTo>
                  <a:pt x="2062847" y="1507210"/>
                  <a:pt x="2029754" y="1511589"/>
                  <a:pt x="1996602" y="1510595"/>
                </a:cubicBezTo>
                <a:cubicBezTo>
                  <a:pt x="1986372" y="1510264"/>
                  <a:pt x="1977246" y="1511349"/>
                  <a:pt x="1969845" y="1515250"/>
                </a:cubicBezTo>
                <a:lnTo>
                  <a:pt x="1966625" y="1519478"/>
                </a:lnTo>
                <a:lnTo>
                  <a:pt x="1966266" y="1519698"/>
                </a:lnTo>
                <a:lnTo>
                  <a:pt x="1965890" y="1520443"/>
                </a:lnTo>
                <a:lnTo>
                  <a:pt x="1953437" y="1536796"/>
                </a:lnTo>
                <a:cubicBezTo>
                  <a:pt x="1951306" y="1542610"/>
                  <a:pt x="1948557" y="1548204"/>
                  <a:pt x="1945231" y="1553429"/>
                </a:cubicBezTo>
                <a:lnTo>
                  <a:pt x="1928823" y="1576568"/>
                </a:lnTo>
                <a:lnTo>
                  <a:pt x="1955645" y="1523512"/>
                </a:lnTo>
                <a:cubicBezTo>
                  <a:pt x="1961459" y="1512987"/>
                  <a:pt x="1967163" y="1507688"/>
                  <a:pt x="1979858" y="1508498"/>
                </a:cubicBezTo>
                <a:cubicBezTo>
                  <a:pt x="2014118" y="1510632"/>
                  <a:pt x="2047826" y="1505444"/>
                  <a:pt x="2081165" y="1497863"/>
                </a:cubicBezTo>
                <a:cubicBezTo>
                  <a:pt x="2114505" y="1490282"/>
                  <a:pt x="2146851" y="1480457"/>
                  <a:pt x="2173162" y="1457863"/>
                </a:cubicBezTo>
                <a:cubicBezTo>
                  <a:pt x="2196051" y="1438359"/>
                  <a:pt x="2218866" y="1418304"/>
                  <a:pt x="2238406" y="1395305"/>
                </a:cubicBezTo>
                <a:lnTo>
                  <a:pt x="2255481" y="1367939"/>
                </a:lnTo>
                <a:lnTo>
                  <a:pt x="2261700" y="1360125"/>
                </a:lnTo>
                <a:cubicBezTo>
                  <a:pt x="2263908" y="1355710"/>
                  <a:pt x="2265969" y="1351073"/>
                  <a:pt x="2268692" y="1346767"/>
                </a:cubicBezTo>
                <a:lnTo>
                  <a:pt x="2269023" y="1342646"/>
                </a:lnTo>
                <a:cubicBezTo>
                  <a:pt x="2275058" y="1337347"/>
                  <a:pt x="2276382" y="1329435"/>
                  <a:pt x="2279621" y="1322701"/>
                </a:cubicBezTo>
                <a:cubicBezTo>
                  <a:pt x="2281461" y="1312489"/>
                  <a:pt x="2284580" y="1302572"/>
                  <a:pt x="2287441" y="1292586"/>
                </a:cubicBezTo>
                <a:close/>
                <a:moveTo>
                  <a:pt x="106959" y="1262440"/>
                </a:moveTo>
                <a:lnTo>
                  <a:pt x="109010" y="1287484"/>
                </a:lnTo>
                <a:lnTo>
                  <a:pt x="109175" y="1287953"/>
                </a:lnTo>
                <a:lnTo>
                  <a:pt x="108646" y="1288695"/>
                </a:lnTo>
                <a:lnTo>
                  <a:pt x="107776" y="1287928"/>
                </a:lnTo>
                <a:lnTo>
                  <a:pt x="107648" y="1287632"/>
                </a:lnTo>
                <a:close/>
                <a:moveTo>
                  <a:pt x="104284" y="1164528"/>
                </a:moveTo>
                <a:lnTo>
                  <a:pt x="106959" y="1262440"/>
                </a:lnTo>
                <a:lnTo>
                  <a:pt x="104042" y="1226803"/>
                </a:lnTo>
                <a:close/>
                <a:moveTo>
                  <a:pt x="2294783" y="1127489"/>
                </a:moveTo>
                <a:lnTo>
                  <a:pt x="2294892" y="1246896"/>
                </a:lnTo>
                <a:cubicBezTo>
                  <a:pt x="2294892" y="1251974"/>
                  <a:pt x="2294083" y="1257015"/>
                  <a:pt x="2293715" y="1262057"/>
                </a:cubicBezTo>
                <a:lnTo>
                  <a:pt x="2291747" y="1271636"/>
                </a:lnTo>
                <a:lnTo>
                  <a:pt x="2293715" y="1208036"/>
                </a:lnTo>
                <a:cubicBezTo>
                  <a:pt x="2293936" y="1186178"/>
                  <a:pt x="2294304" y="1164319"/>
                  <a:pt x="2293715" y="1142461"/>
                </a:cubicBezTo>
                <a:close/>
                <a:moveTo>
                  <a:pt x="8445" y="1047235"/>
                </a:moveTo>
                <a:lnTo>
                  <a:pt x="9363" y="1048233"/>
                </a:lnTo>
                <a:cubicBezTo>
                  <a:pt x="9542" y="1050436"/>
                  <a:pt x="8861" y="1052911"/>
                  <a:pt x="8880" y="1054953"/>
                </a:cubicBezTo>
                <a:cubicBezTo>
                  <a:pt x="9101" y="1093187"/>
                  <a:pt x="8880" y="1131458"/>
                  <a:pt x="8880" y="1164982"/>
                </a:cubicBezTo>
                <a:close/>
                <a:moveTo>
                  <a:pt x="4685" y="1043141"/>
                </a:moveTo>
                <a:lnTo>
                  <a:pt x="7861" y="1046599"/>
                </a:lnTo>
                <a:lnTo>
                  <a:pt x="8273" y="1183675"/>
                </a:lnTo>
                <a:lnTo>
                  <a:pt x="6796" y="1181559"/>
                </a:lnTo>
                <a:cubicBezTo>
                  <a:pt x="6507" y="1179581"/>
                  <a:pt x="6911" y="1177640"/>
                  <a:pt x="6893" y="1175947"/>
                </a:cubicBezTo>
                <a:cubicBezTo>
                  <a:pt x="6636" y="1135468"/>
                  <a:pt x="6562" y="1094990"/>
                  <a:pt x="6304" y="1054511"/>
                </a:cubicBezTo>
                <a:lnTo>
                  <a:pt x="4693" y="1044003"/>
                </a:lnTo>
                <a:close/>
                <a:moveTo>
                  <a:pt x="7850" y="885789"/>
                </a:moveTo>
                <a:lnTo>
                  <a:pt x="8445" y="1047235"/>
                </a:lnTo>
                <a:lnTo>
                  <a:pt x="7861" y="1046599"/>
                </a:lnTo>
                <a:lnTo>
                  <a:pt x="7850" y="1042809"/>
                </a:lnTo>
                <a:close/>
                <a:moveTo>
                  <a:pt x="6342" y="793111"/>
                </a:moveTo>
                <a:lnTo>
                  <a:pt x="6819" y="799607"/>
                </a:lnTo>
                <a:lnTo>
                  <a:pt x="6819" y="806433"/>
                </a:lnTo>
                <a:lnTo>
                  <a:pt x="6488" y="863342"/>
                </a:lnTo>
                <a:cubicBezTo>
                  <a:pt x="6488" y="867022"/>
                  <a:pt x="7703" y="871364"/>
                  <a:pt x="4722" y="874823"/>
                </a:cubicBezTo>
                <a:lnTo>
                  <a:pt x="4722" y="862224"/>
                </a:lnTo>
                <a:lnTo>
                  <a:pt x="5642" y="799974"/>
                </a:lnTo>
                <a:close/>
                <a:moveTo>
                  <a:pt x="6930" y="787352"/>
                </a:moveTo>
                <a:cubicBezTo>
                  <a:pt x="10315" y="790628"/>
                  <a:pt x="8917" y="794712"/>
                  <a:pt x="8954" y="798613"/>
                </a:cubicBezTo>
                <a:cubicBezTo>
                  <a:pt x="8954" y="823121"/>
                  <a:pt x="8954" y="847666"/>
                  <a:pt x="8954" y="872210"/>
                </a:cubicBezTo>
                <a:lnTo>
                  <a:pt x="10859" y="883463"/>
                </a:lnTo>
                <a:lnTo>
                  <a:pt x="6469" y="878880"/>
                </a:lnTo>
                <a:cubicBezTo>
                  <a:pt x="6258" y="876865"/>
                  <a:pt x="6837" y="874584"/>
                  <a:pt x="6819" y="872689"/>
                </a:cubicBezTo>
                <a:lnTo>
                  <a:pt x="6819" y="806433"/>
                </a:lnTo>
                <a:close/>
                <a:moveTo>
                  <a:pt x="105793" y="776886"/>
                </a:moveTo>
                <a:lnTo>
                  <a:pt x="104284" y="1164528"/>
                </a:lnTo>
                <a:lnTo>
                  <a:pt x="102610" y="1103274"/>
                </a:lnTo>
                <a:cubicBezTo>
                  <a:pt x="102965" y="1041797"/>
                  <a:pt x="104262" y="980306"/>
                  <a:pt x="103232" y="918834"/>
                </a:cubicBezTo>
                <a:cubicBezTo>
                  <a:pt x="102496" y="875890"/>
                  <a:pt x="103232" y="832909"/>
                  <a:pt x="103232" y="790039"/>
                </a:cubicBezTo>
                <a:close/>
                <a:moveTo>
                  <a:pt x="118099" y="726303"/>
                </a:moveTo>
                <a:lnTo>
                  <a:pt x="118540" y="1110777"/>
                </a:lnTo>
                <a:cubicBezTo>
                  <a:pt x="118540" y="1150814"/>
                  <a:pt x="118982" y="1190851"/>
                  <a:pt x="118540" y="1230925"/>
                </a:cubicBezTo>
                <a:cubicBezTo>
                  <a:pt x="117620" y="1299775"/>
                  <a:pt x="143894" y="1357254"/>
                  <a:pt x="190629" y="1406381"/>
                </a:cubicBezTo>
                <a:cubicBezTo>
                  <a:pt x="203457" y="1420659"/>
                  <a:pt x="218048" y="1433207"/>
                  <a:pt x="234051" y="1443805"/>
                </a:cubicBezTo>
                <a:lnTo>
                  <a:pt x="229154" y="1443287"/>
                </a:lnTo>
                <a:lnTo>
                  <a:pt x="185146" y="1410834"/>
                </a:lnTo>
                <a:cubicBezTo>
                  <a:pt x="154070" y="1379371"/>
                  <a:pt x="130213" y="1341505"/>
                  <a:pt x="115228" y="1299885"/>
                </a:cubicBezTo>
                <a:cubicBezTo>
                  <a:pt x="114418" y="1297677"/>
                  <a:pt x="114143" y="1295037"/>
                  <a:pt x="113260" y="1292760"/>
                </a:cubicBezTo>
                <a:lnTo>
                  <a:pt x="109790" y="1289703"/>
                </a:lnTo>
                <a:lnTo>
                  <a:pt x="109175" y="1287953"/>
                </a:lnTo>
                <a:lnTo>
                  <a:pt x="109745" y="1287153"/>
                </a:lnTo>
                <a:cubicBezTo>
                  <a:pt x="111144" y="1271771"/>
                  <a:pt x="106581" y="1256831"/>
                  <a:pt x="106581" y="1241523"/>
                </a:cubicBezTo>
                <a:cubicBezTo>
                  <a:pt x="106581" y="1090390"/>
                  <a:pt x="106581" y="939258"/>
                  <a:pt x="106581" y="788125"/>
                </a:cubicBezTo>
                <a:cubicBezTo>
                  <a:pt x="106054" y="782293"/>
                  <a:pt x="106754" y="776413"/>
                  <a:pt x="108641" y="770867"/>
                </a:cubicBezTo>
                <a:lnTo>
                  <a:pt x="117864" y="727178"/>
                </a:lnTo>
                <a:close/>
                <a:moveTo>
                  <a:pt x="6602" y="646569"/>
                </a:moveTo>
                <a:lnTo>
                  <a:pt x="6930" y="787352"/>
                </a:lnTo>
                <a:lnTo>
                  <a:pt x="6342" y="793111"/>
                </a:lnTo>
                <a:lnTo>
                  <a:pt x="5863" y="786580"/>
                </a:lnTo>
                <a:cubicBezTo>
                  <a:pt x="5605" y="741575"/>
                  <a:pt x="5863" y="696533"/>
                  <a:pt x="5863" y="651492"/>
                </a:cubicBezTo>
                <a:close/>
                <a:moveTo>
                  <a:pt x="19533" y="598133"/>
                </a:moveTo>
                <a:lnTo>
                  <a:pt x="15696" y="622604"/>
                </a:lnTo>
                <a:lnTo>
                  <a:pt x="14611" y="626422"/>
                </a:lnTo>
                <a:lnTo>
                  <a:pt x="14191" y="632208"/>
                </a:lnTo>
                <a:lnTo>
                  <a:pt x="7850" y="672651"/>
                </a:lnTo>
                <a:lnTo>
                  <a:pt x="7850" y="661905"/>
                </a:lnTo>
                <a:cubicBezTo>
                  <a:pt x="7574" y="657173"/>
                  <a:pt x="7795" y="652422"/>
                  <a:pt x="8513" y="647738"/>
                </a:cubicBezTo>
                <a:cubicBezTo>
                  <a:pt x="9127" y="645890"/>
                  <a:pt x="9513" y="643977"/>
                  <a:pt x="9653" y="642034"/>
                </a:cubicBezTo>
                <a:cubicBezTo>
                  <a:pt x="9510" y="637397"/>
                  <a:pt x="9944" y="632764"/>
                  <a:pt x="10941" y="628234"/>
                </a:cubicBezTo>
                <a:lnTo>
                  <a:pt x="16662" y="606248"/>
                </a:lnTo>
                <a:close/>
                <a:moveTo>
                  <a:pt x="23445" y="587078"/>
                </a:moveTo>
                <a:lnTo>
                  <a:pt x="19533" y="598133"/>
                </a:lnTo>
                <a:lnTo>
                  <a:pt x="20089" y="594590"/>
                </a:lnTo>
                <a:close/>
                <a:moveTo>
                  <a:pt x="30578" y="571114"/>
                </a:moveTo>
                <a:lnTo>
                  <a:pt x="23445" y="587078"/>
                </a:lnTo>
                <a:lnTo>
                  <a:pt x="25933" y="580049"/>
                </a:lnTo>
                <a:close/>
                <a:moveTo>
                  <a:pt x="55756" y="522688"/>
                </a:moveTo>
                <a:lnTo>
                  <a:pt x="30578" y="571114"/>
                </a:lnTo>
                <a:lnTo>
                  <a:pt x="47968" y="532193"/>
                </a:lnTo>
                <a:close/>
                <a:moveTo>
                  <a:pt x="71765" y="503149"/>
                </a:moveTo>
                <a:lnTo>
                  <a:pt x="55756" y="522688"/>
                </a:lnTo>
                <a:lnTo>
                  <a:pt x="59368" y="515741"/>
                </a:lnTo>
                <a:close/>
                <a:moveTo>
                  <a:pt x="230444" y="493006"/>
                </a:moveTo>
                <a:lnTo>
                  <a:pt x="158559" y="566482"/>
                </a:lnTo>
                <a:cubicBezTo>
                  <a:pt x="139120" y="595842"/>
                  <a:pt x="125882" y="629191"/>
                  <a:pt x="120307" y="667536"/>
                </a:cubicBezTo>
                <a:cubicBezTo>
                  <a:pt x="117436" y="687187"/>
                  <a:pt x="120049" y="706764"/>
                  <a:pt x="118025" y="726414"/>
                </a:cubicBezTo>
                <a:lnTo>
                  <a:pt x="117864" y="727178"/>
                </a:lnTo>
                <a:lnTo>
                  <a:pt x="109193" y="759422"/>
                </a:lnTo>
                <a:lnTo>
                  <a:pt x="105793" y="776886"/>
                </a:lnTo>
                <a:lnTo>
                  <a:pt x="106103" y="697158"/>
                </a:lnTo>
                <a:cubicBezTo>
                  <a:pt x="107464" y="619439"/>
                  <a:pt x="137087" y="556918"/>
                  <a:pt x="193941" y="505805"/>
                </a:cubicBezTo>
                <a:cubicBezTo>
                  <a:pt x="197180" y="503008"/>
                  <a:pt x="200786" y="498960"/>
                  <a:pt x="204981" y="499328"/>
                </a:cubicBezTo>
                <a:cubicBezTo>
                  <a:pt x="210372" y="499788"/>
                  <a:pt x="215238" y="498482"/>
                  <a:pt x="219971" y="496757"/>
                </a:cubicBezTo>
                <a:close/>
                <a:moveTo>
                  <a:pt x="110726" y="463575"/>
                </a:moveTo>
                <a:lnTo>
                  <a:pt x="71765" y="503149"/>
                </a:lnTo>
                <a:lnTo>
                  <a:pt x="92745" y="477543"/>
                </a:lnTo>
                <a:close/>
                <a:moveTo>
                  <a:pt x="2093453" y="448095"/>
                </a:moveTo>
                <a:lnTo>
                  <a:pt x="2100190" y="448988"/>
                </a:lnTo>
                <a:cubicBezTo>
                  <a:pt x="2105084" y="450424"/>
                  <a:pt x="2110016" y="452668"/>
                  <a:pt x="2115130" y="451454"/>
                </a:cubicBezTo>
                <a:cubicBezTo>
                  <a:pt x="2128673" y="448363"/>
                  <a:pt x="2140375" y="453147"/>
                  <a:pt x="2151929" y="458814"/>
                </a:cubicBezTo>
                <a:cubicBezTo>
                  <a:pt x="2188323" y="476690"/>
                  <a:pt x="2220530" y="502059"/>
                  <a:pt x="2246429" y="533258"/>
                </a:cubicBezTo>
                <a:cubicBezTo>
                  <a:pt x="2282859" y="576570"/>
                  <a:pt x="2304202" y="626395"/>
                  <a:pt x="2306337" y="682624"/>
                </a:cubicBezTo>
                <a:cubicBezTo>
                  <a:pt x="2308729" y="745844"/>
                  <a:pt x="2307956" y="809248"/>
                  <a:pt x="2306079" y="872468"/>
                </a:cubicBezTo>
                <a:cubicBezTo>
                  <a:pt x="2304902" y="910886"/>
                  <a:pt x="2305638" y="949598"/>
                  <a:pt x="2304681" y="988164"/>
                </a:cubicBezTo>
                <a:cubicBezTo>
                  <a:pt x="2304685" y="994714"/>
                  <a:pt x="2304232" y="1001264"/>
                  <a:pt x="2303319" y="1007741"/>
                </a:cubicBezTo>
                <a:lnTo>
                  <a:pt x="2294783" y="1127489"/>
                </a:lnTo>
                <a:lnTo>
                  <a:pt x="2294377" y="686340"/>
                </a:lnTo>
                <a:cubicBezTo>
                  <a:pt x="2293972" y="629008"/>
                  <a:pt x="2269391" y="579624"/>
                  <a:pt x="2231819" y="536901"/>
                </a:cubicBezTo>
                <a:cubicBezTo>
                  <a:pt x="2212426" y="514987"/>
                  <a:pt x="2190688" y="496716"/>
                  <a:pt x="2166851" y="481721"/>
                </a:cubicBezTo>
                <a:close/>
                <a:moveTo>
                  <a:pt x="134793" y="444880"/>
                </a:moveTo>
                <a:lnTo>
                  <a:pt x="110726" y="463575"/>
                </a:lnTo>
                <a:lnTo>
                  <a:pt x="122466" y="451651"/>
                </a:lnTo>
                <a:lnTo>
                  <a:pt x="123699" y="450932"/>
                </a:lnTo>
                <a:close/>
                <a:moveTo>
                  <a:pt x="1953915" y="420064"/>
                </a:moveTo>
                <a:lnTo>
                  <a:pt x="1958983" y="426919"/>
                </a:lnTo>
                <a:lnTo>
                  <a:pt x="1958773" y="426946"/>
                </a:lnTo>
                <a:lnTo>
                  <a:pt x="1957044" y="428675"/>
                </a:lnTo>
                <a:lnTo>
                  <a:pt x="1956602" y="428675"/>
                </a:lnTo>
                <a:close/>
                <a:moveTo>
                  <a:pt x="189434" y="415076"/>
                </a:moveTo>
                <a:lnTo>
                  <a:pt x="134793" y="444880"/>
                </a:lnTo>
                <a:lnTo>
                  <a:pt x="136958" y="443199"/>
                </a:lnTo>
                <a:lnTo>
                  <a:pt x="166668" y="425871"/>
                </a:lnTo>
                <a:close/>
                <a:moveTo>
                  <a:pt x="204824" y="407779"/>
                </a:moveTo>
                <a:lnTo>
                  <a:pt x="189434" y="415076"/>
                </a:lnTo>
                <a:lnTo>
                  <a:pt x="201742" y="408363"/>
                </a:lnTo>
                <a:close/>
                <a:moveTo>
                  <a:pt x="209511" y="405556"/>
                </a:moveTo>
                <a:lnTo>
                  <a:pt x="210159" y="406763"/>
                </a:lnTo>
                <a:lnTo>
                  <a:pt x="210095" y="406780"/>
                </a:lnTo>
                <a:lnTo>
                  <a:pt x="204824" y="407779"/>
                </a:lnTo>
                <a:close/>
                <a:moveTo>
                  <a:pt x="208647" y="403950"/>
                </a:moveTo>
                <a:lnTo>
                  <a:pt x="209769" y="405434"/>
                </a:lnTo>
                <a:lnTo>
                  <a:pt x="209511" y="405556"/>
                </a:lnTo>
                <a:close/>
                <a:moveTo>
                  <a:pt x="208072" y="402879"/>
                </a:moveTo>
                <a:lnTo>
                  <a:pt x="208647" y="403950"/>
                </a:lnTo>
                <a:lnTo>
                  <a:pt x="208025" y="403126"/>
                </a:lnTo>
                <a:lnTo>
                  <a:pt x="208065" y="402882"/>
                </a:lnTo>
                <a:close/>
                <a:moveTo>
                  <a:pt x="358759" y="389539"/>
                </a:moveTo>
                <a:lnTo>
                  <a:pt x="359204" y="389558"/>
                </a:lnTo>
                <a:cubicBezTo>
                  <a:pt x="355120" y="392723"/>
                  <a:pt x="350446" y="391361"/>
                  <a:pt x="345920" y="391361"/>
                </a:cubicBezTo>
                <a:lnTo>
                  <a:pt x="346337" y="391227"/>
                </a:lnTo>
                <a:lnTo>
                  <a:pt x="352502" y="390455"/>
                </a:lnTo>
                <a:close/>
                <a:moveTo>
                  <a:pt x="358377" y="382824"/>
                </a:moveTo>
                <a:lnTo>
                  <a:pt x="365570" y="382824"/>
                </a:lnTo>
                <a:lnTo>
                  <a:pt x="369780" y="389227"/>
                </a:lnTo>
                <a:lnTo>
                  <a:pt x="359130" y="389485"/>
                </a:lnTo>
                <a:lnTo>
                  <a:pt x="358759" y="389539"/>
                </a:lnTo>
                <a:lnTo>
                  <a:pt x="352397" y="389273"/>
                </a:lnTo>
                <a:lnTo>
                  <a:pt x="346337" y="391227"/>
                </a:lnTo>
                <a:lnTo>
                  <a:pt x="345846" y="391288"/>
                </a:lnTo>
                <a:cubicBezTo>
                  <a:pt x="226913" y="406854"/>
                  <a:pt x="134548" y="462420"/>
                  <a:pt x="78282" y="570792"/>
                </a:cubicBezTo>
                <a:cubicBezTo>
                  <a:pt x="62282" y="602410"/>
                  <a:pt x="54198" y="637438"/>
                  <a:pt x="54731" y="672872"/>
                </a:cubicBezTo>
                <a:cubicBezTo>
                  <a:pt x="54878" y="868568"/>
                  <a:pt x="54878" y="1064263"/>
                  <a:pt x="54731" y="1259959"/>
                </a:cubicBezTo>
                <a:lnTo>
                  <a:pt x="65881" y="1333961"/>
                </a:lnTo>
                <a:lnTo>
                  <a:pt x="65649" y="1334035"/>
                </a:lnTo>
                <a:lnTo>
                  <a:pt x="38947" y="1332591"/>
                </a:lnTo>
                <a:lnTo>
                  <a:pt x="38331" y="1332277"/>
                </a:lnTo>
                <a:lnTo>
                  <a:pt x="20508" y="1312397"/>
                </a:lnTo>
                <a:cubicBezTo>
                  <a:pt x="18190" y="1305847"/>
                  <a:pt x="16939" y="1299039"/>
                  <a:pt x="15099" y="1292415"/>
                </a:cubicBezTo>
                <a:lnTo>
                  <a:pt x="10231" y="1288588"/>
                </a:lnTo>
                <a:lnTo>
                  <a:pt x="8439" y="1238836"/>
                </a:lnTo>
                <a:lnTo>
                  <a:pt x="8273" y="1183675"/>
                </a:lnTo>
                <a:lnTo>
                  <a:pt x="10867" y="1187391"/>
                </a:lnTo>
                <a:lnTo>
                  <a:pt x="10867" y="883507"/>
                </a:lnTo>
                <a:lnTo>
                  <a:pt x="10859" y="883463"/>
                </a:lnTo>
                <a:lnTo>
                  <a:pt x="10867" y="883471"/>
                </a:lnTo>
                <a:cubicBezTo>
                  <a:pt x="11051" y="814952"/>
                  <a:pt x="11677" y="746469"/>
                  <a:pt x="10867" y="677950"/>
                </a:cubicBezTo>
                <a:lnTo>
                  <a:pt x="14191" y="632208"/>
                </a:lnTo>
                <a:lnTo>
                  <a:pt x="15696" y="622604"/>
                </a:lnTo>
                <a:lnTo>
                  <a:pt x="28678" y="576937"/>
                </a:lnTo>
                <a:cubicBezTo>
                  <a:pt x="47703" y="531197"/>
                  <a:pt x="75191" y="491712"/>
                  <a:pt x="114713" y="460948"/>
                </a:cubicBezTo>
                <a:cubicBezTo>
                  <a:pt x="143784" y="438431"/>
                  <a:pt x="175928" y="420189"/>
                  <a:pt x="210169" y="406780"/>
                </a:cubicBezTo>
                <a:lnTo>
                  <a:pt x="210159" y="406763"/>
                </a:lnTo>
                <a:lnTo>
                  <a:pt x="210670" y="406625"/>
                </a:lnTo>
                <a:lnTo>
                  <a:pt x="212010" y="408399"/>
                </a:lnTo>
                <a:cubicBezTo>
                  <a:pt x="218045" y="408841"/>
                  <a:pt x="223344" y="406155"/>
                  <a:pt x="228827" y="404351"/>
                </a:cubicBezTo>
                <a:cubicBezTo>
                  <a:pt x="248455" y="397809"/>
                  <a:pt x="268647" y="393076"/>
                  <a:pt x="289140" y="390221"/>
                </a:cubicBezTo>
                <a:cubicBezTo>
                  <a:pt x="310373" y="387387"/>
                  <a:pt x="331753" y="386872"/>
                  <a:pt x="353023" y="384848"/>
                </a:cubicBezTo>
                <a:close/>
                <a:moveTo>
                  <a:pt x="365664" y="382799"/>
                </a:moveTo>
                <a:lnTo>
                  <a:pt x="365699" y="382853"/>
                </a:lnTo>
                <a:lnTo>
                  <a:pt x="365571" y="382824"/>
                </a:lnTo>
                <a:lnTo>
                  <a:pt x="365570" y="382824"/>
                </a:lnTo>
                <a:close/>
                <a:moveTo>
                  <a:pt x="361361" y="381696"/>
                </a:moveTo>
                <a:lnTo>
                  <a:pt x="358377" y="382824"/>
                </a:lnTo>
                <a:lnTo>
                  <a:pt x="354715" y="382824"/>
                </a:lnTo>
                <a:lnTo>
                  <a:pt x="354765" y="382767"/>
                </a:lnTo>
                <a:close/>
                <a:moveTo>
                  <a:pt x="312989" y="378455"/>
                </a:moveTo>
                <a:lnTo>
                  <a:pt x="305487" y="380827"/>
                </a:lnTo>
                <a:lnTo>
                  <a:pt x="297602" y="380506"/>
                </a:lnTo>
                <a:lnTo>
                  <a:pt x="297604" y="380506"/>
                </a:lnTo>
                <a:cubicBezTo>
                  <a:pt x="300051" y="379236"/>
                  <a:pt x="302701" y="379439"/>
                  <a:pt x="305346" y="379600"/>
                </a:cubicBezTo>
                <a:close/>
                <a:moveTo>
                  <a:pt x="293653" y="376253"/>
                </a:moveTo>
                <a:lnTo>
                  <a:pt x="293519" y="376273"/>
                </a:lnTo>
                <a:lnTo>
                  <a:pt x="293509" y="376276"/>
                </a:lnTo>
                <a:lnTo>
                  <a:pt x="293482" y="376274"/>
                </a:lnTo>
                <a:close/>
                <a:moveTo>
                  <a:pt x="2113843" y="375906"/>
                </a:moveTo>
                <a:cubicBezTo>
                  <a:pt x="2229832" y="386945"/>
                  <a:pt x="2354286" y="461647"/>
                  <a:pt x="2396899" y="583708"/>
                </a:cubicBezTo>
                <a:cubicBezTo>
                  <a:pt x="2406253" y="610174"/>
                  <a:pt x="2411066" y="638031"/>
                  <a:pt x="2411140" y="666101"/>
                </a:cubicBezTo>
                <a:cubicBezTo>
                  <a:pt x="2411140" y="864998"/>
                  <a:pt x="2411140" y="1063858"/>
                  <a:pt x="2411140" y="1262756"/>
                </a:cubicBezTo>
                <a:cubicBezTo>
                  <a:pt x="2411140" y="1331091"/>
                  <a:pt x="2385638" y="1389564"/>
                  <a:pt x="2341222" y="1440530"/>
                </a:cubicBezTo>
                <a:cubicBezTo>
                  <a:pt x="2338241" y="1443805"/>
                  <a:pt x="2334856" y="1446565"/>
                  <a:pt x="2331765" y="1449546"/>
                </a:cubicBezTo>
                <a:cubicBezTo>
                  <a:pt x="2331728" y="1444872"/>
                  <a:pt x="2336328" y="1444062"/>
                  <a:pt x="2338830" y="1440567"/>
                </a:cubicBezTo>
                <a:cubicBezTo>
                  <a:pt x="2341332" y="1437071"/>
                  <a:pt x="2345049" y="1434458"/>
                  <a:pt x="2344350" y="1429527"/>
                </a:cubicBezTo>
                <a:lnTo>
                  <a:pt x="2344420" y="1429057"/>
                </a:lnTo>
                <a:lnTo>
                  <a:pt x="2351562" y="1419335"/>
                </a:lnTo>
                <a:cubicBezTo>
                  <a:pt x="2385454" y="1373005"/>
                  <a:pt x="2406135" y="1321634"/>
                  <a:pt x="2406135" y="1263860"/>
                </a:cubicBezTo>
                <a:cubicBezTo>
                  <a:pt x="2406613" y="1066840"/>
                  <a:pt x="2406392" y="869819"/>
                  <a:pt x="2406613" y="672799"/>
                </a:cubicBezTo>
                <a:cubicBezTo>
                  <a:pt x="2406724" y="644335"/>
                  <a:pt x="2401881" y="616070"/>
                  <a:pt x="2392298" y="589266"/>
                </a:cubicBezTo>
                <a:cubicBezTo>
                  <a:pt x="2359879" y="499293"/>
                  <a:pt x="2295922" y="440599"/>
                  <a:pt x="2209004" y="404573"/>
                </a:cubicBezTo>
                <a:lnTo>
                  <a:pt x="2111820" y="378941"/>
                </a:lnTo>
                <a:close/>
                <a:moveTo>
                  <a:pt x="363683" y="375456"/>
                </a:moveTo>
                <a:lnTo>
                  <a:pt x="363274" y="375499"/>
                </a:lnTo>
                <a:lnTo>
                  <a:pt x="339309" y="376223"/>
                </a:lnTo>
                <a:lnTo>
                  <a:pt x="342687" y="375883"/>
                </a:lnTo>
                <a:close/>
                <a:moveTo>
                  <a:pt x="319597" y="374847"/>
                </a:moveTo>
                <a:lnTo>
                  <a:pt x="332746" y="376421"/>
                </a:lnTo>
                <a:lnTo>
                  <a:pt x="339309" y="376223"/>
                </a:lnTo>
                <a:lnTo>
                  <a:pt x="319792" y="378186"/>
                </a:lnTo>
                <a:lnTo>
                  <a:pt x="318063" y="378234"/>
                </a:lnTo>
                <a:close/>
                <a:moveTo>
                  <a:pt x="318909" y="374581"/>
                </a:moveTo>
                <a:lnTo>
                  <a:pt x="319718" y="374581"/>
                </a:lnTo>
                <a:lnTo>
                  <a:pt x="319597" y="374847"/>
                </a:lnTo>
                <a:lnTo>
                  <a:pt x="318910" y="374765"/>
                </a:lnTo>
                <a:lnTo>
                  <a:pt x="318824" y="374755"/>
                </a:lnTo>
                <a:close/>
                <a:moveTo>
                  <a:pt x="308693" y="374446"/>
                </a:moveTo>
                <a:lnTo>
                  <a:pt x="293653" y="376253"/>
                </a:lnTo>
                <a:lnTo>
                  <a:pt x="301146" y="375160"/>
                </a:lnTo>
                <a:close/>
                <a:moveTo>
                  <a:pt x="308790" y="374434"/>
                </a:moveTo>
                <a:lnTo>
                  <a:pt x="308779" y="374438"/>
                </a:lnTo>
                <a:lnTo>
                  <a:pt x="308693" y="374446"/>
                </a:lnTo>
                <a:close/>
                <a:moveTo>
                  <a:pt x="318830" y="373922"/>
                </a:moveTo>
                <a:lnTo>
                  <a:pt x="315230" y="374324"/>
                </a:lnTo>
                <a:lnTo>
                  <a:pt x="318824" y="374755"/>
                </a:lnTo>
                <a:lnTo>
                  <a:pt x="317106" y="378261"/>
                </a:lnTo>
                <a:lnTo>
                  <a:pt x="318063" y="378234"/>
                </a:lnTo>
                <a:lnTo>
                  <a:pt x="318004" y="378366"/>
                </a:lnTo>
                <a:lnTo>
                  <a:pt x="317218" y="378445"/>
                </a:lnTo>
                <a:lnTo>
                  <a:pt x="313059" y="378445"/>
                </a:lnTo>
                <a:lnTo>
                  <a:pt x="312989" y="378455"/>
                </a:lnTo>
                <a:lnTo>
                  <a:pt x="313022" y="378445"/>
                </a:lnTo>
                <a:cubicBezTo>
                  <a:pt x="307870" y="378739"/>
                  <a:pt x="302350" y="376641"/>
                  <a:pt x="297566" y="380505"/>
                </a:cubicBezTo>
                <a:lnTo>
                  <a:pt x="297602" y="380506"/>
                </a:lnTo>
                <a:lnTo>
                  <a:pt x="252217" y="389218"/>
                </a:lnTo>
                <a:cubicBezTo>
                  <a:pt x="237235" y="392696"/>
                  <a:pt x="222460" y="396992"/>
                  <a:pt x="208072" y="402843"/>
                </a:cubicBezTo>
                <a:lnTo>
                  <a:pt x="208065" y="402882"/>
                </a:lnTo>
                <a:lnTo>
                  <a:pt x="200160" y="406338"/>
                </a:lnTo>
                <a:lnTo>
                  <a:pt x="166668" y="425871"/>
                </a:lnTo>
                <a:lnTo>
                  <a:pt x="147665" y="434882"/>
                </a:lnTo>
                <a:lnTo>
                  <a:pt x="136958" y="443199"/>
                </a:lnTo>
                <a:lnTo>
                  <a:pt x="123699" y="450932"/>
                </a:lnTo>
                <a:lnTo>
                  <a:pt x="122565" y="451550"/>
                </a:lnTo>
                <a:lnTo>
                  <a:pt x="122466" y="451651"/>
                </a:lnTo>
                <a:lnTo>
                  <a:pt x="107717" y="460253"/>
                </a:lnTo>
                <a:cubicBezTo>
                  <a:pt x="80711" y="482696"/>
                  <a:pt x="57712" y="509816"/>
                  <a:pt x="39313" y="542236"/>
                </a:cubicBezTo>
                <a:lnTo>
                  <a:pt x="25933" y="580049"/>
                </a:lnTo>
                <a:lnTo>
                  <a:pt x="20830" y="589863"/>
                </a:lnTo>
                <a:lnTo>
                  <a:pt x="20089" y="594590"/>
                </a:lnTo>
                <a:lnTo>
                  <a:pt x="19147" y="596698"/>
                </a:lnTo>
                <a:lnTo>
                  <a:pt x="16662" y="606248"/>
                </a:lnTo>
                <a:lnTo>
                  <a:pt x="9064" y="627720"/>
                </a:lnTo>
                <a:cubicBezTo>
                  <a:pt x="6562" y="631841"/>
                  <a:pt x="9469" y="636735"/>
                  <a:pt x="7187" y="640894"/>
                </a:cubicBezTo>
                <a:lnTo>
                  <a:pt x="6819" y="645126"/>
                </a:lnTo>
                <a:lnTo>
                  <a:pt x="6602" y="646569"/>
                </a:lnTo>
                <a:lnTo>
                  <a:pt x="6599" y="645125"/>
                </a:lnTo>
                <a:cubicBezTo>
                  <a:pt x="5142" y="646792"/>
                  <a:pt x="4457" y="649000"/>
                  <a:pt x="4722" y="651197"/>
                </a:cubicBezTo>
                <a:lnTo>
                  <a:pt x="4722" y="862224"/>
                </a:lnTo>
                <a:lnTo>
                  <a:pt x="4538" y="874676"/>
                </a:lnTo>
                <a:cubicBezTo>
                  <a:pt x="4538" y="930794"/>
                  <a:pt x="4538" y="986912"/>
                  <a:pt x="4538" y="1042993"/>
                </a:cubicBezTo>
                <a:lnTo>
                  <a:pt x="4693" y="1044003"/>
                </a:lnTo>
                <a:lnTo>
                  <a:pt x="6893" y="1287522"/>
                </a:lnTo>
                <a:cubicBezTo>
                  <a:pt x="6606" y="1290060"/>
                  <a:pt x="7331" y="1292637"/>
                  <a:pt x="8917" y="1294660"/>
                </a:cubicBezTo>
                <a:cubicBezTo>
                  <a:pt x="12155" y="1333409"/>
                  <a:pt x="25881" y="1368405"/>
                  <a:pt x="46488" y="1401045"/>
                </a:cubicBezTo>
                <a:lnTo>
                  <a:pt x="72555" y="1431576"/>
                </a:lnTo>
                <a:lnTo>
                  <a:pt x="73071" y="1432489"/>
                </a:lnTo>
                <a:lnTo>
                  <a:pt x="73970" y="1433233"/>
                </a:lnTo>
                <a:lnTo>
                  <a:pt x="100854" y="1464720"/>
                </a:lnTo>
                <a:cubicBezTo>
                  <a:pt x="121604" y="1483005"/>
                  <a:pt x="144833" y="1498506"/>
                  <a:pt x="170095" y="1511699"/>
                </a:cubicBezTo>
                <a:lnTo>
                  <a:pt x="249039" y="1542043"/>
                </a:lnTo>
                <a:lnTo>
                  <a:pt x="249140" y="1542094"/>
                </a:lnTo>
                <a:lnTo>
                  <a:pt x="251605" y="1547761"/>
                </a:lnTo>
                <a:lnTo>
                  <a:pt x="251207" y="1542452"/>
                </a:lnTo>
                <a:lnTo>
                  <a:pt x="299185" y="1550890"/>
                </a:lnTo>
                <a:cubicBezTo>
                  <a:pt x="315675" y="1552840"/>
                  <a:pt x="332345" y="1552656"/>
                  <a:pt x="348790" y="1550374"/>
                </a:cubicBezTo>
                <a:cubicBezTo>
                  <a:pt x="336462" y="1548351"/>
                  <a:pt x="324061" y="1547762"/>
                  <a:pt x="311807" y="1546069"/>
                </a:cubicBezTo>
                <a:cubicBezTo>
                  <a:pt x="294696" y="1543714"/>
                  <a:pt x="277143" y="1543383"/>
                  <a:pt x="261908" y="1533557"/>
                </a:cubicBezTo>
                <a:cubicBezTo>
                  <a:pt x="259553" y="1532049"/>
                  <a:pt x="255358" y="1531828"/>
                  <a:pt x="255358" y="1528737"/>
                </a:cubicBezTo>
                <a:cubicBezTo>
                  <a:pt x="255542" y="1524836"/>
                  <a:pt x="259847" y="1524873"/>
                  <a:pt x="262902" y="1524100"/>
                </a:cubicBezTo>
                <a:lnTo>
                  <a:pt x="260837" y="1523011"/>
                </a:lnTo>
                <a:lnTo>
                  <a:pt x="262166" y="1522039"/>
                </a:lnTo>
                <a:cubicBezTo>
                  <a:pt x="272102" y="1522812"/>
                  <a:pt x="281118" y="1527081"/>
                  <a:pt x="290612" y="1529620"/>
                </a:cubicBezTo>
                <a:cubicBezTo>
                  <a:pt x="323808" y="1538157"/>
                  <a:pt x="358064" y="1541874"/>
                  <a:pt x="392323" y="1540659"/>
                </a:cubicBezTo>
                <a:cubicBezTo>
                  <a:pt x="405497" y="1540328"/>
                  <a:pt x="412305" y="1544854"/>
                  <a:pt x="417862" y="1557146"/>
                </a:cubicBezTo>
                <a:cubicBezTo>
                  <a:pt x="443253" y="1613410"/>
                  <a:pt x="483290" y="1657569"/>
                  <a:pt x="534403" y="1691608"/>
                </a:cubicBezTo>
                <a:cubicBezTo>
                  <a:pt x="572163" y="1716778"/>
                  <a:pt x="615364" y="1732565"/>
                  <a:pt x="660439" y="1737754"/>
                </a:cubicBezTo>
                <a:cubicBezTo>
                  <a:pt x="666253" y="1738489"/>
                  <a:pt x="671365" y="1741986"/>
                  <a:pt x="674202" y="1747101"/>
                </a:cubicBezTo>
                <a:cubicBezTo>
                  <a:pt x="724175" y="1820698"/>
                  <a:pt x="792326" y="1867616"/>
                  <a:pt x="879944" y="1885206"/>
                </a:cubicBezTo>
                <a:cubicBezTo>
                  <a:pt x="897758" y="1888923"/>
                  <a:pt x="915911" y="1890836"/>
                  <a:pt x="934112" y="1890873"/>
                </a:cubicBezTo>
                <a:cubicBezTo>
                  <a:pt x="999356" y="1890542"/>
                  <a:pt x="1064563" y="1890873"/>
                  <a:pt x="1129807" y="1890873"/>
                </a:cubicBezTo>
                <a:cubicBezTo>
                  <a:pt x="1135640" y="1890468"/>
                  <a:pt x="1141505" y="1890873"/>
                  <a:pt x="1147213" y="1892161"/>
                </a:cubicBezTo>
                <a:lnTo>
                  <a:pt x="1158072" y="1894039"/>
                </a:lnTo>
                <a:lnTo>
                  <a:pt x="1146513" y="1894111"/>
                </a:lnTo>
                <a:cubicBezTo>
                  <a:pt x="1158546" y="1900919"/>
                  <a:pt x="1172383" y="1899558"/>
                  <a:pt x="1185336" y="1902134"/>
                </a:cubicBezTo>
                <a:cubicBezTo>
                  <a:pt x="1195971" y="1904342"/>
                  <a:pt x="1206809" y="1905482"/>
                  <a:pt x="1217802" y="1906789"/>
                </a:cubicBezTo>
                <a:lnTo>
                  <a:pt x="1250523" y="1912322"/>
                </a:lnTo>
                <a:lnTo>
                  <a:pt x="1250831" y="1912696"/>
                </a:lnTo>
                <a:lnTo>
                  <a:pt x="1240534" y="1919797"/>
                </a:lnTo>
                <a:lnTo>
                  <a:pt x="1240727" y="1919871"/>
                </a:lnTo>
                <a:lnTo>
                  <a:pt x="1240534" y="1919871"/>
                </a:lnTo>
                <a:cubicBezTo>
                  <a:pt x="1143348" y="1919907"/>
                  <a:pt x="1046200" y="1919723"/>
                  <a:pt x="949051" y="1920092"/>
                </a:cubicBezTo>
                <a:cubicBezTo>
                  <a:pt x="917150" y="1920791"/>
                  <a:pt x="885286" y="1917515"/>
                  <a:pt x="854184" y="1910413"/>
                </a:cubicBezTo>
                <a:cubicBezTo>
                  <a:pt x="852455" y="1909990"/>
                  <a:pt x="850808" y="1909392"/>
                  <a:pt x="849497" y="1909553"/>
                </a:cubicBezTo>
                <a:lnTo>
                  <a:pt x="846878" y="1913173"/>
                </a:lnTo>
                <a:lnTo>
                  <a:pt x="843660" y="1913173"/>
                </a:lnTo>
                <a:lnTo>
                  <a:pt x="790456" y="1892709"/>
                </a:lnTo>
                <a:lnTo>
                  <a:pt x="787018" y="1891095"/>
                </a:lnTo>
                <a:lnTo>
                  <a:pt x="739018" y="1862704"/>
                </a:lnTo>
                <a:cubicBezTo>
                  <a:pt x="708084" y="1840468"/>
                  <a:pt x="681230" y="1812639"/>
                  <a:pt x="658856" y="1778674"/>
                </a:cubicBezTo>
                <a:cubicBezTo>
                  <a:pt x="656722" y="1775398"/>
                  <a:pt x="655618" y="1770431"/>
                  <a:pt x="649951" y="1771314"/>
                </a:cubicBezTo>
                <a:lnTo>
                  <a:pt x="650034" y="1771455"/>
                </a:lnTo>
                <a:lnTo>
                  <a:pt x="591515" y="1759428"/>
                </a:lnTo>
                <a:cubicBezTo>
                  <a:pt x="489288" y="1727965"/>
                  <a:pt x="416611" y="1664156"/>
                  <a:pt x="376868" y="1564137"/>
                </a:cubicBezTo>
                <a:cubicBezTo>
                  <a:pt x="376206" y="1562444"/>
                  <a:pt x="375249" y="1560899"/>
                  <a:pt x="374439" y="1559280"/>
                </a:cubicBezTo>
                <a:lnTo>
                  <a:pt x="368487" y="1559129"/>
                </a:lnTo>
                <a:lnTo>
                  <a:pt x="374329" y="1559096"/>
                </a:lnTo>
                <a:cubicBezTo>
                  <a:pt x="372526" y="1556704"/>
                  <a:pt x="369876" y="1556961"/>
                  <a:pt x="367374" y="1556961"/>
                </a:cubicBezTo>
                <a:lnTo>
                  <a:pt x="319278" y="1557256"/>
                </a:lnTo>
                <a:lnTo>
                  <a:pt x="306472" y="1556704"/>
                </a:lnTo>
                <a:cubicBezTo>
                  <a:pt x="304467" y="1555012"/>
                  <a:pt x="302277" y="1554635"/>
                  <a:pt x="300037" y="1554644"/>
                </a:cubicBezTo>
                <a:lnTo>
                  <a:pt x="293304" y="1554901"/>
                </a:lnTo>
                <a:lnTo>
                  <a:pt x="293298" y="1554900"/>
                </a:lnTo>
                <a:cubicBezTo>
                  <a:pt x="279119" y="1554643"/>
                  <a:pt x="265059" y="1552251"/>
                  <a:pt x="251605" y="1547762"/>
                </a:cubicBezTo>
                <a:lnTo>
                  <a:pt x="251605" y="1547761"/>
                </a:lnTo>
                <a:lnTo>
                  <a:pt x="190113" y="1527041"/>
                </a:lnTo>
                <a:cubicBezTo>
                  <a:pt x="131544" y="1502009"/>
                  <a:pt x="82073" y="1463584"/>
                  <a:pt x="44649" y="1407669"/>
                </a:cubicBezTo>
                <a:cubicBezTo>
                  <a:pt x="15055" y="1363952"/>
                  <a:pt x="-514" y="1312249"/>
                  <a:pt x="12" y="1259480"/>
                </a:cubicBezTo>
                <a:cubicBezTo>
                  <a:pt x="380" y="1067096"/>
                  <a:pt x="1190" y="874712"/>
                  <a:pt x="12" y="682328"/>
                </a:cubicBezTo>
                <a:cubicBezTo>
                  <a:pt x="-650" y="587056"/>
                  <a:pt x="37142" y="511766"/>
                  <a:pt x="109525" y="452557"/>
                </a:cubicBezTo>
                <a:cubicBezTo>
                  <a:pt x="136277" y="430698"/>
                  <a:pt x="165174" y="413697"/>
                  <a:pt x="195933" y="401126"/>
                </a:cubicBezTo>
                <a:lnTo>
                  <a:pt x="293509" y="376276"/>
                </a:lnTo>
                <a:lnTo>
                  <a:pt x="301302" y="376775"/>
                </a:lnTo>
                <a:lnTo>
                  <a:pt x="308779" y="374438"/>
                </a:lnTo>
                <a:lnTo>
                  <a:pt x="308827" y="374433"/>
                </a:lnTo>
                <a:lnTo>
                  <a:pt x="315377" y="374139"/>
                </a:lnTo>
                <a:close/>
                <a:moveTo>
                  <a:pt x="2066501" y="371705"/>
                </a:moveTo>
                <a:cubicBezTo>
                  <a:pt x="2076363" y="371618"/>
                  <a:pt x="2086207" y="372004"/>
                  <a:pt x="2095995" y="373955"/>
                </a:cubicBezTo>
                <a:lnTo>
                  <a:pt x="2094610" y="373970"/>
                </a:lnTo>
                <a:lnTo>
                  <a:pt x="2084624" y="373183"/>
                </a:lnTo>
                <a:lnTo>
                  <a:pt x="2039666" y="372485"/>
                </a:lnTo>
                <a:lnTo>
                  <a:pt x="2037136" y="372315"/>
                </a:lnTo>
                <a:lnTo>
                  <a:pt x="2037127" y="372294"/>
                </a:lnTo>
                <a:close/>
                <a:moveTo>
                  <a:pt x="555280" y="297058"/>
                </a:moveTo>
                <a:lnTo>
                  <a:pt x="518042" y="330753"/>
                </a:lnTo>
                <a:cubicBezTo>
                  <a:pt x="505102" y="344406"/>
                  <a:pt x="493373" y="359180"/>
                  <a:pt x="483290" y="375501"/>
                </a:cubicBezTo>
                <a:cubicBezTo>
                  <a:pt x="473752" y="390511"/>
                  <a:pt x="465762" y="406456"/>
                  <a:pt x="459444" y="423081"/>
                </a:cubicBezTo>
                <a:cubicBezTo>
                  <a:pt x="457457" y="428564"/>
                  <a:pt x="454955" y="432134"/>
                  <a:pt x="448405" y="430441"/>
                </a:cubicBezTo>
                <a:lnTo>
                  <a:pt x="448008" y="430371"/>
                </a:lnTo>
                <a:lnTo>
                  <a:pt x="448377" y="427971"/>
                </a:lnTo>
                <a:cubicBezTo>
                  <a:pt x="447485" y="427212"/>
                  <a:pt x="445866" y="426908"/>
                  <a:pt x="444651" y="426577"/>
                </a:cubicBezTo>
                <a:cubicBezTo>
                  <a:pt x="439967" y="425595"/>
                  <a:pt x="435131" y="425595"/>
                  <a:pt x="430447" y="426577"/>
                </a:cubicBezTo>
                <a:cubicBezTo>
                  <a:pt x="440787" y="422493"/>
                  <a:pt x="447926" y="413698"/>
                  <a:pt x="452526" y="402658"/>
                </a:cubicBezTo>
                <a:cubicBezTo>
                  <a:pt x="460254" y="384443"/>
                  <a:pt x="471330" y="368288"/>
                  <a:pt x="481965" y="351839"/>
                </a:cubicBezTo>
                <a:cubicBezTo>
                  <a:pt x="491478" y="337156"/>
                  <a:pt x="503033" y="325344"/>
                  <a:pt x="516312" y="315914"/>
                </a:cubicBezTo>
                <a:close/>
                <a:moveTo>
                  <a:pt x="607670" y="262750"/>
                </a:moveTo>
                <a:cubicBezTo>
                  <a:pt x="608443" y="262529"/>
                  <a:pt x="609546" y="263596"/>
                  <a:pt x="610540" y="264074"/>
                </a:cubicBezTo>
                <a:lnTo>
                  <a:pt x="611018" y="264047"/>
                </a:lnTo>
                <a:lnTo>
                  <a:pt x="611129" y="264405"/>
                </a:lnTo>
                <a:cubicBezTo>
                  <a:pt x="604137" y="271765"/>
                  <a:pt x="594496" y="274414"/>
                  <a:pt x="586142" y="279309"/>
                </a:cubicBezTo>
                <a:cubicBezTo>
                  <a:pt x="578039" y="284751"/>
                  <a:pt x="569649" y="289749"/>
                  <a:pt x="561009" y="294286"/>
                </a:cubicBezTo>
                <a:lnTo>
                  <a:pt x="555280" y="297058"/>
                </a:lnTo>
                <a:lnTo>
                  <a:pt x="560052" y="292740"/>
                </a:lnTo>
                <a:cubicBezTo>
                  <a:pt x="545362" y="296494"/>
                  <a:pt x="531319" y="302433"/>
                  <a:pt x="518396" y="310367"/>
                </a:cubicBezTo>
                <a:cubicBezTo>
                  <a:pt x="493262" y="327258"/>
                  <a:pt x="477292" y="352612"/>
                  <a:pt x="461799" y="378077"/>
                </a:cubicBezTo>
                <a:cubicBezTo>
                  <a:pt x="451201" y="395519"/>
                  <a:pt x="447632" y="417819"/>
                  <a:pt x="424522" y="427681"/>
                </a:cubicBezTo>
                <a:cubicBezTo>
                  <a:pt x="429306" y="428803"/>
                  <a:pt x="433566" y="428573"/>
                  <a:pt x="437485" y="428523"/>
                </a:cubicBezTo>
                <a:lnTo>
                  <a:pt x="448008" y="430371"/>
                </a:lnTo>
                <a:lnTo>
                  <a:pt x="447742" y="432097"/>
                </a:lnTo>
                <a:cubicBezTo>
                  <a:pt x="442590" y="434563"/>
                  <a:pt x="437071" y="433827"/>
                  <a:pt x="431661" y="433753"/>
                </a:cubicBezTo>
                <a:cubicBezTo>
                  <a:pt x="365199" y="432506"/>
                  <a:pt x="299866" y="451067"/>
                  <a:pt x="243988" y="487074"/>
                </a:cubicBezTo>
                <a:cubicBezTo>
                  <a:pt x="241007" y="489168"/>
                  <a:pt x="237680" y="490725"/>
                  <a:pt x="234162" y="491674"/>
                </a:cubicBezTo>
                <a:lnTo>
                  <a:pt x="230444" y="493006"/>
                </a:lnTo>
                <a:lnTo>
                  <a:pt x="234015" y="489356"/>
                </a:lnTo>
                <a:cubicBezTo>
                  <a:pt x="228569" y="486817"/>
                  <a:pt x="225441" y="491712"/>
                  <a:pt x="221466" y="493588"/>
                </a:cubicBezTo>
                <a:cubicBezTo>
                  <a:pt x="218854" y="494766"/>
                  <a:pt x="216425" y="497636"/>
                  <a:pt x="213555" y="496348"/>
                </a:cubicBezTo>
                <a:cubicBezTo>
                  <a:pt x="202699" y="491454"/>
                  <a:pt x="196406" y="498740"/>
                  <a:pt x="190004" y="504996"/>
                </a:cubicBezTo>
                <a:cubicBezTo>
                  <a:pt x="177437" y="516599"/>
                  <a:pt x="165672" y="529040"/>
                  <a:pt x="154787" y="542236"/>
                </a:cubicBezTo>
                <a:cubicBezTo>
                  <a:pt x="124395" y="580301"/>
                  <a:pt x="106459" y="626796"/>
                  <a:pt x="103416" y="675411"/>
                </a:cubicBezTo>
                <a:cubicBezTo>
                  <a:pt x="101466" y="709155"/>
                  <a:pt x="101687" y="743084"/>
                  <a:pt x="101466" y="776865"/>
                </a:cubicBezTo>
                <a:cubicBezTo>
                  <a:pt x="100435" y="933775"/>
                  <a:pt x="100877" y="1090832"/>
                  <a:pt x="101208" y="1247889"/>
                </a:cubicBezTo>
                <a:lnTo>
                  <a:pt x="107254" y="1290429"/>
                </a:lnTo>
                <a:lnTo>
                  <a:pt x="107243" y="1290502"/>
                </a:lnTo>
                <a:cubicBezTo>
                  <a:pt x="108943" y="1301983"/>
                  <a:pt x="112086" y="1313243"/>
                  <a:pt x="116590" y="1323952"/>
                </a:cubicBezTo>
                <a:cubicBezTo>
                  <a:pt x="134401" y="1368294"/>
                  <a:pt x="163365" y="1407301"/>
                  <a:pt x="200675" y="1437181"/>
                </a:cubicBezTo>
                <a:cubicBezTo>
                  <a:pt x="224366" y="1455802"/>
                  <a:pt x="250552" y="1471036"/>
                  <a:pt x="278468" y="1482407"/>
                </a:cubicBezTo>
                <a:cubicBezTo>
                  <a:pt x="286858" y="1485940"/>
                  <a:pt x="296058" y="1487780"/>
                  <a:pt x="304227" y="1480825"/>
                </a:cubicBezTo>
                <a:lnTo>
                  <a:pt x="301649" y="1479473"/>
                </a:lnTo>
                <a:lnTo>
                  <a:pt x="306840" y="1478727"/>
                </a:lnTo>
                <a:cubicBezTo>
                  <a:pt x="312639" y="1479316"/>
                  <a:pt x="318310" y="1480788"/>
                  <a:pt x="323657" y="1483106"/>
                </a:cubicBezTo>
                <a:cubicBezTo>
                  <a:pt x="359631" y="1494845"/>
                  <a:pt x="397365" y="1500328"/>
                  <a:pt x="435194" y="1499224"/>
                </a:cubicBezTo>
                <a:cubicBezTo>
                  <a:pt x="458929" y="1498819"/>
                  <a:pt x="460769" y="1500586"/>
                  <a:pt x="467687" y="1523695"/>
                </a:cubicBezTo>
                <a:lnTo>
                  <a:pt x="468013" y="1530408"/>
                </a:lnTo>
                <a:lnTo>
                  <a:pt x="465700" y="1526713"/>
                </a:lnTo>
                <a:cubicBezTo>
                  <a:pt x="462462" y="1536281"/>
                  <a:pt x="469859" y="1542868"/>
                  <a:pt x="472766" y="1550559"/>
                </a:cubicBezTo>
                <a:cubicBezTo>
                  <a:pt x="479095" y="1568259"/>
                  <a:pt x="482480" y="1587358"/>
                  <a:pt x="495176" y="1602077"/>
                </a:cubicBezTo>
                <a:lnTo>
                  <a:pt x="521806" y="1624706"/>
                </a:lnTo>
                <a:lnTo>
                  <a:pt x="527375" y="1631552"/>
                </a:lnTo>
                <a:lnTo>
                  <a:pt x="540459" y="1640557"/>
                </a:lnTo>
                <a:lnTo>
                  <a:pt x="574293" y="1669308"/>
                </a:lnTo>
                <a:cubicBezTo>
                  <a:pt x="591074" y="1679097"/>
                  <a:pt x="606860" y="1688076"/>
                  <a:pt x="625812" y="1675417"/>
                </a:cubicBezTo>
                <a:lnTo>
                  <a:pt x="623734" y="1674214"/>
                </a:lnTo>
                <a:lnTo>
                  <a:pt x="626768" y="1673687"/>
                </a:lnTo>
                <a:cubicBezTo>
                  <a:pt x="644836" y="1677882"/>
                  <a:pt x="662205" y="1685904"/>
                  <a:pt x="680678" y="1687192"/>
                </a:cubicBezTo>
                <a:cubicBezTo>
                  <a:pt x="699151" y="1688480"/>
                  <a:pt x="709013" y="1697532"/>
                  <a:pt x="719096" y="1712142"/>
                </a:cubicBezTo>
                <a:cubicBezTo>
                  <a:pt x="758839" y="1769842"/>
                  <a:pt x="814111" y="1806494"/>
                  <a:pt x="881268" y="1825592"/>
                </a:cubicBezTo>
                <a:cubicBezTo>
                  <a:pt x="883642" y="1826328"/>
                  <a:pt x="886393" y="1826558"/>
                  <a:pt x="888886" y="1827372"/>
                </a:cubicBezTo>
                <a:lnTo>
                  <a:pt x="892170" y="1830231"/>
                </a:lnTo>
                <a:lnTo>
                  <a:pt x="878730" y="1829692"/>
                </a:lnTo>
                <a:cubicBezTo>
                  <a:pt x="872870" y="1828537"/>
                  <a:pt x="867138" y="1826697"/>
                  <a:pt x="861508" y="1824857"/>
                </a:cubicBezTo>
                <a:cubicBezTo>
                  <a:pt x="822059" y="1811499"/>
                  <a:pt x="787579" y="1789272"/>
                  <a:pt x="755490" y="1763145"/>
                </a:cubicBezTo>
                <a:cubicBezTo>
                  <a:pt x="753448" y="1761489"/>
                  <a:pt x="750992" y="1758950"/>
                  <a:pt x="748586" y="1757340"/>
                </a:cubicBezTo>
                <a:lnTo>
                  <a:pt x="743975" y="1757179"/>
                </a:lnTo>
                <a:lnTo>
                  <a:pt x="742795" y="1756263"/>
                </a:lnTo>
                <a:lnTo>
                  <a:pt x="743451" y="1757161"/>
                </a:lnTo>
                <a:lnTo>
                  <a:pt x="741985" y="1757110"/>
                </a:lnTo>
                <a:cubicBezTo>
                  <a:pt x="737091" y="1762336"/>
                  <a:pt x="744892" y="1767119"/>
                  <a:pt x="748572" y="1771057"/>
                </a:cubicBezTo>
                <a:cubicBezTo>
                  <a:pt x="774810" y="1799944"/>
                  <a:pt x="808223" y="1817350"/>
                  <a:pt x="844249" y="1830229"/>
                </a:cubicBezTo>
                <a:lnTo>
                  <a:pt x="883800" y="1843191"/>
                </a:lnTo>
                <a:lnTo>
                  <a:pt x="841195" y="1833468"/>
                </a:lnTo>
                <a:cubicBezTo>
                  <a:pt x="827579" y="1828205"/>
                  <a:pt x="814405" y="1821986"/>
                  <a:pt x="800937" y="1816430"/>
                </a:cubicBezTo>
                <a:cubicBezTo>
                  <a:pt x="798383" y="1815031"/>
                  <a:pt x="795586" y="1814111"/>
                  <a:pt x="792694" y="1813744"/>
                </a:cubicBezTo>
                <a:lnTo>
                  <a:pt x="790907" y="1816718"/>
                </a:lnTo>
                <a:lnTo>
                  <a:pt x="789455" y="1816171"/>
                </a:lnTo>
                <a:lnTo>
                  <a:pt x="790697" y="1817066"/>
                </a:lnTo>
                <a:lnTo>
                  <a:pt x="788646" y="1820478"/>
                </a:lnTo>
                <a:cubicBezTo>
                  <a:pt x="790876" y="1823826"/>
                  <a:pt x="793816" y="1826660"/>
                  <a:pt x="797257" y="1828757"/>
                </a:cubicBezTo>
                <a:cubicBezTo>
                  <a:pt x="831480" y="1852051"/>
                  <a:pt x="870008" y="1863348"/>
                  <a:pt x="910487" y="1868905"/>
                </a:cubicBezTo>
                <a:lnTo>
                  <a:pt x="916358" y="1866350"/>
                </a:lnTo>
                <a:lnTo>
                  <a:pt x="917735" y="1866659"/>
                </a:lnTo>
                <a:lnTo>
                  <a:pt x="917736" y="1866660"/>
                </a:lnTo>
                <a:lnTo>
                  <a:pt x="918987" y="1866439"/>
                </a:lnTo>
                <a:lnTo>
                  <a:pt x="917846" y="1867285"/>
                </a:lnTo>
                <a:cubicBezTo>
                  <a:pt x="919282" y="1872953"/>
                  <a:pt x="924249" y="1872364"/>
                  <a:pt x="928371" y="1872953"/>
                </a:cubicBezTo>
                <a:cubicBezTo>
                  <a:pt x="966899" y="1878068"/>
                  <a:pt x="1005759" y="1880276"/>
                  <a:pt x="1044618" y="1879577"/>
                </a:cubicBezTo>
                <a:lnTo>
                  <a:pt x="1062371" y="1880252"/>
                </a:lnTo>
                <a:lnTo>
                  <a:pt x="979861" y="1881268"/>
                </a:lnTo>
                <a:cubicBezTo>
                  <a:pt x="952005" y="1881452"/>
                  <a:pt x="924194" y="1880588"/>
                  <a:pt x="896540" y="1876006"/>
                </a:cubicBezTo>
                <a:cubicBezTo>
                  <a:pt x="806751" y="1861287"/>
                  <a:pt x="735987" y="1815693"/>
                  <a:pt x="685205" y="1739851"/>
                </a:cubicBezTo>
                <a:cubicBezTo>
                  <a:pt x="681116" y="1732749"/>
                  <a:pt x="673933" y="1728002"/>
                  <a:pt x="665812" y="1727008"/>
                </a:cubicBezTo>
                <a:cubicBezTo>
                  <a:pt x="552287" y="1707910"/>
                  <a:pt x="471735" y="1645609"/>
                  <a:pt x="424927" y="1540402"/>
                </a:cubicBezTo>
                <a:cubicBezTo>
                  <a:pt x="421542" y="1533042"/>
                  <a:pt x="417825" y="1529951"/>
                  <a:pt x="409619" y="1530208"/>
                </a:cubicBezTo>
                <a:cubicBezTo>
                  <a:pt x="351256" y="1531901"/>
                  <a:pt x="294770" y="1522628"/>
                  <a:pt x="241706" y="1497531"/>
                </a:cubicBezTo>
                <a:cubicBezTo>
                  <a:pt x="163582" y="1460732"/>
                  <a:pt x="105919" y="1404320"/>
                  <a:pt x="78872" y="1320345"/>
                </a:cubicBezTo>
                <a:cubicBezTo>
                  <a:pt x="71501" y="1296684"/>
                  <a:pt x="67898" y="1271992"/>
                  <a:pt x="68200" y="1247226"/>
                </a:cubicBezTo>
                <a:cubicBezTo>
                  <a:pt x="68200" y="1063232"/>
                  <a:pt x="69010" y="879239"/>
                  <a:pt x="67979" y="695245"/>
                </a:cubicBezTo>
                <a:cubicBezTo>
                  <a:pt x="67390" y="598170"/>
                  <a:pt x="109635" y="524462"/>
                  <a:pt x="185735" y="468381"/>
                </a:cubicBezTo>
                <a:cubicBezTo>
                  <a:pt x="249912" y="421131"/>
                  <a:pt x="323252" y="401407"/>
                  <a:pt x="402406" y="402879"/>
                </a:cubicBezTo>
                <a:cubicBezTo>
                  <a:pt x="415470" y="403136"/>
                  <a:pt x="422204" y="400045"/>
                  <a:pt x="427356" y="387129"/>
                </a:cubicBezTo>
                <a:lnTo>
                  <a:pt x="470426" y="317036"/>
                </a:lnTo>
                <a:lnTo>
                  <a:pt x="470415" y="317096"/>
                </a:lnTo>
                <a:lnTo>
                  <a:pt x="466326" y="339365"/>
                </a:lnTo>
                <a:cubicBezTo>
                  <a:pt x="459647" y="350360"/>
                  <a:pt x="454984" y="362460"/>
                  <a:pt x="452563" y="375096"/>
                </a:cubicBezTo>
                <a:cubicBezTo>
                  <a:pt x="457082" y="371141"/>
                  <a:pt x="461178" y="366725"/>
                  <a:pt x="464780" y="361922"/>
                </a:cubicBezTo>
                <a:lnTo>
                  <a:pt x="510408" y="308897"/>
                </a:lnTo>
                <a:lnTo>
                  <a:pt x="524300" y="297973"/>
                </a:lnTo>
                <a:lnTo>
                  <a:pt x="558820" y="277106"/>
                </a:lnTo>
                <a:cubicBezTo>
                  <a:pt x="574551" y="271094"/>
                  <a:pt x="591111" y="267110"/>
                  <a:pt x="607670" y="262750"/>
                </a:cubicBezTo>
                <a:close/>
                <a:moveTo>
                  <a:pt x="1754797" y="247000"/>
                </a:moveTo>
                <a:lnTo>
                  <a:pt x="1776407" y="247769"/>
                </a:lnTo>
                <a:cubicBezTo>
                  <a:pt x="1783573" y="248233"/>
                  <a:pt x="1790657" y="249282"/>
                  <a:pt x="1797520" y="252042"/>
                </a:cubicBezTo>
                <a:cubicBezTo>
                  <a:pt x="1816556" y="259398"/>
                  <a:pt x="1834595" y="269116"/>
                  <a:pt x="1851209" y="280966"/>
                </a:cubicBezTo>
                <a:lnTo>
                  <a:pt x="1919437" y="349655"/>
                </a:lnTo>
                <a:lnTo>
                  <a:pt x="1927123" y="362925"/>
                </a:lnTo>
                <a:lnTo>
                  <a:pt x="1951343" y="413512"/>
                </a:lnTo>
                <a:lnTo>
                  <a:pt x="1951266" y="413735"/>
                </a:lnTo>
                <a:cubicBezTo>
                  <a:pt x="1927714" y="363504"/>
                  <a:pt x="1894081" y="321738"/>
                  <a:pt x="1848045" y="290164"/>
                </a:cubicBezTo>
                <a:cubicBezTo>
                  <a:pt x="1833738" y="280560"/>
                  <a:pt x="1818717" y="272116"/>
                  <a:pt x="1803127" y="264899"/>
                </a:cubicBezTo>
                <a:close/>
                <a:moveTo>
                  <a:pt x="723145" y="199687"/>
                </a:moveTo>
                <a:lnTo>
                  <a:pt x="717611" y="215995"/>
                </a:lnTo>
                <a:lnTo>
                  <a:pt x="717292" y="216494"/>
                </a:lnTo>
                <a:cubicBezTo>
                  <a:pt x="713815" y="226889"/>
                  <a:pt x="707982" y="233504"/>
                  <a:pt x="700558" y="237556"/>
                </a:cubicBezTo>
                <a:lnTo>
                  <a:pt x="676586" y="242747"/>
                </a:lnTo>
                <a:lnTo>
                  <a:pt x="682739" y="237874"/>
                </a:lnTo>
                <a:cubicBezTo>
                  <a:pt x="693525" y="234301"/>
                  <a:pt x="702500" y="226672"/>
                  <a:pt x="707762" y="216604"/>
                </a:cubicBezTo>
                <a:close/>
                <a:moveTo>
                  <a:pt x="739617" y="181574"/>
                </a:moveTo>
                <a:lnTo>
                  <a:pt x="723145" y="199687"/>
                </a:lnTo>
                <a:lnTo>
                  <a:pt x="723246" y="199392"/>
                </a:lnTo>
                <a:cubicBezTo>
                  <a:pt x="726742" y="194562"/>
                  <a:pt x="731203" y="190311"/>
                  <a:pt x="734846" y="185767"/>
                </a:cubicBezTo>
                <a:close/>
                <a:moveTo>
                  <a:pt x="1769778" y="167561"/>
                </a:moveTo>
                <a:lnTo>
                  <a:pt x="1770092" y="167607"/>
                </a:lnTo>
                <a:lnTo>
                  <a:pt x="1776147" y="168392"/>
                </a:lnTo>
                <a:lnTo>
                  <a:pt x="1772663" y="168556"/>
                </a:lnTo>
                <a:close/>
                <a:moveTo>
                  <a:pt x="1763481" y="166521"/>
                </a:moveTo>
                <a:lnTo>
                  <a:pt x="1768954" y="167277"/>
                </a:lnTo>
                <a:lnTo>
                  <a:pt x="1769778" y="167561"/>
                </a:lnTo>
                <a:lnTo>
                  <a:pt x="1764104" y="166729"/>
                </a:lnTo>
                <a:close/>
                <a:moveTo>
                  <a:pt x="686125" y="139189"/>
                </a:moveTo>
                <a:cubicBezTo>
                  <a:pt x="691305" y="137984"/>
                  <a:pt x="697238" y="138959"/>
                  <a:pt x="704193" y="141645"/>
                </a:cubicBezTo>
                <a:lnTo>
                  <a:pt x="704203" y="141637"/>
                </a:lnTo>
                <a:lnTo>
                  <a:pt x="704303" y="141829"/>
                </a:lnTo>
                <a:cubicBezTo>
                  <a:pt x="692269" y="153531"/>
                  <a:pt x="683143" y="167588"/>
                  <a:pt x="673723" y="181277"/>
                </a:cubicBezTo>
                <a:cubicBezTo>
                  <a:pt x="669598" y="187993"/>
                  <a:pt x="662518" y="192339"/>
                  <a:pt x="654661" y="192979"/>
                </a:cubicBezTo>
                <a:cubicBezTo>
                  <a:pt x="599963" y="200729"/>
                  <a:pt x="548497" y="223551"/>
                  <a:pt x="506031" y="258886"/>
                </a:cubicBezTo>
                <a:cubicBezTo>
                  <a:pt x="464743" y="292998"/>
                  <a:pt x="431697" y="333514"/>
                  <a:pt x="411679" y="383744"/>
                </a:cubicBezTo>
                <a:cubicBezTo>
                  <a:pt x="410560" y="387700"/>
                  <a:pt x="406700" y="390228"/>
                  <a:pt x="402626" y="389668"/>
                </a:cubicBezTo>
                <a:cubicBezTo>
                  <a:pt x="391587" y="389411"/>
                  <a:pt x="380805" y="389447"/>
                  <a:pt x="369876" y="389374"/>
                </a:cubicBezTo>
                <a:lnTo>
                  <a:pt x="369780" y="389227"/>
                </a:lnTo>
                <a:lnTo>
                  <a:pt x="369802" y="389227"/>
                </a:lnTo>
                <a:lnTo>
                  <a:pt x="365699" y="382853"/>
                </a:lnTo>
                <a:lnTo>
                  <a:pt x="373869" y="384747"/>
                </a:lnTo>
                <a:cubicBezTo>
                  <a:pt x="376454" y="384177"/>
                  <a:pt x="378892" y="382567"/>
                  <a:pt x="381284" y="380433"/>
                </a:cubicBezTo>
                <a:cubicBezTo>
                  <a:pt x="386859" y="375159"/>
                  <a:pt x="390988" y="368546"/>
                  <a:pt x="393280" y="361223"/>
                </a:cubicBezTo>
                <a:cubicBezTo>
                  <a:pt x="405946" y="329312"/>
                  <a:pt x="424497" y="300064"/>
                  <a:pt x="447963" y="275004"/>
                </a:cubicBezTo>
                <a:cubicBezTo>
                  <a:pt x="471128" y="249890"/>
                  <a:pt x="498078" y="228906"/>
                  <a:pt x="527643" y="212691"/>
                </a:cubicBezTo>
                <a:lnTo>
                  <a:pt x="571304" y="193146"/>
                </a:lnTo>
                <a:lnTo>
                  <a:pt x="577447" y="191062"/>
                </a:lnTo>
                <a:lnTo>
                  <a:pt x="623015" y="178996"/>
                </a:lnTo>
                <a:cubicBezTo>
                  <a:pt x="653263" y="173219"/>
                  <a:pt x="653484" y="179254"/>
                  <a:pt x="672583" y="149815"/>
                </a:cubicBezTo>
                <a:cubicBezTo>
                  <a:pt x="676521" y="143780"/>
                  <a:pt x="680946" y="140394"/>
                  <a:pt x="686125" y="139189"/>
                </a:cubicBezTo>
                <a:close/>
                <a:moveTo>
                  <a:pt x="1128629" y="86999"/>
                </a:moveTo>
                <a:cubicBezTo>
                  <a:pt x="1174002" y="87662"/>
                  <a:pt x="1219338" y="91967"/>
                  <a:pt x="1264784" y="91967"/>
                </a:cubicBezTo>
                <a:lnTo>
                  <a:pt x="1286301" y="93663"/>
                </a:lnTo>
                <a:lnTo>
                  <a:pt x="967157" y="94138"/>
                </a:lnTo>
                <a:cubicBezTo>
                  <a:pt x="865629" y="94138"/>
                  <a:pt x="783163" y="132997"/>
                  <a:pt x="720274" y="213035"/>
                </a:cubicBezTo>
                <a:cubicBezTo>
                  <a:pt x="719428" y="214360"/>
                  <a:pt x="718397" y="215390"/>
                  <a:pt x="717441" y="216494"/>
                </a:cubicBezTo>
                <a:lnTo>
                  <a:pt x="717611" y="215995"/>
                </a:lnTo>
                <a:lnTo>
                  <a:pt x="733949" y="190390"/>
                </a:lnTo>
                <a:cubicBezTo>
                  <a:pt x="740587" y="182547"/>
                  <a:pt x="748020" y="175353"/>
                  <a:pt x="755379" y="168177"/>
                </a:cubicBezTo>
                <a:cubicBezTo>
                  <a:pt x="783972" y="140137"/>
                  <a:pt x="819520" y="123099"/>
                  <a:pt x="856318" y="109005"/>
                </a:cubicBezTo>
                <a:cubicBezTo>
                  <a:pt x="889242" y="96232"/>
                  <a:pt x="924065" y="89042"/>
                  <a:pt x="959355" y="87735"/>
                </a:cubicBezTo>
                <a:cubicBezTo>
                  <a:pt x="1015914" y="85785"/>
                  <a:pt x="1072290" y="86116"/>
                  <a:pt x="1128629" y="86999"/>
                </a:cubicBezTo>
                <a:close/>
                <a:moveTo>
                  <a:pt x="906061" y="86505"/>
                </a:moveTo>
                <a:lnTo>
                  <a:pt x="824598" y="111949"/>
                </a:lnTo>
                <a:cubicBezTo>
                  <a:pt x="784458" y="130128"/>
                  <a:pt x="749076" y="157358"/>
                  <a:pt x="721230" y="191508"/>
                </a:cubicBezTo>
                <a:cubicBezTo>
                  <a:pt x="707099" y="208987"/>
                  <a:pt x="699850" y="233679"/>
                  <a:pt x="673392" y="238831"/>
                </a:cubicBezTo>
                <a:cubicBezTo>
                  <a:pt x="672508" y="239015"/>
                  <a:pt x="671883" y="240266"/>
                  <a:pt x="671110" y="241002"/>
                </a:cubicBezTo>
                <a:lnTo>
                  <a:pt x="674275" y="243247"/>
                </a:lnTo>
                <a:lnTo>
                  <a:pt x="676586" y="242747"/>
                </a:lnTo>
                <a:lnTo>
                  <a:pt x="674607" y="244314"/>
                </a:lnTo>
                <a:cubicBezTo>
                  <a:pt x="672531" y="246890"/>
                  <a:pt x="669510" y="248520"/>
                  <a:pt x="666217" y="248840"/>
                </a:cubicBezTo>
                <a:cubicBezTo>
                  <a:pt x="650375" y="252605"/>
                  <a:pt x="634827" y="257524"/>
                  <a:pt x="619703" y="263559"/>
                </a:cubicBezTo>
                <a:lnTo>
                  <a:pt x="611018" y="264047"/>
                </a:lnTo>
                <a:lnTo>
                  <a:pt x="610536" y="262503"/>
                </a:lnTo>
                <a:cubicBezTo>
                  <a:pt x="609311" y="260416"/>
                  <a:pt x="606628" y="259721"/>
                  <a:pt x="604542" y="260946"/>
                </a:cubicBezTo>
                <a:cubicBezTo>
                  <a:pt x="587982" y="267386"/>
                  <a:pt x="569399" y="267055"/>
                  <a:pt x="553465" y="275040"/>
                </a:cubicBezTo>
                <a:lnTo>
                  <a:pt x="524300" y="297973"/>
                </a:lnTo>
                <a:lnTo>
                  <a:pt x="514937" y="303633"/>
                </a:lnTo>
                <a:lnTo>
                  <a:pt x="510408" y="308897"/>
                </a:lnTo>
                <a:lnTo>
                  <a:pt x="488883" y="325822"/>
                </a:lnTo>
                <a:cubicBezTo>
                  <a:pt x="477844" y="338297"/>
                  <a:pt x="468754" y="352207"/>
                  <a:pt x="457310" y="367295"/>
                </a:cubicBezTo>
                <a:cubicBezTo>
                  <a:pt x="460780" y="356711"/>
                  <a:pt x="465277" y="346492"/>
                  <a:pt x="470741" y="336788"/>
                </a:cubicBezTo>
                <a:cubicBezTo>
                  <a:pt x="472618" y="333531"/>
                  <a:pt x="474146" y="330192"/>
                  <a:pt x="474412" y="326848"/>
                </a:cubicBezTo>
                <a:lnTo>
                  <a:pt x="470546" y="316942"/>
                </a:lnTo>
                <a:lnTo>
                  <a:pt x="470521" y="316880"/>
                </a:lnTo>
                <a:lnTo>
                  <a:pt x="470426" y="317036"/>
                </a:lnTo>
                <a:lnTo>
                  <a:pt x="470447" y="316918"/>
                </a:lnTo>
                <a:cubicBezTo>
                  <a:pt x="474495" y="315666"/>
                  <a:pt x="475562" y="311913"/>
                  <a:pt x="477365" y="308785"/>
                </a:cubicBezTo>
                <a:cubicBezTo>
                  <a:pt x="524541" y="253992"/>
                  <a:pt x="584082" y="220946"/>
                  <a:pt x="654956" y="207405"/>
                </a:cubicBezTo>
                <a:cubicBezTo>
                  <a:pt x="659151" y="206220"/>
                  <a:pt x="663479" y="205565"/>
                  <a:pt x="667836" y="205454"/>
                </a:cubicBezTo>
                <a:cubicBezTo>
                  <a:pt x="675637" y="205933"/>
                  <a:pt x="679538" y="201774"/>
                  <a:pt x="683328" y="195813"/>
                </a:cubicBezTo>
                <a:cubicBezTo>
                  <a:pt x="695501" y="175548"/>
                  <a:pt x="710673" y="157248"/>
                  <a:pt x="728333" y="141535"/>
                </a:cubicBezTo>
                <a:lnTo>
                  <a:pt x="728274" y="141845"/>
                </a:lnTo>
                <a:lnTo>
                  <a:pt x="725021" y="148885"/>
                </a:lnTo>
                <a:cubicBezTo>
                  <a:pt x="724156" y="151314"/>
                  <a:pt x="724156" y="153807"/>
                  <a:pt x="726897" y="156438"/>
                </a:cubicBezTo>
                <a:cubicBezTo>
                  <a:pt x="732380" y="161701"/>
                  <a:pt x="738342" y="159382"/>
                  <a:pt x="744119" y="156623"/>
                </a:cubicBezTo>
                <a:cubicBezTo>
                  <a:pt x="749337" y="154013"/>
                  <a:pt x="754356" y="151025"/>
                  <a:pt x="759133" y="147680"/>
                </a:cubicBezTo>
                <a:cubicBezTo>
                  <a:pt x="781282" y="132361"/>
                  <a:pt x="804870" y="119235"/>
                  <a:pt x="829566" y="108490"/>
                </a:cubicBezTo>
                <a:cubicBezTo>
                  <a:pt x="849180" y="100265"/>
                  <a:pt x="869014" y="93053"/>
                  <a:pt x="889359" y="88177"/>
                </a:cubicBezTo>
                <a:close/>
                <a:moveTo>
                  <a:pt x="1416148" y="84064"/>
                </a:moveTo>
                <a:cubicBezTo>
                  <a:pt x="1441797" y="84009"/>
                  <a:pt x="1467436" y="84754"/>
                  <a:pt x="1493048" y="87036"/>
                </a:cubicBezTo>
                <a:cubicBezTo>
                  <a:pt x="1522108" y="89075"/>
                  <a:pt x="1550664" y="95654"/>
                  <a:pt x="1577685" y="106539"/>
                </a:cubicBezTo>
                <a:cubicBezTo>
                  <a:pt x="1596931" y="114709"/>
                  <a:pt x="1615845" y="124055"/>
                  <a:pt x="1629608" y="140026"/>
                </a:cubicBezTo>
                <a:cubicBezTo>
                  <a:pt x="1655404" y="170017"/>
                  <a:pt x="1688008" y="194084"/>
                  <a:pt x="1707658" y="229484"/>
                </a:cubicBezTo>
                <a:cubicBezTo>
                  <a:pt x="1710455" y="234746"/>
                  <a:pt x="1715864" y="238389"/>
                  <a:pt x="1722377" y="235445"/>
                </a:cubicBezTo>
                <a:cubicBezTo>
                  <a:pt x="1734263" y="230109"/>
                  <a:pt x="1746039" y="232685"/>
                  <a:pt x="1757704" y="235445"/>
                </a:cubicBezTo>
                <a:lnTo>
                  <a:pt x="1815008" y="255612"/>
                </a:lnTo>
                <a:lnTo>
                  <a:pt x="1815348" y="255772"/>
                </a:lnTo>
                <a:lnTo>
                  <a:pt x="1865051" y="286278"/>
                </a:lnTo>
                <a:cubicBezTo>
                  <a:pt x="1880495" y="298074"/>
                  <a:pt x="1894813" y="311401"/>
                  <a:pt x="1908152" y="326061"/>
                </a:cubicBezTo>
                <a:lnTo>
                  <a:pt x="1943675" y="371658"/>
                </a:lnTo>
                <a:lnTo>
                  <a:pt x="1946824" y="376714"/>
                </a:lnTo>
                <a:lnTo>
                  <a:pt x="1958525" y="399926"/>
                </a:lnTo>
                <a:cubicBezTo>
                  <a:pt x="1962665" y="408804"/>
                  <a:pt x="1967329" y="417488"/>
                  <a:pt x="1974817" y="424848"/>
                </a:cubicBezTo>
                <a:lnTo>
                  <a:pt x="1959101" y="426903"/>
                </a:lnTo>
                <a:lnTo>
                  <a:pt x="1954099" y="420138"/>
                </a:lnTo>
                <a:cubicBezTo>
                  <a:pt x="1952203" y="418578"/>
                  <a:pt x="1951210" y="416179"/>
                  <a:pt x="1951449" y="413735"/>
                </a:cubicBezTo>
                <a:lnTo>
                  <a:pt x="1951343" y="413512"/>
                </a:lnTo>
                <a:lnTo>
                  <a:pt x="1953010" y="408642"/>
                </a:lnTo>
                <a:cubicBezTo>
                  <a:pt x="1952499" y="406972"/>
                  <a:pt x="1951340" y="405362"/>
                  <a:pt x="1950861" y="403909"/>
                </a:cubicBezTo>
                <a:lnTo>
                  <a:pt x="1927123" y="362925"/>
                </a:lnTo>
                <a:lnTo>
                  <a:pt x="1922010" y="352245"/>
                </a:lnTo>
                <a:lnTo>
                  <a:pt x="1919437" y="349655"/>
                </a:lnTo>
                <a:lnTo>
                  <a:pt x="1909683" y="332814"/>
                </a:lnTo>
                <a:cubicBezTo>
                  <a:pt x="1881569" y="300174"/>
                  <a:pt x="1850327" y="272059"/>
                  <a:pt x="1810547" y="254359"/>
                </a:cubicBezTo>
                <a:cubicBezTo>
                  <a:pt x="1792553" y="246263"/>
                  <a:pt x="1774374" y="241774"/>
                  <a:pt x="1754797" y="247000"/>
                </a:cubicBezTo>
                <a:lnTo>
                  <a:pt x="1754797" y="247000"/>
                </a:lnTo>
                <a:lnTo>
                  <a:pt x="1754796" y="247000"/>
                </a:lnTo>
                <a:cubicBezTo>
                  <a:pt x="1741218" y="245492"/>
                  <a:pt x="1728154" y="240487"/>
                  <a:pt x="1714318" y="240524"/>
                </a:cubicBezTo>
                <a:cubicBezTo>
                  <a:pt x="1710160" y="240524"/>
                  <a:pt x="1708430" y="237102"/>
                  <a:pt x="1706480" y="233973"/>
                </a:cubicBezTo>
                <a:cubicBezTo>
                  <a:pt x="1660224" y="160376"/>
                  <a:pt x="1593397" y="116512"/>
                  <a:pt x="1508650" y="99437"/>
                </a:cubicBezTo>
                <a:cubicBezTo>
                  <a:pt x="1492672" y="96089"/>
                  <a:pt x="1476399" y="94348"/>
                  <a:pt x="1460075" y="94249"/>
                </a:cubicBezTo>
                <a:cubicBezTo>
                  <a:pt x="1402927" y="94249"/>
                  <a:pt x="1345742" y="93991"/>
                  <a:pt x="1288593" y="93844"/>
                </a:cubicBezTo>
                <a:lnTo>
                  <a:pt x="1286301" y="93663"/>
                </a:lnTo>
                <a:lnTo>
                  <a:pt x="1288520" y="93660"/>
                </a:lnTo>
                <a:cubicBezTo>
                  <a:pt x="1284115" y="91198"/>
                  <a:pt x="1279140" y="89928"/>
                  <a:pt x="1274095" y="89980"/>
                </a:cubicBezTo>
                <a:cubicBezTo>
                  <a:pt x="1249054" y="89869"/>
                  <a:pt x="1224068" y="88508"/>
                  <a:pt x="1199090" y="87050"/>
                </a:cubicBezTo>
                <a:lnTo>
                  <a:pt x="1143786" y="84460"/>
                </a:lnTo>
                <a:lnTo>
                  <a:pt x="1307582" y="84460"/>
                </a:lnTo>
                <a:cubicBezTo>
                  <a:pt x="1318180" y="84423"/>
                  <a:pt x="1328631" y="86263"/>
                  <a:pt x="1339192" y="85895"/>
                </a:cubicBezTo>
                <a:cubicBezTo>
                  <a:pt x="1364841" y="84975"/>
                  <a:pt x="1390499" y="84119"/>
                  <a:pt x="1416148" y="84064"/>
                </a:cubicBezTo>
                <a:close/>
                <a:moveTo>
                  <a:pt x="969986" y="83984"/>
                </a:moveTo>
                <a:lnTo>
                  <a:pt x="924765" y="86962"/>
                </a:lnTo>
                <a:cubicBezTo>
                  <a:pt x="900404" y="89428"/>
                  <a:pt x="877625" y="97928"/>
                  <a:pt x="854847" y="106466"/>
                </a:cubicBezTo>
                <a:cubicBezTo>
                  <a:pt x="831793" y="115113"/>
                  <a:pt x="809631" y="125132"/>
                  <a:pt x="789313" y="137892"/>
                </a:cubicBezTo>
                <a:lnTo>
                  <a:pt x="739617" y="181574"/>
                </a:lnTo>
                <a:lnTo>
                  <a:pt x="770504" y="147607"/>
                </a:lnTo>
                <a:cubicBezTo>
                  <a:pt x="793765" y="130054"/>
                  <a:pt x="819417" y="115916"/>
                  <a:pt x="846678" y="105619"/>
                </a:cubicBezTo>
                <a:cubicBezTo>
                  <a:pt x="879576" y="92703"/>
                  <a:pt x="913725" y="84018"/>
                  <a:pt x="949493" y="84018"/>
                </a:cubicBezTo>
                <a:close/>
                <a:moveTo>
                  <a:pt x="1095294" y="83540"/>
                </a:moveTo>
                <a:lnTo>
                  <a:pt x="1124140" y="83540"/>
                </a:lnTo>
                <a:lnTo>
                  <a:pt x="1143786" y="84460"/>
                </a:lnTo>
                <a:lnTo>
                  <a:pt x="1114168" y="84460"/>
                </a:lnTo>
                <a:close/>
                <a:moveTo>
                  <a:pt x="976724" y="83540"/>
                </a:moveTo>
                <a:lnTo>
                  <a:pt x="1067519" y="83540"/>
                </a:lnTo>
                <a:lnTo>
                  <a:pt x="1066914" y="84133"/>
                </a:lnTo>
                <a:cubicBezTo>
                  <a:pt x="1064572" y="84432"/>
                  <a:pt x="1061914" y="83815"/>
                  <a:pt x="1059706" y="83834"/>
                </a:cubicBezTo>
                <a:lnTo>
                  <a:pt x="969986" y="83984"/>
                </a:lnTo>
                <a:close/>
                <a:moveTo>
                  <a:pt x="979630" y="81131"/>
                </a:moveTo>
                <a:lnTo>
                  <a:pt x="967524" y="81627"/>
                </a:lnTo>
                <a:cubicBezTo>
                  <a:pt x="962435" y="82116"/>
                  <a:pt x="957316" y="82204"/>
                  <a:pt x="952216" y="81884"/>
                </a:cubicBezTo>
                <a:lnTo>
                  <a:pt x="906061" y="86505"/>
                </a:lnTo>
                <a:lnTo>
                  <a:pt x="912841" y="84387"/>
                </a:lnTo>
                <a:cubicBezTo>
                  <a:pt x="922457" y="82650"/>
                  <a:pt x="932182" y="81605"/>
                  <a:pt x="941949" y="81259"/>
                </a:cubicBezTo>
                <a:close/>
                <a:moveTo>
                  <a:pt x="1019705" y="79488"/>
                </a:moveTo>
                <a:lnTo>
                  <a:pt x="1053635" y="80879"/>
                </a:lnTo>
                <a:lnTo>
                  <a:pt x="979630" y="81131"/>
                </a:lnTo>
                <a:close/>
                <a:moveTo>
                  <a:pt x="1072180" y="78977"/>
                </a:moveTo>
                <a:lnTo>
                  <a:pt x="1069570" y="81532"/>
                </a:lnTo>
                <a:lnTo>
                  <a:pt x="1053635" y="80879"/>
                </a:lnTo>
                <a:lnTo>
                  <a:pt x="1060956" y="80854"/>
                </a:lnTo>
                <a:close/>
                <a:moveTo>
                  <a:pt x="1078730" y="78940"/>
                </a:moveTo>
                <a:lnTo>
                  <a:pt x="1078914" y="78940"/>
                </a:lnTo>
                <a:lnTo>
                  <a:pt x="1081007" y="79074"/>
                </a:lnTo>
                <a:lnTo>
                  <a:pt x="1084729" y="83025"/>
                </a:lnTo>
                <a:lnTo>
                  <a:pt x="1095294" y="83540"/>
                </a:lnTo>
                <a:lnTo>
                  <a:pt x="1067519" y="83540"/>
                </a:lnTo>
                <a:lnTo>
                  <a:pt x="1069570" y="81532"/>
                </a:lnTo>
                <a:lnTo>
                  <a:pt x="1071885" y="81627"/>
                </a:lnTo>
                <a:cubicBezTo>
                  <a:pt x="1074447" y="81748"/>
                  <a:pt x="1076938" y="80773"/>
                  <a:pt x="1078730" y="78940"/>
                </a:cubicBezTo>
                <a:close/>
                <a:moveTo>
                  <a:pt x="1533489" y="78056"/>
                </a:moveTo>
                <a:cubicBezTo>
                  <a:pt x="1592367" y="97854"/>
                  <a:pt x="1645541" y="127256"/>
                  <a:pt x="1690068" y="171378"/>
                </a:cubicBezTo>
                <a:cubicBezTo>
                  <a:pt x="1650726" y="122531"/>
                  <a:pt x="1595168" y="89420"/>
                  <a:pt x="1533489" y="78056"/>
                </a:cubicBezTo>
                <a:close/>
                <a:moveTo>
                  <a:pt x="1672677" y="75213"/>
                </a:moveTo>
                <a:lnTo>
                  <a:pt x="1675716" y="76696"/>
                </a:lnTo>
                <a:cubicBezTo>
                  <a:pt x="1701630" y="92405"/>
                  <a:pt x="1723341" y="114175"/>
                  <a:pt x="1738973" y="140137"/>
                </a:cubicBezTo>
                <a:lnTo>
                  <a:pt x="1752328" y="155643"/>
                </a:lnTo>
                <a:lnTo>
                  <a:pt x="1754798" y="160155"/>
                </a:lnTo>
                <a:lnTo>
                  <a:pt x="1758789" y="163145"/>
                </a:lnTo>
                <a:lnTo>
                  <a:pt x="1759558" y="164037"/>
                </a:lnTo>
                <a:lnTo>
                  <a:pt x="1760342" y="164308"/>
                </a:lnTo>
                <a:lnTo>
                  <a:pt x="1763445" y="166632"/>
                </a:lnTo>
                <a:lnTo>
                  <a:pt x="1764104" y="166729"/>
                </a:lnTo>
                <a:lnTo>
                  <a:pt x="1769962" y="168683"/>
                </a:lnTo>
                <a:lnTo>
                  <a:pt x="1772663" y="168556"/>
                </a:lnTo>
                <a:lnTo>
                  <a:pt x="1789498" y="174360"/>
                </a:lnTo>
                <a:lnTo>
                  <a:pt x="1814974" y="179324"/>
                </a:lnTo>
                <a:lnTo>
                  <a:pt x="1820424" y="180872"/>
                </a:lnTo>
                <a:lnTo>
                  <a:pt x="1844696" y="189594"/>
                </a:lnTo>
                <a:lnTo>
                  <a:pt x="1854466" y="190798"/>
                </a:lnTo>
                <a:lnTo>
                  <a:pt x="1850341" y="192132"/>
                </a:lnTo>
                <a:lnTo>
                  <a:pt x="1776803" y="171121"/>
                </a:lnTo>
                <a:cubicBezTo>
                  <a:pt x="1772736" y="169609"/>
                  <a:pt x="1768405" y="168920"/>
                  <a:pt x="1764070" y="169097"/>
                </a:cubicBezTo>
                <a:cubicBezTo>
                  <a:pt x="1757299" y="168435"/>
                  <a:pt x="1754355" y="163172"/>
                  <a:pt x="1751227" y="158315"/>
                </a:cubicBezTo>
                <a:cubicBezTo>
                  <a:pt x="1739187" y="138790"/>
                  <a:pt x="1725111" y="120596"/>
                  <a:pt x="1709240" y="104037"/>
                </a:cubicBezTo>
                <a:close/>
                <a:moveTo>
                  <a:pt x="1669125" y="72413"/>
                </a:moveTo>
                <a:lnTo>
                  <a:pt x="1672677" y="75213"/>
                </a:lnTo>
                <a:lnTo>
                  <a:pt x="1671422" y="74600"/>
                </a:lnTo>
                <a:close/>
                <a:moveTo>
                  <a:pt x="1667343" y="71008"/>
                </a:moveTo>
                <a:lnTo>
                  <a:pt x="1668173" y="71506"/>
                </a:lnTo>
                <a:lnTo>
                  <a:pt x="1669125" y="72413"/>
                </a:lnTo>
                <a:close/>
                <a:moveTo>
                  <a:pt x="1657327" y="68463"/>
                </a:moveTo>
                <a:lnTo>
                  <a:pt x="1664934" y="71434"/>
                </a:lnTo>
                <a:lnTo>
                  <a:pt x="1671422" y="74600"/>
                </a:lnTo>
                <a:lnTo>
                  <a:pt x="1675779" y="78750"/>
                </a:lnTo>
                <a:close/>
                <a:moveTo>
                  <a:pt x="1621733" y="63300"/>
                </a:moveTo>
                <a:cubicBezTo>
                  <a:pt x="1631889" y="63778"/>
                  <a:pt x="1641751" y="64183"/>
                  <a:pt x="1651172" y="68489"/>
                </a:cubicBezTo>
                <a:cubicBezTo>
                  <a:pt x="1659268" y="72242"/>
                  <a:pt x="1667658" y="75444"/>
                  <a:pt x="1675901" y="78866"/>
                </a:cubicBezTo>
                <a:lnTo>
                  <a:pt x="1675779" y="78750"/>
                </a:lnTo>
                <a:lnTo>
                  <a:pt x="1675790" y="78756"/>
                </a:lnTo>
                <a:cubicBezTo>
                  <a:pt x="1684659" y="86337"/>
                  <a:pt x="1694668" y="91930"/>
                  <a:pt x="1703058" y="100173"/>
                </a:cubicBezTo>
                <a:cubicBezTo>
                  <a:pt x="1720652" y="118020"/>
                  <a:pt x="1736306" y="137682"/>
                  <a:pt x="1749756" y="158830"/>
                </a:cubicBezTo>
                <a:cubicBezTo>
                  <a:pt x="1753767" y="164865"/>
                  <a:pt x="1757778" y="171857"/>
                  <a:pt x="1765690" y="172520"/>
                </a:cubicBezTo>
                <a:cubicBezTo>
                  <a:pt x="1792295" y="174764"/>
                  <a:pt x="1817576" y="182271"/>
                  <a:pt x="1842709" y="190661"/>
                </a:cubicBezTo>
                <a:cubicBezTo>
                  <a:pt x="1844752" y="191434"/>
                  <a:pt x="1846794" y="192354"/>
                  <a:pt x="1848827" y="192621"/>
                </a:cubicBezTo>
                <a:lnTo>
                  <a:pt x="1850341" y="192132"/>
                </a:lnTo>
                <a:lnTo>
                  <a:pt x="1854080" y="193200"/>
                </a:lnTo>
                <a:cubicBezTo>
                  <a:pt x="1871484" y="200273"/>
                  <a:pt x="1888161" y="208921"/>
                  <a:pt x="1903909" y="219015"/>
                </a:cubicBezTo>
                <a:lnTo>
                  <a:pt x="1947987" y="253367"/>
                </a:lnTo>
                <a:lnTo>
                  <a:pt x="1948416" y="253787"/>
                </a:lnTo>
                <a:lnTo>
                  <a:pt x="1993505" y="305021"/>
                </a:lnTo>
                <a:cubicBezTo>
                  <a:pt x="2006539" y="323815"/>
                  <a:pt x="2017409" y="344110"/>
                  <a:pt x="2025856" y="365529"/>
                </a:cubicBezTo>
                <a:cubicBezTo>
                  <a:pt x="2029757" y="375575"/>
                  <a:pt x="2036160" y="379255"/>
                  <a:pt x="2046684" y="379255"/>
                </a:cubicBezTo>
                <a:cubicBezTo>
                  <a:pt x="2063409" y="378353"/>
                  <a:pt x="2080182" y="378946"/>
                  <a:pt x="2096804" y="381021"/>
                </a:cubicBezTo>
                <a:lnTo>
                  <a:pt x="2109547" y="378757"/>
                </a:lnTo>
                <a:lnTo>
                  <a:pt x="2111340" y="378814"/>
                </a:lnTo>
                <a:lnTo>
                  <a:pt x="2111820" y="378941"/>
                </a:lnTo>
                <a:lnTo>
                  <a:pt x="2111635" y="379218"/>
                </a:lnTo>
                <a:cubicBezTo>
                  <a:pt x="2115462" y="383413"/>
                  <a:pt x="2120798" y="383192"/>
                  <a:pt x="2125765" y="384075"/>
                </a:cubicBezTo>
                <a:cubicBezTo>
                  <a:pt x="2207496" y="398574"/>
                  <a:pt x="2279327" y="432098"/>
                  <a:pt x="2334525" y="495686"/>
                </a:cubicBezTo>
                <a:cubicBezTo>
                  <a:pt x="2379493" y="547388"/>
                  <a:pt x="2403523" y="607370"/>
                  <a:pt x="2403523" y="676405"/>
                </a:cubicBezTo>
                <a:cubicBezTo>
                  <a:pt x="2403523" y="868825"/>
                  <a:pt x="2403523" y="1061209"/>
                  <a:pt x="2403523" y="1253593"/>
                </a:cubicBezTo>
                <a:cubicBezTo>
                  <a:pt x="2403294" y="1268165"/>
                  <a:pt x="2402065" y="1282700"/>
                  <a:pt x="2399843" y="1297089"/>
                </a:cubicBezTo>
                <a:cubicBezTo>
                  <a:pt x="2393771" y="1340806"/>
                  <a:pt x="2375408" y="1379297"/>
                  <a:pt x="2350164" y="1414845"/>
                </a:cubicBezTo>
                <a:lnTo>
                  <a:pt x="2344770" y="1426684"/>
                </a:lnTo>
                <a:lnTo>
                  <a:pt x="2346226" y="1416832"/>
                </a:lnTo>
                <a:cubicBezTo>
                  <a:pt x="2346962" y="1411974"/>
                  <a:pt x="2346006" y="1408147"/>
                  <a:pt x="2341222" y="1406049"/>
                </a:cubicBezTo>
                <a:cubicBezTo>
                  <a:pt x="2336052" y="1403786"/>
                  <a:pt x="2330891" y="1401449"/>
                  <a:pt x="2325642" y="1400649"/>
                </a:cubicBezTo>
                <a:lnTo>
                  <a:pt x="2311442" y="1404016"/>
                </a:lnTo>
                <a:lnTo>
                  <a:pt x="2342731" y="1345663"/>
                </a:lnTo>
                <a:cubicBezTo>
                  <a:pt x="2352747" y="1319500"/>
                  <a:pt x="2358116" y="1291827"/>
                  <a:pt x="2358591" y="1263823"/>
                </a:cubicBezTo>
                <a:cubicBezTo>
                  <a:pt x="2358591" y="1066729"/>
                  <a:pt x="2358591" y="869635"/>
                  <a:pt x="2358591" y="672504"/>
                </a:cubicBezTo>
                <a:cubicBezTo>
                  <a:pt x="2358591" y="609247"/>
                  <a:pt x="2334819" y="554748"/>
                  <a:pt x="2293972" y="507683"/>
                </a:cubicBezTo>
                <a:cubicBezTo>
                  <a:pt x="2236088" y="440856"/>
                  <a:pt x="2161975" y="403984"/>
                  <a:pt x="2075056" y="392061"/>
                </a:cubicBezTo>
                <a:cubicBezTo>
                  <a:pt x="2055222" y="389209"/>
                  <a:pt x="2035152" y="388359"/>
                  <a:pt x="2015148" y="389522"/>
                </a:cubicBezTo>
                <a:cubicBezTo>
                  <a:pt x="2007384" y="390037"/>
                  <a:pt x="2003777" y="387167"/>
                  <a:pt x="2000429" y="380138"/>
                </a:cubicBezTo>
                <a:cubicBezTo>
                  <a:pt x="1958809" y="289908"/>
                  <a:pt x="1891100" y="229263"/>
                  <a:pt x="1795312" y="200781"/>
                </a:cubicBezTo>
                <a:cubicBezTo>
                  <a:pt x="1781053" y="196446"/>
                  <a:pt x="1766374" y="193620"/>
                  <a:pt x="1751522" y="192354"/>
                </a:cubicBezTo>
                <a:cubicBezTo>
                  <a:pt x="1748593" y="192498"/>
                  <a:pt x="1745803" y="191103"/>
                  <a:pt x="1744162" y="188674"/>
                </a:cubicBezTo>
                <a:cubicBezTo>
                  <a:pt x="1712405" y="138260"/>
                  <a:pt x="1669166" y="100357"/>
                  <a:pt x="1616765" y="72611"/>
                </a:cubicBezTo>
                <a:lnTo>
                  <a:pt x="1616616" y="72340"/>
                </a:lnTo>
                <a:lnTo>
                  <a:pt x="1616765" y="72389"/>
                </a:lnTo>
                <a:cubicBezTo>
                  <a:pt x="1613453" y="66649"/>
                  <a:pt x="1612276" y="62895"/>
                  <a:pt x="1621733" y="63300"/>
                </a:cubicBezTo>
                <a:close/>
                <a:moveTo>
                  <a:pt x="1478328" y="55095"/>
                </a:moveTo>
                <a:cubicBezTo>
                  <a:pt x="1476856" y="55205"/>
                  <a:pt x="1475347" y="55831"/>
                  <a:pt x="1475862" y="57597"/>
                </a:cubicBezTo>
                <a:cubicBezTo>
                  <a:pt x="1476046" y="58223"/>
                  <a:pt x="1477592" y="58775"/>
                  <a:pt x="1478512" y="58775"/>
                </a:cubicBezTo>
                <a:cubicBezTo>
                  <a:pt x="1479995" y="58940"/>
                  <a:pt x="1481364" y="57954"/>
                  <a:pt x="1481676" y="56493"/>
                </a:cubicBezTo>
                <a:cubicBezTo>
                  <a:pt x="1481124" y="54727"/>
                  <a:pt x="1479800" y="54985"/>
                  <a:pt x="1478328" y="55095"/>
                </a:cubicBezTo>
                <a:close/>
                <a:moveTo>
                  <a:pt x="750449" y="54542"/>
                </a:moveTo>
                <a:lnTo>
                  <a:pt x="750511" y="54617"/>
                </a:lnTo>
                <a:lnTo>
                  <a:pt x="750449" y="54652"/>
                </a:lnTo>
                <a:lnTo>
                  <a:pt x="751142" y="55386"/>
                </a:lnTo>
                <a:lnTo>
                  <a:pt x="752803" y="57412"/>
                </a:lnTo>
                <a:lnTo>
                  <a:pt x="750927" y="59731"/>
                </a:lnTo>
                <a:cubicBezTo>
                  <a:pt x="711759" y="84600"/>
                  <a:pt x="679137" y="118510"/>
                  <a:pt x="655803" y="158610"/>
                </a:cubicBezTo>
                <a:cubicBezTo>
                  <a:pt x="653694" y="162933"/>
                  <a:pt x="649539" y="165899"/>
                  <a:pt x="644763" y="166485"/>
                </a:cubicBezTo>
                <a:cubicBezTo>
                  <a:pt x="618036" y="169554"/>
                  <a:pt x="591813" y="176060"/>
                  <a:pt x="566750" y="185841"/>
                </a:cubicBezTo>
                <a:cubicBezTo>
                  <a:pt x="512324" y="206522"/>
                  <a:pt x="465811" y="238132"/>
                  <a:pt x="429674" y="284424"/>
                </a:cubicBezTo>
                <a:cubicBezTo>
                  <a:pt x="410311" y="308557"/>
                  <a:pt x="395021" y="335693"/>
                  <a:pt x="384412" y="364756"/>
                </a:cubicBezTo>
                <a:cubicBezTo>
                  <a:pt x="381026" y="374324"/>
                  <a:pt x="375690" y="380396"/>
                  <a:pt x="364320" y="378777"/>
                </a:cubicBezTo>
                <a:cubicBezTo>
                  <a:pt x="362627" y="378519"/>
                  <a:pt x="360502" y="377976"/>
                  <a:pt x="358662" y="378275"/>
                </a:cubicBezTo>
                <a:lnTo>
                  <a:pt x="354765" y="382767"/>
                </a:lnTo>
                <a:lnTo>
                  <a:pt x="354641" y="382787"/>
                </a:lnTo>
                <a:cubicBezTo>
                  <a:pt x="328282" y="382858"/>
                  <a:pt x="301964" y="384962"/>
                  <a:pt x="275928" y="389080"/>
                </a:cubicBezTo>
                <a:lnTo>
                  <a:pt x="210670" y="406625"/>
                </a:lnTo>
                <a:lnTo>
                  <a:pt x="209769" y="405434"/>
                </a:lnTo>
                <a:lnTo>
                  <a:pt x="210501" y="405087"/>
                </a:lnTo>
                <a:cubicBezTo>
                  <a:pt x="216609" y="402805"/>
                  <a:pt x="222681" y="400560"/>
                  <a:pt x="228900" y="398573"/>
                </a:cubicBezTo>
                <a:cubicBezTo>
                  <a:pt x="251347" y="391398"/>
                  <a:pt x="274604" y="388086"/>
                  <a:pt x="297493" y="382897"/>
                </a:cubicBezTo>
                <a:cubicBezTo>
                  <a:pt x="302314" y="380763"/>
                  <a:pt x="307429" y="381572"/>
                  <a:pt x="312433" y="381131"/>
                </a:cubicBezTo>
                <a:cubicBezTo>
                  <a:pt x="314159" y="380951"/>
                  <a:pt x="315845" y="380465"/>
                  <a:pt x="317401" y="379696"/>
                </a:cubicBezTo>
                <a:lnTo>
                  <a:pt x="318004" y="378366"/>
                </a:lnTo>
                <a:lnTo>
                  <a:pt x="319792" y="378186"/>
                </a:lnTo>
                <a:lnTo>
                  <a:pt x="344503" y="377498"/>
                </a:lnTo>
                <a:lnTo>
                  <a:pt x="363274" y="375499"/>
                </a:lnTo>
                <a:lnTo>
                  <a:pt x="366859" y="375391"/>
                </a:lnTo>
                <a:lnTo>
                  <a:pt x="363683" y="375456"/>
                </a:lnTo>
                <a:lnTo>
                  <a:pt x="371899" y="374581"/>
                </a:lnTo>
                <a:lnTo>
                  <a:pt x="319718" y="374581"/>
                </a:lnTo>
                <a:lnTo>
                  <a:pt x="320051" y="373845"/>
                </a:lnTo>
                <a:lnTo>
                  <a:pt x="318830" y="373922"/>
                </a:lnTo>
                <a:lnTo>
                  <a:pt x="338414" y="371734"/>
                </a:lnTo>
                <a:cubicBezTo>
                  <a:pt x="346178" y="371812"/>
                  <a:pt x="353961" y="372447"/>
                  <a:pt x="361707" y="372484"/>
                </a:cubicBezTo>
                <a:cubicBezTo>
                  <a:pt x="370944" y="372484"/>
                  <a:pt x="375727" y="370349"/>
                  <a:pt x="379223" y="360966"/>
                </a:cubicBezTo>
                <a:cubicBezTo>
                  <a:pt x="394970" y="319335"/>
                  <a:pt x="420088" y="281885"/>
                  <a:pt x="452637" y="251526"/>
                </a:cubicBezTo>
                <a:cubicBezTo>
                  <a:pt x="499187" y="207368"/>
                  <a:pt x="553649" y="177156"/>
                  <a:pt x="617716" y="166043"/>
                </a:cubicBezTo>
                <a:cubicBezTo>
                  <a:pt x="622640" y="164998"/>
                  <a:pt x="627615" y="164214"/>
                  <a:pt x="632619" y="163688"/>
                </a:cubicBezTo>
                <a:cubicBezTo>
                  <a:pt x="643954" y="162988"/>
                  <a:pt x="650504" y="156769"/>
                  <a:pt x="656759" y="146981"/>
                </a:cubicBezTo>
                <a:cubicBezTo>
                  <a:pt x="680973" y="109299"/>
                  <a:pt x="711295" y="77321"/>
                  <a:pt x="750449" y="54542"/>
                </a:cubicBezTo>
                <a:close/>
                <a:moveTo>
                  <a:pt x="954645" y="52813"/>
                </a:moveTo>
                <a:cubicBezTo>
                  <a:pt x="1057265" y="52960"/>
                  <a:pt x="1159860" y="53034"/>
                  <a:pt x="1262429" y="53034"/>
                </a:cubicBezTo>
                <a:lnTo>
                  <a:pt x="1262430" y="53034"/>
                </a:lnTo>
                <a:lnTo>
                  <a:pt x="1265871" y="57141"/>
                </a:lnTo>
                <a:cubicBezTo>
                  <a:pt x="1267462" y="57698"/>
                  <a:pt x="1269330" y="57689"/>
                  <a:pt x="1270967" y="57855"/>
                </a:cubicBezTo>
                <a:cubicBezTo>
                  <a:pt x="1275692" y="58222"/>
                  <a:pt x="1280436" y="58333"/>
                  <a:pt x="1285172" y="58186"/>
                </a:cubicBezTo>
                <a:cubicBezTo>
                  <a:pt x="1330324" y="59069"/>
                  <a:pt x="1375512" y="56199"/>
                  <a:pt x="1420665" y="60173"/>
                </a:cubicBezTo>
                <a:cubicBezTo>
                  <a:pt x="1429485" y="61229"/>
                  <a:pt x="1438394" y="61303"/>
                  <a:pt x="1447233" y="60394"/>
                </a:cubicBezTo>
                <a:cubicBezTo>
                  <a:pt x="1447564" y="60357"/>
                  <a:pt x="1447564" y="60099"/>
                  <a:pt x="1447564" y="59694"/>
                </a:cubicBezTo>
                <a:cubicBezTo>
                  <a:pt x="1447012" y="58333"/>
                  <a:pt x="1448963" y="60430"/>
                  <a:pt x="1447564" y="61056"/>
                </a:cubicBezTo>
                <a:cubicBezTo>
                  <a:pt x="1440414" y="61063"/>
                  <a:pt x="1433279" y="61641"/>
                  <a:pt x="1426221" y="62786"/>
                </a:cubicBezTo>
                <a:cubicBezTo>
                  <a:pt x="1392219" y="70845"/>
                  <a:pt x="1357334" y="70403"/>
                  <a:pt x="1322927" y="70845"/>
                </a:cubicBezTo>
                <a:cubicBezTo>
                  <a:pt x="1249330" y="71728"/>
                  <a:pt x="1175732" y="75224"/>
                  <a:pt x="1102135" y="73605"/>
                </a:cubicBezTo>
                <a:cubicBezTo>
                  <a:pt x="1098123" y="73605"/>
                  <a:pt x="1094112" y="73605"/>
                  <a:pt x="1090101" y="73605"/>
                </a:cubicBezTo>
                <a:cubicBezTo>
                  <a:pt x="1086068" y="73233"/>
                  <a:pt x="1082035" y="74315"/>
                  <a:pt x="1078731" y="76659"/>
                </a:cubicBezTo>
                <a:lnTo>
                  <a:pt x="1080439" y="78472"/>
                </a:lnTo>
                <a:lnTo>
                  <a:pt x="1078730" y="78940"/>
                </a:lnTo>
                <a:lnTo>
                  <a:pt x="1072400" y="78940"/>
                </a:lnTo>
                <a:lnTo>
                  <a:pt x="1072180" y="78977"/>
                </a:lnTo>
                <a:lnTo>
                  <a:pt x="1072217" y="78940"/>
                </a:lnTo>
                <a:cubicBezTo>
                  <a:pt x="1058786" y="75039"/>
                  <a:pt x="1044986" y="77578"/>
                  <a:pt x="1031407" y="77027"/>
                </a:cubicBezTo>
                <a:cubicBezTo>
                  <a:pt x="1004544" y="75996"/>
                  <a:pt x="977608" y="78351"/>
                  <a:pt x="950818" y="78351"/>
                </a:cubicBezTo>
                <a:cubicBezTo>
                  <a:pt x="894958" y="78167"/>
                  <a:pt x="844617" y="95757"/>
                  <a:pt x="796521" y="121516"/>
                </a:cubicBezTo>
                <a:cubicBezTo>
                  <a:pt x="778637" y="131157"/>
                  <a:pt x="761820" y="142675"/>
                  <a:pt x="744304" y="152979"/>
                </a:cubicBezTo>
                <a:cubicBezTo>
                  <a:pt x="739888" y="155555"/>
                  <a:pt x="735362" y="159897"/>
                  <a:pt x="729290" y="155555"/>
                </a:cubicBezTo>
                <a:cubicBezTo>
                  <a:pt x="726254" y="153384"/>
                  <a:pt x="726309" y="151029"/>
                  <a:pt x="726976" y="148642"/>
                </a:cubicBezTo>
                <a:lnTo>
                  <a:pt x="728274" y="141845"/>
                </a:lnTo>
                <a:lnTo>
                  <a:pt x="728332" y="141719"/>
                </a:lnTo>
                <a:cubicBezTo>
                  <a:pt x="771497" y="98444"/>
                  <a:pt x="823715" y="72243"/>
                  <a:pt x="883108" y="59584"/>
                </a:cubicBezTo>
                <a:cubicBezTo>
                  <a:pt x="906648" y="54812"/>
                  <a:pt x="930626" y="52541"/>
                  <a:pt x="954645" y="52813"/>
                </a:cubicBezTo>
                <a:close/>
                <a:moveTo>
                  <a:pt x="1382192" y="51451"/>
                </a:moveTo>
                <a:cubicBezTo>
                  <a:pt x="1422100" y="51046"/>
                  <a:pt x="1461953" y="51580"/>
                  <a:pt x="1501622" y="55499"/>
                </a:cubicBezTo>
                <a:cubicBezTo>
                  <a:pt x="1597666" y="65030"/>
                  <a:pt x="1673141" y="112464"/>
                  <a:pt x="1727529" y="192428"/>
                </a:cubicBezTo>
                <a:cubicBezTo>
                  <a:pt x="1731967" y="200122"/>
                  <a:pt x="1739761" y="205289"/>
                  <a:pt x="1748578" y="206374"/>
                </a:cubicBezTo>
                <a:cubicBezTo>
                  <a:pt x="1862091" y="225756"/>
                  <a:pt x="1942176" y="288251"/>
                  <a:pt x="1988837" y="393864"/>
                </a:cubicBezTo>
                <a:cubicBezTo>
                  <a:pt x="1992149" y="401408"/>
                  <a:pt x="1996418" y="403137"/>
                  <a:pt x="2003778" y="402916"/>
                </a:cubicBezTo>
                <a:cubicBezTo>
                  <a:pt x="2062214" y="401224"/>
                  <a:pt x="2118663" y="410570"/>
                  <a:pt x="2171690" y="435741"/>
                </a:cubicBezTo>
                <a:cubicBezTo>
                  <a:pt x="2248968" y="472540"/>
                  <a:pt x="2306374" y="528179"/>
                  <a:pt x="2333973" y="610976"/>
                </a:cubicBezTo>
                <a:cubicBezTo>
                  <a:pt x="2341693" y="635300"/>
                  <a:pt x="2345421" y="660714"/>
                  <a:pt x="2345012" y="686230"/>
                </a:cubicBezTo>
                <a:cubicBezTo>
                  <a:pt x="2344865" y="872064"/>
                  <a:pt x="2344865" y="1057897"/>
                  <a:pt x="2345012" y="1243694"/>
                </a:cubicBezTo>
                <a:cubicBezTo>
                  <a:pt x="2345012" y="1338267"/>
                  <a:pt x="2301627" y="1409693"/>
                  <a:pt x="2227882" y="1464487"/>
                </a:cubicBezTo>
                <a:cubicBezTo>
                  <a:pt x="2163815" y="1511994"/>
                  <a:pt x="2090402" y="1531607"/>
                  <a:pt x="2011248" y="1530356"/>
                </a:cubicBezTo>
                <a:cubicBezTo>
                  <a:pt x="1998037" y="1530356"/>
                  <a:pt x="1991560" y="1533484"/>
                  <a:pt x="1985489" y="1546548"/>
                </a:cubicBezTo>
                <a:cubicBezTo>
                  <a:pt x="1936841" y="1650247"/>
                  <a:pt x="1855479" y="1711112"/>
                  <a:pt x="1741807" y="1727819"/>
                </a:cubicBezTo>
                <a:cubicBezTo>
                  <a:pt x="1735073" y="1728812"/>
                  <a:pt x="1732681" y="1732933"/>
                  <a:pt x="1729774" y="1737423"/>
                </a:cubicBezTo>
                <a:cubicBezTo>
                  <a:pt x="1692802" y="1795418"/>
                  <a:pt x="1637450" y="1839355"/>
                  <a:pt x="1572570" y="1862170"/>
                </a:cubicBezTo>
                <a:cubicBezTo>
                  <a:pt x="1539653" y="1874240"/>
                  <a:pt x="1504886" y="1880460"/>
                  <a:pt x="1469828" y="1880570"/>
                </a:cubicBezTo>
                <a:cubicBezTo>
                  <a:pt x="1335660" y="1880717"/>
                  <a:pt x="1201502" y="1880717"/>
                  <a:pt x="1067360" y="1880570"/>
                </a:cubicBezTo>
                <a:cubicBezTo>
                  <a:pt x="1065925" y="1880570"/>
                  <a:pt x="1064490" y="1880349"/>
                  <a:pt x="1063018" y="1880276"/>
                </a:cubicBezTo>
                <a:lnTo>
                  <a:pt x="1062371" y="1880252"/>
                </a:lnTo>
                <a:lnTo>
                  <a:pt x="1063459" y="1880238"/>
                </a:lnTo>
                <a:cubicBezTo>
                  <a:pt x="1060405" y="1877368"/>
                  <a:pt x="1056541" y="1878472"/>
                  <a:pt x="1053045" y="1878472"/>
                </a:cubicBezTo>
                <a:cubicBezTo>
                  <a:pt x="1014299" y="1879355"/>
                  <a:pt x="975561" y="1876448"/>
                  <a:pt x="937386" y="1869750"/>
                </a:cubicBezTo>
                <a:cubicBezTo>
                  <a:pt x="934277" y="1869235"/>
                  <a:pt x="930956" y="1869990"/>
                  <a:pt x="927773" y="1870082"/>
                </a:cubicBezTo>
                <a:lnTo>
                  <a:pt x="918990" y="1866439"/>
                </a:lnTo>
                <a:lnTo>
                  <a:pt x="934599" y="1865446"/>
                </a:lnTo>
                <a:cubicBezTo>
                  <a:pt x="939778" y="1866209"/>
                  <a:pt x="944948" y="1867488"/>
                  <a:pt x="950155" y="1867543"/>
                </a:cubicBezTo>
                <a:cubicBezTo>
                  <a:pt x="1044849" y="1867543"/>
                  <a:pt x="1139547" y="1867543"/>
                  <a:pt x="1234242" y="1867543"/>
                </a:cubicBezTo>
                <a:cubicBezTo>
                  <a:pt x="1241877" y="1867322"/>
                  <a:pt x="1249447" y="1866071"/>
                  <a:pt x="1256762" y="1863863"/>
                </a:cubicBezTo>
                <a:lnTo>
                  <a:pt x="1256542" y="1860919"/>
                </a:lnTo>
                <a:lnTo>
                  <a:pt x="911222" y="1860919"/>
                </a:lnTo>
                <a:lnTo>
                  <a:pt x="917045" y="1866051"/>
                </a:lnTo>
                <a:lnTo>
                  <a:pt x="916358" y="1866350"/>
                </a:lnTo>
                <a:lnTo>
                  <a:pt x="849663" y="1851407"/>
                </a:lnTo>
                <a:cubicBezTo>
                  <a:pt x="838855" y="1847497"/>
                  <a:pt x="828376" y="1842754"/>
                  <a:pt x="818312" y="1836956"/>
                </a:cubicBezTo>
                <a:lnTo>
                  <a:pt x="790697" y="1817066"/>
                </a:lnTo>
                <a:lnTo>
                  <a:pt x="790907" y="1816718"/>
                </a:lnTo>
                <a:lnTo>
                  <a:pt x="861825" y="1843449"/>
                </a:lnTo>
                <a:cubicBezTo>
                  <a:pt x="874100" y="1847110"/>
                  <a:pt x="886560" y="1850020"/>
                  <a:pt x="899323" y="1851713"/>
                </a:cubicBezTo>
                <a:lnTo>
                  <a:pt x="928502" y="1852428"/>
                </a:lnTo>
                <a:lnTo>
                  <a:pt x="931462" y="1852676"/>
                </a:lnTo>
                <a:lnTo>
                  <a:pt x="930385" y="1852474"/>
                </a:lnTo>
                <a:lnTo>
                  <a:pt x="938638" y="1852676"/>
                </a:lnTo>
                <a:cubicBezTo>
                  <a:pt x="902038" y="1846015"/>
                  <a:pt x="866192" y="1835712"/>
                  <a:pt x="831627" y="1821949"/>
                </a:cubicBezTo>
                <a:cubicBezTo>
                  <a:pt x="803338" y="1810882"/>
                  <a:pt x="772462" y="1790976"/>
                  <a:pt x="755081" y="1773083"/>
                </a:cubicBezTo>
                <a:lnTo>
                  <a:pt x="743451" y="1757161"/>
                </a:lnTo>
                <a:lnTo>
                  <a:pt x="743975" y="1757179"/>
                </a:lnTo>
                <a:lnTo>
                  <a:pt x="764211" y="1772896"/>
                </a:lnTo>
                <a:cubicBezTo>
                  <a:pt x="795049" y="1797036"/>
                  <a:pt x="828168" y="1817202"/>
                  <a:pt x="865850" y="1828609"/>
                </a:cubicBezTo>
                <a:cubicBezTo>
                  <a:pt x="875086" y="1831406"/>
                  <a:pt x="884691" y="1835601"/>
                  <a:pt x="894958" y="1832657"/>
                </a:cubicBezTo>
                <a:lnTo>
                  <a:pt x="892170" y="1830231"/>
                </a:lnTo>
                <a:lnTo>
                  <a:pt x="896724" y="1830413"/>
                </a:lnTo>
                <a:cubicBezTo>
                  <a:pt x="988242" y="1841931"/>
                  <a:pt x="1080166" y="1834498"/>
                  <a:pt x="1171905" y="1835786"/>
                </a:cubicBezTo>
                <a:cubicBezTo>
                  <a:pt x="1263644" y="1837074"/>
                  <a:pt x="1355604" y="1835786"/>
                  <a:pt x="1447454" y="1836191"/>
                </a:cubicBezTo>
                <a:cubicBezTo>
                  <a:pt x="1490965" y="1836669"/>
                  <a:pt x="1534078" y="1827911"/>
                  <a:pt x="1573931" y="1810432"/>
                </a:cubicBezTo>
                <a:cubicBezTo>
                  <a:pt x="1624887" y="1788610"/>
                  <a:pt x="1668202" y="1752142"/>
                  <a:pt x="1698385" y="1705629"/>
                </a:cubicBezTo>
                <a:cubicBezTo>
                  <a:pt x="1705193" y="1695178"/>
                  <a:pt x="1712810" y="1688959"/>
                  <a:pt x="1725321" y="1688480"/>
                </a:cubicBezTo>
                <a:cubicBezTo>
                  <a:pt x="1733307" y="1688149"/>
                  <a:pt x="1740961" y="1685058"/>
                  <a:pt x="1749020" y="1684801"/>
                </a:cubicBezTo>
                <a:lnTo>
                  <a:pt x="1753428" y="1686259"/>
                </a:lnTo>
                <a:lnTo>
                  <a:pt x="1752552" y="1686604"/>
                </a:lnTo>
                <a:cubicBezTo>
                  <a:pt x="1751964" y="1688260"/>
                  <a:pt x="1751191" y="1689658"/>
                  <a:pt x="1753914" y="1690615"/>
                </a:cubicBezTo>
                <a:cubicBezTo>
                  <a:pt x="1761811" y="1693522"/>
                  <a:pt x="1770400" y="1694000"/>
                  <a:pt x="1778569" y="1691976"/>
                </a:cubicBezTo>
                <a:cubicBezTo>
                  <a:pt x="1827026" y="1680127"/>
                  <a:pt x="1870640" y="1653632"/>
                  <a:pt x="1903427" y="1616024"/>
                </a:cubicBezTo>
                <a:lnTo>
                  <a:pt x="1904050" y="1615151"/>
                </a:lnTo>
                <a:lnTo>
                  <a:pt x="1903832" y="1616024"/>
                </a:lnTo>
                <a:cubicBezTo>
                  <a:pt x="1908888" y="1612491"/>
                  <a:pt x="1913304" y="1608112"/>
                  <a:pt x="1916895" y="1603071"/>
                </a:cubicBezTo>
                <a:cubicBezTo>
                  <a:pt x="1935063" y="1579409"/>
                  <a:pt x="1950460" y="1553760"/>
                  <a:pt x="1962784" y="1526603"/>
                </a:cubicBezTo>
                <a:lnTo>
                  <a:pt x="1965890" y="1520443"/>
                </a:lnTo>
                <a:lnTo>
                  <a:pt x="1966625" y="1519478"/>
                </a:lnTo>
                <a:lnTo>
                  <a:pt x="1972535" y="1515857"/>
                </a:lnTo>
                <a:cubicBezTo>
                  <a:pt x="1980153" y="1515269"/>
                  <a:pt x="1987402" y="1512877"/>
                  <a:pt x="1995203" y="1513134"/>
                </a:cubicBezTo>
                <a:cubicBezTo>
                  <a:pt x="2037739" y="1514606"/>
                  <a:pt x="2080142" y="1507578"/>
                  <a:pt x="2119914" y="1492417"/>
                </a:cubicBezTo>
                <a:cubicBezTo>
                  <a:pt x="2153548" y="1479427"/>
                  <a:pt x="2184827" y="1461028"/>
                  <a:pt x="2212500" y="1437918"/>
                </a:cubicBezTo>
                <a:cubicBezTo>
                  <a:pt x="2251838" y="1405424"/>
                  <a:pt x="2281461" y="1366491"/>
                  <a:pt x="2295996" y="1317107"/>
                </a:cubicBezTo>
                <a:cubicBezTo>
                  <a:pt x="2297910" y="1310631"/>
                  <a:pt x="2301442" y="1300658"/>
                  <a:pt x="2298572" y="1297494"/>
                </a:cubicBezTo>
                <a:cubicBezTo>
                  <a:pt x="2292206" y="1290465"/>
                  <a:pt x="2294782" y="1283621"/>
                  <a:pt x="2295886" y="1277439"/>
                </a:cubicBezTo>
                <a:cubicBezTo>
                  <a:pt x="2297557" y="1265553"/>
                  <a:pt x="2298145" y="1253556"/>
                  <a:pt x="2297652" y="1241560"/>
                </a:cubicBezTo>
                <a:cubicBezTo>
                  <a:pt x="2297652" y="1190593"/>
                  <a:pt x="2297321" y="1139590"/>
                  <a:pt x="2297652" y="1088624"/>
                </a:cubicBezTo>
                <a:cubicBezTo>
                  <a:pt x="2298145" y="1076701"/>
                  <a:pt x="2299301" y="1064815"/>
                  <a:pt x="2301111" y="1053040"/>
                </a:cubicBezTo>
                <a:cubicBezTo>
                  <a:pt x="2303356" y="1034383"/>
                  <a:pt x="2307625" y="1015799"/>
                  <a:pt x="2307993" y="997106"/>
                </a:cubicBezTo>
                <a:cubicBezTo>
                  <a:pt x="2309097" y="938743"/>
                  <a:pt x="2308471" y="880343"/>
                  <a:pt x="2310201" y="821944"/>
                </a:cubicBezTo>
                <a:cubicBezTo>
                  <a:pt x="2311452" y="780104"/>
                  <a:pt x="2310311" y="738190"/>
                  <a:pt x="2310569" y="696313"/>
                </a:cubicBezTo>
                <a:cubicBezTo>
                  <a:pt x="2310764" y="680721"/>
                  <a:pt x="2309310" y="665155"/>
                  <a:pt x="2306226" y="649873"/>
                </a:cubicBezTo>
                <a:cubicBezTo>
                  <a:pt x="2286760" y="556514"/>
                  <a:pt x="2230495" y="492742"/>
                  <a:pt x="2146152" y="451859"/>
                </a:cubicBezTo>
                <a:cubicBezTo>
                  <a:pt x="2138829" y="448289"/>
                  <a:pt x="2130623" y="444057"/>
                  <a:pt x="2122048" y="446891"/>
                </a:cubicBezTo>
                <a:cubicBezTo>
                  <a:pt x="2114873" y="449246"/>
                  <a:pt x="2108580" y="447369"/>
                  <a:pt x="2101846" y="445861"/>
                </a:cubicBezTo>
                <a:cubicBezTo>
                  <a:pt x="2095112" y="444352"/>
                  <a:pt x="2088451" y="439200"/>
                  <a:pt x="2081091" y="443579"/>
                </a:cubicBezTo>
                <a:lnTo>
                  <a:pt x="2089298" y="446192"/>
                </a:lnTo>
                <a:lnTo>
                  <a:pt x="2093453" y="448095"/>
                </a:lnTo>
                <a:lnTo>
                  <a:pt x="2078810" y="446155"/>
                </a:lnTo>
                <a:cubicBezTo>
                  <a:pt x="2061294" y="443468"/>
                  <a:pt x="2044146" y="438795"/>
                  <a:pt x="2026482" y="436734"/>
                </a:cubicBezTo>
                <a:cubicBezTo>
                  <a:pt x="2007373" y="435042"/>
                  <a:pt x="1988186" y="434342"/>
                  <a:pt x="1969003" y="434637"/>
                </a:cubicBezTo>
                <a:cubicBezTo>
                  <a:pt x="1964108" y="434637"/>
                  <a:pt x="1958662" y="435631"/>
                  <a:pt x="1955093" y="430626"/>
                </a:cubicBezTo>
                <a:lnTo>
                  <a:pt x="1957044" y="428675"/>
                </a:lnTo>
                <a:lnTo>
                  <a:pt x="1960281" y="428675"/>
                </a:lnTo>
                <a:lnTo>
                  <a:pt x="1958983" y="426919"/>
                </a:lnTo>
                <a:lnTo>
                  <a:pt x="1959101" y="426903"/>
                </a:lnTo>
                <a:lnTo>
                  <a:pt x="1960465" y="428749"/>
                </a:lnTo>
                <a:cubicBezTo>
                  <a:pt x="1964807" y="428749"/>
                  <a:pt x="1969186" y="429044"/>
                  <a:pt x="1973565" y="428749"/>
                </a:cubicBezTo>
                <a:cubicBezTo>
                  <a:pt x="1976251" y="428602"/>
                  <a:pt x="1980189" y="430295"/>
                  <a:pt x="1981182" y="426615"/>
                </a:cubicBezTo>
                <a:cubicBezTo>
                  <a:pt x="1981992" y="423487"/>
                  <a:pt x="1978459" y="421794"/>
                  <a:pt x="1976435" y="419807"/>
                </a:cubicBezTo>
                <a:cubicBezTo>
                  <a:pt x="1972866" y="416275"/>
                  <a:pt x="1968634" y="413588"/>
                  <a:pt x="1966610" y="408473"/>
                </a:cubicBezTo>
                <a:lnTo>
                  <a:pt x="1946824" y="376714"/>
                </a:lnTo>
                <a:lnTo>
                  <a:pt x="1945378" y="373845"/>
                </a:lnTo>
                <a:lnTo>
                  <a:pt x="1943675" y="371658"/>
                </a:lnTo>
                <a:lnTo>
                  <a:pt x="1920759" y="334876"/>
                </a:lnTo>
                <a:cubicBezTo>
                  <a:pt x="1900557" y="311104"/>
                  <a:pt x="1878321" y="290542"/>
                  <a:pt x="1853611" y="273748"/>
                </a:cubicBezTo>
                <a:lnTo>
                  <a:pt x="1815348" y="255772"/>
                </a:lnTo>
                <a:lnTo>
                  <a:pt x="1815195" y="255678"/>
                </a:lnTo>
                <a:lnTo>
                  <a:pt x="1815008" y="255612"/>
                </a:lnTo>
                <a:lnTo>
                  <a:pt x="1771614" y="235225"/>
                </a:lnTo>
                <a:cubicBezTo>
                  <a:pt x="1757740" y="231214"/>
                  <a:pt x="1742947" y="224737"/>
                  <a:pt x="1729148" y="230588"/>
                </a:cubicBezTo>
                <a:cubicBezTo>
                  <a:pt x="1715348" y="236439"/>
                  <a:pt x="1710564" y="229594"/>
                  <a:pt x="1705633" y="220579"/>
                </a:cubicBezTo>
                <a:cubicBezTo>
                  <a:pt x="1697048" y="205782"/>
                  <a:pt x="1686351" y="192317"/>
                  <a:pt x="1673876" y="180615"/>
                </a:cubicBezTo>
                <a:cubicBezTo>
                  <a:pt x="1662248" y="169097"/>
                  <a:pt x="1649368" y="158463"/>
                  <a:pt x="1639432" y="145583"/>
                </a:cubicBezTo>
                <a:cubicBezTo>
                  <a:pt x="1627436" y="129980"/>
                  <a:pt x="1611944" y="119787"/>
                  <a:pt x="1595274" y="110918"/>
                </a:cubicBezTo>
                <a:cubicBezTo>
                  <a:pt x="1554832" y="89354"/>
                  <a:pt x="1510600" y="82768"/>
                  <a:pt x="1465853" y="81479"/>
                </a:cubicBezTo>
                <a:cubicBezTo>
                  <a:pt x="1412127" y="79934"/>
                  <a:pt x="1358327" y="81112"/>
                  <a:pt x="1304601" y="81112"/>
                </a:cubicBezTo>
                <a:cubicBezTo>
                  <a:pt x="1239345" y="81159"/>
                  <a:pt x="1174086" y="81075"/>
                  <a:pt x="1108831" y="80854"/>
                </a:cubicBezTo>
                <a:lnTo>
                  <a:pt x="1081007" y="79074"/>
                </a:lnTo>
                <a:lnTo>
                  <a:pt x="1080439" y="78472"/>
                </a:lnTo>
                <a:lnTo>
                  <a:pt x="1086789" y="76732"/>
                </a:lnTo>
                <a:cubicBezTo>
                  <a:pt x="1138454" y="75739"/>
                  <a:pt x="1190267" y="78241"/>
                  <a:pt x="1241785" y="74782"/>
                </a:cubicBezTo>
                <a:cubicBezTo>
                  <a:pt x="1275861" y="72500"/>
                  <a:pt x="1310047" y="74966"/>
                  <a:pt x="1344270" y="72942"/>
                </a:cubicBezTo>
                <a:cubicBezTo>
                  <a:pt x="1373230" y="71213"/>
                  <a:pt x="1402265" y="71213"/>
                  <a:pt x="1430636" y="65361"/>
                </a:cubicBezTo>
                <a:cubicBezTo>
                  <a:pt x="1437849" y="63890"/>
                  <a:pt x="1446423" y="66134"/>
                  <a:pt x="1453783" y="59621"/>
                </a:cubicBezTo>
                <a:cubicBezTo>
                  <a:pt x="1425308" y="56350"/>
                  <a:pt x="1396667" y="54727"/>
                  <a:pt x="1368005" y="54764"/>
                </a:cubicBezTo>
                <a:cubicBezTo>
                  <a:pt x="1336542" y="55058"/>
                  <a:pt x="1305300" y="54764"/>
                  <a:pt x="1273984" y="54764"/>
                </a:cubicBezTo>
                <a:lnTo>
                  <a:pt x="1262430" y="53034"/>
                </a:lnTo>
                <a:lnTo>
                  <a:pt x="1262430" y="53034"/>
                </a:lnTo>
                <a:cubicBezTo>
                  <a:pt x="1302320" y="53199"/>
                  <a:pt x="1342284" y="51856"/>
                  <a:pt x="1382192" y="51451"/>
                </a:cubicBezTo>
                <a:close/>
                <a:moveTo>
                  <a:pt x="1628837" y="47898"/>
                </a:moveTo>
                <a:lnTo>
                  <a:pt x="1652345" y="59184"/>
                </a:lnTo>
                <a:lnTo>
                  <a:pt x="1667343" y="71008"/>
                </a:lnTo>
                <a:close/>
                <a:moveTo>
                  <a:pt x="1614544" y="41036"/>
                </a:moveTo>
                <a:lnTo>
                  <a:pt x="1622432" y="44054"/>
                </a:lnTo>
                <a:lnTo>
                  <a:pt x="1628837" y="47898"/>
                </a:lnTo>
                <a:close/>
                <a:moveTo>
                  <a:pt x="1570923" y="19721"/>
                </a:moveTo>
                <a:lnTo>
                  <a:pt x="1574358" y="19973"/>
                </a:lnTo>
                <a:lnTo>
                  <a:pt x="1571531" y="20231"/>
                </a:lnTo>
                <a:close/>
                <a:moveTo>
                  <a:pt x="1496153" y="18066"/>
                </a:moveTo>
                <a:cubicBezTo>
                  <a:pt x="1507942" y="17790"/>
                  <a:pt x="1519782" y="18516"/>
                  <a:pt x="1531613" y="19694"/>
                </a:cubicBezTo>
                <a:cubicBezTo>
                  <a:pt x="1558568" y="22362"/>
                  <a:pt x="1583499" y="30007"/>
                  <a:pt x="1607248" y="40545"/>
                </a:cubicBezTo>
                <a:lnTo>
                  <a:pt x="1657327" y="68463"/>
                </a:lnTo>
                <a:lnTo>
                  <a:pt x="1643531" y="63075"/>
                </a:lnTo>
                <a:cubicBezTo>
                  <a:pt x="1636231" y="61111"/>
                  <a:pt x="1628706" y="60191"/>
                  <a:pt x="1620776" y="60983"/>
                </a:cubicBezTo>
                <a:cubicBezTo>
                  <a:pt x="1617611" y="61240"/>
                  <a:pt x="1613674" y="60872"/>
                  <a:pt x="1612386" y="64662"/>
                </a:cubicBezTo>
                <a:lnTo>
                  <a:pt x="1616616" y="72340"/>
                </a:lnTo>
                <a:lnTo>
                  <a:pt x="1533232" y="44901"/>
                </a:lnTo>
                <a:cubicBezTo>
                  <a:pt x="1517235" y="41629"/>
                  <a:pt x="1500981" y="39782"/>
                  <a:pt x="1484658" y="39381"/>
                </a:cubicBezTo>
                <a:cubicBezTo>
                  <a:pt x="1409956" y="39429"/>
                  <a:pt x="1335255" y="39392"/>
                  <a:pt x="1260553" y="39271"/>
                </a:cubicBezTo>
                <a:lnTo>
                  <a:pt x="1262062" y="38749"/>
                </a:lnTo>
                <a:lnTo>
                  <a:pt x="1269974" y="37100"/>
                </a:lnTo>
                <a:cubicBezTo>
                  <a:pt x="1295733" y="35223"/>
                  <a:pt x="1321492" y="34966"/>
                  <a:pt x="1347251" y="34966"/>
                </a:cubicBezTo>
                <a:lnTo>
                  <a:pt x="1392830" y="29952"/>
                </a:lnTo>
                <a:lnTo>
                  <a:pt x="1393544" y="29924"/>
                </a:lnTo>
                <a:lnTo>
                  <a:pt x="1394756" y="29740"/>
                </a:lnTo>
                <a:lnTo>
                  <a:pt x="1460996" y="22454"/>
                </a:lnTo>
                <a:cubicBezTo>
                  <a:pt x="1472625" y="19620"/>
                  <a:pt x="1484364" y="18342"/>
                  <a:pt x="1496153" y="18066"/>
                </a:cubicBezTo>
                <a:close/>
                <a:moveTo>
                  <a:pt x="1568779" y="13586"/>
                </a:moveTo>
                <a:cubicBezTo>
                  <a:pt x="1590623" y="20485"/>
                  <a:pt x="1611944" y="28934"/>
                  <a:pt x="1632588" y="38866"/>
                </a:cubicBezTo>
                <a:cubicBezTo>
                  <a:pt x="1684338" y="64600"/>
                  <a:pt x="1727834" y="104324"/>
                  <a:pt x="1758146" y="153531"/>
                </a:cubicBezTo>
                <a:cubicBezTo>
                  <a:pt x="1761207" y="158838"/>
                  <a:pt x="1766749" y="162230"/>
                  <a:pt x="1772865" y="162547"/>
                </a:cubicBezTo>
                <a:cubicBezTo>
                  <a:pt x="1891541" y="180946"/>
                  <a:pt x="1977760" y="243504"/>
                  <a:pt x="2029058" y="352833"/>
                </a:cubicBezTo>
                <a:lnTo>
                  <a:pt x="2037127" y="372294"/>
                </a:lnTo>
                <a:lnTo>
                  <a:pt x="2036896" y="372299"/>
                </a:lnTo>
                <a:lnTo>
                  <a:pt x="2037136" y="372315"/>
                </a:lnTo>
                <a:lnTo>
                  <a:pt x="2037190" y="372447"/>
                </a:lnTo>
                <a:lnTo>
                  <a:pt x="2039666" y="372485"/>
                </a:lnTo>
                <a:lnTo>
                  <a:pt x="2066418" y="374286"/>
                </a:lnTo>
                <a:lnTo>
                  <a:pt x="2094610" y="373970"/>
                </a:lnTo>
                <a:lnTo>
                  <a:pt x="2096289" y="374103"/>
                </a:lnTo>
                <a:cubicBezTo>
                  <a:pt x="2101956" y="374508"/>
                  <a:pt x="2108102" y="372962"/>
                  <a:pt x="2113732" y="376016"/>
                </a:cubicBezTo>
                <a:lnTo>
                  <a:pt x="2111303" y="378445"/>
                </a:lnTo>
                <a:lnTo>
                  <a:pt x="2109547" y="378757"/>
                </a:lnTo>
                <a:lnTo>
                  <a:pt x="2040686" y="376569"/>
                </a:lnTo>
                <a:cubicBezTo>
                  <a:pt x="2033989" y="376863"/>
                  <a:pt x="2031855" y="372153"/>
                  <a:pt x="2029647" y="366707"/>
                </a:cubicBezTo>
                <a:cubicBezTo>
                  <a:pt x="2018977" y="339718"/>
                  <a:pt x="2004625" y="314500"/>
                  <a:pt x="1987103" y="291720"/>
                </a:cubicBezTo>
                <a:lnTo>
                  <a:pt x="1948416" y="253787"/>
                </a:lnTo>
                <a:lnTo>
                  <a:pt x="1948174" y="253513"/>
                </a:lnTo>
                <a:lnTo>
                  <a:pt x="1947987" y="253367"/>
                </a:lnTo>
                <a:lnTo>
                  <a:pt x="1925543" y="231361"/>
                </a:lnTo>
                <a:cubicBezTo>
                  <a:pt x="1903685" y="215059"/>
                  <a:pt x="1881127" y="199898"/>
                  <a:pt x="1855147" y="190882"/>
                </a:cubicBezTo>
                <a:lnTo>
                  <a:pt x="1854466" y="190798"/>
                </a:lnTo>
                <a:lnTo>
                  <a:pt x="1854890" y="190661"/>
                </a:lnTo>
                <a:lnTo>
                  <a:pt x="1820424" y="180872"/>
                </a:lnTo>
                <a:lnTo>
                  <a:pt x="1817470" y="179810"/>
                </a:lnTo>
                <a:lnTo>
                  <a:pt x="1814974" y="179324"/>
                </a:lnTo>
                <a:lnTo>
                  <a:pt x="1776766" y="168472"/>
                </a:lnTo>
                <a:lnTo>
                  <a:pt x="1776147" y="168392"/>
                </a:lnTo>
                <a:lnTo>
                  <a:pt x="1776802" y="168361"/>
                </a:lnTo>
                <a:lnTo>
                  <a:pt x="1768954" y="167277"/>
                </a:lnTo>
                <a:lnTo>
                  <a:pt x="1760342" y="164308"/>
                </a:lnTo>
                <a:lnTo>
                  <a:pt x="1758789" y="163145"/>
                </a:lnTo>
                <a:lnTo>
                  <a:pt x="1752328" y="155643"/>
                </a:lnTo>
                <a:lnTo>
                  <a:pt x="1749682" y="150808"/>
                </a:lnTo>
                <a:cubicBezTo>
                  <a:pt x="1726267" y="114028"/>
                  <a:pt x="1695003" y="82889"/>
                  <a:pt x="1658127" y="59621"/>
                </a:cubicBezTo>
                <a:cubicBezTo>
                  <a:pt x="1631882" y="43591"/>
                  <a:pt x="1604051" y="30322"/>
                  <a:pt x="1575072" y="20026"/>
                </a:cubicBezTo>
                <a:lnTo>
                  <a:pt x="1574358" y="19973"/>
                </a:lnTo>
                <a:lnTo>
                  <a:pt x="1574998" y="19915"/>
                </a:lnTo>
                <a:cubicBezTo>
                  <a:pt x="1574741" y="18038"/>
                  <a:pt x="1572754" y="17854"/>
                  <a:pt x="1571019" y="17422"/>
                </a:cubicBezTo>
                <a:lnTo>
                  <a:pt x="1568711" y="13686"/>
                </a:lnTo>
                <a:close/>
                <a:moveTo>
                  <a:pt x="1319466" y="4607"/>
                </a:moveTo>
                <a:lnTo>
                  <a:pt x="1319553" y="4608"/>
                </a:lnTo>
                <a:lnTo>
                  <a:pt x="1327043" y="7923"/>
                </a:lnTo>
                <a:cubicBezTo>
                  <a:pt x="1329863" y="8213"/>
                  <a:pt x="1332789" y="7919"/>
                  <a:pt x="1335585" y="7919"/>
                </a:cubicBezTo>
                <a:cubicBezTo>
                  <a:pt x="1375622" y="8139"/>
                  <a:pt x="1415696" y="7551"/>
                  <a:pt x="1455733" y="8139"/>
                </a:cubicBezTo>
                <a:cubicBezTo>
                  <a:pt x="1492127" y="8655"/>
                  <a:pt x="1528411" y="10642"/>
                  <a:pt x="1563701" y="20946"/>
                </a:cubicBezTo>
                <a:lnTo>
                  <a:pt x="1571531" y="20231"/>
                </a:lnTo>
                <a:lnTo>
                  <a:pt x="1574004" y="22307"/>
                </a:lnTo>
                <a:cubicBezTo>
                  <a:pt x="1578093" y="24695"/>
                  <a:pt x="1582472" y="26550"/>
                  <a:pt x="1587031" y="27827"/>
                </a:cubicBezTo>
                <a:lnTo>
                  <a:pt x="1614544" y="41036"/>
                </a:lnTo>
                <a:lnTo>
                  <a:pt x="1570782" y="24292"/>
                </a:lnTo>
                <a:cubicBezTo>
                  <a:pt x="1552992" y="19459"/>
                  <a:pt x="1534719" y="16405"/>
                  <a:pt x="1516231" y="15204"/>
                </a:cubicBezTo>
                <a:cubicBezTo>
                  <a:pt x="1495256" y="13861"/>
                  <a:pt x="1474888" y="16952"/>
                  <a:pt x="1454611" y="20674"/>
                </a:cubicBezTo>
                <a:lnTo>
                  <a:pt x="1394756" y="29740"/>
                </a:lnTo>
                <a:lnTo>
                  <a:pt x="1392830" y="29952"/>
                </a:lnTo>
                <a:lnTo>
                  <a:pt x="1341584" y="31984"/>
                </a:lnTo>
                <a:cubicBezTo>
                  <a:pt x="1319910" y="30034"/>
                  <a:pt x="1298897" y="33383"/>
                  <a:pt x="1277591" y="33383"/>
                </a:cubicBezTo>
                <a:lnTo>
                  <a:pt x="1262062" y="38749"/>
                </a:lnTo>
                <a:lnTo>
                  <a:pt x="1260443" y="39087"/>
                </a:lnTo>
                <a:cubicBezTo>
                  <a:pt x="1152181" y="39087"/>
                  <a:pt x="1043919" y="39087"/>
                  <a:pt x="935657" y="39382"/>
                </a:cubicBezTo>
                <a:cubicBezTo>
                  <a:pt x="864231" y="39676"/>
                  <a:pt x="800569" y="62933"/>
                  <a:pt x="743715" y="105951"/>
                </a:cubicBezTo>
                <a:cubicBezTo>
                  <a:pt x="736576" y="111360"/>
                  <a:pt x="730403" y="117800"/>
                  <a:pt x="724161" y="124129"/>
                </a:cubicBezTo>
                <a:lnTo>
                  <a:pt x="704203" y="141637"/>
                </a:lnTo>
                <a:lnTo>
                  <a:pt x="701653" y="136769"/>
                </a:lnTo>
                <a:cubicBezTo>
                  <a:pt x="700108" y="135978"/>
                  <a:pt x="698047" y="135849"/>
                  <a:pt x="695912" y="135683"/>
                </a:cubicBezTo>
                <a:cubicBezTo>
                  <a:pt x="678286" y="134395"/>
                  <a:pt x="670153" y="146686"/>
                  <a:pt x="662499" y="159235"/>
                </a:cubicBezTo>
                <a:cubicBezTo>
                  <a:pt x="658341" y="166042"/>
                  <a:pt x="653815" y="171673"/>
                  <a:pt x="645388" y="172961"/>
                </a:cubicBezTo>
                <a:cubicBezTo>
                  <a:pt x="635967" y="174396"/>
                  <a:pt x="626804" y="175684"/>
                  <a:pt x="617568" y="177450"/>
                </a:cubicBezTo>
                <a:lnTo>
                  <a:pt x="577447" y="191062"/>
                </a:lnTo>
                <a:lnTo>
                  <a:pt x="573806" y="192026"/>
                </a:lnTo>
                <a:lnTo>
                  <a:pt x="571304" y="193146"/>
                </a:lnTo>
                <a:lnTo>
                  <a:pt x="537432" y="204638"/>
                </a:lnTo>
                <a:cubicBezTo>
                  <a:pt x="512169" y="217189"/>
                  <a:pt x="488583" y="233115"/>
                  <a:pt x="467355" y="252078"/>
                </a:cubicBezTo>
                <a:cubicBezTo>
                  <a:pt x="431889" y="283541"/>
                  <a:pt x="404544" y="323107"/>
                  <a:pt x="387649" y="367405"/>
                </a:cubicBezTo>
                <a:cubicBezTo>
                  <a:pt x="385699" y="372336"/>
                  <a:pt x="383087" y="376430"/>
                  <a:pt x="379508" y="379172"/>
                </a:cubicBezTo>
                <a:lnTo>
                  <a:pt x="365664" y="382799"/>
                </a:lnTo>
                <a:lnTo>
                  <a:pt x="364613" y="381168"/>
                </a:lnTo>
                <a:lnTo>
                  <a:pt x="361361" y="381696"/>
                </a:lnTo>
                <a:lnTo>
                  <a:pt x="362075" y="381426"/>
                </a:lnTo>
                <a:cubicBezTo>
                  <a:pt x="377604" y="383339"/>
                  <a:pt x="383713" y="373956"/>
                  <a:pt x="388644" y="361260"/>
                </a:cubicBezTo>
                <a:cubicBezTo>
                  <a:pt x="408846" y="308943"/>
                  <a:pt x="443794" y="263614"/>
                  <a:pt x="489252" y="230772"/>
                </a:cubicBezTo>
                <a:cubicBezTo>
                  <a:pt x="534238" y="198039"/>
                  <a:pt x="586651" y="176998"/>
                  <a:pt x="641783" y="169538"/>
                </a:cubicBezTo>
                <a:cubicBezTo>
                  <a:pt x="649113" y="168792"/>
                  <a:pt x="655622" y="164523"/>
                  <a:pt x="659225" y="158094"/>
                </a:cubicBezTo>
                <a:cubicBezTo>
                  <a:pt x="680958" y="121704"/>
                  <a:pt x="710401" y="90513"/>
                  <a:pt x="745481" y="66723"/>
                </a:cubicBezTo>
                <a:cubicBezTo>
                  <a:pt x="748756" y="64515"/>
                  <a:pt x="752473" y="62601"/>
                  <a:pt x="753467" y="58222"/>
                </a:cubicBezTo>
                <a:lnTo>
                  <a:pt x="752803" y="57412"/>
                </a:lnTo>
                <a:lnTo>
                  <a:pt x="752951" y="57229"/>
                </a:lnTo>
                <a:lnTo>
                  <a:pt x="753056" y="57176"/>
                </a:lnTo>
                <a:lnTo>
                  <a:pt x="767266" y="52997"/>
                </a:lnTo>
                <a:cubicBezTo>
                  <a:pt x="819896" y="23263"/>
                  <a:pt x="879370" y="7778"/>
                  <a:pt x="939816" y="8065"/>
                </a:cubicBezTo>
                <a:cubicBezTo>
                  <a:pt x="1059669" y="7587"/>
                  <a:pt x="1179522" y="7881"/>
                  <a:pt x="1299339" y="7881"/>
                </a:cubicBezTo>
                <a:cubicBezTo>
                  <a:pt x="1305853" y="7881"/>
                  <a:pt x="1312513" y="8912"/>
                  <a:pt x="1318695" y="5784"/>
                </a:cubicBezTo>
                <a:cubicBezTo>
                  <a:pt x="1318993" y="5615"/>
                  <a:pt x="1319258" y="5401"/>
                  <a:pt x="1319490" y="5147"/>
                </a:cubicBezTo>
                <a:close/>
                <a:moveTo>
                  <a:pt x="1319284" y="522"/>
                </a:moveTo>
                <a:lnTo>
                  <a:pt x="1503130" y="816"/>
                </a:lnTo>
                <a:cubicBezTo>
                  <a:pt x="1525544" y="835"/>
                  <a:pt x="1547748" y="5118"/>
                  <a:pt x="1568558" y="13438"/>
                </a:cubicBezTo>
                <a:lnTo>
                  <a:pt x="1568711" y="13686"/>
                </a:lnTo>
                <a:lnTo>
                  <a:pt x="1566902" y="16346"/>
                </a:lnTo>
                <a:lnTo>
                  <a:pt x="1570923" y="19721"/>
                </a:lnTo>
                <a:lnTo>
                  <a:pt x="1568559" y="19547"/>
                </a:lnTo>
                <a:cubicBezTo>
                  <a:pt x="1529074" y="6999"/>
                  <a:pt x="1488190" y="5012"/>
                  <a:pt x="1447123" y="4828"/>
                </a:cubicBezTo>
                <a:lnTo>
                  <a:pt x="1319553" y="4608"/>
                </a:lnTo>
                <a:lnTo>
                  <a:pt x="1319464" y="4568"/>
                </a:lnTo>
                <a:close/>
                <a:moveTo>
                  <a:pt x="935547" y="6"/>
                </a:moveTo>
                <a:cubicBezTo>
                  <a:pt x="1063459" y="374"/>
                  <a:pt x="1191372" y="547"/>
                  <a:pt x="1319284" y="521"/>
                </a:cubicBezTo>
                <a:lnTo>
                  <a:pt x="1319284" y="522"/>
                </a:lnTo>
                <a:lnTo>
                  <a:pt x="1319136" y="522"/>
                </a:lnTo>
                <a:cubicBezTo>
                  <a:pt x="1319136" y="1810"/>
                  <a:pt x="1319136" y="3135"/>
                  <a:pt x="1319136" y="4423"/>
                </a:cubicBezTo>
                <a:lnTo>
                  <a:pt x="1319464" y="4568"/>
                </a:lnTo>
                <a:lnTo>
                  <a:pt x="1319466" y="4607"/>
                </a:lnTo>
                <a:lnTo>
                  <a:pt x="1319210" y="4607"/>
                </a:lnTo>
                <a:cubicBezTo>
                  <a:pt x="1197958" y="4607"/>
                  <a:pt x="1076523" y="5490"/>
                  <a:pt x="955087" y="4607"/>
                </a:cubicBezTo>
                <a:cubicBezTo>
                  <a:pt x="900772" y="4221"/>
                  <a:pt x="849169" y="12735"/>
                  <a:pt x="800556" y="32975"/>
                </a:cubicBezTo>
                <a:lnTo>
                  <a:pt x="753056" y="57176"/>
                </a:lnTo>
                <a:lnTo>
                  <a:pt x="752878" y="57228"/>
                </a:lnTo>
                <a:lnTo>
                  <a:pt x="751142" y="55386"/>
                </a:lnTo>
                <a:lnTo>
                  <a:pt x="750511" y="54617"/>
                </a:lnTo>
                <a:lnTo>
                  <a:pt x="792883" y="30650"/>
                </a:lnTo>
                <a:cubicBezTo>
                  <a:pt x="807681" y="24017"/>
                  <a:pt x="823053" y="18589"/>
                  <a:pt x="838766" y="13879"/>
                </a:cubicBezTo>
                <a:cubicBezTo>
                  <a:pt x="870159" y="4481"/>
                  <a:pt x="902778" y="-192"/>
                  <a:pt x="935547" y="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7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9A6ACB97-2F20-44A0-ABF7-8DCADACD3382}"/>
              </a:ext>
            </a:extLst>
          </p:cNvPr>
          <p:cNvSpPr/>
          <p:nvPr/>
        </p:nvSpPr>
        <p:spPr>
          <a:xfrm>
            <a:off x="3470259" y="2322385"/>
            <a:ext cx="2411140" cy="2672493"/>
          </a:xfrm>
          <a:custGeom>
            <a:avLst/>
            <a:gdLst>
              <a:gd name="connsiteX0" fmla="*/ 917378 w 2411140"/>
              <a:gd name="connsiteY0" fmla="*/ 1922789 h 1931308"/>
              <a:gd name="connsiteX1" fmla="*/ 934185 w 2411140"/>
              <a:gd name="connsiteY1" fmla="*/ 1923293 h 1931308"/>
              <a:gd name="connsiteX2" fmla="*/ 1452495 w 2411140"/>
              <a:gd name="connsiteY2" fmla="*/ 1923293 h 1931308"/>
              <a:gd name="connsiteX3" fmla="*/ 1466663 w 2411140"/>
              <a:gd name="connsiteY3" fmla="*/ 1923734 h 1931308"/>
              <a:gd name="connsiteX4" fmla="*/ 1468557 w 2411140"/>
              <a:gd name="connsiteY4" fmla="*/ 1924286 h 1931308"/>
              <a:gd name="connsiteX5" fmla="*/ 921746 w 2411140"/>
              <a:gd name="connsiteY5" fmla="*/ 1924286 h 1931308"/>
              <a:gd name="connsiteX6" fmla="*/ 912195 w 2411140"/>
              <a:gd name="connsiteY6" fmla="*/ 1924646 h 1931308"/>
              <a:gd name="connsiteX7" fmla="*/ 1241654 w 2411140"/>
              <a:gd name="connsiteY7" fmla="*/ 1921580 h 1931308"/>
              <a:gd name="connsiteX8" fmla="*/ 1238989 w 2411140"/>
              <a:gd name="connsiteY8" fmla="*/ 1922520 h 1931308"/>
              <a:gd name="connsiteX9" fmla="*/ 1221547 w 2411140"/>
              <a:gd name="connsiteY9" fmla="*/ 1923183 h 1931308"/>
              <a:gd name="connsiteX10" fmla="*/ 943090 w 2411140"/>
              <a:gd name="connsiteY10" fmla="*/ 1923183 h 1931308"/>
              <a:gd name="connsiteX11" fmla="*/ 933378 w 2411140"/>
              <a:gd name="connsiteY11" fmla="*/ 1922221 h 1931308"/>
              <a:gd name="connsiteX12" fmla="*/ 1242893 w 2411140"/>
              <a:gd name="connsiteY12" fmla="*/ 1920698 h 1931308"/>
              <a:gd name="connsiteX13" fmla="*/ 1245184 w 2411140"/>
              <a:gd name="connsiteY13" fmla="*/ 1921572 h 1931308"/>
              <a:gd name="connsiteX14" fmla="*/ 1241654 w 2411140"/>
              <a:gd name="connsiteY14" fmla="*/ 1921580 h 1931308"/>
              <a:gd name="connsiteX15" fmla="*/ 1242117 w 2411140"/>
              <a:gd name="connsiteY15" fmla="*/ 1921416 h 1931308"/>
              <a:gd name="connsiteX16" fmla="*/ 1243789 w 2411140"/>
              <a:gd name="connsiteY16" fmla="*/ 1919867 h 1931308"/>
              <a:gd name="connsiteX17" fmla="*/ 1242893 w 2411140"/>
              <a:gd name="connsiteY17" fmla="*/ 1920698 h 1931308"/>
              <a:gd name="connsiteX18" fmla="*/ 1240727 w 2411140"/>
              <a:gd name="connsiteY18" fmla="*/ 1919871 h 1931308"/>
              <a:gd name="connsiteX19" fmla="*/ 868542 w 2411140"/>
              <a:gd name="connsiteY19" fmla="*/ 1915799 h 1931308"/>
              <a:gd name="connsiteX20" fmla="*/ 933378 w 2411140"/>
              <a:gd name="connsiteY20" fmla="*/ 1922221 h 1931308"/>
              <a:gd name="connsiteX21" fmla="*/ 930984 w 2411140"/>
              <a:gd name="connsiteY21" fmla="*/ 1922226 h 1931308"/>
              <a:gd name="connsiteX22" fmla="*/ 918950 w 2411140"/>
              <a:gd name="connsiteY22" fmla="*/ 1922226 h 1931308"/>
              <a:gd name="connsiteX23" fmla="*/ 917378 w 2411140"/>
              <a:gd name="connsiteY23" fmla="*/ 1922789 h 1931308"/>
              <a:gd name="connsiteX24" fmla="*/ 914534 w 2411140"/>
              <a:gd name="connsiteY24" fmla="*/ 1922704 h 1931308"/>
              <a:gd name="connsiteX25" fmla="*/ 877735 w 2411140"/>
              <a:gd name="connsiteY25" fmla="*/ 1917846 h 1931308"/>
              <a:gd name="connsiteX26" fmla="*/ 846878 w 2411140"/>
              <a:gd name="connsiteY26" fmla="*/ 1913173 h 1931308"/>
              <a:gd name="connsiteX27" fmla="*/ 846898 w 2411140"/>
              <a:gd name="connsiteY27" fmla="*/ 1913173 h 1931308"/>
              <a:gd name="connsiteX28" fmla="*/ 862469 w 2411140"/>
              <a:gd name="connsiteY28" fmla="*/ 1914447 h 1931308"/>
              <a:gd name="connsiteX29" fmla="*/ 868542 w 2411140"/>
              <a:gd name="connsiteY29" fmla="*/ 1915799 h 1931308"/>
              <a:gd name="connsiteX30" fmla="*/ 858748 w 2411140"/>
              <a:gd name="connsiteY30" fmla="*/ 1914829 h 1931308"/>
              <a:gd name="connsiteX31" fmla="*/ 850197 w 2411140"/>
              <a:gd name="connsiteY31" fmla="*/ 1913838 h 1931308"/>
              <a:gd name="connsiteX32" fmla="*/ 846824 w 2411140"/>
              <a:gd name="connsiteY32" fmla="*/ 1913247 h 1931308"/>
              <a:gd name="connsiteX33" fmla="*/ 1561144 w 2411140"/>
              <a:gd name="connsiteY33" fmla="*/ 1910738 h 1931308"/>
              <a:gd name="connsiteX34" fmla="*/ 1560624 w 2411140"/>
              <a:gd name="connsiteY34" fmla="*/ 1910928 h 1931308"/>
              <a:gd name="connsiteX35" fmla="*/ 1508723 w 2411140"/>
              <a:gd name="connsiteY35" fmla="*/ 1921048 h 1931308"/>
              <a:gd name="connsiteX36" fmla="*/ 1493488 w 2411140"/>
              <a:gd name="connsiteY36" fmla="*/ 1922005 h 1931308"/>
              <a:gd name="connsiteX37" fmla="*/ 1254076 w 2411140"/>
              <a:gd name="connsiteY37" fmla="*/ 1922005 h 1931308"/>
              <a:gd name="connsiteX38" fmla="*/ 1247112 w 2411140"/>
              <a:gd name="connsiteY38" fmla="*/ 1922308 h 1931308"/>
              <a:gd name="connsiteX39" fmla="*/ 1245184 w 2411140"/>
              <a:gd name="connsiteY39" fmla="*/ 1921572 h 1931308"/>
              <a:gd name="connsiteX40" fmla="*/ 1497096 w 2411140"/>
              <a:gd name="connsiteY40" fmla="*/ 1921048 h 1931308"/>
              <a:gd name="connsiteX41" fmla="*/ 1603108 w 2411140"/>
              <a:gd name="connsiteY41" fmla="*/ 1895378 h 1931308"/>
              <a:gd name="connsiteX42" fmla="*/ 1572161 w 2411140"/>
              <a:gd name="connsiteY42" fmla="*/ 1908965 h 1931308"/>
              <a:gd name="connsiteX43" fmla="*/ 1561144 w 2411140"/>
              <a:gd name="connsiteY43" fmla="*/ 1910738 h 1931308"/>
              <a:gd name="connsiteX44" fmla="*/ 1616096 w 2411140"/>
              <a:gd name="connsiteY44" fmla="*/ 1889676 h 1931308"/>
              <a:gd name="connsiteX45" fmla="*/ 1610288 w 2411140"/>
              <a:gd name="connsiteY45" fmla="*/ 1892750 h 1931308"/>
              <a:gd name="connsiteX46" fmla="*/ 1603108 w 2411140"/>
              <a:gd name="connsiteY46" fmla="*/ 1895378 h 1931308"/>
              <a:gd name="connsiteX47" fmla="*/ 1654745 w 2411140"/>
              <a:gd name="connsiteY47" fmla="*/ 1874545 h 1931308"/>
              <a:gd name="connsiteX48" fmla="*/ 1656250 w 2411140"/>
              <a:gd name="connsiteY48" fmla="*/ 1878726 h 1931308"/>
              <a:gd name="connsiteX49" fmla="*/ 1656250 w 2411140"/>
              <a:gd name="connsiteY49" fmla="*/ 1879098 h 1931308"/>
              <a:gd name="connsiteX50" fmla="*/ 1545413 w 2411140"/>
              <a:gd name="connsiteY50" fmla="*/ 1924250 h 1931308"/>
              <a:gd name="connsiteX51" fmla="*/ 1472183 w 2411140"/>
              <a:gd name="connsiteY51" fmla="*/ 1930542 h 1931308"/>
              <a:gd name="connsiteX52" fmla="*/ 1471993 w 2411140"/>
              <a:gd name="connsiteY52" fmla="*/ 1930395 h 1931308"/>
              <a:gd name="connsiteX53" fmla="*/ 1472146 w 2411140"/>
              <a:gd name="connsiteY53" fmla="*/ 1930395 h 1931308"/>
              <a:gd name="connsiteX54" fmla="*/ 1471557 w 2411140"/>
              <a:gd name="connsiteY54" fmla="*/ 1925160 h 1931308"/>
              <a:gd name="connsiteX55" fmla="*/ 1468557 w 2411140"/>
              <a:gd name="connsiteY55" fmla="*/ 1924286 h 1931308"/>
              <a:gd name="connsiteX56" fmla="*/ 1490324 w 2411140"/>
              <a:gd name="connsiteY56" fmla="*/ 1924286 h 1931308"/>
              <a:gd name="connsiteX57" fmla="*/ 1553838 w 2411140"/>
              <a:gd name="connsiteY57" fmla="*/ 1916301 h 1931308"/>
              <a:gd name="connsiteX58" fmla="*/ 1606645 w 2411140"/>
              <a:gd name="connsiteY58" fmla="*/ 1899057 h 1931308"/>
              <a:gd name="connsiteX59" fmla="*/ 1655536 w 2411140"/>
              <a:gd name="connsiteY59" fmla="*/ 1874142 h 1931308"/>
              <a:gd name="connsiteX60" fmla="*/ 1654745 w 2411140"/>
              <a:gd name="connsiteY60" fmla="*/ 1874545 h 1931308"/>
              <a:gd name="connsiteX61" fmla="*/ 1654741 w 2411140"/>
              <a:gd name="connsiteY61" fmla="*/ 1874534 h 1931308"/>
              <a:gd name="connsiteX62" fmla="*/ 1655114 w 2411140"/>
              <a:gd name="connsiteY62" fmla="*/ 1874172 h 1931308"/>
              <a:gd name="connsiteX63" fmla="*/ 918988 w 2411140"/>
              <a:gd name="connsiteY63" fmla="*/ 1866438 h 1931308"/>
              <a:gd name="connsiteX64" fmla="*/ 918990 w 2411140"/>
              <a:gd name="connsiteY64" fmla="*/ 1866439 h 1931308"/>
              <a:gd name="connsiteX65" fmla="*/ 918987 w 2411140"/>
              <a:gd name="connsiteY65" fmla="*/ 1866439 h 1931308"/>
              <a:gd name="connsiteX66" fmla="*/ 922251 w 2411140"/>
              <a:gd name="connsiteY66" fmla="*/ 1864019 h 1931308"/>
              <a:gd name="connsiteX67" fmla="*/ 918988 w 2411140"/>
              <a:gd name="connsiteY67" fmla="*/ 1866438 h 1931308"/>
              <a:gd name="connsiteX68" fmla="*/ 918987 w 2411140"/>
              <a:gd name="connsiteY68" fmla="*/ 1866438 h 1931308"/>
              <a:gd name="connsiteX69" fmla="*/ 917736 w 2411140"/>
              <a:gd name="connsiteY69" fmla="*/ 1866659 h 1931308"/>
              <a:gd name="connsiteX70" fmla="*/ 917735 w 2411140"/>
              <a:gd name="connsiteY70" fmla="*/ 1866659 h 1931308"/>
              <a:gd name="connsiteX71" fmla="*/ 917045 w 2411140"/>
              <a:gd name="connsiteY71" fmla="*/ 1866051 h 1931308"/>
              <a:gd name="connsiteX72" fmla="*/ 917589 w 2411140"/>
              <a:gd name="connsiteY72" fmla="*/ 1865814 h 1931308"/>
              <a:gd name="connsiteX73" fmla="*/ 972227 w 2411140"/>
              <a:gd name="connsiteY73" fmla="*/ 1863403 h 1931308"/>
              <a:gd name="connsiteX74" fmla="*/ 1237223 w 2411140"/>
              <a:gd name="connsiteY74" fmla="*/ 1864231 h 1931308"/>
              <a:gd name="connsiteX75" fmla="*/ 1064784 w 2411140"/>
              <a:gd name="connsiteY75" fmla="*/ 1864231 h 1931308"/>
              <a:gd name="connsiteX76" fmla="*/ 927015 w 2411140"/>
              <a:gd name="connsiteY76" fmla="*/ 1862999 h 1931308"/>
              <a:gd name="connsiteX77" fmla="*/ 972227 w 2411140"/>
              <a:gd name="connsiteY77" fmla="*/ 1863403 h 1931308"/>
              <a:gd name="connsiteX78" fmla="*/ 931278 w 2411140"/>
              <a:gd name="connsiteY78" fmla="*/ 1863275 h 1931308"/>
              <a:gd name="connsiteX79" fmla="*/ 923900 w 2411140"/>
              <a:gd name="connsiteY79" fmla="*/ 1862797 h 1931308"/>
              <a:gd name="connsiteX80" fmla="*/ 927015 w 2411140"/>
              <a:gd name="connsiteY80" fmla="*/ 1862999 h 1931308"/>
              <a:gd name="connsiteX81" fmla="*/ 924949 w 2411140"/>
              <a:gd name="connsiteY81" fmla="*/ 1862980 h 1931308"/>
              <a:gd name="connsiteX82" fmla="*/ 922251 w 2411140"/>
              <a:gd name="connsiteY82" fmla="*/ 1864019 h 1931308"/>
              <a:gd name="connsiteX83" fmla="*/ 897070 w 2411140"/>
              <a:gd name="connsiteY83" fmla="*/ 1846219 h 1931308"/>
              <a:gd name="connsiteX84" fmla="*/ 930385 w 2411140"/>
              <a:gd name="connsiteY84" fmla="*/ 1852474 h 1931308"/>
              <a:gd name="connsiteX85" fmla="*/ 928502 w 2411140"/>
              <a:gd name="connsiteY85" fmla="*/ 1852428 h 1931308"/>
              <a:gd name="connsiteX86" fmla="*/ 921821 w 2411140"/>
              <a:gd name="connsiteY86" fmla="*/ 1851867 h 1931308"/>
              <a:gd name="connsiteX87" fmla="*/ 883800 w 2411140"/>
              <a:gd name="connsiteY87" fmla="*/ 1843191 h 1931308"/>
              <a:gd name="connsiteX88" fmla="*/ 897070 w 2411140"/>
              <a:gd name="connsiteY88" fmla="*/ 1846219 h 1931308"/>
              <a:gd name="connsiteX89" fmla="*/ 887635 w 2411140"/>
              <a:gd name="connsiteY89" fmla="*/ 1844447 h 1931308"/>
              <a:gd name="connsiteX90" fmla="*/ 1713764 w 2411140"/>
              <a:gd name="connsiteY90" fmla="*/ 1822816 h 1931308"/>
              <a:gd name="connsiteX91" fmla="*/ 1712444 w 2411140"/>
              <a:gd name="connsiteY91" fmla="*/ 1824525 h 1931308"/>
              <a:gd name="connsiteX92" fmla="*/ 1665413 w 2411140"/>
              <a:gd name="connsiteY92" fmla="*/ 1864157 h 1931308"/>
              <a:gd name="connsiteX93" fmla="*/ 1655114 w 2411140"/>
              <a:gd name="connsiteY93" fmla="*/ 1874172 h 1931308"/>
              <a:gd name="connsiteX94" fmla="*/ 1648730 w 2411140"/>
              <a:gd name="connsiteY94" fmla="*/ 1874613 h 1931308"/>
              <a:gd name="connsiteX95" fmla="*/ 1642120 w 2411140"/>
              <a:gd name="connsiteY95" fmla="*/ 1878251 h 1931308"/>
              <a:gd name="connsiteX96" fmla="*/ 1616096 w 2411140"/>
              <a:gd name="connsiteY96" fmla="*/ 1889676 h 1931308"/>
              <a:gd name="connsiteX97" fmla="*/ 1666450 w 2411140"/>
              <a:gd name="connsiteY97" fmla="*/ 1863026 h 1931308"/>
              <a:gd name="connsiteX98" fmla="*/ 1715529 w 2411140"/>
              <a:gd name="connsiteY98" fmla="*/ 1820532 h 1931308"/>
              <a:gd name="connsiteX99" fmla="*/ 1714870 w 2411140"/>
              <a:gd name="connsiteY99" fmla="*/ 1821876 h 1931308"/>
              <a:gd name="connsiteX100" fmla="*/ 1713764 w 2411140"/>
              <a:gd name="connsiteY100" fmla="*/ 1822816 h 1931308"/>
              <a:gd name="connsiteX101" fmla="*/ 687091 w 2411140"/>
              <a:gd name="connsiteY101" fmla="*/ 1818522 h 1931308"/>
              <a:gd name="connsiteX102" fmla="*/ 752180 w 2411140"/>
              <a:gd name="connsiteY102" fmla="*/ 1874737 h 1931308"/>
              <a:gd name="connsiteX103" fmla="*/ 787018 w 2411140"/>
              <a:gd name="connsiteY103" fmla="*/ 1891095 h 1931308"/>
              <a:gd name="connsiteX104" fmla="*/ 788429 w 2411140"/>
              <a:gd name="connsiteY104" fmla="*/ 1891930 h 1931308"/>
              <a:gd name="connsiteX105" fmla="*/ 790456 w 2411140"/>
              <a:gd name="connsiteY105" fmla="*/ 1892709 h 1931308"/>
              <a:gd name="connsiteX106" fmla="*/ 834350 w 2411140"/>
              <a:gd name="connsiteY106" fmla="*/ 1913320 h 1931308"/>
              <a:gd name="connsiteX107" fmla="*/ 850173 w 2411140"/>
              <a:gd name="connsiteY107" fmla="*/ 1913835 h 1931308"/>
              <a:gd name="connsiteX108" fmla="*/ 850197 w 2411140"/>
              <a:gd name="connsiteY108" fmla="*/ 1913838 h 1931308"/>
              <a:gd name="connsiteX109" fmla="*/ 911958 w 2411140"/>
              <a:gd name="connsiteY109" fmla="*/ 1924655 h 1931308"/>
              <a:gd name="connsiteX110" fmla="*/ 912195 w 2411140"/>
              <a:gd name="connsiteY110" fmla="*/ 1924646 h 1931308"/>
              <a:gd name="connsiteX111" fmla="*/ 912069 w 2411140"/>
              <a:gd name="connsiteY111" fmla="*/ 1924691 h 1931308"/>
              <a:gd name="connsiteX112" fmla="*/ 935841 w 2411140"/>
              <a:gd name="connsiteY112" fmla="*/ 1926237 h 1931308"/>
              <a:gd name="connsiteX113" fmla="*/ 1460039 w 2411140"/>
              <a:gd name="connsiteY113" fmla="*/ 1927157 h 1931308"/>
              <a:gd name="connsiteX114" fmla="*/ 1466691 w 2411140"/>
              <a:gd name="connsiteY114" fmla="*/ 1926297 h 1931308"/>
              <a:gd name="connsiteX115" fmla="*/ 1471993 w 2411140"/>
              <a:gd name="connsiteY115" fmla="*/ 1930395 h 1931308"/>
              <a:gd name="connsiteX116" fmla="*/ 929989 w 2411140"/>
              <a:gd name="connsiteY116" fmla="*/ 1930174 h 1931308"/>
              <a:gd name="connsiteX117" fmla="*/ 709972 w 2411140"/>
              <a:gd name="connsiteY117" fmla="*/ 1845685 h 1931308"/>
              <a:gd name="connsiteX118" fmla="*/ 1715681 w 2411140"/>
              <a:gd name="connsiteY118" fmla="*/ 1816488 h 1931308"/>
              <a:gd name="connsiteX119" fmla="*/ 1688890 w 2411140"/>
              <a:gd name="connsiteY119" fmla="*/ 1843440 h 1931308"/>
              <a:gd name="connsiteX120" fmla="*/ 1598144 w 2411140"/>
              <a:gd name="connsiteY120" fmla="*/ 1894553 h 1931308"/>
              <a:gd name="connsiteX121" fmla="*/ 1496285 w 2411140"/>
              <a:gd name="connsiteY121" fmla="*/ 1919540 h 1931308"/>
              <a:gd name="connsiteX122" fmla="*/ 1243789 w 2411140"/>
              <a:gd name="connsiteY122" fmla="*/ 1919867 h 1931308"/>
              <a:gd name="connsiteX123" fmla="*/ 1251133 w 2411140"/>
              <a:gd name="connsiteY123" fmla="*/ 1913063 h 1931308"/>
              <a:gd name="connsiteX124" fmla="*/ 1250831 w 2411140"/>
              <a:gd name="connsiteY124" fmla="*/ 1912696 h 1931308"/>
              <a:gd name="connsiteX125" fmla="*/ 1251206 w 2411140"/>
              <a:gd name="connsiteY125" fmla="*/ 1912437 h 1931308"/>
              <a:gd name="connsiteX126" fmla="*/ 1250523 w 2411140"/>
              <a:gd name="connsiteY126" fmla="*/ 1912322 h 1931308"/>
              <a:gd name="connsiteX127" fmla="*/ 1247329 w 2411140"/>
              <a:gd name="connsiteY127" fmla="*/ 1908440 h 1931308"/>
              <a:gd name="connsiteX128" fmla="*/ 1240792 w 2411140"/>
              <a:gd name="connsiteY128" fmla="*/ 1907212 h 1931308"/>
              <a:gd name="connsiteX129" fmla="*/ 1201896 w 2411140"/>
              <a:gd name="connsiteY129" fmla="*/ 1901618 h 1931308"/>
              <a:gd name="connsiteX130" fmla="*/ 1158072 w 2411140"/>
              <a:gd name="connsiteY130" fmla="*/ 1894039 h 1931308"/>
              <a:gd name="connsiteX131" fmla="*/ 1205391 w 2411140"/>
              <a:gd name="connsiteY131" fmla="*/ 1893744 h 1931308"/>
              <a:gd name="connsiteX132" fmla="*/ 1477481 w 2411140"/>
              <a:gd name="connsiteY132" fmla="*/ 1893744 h 1931308"/>
              <a:gd name="connsiteX133" fmla="*/ 1672514 w 2411140"/>
              <a:gd name="connsiteY133" fmla="*/ 1824268 h 1931308"/>
              <a:gd name="connsiteX134" fmla="*/ 1682193 w 2411140"/>
              <a:gd name="connsiteY134" fmla="*/ 1817202 h 1931308"/>
              <a:gd name="connsiteX135" fmla="*/ 1682301 w 2411140"/>
              <a:gd name="connsiteY135" fmla="*/ 1817269 h 1931308"/>
              <a:gd name="connsiteX136" fmla="*/ 1681751 w 2411140"/>
              <a:gd name="connsiteY136" fmla="*/ 1818269 h 1931308"/>
              <a:gd name="connsiteX137" fmla="*/ 1697538 w 2411140"/>
              <a:gd name="connsiteY137" fmla="*/ 1823863 h 1931308"/>
              <a:gd name="connsiteX138" fmla="*/ 1720012 w 2411140"/>
              <a:gd name="connsiteY138" fmla="*/ 1814728 h 1931308"/>
              <a:gd name="connsiteX139" fmla="*/ 1715529 w 2411140"/>
              <a:gd name="connsiteY139" fmla="*/ 1820532 h 1931308"/>
              <a:gd name="connsiteX140" fmla="*/ 1717963 w 2411140"/>
              <a:gd name="connsiteY140" fmla="*/ 1815560 h 1931308"/>
              <a:gd name="connsiteX141" fmla="*/ 1719284 w 2411140"/>
              <a:gd name="connsiteY141" fmla="*/ 1812863 h 1931308"/>
              <a:gd name="connsiteX142" fmla="*/ 1717963 w 2411140"/>
              <a:gd name="connsiteY142" fmla="*/ 1815560 h 1931308"/>
              <a:gd name="connsiteX143" fmla="*/ 1715681 w 2411140"/>
              <a:gd name="connsiteY143" fmla="*/ 1816488 h 1931308"/>
              <a:gd name="connsiteX144" fmla="*/ 676268 w 2411140"/>
              <a:gd name="connsiteY144" fmla="*/ 1805673 h 1931308"/>
              <a:gd name="connsiteX145" fmla="*/ 687091 w 2411140"/>
              <a:gd name="connsiteY145" fmla="*/ 1818522 h 1931308"/>
              <a:gd name="connsiteX146" fmla="*/ 683475 w 2411140"/>
              <a:gd name="connsiteY146" fmla="*/ 1815399 h 1931308"/>
              <a:gd name="connsiteX147" fmla="*/ 1728892 w 2411140"/>
              <a:gd name="connsiteY147" fmla="*/ 1803232 h 1931308"/>
              <a:gd name="connsiteX148" fmla="*/ 1720353 w 2411140"/>
              <a:gd name="connsiteY148" fmla="*/ 1814589 h 1931308"/>
              <a:gd name="connsiteX149" fmla="*/ 1720012 w 2411140"/>
              <a:gd name="connsiteY149" fmla="*/ 1814728 h 1931308"/>
              <a:gd name="connsiteX150" fmla="*/ 650034 w 2411140"/>
              <a:gd name="connsiteY150" fmla="*/ 1771455 h 1931308"/>
              <a:gd name="connsiteX151" fmla="*/ 650062 w 2411140"/>
              <a:gd name="connsiteY151" fmla="*/ 1771461 h 1931308"/>
              <a:gd name="connsiteX152" fmla="*/ 656943 w 2411140"/>
              <a:gd name="connsiteY152" fmla="*/ 1779594 h 1931308"/>
              <a:gd name="connsiteX153" fmla="*/ 676268 w 2411140"/>
              <a:gd name="connsiteY153" fmla="*/ 1805673 h 1931308"/>
              <a:gd name="connsiteX154" fmla="*/ 655912 w 2411140"/>
              <a:gd name="connsiteY154" fmla="*/ 1781507 h 1931308"/>
              <a:gd name="connsiteX155" fmla="*/ 1781292 w 2411140"/>
              <a:gd name="connsiteY155" fmla="*/ 1758525 h 1931308"/>
              <a:gd name="connsiteX156" fmla="*/ 1771614 w 2411140"/>
              <a:gd name="connsiteY156" fmla="*/ 1761120 h 1931308"/>
              <a:gd name="connsiteX157" fmla="*/ 1750050 w 2411140"/>
              <a:gd name="connsiteY157" fmla="*/ 1775840 h 1931308"/>
              <a:gd name="connsiteX158" fmla="*/ 1728892 w 2411140"/>
              <a:gd name="connsiteY158" fmla="*/ 1803232 h 1931308"/>
              <a:gd name="connsiteX159" fmla="*/ 1751007 w 2411140"/>
              <a:gd name="connsiteY159" fmla="*/ 1773816 h 1931308"/>
              <a:gd name="connsiteX160" fmla="*/ 1767492 w 2411140"/>
              <a:gd name="connsiteY160" fmla="*/ 1761157 h 1931308"/>
              <a:gd name="connsiteX161" fmla="*/ 1849610 w 2411140"/>
              <a:gd name="connsiteY161" fmla="*/ 1740203 h 1931308"/>
              <a:gd name="connsiteX162" fmla="*/ 1809618 w 2411140"/>
              <a:gd name="connsiteY162" fmla="*/ 1753121 h 1931308"/>
              <a:gd name="connsiteX163" fmla="*/ 1781292 w 2411140"/>
              <a:gd name="connsiteY163" fmla="*/ 1758525 h 1931308"/>
              <a:gd name="connsiteX164" fmla="*/ 1852106 w 2411140"/>
              <a:gd name="connsiteY164" fmla="*/ 1739534 h 1931308"/>
              <a:gd name="connsiteX165" fmla="*/ 1852865 w 2411140"/>
              <a:gd name="connsiteY165" fmla="*/ 1740293 h 1931308"/>
              <a:gd name="connsiteX166" fmla="*/ 1852837 w 2411140"/>
              <a:gd name="connsiteY166" fmla="*/ 1740302 h 1931308"/>
              <a:gd name="connsiteX167" fmla="*/ 1852077 w 2411140"/>
              <a:gd name="connsiteY167" fmla="*/ 1739542 h 1931308"/>
              <a:gd name="connsiteX168" fmla="*/ 1851799 w 2411140"/>
              <a:gd name="connsiteY168" fmla="*/ 1739264 h 1931308"/>
              <a:gd name="connsiteX169" fmla="*/ 1852077 w 2411140"/>
              <a:gd name="connsiteY169" fmla="*/ 1739542 h 1931308"/>
              <a:gd name="connsiteX170" fmla="*/ 1849610 w 2411140"/>
              <a:gd name="connsiteY170" fmla="*/ 1740203 h 1931308"/>
              <a:gd name="connsiteX171" fmla="*/ 1850474 w 2411140"/>
              <a:gd name="connsiteY171" fmla="*/ 1739924 h 1931308"/>
              <a:gd name="connsiteX172" fmla="*/ 1850903 w 2411140"/>
              <a:gd name="connsiteY172" fmla="*/ 1738331 h 1931308"/>
              <a:gd name="connsiteX173" fmla="*/ 1851824 w 2411140"/>
              <a:gd name="connsiteY173" fmla="*/ 1739252 h 1931308"/>
              <a:gd name="connsiteX174" fmla="*/ 1851799 w 2411140"/>
              <a:gd name="connsiteY174" fmla="*/ 1739264 h 1931308"/>
              <a:gd name="connsiteX175" fmla="*/ 1850878 w 2411140"/>
              <a:gd name="connsiteY175" fmla="*/ 1738343 h 1931308"/>
              <a:gd name="connsiteX176" fmla="*/ 1883246 w 2411140"/>
              <a:gd name="connsiteY176" fmla="*/ 1723592 h 1931308"/>
              <a:gd name="connsiteX177" fmla="*/ 1879427 w 2411140"/>
              <a:gd name="connsiteY177" fmla="*/ 1725696 h 1931308"/>
              <a:gd name="connsiteX178" fmla="*/ 1852571 w 2411140"/>
              <a:gd name="connsiteY178" fmla="*/ 1739409 h 1931308"/>
              <a:gd name="connsiteX179" fmla="*/ 1852106 w 2411140"/>
              <a:gd name="connsiteY179" fmla="*/ 1739534 h 1931308"/>
              <a:gd name="connsiteX180" fmla="*/ 1851824 w 2411140"/>
              <a:gd name="connsiteY180" fmla="*/ 1739252 h 1931308"/>
              <a:gd name="connsiteX181" fmla="*/ 1928823 w 2411140"/>
              <a:gd name="connsiteY181" fmla="*/ 1576568 h 1931308"/>
              <a:gd name="connsiteX182" fmla="*/ 1922158 w 2411140"/>
              <a:gd name="connsiteY182" fmla="*/ 1589750 h 1931308"/>
              <a:gd name="connsiteX183" fmla="*/ 1904050 w 2411140"/>
              <a:gd name="connsiteY183" fmla="*/ 1615151 h 1931308"/>
              <a:gd name="connsiteX184" fmla="*/ 1905451 w 2411140"/>
              <a:gd name="connsiteY184" fmla="*/ 1609526 h 1931308"/>
              <a:gd name="connsiteX185" fmla="*/ 332523 w 2411140"/>
              <a:gd name="connsiteY185" fmla="*/ 1558218 h 1931308"/>
              <a:gd name="connsiteX186" fmla="*/ 368487 w 2411140"/>
              <a:gd name="connsiteY186" fmla="*/ 1559129 h 1931308"/>
              <a:gd name="connsiteX187" fmla="*/ 346776 w 2411140"/>
              <a:gd name="connsiteY187" fmla="*/ 1559252 h 1931308"/>
              <a:gd name="connsiteX188" fmla="*/ 319278 w 2411140"/>
              <a:gd name="connsiteY188" fmla="*/ 1557256 h 1931308"/>
              <a:gd name="connsiteX189" fmla="*/ 332523 w 2411140"/>
              <a:gd name="connsiteY189" fmla="*/ 1558218 h 1931308"/>
              <a:gd name="connsiteX190" fmla="*/ 332305 w 2411140"/>
              <a:gd name="connsiteY190" fmla="*/ 1558212 h 1931308"/>
              <a:gd name="connsiteX191" fmla="*/ 319278 w 2411140"/>
              <a:gd name="connsiteY191" fmla="*/ 1557256 h 1931308"/>
              <a:gd name="connsiteX192" fmla="*/ 293376 w 2411140"/>
              <a:gd name="connsiteY192" fmla="*/ 1554912 h 1931308"/>
              <a:gd name="connsiteX193" fmla="*/ 306472 w 2411140"/>
              <a:gd name="connsiteY193" fmla="*/ 1556704 h 1931308"/>
              <a:gd name="connsiteX194" fmla="*/ 299871 w 2411140"/>
              <a:gd name="connsiteY194" fmla="*/ 1555885 h 1931308"/>
              <a:gd name="connsiteX195" fmla="*/ 293304 w 2411140"/>
              <a:gd name="connsiteY195" fmla="*/ 1554901 h 1931308"/>
              <a:gd name="connsiteX196" fmla="*/ 293376 w 2411140"/>
              <a:gd name="connsiteY196" fmla="*/ 1554912 h 1931308"/>
              <a:gd name="connsiteX197" fmla="*/ 293298 w 2411140"/>
              <a:gd name="connsiteY197" fmla="*/ 1554901 h 1931308"/>
              <a:gd name="connsiteX198" fmla="*/ 468013 w 2411140"/>
              <a:gd name="connsiteY198" fmla="*/ 1530408 h 1931308"/>
              <a:gd name="connsiteX199" fmla="*/ 501342 w 2411140"/>
              <a:gd name="connsiteY199" fmla="*/ 1583655 h 1931308"/>
              <a:gd name="connsiteX200" fmla="*/ 549049 w 2411140"/>
              <a:gd name="connsiteY200" fmla="*/ 1630964 h 1931308"/>
              <a:gd name="connsiteX201" fmla="*/ 623734 w 2411140"/>
              <a:gd name="connsiteY201" fmla="*/ 1674214 h 1931308"/>
              <a:gd name="connsiteX202" fmla="*/ 615103 w 2411140"/>
              <a:gd name="connsiteY202" fmla="*/ 1675711 h 1931308"/>
              <a:gd name="connsiteX203" fmla="*/ 589933 w 2411140"/>
              <a:gd name="connsiteY203" fmla="*/ 1674607 h 1931308"/>
              <a:gd name="connsiteX204" fmla="*/ 540459 w 2411140"/>
              <a:gd name="connsiteY204" fmla="*/ 1640557 h 1931308"/>
              <a:gd name="connsiteX205" fmla="*/ 521806 w 2411140"/>
              <a:gd name="connsiteY205" fmla="*/ 1624706 h 1931308"/>
              <a:gd name="connsiteX206" fmla="*/ 490057 w 2411140"/>
              <a:gd name="connsiteY206" fmla="*/ 1585678 h 1931308"/>
              <a:gd name="connsiteX207" fmla="*/ 468055 w 2411140"/>
              <a:gd name="connsiteY207" fmla="*/ 1531276 h 1931308"/>
              <a:gd name="connsiteX208" fmla="*/ 2252758 w 2411140"/>
              <a:gd name="connsiteY208" fmla="*/ 1504229 h 1931308"/>
              <a:gd name="connsiteX209" fmla="*/ 2245398 w 2411140"/>
              <a:gd name="connsiteY209" fmla="*/ 1504487 h 1931308"/>
              <a:gd name="connsiteX210" fmla="*/ 2044219 w 2411140"/>
              <a:gd name="connsiteY210" fmla="*/ 1548020 h 1931308"/>
              <a:gd name="connsiteX211" fmla="*/ 2023685 w 2411140"/>
              <a:gd name="connsiteY211" fmla="*/ 1561930 h 1931308"/>
              <a:gd name="connsiteX212" fmla="*/ 1983207 w 2411140"/>
              <a:gd name="connsiteY212" fmla="*/ 1636373 h 1931308"/>
              <a:gd name="connsiteX213" fmla="*/ 1963041 w 2411140"/>
              <a:gd name="connsiteY213" fmla="*/ 1662133 h 1931308"/>
              <a:gd name="connsiteX214" fmla="*/ 1981367 w 2411140"/>
              <a:gd name="connsiteY214" fmla="*/ 1645132 h 1931308"/>
              <a:gd name="connsiteX215" fmla="*/ 2028064 w 2411140"/>
              <a:gd name="connsiteY215" fmla="*/ 1565389 h 1931308"/>
              <a:gd name="connsiteX216" fmla="*/ 2040208 w 2411140"/>
              <a:gd name="connsiteY216" fmla="*/ 1554644 h 1931308"/>
              <a:gd name="connsiteX217" fmla="*/ 2069647 w 2411140"/>
              <a:gd name="connsiteY217" fmla="*/ 1553135 h 1931308"/>
              <a:gd name="connsiteX218" fmla="*/ 2201828 w 2411140"/>
              <a:gd name="connsiteY218" fmla="*/ 1528664 h 1931308"/>
              <a:gd name="connsiteX219" fmla="*/ 2252758 w 2411140"/>
              <a:gd name="connsiteY219" fmla="*/ 1504229 h 1931308"/>
              <a:gd name="connsiteX220" fmla="*/ 2344770 w 2411140"/>
              <a:gd name="connsiteY220" fmla="*/ 1426684 h 1931308"/>
              <a:gd name="connsiteX221" fmla="*/ 2344420 w 2411140"/>
              <a:gd name="connsiteY221" fmla="*/ 1429057 h 1931308"/>
              <a:gd name="connsiteX222" fmla="*/ 2343209 w 2411140"/>
              <a:gd name="connsiteY222" fmla="*/ 1430705 h 1931308"/>
              <a:gd name="connsiteX223" fmla="*/ 2343063 w 2411140"/>
              <a:gd name="connsiteY223" fmla="*/ 1430366 h 1931308"/>
              <a:gd name="connsiteX224" fmla="*/ 2343173 w 2411140"/>
              <a:gd name="connsiteY224" fmla="*/ 1430190 h 1931308"/>
              <a:gd name="connsiteX225" fmla="*/ 2311442 w 2411140"/>
              <a:gd name="connsiteY225" fmla="*/ 1404016 h 1931308"/>
              <a:gd name="connsiteX226" fmla="*/ 2310311 w 2411140"/>
              <a:gd name="connsiteY226" fmla="*/ 1406124 h 1931308"/>
              <a:gd name="connsiteX227" fmla="*/ 2317376 w 2411140"/>
              <a:gd name="connsiteY227" fmla="*/ 1404210 h 1931308"/>
              <a:gd name="connsiteX228" fmla="*/ 2342215 w 2411140"/>
              <a:gd name="connsiteY228" fmla="*/ 1410466 h 1931308"/>
              <a:gd name="connsiteX229" fmla="*/ 2340633 w 2411140"/>
              <a:gd name="connsiteY229" fmla="*/ 1424744 h 1931308"/>
              <a:gd name="connsiteX230" fmla="*/ 2343063 w 2411140"/>
              <a:gd name="connsiteY230" fmla="*/ 1430366 h 1931308"/>
              <a:gd name="connsiteX231" fmla="*/ 2337101 w 2411140"/>
              <a:gd name="connsiteY231" fmla="*/ 1439868 h 1931308"/>
              <a:gd name="connsiteX232" fmla="*/ 2331765 w 2411140"/>
              <a:gd name="connsiteY232" fmla="*/ 1449546 h 1931308"/>
              <a:gd name="connsiteX233" fmla="*/ 2270458 w 2411140"/>
              <a:gd name="connsiteY233" fmla="*/ 1501064 h 1931308"/>
              <a:gd name="connsiteX234" fmla="*/ 2094707 w 2411140"/>
              <a:gd name="connsiteY234" fmla="*/ 1557587 h 1931308"/>
              <a:gd name="connsiteX235" fmla="*/ 2044514 w 2411140"/>
              <a:gd name="connsiteY235" fmla="*/ 1558912 h 1931308"/>
              <a:gd name="connsiteX236" fmla="*/ 2033474 w 2411140"/>
              <a:gd name="connsiteY236" fmla="*/ 1566676 h 1931308"/>
              <a:gd name="connsiteX237" fmla="*/ 1777723 w 2411140"/>
              <a:gd name="connsiteY237" fmla="*/ 1768112 h 1931308"/>
              <a:gd name="connsiteX238" fmla="*/ 1754466 w 2411140"/>
              <a:gd name="connsiteY238" fmla="*/ 1783825 h 1931308"/>
              <a:gd name="connsiteX239" fmla="*/ 1656397 w 2411140"/>
              <a:gd name="connsiteY239" fmla="*/ 1879134 h 1931308"/>
              <a:gd name="connsiteX240" fmla="*/ 1656250 w 2411140"/>
              <a:gd name="connsiteY240" fmla="*/ 1878726 h 1931308"/>
              <a:gd name="connsiteX241" fmla="*/ 1656250 w 2411140"/>
              <a:gd name="connsiteY241" fmla="*/ 1874093 h 1931308"/>
              <a:gd name="connsiteX242" fmla="*/ 1655536 w 2411140"/>
              <a:gd name="connsiteY242" fmla="*/ 1874142 h 1931308"/>
              <a:gd name="connsiteX243" fmla="*/ 1656139 w 2411140"/>
              <a:gd name="connsiteY243" fmla="*/ 1873835 h 1931308"/>
              <a:gd name="connsiteX244" fmla="*/ 1659524 w 2411140"/>
              <a:gd name="connsiteY244" fmla="*/ 1871223 h 1931308"/>
              <a:gd name="connsiteX245" fmla="*/ 1747841 w 2411140"/>
              <a:gd name="connsiteY245" fmla="*/ 1782906 h 1931308"/>
              <a:gd name="connsiteX246" fmla="*/ 1780335 w 2411140"/>
              <a:gd name="connsiteY246" fmla="*/ 1762114 h 1931308"/>
              <a:gd name="connsiteX247" fmla="*/ 1852837 w 2411140"/>
              <a:gd name="connsiteY247" fmla="*/ 1740302 h 1931308"/>
              <a:gd name="connsiteX248" fmla="*/ 1852865 w 2411140"/>
              <a:gd name="connsiteY248" fmla="*/ 1740330 h 1931308"/>
              <a:gd name="connsiteX249" fmla="*/ 1879427 w 2411140"/>
              <a:gd name="connsiteY249" fmla="*/ 1725696 h 1931308"/>
              <a:gd name="connsiteX250" fmla="*/ 1895810 w 2411140"/>
              <a:gd name="connsiteY250" fmla="*/ 1717330 h 1931308"/>
              <a:gd name="connsiteX251" fmla="*/ 1883246 w 2411140"/>
              <a:gd name="connsiteY251" fmla="*/ 1723592 h 1931308"/>
              <a:gd name="connsiteX252" fmla="*/ 1899085 w 2411140"/>
              <a:gd name="connsiteY252" fmla="*/ 1714865 h 1931308"/>
              <a:gd name="connsiteX253" fmla="*/ 1874913 w 2411140"/>
              <a:gd name="connsiteY253" fmla="*/ 1726480 h 1931308"/>
              <a:gd name="connsiteX254" fmla="*/ 1850903 w 2411140"/>
              <a:gd name="connsiteY254" fmla="*/ 1738331 h 1931308"/>
              <a:gd name="connsiteX255" fmla="*/ 1850878 w 2411140"/>
              <a:gd name="connsiteY255" fmla="*/ 1738306 h 1931308"/>
              <a:gd name="connsiteX256" fmla="*/ 1841421 w 2411140"/>
              <a:gd name="connsiteY256" fmla="*/ 1740587 h 1931308"/>
              <a:gd name="connsiteX257" fmla="*/ 1765505 w 2411140"/>
              <a:gd name="connsiteY257" fmla="*/ 1758287 h 1931308"/>
              <a:gd name="connsiteX258" fmla="*/ 1750197 w 2411140"/>
              <a:gd name="connsiteY258" fmla="*/ 1769327 h 1931308"/>
              <a:gd name="connsiteX259" fmla="*/ 1719507 w 2411140"/>
              <a:gd name="connsiteY259" fmla="*/ 1812639 h 1931308"/>
              <a:gd name="connsiteX260" fmla="*/ 1719284 w 2411140"/>
              <a:gd name="connsiteY260" fmla="*/ 1812863 h 1931308"/>
              <a:gd name="connsiteX261" fmla="*/ 1719322 w 2411140"/>
              <a:gd name="connsiteY261" fmla="*/ 1812786 h 1931308"/>
              <a:gd name="connsiteX262" fmla="*/ 1699451 w 2411140"/>
              <a:gd name="connsiteY262" fmla="*/ 1820551 h 1931308"/>
              <a:gd name="connsiteX263" fmla="*/ 1690284 w 2411140"/>
              <a:gd name="connsiteY263" fmla="*/ 1822258 h 1931308"/>
              <a:gd name="connsiteX264" fmla="*/ 1682301 w 2411140"/>
              <a:gd name="connsiteY264" fmla="*/ 1817269 h 1931308"/>
              <a:gd name="connsiteX265" fmla="*/ 1687823 w 2411140"/>
              <a:gd name="connsiteY265" fmla="*/ 1807229 h 1931308"/>
              <a:gd name="connsiteX266" fmla="*/ 1741623 w 2411140"/>
              <a:gd name="connsiteY266" fmla="*/ 1744340 h 1931308"/>
              <a:gd name="connsiteX267" fmla="*/ 1754687 w 2411140"/>
              <a:gd name="connsiteY267" fmla="*/ 1737680 h 1931308"/>
              <a:gd name="connsiteX268" fmla="*/ 1992002 w 2411140"/>
              <a:gd name="connsiteY268" fmla="*/ 1564910 h 1931308"/>
              <a:gd name="connsiteX269" fmla="*/ 2032480 w 2411140"/>
              <a:gd name="connsiteY269" fmla="*/ 1540586 h 1931308"/>
              <a:gd name="connsiteX270" fmla="*/ 2249850 w 2411140"/>
              <a:gd name="connsiteY270" fmla="*/ 1464964 h 1931308"/>
              <a:gd name="connsiteX271" fmla="*/ 2298498 w 2411140"/>
              <a:gd name="connsiteY271" fmla="*/ 1416390 h 1931308"/>
              <a:gd name="connsiteX272" fmla="*/ 2309538 w 2411140"/>
              <a:gd name="connsiteY272" fmla="*/ 1404467 h 1931308"/>
              <a:gd name="connsiteX273" fmla="*/ 2268692 w 2411140"/>
              <a:gd name="connsiteY273" fmla="*/ 1346767 h 1931308"/>
              <a:gd name="connsiteX274" fmla="*/ 2255481 w 2411140"/>
              <a:gd name="connsiteY274" fmla="*/ 1367939 h 1931308"/>
              <a:gd name="connsiteX275" fmla="*/ 2219713 w 2411140"/>
              <a:gd name="connsiteY275" fmla="*/ 1412885 h 1931308"/>
              <a:gd name="connsiteX276" fmla="*/ 2169225 w 2411140"/>
              <a:gd name="connsiteY276" fmla="*/ 1457532 h 1931308"/>
              <a:gd name="connsiteX277" fmla="*/ 2061478 w 2411140"/>
              <a:gd name="connsiteY277" fmla="*/ 1499298 h 1931308"/>
              <a:gd name="connsiteX278" fmla="*/ 1976841 w 2411140"/>
              <a:gd name="connsiteY278" fmla="*/ 1505996 h 1931308"/>
              <a:gd name="connsiteX279" fmla="*/ 1957043 w 2411140"/>
              <a:gd name="connsiteY279" fmla="*/ 1516483 h 1931308"/>
              <a:gd name="connsiteX280" fmla="*/ 1937245 w 2411140"/>
              <a:gd name="connsiteY280" fmla="*/ 1554091 h 1931308"/>
              <a:gd name="connsiteX281" fmla="*/ 1906224 w 2411140"/>
              <a:gd name="connsiteY281" fmla="*/ 1606419 h 1931308"/>
              <a:gd name="connsiteX282" fmla="*/ 1905451 w 2411140"/>
              <a:gd name="connsiteY282" fmla="*/ 1609526 h 1931308"/>
              <a:gd name="connsiteX283" fmla="*/ 1902434 w 2411140"/>
              <a:gd name="connsiteY283" fmla="*/ 1613779 h 1931308"/>
              <a:gd name="connsiteX284" fmla="*/ 1889444 w 2411140"/>
              <a:gd name="connsiteY284" fmla="*/ 1627064 h 1931308"/>
              <a:gd name="connsiteX285" fmla="*/ 1783537 w 2411140"/>
              <a:gd name="connsiteY285" fmla="*/ 1688113 h 1931308"/>
              <a:gd name="connsiteX286" fmla="*/ 1766002 w 2411140"/>
              <a:gd name="connsiteY286" fmla="*/ 1690417 h 1931308"/>
              <a:gd name="connsiteX287" fmla="*/ 1753428 w 2411140"/>
              <a:gd name="connsiteY287" fmla="*/ 1686259 h 1931308"/>
              <a:gd name="connsiteX288" fmla="*/ 1818749 w 2411140"/>
              <a:gd name="connsiteY288" fmla="*/ 1660511 h 1931308"/>
              <a:gd name="connsiteX289" fmla="*/ 1953915 w 2411140"/>
              <a:gd name="connsiteY289" fmla="*/ 1509970 h 1931308"/>
              <a:gd name="connsiteX290" fmla="*/ 1967310 w 2411140"/>
              <a:gd name="connsiteY290" fmla="*/ 1502610 h 1931308"/>
              <a:gd name="connsiteX291" fmla="*/ 2119657 w 2411140"/>
              <a:gd name="connsiteY291" fmla="*/ 1475784 h 1931308"/>
              <a:gd name="connsiteX292" fmla="*/ 2264239 w 2411140"/>
              <a:gd name="connsiteY292" fmla="*/ 1351330 h 1931308"/>
              <a:gd name="connsiteX293" fmla="*/ 2268692 w 2411140"/>
              <a:gd name="connsiteY293" fmla="*/ 1346767 h 1931308"/>
              <a:gd name="connsiteX294" fmla="*/ 115172 w 2411140"/>
              <a:gd name="connsiteY294" fmla="*/ 1305007 h 1931308"/>
              <a:gd name="connsiteX295" fmla="*/ 130978 w 2411140"/>
              <a:gd name="connsiteY295" fmla="*/ 1341505 h 1931308"/>
              <a:gd name="connsiteX296" fmla="*/ 213702 w 2411140"/>
              <a:gd name="connsiteY296" fmla="*/ 1436445 h 1931308"/>
              <a:gd name="connsiteX297" fmla="*/ 222883 w 2411140"/>
              <a:gd name="connsiteY297" fmla="*/ 1442623 h 1931308"/>
              <a:gd name="connsiteX298" fmla="*/ 229154 w 2411140"/>
              <a:gd name="connsiteY298" fmla="*/ 1443287 h 1931308"/>
              <a:gd name="connsiteX299" fmla="*/ 229857 w 2411140"/>
              <a:gd name="connsiteY299" fmla="*/ 1443805 h 1931308"/>
              <a:gd name="connsiteX300" fmla="*/ 234052 w 2411140"/>
              <a:gd name="connsiteY300" fmla="*/ 1444026 h 1931308"/>
              <a:gd name="connsiteX301" fmla="*/ 301649 w 2411140"/>
              <a:gd name="connsiteY301" fmla="*/ 1479473 h 1931308"/>
              <a:gd name="connsiteX302" fmla="*/ 288109 w 2411140"/>
              <a:gd name="connsiteY302" fmla="*/ 1481418 h 1931308"/>
              <a:gd name="connsiteX303" fmla="*/ 270041 w 2411140"/>
              <a:gd name="connsiteY303" fmla="*/ 1475746 h 1931308"/>
              <a:gd name="connsiteX304" fmla="*/ 245827 w 2411140"/>
              <a:gd name="connsiteY304" fmla="*/ 1463235 h 1931308"/>
              <a:gd name="connsiteX305" fmla="*/ 128488 w 2411140"/>
              <a:gd name="connsiteY305" fmla="*/ 1342874 h 1931308"/>
              <a:gd name="connsiteX306" fmla="*/ 10462 w 2411140"/>
              <a:gd name="connsiteY306" fmla="*/ 1289987 h 1931308"/>
              <a:gd name="connsiteX307" fmla="*/ 13406 w 2411140"/>
              <a:gd name="connsiteY307" fmla="*/ 1295948 h 1931308"/>
              <a:gd name="connsiteX308" fmla="*/ 22109 w 2411140"/>
              <a:gd name="connsiteY308" fmla="*/ 1324021 h 1931308"/>
              <a:gd name="connsiteX309" fmla="*/ 38331 w 2411140"/>
              <a:gd name="connsiteY309" fmla="*/ 1332277 h 1931308"/>
              <a:gd name="connsiteX310" fmla="*/ 38595 w 2411140"/>
              <a:gd name="connsiteY310" fmla="*/ 1332572 h 1931308"/>
              <a:gd name="connsiteX311" fmla="*/ 38947 w 2411140"/>
              <a:gd name="connsiteY311" fmla="*/ 1332591 h 1931308"/>
              <a:gd name="connsiteX312" fmla="*/ 48365 w 2411140"/>
              <a:gd name="connsiteY312" fmla="*/ 1337384 h 1931308"/>
              <a:gd name="connsiteX313" fmla="*/ 56645 w 2411140"/>
              <a:gd name="connsiteY313" fmla="*/ 1339997 h 1931308"/>
              <a:gd name="connsiteX314" fmla="*/ 65881 w 2411140"/>
              <a:gd name="connsiteY314" fmla="*/ 1333962 h 1931308"/>
              <a:gd name="connsiteX315" fmla="*/ 65881 w 2411140"/>
              <a:gd name="connsiteY315" fmla="*/ 1333961 h 1931308"/>
              <a:gd name="connsiteX316" fmla="*/ 97455 w 2411140"/>
              <a:gd name="connsiteY316" fmla="*/ 1396850 h 1931308"/>
              <a:gd name="connsiteX317" fmla="*/ 258228 w 2411140"/>
              <a:gd name="connsiteY317" fmla="*/ 1521635 h 1931308"/>
              <a:gd name="connsiteX318" fmla="*/ 260837 w 2411140"/>
              <a:gd name="connsiteY318" fmla="*/ 1523011 h 1931308"/>
              <a:gd name="connsiteX319" fmla="*/ 253408 w 2411140"/>
              <a:gd name="connsiteY319" fmla="*/ 1528442 h 1931308"/>
              <a:gd name="connsiteX320" fmla="*/ 260363 w 2411140"/>
              <a:gd name="connsiteY320" fmla="*/ 1536023 h 1931308"/>
              <a:gd name="connsiteX321" fmla="*/ 265184 w 2411140"/>
              <a:gd name="connsiteY321" fmla="*/ 1538525 h 1931308"/>
              <a:gd name="connsiteX322" fmla="*/ 331238 w 2411140"/>
              <a:gd name="connsiteY322" fmla="*/ 1550337 h 1931308"/>
              <a:gd name="connsiteX323" fmla="*/ 300290 w 2411140"/>
              <a:gd name="connsiteY323" fmla="*/ 1548019 h 1931308"/>
              <a:gd name="connsiteX324" fmla="*/ 251053 w 2411140"/>
              <a:gd name="connsiteY324" fmla="*/ 1540402 h 1931308"/>
              <a:gd name="connsiteX325" fmla="*/ 251207 w 2411140"/>
              <a:gd name="connsiteY325" fmla="*/ 1542452 h 1931308"/>
              <a:gd name="connsiteX326" fmla="*/ 249176 w 2411140"/>
              <a:gd name="connsiteY326" fmla="*/ 1542095 h 1931308"/>
              <a:gd name="connsiteX327" fmla="*/ 249039 w 2411140"/>
              <a:gd name="connsiteY327" fmla="*/ 1542043 h 1931308"/>
              <a:gd name="connsiteX328" fmla="*/ 239793 w 2411140"/>
              <a:gd name="connsiteY328" fmla="*/ 1537311 h 1931308"/>
              <a:gd name="connsiteX329" fmla="*/ 154125 w 2411140"/>
              <a:gd name="connsiteY329" fmla="*/ 1499555 h 1931308"/>
              <a:gd name="connsiteX330" fmla="*/ 73970 w 2411140"/>
              <a:gd name="connsiteY330" fmla="*/ 1433233 h 1931308"/>
              <a:gd name="connsiteX331" fmla="*/ 72555 w 2411140"/>
              <a:gd name="connsiteY331" fmla="*/ 1431576 h 1931308"/>
              <a:gd name="connsiteX332" fmla="*/ 21355 w 2411140"/>
              <a:gd name="connsiteY332" fmla="*/ 1340916 h 1931308"/>
              <a:gd name="connsiteX333" fmla="*/ 10316 w 2411140"/>
              <a:gd name="connsiteY333" fmla="*/ 1290943 h 1931308"/>
              <a:gd name="connsiteX334" fmla="*/ 10299 w 2411140"/>
              <a:gd name="connsiteY334" fmla="*/ 1290479 h 1931308"/>
              <a:gd name="connsiteX335" fmla="*/ 108646 w 2411140"/>
              <a:gd name="connsiteY335" fmla="*/ 1288695 h 1931308"/>
              <a:gd name="connsiteX336" fmla="*/ 109790 w 2411140"/>
              <a:gd name="connsiteY336" fmla="*/ 1289703 h 1931308"/>
              <a:gd name="connsiteX337" fmla="*/ 115172 w 2411140"/>
              <a:gd name="connsiteY337" fmla="*/ 1305007 h 1931308"/>
              <a:gd name="connsiteX338" fmla="*/ 108311 w 2411140"/>
              <a:gd name="connsiteY338" fmla="*/ 1289164 h 1931308"/>
              <a:gd name="connsiteX339" fmla="*/ 9763 w 2411140"/>
              <a:gd name="connsiteY339" fmla="*/ 1288220 h 1931308"/>
              <a:gd name="connsiteX340" fmla="*/ 10231 w 2411140"/>
              <a:gd name="connsiteY340" fmla="*/ 1288588 h 1931308"/>
              <a:gd name="connsiteX341" fmla="*/ 10299 w 2411140"/>
              <a:gd name="connsiteY341" fmla="*/ 1290479 h 1931308"/>
              <a:gd name="connsiteX342" fmla="*/ 8917 w 2411140"/>
              <a:gd name="connsiteY342" fmla="*/ 1294660 h 1931308"/>
              <a:gd name="connsiteX343" fmla="*/ 9763 w 2411140"/>
              <a:gd name="connsiteY343" fmla="*/ 1288220 h 1931308"/>
              <a:gd name="connsiteX344" fmla="*/ 107648 w 2411140"/>
              <a:gd name="connsiteY344" fmla="*/ 1287815 h 1931308"/>
              <a:gd name="connsiteX345" fmla="*/ 107776 w 2411140"/>
              <a:gd name="connsiteY345" fmla="*/ 1287928 h 1931308"/>
              <a:gd name="connsiteX346" fmla="*/ 108311 w 2411140"/>
              <a:gd name="connsiteY346" fmla="*/ 1289164 h 1931308"/>
              <a:gd name="connsiteX347" fmla="*/ 107280 w 2411140"/>
              <a:gd name="connsiteY347" fmla="*/ 1290612 h 1931308"/>
              <a:gd name="connsiteX348" fmla="*/ 107254 w 2411140"/>
              <a:gd name="connsiteY348" fmla="*/ 1290429 h 1931308"/>
              <a:gd name="connsiteX349" fmla="*/ 2291747 w 2411140"/>
              <a:gd name="connsiteY349" fmla="*/ 1271636 h 1931308"/>
              <a:gd name="connsiteX350" fmla="*/ 2291323 w 2411140"/>
              <a:gd name="connsiteY350" fmla="*/ 1285314 h 1931308"/>
              <a:gd name="connsiteX351" fmla="*/ 2291544 w 2411140"/>
              <a:gd name="connsiteY351" fmla="*/ 1292673 h 1931308"/>
              <a:gd name="connsiteX352" fmla="*/ 2291801 w 2411140"/>
              <a:gd name="connsiteY352" fmla="*/ 1318064 h 1931308"/>
              <a:gd name="connsiteX353" fmla="*/ 2264129 w 2411140"/>
              <a:gd name="connsiteY353" fmla="*/ 1377237 h 1931308"/>
              <a:gd name="connsiteX354" fmla="*/ 2094597 w 2411140"/>
              <a:gd name="connsiteY354" fmla="*/ 1497605 h 1931308"/>
              <a:gd name="connsiteX355" fmla="*/ 1996602 w 2411140"/>
              <a:gd name="connsiteY355" fmla="*/ 1510595 h 1931308"/>
              <a:gd name="connsiteX356" fmla="*/ 1969845 w 2411140"/>
              <a:gd name="connsiteY356" fmla="*/ 1515250 h 1931308"/>
              <a:gd name="connsiteX357" fmla="*/ 1966625 w 2411140"/>
              <a:gd name="connsiteY357" fmla="*/ 1519478 h 1931308"/>
              <a:gd name="connsiteX358" fmla="*/ 1966266 w 2411140"/>
              <a:gd name="connsiteY358" fmla="*/ 1519698 h 1931308"/>
              <a:gd name="connsiteX359" fmla="*/ 1965890 w 2411140"/>
              <a:gd name="connsiteY359" fmla="*/ 1520443 h 1931308"/>
              <a:gd name="connsiteX360" fmla="*/ 1953437 w 2411140"/>
              <a:gd name="connsiteY360" fmla="*/ 1536796 h 1931308"/>
              <a:gd name="connsiteX361" fmla="*/ 1945231 w 2411140"/>
              <a:gd name="connsiteY361" fmla="*/ 1553429 h 1931308"/>
              <a:gd name="connsiteX362" fmla="*/ 1928823 w 2411140"/>
              <a:gd name="connsiteY362" fmla="*/ 1576568 h 1931308"/>
              <a:gd name="connsiteX363" fmla="*/ 1955645 w 2411140"/>
              <a:gd name="connsiteY363" fmla="*/ 1523512 h 1931308"/>
              <a:gd name="connsiteX364" fmla="*/ 1979858 w 2411140"/>
              <a:gd name="connsiteY364" fmla="*/ 1508498 h 1931308"/>
              <a:gd name="connsiteX365" fmla="*/ 2081165 w 2411140"/>
              <a:gd name="connsiteY365" fmla="*/ 1497863 h 1931308"/>
              <a:gd name="connsiteX366" fmla="*/ 2173162 w 2411140"/>
              <a:gd name="connsiteY366" fmla="*/ 1457863 h 1931308"/>
              <a:gd name="connsiteX367" fmla="*/ 2238406 w 2411140"/>
              <a:gd name="connsiteY367" fmla="*/ 1395305 h 1931308"/>
              <a:gd name="connsiteX368" fmla="*/ 2255481 w 2411140"/>
              <a:gd name="connsiteY368" fmla="*/ 1367939 h 1931308"/>
              <a:gd name="connsiteX369" fmla="*/ 2261700 w 2411140"/>
              <a:gd name="connsiteY369" fmla="*/ 1360125 h 1931308"/>
              <a:gd name="connsiteX370" fmla="*/ 2268692 w 2411140"/>
              <a:gd name="connsiteY370" fmla="*/ 1346767 h 1931308"/>
              <a:gd name="connsiteX371" fmla="*/ 2269023 w 2411140"/>
              <a:gd name="connsiteY371" fmla="*/ 1342646 h 1931308"/>
              <a:gd name="connsiteX372" fmla="*/ 2279621 w 2411140"/>
              <a:gd name="connsiteY372" fmla="*/ 1322701 h 1931308"/>
              <a:gd name="connsiteX373" fmla="*/ 2287441 w 2411140"/>
              <a:gd name="connsiteY373" fmla="*/ 1292586 h 1931308"/>
              <a:gd name="connsiteX374" fmla="*/ 106959 w 2411140"/>
              <a:gd name="connsiteY374" fmla="*/ 1262440 h 1931308"/>
              <a:gd name="connsiteX375" fmla="*/ 109010 w 2411140"/>
              <a:gd name="connsiteY375" fmla="*/ 1287484 h 1931308"/>
              <a:gd name="connsiteX376" fmla="*/ 109175 w 2411140"/>
              <a:gd name="connsiteY376" fmla="*/ 1287953 h 1931308"/>
              <a:gd name="connsiteX377" fmla="*/ 108646 w 2411140"/>
              <a:gd name="connsiteY377" fmla="*/ 1288695 h 1931308"/>
              <a:gd name="connsiteX378" fmla="*/ 107776 w 2411140"/>
              <a:gd name="connsiteY378" fmla="*/ 1287928 h 1931308"/>
              <a:gd name="connsiteX379" fmla="*/ 107648 w 2411140"/>
              <a:gd name="connsiteY379" fmla="*/ 1287632 h 1931308"/>
              <a:gd name="connsiteX380" fmla="*/ 104284 w 2411140"/>
              <a:gd name="connsiteY380" fmla="*/ 1164528 h 1931308"/>
              <a:gd name="connsiteX381" fmla="*/ 106959 w 2411140"/>
              <a:gd name="connsiteY381" fmla="*/ 1262440 h 1931308"/>
              <a:gd name="connsiteX382" fmla="*/ 104042 w 2411140"/>
              <a:gd name="connsiteY382" fmla="*/ 1226803 h 1931308"/>
              <a:gd name="connsiteX383" fmla="*/ 2294783 w 2411140"/>
              <a:gd name="connsiteY383" fmla="*/ 1127489 h 1931308"/>
              <a:gd name="connsiteX384" fmla="*/ 2294892 w 2411140"/>
              <a:gd name="connsiteY384" fmla="*/ 1246896 h 1931308"/>
              <a:gd name="connsiteX385" fmla="*/ 2293715 w 2411140"/>
              <a:gd name="connsiteY385" fmla="*/ 1262057 h 1931308"/>
              <a:gd name="connsiteX386" fmla="*/ 2291747 w 2411140"/>
              <a:gd name="connsiteY386" fmla="*/ 1271636 h 1931308"/>
              <a:gd name="connsiteX387" fmla="*/ 2293715 w 2411140"/>
              <a:gd name="connsiteY387" fmla="*/ 1208036 h 1931308"/>
              <a:gd name="connsiteX388" fmla="*/ 2293715 w 2411140"/>
              <a:gd name="connsiteY388" fmla="*/ 1142461 h 1931308"/>
              <a:gd name="connsiteX389" fmla="*/ 8445 w 2411140"/>
              <a:gd name="connsiteY389" fmla="*/ 1047235 h 1931308"/>
              <a:gd name="connsiteX390" fmla="*/ 9363 w 2411140"/>
              <a:gd name="connsiteY390" fmla="*/ 1048233 h 1931308"/>
              <a:gd name="connsiteX391" fmla="*/ 8880 w 2411140"/>
              <a:gd name="connsiteY391" fmla="*/ 1054953 h 1931308"/>
              <a:gd name="connsiteX392" fmla="*/ 8880 w 2411140"/>
              <a:gd name="connsiteY392" fmla="*/ 1164982 h 1931308"/>
              <a:gd name="connsiteX393" fmla="*/ 4685 w 2411140"/>
              <a:gd name="connsiteY393" fmla="*/ 1043141 h 1931308"/>
              <a:gd name="connsiteX394" fmla="*/ 7861 w 2411140"/>
              <a:gd name="connsiteY394" fmla="*/ 1046599 h 1931308"/>
              <a:gd name="connsiteX395" fmla="*/ 8273 w 2411140"/>
              <a:gd name="connsiteY395" fmla="*/ 1183675 h 1931308"/>
              <a:gd name="connsiteX396" fmla="*/ 6796 w 2411140"/>
              <a:gd name="connsiteY396" fmla="*/ 1181559 h 1931308"/>
              <a:gd name="connsiteX397" fmla="*/ 6893 w 2411140"/>
              <a:gd name="connsiteY397" fmla="*/ 1175947 h 1931308"/>
              <a:gd name="connsiteX398" fmla="*/ 6304 w 2411140"/>
              <a:gd name="connsiteY398" fmla="*/ 1054511 h 1931308"/>
              <a:gd name="connsiteX399" fmla="*/ 4693 w 2411140"/>
              <a:gd name="connsiteY399" fmla="*/ 1044003 h 1931308"/>
              <a:gd name="connsiteX400" fmla="*/ 7850 w 2411140"/>
              <a:gd name="connsiteY400" fmla="*/ 885789 h 1931308"/>
              <a:gd name="connsiteX401" fmla="*/ 8445 w 2411140"/>
              <a:gd name="connsiteY401" fmla="*/ 1047235 h 1931308"/>
              <a:gd name="connsiteX402" fmla="*/ 7861 w 2411140"/>
              <a:gd name="connsiteY402" fmla="*/ 1046599 h 1931308"/>
              <a:gd name="connsiteX403" fmla="*/ 7850 w 2411140"/>
              <a:gd name="connsiteY403" fmla="*/ 1042809 h 1931308"/>
              <a:gd name="connsiteX404" fmla="*/ 6342 w 2411140"/>
              <a:gd name="connsiteY404" fmla="*/ 793111 h 1931308"/>
              <a:gd name="connsiteX405" fmla="*/ 6819 w 2411140"/>
              <a:gd name="connsiteY405" fmla="*/ 799607 h 1931308"/>
              <a:gd name="connsiteX406" fmla="*/ 6819 w 2411140"/>
              <a:gd name="connsiteY406" fmla="*/ 806433 h 1931308"/>
              <a:gd name="connsiteX407" fmla="*/ 6488 w 2411140"/>
              <a:gd name="connsiteY407" fmla="*/ 863342 h 1931308"/>
              <a:gd name="connsiteX408" fmla="*/ 4722 w 2411140"/>
              <a:gd name="connsiteY408" fmla="*/ 874823 h 1931308"/>
              <a:gd name="connsiteX409" fmla="*/ 4722 w 2411140"/>
              <a:gd name="connsiteY409" fmla="*/ 862224 h 1931308"/>
              <a:gd name="connsiteX410" fmla="*/ 5642 w 2411140"/>
              <a:gd name="connsiteY410" fmla="*/ 799974 h 1931308"/>
              <a:gd name="connsiteX411" fmla="*/ 6930 w 2411140"/>
              <a:gd name="connsiteY411" fmla="*/ 787352 h 1931308"/>
              <a:gd name="connsiteX412" fmla="*/ 8954 w 2411140"/>
              <a:gd name="connsiteY412" fmla="*/ 798613 h 1931308"/>
              <a:gd name="connsiteX413" fmla="*/ 8954 w 2411140"/>
              <a:gd name="connsiteY413" fmla="*/ 872210 h 1931308"/>
              <a:gd name="connsiteX414" fmla="*/ 10859 w 2411140"/>
              <a:gd name="connsiteY414" fmla="*/ 883463 h 1931308"/>
              <a:gd name="connsiteX415" fmla="*/ 6469 w 2411140"/>
              <a:gd name="connsiteY415" fmla="*/ 878880 h 1931308"/>
              <a:gd name="connsiteX416" fmla="*/ 6819 w 2411140"/>
              <a:gd name="connsiteY416" fmla="*/ 872689 h 1931308"/>
              <a:gd name="connsiteX417" fmla="*/ 6819 w 2411140"/>
              <a:gd name="connsiteY417" fmla="*/ 806433 h 1931308"/>
              <a:gd name="connsiteX418" fmla="*/ 105793 w 2411140"/>
              <a:gd name="connsiteY418" fmla="*/ 776886 h 1931308"/>
              <a:gd name="connsiteX419" fmla="*/ 104284 w 2411140"/>
              <a:gd name="connsiteY419" fmla="*/ 1164528 h 1931308"/>
              <a:gd name="connsiteX420" fmla="*/ 102610 w 2411140"/>
              <a:gd name="connsiteY420" fmla="*/ 1103274 h 1931308"/>
              <a:gd name="connsiteX421" fmla="*/ 103232 w 2411140"/>
              <a:gd name="connsiteY421" fmla="*/ 918834 h 1931308"/>
              <a:gd name="connsiteX422" fmla="*/ 103232 w 2411140"/>
              <a:gd name="connsiteY422" fmla="*/ 790039 h 1931308"/>
              <a:gd name="connsiteX423" fmla="*/ 118099 w 2411140"/>
              <a:gd name="connsiteY423" fmla="*/ 726303 h 1931308"/>
              <a:gd name="connsiteX424" fmla="*/ 118540 w 2411140"/>
              <a:gd name="connsiteY424" fmla="*/ 1110777 h 1931308"/>
              <a:gd name="connsiteX425" fmla="*/ 118540 w 2411140"/>
              <a:gd name="connsiteY425" fmla="*/ 1230925 h 1931308"/>
              <a:gd name="connsiteX426" fmla="*/ 190629 w 2411140"/>
              <a:gd name="connsiteY426" fmla="*/ 1406381 h 1931308"/>
              <a:gd name="connsiteX427" fmla="*/ 234051 w 2411140"/>
              <a:gd name="connsiteY427" fmla="*/ 1443805 h 1931308"/>
              <a:gd name="connsiteX428" fmla="*/ 229154 w 2411140"/>
              <a:gd name="connsiteY428" fmla="*/ 1443287 h 1931308"/>
              <a:gd name="connsiteX429" fmla="*/ 185146 w 2411140"/>
              <a:gd name="connsiteY429" fmla="*/ 1410834 h 1931308"/>
              <a:gd name="connsiteX430" fmla="*/ 115228 w 2411140"/>
              <a:gd name="connsiteY430" fmla="*/ 1299885 h 1931308"/>
              <a:gd name="connsiteX431" fmla="*/ 113260 w 2411140"/>
              <a:gd name="connsiteY431" fmla="*/ 1292760 h 1931308"/>
              <a:gd name="connsiteX432" fmla="*/ 109790 w 2411140"/>
              <a:gd name="connsiteY432" fmla="*/ 1289703 h 1931308"/>
              <a:gd name="connsiteX433" fmla="*/ 109175 w 2411140"/>
              <a:gd name="connsiteY433" fmla="*/ 1287953 h 1931308"/>
              <a:gd name="connsiteX434" fmla="*/ 109745 w 2411140"/>
              <a:gd name="connsiteY434" fmla="*/ 1287153 h 1931308"/>
              <a:gd name="connsiteX435" fmla="*/ 106581 w 2411140"/>
              <a:gd name="connsiteY435" fmla="*/ 1241523 h 1931308"/>
              <a:gd name="connsiteX436" fmla="*/ 106581 w 2411140"/>
              <a:gd name="connsiteY436" fmla="*/ 788125 h 1931308"/>
              <a:gd name="connsiteX437" fmla="*/ 108641 w 2411140"/>
              <a:gd name="connsiteY437" fmla="*/ 770867 h 1931308"/>
              <a:gd name="connsiteX438" fmla="*/ 117864 w 2411140"/>
              <a:gd name="connsiteY438" fmla="*/ 727178 h 1931308"/>
              <a:gd name="connsiteX439" fmla="*/ 6602 w 2411140"/>
              <a:gd name="connsiteY439" fmla="*/ 646569 h 1931308"/>
              <a:gd name="connsiteX440" fmla="*/ 6930 w 2411140"/>
              <a:gd name="connsiteY440" fmla="*/ 787352 h 1931308"/>
              <a:gd name="connsiteX441" fmla="*/ 6342 w 2411140"/>
              <a:gd name="connsiteY441" fmla="*/ 793111 h 1931308"/>
              <a:gd name="connsiteX442" fmla="*/ 5863 w 2411140"/>
              <a:gd name="connsiteY442" fmla="*/ 786580 h 1931308"/>
              <a:gd name="connsiteX443" fmla="*/ 5863 w 2411140"/>
              <a:gd name="connsiteY443" fmla="*/ 651492 h 1931308"/>
              <a:gd name="connsiteX444" fmla="*/ 19533 w 2411140"/>
              <a:gd name="connsiteY444" fmla="*/ 598133 h 1931308"/>
              <a:gd name="connsiteX445" fmla="*/ 15696 w 2411140"/>
              <a:gd name="connsiteY445" fmla="*/ 622604 h 1931308"/>
              <a:gd name="connsiteX446" fmla="*/ 14611 w 2411140"/>
              <a:gd name="connsiteY446" fmla="*/ 626422 h 1931308"/>
              <a:gd name="connsiteX447" fmla="*/ 14191 w 2411140"/>
              <a:gd name="connsiteY447" fmla="*/ 632208 h 1931308"/>
              <a:gd name="connsiteX448" fmla="*/ 7850 w 2411140"/>
              <a:gd name="connsiteY448" fmla="*/ 672651 h 1931308"/>
              <a:gd name="connsiteX449" fmla="*/ 7850 w 2411140"/>
              <a:gd name="connsiteY449" fmla="*/ 661905 h 1931308"/>
              <a:gd name="connsiteX450" fmla="*/ 8513 w 2411140"/>
              <a:gd name="connsiteY450" fmla="*/ 647738 h 1931308"/>
              <a:gd name="connsiteX451" fmla="*/ 9653 w 2411140"/>
              <a:gd name="connsiteY451" fmla="*/ 642034 h 1931308"/>
              <a:gd name="connsiteX452" fmla="*/ 10941 w 2411140"/>
              <a:gd name="connsiteY452" fmla="*/ 628234 h 1931308"/>
              <a:gd name="connsiteX453" fmla="*/ 16662 w 2411140"/>
              <a:gd name="connsiteY453" fmla="*/ 606248 h 1931308"/>
              <a:gd name="connsiteX454" fmla="*/ 23445 w 2411140"/>
              <a:gd name="connsiteY454" fmla="*/ 587078 h 1931308"/>
              <a:gd name="connsiteX455" fmla="*/ 19533 w 2411140"/>
              <a:gd name="connsiteY455" fmla="*/ 598133 h 1931308"/>
              <a:gd name="connsiteX456" fmla="*/ 20089 w 2411140"/>
              <a:gd name="connsiteY456" fmla="*/ 594590 h 1931308"/>
              <a:gd name="connsiteX457" fmla="*/ 30578 w 2411140"/>
              <a:gd name="connsiteY457" fmla="*/ 571114 h 1931308"/>
              <a:gd name="connsiteX458" fmla="*/ 23445 w 2411140"/>
              <a:gd name="connsiteY458" fmla="*/ 587078 h 1931308"/>
              <a:gd name="connsiteX459" fmla="*/ 25933 w 2411140"/>
              <a:gd name="connsiteY459" fmla="*/ 580049 h 1931308"/>
              <a:gd name="connsiteX460" fmla="*/ 55756 w 2411140"/>
              <a:gd name="connsiteY460" fmla="*/ 522688 h 1931308"/>
              <a:gd name="connsiteX461" fmla="*/ 30578 w 2411140"/>
              <a:gd name="connsiteY461" fmla="*/ 571114 h 1931308"/>
              <a:gd name="connsiteX462" fmla="*/ 47968 w 2411140"/>
              <a:gd name="connsiteY462" fmla="*/ 532193 h 1931308"/>
              <a:gd name="connsiteX463" fmla="*/ 71765 w 2411140"/>
              <a:gd name="connsiteY463" fmla="*/ 503149 h 1931308"/>
              <a:gd name="connsiteX464" fmla="*/ 55756 w 2411140"/>
              <a:gd name="connsiteY464" fmla="*/ 522688 h 1931308"/>
              <a:gd name="connsiteX465" fmla="*/ 59368 w 2411140"/>
              <a:gd name="connsiteY465" fmla="*/ 515741 h 1931308"/>
              <a:gd name="connsiteX466" fmla="*/ 230444 w 2411140"/>
              <a:gd name="connsiteY466" fmla="*/ 493006 h 1931308"/>
              <a:gd name="connsiteX467" fmla="*/ 158559 w 2411140"/>
              <a:gd name="connsiteY467" fmla="*/ 566482 h 1931308"/>
              <a:gd name="connsiteX468" fmla="*/ 120307 w 2411140"/>
              <a:gd name="connsiteY468" fmla="*/ 667536 h 1931308"/>
              <a:gd name="connsiteX469" fmla="*/ 118025 w 2411140"/>
              <a:gd name="connsiteY469" fmla="*/ 726414 h 1931308"/>
              <a:gd name="connsiteX470" fmla="*/ 117864 w 2411140"/>
              <a:gd name="connsiteY470" fmla="*/ 727178 h 1931308"/>
              <a:gd name="connsiteX471" fmla="*/ 109193 w 2411140"/>
              <a:gd name="connsiteY471" fmla="*/ 759422 h 1931308"/>
              <a:gd name="connsiteX472" fmla="*/ 105793 w 2411140"/>
              <a:gd name="connsiteY472" fmla="*/ 776886 h 1931308"/>
              <a:gd name="connsiteX473" fmla="*/ 106103 w 2411140"/>
              <a:gd name="connsiteY473" fmla="*/ 697158 h 1931308"/>
              <a:gd name="connsiteX474" fmla="*/ 193941 w 2411140"/>
              <a:gd name="connsiteY474" fmla="*/ 505805 h 1931308"/>
              <a:gd name="connsiteX475" fmla="*/ 204981 w 2411140"/>
              <a:gd name="connsiteY475" fmla="*/ 499328 h 1931308"/>
              <a:gd name="connsiteX476" fmla="*/ 219971 w 2411140"/>
              <a:gd name="connsiteY476" fmla="*/ 496757 h 1931308"/>
              <a:gd name="connsiteX477" fmla="*/ 110726 w 2411140"/>
              <a:gd name="connsiteY477" fmla="*/ 463575 h 1931308"/>
              <a:gd name="connsiteX478" fmla="*/ 71765 w 2411140"/>
              <a:gd name="connsiteY478" fmla="*/ 503149 h 1931308"/>
              <a:gd name="connsiteX479" fmla="*/ 92745 w 2411140"/>
              <a:gd name="connsiteY479" fmla="*/ 477543 h 1931308"/>
              <a:gd name="connsiteX480" fmla="*/ 2093453 w 2411140"/>
              <a:gd name="connsiteY480" fmla="*/ 448095 h 1931308"/>
              <a:gd name="connsiteX481" fmla="*/ 2100190 w 2411140"/>
              <a:gd name="connsiteY481" fmla="*/ 448988 h 1931308"/>
              <a:gd name="connsiteX482" fmla="*/ 2115130 w 2411140"/>
              <a:gd name="connsiteY482" fmla="*/ 451454 h 1931308"/>
              <a:gd name="connsiteX483" fmla="*/ 2151929 w 2411140"/>
              <a:gd name="connsiteY483" fmla="*/ 458814 h 1931308"/>
              <a:gd name="connsiteX484" fmla="*/ 2246429 w 2411140"/>
              <a:gd name="connsiteY484" fmla="*/ 533258 h 1931308"/>
              <a:gd name="connsiteX485" fmla="*/ 2306337 w 2411140"/>
              <a:gd name="connsiteY485" fmla="*/ 682624 h 1931308"/>
              <a:gd name="connsiteX486" fmla="*/ 2306079 w 2411140"/>
              <a:gd name="connsiteY486" fmla="*/ 872468 h 1931308"/>
              <a:gd name="connsiteX487" fmla="*/ 2304681 w 2411140"/>
              <a:gd name="connsiteY487" fmla="*/ 988164 h 1931308"/>
              <a:gd name="connsiteX488" fmla="*/ 2303319 w 2411140"/>
              <a:gd name="connsiteY488" fmla="*/ 1007741 h 1931308"/>
              <a:gd name="connsiteX489" fmla="*/ 2294783 w 2411140"/>
              <a:gd name="connsiteY489" fmla="*/ 1127489 h 1931308"/>
              <a:gd name="connsiteX490" fmla="*/ 2294377 w 2411140"/>
              <a:gd name="connsiteY490" fmla="*/ 686340 h 1931308"/>
              <a:gd name="connsiteX491" fmla="*/ 2231819 w 2411140"/>
              <a:gd name="connsiteY491" fmla="*/ 536901 h 1931308"/>
              <a:gd name="connsiteX492" fmla="*/ 2166851 w 2411140"/>
              <a:gd name="connsiteY492" fmla="*/ 481721 h 1931308"/>
              <a:gd name="connsiteX493" fmla="*/ 134793 w 2411140"/>
              <a:gd name="connsiteY493" fmla="*/ 444880 h 1931308"/>
              <a:gd name="connsiteX494" fmla="*/ 110726 w 2411140"/>
              <a:gd name="connsiteY494" fmla="*/ 463575 h 1931308"/>
              <a:gd name="connsiteX495" fmla="*/ 122466 w 2411140"/>
              <a:gd name="connsiteY495" fmla="*/ 451651 h 1931308"/>
              <a:gd name="connsiteX496" fmla="*/ 123699 w 2411140"/>
              <a:gd name="connsiteY496" fmla="*/ 450932 h 1931308"/>
              <a:gd name="connsiteX497" fmla="*/ 1953915 w 2411140"/>
              <a:gd name="connsiteY497" fmla="*/ 420064 h 1931308"/>
              <a:gd name="connsiteX498" fmla="*/ 1958983 w 2411140"/>
              <a:gd name="connsiteY498" fmla="*/ 426919 h 1931308"/>
              <a:gd name="connsiteX499" fmla="*/ 1958773 w 2411140"/>
              <a:gd name="connsiteY499" fmla="*/ 426946 h 1931308"/>
              <a:gd name="connsiteX500" fmla="*/ 1957044 w 2411140"/>
              <a:gd name="connsiteY500" fmla="*/ 428675 h 1931308"/>
              <a:gd name="connsiteX501" fmla="*/ 1956602 w 2411140"/>
              <a:gd name="connsiteY501" fmla="*/ 428675 h 1931308"/>
              <a:gd name="connsiteX502" fmla="*/ 189434 w 2411140"/>
              <a:gd name="connsiteY502" fmla="*/ 415076 h 1931308"/>
              <a:gd name="connsiteX503" fmla="*/ 134793 w 2411140"/>
              <a:gd name="connsiteY503" fmla="*/ 444880 h 1931308"/>
              <a:gd name="connsiteX504" fmla="*/ 136958 w 2411140"/>
              <a:gd name="connsiteY504" fmla="*/ 443199 h 1931308"/>
              <a:gd name="connsiteX505" fmla="*/ 166668 w 2411140"/>
              <a:gd name="connsiteY505" fmla="*/ 425871 h 1931308"/>
              <a:gd name="connsiteX506" fmla="*/ 204824 w 2411140"/>
              <a:gd name="connsiteY506" fmla="*/ 407779 h 1931308"/>
              <a:gd name="connsiteX507" fmla="*/ 189434 w 2411140"/>
              <a:gd name="connsiteY507" fmla="*/ 415076 h 1931308"/>
              <a:gd name="connsiteX508" fmla="*/ 201742 w 2411140"/>
              <a:gd name="connsiteY508" fmla="*/ 408363 h 1931308"/>
              <a:gd name="connsiteX509" fmla="*/ 209511 w 2411140"/>
              <a:gd name="connsiteY509" fmla="*/ 405556 h 1931308"/>
              <a:gd name="connsiteX510" fmla="*/ 210159 w 2411140"/>
              <a:gd name="connsiteY510" fmla="*/ 406763 h 1931308"/>
              <a:gd name="connsiteX511" fmla="*/ 210095 w 2411140"/>
              <a:gd name="connsiteY511" fmla="*/ 406780 h 1931308"/>
              <a:gd name="connsiteX512" fmla="*/ 204824 w 2411140"/>
              <a:gd name="connsiteY512" fmla="*/ 407779 h 1931308"/>
              <a:gd name="connsiteX513" fmla="*/ 208647 w 2411140"/>
              <a:gd name="connsiteY513" fmla="*/ 403950 h 1931308"/>
              <a:gd name="connsiteX514" fmla="*/ 209769 w 2411140"/>
              <a:gd name="connsiteY514" fmla="*/ 405434 h 1931308"/>
              <a:gd name="connsiteX515" fmla="*/ 209511 w 2411140"/>
              <a:gd name="connsiteY515" fmla="*/ 405556 h 1931308"/>
              <a:gd name="connsiteX516" fmla="*/ 208072 w 2411140"/>
              <a:gd name="connsiteY516" fmla="*/ 402879 h 1931308"/>
              <a:gd name="connsiteX517" fmla="*/ 208647 w 2411140"/>
              <a:gd name="connsiteY517" fmla="*/ 403950 h 1931308"/>
              <a:gd name="connsiteX518" fmla="*/ 208025 w 2411140"/>
              <a:gd name="connsiteY518" fmla="*/ 403126 h 1931308"/>
              <a:gd name="connsiteX519" fmla="*/ 208065 w 2411140"/>
              <a:gd name="connsiteY519" fmla="*/ 402882 h 1931308"/>
              <a:gd name="connsiteX520" fmla="*/ 358759 w 2411140"/>
              <a:gd name="connsiteY520" fmla="*/ 389539 h 1931308"/>
              <a:gd name="connsiteX521" fmla="*/ 359204 w 2411140"/>
              <a:gd name="connsiteY521" fmla="*/ 389558 h 1931308"/>
              <a:gd name="connsiteX522" fmla="*/ 345920 w 2411140"/>
              <a:gd name="connsiteY522" fmla="*/ 391361 h 1931308"/>
              <a:gd name="connsiteX523" fmla="*/ 346337 w 2411140"/>
              <a:gd name="connsiteY523" fmla="*/ 391227 h 1931308"/>
              <a:gd name="connsiteX524" fmla="*/ 352502 w 2411140"/>
              <a:gd name="connsiteY524" fmla="*/ 390455 h 1931308"/>
              <a:gd name="connsiteX525" fmla="*/ 358377 w 2411140"/>
              <a:gd name="connsiteY525" fmla="*/ 382824 h 1931308"/>
              <a:gd name="connsiteX526" fmla="*/ 365570 w 2411140"/>
              <a:gd name="connsiteY526" fmla="*/ 382824 h 1931308"/>
              <a:gd name="connsiteX527" fmla="*/ 369780 w 2411140"/>
              <a:gd name="connsiteY527" fmla="*/ 389227 h 1931308"/>
              <a:gd name="connsiteX528" fmla="*/ 359130 w 2411140"/>
              <a:gd name="connsiteY528" fmla="*/ 389485 h 1931308"/>
              <a:gd name="connsiteX529" fmla="*/ 358759 w 2411140"/>
              <a:gd name="connsiteY529" fmla="*/ 389539 h 1931308"/>
              <a:gd name="connsiteX530" fmla="*/ 352397 w 2411140"/>
              <a:gd name="connsiteY530" fmla="*/ 389273 h 1931308"/>
              <a:gd name="connsiteX531" fmla="*/ 346337 w 2411140"/>
              <a:gd name="connsiteY531" fmla="*/ 391227 h 1931308"/>
              <a:gd name="connsiteX532" fmla="*/ 345846 w 2411140"/>
              <a:gd name="connsiteY532" fmla="*/ 391288 h 1931308"/>
              <a:gd name="connsiteX533" fmla="*/ 78282 w 2411140"/>
              <a:gd name="connsiteY533" fmla="*/ 570792 h 1931308"/>
              <a:gd name="connsiteX534" fmla="*/ 54731 w 2411140"/>
              <a:gd name="connsiteY534" fmla="*/ 672872 h 1931308"/>
              <a:gd name="connsiteX535" fmla="*/ 54731 w 2411140"/>
              <a:gd name="connsiteY535" fmla="*/ 1259959 h 1931308"/>
              <a:gd name="connsiteX536" fmla="*/ 65881 w 2411140"/>
              <a:gd name="connsiteY536" fmla="*/ 1333961 h 1931308"/>
              <a:gd name="connsiteX537" fmla="*/ 65649 w 2411140"/>
              <a:gd name="connsiteY537" fmla="*/ 1334035 h 1931308"/>
              <a:gd name="connsiteX538" fmla="*/ 38947 w 2411140"/>
              <a:gd name="connsiteY538" fmla="*/ 1332591 h 1931308"/>
              <a:gd name="connsiteX539" fmla="*/ 38331 w 2411140"/>
              <a:gd name="connsiteY539" fmla="*/ 1332277 h 1931308"/>
              <a:gd name="connsiteX540" fmla="*/ 20508 w 2411140"/>
              <a:gd name="connsiteY540" fmla="*/ 1312397 h 1931308"/>
              <a:gd name="connsiteX541" fmla="*/ 15099 w 2411140"/>
              <a:gd name="connsiteY541" fmla="*/ 1292415 h 1931308"/>
              <a:gd name="connsiteX542" fmla="*/ 10231 w 2411140"/>
              <a:gd name="connsiteY542" fmla="*/ 1288588 h 1931308"/>
              <a:gd name="connsiteX543" fmla="*/ 8439 w 2411140"/>
              <a:gd name="connsiteY543" fmla="*/ 1238836 h 1931308"/>
              <a:gd name="connsiteX544" fmla="*/ 8273 w 2411140"/>
              <a:gd name="connsiteY544" fmla="*/ 1183675 h 1931308"/>
              <a:gd name="connsiteX545" fmla="*/ 10867 w 2411140"/>
              <a:gd name="connsiteY545" fmla="*/ 1187391 h 1931308"/>
              <a:gd name="connsiteX546" fmla="*/ 10867 w 2411140"/>
              <a:gd name="connsiteY546" fmla="*/ 883507 h 1931308"/>
              <a:gd name="connsiteX547" fmla="*/ 10859 w 2411140"/>
              <a:gd name="connsiteY547" fmla="*/ 883463 h 1931308"/>
              <a:gd name="connsiteX548" fmla="*/ 10867 w 2411140"/>
              <a:gd name="connsiteY548" fmla="*/ 883471 h 1931308"/>
              <a:gd name="connsiteX549" fmla="*/ 10867 w 2411140"/>
              <a:gd name="connsiteY549" fmla="*/ 677950 h 1931308"/>
              <a:gd name="connsiteX550" fmla="*/ 14191 w 2411140"/>
              <a:gd name="connsiteY550" fmla="*/ 632208 h 1931308"/>
              <a:gd name="connsiteX551" fmla="*/ 15696 w 2411140"/>
              <a:gd name="connsiteY551" fmla="*/ 622604 h 1931308"/>
              <a:gd name="connsiteX552" fmla="*/ 28678 w 2411140"/>
              <a:gd name="connsiteY552" fmla="*/ 576937 h 1931308"/>
              <a:gd name="connsiteX553" fmla="*/ 114713 w 2411140"/>
              <a:gd name="connsiteY553" fmla="*/ 460948 h 1931308"/>
              <a:gd name="connsiteX554" fmla="*/ 210169 w 2411140"/>
              <a:gd name="connsiteY554" fmla="*/ 406780 h 1931308"/>
              <a:gd name="connsiteX555" fmla="*/ 210159 w 2411140"/>
              <a:gd name="connsiteY555" fmla="*/ 406763 h 1931308"/>
              <a:gd name="connsiteX556" fmla="*/ 210670 w 2411140"/>
              <a:gd name="connsiteY556" fmla="*/ 406625 h 1931308"/>
              <a:gd name="connsiteX557" fmla="*/ 212010 w 2411140"/>
              <a:gd name="connsiteY557" fmla="*/ 408399 h 1931308"/>
              <a:gd name="connsiteX558" fmla="*/ 228827 w 2411140"/>
              <a:gd name="connsiteY558" fmla="*/ 404351 h 1931308"/>
              <a:gd name="connsiteX559" fmla="*/ 289140 w 2411140"/>
              <a:gd name="connsiteY559" fmla="*/ 390221 h 1931308"/>
              <a:gd name="connsiteX560" fmla="*/ 353023 w 2411140"/>
              <a:gd name="connsiteY560" fmla="*/ 384848 h 1931308"/>
              <a:gd name="connsiteX561" fmla="*/ 365664 w 2411140"/>
              <a:gd name="connsiteY561" fmla="*/ 382799 h 1931308"/>
              <a:gd name="connsiteX562" fmla="*/ 365699 w 2411140"/>
              <a:gd name="connsiteY562" fmla="*/ 382853 h 1931308"/>
              <a:gd name="connsiteX563" fmla="*/ 365571 w 2411140"/>
              <a:gd name="connsiteY563" fmla="*/ 382824 h 1931308"/>
              <a:gd name="connsiteX564" fmla="*/ 365570 w 2411140"/>
              <a:gd name="connsiteY564" fmla="*/ 382824 h 1931308"/>
              <a:gd name="connsiteX565" fmla="*/ 361361 w 2411140"/>
              <a:gd name="connsiteY565" fmla="*/ 381696 h 1931308"/>
              <a:gd name="connsiteX566" fmla="*/ 358377 w 2411140"/>
              <a:gd name="connsiteY566" fmla="*/ 382824 h 1931308"/>
              <a:gd name="connsiteX567" fmla="*/ 354715 w 2411140"/>
              <a:gd name="connsiteY567" fmla="*/ 382824 h 1931308"/>
              <a:gd name="connsiteX568" fmla="*/ 354765 w 2411140"/>
              <a:gd name="connsiteY568" fmla="*/ 382767 h 1931308"/>
              <a:gd name="connsiteX569" fmla="*/ 312989 w 2411140"/>
              <a:gd name="connsiteY569" fmla="*/ 378455 h 1931308"/>
              <a:gd name="connsiteX570" fmla="*/ 305487 w 2411140"/>
              <a:gd name="connsiteY570" fmla="*/ 380827 h 1931308"/>
              <a:gd name="connsiteX571" fmla="*/ 297602 w 2411140"/>
              <a:gd name="connsiteY571" fmla="*/ 380506 h 1931308"/>
              <a:gd name="connsiteX572" fmla="*/ 297604 w 2411140"/>
              <a:gd name="connsiteY572" fmla="*/ 380506 h 1931308"/>
              <a:gd name="connsiteX573" fmla="*/ 305346 w 2411140"/>
              <a:gd name="connsiteY573" fmla="*/ 379600 h 1931308"/>
              <a:gd name="connsiteX574" fmla="*/ 293653 w 2411140"/>
              <a:gd name="connsiteY574" fmla="*/ 376253 h 1931308"/>
              <a:gd name="connsiteX575" fmla="*/ 293519 w 2411140"/>
              <a:gd name="connsiteY575" fmla="*/ 376273 h 1931308"/>
              <a:gd name="connsiteX576" fmla="*/ 293509 w 2411140"/>
              <a:gd name="connsiteY576" fmla="*/ 376276 h 1931308"/>
              <a:gd name="connsiteX577" fmla="*/ 293482 w 2411140"/>
              <a:gd name="connsiteY577" fmla="*/ 376274 h 1931308"/>
              <a:gd name="connsiteX578" fmla="*/ 2113843 w 2411140"/>
              <a:gd name="connsiteY578" fmla="*/ 375906 h 1931308"/>
              <a:gd name="connsiteX579" fmla="*/ 2396899 w 2411140"/>
              <a:gd name="connsiteY579" fmla="*/ 583708 h 1931308"/>
              <a:gd name="connsiteX580" fmla="*/ 2411140 w 2411140"/>
              <a:gd name="connsiteY580" fmla="*/ 666101 h 1931308"/>
              <a:gd name="connsiteX581" fmla="*/ 2411140 w 2411140"/>
              <a:gd name="connsiteY581" fmla="*/ 1262756 h 1931308"/>
              <a:gd name="connsiteX582" fmla="*/ 2341222 w 2411140"/>
              <a:gd name="connsiteY582" fmla="*/ 1440530 h 1931308"/>
              <a:gd name="connsiteX583" fmla="*/ 2331765 w 2411140"/>
              <a:gd name="connsiteY583" fmla="*/ 1449546 h 1931308"/>
              <a:gd name="connsiteX584" fmla="*/ 2338830 w 2411140"/>
              <a:gd name="connsiteY584" fmla="*/ 1440567 h 1931308"/>
              <a:gd name="connsiteX585" fmla="*/ 2344350 w 2411140"/>
              <a:gd name="connsiteY585" fmla="*/ 1429527 h 1931308"/>
              <a:gd name="connsiteX586" fmla="*/ 2344420 w 2411140"/>
              <a:gd name="connsiteY586" fmla="*/ 1429057 h 1931308"/>
              <a:gd name="connsiteX587" fmla="*/ 2351562 w 2411140"/>
              <a:gd name="connsiteY587" fmla="*/ 1419335 h 1931308"/>
              <a:gd name="connsiteX588" fmla="*/ 2406135 w 2411140"/>
              <a:gd name="connsiteY588" fmla="*/ 1263860 h 1931308"/>
              <a:gd name="connsiteX589" fmla="*/ 2406613 w 2411140"/>
              <a:gd name="connsiteY589" fmla="*/ 672799 h 1931308"/>
              <a:gd name="connsiteX590" fmla="*/ 2392298 w 2411140"/>
              <a:gd name="connsiteY590" fmla="*/ 589266 h 1931308"/>
              <a:gd name="connsiteX591" fmla="*/ 2209004 w 2411140"/>
              <a:gd name="connsiteY591" fmla="*/ 404573 h 1931308"/>
              <a:gd name="connsiteX592" fmla="*/ 2111820 w 2411140"/>
              <a:gd name="connsiteY592" fmla="*/ 378941 h 1931308"/>
              <a:gd name="connsiteX593" fmla="*/ 363683 w 2411140"/>
              <a:gd name="connsiteY593" fmla="*/ 375456 h 1931308"/>
              <a:gd name="connsiteX594" fmla="*/ 363274 w 2411140"/>
              <a:gd name="connsiteY594" fmla="*/ 375499 h 1931308"/>
              <a:gd name="connsiteX595" fmla="*/ 339309 w 2411140"/>
              <a:gd name="connsiteY595" fmla="*/ 376223 h 1931308"/>
              <a:gd name="connsiteX596" fmla="*/ 342687 w 2411140"/>
              <a:gd name="connsiteY596" fmla="*/ 375883 h 1931308"/>
              <a:gd name="connsiteX597" fmla="*/ 319597 w 2411140"/>
              <a:gd name="connsiteY597" fmla="*/ 374847 h 1931308"/>
              <a:gd name="connsiteX598" fmla="*/ 332746 w 2411140"/>
              <a:gd name="connsiteY598" fmla="*/ 376421 h 1931308"/>
              <a:gd name="connsiteX599" fmla="*/ 339309 w 2411140"/>
              <a:gd name="connsiteY599" fmla="*/ 376223 h 1931308"/>
              <a:gd name="connsiteX600" fmla="*/ 319792 w 2411140"/>
              <a:gd name="connsiteY600" fmla="*/ 378186 h 1931308"/>
              <a:gd name="connsiteX601" fmla="*/ 318063 w 2411140"/>
              <a:gd name="connsiteY601" fmla="*/ 378234 h 1931308"/>
              <a:gd name="connsiteX602" fmla="*/ 318909 w 2411140"/>
              <a:gd name="connsiteY602" fmla="*/ 374581 h 1931308"/>
              <a:gd name="connsiteX603" fmla="*/ 319718 w 2411140"/>
              <a:gd name="connsiteY603" fmla="*/ 374581 h 1931308"/>
              <a:gd name="connsiteX604" fmla="*/ 319597 w 2411140"/>
              <a:gd name="connsiteY604" fmla="*/ 374847 h 1931308"/>
              <a:gd name="connsiteX605" fmla="*/ 318910 w 2411140"/>
              <a:gd name="connsiteY605" fmla="*/ 374765 h 1931308"/>
              <a:gd name="connsiteX606" fmla="*/ 318824 w 2411140"/>
              <a:gd name="connsiteY606" fmla="*/ 374755 h 1931308"/>
              <a:gd name="connsiteX607" fmla="*/ 308693 w 2411140"/>
              <a:gd name="connsiteY607" fmla="*/ 374446 h 1931308"/>
              <a:gd name="connsiteX608" fmla="*/ 293653 w 2411140"/>
              <a:gd name="connsiteY608" fmla="*/ 376253 h 1931308"/>
              <a:gd name="connsiteX609" fmla="*/ 301146 w 2411140"/>
              <a:gd name="connsiteY609" fmla="*/ 375160 h 1931308"/>
              <a:gd name="connsiteX610" fmla="*/ 308790 w 2411140"/>
              <a:gd name="connsiteY610" fmla="*/ 374434 h 1931308"/>
              <a:gd name="connsiteX611" fmla="*/ 308779 w 2411140"/>
              <a:gd name="connsiteY611" fmla="*/ 374438 h 1931308"/>
              <a:gd name="connsiteX612" fmla="*/ 308693 w 2411140"/>
              <a:gd name="connsiteY612" fmla="*/ 374446 h 1931308"/>
              <a:gd name="connsiteX613" fmla="*/ 318830 w 2411140"/>
              <a:gd name="connsiteY613" fmla="*/ 373922 h 1931308"/>
              <a:gd name="connsiteX614" fmla="*/ 315230 w 2411140"/>
              <a:gd name="connsiteY614" fmla="*/ 374324 h 1931308"/>
              <a:gd name="connsiteX615" fmla="*/ 318824 w 2411140"/>
              <a:gd name="connsiteY615" fmla="*/ 374755 h 1931308"/>
              <a:gd name="connsiteX616" fmla="*/ 317106 w 2411140"/>
              <a:gd name="connsiteY616" fmla="*/ 378261 h 1931308"/>
              <a:gd name="connsiteX617" fmla="*/ 318063 w 2411140"/>
              <a:gd name="connsiteY617" fmla="*/ 378234 h 1931308"/>
              <a:gd name="connsiteX618" fmla="*/ 318004 w 2411140"/>
              <a:gd name="connsiteY618" fmla="*/ 378366 h 1931308"/>
              <a:gd name="connsiteX619" fmla="*/ 317218 w 2411140"/>
              <a:gd name="connsiteY619" fmla="*/ 378445 h 1931308"/>
              <a:gd name="connsiteX620" fmla="*/ 313059 w 2411140"/>
              <a:gd name="connsiteY620" fmla="*/ 378445 h 1931308"/>
              <a:gd name="connsiteX621" fmla="*/ 312989 w 2411140"/>
              <a:gd name="connsiteY621" fmla="*/ 378455 h 1931308"/>
              <a:gd name="connsiteX622" fmla="*/ 313022 w 2411140"/>
              <a:gd name="connsiteY622" fmla="*/ 378445 h 1931308"/>
              <a:gd name="connsiteX623" fmla="*/ 297566 w 2411140"/>
              <a:gd name="connsiteY623" fmla="*/ 380505 h 1931308"/>
              <a:gd name="connsiteX624" fmla="*/ 297602 w 2411140"/>
              <a:gd name="connsiteY624" fmla="*/ 380506 h 1931308"/>
              <a:gd name="connsiteX625" fmla="*/ 252217 w 2411140"/>
              <a:gd name="connsiteY625" fmla="*/ 389218 h 1931308"/>
              <a:gd name="connsiteX626" fmla="*/ 208072 w 2411140"/>
              <a:gd name="connsiteY626" fmla="*/ 402843 h 1931308"/>
              <a:gd name="connsiteX627" fmla="*/ 208065 w 2411140"/>
              <a:gd name="connsiteY627" fmla="*/ 402882 h 1931308"/>
              <a:gd name="connsiteX628" fmla="*/ 200160 w 2411140"/>
              <a:gd name="connsiteY628" fmla="*/ 406338 h 1931308"/>
              <a:gd name="connsiteX629" fmla="*/ 166668 w 2411140"/>
              <a:gd name="connsiteY629" fmla="*/ 425871 h 1931308"/>
              <a:gd name="connsiteX630" fmla="*/ 147665 w 2411140"/>
              <a:gd name="connsiteY630" fmla="*/ 434882 h 1931308"/>
              <a:gd name="connsiteX631" fmla="*/ 136958 w 2411140"/>
              <a:gd name="connsiteY631" fmla="*/ 443199 h 1931308"/>
              <a:gd name="connsiteX632" fmla="*/ 123699 w 2411140"/>
              <a:gd name="connsiteY632" fmla="*/ 450932 h 1931308"/>
              <a:gd name="connsiteX633" fmla="*/ 122565 w 2411140"/>
              <a:gd name="connsiteY633" fmla="*/ 451550 h 1931308"/>
              <a:gd name="connsiteX634" fmla="*/ 122466 w 2411140"/>
              <a:gd name="connsiteY634" fmla="*/ 451651 h 1931308"/>
              <a:gd name="connsiteX635" fmla="*/ 107717 w 2411140"/>
              <a:gd name="connsiteY635" fmla="*/ 460253 h 1931308"/>
              <a:gd name="connsiteX636" fmla="*/ 39313 w 2411140"/>
              <a:gd name="connsiteY636" fmla="*/ 542236 h 1931308"/>
              <a:gd name="connsiteX637" fmla="*/ 25933 w 2411140"/>
              <a:gd name="connsiteY637" fmla="*/ 580049 h 1931308"/>
              <a:gd name="connsiteX638" fmla="*/ 20830 w 2411140"/>
              <a:gd name="connsiteY638" fmla="*/ 589863 h 1931308"/>
              <a:gd name="connsiteX639" fmla="*/ 20089 w 2411140"/>
              <a:gd name="connsiteY639" fmla="*/ 594590 h 1931308"/>
              <a:gd name="connsiteX640" fmla="*/ 19147 w 2411140"/>
              <a:gd name="connsiteY640" fmla="*/ 596698 h 1931308"/>
              <a:gd name="connsiteX641" fmla="*/ 16662 w 2411140"/>
              <a:gd name="connsiteY641" fmla="*/ 606248 h 1931308"/>
              <a:gd name="connsiteX642" fmla="*/ 9064 w 2411140"/>
              <a:gd name="connsiteY642" fmla="*/ 627720 h 1931308"/>
              <a:gd name="connsiteX643" fmla="*/ 7187 w 2411140"/>
              <a:gd name="connsiteY643" fmla="*/ 640894 h 1931308"/>
              <a:gd name="connsiteX644" fmla="*/ 6819 w 2411140"/>
              <a:gd name="connsiteY644" fmla="*/ 645126 h 1931308"/>
              <a:gd name="connsiteX645" fmla="*/ 6602 w 2411140"/>
              <a:gd name="connsiteY645" fmla="*/ 646569 h 1931308"/>
              <a:gd name="connsiteX646" fmla="*/ 6599 w 2411140"/>
              <a:gd name="connsiteY646" fmla="*/ 645125 h 1931308"/>
              <a:gd name="connsiteX647" fmla="*/ 4722 w 2411140"/>
              <a:gd name="connsiteY647" fmla="*/ 651197 h 1931308"/>
              <a:gd name="connsiteX648" fmla="*/ 4722 w 2411140"/>
              <a:gd name="connsiteY648" fmla="*/ 862224 h 1931308"/>
              <a:gd name="connsiteX649" fmla="*/ 4538 w 2411140"/>
              <a:gd name="connsiteY649" fmla="*/ 874676 h 1931308"/>
              <a:gd name="connsiteX650" fmla="*/ 4538 w 2411140"/>
              <a:gd name="connsiteY650" fmla="*/ 1042993 h 1931308"/>
              <a:gd name="connsiteX651" fmla="*/ 4693 w 2411140"/>
              <a:gd name="connsiteY651" fmla="*/ 1044003 h 1931308"/>
              <a:gd name="connsiteX652" fmla="*/ 6893 w 2411140"/>
              <a:gd name="connsiteY652" fmla="*/ 1287522 h 1931308"/>
              <a:gd name="connsiteX653" fmla="*/ 8917 w 2411140"/>
              <a:gd name="connsiteY653" fmla="*/ 1294660 h 1931308"/>
              <a:gd name="connsiteX654" fmla="*/ 46488 w 2411140"/>
              <a:gd name="connsiteY654" fmla="*/ 1401045 h 1931308"/>
              <a:gd name="connsiteX655" fmla="*/ 72555 w 2411140"/>
              <a:gd name="connsiteY655" fmla="*/ 1431576 h 1931308"/>
              <a:gd name="connsiteX656" fmla="*/ 73071 w 2411140"/>
              <a:gd name="connsiteY656" fmla="*/ 1432489 h 1931308"/>
              <a:gd name="connsiteX657" fmla="*/ 73970 w 2411140"/>
              <a:gd name="connsiteY657" fmla="*/ 1433233 h 1931308"/>
              <a:gd name="connsiteX658" fmla="*/ 100854 w 2411140"/>
              <a:gd name="connsiteY658" fmla="*/ 1464720 h 1931308"/>
              <a:gd name="connsiteX659" fmla="*/ 170095 w 2411140"/>
              <a:gd name="connsiteY659" fmla="*/ 1511699 h 1931308"/>
              <a:gd name="connsiteX660" fmla="*/ 249039 w 2411140"/>
              <a:gd name="connsiteY660" fmla="*/ 1542043 h 1931308"/>
              <a:gd name="connsiteX661" fmla="*/ 249140 w 2411140"/>
              <a:gd name="connsiteY661" fmla="*/ 1542094 h 1931308"/>
              <a:gd name="connsiteX662" fmla="*/ 251605 w 2411140"/>
              <a:gd name="connsiteY662" fmla="*/ 1547761 h 1931308"/>
              <a:gd name="connsiteX663" fmla="*/ 251207 w 2411140"/>
              <a:gd name="connsiteY663" fmla="*/ 1542452 h 1931308"/>
              <a:gd name="connsiteX664" fmla="*/ 299185 w 2411140"/>
              <a:gd name="connsiteY664" fmla="*/ 1550890 h 1931308"/>
              <a:gd name="connsiteX665" fmla="*/ 348790 w 2411140"/>
              <a:gd name="connsiteY665" fmla="*/ 1550374 h 1931308"/>
              <a:gd name="connsiteX666" fmla="*/ 311807 w 2411140"/>
              <a:gd name="connsiteY666" fmla="*/ 1546069 h 1931308"/>
              <a:gd name="connsiteX667" fmla="*/ 261908 w 2411140"/>
              <a:gd name="connsiteY667" fmla="*/ 1533557 h 1931308"/>
              <a:gd name="connsiteX668" fmla="*/ 255358 w 2411140"/>
              <a:gd name="connsiteY668" fmla="*/ 1528737 h 1931308"/>
              <a:gd name="connsiteX669" fmla="*/ 262902 w 2411140"/>
              <a:gd name="connsiteY669" fmla="*/ 1524100 h 1931308"/>
              <a:gd name="connsiteX670" fmla="*/ 260837 w 2411140"/>
              <a:gd name="connsiteY670" fmla="*/ 1523011 h 1931308"/>
              <a:gd name="connsiteX671" fmla="*/ 262166 w 2411140"/>
              <a:gd name="connsiteY671" fmla="*/ 1522039 h 1931308"/>
              <a:gd name="connsiteX672" fmla="*/ 290612 w 2411140"/>
              <a:gd name="connsiteY672" fmla="*/ 1529620 h 1931308"/>
              <a:gd name="connsiteX673" fmla="*/ 392323 w 2411140"/>
              <a:gd name="connsiteY673" fmla="*/ 1540659 h 1931308"/>
              <a:gd name="connsiteX674" fmla="*/ 417862 w 2411140"/>
              <a:gd name="connsiteY674" fmla="*/ 1557146 h 1931308"/>
              <a:gd name="connsiteX675" fmla="*/ 534403 w 2411140"/>
              <a:gd name="connsiteY675" fmla="*/ 1691608 h 1931308"/>
              <a:gd name="connsiteX676" fmla="*/ 660439 w 2411140"/>
              <a:gd name="connsiteY676" fmla="*/ 1737754 h 1931308"/>
              <a:gd name="connsiteX677" fmla="*/ 674202 w 2411140"/>
              <a:gd name="connsiteY677" fmla="*/ 1747101 h 1931308"/>
              <a:gd name="connsiteX678" fmla="*/ 879944 w 2411140"/>
              <a:gd name="connsiteY678" fmla="*/ 1885206 h 1931308"/>
              <a:gd name="connsiteX679" fmla="*/ 934112 w 2411140"/>
              <a:gd name="connsiteY679" fmla="*/ 1890873 h 1931308"/>
              <a:gd name="connsiteX680" fmla="*/ 1129807 w 2411140"/>
              <a:gd name="connsiteY680" fmla="*/ 1890873 h 1931308"/>
              <a:gd name="connsiteX681" fmla="*/ 1147213 w 2411140"/>
              <a:gd name="connsiteY681" fmla="*/ 1892161 h 1931308"/>
              <a:gd name="connsiteX682" fmla="*/ 1158072 w 2411140"/>
              <a:gd name="connsiteY682" fmla="*/ 1894039 h 1931308"/>
              <a:gd name="connsiteX683" fmla="*/ 1146513 w 2411140"/>
              <a:gd name="connsiteY683" fmla="*/ 1894111 h 1931308"/>
              <a:gd name="connsiteX684" fmla="*/ 1185336 w 2411140"/>
              <a:gd name="connsiteY684" fmla="*/ 1902134 h 1931308"/>
              <a:gd name="connsiteX685" fmla="*/ 1217802 w 2411140"/>
              <a:gd name="connsiteY685" fmla="*/ 1906789 h 1931308"/>
              <a:gd name="connsiteX686" fmla="*/ 1250523 w 2411140"/>
              <a:gd name="connsiteY686" fmla="*/ 1912322 h 1931308"/>
              <a:gd name="connsiteX687" fmla="*/ 1250831 w 2411140"/>
              <a:gd name="connsiteY687" fmla="*/ 1912696 h 1931308"/>
              <a:gd name="connsiteX688" fmla="*/ 1240534 w 2411140"/>
              <a:gd name="connsiteY688" fmla="*/ 1919797 h 1931308"/>
              <a:gd name="connsiteX689" fmla="*/ 1240727 w 2411140"/>
              <a:gd name="connsiteY689" fmla="*/ 1919871 h 1931308"/>
              <a:gd name="connsiteX690" fmla="*/ 1240534 w 2411140"/>
              <a:gd name="connsiteY690" fmla="*/ 1919871 h 1931308"/>
              <a:gd name="connsiteX691" fmla="*/ 949051 w 2411140"/>
              <a:gd name="connsiteY691" fmla="*/ 1920092 h 1931308"/>
              <a:gd name="connsiteX692" fmla="*/ 854184 w 2411140"/>
              <a:gd name="connsiteY692" fmla="*/ 1910413 h 1931308"/>
              <a:gd name="connsiteX693" fmla="*/ 849497 w 2411140"/>
              <a:gd name="connsiteY693" fmla="*/ 1909553 h 1931308"/>
              <a:gd name="connsiteX694" fmla="*/ 846878 w 2411140"/>
              <a:gd name="connsiteY694" fmla="*/ 1913173 h 1931308"/>
              <a:gd name="connsiteX695" fmla="*/ 843660 w 2411140"/>
              <a:gd name="connsiteY695" fmla="*/ 1913173 h 1931308"/>
              <a:gd name="connsiteX696" fmla="*/ 790456 w 2411140"/>
              <a:gd name="connsiteY696" fmla="*/ 1892709 h 1931308"/>
              <a:gd name="connsiteX697" fmla="*/ 787018 w 2411140"/>
              <a:gd name="connsiteY697" fmla="*/ 1891095 h 1931308"/>
              <a:gd name="connsiteX698" fmla="*/ 739018 w 2411140"/>
              <a:gd name="connsiteY698" fmla="*/ 1862704 h 1931308"/>
              <a:gd name="connsiteX699" fmla="*/ 658856 w 2411140"/>
              <a:gd name="connsiteY699" fmla="*/ 1778674 h 1931308"/>
              <a:gd name="connsiteX700" fmla="*/ 649951 w 2411140"/>
              <a:gd name="connsiteY700" fmla="*/ 1771314 h 1931308"/>
              <a:gd name="connsiteX701" fmla="*/ 650034 w 2411140"/>
              <a:gd name="connsiteY701" fmla="*/ 1771455 h 1931308"/>
              <a:gd name="connsiteX702" fmla="*/ 591515 w 2411140"/>
              <a:gd name="connsiteY702" fmla="*/ 1759428 h 1931308"/>
              <a:gd name="connsiteX703" fmla="*/ 376868 w 2411140"/>
              <a:gd name="connsiteY703" fmla="*/ 1564137 h 1931308"/>
              <a:gd name="connsiteX704" fmla="*/ 374439 w 2411140"/>
              <a:gd name="connsiteY704" fmla="*/ 1559280 h 1931308"/>
              <a:gd name="connsiteX705" fmla="*/ 368487 w 2411140"/>
              <a:gd name="connsiteY705" fmla="*/ 1559129 h 1931308"/>
              <a:gd name="connsiteX706" fmla="*/ 374329 w 2411140"/>
              <a:gd name="connsiteY706" fmla="*/ 1559096 h 1931308"/>
              <a:gd name="connsiteX707" fmla="*/ 367374 w 2411140"/>
              <a:gd name="connsiteY707" fmla="*/ 1556961 h 1931308"/>
              <a:gd name="connsiteX708" fmla="*/ 319278 w 2411140"/>
              <a:gd name="connsiteY708" fmla="*/ 1557256 h 1931308"/>
              <a:gd name="connsiteX709" fmla="*/ 306472 w 2411140"/>
              <a:gd name="connsiteY709" fmla="*/ 1556704 h 1931308"/>
              <a:gd name="connsiteX710" fmla="*/ 300037 w 2411140"/>
              <a:gd name="connsiteY710" fmla="*/ 1554644 h 1931308"/>
              <a:gd name="connsiteX711" fmla="*/ 293304 w 2411140"/>
              <a:gd name="connsiteY711" fmla="*/ 1554901 h 1931308"/>
              <a:gd name="connsiteX712" fmla="*/ 293298 w 2411140"/>
              <a:gd name="connsiteY712" fmla="*/ 1554900 h 1931308"/>
              <a:gd name="connsiteX713" fmla="*/ 251605 w 2411140"/>
              <a:gd name="connsiteY713" fmla="*/ 1547762 h 1931308"/>
              <a:gd name="connsiteX714" fmla="*/ 251605 w 2411140"/>
              <a:gd name="connsiteY714" fmla="*/ 1547761 h 1931308"/>
              <a:gd name="connsiteX715" fmla="*/ 190113 w 2411140"/>
              <a:gd name="connsiteY715" fmla="*/ 1527041 h 1931308"/>
              <a:gd name="connsiteX716" fmla="*/ 44649 w 2411140"/>
              <a:gd name="connsiteY716" fmla="*/ 1407669 h 1931308"/>
              <a:gd name="connsiteX717" fmla="*/ 12 w 2411140"/>
              <a:gd name="connsiteY717" fmla="*/ 1259480 h 1931308"/>
              <a:gd name="connsiteX718" fmla="*/ 12 w 2411140"/>
              <a:gd name="connsiteY718" fmla="*/ 682328 h 1931308"/>
              <a:gd name="connsiteX719" fmla="*/ 109525 w 2411140"/>
              <a:gd name="connsiteY719" fmla="*/ 452557 h 1931308"/>
              <a:gd name="connsiteX720" fmla="*/ 195933 w 2411140"/>
              <a:gd name="connsiteY720" fmla="*/ 401126 h 1931308"/>
              <a:gd name="connsiteX721" fmla="*/ 293509 w 2411140"/>
              <a:gd name="connsiteY721" fmla="*/ 376276 h 1931308"/>
              <a:gd name="connsiteX722" fmla="*/ 301302 w 2411140"/>
              <a:gd name="connsiteY722" fmla="*/ 376775 h 1931308"/>
              <a:gd name="connsiteX723" fmla="*/ 308779 w 2411140"/>
              <a:gd name="connsiteY723" fmla="*/ 374438 h 1931308"/>
              <a:gd name="connsiteX724" fmla="*/ 308827 w 2411140"/>
              <a:gd name="connsiteY724" fmla="*/ 374433 h 1931308"/>
              <a:gd name="connsiteX725" fmla="*/ 315377 w 2411140"/>
              <a:gd name="connsiteY725" fmla="*/ 374139 h 1931308"/>
              <a:gd name="connsiteX726" fmla="*/ 2066501 w 2411140"/>
              <a:gd name="connsiteY726" fmla="*/ 371705 h 1931308"/>
              <a:gd name="connsiteX727" fmla="*/ 2095995 w 2411140"/>
              <a:gd name="connsiteY727" fmla="*/ 373955 h 1931308"/>
              <a:gd name="connsiteX728" fmla="*/ 2094610 w 2411140"/>
              <a:gd name="connsiteY728" fmla="*/ 373970 h 1931308"/>
              <a:gd name="connsiteX729" fmla="*/ 2084624 w 2411140"/>
              <a:gd name="connsiteY729" fmla="*/ 373183 h 1931308"/>
              <a:gd name="connsiteX730" fmla="*/ 2039666 w 2411140"/>
              <a:gd name="connsiteY730" fmla="*/ 372485 h 1931308"/>
              <a:gd name="connsiteX731" fmla="*/ 2037136 w 2411140"/>
              <a:gd name="connsiteY731" fmla="*/ 372315 h 1931308"/>
              <a:gd name="connsiteX732" fmla="*/ 2037127 w 2411140"/>
              <a:gd name="connsiteY732" fmla="*/ 372294 h 1931308"/>
              <a:gd name="connsiteX733" fmla="*/ 555280 w 2411140"/>
              <a:gd name="connsiteY733" fmla="*/ 297058 h 1931308"/>
              <a:gd name="connsiteX734" fmla="*/ 518042 w 2411140"/>
              <a:gd name="connsiteY734" fmla="*/ 330753 h 1931308"/>
              <a:gd name="connsiteX735" fmla="*/ 483290 w 2411140"/>
              <a:gd name="connsiteY735" fmla="*/ 375501 h 1931308"/>
              <a:gd name="connsiteX736" fmla="*/ 459444 w 2411140"/>
              <a:gd name="connsiteY736" fmla="*/ 423081 h 1931308"/>
              <a:gd name="connsiteX737" fmla="*/ 448405 w 2411140"/>
              <a:gd name="connsiteY737" fmla="*/ 430441 h 1931308"/>
              <a:gd name="connsiteX738" fmla="*/ 448008 w 2411140"/>
              <a:gd name="connsiteY738" fmla="*/ 430371 h 1931308"/>
              <a:gd name="connsiteX739" fmla="*/ 448377 w 2411140"/>
              <a:gd name="connsiteY739" fmla="*/ 427971 h 1931308"/>
              <a:gd name="connsiteX740" fmla="*/ 444651 w 2411140"/>
              <a:gd name="connsiteY740" fmla="*/ 426577 h 1931308"/>
              <a:gd name="connsiteX741" fmla="*/ 430447 w 2411140"/>
              <a:gd name="connsiteY741" fmla="*/ 426577 h 1931308"/>
              <a:gd name="connsiteX742" fmla="*/ 452526 w 2411140"/>
              <a:gd name="connsiteY742" fmla="*/ 402658 h 1931308"/>
              <a:gd name="connsiteX743" fmla="*/ 481965 w 2411140"/>
              <a:gd name="connsiteY743" fmla="*/ 351839 h 1931308"/>
              <a:gd name="connsiteX744" fmla="*/ 516312 w 2411140"/>
              <a:gd name="connsiteY744" fmla="*/ 315914 h 1931308"/>
              <a:gd name="connsiteX745" fmla="*/ 607670 w 2411140"/>
              <a:gd name="connsiteY745" fmla="*/ 262750 h 1931308"/>
              <a:gd name="connsiteX746" fmla="*/ 610540 w 2411140"/>
              <a:gd name="connsiteY746" fmla="*/ 264074 h 1931308"/>
              <a:gd name="connsiteX747" fmla="*/ 611018 w 2411140"/>
              <a:gd name="connsiteY747" fmla="*/ 264047 h 1931308"/>
              <a:gd name="connsiteX748" fmla="*/ 611129 w 2411140"/>
              <a:gd name="connsiteY748" fmla="*/ 264405 h 1931308"/>
              <a:gd name="connsiteX749" fmla="*/ 586142 w 2411140"/>
              <a:gd name="connsiteY749" fmla="*/ 279309 h 1931308"/>
              <a:gd name="connsiteX750" fmla="*/ 561009 w 2411140"/>
              <a:gd name="connsiteY750" fmla="*/ 294286 h 1931308"/>
              <a:gd name="connsiteX751" fmla="*/ 555280 w 2411140"/>
              <a:gd name="connsiteY751" fmla="*/ 297058 h 1931308"/>
              <a:gd name="connsiteX752" fmla="*/ 560052 w 2411140"/>
              <a:gd name="connsiteY752" fmla="*/ 292740 h 1931308"/>
              <a:gd name="connsiteX753" fmla="*/ 518396 w 2411140"/>
              <a:gd name="connsiteY753" fmla="*/ 310367 h 1931308"/>
              <a:gd name="connsiteX754" fmla="*/ 461799 w 2411140"/>
              <a:gd name="connsiteY754" fmla="*/ 378077 h 1931308"/>
              <a:gd name="connsiteX755" fmla="*/ 424522 w 2411140"/>
              <a:gd name="connsiteY755" fmla="*/ 427681 h 1931308"/>
              <a:gd name="connsiteX756" fmla="*/ 437485 w 2411140"/>
              <a:gd name="connsiteY756" fmla="*/ 428523 h 1931308"/>
              <a:gd name="connsiteX757" fmla="*/ 448008 w 2411140"/>
              <a:gd name="connsiteY757" fmla="*/ 430371 h 1931308"/>
              <a:gd name="connsiteX758" fmla="*/ 447742 w 2411140"/>
              <a:gd name="connsiteY758" fmla="*/ 432097 h 1931308"/>
              <a:gd name="connsiteX759" fmla="*/ 431661 w 2411140"/>
              <a:gd name="connsiteY759" fmla="*/ 433753 h 1931308"/>
              <a:gd name="connsiteX760" fmla="*/ 243988 w 2411140"/>
              <a:gd name="connsiteY760" fmla="*/ 487074 h 1931308"/>
              <a:gd name="connsiteX761" fmla="*/ 234162 w 2411140"/>
              <a:gd name="connsiteY761" fmla="*/ 491674 h 1931308"/>
              <a:gd name="connsiteX762" fmla="*/ 230444 w 2411140"/>
              <a:gd name="connsiteY762" fmla="*/ 493006 h 1931308"/>
              <a:gd name="connsiteX763" fmla="*/ 234015 w 2411140"/>
              <a:gd name="connsiteY763" fmla="*/ 489356 h 1931308"/>
              <a:gd name="connsiteX764" fmla="*/ 221466 w 2411140"/>
              <a:gd name="connsiteY764" fmla="*/ 493588 h 1931308"/>
              <a:gd name="connsiteX765" fmla="*/ 213555 w 2411140"/>
              <a:gd name="connsiteY765" fmla="*/ 496348 h 1931308"/>
              <a:gd name="connsiteX766" fmla="*/ 190004 w 2411140"/>
              <a:gd name="connsiteY766" fmla="*/ 504996 h 1931308"/>
              <a:gd name="connsiteX767" fmla="*/ 154787 w 2411140"/>
              <a:gd name="connsiteY767" fmla="*/ 542236 h 1931308"/>
              <a:gd name="connsiteX768" fmla="*/ 103416 w 2411140"/>
              <a:gd name="connsiteY768" fmla="*/ 675411 h 1931308"/>
              <a:gd name="connsiteX769" fmla="*/ 101466 w 2411140"/>
              <a:gd name="connsiteY769" fmla="*/ 776865 h 1931308"/>
              <a:gd name="connsiteX770" fmla="*/ 101208 w 2411140"/>
              <a:gd name="connsiteY770" fmla="*/ 1247889 h 1931308"/>
              <a:gd name="connsiteX771" fmla="*/ 107254 w 2411140"/>
              <a:gd name="connsiteY771" fmla="*/ 1290429 h 1931308"/>
              <a:gd name="connsiteX772" fmla="*/ 107243 w 2411140"/>
              <a:gd name="connsiteY772" fmla="*/ 1290502 h 1931308"/>
              <a:gd name="connsiteX773" fmla="*/ 116590 w 2411140"/>
              <a:gd name="connsiteY773" fmla="*/ 1323952 h 1931308"/>
              <a:gd name="connsiteX774" fmla="*/ 200675 w 2411140"/>
              <a:gd name="connsiteY774" fmla="*/ 1437181 h 1931308"/>
              <a:gd name="connsiteX775" fmla="*/ 278468 w 2411140"/>
              <a:gd name="connsiteY775" fmla="*/ 1482407 h 1931308"/>
              <a:gd name="connsiteX776" fmla="*/ 304227 w 2411140"/>
              <a:gd name="connsiteY776" fmla="*/ 1480825 h 1931308"/>
              <a:gd name="connsiteX777" fmla="*/ 301649 w 2411140"/>
              <a:gd name="connsiteY777" fmla="*/ 1479473 h 1931308"/>
              <a:gd name="connsiteX778" fmla="*/ 306840 w 2411140"/>
              <a:gd name="connsiteY778" fmla="*/ 1478727 h 1931308"/>
              <a:gd name="connsiteX779" fmla="*/ 323657 w 2411140"/>
              <a:gd name="connsiteY779" fmla="*/ 1483106 h 1931308"/>
              <a:gd name="connsiteX780" fmla="*/ 435194 w 2411140"/>
              <a:gd name="connsiteY780" fmla="*/ 1499224 h 1931308"/>
              <a:gd name="connsiteX781" fmla="*/ 467687 w 2411140"/>
              <a:gd name="connsiteY781" fmla="*/ 1523695 h 1931308"/>
              <a:gd name="connsiteX782" fmla="*/ 468013 w 2411140"/>
              <a:gd name="connsiteY782" fmla="*/ 1530408 h 1931308"/>
              <a:gd name="connsiteX783" fmla="*/ 465700 w 2411140"/>
              <a:gd name="connsiteY783" fmla="*/ 1526713 h 1931308"/>
              <a:gd name="connsiteX784" fmla="*/ 472766 w 2411140"/>
              <a:gd name="connsiteY784" fmla="*/ 1550559 h 1931308"/>
              <a:gd name="connsiteX785" fmla="*/ 495176 w 2411140"/>
              <a:gd name="connsiteY785" fmla="*/ 1602077 h 1931308"/>
              <a:gd name="connsiteX786" fmla="*/ 521806 w 2411140"/>
              <a:gd name="connsiteY786" fmla="*/ 1624706 h 1931308"/>
              <a:gd name="connsiteX787" fmla="*/ 527375 w 2411140"/>
              <a:gd name="connsiteY787" fmla="*/ 1631552 h 1931308"/>
              <a:gd name="connsiteX788" fmla="*/ 540459 w 2411140"/>
              <a:gd name="connsiteY788" fmla="*/ 1640557 h 1931308"/>
              <a:gd name="connsiteX789" fmla="*/ 574293 w 2411140"/>
              <a:gd name="connsiteY789" fmla="*/ 1669308 h 1931308"/>
              <a:gd name="connsiteX790" fmla="*/ 625812 w 2411140"/>
              <a:gd name="connsiteY790" fmla="*/ 1675417 h 1931308"/>
              <a:gd name="connsiteX791" fmla="*/ 623734 w 2411140"/>
              <a:gd name="connsiteY791" fmla="*/ 1674214 h 1931308"/>
              <a:gd name="connsiteX792" fmla="*/ 626768 w 2411140"/>
              <a:gd name="connsiteY792" fmla="*/ 1673687 h 1931308"/>
              <a:gd name="connsiteX793" fmla="*/ 680678 w 2411140"/>
              <a:gd name="connsiteY793" fmla="*/ 1687192 h 1931308"/>
              <a:gd name="connsiteX794" fmla="*/ 719096 w 2411140"/>
              <a:gd name="connsiteY794" fmla="*/ 1712142 h 1931308"/>
              <a:gd name="connsiteX795" fmla="*/ 881268 w 2411140"/>
              <a:gd name="connsiteY795" fmla="*/ 1825592 h 1931308"/>
              <a:gd name="connsiteX796" fmla="*/ 888886 w 2411140"/>
              <a:gd name="connsiteY796" fmla="*/ 1827372 h 1931308"/>
              <a:gd name="connsiteX797" fmla="*/ 892170 w 2411140"/>
              <a:gd name="connsiteY797" fmla="*/ 1830231 h 1931308"/>
              <a:gd name="connsiteX798" fmla="*/ 878730 w 2411140"/>
              <a:gd name="connsiteY798" fmla="*/ 1829692 h 1931308"/>
              <a:gd name="connsiteX799" fmla="*/ 861508 w 2411140"/>
              <a:gd name="connsiteY799" fmla="*/ 1824857 h 1931308"/>
              <a:gd name="connsiteX800" fmla="*/ 755490 w 2411140"/>
              <a:gd name="connsiteY800" fmla="*/ 1763145 h 1931308"/>
              <a:gd name="connsiteX801" fmla="*/ 748586 w 2411140"/>
              <a:gd name="connsiteY801" fmla="*/ 1757340 h 1931308"/>
              <a:gd name="connsiteX802" fmla="*/ 743975 w 2411140"/>
              <a:gd name="connsiteY802" fmla="*/ 1757179 h 1931308"/>
              <a:gd name="connsiteX803" fmla="*/ 742795 w 2411140"/>
              <a:gd name="connsiteY803" fmla="*/ 1756263 h 1931308"/>
              <a:gd name="connsiteX804" fmla="*/ 743451 w 2411140"/>
              <a:gd name="connsiteY804" fmla="*/ 1757161 h 1931308"/>
              <a:gd name="connsiteX805" fmla="*/ 741985 w 2411140"/>
              <a:gd name="connsiteY805" fmla="*/ 1757110 h 1931308"/>
              <a:gd name="connsiteX806" fmla="*/ 748572 w 2411140"/>
              <a:gd name="connsiteY806" fmla="*/ 1771057 h 1931308"/>
              <a:gd name="connsiteX807" fmla="*/ 844249 w 2411140"/>
              <a:gd name="connsiteY807" fmla="*/ 1830229 h 1931308"/>
              <a:gd name="connsiteX808" fmla="*/ 883800 w 2411140"/>
              <a:gd name="connsiteY808" fmla="*/ 1843191 h 1931308"/>
              <a:gd name="connsiteX809" fmla="*/ 841195 w 2411140"/>
              <a:gd name="connsiteY809" fmla="*/ 1833468 h 1931308"/>
              <a:gd name="connsiteX810" fmla="*/ 800937 w 2411140"/>
              <a:gd name="connsiteY810" fmla="*/ 1816430 h 1931308"/>
              <a:gd name="connsiteX811" fmla="*/ 792694 w 2411140"/>
              <a:gd name="connsiteY811" fmla="*/ 1813744 h 1931308"/>
              <a:gd name="connsiteX812" fmla="*/ 790907 w 2411140"/>
              <a:gd name="connsiteY812" fmla="*/ 1816718 h 1931308"/>
              <a:gd name="connsiteX813" fmla="*/ 789455 w 2411140"/>
              <a:gd name="connsiteY813" fmla="*/ 1816171 h 1931308"/>
              <a:gd name="connsiteX814" fmla="*/ 790697 w 2411140"/>
              <a:gd name="connsiteY814" fmla="*/ 1817066 h 1931308"/>
              <a:gd name="connsiteX815" fmla="*/ 788646 w 2411140"/>
              <a:gd name="connsiteY815" fmla="*/ 1820478 h 1931308"/>
              <a:gd name="connsiteX816" fmla="*/ 797257 w 2411140"/>
              <a:gd name="connsiteY816" fmla="*/ 1828757 h 1931308"/>
              <a:gd name="connsiteX817" fmla="*/ 910487 w 2411140"/>
              <a:gd name="connsiteY817" fmla="*/ 1868905 h 1931308"/>
              <a:gd name="connsiteX818" fmla="*/ 916358 w 2411140"/>
              <a:gd name="connsiteY818" fmla="*/ 1866350 h 1931308"/>
              <a:gd name="connsiteX819" fmla="*/ 917735 w 2411140"/>
              <a:gd name="connsiteY819" fmla="*/ 1866659 h 1931308"/>
              <a:gd name="connsiteX820" fmla="*/ 917736 w 2411140"/>
              <a:gd name="connsiteY820" fmla="*/ 1866660 h 1931308"/>
              <a:gd name="connsiteX821" fmla="*/ 918987 w 2411140"/>
              <a:gd name="connsiteY821" fmla="*/ 1866439 h 1931308"/>
              <a:gd name="connsiteX822" fmla="*/ 917846 w 2411140"/>
              <a:gd name="connsiteY822" fmla="*/ 1867285 h 1931308"/>
              <a:gd name="connsiteX823" fmla="*/ 928371 w 2411140"/>
              <a:gd name="connsiteY823" fmla="*/ 1872953 h 1931308"/>
              <a:gd name="connsiteX824" fmla="*/ 1044618 w 2411140"/>
              <a:gd name="connsiteY824" fmla="*/ 1879577 h 1931308"/>
              <a:gd name="connsiteX825" fmla="*/ 1062371 w 2411140"/>
              <a:gd name="connsiteY825" fmla="*/ 1880252 h 1931308"/>
              <a:gd name="connsiteX826" fmla="*/ 979861 w 2411140"/>
              <a:gd name="connsiteY826" fmla="*/ 1881268 h 1931308"/>
              <a:gd name="connsiteX827" fmla="*/ 896540 w 2411140"/>
              <a:gd name="connsiteY827" fmla="*/ 1876006 h 1931308"/>
              <a:gd name="connsiteX828" fmla="*/ 685205 w 2411140"/>
              <a:gd name="connsiteY828" fmla="*/ 1739851 h 1931308"/>
              <a:gd name="connsiteX829" fmla="*/ 665812 w 2411140"/>
              <a:gd name="connsiteY829" fmla="*/ 1727008 h 1931308"/>
              <a:gd name="connsiteX830" fmla="*/ 424927 w 2411140"/>
              <a:gd name="connsiteY830" fmla="*/ 1540402 h 1931308"/>
              <a:gd name="connsiteX831" fmla="*/ 409619 w 2411140"/>
              <a:gd name="connsiteY831" fmla="*/ 1530208 h 1931308"/>
              <a:gd name="connsiteX832" fmla="*/ 241706 w 2411140"/>
              <a:gd name="connsiteY832" fmla="*/ 1497531 h 1931308"/>
              <a:gd name="connsiteX833" fmla="*/ 78872 w 2411140"/>
              <a:gd name="connsiteY833" fmla="*/ 1320345 h 1931308"/>
              <a:gd name="connsiteX834" fmla="*/ 68200 w 2411140"/>
              <a:gd name="connsiteY834" fmla="*/ 1247226 h 1931308"/>
              <a:gd name="connsiteX835" fmla="*/ 67979 w 2411140"/>
              <a:gd name="connsiteY835" fmla="*/ 695245 h 1931308"/>
              <a:gd name="connsiteX836" fmla="*/ 185735 w 2411140"/>
              <a:gd name="connsiteY836" fmla="*/ 468381 h 1931308"/>
              <a:gd name="connsiteX837" fmla="*/ 402406 w 2411140"/>
              <a:gd name="connsiteY837" fmla="*/ 402879 h 1931308"/>
              <a:gd name="connsiteX838" fmla="*/ 427356 w 2411140"/>
              <a:gd name="connsiteY838" fmla="*/ 387129 h 1931308"/>
              <a:gd name="connsiteX839" fmla="*/ 470426 w 2411140"/>
              <a:gd name="connsiteY839" fmla="*/ 317036 h 1931308"/>
              <a:gd name="connsiteX840" fmla="*/ 470415 w 2411140"/>
              <a:gd name="connsiteY840" fmla="*/ 317096 h 1931308"/>
              <a:gd name="connsiteX841" fmla="*/ 466326 w 2411140"/>
              <a:gd name="connsiteY841" fmla="*/ 339365 h 1931308"/>
              <a:gd name="connsiteX842" fmla="*/ 452563 w 2411140"/>
              <a:gd name="connsiteY842" fmla="*/ 375096 h 1931308"/>
              <a:gd name="connsiteX843" fmla="*/ 464780 w 2411140"/>
              <a:gd name="connsiteY843" fmla="*/ 361922 h 1931308"/>
              <a:gd name="connsiteX844" fmla="*/ 510408 w 2411140"/>
              <a:gd name="connsiteY844" fmla="*/ 308897 h 1931308"/>
              <a:gd name="connsiteX845" fmla="*/ 524300 w 2411140"/>
              <a:gd name="connsiteY845" fmla="*/ 297973 h 1931308"/>
              <a:gd name="connsiteX846" fmla="*/ 558820 w 2411140"/>
              <a:gd name="connsiteY846" fmla="*/ 277106 h 1931308"/>
              <a:gd name="connsiteX847" fmla="*/ 607670 w 2411140"/>
              <a:gd name="connsiteY847" fmla="*/ 262750 h 1931308"/>
              <a:gd name="connsiteX848" fmla="*/ 1754797 w 2411140"/>
              <a:gd name="connsiteY848" fmla="*/ 247000 h 1931308"/>
              <a:gd name="connsiteX849" fmla="*/ 1776407 w 2411140"/>
              <a:gd name="connsiteY849" fmla="*/ 247769 h 1931308"/>
              <a:gd name="connsiteX850" fmla="*/ 1797520 w 2411140"/>
              <a:gd name="connsiteY850" fmla="*/ 252042 h 1931308"/>
              <a:gd name="connsiteX851" fmla="*/ 1851209 w 2411140"/>
              <a:gd name="connsiteY851" fmla="*/ 280966 h 1931308"/>
              <a:gd name="connsiteX852" fmla="*/ 1919437 w 2411140"/>
              <a:gd name="connsiteY852" fmla="*/ 349655 h 1931308"/>
              <a:gd name="connsiteX853" fmla="*/ 1927123 w 2411140"/>
              <a:gd name="connsiteY853" fmla="*/ 362925 h 1931308"/>
              <a:gd name="connsiteX854" fmla="*/ 1951343 w 2411140"/>
              <a:gd name="connsiteY854" fmla="*/ 413512 h 1931308"/>
              <a:gd name="connsiteX855" fmla="*/ 1951266 w 2411140"/>
              <a:gd name="connsiteY855" fmla="*/ 413735 h 1931308"/>
              <a:gd name="connsiteX856" fmla="*/ 1848045 w 2411140"/>
              <a:gd name="connsiteY856" fmla="*/ 290164 h 1931308"/>
              <a:gd name="connsiteX857" fmla="*/ 1803127 w 2411140"/>
              <a:gd name="connsiteY857" fmla="*/ 264899 h 1931308"/>
              <a:gd name="connsiteX858" fmla="*/ 723145 w 2411140"/>
              <a:gd name="connsiteY858" fmla="*/ 199687 h 1931308"/>
              <a:gd name="connsiteX859" fmla="*/ 717611 w 2411140"/>
              <a:gd name="connsiteY859" fmla="*/ 215995 h 1931308"/>
              <a:gd name="connsiteX860" fmla="*/ 717292 w 2411140"/>
              <a:gd name="connsiteY860" fmla="*/ 216494 h 1931308"/>
              <a:gd name="connsiteX861" fmla="*/ 700558 w 2411140"/>
              <a:gd name="connsiteY861" fmla="*/ 237556 h 1931308"/>
              <a:gd name="connsiteX862" fmla="*/ 676586 w 2411140"/>
              <a:gd name="connsiteY862" fmla="*/ 242747 h 1931308"/>
              <a:gd name="connsiteX863" fmla="*/ 682739 w 2411140"/>
              <a:gd name="connsiteY863" fmla="*/ 237874 h 1931308"/>
              <a:gd name="connsiteX864" fmla="*/ 707762 w 2411140"/>
              <a:gd name="connsiteY864" fmla="*/ 216604 h 1931308"/>
              <a:gd name="connsiteX865" fmla="*/ 739617 w 2411140"/>
              <a:gd name="connsiteY865" fmla="*/ 181574 h 1931308"/>
              <a:gd name="connsiteX866" fmla="*/ 723145 w 2411140"/>
              <a:gd name="connsiteY866" fmla="*/ 199687 h 1931308"/>
              <a:gd name="connsiteX867" fmla="*/ 723246 w 2411140"/>
              <a:gd name="connsiteY867" fmla="*/ 199392 h 1931308"/>
              <a:gd name="connsiteX868" fmla="*/ 734846 w 2411140"/>
              <a:gd name="connsiteY868" fmla="*/ 185767 h 1931308"/>
              <a:gd name="connsiteX869" fmla="*/ 1769778 w 2411140"/>
              <a:gd name="connsiteY869" fmla="*/ 167561 h 1931308"/>
              <a:gd name="connsiteX870" fmla="*/ 1770092 w 2411140"/>
              <a:gd name="connsiteY870" fmla="*/ 167607 h 1931308"/>
              <a:gd name="connsiteX871" fmla="*/ 1776147 w 2411140"/>
              <a:gd name="connsiteY871" fmla="*/ 168392 h 1931308"/>
              <a:gd name="connsiteX872" fmla="*/ 1772663 w 2411140"/>
              <a:gd name="connsiteY872" fmla="*/ 168556 h 1931308"/>
              <a:gd name="connsiteX873" fmla="*/ 1763481 w 2411140"/>
              <a:gd name="connsiteY873" fmla="*/ 166521 h 1931308"/>
              <a:gd name="connsiteX874" fmla="*/ 1768954 w 2411140"/>
              <a:gd name="connsiteY874" fmla="*/ 167277 h 1931308"/>
              <a:gd name="connsiteX875" fmla="*/ 1769778 w 2411140"/>
              <a:gd name="connsiteY875" fmla="*/ 167561 h 1931308"/>
              <a:gd name="connsiteX876" fmla="*/ 1764104 w 2411140"/>
              <a:gd name="connsiteY876" fmla="*/ 166729 h 1931308"/>
              <a:gd name="connsiteX877" fmla="*/ 686125 w 2411140"/>
              <a:gd name="connsiteY877" fmla="*/ 139189 h 1931308"/>
              <a:gd name="connsiteX878" fmla="*/ 704193 w 2411140"/>
              <a:gd name="connsiteY878" fmla="*/ 141645 h 1931308"/>
              <a:gd name="connsiteX879" fmla="*/ 704203 w 2411140"/>
              <a:gd name="connsiteY879" fmla="*/ 141637 h 1931308"/>
              <a:gd name="connsiteX880" fmla="*/ 704303 w 2411140"/>
              <a:gd name="connsiteY880" fmla="*/ 141829 h 1931308"/>
              <a:gd name="connsiteX881" fmla="*/ 673723 w 2411140"/>
              <a:gd name="connsiteY881" fmla="*/ 181277 h 1931308"/>
              <a:gd name="connsiteX882" fmla="*/ 654661 w 2411140"/>
              <a:gd name="connsiteY882" fmla="*/ 192979 h 1931308"/>
              <a:gd name="connsiteX883" fmla="*/ 506031 w 2411140"/>
              <a:gd name="connsiteY883" fmla="*/ 258886 h 1931308"/>
              <a:gd name="connsiteX884" fmla="*/ 411679 w 2411140"/>
              <a:gd name="connsiteY884" fmla="*/ 383744 h 1931308"/>
              <a:gd name="connsiteX885" fmla="*/ 402626 w 2411140"/>
              <a:gd name="connsiteY885" fmla="*/ 389668 h 1931308"/>
              <a:gd name="connsiteX886" fmla="*/ 369876 w 2411140"/>
              <a:gd name="connsiteY886" fmla="*/ 389374 h 1931308"/>
              <a:gd name="connsiteX887" fmla="*/ 369780 w 2411140"/>
              <a:gd name="connsiteY887" fmla="*/ 389227 h 1931308"/>
              <a:gd name="connsiteX888" fmla="*/ 369802 w 2411140"/>
              <a:gd name="connsiteY888" fmla="*/ 389227 h 1931308"/>
              <a:gd name="connsiteX889" fmla="*/ 365699 w 2411140"/>
              <a:gd name="connsiteY889" fmla="*/ 382853 h 1931308"/>
              <a:gd name="connsiteX890" fmla="*/ 373869 w 2411140"/>
              <a:gd name="connsiteY890" fmla="*/ 384747 h 1931308"/>
              <a:gd name="connsiteX891" fmla="*/ 381284 w 2411140"/>
              <a:gd name="connsiteY891" fmla="*/ 380433 h 1931308"/>
              <a:gd name="connsiteX892" fmla="*/ 393280 w 2411140"/>
              <a:gd name="connsiteY892" fmla="*/ 361223 h 1931308"/>
              <a:gd name="connsiteX893" fmla="*/ 447963 w 2411140"/>
              <a:gd name="connsiteY893" fmla="*/ 275004 h 1931308"/>
              <a:gd name="connsiteX894" fmla="*/ 527643 w 2411140"/>
              <a:gd name="connsiteY894" fmla="*/ 212691 h 1931308"/>
              <a:gd name="connsiteX895" fmla="*/ 571304 w 2411140"/>
              <a:gd name="connsiteY895" fmla="*/ 193146 h 1931308"/>
              <a:gd name="connsiteX896" fmla="*/ 577447 w 2411140"/>
              <a:gd name="connsiteY896" fmla="*/ 191062 h 1931308"/>
              <a:gd name="connsiteX897" fmla="*/ 623015 w 2411140"/>
              <a:gd name="connsiteY897" fmla="*/ 178996 h 1931308"/>
              <a:gd name="connsiteX898" fmla="*/ 672583 w 2411140"/>
              <a:gd name="connsiteY898" fmla="*/ 149815 h 1931308"/>
              <a:gd name="connsiteX899" fmla="*/ 686125 w 2411140"/>
              <a:gd name="connsiteY899" fmla="*/ 139189 h 1931308"/>
              <a:gd name="connsiteX900" fmla="*/ 1128629 w 2411140"/>
              <a:gd name="connsiteY900" fmla="*/ 86999 h 1931308"/>
              <a:gd name="connsiteX901" fmla="*/ 1264784 w 2411140"/>
              <a:gd name="connsiteY901" fmla="*/ 91967 h 1931308"/>
              <a:gd name="connsiteX902" fmla="*/ 1286301 w 2411140"/>
              <a:gd name="connsiteY902" fmla="*/ 93663 h 1931308"/>
              <a:gd name="connsiteX903" fmla="*/ 967157 w 2411140"/>
              <a:gd name="connsiteY903" fmla="*/ 94138 h 1931308"/>
              <a:gd name="connsiteX904" fmla="*/ 720274 w 2411140"/>
              <a:gd name="connsiteY904" fmla="*/ 213035 h 1931308"/>
              <a:gd name="connsiteX905" fmla="*/ 717441 w 2411140"/>
              <a:gd name="connsiteY905" fmla="*/ 216494 h 1931308"/>
              <a:gd name="connsiteX906" fmla="*/ 717611 w 2411140"/>
              <a:gd name="connsiteY906" fmla="*/ 215995 h 1931308"/>
              <a:gd name="connsiteX907" fmla="*/ 733949 w 2411140"/>
              <a:gd name="connsiteY907" fmla="*/ 190390 h 1931308"/>
              <a:gd name="connsiteX908" fmla="*/ 755379 w 2411140"/>
              <a:gd name="connsiteY908" fmla="*/ 168177 h 1931308"/>
              <a:gd name="connsiteX909" fmla="*/ 856318 w 2411140"/>
              <a:gd name="connsiteY909" fmla="*/ 109005 h 1931308"/>
              <a:gd name="connsiteX910" fmla="*/ 959355 w 2411140"/>
              <a:gd name="connsiteY910" fmla="*/ 87735 h 1931308"/>
              <a:gd name="connsiteX911" fmla="*/ 1128629 w 2411140"/>
              <a:gd name="connsiteY911" fmla="*/ 86999 h 1931308"/>
              <a:gd name="connsiteX912" fmla="*/ 906061 w 2411140"/>
              <a:gd name="connsiteY912" fmla="*/ 86505 h 1931308"/>
              <a:gd name="connsiteX913" fmla="*/ 824598 w 2411140"/>
              <a:gd name="connsiteY913" fmla="*/ 111949 h 1931308"/>
              <a:gd name="connsiteX914" fmla="*/ 721230 w 2411140"/>
              <a:gd name="connsiteY914" fmla="*/ 191508 h 1931308"/>
              <a:gd name="connsiteX915" fmla="*/ 673392 w 2411140"/>
              <a:gd name="connsiteY915" fmla="*/ 238831 h 1931308"/>
              <a:gd name="connsiteX916" fmla="*/ 671110 w 2411140"/>
              <a:gd name="connsiteY916" fmla="*/ 241002 h 1931308"/>
              <a:gd name="connsiteX917" fmla="*/ 674275 w 2411140"/>
              <a:gd name="connsiteY917" fmla="*/ 243247 h 1931308"/>
              <a:gd name="connsiteX918" fmla="*/ 676586 w 2411140"/>
              <a:gd name="connsiteY918" fmla="*/ 242747 h 1931308"/>
              <a:gd name="connsiteX919" fmla="*/ 674607 w 2411140"/>
              <a:gd name="connsiteY919" fmla="*/ 244314 h 1931308"/>
              <a:gd name="connsiteX920" fmla="*/ 666217 w 2411140"/>
              <a:gd name="connsiteY920" fmla="*/ 248840 h 1931308"/>
              <a:gd name="connsiteX921" fmla="*/ 619703 w 2411140"/>
              <a:gd name="connsiteY921" fmla="*/ 263559 h 1931308"/>
              <a:gd name="connsiteX922" fmla="*/ 611018 w 2411140"/>
              <a:gd name="connsiteY922" fmla="*/ 264047 h 1931308"/>
              <a:gd name="connsiteX923" fmla="*/ 610536 w 2411140"/>
              <a:gd name="connsiteY923" fmla="*/ 262503 h 1931308"/>
              <a:gd name="connsiteX924" fmla="*/ 604542 w 2411140"/>
              <a:gd name="connsiteY924" fmla="*/ 260946 h 1931308"/>
              <a:gd name="connsiteX925" fmla="*/ 553465 w 2411140"/>
              <a:gd name="connsiteY925" fmla="*/ 275040 h 1931308"/>
              <a:gd name="connsiteX926" fmla="*/ 524300 w 2411140"/>
              <a:gd name="connsiteY926" fmla="*/ 297973 h 1931308"/>
              <a:gd name="connsiteX927" fmla="*/ 514937 w 2411140"/>
              <a:gd name="connsiteY927" fmla="*/ 303633 h 1931308"/>
              <a:gd name="connsiteX928" fmla="*/ 510408 w 2411140"/>
              <a:gd name="connsiteY928" fmla="*/ 308897 h 1931308"/>
              <a:gd name="connsiteX929" fmla="*/ 488883 w 2411140"/>
              <a:gd name="connsiteY929" fmla="*/ 325822 h 1931308"/>
              <a:gd name="connsiteX930" fmla="*/ 457310 w 2411140"/>
              <a:gd name="connsiteY930" fmla="*/ 367295 h 1931308"/>
              <a:gd name="connsiteX931" fmla="*/ 470741 w 2411140"/>
              <a:gd name="connsiteY931" fmla="*/ 336788 h 1931308"/>
              <a:gd name="connsiteX932" fmla="*/ 474412 w 2411140"/>
              <a:gd name="connsiteY932" fmla="*/ 326848 h 1931308"/>
              <a:gd name="connsiteX933" fmla="*/ 470546 w 2411140"/>
              <a:gd name="connsiteY933" fmla="*/ 316942 h 1931308"/>
              <a:gd name="connsiteX934" fmla="*/ 470521 w 2411140"/>
              <a:gd name="connsiteY934" fmla="*/ 316880 h 1931308"/>
              <a:gd name="connsiteX935" fmla="*/ 470426 w 2411140"/>
              <a:gd name="connsiteY935" fmla="*/ 317036 h 1931308"/>
              <a:gd name="connsiteX936" fmla="*/ 470447 w 2411140"/>
              <a:gd name="connsiteY936" fmla="*/ 316918 h 1931308"/>
              <a:gd name="connsiteX937" fmla="*/ 477365 w 2411140"/>
              <a:gd name="connsiteY937" fmla="*/ 308785 h 1931308"/>
              <a:gd name="connsiteX938" fmla="*/ 654956 w 2411140"/>
              <a:gd name="connsiteY938" fmla="*/ 207405 h 1931308"/>
              <a:gd name="connsiteX939" fmla="*/ 667836 w 2411140"/>
              <a:gd name="connsiteY939" fmla="*/ 205454 h 1931308"/>
              <a:gd name="connsiteX940" fmla="*/ 683328 w 2411140"/>
              <a:gd name="connsiteY940" fmla="*/ 195813 h 1931308"/>
              <a:gd name="connsiteX941" fmla="*/ 728333 w 2411140"/>
              <a:gd name="connsiteY941" fmla="*/ 141535 h 1931308"/>
              <a:gd name="connsiteX942" fmla="*/ 728274 w 2411140"/>
              <a:gd name="connsiteY942" fmla="*/ 141845 h 1931308"/>
              <a:gd name="connsiteX943" fmla="*/ 725021 w 2411140"/>
              <a:gd name="connsiteY943" fmla="*/ 148885 h 1931308"/>
              <a:gd name="connsiteX944" fmla="*/ 726897 w 2411140"/>
              <a:gd name="connsiteY944" fmla="*/ 156438 h 1931308"/>
              <a:gd name="connsiteX945" fmla="*/ 744119 w 2411140"/>
              <a:gd name="connsiteY945" fmla="*/ 156623 h 1931308"/>
              <a:gd name="connsiteX946" fmla="*/ 759133 w 2411140"/>
              <a:gd name="connsiteY946" fmla="*/ 147680 h 1931308"/>
              <a:gd name="connsiteX947" fmla="*/ 829566 w 2411140"/>
              <a:gd name="connsiteY947" fmla="*/ 108490 h 1931308"/>
              <a:gd name="connsiteX948" fmla="*/ 889359 w 2411140"/>
              <a:gd name="connsiteY948" fmla="*/ 88177 h 1931308"/>
              <a:gd name="connsiteX949" fmla="*/ 1416148 w 2411140"/>
              <a:gd name="connsiteY949" fmla="*/ 84064 h 1931308"/>
              <a:gd name="connsiteX950" fmla="*/ 1493048 w 2411140"/>
              <a:gd name="connsiteY950" fmla="*/ 87036 h 1931308"/>
              <a:gd name="connsiteX951" fmla="*/ 1577685 w 2411140"/>
              <a:gd name="connsiteY951" fmla="*/ 106539 h 1931308"/>
              <a:gd name="connsiteX952" fmla="*/ 1629608 w 2411140"/>
              <a:gd name="connsiteY952" fmla="*/ 140026 h 1931308"/>
              <a:gd name="connsiteX953" fmla="*/ 1707658 w 2411140"/>
              <a:gd name="connsiteY953" fmla="*/ 229484 h 1931308"/>
              <a:gd name="connsiteX954" fmla="*/ 1722377 w 2411140"/>
              <a:gd name="connsiteY954" fmla="*/ 235445 h 1931308"/>
              <a:gd name="connsiteX955" fmla="*/ 1757704 w 2411140"/>
              <a:gd name="connsiteY955" fmla="*/ 235445 h 1931308"/>
              <a:gd name="connsiteX956" fmla="*/ 1815008 w 2411140"/>
              <a:gd name="connsiteY956" fmla="*/ 255612 h 1931308"/>
              <a:gd name="connsiteX957" fmla="*/ 1815348 w 2411140"/>
              <a:gd name="connsiteY957" fmla="*/ 255772 h 1931308"/>
              <a:gd name="connsiteX958" fmla="*/ 1865051 w 2411140"/>
              <a:gd name="connsiteY958" fmla="*/ 286278 h 1931308"/>
              <a:gd name="connsiteX959" fmla="*/ 1908152 w 2411140"/>
              <a:gd name="connsiteY959" fmla="*/ 326061 h 1931308"/>
              <a:gd name="connsiteX960" fmla="*/ 1943675 w 2411140"/>
              <a:gd name="connsiteY960" fmla="*/ 371658 h 1931308"/>
              <a:gd name="connsiteX961" fmla="*/ 1946824 w 2411140"/>
              <a:gd name="connsiteY961" fmla="*/ 376714 h 1931308"/>
              <a:gd name="connsiteX962" fmla="*/ 1958525 w 2411140"/>
              <a:gd name="connsiteY962" fmla="*/ 399926 h 1931308"/>
              <a:gd name="connsiteX963" fmla="*/ 1974817 w 2411140"/>
              <a:gd name="connsiteY963" fmla="*/ 424848 h 1931308"/>
              <a:gd name="connsiteX964" fmla="*/ 1959101 w 2411140"/>
              <a:gd name="connsiteY964" fmla="*/ 426903 h 1931308"/>
              <a:gd name="connsiteX965" fmla="*/ 1954099 w 2411140"/>
              <a:gd name="connsiteY965" fmla="*/ 420138 h 1931308"/>
              <a:gd name="connsiteX966" fmla="*/ 1951449 w 2411140"/>
              <a:gd name="connsiteY966" fmla="*/ 413735 h 1931308"/>
              <a:gd name="connsiteX967" fmla="*/ 1951343 w 2411140"/>
              <a:gd name="connsiteY967" fmla="*/ 413512 h 1931308"/>
              <a:gd name="connsiteX968" fmla="*/ 1953010 w 2411140"/>
              <a:gd name="connsiteY968" fmla="*/ 408642 h 1931308"/>
              <a:gd name="connsiteX969" fmla="*/ 1950861 w 2411140"/>
              <a:gd name="connsiteY969" fmla="*/ 403909 h 1931308"/>
              <a:gd name="connsiteX970" fmla="*/ 1927123 w 2411140"/>
              <a:gd name="connsiteY970" fmla="*/ 362925 h 1931308"/>
              <a:gd name="connsiteX971" fmla="*/ 1922010 w 2411140"/>
              <a:gd name="connsiteY971" fmla="*/ 352245 h 1931308"/>
              <a:gd name="connsiteX972" fmla="*/ 1919437 w 2411140"/>
              <a:gd name="connsiteY972" fmla="*/ 349655 h 1931308"/>
              <a:gd name="connsiteX973" fmla="*/ 1909683 w 2411140"/>
              <a:gd name="connsiteY973" fmla="*/ 332814 h 1931308"/>
              <a:gd name="connsiteX974" fmla="*/ 1810547 w 2411140"/>
              <a:gd name="connsiteY974" fmla="*/ 254359 h 1931308"/>
              <a:gd name="connsiteX975" fmla="*/ 1754797 w 2411140"/>
              <a:gd name="connsiteY975" fmla="*/ 247000 h 1931308"/>
              <a:gd name="connsiteX976" fmla="*/ 1754797 w 2411140"/>
              <a:gd name="connsiteY976" fmla="*/ 247000 h 1931308"/>
              <a:gd name="connsiteX977" fmla="*/ 1754796 w 2411140"/>
              <a:gd name="connsiteY977" fmla="*/ 247000 h 1931308"/>
              <a:gd name="connsiteX978" fmla="*/ 1714318 w 2411140"/>
              <a:gd name="connsiteY978" fmla="*/ 240524 h 1931308"/>
              <a:gd name="connsiteX979" fmla="*/ 1706480 w 2411140"/>
              <a:gd name="connsiteY979" fmla="*/ 233973 h 1931308"/>
              <a:gd name="connsiteX980" fmla="*/ 1508650 w 2411140"/>
              <a:gd name="connsiteY980" fmla="*/ 99437 h 1931308"/>
              <a:gd name="connsiteX981" fmla="*/ 1460075 w 2411140"/>
              <a:gd name="connsiteY981" fmla="*/ 94249 h 1931308"/>
              <a:gd name="connsiteX982" fmla="*/ 1288593 w 2411140"/>
              <a:gd name="connsiteY982" fmla="*/ 93844 h 1931308"/>
              <a:gd name="connsiteX983" fmla="*/ 1286301 w 2411140"/>
              <a:gd name="connsiteY983" fmla="*/ 93663 h 1931308"/>
              <a:gd name="connsiteX984" fmla="*/ 1288520 w 2411140"/>
              <a:gd name="connsiteY984" fmla="*/ 93660 h 1931308"/>
              <a:gd name="connsiteX985" fmla="*/ 1274095 w 2411140"/>
              <a:gd name="connsiteY985" fmla="*/ 89980 h 1931308"/>
              <a:gd name="connsiteX986" fmla="*/ 1199090 w 2411140"/>
              <a:gd name="connsiteY986" fmla="*/ 87050 h 1931308"/>
              <a:gd name="connsiteX987" fmla="*/ 1143786 w 2411140"/>
              <a:gd name="connsiteY987" fmla="*/ 84460 h 1931308"/>
              <a:gd name="connsiteX988" fmla="*/ 1307582 w 2411140"/>
              <a:gd name="connsiteY988" fmla="*/ 84460 h 1931308"/>
              <a:gd name="connsiteX989" fmla="*/ 1339192 w 2411140"/>
              <a:gd name="connsiteY989" fmla="*/ 85895 h 1931308"/>
              <a:gd name="connsiteX990" fmla="*/ 1416148 w 2411140"/>
              <a:gd name="connsiteY990" fmla="*/ 84064 h 1931308"/>
              <a:gd name="connsiteX991" fmla="*/ 969986 w 2411140"/>
              <a:gd name="connsiteY991" fmla="*/ 83984 h 1931308"/>
              <a:gd name="connsiteX992" fmla="*/ 924765 w 2411140"/>
              <a:gd name="connsiteY992" fmla="*/ 86962 h 1931308"/>
              <a:gd name="connsiteX993" fmla="*/ 854847 w 2411140"/>
              <a:gd name="connsiteY993" fmla="*/ 106466 h 1931308"/>
              <a:gd name="connsiteX994" fmla="*/ 789313 w 2411140"/>
              <a:gd name="connsiteY994" fmla="*/ 137892 h 1931308"/>
              <a:gd name="connsiteX995" fmla="*/ 739617 w 2411140"/>
              <a:gd name="connsiteY995" fmla="*/ 181574 h 1931308"/>
              <a:gd name="connsiteX996" fmla="*/ 770504 w 2411140"/>
              <a:gd name="connsiteY996" fmla="*/ 147607 h 1931308"/>
              <a:gd name="connsiteX997" fmla="*/ 846678 w 2411140"/>
              <a:gd name="connsiteY997" fmla="*/ 105619 h 1931308"/>
              <a:gd name="connsiteX998" fmla="*/ 949493 w 2411140"/>
              <a:gd name="connsiteY998" fmla="*/ 84018 h 1931308"/>
              <a:gd name="connsiteX999" fmla="*/ 1095294 w 2411140"/>
              <a:gd name="connsiteY999" fmla="*/ 83540 h 1931308"/>
              <a:gd name="connsiteX1000" fmla="*/ 1124140 w 2411140"/>
              <a:gd name="connsiteY1000" fmla="*/ 83540 h 1931308"/>
              <a:gd name="connsiteX1001" fmla="*/ 1143786 w 2411140"/>
              <a:gd name="connsiteY1001" fmla="*/ 84460 h 1931308"/>
              <a:gd name="connsiteX1002" fmla="*/ 1114168 w 2411140"/>
              <a:gd name="connsiteY1002" fmla="*/ 84460 h 1931308"/>
              <a:gd name="connsiteX1003" fmla="*/ 976724 w 2411140"/>
              <a:gd name="connsiteY1003" fmla="*/ 83540 h 1931308"/>
              <a:gd name="connsiteX1004" fmla="*/ 1067519 w 2411140"/>
              <a:gd name="connsiteY1004" fmla="*/ 83540 h 1931308"/>
              <a:gd name="connsiteX1005" fmla="*/ 1066914 w 2411140"/>
              <a:gd name="connsiteY1005" fmla="*/ 84133 h 1931308"/>
              <a:gd name="connsiteX1006" fmla="*/ 1059706 w 2411140"/>
              <a:gd name="connsiteY1006" fmla="*/ 83834 h 1931308"/>
              <a:gd name="connsiteX1007" fmla="*/ 969986 w 2411140"/>
              <a:gd name="connsiteY1007" fmla="*/ 83984 h 1931308"/>
              <a:gd name="connsiteX1008" fmla="*/ 979630 w 2411140"/>
              <a:gd name="connsiteY1008" fmla="*/ 81131 h 1931308"/>
              <a:gd name="connsiteX1009" fmla="*/ 967524 w 2411140"/>
              <a:gd name="connsiteY1009" fmla="*/ 81627 h 1931308"/>
              <a:gd name="connsiteX1010" fmla="*/ 952216 w 2411140"/>
              <a:gd name="connsiteY1010" fmla="*/ 81884 h 1931308"/>
              <a:gd name="connsiteX1011" fmla="*/ 906061 w 2411140"/>
              <a:gd name="connsiteY1011" fmla="*/ 86505 h 1931308"/>
              <a:gd name="connsiteX1012" fmla="*/ 912841 w 2411140"/>
              <a:gd name="connsiteY1012" fmla="*/ 84387 h 1931308"/>
              <a:gd name="connsiteX1013" fmla="*/ 941949 w 2411140"/>
              <a:gd name="connsiteY1013" fmla="*/ 81259 h 1931308"/>
              <a:gd name="connsiteX1014" fmla="*/ 1019705 w 2411140"/>
              <a:gd name="connsiteY1014" fmla="*/ 79488 h 1931308"/>
              <a:gd name="connsiteX1015" fmla="*/ 1053635 w 2411140"/>
              <a:gd name="connsiteY1015" fmla="*/ 80879 h 1931308"/>
              <a:gd name="connsiteX1016" fmla="*/ 979630 w 2411140"/>
              <a:gd name="connsiteY1016" fmla="*/ 81131 h 1931308"/>
              <a:gd name="connsiteX1017" fmla="*/ 1072180 w 2411140"/>
              <a:gd name="connsiteY1017" fmla="*/ 78977 h 1931308"/>
              <a:gd name="connsiteX1018" fmla="*/ 1069570 w 2411140"/>
              <a:gd name="connsiteY1018" fmla="*/ 81532 h 1931308"/>
              <a:gd name="connsiteX1019" fmla="*/ 1053635 w 2411140"/>
              <a:gd name="connsiteY1019" fmla="*/ 80879 h 1931308"/>
              <a:gd name="connsiteX1020" fmla="*/ 1060956 w 2411140"/>
              <a:gd name="connsiteY1020" fmla="*/ 80854 h 1931308"/>
              <a:gd name="connsiteX1021" fmla="*/ 1078730 w 2411140"/>
              <a:gd name="connsiteY1021" fmla="*/ 78940 h 1931308"/>
              <a:gd name="connsiteX1022" fmla="*/ 1078914 w 2411140"/>
              <a:gd name="connsiteY1022" fmla="*/ 78940 h 1931308"/>
              <a:gd name="connsiteX1023" fmla="*/ 1081007 w 2411140"/>
              <a:gd name="connsiteY1023" fmla="*/ 79074 h 1931308"/>
              <a:gd name="connsiteX1024" fmla="*/ 1084729 w 2411140"/>
              <a:gd name="connsiteY1024" fmla="*/ 83025 h 1931308"/>
              <a:gd name="connsiteX1025" fmla="*/ 1095294 w 2411140"/>
              <a:gd name="connsiteY1025" fmla="*/ 83540 h 1931308"/>
              <a:gd name="connsiteX1026" fmla="*/ 1067519 w 2411140"/>
              <a:gd name="connsiteY1026" fmla="*/ 83540 h 1931308"/>
              <a:gd name="connsiteX1027" fmla="*/ 1069570 w 2411140"/>
              <a:gd name="connsiteY1027" fmla="*/ 81532 h 1931308"/>
              <a:gd name="connsiteX1028" fmla="*/ 1071885 w 2411140"/>
              <a:gd name="connsiteY1028" fmla="*/ 81627 h 1931308"/>
              <a:gd name="connsiteX1029" fmla="*/ 1078730 w 2411140"/>
              <a:gd name="connsiteY1029" fmla="*/ 78940 h 1931308"/>
              <a:gd name="connsiteX1030" fmla="*/ 1533489 w 2411140"/>
              <a:gd name="connsiteY1030" fmla="*/ 78056 h 1931308"/>
              <a:gd name="connsiteX1031" fmla="*/ 1690068 w 2411140"/>
              <a:gd name="connsiteY1031" fmla="*/ 171378 h 1931308"/>
              <a:gd name="connsiteX1032" fmla="*/ 1533489 w 2411140"/>
              <a:gd name="connsiteY1032" fmla="*/ 78056 h 1931308"/>
              <a:gd name="connsiteX1033" fmla="*/ 1672677 w 2411140"/>
              <a:gd name="connsiteY1033" fmla="*/ 75213 h 1931308"/>
              <a:gd name="connsiteX1034" fmla="*/ 1675716 w 2411140"/>
              <a:gd name="connsiteY1034" fmla="*/ 76696 h 1931308"/>
              <a:gd name="connsiteX1035" fmla="*/ 1738973 w 2411140"/>
              <a:gd name="connsiteY1035" fmla="*/ 140137 h 1931308"/>
              <a:gd name="connsiteX1036" fmla="*/ 1752328 w 2411140"/>
              <a:gd name="connsiteY1036" fmla="*/ 155643 h 1931308"/>
              <a:gd name="connsiteX1037" fmla="*/ 1754798 w 2411140"/>
              <a:gd name="connsiteY1037" fmla="*/ 160155 h 1931308"/>
              <a:gd name="connsiteX1038" fmla="*/ 1758789 w 2411140"/>
              <a:gd name="connsiteY1038" fmla="*/ 163145 h 1931308"/>
              <a:gd name="connsiteX1039" fmla="*/ 1759558 w 2411140"/>
              <a:gd name="connsiteY1039" fmla="*/ 164037 h 1931308"/>
              <a:gd name="connsiteX1040" fmla="*/ 1760342 w 2411140"/>
              <a:gd name="connsiteY1040" fmla="*/ 164308 h 1931308"/>
              <a:gd name="connsiteX1041" fmla="*/ 1763445 w 2411140"/>
              <a:gd name="connsiteY1041" fmla="*/ 166632 h 1931308"/>
              <a:gd name="connsiteX1042" fmla="*/ 1764104 w 2411140"/>
              <a:gd name="connsiteY1042" fmla="*/ 166729 h 1931308"/>
              <a:gd name="connsiteX1043" fmla="*/ 1769962 w 2411140"/>
              <a:gd name="connsiteY1043" fmla="*/ 168683 h 1931308"/>
              <a:gd name="connsiteX1044" fmla="*/ 1772663 w 2411140"/>
              <a:gd name="connsiteY1044" fmla="*/ 168556 h 1931308"/>
              <a:gd name="connsiteX1045" fmla="*/ 1789498 w 2411140"/>
              <a:gd name="connsiteY1045" fmla="*/ 174360 h 1931308"/>
              <a:gd name="connsiteX1046" fmla="*/ 1814974 w 2411140"/>
              <a:gd name="connsiteY1046" fmla="*/ 179324 h 1931308"/>
              <a:gd name="connsiteX1047" fmla="*/ 1820424 w 2411140"/>
              <a:gd name="connsiteY1047" fmla="*/ 180872 h 1931308"/>
              <a:gd name="connsiteX1048" fmla="*/ 1844696 w 2411140"/>
              <a:gd name="connsiteY1048" fmla="*/ 189594 h 1931308"/>
              <a:gd name="connsiteX1049" fmla="*/ 1854466 w 2411140"/>
              <a:gd name="connsiteY1049" fmla="*/ 190798 h 1931308"/>
              <a:gd name="connsiteX1050" fmla="*/ 1850341 w 2411140"/>
              <a:gd name="connsiteY1050" fmla="*/ 192132 h 1931308"/>
              <a:gd name="connsiteX1051" fmla="*/ 1776803 w 2411140"/>
              <a:gd name="connsiteY1051" fmla="*/ 171121 h 1931308"/>
              <a:gd name="connsiteX1052" fmla="*/ 1764070 w 2411140"/>
              <a:gd name="connsiteY1052" fmla="*/ 169097 h 1931308"/>
              <a:gd name="connsiteX1053" fmla="*/ 1751227 w 2411140"/>
              <a:gd name="connsiteY1053" fmla="*/ 158315 h 1931308"/>
              <a:gd name="connsiteX1054" fmla="*/ 1709240 w 2411140"/>
              <a:gd name="connsiteY1054" fmla="*/ 104037 h 1931308"/>
              <a:gd name="connsiteX1055" fmla="*/ 1669125 w 2411140"/>
              <a:gd name="connsiteY1055" fmla="*/ 72413 h 1931308"/>
              <a:gd name="connsiteX1056" fmla="*/ 1672677 w 2411140"/>
              <a:gd name="connsiteY1056" fmla="*/ 75213 h 1931308"/>
              <a:gd name="connsiteX1057" fmla="*/ 1671422 w 2411140"/>
              <a:gd name="connsiteY1057" fmla="*/ 74600 h 1931308"/>
              <a:gd name="connsiteX1058" fmla="*/ 1667343 w 2411140"/>
              <a:gd name="connsiteY1058" fmla="*/ 71008 h 1931308"/>
              <a:gd name="connsiteX1059" fmla="*/ 1668173 w 2411140"/>
              <a:gd name="connsiteY1059" fmla="*/ 71506 h 1931308"/>
              <a:gd name="connsiteX1060" fmla="*/ 1669125 w 2411140"/>
              <a:gd name="connsiteY1060" fmla="*/ 72413 h 1931308"/>
              <a:gd name="connsiteX1061" fmla="*/ 1657327 w 2411140"/>
              <a:gd name="connsiteY1061" fmla="*/ 68463 h 1931308"/>
              <a:gd name="connsiteX1062" fmla="*/ 1664934 w 2411140"/>
              <a:gd name="connsiteY1062" fmla="*/ 71434 h 1931308"/>
              <a:gd name="connsiteX1063" fmla="*/ 1671422 w 2411140"/>
              <a:gd name="connsiteY1063" fmla="*/ 74600 h 1931308"/>
              <a:gd name="connsiteX1064" fmla="*/ 1675779 w 2411140"/>
              <a:gd name="connsiteY1064" fmla="*/ 78750 h 1931308"/>
              <a:gd name="connsiteX1065" fmla="*/ 1621733 w 2411140"/>
              <a:gd name="connsiteY1065" fmla="*/ 63300 h 1931308"/>
              <a:gd name="connsiteX1066" fmla="*/ 1651172 w 2411140"/>
              <a:gd name="connsiteY1066" fmla="*/ 68489 h 1931308"/>
              <a:gd name="connsiteX1067" fmla="*/ 1675901 w 2411140"/>
              <a:gd name="connsiteY1067" fmla="*/ 78866 h 1931308"/>
              <a:gd name="connsiteX1068" fmla="*/ 1675779 w 2411140"/>
              <a:gd name="connsiteY1068" fmla="*/ 78750 h 1931308"/>
              <a:gd name="connsiteX1069" fmla="*/ 1675790 w 2411140"/>
              <a:gd name="connsiteY1069" fmla="*/ 78756 h 1931308"/>
              <a:gd name="connsiteX1070" fmla="*/ 1703058 w 2411140"/>
              <a:gd name="connsiteY1070" fmla="*/ 100173 h 1931308"/>
              <a:gd name="connsiteX1071" fmla="*/ 1749756 w 2411140"/>
              <a:gd name="connsiteY1071" fmla="*/ 158830 h 1931308"/>
              <a:gd name="connsiteX1072" fmla="*/ 1765690 w 2411140"/>
              <a:gd name="connsiteY1072" fmla="*/ 172520 h 1931308"/>
              <a:gd name="connsiteX1073" fmla="*/ 1842709 w 2411140"/>
              <a:gd name="connsiteY1073" fmla="*/ 190661 h 1931308"/>
              <a:gd name="connsiteX1074" fmla="*/ 1848827 w 2411140"/>
              <a:gd name="connsiteY1074" fmla="*/ 192621 h 1931308"/>
              <a:gd name="connsiteX1075" fmla="*/ 1850341 w 2411140"/>
              <a:gd name="connsiteY1075" fmla="*/ 192132 h 1931308"/>
              <a:gd name="connsiteX1076" fmla="*/ 1854080 w 2411140"/>
              <a:gd name="connsiteY1076" fmla="*/ 193200 h 1931308"/>
              <a:gd name="connsiteX1077" fmla="*/ 1903909 w 2411140"/>
              <a:gd name="connsiteY1077" fmla="*/ 219015 h 1931308"/>
              <a:gd name="connsiteX1078" fmla="*/ 1947987 w 2411140"/>
              <a:gd name="connsiteY1078" fmla="*/ 253367 h 1931308"/>
              <a:gd name="connsiteX1079" fmla="*/ 1948416 w 2411140"/>
              <a:gd name="connsiteY1079" fmla="*/ 253787 h 1931308"/>
              <a:gd name="connsiteX1080" fmla="*/ 1993505 w 2411140"/>
              <a:gd name="connsiteY1080" fmla="*/ 305021 h 1931308"/>
              <a:gd name="connsiteX1081" fmla="*/ 2025856 w 2411140"/>
              <a:gd name="connsiteY1081" fmla="*/ 365529 h 1931308"/>
              <a:gd name="connsiteX1082" fmla="*/ 2046684 w 2411140"/>
              <a:gd name="connsiteY1082" fmla="*/ 379255 h 1931308"/>
              <a:gd name="connsiteX1083" fmla="*/ 2096804 w 2411140"/>
              <a:gd name="connsiteY1083" fmla="*/ 381021 h 1931308"/>
              <a:gd name="connsiteX1084" fmla="*/ 2109547 w 2411140"/>
              <a:gd name="connsiteY1084" fmla="*/ 378757 h 1931308"/>
              <a:gd name="connsiteX1085" fmla="*/ 2111340 w 2411140"/>
              <a:gd name="connsiteY1085" fmla="*/ 378814 h 1931308"/>
              <a:gd name="connsiteX1086" fmla="*/ 2111820 w 2411140"/>
              <a:gd name="connsiteY1086" fmla="*/ 378941 h 1931308"/>
              <a:gd name="connsiteX1087" fmla="*/ 2111635 w 2411140"/>
              <a:gd name="connsiteY1087" fmla="*/ 379218 h 1931308"/>
              <a:gd name="connsiteX1088" fmla="*/ 2125765 w 2411140"/>
              <a:gd name="connsiteY1088" fmla="*/ 384075 h 1931308"/>
              <a:gd name="connsiteX1089" fmla="*/ 2334525 w 2411140"/>
              <a:gd name="connsiteY1089" fmla="*/ 495686 h 1931308"/>
              <a:gd name="connsiteX1090" fmla="*/ 2403523 w 2411140"/>
              <a:gd name="connsiteY1090" fmla="*/ 676405 h 1931308"/>
              <a:gd name="connsiteX1091" fmla="*/ 2403523 w 2411140"/>
              <a:gd name="connsiteY1091" fmla="*/ 1253593 h 1931308"/>
              <a:gd name="connsiteX1092" fmla="*/ 2399843 w 2411140"/>
              <a:gd name="connsiteY1092" fmla="*/ 1297089 h 1931308"/>
              <a:gd name="connsiteX1093" fmla="*/ 2350164 w 2411140"/>
              <a:gd name="connsiteY1093" fmla="*/ 1414845 h 1931308"/>
              <a:gd name="connsiteX1094" fmla="*/ 2344770 w 2411140"/>
              <a:gd name="connsiteY1094" fmla="*/ 1426684 h 1931308"/>
              <a:gd name="connsiteX1095" fmla="*/ 2346226 w 2411140"/>
              <a:gd name="connsiteY1095" fmla="*/ 1416832 h 1931308"/>
              <a:gd name="connsiteX1096" fmla="*/ 2341222 w 2411140"/>
              <a:gd name="connsiteY1096" fmla="*/ 1406049 h 1931308"/>
              <a:gd name="connsiteX1097" fmla="*/ 2325642 w 2411140"/>
              <a:gd name="connsiteY1097" fmla="*/ 1400649 h 1931308"/>
              <a:gd name="connsiteX1098" fmla="*/ 2311442 w 2411140"/>
              <a:gd name="connsiteY1098" fmla="*/ 1404016 h 1931308"/>
              <a:gd name="connsiteX1099" fmla="*/ 2342731 w 2411140"/>
              <a:gd name="connsiteY1099" fmla="*/ 1345663 h 1931308"/>
              <a:gd name="connsiteX1100" fmla="*/ 2358591 w 2411140"/>
              <a:gd name="connsiteY1100" fmla="*/ 1263823 h 1931308"/>
              <a:gd name="connsiteX1101" fmla="*/ 2358591 w 2411140"/>
              <a:gd name="connsiteY1101" fmla="*/ 672504 h 1931308"/>
              <a:gd name="connsiteX1102" fmla="*/ 2293972 w 2411140"/>
              <a:gd name="connsiteY1102" fmla="*/ 507683 h 1931308"/>
              <a:gd name="connsiteX1103" fmla="*/ 2075056 w 2411140"/>
              <a:gd name="connsiteY1103" fmla="*/ 392061 h 1931308"/>
              <a:gd name="connsiteX1104" fmla="*/ 2015148 w 2411140"/>
              <a:gd name="connsiteY1104" fmla="*/ 389522 h 1931308"/>
              <a:gd name="connsiteX1105" fmla="*/ 2000429 w 2411140"/>
              <a:gd name="connsiteY1105" fmla="*/ 380138 h 1931308"/>
              <a:gd name="connsiteX1106" fmla="*/ 1795312 w 2411140"/>
              <a:gd name="connsiteY1106" fmla="*/ 200781 h 1931308"/>
              <a:gd name="connsiteX1107" fmla="*/ 1751522 w 2411140"/>
              <a:gd name="connsiteY1107" fmla="*/ 192354 h 1931308"/>
              <a:gd name="connsiteX1108" fmla="*/ 1744162 w 2411140"/>
              <a:gd name="connsiteY1108" fmla="*/ 188674 h 1931308"/>
              <a:gd name="connsiteX1109" fmla="*/ 1616765 w 2411140"/>
              <a:gd name="connsiteY1109" fmla="*/ 72611 h 1931308"/>
              <a:gd name="connsiteX1110" fmla="*/ 1616616 w 2411140"/>
              <a:gd name="connsiteY1110" fmla="*/ 72340 h 1931308"/>
              <a:gd name="connsiteX1111" fmla="*/ 1616765 w 2411140"/>
              <a:gd name="connsiteY1111" fmla="*/ 72389 h 1931308"/>
              <a:gd name="connsiteX1112" fmla="*/ 1621733 w 2411140"/>
              <a:gd name="connsiteY1112" fmla="*/ 63300 h 1931308"/>
              <a:gd name="connsiteX1113" fmla="*/ 1478328 w 2411140"/>
              <a:gd name="connsiteY1113" fmla="*/ 55095 h 1931308"/>
              <a:gd name="connsiteX1114" fmla="*/ 1475862 w 2411140"/>
              <a:gd name="connsiteY1114" fmla="*/ 57597 h 1931308"/>
              <a:gd name="connsiteX1115" fmla="*/ 1478512 w 2411140"/>
              <a:gd name="connsiteY1115" fmla="*/ 58775 h 1931308"/>
              <a:gd name="connsiteX1116" fmla="*/ 1481676 w 2411140"/>
              <a:gd name="connsiteY1116" fmla="*/ 56493 h 1931308"/>
              <a:gd name="connsiteX1117" fmla="*/ 1478328 w 2411140"/>
              <a:gd name="connsiteY1117" fmla="*/ 55095 h 1931308"/>
              <a:gd name="connsiteX1118" fmla="*/ 750449 w 2411140"/>
              <a:gd name="connsiteY1118" fmla="*/ 54542 h 1931308"/>
              <a:gd name="connsiteX1119" fmla="*/ 750511 w 2411140"/>
              <a:gd name="connsiteY1119" fmla="*/ 54617 h 1931308"/>
              <a:gd name="connsiteX1120" fmla="*/ 750449 w 2411140"/>
              <a:gd name="connsiteY1120" fmla="*/ 54652 h 1931308"/>
              <a:gd name="connsiteX1121" fmla="*/ 751142 w 2411140"/>
              <a:gd name="connsiteY1121" fmla="*/ 55386 h 1931308"/>
              <a:gd name="connsiteX1122" fmla="*/ 752803 w 2411140"/>
              <a:gd name="connsiteY1122" fmla="*/ 57412 h 1931308"/>
              <a:gd name="connsiteX1123" fmla="*/ 750927 w 2411140"/>
              <a:gd name="connsiteY1123" fmla="*/ 59731 h 1931308"/>
              <a:gd name="connsiteX1124" fmla="*/ 655803 w 2411140"/>
              <a:gd name="connsiteY1124" fmla="*/ 158610 h 1931308"/>
              <a:gd name="connsiteX1125" fmla="*/ 644763 w 2411140"/>
              <a:gd name="connsiteY1125" fmla="*/ 166485 h 1931308"/>
              <a:gd name="connsiteX1126" fmla="*/ 566750 w 2411140"/>
              <a:gd name="connsiteY1126" fmla="*/ 185841 h 1931308"/>
              <a:gd name="connsiteX1127" fmla="*/ 429674 w 2411140"/>
              <a:gd name="connsiteY1127" fmla="*/ 284424 h 1931308"/>
              <a:gd name="connsiteX1128" fmla="*/ 384412 w 2411140"/>
              <a:gd name="connsiteY1128" fmla="*/ 364756 h 1931308"/>
              <a:gd name="connsiteX1129" fmla="*/ 364320 w 2411140"/>
              <a:gd name="connsiteY1129" fmla="*/ 378777 h 1931308"/>
              <a:gd name="connsiteX1130" fmla="*/ 358662 w 2411140"/>
              <a:gd name="connsiteY1130" fmla="*/ 378275 h 1931308"/>
              <a:gd name="connsiteX1131" fmla="*/ 354765 w 2411140"/>
              <a:gd name="connsiteY1131" fmla="*/ 382767 h 1931308"/>
              <a:gd name="connsiteX1132" fmla="*/ 354641 w 2411140"/>
              <a:gd name="connsiteY1132" fmla="*/ 382787 h 1931308"/>
              <a:gd name="connsiteX1133" fmla="*/ 275928 w 2411140"/>
              <a:gd name="connsiteY1133" fmla="*/ 389080 h 1931308"/>
              <a:gd name="connsiteX1134" fmla="*/ 210670 w 2411140"/>
              <a:gd name="connsiteY1134" fmla="*/ 406625 h 1931308"/>
              <a:gd name="connsiteX1135" fmla="*/ 209769 w 2411140"/>
              <a:gd name="connsiteY1135" fmla="*/ 405434 h 1931308"/>
              <a:gd name="connsiteX1136" fmla="*/ 210501 w 2411140"/>
              <a:gd name="connsiteY1136" fmla="*/ 405087 h 1931308"/>
              <a:gd name="connsiteX1137" fmla="*/ 228900 w 2411140"/>
              <a:gd name="connsiteY1137" fmla="*/ 398573 h 1931308"/>
              <a:gd name="connsiteX1138" fmla="*/ 297493 w 2411140"/>
              <a:gd name="connsiteY1138" fmla="*/ 382897 h 1931308"/>
              <a:gd name="connsiteX1139" fmla="*/ 312433 w 2411140"/>
              <a:gd name="connsiteY1139" fmla="*/ 381131 h 1931308"/>
              <a:gd name="connsiteX1140" fmla="*/ 317401 w 2411140"/>
              <a:gd name="connsiteY1140" fmla="*/ 379696 h 1931308"/>
              <a:gd name="connsiteX1141" fmla="*/ 318004 w 2411140"/>
              <a:gd name="connsiteY1141" fmla="*/ 378366 h 1931308"/>
              <a:gd name="connsiteX1142" fmla="*/ 319792 w 2411140"/>
              <a:gd name="connsiteY1142" fmla="*/ 378186 h 1931308"/>
              <a:gd name="connsiteX1143" fmla="*/ 344503 w 2411140"/>
              <a:gd name="connsiteY1143" fmla="*/ 377498 h 1931308"/>
              <a:gd name="connsiteX1144" fmla="*/ 363274 w 2411140"/>
              <a:gd name="connsiteY1144" fmla="*/ 375499 h 1931308"/>
              <a:gd name="connsiteX1145" fmla="*/ 366859 w 2411140"/>
              <a:gd name="connsiteY1145" fmla="*/ 375391 h 1931308"/>
              <a:gd name="connsiteX1146" fmla="*/ 363683 w 2411140"/>
              <a:gd name="connsiteY1146" fmla="*/ 375456 h 1931308"/>
              <a:gd name="connsiteX1147" fmla="*/ 371899 w 2411140"/>
              <a:gd name="connsiteY1147" fmla="*/ 374581 h 1931308"/>
              <a:gd name="connsiteX1148" fmla="*/ 319718 w 2411140"/>
              <a:gd name="connsiteY1148" fmla="*/ 374581 h 1931308"/>
              <a:gd name="connsiteX1149" fmla="*/ 320051 w 2411140"/>
              <a:gd name="connsiteY1149" fmla="*/ 373845 h 1931308"/>
              <a:gd name="connsiteX1150" fmla="*/ 318830 w 2411140"/>
              <a:gd name="connsiteY1150" fmla="*/ 373922 h 1931308"/>
              <a:gd name="connsiteX1151" fmla="*/ 338414 w 2411140"/>
              <a:gd name="connsiteY1151" fmla="*/ 371734 h 1931308"/>
              <a:gd name="connsiteX1152" fmla="*/ 361707 w 2411140"/>
              <a:gd name="connsiteY1152" fmla="*/ 372484 h 1931308"/>
              <a:gd name="connsiteX1153" fmla="*/ 379223 w 2411140"/>
              <a:gd name="connsiteY1153" fmla="*/ 360966 h 1931308"/>
              <a:gd name="connsiteX1154" fmla="*/ 452637 w 2411140"/>
              <a:gd name="connsiteY1154" fmla="*/ 251526 h 1931308"/>
              <a:gd name="connsiteX1155" fmla="*/ 617716 w 2411140"/>
              <a:gd name="connsiteY1155" fmla="*/ 166043 h 1931308"/>
              <a:gd name="connsiteX1156" fmla="*/ 632619 w 2411140"/>
              <a:gd name="connsiteY1156" fmla="*/ 163688 h 1931308"/>
              <a:gd name="connsiteX1157" fmla="*/ 656759 w 2411140"/>
              <a:gd name="connsiteY1157" fmla="*/ 146981 h 1931308"/>
              <a:gd name="connsiteX1158" fmla="*/ 750449 w 2411140"/>
              <a:gd name="connsiteY1158" fmla="*/ 54542 h 1931308"/>
              <a:gd name="connsiteX1159" fmla="*/ 954645 w 2411140"/>
              <a:gd name="connsiteY1159" fmla="*/ 52813 h 1931308"/>
              <a:gd name="connsiteX1160" fmla="*/ 1262429 w 2411140"/>
              <a:gd name="connsiteY1160" fmla="*/ 53034 h 1931308"/>
              <a:gd name="connsiteX1161" fmla="*/ 1262430 w 2411140"/>
              <a:gd name="connsiteY1161" fmla="*/ 53034 h 1931308"/>
              <a:gd name="connsiteX1162" fmla="*/ 1265871 w 2411140"/>
              <a:gd name="connsiteY1162" fmla="*/ 57141 h 1931308"/>
              <a:gd name="connsiteX1163" fmla="*/ 1270967 w 2411140"/>
              <a:gd name="connsiteY1163" fmla="*/ 57855 h 1931308"/>
              <a:gd name="connsiteX1164" fmla="*/ 1285172 w 2411140"/>
              <a:gd name="connsiteY1164" fmla="*/ 58186 h 1931308"/>
              <a:gd name="connsiteX1165" fmla="*/ 1420665 w 2411140"/>
              <a:gd name="connsiteY1165" fmla="*/ 60173 h 1931308"/>
              <a:gd name="connsiteX1166" fmla="*/ 1447233 w 2411140"/>
              <a:gd name="connsiteY1166" fmla="*/ 60394 h 1931308"/>
              <a:gd name="connsiteX1167" fmla="*/ 1447564 w 2411140"/>
              <a:gd name="connsiteY1167" fmla="*/ 59694 h 1931308"/>
              <a:gd name="connsiteX1168" fmla="*/ 1447564 w 2411140"/>
              <a:gd name="connsiteY1168" fmla="*/ 61056 h 1931308"/>
              <a:gd name="connsiteX1169" fmla="*/ 1426221 w 2411140"/>
              <a:gd name="connsiteY1169" fmla="*/ 62786 h 1931308"/>
              <a:gd name="connsiteX1170" fmla="*/ 1322927 w 2411140"/>
              <a:gd name="connsiteY1170" fmla="*/ 70845 h 1931308"/>
              <a:gd name="connsiteX1171" fmla="*/ 1102135 w 2411140"/>
              <a:gd name="connsiteY1171" fmla="*/ 73605 h 1931308"/>
              <a:gd name="connsiteX1172" fmla="*/ 1090101 w 2411140"/>
              <a:gd name="connsiteY1172" fmla="*/ 73605 h 1931308"/>
              <a:gd name="connsiteX1173" fmla="*/ 1078731 w 2411140"/>
              <a:gd name="connsiteY1173" fmla="*/ 76659 h 1931308"/>
              <a:gd name="connsiteX1174" fmla="*/ 1080439 w 2411140"/>
              <a:gd name="connsiteY1174" fmla="*/ 78472 h 1931308"/>
              <a:gd name="connsiteX1175" fmla="*/ 1078730 w 2411140"/>
              <a:gd name="connsiteY1175" fmla="*/ 78940 h 1931308"/>
              <a:gd name="connsiteX1176" fmla="*/ 1072400 w 2411140"/>
              <a:gd name="connsiteY1176" fmla="*/ 78940 h 1931308"/>
              <a:gd name="connsiteX1177" fmla="*/ 1072180 w 2411140"/>
              <a:gd name="connsiteY1177" fmla="*/ 78977 h 1931308"/>
              <a:gd name="connsiteX1178" fmla="*/ 1072217 w 2411140"/>
              <a:gd name="connsiteY1178" fmla="*/ 78940 h 1931308"/>
              <a:gd name="connsiteX1179" fmla="*/ 1031407 w 2411140"/>
              <a:gd name="connsiteY1179" fmla="*/ 77027 h 1931308"/>
              <a:gd name="connsiteX1180" fmla="*/ 950818 w 2411140"/>
              <a:gd name="connsiteY1180" fmla="*/ 78351 h 1931308"/>
              <a:gd name="connsiteX1181" fmla="*/ 796521 w 2411140"/>
              <a:gd name="connsiteY1181" fmla="*/ 121516 h 1931308"/>
              <a:gd name="connsiteX1182" fmla="*/ 744304 w 2411140"/>
              <a:gd name="connsiteY1182" fmla="*/ 152979 h 1931308"/>
              <a:gd name="connsiteX1183" fmla="*/ 729290 w 2411140"/>
              <a:gd name="connsiteY1183" fmla="*/ 155555 h 1931308"/>
              <a:gd name="connsiteX1184" fmla="*/ 726976 w 2411140"/>
              <a:gd name="connsiteY1184" fmla="*/ 148642 h 1931308"/>
              <a:gd name="connsiteX1185" fmla="*/ 728274 w 2411140"/>
              <a:gd name="connsiteY1185" fmla="*/ 141845 h 1931308"/>
              <a:gd name="connsiteX1186" fmla="*/ 728332 w 2411140"/>
              <a:gd name="connsiteY1186" fmla="*/ 141719 h 1931308"/>
              <a:gd name="connsiteX1187" fmla="*/ 883108 w 2411140"/>
              <a:gd name="connsiteY1187" fmla="*/ 59584 h 1931308"/>
              <a:gd name="connsiteX1188" fmla="*/ 954645 w 2411140"/>
              <a:gd name="connsiteY1188" fmla="*/ 52813 h 1931308"/>
              <a:gd name="connsiteX1189" fmla="*/ 1382192 w 2411140"/>
              <a:gd name="connsiteY1189" fmla="*/ 51451 h 1931308"/>
              <a:gd name="connsiteX1190" fmla="*/ 1501622 w 2411140"/>
              <a:gd name="connsiteY1190" fmla="*/ 55499 h 1931308"/>
              <a:gd name="connsiteX1191" fmla="*/ 1727529 w 2411140"/>
              <a:gd name="connsiteY1191" fmla="*/ 192428 h 1931308"/>
              <a:gd name="connsiteX1192" fmla="*/ 1748578 w 2411140"/>
              <a:gd name="connsiteY1192" fmla="*/ 206374 h 1931308"/>
              <a:gd name="connsiteX1193" fmla="*/ 1988837 w 2411140"/>
              <a:gd name="connsiteY1193" fmla="*/ 393864 h 1931308"/>
              <a:gd name="connsiteX1194" fmla="*/ 2003778 w 2411140"/>
              <a:gd name="connsiteY1194" fmla="*/ 402916 h 1931308"/>
              <a:gd name="connsiteX1195" fmla="*/ 2171690 w 2411140"/>
              <a:gd name="connsiteY1195" fmla="*/ 435741 h 1931308"/>
              <a:gd name="connsiteX1196" fmla="*/ 2333973 w 2411140"/>
              <a:gd name="connsiteY1196" fmla="*/ 610976 h 1931308"/>
              <a:gd name="connsiteX1197" fmla="*/ 2345012 w 2411140"/>
              <a:gd name="connsiteY1197" fmla="*/ 686230 h 1931308"/>
              <a:gd name="connsiteX1198" fmla="*/ 2345012 w 2411140"/>
              <a:gd name="connsiteY1198" fmla="*/ 1243694 h 1931308"/>
              <a:gd name="connsiteX1199" fmla="*/ 2227882 w 2411140"/>
              <a:gd name="connsiteY1199" fmla="*/ 1464487 h 1931308"/>
              <a:gd name="connsiteX1200" fmla="*/ 2011248 w 2411140"/>
              <a:gd name="connsiteY1200" fmla="*/ 1530356 h 1931308"/>
              <a:gd name="connsiteX1201" fmla="*/ 1985489 w 2411140"/>
              <a:gd name="connsiteY1201" fmla="*/ 1546548 h 1931308"/>
              <a:gd name="connsiteX1202" fmla="*/ 1741807 w 2411140"/>
              <a:gd name="connsiteY1202" fmla="*/ 1727819 h 1931308"/>
              <a:gd name="connsiteX1203" fmla="*/ 1729774 w 2411140"/>
              <a:gd name="connsiteY1203" fmla="*/ 1737423 h 1931308"/>
              <a:gd name="connsiteX1204" fmla="*/ 1572570 w 2411140"/>
              <a:gd name="connsiteY1204" fmla="*/ 1862170 h 1931308"/>
              <a:gd name="connsiteX1205" fmla="*/ 1469828 w 2411140"/>
              <a:gd name="connsiteY1205" fmla="*/ 1880570 h 1931308"/>
              <a:gd name="connsiteX1206" fmla="*/ 1067360 w 2411140"/>
              <a:gd name="connsiteY1206" fmla="*/ 1880570 h 1931308"/>
              <a:gd name="connsiteX1207" fmla="*/ 1063018 w 2411140"/>
              <a:gd name="connsiteY1207" fmla="*/ 1880276 h 1931308"/>
              <a:gd name="connsiteX1208" fmla="*/ 1062371 w 2411140"/>
              <a:gd name="connsiteY1208" fmla="*/ 1880252 h 1931308"/>
              <a:gd name="connsiteX1209" fmla="*/ 1063459 w 2411140"/>
              <a:gd name="connsiteY1209" fmla="*/ 1880238 h 1931308"/>
              <a:gd name="connsiteX1210" fmla="*/ 1053045 w 2411140"/>
              <a:gd name="connsiteY1210" fmla="*/ 1878472 h 1931308"/>
              <a:gd name="connsiteX1211" fmla="*/ 937386 w 2411140"/>
              <a:gd name="connsiteY1211" fmla="*/ 1869750 h 1931308"/>
              <a:gd name="connsiteX1212" fmla="*/ 927773 w 2411140"/>
              <a:gd name="connsiteY1212" fmla="*/ 1870082 h 1931308"/>
              <a:gd name="connsiteX1213" fmla="*/ 918990 w 2411140"/>
              <a:gd name="connsiteY1213" fmla="*/ 1866439 h 1931308"/>
              <a:gd name="connsiteX1214" fmla="*/ 934599 w 2411140"/>
              <a:gd name="connsiteY1214" fmla="*/ 1865446 h 1931308"/>
              <a:gd name="connsiteX1215" fmla="*/ 950155 w 2411140"/>
              <a:gd name="connsiteY1215" fmla="*/ 1867543 h 1931308"/>
              <a:gd name="connsiteX1216" fmla="*/ 1234242 w 2411140"/>
              <a:gd name="connsiteY1216" fmla="*/ 1867543 h 1931308"/>
              <a:gd name="connsiteX1217" fmla="*/ 1256762 w 2411140"/>
              <a:gd name="connsiteY1217" fmla="*/ 1863863 h 1931308"/>
              <a:gd name="connsiteX1218" fmla="*/ 1256542 w 2411140"/>
              <a:gd name="connsiteY1218" fmla="*/ 1860919 h 1931308"/>
              <a:gd name="connsiteX1219" fmla="*/ 911222 w 2411140"/>
              <a:gd name="connsiteY1219" fmla="*/ 1860919 h 1931308"/>
              <a:gd name="connsiteX1220" fmla="*/ 917045 w 2411140"/>
              <a:gd name="connsiteY1220" fmla="*/ 1866051 h 1931308"/>
              <a:gd name="connsiteX1221" fmla="*/ 916358 w 2411140"/>
              <a:gd name="connsiteY1221" fmla="*/ 1866350 h 1931308"/>
              <a:gd name="connsiteX1222" fmla="*/ 849663 w 2411140"/>
              <a:gd name="connsiteY1222" fmla="*/ 1851407 h 1931308"/>
              <a:gd name="connsiteX1223" fmla="*/ 818312 w 2411140"/>
              <a:gd name="connsiteY1223" fmla="*/ 1836956 h 1931308"/>
              <a:gd name="connsiteX1224" fmla="*/ 790697 w 2411140"/>
              <a:gd name="connsiteY1224" fmla="*/ 1817066 h 1931308"/>
              <a:gd name="connsiteX1225" fmla="*/ 790907 w 2411140"/>
              <a:gd name="connsiteY1225" fmla="*/ 1816718 h 1931308"/>
              <a:gd name="connsiteX1226" fmla="*/ 861825 w 2411140"/>
              <a:gd name="connsiteY1226" fmla="*/ 1843449 h 1931308"/>
              <a:gd name="connsiteX1227" fmla="*/ 899323 w 2411140"/>
              <a:gd name="connsiteY1227" fmla="*/ 1851713 h 1931308"/>
              <a:gd name="connsiteX1228" fmla="*/ 928502 w 2411140"/>
              <a:gd name="connsiteY1228" fmla="*/ 1852428 h 1931308"/>
              <a:gd name="connsiteX1229" fmla="*/ 931462 w 2411140"/>
              <a:gd name="connsiteY1229" fmla="*/ 1852676 h 1931308"/>
              <a:gd name="connsiteX1230" fmla="*/ 930385 w 2411140"/>
              <a:gd name="connsiteY1230" fmla="*/ 1852474 h 1931308"/>
              <a:gd name="connsiteX1231" fmla="*/ 938638 w 2411140"/>
              <a:gd name="connsiteY1231" fmla="*/ 1852676 h 1931308"/>
              <a:gd name="connsiteX1232" fmla="*/ 831627 w 2411140"/>
              <a:gd name="connsiteY1232" fmla="*/ 1821949 h 1931308"/>
              <a:gd name="connsiteX1233" fmla="*/ 755081 w 2411140"/>
              <a:gd name="connsiteY1233" fmla="*/ 1773083 h 1931308"/>
              <a:gd name="connsiteX1234" fmla="*/ 743451 w 2411140"/>
              <a:gd name="connsiteY1234" fmla="*/ 1757161 h 1931308"/>
              <a:gd name="connsiteX1235" fmla="*/ 743975 w 2411140"/>
              <a:gd name="connsiteY1235" fmla="*/ 1757179 h 1931308"/>
              <a:gd name="connsiteX1236" fmla="*/ 764211 w 2411140"/>
              <a:gd name="connsiteY1236" fmla="*/ 1772896 h 1931308"/>
              <a:gd name="connsiteX1237" fmla="*/ 865850 w 2411140"/>
              <a:gd name="connsiteY1237" fmla="*/ 1828609 h 1931308"/>
              <a:gd name="connsiteX1238" fmla="*/ 894958 w 2411140"/>
              <a:gd name="connsiteY1238" fmla="*/ 1832657 h 1931308"/>
              <a:gd name="connsiteX1239" fmla="*/ 892170 w 2411140"/>
              <a:gd name="connsiteY1239" fmla="*/ 1830231 h 1931308"/>
              <a:gd name="connsiteX1240" fmla="*/ 896724 w 2411140"/>
              <a:gd name="connsiteY1240" fmla="*/ 1830413 h 1931308"/>
              <a:gd name="connsiteX1241" fmla="*/ 1171905 w 2411140"/>
              <a:gd name="connsiteY1241" fmla="*/ 1835786 h 1931308"/>
              <a:gd name="connsiteX1242" fmla="*/ 1447454 w 2411140"/>
              <a:gd name="connsiteY1242" fmla="*/ 1836191 h 1931308"/>
              <a:gd name="connsiteX1243" fmla="*/ 1573931 w 2411140"/>
              <a:gd name="connsiteY1243" fmla="*/ 1810432 h 1931308"/>
              <a:gd name="connsiteX1244" fmla="*/ 1698385 w 2411140"/>
              <a:gd name="connsiteY1244" fmla="*/ 1705629 h 1931308"/>
              <a:gd name="connsiteX1245" fmla="*/ 1725321 w 2411140"/>
              <a:gd name="connsiteY1245" fmla="*/ 1688480 h 1931308"/>
              <a:gd name="connsiteX1246" fmla="*/ 1749020 w 2411140"/>
              <a:gd name="connsiteY1246" fmla="*/ 1684801 h 1931308"/>
              <a:gd name="connsiteX1247" fmla="*/ 1753428 w 2411140"/>
              <a:gd name="connsiteY1247" fmla="*/ 1686259 h 1931308"/>
              <a:gd name="connsiteX1248" fmla="*/ 1752552 w 2411140"/>
              <a:gd name="connsiteY1248" fmla="*/ 1686604 h 1931308"/>
              <a:gd name="connsiteX1249" fmla="*/ 1753914 w 2411140"/>
              <a:gd name="connsiteY1249" fmla="*/ 1690615 h 1931308"/>
              <a:gd name="connsiteX1250" fmla="*/ 1778569 w 2411140"/>
              <a:gd name="connsiteY1250" fmla="*/ 1691976 h 1931308"/>
              <a:gd name="connsiteX1251" fmla="*/ 1903427 w 2411140"/>
              <a:gd name="connsiteY1251" fmla="*/ 1616024 h 1931308"/>
              <a:gd name="connsiteX1252" fmla="*/ 1904050 w 2411140"/>
              <a:gd name="connsiteY1252" fmla="*/ 1615151 h 1931308"/>
              <a:gd name="connsiteX1253" fmla="*/ 1903832 w 2411140"/>
              <a:gd name="connsiteY1253" fmla="*/ 1616024 h 1931308"/>
              <a:gd name="connsiteX1254" fmla="*/ 1916895 w 2411140"/>
              <a:gd name="connsiteY1254" fmla="*/ 1603071 h 1931308"/>
              <a:gd name="connsiteX1255" fmla="*/ 1962784 w 2411140"/>
              <a:gd name="connsiteY1255" fmla="*/ 1526603 h 1931308"/>
              <a:gd name="connsiteX1256" fmla="*/ 1965890 w 2411140"/>
              <a:gd name="connsiteY1256" fmla="*/ 1520443 h 1931308"/>
              <a:gd name="connsiteX1257" fmla="*/ 1966625 w 2411140"/>
              <a:gd name="connsiteY1257" fmla="*/ 1519478 h 1931308"/>
              <a:gd name="connsiteX1258" fmla="*/ 1972535 w 2411140"/>
              <a:gd name="connsiteY1258" fmla="*/ 1515857 h 1931308"/>
              <a:gd name="connsiteX1259" fmla="*/ 1995203 w 2411140"/>
              <a:gd name="connsiteY1259" fmla="*/ 1513134 h 1931308"/>
              <a:gd name="connsiteX1260" fmla="*/ 2119914 w 2411140"/>
              <a:gd name="connsiteY1260" fmla="*/ 1492417 h 1931308"/>
              <a:gd name="connsiteX1261" fmla="*/ 2212500 w 2411140"/>
              <a:gd name="connsiteY1261" fmla="*/ 1437918 h 1931308"/>
              <a:gd name="connsiteX1262" fmla="*/ 2295996 w 2411140"/>
              <a:gd name="connsiteY1262" fmla="*/ 1317107 h 1931308"/>
              <a:gd name="connsiteX1263" fmla="*/ 2298572 w 2411140"/>
              <a:gd name="connsiteY1263" fmla="*/ 1297494 h 1931308"/>
              <a:gd name="connsiteX1264" fmla="*/ 2295886 w 2411140"/>
              <a:gd name="connsiteY1264" fmla="*/ 1277439 h 1931308"/>
              <a:gd name="connsiteX1265" fmla="*/ 2297652 w 2411140"/>
              <a:gd name="connsiteY1265" fmla="*/ 1241560 h 1931308"/>
              <a:gd name="connsiteX1266" fmla="*/ 2297652 w 2411140"/>
              <a:gd name="connsiteY1266" fmla="*/ 1088624 h 1931308"/>
              <a:gd name="connsiteX1267" fmla="*/ 2301111 w 2411140"/>
              <a:gd name="connsiteY1267" fmla="*/ 1053040 h 1931308"/>
              <a:gd name="connsiteX1268" fmla="*/ 2307993 w 2411140"/>
              <a:gd name="connsiteY1268" fmla="*/ 997106 h 1931308"/>
              <a:gd name="connsiteX1269" fmla="*/ 2310201 w 2411140"/>
              <a:gd name="connsiteY1269" fmla="*/ 821944 h 1931308"/>
              <a:gd name="connsiteX1270" fmla="*/ 2310569 w 2411140"/>
              <a:gd name="connsiteY1270" fmla="*/ 696313 h 1931308"/>
              <a:gd name="connsiteX1271" fmla="*/ 2306226 w 2411140"/>
              <a:gd name="connsiteY1271" fmla="*/ 649873 h 1931308"/>
              <a:gd name="connsiteX1272" fmla="*/ 2146152 w 2411140"/>
              <a:gd name="connsiteY1272" fmla="*/ 451859 h 1931308"/>
              <a:gd name="connsiteX1273" fmla="*/ 2122048 w 2411140"/>
              <a:gd name="connsiteY1273" fmla="*/ 446891 h 1931308"/>
              <a:gd name="connsiteX1274" fmla="*/ 2101846 w 2411140"/>
              <a:gd name="connsiteY1274" fmla="*/ 445861 h 1931308"/>
              <a:gd name="connsiteX1275" fmla="*/ 2081091 w 2411140"/>
              <a:gd name="connsiteY1275" fmla="*/ 443579 h 1931308"/>
              <a:gd name="connsiteX1276" fmla="*/ 2089298 w 2411140"/>
              <a:gd name="connsiteY1276" fmla="*/ 446192 h 1931308"/>
              <a:gd name="connsiteX1277" fmla="*/ 2093453 w 2411140"/>
              <a:gd name="connsiteY1277" fmla="*/ 448095 h 1931308"/>
              <a:gd name="connsiteX1278" fmla="*/ 2078810 w 2411140"/>
              <a:gd name="connsiteY1278" fmla="*/ 446155 h 1931308"/>
              <a:gd name="connsiteX1279" fmla="*/ 2026482 w 2411140"/>
              <a:gd name="connsiteY1279" fmla="*/ 436734 h 1931308"/>
              <a:gd name="connsiteX1280" fmla="*/ 1969003 w 2411140"/>
              <a:gd name="connsiteY1280" fmla="*/ 434637 h 1931308"/>
              <a:gd name="connsiteX1281" fmla="*/ 1955093 w 2411140"/>
              <a:gd name="connsiteY1281" fmla="*/ 430626 h 1931308"/>
              <a:gd name="connsiteX1282" fmla="*/ 1957044 w 2411140"/>
              <a:gd name="connsiteY1282" fmla="*/ 428675 h 1931308"/>
              <a:gd name="connsiteX1283" fmla="*/ 1960281 w 2411140"/>
              <a:gd name="connsiteY1283" fmla="*/ 428675 h 1931308"/>
              <a:gd name="connsiteX1284" fmla="*/ 1958983 w 2411140"/>
              <a:gd name="connsiteY1284" fmla="*/ 426919 h 1931308"/>
              <a:gd name="connsiteX1285" fmla="*/ 1959101 w 2411140"/>
              <a:gd name="connsiteY1285" fmla="*/ 426903 h 1931308"/>
              <a:gd name="connsiteX1286" fmla="*/ 1960465 w 2411140"/>
              <a:gd name="connsiteY1286" fmla="*/ 428749 h 1931308"/>
              <a:gd name="connsiteX1287" fmla="*/ 1973565 w 2411140"/>
              <a:gd name="connsiteY1287" fmla="*/ 428749 h 1931308"/>
              <a:gd name="connsiteX1288" fmla="*/ 1981182 w 2411140"/>
              <a:gd name="connsiteY1288" fmla="*/ 426615 h 1931308"/>
              <a:gd name="connsiteX1289" fmla="*/ 1976435 w 2411140"/>
              <a:gd name="connsiteY1289" fmla="*/ 419807 h 1931308"/>
              <a:gd name="connsiteX1290" fmla="*/ 1966610 w 2411140"/>
              <a:gd name="connsiteY1290" fmla="*/ 408473 h 1931308"/>
              <a:gd name="connsiteX1291" fmla="*/ 1946824 w 2411140"/>
              <a:gd name="connsiteY1291" fmla="*/ 376714 h 1931308"/>
              <a:gd name="connsiteX1292" fmla="*/ 1945378 w 2411140"/>
              <a:gd name="connsiteY1292" fmla="*/ 373845 h 1931308"/>
              <a:gd name="connsiteX1293" fmla="*/ 1943675 w 2411140"/>
              <a:gd name="connsiteY1293" fmla="*/ 371658 h 1931308"/>
              <a:gd name="connsiteX1294" fmla="*/ 1920759 w 2411140"/>
              <a:gd name="connsiteY1294" fmla="*/ 334876 h 1931308"/>
              <a:gd name="connsiteX1295" fmla="*/ 1853611 w 2411140"/>
              <a:gd name="connsiteY1295" fmla="*/ 273748 h 1931308"/>
              <a:gd name="connsiteX1296" fmla="*/ 1815348 w 2411140"/>
              <a:gd name="connsiteY1296" fmla="*/ 255772 h 1931308"/>
              <a:gd name="connsiteX1297" fmla="*/ 1815195 w 2411140"/>
              <a:gd name="connsiteY1297" fmla="*/ 255678 h 1931308"/>
              <a:gd name="connsiteX1298" fmla="*/ 1815008 w 2411140"/>
              <a:gd name="connsiteY1298" fmla="*/ 255612 h 1931308"/>
              <a:gd name="connsiteX1299" fmla="*/ 1771614 w 2411140"/>
              <a:gd name="connsiteY1299" fmla="*/ 235225 h 1931308"/>
              <a:gd name="connsiteX1300" fmla="*/ 1729148 w 2411140"/>
              <a:gd name="connsiteY1300" fmla="*/ 230588 h 1931308"/>
              <a:gd name="connsiteX1301" fmla="*/ 1705633 w 2411140"/>
              <a:gd name="connsiteY1301" fmla="*/ 220579 h 1931308"/>
              <a:gd name="connsiteX1302" fmla="*/ 1673876 w 2411140"/>
              <a:gd name="connsiteY1302" fmla="*/ 180615 h 1931308"/>
              <a:gd name="connsiteX1303" fmla="*/ 1639432 w 2411140"/>
              <a:gd name="connsiteY1303" fmla="*/ 145583 h 1931308"/>
              <a:gd name="connsiteX1304" fmla="*/ 1595274 w 2411140"/>
              <a:gd name="connsiteY1304" fmla="*/ 110918 h 1931308"/>
              <a:gd name="connsiteX1305" fmla="*/ 1465853 w 2411140"/>
              <a:gd name="connsiteY1305" fmla="*/ 81479 h 1931308"/>
              <a:gd name="connsiteX1306" fmla="*/ 1304601 w 2411140"/>
              <a:gd name="connsiteY1306" fmla="*/ 81112 h 1931308"/>
              <a:gd name="connsiteX1307" fmla="*/ 1108831 w 2411140"/>
              <a:gd name="connsiteY1307" fmla="*/ 80854 h 1931308"/>
              <a:gd name="connsiteX1308" fmla="*/ 1081007 w 2411140"/>
              <a:gd name="connsiteY1308" fmla="*/ 79074 h 1931308"/>
              <a:gd name="connsiteX1309" fmla="*/ 1080439 w 2411140"/>
              <a:gd name="connsiteY1309" fmla="*/ 78472 h 1931308"/>
              <a:gd name="connsiteX1310" fmla="*/ 1086789 w 2411140"/>
              <a:gd name="connsiteY1310" fmla="*/ 76732 h 1931308"/>
              <a:gd name="connsiteX1311" fmla="*/ 1241785 w 2411140"/>
              <a:gd name="connsiteY1311" fmla="*/ 74782 h 1931308"/>
              <a:gd name="connsiteX1312" fmla="*/ 1344270 w 2411140"/>
              <a:gd name="connsiteY1312" fmla="*/ 72942 h 1931308"/>
              <a:gd name="connsiteX1313" fmla="*/ 1430636 w 2411140"/>
              <a:gd name="connsiteY1313" fmla="*/ 65361 h 1931308"/>
              <a:gd name="connsiteX1314" fmla="*/ 1453783 w 2411140"/>
              <a:gd name="connsiteY1314" fmla="*/ 59621 h 1931308"/>
              <a:gd name="connsiteX1315" fmla="*/ 1368005 w 2411140"/>
              <a:gd name="connsiteY1315" fmla="*/ 54764 h 1931308"/>
              <a:gd name="connsiteX1316" fmla="*/ 1273984 w 2411140"/>
              <a:gd name="connsiteY1316" fmla="*/ 54764 h 1931308"/>
              <a:gd name="connsiteX1317" fmla="*/ 1262430 w 2411140"/>
              <a:gd name="connsiteY1317" fmla="*/ 53034 h 1931308"/>
              <a:gd name="connsiteX1318" fmla="*/ 1262430 w 2411140"/>
              <a:gd name="connsiteY1318" fmla="*/ 53034 h 1931308"/>
              <a:gd name="connsiteX1319" fmla="*/ 1382192 w 2411140"/>
              <a:gd name="connsiteY1319" fmla="*/ 51451 h 1931308"/>
              <a:gd name="connsiteX1320" fmla="*/ 1628837 w 2411140"/>
              <a:gd name="connsiteY1320" fmla="*/ 47898 h 1931308"/>
              <a:gd name="connsiteX1321" fmla="*/ 1652345 w 2411140"/>
              <a:gd name="connsiteY1321" fmla="*/ 59184 h 1931308"/>
              <a:gd name="connsiteX1322" fmla="*/ 1667343 w 2411140"/>
              <a:gd name="connsiteY1322" fmla="*/ 71008 h 1931308"/>
              <a:gd name="connsiteX1323" fmla="*/ 1614544 w 2411140"/>
              <a:gd name="connsiteY1323" fmla="*/ 41036 h 1931308"/>
              <a:gd name="connsiteX1324" fmla="*/ 1622432 w 2411140"/>
              <a:gd name="connsiteY1324" fmla="*/ 44054 h 1931308"/>
              <a:gd name="connsiteX1325" fmla="*/ 1628837 w 2411140"/>
              <a:gd name="connsiteY1325" fmla="*/ 47898 h 1931308"/>
              <a:gd name="connsiteX1326" fmla="*/ 1570923 w 2411140"/>
              <a:gd name="connsiteY1326" fmla="*/ 19721 h 1931308"/>
              <a:gd name="connsiteX1327" fmla="*/ 1574358 w 2411140"/>
              <a:gd name="connsiteY1327" fmla="*/ 19973 h 1931308"/>
              <a:gd name="connsiteX1328" fmla="*/ 1571531 w 2411140"/>
              <a:gd name="connsiteY1328" fmla="*/ 20231 h 1931308"/>
              <a:gd name="connsiteX1329" fmla="*/ 1496153 w 2411140"/>
              <a:gd name="connsiteY1329" fmla="*/ 18066 h 1931308"/>
              <a:gd name="connsiteX1330" fmla="*/ 1531613 w 2411140"/>
              <a:gd name="connsiteY1330" fmla="*/ 19694 h 1931308"/>
              <a:gd name="connsiteX1331" fmla="*/ 1607248 w 2411140"/>
              <a:gd name="connsiteY1331" fmla="*/ 40545 h 1931308"/>
              <a:gd name="connsiteX1332" fmla="*/ 1657327 w 2411140"/>
              <a:gd name="connsiteY1332" fmla="*/ 68463 h 1931308"/>
              <a:gd name="connsiteX1333" fmla="*/ 1643531 w 2411140"/>
              <a:gd name="connsiteY1333" fmla="*/ 63075 h 1931308"/>
              <a:gd name="connsiteX1334" fmla="*/ 1620776 w 2411140"/>
              <a:gd name="connsiteY1334" fmla="*/ 60983 h 1931308"/>
              <a:gd name="connsiteX1335" fmla="*/ 1612386 w 2411140"/>
              <a:gd name="connsiteY1335" fmla="*/ 64662 h 1931308"/>
              <a:gd name="connsiteX1336" fmla="*/ 1616616 w 2411140"/>
              <a:gd name="connsiteY1336" fmla="*/ 72340 h 1931308"/>
              <a:gd name="connsiteX1337" fmla="*/ 1533232 w 2411140"/>
              <a:gd name="connsiteY1337" fmla="*/ 44901 h 1931308"/>
              <a:gd name="connsiteX1338" fmla="*/ 1484658 w 2411140"/>
              <a:gd name="connsiteY1338" fmla="*/ 39381 h 1931308"/>
              <a:gd name="connsiteX1339" fmla="*/ 1260553 w 2411140"/>
              <a:gd name="connsiteY1339" fmla="*/ 39271 h 1931308"/>
              <a:gd name="connsiteX1340" fmla="*/ 1262062 w 2411140"/>
              <a:gd name="connsiteY1340" fmla="*/ 38749 h 1931308"/>
              <a:gd name="connsiteX1341" fmla="*/ 1269974 w 2411140"/>
              <a:gd name="connsiteY1341" fmla="*/ 37100 h 1931308"/>
              <a:gd name="connsiteX1342" fmla="*/ 1347251 w 2411140"/>
              <a:gd name="connsiteY1342" fmla="*/ 34966 h 1931308"/>
              <a:gd name="connsiteX1343" fmla="*/ 1392830 w 2411140"/>
              <a:gd name="connsiteY1343" fmla="*/ 29952 h 1931308"/>
              <a:gd name="connsiteX1344" fmla="*/ 1393544 w 2411140"/>
              <a:gd name="connsiteY1344" fmla="*/ 29924 h 1931308"/>
              <a:gd name="connsiteX1345" fmla="*/ 1394756 w 2411140"/>
              <a:gd name="connsiteY1345" fmla="*/ 29740 h 1931308"/>
              <a:gd name="connsiteX1346" fmla="*/ 1460996 w 2411140"/>
              <a:gd name="connsiteY1346" fmla="*/ 22454 h 1931308"/>
              <a:gd name="connsiteX1347" fmla="*/ 1496153 w 2411140"/>
              <a:gd name="connsiteY1347" fmla="*/ 18066 h 1931308"/>
              <a:gd name="connsiteX1348" fmla="*/ 1568779 w 2411140"/>
              <a:gd name="connsiteY1348" fmla="*/ 13586 h 1931308"/>
              <a:gd name="connsiteX1349" fmla="*/ 1632588 w 2411140"/>
              <a:gd name="connsiteY1349" fmla="*/ 38866 h 1931308"/>
              <a:gd name="connsiteX1350" fmla="*/ 1758146 w 2411140"/>
              <a:gd name="connsiteY1350" fmla="*/ 153531 h 1931308"/>
              <a:gd name="connsiteX1351" fmla="*/ 1772865 w 2411140"/>
              <a:gd name="connsiteY1351" fmla="*/ 162547 h 1931308"/>
              <a:gd name="connsiteX1352" fmla="*/ 2029058 w 2411140"/>
              <a:gd name="connsiteY1352" fmla="*/ 352833 h 1931308"/>
              <a:gd name="connsiteX1353" fmla="*/ 2037127 w 2411140"/>
              <a:gd name="connsiteY1353" fmla="*/ 372294 h 1931308"/>
              <a:gd name="connsiteX1354" fmla="*/ 2036896 w 2411140"/>
              <a:gd name="connsiteY1354" fmla="*/ 372299 h 1931308"/>
              <a:gd name="connsiteX1355" fmla="*/ 2037136 w 2411140"/>
              <a:gd name="connsiteY1355" fmla="*/ 372315 h 1931308"/>
              <a:gd name="connsiteX1356" fmla="*/ 2037190 w 2411140"/>
              <a:gd name="connsiteY1356" fmla="*/ 372447 h 1931308"/>
              <a:gd name="connsiteX1357" fmla="*/ 2039666 w 2411140"/>
              <a:gd name="connsiteY1357" fmla="*/ 372485 h 1931308"/>
              <a:gd name="connsiteX1358" fmla="*/ 2066418 w 2411140"/>
              <a:gd name="connsiteY1358" fmla="*/ 374286 h 1931308"/>
              <a:gd name="connsiteX1359" fmla="*/ 2094610 w 2411140"/>
              <a:gd name="connsiteY1359" fmla="*/ 373970 h 1931308"/>
              <a:gd name="connsiteX1360" fmla="*/ 2096289 w 2411140"/>
              <a:gd name="connsiteY1360" fmla="*/ 374103 h 1931308"/>
              <a:gd name="connsiteX1361" fmla="*/ 2113732 w 2411140"/>
              <a:gd name="connsiteY1361" fmla="*/ 376016 h 1931308"/>
              <a:gd name="connsiteX1362" fmla="*/ 2111303 w 2411140"/>
              <a:gd name="connsiteY1362" fmla="*/ 378445 h 1931308"/>
              <a:gd name="connsiteX1363" fmla="*/ 2109547 w 2411140"/>
              <a:gd name="connsiteY1363" fmla="*/ 378757 h 1931308"/>
              <a:gd name="connsiteX1364" fmla="*/ 2040686 w 2411140"/>
              <a:gd name="connsiteY1364" fmla="*/ 376569 h 1931308"/>
              <a:gd name="connsiteX1365" fmla="*/ 2029647 w 2411140"/>
              <a:gd name="connsiteY1365" fmla="*/ 366707 h 1931308"/>
              <a:gd name="connsiteX1366" fmla="*/ 1987103 w 2411140"/>
              <a:gd name="connsiteY1366" fmla="*/ 291720 h 1931308"/>
              <a:gd name="connsiteX1367" fmla="*/ 1948416 w 2411140"/>
              <a:gd name="connsiteY1367" fmla="*/ 253787 h 1931308"/>
              <a:gd name="connsiteX1368" fmla="*/ 1948174 w 2411140"/>
              <a:gd name="connsiteY1368" fmla="*/ 253513 h 1931308"/>
              <a:gd name="connsiteX1369" fmla="*/ 1947987 w 2411140"/>
              <a:gd name="connsiteY1369" fmla="*/ 253367 h 1931308"/>
              <a:gd name="connsiteX1370" fmla="*/ 1925543 w 2411140"/>
              <a:gd name="connsiteY1370" fmla="*/ 231361 h 1931308"/>
              <a:gd name="connsiteX1371" fmla="*/ 1855147 w 2411140"/>
              <a:gd name="connsiteY1371" fmla="*/ 190882 h 1931308"/>
              <a:gd name="connsiteX1372" fmla="*/ 1854466 w 2411140"/>
              <a:gd name="connsiteY1372" fmla="*/ 190798 h 1931308"/>
              <a:gd name="connsiteX1373" fmla="*/ 1854890 w 2411140"/>
              <a:gd name="connsiteY1373" fmla="*/ 190661 h 1931308"/>
              <a:gd name="connsiteX1374" fmla="*/ 1820424 w 2411140"/>
              <a:gd name="connsiteY1374" fmla="*/ 180872 h 1931308"/>
              <a:gd name="connsiteX1375" fmla="*/ 1817470 w 2411140"/>
              <a:gd name="connsiteY1375" fmla="*/ 179810 h 1931308"/>
              <a:gd name="connsiteX1376" fmla="*/ 1814974 w 2411140"/>
              <a:gd name="connsiteY1376" fmla="*/ 179324 h 1931308"/>
              <a:gd name="connsiteX1377" fmla="*/ 1776766 w 2411140"/>
              <a:gd name="connsiteY1377" fmla="*/ 168472 h 1931308"/>
              <a:gd name="connsiteX1378" fmla="*/ 1776147 w 2411140"/>
              <a:gd name="connsiteY1378" fmla="*/ 168392 h 1931308"/>
              <a:gd name="connsiteX1379" fmla="*/ 1776802 w 2411140"/>
              <a:gd name="connsiteY1379" fmla="*/ 168361 h 1931308"/>
              <a:gd name="connsiteX1380" fmla="*/ 1768954 w 2411140"/>
              <a:gd name="connsiteY1380" fmla="*/ 167277 h 1931308"/>
              <a:gd name="connsiteX1381" fmla="*/ 1760342 w 2411140"/>
              <a:gd name="connsiteY1381" fmla="*/ 164308 h 1931308"/>
              <a:gd name="connsiteX1382" fmla="*/ 1758789 w 2411140"/>
              <a:gd name="connsiteY1382" fmla="*/ 163145 h 1931308"/>
              <a:gd name="connsiteX1383" fmla="*/ 1752328 w 2411140"/>
              <a:gd name="connsiteY1383" fmla="*/ 155643 h 1931308"/>
              <a:gd name="connsiteX1384" fmla="*/ 1749682 w 2411140"/>
              <a:gd name="connsiteY1384" fmla="*/ 150808 h 1931308"/>
              <a:gd name="connsiteX1385" fmla="*/ 1658127 w 2411140"/>
              <a:gd name="connsiteY1385" fmla="*/ 59621 h 1931308"/>
              <a:gd name="connsiteX1386" fmla="*/ 1575072 w 2411140"/>
              <a:gd name="connsiteY1386" fmla="*/ 20026 h 1931308"/>
              <a:gd name="connsiteX1387" fmla="*/ 1574358 w 2411140"/>
              <a:gd name="connsiteY1387" fmla="*/ 19973 h 1931308"/>
              <a:gd name="connsiteX1388" fmla="*/ 1574998 w 2411140"/>
              <a:gd name="connsiteY1388" fmla="*/ 19915 h 1931308"/>
              <a:gd name="connsiteX1389" fmla="*/ 1571019 w 2411140"/>
              <a:gd name="connsiteY1389" fmla="*/ 17422 h 1931308"/>
              <a:gd name="connsiteX1390" fmla="*/ 1568711 w 2411140"/>
              <a:gd name="connsiteY1390" fmla="*/ 13686 h 1931308"/>
              <a:gd name="connsiteX1391" fmla="*/ 1319466 w 2411140"/>
              <a:gd name="connsiteY1391" fmla="*/ 4607 h 1931308"/>
              <a:gd name="connsiteX1392" fmla="*/ 1319553 w 2411140"/>
              <a:gd name="connsiteY1392" fmla="*/ 4608 h 1931308"/>
              <a:gd name="connsiteX1393" fmla="*/ 1327043 w 2411140"/>
              <a:gd name="connsiteY1393" fmla="*/ 7923 h 1931308"/>
              <a:gd name="connsiteX1394" fmla="*/ 1335585 w 2411140"/>
              <a:gd name="connsiteY1394" fmla="*/ 7919 h 1931308"/>
              <a:gd name="connsiteX1395" fmla="*/ 1455733 w 2411140"/>
              <a:gd name="connsiteY1395" fmla="*/ 8139 h 1931308"/>
              <a:gd name="connsiteX1396" fmla="*/ 1563701 w 2411140"/>
              <a:gd name="connsiteY1396" fmla="*/ 20946 h 1931308"/>
              <a:gd name="connsiteX1397" fmla="*/ 1571531 w 2411140"/>
              <a:gd name="connsiteY1397" fmla="*/ 20231 h 1931308"/>
              <a:gd name="connsiteX1398" fmla="*/ 1574004 w 2411140"/>
              <a:gd name="connsiteY1398" fmla="*/ 22307 h 1931308"/>
              <a:gd name="connsiteX1399" fmla="*/ 1587031 w 2411140"/>
              <a:gd name="connsiteY1399" fmla="*/ 27827 h 1931308"/>
              <a:gd name="connsiteX1400" fmla="*/ 1614544 w 2411140"/>
              <a:gd name="connsiteY1400" fmla="*/ 41036 h 1931308"/>
              <a:gd name="connsiteX1401" fmla="*/ 1570782 w 2411140"/>
              <a:gd name="connsiteY1401" fmla="*/ 24292 h 1931308"/>
              <a:gd name="connsiteX1402" fmla="*/ 1516231 w 2411140"/>
              <a:gd name="connsiteY1402" fmla="*/ 15204 h 1931308"/>
              <a:gd name="connsiteX1403" fmla="*/ 1454611 w 2411140"/>
              <a:gd name="connsiteY1403" fmla="*/ 20674 h 1931308"/>
              <a:gd name="connsiteX1404" fmla="*/ 1394756 w 2411140"/>
              <a:gd name="connsiteY1404" fmla="*/ 29740 h 1931308"/>
              <a:gd name="connsiteX1405" fmla="*/ 1392830 w 2411140"/>
              <a:gd name="connsiteY1405" fmla="*/ 29952 h 1931308"/>
              <a:gd name="connsiteX1406" fmla="*/ 1341584 w 2411140"/>
              <a:gd name="connsiteY1406" fmla="*/ 31984 h 1931308"/>
              <a:gd name="connsiteX1407" fmla="*/ 1277591 w 2411140"/>
              <a:gd name="connsiteY1407" fmla="*/ 33383 h 1931308"/>
              <a:gd name="connsiteX1408" fmla="*/ 1262062 w 2411140"/>
              <a:gd name="connsiteY1408" fmla="*/ 38749 h 1931308"/>
              <a:gd name="connsiteX1409" fmla="*/ 1260443 w 2411140"/>
              <a:gd name="connsiteY1409" fmla="*/ 39087 h 1931308"/>
              <a:gd name="connsiteX1410" fmla="*/ 935657 w 2411140"/>
              <a:gd name="connsiteY1410" fmla="*/ 39382 h 1931308"/>
              <a:gd name="connsiteX1411" fmla="*/ 743715 w 2411140"/>
              <a:gd name="connsiteY1411" fmla="*/ 105951 h 1931308"/>
              <a:gd name="connsiteX1412" fmla="*/ 724161 w 2411140"/>
              <a:gd name="connsiteY1412" fmla="*/ 124129 h 1931308"/>
              <a:gd name="connsiteX1413" fmla="*/ 704203 w 2411140"/>
              <a:gd name="connsiteY1413" fmla="*/ 141637 h 1931308"/>
              <a:gd name="connsiteX1414" fmla="*/ 701653 w 2411140"/>
              <a:gd name="connsiteY1414" fmla="*/ 136769 h 1931308"/>
              <a:gd name="connsiteX1415" fmla="*/ 695912 w 2411140"/>
              <a:gd name="connsiteY1415" fmla="*/ 135683 h 1931308"/>
              <a:gd name="connsiteX1416" fmla="*/ 662499 w 2411140"/>
              <a:gd name="connsiteY1416" fmla="*/ 159235 h 1931308"/>
              <a:gd name="connsiteX1417" fmla="*/ 645388 w 2411140"/>
              <a:gd name="connsiteY1417" fmla="*/ 172961 h 1931308"/>
              <a:gd name="connsiteX1418" fmla="*/ 617568 w 2411140"/>
              <a:gd name="connsiteY1418" fmla="*/ 177450 h 1931308"/>
              <a:gd name="connsiteX1419" fmla="*/ 577447 w 2411140"/>
              <a:gd name="connsiteY1419" fmla="*/ 191062 h 1931308"/>
              <a:gd name="connsiteX1420" fmla="*/ 573806 w 2411140"/>
              <a:gd name="connsiteY1420" fmla="*/ 192026 h 1931308"/>
              <a:gd name="connsiteX1421" fmla="*/ 571304 w 2411140"/>
              <a:gd name="connsiteY1421" fmla="*/ 193146 h 1931308"/>
              <a:gd name="connsiteX1422" fmla="*/ 537432 w 2411140"/>
              <a:gd name="connsiteY1422" fmla="*/ 204638 h 1931308"/>
              <a:gd name="connsiteX1423" fmla="*/ 467355 w 2411140"/>
              <a:gd name="connsiteY1423" fmla="*/ 252078 h 1931308"/>
              <a:gd name="connsiteX1424" fmla="*/ 387649 w 2411140"/>
              <a:gd name="connsiteY1424" fmla="*/ 367405 h 1931308"/>
              <a:gd name="connsiteX1425" fmla="*/ 379508 w 2411140"/>
              <a:gd name="connsiteY1425" fmla="*/ 379172 h 1931308"/>
              <a:gd name="connsiteX1426" fmla="*/ 365664 w 2411140"/>
              <a:gd name="connsiteY1426" fmla="*/ 382799 h 1931308"/>
              <a:gd name="connsiteX1427" fmla="*/ 364613 w 2411140"/>
              <a:gd name="connsiteY1427" fmla="*/ 381168 h 1931308"/>
              <a:gd name="connsiteX1428" fmla="*/ 361361 w 2411140"/>
              <a:gd name="connsiteY1428" fmla="*/ 381696 h 1931308"/>
              <a:gd name="connsiteX1429" fmla="*/ 362075 w 2411140"/>
              <a:gd name="connsiteY1429" fmla="*/ 381426 h 1931308"/>
              <a:gd name="connsiteX1430" fmla="*/ 388644 w 2411140"/>
              <a:gd name="connsiteY1430" fmla="*/ 361260 h 1931308"/>
              <a:gd name="connsiteX1431" fmla="*/ 489252 w 2411140"/>
              <a:gd name="connsiteY1431" fmla="*/ 230772 h 1931308"/>
              <a:gd name="connsiteX1432" fmla="*/ 641783 w 2411140"/>
              <a:gd name="connsiteY1432" fmla="*/ 169538 h 1931308"/>
              <a:gd name="connsiteX1433" fmla="*/ 659225 w 2411140"/>
              <a:gd name="connsiteY1433" fmla="*/ 158094 h 1931308"/>
              <a:gd name="connsiteX1434" fmla="*/ 745481 w 2411140"/>
              <a:gd name="connsiteY1434" fmla="*/ 66723 h 1931308"/>
              <a:gd name="connsiteX1435" fmla="*/ 753467 w 2411140"/>
              <a:gd name="connsiteY1435" fmla="*/ 58222 h 1931308"/>
              <a:gd name="connsiteX1436" fmla="*/ 752803 w 2411140"/>
              <a:gd name="connsiteY1436" fmla="*/ 57412 h 1931308"/>
              <a:gd name="connsiteX1437" fmla="*/ 752951 w 2411140"/>
              <a:gd name="connsiteY1437" fmla="*/ 57229 h 1931308"/>
              <a:gd name="connsiteX1438" fmla="*/ 753056 w 2411140"/>
              <a:gd name="connsiteY1438" fmla="*/ 57176 h 1931308"/>
              <a:gd name="connsiteX1439" fmla="*/ 767266 w 2411140"/>
              <a:gd name="connsiteY1439" fmla="*/ 52997 h 1931308"/>
              <a:gd name="connsiteX1440" fmla="*/ 939816 w 2411140"/>
              <a:gd name="connsiteY1440" fmla="*/ 8065 h 1931308"/>
              <a:gd name="connsiteX1441" fmla="*/ 1299339 w 2411140"/>
              <a:gd name="connsiteY1441" fmla="*/ 7881 h 1931308"/>
              <a:gd name="connsiteX1442" fmla="*/ 1318695 w 2411140"/>
              <a:gd name="connsiteY1442" fmla="*/ 5784 h 1931308"/>
              <a:gd name="connsiteX1443" fmla="*/ 1319490 w 2411140"/>
              <a:gd name="connsiteY1443" fmla="*/ 5147 h 1931308"/>
              <a:gd name="connsiteX1444" fmla="*/ 1319284 w 2411140"/>
              <a:gd name="connsiteY1444" fmla="*/ 522 h 1931308"/>
              <a:gd name="connsiteX1445" fmla="*/ 1503130 w 2411140"/>
              <a:gd name="connsiteY1445" fmla="*/ 816 h 1931308"/>
              <a:gd name="connsiteX1446" fmla="*/ 1568558 w 2411140"/>
              <a:gd name="connsiteY1446" fmla="*/ 13438 h 1931308"/>
              <a:gd name="connsiteX1447" fmla="*/ 1568711 w 2411140"/>
              <a:gd name="connsiteY1447" fmla="*/ 13686 h 1931308"/>
              <a:gd name="connsiteX1448" fmla="*/ 1566902 w 2411140"/>
              <a:gd name="connsiteY1448" fmla="*/ 16346 h 1931308"/>
              <a:gd name="connsiteX1449" fmla="*/ 1570923 w 2411140"/>
              <a:gd name="connsiteY1449" fmla="*/ 19721 h 1931308"/>
              <a:gd name="connsiteX1450" fmla="*/ 1568559 w 2411140"/>
              <a:gd name="connsiteY1450" fmla="*/ 19547 h 1931308"/>
              <a:gd name="connsiteX1451" fmla="*/ 1447123 w 2411140"/>
              <a:gd name="connsiteY1451" fmla="*/ 4828 h 1931308"/>
              <a:gd name="connsiteX1452" fmla="*/ 1319553 w 2411140"/>
              <a:gd name="connsiteY1452" fmla="*/ 4608 h 1931308"/>
              <a:gd name="connsiteX1453" fmla="*/ 1319464 w 2411140"/>
              <a:gd name="connsiteY1453" fmla="*/ 4568 h 1931308"/>
              <a:gd name="connsiteX1454" fmla="*/ 935547 w 2411140"/>
              <a:gd name="connsiteY1454" fmla="*/ 6 h 1931308"/>
              <a:gd name="connsiteX1455" fmla="*/ 1319284 w 2411140"/>
              <a:gd name="connsiteY1455" fmla="*/ 521 h 1931308"/>
              <a:gd name="connsiteX1456" fmla="*/ 1319284 w 2411140"/>
              <a:gd name="connsiteY1456" fmla="*/ 522 h 1931308"/>
              <a:gd name="connsiteX1457" fmla="*/ 1319136 w 2411140"/>
              <a:gd name="connsiteY1457" fmla="*/ 522 h 1931308"/>
              <a:gd name="connsiteX1458" fmla="*/ 1319136 w 2411140"/>
              <a:gd name="connsiteY1458" fmla="*/ 4423 h 1931308"/>
              <a:gd name="connsiteX1459" fmla="*/ 1319464 w 2411140"/>
              <a:gd name="connsiteY1459" fmla="*/ 4568 h 1931308"/>
              <a:gd name="connsiteX1460" fmla="*/ 1319466 w 2411140"/>
              <a:gd name="connsiteY1460" fmla="*/ 4607 h 1931308"/>
              <a:gd name="connsiteX1461" fmla="*/ 1319210 w 2411140"/>
              <a:gd name="connsiteY1461" fmla="*/ 4607 h 1931308"/>
              <a:gd name="connsiteX1462" fmla="*/ 955087 w 2411140"/>
              <a:gd name="connsiteY1462" fmla="*/ 4607 h 1931308"/>
              <a:gd name="connsiteX1463" fmla="*/ 800556 w 2411140"/>
              <a:gd name="connsiteY1463" fmla="*/ 32975 h 1931308"/>
              <a:gd name="connsiteX1464" fmla="*/ 753056 w 2411140"/>
              <a:gd name="connsiteY1464" fmla="*/ 57176 h 1931308"/>
              <a:gd name="connsiteX1465" fmla="*/ 752878 w 2411140"/>
              <a:gd name="connsiteY1465" fmla="*/ 57228 h 1931308"/>
              <a:gd name="connsiteX1466" fmla="*/ 751142 w 2411140"/>
              <a:gd name="connsiteY1466" fmla="*/ 55386 h 1931308"/>
              <a:gd name="connsiteX1467" fmla="*/ 750511 w 2411140"/>
              <a:gd name="connsiteY1467" fmla="*/ 54617 h 1931308"/>
              <a:gd name="connsiteX1468" fmla="*/ 792883 w 2411140"/>
              <a:gd name="connsiteY1468" fmla="*/ 30650 h 1931308"/>
              <a:gd name="connsiteX1469" fmla="*/ 838766 w 2411140"/>
              <a:gd name="connsiteY1469" fmla="*/ 13879 h 1931308"/>
              <a:gd name="connsiteX1470" fmla="*/ 935547 w 2411140"/>
              <a:gd name="connsiteY1470" fmla="*/ 6 h 1931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</a:cxnLst>
            <a:rect l="l" t="t" r="r" b="b"/>
            <a:pathLst>
              <a:path w="2411140" h="1931308">
                <a:moveTo>
                  <a:pt x="917378" y="1922789"/>
                </a:moveTo>
                <a:lnTo>
                  <a:pt x="934185" y="1923293"/>
                </a:lnTo>
                <a:lnTo>
                  <a:pt x="1452495" y="1923293"/>
                </a:lnTo>
                <a:cubicBezTo>
                  <a:pt x="1457220" y="1922998"/>
                  <a:pt x="1461963" y="1923145"/>
                  <a:pt x="1466663" y="1923734"/>
                </a:cubicBezTo>
                <a:lnTo>
                  <a:pt x="1468557" y="1924286"/>
                </a:lnTo>
                <a:lnTo>
                  <a:pt x="921746" y="1924286"/>
                </a:lnTo>
                <a:lnTo>
                  <a:pt x="912195" y="1924646"/>
                </a:lnTo>
                <a:close/>
                <a:moveTo>
                  <a:pt x="1241654" y="1921580"/>
                </a:moveTo>
                <a:lnTo>
                  <a:pt x="1238989" y="1922520"/>
                </a:lnTo>
                <a:cubicBezTo>
                  <a:pt x="1233204" y="1923256"/>
                  <a:pt x="1227368" y="1923477"/>
                  <a:pt x="1221547" y="1923183"/>
                </a:cubicBezTo>
                <a:cubicBezTo>
                  <a:pt x="1128740" y="1923183"/>
                  <a:pt x="1035897" y="1923183"/>
                  <a:pt x="943090" y="1923183"/>
                </a:cubicBezTo>
                <a:lnTo>
                  <a:pt x="933378" y="1922221"/>
                </a:lnTo>
                <a:close/>
                <a:moveTo>
                  <a:pt x="1242893" y="1920698"/>
                </a:moveTo>
                <a:lnTo>
                  <a:pt x="1245184" y="1921572"/>
                </a:lnTo>
                <a:lnTo>
                  <a:pt x="1241654" y="1921580"/>
                </a:lnTo>
                <a:lnTo>
                  <a:pt x="1242117" y="1921416"/>
                </a:lnTo>
                <a:close/>
                <a:moveTo>
                  <a:pt x="1243789" y="1919867"/>
                </a:moveTo>
                <a:lnTo>
                  <a:pt x="1242893" y="1920698"/>
                </a:lnTo>
                <a:lnTo>
                  <a:pt x="1240727" y="1919871"/>
                </a:lnTo>
                <a:close/>
                <a:moveTo>
                  <a:pt x="868542" y="1915799"/>
                </a:moveTo>
                <a:lnTo>
                  <a:pt x="933378" y="1922221"/>
                </a:lnTo>
                <a:lnTo>
                  <a:pt x="930984" y="1922226"/>
                </a:lnTo>
                <a:cubicBezTo>
                  <a:pt x="926973" y="1922226"/>
                  <a:pt x="922962" y="1922226"/>
                  <a:pt x="918950" y="1922226"/>
                </a:cubicBezTo>
                <a:lnTo>
                  <a:pt x="917378" y="1922789"/>
                </a:lnTo>
                <a:lnTo>
                  <a:pt x="914534" y="1922704"/>
                </a:lnTo>
                <a:cubicBezTo>
                  <a:pt x="902206" y="1920974"/>
                  <a:pt x="889916" y="1919797"/>
                  <a:pt x="877735" y="1917846"/>
                </a:cubicBezTo>
                <a:close/>
                <a:moveTo>
                  <a:pt x="846878" y="1913173"/>
                </a:moveTo>
                <a:lnTo>
                  <a:pt x="846898" y="1913173"/>
                </a:lnTo>
                <a:cubicBezTo>
                  <a:pt x="852234" y="1912584"/>
                  <a:pt x="857377" y="1913338"/>
                  <a:pt x="862469" y="1914447"/>
                </a:cubicBezTo>
                <a:lnTo>
                  <a:pt x="868542" y="1915799"/>
                </a:lnTo>
                <a:lnTo>
                  <a:pt x="858748" y="1914829"/>
                </a:lnTo>
                <a:lnTo>
                  <a:pt x="850197" y="1913838"/>
                </a:lnTo>
                <a:lnTo>
                  <a:pt x="846824" y="1913247"/>
                </a:lnTo>
                <a:close/>
                <a:moveTo>
                  <a:pt x="1561144" y="1910738"/>
                </a:moveTo>
                <a:lnTo>
                  <a:pt x="1560624" y="1910928"/>
                </a:lnTo>
                <a:cubicBezTo>
                  <a:pt x="1543793" y="1915952"/>
                  <a:pt x="1526589" y="1919632"/>
                  <a:pt x="1508723" y="1921048"/>
                </a:cubicBezTo>
                <a:cubicBezTo>
                  <a:pt x="1503645" y="1921453"/>
                  <a:pt x="1498604" y="1922005"/>
                  <a:pt x="1493488" y="1922005"/>
                </a:cubicBezTo>
                <a:cubicBezTo>
                  <a:pt x="1413709" y="1922005"/>
                  <a:pt x="1333903" y="1922005"/>
                  <a:pt x="1254076" y="1922005"/>
                </a:cubicBezTo>
                <a:cubicBezTo>
                  <a:pt x="1251813" y="1922005"/>
                  <a:pt x="1249430" y="1922391"/>
                  <a:pt x="1247112" y="1922308"/>
                </a:cubicBezTo>
                <a:lnTo>
                  <a:pt x="1245184" y="1921572"/>
                </a:lnTo>
                <a:lnTo>
                  <a:pt x="1497096" y="1921048"/>
                </a:lnTo>
                <a:close/>
                <a:moveTo>
                  <a:pt x="1603108" y="1895378"/>
                </a:moveTo>
                <a:lnTo>
                  <a:pt x="1572161" y="1908965"/>
                </a:lnTo>
                <a:lnTo>
                  <a:pt x="1561144" y="1910738"/>
                </a:lnTo>
                <a:close/>
                <a:moveTo>
                  <a:pt x="1616096" y="1889676"/>
                </a:moveTo>
                <a:lnTo>
                  <a:pt x="1610288" y="1892750"/>
                </a:lnTo>
                <a:lnTo>
                  <a:pt x="1603108" y="1895378"/>
                </a:lnTo>
                <a:close/>
                <a:moveTo>
                  <a:pt x="1654745" y="1874545"/>
                </a:moveTo>
                <a:lnTo>
                  <a:pt x="1656250" y="1878726"/>
                </a:lnTo>
                <a:lnTo>
                  <a:pt x="1656250" y="1879098"/>
                </a:lnTo>
                <a:cubicBezTo>
                  <a:pt x="1622579" y="1902171"/>
                  <a:pt x="1584934" y="1915896"/>
                  <a:pt x="1545413" y="1924250"/>
                </a:cubicBezTo>
                <a:cubicBezTo>
                  <a:pt x="1521346" y="1929549"/>
                  <a:pt x="1496948" y="1932897"/>
                  <a:pt x="1472183" y="1930542"/>
                </a:cubicBezTo>
                <a:lnTo>
                  <a:pt x="1471993" y="1930395"/>
                </a:lnTo>
                <a:lnTo>
                  <a:pt x="1472146" y="1930395"/>
                </a:lnTo>
                <a:cubicBezTo>
                  <a:pt x="1473360" y="1927543"/>
                  <a:pt x="1472818" y="1926034"/>
                  <a:pt x="1471557" y="1925160"/>
                </a:cubicBezTo>
                <a:lnTo>
                  <a:pt x="1468557" y="1924286"/>
                </a:lnTo>
                <a:lnTo>
                  <a:pt x="1490324" y="1924286"/>
                </a:lnTo>
                <a:cubicBezTo>
                  <a:pt x="1511722" y="1923918"/>
                  <a:pt x="1533014" y="1921232"/>
                  <a:pt x="1553838" y="1916301"/>
                </a:cubicBezTo>
                <a:cubicBezTo>
                  <a:pt x="1572164" y="1912290"/>
                  <a:pt x="1589681" y="1906338"/>
                  <a:pt x="1606645" y="1899057"/>
                </a:cubicBezTo>
                <a:close/>
                <a:moveTo>
                  <a:pt x="1655536" y="1874142"/>
                </a:moveTo>
                <a:lnTo>
                  <a:pt x="1654745" y="1874545"/>
                </a:lnTo>
                <a:lnTo>
                  <a:pt x="1654741" y="1874534"/>
                </a:lnTo>
                <a:lnTo>
                  <a:pt x="1655114" y="1874172"/>
                </a:lnTo>
                <a:close/>
                <a:moveTo>
                  <a:pt x="918988" y="1866438"/>
                </a:moveTo>
                <a:lnTo>
                  <a:pt x="918990" y="1866439"/>
                </a:lnTo>
                <a:lnTo>
                  <a:pt x="918987" y="1866439"/>
                </a:lnTo>
                <a:close/>
                <a:moveTo>
                  <a:pt x="922251" y="1864019"/>
                </a:moveTo>
                <a:lnTo>
                  <a:pt x="918988" y="1866438"/>
                </a:lnTo>
                <a:lnTo>
                  <a:pt x="918987" y="1866438"/>
                </a:lnTo>
                <a:lnTo>
                  <a:pt x="917736" y="1866659"/>
                </a:lnTo>
                <a:lnTo>
                  <a:pt x="917735" y="1866659"/>
                </a:lnTo>
                <a:lnTo>
                  <a:pt x="917045" y="1866051"/>
                </a:lnTo>
                <a:lnTo>
                  <a:pt x="917589" y="1865814"/>
                </a:lnTo>
                <a:close/>
                <a:moveTo>
                  <a:pt x="972227" y="1863403"/>
                </a:moveTo>
                <a:lnTo>
                  <a:pt x="1237223" y="1864231"/>
                </a:lnTo>
                <a:lnTo>
                  <a:pt x="1064784" y="1864231"/>
                </a:lnTo>
                <a:close/>
                <a:moveTo>
                  <a:pt x="927015" y="1862999"/>
                </a:moveTo>
                <a:lnTo>
                  <a:pt x="972227" y="1863403"/>
                </a:lnTo>
                <a:lnTo>
                  <a:pt x="931278" y="1863275"/>
                </a:lnTo>
                <a:close/>
                <a:moveTo>
                  <a:pt x="923900" y="1862797"/>
                </a:moveTo>
                <a:lnTo>
                  <a:pt x="927015" y="1862999"/>
                </a:lnTo>
                <a:lnTo>
                  <a:pt x="924949" y="1862980"/>
                </a:lnTo>
                <a:lnTo>
                  <a:pt x="922251" y="1864019"/>
                </a:lnTo>
                <a:close/>
                <a:moveTo>
                  <a:pt x="897070" y="1846219"/>
                </a:moveTo>
                <a:lnTo>
                  <a:pt x="930385" y="1852474"/>
                </a:lnTo>
                <a:lnTo>
                  <a:pt x="928502" y="1852428"/>
                </a:lnTo>
                <a:lnTo>
                  <a:pt x="921821" y="1851867"/>
                </a:lnTo>
                <a:close/>
                <a:moveTo>
                  <a:pt x="883800" y="1843191"/>
                </a:moveTo>
                <a:lnTo>
                  <a:pt x="897070" y="1846219"/>
                </a:lnTo>
                <a:lnTo>
                  <a:pt x="887635" y="1844447"/>
                </a:lnTo>
                <a:close/>
                <a:moveTo>
                  <a:pt x="1713764" y="1822816"/>
                </a:moveTo>
                <a:lnTo>
                  <a:pt x="1712444" y="1824525"/>
                </a:lnTo>
                <a:cubicBezTo>
                  <a:pt x="1698258" y="1839327"/>
                  <a:pt x="1682501" y="1852621"/>
                  <a:pt x="1665413" y="1864157"/>
                </a:cubicBezTo>
                <a:lnTo>
                  <a:pt x="1655114" y="1874172"/>
                </a:lnTo>
                <a:lnTo>
                  <a:pt x="1648730" y="1874613"/>
                </a:lnTo>
                <a:cubicBezTo>
                  <a:pt x="1646453" y="1875565"/>
                  <a:pt x="1644328" y="1877037"/>
                  <a:pt x="1642120" y="1878251"/>
                </a:cubicBezTo>
                <a:lnTo>
                  <a:pt x="1616096" y="1889676"/>
                </a:lnTo>
                <a:lnTo>
                  <a:pt x="1666450" y="1863026"/>
                </a:lnTo>
                <a:close/>
                <a:moveTo>
                  <a:pt x="1715529" y="1820532"/>
                </a:moveTo>
                <a:lnTo>
                  <a:pt x="1714870" y="1821876"/>
                </a:lnTo>
                <a:lnTo>
                  <a:pt x="1713764" y="1822816"/>
                </a:lnTo>
                <a:close/>
                <a:moveTo>
                  <a:pt x="687091" y="1818522"/>
                </a:moveTo>
                <a:lnTo>
                  <a:pt x="752180" y="1874737"/>
                </a:lnTo>
                <a:lnTo>
                  <a:pt x="787018" y="1891095"/>
                </a:lnTo>
                <a:lnTo>
                  <a:pt x="788429" y="1891930"/>
                </a:lnTo>
                <a:lnTo>
                  <a:pt x="790456" y="1892709"/>
                </a:lnTo>
                <a:lnTo>
                  <a:pt x="834350" y="1913320"/>
                </a:lnTo>
                <a:cubicBezTo>
                  <a:pt x="839649" y="1915013"/>
                  <a:pt x="844838" y="1916706"/>
                  <a:pt x="850173" y="1913835"/>
                </a:cubicBezTo>
                <a:lnTo>
                  <a:pt x="850197" y="1913838"/>
                </a:lnTo>
                <a:lnTo>
                  <a:pt x="911958" y="1924655"/>
                </a:lnTo>
                <a:lnTo>
                  <a:pt x="912195" y="1924646"/>
                </a:lnTo>
                <a:lnTo>
                  <a:pt x="912069" y="1924691"/>
                </a:lnTo>
                <a:cubicBezTo>
                  <a:pt x="919834" y="1927451"/>
                  <a:pt x="927893" y="1926237"/>
                  <a:pt x="935841" y="1926237"/>
                </a:cubicBezTo>
                <a:cubicBezTo>
                  <a:pt x="1110587" y="1926421"/>
                  <a:pt x="1285319" y="1926715"/>
                  <a:pt x="1460039" y="1927157"/>
                </a:cubicBezTo>
                <a:cubicBezTo>
                  <a:pt x="1462027" y="1927157"/>
                  <a:pt x="1464456" y="1926302"/>
                  <a:pt x="1466691" y="1926297"/>
                </a:cubicBezTo>
                <a:lnTo>
                  <a:pt x="1471993" y="1930395"/>
                </a:lnTo>
                <a:lnTo>
                  <a:pt x="929989" y="1930174"/>
                </a:lnTo>
                <a:cubicBezTo>
                  <a:pt x="842942" y="1929153"/>
                  <a:pt x="769039" y="1900892"/>
                  <a:pt x="709972" y="1845685"/>
                </a:cubicBezTo>
                <a:close/>
                <a:moveTo>
                  <a:pt x="1715681" y="1816488"/>
                </a:moveTo>
                <a:lnTo>
                  <a:pt x="1688890" y="1843440"/>
                </a:lnTo>
                <a:cubicBezTo>
                  <a:pt x="1661622" y="1865777"/>
                  <a:pt x="1630969" y="1881011"/>
                  <a:pt x="1598144" y="1894553"/>
                </a:cubicBezTo>
                <a:cubicBezTo>
                  <a:pt x="1565320" y="1908095"/>
                  <a:pt x="1531686" y="1919061"/>
                  <a:pt x="1496285" y="1919540"/>
                </a:cubicBezTo>
                <a:lnTo>
                  <a:pt x="1243789" y="1919867"/>
                </a:lnTo>
                <a:lnTo>
                  <a:pt x="1251133" y="1913063"/>
                </a:lnTo>
                <a:lnTo>
                  <a:pt x="1250831" y="1912696"/>
                </a:lnTo>
                <a:lnTo>
                  <a:pt x="1251206" y="1912437"/>
                </a:lnTo>
                <a:lnTo>
                  <a:pt x="1250523" y="1912322"/>
                </a:lnTo>
                <a:lnTo>
                  <a:pt x="1247329" y="1908440"/>
                </a:lnTo>
                <a:cubicBezTo>
                  <a:pt x="1245282" y="1907755"/>
                  <a:pt x="1242780" y="1907635"/>
                  <a:pt x="1240792" y="1907212"/>
                </a:cubicBezTo>
                <a:cubicBezTo>
                  <a:pt x="1227949" y="1904562"/>
                  <a:pt x="1214849" y="1903642"/>
                  <a:pt x="1201896" y="1901618"/>
                </a:cubicBezTo>
                <a:lnTo>
                  <a:pt x="1158072" y="1894039"/>
                </a:lnTo>
                <a:lnTo>
                  <a:pt x="1205391" y="1893744"/>
                </a:lnTo>
                <a:cubicBezTo>
                  <a:pt x="1296100" y="1893744"/>
                  <a:pt x="1386809" y="1894185"/>
                  <a:pt x="1477481" y="1893744"/>
                </a:cubicBezTo>
                <a:cubicBezTo>
                  <a:pt x="1548598" y="1894001"/>
                  <a:pt x="1617574" y="1869420"/>
                  <a:pt x="1672514" y="1824268"/>
                </a:cubicBezTo>
                <a:cubicBezTo>
                  <a:pt x="1675606" y="1821765"/>
                  <a:pt x="1678954" y="1819557"/>
                  <a:pt x="1682193" y="1817202"/>
                </a:cubicBezTo>
                <a:lnTo>
                  <a:pt x="1682301" y="1817269"/>
                </a:lnTo>
                <a:lnTo>
                  <a:pt x="1681751" y="1818269"/>
                </a:lnTo>
                <a:cubicBezTo>
                  <a:pt x="1685063" y="1825592"/>
                  <a:pt x="1691540" y="1824635"/>
                  <a:pt x="1697538" y="1823863"/>
                </a:cubicBezTo>
                <a:close/>
                <a:moveTo>
                  <a:pt x="1720012" y="1814728"/>
                </a:moveTo>
                <a:lnTo>
                  <a:pt x="1715529" y="1820532"/>
                </a:lnTo>
                <a:lnTo>
                  <a:pt x="1717963" y="1815560"/>
                </a:lnTo>
                <a:close/>
                <a:moveTo>
                  <a:pt x="1719284" y="1812863"/>
                </a:moveTo>
                <a:lnTo>
                  <a:pt x="1717963" y="1815560"/>
                </a:lnTo>
                <a:lnTo>
                  <a:pt x="1715681" y="1816488"/>
                </a:lnTo>
                <a:close/>
                <a:moveTo>
                  <a:pt x="676268" y="1805673"/>
                </a:moveTo>
                <a:lnTo>
                  <a:pt x="687091" y="1818522"/>
                </a:lnTo>
                <a:lnTo>
                  <a:pt x="683475" y="1815399"/>
                </a:lnTo>
                <a:close/>
                <a:moveTo>
                  <a:pt x="1728892" y="1803232"/>
                </a:moveTo>
                <a:lnTo>
                  <a:pt x="1720353" y="1814589"/>
                </a:lnTo>
                <a:lnTo>
                  <a:pt x="1720012" y="1814728"/>
                </a:lnTo>
                <a:close/>
                <a:moveTo>
                  <a:pt x="650034" y="1771455"/>
                </a:moveTo>
                <a:lnTo>
                  <a:pt x="650062" y="1771461"/>
                </a:lnTo>
                <a:cubicBezTo>
                  <a:pt x="653668" y="1773080"/>
                  <a:pt x="655067" y="1776503"/>
                  <a:pt x="656943" y="1779594"/>
                </a:cubicBezTo>
                <a:lnTo>
                  <a:pt x="676268" y="1805673"/>
                </a:lnTo>
                <a:lnTo>
                  <a:pt x="655912" y="1781507"/>
                </a:lnTo>
                <a:close/>
                <a:moveTo>
                  <a:pt x="1781292" y="1758525"/>
                </a:moveTo>
                <a:lnTo>
                  <a:pt x="1771614" y="1761120"/>
                </a:lnTo>
                <a:cubicBezTo>
                  <a:pt x="1762425" y="1762151"/>
                  <a:pt x="1754341" y="1767634"/>
                  <a:pt x="1750050" y="1775840"/>
                </a:cubicBezTo>
                <a:lnTo>
                  <a:pt x="1728892" y="1803232"/>
                </a:lnTo>
                <a:lnTo>
                  <a:pt x="1751007" y="1773816"/>
                </a:lnTo>
                <a:cubicBezTo>
                  <a:pt x="1754834" y="1767560"/>
                  <a:pt x="1759066" y="1762004"/>
                  <a:pt x="1767492" y="1761157"/>
                </a:cubicBezTo>
                <a:close/>
                <a:moveTo>
                  <a:pt x="1849610" y="1740203"/>
                </a:moveTo>
                <a:lnTo>
                  <a:pt x="1809618" y="1753121"/>
                </a:lnTo>
                <a:lnTo>
                  <a:pt x="1781292" y="1758525"/>
                </a:lnTo>
                <a:close/>
                <a:moveTo>
                  <a:pt x="1852106" y="1739534"/>
                </a:moveTo>
                <a:lnTo>
                  <a:pt x="1852865" y="1740293"/>
                </a:lnTo>
                <a:lnTo>
                  <a:pt x="1852837" y="1740302"/>
                </a:lnTo>
                <a:lnTo>
                  <a:pt x="1852077" y="1739542"/>
                </a:lnTo>
                <a:close/>
                <a:moveTo>
                  <a:pt x="1851799" y="1739264"/>
                </a:moveTo>
                <a:lnTo>
                  <a:pt x="1852077" y="1739542"/>
                </a:lnTo>
                <a:lnTo>
                  <a:pt x="1849610" y="1740203"/>
                </a:lnTo>
                <a:lnTo>
                  <a:pt x="1850474" y="1739924"/>
                </a:lnTo>
                <a:close/>
                <a:moveTo>
                  <a:pt x="1850903" y="1738331"/>
                </a:moveTo>
                <a:lnTo>
                  <a:pt x="1851824" y="1739252"/>
                </a:lnTo>
                <a:lnTo>
                  <a:pt x="1851799" y="1739264"/>
                </a:lnTo>
                <a:lnTo>
                  <a:pt x="1850878" y="1738343"/>
                </a:lnTo>
                <a:close/>
                <a:moveTo>
                  <a:pt x="1883246" y="1723592"/>
                </a:moveTo>
                <a:lnTo>
                  <a:pt x="1879427" y="1725696"/>
                </a:lnTo>
                <a:lnTo>
                  <a:pt x="1852571" y="1739409"/>
                </a:lnTo>
                <a:lnTo>
                  <a:pt x="1852106" y="1739534"/>
                </a:lnTo>
                <a:lnTo>
                  <a:pt x="1851824" y="1739252"/>
                </a:lnTo>
                <a:close/>
                <a:moveTo>
                  <a:pt x="1928823" y="1576568"/>
                </a:moveTo>
                <a:lnTo>
                  <a:pt x="1922158" y="1589750"/>
                </a:lnTo>
                <a:lnTo>
                  <a:pt x="1904050" y="1615151"/>
                </a:lnTo>
                <a:lnTo>
                  <a:pt x="1905451" y="1609526"/>
                </a:lnTo>
                <a:close/>
                <a:moveTo>
                  <a:pt x="332523" y="1558218"/>
                </a:moveTo>
                <a:lnTo>
                  <a:pt x="368487" y="1559129"/>
                </a:lnTo>
                <a:lnTo>
                  <a:pt x="346776" y="1559252"/>
                </a:lnTo>
                <a:close/>
                <a:moveTo>
                  <a:pt x="319278" y="1557256"/>
                </a:moveTo>
                <a:lnTo>
                  <a:pt x="332523" y="1558218"/>
                </a:lnTo>
                <a:lnTo>
                  <a:pt x="332305" y="1558212"/>
                </a:lnTo>
                <a:cubicBezTo>
                  <a:pt x="327940" y="1558617"/>
                  <a:pt x="323539" y="1558286"/>
                  <a:pt x="319278" y="1557256"/>
                </a:cubicBezTo>
                <a:close/>
                <a:moveTo>
                  <a:pt x="293376" y="1554912"/>
                </a:moveTo>
                <a:lnTo>
                  <a:pt x="306472" y="1556704"/>
                </a:lnTo>
                <a:cubicBezTo>
                  <a:pt x="304375" y="1555618"/>
                  <a:pt x="302121" y="1555765"/>
                  <a:pt x="299871" y="1555885"/>
                </a:cubicBezTo>
                <a:close/>
                <a:moveTo>
                  <a:pt x="293304" y="1554901"/>
                </a:moveTo>
                <a:lnTo>
                  <a:pt x="293376" y="1554912"/>
                </a:lnTo>
                <a:lnTo>
                  <a:pt x="293298" y="1554901"/>
                </a:lnTo>
                <a:close/>
                <a:moveTo>
                  <a:pt x="468013" y="1530408"/>
                </a:moveTo>
                <a:lnTo>
                  <a:pt x="501342" y="1583655"/>
                </a:lnTo>
                <a:cubicBezTo>
                  <a:pt x="515326" y="1601148"/>
                  <a:pt x="531322" y="1617036"/>
                  <a:pt x="549049" y="1630964"/>
                </a:cubicBezTo>
                <a:lnTo>
                  <a:pt x="623734" y="1674214"/>
                </a:lnTo>
                <a:lnTo>
                  <a:pt x="615103" y="1675711"/>
                </a:lnTo>
                <a:cubicBezTo>
                  <a:pt x="606051" y="1683181"/>
                  <a:pt x="597992" y="1678839"/>
                  <a:pt x="589933" y="1674607"/>
                </a:cubicBezTo>
                <a:lnTo>
                  <a:pt x="540459" y="1640557"/>
                </a:lnTo>
                <a:lnTo>
                  <a:pt x="521806" y="1624706"/>
                </a:lnTo>
                <a:lnTo>
                  <a:pt x="490057" y="1585678"/>
                </a:lnTo>
                <a:cubicBezTo>
                  <a:pt x="481009" y="1568544"/>
                  <a:pt x="474514" y="1549988"/>
                  <a:pt x="468055" y="1531276"/>
                </a:cubicBezTo>
                <a:close/>
                <a:moveTo>
                  <a:pt x="2252758" y="1504229"/>
                </a:moveTo>
                <a:cubicBezTo>
                  <a:pt x="2250528" y="1502647"/>
                  <a:pt x="2247514" y="1502757"/>
                  <a:pt x="2245398" y="1504487"/>
                </a:cubicBezTo>
                <a:cubicBezTo>
                  <a:pt x="2182251" y="1536980"/>
                  <a:pt x="2114909" y="1550412"/>
                  <a:pt x="2044219" y="1548020"/>
                </a:cubicBezTo>
                <a:cubicBezTo>
                  <a:pt x="2033253" y="1547652"/>
                  <a:pt x="2027365" y="1552325"/>
                  <a:pt x="2023685" y="1561930"/>
                </a:cubicBezTo>
                <a:cubicBezTo>
                  <a:pt x="2013901" y="1588572"/>
                  <a:pt x="2000263" y="1613669"/>
                  <a:pt x="1983207" y="1636373"/>
                </a:cubicBezTo>
                <a:cubicBezTo>
                  <a:pt x="1976509" y="1644911"/>
                  <a:pt x="1969786" y="1653485"/>
                  <a:pt x="1963041" y="1662133"/>
                </a:cubicBezTo>
                <a:cubicBezTo>
                  <a:pt x="1971983" y="1659005"/>
                  <a:pt x="1976325" y="1651388"/>
                  <a:pt x="1981367" y="1645132"/>
                </a:cubicBezTo>
                <a:cubicBezTo>
                  <a:pt x="2000819" y="1621029"/>
                  <a:pt x="2016557" y="1594165"/>
                  <a:pt x="2028064" y="1565389"/>
                </a:cubicBezTo>
                <a:cubicBezTo>
                  <a:pt x="2030272" y="1559943"/>
                  <a:pt x="2032848" y="1554828"/>
                  <a:pt x="2040208" y="1554644"/>
                </a:cubicBezTo>
                <a:cubicBezTo>
                  <a:pt x="2050070" y="1554423"/>
                  <a:pt x="2059895" y="1553135"/>
                  <a:pt x="2069647" y="1553135"/>
                </a:cubicBezTo>
                <a:cubicBezTo>
                  <a:pt x="2115388" y="1553834"/>
                  <a:pt x="2159142" y="1544156"/>
                  <a:pt x="2201828" y="1528664"/>
                </a:cubicBezTo>
                <a:cubicBezTo>
                  <a:pt x="2219462" y="1521966"/>
                  <a:pt x="2236496" y="1513797"/>
                  <a:pt x="2252758" y="1504229"/>
                </a:cubicBezTo>
                <a:close/>
                <a:moveTo>
                  <a:pt x="2344770" y="1426684"/>
                </a:moveTo>
                <a:lnTo>
                  <a:pt x="2344420" y="1429057"/>
                </a:lnTo>
                <a:lnTo>
                  <a:pt x="2343209" y="1430705"/>
                </a:lnTo>
                <a:lnTo>
                  <a:pt x="2343063" y="1430366"/>
                </a:lnTo>
                <a:lnTo>
                  <a:pt x="2343173" y="1430190"/>
                </a:lnTo>
                <a:close/>
                <a:moveTo>
                  <a:pt x="2311442" y="1404016"/>
                </a:moveTo>
                <a:lnTo>
                  <a:pt x="2310311" y="1406124"/>
                </a:lnTo>
                <a:cubicBezTo>
                  <a:pt x="2312666" y="1405315"/>
                  <a:pt x="2315095" y="1404689"/>
                  <a:pt x="2317376" y="1404210"/>
                </a:cubicBezTo>
                <a:cubicBezTo>
                  <a:pt x="2327165" y="1399942"/>
                  <a:pt x="2334856" y="1407191"/>
                  <a:pt x="2342215" y="1410466"/>
                </a:cubicBezTo>
                <a:cubicBezTo>
                  <a:pt x="2346705" y="1412380"/>
                  <a:pt x="2342694" y="1420034"/>
                  <a:pt x="2340633" y="1424744"/>
                </a:cubicBezTo>
                <a:lnTo>
                  <a:pt x="2343063" y="1430366"/>
                </a:lnTo>
                <a:lnTo>
                  <a:pt x="2337101" y="1439868"/>
                </a:lnTo>
                <a:cubicBezTo>
                  <a:pt x="2335003" y="1442812"/>
                  <a:pt x="2329005" y="1443879"/>
                  <a:pt x="2331765" y="1449546"/>
                </a:cubicBezTo>
                <a:cubicBezTo>
                  <a:pt x="2315168" y="1471257"/>
                  <a:pt x="2293199" y="1486749"/>
                  <a:pt x="2270458" y="1501064"/>
                </a:cubicBezTo>
                <a:cubicBezTo>
                  <a:pt x="2217512" y="1534293"/>
                  <a:pt x="2157092" y="1553723"/>
                  <a:pt x="2094707" y="1557587"/>
                </a:cubicBezTo>
                <a:cubicBezTo>
                  <a:pt x="2077963" y="1558727"/>
                  <a:pt x="2061257" y="1559095"/>
                  <a:pt x="2044514" y="1558912"/>
                </a:cubicBezTo>
                <a:cubicBezTo>
                  <a:pt x="2039420" y="1558396"/>
                  <a:pt x="2034725" y="1561708"/>
                  <a:pt x="2033474" y="1566676"/>
                </a:cubicBezTo>
                <a:cubicBezTo>
                  <a:pt x="1985893" y="1681488"/>
                  <a:pt x="1898974" y="1746990"/>
                  <a:pt x="1777723" y="1768112"/>
                </a:cubicBezTo>
                <a:cubicBezTo>
                  <a:pt x="1767868" y="1769216"/>
                  <a:pt x="1759183" y="1775104"/>
                  <a:pt x="1754466" y="1783825"/>
                </a:cubicBezTo>
                <a:cubicBezTo>
                  <a:pt x="1729442" y="1823421"/>
                  <a:pt x="1695588" y="1854000"/>
                  <a:pt x="1656397" y="1879134"/>
                </a:cubicBezTo>
                <a:lnTo>
                  <a:pt x="1656250" y="1878726"/>
                </a:lnTo>
                <a:lnTo>
                  <a:pt x="1656250" y="1874093"/>
                </a:lnTo>
                <a:lnTo>
                  <a:pt x="1655536" y="1874142"/>
                </a:lnTo>
                <a:lnTo>
                  <a:pt x="1656139" y="1873835"/>
                </a:lnTo>
                <a:cubicBezTo>
                  <a:pt x="1657221" y="1872915"/>
                  <a:pt x="1658351" y="1872032"/>
                  <a:pt x="1659524" y="1871223"/>
                </a:cubicBezTo>
                <a:cubicBezTo>
                  <a:pt x="1695208" y="1848776"/>
                  <a:pt x="1725394" y="1818600"/>
                  <a:pt x="1747841" y="1782906"/>
                </a:cubicBezTo>
                <a:cubicBezTo>
                  <a:pt x="1755974" y="1769474"/>
                  <a:pt x="1765615" y="1764212"/>
                  <a:pt x="1780335" y="1762114"/>
                </a:cubicBezTo>
                <a:lnTo>
                  <a:pt x="1852837" y="1740302"/>
                </a:lnTo>
                <a:lnTo>
                  <a:pt x="1852865" y="1740330"/>
                </a:lnTo>
                <a:lnTo>
                  <a:pt x="1879427" y="1725696"/>
                </a:lnTo>
                <a:lnTo>
                  <a:pt x="1895810" y="1717330"/>
                </a:lnTo>
                <a:lnTo>
                  <a:pt x="1883246" y="1723592"/>
                </a:lnTo>
                <a:lnTo>
                  <a:pt x="1899085" y="1714865"/>
                </a:lnTo>
                <a:cubicBezTo>
                  <a:pt x="1891541" y="1719815"/>
                  <a:pt x="1883216" y="1723127"/>
                  <a:pt x="1874913" y="1726480"/>
                </a:cubicBezTo>
                <a:lnTo>
                  <a:pt x="1850903" y="1738331"/>
                </a:lnTo>
                <a:lnTo>
                  <a:pt x="1850878" y="1738306"/>
                </a:lnTo>
                <a:cubicBezTo>
                  <a:pt x="1847713" y="1739041"/>
                  <a:pt x="1844512" y="1739630"/>
                  <a:pt x="1841421" y="1740587"/>
                </a:cubicBezTo>
                <a:cubicBezTo>
                  <a:pt x="1816582" y="1748425"/>
                  <a:pt x="1791779" y="1756410"/>
                  <a:pt x="1765505" y="1758287"/>
                </a:cubicBezTo>
                <a:cubicBezTo>
                  <a:pt x="1758797" y="1758987"/>
                  <a:pt x="1752960" y="1763182"/>
                  <a:pt x="1750197" y="1769327"/>
                </a:cubicBezTo>
                <a:cubicBezTo>
                  <a:pt x="1741192" y="1784598"/>
                  <a:pt x="1730925" y="1799097"/>
                  <a:pt x="1719507" y="1812639"/>
                </a:cubicBezTo>
                <a:lnTo>
                  <a:pt x="1719284" y="1812863"/>
                </a:lnTo>
                <a:lnTo>
                  <a:pt x="1719322" y="1812786"/>
                </a:lnTo>
                <a:cubicBezTo>
                  <a:pt x="1712839" y="1815730"/>
                  <a:pt x="1706207" y="1818306"/>
                  <a:pt x="1699451" y="1820551"/>
                </a:cubicBezTo>
                <a:cubicBezTo>
                  <a:pt x="1696471" y="1821379"/>
                  <a:pt x="1693288" y="1822382"/>
                  <a:pt x="1690284" y="1822258"/>
                </a:cubicBezTo>
                <a:lnTo>
                  <a:pt x="1682301" y="1817269"/>
                </a:lnTo>
                <a:lnTo>
                  <a:pt x="1687823" y="1807229"/>
                </a:lnTo>
                <a:cubicBezTo>
                  <a:pt x="1707584" y="1787800"/>
                  <a:pt x="1727419" y="1768480"/>
                  <a:pt x="1741623" y="1744340"/>
                </a:cubicBezTo>
                <a:cubicBezTo>
                  <a:pt x="1744530" y="1739372"/>
                  <a:pt x="1749461" y="1738452"/>
                  <a:pt x="1754687" y="1737680"/>
                </a:cubicBezTo>
                <a:cubicBezTo>
                  <a:pt x="1863905" y="1721488"/>
                  <a:pt x="1941734" y="1661028"/>
                  <a:pt x="1992002" y="1564910"/>
                </a:cubicBezTo>
                <a:cubicBezTo>
                  <a:pt x="2002084" y="1545590"/>
                  <a:pt x="2012315" y="1540623"/>
                  <a:pt x="2032480" y="1540586"/>
                </a:cubicBezTo>
                <a:cubicBezTo>
                  <a:pt x="2113437" y="1540365"/>
                  <a:pt x="2186593" y="1516151"/>
                  <a:pt x="2249850" y="1464964"/>
                </a:cubicBezTo>
                <a:cubicBezTo>
                  <a:pt x="2267459" y="1450245"/>
                  <a:pt x="2283738" y="1433980"/>
                  <a:pt x="2298498" y="1416390"/>
                </a:cubicBezTo>
                <a:cubicBezTo>
                  <a:pt x="2301663" y="1411974"/>
                  <a:pt x="2305372" y="1407963"/>
                  <a:pt x="2309538" y="1404467"/>
                </a:cubicBezTo>
                <a:close/>
                <a:moveTo>
                  <a:pt x="2268692" y="1346767"/>
                </a:moveTo>
                <a:lnTo>
                  <a:pt x="2255481" y="1367939"/>
                </a:lnTo>
                <a:lnTo>
                  <a:pt x="2219713" y="1412885"/>
                </a:lnTo>
                <a:cubicBezTo>
                  <a:pt x="2203770" y="1428626"/>
                  <a:pt x="2186410" y="1443014"/>
                  <a:pt x="2169225" y="1457532"/>
                </a:cubicBezTo>
                <a:cubicBezTo>
                  <a:pt x="2138277" y="1483659"/>
                  <a:pt x="2099638" y="1491239"/>
                  <a:pt x="2061478" y="1499298"/>
                </a:cubicBezTo>
                <a:cubicBezTo>
                  <a:pt x="2033658" y="1505076"/>
                  <a:pt x="2005224" y="1507320"/>
                  <a:pt x="1976841" y="1505996"/>
                </a:cubicBezTo>
                <a:cubicBezTo>
                  <a:pt x="1968083" y="1505665"/>
                  <a:pt x="1961054" y="1508019"/>
                  <a:pt x="1957043" y="1516483"/>
                </a:cubicBezTo>
                <a:cubicBezTo>
                  <a:pt x="1950971" y="1529289"/>
                  <a:pt x="1942655" y="1540991"/>
                  <a:pt x="1937245" y="1554091"/>
                </a:cubicBezTo>
                <a:cubicBezTo>
                  <a:pt x="1929797" y="1573080"/>
                  <a:pt x="1919320" y="1590780"/>
                  <a:pt x="1906224" y="1606419"/>
                </a:cubicBezTo>
                <a:lnTo>
                  <a:pt x="1905451" y="1609526"/>
                </a:lnTo>
                <a:lnTo>
                  <a:pt x="1902434" y="1613779"/>
                </a:lnTo>
                <a:cubicBezTo>
                  <a:pt x="1898165" y="1618269"/>
                  <a:pt x="1893933" y="1622795"/>
                  <a:pt x="1889444" y="1627064"/>
                </a:cubicBezTo>
                <a:cubicBezTo>
                  <a:pt x="1859850" y="1656024"/>
                  <a:pt x="1823420" y="1676999"/>
                  <a:pt x="1783537" y="1688113"/>
                </a:cubicBezTo>
                <a:cubicBezTo>
                  <a:pt x="1777649" y="1689714"/>
                  <a:pt x="1771780" y="1690725"/>
                  <a:pt x="1766002" y="1690417"/>
                </a:cubicBezTo>
                <a:lnTo>
                  <a:pt x="1753428" y="1686259"/>
                </a:lnTo>
                <a:lnTo>
                  <a:pt x="1818749" y="1660511"/>
                </a:lnTo>
                <a:cubicBezTo>
                  <a:pt x="1879887" y="1628639"/>
                  <a:pt x="1925626" y="1579188"/>
                  <a:pt x="1953915" y="1509970"/>
                </a:cubicBezTo>
                <a:cubicBezTo>
                  <a:pt x="1956933" y="1502610"/>
                  <a:pt x="1961275" y="1502316"/>
                  <a:pt x="1967310" y="1502610"/>
                </a:cubicBezTo>
                <a:cubicBezTo>
                  <a:pt x="2019454" y="1505076"/>
                  <a:pt x="2071487" y="1495913"/>
                  <a:pt x="2119657" y="1475784"/>
                </a:cubicBezTo>
                <a:cubicBezTo>
                  <a:pt x="2181037" y="1449657"/>
                  <a:pt x="2230384" y="1409546"/>
                  <a:pt x="2264239" y="1351330"/>
                </a:cubicBezTo>
                <a:cubicBezTo>
                  <a:pt x="2265538" y="1349638"/>
                  <a:pt x="2267032" y="1348092"/>
                  <a:pt x="2268692" y="1346767"/>
                </a:cubicBezTo>
                <a:close/>
                <a:moveTo>
                  <a:pt x="115172" y="1305007"/>
                </a:moveTo>
                <a:lnTo>
                  <a:pt x="130978" y="1341505"/>
                </a:lnTo>
                <a:cubicBezTo>
                  <a:pt x="151733" y="1379113"/>
                  <a:pt x="176682" y="1413115"/>
                  <a:pt x="213702" y="1436445"/>
                </a:cubicBezTo>
                <a:cubicBezTo>
                  <a:pt x="216719" y="1438285"/>
                  <a:pt x="219636" y="1440870"/>
                  <a:pt x="222883" y="1442623"/>
                </a:cubicBezTo>
                <a:lnTo>
                  <a:pt x="229154" y="1443287"/>
                </a:lnTo>
                <a:lnTo>
                  <a:pt x="229857" y="1443805"/>
                </a:lnTo>
                <a:cubicBezTo>
                  <a:pt x="231152" y="1444504"/>
                  <a:pt x="232690" y="1444578"/>
                  <a:pt x="234052" y="1444026"/>
                </a:cubicBezTo>
                <a:lnTo>
                  <a:pt x="301649" y="1479473"/>
                </a:lnTo>
                <a:lnTo>
                  <a:pt x="288109" y="1481418"/>
                </a:lnTo>
                <a:cubicBezTo>
                  <a:pt x="282019" y="1480806"/>
                  <a:pt x="276039" y="1478800"/>
                  <a:pt x="270041" y="1475746"/>
                </a:cubicBezTo>
                <a:cubicBezTo>
                  <a:pt x="261945" y="1471625"/>
                  <a:pt x="253776" y="1467650"/>
                  <a:pt x="245827" y="1463235"/>
                </a:cubicBezTo>
                <a:cubicBezTo>
                  <a:pt x="192893" y="1433842"/>
                  <a:pt x="153102" y="1394265"/>
                  <a:pt x="128488" y="1342874"/>
                </a:cubicBezTo>
                <a:close/>
                <a:moveTo>
                  <a:pt x="10462" y="1289987"/>
                </a:moveTo>
                <a:cubicBezTo>
                  <a:pt x="13774" y="1290171"/>
                  <a:pt x="12965" y="1293593"/>
                  <a:pt x="13406" y="1295948"/>
                </a:cubicBezTo>
                <a:cubicBezTo>
                  <a:pt x="15319" y="1306141"/>
                  <a:pt x="17251" y="1316307"/>
                  <a:pt x="22109" y="1324021"/>
                </a:cubicBezTo>
                <a:lnTo>
                  <a:pt x="38331" y="1332277"/>
                </a:lnTo>
                <a:lnTo>
                  <a:pt x="38595" y="1332572"/>
                </a:lnTo>
                <a:lnTo>
                  <a:pt x="38947" y="1332591"/>
                </a:lnTo>
                <a:lnTo>
                  <a:pt x="48365" y="1337384"/>
                </a:lnTo>
                <a:cubicBezTo>
                  <a:pt x="51202" y="1337972"/>
                  <a:pt x="53973" y="1338856"/>
                  <a:pt x="56645" y="1339997"/>
                </a:cubicBezTo>
                <a:cubicBezTo>
                  <a:pt x="61686" y="1341321"/>
                  <a:pt x="65292" y="1339776"/>
                  <a:pt x="65881" y="1333962"/>
                </a:cubicBezTo>
                <a:lnTo>
                  <a:pt x="65881" y="1333961"/>
                </a:lnTo>
                <a:cubicBezTo>
                  <a:pt x="75118" y="1355599"/>
                  <a:pt x="83876" y="1377420"/>
                  <a:pt x="97455" y="1396850"/>
                </a:cubicBezTo>
                <a:cubicBezTo>
                  <a:pt x="136803" y="1454109"/>
                  <a:pt x="192988" y="1497716"/>
                  <a:pt x="258228" y="1521635"/>
                </a:cubicBezTo>
                <a:lnTo>
                  <a:pt x="260837" y="1523011"/>
                </a:lnTo>
                <a:lnTo>
                  <a:pt x="253408" y="1528442"/>
                </a:lnTo>
                <a:cubicBezTo>
                  <a:pt x="253003" y="1532564"/>
                  <a:pt x="257272" y="1534146"/>
                  <a:pt x="260363" y="1536023"/>
                </a:cubicBezTo>
                <a:cubicBezTo>
                  <a:pt x="261923" y="1536943"/>
                  <a:pt x="263531" y="1537789"/>
                  <a:pt x="265184" y="1538525"/>
                </a:cubicBezTo>
                <a:cubicBezTo>
                  <a:pt x="287594" y="1549528"/>
                  <a:pt x="312065" y="1548240"/>
                  <a:pt x="331238" y="1550337"/>
                </a:cubicBezTo>
                <a:cubicBezTo>
                  <a:pt x="324025" y="1550006"/>
                  <a:pt x="312176" y="1549013"/>
                  <a:pt x="300290" y="1548019"/>
                </a:cubicBezTo>
                <a:cubicBezTo>
                  <a:pt x="283620" y="1546621"/>
                  <a:pt x="267723" y="1540991"/>
                  <a:pt x="251053" y="1540402"/>
                </a:cubicBezTo>
                <a:lnTo>
                  <a:pt x="251207" y="1542452"/>
                </a:lnTo>
                <a:lnTo>
                  <a:pt x="249176" y="1542095"/>
                </a:lnTo>
                <a:lnTo>
                  <a:pt x="249039" y="1542043"/>
                </a:lnTo>
                <a:lnTo>
                  <a:pt x="239793" y="1537311"/>
                </a:lnTo>
                <a:cubicBezTo>
                  <a:pt x="209861" y="1528111"/>
                  <a:pt x="181110" y="1515452"/>
                  <a:pt x="154125" y="1499555"/>
                </a:cubicBezTo>
                <a:lnTo>
                  <a:pt x="73970" y="1433233"/>
                </a:lnTo>
                <a:lnTo>
                  <a:pt x="72555" y="1431576"/>
                </a:lnTo>
                <a:lnTo>
                  <a:pt x="21355" y="1340916"/>
                </a:lnTo>
                <a:cubicBezTo>
                  <a:pt x="16211" y="1324614"/>
                  <a:pt x="12520" y="1307907"/>
                  <a:pt x="10316" y="1290943"/>
                </a:cubicBezTo>
                <a:lnTo>
                  <a:pt x="10299" y="1290479"/>
                </a:lnTo>
                <a:close/>
                <a:moveTo>
                  <a:pt x="108646" y="1288695"/>
                </a:moveTo>
                <a:lnTo>
                  <a:pt x="109790" y="1289703"/>
                </a:lnTo>
                <a:lnTo>
                  <a:pt x="115172" y="1305007"/>
                </a:lnTo>
                <a:lnTo>
                  <a:pt x="108311" y="1289164"/>
                </a:lnTo>
                <a:close/>
                <a:moveTo>
                  <a:pt x="9763" y="1288220"/>
                </a:moveTo>
                <a:lnTo>
                  <a:pt x="10231" y="1288588"/>
                </a:lnTo>
                <a:lnTo>
                  <a:pt x="10299" y="1290479"/>
                </a:lnTo>
                <a:lnTo>
                  <a:pt x="8917" y="1294660"/>
                </a:lnTo>
                <a:cubicBezTo>
                  <a:pt x="7739" y="1292268"/>
                  <a:pt x="6672" y="1289361"/>
                  <a:pt x="9763" y="1288220"/>
                </a:cubicBezTo>
                <a:close/>
                <a:moveTo>
                  <a:pt x="107648" y="1287815"/>
                </a:moveTo>
                <a:lnTo>
                  <a:pt x="107776" y="1287928"/>
                </a:lnTo>
                <a:lnTo>
                  <a:pt x="108311" y="1289164"/>
                </a:lnTo>
                <a:lnTo>
                  <a:pt x="107280" y="1290612"/>
                </a:lnTo>
                <a:lnTo>
                  <a:pt x="107254" y="1290429"/>
                </a:lnTo>
                <a:close/>
                <a:moveTo>
                  <a:pt x="2291747" y="1271636"/>
                </a:moveTo>
                <a:lnTo>
                  <a:pt x="2291323" y="1285314"/>
                </a:lnTo>
                <a:cubicBezTo>
                  <a:pt x="2290554" y="1287705"/>
                  <a:pt x="2290631" y="1290318"/>
                  <a:pt x="2291544" y="1292673"/>
                </a:cubicBezTo>
                <a:cubicBezTo>
                  <a:pt x="2296548" y="1301137"/>
                  <a:pt x="2294414" y="1309784"/>
                  <a:pt x="2291801" y="1318064"/>
                </a:cubicBezTo>
                <a:cubicBezTo>
                  <a:pt x="2285818" y="1339150"/>
                  <a:pt x="2276475" y="1359132"/>
                  <a:pt x="2264129" y="1377237"/>
                </a:cubicBezTo>
                <a:cubicBezTo>
                  <a:pt x="2222833" y="1435342"/>
                  <a:pt x="2163079" y="1477771"/>
                  <a:pt x="2094597" y="1497605"/>
                </a:cubicBezTo>
                <a:cubicBezTo>
                  <a:pt x="2062847" y="1507210"/>
                  <a:pt x="2029754" y="1511589"/>
                  <a:pt x="1996602" y="1510595"/>
                </a:cubicBezTo>
                <a:cubicBezTo>
                  <a:pt x="1986372" y="1510264"/>
                  <a:pt x="1977246" y="1511349"/>
                  <a:pt x="1969845" y="1515250"/>
                </a:cubicBezTo>
                <a:lnTo>
                  <a:pt x="1966625" y="1519478"/>
                </a:lnTo>
                <a:lnTo>
                  <a:pt x="1966266" y="1519698"/>
                </a:lnTo>
                <a:lnTo>
                  <a:pt x="1965890" y="1520443"/>
                </a:lnTo>
                <a:lnTo>
                  <a:pt x="1953437" y="1536796"/>
                </a:lnTo>
                <a:cubicBezTo>
                  <a:pt x="1951306" y="1542610"/>
                  <a:pt x="1948557" y="1548204"/>
                  <a:pt x="1945231" y="1553429"/>
                </a:cubicBezTo>
                <a:lnTo>
                  <a:pt x="1928823" y="1576568"/>
                </a:lnTo>
                <a:lnTo>
                  <a:pt x="1955645" y="1523512"/>
                </a:lnTo>
                <a:cubicBezTo>
                  <a:pt x="1961459" y="1512987"/>
                  <a:pt x="1967163" y="1507688"/>
                  <a:pt x="1979858" y="1508498"/>
                </a:cubicBezTo>
                <a:cubicBezTo>
                  <a:pt x="2014118" y="1510632"/>
                  <a:pt x="2047826" y="1505444"/>
                  <a:pt x="2081165" y="1497863"/>
                </a:cubicBezTo>
                <a:cubicBezTo>
                  <a:pt x="2114505" y="1490282"/>
                  <a:pt x="2146851" y="1480457"/>
                  <a:pt x="2173162" y="1457863"/>
                </a:cubicBezTo>
                <a:cubicBezTo>
                  <a:pt x="2196051" y="1438359"/>
                  <a:pt x="2218866" y="1418304"/>
                  <a:pt x="2238406" y="1395305"/>
                </a:cubicBezTo>
                <a:lnTo>
                  <a:pt x="2255481" y="1367939"/>
                </a:lnTo>
                <a:lnTo>
                  <a:pt x="2261700" y="1360125"/>
                </a:lnTo>
                <a:cubicBezTo>
                  <a:pt x="2263908" y="1355710"/>
                  <a:pt x="2265969" y="1351073"/>
                  <a:pt x="2268692" y="1346767"/>
                </a:cubicBezTo>
                <a:lnTo>
                  <a:pt x="2269023" y="1342646"/>
                </a:lnTo>
                <a:cubicBezTo>
                  <a:pt x="2275058" y="1337347"/>
                  <a:pt x="2276382" y="1329435"/>
                  <a:pt x="2279621" y="1322701"/>
                </a:cubicBezTo>
                <a:cubicBezTo>
                  <a:pt x="2281461" y="1312489"/>
                  <a:pt x="2284580" y="1302572"/>
                  <a:pt x="2287441" y="1292586"/>
                </a:cubicBezTo>
                <a:close/>
                <a:moveTo>
                  <a:pt x="106959" y="1262440"/>
                </a:moveTo>
                <a:lnTo>
                  <a:pt x="109010" y="1287484"/>
                </a:lnTo>
                <a:lnTo>
                  <a:pt x="109175" y="1287953"/>
                </a:lnTo>
                <a:lnTo>
                  <a:pt x="108646" y="1288695"/>
                </a:lnTo>
                <a:lnTo>
                  <a:pt x="107776" y="1287928"/>
                </a:lnTo>
                <a:lnTo>
                  <a:pt x="107648" y="1287632"/>
                </a:lnTo>
                <a:close/>
                <a:moveTo>
                  <a:pt x="104284" y="1164528"/>
                </a:moveTo>
                <a:lnTo>
                  <a:pt x="106959" y="1262440"/>
                </a:lnTo>
                <a:lnTo>
                  <a:pt x="104042" y="1226803"/>
                </a:lnTo>
                <a:close/>
                <a:moveTo>
                  <a:pt x="2294783" y="1127489"/>
                </a:moveTo>
                <a:lnTo>
                  <a:pt x="2294892" y="1246896"/>
                </a:lnTo>
                <a:cubicBezTo>
                  <a:pt x="2294892" y="1251974"/>
                  <a:pt x="2294083" y="1257015"/>
                  <a:pt x="2293715" y="1262057"/>
                </a:cubicBezTo>
                <a:lnTo>
                  <a:pt x="2291747" y="1271636"/>
                </a:lnTo>
                <a:lnTo>
                  <a:pt x="2293715" y="1208036"/>
                </a:lnTo>
                <a:cubicBezTo>
                  <a:pt x="2293936" y="1186178"/>
                  <a:pt x="2294304" y="1164319"/>
                  <a:pt x="2293715" y="1142461"/>
                </a:cubicBezTo>
                <a:close/>
                <a:moveTo>
                  <a:pt x="8445" y="1047235"/>
                </a:moveTo>
                <a:lnTo>
                  <a:pt x="9363" y="1048233"/>
                </a:lnTo>
                <a:cubicBezTo>
                  <a:pt x="9542" y="1050436"/>
                  <a:pt x="8861" y="1052911"/>
                  <a:pt x="8880" y="1054953"/>
                </a:cubicBezTo>
                <a:cubicBezTo>
                  <a:pt x="9101" y="1093187"/>
                  <a:pt x="8880" y="1131458"/>
                  <a:pt x="8880" y="1164982"/>
                </a:cubicBezTo>
                <a:close/>
                <a:moveTo>
                  <a:pt x="4685" y="1043141"/>
                </a:moveTo>
                <a:lnTo>
                  <a:pt x="7861" y="1046599"/>
                </a:lnTo>
                <a:lnTo>
                  <a:pt x="8273" y="1183675"/>
                </a:lnTo>
                <a:lnTo>
                  <a:pt x="6796" y="1181559"/>
                </a:lnTo>
                <a:cubicBezTo>
                  <a:pt x="6507" y="1179581"/>
                  <a:pt x="6911" y="1177640"/>
                  <a:pt x="6893" y="1175947"/>
                </a:cubicBezTo>
                <a:cubicBezTo>
                  <a:pt x="6636" y="1135468"/>
                  <a:pt x="6562" y="1094990"/>
                  <a:pt x="6304" y="1054511"/>
                </a:cubicBezTo>
                <a:lnTo>
                  <a:pt x="4693" y="1044003"/>
                </a:lnTo>
                <a:close/>
                <a:moveTo>
                  <a:pt x="7850" y="885789"/>
                </a:moveTo>
                <a:lnTo>
                  <a:pt x="8445" y="1047235"/>
                </a:lnTo>
                <a:lnTo>
                  <a:pt x="7861" y="1046599"/>
                </a:lnTo>
                <a:lnTo>
                  <a:pt x="7850" y="1042809"/>
                </a:lnTo>
                <a:close/>
                <a:moveTo>
                  <a:pt x="6342" y="793111"/>
                </a:moveTo>
                <a:lnTo>
                  <a:pt x="6819" y="799607"/>
                </a:lnTo>
                <a:lnTo>
                  <a:pt x="6819" y="806433"/>
                </a:lnTo>
                <a:lnTo>
                  <a:pt x="6488" y="863342"/>
                </a:lnTo>
                <a:cubicBezTo>
                  <a:pt x="6488" y="867022"/>
                  <a:pt x="7703" y="871364"/>
                  <a:pt x="4722" y="874823"/>
                </a:cubicBezTo>
                <a:lnTo>
                  <a:pt x="4722" y="862224"/>
                </a:lnTo>
                <a:lnTo>
                  <a:pt x="5642" y="799974"/>
                </a:lnTo>
                <a:close/>
                <a:moveTo>
                  <a:pt x="6930" y="787352"/>
                </a:moveTo>
                <a:cubicBezTo>
                  <a:pt x="10315" y="790628"/>
                  <a:pt x="8917" y="794712"/>
                  <a:pt x="8954" y="798613"/>
                </a:cubicBezTo>
                <a:cubicBezTo>
                  <a:pt x="8954" y="823121"/>
                  <a:pt x="8954" y="847666"/>
                  <a:pt x="8954" y="872210"/>
                </a:cubicBezTo>
                <a:lnTo>
                  <a:pt x="10859" y="883463"/>
                </a:lnTo>
                <a:lnTo>
                  <a:pt x="6469" y="878880"/>
                </a:lnTo>
                <a:cubicBezTo>
                  <a:pt x="6258" y="876865"/>
                  <a:pt x="6837" y="874584"/>
                  <a:pt x="6819" y="872689"/>
                </a:cubicBezTo>
                <a:lnTo>
                  <a:pt x="6819" y="806433"/>
                </a:lnTo>
                <a:close/>
                <a:moveTo>
                  <a:pt x="105793" y="776886"/>
                </a:moveTo>
                <a:lnTo>
                  <a:pt x="104284" y="1164528"/>
                </a:lnTo>
                <a:lnTo>
                  <a:pt x="102610" y="1103274"/>
                </a:lnTo>
                <a:cubicBezTo>
                  <a:pt x="102965" y="1041797"/>
                  <a:pt x="104262" y="980306"/>
                  <a:pt x="103232" y="918834"/>
                </a:cubicBezTo>
                <a:cubicBezTo>
                  <a:pt x="102496" y="875890"/>
                  <a:pt x="103232" y="832909"/>
                  <a:pt x="103232" y="790039"/>
                </a:cubicBezTo>
                <a:close/>
                <a:moveTo>
                  <a:pt x="118099" y="726303"/>
                </a:moveTo>
                <a:lnTo>
                  <a:pt x="118540" y="1110777"/>
                </a:lnTo>
                <a:cubicBezTo>
                  <a:pt x="118540" y="1150814"/>
                  <a:pt x="118982" y="1190851"/>
                  <a:pt x="118540" y="1230925"/>
                </a:cubicBezTo>
                <a:cubicBezTo>
                  <a:pt x="117620" y="1299775"/>
                  <a:pt x="143894" y="1357254"/>
                  <a:pt x="190629" y="1406381"/>
                </a:cubicBezTo>
                <a:cubicBezTo>
                  <a:pt x="203457" y="1420659"/>
                  <a:pt x="218048" y="1433207"/>
                  <a:pt x="234051" y="1443805"/>
                </a:cubicBezTo>
                <a:lnTo>
                  <a:pt x="229154" y="1443287"/>
                </a:lnTo>
                <a:lnTo>
                  <a:pt x="185146" y="1410834"/>
                </a:lnTo>
                <a:cubicBezTo>
                  <a:pt x="154070" y="1379371"/>
                  <a:pt x="130213" y="1341505"/>
                  <a:pt x="115228" y="1299885"/>
                </a:cubicBezTo>
                <a:cubicBezTo>
                  <a:pt x="114418" y="1297677"/>
                  <a:pt x="114143" y="1295037"/>
                  <a:pt x="113260" y="1292760"/>
                </a:cubicBezTo>
                <a:lnTo>
                  <a:pt x="109790" y="1289703"/>
                </a:lnTo>
                <a:lnTo>
                  <a:pt x="109175" y="1287953"/>
                </a:lnTo>
                <a:lnTo>
                  <a:pt x="109745" y="1287153"/>
                </a:lnTo>
                <a:cubicBezTo>
                  <a:pt x="111144" y="1271771"/>
                  <a:pt x="106581" y="1256831"/>
                  <a:pt x="106581" y="1241523"/>
                </a:cubicBezTo>
                <a:cubicBezTo>
                  <a:pt x="106581" y="1090390"/>
                  <a:pt x="106581" y="939258"/>
                  <a:pt x="106581" y="788125"/>
                </a:cubicBezTo>
                <a:cubicBezTo>
                  <a:pt x="106054" y="782293"/>
                  <a:pt x="106754" y="776413"/>
                  <a:pt x="108641" y="770867"/>
                </a:cubicBezTo>
                <a:lnTo>
                  <a:pt x="117864" y="727178"/>
                </a:lnTo>
                <a:close/>
                <a:moveTo>
                  <a:pt x="6602" y="646569"/>
                </a:moveTo>
                <a:lnTo>
                  <a:pt x="6930" y="787352"/>
                </a:lnTo>
                <a:lnTo>
                  <a:pt x="6342" y="793111"/>
                </a:lnTo>
                <a:lnTo>
                  <a:pt x="5863" y="786580"/>
                </a:lnTo>
                <a:cubicBezTo>
                  <a:pt x="5605" y="741575"/>
                  <a:pt x="5863" y="696533"/>
                  <a:pt x="5863" y="651492"/>
                </a:cubicBezTo>
                <a:close/>
                <a:moveTo>
                  <a:pt x="19533" y="598133"/>
                </a:moveTo>
                <a:lnTo>
                  <a:pt x="15696" y="622604"/>
                </a:lnTo>
                <a:lnTo>
                  <a:pt x="14611" y="626422"/>
                </a:lnTo>
                <a:lnTo>
                  <a:pt x="14191" y="632208"/>
                </a:lnTo>
                <a:lnTo>
                  <a:pt x="7850" y="672651"/>
                </a:lnTo>
                <a:lnTo>
                  <a:pt x="7850" y="661905"/>
                </a:lnTo>
                <a:cubicBezTo>
                  <a:pt x="7574" y="657173"/>
                  <a:pt x="7795" y="652422"/>
                  <a:pt x="8513" y="647738"/>
                </a:cubicBezTo>
                <a:cubicBezTo>
                  <a:pt x="9127" y="645890"/>
                  <a:pt x="9513" y="643977"/>
                  <a:pt x="9653" y="642034"/>
                </a:cubicBezTo>
                <a:cubicBezTo>
                  <a:pt x="9510" y="637397"/>
                  <a:pt x="9944" y="632764"/>
                  <a:pt x="10941" y="628234"/>
                </a:cubicBezTo>
                <a:lnTo>
                  <a:pt x="16662" y="606248"/>
                </a:lnTo>
                <a:close/>
                <a:moveTo>
                  <a:pt x="23445" y="587078"/>
                </a:moveTo>
                <a:lnTo>
                  <a:pt x="19533" y="598133"/>
                </a:lnTo>
                <a:lnTo>
                  <a:pt x="20089" y="594590"/>
                </a:lnTo>
                <a:close/>
                <a:moveTo>
                  <a:pt x="30578" y="571114"/>
                </a:moveTo>
                <a:lnTo>
                  <a:pt x="23445" y="587078"/>
                </a:lnTo>
                <a:lnTo>
                  <a:pt x="25933" y="580049"/>
                </a:lnTo>
                <a:close/>
                <a:moveTo>
                  <a:pt x="55756" y="522688"/>
                </a:moveTo>
                <a:lnTo>
                  <a:pt x="30578" y="571114"/>
                </a:lnTo>
                <a:lnTo>
                  <a:pt x="47968" y="532193"/>
                </a:lnTo>
                <a:close/>
                <a:moveTo>
                  <a:pt x="71765" y="503149"/>
                </a:moveTo>
                <a:lnTo>
                  <a:pt x="55756" y="522688"/>
                </a:lnTo>
                <a:lnTo>
                  <a:pt x="59368" y="515741"/>
                </a:lnTo>
                <a:close/>
                <a:moveTo>
                  <a:pt x="230444" y="493006"/>
                </a:moveTo>
                <a:lnTo>
                  <a:pt x="158559" y="566482"/>
                </a:lnTo>
                <a:cubicBezTo>
                  <a:pt x="139120" y="595842"/>
                  <a:pt x="125882" y="629191"/>
                  <a:pt x="120307" y="667536"/>
                </a:cubicBezTo>
                <a:cubicBezTo>
                  <a:pt x="117436" y="687187"/>
                  <a:pt x="120049" y="706764"/>
                  <a:pt x="118025" y="726414"/>
                </a:cubicBezTo>
                <a:lnTo>
                  <a:pt x="117864" y="727178"/>
                </a:lnTo>
                <a:lnTo>
                  <a:pt x="109193" y="759422"/>
                </a:lnTo>
                <a:lnTo>
                  <a:pt x="105793" y="776886"/>
                </a:lnTo>
                <a:lnTo>
                  <a:pt x="106103" y="697158"/>
                </a:lnTo>
                <a:cubicBezTo>
                  <a:pt x="107464" y="619439"/>
                  <a:pt x="137087" y="556918"/>
                  <a:pt x="193941" y="505805"/>
                </a:cubicBezTo>
                <a:cubicBezTo>
                  <a:pt x="197180" y="503008"/>
                  <a:pt x="200786" y="498960"/>
                  <a:pt x="204981" y="499328"/>
                </a:cubicBezTo>
                <a:cubicBezTo>
                  <a:pt x="210372" y="499788"/>
                  <a:pt x="215238" y="498482"/>
                  <a:pt x="219971" y="496757"/>
                </a:cubicBezTo>
                <a:close/>
                <a:moveTo>
                  <a:pt x="110726" y="463575"/>
                </a:moveTo>
                <a:lnTo>
                  <a:pt x="71765" y="503149"/>
                </a:lnTo>
                <a:lnTo>
                  <a:pt x="92745" y="477543"/>
                </a:lnTo>
                <a:close/>
                <a:moveTo>
                  <a:pt x="2093453" y="448095"/>
                </a:moveTo>
                <a:lnTo>
                  <a:pt x="2100190" y="448988"/>
                </a:lnTo>
                <a:cubicBezTo>
                  <a:pt x="2105084" y="450424"/>
                  <a:pt x="2110016" y="452668"/>
                  <a:pt x="2115130" y="451454"/>
                </a:cubicBezTo>
                <a:cubicBezTo>
                  <a:pt x="2128673" y="448363"/>
                  <a:pt x="2140375" y="453147"/>
                  <a:pt x="2151929" y="458814"/>
                </a:cubicBezTo>
                <a:cubicBezTo>
                  <a:pt x="2188323" y="476690"/>
                  <a:pt x="2220530" y="502059"/>
                  <a:pt x="2246429" y="533258"/>
                </a:cubicBezTo>
                <a:cubicBezTo>
                  <a:pt x="2282859" y="576570"/>
                  <a:pt x="2304202" y="626395"/>
                  <a:pt x="2306337" y="682624"/>
                </a:cubicBezTo>
                <a:cubicBezTo>
                  <a:pt x="2308729" y="745844"/>
                  <a:pt x="2307956" y="809248"/>
                  <a:pt x="2306079" y="872468"/>
                </a:cubicBezTo>
                <a:cubicBezTo>
                  <a:pt x="2304902" y="910886"/>
                  <a:pt x="2305638" y="949598"/>
                  <a:pt x="2304681" y="988164"/>
                </a:cubicBezTo>
                <a:cubicBezTo>
                  <a:pt x="2304685" y="994714"/>
                  <a:pt x="2304232" y="1001264"/>
                  <a:pt x="2303319" y="1007741"/>
                </a:cubicBezTo>
                <a:lnTo>
                  <a:pt x="2294783" y="1127489"/>
                </a:lnTo>
                <a:lnTo>
                  <a:pt x="2294377" y="686340"/>
                </a:lnTo>
                <a:cubicBezTo>
                  <a:pt x="2293972" y="629008"/>
                  <a:pt x="2269391" y="579624"/>
                  <a:pt x="2231819" y="536901"/>
                </a:cubicBezTo>
                <a:cubicBezTo>
                  <a:pt x="2212426" y="514987"/>
                  <a:pt x="2190688" y="496716"/>
                  <a:pt x="2166851" y="481721"/>
                </a:cubicBezTo>
                <a:close/>
                <a:moveTo>
                  <a:pt x="134793" y="444880"/>
                </a:moveTo>
                <a:lnTo>
                  <a:pt x="110726" y="463575"/>
                </a:lnTo>
                <a:lnTo>
                  <a:pt x="122466" y="451651"/>
                </a:lnTo>
                <a:lnTo>
                  <a:pt x="123699" y="450932"/>
                </a:lnTo>
                <a:close/>
                <a:moveTo>
                  <a:pt x="1953915" y="420064"/>
                </a:moveTo>
                <a:lnTo>
                  <a:pt x="1958983" y="426919"/>
                </a:lnTo>
                <a:lnTo>
                  <a:pt x="1958773" y="426946"/>
                </a:lnTo>
                <a:lnTo>
                  <a:pt x="1957044" y="428675"/>
                </a:lnTo>
                <a:lnTo>
                  <a:pt x="1956602" y="428675"/>
                </a:lnTo>
                <a:close/>
                <a:moveTo>
                  <a:pt x="189434" y="415076"/>
                </a:moveTo>
                <a:lnTo>
                  <a:pt x="134793" y="444880"/>
                </a:lnTo>
                <a:lnTo>
                  <a:pt x="136958" y="443199"/>
                </a:lnTo>
                <a:lnTo>
                  <a:pt x="166668" y="425871"/>
                </a:lnTo>
                <a:close/>
                <a:moveTo>
                  <a:pt x="204824" y="407779"/>
                </a:moveTo>
                <a:lnTo>
                  <a:pt x="189434" y="415076"/>
                </a:lnTo>
                <a:lnTo>
                  <a:pt x="201742" y="408363"/>
                </a:lnTo>
                <a:close/>
                <a:moveTo>
                  <a:pt x="209511" y="405556"/>
                </a:moveTo>
                <a:lnTo>
                  <a:pt x="210159" y="406763"/>
                </a:lnTo>
                <a:lnTo>
                  <a:pt x="210095" y="406780"/>
                </a:lnTo>
                <a:lnTo>
                  <a:pt x="204824" y="407779"/>
                </a:lnTo>
                <a:close/>
                <a:moveTo>
                  <a:pt x="208647" y="403950"/>
                </a:moveTo>
                <a:lnTo>
                  <a:pt x="209769" y="405434"/>
                </a:lnTo>
                <a:lnTo>
                  <a:pt x="209511" y="405556"/>
                </a:lnTo>
                <a:close/>
                <a:moveTo>
                  <a:pt x="208072" y="402879"/>
                </a:moveTo>
                <a:lnTo>
                  <a:pt x="208647" y="403950"/>
                </a:lnTo>
                <a:lnTo>
                  <a:pt x="208025" y="403126"/>
                </a:lnTo>
                <a:lnTo>
                  <a:pt x="208065" y="402882"/>
                </a:lnTo>
                <a:close/>
                <a:moveTo>
                  <a:pt x="358759" y="389539"/>
                </a:moveTo>
                <a:lnTo>
                  <a:pt x="359204" y="389558"/>
                </a:lnTo>
                <a:cubicBezTo>
                  <a:pt x="355120" y="392723"/>
                  <a:pt x="350446" y="391361"/>
                  <a:pt x="345920" y="391361"/>
                </a:cubicBezTo>
                <a:lnTo>
                  <a:pt x="346337" y="391227"/>
                </a:lnTo>
                <a:lnTo>
                  <a:pt x="352502" y="390455"/>
                </a:lnTo>
                <a:close/>
                <a:moveTo>
                  <a:pt x="358377" y="382824"/>
                </a:moveTo>
                <a:lnTo>
                  <a:pt x="365570" y="382824"/>
                </a:lnTo>
                <a:lnTo>
                  <a:pt x="369780" y="389227"/>
                </a:lnTo>
                <a:lnTo>
                  <a:pt x="359130" y="389485"/>
                </a:lnTo>
                <a:lnTo>
                  <a:pt x="358759" y="389539"/>
                </a:lnTo>
                <a:lnTo>
                  <a:pt x="352397" y="389273"/>
                </a:lnTo>
                <a:lnTo>
                  <a:pt x="346337" y="391227"/>
                </a:lnTo>
                <a:lnTo>
                  <a:pt x="345846" y="391288"/>
                </a:lnTo>
                <a:cubicBezTo>
                  <a:pt x="226913" y="406854"/>
                  <a:pt x="134548" y="462420"/>
                  <a:pt x="78282" y="570792"/>
                </a:cubicBezTo>
                <a:cubicBezTo>
                  <a:pt x="62282" y="602410"/>
                  <a:pt x="54198" y="637438"/>
                  <a:pt x="54731" y="672872"/>
                </a:cubicBezTo>
                <a:cubicBezTo>
                  <a:pt x="54878" y="868568"/>
                  <a:pt x="54878" y="1064263"/>
                  <a:pt x="54731" y="1259959"/>
                </a:cubicBezTo>
                <a:lnTo>
                  <a:pt x="65881" y="1333961"/>
                </a:lnTo>
                <a:lnTo>
                  <a:pt x="65649" y="1334035"/>
                </a:lnTo>
                <a:lnTo>
                  <a:pt x="38947" y="1332591"/>
                </a:lnTo>
                <a:lnTo>
                  <a:pt x="38331" y="1332277"/>
                </a:lnTo>
                <a:lnTo>
                  <a:pt x="20508" y="1312397"/>
                </a:lnTo>
                <a:cubicBezTo>
                  <a:pt x="18190" y="1305847"/>
                  <a:pt x="16939" y="1299039"/>
                  <a:pt x="15099" y="1292415"/>
                </a:cubicBezTo>
                <a:lnTo>
                  <a:pt x="10231" y="1288588"/>
                </a:lnTo>
                <a:lnTo>
                  <a:pt x="8439" y="1238836"/>
                </a:lnTo>
                <a:lnTo>
                  <a:pt x="8273" y="1183675"/>
                </a:lnTo>
                <a:lnTo>
                  <a:pt x="10867" y="1187391"/>
                </a:lnTo>
                <a:lnTo>
                  <a:pt x="10867" y="883507"/>
                </a:lnTo>
                <a:lnTo>
                  <a:pt x="10859" y="883463"/>
                </a:lnTo>
                <a:lnTo>
                  <a:pt x="10867" y="883471"/>
                </a:lnTo>
                <a:cubicBezTo>
                  <a:pt x="11051" y="814952"/>
                  <a:pt x="11677" y="746469"/>
                  <a:pt x="10867" y="677950"/>
                </a:cubicBezTo>
                <a:lnTo>
                  <a:pt x="14191" y="632208"/>
                </a:lnTo>
                <a:lnTo>
                  <a:pt x="15696" y="622604"/>
                </a:lnTo>
                <a:lnTo>
                  <a:pt x="28678" y="576937"/>
                </a:lnTo>
                <a:cubicBezTo>
                  <a:pt x="47703" y="531197"/>
                  <a:pt x="75191" y="491712"/>
                  <a:pt x="114713" y="460948"/>
                </a:cubicBezTo>
                <a:cubicBezTo>
                  <a:pt x="143784" y="438431"/>
                  <a:pt x="175928" y="420189"/>
                  <a:pt x="210169" y="406780"/>
                </a:cubicBezTo>
                <a:lnTo>
                  <a:pt x="210159" y="406763"/>
                </a:lnTo>
                <a:lnTo>
                  <a:pt x="210670" y="406625"/>
                </a:lnTo>
                <a:lnTo>
                  <a:pt x="212010" y="408399"/>
                </a:lnTo>
                <a:cubicBezTo>
                  <a:pt x="218045" y="408841"/>
                  <a:pt x="223344" y="406155"/>
                  <a:pt x="228827" y="404351"/>
                </a:cubicBezTo>
                <a:cubicBezTo>
                  <a:pt x="248455" y="397809"/>
                  <a:pt x="268647" y="393076"/>
                  <a:pt x="289140" y="390221"/>
                </a:cubicBezTo>
                <a:cubicBezTo>
                  <a:pt x="310373" y="387387"/>
                  <a:pt x="331753" y="386872"/>
                  <a:pt x="353023" y="384848"/>
                </a:cubicBezTo>
                <a:close/>
                <a:moveTo>
                  <a:pt x="365664" y="382799"/>
                </a:moveTo>
                <a:lnTo>
                  <a:pt x="365699" y="382853"/>
                </a:lnTo>
                <a:lnTo>
                  <a:pt x="365571" y="382824"/>
                </a:lnTo>
                <a:lnTo>
                  <a:pt x="365570" y="382824"/>
                </a:lnTo>
                <a:close/>
                <a:moveTo>
                  <a:pt x="361361" y="381696"/>
                </a:moveTo>
                <a:lnTo>
                  <a:pt x="358377" y="382824"/>
                </a:lnTo>
                <a:lnTo>
                  <a:pt x="354715" y="382824"/>
                </a:lnTo>
                <a:lnTo>
                  <a:pt x="354765" y="382767"/>
                </a:lnTo>
                <a:close/>
                <a:moveTo>
                  <a:pt x="312989" y="378455"/>
                </a:moveTo>
                <a:lnTo>
                  <a:pt x="305487" y="380827"/>
                </a:lnTo>
                <a:lnTo>
                  <a:pt x="297602" y="380506"/>
                </a:lnTo>
                <a:lnTo>
                  <a:pt x="297604" y="380506"/>
                </a:lnTo>
                <a:cubicBezTo>
                  <a:pt x="300051" y="379236"/>
                  <a:pt x="302701" y="379439"/>
                  <a:pt x="305346" y="379600"/>
                </a:cubicBezTo>
                <a:close/>
                <a:moveTo>
                  <a:pt x="293653" y="376253"/>
                </a:moveTo>
                <a:lnTo>
                  <a:pt x="293519" y="376273"/>
                </a:lnTo>
                <a:lnTo>
                  <a:pt x="293509" y="376276"/>
                </a:lnTo>
                <a:lnTo>
                  <a:pt x="293482" y="376274"/>
                </a:lnTo>
                <a:close/>
                <a:moveTo>
                  <a:pt x="2113843" y="375906"/>
                </a:moveTo>
                <a:cubicBezTo>
                  <a:pt x="2229832" y="386945"/>
                  <a:pt x="2354286" y="461647"/>
                  <a:pt x="2396899" y="583708"/>
                </a:cubicBezTo>
                <a:cubicBezTo>
                  <a:pt x="2406253" y="610174"/>
                  <a:pt x="2411066" y="638031"/>
                  <a:pt x="2411140" y="666101"/>
                </a:cubicBezTo>
                <a:cubicBezTo>
                  <a:pt x="2411140" y="864998"/>
                  <a:pt x="2411140" y="1063858"/>
                  <a:pt x="2411140" y="1262756"/>
                </a:cubicBezTo>
                <a:cubicBezTo>
                  <a:pt x="2411140" y="1331091"/>
                  <a:pt x="2385638" y="1389564"/>
                  <a:pt x="2341222" y="1440530"/>
                </a:cubicBezTo>
                <a:cubicBezTo>
                  <a:pt x="2338241" y="1443805"/>
                  <a:pt x="2334856" y="1446565"/>
                  <a:pt x="2331765" y="1449546"/>
                </a:cubicBezTo>
                <a:cubicBezTo>
                  <a:pt x="2331728" y="1444872"/>
                  <a:pt x="2336328" y="1444062"/>
                  <a:pt x="2338830" y="1440567"/>
                </a:cubicBezTo>
                <a:cubicBezTo>
                  <a:pt x="2341332" y="1437071"/>
                  <a:pt x="2345049" y="1434458"/>
                  <a:pt x="2344350" y="1429527"/>
                </a:cubicBezTo>
                <a:lnTo>
                  <a:pt x="2344420" y="1429057"/>
                </a:lnTo>
                <a:lnTo>
                  <a:pt x="2351562" y="1419335"/>
                </a:lnTo>
                <a:cubicBezTo>
                  <a:pt x="2385454" y="1373005"/>
                  <a:pt x="2406135" y="1321634"/>
                  <a:pt x="2406135" y="1263860"/>
                </a:cubicBezTo>
                <a:cubicBezTo>
                  <a:pt x="2406613" y="1066840"/>
                  <a:pt x="2406392" y="869819"/>
                  <a:pt x="2406613" y="672799"/>
                </a:cubicBezTo>
                <a:cubicBezTo>
                  <a:pt x="2406724" y="644335"/>
                  <a:pt x="2401881" y="616070"/>
                  <a:pt x="2392298" y="589266"/>
                </a:cubicBezTo>
                <a:cubicBezTo>
                  <a:pt x="2359879" y="499293"/>
                  <a:pt x="2295922" y="440599"/>
                  <a:pt x="2209004" y="404573"/>
                </a:cubicBezTo>
                <a:lnTo>
                  <a:pt x="2111820" y="378941"/>
                </a:lnTo>
                <a:close/>
                <a:moveTo>
                  <a:pt x="363683" y="375456"/>
                </a:moveTo>
                <a:lnTo>
                  <a:pt x="363274" y="375499"/>
                </a:lnTo>
                <a:lnTo>
                  <a:pt x="339309" y="376223"/>
                </a:lnTo>
                <a:lnTo>
                  <a:pt x="342687" y="375883"/>
                </a:lnTo>
                <a:close/>
                <a:moveTo>
                  <a:pt x="319597" y="374847"/>
                </a:moveTo>
                <a:lnTo>
                  <a:pt x="332746" y="376421"/>
                </a:lnTo>
                <a:lnTo>
                  <a:pt x="339309" y="376223"/>
                </a:lnTo>
                <a:lnTo>
                  <a:pt x="319792" y="378186"/>
                </a:lnTo>
                <a:lnTo>
                  <a:pt x="318063" y="378234"/>
                </a:lnTo>
                <a:close/>
                <a:moveTo>
                  <a:pt x="318909" y="374581"/>
                </a:moveTo>
                <a:lnTo>
                  <a:pt x="319718" y="374581"/>
                </a:lnTo>
                <a:lnTo>
                  <a:pt x="319597" y="374847"/>
                </a:lnTo>
                <a:lnTo>
                  <a:pt x="318910" y="374765"/>
                </a:lnTo>
                <a:lnTo>
                  <a:pt x="318824" y="374755"/>
                </a:lnTo>
                <a:close/>
                <a:moveTo>
                  <a:pt x="308693" y="374446"/>
                </a:moveTo>
                <a:lnTo>
                  <a:pt x="293653" y="376253"/>
                </a:lnTo>
                <a:lnTo>
                  <a:pt x="301146" y="375160"/>
                </a:lnTo>
                <a:close/>
                <a:moveTo>
                  <a:pt x="308790" y="374434"/>
                </a:moveTo>
                <a:lnTo>
                  <a:pt x="308779" y="374438"/>
                </a:lnTo>
                <a:lnTo>
                  <a:pt x="308693" y="374446"/>
                </a:lnTo>
                <a:close/>
                <a:moveTo>
                  <a:pt x="318830" y="373922"/>
                </a:moveTo>
                <a:lnTo>
                  <a:pt x="315230" y="374324"/>
                </a:lnTo>
                <a:lnTo>
                  <a:pt x="318824" y="374755"/>
                </a:lnTo>
                <a:lnTo>
                  <a:pt x="317106" y="378261"/>
                </a:lnTo>
                <a:lnTo>
                  <a:pt x="318063" y="378234"/>
                </a:lnTo>
                <a:lnTo>
                  <a:pt x="318004" y="378366"/>
                </a:lnTo>
                <a:lnTo>
                  <a:pt x="317218" y="378445"/>
                </a:lnTo>
                <a:lnTo>
                  <a:pt x="313059" y="378445"/>
                </a:lnTo>
                <a:lnTo>
                  <a:pt x="312989" y="378455"/>
                </a:lnTo>
                <a:lnTo>
                  <a:pt x="313022" y="378445"/>
                </a:lnTo>
                <a:cubicBezTo>
                  <a:pt x="307870" y="378739"/>
                  <a:pt x="302350" y="376641"/>
                  <a:pt x="297566" y="380505"/>
                </a:cubicBezTo>
                <a:lnTo>
                  <a:pt x="297602" y="380506"/>
                </a:lnTo>
                <a:lnTo>
                  <a:pt x="252217" y="389218"/>
                </a:lnTo>
                <a:cubicBezTo>
                  <a:pt x="237235" y="392696"/>
                  <a:pt x="222460" y="396992"/>
                  <a:pt x="208072" y="402843"/>
                </a:cubicBezTo>
                <a:lnTo>
                  <a:pt x="208065" y="402882"/>
                </a:lnTo>
                <a:lnTo>
                  <a:pt x="200160" y="406338"/>
                </a:lnTo>
                <a:lnTo>
                  <a:pt x="166668" y="425871"/>
                </a:lnTo>
                <a:lnTo>
                  <a:pt x="147665" y="434882"/>
                </a:lnTo>
                <a:lnTo>
                  <a:pt x="136958" y="443199"/>
                </a:lnTo>
                <a:lnTo>
                  <a:pt x="123699" y="450932"/>
                </a:lnTo>
                <a:lnTo>
                  <a:pt x="122565" y="451550"/>
                </a:lnTo>
                <a:lnTo>
                  <a:pt x="122466" y="451651"/>
                </a:lnTo>
                <a:lnTo>
                  <a:pt x="107717" y="460253"/>
                </a:lnTo>
                <a:cubicBezTo>
                  <a:pt x="80711" y="482696"/>
                  <a:pt x="57712" y="509816"/>
                  <a:pt x="39313" y="542236"/>
                </a:cubicBezTo>
                <a:lnTo>
                  <a:pt x="25933" y="580049"/>
                </a:lnTo>
                <a:lnTo>
                  <a:pt x="20830" y="589863"/>
                </a:lnTo>
                <a:lnTo>
                  <a:pt x="20089" y="594590"/>
                </a:lnTo>
                <a:lnTo>
                  <a:pt x="19147" y="596698"/>
                </a:lnTo>
                <a:lnTo>
                  <a:pt x="16662" y="606248"/>
                </a:lnTo>
                <a:lnTo>
                  <a:pt x="9064" y="627720"/>
                </a:lnTo>
                <a:cubicBezTo>
                  <a:pt x="6562" y="631841"/>
                  <a:pt x="9469" y="636735"/>
                  <a:pt x="7187" y="640894"/>
                </a:cubicBezTo>
                <a:lnTo>
                  <a:pt x="6819" y="645126"/>
                </a:lnTo>
                <a:lnTo>
                  <a:pt x="6602" y="646569"/>
                </a:lnTo>
                <a:lnTo>
                  <a:pt x="6599" y="645125"/>
                </a:lnTo>
                <a:cubicBezTo>
                  <a:pt x="5142" y="646792"/>
                  <a:pt x="4457" y="649000"/>
                  <a:pt x="4722" y="651197"/>
                </a:cubicBezTo>
                <a:lnTo>
                  <a:pt x="4722" y="862224"/>
                </a:lnTo>
                <a:lnTo>
                  <a:pt x="4538" y="874676"/>
                </a:lnTo>
                <a:cubicBezTo>
                  <a:pt x="4538" y="930794"/>
                  <a:pt x="4538" y="986912"/>
                  <a:pt x="4538" y="1042993"/>
                </a:cubicBezTo>
                <a:lnTo>
                  <a:pt x="4693" y="1044003"/>
                </a:lnTo>
                <a:lnTo>
                  <a:pt x="6893" y="1287522"/>
                </a:lnTo>
                <a:cubicBezTo>
                  <a:pt x="6606" y="1290060"/>
                  <a:pt x="7331" y="1292637"/>
                  <a:pt x="8917" y="1294660"/>
                </a:cubicBezTo>
                <a:cubicBezTo>
                  <a:pt x="12155" y="1333409"/>
                  <a:pt x="25881" y="1368405"/>
                  <a:pt x="46488" y="1401045"/>
                </a:cubicBezTo>
                <a:lnTo>
                  <a:pt x="72555" y="1431576"/>
                </a:lnTo>
                <a:lnTo>
                  <a:pt x="73071" y="1432489"/>
                </a:lnTo>
                <a:lnTo>
                  <a:pt x="73970" y="1433233"/>
                </a:lnTo>
                <a:lnTo>
                  <a:pt x="100854" y="1464720"/>
                </a:lnTo>
                <a:cubicBezTo>
                  <a:pt x="121604" y="1483005"/>
                  <a:pt x="144833" y="1498506"/>
                  <a:pt x="170095" y="1511699"/>
                </a:cubicBezTo>
                <a:lnTo>
                  <a:pt x="249039" y="1542043"/>
                </a:lnTo>
                <a:lnTo>
                  <a:pt x="249140" y="1542094"/>
                </a:lnTo>
                <a:lnTo>
                  <a:pt x="251605" y="1547761"/>
                </a:lnTo>
                <a:lnTo>
                  <a:pt x="251207" y="1542452"/>
                </a:lnTo>
                <a:lnTo>
                  <a:pt x="299185" y="1550890"/>
                </a:lnTo>
                <a:cubicBezTo>
                  <a:pt x="315675" y="1552840"/>
                  <a:pt x="332345" y="1552656"/>
                  <a:pt x="348790" y="1550374"/>
                </a:cubicBezTo>
                <a:cubicBezTo>
                  <a:pt x="336462" y="1548351"/>
                  <a:pt x="324061" y="1547762"/>
                  <a:pt x="311807" y="1546069"/>
                </a:cubicBezTo>
                <a:cubicBezTo>
                  <a:pt x="294696" y="1543714"/>
                  <a:pt x="277143" y="1543383"/>
                  <a:pt x="261908" y="1533557"/>
                </a:cubicBezTo>
                <a:cubicBezTo>
                  <a:pt x="259553" y="1532049"/>
                  <a:pt x="255358" y="1531828"/>
                  <a:pt x="255358" y="1528737"/>
                </a:cubicBezTo>
                <a:cubicBezTo>
                  <a:pt x="255542" y="1524836"/>
                  <a:pt x="259847" y="1524873"/>
                  <a:pt x="262902" y="1524100"/>
                </a:cubicBezTo>
                <a:lnTo>
                  <a:pt x="260837" y="1523011"/>
                </a:lnTo>
                <a:lnTo>
                  <a:pt x="262166" y="1522039"/>
                </a:lnTo>
                <a:cubicBezTo>
                  <a:pt x="272102" y="1522812"/>
                  <a:pt x="281118" y="1527081"/>
                  <a:pt x="290612" y="1529620"/>
                </a:cubicBezTo>
                <a:cubicBezTo>
                  <a:pt x="323808" y="1538157"/>
                  <a:pt x="358064" y="1541874"/>
                  <a:pt x="392323" y="1540659"/>
                </a:cubicBezTo>
                <a:cubicBezTo>
                  <a:pt x="405497" y="1540328"/>
                  <a:pt x="412305" y="1544854"/>
                  <a:pt x="417862" y="1557146"/>
                </a:cubicBezTo>
                <a:cubicBezTo>
                  <a:pt x="443253" y="1613410"/>
                  <a:pt x="483290" y="1657569"/>
                  <a:pt x="534403" y="1691608"/>
                </a:cubicBezTo>
                <a:cubicBezTo>
                  <a:pt x="572163" y="1716778"/>
                  <a:pt x="615364" y="1732565"/>
                  <a:pt x="660439" y="1737754"/>
                </a:cubicBezTo>
                <a:cubicBezTo>
                  <a:pt x="666253" y="1738489"/>
                  <a:pt x="671365" y="1741986"/>
                  <a:pt x="674202" y="1747101"/>
                </a:cubicBezTo>
                <a:cubicBezTo>
                  <a:pt x="724175" y="1820698"/>
                  <a:pt x="792326" y="1867616"/>
                  <a:pt x="879944" y="1885206"/>
                </a:cubicBezTo>
                <a:cubicBezTo>
                  <a:pt x="897758" y="1888923"/>
                  <a:pt x="915911" y="1890836"/>
                  <a:pt x="934112" y="1890873"/>
                </a:cubicBezTo>
                <a:cubicBezTo>
                  <a:pt x="999356" y="1890542"/>
                  <a:pt x="1064563" y="1890873"/>
                  <a:pt x="1129807" y="1890873"/>
                </a:cubicBezTo>
                <a:cubicBezTo>
                  <a:pt x="1135640" y="1890468"/>
                  <a:pt x="1141505" y="1890873"/>
                  <a:pt x="1147213" y="1892161"/>
                </a:cubicBezTo>
                <a:lnTo>
                  <a:pt x="1158072" y="1894039"/>
                </a:lnTo>
                <a:lnTo>
                  <a:pt x="1146513" y="1894111"/>
                </a:lnTo>
                <a:cubicBezTo>
                  <a:pt x="1158546" y="1900919"/>
                  <a:pt x="1172383" y="1899558"/>
                  <a:pt x="1185336" y="1902134"/>
                </a:cubicBezTo>
                <a:cubicBezTo>
                  <a:pt x="1195971" y="1904342"/>
                  <a:pt x="1206809" y="1905482"/>
                  <a:pt x="1217802" y="1906789"/>
                </a:cubicBezTo>
                <a:lnTo>
                  <a:pt x="1250523" y="1912322"/>
                </a:lnTo>
                <a:lnTo>
                  <a:pt x="1250831" y="1912696"/>
                </a:lnTo>
                <a:lnTo>
                  <a:pt x="1240534" y="1919797"/>
                </a:lnTo>
                <a:lnTo>
                  <a:pt x="1240727" y="1919871"/>
                </a:lnTo>
                <a:lnTo>
                  <a:pt x="1240534" y="1919871"/>
                </a:lnTo>
                <a:cubicBezTo>
                  <a:pt x="1143348" y="1919907"/>
                  <a:pt x="1046200" y="1919723"/>
                  <a:pt x="949051" y="1920092"/>
                </a:cubicBezTo>
                <a:cubicBezTo>
                  <a:pt x="917150" y="1920791"/>
                  <a:pt x="885286" y="1917515"/>
                  <a:pt x="854184" y="1910413"/>
                </a:cubicBezTo>
                <a:cubicBezTo>
                  <a:pt x="852455" y="1909990"/>
                  <a:pt x="850808" y="1909392"/>
                  <a:pt x="849497" y="1909553"/>
                </a:cubicBezTo>
                <a:lnTo>
                  <a:pt x="846878" y="1913173"/>
                </a:lnTo>
                <a:lnTo>
                  <a:pt x="843660" y="1913173"/>
                </a:lnTo>
                <a:lnTo>
                  <a:pt x="790456" y="1892709"/>
                </a:lnTo>
                <a:lnTo>
                  <a:pt x="787018" y="1891095"/>
                </a:lnTo>
                <a:lnTo>
                  <a:pt x="739018" y="1862704"/>
                </a:lnTo>
                <a:cubicBezTo>
                  <a:pt x="708084" y="1840468"/>
                  <a:pt x="681230" y="1812639"/>
                  <a:pt x="658856" y="1778674"/>
                </a:cubicBezTo>
                <a:cubicBezTo>
                  <a:pt x="656722" y="1775398"/>
                  <a:pt x="655618" y="1770431"/>
                  <a:pt x="649951" y="1771314"/>
                </a:cubicBezTo>
                <a:lnTo>
                  <a:pt x="650034" y="1771455"/>
                </a:lnTo>
                <a:lnTo>
                  <a:pt x="591515" y="1759428"/>
                </a:lnTo>
                <a:cubicBezTo>
                  <a:pt x="489288" y="1727965"/>
                  <a:pt x="416611" y="1664156"/>
                  <a:pt x="376868" y="1564137"/>
                </a:cubicBezTo>
                <a:cubicBezTo>
                  <a:pt x="376206" y="1562444"/>
                  <a:pt x="375249" y="1560899"/>
                  <a:pt x="374439" y="1559280"/>
                </a:cubicBezTo>
                <a:lnTo>
                  <a:pt x="368487" y="1559129"/>
                </a:lnTo>
                <a:lnTo>
                  <a:pt x="374329" y="1559096"/>
                </a:lnTo>
                <a:cubicBezTo>
                  <a:pt x="372526" y="1556704"/>
                  <a:pt x="369876" y="1556961"/>
                  <a:pt x="367374" y="1556961"/>
                </a:cubicBezTo>
                <a:lnTo>
                  <a:pt x="319278" y="1557256"/>
                </a:lnTo>
                <a:lnTo>
                  <a:pt x="306472" y="1556704"/>
                </a:lnTo>
                <a:cubicBezTo>
                  <a:pt x="304467" y="1555012"/>
                  <a:pt x="302277" y="1554635"/>
                  <a:pt x="300037" y="1554644"/>
                </a:cubicBezTo>
                <a:lnTo>
                  <a:pt x="293304" y="1554901"/>
                </a:lnTo>
                <a:lnTo>
                  <a:pt x="293298" y="1554900"/>
                </a:lnTo>
                <a:cubicBezTo>
                  <a:pt x="279119" y="1554643"/>
                  <a:pt x="265059" y="1552251"/>
                  <a:pt x="251605" y="1547762"/>
                </a:cubicBezTo>
                <a:lnTo>
                  <a:pt x="251605" y="1547761"/>
                </a:lnTo>
                <a:lnTo>
                  <a:pt x="190113" y="1527041"/>
                </a:lnTo>
                <a:cubicBezTo>
                  <a:pt x="131544" y="1502009"/>
                  <a:pt x="82073" y="1463584"/>
                  <a:pt x="44649" y="1407669"/>
                </a:cubicBezTo>
                <a:cubicBezTo>
                  <a:pt x="15055" y="1363952"/>
                  <a:pt x="-514" y="1312249"/>
                  <a:pt x="12" y="1259480"/>
                </a:cubicBezTo>
                <a:cubicBezTo>
                  <a:pt x="380" y="1067096"/>
                  <a:pt x="1190" y="874712"/>
                  <a:pt x="12" y="682328"/>
                </a:cubicBezTo>
                <a:cubicBezTo>
                  <a:pt x="-650" y="587056"/>
                  <a:pt x="37142" y="511766"/>
                  <a:pt x="109525" y="452557"/>
                </a:cubicBezTo>
                <a:cubicBezTo>
                  <a:pt x="136277" y="430698"/>
                  <a:pt x="165174" y="413697"/>
                  <a:pt x="195933" y="401126"/>
                </a:cubicBezTo>
                <a:lnTo>
                  <a:pt x="293509" y="376276"/>
                </a:lnTo>
                <a:lnTo>
                  <a:pt x="301302" y="376775"/>
                </a:lnTo>
                <a:lnTo>
                  <a:pt x="308779" y="374438"/>
                </a:lnTo>
                <a:lnTo>
                  <a:pt x="308827" y="374433"/>
                </a:lnTo>
                <a:lnTo>
                  <a:pt x="315377" y="374139"/>
                </a:lnTo>
                <a:close/>
                <a:moveTo>
                  <a:pt x="2066501" y="371705"/>
                </a:moveTo>
                <a:cubicBezTo>
                  <a:pt x="2076363" y="371618"/>
                  <a:pt x="2086207" y="372004"/>
                  <a:pt x="2095995" y="373955"/>
                </a:cubicBezTo>
                <a:lnTo>
                  <a:pt x="2094610" y="373970"/>
                </a:lnTo>
                <a:lnTo>
                  <a:pt x="2084624" y="373183"/>
                </a:lnTo>
                <a:lnTo>
                  <a:pt x="2039666" y="372485"/>
                </a:lnTo>
                <a:lnTo>
                  <a:pt x="2037136" y="372315"/>
                </a:lnTo>
                <a:lnTo>
                  <a:pt x="2037127" y="372294"/>
                </a:lnTo>
                <a:close/>
                <a:moveTo>
                  <a:pt x="555280" y="297058"/>
                </a:moveTo>
                <a:lnTo>
                  <a:pt x="518042" y="330753"/>
                </a:lnTo>
                <a:cubicBezTo>
                  <a:pt x="505102" y="344406"/>
                  <a:pt x="493373" y="359180"/>
                  <a:pt x="483290" y="375501"/>
                </a:cubicBezTo>
                <a:cubicBezTo>
                  <a:pt x="473752" y="390511"/>
                  <a:pt x="465762" y="406456"/>
                  <a:pt x="459444" y="423081"/>
                </a:cubicBezTo>
                <a:cubicBezTo>
                  <a:pt x="457457" y="428564"/>
                  <a:pt x="454955" y="432134"/>
                  <a:pt x="448405" y="430441"/>
                </a:cubicBezTo>
                <a:lnTo>
                  <a:pt x="448008" y="430371"/>
                </a:lnTo>
                <a:lnTo>
                  <a:pt x="448377" y="427971"/>
                </a:lnTo>
                <a:cubicBezTo>
                  <a:pt x="447485" y="427212"/>
                  <a:pt x="445866" y="426908"/>
                  <a:pt x="444651" y="426577"/>
                </a:cubicBezTo>
                <a:cubicBezTo>
                  <a:pt x="439967" y="425595"/>
                  <a:pt x="435131" y="425595"/>
                  <a:pt x="430447" y="426577"/>
                </a:cubicBezTo>
                <a:cubicBezTo>
                  <a:pt x="440787" y="422493"/>
                  <a:pt x="447926" y="413698"/>
                  <a:pt x="452526" y="402658"/>
                </a:cubicBezTo>
                <a:cubicBezTo>
                  <a:pt x="460254" y="384443"/>
                  <a:pt x="471330" y="368288"/>
                  <a:pt x="481965" y="351839"/>
                </a:cubicBezTo>
                <a:cubicBezTo>
                  <a:pt x="491478" y="337156"/>
                  <a:pt x="503033" y="325344"/>
                  <a:pt x="516312" y="315914"/>
                </a:cubicBezTo>
                <a:close/>
                <a:moveTo>
                  <a:pt x="607670" y="262750"/>
                </a:moveTo>
                <a:cubicBezTo>
                  <a:pt x="608443" y="262529"/>
                  <a:pt x="609546" y="263596"/>
                  <a:pt x="610540" y="264074"/>
                </a:cubicBezTo>
                <a:lnTo>
                  <a:pt x="611018" y="264047"/>
                </a:lnTo>
                <a:lnTo>
                  <a:pt x="611129" y="264405"/>
                </a:lnTo>
                <a:cubicBezTo>
                  <a:pt x="604137" y="271765"/>
                  <a:pt x="594496" y="274414"/>
                  <a:pt x="586142" y="279309"/>
                </a:cubicBezTo>
                <a:cubicBezTo>
                  <a:pt x="578039" y="284751"/>
                  <a:pt x="569649" y="289749"/>
                  <a:pt x="561009" y="294286"/>
                </a:cubicBezTo>
                <a:lnTo>
                  <a:pt x="555280" y="297058"/>
                </a:lnTo>
                <a:lnTo>
                  <a:pt x="560052" y="292740"/>
                </a:lnTo>
                <a:cubicBezTo>
                  <a:pt x="545362" y="296494"/>
                  <a:pt x="531319" y="302433"/>
                  <a:pt x="518396" y="310367"/>
                </a:cubicBezTo>
                <a:cubicBezTo>
                  <a:pt x="493262" y="327258"/>
                  <a:pt x="477292" y="352612"/>
                  <a:pt x="461799" y="378077"/>
                </a:cubicBezTo>
                <a:cubicBezTo>
                  <a:pt x="451201" y="395519"/>
                  <a:pt x="447632" y="417819"/>
                  <a:pt x="424522" y="427681"/>
                </a:cubicBezTo>
                <a:cubicBezTo>
                  <a:pt x="429306" y="428803"/>
                  <a:pt x="433566" y="428573"/>
                  <a:pt x="437485" y="428523"/>
                </a:cubicBezTo>
                <a:lnTo>
                  <a:pt x="448008" y="430371"/>
                </a:lnTo>
                <a:lnTo>
                  <a:pt x="447742" y="432097"/>
                </a:lnTo>
                <a:cubicBezTo>
                  <a:pt x="442590" y="434563"/>
                  <a:pt x="437071" y="433827"/>
                  <a:pt x="431661" y="433753"/>
                </a:cubicBezTo>
                <a:cubicBezTo>
                  <a:pt x="365199" y="432506"/>
                  <a:pt x="299866" y="451067"/>
                  <a:pt x="243988" y="487074"/>
                </a:cubicBezTo>
                <a:cubicBezTo>
                  <a:pt x="241007" y="489168"/>
                  <a:pt x="237680" y="490725"/>
                  <a:pt x="234162" y="491674"/>
                </a:cubicBezTo>
                <a:lnTo>
                  <a:pt x="230444" y="493006"/>
                </a:lnTo>
                <a:lnTo>
                  <a:pt x="234015" y="489356"/>
                </a:lnTo>
                <a:cubicBezTo>
                  <a:pt x="228569" y="486817"/>
                  <a:pt x="225441" y="491712"/>
                  <a:pt x="221466" y="493588"/>
                </a:cubicBezTo>
                <a:cubicBezTo>
                  <a:pt x="218854" y="494766"/>
                  <a:pt x="216425" y="497636"/>
                  <a:pt x="213555" y="496348"/>
                </a:cubicBezTo>
                <a:cubicBezTo>
                  <a:pt x="202699" y="491454"/>
                  <a:pt x="196406" y="498740"/>
                  <a:pt x="190004" y="504996"/>
                </a:cubicBezTo>
                <a:cubicBezTo>
                  <a:pt x="177437" y="516599"/>
                  <a:pt x="165672" y="529040"/>
                  <a:pt x="154787" y="542236"/>
                </a:cubicBezTo>
                <a:cubicBezTo>
                  <a:pt x="124395" y="580301"/>
                  <a:pt x="106459" y="626796"/>
                  <a:pt x="103416" y="675411"/>
                </a:cubicBezTo>
                <a:cubicBezTo>
                  <a:pt x="101466" y="709155"/>
                  <a:pt x="101687" y="743084"/>
                  <a:pt x="101466" y="776865"/>
                </a:cubicBezTo>
                <a:cubicBezTo>
                  <a:pt x="100435" y="933775"/>
                  <a:pt x="100877" y="1090832"/>
                  <a:pt x="101208" y="1247889"/>
                </a:cubicBezTo>
                <a:lnTo>
                  <a:pt x="107254" y="1290429"/>
                </a:lnTo>
                <a:lnTo>
                  <a:pt x="107243" y="1290502"/>
                </a:lnTo>
                <a:cubicBezTo>
                  <a:pt x="108943" y="1301983"/>
                  <a:pt x="112086" y="1313243"/>
                  <a:pt x="116590" y="1323952"/>
                </a:cubicBezTo>
                <a:cubicBezTo>
                  <a:pt x="134401" y="1368294"/>
                  <a:pt x="163365" y="1407301"/>
                  <a:pt x="200675" y="1437181"/>
                </a:cubicBezTo>
                <a:cubicBezTo>
                  <a:pt x="224366" y="1455802"/>
                  <a:pt x="250552" y="1471036"/>
                  <a:pt x="278468" y="1482407"/>
                </a:cubicBezTo>
                <a:cubicBezTo>
                  <a:pt x="286858" y="1485940"/>
                  <a:pt x="296058" y="1487780"/>
                  <a:pt x="304227" y="1480825"/>
                </a:cubicBezTo>
                <a:lnTo>
                  <a:pt x="301649" y="1479473"/>
                </a:lnTo>
                <a:lnTo>
                  <a:pt x="306840" y="1478727"/>
                </a:lnTo>
                <a:cubicBezTo>
                  <a:pt x="312639" y="1479316"/>
                  <a:pt x="318310" y="1480788"/>
                  <a:pt x="323657" y="1483106"/>
                </a:cubicBezTo>
                <a:cubicBezTo>
                  <a:pt x="359631" y="1494845"/>
                  <a:pt x="397365" y="1500328"/>
                  <a:pt x="435194" y="1499224"/>
                </a:cubicBezTo>
                <a:cubicBezTo>
                  <a:pt x="458929" y="1498819"/>
                  <a:pt x="460769" y="1500586"/>
                  <a:pt x="467687" y="1523695"/>
                </a:cubicBezTo>
                <a:lnTo>
                  <a:pt x="468013" y="1530408"/>
                </a:lnTo>
                <a:lnTo>
                  <a:pt x="465700" y="1526713"/>
                </a:lnTo>
                <a:cubicBezTo>
                  <a:pt x="462462" y="1536281"/>
                  <a:pt x="469859" y="1542868"/>
                  <a:pt x="472766" y="1550559"/>
                </a:cubicBezTo>
                <a:cubicBezTo>
                  <a:pt x="479095" y="1568259"/>
                  <a:pt x="482480" y="1587358"/>
                  <a:pt x="495176" y="1602077"/>
                </a:cubicBezTo>
                <a:lnTo>
                  <a:pt x="521806" y="1624706"/>
                </a:lnTo>
                <a:lnTo>
                  <a:pt x="527375" y="1631552"/>
                </a:lnTo>
                <a:lnTo>
                  <a:pt x="540459" y="1640557"/>
                </a:lnTo>
                <a:lnTo>
                  <a:pt x="574293" y="1669308"/>
                </a:lnTo>
                <a:cubicBezTo>
                  <a:pt x="591074" y="1679097"/>
                  <a:pt x="606860" y="1688076"/>
                  <a:pt x="625812" y="1675417"/>
                </a:cubicBezTo>
                <a:lnTo>
                  <a:pt x="623734" y="1674214"/>
                </a:lnTo>
                <a:lnTo>
                  <a:pt x="626768" y="1673687"/>
                </a:lnTo>
                <a:cubicBezTo>
                  <a:pt x="644836" y="1677882"/>
                  <a:pt x="662205" y="1685904"/>
                  <a:pt x="680678" y="1687192"/>
                </a:cubicBezTo>
                <a:cubicBezTo>
                  <a:pt x="699151" y="1688480"/>
                  <a:pt x="709013" y="1697532"/>
                  <a:pt x="719096" y="1712142"/>
                </a:cubicBezTo>
                <a:cubicBezTo>
                  <a:pt x="758839" y="1769842"/>
                  <a:pt x="814111" y="1806494"/>
                  <a:pt x="881268" y="1825592"/>
                </a:cubicBezTo>
                <a:cubicBezTo>
                  <a:pt x="883642" y="1826328"/>
                  <a:pt x="886393" y="1826558"/>
                  <a:pt x="888886" y="1827372"/>
                </a:cubicBezTo>
                <a:lnTo>
                  <a:pt x="892170" y="1830231"/>
                </a:lnTo>
                <a:lnTo>
                  <a:pt x="878730" y="1829692"/>
                </a:lnTo>
                <a:cubicBezTo>
                  <a:pt x="872870" y="1828537"/>
                  <a:pt x="867138" y="1826697"/>
                  <a:pt x="861508" y="1824857"/>
                </a:cubicBezTo>
                <a:cubicBezTo>
                  <a:pt x="822059" y="1811499"/>
                  <a:pt x="787579" y="1789272"/>
                  <a:pt x="755490" y="1763145"/>
                </a:cubicBezTo>
                <a:cubicBezTo>
                  <a:pt x="753448" y="1761489"/>
                  <a:pt x="750992" y="1758950"/>
                  <a:pt x="748586" y="1757340"/>
                </a:cubicBezTo>
                <a:lnTo>
                  <a:pt x="743975" y="1757179"/>
                </a:lnTo>
                <a:lnTo>
                  <a:pt x="742795" y="1756263"/>
                </a:lnTo>
                <a:lnTo>
                  <a:pt x="743451" y="1757161"/>
                </a:lnTo>
                <a:lnTo>
                  <a:pt x="741985" y="1757110"/>
                </a:lnTo>
                <a:cubicBezTo>
                  <a:pt x="737091" y="1762336"/>
                  <a:pt x="744892" y="1767119"/>
                  <a:pt x="748572" y="1771057"/>
                </a:cubicBezTo>
                <a:cubicBezTo>
                  <a:pt x="774810" y="1799944"/>
                  <a:pt x="808223" y="1817350"/>
                  <a:pt x="844249" y="1830229"/>
                </a:cubicBezTo>
                <a:lnTo>
                  <a:pt x="883800" y="1843191"/>
                </a:lnTo>
                <a:lnTo>
                  <a:pt x="841195" y="1833468"/>
                </a:lnTo>
                <a:cubicBezTo>
                  <a:pt x="827579" y="1828205"/>
                  <a:pt x="814405" y="1821986"/>
                  <a:pt x="800937" y="1816430"/>
                </a:cubicBezTo>
                <a:cubicBezTo>
                  <a:pt x="798383" y="1815031"/>
                  <a:pt x="795586" y="1814111"/>
                  <a:pt x="792694" y="1813744"/>
                </a:cubicBezTo>
                <a:lnTo>
                  <a:pt x="790907" y="1816718"/>
                </a:lnTo>
                <a:lnTo>
                  <a:pt x="789455" y="1816171"/>
                </a:lnTo>
                <a:lnTo>
                  <a:pt x="790697" y="1817066"/>
                </a:lnTo>
                <a:lnTo>
                  <a:pt x="788646" y="1820478"/>
                </a:lnTo>
                <a:cubicBezTo>
                  <a:pt x="790876" y="1823826"/>
                  <a:pt x="793816" y="1826660"/>
                  <a:pt x="797257" y="1828757"/>
                </a:cubicBezTo>
                <a:cubicBezTo>
                  <a:pt x="831480" y="1852051"/>
                  <a:pt x="870008" y="1863348"/>
                  <a:pt x="910487" y="1868905"/>
                </a:cubicBezTo>
                <a:lnTo>
                  <a:pt x="916358" y="1866350"/>
                </a:lnTo>
                <a:lnTo>
                  <a:pt x="917735" y="1866659"/>
                </a:lnTo>
                <a:lnTo>
                  <a:pt x="917736" y="1866660"/>
                </a:lnTo>
                <a:lnTo>
                  <a:pt x="918987" y="1866439"/>
                </a:lnTo>
                <a:lnTo>
                  <a:pt x="917846" y="1867285"/>
                </a:lnTo>
                <a:cubicBezTo>
                  <a:pt x="919282" y="1872953"/>
                  <a:pt x="924249" y="1872364"/>
                  <a:pt x="928371" y="1872953"/>
                </a:cubicBezTo>
                <a:cubicBezTo>
                  <a:pt x="966899" y="1878068"/>
                  <a:pt x="1005759" y="1880276"/>
                  <a:pt x="1044618" y="1879577"/>
                </a:cubicBezTo>
                <a:lnTo>
                  <a:pt x="1062371" y="1880252"/>
                </a:lnTo>
                <a:lnTo>
                  <a:pt x="979861" y="1881268"/>
                </a:lnTo>
                <a:cubicBezTo>
                  <a:pt x="952005" y="1881452"/>
                  <a:pt x="924194" y="1880588"/>
                  <a:pt x="896540" y="1876006"/>
                </a:cubicBezTo>
                <a:cubicBezTo>
                  <a:pt x="806751" y="1861287"/>
                  <a:pt x="735987" y="1815693"/>
                  <a:pt x="685205" y="1739851"/>
                </a:cubicBezTo>
                <a:cubicBezTo>
                  <a:pt x="681116" y="1732749"/>
                  <a:pt x="673933" y="1728002"/>
                  <a:pt x="665812" y="1727008"/>
                </a:cubicBezTo>
                <a:cubicBezTo>
                  <a:pt x="552287" y="1707910"/>
                  <a:pt x="471735" y="1645609"/>
                  <a:pt x="424927" y="1540402"/>
                </a:cubicBezTo>
                <a:cubicBezTo>
                  <a:pt x="421542" y="1533042"/>
                  <a:pt x="417825" y="1529951"/>
                  <a:pt x="409619" y="1530208"/>
                </a:cubicBezTo>
                <a:cubicBezTo>
                  <a:pt x="351256" y="1531901"/>
                  <a:pt x="294770" y="1522628"/>
                  <a:pt x="241706" y="1497531"/>
                </a:cubicBezTo>
                <a:cubicBezTo>
                  <a:pt x="163582" y="1460732"/>
                  <a:pt x="105919" y="1404320"/>
                  <a:pt x="78872" y="1320345"/>
                </a:cubicBezTo>
                <a:cubicBezTo>
                  <a:pt x="71501" y="1296684"/>
                  <a:pt x="67898" y="1271992"/>
                  <a:pt x="68200" y="1247226"/>
                </a:cubicBezTo>
                <a:cubicBezTo>
                  <a:pt x="68200" y="1063232"/>
                  <a:pt x="69010" y="879239"/>
                  <a:pt x="67979" y="695245"/>
                </a:cubicBezTo>
                <a:cubicBezTo>
                  <a:pt x="67390" y="598170"/>
                  <a:pt x="109635" y="524462"/>
                  <a:pt x="185735" y="468381"/>
                </a:cubicBezTo>
                <a:cubicBezTo>
                  <a:pt x="249912" y="421131"/>
                  <a:pt x="323252" y="401407"/>
                  <a:pt x="402406" y="402879"/>
                </a:cubicBezTo>
                <a:cubicBezTo>
                  <a:pt x="415470" y="403136"/>
                  <a:pt x="422204" y="400045"/>
                  <a:pt x="427356" y="387129"/>
                </a:cubicBezTo>
                <a:lnTo>
                  <a:pt x="470426" y="317036"/>
                </a:lnTo>
                <a:lnTo>
                  <a:pt x="470415" y="317096"/>
                </a:lnTo>
                <a:lnTo>
                  <a:pt x="466326" y="339365"/>
                </a:lnTo>
                <a:cubicBezTo>
                  <a:pt x="459647" y="350360"/>
                  <a:pt x="454984" y="362460"/>
                  <a:pt x="452563" y="375096"/>
                </a:cubicBezTo>
                <a:cubicBezTo>
                  <a:pt x="457082" y="371141"/>
                  <a:pt x="461178" y="366725"/>
                  <a:pt x="464780" y="361922"/>
                </a:cubicBezTo>
                <a:lnTo>
                  <a:pt x="510408" y="308897"/>
                </a:lnTo>
                <a:lnTo>
                  <a:pt x="524300" y="297973"/>
                </a:lnTo>
                <a:lnTo>
                  <a:pt x="558820" y="277106"/>
                </a:lnTo>
                <a:cubicBezTo>
                  <a:pt x="574551" y="271094"/>
                  <a:pt x="591111" y="267110"/>
                  <a:pt x="607670" y="262750"/>
                </a:cubicBezTo>
                <a:close/>
                <a:moveTo>
                  <a:pt x="1754797" y="247000"/>
                </a:moveTo>
                <a:lnTo>
                  <a:pt x="1776407" y="247769"/>
                </a:lnTo>
                <a:cubicBezTo>
                  <a:pt x="1783573" y="248233"/>
                  <a:pt x="1790657" y="249282"/>
                  <a:pt x="1797520" y="252042"/>
                </a:cubicBezTo>
                <a:cubicBezTo>
                  <a:pt x="1816556" y="259398"/>
                  <a:pt x="1834595" y="269116"/>
                  <a:pt x="1851209" y="280966"/>
                </a:cubicBezTo>
                <a:lnTo>
                  <a:pt x="1919437" y="349655"/>
                </a:lnTo>
                <a:lnTo>
                  <a:pt x="1927123" y="362925"/>
                </a:lnTo>
                <a:lnTo>
                  <a:pt x="1951343" y="413512"/>
                </a:lnTo>
                <a:lnTo>
                  <a:pt x="1951266" y="413735"/>
                </a:lnTo>
                <a:cubicBezTo>
                  <a:pt x="1927714" y="363504"/>
                  <a:pt x="1894081" y="321738"/>
                  <a:pt x="1848045" y="290164"/>
                </a:cubicBezTo>
                <a:cubicBezTo>
                  <a:pt x="1833738" y="280560"/>
                  <a:pt x="1818717" y="272116"/>
                  <a:pt x="1803127" y="264899"/>
                </a:cubicBezTo>
                <a:close/>
                <a:moveTo>
                  <a:pt x="723145" y="199687"/>
                </a:moveTo>
                <a:lnTo>
                  <a:pt x="717611" y="215995"/>
                </a:lnTo>
                <a:lnTo>
                  <a:pt x="717292" y="216494"/>
                </a:lnTo>
                <a:cubicBezTo>
                  <a:pt x="713815" y="226889"/>
                  <a:pt x="707982" y="233504"/>
                  <a:pt x="700558" y="237556"/>
                </a:cubicBezTo>
                <a:lnTo>
                  <a:pt x="676586" y="242747"/>
                </a:lnTo>
                <a:lnTo>
                  <a:pt x="682739" y="237874"/>
                </a:lnTo>
                <a:cubicBezTo>
                  <a:pt x="693525" y="234301"/>
                  <a:pt x="702500" y="226672"/>
                  <a:pt x="707762" y="216604"/>
                </a:cubicBezTo>
                <a:close/>
                <a:moveTo>
                  <a:pt x="739617" y="181574"/>
                </a:moveTo>
                <a:lnTo>
                  <a:pt x="723145" y="199687"/>
                </a:lnTo>
                <a:lnTo>
                  <a:pt x="723246" y="199392"/>
                </a:lnTo>
                <a:cubicBezTo>
                  <a:pt x="726742" y="194562"/>
                  <a:pt x="731203" y="190311"/>
                  <a:pt x="734846" y="185767"/>
                </a:cubicBezTo>
                <a:close/>
                <a:moveTo>
                  <a:pt x="1769778" y="167561"/>
                </a:moveTo>
                <a:lnTo>
                  <a:pt x="1770092" y="167607"/>
                </a:lnTo>
                <a:lnTo>
                  <a:pt x="1776147" y="168392"/>
                </a:lnTo>
                <a:lnTo>
                  <a:pt x="1772663" y="168556"/>
                </a:lnTo>
                <a:close/>
                <a:moveTo>
                  <a:pt x="1763481" y="166521"/>
                </a:moveTo>
                <a:lnTo>
                  <a:pt x="1768954" y="167277"/>
                </a:lnTo>
                <a:lnTo>
                  <a:pt x="1769778" y="167561"/>
                </a:lnTo>
                <a:lnTo>
                  <a:pt x="1764104" y="166729"/>
                </a:lnTo>
                <a:close/>
                <a:moveTo>
                  <a:pt x="686125" y="139189"/>
                </a:moveTo>
                <a:cubicBezTo>
                  <a:pt x="691305" y="137984"/>
                  <a:pt x="697238" y="138959"/>
                  <a:pt x="704193" y="141645"/>
                </a:cubicBezTo>
                <a:lnTo>
                  <a:pt x="704203" y="141637"/>
                </a:lnTo>
                <a:lnTo>
                  <a:pt x="704303" y="141829"/>
                </a:lnTo>
                <a:cubicBezTo>
                  <a:pt x="692269" y="153531"/>
                  <a:pt x="683143" y="167588"/>
                  <a:pt x="673723" y="181277"/>
                </a:cubicBezTo>
                <a:cubicBezTo>
                  <a:pt x="669598" y="187993"/>
                  <a:pt x="662518" y="192339"/>
                  <a:pt x="654661" y="192979"/>
                </a:cubicBezTo>
                <a:cubicBezTo>
                  <a:pt x="599963" y="200729"/>
                  <a:pt x="548497" y="223551"/>
                  <a:pt x="506031" y="258886"/>
                </a:cubicBezTo>
                <a:cubicBezTo>
                  <a:pt x="464743" y="292998"/>
                  <a:pt x="431697" y="333514"/>
                  <a:pt x="411679" y="383744"/>
                </a:cubicBezTo>
                <a:cubicBezTo>
                  <a:pt x="410560" y="387700"/>
                  <a:pt x="406700" y="390228"/>
                  <a:pt x="402626" y="389668"/>
                </a:cubicBezTo>
                <a:cubicBezTo>
                  <a:pt x="391587" y="389411"/>
                  <a:pt x="380805" y="389447"/>
                  <a:pt x="369876" y="389374"/>
                </a:cubicBezTo>
                <a:lnTo>
                  <a:pt x="369780" y="389227"/>
                </a:lnTo>
                <a:lnTo>
                  <a:pt x="369802" y="389227"/>
                </a:lnTo>
                <a:lnTo>
                  <a:pt x="365699" y="382853"/>
                </a:lnTo>
                <a:lnTo>
                  <a:pt x="373869" y="384747"/>
                </a:lnTo>
                <a:cubicBezTo>
                  <a:pt x="376454" y="384177"/>
                  <a:pt x="378892" y="382567"/>
                  <a:pt x="381284" y="380433"/>
                </a:cubicBezTo>
                <a:cubicBezTo>
                  <a:pt x="386859" y="375159"/>
                  <a:pt x="390988" y="368546"/>
                  <a:pt x="393280" y="361223"/>
                </a:cubicBezTo>
                <a:cubicBezTo>
                  <a:pt x="405946" y="329312"/>
                  <a:pt x="424497" y="300064"/>
                  <a:pt x="447963" y="275004"/>
                </a:cubicBezTo>
                <a:cubicBezTo>
                  <a:pt x="471128" y="249890"/>
                  <a:pt x="498078" y="228906"/>
                  <a:pt x="527643" y="212691"/>
                </a:cubicBezTo>
                <a:lnTo>
                  <a:pt x="571304" y="193146"/>
                </a:lnTo>
                <a:lnTo>
                  <a:pt x="577447" y="191062"/>
                </a:lnTo>
                <a:lnTo>
                  <a:pt x="623015" y="178996"/>
                </a:lnTo>
                <a:cubicBezTo>
                  <a:pt x="653263" y="173219"/>
                  <a:pt x="653484" y="179254"/>
                  <a:pt x="672583" y="149815"/>
                </a:cubicBezTo>
                <a:cubicBezTo>
                  <a:pt x="676521" y="143780"/>
                  <a:pt x="680946" y="140394"/>
                  <a:pt x="686125" y="139189"/>
                </a:cubicBezTo>
                <a:close/>
                <a:moveTo>
                  <a:pt x="1128629" y="86999"/>
                </a:moveTo>
                <a:cubicBezTo>
                  <a:pt x="1174002" y="87662"/>
                  <a:pt x="1219338" y="91967"/>
                  <a:pt x="1264784" y="91967"/>
                </a:cubicBezTo>
                <a:lnTo>
                  <a:pt x="1286301" y="93663"/>
                </a:lnTo>
                <a:lnTo>
                  <a:pt x="967157" y="94138"/>
                </a:lnTo>
                <a:cubicBezTo>
                  <a:pt x="865629" y="94138"/>
                  <a:pt x="783163" y="132997"/>
                  <a:pt x="720274" y="213035"/>
                </a:cubicBezTo>
                <a:cubicBezTo>
                  <a:pt x="719428" y="214360"/>
                  <a:pt x="718397" y="215390"/>
                  <a:pt x="717441" y="216494"/>
                </a:cubicBezTo>
                <a:lnTo>
                  <a:pt x="717611" y="215995"/>
                </a:lnTo>
                <a:lnTo>
                  <a:pt x="733949" y="190390"/>
                </a:lnTo>
                <a:cubicBezTo>
                  <a:pt x="740587" y="182547"/>
                  <a:pt x="748020" y="175353"/>
                  <a:pt x="755379" y="168177"/>
                </a:cubicBezTo>
                <a:cubicBezTo>
                  <a:pt x="783972" y="140137"/>
                  <a:pt x="819520" y="123099"/>
                  <a:pt x="856318" y="109005"/>
                </a:cubicBezTo>
                <a:cubicBezTo>
                  <a:pt x="889242" y="96232"/>
                  <a:pt x="924065" y="89042"/>
                  <a:pt x="959355" y="87735"/>
                </a:cubicBezTo>
                <a:cubicBezTo>
                  <a:pt x="1015914" y="85785"/>
                  <a:pt x="1072290" y="86116"/>
                  <a:pt x="1128629" y="86999"/>
                </a:cubicBezTo>
                <a:close/>
                <a:moveTo>
                  <a:pt x="906061" y="86505"/>
                </a:moveTo>
                <a:lnTo>
                  <a:pt x="824598" y="111949"/>
                </a:lnTo>
                <a:cubicBezTo>
                  <a:pt x="784458" y="130128"/>
                  <a:pt x="749076" y="157358"/>
                  <a:pt x="721230" y="191508"/>
                </a:cubicBezTo>
                <a:cubicBezTo>
                  <a:pt x="707099" y="208987"/>
                  <a:pt x="699850" y="233679"/>
                  <a:pt x="673392" y="238831"/>
                </a:cubicBezTo>
                <a:cubicBezTo>
                  <a:pt x="672508" y="239015"/>
                  <a:pt x="671883" y="240266"/>
                  <a:pt x="671110" y="241002"/>
                </a:cubicBezTo>
                <a:lnTo>
                  <a:pt x="674275" y="243247"/>
                </a:lnTo>
                <a:lnTo>
                  <a:pt x="676586" y="242747"/>
                </a:lnTo>
                <a:lnTo>
                  <a:pt x="674607" y="244314"/>
                </a:lnTo>
                <a:cubicBezTo>
                  <a:pt x="672531" y="246890"/>
                  <a:pt x="669510" y="248520"/>
                  <a:pt x="666217" y="248840"/>
                </a:cubicBezTo>
                <a:cubicBezTo>
                  <a:pt x="650375" y="252605"/>
                  <a:pt x="634827" y="257524"/>
                  <a:pt x="619703" y="263559"/>
                </a:cubicBezTo>
                <a:lnTo>
                  <a:pt x="611018" y="264047"/>
                </a:lnTo>
                <a:lnTo>
                  <a:pt x="610536" y="262503"/>
                </a:lnTo>
                <a:cubicBezTo>
                  <a:pt x="609311" y="260416"/>
                  <a:pt x="606628" y="259721"/>
                  <a:pt x="604542" y="260946"/>
                </a:cubicBezTo>
                <a:cubicBezTo>
                  <a:pt x="587982" y="267386"/>
                  <a:pt x="569399" y="267055"/>
                  <a:pt x="553465" y="275040"/>
                </a:cubicBezTo>
                <a:lnTo>
                  <a:pt x="524300" y="297973"/>
                </a:lnTo>
                <a:lnTo>
                  <a:pt x="514937" y="303633"/>
                </a:lnTo>
                <a:lnTo>
                  <a:pt x="510408" y="308897"/>
                </a:lnTo>
                <a:lnTo>
                  <a:pt x="488883" y="325822"/>
                </a:lnTo>
                <a:cubicBezTo>
                  <a:pt x="477844" y="338297"/>
                  <a:pt x="468754" y="352207"/>
                  <a:pt x="457310" y="367295"/>
                </a:cubicBezTo>
                <a:cubicBezTo>
                  <a:pt x="460780" y="356711"/>
                  <a:pt x="465277" y="346492"/>
                  <a:pt x="470741" y="336788"/>
                </a:cubicBezTo>
                <a:cubicBezTo>
                  <a:pt x="472618" y="333531"/>
                  <a:pt x="474146" y="330192"/>
                  <a:pt x="474412" y="326848"/>
                </a:cubicBezTo>
                <a:lnTo>
                  <a:pt x="470546" y="316942"/>
                </a:lnTo>
                <a:lnTo>
                  <a:pt x="470521" y="316880"/>
                </a:lnTo>
                <a:lnTo>
                  <a:pt x="470426" y="317036"/>
                </a:lnTo>
                <a:lnTo>
                  <a:pt x="470447" y="316918"/>
                </a:lnTo>
                <a:cubicBezTo>
                  <a:pt x="474495" y="315666"/>
                  <a:pt x="475562" y="311913"/>
                  <a:pt x="477365" y="308785"/>
                </a:cubicBezTo>
                <a:cubicBezTo>
                  <a:pt x="524541" y="253992"/>
                  <a:pt x="584082" y="220946"/>
                  <a:pt x="654956" y="207405"/>
                </a:cubicBezTo>
                <a:cubicBezTo>
                  <a:pt x="659151" y="206220"/>
                  <a:pt x="663479" y="205565"/>
                  <a:pt x="667836" y="205454"/>
                </a:cubicBezTo>
                <a:cubicBezTo>
                  <a:pt x="675637" y="205933"/>
                  <a:pt x="679538" y="201774"/>
                  <a:pt x="683328" y="195813"/>
                </a:cubicBezTo>
                <a:cubicBezTo>
                  <a:pt x="695501" y="175548"/>
                  <a:pt x="710673" y="157248"/>
                  <a:pt x="728333" y="141535"/>
                </a:cubicBezTo>
                <a:lnTo>
                  <a:pt x="728274" y="141845"/>
                </a:lnTo>
                <a:lnTo>
                  <a:pt x="725021" y="148885"/>
                </a:lnTo>
                <a:cubicBezTo>
                  <a:pt x="724156" y="151314"/>
                  <a:pt x="724156" y="153807"/>
                  <a:pt x="726897" y="156438"/>
                </a:cubicBezTo>
                <a:cubicBezTo>
                  <a:pt x="732380" y="161701"/>
                  <a:pt x="738342" y="159382"/>
                  <a:pt x="744119" y="156623"/>
                </a:cubicBezTo>
                <a:cubicBezTo>
                  <a:pt x="749337" y="154013"/>
                  <a:pt x="754356" y="151025"/>
                  <a:pt x="759133" y="147680"/>
                </a:cubicBezTo>
                <a:cubicBezTo>
                  <a:pt x="781282" y="132361"/>
                  <a:pt x="804870" y="119235"/>
                  <a:pt x="829566" y="108490"/>
                </a:cubicBezTo>
                <a:cubicBezTo>
                  <a:pt x="849180" y="100265"/>
                  <a:pt x="869014" y="93053"/>
                  <a:pt x="889359" y="88177"/>
                </a:cubicBezTo>
                <a:close/>
                <a:moveTo>
                  <a:pt x="1416148" y="84064"/>
                </a:moveTo>
                <a:cubicBezTo>
                  <a:pt x="1441797" y="84009"/>
                  <a:pt x="1467436" y="84754"/>
                  <a:pt x="1493048" y="87036"/>
                </a:cubicBezTo>
                <a:cubicBezTo>
                  <a:pt x="1522108" y="89075"/>
                  <a:pt x="1550664" y="95654"/>
                  <a:pt x="1577685" y="106539"/>
                </a:cubicBezTo>
                <a:cubicBezTo>
                  <a:pt x="1596931" y="114709"/>
                  <a:pt x="1615845" y="124055"/>
                  <a:pt x="1629608" y="140026"/>
                </a:cubicBezTo>
                <a:cubicBezTo>
                  <a:pt x="1655404" y="170017"/>
                  <a:pt x="1688008" y="194084"/>
                  <a:pt x="1707658" y="229484"/>
                </a:cubicBezTo>
                <a:cubicBezTo>
                  <a:pt x="1710455" y="234746"/>
                  <a:pt x="1715864" y="238389"/>
                  <a:pt x="1722377" y="235445"/>
                </a:cubicBezTo>
                <a:cubicBezTo>
                  <a:pt x="1734263" y="230109"/>
                  <a:pt x="1746039" y="232685"/>
                  <a:pt x="1757704" y="235445"/>
                </a:cubicBezTo>
                <a:lnTo>
                  <a:pt x="1815008" y="255612"/>
                </a:lnTo>
                <a:lnTo>
                  <a:pt x="1815348" y="255772"/>
                </a:lnTo>
                <a:lnTo>
                  <a:pt x="1865051" y="286278"/>
                </a:lnTo>
                <a:cubicBezTo>
                  <a:pt x="1880495" y="298074"/>
                  <a:pt x="1894813" y="311401"/>
                  <a:pt x="1908152" y="326061"/>
                </a:cubicBezTo>
                <a:lnTo>
                  <a:pt x="1943675" y="371658"/>
                </a:lnTo>
                <a:lnTo>
                  <a:pt x="1946824" y="376714"/>
                </a:lnTo>
                <a:lnTo>
                  <a:pt x="1958525" y="399926"/>
                </a:lnTo>
                <a:cubicBezTo>
                  <a:pt x="1962665" y="408804"/>
                  <a:pt x="1967329" y="417488"/>
                  <a:pt x="1974817" y="424848"/>
                </a:cubicBezTo>
                <a:lnTo>
                  <a:pt x="1959101" y="426903"/>
                </a:lnTo>
                <a:lnTo>
                  <a:pt x="1954099" y="420138"/>
                </a:lnTo>
                <a:cubicBezTo>
                  <a:pt x="1952203" y="418578"/>
                  <a:pt x="1951210" y="416179"/>
                  <a:pt x="1951449" y="413735"/>
                </a:cubicBezTo>
                <a:lnTo>
                  <a:pt x="1951343" y="413512"/>
                </a:lnTo>
                <a:lnTo>
                  <a:pt x="1953010" y="408642"/>
                </a:lnTo>
                <a:cubicBezTo>
                  <a:pt x="1952499" y="406972"/>
                  <a:pt x="1951340" y="405362"/>
                  <a:pt x="1950861" y="403909"/>
                </a:cubicBezTo>
                <a:lnTo>
                  <a:pt x="1927123" y="362925"/>
                </a:lnTo>
                <a:lnTo>
                  <a:pt x="1922010" y="352245"/>
                </a:lnTo>
                <a:lnTo>
                  <a:pt x="1919437" y="349655"/>
                </a:lnTo>
                <a:lnTo>
                  <a:pt x="1909683" y="332814"/>
                </a:lnTo>
                <a:cubicBezTo>
                  <a:pt x="1881569" y="300174"/>
                  <a:pt x="1850327" y="272059"/>
                  <a:pt x="1810547" y="254359"/>
                </a:cubicBezTo>
                <a:cubicBezTo>
                  <a:pt x="1792553" y="246263"/>
                  <a:pt x="1774374" y="241774"/>
                  <a:pt x="1754797" y="247000"/>
                </a:cubicBezTo>
                <a:lnTo>
                  <a:pt x="1754797" y="247000"/>
                </a:lnTo>
                <a:lnTo>
                  <a:pt x="1754796" y="247000"/>
                </a:lnTo>
                <a:cubicBezTo>
                  <a:pt x="1741218" y="245492"/>
                  <a:pt x="1728154" y="240487"/>
                  <a:pt x="1714318" y="240524"/>
                </a:cubicBezTo>
                <a:cubicBezTo>
                  <a:pt x="1710160" y="240524"/>
                  <a:pt x="1708430" y="237102"/>
                  <a:pt x="1706480" y="233973"/>
                </a:cubicBezTo>
                <a:cubicBezTo>
                  <a:pt x="1660224" y="160376"/>
                  <a:pt x="1593397" y="116512"/>
                  <a:pt x="1508650" y="99437"/>
                </a:cubicBezTo>
                <a:cubicBezTo>
                  <a:pt x="1492672" y="96089"/>
                  <a:pt x="1476399" y="94348"/>
                  <a:pt x="1460075" y="94249"/>
                </a:cubicBezTo>
                <a:cubicBezTo>
                  <a:pt x="1402927" y="94249"/>
                  <a:pt x="1345742" y="93991"/>
                  <a:pt x="1288593" y="93844"/>
                </a:cubicBezTo>
                <a:lnTo>
                  <a:pt x="1286301" y="93663"/>
                </a:lnTo>
                <a:lnTo>
                  <a:pt x="1288520" y="93660"/>
                </a:lnTo>
                <a:cubicBezTo>
                  <a:pt x="1284115" y="91198"/>
                  <a:pt x="1279140" y="89928"/>
                  <a:pt x="1274095" y="89980"/>
                </a:cubicBezTo>
                <a:cubicBezTo>
                  <a:pt x="1249054" y="89869"/>
                  <a:pt x="1224068" y="88508"/>
                  <a:pt x="1199090" y="87050"/>
                </a:cubicBezTo>
                <a:lnTo>
                  <a:pt x="1143786" y="84460"/>
                </a:lnTo>
                <a:lnTo>
                  <a:pt x="1307582" y="84460"/>
                </a:lnTo>
                <a:cubicBezTo>
                  <a:pt x="1318180" y="84423"/>
                  <a:pt x="1328631" y="86263"/>
                  <a:pt x="1339192" y="85895"/>
                </a:cubicBezTo>
                <a:cubicBezTo>
                  <a:pt x="1364841" y="84975"/>
                  <a:pt x="1390499" y="84119"/>
                  <a:pt x="1416148" y="84064"/>
                </a:cubicBezTo>
                <a:close/>
                <a:moveTo>
                  <a:pt x="969986" y="83984"/>
                </a:moveTo>
                <a:lnTo>
                  <a:pt x="924765" y="86962"/>
                </a:lnTo>
                <a:cubicBezTo>
                  <a:pt x="900404" y="89428"/>
                  <a:pt x="877625" y="97928"/>
                  <a:pt x="854847" y="106466"/>
                </a:cubicBezTo>
                <a:cubicBezTo>
                  <a:pt x="831793" y="115113"/>
                  <a:pt x="809631" y="125132"/>
                  <a:pt x="789313" y="137892"/>
                </a:cubicBezTo>
                <a:lnTo>
                  <a:pt x="739617" y="181574"/>
                </a:lnTo>
                <a:lnTo>
                  <a:pt x="770504" y="147607"/>
                </a:lnTo>
                <a:cubicBezTo>
                  <a:pt x="793765" y="130054"/>
                  <a:pt x="819417" y="115916"/>
                  <a:pt x="846678" y="105619"/>
                </a:cubicBezTo>
                <a:cubicBezTo>
                  <a:pt x="879576" y="92703"/>
                  <a:pt x="913725" y="84018"/>
                  <a:pt x="949493" y="84018"/>
                </a:cubicBezTo>
                <a:close/>
                <a:moveTo>
                  <a:pt x="1095294" y="83540"/>
                </a:moveTo>
                <a:lnTo>
                  <a:pt x="1124140" y="83540"/>
                </a:lnTo>
                <a:lnTo>
                  <a:pt x="1143786" y="84460"/>
                </a:lnTo>
                <a:lnTo>
                  <a:pt x="1114168" y="84460"/>
                </a:lnTo>
                <a:close/>
                <a:moveTo>
                  <a:pt x="976724" y="83540"/>
                </a:moveTo>
                <a:lnTo>
                  <a:pt x="1067519" y="83540"/>
                </a:lnTo>
                <a:lnTo>
                  <a:pt x="1066914" y="84133"/>
                </a:lnTo>
                <a:cubicBezTo>
                  <a:pt x="1064572" y="84432"/>
                  <a:pt x="1061914" y="83815"/>
                  <a:pt x="1059706" y="83834"/>
                </a:cubicBezTo>
                <a:lnTo>
                  <a:pt x="969986" y="83984"/>
                </a:lnTo>
                <a:close/>
                <a:moveTo>
                  <a:pt x="979630" y="81131"/>
                </a:moveTo>
                <a:lnTo>
                  <a:pt x="967524" y="81627"/>
                </a:lnTo>
                <a:cubicBezTo>
                  <a:pt x="962435" y="82116"/>
                  <a:pt x="957316" y="82204"/>
                  <a:pt x="952216" y="81884"/>
                </a:cubicBezTo>
                <a:lnTo>
                  <a:pt x="906061" y="86505"/>
                </a:lnTo>
                <a:lnTo>
                  <a:pt x="912841" y="84387"/>
                </a:lnTo>
                <a:cubicBezTo>
                  <a:pt x="922457" y="82650"/>
                  <a:pt x="932182" y="81605"/>
                  <a:pt x="941949" y="81259"/>
                </a:cubicBezTo>
                <a:close/>
                <a:moveTo>
                  <a:pt x="1019705" y="79488"/>
                </a:moveTo>
                <a:lnTo>
                  <a:pt x="1053635" y="80879"/>
                </a:lnTo>
                <a:lnTo>
                  <a:pt x="979630" y="81131"/>
                </a:lnTo>
                <a:close/>
                <a:moveTo>
                  <a:pt x="1072180" y="78977"/>
                </a:moveTo>
                <a:lnTo>
                  <a:pt x="1069570" y="81532"/>
                </a:lnTo>
                <a:lnTo>
                  <a:pt x="1053635" y="80879"/>
                </a:lnTo>
                <a:lnTo>
                  <a:pt x="1060956" y="80854"/>
                </a:lnTo>
                <a:close/>
                <a:moveTo>
                  <a:pt x="1078730" y="78940"/>
                </a:moveTo>
                <a:lnTo>
                  <a:pt x="1078914" y="78940"/>
                </a:lnTo>
                <a:lnTo>
                  <a:pt x="1081007" y="79074"/>
                </a:lnTo>
                <a:lnTo>
                  <a:pt x="1084729" y="83025"/>
                </a:lnTo>
                <a:lnTo>
                  <a:pt x="1095294" y="83540"/>
                </a:lnTo>
                <a:lnTo>
                  <a:pt x="1067519" y="83540"/>
                </a:lnTo>
                <a:lnTo>
                  <a:pt x="1069570" y="81532"/>
                </a:lnTo>
                <a:lnTo>
                  <a:pt x="1071885" y="81627"/>
                </a:lnTo>
                <a:cubicBezTo>
                  <a:pt x="1074447" y="81748"/>
                  <a:pt x="1076938" y="80773"/>
                  <a:pt x="1078730" y="78940"/>
                </a:cubicBezTo>
                <a:close/>
                <a:moveTo>
                  <a:pt x="1533489" y="78056"/>
                </a:moveTo>
                <a:cubicBezTo>
                  <a:pt x="1592367" y="97854"/>
                  <a:pt x="1645541" y="127256"/>
                  <a:pt x="1690068" y="171378"/>
                </a:cubicBezTo>
                <a:cubicBezTo>
                  <a:pt x="1650726" y="122531"/>
                  <a:pt x="1595168" y="89420"/>
                  <a:pt x="1533489" y="78056"/>
                </a:cubicBezTo>
                <a:close/>
                <a:moveTo>
                  <a:pt x="1672677" y="75213"/>
                </a:moveTo>
                <a:lnTo>
                  <a:pt x="1675716" y="76696"/>
                </a:lnTo>
                <a:cubicBezTo>
                  <a:pt x="1701630" y="92405"/>
                  <a:pt x="1723341" y="114175"/>
                  <a:pt x="1738973" y="140137"/>
                </a:cubicBezTo>
                <a:lnTo>
                  <a:pt x="1752328" y="155643"/>
                </a:lnTo>
                <a:lnTo>
                  <a:pt x="1754798" y="160155"/>
                </a:lnTo>
                <a:lnTo>
                  <a:pt x="1758789" y="163145"/>
                </a:lnTo>
                <a:lnTo>
                  <a:pt x="1759558" y="164037"/>
                </a:lnTo>
                <a:lnTo>
                  <a:pt x="1760342" y="164308"/>
                </a:lnTo>
                <a:lnTo>
                  <a:pt x="1763445" y="166632"/>
                </a:lnTo>
                <a:lnTo>
                  <a:pt x="1764104" y="166729"/>
                </a:lnTo>
                <a:lnTo>
                  <a:pt x="1769962" y="168683"/>
                </a:lnTo>
                <a:lnTo>
                  <a:pt x="1772663" y="168556"/>
                </a:lnTo>
                <a:lnTo>
                  <a:pt x="1789498" y="174360"/>
                </a:lnTo>
                <a:lnTo>
                  <a:pt x="1814974" y="179324"/>
                </a:lnTo>
                <a:lnTo>
                  <a:pt x="1820424" y="180872"/>
                </a:lnTo>
                <a:lnTo>
                  <a:pt x="1844696" y="189594"/>
                </a:lnTo>
                <a:lnTo>
                  <a:pt x="1854466" y="190798"/>
                </a:lnTo>
                <a:lnTo>
                  <a:pt x="1850341" y="192132"/>
                </a:lnTo>
                <a:lnTo>
                  <a:pt x="1776803" y="171121"/>
                </a:lnTo>
                <a:cubicBezTo>
                  <a:pt x="1772736" y="169609"/>
                  <a:pt x="1768405" y="168920"/>
                  <a:pt x="1764070" y="169097"/>
                </a:cubicBezTo>
                <a:cubicBezTo>
                  <a:pt x="1757299" y="168435"/>
                  <a:pt x="1754355" y="163172"/>
                  <a:pt x="1751227" y="158315"/>
                </a:cubicBezTo>
                <a:cubicBezTo>
                  <a:pt x="1739187" y="138790"/>
                  <a:pt x="1725111" y="120596"/>
                  <a:pt x="1709240" y="104037"/>
                </a:cubicBezTo>
                <a:close/>
                <a:moveTo>
                  <a:pt x="1669125" y="72413"/>
                </a:moveTo>
                <a:lnTo>
                  <a:pt x="1672677" y="75213"/>
                </a:lnTo>
                <a:lnTo>
                  <a:pt x="1671422" y="74600"/>
                </a:lnTo>
                <a:close/>
                <a:moveTo>
                  <a:pt x="1667343" y="71008"/>
                </a:moveTo>
                <a:lnTo>
                  <a:pt x="1668173" y="71506"/>
                </a:lnTo>
                <a:lnTo>
                  <a:pt x="1669125" y="72413"/>
                </a:lnTo>
                <a:close/>
                <a:moveTo>
                  <a:pt x="1657327" y="68463"/>
                </a:moveTo>
                <a:lnTo>
                  <a:pt x="1664934" y="71434"/>
                </a:lnTo>
                <a:lnTo>
                  <a:pt x="1671422" y="74600"/>
                </a:lnTo>
                <a:lnTo>
                  <a:pt x="1675779" y="78750"/>
                </a:lnTo>
                <a:close/>
                <a:moveTo>
                  <a:pt x="1621733" y="63300"/>
                </a:moveTo>
                <a:cubicBezTo>
                  <a:pt x="1631889" y="63778"/>
                  <a:pt x="1641751" y="64183"/>
                  <a:pt x="1651172" y="68489"/>
                </a:cubicBezTo>
                <a:cubicBezTo>
                  <a:pt x="1659268" y="72242"/>
                  <a:pt x="1667658" y="75444"/>
                  <a:pt x="1675901" y="78866"/>
                </a:cubicBezTo>
                <a:lnTo>
                  <a:pt x="1675779" y="78750"/>
                </a:lnTo>
                <a:lnTo>
                  <a:pt x="1675790" y="78756"/>
                </a:lnTo>
                <a:cubicBezTo>
                  <a:pt x="1684659" y="86337"/>
                  <a:pt x="1694668" y="91930"/>
                  <a:pt x="1703058" y="100173"/>
                </a:cubicBezTo>
                <a:cubicBezTo>
                  <a:pt x="1720652" y="118020"/>
                  <a:pt x="1736306" y="137682"/>
                  <a:pt x="1749756" y="158830"/>
                </a:cubicBezTo>
                <a:cubicBezTo>
                  <a:pt x="1753767" y="164865"/>
                  <a:pt x="1757778" y="171857"/>
                  <a:pt x="1765690" y="172520"/>
                </a:cubicBezTo>
                <a:cubicBezTo>
                  <a:pt x="1792295" y="174764"/>
                  <a:pt x="1817576" y="182271"/>
                  <a:pt x="1842709" y="190661"/>
                </a:cubicBezTo>
                <a:cubicBezTo>
                  <a:pt x="1844752" y="191434"/>
                  <a:pt x="1846794" y="192354"/>
                  <a:pt x="1848827" y="192621"/>
                </a:cubicBezTo>
                <a:lnTo>
                  <a:pt x="1850341" y="192132"/>
                </a:lnTo>
                <a:lnTo>
                  <a:pt x="1854080" y="193200"/>
                </a:lnTo>
                <a:cubicBezTo>
                  <a:pt x="1871484" y="200273"/>
                  <a:pt x="1888161" y="208921"/>
                  <a:pt x="1903909" y="219015"/>
                </a:cubicBezTo>
                <a:lnTo>
                  <a:pt x="1947987" y="253367"/>
                </a:lnTo>
                <a:lnTo>
                  <a:pt x="1948416" y="253787"/>
                </a:lnTo>
                <a:lnTo>
                  <a:pt x="1993505" y="305021"/>
                </a:lnTo>
                <a:cubicBezTo>
                  <a:pt x="2006539" y="323815"/>
                  <a:pt x="2017409" y="344110"/>
                  <a:pt x="2025856" y="365529"/>
                </a:cubicBezTo>
                <a:cubicBezTo>
                  <a:pt x="2029757" y="375575"/>
                  <a:pt x="2036160" y="379255"/>
                  <a:pt x="2046684" y="379255"/>
                </a:cubicBezTo>
                <a:cubicBezTo>
                  <a:pt x="2063409" y="378353"/>
                  <a:pt x="2080182" y="378946"/>
                  <a:pt x="2096804" y="381021"/>
                </a:cubicBezTo>
                <a:lnTo>
                  <a:pt x="2109547" y="378757"/>
                </a:lnTo>
                <a:lnTo>
                  <a:pt x="2111340" y="378814"/>
                </a:lnTo>
                <a:lnTo>
                  <a:pt x="2111820" y="378941"/>
                </a:lnTo>
                <a:lnTo>
                  <a:pt x="2111635" y="379218"/>
                </a:lnTo>
                <a:cubicBezTo>
                  <a:pt x="2115462" y="383413"/>
                  <a:pt x="2120798" y="383192"/>
                  <a:pt x="2125765" y="384075"/>
                </a:cubicBezTo>
                <a:cubicBezTo>
                  <a:pt x="2207496" y="398574"/>
                  <a:pt x="2279327" y="432098"/>
                  <a:pt x="2334525" y="495686"/>
                </a:cubicBezTo>
                <a:cubicBezTo>
                  <a:pt x="2379493" y="547388"/>
                  <a:pt x="2403523" y="607370"/>
                  <a:pt x="2403523" y="676405"/>
                </a:cubicBezTo>
                <a:cubicBezTo>
                  <a:pt x="2403523" y="868825"/>
                  <a:pt x="2403523" y="1061209"/>
                  <a:pt x="2403523" y="1253593"/>
                </a:cubicBezTo>
                <a:cubicBezTo>
                  <a:pt x="2403294" y="1268165"/>
                  <a:pt x="2402065" y="1282700"/>
                  <a:pt x="2399843" y="1297089"/>
                </a:cubicBezTo>
                <a:cubicBezTo>
                  <a:pt x="2393771" y="1340806"/>
                  <a:pt x="2375408" y="1379297"/>
                  <a:pt x="2350164" y="1414845"/>
                </a:cubicBezTo>
                <a:lnTo>
                  <a:pt x="2344770" y="1426684"/>
                </a:lnTo>
                <a:lnTo>
                  <a:pt x="2346226" y="1416832"/>
                </a:lnTo>
                <a:cubicBezTo>
                  <a:pt x="2346962" y="1411974"/>
                  <a:pt x="2346006" y="1408147"/>
                  <a:pt x="2341222" y="1406049"/>
                </a:cubicBezTo>
                <a:cubicBezTo>
                  <a:pt x="2336052" y="1403786"/>
                  <a:pt x="2330891" y="1401449"/>
                  <a:pt x="2325642" y="1400649"/>
                </a:cubicBezTo>
                <a:lnTo>
                  <a:pt x="2311442" y="1404016"/>
                </a:lnTo>
                <a:lnTo>
                  <a:pt x="2342731" y="1345663"/>
                </a:lnTo>
                <a:cubicBezTo>
                  <a:pt x="2352747" y="1319500"/>
                  <a:pt x="2358116" y="1291827"/>
                  <a:pt x="2358591" y="1263823"/>
                </a:cubicBezTo>
                <a:cubicBezTo>
                  <a:pt x="2358591" y="1066729"/>
                  <a:pt x="2358591" y="869635"/>
                  <a:pt x="2358591" y="672504"/>
                </a:cubicBezTo>
                <a:cubicBezTo>
                  <a:pt x="2358591" y="609247"/>
                  <a:pt x="2334819" y="554748"/>
                  <a:pt x="2293972" y="507683"/>
                </a:cubicBezTo>
                <a:cubicBezTo>
                  <a:pt x="2236088" y="440856"/>
                  <a:pt x="2161975" y="403984"/>
                  <a:pt x="2075056" y="392061"/>
                </a:cubicBezTo>
                <a:cubicBezTo>
                  <a:pt x="2055222" y="389209"/>
                  <a:pt x="2035152" y="388359"/>
                  <a:pt x="2015148" y="389522"/>
                </a:cubicBezTo>
                <a:cubicBezTo>
                  <a:pt x="2007384" y="390037"/>
                  <a:pt x="2003777" y="387167"/>
                  <a:pt x="2000429" y="380138"/>
                </a:cubicBezTo>
                <a:cubicBezTo>
                  <a:pt x="1958809" y="289908"/>
                  <a:pt x="1891100" y="229263"/>
                  <a:pt x="1795312" y="200781"/>
                </a:cubicBezTo>
                <a:cubicBezTo>
                  <a:pt x="1781053" y="196446"/>
                  <a:pt x="1766374" y="193620"/>
                  <a:pt x="1751522" y="192354"/>
                </a:cubicBezTo>
                <a:cubicBezTo>
                  <a:pt x="1748593" y="192498"/>
                  <a:pt x="1745803" y="191103"/>
                  <a:pt x="1744162" y="188674"/>
                </a:cubicBezTo>
                <a:cubicBezTo>
                  <a:pt x="1712405" y="138260"/>
                  <a:pt x="1669166" y="100357"/>
                  <a:pt x="1616765" y="72611"/>
                </a:cubicBezTo>
                <a:lnTo>
                  <a:pt x="1616616" y="72340"/>
                </a:lnTo>
                <a:lnTo>
                  <a:pt x="1616765" y="72389"/>
                </a:lnTo>
                <a:cubicBezTo>
                  <a:pt x="1613453" y="66649"/>
                  <a:pt x="1612276" y="62895"/>
                  <a:pt x="1621733" y="63300"/>
                </a:cubicBezTo>
                <a:close/>
                <a:moveTo>
                  <a:pt x="1478328" y="55095"/>
                </a:moveTo>
                <a:cubicBezTo>
                  <a:pt x="1476856" y="55205"/>
                  <a:pt x="1475347" y="55831"/>
                  <a:pt x="1475862" y="57597"/>
                </a:cubicBezTo>
                <a:cubicBezTo>
                  <a:pt x="1476046" y="58223"/>
                  <a:pt x="1477592" y="58775"/>
                  <a:pt x="1478512" y="58775"/>
                </a:cubicBezTo>
                <a:cubicBezTo>
                  <a:pt x="1479995" y="58940"/>
                  <a:pt x="1481364" y="57954"/>
                  <a:pt x="1481676" y="56493"/>
                </a:cubicBezTo>
                <a:cubicBezTo>
                  <a:pt x="1481124" y="54727"/>
                  <a:pt x="1479800" y="54985"/>
                  <a:pt x="1478328" y="55095"/>
                </a:cubicBezTo>
                <a:close/>
                <a:moveTo>
                  <a:pt x="750449" y="54542"/>
                </a:moveTo>
                <a:lnTo>
                  <a:pt x="750511" y="54617"/>
                </a:lnTo>
                <a:lnTo>
                  <a:pt x="750449" y="54652"/>
                </a:lnTo>
                <a:lnTo>
                  <a:pt x="751142" y="55386"/>
                </a:lnTo>
                <a:lnTo>
                  <a:pt x="752803" y="57412"/>
                </a:lnTo>
                <a:lnTo>
                  <a:pt x="750927" y="59731"/>
                </a:lnTo>
                <a:cubicBezTo>
                  <a:pt x="711759" y="84600"/>
                  <a:pt x="679137" y="118510"/>
                  <a:pt x="655803" y="158610"/>
                </a:cubicBezTo>
                <a:cubicBezTo>
                  <a:pt x="653694" y="162933"/>
                  <a:pt x="649539" y="165899"/>
                  <a:pt x="644763" y="166485"/>
                </a:cubicBezTo>
                <a:cubicBezTo>
                  <a:pt x="618036" y="169554"/>
                  <a:pt x="591813" y="176060"/>
                  <a:pt x="566750" y="185841"/>
                </a:cubicBezTo>
                <a:cubicBezTo>
                  <a:pt x="512324" y="206522"/>
                  <a:pt x="465811" y="238132"/>
                  <a:pt x="429674" y="284424"/>
                </a:cubicBezTo>
                <a:cubicBezTo>
                  <a:pt x="410311" y="308557"/>
                  <a:pt x="395021" y="335693"/>
                  <a:pt x="384412" y="364756"/>
                </a:cubicBezTo>
                <a:cubicBezTo>
                  <a:pt x="381026" y="374324"/>
                  <a:pt x="375690" y="380396"/>
                  <a:pt x="364320" y="378777"/>
                </a:cubicBezTo>
                <a:cubicBezTo>
                  <a:pt x="362627" y="378519"/>
                  <a:pt x="360502" y="377976"/>
                  <a:pt x="358662" y="378275"/>
                </a:cubicBezTo>
                <a:lnTo>
                  <a:pt x="354765" y="382767"/>
                </a:lnTo>
                <a:lnTo>
                  <a:pt x="354641" y="382787"/>
                </a:lnTo>
                <a:cubicBezTo>
                  <a:pt x="328282" y="382858"/>
                  <a:pt x="301964" y="384962"/>
                  <a:pt x="275928" y="389080"/>
                </a:cubicBezTo>
                <a:lnTo>
                  <a:pt x="210670" y="406625"/>
                </a:lnTo>
                <a:lnTo>
                  <a:pt x="209769" y="405434"/>
                </a:lnTo>
                <a:lnTo>
                  <a:pt x="210501" y="405087"/>
                </a:lnTo>
                <a:cubicBezTo>
                  <a:pt x="216609" y="402805"/>
                  <a:pt x="222681" y="400560"/>
                  <a:pt x="228900" y="398573"/>
                </a:cubicBezTo>
                <a:cubicBezTo>
                  <a:pt x="251347" y="391398"/>
                  <a:pt x="274604" y="388086"/>
                  <a:pt x="297493" y="382897"/>
                </a:cubicBezTo>
                <a:cubicBezTo>
                  <a:pt x="302314" y="380763"/>
                  <a:pt x="307429" y="381572"/>
                  <a:pt x="312433" y="381131"/>
                </a:cubicBezTo>
                <a:cubicBezTo>
                  <a:pt x="314159" y="380951"/>
                  <a:pt x="315845" y="380465"/>
                  <a:pt x="317401" y="379696"/>
                </a:cubicBezTo>
                <a:lnTo>
                  <a:pt x="318004" y="378366"/>
                </a:lnTo>
                <a:lnTo>
                  <a:pt x="319792" y="378186"/>
                </a:lnTo>
                <a:lnTo>
                  <a:pt x="344503" y="377498"/>
                </a:lnTo>
                <a:lnTo>
                  <a:pt x="363274" y="375499"/>
                </a:lnTo>
                <a:lnTo>
                  <a:pt x="366859" y="375391"/>
                </a:lnTo>
                <a:lnTo>
                  <a:pt x="363683" y="375456"/>
                </a:lnTo>
                <a:lnTo>
                  <a:pt x="371899" y="374581"/>
                </a:lnTo>
                <a:lnTo>
                  <a:pt x="319718" y="374581"/>
                </a:lnTo>
                <a:lnTo>
                  <a:pt x="320051" y="373845"/>
                </a:lnTo>
                <a:lnTo>
                  <a:pt x="318830" y="373922"/>
                </a:lnTo>
                <a:lnTo>
                  <a:pt x="338414" y="371734"/>
                </a:lnTo>
                <a:cubicBezTo>
                  <a:pt x="346178" y="371812"/>
                  <a:pt x="353961" y="372447"/>
                  <a:pt x="361707" y="372484"/>
                </a:cubicBezTo>
                <a:cubicBezTo>
                  <a:pt x="370944" y="372484"/>
                  <a:pt x="375727" y="370349"/>
                  <a:pt x="379223" y="360966"/>
                </a:cubicBezTo>
                <a:cubicBezTo>
                  <a:pt x="394970" y="319335"/>
                  <a:pt x="420088" y="281885"/>
                  <a:pt x="452637" y="251526"/>
                </a:cubicBezTo>
                <a:cubicBezTo>
                  <a:pt x="499187" y="207368"/>
                  <a:pt x="553649" y="177156"/>
                  <a:pt x="617716" y="166043"/>
                </a:cubicBezTo>
                <a:cubicBezTo>
                  <a:pt x="622640" y="164998"/>
                  <a:pt x="627615" y="164214"/>
                  <a:pt x="632619" y="163688"/>
                </a:cubicBezTo>
                <a:cubicBezTo>
                  <a:pt x="643954" y="162988"/>
                  <a:pt x="650504" y="156769"/>
                  <a:pt x="656759" y="146981"/>
                </a:cubicBezTo>
                <a:cubicBezTo>
                  <a:pt x="680973" y="109299"/>
                  <a:pt x="711295" y="77321"/>
                  <a:pt x="750449" y="54542"/>
                </a:cubicBezTo>
                <a:close/>
                <a:moveTo>
                  <a:pt x="954645" y="52813"/>
                </a:moveTo>
                <a:cubicBezTo>
                  <a:pt x="1057265" y="52960"/>
                  <a:pt x="1159860" y="53034"/>
                  <a:pt x="1262429" y="53034"/>
                </a:cubicBezTo>
                <a:lnTo>
                  <a:pt x="1262430" y="53034"/>
                </a:lnTo>
                <a:lnTo>
                  <a:pt x="1265871" y="57141"/>
                </a:lnTo>
                <a:cubicBezTo>
                  <a:pt x="1267462" y="57698"/>
                  <a:pt x="1269330" y="57689"/>
                  <a:pt x="1270967" y="57855"/>
                </a:cubicBezTo>
                <a:cubicBezTo>
                  <a:pt x="1275692" y="58222"/>
                  <a:pt x="1280436" y="58333"/>
                  <a:pt x="1285172" y="58186"/>
                </a:cubicBezTo>
                <a:cubicBezTo>
                  <a:pt x="1330324" y="59069"/>
                  <a:pt x="1375512" y="56199"/>
                  <a:pt x="1420665" y="60173"/>
                </a:cubicBezTo>
                <a:cubicBezTo>
                  <a:pt x="1429485" y="61229"/>
                  <a:pt x="1438394" y="61303"/>
                  <a:pt x="1447233" y="60394"/>
                </a:cubicBezTo>
                <a:cubicBezTo>
                  <a:pt x="1447564" y="60357"/>
                  <a:pt x="1447564" y="60099"/>
                  <a:pt x="1447564" y="59694"/>
                </a:cubicBezTo>
                <a:cubicBezTo>
                  <a:pt x="1447012" y="58333"/>
                  <a:pt x="1448963" y="60430"/>
                  <a:pt x="1447564" y="61056"/>
                </a:cubicBezTo>
                <a:cubicBezTo>
                  <a:pt x="1440414" y="61063"/>
                  <a:pt x="1433279" y="61641"/>
                  <a:pt x="1426221" y="62786"/>
                </a:cubicBezTo>
                <a:cubicBezTo>
                  <a:pt x="1392219" y="70845"/>
                  <a:pt x="1357334" y="70403"/>
                  <a:pt x="1322927" y="70845"/>
                </a:cubicBezTo>
                <a:cubicBezTo>
                  <a:pt x="1249330" y="71728"/>
                  <a:pt x="1175732" y="75224"/>
                  <a:pt x="1102135" y="73605"/>
                </a:cubicBezTo>
                <a:cubicBezTo>
                  <a:pt x="1098123" y="73605"/>
                  <a:pt x="1094112" y="73605"/>
                  <a:pt x="1090101" y="73605"/>
                </a:cubicBezTo>
                <a:cubicBezTo>
                  <a:pt x="1086068" y="73233"/>
                  <a:pt x="1082035" y="74315"/>
                  <a:pt x="1078731" y="76659"/>
                </a:cubicBezTo>
                <a:lnTo>
                  <a:pt x="1080439" y="78472"/>
                </a:lnTo>
                <a:lnTo>
                  <a:pt x="1078730" y="78940"/>
                </a:lnTo>
                <a:lnTo>
                  <a:pt x="1072400" y="78940"/>
                </a:lnTo>
                <a:lnTo>
                  <a:pt x="1072180" y="78977"/>
                </a:lnTo>
                <a:lnTo>
                  <a:pt x="1072217" y="78940"/>
                </a:lnTo>
                <a:cubicBezTo>
                  <a:pt x="1058786" y="75039"/>
                  <a:pt x="1044986" y="77578"/>
                  <a:pt x="1031407" y="77027"/>
                </a:cubicBezTo>
                <a:cubicBezTo>
                  <a:pt x="1004544" y="75996"/>
                  <a:pt x="977608" y="78351"/>
                  <a:pt x="950818" y="78351"/>
                </a:cubicBezTo>
                <a:cubicBezTo>
                  <a:pt x="894958" y="78167"/>
                  <a:pt x="844617" y="95757"/>
                  <a:pt x="796521" y="121516"/>
                </a:cubicBezTo>
                <a:cubicBezTo>
                  <a:pt x="778637" y="131157"/>
                  <a:pt x="761820" y="142675"/>
                  <a:pt x="744304" y="152979"/>
                </a:cubicBezTo>
                <a:cubicBezTo>
                  <a:pt x="739888" y="155555"/>
                  <a:pt x="735362" y="159897"/>
                  <a:pt x="729290" y="155555"/>
                </a:cubicBezTo>
                <a:cubicBezTo>
                  <a:pt x="726254" y="153384"/>
                  <a:pt x="726309" y="151029"/>
                  <a:pt x="726976" y="148642"/>
                </a:cubicBezTo>
                <a:lnTo>
                  <a:pt x="728274" y="141845"/>
                </a:lnTo>
                <a:lnTo>
                  <a:pt x="728332" y="141719"/>
                </a:lnTo>
                <a:cubicBezTo>
                  <a:pt x="771497" y="98444"/>
                  <a:pt x="823715" y="72243"/>
                  <a:pt x="883108" y="59584"/>
                </a:cubicBezTo>
                <a:cubicBezTo>
                  <a:pt x="906648" y="54812"/>
                  <a:pt x="930626" y="52541"/>
                  <a:pt x="954645" y="52813"/>
                </a:cubicBezTo>
                <a:close/>
                <a:moveTo>
                  <a:pt x="1382192" y="51451"/>
                </a:moveTo>
                <a:cubicBezTo>
                  <a:pt x="1422100" y="51046"/>
                  <a:pt x="1461953" y="51580"/>
                  <a:pt x="1501622" y="55499"/>
                </a:cubicBezTo>
                <a:cubicBezTo>
                  <a:pt x="1597666" y="65030"/>
                  <a:pt x="1673141" y="112464"/>
                  <a:pt x="1727529" y="192428"/>
                </a:cubicBezTo>
                <a:cubicBezTo>
                  <a:pt x="1731967" y="200122"/>
                  <a:pt x="1739761" y="205289"/>
                  <a:pt x="1748578" y="206374"/>
                </a:cubicBezTo>
                <a:cubicBezTo>
                  <a:pt x="1862091" y="225756"/>
                  <a:pt x="1942176" y="288251"/>
                  <a:pt x="1988837" y="393864"/>
                </a:cubicBezTo>
                <a:cubicBezTo>
                  <a:pt x="1992149" y="401408"/>
                  <a:pt x="1996418" y="403137"/>
                  <a:pt x="2003778" y="402916"/>
                </a:cubicBezTo>
                <a:cubicBezTo>
                  <a:pt x="2062214" y="401224"/>
                  <a:pt x="2118663" y="410570"/>
                  <a:pt x="2171690" y="435741"/>
                </a:cubicBezTo>
                <a:cubicBezTo>
                  <a:pt x="2248968" y="472540"/>
                  <a:pt x="2306374" y="528179"/>
                  <a:pt x="2333973" y="610976"/>
                </a:cubicBezTo>
                <a:cubicBezTo>
                  <a:pt x="2341693" y="635300"/>
                  <a:pt x="2345421" y="660714"/>
                  <a:pt x="2345012" y="686230"/>
                </a:cubicBezTo>
                <a:cubicBezTo>
                  <a:pt x="2344865" y="872064"/>
                  <a:pt x="2344865" y="1057897"/>
                  <a:pt x="2345012" y="1243694"/>
                </a:cubicBezTo>
                <a:cubicBezTo>
                  <a:pt x="2345012" y="1338267"/>
                  <a:pt x="2301627" y="1409693"/>
                  <a:pt x="2227882" y="1464487"/>
                </a:cubicBezTo>
                <a:cubicBezTo>
                  <a:pt x="2163815" y="1511994"/>
                  <a:pt x="2090402" y="1531607"/>
                  <a:pt x="2011248" y="1530356"/>
                </a:cubicBezTo>
                <a:cubicBezTo>
                  <a:pt x="1998037" y="1530356"/>
                  <a:pt x="1991560" y="1533484"/>
                  <a:pt x="1985489" y="1546548"/>
                </a:cubicBezTo>
                <a:cubicBezTo>
                  <a:pt x="1936841" y="1650247"/>
                  <a:pt x="1855479" y="1711112"/>
                  <a:pt x="1741807" y="1727819"/>
                </a:cubicBezTo>
                <a:cubicBezTo>
                  <a:pt x="1735073" y="1728812"/>
                  <a:pt x="1732681" y="1732933"/>
                  <a:pt x="1729774" y="1737423"/>
                </a:cubicBezTo>
                <a:cubicBezTo>
                  <a:pt x="1692802" y="1795418"/>
                  <a:pt x="1637450" y="1839355"/>
                  <a:pt x="1572570" y="1862170"/>
                </a:cubicBezTo>
                <a:cubicBezTo>
                  <a:pt x="1539653" y="1874240"/>
                  <a:pt x="1504886" y="1880460"/>
                  <a:pt x="1469828" y="1880570"/>
                </a:cubicBezTo>
                <a:cubicBezTo>
                  <a:pt x="1335660" y="1880717"/>
                  <a:pt x="1201502" y="1880717"/>
                  <a:pt x="1067360" y="1880570"/>
                </a:cubicBezTo>
                <a:cubicBezTo>
                  <a:pt x="1065925" y="1880570"/>
                  <a:pt x="1064490" y="1880349"/>
                  <a:pt x="1063018" y="1880276"/>
                </a:cubicBezTo>
                <a:lnTo>
                  <a:pt x="1062371" y="1880252"/>
                </a:lnTo>
                <a:lnTo>
                  <a:pt x="1063459" y="1880238"/>
                </a:lnTo>
                <a:cubicBezTo>
                  <a:pt x="1060405" y="1877368"/>
                  <a:pt x="1056541" y="1878472"/>
                  <a:pt x="1053045" y="1878472"/>
                </a:cubicBezTo>
                <a:cubicBezTo>
                  <a:pt x="1014299" y="1879355"/>
                  <a:pt x="975561" y="1876448"/>
                  <a:pt x="937386" y="1869750"/>
                </a:cubicBezTo>
                <a:cubicBezTo>
                  <a:pt x="934277" y="1869235"/>
                  <a:pt x="930956" y="1869990"/>
                  <a:pt x="927773" y="1870082"/>
                </a:cubicBezTo>
                <a:lnTo>
                  <a:pt x="918990" y="1866439"/>
                </a:lnTo>
                <a:lnTo>
                  <a:pt x="934599" y="1865446"/>
                </a:lnTo>
                <a:cubicBezTo>
                  <a:pt x="939778" y="1866209"/>
                  <a:pt x="944948" y="1867488"/>
                  <a:pt x="950155" y="1867543"/>
                </a:cubicBezTo>
                <a:cubicBezTo>
                  <a:pt x="1044849" y="1867543"/>
                  <a:pt x="1139547" y="1867543"/>
                  <a:pt x="1234242" y="1867543"/>
                </a:cubicBezTo>
                <a:cubicBezTo>
                  <a:pt x="1241877" y="1867322"/>
                  <a:pt x="1249447" y="1866071"/>
                  <a:pt x="1256762" y="1863863"/>
                </a:cubicBezTo>
                <a:lnTo>
                  <a:pt x="1256542" y="1860919"/>
                </a:lnTo>
                <a:lnTo>
                  <a:pt x="911222" y="1860919"/>
                </a:lnTo>
                <a:lnTo>
                  <a:pt x="917045" y="1866051"/>
                </a:lnTo>
                <a:lnTo>
                  <a:pt x="916358" y="1866350"/>
                </a:lnTo>
                <a:lnTo>
                  <a:pt x="849663" y="1851407"/>
                </a:lnTo>
                <a:cubicBezTo>
                  <a:pt x="838855" y="1847497"/>
                  <a:pt x="828376" y="1842754"/>
                  <a:pt x="818312" y="1836956"/>
                </a:cubicBezTo>
                <a:lnTo>
                  <a:pt x="790697" y="1817066"/>
                </a:lnTo>
                <a:lnTo>
                  <a:pt x="790907" y="1816718"/>
                </a:lnTo>
                <a:lnTo>
                  <a:pt x="861825" y="1843449"/>
                </a:lnTo>
                <a:cubicBezTo>
                  <a:pt x="874100" y="1847110"/>
                  <a:pt x="886560" y="1850020"/>
                  <a:pt x="899323" y="1851713"/>
                </a:cubicBezTo>
                <a:lnTo>
                  <a:pt x="928502" y="1852428"/>
                </a:lnTo>
                <a:lnTo>
                  <a:pt x="931462" y="1852676"/>
                </a:lnTo>
                <a:lnTo>
                  <a:pt x="930385" y="1852474"/>
                </a:lnTo>
                <a:lnTo>
                  <a:pt x="938638" y="1852676"/>
                </a:lnTo>
                <a:cubicBezTo>
                  <a:pt x="902038" y="1846015"/>
                  <a:pt x="866192" y="1835712"/>
                  <a:pt x="831627" y="1821949"/>
                </a:cubicBezTo>
                <a:cubicBezTo>
                  <a:pt x="803338" y="1810882"/>
                  <a:pt x="772462" y="1790976"/>
                  <a:pt x="755081" y="1773083"/>
                </a:cubicBezTo>
                <a:lnTo>
                  <a:pt x="743451" y="1757161"/>
                </a:lnTo>
                <a:lnTo>
                  <a:pt x="743975" y="1757179"/>
                </a:lnTo>
                <a:lnTo>
                  <a:pt x="764211" y="1772896"/>
                </a:lnTo>
                <a:cubicBezTo>
                  <a:pt x="795049" y="1797036"/>
                  <a:pt x="828168" y="1817202"/>
                  <a:pt x="865850" y="1828609"/>
                </a:cubicBezTo>
                <a:cubicBezTo>
                  <a:pt x="875086" y="1831406"/>
                  <a:pt x="884691" y="1835601"/>
                  <a:pt x="894958" y="1832657"/>
                </a:cubicBezTo>
                <a:lnTo>
                  <a:pt x="892170" y="1830231"/>
                </a:lnTo>
                <a:lnTo>
                  <a:pt x="896724" y="1830413"/>
                </a:lnTo>
                <a:cubicBezTo>
                  <a:pt x="988242" y="1841931"/>
                  <a:pt x="1080166" y="1834498"/>
                  <a:pt x="1171905" y="1835786"/>
                </a:cubicBezTo>
                <a:cubicBezTo>
                  <a:pt x="1263644" y="1837074"/>
                  <a:pt x="1355604" y="1835786"/>
                  <a:pt x="1447454" y="1836191"/>
                </a:cubicBezTo>
                <a:cubicBezTo>
                  <a:pt x="1490965" y="1836669"/>
                  <a:pt x="1534078" y="1827911"/>
                  <a:pt x="1573931" y="1810432"/>
                </a:cubicBezTo>
                <a:cubicBezTo>
                  <a:pt x="1624887" y="1788610"/>
                  <a:pt x="1668202" y="1752142"/>
                  <a:pt x="1698385" y="1705629"/>
                </a:cubicBezTo>
                <a:cubicBezTo>
                  <a:pt x="1705193" y="1695178"/>
                  <a:pt x="1712810" y="1688959"/>
                  <a:pt x="1725321" y="1688480"/>
                </a:cubicBezTo>
                <a:cubicBezTo>
                  <a:pt x="1733307" y="1688149"/>
                  <a:pt x="1740961" y="1685058"/>
                  <a:pt x="1749020" y="1684801"/>
                </a:cubicBezTo>
                <a:lnTo>
                  <a:pt x="1753428" y="1686259"/>
                </a:lnTo>
                <a:lnTo>
                  <a:pt x="1752552" y="1686604"/>
                </a:lnTo>
                <a:cubicBezTo>
                  <a:pt x="1751964" y="1688260"/>
                  <a:pt x="1751191" y="1689658"/>
                  <a:pt x="1753914" y="1690615"/>
                </a:cubicBezTo>
                <a:cubicBezTo>
                  <a:pt x="1761811" y="1693522"/>
                  <a:pt x="1770400" y="1694000"/>
                  <a:pt x="1778569" y="1691976"/>
                </a:cubicBezTo>
                <a:cubicBezTo>
                  <a:pt x="1827026" y="1680127"/>
                  <a:pt x="1870640" y="1653632"/>
                  <a:pt x="1903427" y="1616024"/>
                </a:cubicBezTo>
                <a:lnTo>
                  <a:pt x="1904050" y="1615151"/>
                </a:lnTo>
                <a:lnTo>
                  <a:pt x="1903832" y="1616024"/>
                </a:lnTo>
                <a:cubicBezTo>
                  <a:pt x="1908888" y="1612491"/>
                  <a:pt x="1913304" y="1608112"/>
                  <a:pt x="1916895" y="1603071"/>
                </a:cubicBezTo>
                <a:cubicBezTo>
                  <a:pt x="1935063" y="1579409"/>
                  <a:pt x="1950460" y="1553760"/>
                  <a:pt x="1962784" y="1526603"/>
                </a:cubicBezTo>
                <a:lnTo>
                  <a:pt x="1965890" y="1520443"/>
                </a:lnTo>
                <a:lnTo>
                  <a:pt x="1966625" y="1519478"/>
                </a:lnTo>
                <a:lnTo>
                  <a:pt x="1972535" y="1515857"/>
                </a:lnTo>
                <a:cubicBezTo>
                  <a:pt x="1980153" y="1515269"/>
                  <a:pt x="1987402" y="1512877"/>
                  <a:pt x="1995203" y="1513134"/>
                </a:cubicBezTo>
                <a:cubicBezTo>
                  <a:pt x="2037739" y="1514606"/>
                  <a:pt x="2080142" y="1507578"/>
                  <a:pt x="2119914" y="1492417"/>
                </a:cubicBezTo>
                <a:cubicBezTo>
                  <a:pt x="2153548" y="1479427"/>
                  <a:pt x="2184827" y="1461028"/>
                  <a:pt x="2212500" y="1437918"/>
                </a:cubicBezTo>
                <a:cubicBezTo>
                  <a:pt x="2251838" y="1405424"/>
                  <a:pt x="2281461" y="1366491"/>
                  <a:pt x="2295996" y="1317107"/>
                </a:cubicBezTo>
                <a:cubicBezTo>
                  <a:pt x="2297910" y="1310631"/>
                  <a:pt x="2301442" y="1300658"/>
                  <a:pt x="2298572" y="1297494"/>
                </a:cubicBezTo>
                <a:cubicBezTo>
                  <a:pt x="2292206" y="1290465"/>
                  <a:pt x="2294782" y="1283621"/>
                  <a:pt x="2295886" y="1277439"/>
                </a:cubicBezTo>
                <a:cubicBezTo>
                  <a:pt x="2297557" y="1265553"/>
                  <a:pt x="2298145" y="1253556"/>
                  <a:pt x="2297652" y="1241560"/>
                </a:cubicBezTo>
                <a:cubicBezTo>
                  <a:pt x="2297652" y="1190593"/>
                  <a:pt x="2297321" y="1139590"/>
                  <a:pt x="2297652" y="1088624"/>
                </a:cubicBezTo>
                <a:cubicBezTo>
                  <a:pt x="2298145" y="1076701"/>
                  <a:pt x="2299301" y="1064815"/>
                  <a:pt x="2301111" y="1053040"/>
                </a:cubicBezTo>
                <a:cubicBezTo>
                  <a:pt x="2303356" y="1034383"/>
                  <a:pt x="2307625" y="1015799"/>
                  <a:pt x="2307993" y="997106"/>
                </a:cubicBezTo>
                <a:cubicBezTo>
                  <a:pt x="2309097" y="938743"/>
                  <a:pt x="2308471" y="880343"/>
                  <a:pt x="2310201" y="821944"/>
                </a:cubicBezTo>
                <a:cubicBezTo>
                  <a:pt x="2311452" y="780104"/>
                  <a:pt x="2310311" y="738190"/>
                  <a:pt x="2310569" y="696313"/>
                </a:cubicBezTo>
                <a:cubicBezTo>
                  <a:pt x="2310764" y="680721"/>
                  <a:pt x="2309310" y="665155"/>
                  <a:pt x="2306226" y="649873"/>
                </a:cubicBezTo>
                <a:cubicBezTo>
                  <a:pt x="2286760" y="556514"/>
                  <a:pt x="2230495" y="492742"/>
                  <a:pt x="2146152" y="451859"/>
                </a:cubicBezTo>
                <a:cubicBezTo>
                  <a:pt x="2138829" y="448289"/>
                  <a:pt x="2130623" y="444057"/>
                  <a:pt x="2122048" y="446891"/>
                </a:cubicBezTo>
                <a:cubicBezTo>
                  <a:pt x="2114873" y="449246"/>
                  <a:pt x="2108580" y="447369"/>
                  <a:pt x="2101846" y="445861"/>
                </a:cubicBezTo>
                <a:cubicBezTo>
                  <a:pt x="2095112" y="444352"/>
                  <a:pt x="2088451" y="439200"/>
                  <a:pt x="2081091" y="443579"/>
                </a:cubicBezTo>
                <a:lnTo>
                  <a:pt x="2089298" y="446192"/>
                </a:lnTo>
                <a:lnTo>
                  <a:pt x="2093453" y="448095"/>
                </a:lnTo>
                <a:lnTo>
                  <a:pt x="2078810" y="446155"/>
                </a:lnTo>
                <a:cubicBezTo>
                  <a:pt x="2061294" y="443468"/>
                  <a:pt x="2044146" y="438795"/>
                  <a:pt x="2026482" y="436734"/>
                </a:cubicBezTo>
                <a:cubicBezTo>
                  <a:pt x="2007373" y="435042"/>
                  <a:pt x="1988186" y="434342"/>
                  <a:pt x="1969003" y="434637"/>
                </a:cubicBezTo>
                <a:cubicBezTo>
                  <a:pt x="1964108" y="434637"/>
                  <a:pt x="1958662" y="435631"/>
                  <a:pt x="1955093" y="430626"/>
                </a:cubicBezTo>
                <a:lnTo>
                  <a:pt x="1957044" y="428675"/>
                </a:lnTo>
                <a:lnTo>
                  <a:pt x="1960281" y="428675"/>
                </a:lnTo>
                <a:lnTo>
                  <a:pt x="1958983" y="426919"/>
                </a:lnTo>
                <a:lnTo>
                  <a:pt x="1959101" y="426903"/>
                </a:lnTo>
                <a:lnTo>
                  <a:pt x="1960465" y="428749"/>
                </a:lnTo>
                <a:cubicBezTo>
                  <a:pt x="1964807" y="428749"/>
                  <a:pt x="1969186" y="429044"/>
                  <a:pt x="1973565" y="428749"/>
                </a:cubicBezTo>
                <a:cubicBezTo>
                  <a:pt x="1976251" y="428602"/>
                  <a:pt x="1980189" y="430295"/>
                  <a:pt x="1981182" y="426615"/>
                </a:cubicBezTo>
                <a:cubicBezTo>
                  <a:pt x="1981992" y="423487"/>
                  <a:pt x="1978459" y="421794"/>
                  <a:pt x="1976435" y="419807"/>
                </a:cubicBezTo>
                <a:cubicBezTo>
                  <a:pt x="1972866" y="416275"/>
                  <a:pt x="1968634" y="413588"/>
                  <a:pt x="1966610" y="408473"/>
                </a:cubicBezTo>
                <a:lnTo>
                  <a:pt x="1946824" y="376714"/>
                </a:lnTo>
                <a:lnTo>
                  <a:pt x="1945378" y="373845"/>
                </a:lnTo>
                <a:lnTo>
                  <a:pt x="1943675" y="371658"/>
                </a:lnTo>
                <a:lnTo>
                  <a:pt x="1920759" y="334876"/>
                </a:lnTo>
                <a:cubicBezTo>
                  <a:pt x="1900557" y="311104"/>
                  <a:pt x="1878321" y="290542"/>
                  <a:pt x="1853611" y="273748"/>
                </a:cubicBezTo>
                <a:lnTo>
                  <a:pt x="1815348" y="255772"/>
                </a:lnTo>
                <a:lnTo>
                  <a:pt x="1815195" y="255678"/>
                </a:lnTo>
                <a:lnTo>
                  <a:pt x="1815008" y="255612"/>
                </a:lnTo>
                <a:lnTo>
                  <a:pt x="1771614" y="235225"/>
                </a:lnTo>
                <a:cubicBezTo>
                  <a:pt x="1757740" y="231214"/>
                  <a:pt x="1742947" y="224737"/>
                  <a:pt x="1729148" y="230588"/>
                </a:cubicBezTo>
                <a:cubicBezTo>
                  <a:pt x="1715348" y="236439"/>
                  <a:pt x="1710564" y="229594"/>
                  <a:pt x="1705633" y="220579"/>
                </a:cubicBezTo>
                <a:cubicBezTo>
                  <a:pt x="1697048" y="205782"/>
                  <a:pt x="1686351" y="192317"/>
                  <a:pt x="1673876" y="180615"/>
                </a:cubicBezTo>
                <a:cubicBezTo>
                  <a:pt x="1662248" y="169097"/>
                  <a:pt x="1649368" y="158463"/>
                  <a:pt x="1639432" y="145583"/>
                </a:cubicBezTo>
                <a:cubicBezTo>
                  <a:pt x="1627436" y="129980"/>
                  <a:pt x="1611944" y="119787"/>
                  <a:pt x="1595274" y="110918"/>
                </a:cubicBezTo>
                <a:cubicBezTo>
                  <a:pt x="1554832" y="89354"/>
                  <a:pt x="1510600" y="82768"/>
                  <a:pt x="1465853" y="81479"/>
                </a:cubicBezTo>
                <a:cubicBezTo>
                  <a:pt x="1412127" y="79934"/>
                  <a:pt x="1358327" y="81112"/>
                  <a:pt x="1304601" y="81112"/>
                </a:cubicBezTo>
                <a:cubicBezTo>
                  <a:pt x="1239345" y="81159"/>
                  <a:pt x="1174086" y="81075"/>
                  <a:pt x="1108831" y="80854"/>
                </a:cubicBezTo>
                <a:lnTo>
                  <a:pt x="1081007" y="79074"/>
                </a:lnTo>
                <a:lnTo>
                  <a:pt x="1080439" y="78472"/>
                </a:lnTo>
                <a:lnTo>
                  <a:pt x="1086789" y="76732"/>
                </a:lnTo>
                <a:cubicBezTo>
                  <a:pt x="1138454" y="75739"/>
                  <a:pt x="1190267" y="78241"/>
                  <a:pt x="1241785" y="74782"/>
                </a:cubicBezTo>
                <a:cubicBezTo>
                  <a:pt x="1275861" y="72500"/>
                  <a:pt x="1310047" y="74966"/>
                  <a:pt x="1344270" y="72942"/>
                </a:cubicBezTo>
                <a:cubicBezTo>
                  <a:pt x="1373230" y="71213"/>
                  <a:pt x="1402265" y="71213"/>
                  <a:pt x="1430636" y="65361"/>
                </a:cubicBezTo>
                <a:cubicBezTo>
                  <a:pt x="1437849" y="63890"/>
                  <a:pt x="1446423" y="66134"/>
                  <a:pt x="1453783" y="59621"/>
                </a:cubicBezTo>
                <a:cubicBezTo>
                  <a:pt x="1425308" y="56350"/>
                  <a:pt x="1396667" y="54727"/>
                  <a:pt x="1368005" y="54764"/>
                </a:cubicBezTo>
                <a:cubicBezTo>
                  <a:pt x="1336542" y="55058"/>
                  <a:pt x="1305300" y="54764"/>
                  <a:pt x="1273984" y="54764"/>
                </a:cubicBezTo>
                <a:lnTo>
                  <a:pt x="1262430" y="53034"/>
                </a:lnTo>
                <a:lnTo>
                  <a:pt x="1262430" y="53034"/>
                </a:lnTo>
                <a:cubicBezTo>
                  <a:pt x="1302320" y="53199"/>
                  <a:pt x="1342284" y="51856"/>
                  <a:pt x="1382192" y="51451"/>
                </a:cubicBezTo>
                <a:close/>
                <a:moveTo>
                  <a:pt x="1628837" y="47898"/>
                </a:moveTo>
                <a:lnTo>
                  <a:pt x="1652345" y="59184"/>
                </a:lnTo>
                <a:lnTo>
                  <a:pt x="1667343" y="71008"/>
                </a:lnTo>
                <a:close/>
                <a:moveTo>
                  <a:pt x="1614544" y="41036"/>
                </a:moveTo>
                <a:lnTo>
                  <a:pt x="1622432" y="44054"/>
                </a:lnTo>
                <a:lnTo>
                  <a:pt x="1628837" y="47898"/>
                </a:lnTo>
                <a:close/>
                <a:moveTo>
                  <a:pt x="1570923" y="19721"/>
                </a:moveTo>
                <a:lnTo>
                  <a:pt x="1574358" y="19973"/>
                </a:lnTo>
                <a:lnTo>
                  <a:pt x="1571531" y="20231"/>
                </a:lnTo>
                <a:close/>
                <a:moveTo>
                  <a:pt x="1496153" y="18066"/>
                </a:moveTo>
                <a:cubicBezTo>
                  <a:pt x="1507942" y="17790"/>
                  <a:pt x="1519782" y="18516"/>
                  <a:pt x="1531613" y="19694"/>
                </a:cubicBezTo>
                <a:cubicBezTo>
                  <a:pt x="1558568" y="22362"/>
                  <a:pt x="1583499" y="30007"/>
                  <a:pt x="1607248" y="40545"/>
                </a:cubicBezTo>
                <a:lnTo>
                  <a:pt x="1657327" y="68463"/>
                </a:lnTo>
                <a:lnTo>
                  <a:pt x="1643531" y="63075"/>
                </a:lnTo>
                <a:cubicBezTo>
                  <a:pt x="1636231" y="61111"/>
                  <a:pt x="1628706" y="60191"/>
                  <a:pt x="1620776" y="60983"/>
                </a:cubicBezTo>
                <a:cubicBezTo>
                  <a:pt x="1617611" y="61240"/>
                  <a:pt x="1613674" y="60872"/>
                  <a:pt x="1612386" y="64662"/>
                </a:cubicBezTo>
                <a:lnTo>
                  <a:pt x="1616616" y="72340"/>
                </a:lnTo>
                <a:lnTo>
                  <a:pt x="1533232" y="44901"/>
                </a:lnTo>
                <a:cubicBezTo>
                  <a:pt x="1517235" y="41629"/>
                  <a:pt x="1500981" y="39782"/>
                  <a:pt x="1484658" y="39381"/>
                </a:cubicBezTo>
                <a:cubicBezTo>
                  <a:pt x="1409956" y="39429"/>
                  <a:pt x="1335255" y="39392"/>
                  <a:pt x="1260553" y="39271"/>
                </a:cubicBezTo>
                <a:lnTo>
                  <a:pt x="1262062" y="38749"/>
                </a:lnTo>
                <a:lnTo>
                  <a:pt x="1269974" y="37100"/>
                </a:lnTo>
                <a:cubicBezTo>
                  <a:pt x="1295733" y="35223"/>
                  <a:pt x="1321492" y="34966"/>
                  <a:pt x="1347251" y="34966"/>
                </a:cubicBezTo>
                <a:lnTo>
                  <a:pt x="1392830" y="29952"/>
                </a:lnTo>
                <a:lnTo>
                  <a:pt x="1393544" y="29924"/>
                </a:lnTo>
                <a:lnTo>
                  <a:pt x="1394756" y="29740"/>
                </a:lnTo>
                <a:lnTo>
                  <a:pt x="1460996" y="22454"/>
                </a:lnTo>
                <a:cubicBezTo>
                  <a:pt x="1472625" y="19620"/>
                  <a:pt x="1484364" y="18342"/>
                  <a:pt x="1496153" y="18066"/>
                </a:cubicBezTo>
                <a:close/>
                <a:moveTo>
                  <a:pt x="1568779" y="13586"/>
                </a:moveTo>
                <a:cubicBezTo>
                  <a:pt x="1590623" y="20485"/>
                  <a:pt x="1611944" y="28934"/>
                  <a:pt x="1632588" y="38866"/>
                </a:cubicBezTo>
                <a:cubicBezTo>
                  <a:pt x="1684338" y="64600"/>
                  <a:pt x="1727834" y="104324"/>
                  <a:pt x="1758146" y="153531"/>
                </a:cubicBezTo>
                <a:cubicBezTo>
                  <a:pt x="1761207" y="158838"/>
                  <a:pt x="1766749" y="162230"/>
                  <a:pt x="1772865" y="162547"/>
                </a:cubicBezTo>
                <a:cubicBezTo>
                  <a:pt x="1891541" y="180946"/>
                  <a:pt x="1977760" y="243504"/>
                  <a:pt x="2029058" y="352833"/>
                </a:cubicBezTo>
                <a:lnTo>
                  <a:pt x="2037127" y="372294"/>
                </a:lnTo>
                <a:lnTo>
                  <a:pt x="2036896" y="372299"/>
                </a:lnTo>
                <a:lnTo>
                  <a:pt x="2037136" y="372315"/>
                </a:lnTo>
                <a:lnTo>
                  <a:pt x="2037190" y="372447"/>
                </a:lnTo>
                <a:lnTo>
                  <a:pt x="2039666" y="372485"/>
                </a:lnTo>
                <a:lnTo>
                  <a:pt x="2066418" y="374286"/>
                </a:lnTo>
                <a:lnTo>
                  <a:pt x="2094610" y="373970"/>
                </a:lnTo>
                <a:lnTo>
                  <a:pt x="2096289" y="374103"/>
                </a:lnTo>
                <a:cubicBezTo>
                  <a:pt x="2101956" y="374508"/>
                  <a:pt x="2108102" y="372962"/>
                  <a:pt x="2113732" y="376016"/>
                </a:cubicBezTo>
                <a:lnTo>
                  <a:pt x="2111303" y="378445"/>
                </a:lnTo>
                <a:lnTo>
                  <a:pt x="2109547" y="378757"/>
                </a:lnTo>
                <a:lnTo>
                  <a:pt x="2040686" y="376569"/>
                </a:lnTo>
                <a:cubicBezTo>
                  <a:pt x="2033989" y="376863"/>
                  <a:pt x="2031855" y="372153"/>
                  <a:pt x="2029647" y="366707"/>
                </a:cubicBezTo>
                <a:cubicBezTo>
                  <a:pt x="2018977" y="339718"/>
                  <a:pt x="2004625" y="314500"/>
                  <a:pt x="1987103" y="291720"/>
                </a:cubicBezTo>
                <a:lnTo>
                  <a:pt x="1948416" y="253787"/>
                </a:lnTo>
                <a:lnTo>
                  <a:pt x="1948174" y="253513"/>
                </a:lnTo>
                <a:lnTo>
                  <a:pt x="1947987" y="253367"/>
                </a:lnTo>
                <a:lnTo>
                  <a:pt x="1925543" y="231361"/>
                </a:lnTo>
                <a:cubicBezTo>
                  <a:pt x="1903685" y="215059"/>
                  <a:pt x="1881127" y="199898"/>
                  <a:pt x="1855147" y="190882"/>
                </a:cubicBezTo>
                <a:lnTo>
                  <a:pt x="1854466" y="190798"/>
                </a:lnTo>
                <a:lnTo>
                  <a:pt x="1854890" y="190661"/>
                </a:lnTo>
                <a:lnTo>
                  <a:pt x="1820424" y="180872"/>
                </a:lnTo>
                <a:lnTo>
                  <a:pt x="1817470" y="179810"/>
                </a:lnTo>
                <a:lnTo>
                  <a:pt x="1814974" y="179324"/>
                </a:lnTo>
                <a:lnTo>
                  <a:pt x="1776766" y="168472"/>
                </a:lnTo>
                <a:lnTo>
                  <a:pt x="1776147" y="168392"/>
                </a:lnTo>
                <a:lnTo>
                  <a:pt x="1776802" y="168361"/>
                </a:lnTo>
                <a:lnTo>
                  <a:pt x="1768954" y="167277"/>
                </a:lnTo>
                <a:lnTo>
                  <a:pt x="1760342" y="164308"/>
                </a:lnTo>
                <a:lnTo>
                  <a:pt x="1758789" y="163145"/>
                </a:lnTo>
                <a:lnTo>
                  <a:pt x="1752328" y="155643"/>
                </a:lnTo>
                <a:lnTo>
                  <a:pt x="1749682" y="150808"/>
                </a:lnTo>
                <a:cubicBezTo>
                  <a:pt x="1726267" y="114028"/>
                  <a:pt x="1695003" y="82889"/>
                  <a:pt x="1658127" y="59621"/>
                </a:cubicBezTo>
                <a:cubicBezTo>
                  <a:pt x="1631882" y="43591"/>
                  <a:pt x="1604051" y="30322"/>
                  <a:pt x="1575072" y="20026"/>
                </a:cubicBezTo>
                <a:lnTo>
                  <a:pt x="1574358" y="19973"/>
                </a:lnTo>
                <a:lnTo>
                  <a:pt x="1574998" y="19915"/>
                </a:lnTo>
                <a:cubicBezTo>
                  <a:pt x="1574741" y="18038"/>
                  <a:pt x="1572754" y="17854"/>
                  <a:pt x="1571019" y="17422"/>
                </a:cubicBezTo>
                <a:lnTo>
                  <a:pt x="1568711" y="13686"/>
                </a:lnTo>
                <a:close/>
                <a:moveTo>
                  <a:pt x="1319466" y="4607"/>
                </a:moveTo>
                <a:lnTo>
                  <a:pt x="1319553" y="4608"/>
                </a:lnTo>
                <a:lnTo>
                  <a:pt x="1327043" y="7923"/>
                </a:lnTo>
                <a:cubicBezTo>
                  <a:pt x="1329863" y="8213"/>
                  <a:pt x="1332789" y="7919"/>
                  <a:pt x="1335585" y="7919"/>
                </a:cubicBezTo>
                <a:cubicBezTo>
                  <a:pt x="1375622" y="8139"/>
                  <a:pt x="1415696" y="7551"/>
                  <a:pt x="1455733" y="8139"/>
                </a:cubicBezTo>
                <a:cubicBezTo>
                  <a:pt x="1492127" y="8655"/>
                  <a:pt x="1528411" y="10642"/>
                  <a:pt x="1563701" y="20946"/>
                </a:cubicBezTo>
                <a:lnTo>
                  <a:pt x="1571531" y="20231"/>
                </a:lnTo>
                <a:lnTo>
                  <a:pt x="1574004" y="22307"/>
                </a:lnTo>
                <a:cubicBezTo>
                  <a:pt x="1578093" y="24695"/>
                  <a:pt x="1582472" y="26550"/>
                  <a:pt x="1587031" y="27827"/>
                </a:cubicBezTo>
                <a:lnTo>
                  <a:pt x="1614544" y="41036"/>
                </a:lnTo>
                <a:lnTo>
                  <a:pt x="1570782" y="24292"/>
                </a:lnTo>
                <a:cubicBezTo>
                  <a:pt x="1552992" y="19459"/>
                  <a:pt x="1534719" y="16405"/>
                  <a:pt x="1516231" y="15204"/>
                </a:cubicBezTo>
                <a:cubicBezTo>
                  <a:pt x="1495256" y="13861"/>
                  <a:pt x="1474888" y="16952"/>
                  <a:pt x="1454611" y="20674"/>
                </a:cubicBezTo>
                <a:lnTo>
                  <a:pt x="1394756" y="29740"/>
                </a:lnTo>
                <a:lnTo>
                  <a:pt x="1392830" y="29952"/>
                </a:lnTo>
                <a:lnTo>
                  <a:pt x="1341584" y="31984"/>
                </a:lnTo>
                <a:cubicBezTo>
                  <a:pt x="1319910" y="30034"/>
                  <a:pt x="1298897" y="33383"/>
                  <a:pt x="1277591" y="33383"/>
                </a:cubicBezTo>
                <a:lnTo>
                  <a:pt x="1262062" y="38749"/>
                </a:lnTo>
                <a:lnTo>
                  <a:pt x="1260443" y="39087"/>
                </a:lnTo>
                <a:cubicBezTo>
                  <a:pt x="1152181" y="39087"/>
                  <a:pt x="1043919" y="39087"/>
                  <a:pt x="935657" y="39382"/>
                </a:cubicBezTo>
                <a:cubicBezTo>
                  <a:pt x="864231" y="39676"/>
                  <a:pt x="800569" y="62933"/>
                  <a:pt x="743715" y="105951"/>
                </a:cubicBezTo>
                <a:cubicBezTo>
                  <a:pt x="736576" y="111360"/>
                  <a:pt x="730403" y="117800"/>
                  <a:pt x="724161" y="124129"/>
                </a:cubicBezTo>
                <a:lnTo>
                  <a:pt x="704203" y="141637"/>
                </a:lnTo>
                <a:lnTo>
                  <a:pt x="701653" y="136769"/>
                </a:lnTo>
                <a:cubicBezTo>
                  <a:pt x="700108" y="135978"/>
                  <a:pt x="698047" y="135849"/>
                  <a:pt x="695912" y="135683"/>
                </a:cubicBezTo>
                <a:cubicBezTo>
                  <a:pt x="678286" y="134395"/>
                  <a:pt x="670153" y="146686"/>
                  <a:pt x="662499" y="159235"/>
                </a:cubicBezTo>
                <a:cubicBezTo>
                  <a:pt x="658341" y="166042"/>
                  <a:pt x="653815" y="171673"/>
                  <a:pt x="645388" y="172961"/>
                </a:cubicBezTo>
                <a:cubicBezTo>
                  <a:pt x="635967" y="174396"/>
                  <a:pt x="626804" y="175684"/>
                  <a:pt x="617568" y="177450"/>
                </a:cubicBezTo>
                <a:lnTo>
                  <a:pt x="577447" y="191062"/>
                </a:lnTo>
                <a:lnTo>
                  <a:pt x="573806" y="192026"/>
                </a:lnTo>
                <a:lnTo>
                  <a:pt x="571304" y="193146"/>
                </a:lnTo>
                <a:lnTo>
                  <a:pt x="537432" y="204638"/>
                </a:lnTo>
                <a:cubicBezTo>
                  <a:pt x="512169" y="217189"/>
                  <a:pt x="488583" y="233115"/>
                  <a:pt x="467355" y="252078"/>
                </a:cubicBezTo>
                <a:cubicBezTo>
                  <a:pt x="431889" y="283541"/>
                  <a:pt x="404544" y="323107"/>
                  <a:pt x="387649" y="367405"/>
                </a:cubicBezTo>
                <a:cubicBezTo>
                  <a:pt x="385699" y="372336"/>
                  <a:pt x="383087" y="376430"/>
                  <a:pt x="379508" y="379172"/>
                </a:cubicBezTo>
                <a:lnTo>
                  <a:pt x="365664" y="382799"/>
                </a:lnTo>
                <a:lnTo>
                  <a:pt x="364613" y="381168"/>
                </a:lnTo>
                <a:lnTo>
                  <a:pt x="361361" y="381696"/>
                </a:lnTo>
                <a:lnTo>
                  <a:pt x="362075" y="381426"/>
                </a:lnTo>
                <a:cubicBezTo>
                  <a:pt x="377604" y="383339"/>
                  <a:pt x="383713" y="373956"/>
                  <a:pt x="388644" y="361260"/>
                </a:cubicBezTo>
                <a:cubicBezTo>
                  <a:pt x="408846" y="308943"/>
                  <a:pt x="443794" y="263614"/>
                  <a:pt x="489252" y="230772"/>
                </a:cubicBezTo>
                <a:cubicBezTo>
                  <a:pt x="534238" y="198039"/>
                  <a:pt x="586651" y="176998"/>
                  <a:pt x="641783" y="169538"/>
                </a:cubicBezTo>
                <a:cubicBezTo>
                  <a:pt x="649113" y="168792"/>
                  <a:pt x="655622" y="164523"/>
                  <a:pt x="659225" y="158094"/>
                </a:cubicBezTo>
                <a:cubicBezTo>
                  <a:pt x="680958" y="121704"/>
                  <a:pt x="710401" y="90513"/>
                  <a:pt x="745481" y="66723"/>
                </a:cubicBezTo>
                <a:cubicBezTo>
                  <a:pt x="748756" y="64515"/>
                  <a:pt x="752473" y="62601"/>
                  <a:pt x="753467" y="58222"/>
                </a:cubicBezTo>
                <a:lnTo>
                  <a:pt x="752803" y="57412"/>
                </a:lnTo>
                <a:lnTo>
                  <a:pt x="752951" y="57229"/>
                </a:lnTo>
                <a:lnTo>
                  <a:pt x="753056" y="57176"/>
                </a:lnTo>
                <a:lnTo>
                  <a:pt x="767266" y="52997"/>
                </a:lnTo>
                <a:cubicBezTo>
                  <a:pt x="819896" y="23263"/>
                  <a:pt x="879370" y="7778"/>
                  <a:pt x="939816" y="8065"/>
                </a:cubicBezTo>
                <a:cubicBezTo>
                  <a:pt x="1059669" y="7587"/>
                  <a:pt x="1179522" y="7881"/>
                  <a:pt x="1299339" y="7881"/>
                </a:cubicBezTo>
                <a:cubicBezTo>
                  <a:pt x="1305853" y="7881"/>
                  <a:pt x="1312513" y="8912"/>
                  <a:pt x="1318695" y="5784"/>
                </a:cubicBezTo>
                <a:cubicBezTo>
                  <a:pt x="1318993" y="5615"/>
                  <a:pt x="1319258" y="5401"/>
                  <a:pt x="1319490" y="5147"/>
                </a:cubicBezTo>
                <a:close/>
                <a:moveTo>
                  <a:pt x="1319284" y="522"/>
                </a:moveTo>
                <a:lnTo>
                  <a:pt x="1503130" y="816"/>
                </a:lnTo>
                <a:cubicBezTo>
                  <a:pt x="1525544" y="835"/>
                  <a:pt x="1547748" y="5118"/>
                  <a:pt x="1568558" y="13438"/>
                </a:cubicBezTo>
                <a:lnTo>
                  <a:pt x="1568711" y="13686"/>
                </a:lnTo>
                <a:lnTo>
                  <a:pt x="1566902" y="16346"/>
                </a:lnTo>
                <a:lnTo>
                  <a:pt x="1570923" y="19721"/>
                </a:lnTo>
                <a:lnTo>
                  <a:pt x="1568559" y="19547"/>
                </a:lnTo>
                <a:cubicBezTo>
                  <a:pt x="1529074" y="6999"/>
                  <a:pt x="1488190" y="5012"/>
                  <a:pt x="1447123" y="4828"/>
                </a:cubicBezTo>
                <a:lnTo>
                  <a:pt x="1319553" y="4608"/>
                </a:lnTo>
                <a:lnTo>
                  <a:pt x="1319464" y="4568"/>
                </a:lnTo>
                <a:close/>
                <a:moveTo>
                  <a:pt x="935547" y="6"/>
                </a:moveTo>
                <a:cubicBezTo>
                  <a:pt x="1063459" y="374"/>
                  <a:pt x="1191372" y="547"/>
                  <a:pt x="1319284" y="521"/>
                </a:cubicBezTo>
                <a:lnTo>
                  <a:pt x="1319284" y="522"/>
                </a:lnTo>
                <a:lnTo>
                  <a:pt x="1319136" y="522"/>
                </a:lnTo>
                <a:cubicBezTo>
                  <a:pt x="1319136" y="1810"/>
                  <a:pt x="1319136" y="3135"/>
                  <a:pt x="1319136" y="4423"/>
                </a:cubicBezTo>
                <a:lnTo>
                  <a:pt x="1319464" y="4568"/>
                </a:lnTo>
                <a:lnTo>
                  <a:pt x="1319466" y="4607"/>
                </a:lnTo>
                <a:lnTo>
                  <a:pt x="1319210" y="4607"/>
                </a:lnTo>
                <a:cubicBezTo>
                  <a:pt x="1197958" y="4607"/>
                  <a:pt x="1076523" y="5490"/>
                  <a:pt x="955087" y="4607"/>
                </a:cubicBezTo>
                <a:cubicBezTo>
                  <a:pt x="900772" y="4221"/>
                  <a:pt x="849169" y="12735"/>
                  <a:pt x="800556" y="32975"/>
                </a:cubicBezTo>
                <a:lnTo>
                  <a:pt x="753056" y="57176"/>
                </a:lnTo>
                <a:lnTo>
                  <a:pt x="752878" y="57228"/>
                </a:lnTo>
                <a:lnTo>
                  <a:pt x="751142" y="55386"/>
                </a:lnTo>
                <a:lnTo>
                  <a:pt x="750511" y="54617"/>
                </a:lnTo>
                <a:lnTo>
                  <a:pt x="792883" y="30650"/>
                </a:lnTo>
                <a:cubicBezTo>
                  <a:pt x="807681" y="24017"/>
                  <a:pt x="823053" y="18589"/>
                  <a:pt x="838766" y="13879"/>
                </a:cubicBezTo>
                <a:cubicBezTo>
                  <a:pt x="870159" y="4481"/>
                  <a:pt x="902778" y="-192"/>
                  <a:pt x="935547" y="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7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1773EC29-27C5-4433-85C8-EE6A038D90A9}"/>
              </a:ext>
            </a:extLst>
          </p:cNvPr>
          <p:cNvSpPr/>
          <p:nvPr/>
        </p:nvSpPr>
        <p:spPr>
          <a:xfrm>
            <a:off x="6288663" y="2322385"/>
            <a:ext cx="2411140" cy="2672493"/>
          </a:xfrm>
          <a:custGeom>
            <a:avLst/>
            <a:gdLst>
              <a:gd name="connsiteX0" fmla="*/ 917378 w 2411140"/>
              <a:gd name="connsiteY0" fmla="*/ 1922789 h 1931308"/>
              <a:gd name="connsiteX1" fmla="*/ 934185 w 2411140"/>
              <a:gd name="connsiteY1" fmla="*/ 1923293 h 1931308"/>
              <a:gd name="connsiteX2" fmla="*/ 1452495 w 2411140"/>
              <a:gd name="connsiteY2" fmla="*/ 1923293 h 1931308"/>
              <a:gd name="connsiteX3" fmla="*/ 1466663 w 2411140"/>
              <a:gd name="connsiteY3" fmla="*/ 1923734 h 1931308"/>
              <a:gd name="connsiteX4" fmla="*/ 1468557 w 2411140"/>
              <a:gd name="connsiteY4" fmla="*/ 1924286 h 1931308"/>
              <a:gd name="connsiteX5" fmla="*/ 921746 w 2411140"/>
              <a:gd name="connsiteY5" fmla="*/ 1924286 h 1931308"/>
              <a:gd name="connsiteX6" fmla="*/ 912195 w 2411140"/>
              <a:gd name="connsiteY6" fmla="*/ 1924646 h 1931308"/>
              <a:gd name="connsiteX7" fmla="*/ 1241654 w 2411140"/>
              <a:gd name="connsiteY7" fmla="*/ 1921580 h 1931308"/>
              <a:gd name="connsiteX8" fmla="*/ 1238989 w 2411140"/>
              <a:gd name="connsiteY8" fmla="*/ 1922520 h 1931308"/>
              <a:gd name="connsiteX9" fmla="*/ 1221547 w 2411140"/>
              <a:gd name="connsiteY9" fmla="*/ 1923183 h 1931308"/>
              <a:gd name="connsiteX10" fmla="*/ 943090 w 2411140"/>
              <a:gd name="connsiteY10" fmla="*/ 1923183 h 1931308"/>
              <a:gd name="connsiteX11" fmla="*/ 933378 w 2411140"/>
              <a:gd name="connsiteY11" fmla="*/ 1922221 h 1931308"/>
              <a:gd name="connsiteX12" fmla="*/ 1242893 w 2411140"/>
              <a:gd name="connsiteY12" fmla="*/ 1920698 h 1931308"/>
              <a:gd name="connsiteX13" fmla="*/ 1245184 w 2411140"/>
              <a:gd name="connsiteY13" fmla="*/ 1921572 h 1931308"/>
              <a:gd name="connsiteX14" fmla="*/ 1241654 w 2411140"/>
              <a:gd name="connsiteY14" fmla="*/ 1921580 h 1931308"/>
              <a:gd name="connsiteX15" fmla="*/ 1242117 w 2411140"/>
              <a:gd name="connsiteY15" fmla="*/ 1921416 h 1931308"/>
              <a:gd name="connsiteX16" fmla="*/ 1243789 w 2411140"/>
              <a:gd name="connsiteY16" fmla="*/ 1919867 h 1931308"/>
              <a:gd name="connsiteX17" fmla="*/ 1242893 w 2411140"/>
              <a:gd name="connsiteY17" fmla="*/ 1920698 h 1931308"/>
              <a:gd name="connsiteX18" fmla="*/ 1240727 w 2411140"/>
              <a:gd name="connsiteY18" fmla="*/ 1919871 h 1931308"/>
              <a:gd name="connsiteX19" fmla="*/ 868542 w 2411140"/>
              <a:gd name="connsiteY19" fmla="*/ 1915799 h 1931308"/>
              <a:gd name="connsiteX20" fmla="*/ 933378 w 2411140"/>
              <a:gd name="connsiteY20" fmla="*/ 1922221 h 1931308"/>
              <a:gd name="connsiteX21" fmla="*/ 930984 w 2411140"/>
              <a:gd name="connsiteY21" fmla="*/ 1922226 h 1931308"/>
              <a:gd name="connsiteX22" fmla="*/ 918950 w 2411140"/>
              <a:gd name="connsiteY22" fmla="*/ 1922226 h 1931308"/>
              <a:gd name="connsiteX23" fmla="*/ 917378 w 2411140"/>
              <a:gd name="connsiteY23" fmla="*/ 1922789 h 1931308"/>
              <a:gd name="connsiteX24" fmla="*/ 914534 w 2411140"/>
              <a:gd name="connsiteY24" fmla="*/ 1922704 h 1931308"/>
              <a:gd name="connsiteX25" fmla="*/ 877735 w 2411140"/>
              <a:gd name="connsiteY25" fmla="*/ 1917846 h 1931308"/>
              <a:gd name="connsiteX26" fmla="*/ 846878 w 2411140"/>
              <a:gd name="connsiteY26" fmla="*/ 1913173 h 1931308"/>
              <a:gd name="connsiteX27" fmla="*/ 846898 w 2411140"/>
              <a:gd name="connsiteY27" fmla="*/ 1913173 h 1931308"/>
              <a:gd name="connsiteX28" fmla="*/ 862469 w 2411140"/>
              <a:gd name="connsiteY28" fmla="*/ 1914447 h 1931308"/>
              <a:gd name="connsiteX29" fmla="*/ 868542 w 2411140"/>
              <a:gd name="connsiteY29" fmla="*/ 1915799 h 1931308"/>
              <a:gd name="connsiteX30" fmla="*/ 858748 w 2411140"/>
              <a:gd name="connsiteY30" fmla="*/ 1914829 h 1931308"/>
              <a:gd name="connsiteX31" fmla="*/ 850197 w 2411140"/>
              <a:gd name="connsiteY31" fmla="*/ 1913838 h 1931308"/>
              <a:gd name="connsiteX32" fmla="*/ 846824 w 2411140"/>
              <a:gd name="connsiteY32" fmla="*/ 1913247 h 1931308"/>
              <a:gd name="connsiteX33" fmla="*/ 1561144 w 2411140"/>
              <a:gd name="connsiteY33" fmla="*/ 1910738 h 1931308"/>
              <a:gd name="connsiteX34" fmla="*/ 1560624 w 2411140"/>
              <a:gd name="connsiteY34" fmla="*/ 1910928 h 1931308"/>
              <a:gd name="connsiteX35" fmla="*/ 1508723 w 2411140"/>
              <a:gd name="connsiteY35" fmla="*/ 1921048 h 1931308"/>
              <a:gd name="connsiteX36" fmla="*/ 1493488 w 2411140"/>
              <a:gd name="connsiteY36" fmla="*/ 1922005 h 1931308"/>
              <a:gd name="connsiteX37" fmla="*/ 1254076 w 2411140"/>
              <a:gd name="connsiteY37" fmla="*/ 1922005 h 1931308"/>
              <a:gd name="connsiteX38" fmla="*/ 1247112 w 2411140"/>
              <a:gd name="connsiteY38" fmla="*/ 1922308 h 1931308"/>
              <a:gd name="connsiteX39" fmla="*/ 1245184 w 2411140"/>
              <a:gd name="connsiteY39" fmla="*/ 1921572 h 1931308"/>
              <a:gd name="connsiteX40" fmla="*/ 1497096 w 2411140"/>
              <a:gd name="connsiteY40" fmla="*/ 1921048 h 1931308"/>
              <a:gd name="connsiteX41" fmla="*/ 1603108 w 2411140"/>
              <a:gd name="connsiteY41" fmla="*/ 1895378 h 1931308"/>
              <a:gd name="connsiteX42" fmla="*/ 1572161 w 2411140"/>
              <a:gd name="connsiteY42" fmla="*/ 1908965 h 1931308"/>
              <a:gd name="connsiteX43" fmla="*/ 1561144 w 2411140"/>
              <a:gd name="connsiteY43" fmla="*/ 1910738 h 1931308"/>
              <a:gd name="connsiteX44" fmla="*/ 1616096 w 2411140"/>
              <a:gd name="connsiteY44" fmla="*/ 1889676 h 1931308"/>
              <a:gd name="connsiteX45" fmla="*/ 1610288 w 2411140"/>
              <a:gd name="connsiteY45" fmla="*/ 1892750 h 1931308"/>
              <a:gd name="connsiteX46" fmla="*/ 1603108 w 2411140"/>
              <a:gd name="connsiteY46" fmla="*/ 1895378 h 1931308"/>
              <a:gd name="connsiteX47" fmla="*/ 1654745 w 2411140"/>
              <a:gd name="connsiteY47" fmla="*/ 1874545 h 1931308"/>
              <a:gd name="connsiteX48" fmla="*/ 1656250 w 2411140"/>
              <a:gd name="connsiteY48" fmla="*/ 1878726 h 1931308"/>
              <a:gd name="connsiteX49" fmla="*/ 1656250 w 2411140"/>
              <a:gd name="connsiteY49" fmla="*/ 1879098 h 1931308"/>
              <a:gd name="connsiteX50" fmla="*/ 1545413 w 2411140"/>
              <a:gd name="connsiteY50" fmla="*/ 1924250 h 1931308"/>
              <a:gd name="connsiteX51" fmla="*/ 1472183 w 2411140"/>
              <a:gd name="connsiteY51" fmla="*/ 1930542 h 1931308"/>
              <a:gd name="connsiteX52" fmla="*/ 1471993 w 2411140"/>
              <a:gd name="connsiteY52" fmla="*/ 1930395 h 1931308"/>
              <a:gd name="connsiteX53" fmla="*/ 1472146 w 2411140"/>
              <a:gd name="connsiteY53" fmla="*/ 1930395 h 1931308"/>
              <a:gd name="connsiteX54" fmla="*/ 1471557 w 2411140"/>
              <a:gd name="connsiteY54" fmla="*/ 1925160 h 1931308"/>
              <a:gd name="connsiteX55" fmla="*/ 1468557 w 2411140"/>
              <a:gd name="connsiteY55" fmla="*/ 1924286 h 1931308"/>
              <a:gd name="connsiteX56" fmla="*/ 1490324 w 2411140"/>
              <a:gd name="connsiteY56" fmla="*/ 1924286 h 1931308"/>
              <a:gd name="connsiteX57" fmla="*/ 1553838 w 2411140"/>
              <a:gd name="connsiteY57" fmla="*/ 1916301 h 1931308"/>
              <a:gd name="connsiteX58" fmla="*/ 1606645 w 2411140"/>
              <a:gd name="connsiteY58" fmla="*/ 1899057 h 1931308"/>
              <a:gd name="connsiteX59" fmla="*/ 1655536 w 2411140"/>
              <a:gd name="connsiteY59" fmla="*/ 1874142 h 1931308"/>
              <a:gd name="connsiteX60" fmla="*/ 1654745 w 2411140"/>
              <a:gd name="connsiteY60" fmla="*/ 1874545 h 1931308"/>
              <a:gd name="connsiteX61" fmla="*/ 1654741 w 2411140"/>
              <a:gd name="connsiteY61" fmla="*/ 1874534 h 1931308"/>
              <a:gd name="connsiteX62" fmla="*/ 1655114 w 2411140"/>
              <a:gd name="connsiteY62" fmla="*/ 1874172 h 1931308"/>
              <a:gd name="connsiteX63" fmla="*/ 918988 w 2411140"/>
              <a:gd name="connsiteY63" fmla="*/ 1866438 h 1931308"/>
              <a:gd name="connsiteX64" fmla="*/ 918990 w 2411140"/>
              <a:gd name="connsiteY64" fmla="*/ 1866439 h 1931308"/>
              <a:gd name="connsiteX65" fmla="*/ 918987 w 2411140"/>
              <a:gd name="connsiteY65" fmla="*/ 1866439 h 1931308"/>
              <a:gd name="connsiteX66" fmla="*/ 922251 w 2411140"/>
              <a:gd name="connsiteY66" fmla="*/ 1864019 h 1931308"/>
              <a:gd name="connsiteX67" fmla="*/ 918988 w 2411140"/>
              <a:gd name="connsiteY67" fmla="*/ 1866438 h 1931308"/>
              <a:gd name="connsiteX68" fmla="*/ 918987 w 2411140"/>
              <a:gd name="connsiteY68" fmla="*/ 1866438 h 1931308"/>
              <a:gd name="connsiteX69" fmla="*/ 917736 w 2411140"/>
              <a:gd name="connsiteY69" fmla="*/ 1866659 h 1931308"/>
              <a:gd name="connsiteX70" fmla="*/ 917735 w 2411140"/>
              <a:gd name="connsiteY70" fmla="*/ 1866659 h 1931308"/>
              <a:gd name="connsiteX71" fmla="*/ 917045 w 2411140"/>
              <a:gd name="connsiteY71" fmla="*/ 1866051 h 1931308"/>
              <a:gd name="connsiteX72" fmla="*/ 917589 w 2411140"/>
              <a:gd name="connsiteY72" fmla="*/ 1865814 h 1931308"/>
              <a:gd name="connsiteX73" fmla="*/ 972227 w 2411140"/>
              <a:gd name="connsiteY73" fmla="*/ 1863403 h 1931308"/>
              <a:gd name="connsiteX74" fmla="*/ 1237223 w 2411140"/>
              <a:gd name="connsiteY74" fmla="*/ 1864231 h 1931308"/>
              <a:gd name="connsiteX75" fmla="*/ 1064784 w 2411140"/>
              <a:gd name="connsiteY75" fmla="*/ 1864231 h 1931308"/>
              <a:gd name="connsiteX76" fmla="*/ 927015 w 2411140"/>
              <a:gd name="connsiteY76" fmla="*/ 1862999 h 1931308"/>
              <a:gd name="connsiteX77" fmla="*/ 972227 w 2411140"/>
              <a:gd name="connsiteY77" fmla="*/ 1863403 h 1931308"/>
              <a:gd name="connsiteX78" fmla="*/ 931278 w 2411140"/>
              <a:gd name="connsiteY78" fmla="*/ 1863275 h 1931308"/>
              <a:gd name="connsiteX79" fmla="*/ 923900 w 2411140"/>
              <a:gd name="connsiteY79" fmla="*/ 1862797 h 1931308"/>
              <a:gd name="connsiteX80" fmla="*/ 927015 w 2411140"/>
              <a:gd name="connsiteY80" fmla="*/ 1862999 h 1931308"/>
              <a:gd name="connsiteX81" fmla="*/ 924949 w 2411140"/>
              <a:gd name="connsiteY81" fmla="*/ 1862980 h 1931308"/>
              <a:gd name="connsiteX82" fmla="*/ 922251 w 2411140"/>
              <a:gd name="connsiteY82" fmla="*/ 1864019 h 1931308"/>
              <a:gd name="connsiteX83" fmla="*/ 897070 w 2411140"/>
              <a:gd name="connsiteY83" fmla="*/ 1846219 h 1931308"/>
              <a:gd name="connsiteX84" fmla="*/ 930385 w 2411140"/>
              <a:gd name="connsiteY84" fmla="*/ 1852474 h 1931308"/>
              <a:gd name="connsiteX85" fmla="*/ 928502 w 2411140"/>
              <a:gd name="connsiteY85" fmla="*/ 1852428 h 1931308"/>
              <a:gd name="connsiteX86" fmla="*/ 921821 w 2411140"/>
              <a:gd name="connsiteY86" fmla="*/ 1851867 h 1931308"/>
              <a:gd name="connsiteX87" fmla="*/ 883800 w 2411140"/>
              <a:gd name="connsiteY87" fmla="*/ 1843191 h 1931308"/>
              <a:gd name="connsiteX88" fmla="*/ 897070 w 2411140"/>
              <a:gd name="connsiteY88" fmla="*/ 1846219 h 1931308"/>
              <a:gd name="connsiteX89" fmla="*/ 887635 w 2411140"/>
              <a:gd name="connsiteY89" fmla="*/ 1844447 h 1931308"/>
              <a:gd name="connsiteX90" fmla="*/ 1713764 w 2411140"/>
              <a:gd name="connsiteY90" fmla="*/ 1822816 h 1931308"/>
              <a:gd name="connsiteX91" fmla="*/ 1712444 w 2411140"/>
              <a:gd name="connsiteY91" fmla="*/ 1824525 h 1931308"/>
              <a:gd name="connsiteX92" fmla="*/ 1665413 w 2411140"/>
              <a:gd name="connsiteY92" fmla="*/ 1864157 h 1931308"/>
              <a:gd name="connsiteX93" fmla="*/ 1655114 w 2411140"/>
              <a:gd name="connsiteY93" fmla="*/ 1874172 h 1931308"/>
              <a:gd name="connsiteX94" fmla="*/ 1648730 w 2411140"/>
              <a:gd name="connsiteY94" fmla="*/ 1874613 h 1931308"/>
              <a:gd name="connsiteX95" fmla="*/ 1642120 w 2411140"/>
              <a:gd name="connsiteY95" fmla="*/ 1878251 h 1931308"/>
              <a:gd name="connsiteX96" fmla="*/ 1616096 w 2411140"/>
              <a:gd name="connsiteY96" fmla="*/ 1889676 h 1931308"/>
              <a:gd name="connsiteX97" fmla="*/ 1666450 w 2411140"/>
              <a:gd name="connsiteY97" fmla="*/ 1863026 h 1931308"/>
              <a:gd name="connsiteX98" fmla="*/ 1715529 w 2411140"/>
              <a:gd name="connsiteY98" fmla="*/ 1820532 h 1931308"/>
              <a:gd name="connsiteX99" fmla="*/ 1714870 w 2411140"/>
              <a:gd name="connsiteY99" fmla="*/ 1821876 h 1931308"/>
              <a:gd name="connsiteX100" fmla="*/ 1713764 w 2411140"/>
              <a:gd name="connsiteY100" fmla="*/ 1822816 h 1931308"/>
              <a:gd name="connsiteX101" fmla="*/ 687091 w 2411140"/>
              <a:gd name="connsiteY101" fmla="*/ 1818522 h 1931308"/>
              <a:gd name="connsiteX102" fmla="*/ 752180 w 2411140"/>
              <a:gd name="connsiteY102" fmla="*/ 1874737 h 1931308"/>
              <a:gd name="connsiteX103" fmla="*/ 787018 w 2411140"/>
              <a:gd name="connsiteY103" fmla="*/ 1891095 h 1931308"/>
              <a:gd name="connsiteX104" fmla="*/ 788429 w 2411140"/>
              <a:gd name="connsiteY104" fmla="*/ 1891930 h 1931308"/>
              <a:gd name="connsiteX105" fmla="*/ 790456 w 2411140"/>
              <a:gd name="connsiteY105" fmla="*/ 1892709 h 1931308"/>
              <a:gd name="connsiteX106" fmla="*/ 834350 w 2411140"/>
              <a:gd name="connsiteY106" fmla="*/ 1913320 h 1931308"/>
              <a:gd name="connsiteX107" fmla="*/ 850173 w 2411140"/>
              <a:gd name="connsiteY107" fmla="*/ 1913835 h 1931308"/>
              <a:gd name="connsiteX108" fmla="*/ 850197 w 2411140"/>
              <a:gd name="connsiteY108" fmla="*/ 1913838 h 1931308"/>
              <a:gd name="connsiteX109" fmla="*/ 911958 w 2411140"/>
              <a:gd name="connsiteY109" fmla="*/ 1924655 h 1931308"/>
              <a:gd name="connsiteX110" fmla="*/ 912195 w 2411140"/>
              <a:gd name="connsiteY110" fmla="*/ 1924646 h 1931308"/>
              <a:gd name="connsiteX111" fmla="*/ 912069 w 2411140"/>
              <a:gd name="connsiteY111" fmla="*/ 1924691 h 1931308"/>
              <a:gd name="connsiteX112" fmla="*/ 935841 w 2411140"/>
              <a:gd name="connsiteY112" fmla="*/ 1926237 h 1931308"/>
              <a:gd name="connsiteX113" fmla="*/ 1460039 w 2411140"/>
              <a:gd name="connsiteY113" fmla="*/ 1927157 h 1931308"/>
              <a:gd name="connsiteX114" fmla="*/ 1466691 w 2411140"/>
              <a:gd name="connsiteY114" fmla="*/ 1926297 h 1931308"/>
              <a:gd name="connsiteX115" fmla="*/ 1471993 w 2411140"/>
              <a:gd name="connsiteY115" fmla="*/ 1930395 h 1931308"/>
              <a:gd name="connsiteX116" fmla="*/ 929989 w 2411140"/>
              <a:gd name="connsiteY116" fmla="*/ 1930174 h 1931308"/>
              <a:gd name="connsiteX117" fmla="*/ 709972 w 2411140"/>
              <a:gd name="connsiteY117" fmla="*/ 1845685 h 1931308"/>
              <a:gd name="connsiteX118" fmla="*/ 1715681 w 2411140"/>
              <a:gd name="connsiteY118" fmla="*/ 1816488 h 1931308"/>
              <a:gd name="connsiteX119" fmla="*/ 1688890 w 2411140"/>
              <a:gd name="connsiteY119" fmla="*/ 1843440 h 1931308"/>
              <a:gd name="connsiteX120" fmla="*/ 1598144 w 2411140"/>
              <a:gd name="connsiteY120" fmla="*/ 1894553 h 1931308"/>
              <a:gd name="connsiteX121" fmla="*/ 1496285 w 2411140"/>
              <a:gd name="connsiteY121" fmla="*/ 1919540 h 1931308"/>
              <a:gd name="connsiteX122" fmla="*/ 1243789 w 2411140"/>
              <a:gd name="connsiteY122" fmla="*/ 1919867 h 1931308"/>
              <a:gd name="connsiteX123" fmla="*/ 1251133 w 2411140"/>
              <a:gd name="connsiteY123" fmla="*/ 1913063 h 1931308"/>
              <a:gd name="connsiteX124" fmla="*/ 1250831 w 2411140"/>
              <a:gd name="connsiteY124" fmla="*/ 1912696 h 1931308"/>
              <a:gd name="connsiteX125" fmla="*/ 1251206 w 2411140"/>
              <a:gd name="connsiteY125" fmla="*/ 1912437 h 1931308"/>
              <a:gd name="connsiteX126" fmla="*/ 1250523 w 2411140"/>
              <a:gd name="connsiteY126" fmla="*/ 1912322 h 1931308"/>
              <a:gd name="connsiteX127" fmla="*/ 1247329 w 2411140"/>
              <a:gd name="connsiteY127" fmla="*/ 1908440 h 1931308"/>
              <a:gd name="connsiteX128" fmla="*/ 1240792 w 2411140"/>
              <a:gd name="connsiteY128" fmla="*/ 1907212 h 1931308"/>
              <a:gd name="connsiteX129" fmla="*/ 1201896 w 2411140"/>
              <a:gd name="connsiteY129" fmla="*/ 1901618 h 1931308"/>
              <a:gd name="connsiteX130" fmla="*/ 1158072 w 2411140"/>
              <a:gd name="connsiteY130" fmla="*/ 1894039 h 1931308"/>
              <a:gd name="connsiteX131" fmla="*/ 1205391 w 2411140"/>
              <a:gd name="connsiteY131" fmla="*/ 1893744 h 1931308"/>
              <a:gd name="connsiteX132" fmla="*/ 1477481 w 2411140"/>
              <a:gd name="connsiteY132" fmla="*/ 1893744 h 1931308"/>
              <a:gd name="connsiteX133" fmla="*/ 1672514 w 2411140"/>
              <a:gd name="connsiteY133" fmla="*/ 1824268 h 1931308"/>
              <a:gd name="connsiteX134" fmla="*/ 1682193 w 2411140"/>
              <a:gd name="connsiteY134" fmla="*/ 1817202 h 1931308"/>
              <a:gd name="connsiteX135" fmla="*/ 1682301 w 2411140"/>
              <a:gd name="connsiteY135" fmla="*/ 1817269 h 1931308"/>
              <a:gd name="connsiteX136" fmla="*/ 1681751 w 2411140"/>
              <a:gd name="connsiteY136" fmla="*/ 1818269 h 1931308"/>
              <a:gd name="connsiteX137" fmla="*/ 1697538 w 2411140"/>
              <a:gd name="connsiteY137" fmla="*/ 1823863 h 1931308"/>
              <a:gd name="connsiteX138" fmla="*/ 1720012 w 2411140"/>
              <a:gd name="connsiteY138" fmla="*/ 1814728 h 1931308"/>
              <a:gd name="connsiteX139" fmla="*/ 1715529 w 2411140"/>
              <a:gd name="connsiteY139" fmla="*/ 1820532 h 1931308"/>
              <a:gd name="connsiteX140" fmla="*/ 1717963 w 2411140"/>
              <a:gd name="connsiteY140" fmla="*/ 1815560 h 1931308"/>
              <a:gd name="connsiteX141" fmla="*/ 1719284 w 2411140"/>
              <a:gd name="connsiteY141" fmla="*/ 1812863 h 1931308"/>
              <a:gd name="connsiteX142" fmla="*/ 1717963 w 2411140"/>
              <a:gd name="connsiteY142" fmla="*/ 1815560 h 1931308"/>
              <a:gd name="connsiteX143" fmla="*/ 1715681 w 2411140"/>
              <a:gd name="connsiteY143" fmla="*/ 1816488 h 1931308"/>
              <a:gd name="connsiteX144" fmla="*/ 676268 w 2411140"/>
              <a:gd name="connsiteY144" fmla="*/ 1805673 h 1931308"/>
              <a:gd name="connsiteX145" fmla="*/ 687091 w 2411140"/>
              <a:gd name="connsiteY145" fmla="*/ 1818522 h 1931308"/>
              <a:gd name="connsiteX146" fmla="*/ 683475 w 2411140"/>
              <a:gd name="connsiteY146" fmla="*/ 1815399 h 1931308"/>
              <a:gd name="connsiteX147" fmla="*/ 1728892 w 2411140"/>
              <a:gd name="connsiteY147" fmla="*/ 1803232 h 1931308"/>
              <a:gd name="connsiteX148" fmla="*/ 1720353 w 2411140"/>
              <a:gd name="connsiteY148" fmla="*/ 1814589 h 1931308"/>
              <a:gd name="connsiteX149" fmla="*/ 1720012 w 2411140"/>
              <a:gd name="connsiteY149" fmla="*/ 1814728 h 1931308"/>
              <a:gd name="connsiteX150" fmla="*/ 650034 w 2411140"/>
              <a:gd name="connsiteY150" fmla="*/ 1771455 h 1931308"/>
              <a:gd name="connsiteX151" fmla="*/ 650062 w 2411140"/>
              <a:gd name="connsiteY151" fmla="*/ 1771461 h 1931308"/>
              <a:gd name="connsiteX152" fmla="*/ 656943 w 2411140"/>
              <a:gd name="connsiteY152" fmla="*/ 1779594 h 1931308"/>
              <a:gd name="connsiteX153" fmla="*/ 676268 w 2411140"/>
              <a:gd name="connsiteY153" fmla="*/ 1805673 h 1931308"/>
              <a:gd name="connsiteX154" fmla="*/ 655912 w 2411140"/>
              <a:gd name="connsiteY154" fmla="*/ 1781507 h 1931308"/>
              <a:gd name="connsiteX155" fmla="*/ 1781292 w 2411140"/>
              <a:gd name="connsiteY155" fmla="*/ 1758525 h 1931308"/>
              <a:gd name="connsiteX156" fmla="*/ 1771614 w 2411140"/>
              <a:gd name="connsiteY156" fmla="*/ 1761120 h 1931308"/>
              <a:gd name="connsiteX157" fmla="*/ 1750050 w 2411140"/>
              <a:gd name="connsiteY157" fmla="*/ 1775840 h 1931308"/>
              <a:gd name="connsiteX158" fmla="*/ 1728892 w 2411140"/>
              <a:gd name="connsiteY158" fmla="*/ 1803232 h 1931308"/>
              <a:gd name="connsiteX159" fmla="*/ 1751007 w 2411140"/>
              <a:gd name="connsiteY159" fmla="*/ 1773816 h 1931308"/>
              <a:gd name="connsiteX160" fmla="*/ 1767492 w 2411140"/>
              <a:gd name="connsiteY160" fmla="*/ 1761157 h 1931308"/>
              <a:gd name="connsiteX161" fmla="*/ 1849610 w 2411140"/>
              <a:gd name="connsiteY161" fmla="*/ 1740203 h 1931308"/>
              <a:gd name="connsiteX162" fmla="*/ 1809618 w 2411140"/>
              <a:gd name="connsiteY162" fmla="*/ 1753121 h 1931308"/>
              <a:gd name="connsiteX163" fmla="*/ 1781292 w 2411140"/>
              <a:gd name="connsiteY163" fmla="*/ 1758525 h 1931308"/>
              <a:gd name="connsiteX164" fmla="*/ 1852106 w 2411140"/>
              <a:gd name="connsiteY164" fmla="*/ 1739534 h 1931308"/>
              <a:gd name="connsiteX165" fmla="*/ 1852865 w 2411140"/>
              <a:gd name="connsiteY165" fmla="*/ 1740293 h 1931308"/>
              <a:gd name="connsiteX166" fmla="*/ 1852837 w 2411140"/>
              <a:gd name="connsiteY166" fmla="*/ 1740302 h 1931308"/>
              <a:gd name="connsiteX167" fmla="*/ 1852077 w 2411140"/>
              <a:gd name="connsiteY167" fmla="*/ 1739542 h 1931308"/>
              <a:gd name="connsiteX168" fmla="*/ 1851799 w 2411140"/>
              <a:gd name="connsiteY168" fmla="*/ 1739264 h 1931308"/>
              <a:gd name="connsiteX169" fmla="*/ 1852077 w 2411140"/>
              <a:gd name="connsiteY169" fmla="*/ 1739542 h 1931308"/>
              <a:gd name="connsiteX170" fmla="*/ 1849610 w 2411140"/>
              <a:gd name="connsiteY170" fmla="*/ 1740203 h 1931308"/>
              <a:gd name="connsiteX171" fmla="*/ 1850474 w 2411140"/>
              <a:gd name="connsiteY171" fmla="*/ 1739924 h 1931308"/>
              <a:gd name="connsiteX172" fmla="*/ 1850903 w 2411140"/>
              <a:gd name="connsiteY172" fmla="*/ 1738331 h 1931308"/>
              <a:gd name="connsiteX173" fmla="*/ 1851824 w 2411140"/>
              <a:gd name="connsiteY173" fmla="*/ 1739252 h 1931308"/>
              <a:gd name="connsiteX174" fmla="*/ 1851799 w 2411140"/>
              <a:gd name="connsiteY174" fmla="*/ 1739264 h 1931308"/>
              <a:gd name="connsiteX175" fmla="*/ 1850878 w 2411140"/>
              <a:gd name="connsiteY175" fmla="*/ 1738343 h 1931308"/>
              <a:gd name="connsiteX176" fmla="*/ 1883246 w 2411140"/>
              <a:gd name="connsiteY176" fmla="*/ 1723592 h 1931308"/>
              <a:gd name="connsiteX177" fmla="*/ 1879427 w 2411140"/>
              <a:gd name="connsiteY177" fmla="*/ 1725696 h 1931308"/>
              <a:gd name="connsiteX178" fmla="*/ 1852571 w 2411140"/>
              <a:gd name="connsiteY178" fmla="*/ 1739409 h 1931308"/>
              <a:gd name="connsiteX179" fmla="*/ 1852106 w 2411140"/>
              <a:gd name="connsiteY179" fmla="*/ 1739534 h 1931308"/>
              <a:gd name="connsiteX180" fmla="*/ 1851824 w 2411140"/>
              <a:gd name="connsiteY180" fmla="*/ 1739252 h 1931308"/>
              <a:gd name="connsiteX181" fmla="*/ 1928823 w 2411140"/>
              <a:gd name="connsiteY181" fmla="*/ 1576568 h 1931308"/>
              <a:gd name="connsiteX182" fmla="*/ 1922158 w 2411140"/>
              <a:gd name="connsiteY182" fmla="*/ 1589750 h 1931308"/>
              <a:gd name="connsiteX183" fmla="*/ 1904050 w 2411140"/>
              <a:gd name="connsiteY183" fmla="*/ 1615151 h 1931308"/>
              <a:gd name="connsiteX184" fmla="*/ 1905451 w 2411140"/>
              <a:gd name="connsiteY184" fmla="*/ 1609526 h 1931308"/>
              <a:gd name="connsiteX185" fmla="*/ 332523 w 2411140"/>
              <a:gd name="connsiteY185" fmla="*/ 1558218 h 1931308"/>
              <a:gd name="connsiteX186" fmla="*/ 368487 w 2411140"/>
              <a:gd name="connsiteY186" fmla="*/ 1559129 h 1931308"/>
              <a:gd name="connsiteX187" fmla="*/ 346776 w 2411140"/>
              <a:gd name="connsiteY187" fmla="*/ 1559252 h 1931308"/>
              <a:gd name="connsiteX188" fmla="*/ 319278 w 2411140"/>
              <a:gd name="connsiteY188" fmla="*/ 1557256 h 1931308"/>
              <a:gd name="connsiteX189" fmla="*/ 332523 w 2411140"/>
              <a:gd name="connsiteY189" fmla="*/ 1558218 h 1931308"/>
              <a:gd name="connsiteX190" fmla="*/ 332305 w 2411140"/>
              <a:gd name="connsiteY190" fmla="*/ 1558212 h 1931308"/>
              <a:gd name="connsiteX191" fmla="*/ 319278 w 2411140"/>
              <a:gd name="connsiteY191" fmla="*/ 1557256 h 1931308"/>
              <a:gd name="connsiteX192" fmla="*/ 293376 w 2411140"/>
              <a:gd name="connsiteY192" fmla="*/ 1554912 h 1931308"/>
              <a:gd name="connsiteX193" fmla="*/ 306472 w 2411140"/>
              <a:gd name="connsiteY193" fmla="*/ 1556704 h 1931308"/>
              <a:gd name="connsiteX194" fmla="*/ 299871 w 2411140"/>
              <a:gd name="connsiteY194" fmla="*/ 1555885 h 1931308"/>
              <a:gd name="connsiteX195" fmla="*/ 293304 w 2411140"/>
              <a:gd name="connsiteY195" fmla="*/ 1554901 h 1931308"/>
              <a:gd name="connsiteX196" fmla="*/ 293376 w 2411140"/>
              <a:gd name="connsiteY196" fmla="*/ 1554912 h 1931308"/>
              <a:gd name="connsiteX197" fmla="*/ 293298 w 2411140"/>
              <a:gd name="connsiteY197" fmla="*/ 1554901 h 1931308"/>
              <a:gd name="connsiteX198" fmla="*/ 468013 w 2411140"/>
              <a:gd name="connsiteY198" fmla="*/ 1530408 h 1931308"/>
              <a:gd name="connsiteX199" fmla="*/ 501342 w 2411140"/>
              <a:gd name="connsiteY199" fmla="*/ 1583655 h 1931308"/>
              <a:gd name="connsiteX200" fmla="*/ 549049 w 2411140"/>
              <a:gd name="connsiteY200" fmla="*/ 1630964 h 1931308"/>
              <a:gd name="connsiteX201" fmla="*/ 623734 w 2411140"/>
              <a:gd name="connsiteY201" fmla="*/ 1674214 h 1931308"/>
              <a:gd name="connsiteX202" fmla="*/ 615103 w 2411140"/>
              <a:gd name="connsiteY202" fmla="*/ 1675711 h 1931308"/>
              <a:gd name="connsiteX203" fmla="*/ 589933 w 2411140"/>
              <a:gd name="connsiteY203" fmla="*/ 1674607 h 1931308"/>
              <a:gd name="connsiteX204" fmla="*/ 540459 w 2411140"/>
              <a:gd name="connsiteY204" fmla="*/ 1640557 h 1931308"/>
              <a:gd name="connsiteX205" fmla="*/ 521806 w 2411140"/>
              <a:gd name="connsiteY205" fmla="*/ 1624706 h 1931308"/>
              <a:gd name="connsiteX206" fmla="*/ 490057 w 2411140"/>
              <a:gd name="connsiteY206" fmla="*/ 1585678 h 1931308"/>
              <a:gd name="connsiteX207" fmla="*/ 468055 w 2411140"/>
              <a:gd name="connsiteY207" fmla="*/ 1531276 h 1931308"/>
              <a:gd name="connsiteX208" fmla="*/ 2252758 w 2411140"/>
              <a:gd name="connsiteY208" fmla="*/ 1504229 h 1931308"/>
              <a:gd name="connsiteX209" fmla="*/ 2245398 w 2411140"/>
              <a:gd name="connsiteY209" fmla="*/ 1504487 h 1931308"/>
              <a:gd name="connsiteX210" fmla="*/ 2044219 w 2411140"/>
              <a:gd name="connsiteY210" fmla="*/ 1548020 h 1931308"/>
              <a:gd name="connsiteX211" fmla="*/ 2023685 w 2411140"/>
              <a:gd name="connsiteY211" fmla="*/ 1561930 h 1931308"/>
              <a:gd name="connsiteX212" fmla="*/ 1983207 w 2411140"/>
              <a:gd name="connsiteY212" fmla="*/ 1636373 h 1931308"/>
              <a:gd name="connsiteX213" fmla="*/ 1963041 w 2411140"/>
              <a:gd name="connsiteY213" fmla="*/ 1662133 h 1931308"/>
              <a:gd name="connsiteX214" fmla="*/ 1981367 w 2411140"/>
              <a:gd name="connsiteY214" fmla="*/ 1645132 h 1931308"/>
              <a:gd name="connsiteX215" fmla="*/ 2028064 w 2411140"/>
              <a:gd name="connsiteY215" fmla="*/ 1565389 h 1931308"/>
              <a:gd name="connsiteX216" fmla="*/ 2040208 w 2411140"/>
              <a:gd name="connsiteY216" fmla="*/ 1554644 h 1931308"/>
              <a:gd name="connsiteX217" fmla="*/ 2069647 w 2411140"/>
              <a:gd name="connsiteY217" fmla="*/ 1553135 h 1931308"/>
              <a:gd name="connsiteX218" fmla="*/ 2201828 w 2411140"/>
              <a:gd name="connsiteY218" fmla="*/ 1528664 h 1931308"/>
              <a:gd name="connsiteX219" fmla="*/ 2252758 w 2411140"/>
              <a:gd name="connsiteY219" fmla="*/ 1504229 h 1931308"/>
              <a:gd name="connsiteX220" fmla="*/ 2344770 w 2411140"/>
              <a:gd name="connsiteY220" fmla="*/ 1426684 h 1931308"/>
              <a:gd name="connsiteX221" fmla="*/ 2344420 w 2411140"/>
              <a:gd name="connsiteY221" fmla="*/ 1429057 h 1931308"/>
              <a:gd name="connsiteX222" fmla="*/ 2343209 w 2411140"/>
              <a:gd name="connsiteY222" fmla="*/ 1430705 h 1931308"/>
              <a:gd name="connsiteX223" fmla="*/ 2343063 w 2411140"/>
              <a:gd name="connsiteY223" fmla="*/ 1430366 h 1931308"/>
              <a:gd name="connsiteX224" fmla="*/ 2343173 w 2411140"/>
              <a:gd name="connsiteY224" fmla="*/ 1430190 h 1931308"/>
              <a:gd name="connsiteX225" fmla="*/ 2311442 w 2411140"/>
              <a:gd name="connsiteY225" fmla="*/ 1404016 h 1931308"/>
              <a:gd name="connsiteX226" fmla="*/ 2310311 w 2411140"/>
              <a:gd name="connsiteY226" fmla="*/ 1406124 h 1931308"/>
              <a:gd name="connsiteX227" fmla="*/ 2317376 w 2411140"/>
              <a:gd name="connsiteY227" fmla="*/ 1404210 h 1931308"/>
              <a:gd name="connsiteX228" fmla="*/ 2342215 w 2411140"/>
              <a:gd name="connsiteY228" fmla="*/ 1410466 h 1931308"/>
              <a:gd name="connsiteX229" fmla="*/ 2340633 w 2411140"/>
              <a:gd name="connsiteY229" fmla="*/ 1424744 h 1931308"/>
              <a:gd name="connsiteX230" fmla="*/ 2343063 w 2411140"/>
              <a:gd name="connsiteY230" fmla="*/ 1430366 h 1931308"/>
              <a:gd name="connsiteX231" fmla="*/ 2337101 w 2411140"/>
              <a:gd name="connsiteY231" fmla="*/ 1439868 h 1931308"/>
              <a:gd name="connsiteX232" fmla="*/ 2331765 w 2411140"/>
              <a:gd name="connsiteY232" fmla="*/ 1449546 h 1931308"/>
              <a:gd name="connsiteX233" fmla="*/ 2270458 w 2411140"/>
              <a:gd name="connsiteY233" fmla="*/ 1501064 h 1931308"/>
              <a:gd name="connsiteX234" fmla="*/ 2094707 w 2411140"/>
              <a:gd name="connsiteY234" fmla="*/ 1557587 h 1931308"/>
              <a:gd name="connsiteX235" fmla="*/ 2044514 w 2411140"/>
              <a:gd name="connsiteY235" fmla="*/ 1558912 h 1931308"/>
              <a:gd name="connsiteX236" fmla="*/ 2033474 w 2411140"/>
              <a:gd name="connsiteY236" fmla="*/ 1566676 h 1931308"/>
              <a:gd name="connsiteX237" fmla="*/ 1777723 w 2411140"/>
              <a:gd name="connsiteY237" fmla="*/ 1768112 h 1931308"/>
              <a:gd name="connsiteX238" fmla="*/ 1754466 w 2411140"/>
              <a:gd name="connsiteY238" fmla="*/ 1783825 h 1931308"/>
              <a:gd name="connsiteX239" fmla="*/ 1656397 w 2411140"/>
              <a:gd name="connsiteY239" fmla="*/ 1879134 h 1931308"/>
              <a:gd name="connsiteX240" fmla="*/ 1656250 w 2411140"/>
              <a:gd name="connsiteY240" fmla="*/ 1878726 h 1931308"/>
              <a:gd name="connsiteX241" fmla="*/ 1656250 w 2411140"/>
              <a:gd name="connsiteY241" fmla="*/ 1874093 h 1931308"/>
              <a:gd name="connsiteX242" fmla="*/ 1655536 w 2411140"/>
              <a:gd name="connsiteY242" fmla="*/ 1874142 h 1931308"/>
              <a:gd name="connsiteX243" fmla="*/ 1656139 w 2411140"/>
              <a:gd name="connsiteY243" fmla="*/ 1873835 h 1931308"/>
              <a:gd name="connsiteX244" fmla="*/ 1659524 w 2411140"/>
              <a:gd name="connsiteY244" fmla="*/ 1871223 h 1931308"/>
              <a:gd name="connsiteX245" fmla="*/ 1747841 w 2411140"/>
              <a:gd name="connsiteY245" fmla="*/ 1782906 h 1931308"/>
              <a:gd name="connsiteX246" fmla="*/ 1780335 w 2411140"/>
              <a:gd name="connsiteY246" fmla="*/ 1762114 h 1931308"/>
              <a:gd name="connsiteX247" fmla="*/ 1852837 w 2411140"/>
              <a:gd name="connsiteY247" fmla="*/ 1740302 h 1931308"/>
              <a:gd name="connsiteX248" fmla="*/ 1852865 w 2411140"/>
              <a:gd name="connsiteY248" fmla="*/ 1740330 h 1931308"/>
              <a:gd name="connsiteX249" fmla="*/ 1879427 w 2411140"/>
              <a:gd name="connsiteY249" fmla="*/ 1725696 h 1931308"/>
              <a:gd name="connsiteX250" fmla="*/ 1895810 w 2411140"/>
              <a:gd name="connsiteY250" fmla="*/ 1717330 h 1931308"/>
              <a:gd name="connsiteX251" fmla="*/ 1883246 w 2411140"/>
              <a:gd name="connsiteY251" fmla="*/ 1723592 h 1931308"/>
              <a:gd name="connsiteX252" fmla="*/ 1899085 w 2411140"/>
              <a:gd name="connsiteY252" fmla="*/ 1714865 h 1931308"/>
              <a:gd name="connsiteX253" fmla="*/ 1874913 w 2411140"/>
              <a:gd name="connsiteY253" fmla="*/ 1726480 h 1931308"/>
              <a:gd name="connsiteX254" fmla="*/ 1850903 w 2411140"/>
              <a:gd name="connsiteY254" fmla="*/ 1738331 h 1931308"/>
              <a:gd name="connsiteX255" fmla="*/ 1850878 w 2411140"/>
              <a:gd name="connsiteY255" fmla="*/ 1738306 h 1931308"/>
              <a:gd name="connsiteX256" fmla="*/ 1841421 w 2411140"/>
              <a:gd name="connsiteY256" fmla="*/ 1740587 h 1931308"/>
              <a:gd name="connsiteX257" fmla="*/ 1765505 w 2411140"/>
              <a:gd name="connsiteY257" fmla="*/ 1758287 h 1931308"/>
              <a:gd name="connsiteX258" fmla="*/ 1750197 w 2411140"/>
              <a:gd name="connsiteY258" fmla="*/ 1769327 h 1931308"/>
              <a:gd name="connsiteX259" fmla="*/ 1719507 w 2411140"/>
              <a:gd name="connsiteY259" fmla="*/ 1812639 h 1931308"/>
              <a:gd name="connsiteX260" fmla="*/ 1719284 w 2411140"/>
              <a:gd name="connsiteY260" fmla="*/ 1812863 h 1931308"/>
              <a:gd name="connsiteX261" fmla="*/ 1719322 w 2411140"/>
              <a:gd name="connsiteY261" fmla="*/ 1812786 h 1931308"/>
              <a:gd name="connsiteX262" fmla="*/ 1699451 w 2411140"/>
              <a:gd name="connsiteY262" fmla="*/ 1820551 h 1931308"/>
              <a:gd name="connsiteX263" fmla="*/ 1690284 w 2411140"/>
              <a:gd name="connsiteY263" fmla="*/ 1822258 h 1931308"/>
              <a:gd name="connsiteX264" fmla="*/ 1682301 w 2411140"/>
              <a:gd name="connsiteY264" fmla="*/ 1817269 h 1931308"/>
              <a:gd name="connsiteX265" fmla="*/ 1687823 w 2411140"/>
              <a:gd name="connsiteY265" fmla="*/ 1807229 h 1931308"/>
              <a:gd name="connsiteX266" fmla="*/ 1741623 w 2411140"/>
              <a:gd name="connsiteY266" fmla="*/ 1744340 h 1931308"/>
              <a:gd name="connsiteX267" fmla="*/ 1754687 w 2411140"/>
              <a:gd name="connsiteY267" fmla="*/ 1737680 h 1931308"/>
              <a:gd name="connsiteX268" fmla="*/ 1992002 w 2411140"/>
              <a:gd name="connsiteY268" fmla="*/ 1564910 h 1931308"/>
              <a:gd name="connsiteX269" fmla="*/ 2032480 w 2411140"/>
              <a:gd name="connsiteY269" fmla="*/ 1540586 h 1931308"/>
              <a:gd name="connsiteX270" fmla="*/ 2249850 w 2411140"/>
              <a:gd name="connsiteY270" fmla="*/ 1464964 h 1931308"/>
              <a:gd name="connsiteX271" fmla="*/ 2298498 w 2411140"/>
              <a:gd name="connsiteY271" fmla="*/ 1416390 h 1931308"/>
              <a:gd name="connsiteX272" fmla="*/ 2309538 w 2411140"/>
              <a:gd name="connsiteY272" fmla="*/ 1404467 h 1931308"/>
              <a:gd name="connsiteX273" fmla="*/ 2268692 w 2411140"/>
              <a:gd name="connsiteY273" fmla="*/ 1346767 h 1931308"/>
              <a:gd name="connsiteX274" fmla="*/ 2255481 w 2411140"/>
              <a:gd name="connsiteY274" fmla="*/ 1367939 h 1931308"/>
              <a:gd name="connsiteX275" fmla="*/ 2219713 w 2411140"/>
              <a:gd name="connsiteY275" fmla="*/ 1412885 h 1931308"/>
              <a:gd name="connsiteX276" fmla="*/ 2169225 w 2411140"/>
              <a:gd name="connsiteY276" fmla="*/ 1457532 h 1931308"/>
              <a:gd name="connsiteX277" fmla="*/ 2061478 w 2411140"/>
              <a:gd name="connsiteY277" fmla="*/ 1499298 h 1931308"/>
              <a:gd name="connsiteX278" fmla="*/ 1976841 w 2411140"/>
              <a:gd name="connsiteY278" fmla="*/ 1505996 h 1931308"/>
              <a:gd name="connsiteX279" fmla="*/ 1957043 w 2411140"/>
              <a:gd name="connsiteY279" fmla="*/ 1516483 h 1931308"/>
              <a:gd name="connsiteX280" fmla="*/ 1937245 w 2411140"/>
              <a:gd name="connsiteY280" fmla="*/ 1554091 h 1931308"/>
              <a:gd name="connsiteX281" fmla="*/ 1906224 w 2411140"/>
              <a:gd name="connsiteY281" fmla="*/ 1606419 h 1931308"/>
              <a:gd name="connsiteX282" fmla="*/ 1905451 w 2411140"/>
              <a:gd name="connsiteY282" fmla="*/ 1609526 h 1931308"/>
              <a:gd name="connsiteX283" fmla="*/ 1902434 w 2411140"/>
              <a:gd name="connsiteY283" fmla="*/ 1613779 h 1931308"/>
              <a:gd name="connsiteX284" fmla="*/ 1889444 w 2411140"/>
              <a:gd name="connsiteY284" fmla="*/ 1627064 h 1931308"/>
              <a:gd name="connsiteX285" fmla="*/ 1783537 w 2411140"/>
              <a:gd name="connsiteY285" fmla="*/ 1688113 h 1931308"/>
              <a:gd name="connsiteX286" fmla="*/ 1766002 w 2411140"/>
              <a:gd name="connsiteY286" fmla="*/ 1690417 h 1931308"/>
              <a:gd name="connsiteX287" fmla="*/ 1753428 w 2411140"/>
              <a:gd name="connsiteY287" fmla="*/ 1686259 h 1931308"/>
              <a:gd name="connsiteX288" fmla="*/ 1818749 w 2411140"/>
              <a:gd name="connsiteY288" fmla="*/ 1660511 h 1931308"/>
              <a:gd name="connsiteX289" fmla="*/ 1953915 w 2411140"/>
              <a:gd name="connsiteY289" fmla="*/ 1509970 h 1931308"/>
              <a:gd name="connsiteX290" fmla="*/ 1967310 w 2411140"/>
              <a:gd name="connsiteY290" fmla="*/ 1502610 h 1931308"/>
              <a:gd name="connsiteX291" fmla="*/ 2119657 w 2411140"/>
              <a:gd name="connsiteY291" fmla="*/ 1475784 h 1931308"/>
              <a:gd name="connsiteX292" fmla="*/ 2264239 w 2411140"/>
              <a:gd name="connsiteY292" fmla="*/ 1351330 h 1931308"/>
              <a:gd name="connsiteX293" fmla="*/ 2268692 w 2411140"/>
              <a:gd name="connsiteY293" fmla="*/ 1346767 h 1931308"/>
              <a:gd name="connsiteX294" fmla="*/ 115172 w 2411140"/>
              <a:gd name="connsiteY294" fmla="*/ 1305007 h 1931308"/>
              <a:gd name="connsiteX295" fmla="*/ 130978 w 2411140"/>
              <a:gd name="connsiteY295" fmla="*/ 1341505 h 1931308"/>
              <a:gd name="connsiteX296" fmla="*/ 213702 w 2411140"/>
              <a:gd name="connsiteY296" fmla="*/ 1436445 h 1931308"/>
              <a:gd name="connsiteX297" fmla="*/ 222883 w 2411140"/>
              <a:gd name="connsiteY297" fmla="*/ 1442623 h 1931308"/>
              <a:gd name="connsiteX298" fmla="*/ 229154 w 2411140"/>
              <a:gd name="connsiteY298" fmla="*/ 1443287 h 1931308"/>
              <a:gd name="connsiteX299" fmla="*/ 229857 w 2411140"/>
              <a:gd name="connsiteY299" fmla="*/ 1443805 h 1931308"/>
              <a:gd name="connsiteX300" fmla="*/ 234052 w 2411140"/>
              <a:gd name="connsiteY300" fmla="*/ 1444026 h 1931308"/>
              <a:gd name="connsiteX301" fmla="*/ 301649 w 2411140"/>
              <a:gd name="connsiteY301" fmla="*/ 1479473 h 1931308"/>
              <a:gd name="connsiteX302" fmla="*/ 288109 w 2411140"/>
              <a:gd name="connsiteY302" fmla="*/ 1481418 h 1931308"/>
              <a:gd name="connsiteX303" fmla="*/ 270041 w 2411140"/>
              <a:gd name="connsiteY303" fmla="*/ 1475746 h 1931308"/>
              <a:gd name="connsiteX304" fmla="*/ 245827 w 2411140"/>
              <a:gd name="connsiteY304" fmla="*/ 1463235 h 1931308"/>
              <a:gd name="connsiteX305" fmla="*/ 128488 w 2411140"/>
              <a:gd name="connsiteY305" fmla="*/ 1342874 h 1931308"/>
              <a:gd name="connsiteX306" fmla="*/ 10462 w 2411140"/>
              <a:gd name="connsiteY306" fmla="*/ 1289987 h 1931308"/>
              <a:gd name="connsiteX307" fmla="*/ 13406 w 2411140"/>
              <a:gd name="connsiteY307" fmla="*/ 1295948 h 1931308"/>
              <a:gd name="connsiteX308" fmla="*/ 22109 w 2411140"/>
              <a:gd name="connsiteY308" fmla="*/ 1324021 h 1931308"/>
              <a:gd name="connsiteX309" fmla="*/ 38331 w 2411140"/>
              <a:gd name="connsiteY309" fmla="*/ 1332277 h 1931308"/>
              <a:gd name="connsiteX310" fmla="*/ 38595 w 2411140"/>
              <a:gd name="connsiteY310" fmla="*/ 1332572 h 1931308"/>
              <a:gd name="connsiteX311" fmla="*/ 38947 w 2411140"/>
              <a:gd name="connsiteY311" fmla="*/ 1332591 h 1931308"/>
              <a:gd name="connsiteX312" fmla="*/ 48365 w 2411140"/>
              <a:gd name="connsiteY312" fmla="*/ 1337384 h 1931308"/>
              <a:gd name="connsiteX313" fmla="*/ 56645 w 2411140"/>
              <a:gd name="connsiteY313" fmla="*/ 1339997 h 1931308"/>
              <a:gd name="connsiteX314" fmla="*/ 65881 w 2411140"/>
              <a:gd name="connsiteY314" fmla="*/ 1333962 h 1931308"/>
              <a:gd name="connsiteX315" fmla="*/ 65881 w 2411140"/>
              <a:gd name="connsiteY315" fmla="*/ 1333961 h 1931308"/>
              <a:gd name="connsiteX316" fmla="*/ 97455 w 2411140"/>
              <a:gd name="connsiteY316" fmla="*/ 1396850 h 1931308"/>
              <a:gd name="connsiteX317" fmla="*/ 258228 w 2411140"/>
              <a:gd name="connsiteY317" fmla="*/ 1521635 h 1931308"/>
              <a:gd name="connsiteX318" fmla="*/ 260837 w 2411140"/>
              <a:gd name="connsiteY318" fmla="*/ 1523011 h 1931308"/>
              <a:gd name="connsiteX319" fmla="*/ 253408 w 2411140"/>
              <a:gd name="connsiteY319" fmla="*/ 1528442 h 1931308"/>
              <a:gd name="connsiteX320" fmla="*/ 260363 w 2411140"/>
              <a:gd name="connsiteY320" fmla="*/ 1536023 h 1931308"/>
              <a:gd name="connsiteX321" fmla="*/ 265184 w 2411140"/>
              <a:gd name="connsiteY321" fmla="*/ 1538525 h 1931308"/>
              <a:gd name="connsiteX322" fmla="*/ 331238 w 2411140"/>
              <a:gd name="connsiteY322" fmla="*/ 1550337 h 1931308"/>
              <a:gd name="connsiteX323" fmla="*/ 300290 w 2411140"/>
              <a:gd name="connsiteY323" fmla="*/ 1548019 h 1931308"/>
              <a:gd name="connsiteX324" fmla="*/ 251053 w 2411140"/>
              <a:gd name="connsiteY324" fmla="*/ 1540402 h 1931308"/>
              <a:gd name="connsiteX325" fmla="*/ 251207 w 2411140"/>
              <a:gd name="connsiteY325" fmla="*/ 1542452 h 1931308"/>
              <a:gd name="connsiteX326" fmla="*/ 249176 w 2411140"/>
              <a:gd name="connsiteY326" fmla="*/ 1542095 h 1931308"/>
              <a:gd name="connsiteX327" fmla="*/ 249039 w 2411140"/>
              <a:gd name="connsiteY327" fmla="*/ 1542043 h 1931308"/>
              <a:gd name="connsiteX328" fmla="*/ 239793 w 2411140"/>
              <a:gd name="connsiteY328" fmla="*/ 1537311 h 1931308"/>
              <a:gd name="connsiteX329" fmla="*/ 154125 w 2411140"/>
              <a:gd name="connsiteY329" fmla="*/ 1499555 h 1931308"/>
              <a:gd name="connsiteX330" fmla="*/ 73970 w 2411140"/>
              <a:gd name="connsiteY330" fmla="*/ 1433233 h 1931308"/>
              <a:gd name="connsiteX331" fmla="*/ 72555 w 2411140"/>
              <a:gd name="connsiteY331" fmla="*/ 1431576 h 1931308"/>
              <a:gd name="connsiteX332" fmla="*/ 21355 w 2411140"/>
              <a:gd name="connsiteY332" fmla="*/ 1340916 h 1931308"/>
              <a:gd name="connsiteX333" fmla="*/ 10316 w 2411140"/>
              <a:gd name="connsiteY333" fmla="*/ 1290943 h 1931308"/>
              <a:gd name="connsiteX334" fmla="*/ 10299 w 2411140"/>
              <a:gd name="connsiteY334" fmla="*/ 1290479 h 1931308"/>
              <a:gd name="connsiteX335" fmla="*/ 108646 w 2411140"/>
              <a:gd name="connsiteY335" fmla="*/ 1288695 h 1931308"/>
              <a:gd name="connsiteX336" fmla="*/ 109790 w 2411140"/>
              <a:gd name="connsiteY336" fmla="*/ 1289703 h 1931308"/>
              <a:gd name="connsiteX337" fmla="*/ 115172 w 2411140"/>
              <a:gd name="connsiteY337" fmla="*/ 1305007 h 1931308"/>
              <a:gd name="connsiteX338" fmla="*/ 108311 w 2411140"/>
              <a:gd name="connsiteY338" fmla="*/ 1289164 h 1931308"/>
              <a:gd name="connsiteX339" fmla="*/ 9763 w 2411140"/>
              <a:gd name="connsiteY339" fmla="*/ 1288220 h 1931308"/>
              <a:gd name="connsiteX340" fmla="*/ 10231 w 2411140"/>
              <a:gd name="connsiteY340" fmla="*/ 1288588 h 1931308"/>
              <a:gd name="connsiteX341" fmla="*/ 10299 w 2411140"/>
              <a:gd name="connsiteY341" fmla="*/ 1290479 h 1931308"/>
              <a:gd name="connsiteX342" fmla="*/ 8917 w 2411140"/>
              <a:gd name="connsiteY342" fmla="*/ 1294660 h 1931308"/>
              <a:gd name="connsiteX343" fmla="*/ 9763 w 2411140"/>
              <a:gd name="connsiteY343" fmla="*/ 1288220 h 1931308"/>
              <a:gd name="connsiteX344" fmla="*/ 107648 w 2411140"/>
              <a:gd name="connsiteY344" fmla="*/ 1287815 h 1931308"/>
              <a:gd name="connsiteX345" fmla="*/ 107776 w 2411140"/>
              <a:gd name="connsiteY345" fmla="*/ 1287928 h 1931308"/>
              <a:gd name="connsiteX346" fmla="*/ 108311 w 2411140"/>
              <a:gd name="connsiteY346" fmla="*/ 1289164 h 1931308"/>
              <a:gd name="connsiteX347" fmla="*/ 107280 w 2411140"/>
              <a:gd name="connsiteY347" fmla="*/ 1290612 h 1931308"/>
              <a:gd name="connsiteX348" fmla="*/ 107254 w 2411140"/>
              <a:gd name="connsiteY348" fmla="*/ 1290429 h 1931308"/>
              <a:gd name="connsiteX349" fmla="*/ 2291747 w 2411140"/>
              <a:gd name="connsiteY349" fmla="*/ 1271636 h 1931308"/>
              <a:gd name="connsiteX350" fmla="*/ 2291323 w 2411140"/>
              <a:gd name="connsiteY350" fmla="*/ 1285314 h 1931308"/>
              <a:gd name="connsiteX351" fmla="*/ 2291544 w 2411140"/>
              <a:gd name="connsiteY351" fmla="*/ 1292673 h 1931308"/>
              <a:gd name="connsiteX352" fmla="*/ 2291801 w 2411140"/>
              <a:gd name="connsiteY352" fmla="*/ 1318064 h 1931308"/>
              <a:gd name="connsiteX353" fmla="*/ 2264129 w 2411140"/>
              <a:gd name="connsiteY353" fmla="*/ 1377237 h 1931308"/>
              <a:gd name="connsiteX354" fmla="*/ 2094597 w 2411140"/>
              <a:gd name="connsiteY354" fmla="*/ 1497605 h 1931308"/>
              <a:gd name="connsiteX355" fmla="*/ 1996602 w 2411140"/>
              <a:gd name="connsiteY355" fmla="*/ 1510595 h 1931308"/>
              <a:gd name="connsiteX356" fmla="*/ 1969845 w 2411140"/>
              <a:gd name="connsiteY356" fmla="*/ 1515250 h 1931308"/>
              <a:gd name="connsiteX357" fmla="*/ 1966625 w 2411140"/>
              <a:gd name="connsiteY357" fmla="*/ 1519478 h 1931308"/>
              <a:gd name="connsiteX358" fmla="*/ 1966266 w 2411140"/>
              <a:gd name="connsiteY358" fmla="*/ 1519698 h 1931308"/>
              <a:gd name="connsiteX359" fmla="*/ 1965890 w 2411140"/>
              <a:gd name="connsiteY359" fmla="*/ 1520443 h 1931308"/>
              <a:gd name="connsiteX360" fmla="*/ 1953437 w 2411140"/>
              <a:gd name="connsiteY360" fmla="*/ 1536796 h 1931308"/>
              <a:gd name="connsiteX361" fmla="*/ 1945231 w 2411140"/>
              <a:gd name="connsiteY361" fmla="*/ 1553429 h 1931308"/>
              <a:gd name="connsiteX362" fmla="*/ 1928823 w 2411140"/>
              <a:gd name="connsiteY362" fmla="*/ 1576568 h 1931308"/>
              <a:gd name="connsiteX363" fmla="*/ 1955645 w 2411140"/>
              <a:gd name="connsiteY363" fmla="*/ 1523512 h 1931308"/>
              <a:gd name="connsiteX364" fmla="*/ 1979858 w 2411140"/>
              <a:gd name="connsiteY364" fmla="*/ 1508498 h 1931308"/>
              <a:gd name="connsiteX365" fmla="*/ 2081165 w 2411140"/>
              <a:gd name="connsiteY365" fmla="*/ 1497863 h 1931308"/>
              <a:gd name="connsiteX366" fmla="*/ 2173162 w 2411140"/>
              <a:gd name="connsiteY366" fmla="*/ 1457863 h 1931308"/>
              <a:gd name="connsiteX367" fmla="*/ 2238406 w 2411140"/>
              <a:gd name="connsiteY367" fmla="*/ 1395305 h 1931308"/>
              <a:gd name="connsiteX368" fmla="*/ 2255481 w 2411140"/>
              <a:gd name="connsiteY368" fmla="*/ 1367939 h 1931308"/>
              <a:gd name="connsiteX369" fmla="*/ 2261700 w 2411140"/>
              <a:gd name="connsiteY369" fmla="*/ 1360125 h 1931308"/>
              <a:gd name="connsiteX370" fmla="*/ 2268692 w 2411140"/>
              <a:gd name="connsiteY370" fmla="*/ 1346767 h 1931308"/>
              <a:gd name="connsiteX371" fmla="*/ 2269023 w 2411140"/>
              <a:gd name="connsiteY371" fmla="*/ 1342646 h 1931308"/>
              <a:gd name="connsiteX372" fmla="*/ 2279621 w 2411140"/>
              <a:gd name="connsiteY372" fmla="*/ 1322701 h 1931308"/>
              <a:gd name="connsiteX373" fmla="*/ 2287441 w 2411140"/>
              <a:gd name="connsiteY373" fmla="*/ 1292586 h 1931308"/>
              <a:gd name="connsiteX374" fmla="*/ 106959 w 2411140"/>
              <a:gd name="connsiteY374" fmla="*/ 1262440 h 1931308"/>
              <a:gd name="connsiteX375" fmla="*/ 109010 w 2411140"/>
              <a:gd name="connsiteY375" fmla="*/ 1287484 h 1931308"/>
              <a:gd name="connsiteX376" fmla="*/ 109175 w 2411140"/>
              <a:gd name="connsiteY376" fmla="*/ 1287953 h 1931308"/>
              <a:gd name="connsiteX377" fmla="*/ 108646 w 2411140"/>
              <a:gd name="connsiteY377" fmla="*/ 1288695 h 1931308"/>
              <a:gd name="connsiteX378" fmla="*/ 107776 w 2411140"/>
              <a:gd name="connsiteY378" fmla="*/ 1287928 h 1931308"/>
              <a:gd name="connsiteX379" fmla="*/ 107648 w 2411140"/>
              <a:gd name="connsiteY379" fmla="*/ 1287632 h 1931308"/>
              <a:gd name="connsiteX380" fmla="*/ 104284 w 2411140"/>
              <a:gd name="connsiteY380" fmla="*/ 1164528 h 1931308"/>
              <a:gd name="connsiteX381" fmla="*/ 106959 w 2411140"/>
              <a:gd name="connsiteY381" fmla="*/ 1262440 h 1931308"/>
              <a:gd name="connsiteX382" fmla="*/ 104042 w 2411140"/>
              <a:gd name="connsiteY382" fmla="*/ 1226803 h 1931308"/>
              <a:gd name="connsiteX383" fmla="*/ 2294783 w 2411140"/>
              <a:gd name="connsiteY383" fmla="*/ 1127489 h 1931308"/>
              <a:gd name="connsiteX384" fmla="*/ 2294892 w 2411140"/>
              <a:gd name="connsiteY384" fmla="*/ 1246896 h 1931308"/>
              <a:gd name="connsiteX385" fmla="*/ 2293715 w 2411140"/>
              <a:gd name="connsiteY385" fmla="*/ 1262057 h 1931308"/>
              <a:gd name="connsiteX386" fmla="*/ 2291747 w 2411140"/>
              <a:gd name="connsiteY386" fmla="*/ 1271636 h 1931308"/>
              <a:gd name="connsiteX387" fmla="*/ 2293715 w 2411140"/>
              <a:gd name="connsiteY387" fmla="*/ 1208036 h 1931308"/>
              <a:gd name="connsiteX388" fmla="*/ 2293715 w 2411140"/>
              <a:gd name="connsiteY388" fmla="*/ 1142461 h 1931308"/>
              <a:gd name="connsiteX389" fmla="*/ 8445 w 2411140"/>
              <a:gd name="connsiteY389" fmla="*/ 1047235 h 1931308"/>
              <a:gd name="connsiteX390" fmla="*/ 9363 w 2411140"/>
              <a:gd name="connsiteY390" fmla="*/ 1048233 h 1931308"/>
              <a:gd name="connsiteX391" fmla="*/ 8880 w 2411140"/>
              <a:gd name="connsiteY391" fmla="*/ 1054953 h 1931308"/>
              <a:gd name="connsiteX392" fmla="*/ 8880 w 2411140"/>
              <a:gd name="connsiteY392" fmla="*/ 1164982 h 1931308"/>
              <a:gd name="connsiteX393" fmla="*/ 4685 w 2411140"/>
              <a:gd name="connsiteY393" fmla="*/ 1043141 h 1931308"/>
              <a:gd name="connsiteX394" fmla="*/ 7861 w 2411140"/>
              <a:gd name="connsiteY394" fmla="*/ 1046599 h 1931308"/>
              <a:gd name="connsiteX395" fmla="*/ 8273 w 2411140"/>
              <a:gd name="connsiteY395" fmla="*/ 1183675 h 1931308"/>
              <a:gd name="connsiteX396" fmla="*/ 6796 w 2411140"/>
              <a:gd name="connsiteY396" fmla="*/ 1181559 h 1931308"/>
              <a:gd name="connsiteX397" fmla="*/ 6893 w 2411140"/>
              <a:gd name="connsiteY397" fmla="*/ 1175947 h 1931308"/>
              <a:gd name="connsiteX398" fmla="*/ 6304 w 2411140"/>
              <a:gd name="connsiteY398" fmla="*/ 1054511 h 1931308"/>
              <a:gd name="connsiteX399" fmla="*/ 4693 w 2411140"/>
              <a:gd name="connsiteY399" fmla="*/ 1044003 h 1931308"/>
              <a:gd name="connsiteX400" fmla="*/ 7850 w 2411140"/>
              <a:gd name="connsiteY400" fmla="*/ 885789 h 1931308"/>
              <a:gd name="connsiteX401" fmla="*/ 8445 w 2411140"/>
              <a:gd name="connsiteY401" fmla="*/ 1047235 h 1931308"/>
              <a:gd name="connsiteX402" fmla="*/ 7861 w 2411140"/>
              <a:gd name="connsiteY402" fmla="*/ 1046599 h 1931308"/>
              <a:gd name="connsiteX403" fmla="*/ 7850 w 2411140"/>
              <a:gd name="connsiteY403" fmla="*/ 1042809 h 1931308"/>
              <a:gd name="connsiteX404" fmla="*/ 6342 w 2411140"/>
              <a:gd name="connsiteY404" fmla="*/ 793111 h 1931308"/>
              <a:gd name="connsiteX405" fmla="*/ 6819 w 2411140"/>
              <a:gd name="connsiteY405" fmla="*/ 799607 h 1931308"/>
              <a:gd name="connsiteX406" fmla="*/ 6819 w 2411140"/>
              <a:gd name="connsiteY406" fmla="*/ 806433 h 1931308"/>
              <a:gd name="connsiteX407" fmla="*/ 6488 w 2411140"/>
              <a:gd name="connsiteY407" fmla="*/ 863342 h 1931308"/>
              <a:gd name="connsiteX408" fmla="*/ 4722 w 2411140"/>
              <a:gd name="connsiteY408" fmla="*/ 874823 h 1931308"/>
              <a:gd name="connsiteX409" fmla="*/ 4722 w 2411140"/>
              <a:gd name="connsiteY409" fmla="*/ 862224 h 1931308"/>
              <a:gd name="connsiteX410" fmla="*/ 5642 w 2411140"/>
              <a:gd name="connsiteY410" fmla="*/ 799974 h 1931308"/>
              <a:gd name="connsiteX411" fmla="*/ 6930 w 2411140"/>
              <a:gd name="connsiteY411" fmla="*/ 787352 h 1931308"/>
              <a:gd name="connsiteX412" fmla="*/ 8954 w 2411140"/>
              <a:gd name="connsiteY412" fmla="*/ 798613 h 1931308"/>
              <a:gd name="connsiteX413" fmla="*/ 8954 w 2411140"/>
              <a:gd name="connsiteY413" fmla="*/ 872210 h 1931308"/>
              <a:gd name="connsiteX414" fmla="*/ 10859 w 2411140"/>
              <a:gd name="connsiteY414" fmla="*/ 883463 h 1931308"/>
              <a:gd name="connsiteX415" fmla="*/ 6469 w 2411140"/>
              <a:gd name="connsiteY415" fmla="*/ 878880 h 1931308"/>
              <a:gd name="connsiteX416" fmla="*/ 6819 w 2411140"/>
              <a:gd name="connsiteY416" fmla="*/ 872689 h 1931308"/>
              <a:gd name="connsiteX417" fmla="*/ 6819 w 2411140"/>
              <a:gd name="connsiteY417" fmla="*/ 806433 h 1931308"/>
              <a:gd name="connsiteX418" fmla="*/ 105793 w 2411140"/>
              <a:gd name="connsiteY418" fmla="*/ 776886 h 1931308"/>
              <a:gd name="connsiteX419" fmla="*/ 104284 w 2411140"/>
              <a:gd name="connsiteY419" fmla="*/ 1164528 h 1931308"/>
              <a:gd name="connsiteX420" fmla="*/ 102610 w 2411140"/>
              <a:gd name="connsiteY420" fmla="*/ 1103274 h 1931308"/>
              <a:gd name="connsiteX421" fmla="*/ 103232 w 2411140"/>
              <a:gd name="connsiteY421" fmla="*/ 918834 h 1931308"/>
              <a:gd name="connsiteX422" fmla="*/ 103232 w 2411140"/>
              <a:gd name="connsiteY422" fmla="*/ 790039 h 1931308"/>
              <a:gd name="connsiteX423" fmla="*/ 118099 w 2411140"/>
              <a:gd name="connsiteY423" fmla="*/ 726303 h 1931308"/>
              <a:gd name="connsiteX424" fmla="*/ 118540 w 2411140"/>
              <a:gd name="connsiteY424" fmla="*/ 1110777 h 1931308"/>
              <a:gd name="connsiteX425" fmla="*/ 118540 w 2411140"/>
              <a:gd name="connsiteY425" fmla="*/ 1230925 h 1931308"/>
              <a:gd name="connsiteX426" fmla="*/ 190629 w 2411140"/>
              <a:gd name="connsiteY426" fmla="*/ 1406381 h 1931308"/>
              <a:gd name="connsiteX427" fmla="*/ 234051 w 2411140"/>
              <a:gd name="connsiteY427" fmla="*/ 1443805 h 1931308"/>
              <a:gd name="connsiteX428" fmla="*/ 229154 w 2411140"/>
              <a:gd name="connsiteY428" fmla="*/ 1443287 h 1931308"/>
              <a:gd name="connsiteX429" fmla="*/ 185146 w 2411140"/>
              <a:gd name="connsiteY429" fmla="*/ 1410834 h 1931308"/>
              <a:gd name="connsiteX430" fmla="*/ 115228 w 2411140"/>
              <a:gd name="connsiteY430" fmla="*/ 1299885 h 1931308"/>
              <a:gd name="connsiteX431" fmla="*/ 113260 w 2411140"/>
              <a:gd name="connsiteY431" fmla="*/ 1292760 h 1931308"/>
              <a:gd name="connsiteX432" fmla="*/ 109790 w 2411140"/>
              <a:gd name="connsiteY432" fmla="*/ 1289703 h 1931308"/>
              <a:gd name="connsiteX433" fmla="*/ 109175 w 2411140"/>
              <a:gd name="connsiteY433" fmla="*/ 1287953 h 1931308"/>
              <a:gd name="connsiteX434" fmla="*/ 109745 w 2411140"/>
              <a:gd name="connsiteY434" fmla="*/ 1287153 h 1931308"/>
              <a:gd name="connsiteX435" fmla="*/ 106581 w 2411140"/>
              <a:gd name="connsiteY435" fmla="*/ 1241523 h 1931308"/>
              <a:gd name="connsiteX436" fmla="*/ 106581 w 2411140"/>
              <a:gd name="connsiteY436" fmla="*/ 788125 h 1931308"/>
              <a:gd name="connsiteX437" fmla="*/ 108641 w 2411140"/>
              <a:gd name="connsiteY437" fmla="*/ 770867 h 1931308"/>
              <a:gd name="connsiteX438" fmla="*/ 117864 w 2411140"/>
              <a:gd name="connsiteY438" fmla="*/ 727178 h 1931308"/>
              <a:gd name="connsiteX439" fmla="*/ 6602 w 2411140"/>
              <a:gd name="connsiteY439" fmla="*/ 646569 h 1931308"/>
              <a:gd name="connsiteX440" fmla="*/ 6930 w 2411140"/>
              <a:gd name="connsiteY440" fmla="*/ 787352 h 1931308"/>
              <a:gd name="connsiteX441" fmla="*/ 6342 w 2411140"/>
              <a:gd name="connsiteY441" fmla="*/ 793111 h 1931308"/>
              <a:gd name="connsiteX442" fmla="*/ 5863 w 2411140"/>
              <a:gd name="connsiteY442" fmla="*/ 786580 h 1931308"/>
              <a:gd name="connsiteX443" fmla="*/ 5863 w 2411140"/>
              <a:gd name="connsiteY443" fmla="*/ 651492 h 1931308"/>
              <a:gd name="connsiteX444" fmla="*/ 19533 w 2411140"/>
              <a:gd name="connsiteY444" fmla="*/ 598133 h 1931308"/>
              <a:gd name="connsiteX445" fmla="*/ 15696 w 2411140"/>
              <a:gd name="connsiteY445" fmla="*/ 622604 h 1931308"/>
              <a:gd name="connsiteX446" fmla="*/ 14611 w 2411140"/>
              <a:gd name="connsiteY446" fmla="*/ 626422 h 1931308"/>
              <a:gd name="connsiteX447" fmla="*/ 14191 w 2411140"/>
              <a:gd name="connsiteY447" fmla="*/ 632208 h 1931308"/>
              <a:gd name="connsiteX448" fmla="*/ 7850 w 2411140"/>
              <a:gd name="connsiteY448" fmla="*/ 672651 h 1931308"/>
              <a:gd name="connsiteX449" fmla="*/ 7850 w 2411140"/>
              <a:gd name="connsiteY449" fmla="*/ 661905 h 1931308"/>
              <a:gd name="connsiteX450" fmla="*/ 8513 w 2411140"/>
              <a:gd name="connsiteY450" fmla="*/ 647738 h 1931308"/>
              <a:gd name="connsiteX451" fmla="*/ 9653 w 2411140"/>
              <a:gd name="connsiteY451" fmla="*/ 642034 h 1931308"/>
              <a:gd name="connsiteX452" fmla="*/ 10941 w 2411140"/>
              <a:gd name="connsiteY452" fmla="*/ 628234 h 1931308"/>
              <a:gd name="connsiteX453" fmla="*/ 16662 w 2411140"/>
              <a:gd name="connsiteY453" fmla="*/ 606248 h 1931308"/>
              <a:gd name="connsiteX454" fmla="*/ 23445 w 2411140"/>
              <a:gd name="connsiteY454" fmla="*/ 587078 h 1931308"/>
              <a:gd name="connsiteX455" fmla="*/ 19533 w 2411140"/>
              <a:gd name="connsiteY455" fmla="*/ 598133 h 1931308"/>
              <a:gd name="connsiteX456" fmla="*/ 20089 w 2411140"/>
              <a:gd name="connsiteY456" fmla="*/ 594590 h 1931308"/>
              <a:gd name="connsiteX457" fmla="*/ 30578 w 2411140"/>
              <a:gd name="connsiteY457" fmla="*/ 571114 h 1931308"/>
              <a:gd name="connsiteX458" fmla="*/ 23445 w 2411140"/>
              <a:gd name="connsiteY458" fmla="*/ 587078 h 1931308"/>
              <a:gd name="connsiteX459" fmla="*/ 25933 w 2411140"/>
              <a:gd name="connsiteY459" fmla="*/ 580049 h 1931308"/>
              <a:gd name="connsiteX460" fmla="*/ 55756 w 2411140"/>
              <a:gd name="connsiteY460" fmla="*/ 522688 h 1931308"/>
              <a:gd name="connsiteX461" fmla="*/ 30578 w 2411140"/>
              <a:gd name="connsiteY461" fmla="*/ 571114 h 1931308"/>
              <a:gd name="connsiteX462" fmla="*/ 47968 w 2411140"/>
              <a:gd name="connsiteY462" fmla="*/ 532193 h 1931308"/>
              <a:gd name="connsiteX463" fmla="*/ 71765 w 2411140"/>
              <a:gd name="connsiteY463" fmla="*/ 503149 h 1931308"/>
              <a:gd name="connsiteX464" fmla="*/ 55756 w 2411140"/>
              <a:gd name="connsiteY464" fmla="*/ 522688 h 1931308"/>
              <a:gd name="connsiteX465" fmla="*/ 59368 w 2411140"/>
              <a:gd name="connsiteY465" fmla="*/ 515741 h 1931308"/>
              <a:gd name="connsiteX466" fmla="*/ 230444 w 2411140"/>
              <a:gd name="connsiteY466" fmla="*/ 493006 h 1931308"/>
              <a:gd name="connsiteX467" fmla="*/ 158559 w 2411140"/>
              <a:gd name="connsiteY467" fmla="*/ 566482 h 1931308"/>
              <a:gd name="connsiteX468" fmla="*/ 120307 w 2411140"/>
              <a:gd name="connsiteY468" fmla="*/ 667536 h 1931308"/>
              <a:gd name="connsiteX469" fmla="*/ 118025 w 2411140"/>
              <a:gd name="connsiteY469" fmla="*/ 726414 h 1931308"/>
              <a:gd name="connsiteX470" fmla="*/ 117864 w 2411140"/>
              <a:gd name="connsiteY470" fmla="*/ 727178 h 1931308"/>
              <a:gd name="connsiteX471" fmla="*/ 109193 w 2411140"/>
              <a:gd name="connsiteY471" fmla="*/ 759422 h 1931308"/>
              <a:gd name="connsiteX472" fmla="*/ 105793 w 2411140"/>
              <a:gd name="connsiteY472" fmla="*/ 776886 h 1931308"/>
              <a:gd name="connsiteX473" fmla="*/ 106103 w 2411140"/>
              <a:gd name="connsiteY473" fmla="*/ 697158 h 1931308"/>
              <a:gd name="connsiteX474" fmla="*/ 193941 w 2411140"/>
              <a:gd name="connsiteY474" fmla="*/ 505805 h 1931308"/>
              <a:gd name="connsiteX475" fmla="*/ 204981 w 2411140"/>
              <a:gd name="connsiteY475" fmla="*/ 499328 h 1931308"/>
              <a:gd name="connsiteX476" fmla="*/ 219971 w 2411140"/>
              <a:gd name="connsiteY476" fmla="*/ 496757 h 1931308"/>
              <a:gd name="connsiteX477" fmla="*/ 110726 w 2411140"/>
              <a:gd name="connsiteY477" fmla="*/ 463575 h 1931308"/>
              <a:gd name="connsiteX478" fmla="*/ 71765 w 2411140"/>
              <a:gd name="connsiteY478" fmla="*/ 503149 h 1931308"/>
              <a:gd name="connsiteX479" fmla="*/ 92745 w 2411140"/>
              <a:gd name="connsiteY479" fmla="*/ 477543 h 1931308"/>
              <a:gd name="connsiteX480" fmla="*/ 2093453 w 2411140"/>
              <a:gd name="connsiteY480" fmla="*/ 448095 h 1931308"/>
              <a:gd name="connsiteX481" fmla="*/ 2100190 w 2411140"/>
              <a:gd name="connsiteY481" fmla="*/ 448988 h 1931308"/>
              <a:gd name="connsiteX482" fmla="*/ 2115130 w 2411140"/>
              <a:gd name="connsiteY482" fmla="*/ 451454 h 1931308"/>
              <a:gd name="connsiteX483" fmla="*/ 2151929 w 2411140"/>
              <a:gd name="connsiteY483" fmla="*/ 458814 h 1931308"/>
              <a:gd name="connsiteX484" fmla="*/ 2246429 w 2411140"/>
              <a:gd name="connsiteY484" fmla="*/ 533258 h 1931308"/>
              <a:gd name="connsiteX485" fmla="*/ 2306337 w 2411140"/>
              <a:gd name="connsiteY485" fmla="*/ 682624 h 1931308"/>
              <a:gd name="connsiteX486" fmla="*/ 2306079 w 2411140"/>
              <a:gd name="connsiteY486" fmla="*/ 872468 h 1931308"/>
              <a:gd name="connsiteX487" fmla="*/ 2304681 w 2411140"/>
              <a:gd name="connsiteY487" fmla="*/ 988164 h 1931308"/>
              <a:gd name="connsiteX488" fmla="*/ 2303319 w 2411140"/>
              <a:gd name="connsiteY488" fmla="*/ 1007741 h 1931308"/>
              <a:gd name="connsiteX489" fmla="*/ 2294783 w 2411140"/>
              <a:gd name="connsiteY489" fmla="*/ 1127489 h 1931308"/>
              <a:gd name="connsiteX490" fmla="*/ 2294377 w 2411140"/>
              <a:gd name="connsiteY490" fmla="*/ 686340 h 1931308"/>
              <a:gd name="connsiteX491" fmla="*/ 2231819 w 2411140"/>
              <a:gd name="connsiteY491" fmla="*/ 536901 h 1931308"/>
              <a:gd name="connsiteX492" fmla="*/ 2166851 w 2411140"/>
              <a:gd name="connsiteY492" fmla="*/ 481721 h 1931308"/>
              <a:gd name="connsiteX493" fmla="*/ 134793 w 2411140"/>
              <a:gd name="connsiteY493" fmla="*/ 444880 h 1931308"/>
              <a:gd name="connsiteX494" fmla="*/ 110726 w 2411140"/>
              <a:gd name="connsiteY494" fmla="*/ 463575 h 1931308"/>
              <a:gd name="connsiteX495" fmla="*/ 122466 w 2411140"/>
              <a:gd name="connsiteY495" fmla="*/ 451651 h 1931308"/>
              <a:gd name="connsiteX496" fmla="*/ 123699 w 2411140"/>
              <a:gd name="connsiteY496" fmla="*/ 450932 h 1931308"/>
              <a:gd name="connsiteX497" fmla="*/ 1953915 w 2411140"/>
              <a:gd name="connsiteY497" fmla="*/ 420064 h 1931308"/>
              <a:gd name="connsiteX498" fmla="*/ 1958983 w 2411140"/>
              <a:gd name="connsiteY498" fmla="*/ 426919 h 1931308"/>
              <a:gd name="connsiteX499" fmla="*/ 1958773 w 2411140"/>
              <a:gd name="connsiteY499" fmla="*/ 426946 h 1931308"/>
              <a:gd name="connsiteX500" fmla="*/ 1957044 w 2411140"/>
              <a:gd name="connsiteY500" fmla="*/ 428675 h 1931308"/>
              <a:gd name="connsiteX501" fmla="*/ 1956602 w 2411140"/>
              <a:gd name="connsiteY501" fmla="*/ 428675 h 1931308"/>
              <a:gd name="connsiteX502" fmla="*/ 189434 w 2411140"/>
              <a:gd name="connsiteY502" fmla="*/ 415076 h 1931308"/>
              <a:gd name="connsiteX503" fmla="*/ 134793 w 2411140"/>
              <a:gd name="connsiteY503" fmla="*/ 444880 h 1931308"/>
              <a:gd name="connsiteX504" fmla="*/ 136958 w 2411140"/>
              <a:gd name="connsiteY504" fmla="*/ 443199 h 1931308"/>
              <a:gd name="connsiteX505" fmla="*/ 166668 w 2411140"/>
              <a:gd name="connsiteY505" fmla="*/ 425871 h 1931308"/>
              <a:gd name="connsiteX506" fmla="*/ 204824 w 2411140"/>
              <a:gd name="connsiteY506" fmla="*/ 407779 h 1931308"/>
              <a:gd name="connsiteX507" fmla="*/ 189434 w 2411140"/>
              <a:gd name="connsiteY507" fmla="*/ 415076 h 1931308"/>
              <a:gd name="connsiteX508" fmla="*/ 201742 w 2411140"/>
              <a:gd name="connsiteY508" fmla="*/ 408363 h 1931308"/>
              <a:gd name="connsiteX509" fmla="*/ 209511 w 2411140"/>
              <a:gd name="connsiteY509" fmla="*/ 405556 h 1931308"/>
              <a:gd name="connsiteX510" fmla="*/ 210159 w 2411140"/>
              <a:gd name="connsiteY510" fmla="*/ 406763 h 1931308"/>
              <a:gd name="connsiteX511" fmla="*/ 210095 w 2411140"/>
              <a:gd name="connsiteY511" fmla="*/ 406780 h 1931308"/>
              <a:gd name="connsiteX512" fmla="*/ 204824 w 2411140"/>
              <a:gd name="connsiteY512" fmla="*/ 407779 h 1931308"/>
              <a:gd name="connsiteX513" fmla="*/ 208647 w 2411140"/>
              <a:gd name="connsiteY513" fmla="*/ 403950 h 1931308"/>
              <a:gd name="connsiteX514" fmla="*/ 209769 w 2411140"/>
              <a:gd name="connsiteY514" fmla="*/ 405434 h 1931308"/>
              <a:gd name="connsiteX515" fmla="*/ 209511 w 2411140"/>
              <a:gd name="connsiteY515" fmla="*/ 405556 h 1931308"/>
              <a:gd name="connsiteX516" fmla="*/ 208072 w 2411140"/>
              <a:gd name="connsiteY516" fmla="*/ 402879 h 1931308"/>
              <a:gd name="connsiteX517" fmla="*/ 208647 w 2411140"/>
              <a:gd name="connsiteY517" fmla="*/ 403950 h 1931308"/>
              <a:gd name="connsiteX518" fmla="*/ 208025 w 2411140"/>
              <a:gd name="connsiteY518" fmla="*/ 403126 h 1931308"/>
              <a:gd name="connsiteX519" fmla="*/ 208065 w 2411140"/>
              <a:gd name="connsiteY519" fmla="*/ 402882 h 1931308"/>
              <a:gd name="connsiteX520" fmla="*/ 358759 w 2411140"/>
              <a:gd name="connsiteY520" fmla="*/ 389539 h 1931308"/>
              <a:gd name="connsiteX521" fmla="*/ 359204 w 2411140"/>
              <a:gd name="connsiteY521" fmla="*/ 389558 h 1931308"/>
              <a:gd name="connsiteX522" fmla="*/ 345920 w 2411140"/>
              <a:gd name="connsiteY522" fmla="*/ 391361 h 1931308"/>
              <a:gd name="connsiteX523" fmla="*/ 346337 w 2411140"/>
              <a:gd name="connsiteY523" fmla="*/ 391227 h 1931308"/>
              <a:gd name="connsiteX524" fmla="*/ 352502 w 2411140"/>
              <a:gd name="connsiteY524" fmla="*/ 390455 h 1931308"/>
              <a:gd name="connsiteX525" fmla="*/ 358377 w 2411140"/>
              <a:gd name="connsiteY525" fmla="*/ 382824 h 1931308"/>
              <a:gd name="connsiteX526" fmla="*/ 365570 w 2411140"/>
              <a:gd name="connsiteY526" fmla="*/ 382824 h 1931308"/>
              <a:gd name="connsiteX527" fmla="*/ 369780 w 2411140"/>
              <a:gd name="connsiteY527" fmla="*/ 389227 h 1931308"/>
              <a:gd name="connsiteX528" fmla="*/ 359130 w 2411140"/>
              <a:gd name="connsiteY528" fmla="*/ 389485 h 1931308"/>
              <a:gd name="connsiteX529" fmla="*/ 358759 w 2411140"/>
              <a:gd name="connsiteY529" fmla="*/ 389539 h 1931308"/>
              <a:gd name="connsiteX530" fmla="*/ 352397 w 2411140"/>
              <a:gd name="connsiteY530" fmla="*/ 389273 h 1931308"/>
              <a:gd name="connsiteX531" fmla="*/ 346337 w 2411140"/>
              <a:gd name="connsiteY531" fmla="*/ 391227 h 1931308"/>
              <a:gd name="connsiteX532" fmla="*/ 345846 w 2411140"/>
              <a:gd name="connsiteY532" fmla="*/ 391288 h 1931308"/>
              <a:gd name="connsiteX533" fmla="*/ 78282 w 2411140"/>
              <a:gd name="connsiteY533" fmla="*/ 570792 h 1931308"/>
              <a:gd name="connsiteX534" fmla="*/ 54731 w 2411140"/>
              <a:gd name="connsiteY534" fmla="*/ 672872 h 1931308"/>
              <a:gd name="connsiteX535" fmla="*/ 54731 w 2411140"/>
              <a:gd name="connsiteY535" fmla="*/ 1259959 h 1931308"/>
              <a:gd name="connsiteX536" fmla="*/ 65881 w 2411140"/>
              <a:gd name="connsiteY536" fmla="*/ 1333961 h 1931308"/>
              <a:gd name="connsiteX537" fmla="*/ 65649 w 2411140"/>
              <a:gd name="connsiteY537" fmla="*/ 1334035 h 1931308"/>
              <a:gd name="connsiteX538" fmla="*/ 38947 w 2411140"/>
              <a:gd name="connsiteY538" fmla="*/ 1332591 h 1931308"/>
              <a:gd name="connsiteX539" fmla="*/ 38331 w 2411140"/>
              <a:gd name="connsiteY539" fmla="*/ 1332277 h 1931308"/>
              <a:gd name="connsiteX540" fmla="*/ 20508 w 2411140"/>
              <a:gd name="connsiteY540" fmla="*/ 1312397 h 1931308"/>
              <a:gd name="connsiteX541" fmla="*/ 15099 w 2411140"/>
              <a:gd name="connsiteY541" fmla="*/ 1292415 h 1931308"/>
              <a:gd name="connsiteX542" fmla="*/ 10231 w 2411140"/>
              <a:gd name="connsiteY542" fmla="*/ 1288588 h 1931308"/>
              <a:gd name="connsiteX543" fmla="*/ 8439 w 2411140"/>
              <a:gd name="connsiteY543" fmla="*/ 1238836 h 1931308"/>
              <a:gd name="connsiteX544" fmla="*/ 8273 w 2411140"/>
              <a:gd name="connsiteY544" fmla="*/ 1183675 h 1931308"/>
              <a:gd name="connsiteX545" fmla="*/ 10867 w 2411140"/>
              <a:gd name="connsiteY545" fmla="*/ 1187391 h 1931308"/>
              <a:gd name="connsiteX546" fmla="*/ 10867 w 2411140"/>
              <a:gd name="connsiteY546" fmla="*/ 883507 h 1931308"/>
              <a:gd name="connsiteX547" fmla="*/ 10859 w 2411140"/>
              <a:gd name="connsiteY547" fmla="*/ 883463 h 1931308"/>
              <a:gd name="connsiteX548" fmla="*/ 10867 w 2411140"/>
              <a:gd name="connsiteY548" fmla="*/ 883471 h 1931308"/>
              <a:gd name="connsiteX549" fmla="*/ 10867 w 2411140"/>
              <a:gd name="connsiteY549" fmla="*/ 677950 h 1931308"/>
              <a:gd name="connsiteX550" fmla="*/ 14191 w 2411140"/>
              <a:gd name="connsiteY550" fmla="*/ 632208 h 1931308"/>
              <a:gd name="connsiteX551" fmla="*/ 15696 w 2411140"/>
              <a:gd name="connsiteY551" fmla="*/ 622604 h 1931308"/>
              <a:gd name="connsiteX552" fmla="*/ 28678 w 2411140"/>
              <a:gd name="connsiteY552" fmla="*/ 576937 h 1931308"/>
              <a:gd name="connsiteX553" fmla="*/ 114713 w 2411140"/>
              <a:gd name="connsiteY553" fmla="*/ 460948 h 1931308"/>
              <a:gd name="connsiteX554" fmla="*/ 210169 w 2411140"/>
              <a:gd name="connsiteY554" fmla="*/ 406780 h 1931308"/>
              <a:gd name="connsiteX555" fmla="*/ 210159 w 2411140"/>
              <a:gd name="connsiteY555" fmla="*/ 406763 h 1931308"/>
              <a:gd name="connsiteX556" fmla="*/ 210670 w 2411140"/>
              <a:gd name="connsiteY556" fmla="*/ 406625 h 1931308"/>
              <a:gd name="connsiteX557" fmla="*/ 212010 w 2411140"/>
              <a:gd name="connsiteY557" fmla="*/ 408399 h 1931308"/>
              <a:gd name="connsiteX558" fmla="*/ 228827 w 2411140"/>
              <a:gd name="connsiteY558" fmla="*/ 404351 h 1931308"/>
              <a:gd name="connsiteX559" fmla="*/ 289140 w 2411140"/>
              <a:gd name="connsiteY559" fmla="*/ 390221 h 1931308"/>
              <a:gd name="connsiteX560" fmla="*/ 353023 w 2411140"/>
              <a:gd name="connsiteY560" fmla="*/ 384848 h 1931308"/>
              <a:gd name="connsiteX561" fmla="*/ 365664 w 2411140"/>
              <a:gd name="connsiteY561" fmla="*/ 382799 h 1931308"/>
              <a:gd name="connsiteX562" fmla="*/ 365699 w 2411140"/>
              <a:gd name="connsiteY562" fmla="*/ 382853 h 1931308"/>
              <a:gd name="connsiteX563" fmla="*/ 365571 w 2411140"/>
              <a:gd name="connsiteY563" fmla="*/ 382824 h 1931308"/>
              <a:gd name="connsiteX564" fmla="*/ 365570 w 2411140"/>
              <a:gd name="connsiteY564" fmla="*/ 382824 h 1931308"/>
              <a:gd name="connsiteX565" fmla="*/ 361361 w 2411140"/>
              <a:gd name="connsiteY565" fmla="*/ 381696 h 1931308"/>
              <a:gd name="connsiteX566" fmla="*/ 358377 w 2411140"/>
              <a:gd name="connsiteY566" fmla="*/ 382824 h 1931308"/>
              <a:gd name="connsiteX567" fmla="*/ 354715 w 2411140"/>
              <a:gd name="connsiteY567" fmla="*/ 382824 h 1931308"/>
              <a:gd name="connsiteX568" fmla="*/ 354765 w 2411140"/>
              <a:gd name="connsiteY568" fmla="*/ 382767 h 1931308"/>
              <a:gd name="connsiteX569" fmla="*/ 312989 w 2411140"/>
              <a:gd name="connsiteY569" fmla="*/ 378455 h 1931308"/>
              <a:gd name="connsiteX570" fmla="*/ 305487 w 2411140"/>
              <a:gd name="connsiteY570" fmla="*/ 380827 h 1931308"/>
              <a:gd name="connsiteX571" fmla="*/ 297602 w 2411140"/>
              <a:gd name="connsiteY571" fmla="*/ 380506 h 1931308"/>
              <a:gd name="connsiteX572" fmla="*/ 297604 w 2411140"/>
              <a:gd name="connsiteY572" fmla="*/ 380506 h 1931308"/>
              <a:gd name="connsiteX573" fmla="*/ 305346 w 2411140"/>
              <a:gd name="connsiteY573" fmla="*/ 379600 h 1931308"/>
              <a:gd name="connsiteX574" fmla="*/ 293653 w 2411140"/>
              <a:gd name="connsiteY574" fmla="*/ 376253 h 1931308"/>
              <a:gd name="connsiteX575" fmla="*/ 293519 w 2411140"/>
              <a:gd name="connsiteY575" fmla="*/ 376273 h 1931308"/>
              <a:gd name="connsiteX576" fmla="*/ 293509 w 2411140"/>
              <a:gd name="connsiteY576" fmla="*/ 376276 h 1931308"/>
              <a:gd name="connsiteX577" fmla="*/ 293482 w 2411140"/>
              <a:gd name="connsiteY577" fmla="*/ 376274 h 1931308"/>
              <a:gd name="connsiteX578" fmla="*/ 2113843 w 2411140"/>
              <a:gd name="connsiteY578" fmla="*/ 375906 h 1931308"/>
              <a:gd name="connsiteX579" fmla="*/ 2396899 w 2411140"/>
              <a:gd name="connsiteY579" fmla="*/ 583708 h 1931308"/>
              <a:gd name="connsiteX580" fmla="*/ 2411140 w 2411140"/>
              <a:gd name="connsiteY580" fmla="*/ 666101 h 1931308"/>
              <a:gd name="connsiteX581" fmla="*/ 2411140 w 2411140"/>
              <a:gd name="connsiteY581" fmla="*/ 1262756 h 1931308"/>
              <a:gd name="connsiteX582" fmla="*/ 2341222 w 2411140"/>
              <a:gd name="connsiteY582" fmla="*/ 1440530 h 1931308"/>
              <a:gd name="connsiteX583" fmla="*/ 2331765 w 2411140"/>
              <a:gd name="connsiteY583" fmla="*/ 1449546 h 1931308"/>
              <a:gd name="connsiteX584" fmla="*/ 2338830 w 2411140"/>
              <a:gd name="connsiteY584" fmla="*/ 1440567 h 1931308"/>
              <a:gd name="connsiteX585" fmla="*/ 2344350 w 2411140"/>
              <a:gd name="connsiteY585" fmla="*/ 1429527 h 1931308"/>
              <a:gd name="connsiteX586" fmla="*/ 2344420 w 2411140"/>
              <a:gd name="connsiteY586" fmla="*/ 1429057 h 1931308"/>
              <a:gd name="connsiteX587" fmla="*/ 2351562 w 2411140"/>
              <a:gd name="connsiteY587" fmla="*/ 1419335 h 1931308"/>
              <a:gd name="connsiteX588" fmla="*/ 2406135 w 2411140"/>
              <a:gd name="connsiteY588" fmla="*/ 1263860 h 1931308"/>
              <a:gd name="connsiteX589" fmla="*/ 2406613 w 2411140"/>
              <a:gd name="connsiteY589" fmla="*/ 672799 h 1931308"/>
              <a:gd name="connsiteX590" fmla="*/ 2392298 w 2411140"/>
              <a:gd name="connsiteY590" fmla="*/ 589266 h 1931308"/>
              <a:gd name="connsiteX591" fmla="*/ 2209004 w 2411140"/>
              <a:gd name="connsiteY591" fmla="*/ 404573 h 1931308"/>
              <a:gd name="connsiteX592" fmla="*/ 2111820 w 2411140"/>
              <a:gd name="connsiteY592" fmla="*/ 378941 h 1931308"/>
              <a:gd name="connsiteX593" fmla="*/ 363683 w 2411140"/>
              <a:gd name="connsiteY593" fmla="*/ 375456 h 1931308"/>
              <a:gd name="connsiteX594" fmla="*/ 363274 w 2411140"/>
              <a:gd name="connsiteY594" fmla="*/ 375499 h 1931308"/>
              <a:gd name="connsiteX595" fmla="*/ 339309 w 2411140"/>
              <a:gd name="connsiteY595" fmla="*/ 376223 h 1931308"/>
              <a:gd name="connsiteX596" fmla="*/ 342687 w 2411140"/>
              <a:gd name="connsiteY596" fmla="*/ 375883 h 1931308"/>
              <a:gd name="connsiteX597" fmla="*/ 319597 w 2411140"/>
              <a:gd name="connsiteY597" fmla="*/ 374847 h 1931308"/>
              <a:gd name="connsiteX598" fmla="*/ 332746 w 2411140"/>
              <a:gd name="connsiteY598" fmla="*/ 376421 h 1931308"/>
              <a:gd name="connsiteX599" fmla="*/ 339309 w 2411140"/>
              <a:gd name="connsiteY599" fmla="*/ 376223 h 1931308"/>
              <a:gd name="connsiteX600" fmla="*/ 319792 w 2411140"/>
              <a:gd name="connsiteY600" fmla="*/ 378186 h 1931308"/>
              <a:gd name="connsiteX601" fmla="*/ 318063 w 2411140"/>
              <a:gd name="connsiteY601" fmla="*/ 378234 h 1931308"/>
              <a:gd name="connsiteX602" fmla="*/ 318909 w 2411140"/>
              <a:gd name="connsiteY602" fmla="*/ 374581 h 1931308"/>
              <a:gd name="connsiteX603" fmla="*/ 319718 w 2411140"/>
              <a:gd name="connsiteY603" fmla="*/ 374581 h 1931308"/>
              <a:gd name="connsiteX604" fmla="*/ 319597 w 2411140"/>
              <a:gd name="connsiteY604" fmla="*/ 374847 h 1931308"/>
              <a:gd name="connsiteX605" fmla="*/ 318910 w 2411140"/>
              <a:gd name="connsiteY605" fmla="*/ 374765 h 1931308"/>
              <a:gd name="connsiteX606" fmla="*/ 318824 w 2411140"/>
              <a:gd name="connsiteY606" fmla="*/ 374755 h 1931308"/>
              <a:gd name="connsiteX607" fmla="*/ 308693 w 2411140"/>
              <a:gd name="connsiteY607" fmla="*/ 374446 h 1931308"/>
              <a:gd name="connsiteX608" fmla="*/ 293653 w 2411140"/>
              <a:gd name="connsiteY608" fmla="*/ 376253 h 1931308"/>
              <a:gd name="connsiteX609" fmla="*/ 301146 w 2411140"/>
              <a:gd name="connsiteY609" fmla="*/ 375160 h 1931308"/>
              <a:gd name="connsiteX610" fmla="*/ 308790 w 2411140"/>
              <a:gd name="connsiteY610" fmla="*/ 374434 h 1931308"/>
              <a:gd name="connsiteX611" fmla="*/ 308779 w 2411140"/>
              <a:gd name="connsiteY611" fmla="*/ 374438 h 1931308"/>
              <a:gd name="connsiteX612" fmla="*/ 308693 w 2411140"/>
              <a:gd name="connsiteY612" fmla="*/ 374446 h 1931308"/>
              <a:gd name="connsiteX613" fmla="*/ 318830 w 2411140"/>
              <a:gd name="connsiteY613" fmla="*/ 373922 h 1931308"/>
              <a:gd name="connsiteX614" fmla="*/ 315230 w 2411140"/>
              <a:gd name="connsiteY614" fmla="*/ 374324 h 1931308"/>
              <a:gd name="connsiteX615" fmla="*/ 318824 w 2411140"/>
              <a:gd name="connsiteY615" fmla="*/ 374755 h 1931308"/>
              <a:gd name="connsiteX616" fmla="*/ 317106 w 2411140"/>
              <a:gd name="connsiteY616" fmla="*/ 378261 h 1931308"/>
              <a:gd name="connsiteX617" fmla="*/ 318063 w 2411140"/>
              <a:gd name="connsiteY617" fmla="*/ 378234 h 1931308"/>
              <a:gd name="connsiteX618" fmla="*/ 318004 w 2411140"/>
              <a:gd name="connsiteY618" fmla="*/ 378366 h 1931308"/>
              <a:gd name="connsiteX619" fmla="*/ 317218 w 2411140"/>
              <a:gd name="connsiteY619" fmla="*/ 378445 h 1931308"/>
              <a:gd name="connsiteX620" fmla="*/ 313059 w 2411140"/>
              <a:gd name="connsiteY620" fmla="*/ 378445 h 1931308"/>
              <a:gd name="connsiteX621" fmla="*/ 312989 w 2411140"/>
              <a:gd name="connsiteY621" fmla="*/ 378455 h 1931308"/>
              <a:gd name="connsiteX622" fmla="*/ 313022 w 2411140"/>
              <a:gd name="connsiteY622" fmla="*/ 378445 h 1931308"/>
              <a:gd name="connsiteX623" fmla="*/ 297566 w 2411140"/>
              <a:gd name="connsiteY623" fmla="*/ 380505 h 1931308"/>
              <a:gd name="connsiteX624" fmla="*/ 297602 w 2411140"/>
              <a:gd name="connsiteY624" fmla="*/ 380506 h 1931308"/>
              <a:gd name="connsiteX625" fmla="*/ 252217 w 2411140"/>
              <a:gd name="connsiteY625" fmla="*/ 389218 h 1931308"/>
              <a:gd name="connsiteX626" fmla="*/ 208072 w 2411140"/>
              <a:gd name="connsiteY626" fmla="*/ 402843 h 1931308"/>
              <a:gd name="connsiteX627" fmla="*/ 208065 w 2411140"/>
              <a:gd name="connsiteY627" fmla="*/ 402882 h 1931308"/>
              <a:gd name="connsiteX628" fmla="*/ 200160 w 2411140"/>
              <a:gd name="connsiteY628" fmla="*/ 406338 h 1931308"/>
              <a:gd name="connsiteX629" fmla="*/ 166668 w 2411140"/>
              <a:gd name="connsiteY629" fmla="*/ 425871 h 1931308"/>
              <a:gd name="connsiteX630" fmla="*/ 147665 w 2411140"/>
              <a:gd name="connsiteY630" fmla="*/ 434882 h 1931308"/>
              <a:gd name="connsiteX631" fmla="*/ 136958 w 2411140"/>
              <a:gd name="connsiteY631" fmla="*/ 443199 h 1931308"/>
              <a:gd name="connsiteX632" fmla="*/ 123699 w 2411140"/>
              <a:gd name="connsiteY632" fmla="*/ 450932 h 1931308"/>
              <a:gd name="connsiteX633" fmla="*/ 122565 w 2411140"/>
              <a:gd name="connsiteY633" fmla="*/ 451550 h 1931308"/>
              <a:gd name="connsiteX634" fmla="*/ 122466 w 2411140"/>
              <a:gd name="connsiteY634" fmla="*/ 451651 h 1931308"/>
              <a:gd name="connsiteX635" fmla="*/ 107717 w 2411140"/>
              <a:gd name="connsiteY635" fmla="*/ 460253 h 1931308"/>
              <a:gd name="connsiteX636" fmla="*/ 39313 w 2411140"/>
              <a:gd name="connsiteY636" fmla="*/ 542236 h 1931308"/>
              <a:gd name="connsiteX637" fmla="*/ 25933 w 2411140"/>
              <a:gd name="connsiteY637" fmla="*/ 580049 h 1931308"/>
              <a:gd name="connsiteX638" fmla="*/ 20830 w 2411140"/>
              <a:gd name="connsiteY638" fmla="*/ 589863 h 1931308"/>
              <a:gd name="connsiteX639" fmla="*/ 20089 w 2411140"/>
              <a:gd name="connsiteY639" fmla="*/ 594590 h 1931308"/>
              <a:gd name="connsiteX640" fmla="*/ 19147 w 2411140"/>
              <a:gd name="connsiteY640" fmla="*/ 596698 h 1931308"/>
              <a:gd name="connsiteX641" fmla="*/ 16662 w 2411140"/>
              <a:gd name="connsiteY641" fmla="*/ 606248 h 1931308"/>
              <a:gd name="connsiteX642" fmla="*/ 9064 w 2411140"/>
              <a:gd name="connsiteY642" fmla="*/ 627720 h 1931308"/>
              <a:gd name="connsiteX643" fmla="*/ 7187 w 2411140"/>
              <a:gd name="connsiteY643" fmla="*/ 640894 h 1931308"/>
              <a:gd name="connsiteX644" fmla="*/ 6819 w 2411140"/>
              <a:gd name="connsiteY644" fmla="*/ 645126 h 1931308"/>
              <a:gd name="connsiteX645" fmla="*/ 6602 w 2411140"/>
              <a:gd name="connsiteY645" fmla="*/ 646569 h 1931308"/>
              <a:gd name="connsiteX646" fmla="*/ 6599 w 2411140"/>
              <a:gd name="connsiteY646" fmla="*/ 645125 h 1931308"/>
              <a:gd name="connsiteX647" fmla="*/ 4722 w 2411140"/>
              <a:gd name="connsiteY647" fmla="*/ 651197 h 1931308"/>
              <a:gd name="connsiteX648" fmla="*/ 4722 w 2411140"/>
              <a:gd name="connsiteY648" fmla="*/ 862224 h 1931308"/>
              <a:gd name="connsiteX649" fmla="*/ 4538 w 2411140"/>
              <a:gd name="connsiteY649" fmla="*/ 874676 h 1931308"/>
              <a:gd name="connsiteX650" fmla="*/ 4538 w 2411140"/>
              <a:gd name="connsiteY650" fmla="*/ 1042993 h 1931308"/>
              <a:gd name="connsiteX651" fmla="*/ 4693 w 2411140"/>
              <a:gd name="connsiteY651" fmla="*/ 1044003 h 1931308"/>
              <a:gd name="connsiteX652" fmla="*/ 6893 w 2411140"/>
              <a:gd name="connsiteY652" fmla="*/ 1287522 h 1931308"/>
              <a:gd name="connsiteX653" fmla="*/ 8917 w 2411140"/>
              <a:gd name="connsiteY653" fmla="*/ 1294660 h 1931308"/>
              <a:gd name="connsiteX654" fmla="*/ 46488 w 2411140"/>
              <a:gd name="connsiteY654" fmla="*/ 1401045 h 1931308"/>
              <a:gd name="connsiteX655" fmla="*/ 72555 w 2411140"/>
              <a:gd name="connsiteY655" fmla="*/ 1431576 h 1931308"/>
              <a:gd name="connsiteX656" fmla="*/ 73071 w 2411140"/>
              <a:gd name="connsiteY656" fmla="*/ 1432489 h 1931308"/>
              <a:gd name="connsiteX657" fmla="*/ 73970 w 2411140"/>
              <a:gd name="connsiteY657" fmla="*/ 1433233 h 1931308"/>
              <a:gd name="connsiteX658" fmla="*/ 100854 w 2411140"/>
              <a:gd name="connsiteY658" fmla="*/ 1464720 h 1931308"/>
              <a:gd name="connsiteX659" fmla="*/ 170095 w 2411140"/>
              <a:gd name="connsiteY659" fmla="*/ 1511699 h 1931308"/>
              <a:gd name="connsiteX660" fmla="*/ 249039 w 2411140"/>
              <a:gd name="connsiteY660" fmla="*/ 1542043 h 1931308"/>
              <a:gd name="connsiteX661" fmla="*/ 249140 w 2411140"/>
              <a:gd name="connsiteY661" fmla="*/ 1542094 h 1931308"/>
              <a:gd name="connsiteX662" fmla="*/ 251605 w 2411140"/>
              <a:gd name="connsiteY662" fmla="*/ 1547761 h 1931308"/>
              <a:gd name="connsiteX663" fmla="*/ 251207 w 2411140"/>
              <a:gd name="connsiteY663" fmla="*/ 1542452 h 1931308"/>
              <a:gd name="connsiteX664" fmla="*/ 299185 w 2411140"/>
              <a:gd name="connsiteY664" fmla="*/ 1550890 h 1931308"/>
              <a:gd name="connsiteX665" fmla="*/ 348790 w 2411140"/>
              <a:gd name="connsiteY665" fmla="*/ 1550374 h 1931308"/>
              <a:gd name="connsiteX666" fmla="*/ 311807 w 2411140"/>
              <a:gd name="connsiteY666" fmla="*/ 1546069 h 1931308"/>
              <a:gd name="connsiteX667" fmla="*/ 261908 w 2411140"/>
              <a:gd name="connsiteY667" fmla="*/ 1533557 h 1931308"/>
              <a:gd name="connsiteX668" fmla="*/ 255358 w 2411140"/>
              <a:gd name="connsiteY668" fmla="*/ 1528737 h 1931308"/>
              <a:gd name="connsiteX669" fmla="*/ 262902 w 2411140"/>
              <a:gd name="connsiteY669" fmla="*/ 1524100 h 1931308"/>
              <a:gd name="connsiteX670" fmla="*/ 260837 w 2411140"/>
              <a:gd name="connsiteY670" fmla="*/ 1523011 h 1931308"/>
              <a:gd name="connsiteX671" fmla="*/ 262166 w 2411140"/>
              <a:gd name="connsiteY671" fmla="*/ 1522039 h 1931308"/>
              <a:gd name="connsiteX672" fmla="*/ 290612 w 2411140"/>
              <a:gd name="connsiteY672" fmla="*/ 1529620 h 1931308"/>
              <a:gd name="connsiteX673" fmla="*/ 392323 w 2411140"/>
              <a:gd name="connsiteY673" fmla="*/ 1540659 h 1931308"/>
              <a:gd name="connsiteX674" fmla="*/ 417862 w 2411140"/>
              <a:gd name="connsiteY674" fmla="*/ 1557146 h 1931308"/>
              <a:gd name="connsiteX675" fmla="*/ 534403 w 2411140"/>
              <a:gd name="connsiteY675" fmla="*/ 1691608 h 1931308"/>
              <a:gd name="connsiteX676" fmla="*/ 660439 w 2411140"/>
              <a:gd name="connsiteY676" fmla="*/ 1737754 h 1931308"/>
              <a:gd name="connsiteX677" fmla="*/ 674202 w 2411140"/>
              <a:gd name="connsiteY677" fmla="*/ 1747101 h 1931308"/>
              <a:gd name="connsiteX678" fmla="*/ 879944 w 2411140"/>
              <a:gd name="connsiteY678" fmla="*/ 1885206 h 1931308"/>
              <a:gd name="connsiteX679" fmla="*/ 934112 w 2411140"/>
              <a:gd name="connsiteY679" fmla="*/ 1890873 h 1931308"/>
              <a:gd name="connsiteX680" fmla="*/ 1129807 w 2411140"/>
              <a:gd name="connsiteY680" fmla="*/ 1890873 h 1931308"/>
              <a:gd name="connsiteX681" fmla="*/ 1147213 w 2411140"/>
              <a:gd name="connsiteY681" fmla="*/ 1892161 h 1931308"/>
              <a:gd name="connsiteX682" fmla="*/ 1158072 w 2411140"/>
              <a:gd name="connsiteY682" fmla="*/ 1894039 h 1931308"/>
              <a:gd name="connsiteX683" fmla="*/ 1146513 w 2411140"/>
              <a:gd name="connsiteY683" fmla="*/ 1894111 h 1931308"/>
              <a:gd name="connsiteX684" fmla="*/ 1185336 w 2411140"/>
              <a:gd name="connsiteY684" fmla="*/ 1902134 h 1931308"/>
              <a:gd name="connsiteX685" fmla="*/ 1217802 w 2411140"/>
              <a:gd name="connsiteY685" fmla="*/ 1906789 h 1931308"/>
              <a:gd name="connsiteX686" fmla="*/ 1250523 w 2411140"/>
              <a:gd name="connsiteY686" fmla="*/ 1912322 h 1931308"/>
              <a:gd name="connsiteX687" fmla="*/ 1250831 w 2411140"/>
              <a:gd name="connsiteY687" fmla="*/ 1912696 h 1931308"/>
              <a:gd name="connsiteX688" fmla="*/ 1240534 w 2411140"/>
              <a:gd name="connsiteY688" fmla="*/ 1919797 h 1931308"/>
              <a:gd name="connsiteX689" fmla="*/ 1240727 w 2411140"/>
              <a:gd name="connsiteY689" fmla="*/ 1919871 h 1931308"/>
              <a:gd name="connsiteX690" fmla="*/ 1240534 w 2411140"/>
              <a:gd name="connsiteY690" fmla="*/ 1919871 h 1931308"/>
              <a:gd name="connsiteX691" fmla="*/ 949051 w 2411140"/>
              <a:gd name="connsiteY691" fmla="*/ 1920092 h 1931308"/>
              <a:gd name="connsiteX692" fmla="*/ 854184 w 2411140"/>
              <a:gd name="connsiteY692" fmla="*/ 1910413 h 1931308"/>
              <a:gd name="connsiteX693" fmla="*/ 849497 w 2411140"/>
              <a:gd name="connsiteY693" fmla="*/ 1909553 h 1931308"/>
              <a:gd name="connsiteX694" fmla="*/ 846878 w 2411140"/>
              <a:gd name="connsiteY694" fmla="*/ 1913173 h 1931308"/>
              <a:gd name="connsiteX695" fmla="*/ 843660 w 2411140"/>
              <a:gd name="connsiteY695" fmla="*/ 1913173 h 1931308"/>
              <a:gd name="connsiteX696" fmla="*/ 790456 w 2411140"/>
              <a:gd name="connsiteY696" fmla="*/ 1892709 h 1931308"/>
              <a:gd name="connsiteX697" fmla="*/ 787018 w 2411140"/>
              <a:gd name="connsiteY697" fmla="*/ 1891095 h 1931308"/>
              <a:gd name="connsiteX698" fmla="*/ 739018 w 2411140"/>
              <a:gd name="connsiteY698" fmla="*/ 1862704 h 1931308"/>
              <a:gd name="connsiteX699" fmla="*/ 658856 w 2411140"/>
              <a:gd name="connsiteY699" fmla="*/ 1778674 h 1931308"/>
              <a:gd name="connsiteX700" fmla="*/ 649951 w 2411140"/>
              <a:gd name="connsiteY700" fmla="*/ 1771314 h 1931308"/>
              <a:gd name="connsiteX701" fmla="*/ 650034 w 2411140"/>
              <a:gd name="connsiteY701" fmla="*/ 1771455 h 1931308"/>
              <a:gd name="connsiteX702" fmla="*/ 591515 w 2411140"/>
              <a:gd name="connsiteY702" fmla="*/ 1759428 h 1931308"/>
              <a:gd name="connsiteX703" fmla="*/ 376868 w 2411140"/>
              <a:gd name="connsiteY703" fmla="*/ 1564137 h 1931308"/>
              <a:gd name="connsiteX704" fmla="*/ 374439 w 2411140"/>
              <a:gd name="connsiteY704" fmla="*/ 1559280 h 1931308"/>
              <a:gd name="connsiteX705" fmla="*/ 368487 w 2411140"/>
              <a:gd name="connsiteY705" fmla="*/ 1559129 h 1931308"/>
              <a:gd name="connsiteX706" fmla="*/ 374329 w 2411140"/>
              <a:gd name="connsiteY706" fmla="*/ 1559096 h 1931308"/>
              <a:gd name="connsiteX707" fmla="*/ 367374 w 2411140"/>
              <a:gd name="connsiteY707" fmla="*/ 1556961 h 1931308"/>
              <a:gd name="connsiteX708" fmla="*/ 319278 w 2411140"/>
              <a:gd name="connsiteY708" fmla="*/ 1557256 h 1931308"/>
              <a:gd name="connsiteX709" fmla="*/ 306472 w 2411140"/>
              <a:gd name="connsiteY709" fmla="*/ 1556704 h 1931308"/>
              <a:gd name="connsiteX710" fmla="*/ 300037 w 2411140"/>
              <a:gd name="connsiteY710" fmla="*/ 1554644 h 1931308"/>
              <a:gd name="connsiteX711" fmla="*/ 293304 w 2411140"/>
              <a:gd name="connsiteY711" fmla="*/ 1554901 h 1931308"/>
              <a:gd name="connsiteX712" fmla="*/ 293298 w 2411140"/>
              <a:gd name="connsiteY712" fmla="*/ 1554900 h 1931308"/>
              <a:gd name="connsiteX713" fmla="*/ 251605 w 2411140"/>
              <a:gd name="connsiteY713" fmla="*/ 1547762 h 1931308"/>
              <a:gd name="connsiteX714" fmla="*/ 251605 w 2411140"/>
              <a:gd name="connsiteY714" fmla="*/ 1547761 h 1931308"/>
              <a:gd name="connsiteX715" fmla="*/ 190113 w 2411140"/>
              <a:gd name="connsiteY715" fmla="*/ 1527041 h 1931308"/>
              <a:gd name="connsiteX716" fmla="*/ 44649 w 2411140"/>
              <a:gd name="connsiteY716" fmla="*/ 1407669 h 1931308"/>
              <a:gd name="connsiteX717" fmla="*/ 12 w 2411140"/>
              <a:gd name="connsiteY717" fmla="*/ 1259480 h 1931308"/>
              <a:gd name="connsiteX718" fmla="*/ 12 w 2411140"/>
              <a:gd name="connsiteY718" fmla="*/ 682328 h 1931308"/>
              <a:gd name="connsiteX719" fmla="*/ 109525 w 2411140"/>
              <a:gd name="connsiteY719" fmla="*/ 452557 h 1931308"/>
              <a:gd name="connsiteX720" fmla="*/ 195933 w 2411140"/>
              <a:gd name="connsiteY720" fmla="*/ 401126 h 1931308"/>
              <a:gd name="connsiteX721" fmla="*/ 293509 w 2411140"/>
              <a:gd name="connsiteY721" fmla="*/ 376276 h 1931308"/>
              <a:gd name="connsiteX722" fmla="*/ 301302 w 2411140"/>
              <a:gd name="connsiteY722" fmla="*/ 376775 h 1931308"/>
              <a:gd name="connsiteX723" fmla="*/ 308779 w 2411140"/>
              <a:gd name="connsiteY723" fmla="*/ 374438 h 1931308"/>
              <a:gd name="connsiteX724" fmla="*/ 308827 w 2411140"/>
              <a:gd name="connsiteY724" fmla="*/ 374433 h 1931308"/>
              <a:gd name="connsiteX725" fmla="*/ 315377 w 2411140"/>
              <a:gd name="connsiteY725" fmla="*/ 374139 h 1931308"/>
              <a:gd name="connsiteX726" fmla="*/ 2066501 w 2411140"/>
              <a:gd name="connsiteY726" fmla="*/ 371705 h 1931308"/>
              <a:gd name="connsiteX727" fmla="*/ 2095995 w 2411140"/>
              <a:gd name="connsiteY727" fmla="*/ 373955 h 1931308"/>
              <a:gd name="connsiteX728" fmla="*/ 2094610 w 2411140"/>
              <a:gd name="connsiteY728" fmla="*/ 373970 h 1931308"/>
              <a:gd name="connsiteX729" fmla="*/ 2084624 w 2411140"/>
              <a:gd name="connsiteY729" fmla="*/ 373183 h 1931308"/>
              <a:gd name="connsiteX730" fmla="*/ 2039666 w 2411140"/>
              <a:gd name="connsiteY730" fmla="*/ 372485 h 1931308"/>
              <a:gd name="connsiteX731" fmla="*/ 2037136 w 2411140"/>
              <a:gd name="connsiteY731" fmla="*/ 372315 h 1931308"/>
              <a:gd name="connsiteX732" fmla="*/ 2037127 w 2411140"/>
              <a:gd name="connsiteY732" fmla="*/ 372294 h 1931308"/>
              <a:gd name="connsiteX733" fmla="*/ 555280 w 2411140"/>
              <a:gd name="connsiteY733" fmla="*/ 297058 h 1931308"/>
              <a:gd name="connsiteX734" fmla="*/ 518042 w 2411140"/>
              <a:gd name="connsiteY734" fmla="*/ 330753 h 1931308"/>
              <a:gd name="connsiteX735" fmla="*/ 483290 w 2411140"/>
              <a:gd name="connsiteY735" fmla="*/ 375501 h 1931308"/>
              <a:gd name="connsiteX736" fmla="*/ 459444 w 2411140"/>
              <a:gd name="connsiteY736" fmla="*/ 423081 h 1931308"/>
              <a:gd name="connsiteX737" fmla="*/ 448405 w 2411140"/>
              <a:gd name="connsiteY737" fmla="*/ 430441 h 1931308"/>
              <a:gd name="connsiteX738" fmla="*/ 448008 w 2411140"/>
              <a:gd name="connsiteY738" fmla="*/ 430371 h 1931308"/>
              <a:gd name="connsiteX739" fmla="*/ 448377 w 2411140"/>
              <a:gd name="connsiteY739" fmla="*/ 427971 h 1931308"/>
              <a:gd name="connsiteX740" fmla="*/ 444651 w 2411140"/>
              <a:gd name="connsiteY740" fmla="*/ 426577 h 1931308"/>
              <a:gd name="connsiteX741" fmla="*/ 430447 w 2411140"/>
              <a:gd name="connsiteY741" fmla="*/ 426577 h 1931308"/>
              <a:gd name="connsiteX742" fmla="*/ 452526 w 2411140"/>
              <a:gd name="connsiteY742" fmla="*/ 402658 h 1931308"/>
              <a:gd name="connsiteX743" fmla="*/ 481965 w 2411140"/>
              <a:gd name="connsiteY743" fmla="*/ 351839 h 1931308"/>
              <a:gd name="connsiteX744" fmla="*/ 516312 w 2411140"/>
              <a:gd name="connsiteY744" fmla="*/ 315914 h 1931308"/>
              <a:gd name="connsiteX745" fmla="*/ 607670 w 2411140"/>
              <a:gd name="connsiteY745" fmla="*/ 262750 h 1931308"/>
              <a:gd name="connsiteX746" fmla="*/ 610540 w 2411140"/>
              <a:gd name="connsiteY746" fmla="*/ 264074 h 1931308"/>
              <a:gd name="connsiteX747" fmla="*/ 611018 w 2411140"/>
              <a:gd name="connsiteY747" fmla="*/ 264047 h 1931308"/>
              <a:gd name="connsiteX748" fmla="*/ 611129 w 2411140"/>
              <a:gd name="connsiteY748" fmla="*/ 264405 h 1931308"/>
              <a:gd name="connsiteX749" fmla="*/ 586142 w 2411140"/>
              <a:gd name="connsiteY749" fmla="*/ 279309 h 1931308"/>
              <a:gd name="connsiteX750" fmla="*/ 561009 w 2411140"/>
              <a:gd name="connsiteY750" fmla="*/ 294286 h 1931308"/>
              <a:gd name="connsiteX751" fmla="*/ 555280 w 2411140"/>
              <a:gd name="connsiteY751" fmla="*/ 297058 h 1931308"/>
              <a:gd name="connsiteX752" fmla="*/ 560052 w 2411140"/>
              <a:gd name="connsiteY752" fmla="*/ 292740 h 1931308"/>
              <a:gd name="connsiteX753" fmla="*/ 518396 w 2411140"/>
              <a:gd name="connsiteY753" fmla="*/ 310367 h 1931308"/>
              <a:gd name="connsiteX754" fmla="*/ 461799 w 2411140"/>
              <a:gd name="connsiteY754" fmla="*/ 378077 h 1931308"/>
              <a:gd name="connsiteX755" fmla="*/ 424522 w 2411140"/>
              <a:gd name="connsiteY755" fmla="*/ 427681 h 1931308"/>
              <a:gd name="connsiteX756" fmla="*/ 437485 w 2411140"/>
              <a:gd name="connsiteY756" fmla="*/ 428523 h 1931308"/>
              <a:gd name="connsiteX757" fmla="*/ 448008 w 2411140"/>
              <a:gd name="connsiteY757" fmla="*/ 430371 h 1931308"/>
              <a:gd name="connsiteX758" fmla="*/ 447742 w 2411140"/>
              <a:gd name="connsiteY758" fmla="*/ 432097 h 1931308"/>
              <a:gd name="connsiteX759" fmla="*/ 431661 w 2411140"/>
              <a:gd name="connsiteY759" fmla="*/ 433753 h 1931308"/>
              <a:gd name="connsiteX760" fmla="*/ 243988 w 2411140"/>
              <a:gd name="connsiteY760" fmla="*/ 487074 h 1931308"/>
              <a:gd name="connsiteX761" fmla="*/ 234162 w 2411140"/>
              <a:gd name="connsiteY761" fmla="*/ 491674 h 1931308"/>
              <a:gd name="connsiteX762" fmla="*/ 230444 w 2411140"/>
              <a:gd name="connsiteY762" fmla="*/ 493006 h 1931308"/>
              <a:gd name="connsiteX763" fmla="*/ 234015 w 2411140"/>
              <a:gd name="connsiteY763" fmla="*/ 489356 h 1931308"/>
              <a:gd name="connsiteX764" fmla="*/ 221466 w 2411140"/>
              <a:gd name="connsiteY764" fmla="*/ 493588 h 1931308"/>
              <a:gd name="connsiteX765" fmla="*/ 213555 w 2411140"/>
              <a:gd name="connsiteY765" fmla="*/ 496348 h 1931308"/>
              <a:gd name="connsiteX766" fmla="*/ 190004 w 2411140"/>
              <a:gd name="connsiteY766" fmla="*/ 504996 h 1931308"/>
              <a:gd name="connsiteX767" fmla="*/ 154787 w 2411140"/>
              <a:gd name="connsiteY767" fmla="*/ 542236 h 1931308"/>
              <a:gd name="connsiteX768" fmla="*/ 103416 w 2411140"/>
              <a:gd name="connsiteY768" fmla="*/ 675411 h 1931308"/>
              <a:gd name="connsiteX769" fmla="*/ 101466 w 2411140"/>
              <a:gd name="connsiteY769" fmla="*/ 776865 h 1931308"/>
              <a:gd name="connsiteX770" fmla="*/ 101208 w 2411140"/>
              <a:gd name="connsiteY770" fmla="*/ 1247889 h 1931308"/>
              <a:gd name="connsiteX771" fmla="*/ 107254 w 2411140"/>
              <a:gd name="connsiteY771" fmla="*/ 1290429 h 1931308"/>
              <a:gd name="connsiteX772" fmla="*/ 107243 w 2411140"/>
              <a:gd name="connsiteY772" fmla="*/ 1290502 h 1931308"/>
              <a:gd name="connsiteX773" fmla="*/ 116590 w 2411140"/>
              <a:gd name="connsiteY773" fmla="*/ 1323952 h 1931308"/>
              <a:gd name="connsiteX774" fmla="*/ 200675 w 2411140"/>
              <a:gd name="connsiteY774" fmla="*/ 1437181 h 1931308"/>
              <a:gd name="connsiteX775" fmla="*/ 278468 w 2411140"/>
              <a:gd name="connsiteY775" fmla="*/ 1482407 h 1931308"/>
              <a:gd name="connsiteX776" fmla="*/ 304227 w 2411140"/>
              <a:gd name="connsiteY776" fmla="*/ 1480825 h 1931308"/>
              <a:gd name="connsiteX777" fmla="*/ 301649 w 2411140"/>
              <a:gd name="connsiteY777" fmla="*/ 1479473 h 1931308"/>
              <a:gd name="connsiteX778" fmla="*/ 306840 w 2411140"/>
              <a:gd name="connsiteY778" fmla="*/ 1478727 h 1931308"/>
              <a:gd name="connsiteX779" fmla="*/ 323657 w 2411140"/>
              <a:gd name="connsiteY779" fmla="*/ 1483106 h 1931308"/>
              <a:gd name="connsiteX780" fmla="*/ 435194 w 2411140"/>
              <a:gd name="connsiteY780" fmla="*/ 1499224 h 1931308"/>
              <a:gd name="connsiteX781" fmla="*/ 467687 w 2411140"/>
              <a:gd name="connsiteY781" fmla="*/ 1523695 h 1931308"/>
              <a:gd name="connsiteX782" fmla="*/ 468013 w 2411140"/>
              <a:gd name="connsiteY782" fmla="*/ 1530408 h 1931308"/>
              <a:gd name="connsiteX783" fmla="*/ 465700 w 2411140"/>
              <a:gd name="connsiteY783" fmla="*/ 1526713 h 1931308"/>
              <a:gd name="connsiteX784" fmla="*/ 472766 w 2411140"/>
              <a:gd name="connsiteY784" fmla="*/ 1550559 h 1931308"/>
              <a:gd name="connsiteX785" fmla="*/ 495176 w 2411140"/>
              <a:gd name="connsiteY785" fmla="*/ 1602077 h 1931308"/>
              <a:gd name="connsiteX786" fmla="*/ 521806 w 2411140"/>
              <a:gd name="connsiteY786" fmla="*/ 1624706 h 1931308"/>
              <a:gd name="connsiteX787" fmla="*/ 527375 w 2411140"/>
              <a:gd name="connsiteY787" fmla="*/ 1631552 h 1931308"/>
              <a:gd name="connsiteX788" fmla="*/ 540459 w 2411140"/>
              <a:gd name="connsiteY788" fmla="*/ 1640557 h 1931308"/>
              <a:gd name="connsiteX789" fmla="*/ 574293 w 2411140"/>
              <a:gd name="connsiteY789" fmla="*/ 1669308 h 1931308"/>
              <a:gd name="connsiteX790" fmla="*/ 625812 w 2411140"/>
              <a:gd name="connsiteY790" fmla="*/ 1675417 h 1931308"/>
              <a:gd name="connsiteX791" fmla="*/ 623734 w 2411140"/>
              <a:gd name="connsiteY791" fmla="*/ 1674214 h 1931308"/>
              <a:gd name="connsiteX792" fmla="*/ 626768 w 2411140"/>
              <a:gd name="connsiteY792" fmla="*/ 1673687 h 1931308"/>
              <a:gd name="connsiteX793" fmla="*/ 680678 w 2411140"/>
              <a:gd name="connsiteY793" fmla="*/ 1687192 h 1931308"/>
              <a:gd name="connsiteX794" fmla="*/ 719096 w 2411140"/>
              <a:gd name="connsiteY794" fmla="*/ 1712142 h 1931308"/>
              <a:gd name="connsiteX795" fmla="*/ 881268 w 2411140"/>
              <a:gd name="connsiteY795" fmla="*/ 1825592 h 1931308"/>
              <a:gd name="connsiteX796" fmla="*/ 888886 w 2411140"/>
              <a:gd name="connsiteY796" fmla="*/ 1827372 h 1931308"/>
              <a:gd name="connsiteX797" fmla="*/ 892170 w 2411140"/>
              <a:gd name="connsiteY797" fmla="*/ 1830231 h 1931308"/>
              <a:gd name="connsiteX798" fmla="*/ 878730 w 2411140"/>
              <a:gd name="connsiteY798" fmla="*/ 1829692 h 1931308"/>
              <a:gd name="connsiteX799" fmla="*/ 861508 w 2411140"/>
              <a:gd name="connsiteY799" fmla="*/ 1824857 h 1931308"/>
              <a:gd name="connsiteX800" fmla="*/ 755490 w 2411140"/>
              <a:gd name="connsiteY800" fmla="*/ 1763145 h 1931308"/>
              <a:gd name="connsiteX801" fmla="*/ 748586 w 2411140"/>
              <a:gd name="connsiteY801" fmla="*/ 1757340 h 1931308"/>
              <a:gd name="connsiteX802" fmla="*/ 743975 w 2411140"/>
              <a:gd name="connsiteY802" fmla="*/ 1757179 h 1931308"/>
              <a:gd name="connsiteX803" fmla="*/ 742795 w 2411140"/>
              <a:gd name="connsiteY803" fmla="*/ 1756263 h 1931308"/>
              <a:gd name="connsiteX804" fmla="*/ 743451 w 2411140"/>
              <a:gd name="connsiteY804" fmla="*/ 1757161 h 1931308"/>
              <a:gd name="connsiteX805" fmla="*/ 741985 w 2411140"/>
              <a:gd name="connsiteY805" fmla="*/ 1757110 h 1931308"/>
              <a:gd name="connsiteX806" fmla="*/ 748572 w 2411140"/>
              <a:gd name="connsiteY806" fmla="*/ 1771057 h 1931308"/>
              <a:gd name="connsiteX807" fmla="*/ 844249 w 2411140"/>
              <a:gd name="connsiteY807" fmla="*/ 1830229 h 1931308"/>
              <a:gd name="connsiteX808" fmla="*/ 883800 w 2411140"/>
              <a:gd name="connsiteY808" fmla="*/ 1843191 h 1931308"/>
              <a:gd name="connsiteX809" fmla="*/ 841195 w 2411140"/>
              <a:gd name="connsiteY809" fmla="*/ 1833468 h 1931308"/>
              <a:gd name="connsiteX810" fmla="*/ 800937 w 2411140"/>
              <a:gd name="connsiteY810" fmla="*/ 1816430 h 1931308"/>
              <a:gd name="connsiteX811" fmla="*/ 792694 w 2411140"/>
              <a:gd name="connsiteY811" fmla="*/ 1813744 h 1931308"/>
              <a:gd name="connsiteX812" fmla="*/ 790907 w 2411140"/>
              <a:gd name="connsiteY812" fmla="*/ 1816718 h 1931308"/>
              <a:gd name="connsiteX813" fmla="*/ 789455 w 2411140"/>
              <a:gd name="connsiteY813" fmla="*/ 1816171 h 1931308"/>
              <a:gd name="connsiteX814" fmla="*/ 790697 w 2411140"/>
              <a:gd name="connsiteY814" fmla="*/ 1817066 h 1931308"/>
              <a:gd name="connsiteX815" fmla="*/ 788646 w 2411140"/>
              <a:gd name="connsiteY815" fmla="*/ 1820478 h 1931308"/>
              <a:gd name="connsiteX816" fmla="*/ 797257 w 2411140"/>
              <a:gd name="connsiteY816" fmla="*/ 1828757 h 1931308"/>
              <a:gd name="connsiteX817" fmla="*/ 910487 w 2411140"/>
              <a:gd name="connsiteY817" fmla="*/ 1868905 h 1931308"/>
              <a:gd name="connsiteX818" fmla="*/ 916358 w 2411140"/>
              <a:gd name="connsiteY818" fmla="*/ 1866350 h 1931308"/>
              <a:gd name="connsiteX819" fmla="*/ 917735 w 2411140"/>
              <a:gd name="connsiteY819" fmla="*/ 1866659 h 1931308"/>
              <a:gd name="connsiteX820" fmla="*/ 917736 w 2411140"/>
              <a:gd name="connsiteY820" fmla="*/ 1866660 h 1931308"/>
              <a:gd name="connsiteX821" fmla="*/ 918987 w 2411140"/>
              <a:gd name="connsiteY821" fmla="*/ 1866439 h 1931308"/>
              <a:gd name="connsiteX822" fmla="*/ 917846 w 2411140"/>
              <a:gd name="connsiteY822" fmla="*/ 1867285 h 1931308"/>
              <a:gd name="connsiteX823" fmla="*/ 928371 w 2411140"/>
              <a:gd name="connsiteY823" fmla="*/ 1872953 h 1931308"/>
              <a:gd name="connsiteX824" fmla="*/ 1044618 w 2411140"/>
              <a:gd name="connsiteY824" fmla="*/ 1879577 h 1931308"/>
              <a:gd name="connsiteX825" fmla="*/ 1062371 w 2411140"/>
              <a:gd name="connsiteY825" fmla="*/ 1880252 h 1931308"/>
              <a:gd name="connsiteX826" fmla="*/ 979861 w 2411140"/>
              <a:gd name="connsiteY826" fmla="*/ 1881268 h 1931308"/>
              <a:gd name="connsiteX827" fmla="*/ 896540 w 2411140"/>
              <a:gd name="connsiteY827" fmla="*/ 1876006 h 1931308"/>
              <a:gd name="connsiteX828" fmla="*/ 685205 w 2411140"/>
              <a:gd name="connsiteY828" fmla="*/ 1739851 h 1931308"/>
              <a:gd name="connsiteX829" fmla="*/ 665812 w 2411140"/>
              <a:gd name="connsiteY829" fmla="*/ 1727008 h 1931308"/>
              <a:gd name="connsiteX830" fmla="*/ 424927 w 2411140"/>
              <a:gd name="connsiteY830" fmla="*/ 1540402 h 1931308"/>
              <a:gd name="connsiteX831" fmla="*/ 409619 w 2411140"/>
              <a:gd name="connsiteY831" fmla="*/ 1530208 h 1931308"/>
              <a:gd name="connsiteX832" fmla="*/ 241706 w 2411140"/>
              <a:gd name="connsiteY832" fmla="*/ 1497531 h 1931308"/>
              <a:gd name="connsiteX833" fmla="*/ 78872 w 2411140"/>
              <a:gd name="connsiteY833" fmla="*/ 1320345 h 1931308"/>
              <a:gd name="connsiteX834" fmla="*/ 68200 w 2411140"/>
              <a:gd name="connsiteY834" fmla="*/ 1247226 h 1931308"/>
              <a:gd name="connsiteX835" fmla="*/ 67979 w 2411140"/>
              <a:gd name="connsiteY835" fmla="*/ 695245 h 1931308"/>
              <a:gd name="connsiteX836" fmla="*/ 185735 w 2411140"/>
              <a:gd name="connsiteY836" fmla="*/ 468381 h 1931308"/>
              <a:gd name="connsiteX837" fmla="*/ 402406 w 2411140"/>
              <a:gd name="connsiteY837" fmla="*/ 402879 h 1931308"/>
              <a:gd name="connsiteX838" fmla="*/ 427356 w 2411140"/>
              <a:gd name="connsiteY838" fmla="*/ 387129 h 1931308"/>
              <a:gd name="connsiteX839" fmla="*/ 470426 w 2411140"/>
              <a:gd name="connsiteY839" fmla="*/ 317036 h 1931308"/>
              <a:gd name="connsiteX840" fmla="*/ 470415 w 2411140"/>
              <a:gd name="connsiteY840" fmla="*/ 317096 h 1931308"/>
              <a:gd name="connsiteX841" fmla="*/ 466326 w 2411140"/>
              <a:gd name="connsiteY841" fmla="*/ 339365 h 1931308"/>
              <a:gd name="connsiteX842" fmla="*/ 452563 w 2411140"/>
              <a:gd name="connsiteY842" fmla="*/ 375096 h 1931308"/>
              <a:gd name="connsiteX843" fmla="*/ 464780 w 2411140"/>
              <a:gd name="connsiteY843" fmla="*/ 361922 h 1931308"/>
              <a:gd name="connsiteX844" fmla="*/ 510408 w 2411140"/>
              <a:gd name="connsiteY844" fmla="*/ 308897 h 1931308"/>
              <a:gd name="connsiteX845" fmla="*/ 524300 w 2411140"/>
              <a:gd name="connsiteY845" fmla="*/ 297973 h 1931308"/>
              <a:gd name="connsiteX846" fmla="*/ 558820 w 2411140"/>
              <a:gd name="connsiteY846" fmla="*/ 277106 h 1931308"/>
              <a:gd name="connsiteX847" fmla="*/ 607670 w 2411140"/>
              <a:gd name="connsiteY847" fmla="*/ 262750 h 1931308"/>
              <a:gd name="connsiteX848" fmla="*/ 1754797 w 2411140"/>
              <a:gd name="connsiteY848" fmla="*/ 247000 h 1931308"/>
              <a:gd name="connsiteX849" fmla="*/ 1776407 w 2411140"/>
              <a:gd name="connsiteY849" fmla="*/ 247769 h 1931308"/>
              <a:gd name="connsiteX850" fmla="*/ 1797520 w 2411140"/>
              <a:gd name="connsiteY850" fmla="*/ 252042 h 1931308"/>
              <a:gd name="connsiteX851" fmla="*/ 1851209 w 2411140"/>
              <a:gd name="connsiteY851" fmla="*/ 280966 h 1931308"/>
              <a:gd name="connsiteX852" fmla="*/ 1919437 w 2411140"/>
              <a:gd name="connsiteY852" fmla="*/ 349655 h 1931308"/>
              <a:gd name="connsiteX853" fmla="*/ 1927123 w 2411140"/>
              <a:gd name="connsiteY853" fmla="*/ 362925 h 1931308"/>
              <a:gd name="connsiteX854" fmla="*/ 1951343 w 2411140"/>
              <a:gd name="connsiteY854" fmla="*/ 413512 h 1931308"/>
              <a:gd name="connsiteX855" fmla="*/ 1951266 w 2411140"/>
              <a:gd name="connsiteY855" fmla="*/ 413735 h 1931308"/>
              <a:gd name="connsiteX856" fmla="*/ 1848045 w 2411140"/>
              <a:gd name="connsiteY856" fmla="*/ 290164 h 1931308"/>
              <a:gd name="connsiteX857" fmla="*/ 1803127 w 2411140"/>
              <a:gd name="connsiteY857" fmla="*/ 264899 h 1931308"/>
              <a:gd name="connsiteX858" fmla="*/ 723145 w 2411140"/>
              <a:gd name="connsiteY858" fmla="*/ 199687 h 1931308"/>
              <a:gd name="connsiteX859" fmla="*/ 717611 w 2411140"/>
              <a:gd name="connsiteY859" fmla="*/ 215995 h 1931308"/>
              <a:gd name="connsiteX860" fmla="*/ 717292 w 2411140"/>
              <a:gd name="connsiteY860" fmla="*/ 216494 h 1931308"/>
              <a:gd name="connsiteX861" fmla="*/ 700558 w 2411140"/>
              <a:gd name="connsiteY861" fmla="*/ 237556 h 1931308"/>
              <a:gd name="connsiteX862" fmla="*/ 676586 w 2411140"/>
              <a:gd name="connsiteY862" fmla="*/ 242747 h 1931308"/>
              <a:gd name="connsiteX863" fmla="*/ 682739 w 2411140"/>
              <a:gd name="connsiteY863" fmla="*/ 237874 h 1931308"/>
              <a:gd name="connsiteX864" fmla="*/ 707762 w 2411140"/>
              <a:gd name="connsiteY864" fmla="*/ 216604 h 1931308"/>
              <a:gd name="connsiteX865" fmla="*/ 739617 w 2411140"/>
              <a:gd name="connsiteY865" fmla="*/ 181574 h 1931308"/>
              <a:gd name="connsiteX866" fmla="*/ 723145 w 2411140"/>
              <a:gd name="connsiteY866" fmla="*/ 199687 h 1931308"/>
              <a:gd name="connsiteX867" fmla="*/ 723246 w 2411140"/>
              <a:gd name="connsiteY867" fmla="*/ 199392 h 1931308"/>
              <a:gd name="connsiteX868" fmla="*/ 734846 w 2411140"/>
              <a:gd name="connsiteY868" fmla="*/ 185767 h 1931308"/>
              <a:gd name="connsiteX869" fmla="*/ 1769778 w 2411140"/>
              <a:gd name="connsiteY869" fmla="*/ 167561 h 1931308"/>
              <a:gd name="connsiteX870" fmla="*/ 1770092 w 2411140"/>
              <a:gd name="connsiteY870" fmla="*/ 167607 h 1931308"/>
              <a:gd name="connsiteX871" fmla="*/ 1776147 w 2411140"/>
              <a:gd name="connsiteY871" fmla="*/ 168392 h 1931308"/>
              <a:gd name="connsiteX872" fmla="*/ 1772663 w 2411140"/>
              <a:gd name="connsiteY872" fmla="*/ 168556 h 1931308"/>
              <a:gd name="connsiteX873" fmla="*/ 1763481 w 2411140"/>
              <a:gd name="connsiteY873" fmla="*/ 166521 h 1931308"/>
              <a:gd name="connsiteX874" fmla="*/ 1768954 w 2411140"/>
              <a:gd name="connsiteY874" fmla="*/ 167277 h 1931308"/>
              <a:gd name="connsiteX875" fmla="*/ 1769778 w 2411140"/>
              <a:gd name="connsiteY875" fmla="*/ 167561 h 1931308"/>
              <a:gd name="connsiteX876" fmla="*/ 1764104 w 2411140"/>
              <a:gd name="connsiteY876" fmla="*/ 166729 h 1931308"/>
              <a:gd name="connsiteX877" fmla="*/ 686125 w 2411140"/>
              <a:gd name="connsiteY877" fmla="*/ 139189 h 1931308"/>
              <a:gd name="connsiteX878" fmla="*/ 704193 w 2411140"/>
              <a:gd name="connsiteY878" fmla="*/ 141645 h 1931308"/>
              <a:gd name="connsiteX879" fmla="*/ 704203 w 2411140"/>
              <a:gd name="connsiteY879" fmla="*/ 141637 h 1931308"/>
              <a:gd name="connsiteX880" fmla="*/ 704303 w 2411140"/>
              <a:gd name="connsiteY880" fmla="*/ 141829 h 1931308"/>
              <a:gd name="connsiteX881" fmla="*/ 673723 w 2411140"/>
              <a:gd name="connsiteY881" fmla="*/ 181277 h 1931308"/>
              <a:gd name="connsiteX882" fmla="*/ 654661 w 2411140"/>
              <a:gd name="connsiteY882" fmla="*/ 192979 h 1931308"/>
              <a:gd name="connsiteX883" fmla="*/ 506031 w 2411140"/>
              <a:gd name="connsiteY883" fmla="*/ 258886 h 1931308"/>
              <a:gd name="connsiteX884" fmla="*/ 411679 w 2411140"/>
              <a:gd name="connsiteY884" fmla="*/ 383744 h 1931308"/>
              <a:gd name="connsiteX885" fmla="*/ 402626 w 2411140"/>
              <a:gd name="connsiteY885" fmla="*/ 389668 h 1931308"/>
              <a:gd name="connsiteX886" fmla="*/ 369876 w 2411140"/>
              <a:gd name="connsiteY886" fmla="*/ 389374 h 1931308"/>
              <a:gd name="connsiteX887" fmla="*/ 369780 w 2411140"/>
              <a:gd name="connsiteY887" fmla="*/ 389227 h 1931308"/>
              <a:gd name="connsiteX888" fmla="*/ 369802 w 2411140"/>
              <a:gd name="connsiteY888" fmla="*/ 389227 h 1931308"/>
              <a:gd name="connsiteX889" fmla="*/ 365699 w 2411140"/>
              <a:gd name="connsiteY889" fmla="*/ 382853 h 1931308"/>
              <a:gd name="connsiteX890" fmla="*/ 373869 w 2411140"/>
              <a:gd name="connsiteY890" fmla="*/ 384747 h 1931308"/>
              <a:gd name="connsiteX891" fmla="*/ 381284 w 2411140"/>
              <a:gd name="connsiteY891" fmla="*/ 380433 h 1931308"/>
              <a:gd name="connsiteX892" fmla="*/ 393280 w 2411140"/>
              <a:gd name="connsiteY892" fmla="*/ 361223 h 1931308"/>
              <a:gd name="connsiteX893" fmla="*/ 447963 w 2411140"/>
              <a:gd name="connsiteY893" fmla="*/ 275004 h 1931308"/>
              <a:gd name="connsiteX894" fmla="*/ 527643 w 2411140"/>
              <a:gd name="connsiteY894" fmla="*/ 212691 h 1931308"/>
              <a:gd name="connsiteX895" fmla="*/ 571304 w 2411140"/>
              <a:gd name="connsiteY895" fmla="*/ 193146 h 1931308"/>
              <a:gd name="connsiteX896" fmla="*/ 577447 w 2411140"/>
              <a:gd name="connsiteY896" fmla="*/ 191062 h 1931308"/>
              <a:gd name="connsiteX897" fmla="*/ 623015 w 2411140"/>
              <a:gd name="connsiteY897" fmla="*/ 178996 h 1931308"/>
              <a:gd name="connsiteX898" fmla="*/ 672583 w 2411140"/>
              <a:gd name="connsiteY898" fmla="*/ 149815 h 1931308"/>
              <a:gd name="connsiteX899" fmla="*/ 686125 w 2411140"/>
              <a:gd name="connsiteY899" fmla="*/ 139189 h 1931308"/>
              <a:gd name="connsiteX900" fmla="*/ 1128629 w 2411140"/>
              <a:gd name="connsiteY900" fmla="*/ 86999 h 1931308"/>
              <a:gd name="connsiteX901" fmla="*/ 1264784 w 2411140"/>
              <a:gd name="connsiteY901" fmla="*/ 91967 h 1931308"/>
              <a:gd name="connsiteX902" fmla="*/ 1286301 w 2411140"/>
              <a:gd name="connsiteY902" fmla="*/ 93663 h 1931308"/>
              <a:gd name="connsiteX903" fmla="*/ 967157 w 2411140"/>
              <a:gd name="connsiteY903" fmla="*/ 94138 h 1931308"/>
              <a:gd name="connsiteX904" fmla="*/ 720274 w 2411140"/>
              <a:gd name="connsiteY904" fmla="*/ 213035 h 1931308"/>
              <a:gd name="connsiteX905" fmla="*/ 717441 w 2411140"/>
              <a:gd name="connsiteY905" fmla="*/ 216494 h 1931308"/>
              <a:gd name="connsiteX906" fmla="*/ 717611 w 2411140"/>
              <a:gd name="connsiteY906" fmla="*/ 215995 h 1931308"/>
              <a:gd name="connsiteX907" fmla="*/ 733949 w 2411140"/>
              <a:gd name="connsiteY907" fmla="*/ 190390 h 1931308"/>
              <a:gd name="connsiteX908" fmla="*/ 755379 w 2411140"/>
              <a:gd name="connsiteY908" fmla="*/ 168177 h 1931308"/>
              <a:gd name="connsiteX909" fmla="*/ 856318 w 2411140"/>
              <a:gd name="connsiteY909" fmla="*/ 109005 h 1931308"/>
              <a:gd name="connsiteX910" fmla="*/ 959355 w 2411140"/>
              <a:gd name="connsiteY910" fmla="*/ 87735 h 1931308"/>
              <a:gd name="connsiteX911" fmla="*/ 1128629 w 2411140"/>
              <a:gd name="connsiteY911" fmla="*/ 86999 h 1931308"/>
              <a:gd name="connsiteX912" fmla="*/ 906061 w 2411140"/>
              <a:gd name="connsiteY912" fmla="*/ 86505 h 1931308"/>
              <a:gd name="connsiteX913" fmla="*/ 824598 w 2411140"/>
              <a:gd name="connsiteY913" fmla="*/ 111949 h 1931308"/>
              <a:gd name="connsiteX914" fmla="*/ 721230 w 2411140"/>
              <a:gd name="connsiteY914" fmla="*/ 191508 h 1931308"/>
              <a:gd name="connsiteX915" fmla="*/ 673392 w 2411140"/>
              <a:gd name="connsiteY915" fmla="*/ 238831 h 1931308"/>
              <a:gd name="connsiteX916" fmla="*/ 671110 w 2411140"/>
              <a:gd name="connsiteY916" fmla="*/ 241002 h 1931308"/>
              <a:gd name="connsiteX917" fmla="*/ 674275 w 2411140"/>
              <a:gd name="connsiteY917" fmla="*/ 243247 h 1931308"/>
              <a:gd name="connsiteX918" fmla="*/ 676586 w 2411140"/>
              <a:gd name="connsiteY918" fmla="*/ 242747 h 1931308"/>
              <a:gd name="connsiteX919" fmla="*/ 674607 w 2411140"/>
              <a:gd name="connsiteY919" fmla="*/ 244314 h 1931308"/>
              <a:gd name="connsiteX920" fmla="*/ 666217 w 2411140"/>
              <a:gd name="connsiteY920" fmla="*/ 248840 h 1931308"/>
              <a:gd name="connsiteX921" fmla="*/ 619703 w 2411140"/>
              <a:gd name="connsiteY921" fmla="*/ 263559 h 1931308"/>
              <a:gd name="connsiteX922" fmla="*/ 611018 w 2411140"/>
              <a:gd name="connsiteY922" fmla="*/ 264047 h 1931308"/>
              <a:gd name="connsiteX923" fmla="*/ 610536 w 2411140"/>
              <a:gd name="connsiteY923" fmla="*/ 262503 h 1931308"/>
              <a:gd name="connsiteX924" fmla="*/ 604542 w 2411140"/>
              <a:gd name="connsiteY924" fmla="*/ 260946 h 1931308"/>
              <a:gd name="connsiteX925" fmla="*/ 553465 w 2411140"/>
              <a:gd name="connsiteY925" fmla="*/ 275040 h 1931308"/>
              <a:gd name="connsiteX926" fmla="*/ 524300 w 2411140"/>
              <a:gd name="connsiteY926" fmla="*/ 297973 h 1931308"/>
              <a:gd name="connsiteX927" fmla="*/ 514937 w 2411140"/>
              <a:gd name="connsiteY927" fmla="*/ 303633 h 1931308"/>
              <a:gd name="connsiteX928" fmla="*/ 510408 w 2411140"/>
              <a:gd name="connsiteY928" fmla="*/ 308897 h 1931308"/>
              <a:gd name="connsiteX929" fmla="*/ 488883 w 2411140"/>
              <a:gd name="connsiteY929" fmla="*/ 325822 h 1931308"/>
              <a:gd name="connsiteX930" fmla="*/ 457310 w 2411140"/>
              <a:gd name="connsiteY930" fmla="*/ 367295 h 1931308"/>
              <a:gd name="connsiteX931" fmla="*/ 470741 w 2411140"/>
              <a:gd name="connsiteY931" fmla="*/ 336788 h 1931308"/>
              <a:gd name="connsiteX932" fmla="*/ 474412 w 2411140"/>
              <a:gd name="connsiteY932" fmla="*/ 326848 h 1931308"/>
              <a:gd name="connsiteX933" fmla="*/ 470546 w 2411140"/>
              <a:gd name="connsiteY933" fmla="*/ 316942 h 1931308"/>
              <a:gd name="connsiteX934" fmla="*/ 470521 w 2411140"/>
              <a:gd name="connsiteY934" fmla="*/ 316880 h 1931308"/>
              <a:gd name="connsiteX935" fmla="*/ 470426 w 2411140"/>
              <a:gd name="connsiteY935" fmla="*/ 317036 h 1931308"/>
              <a:gd name="connsiteX936" fmla="*/ 470447 w 2411140"/>
              <a:gd name="connsiteY936" fmla="*/ 316918 h 1931308"/>
              <a:gd name="connsiteX937" fmla="*/ 477365 w 2411140"/>
              <a:gd name="connsiteY937" fmla="*/ 308785 h 1931308"/>
              <a:gd name="connsiteX938" fmla="*/ 654956 w 2411140"/>
              <a:gd name="connsiteY938" fmla="*/ 207405 h 1931308"/>
              <a:gd name="connsiteX939" fmla="*/ 667836 w 2411140"/>
              <a:gd name="connsiteY939" fmla="*/ 205454 h 1931308"/>
              <a:gd name="connsiteX940" fmla="*/ 683328 w 2411140"/>
              <a:gd name="connsiteY940" fmla="*/ 195813 h 1931308"/>
              <a:gd name="connsiteX941" fmla="*/ 728333 w 2411140"/>
              <a:gd name="connsiteY941" fmla="*/ 141535 h 1931308"/>
              <a:gd name="connsiteX942" fmla="*/ 728274 w 2411140"/>
              <a:gd name="connsiteY942" fmla="*/ 141845 h 1931308"/>
              <a:gd name="connsiteX943" fmla="*/ 725021 w 2411140"/>
              <a:gd name="connsiteY943" fmla="*/ 148885 h 1931308"/>
              <a:gd name="connsiteX944" fmla="*/ 726897 w 2411140"/>
              <a:gd name="connsiteY944" fmla="*/ 156438 h 1931308"/>
              <a:gd name="connsiteX945" fmla="*/ 744119 w 2411140"/>
              <a:gd name="connsiteY945" fmla="*/ 156623 h 1931308"/>
              <a:gd name="connsiteX946" fmla="*/ 759133 w 2411140"/>
              <a:gd name="connsiteY946" fmla="*/ 147680 h 1931308"/>
              <a:gd name="connsiteX947" fmla="*/ 829566 w 2411140"/>
              <a:gd name="connsiteY947" fmla="*/ 108490 h 1931308"/>
              <a:gd name="connsiteX948" fmla="*/ 889359 w 2411140"/>
              <a:gd name="connsiteY948" fmla="*/ 88177 h 1931308"/>
              <a:gd name="connsiteX949" fmla="*/ 1416148 w 2411140"/>
              <a:gd name="connsiteY949" fmla="*/ 84064 h 1931308"/>
              <a:gd name="connsiteX950" fmla="*/ 1493048 w 2411140"/>
              <a:gd name="connsiteY950" fmla="*/ 87036 h 1931308"/>
              <a:gd name="connsiteX951" fmla="*/ 1577685 w 2411140"/>
              <a:gd name="connsiteY951" fmla="*/ 106539 h 1931308"/>
              <a:gd name="connsiteX952" fmla="*/ 1629608 w 2411140"/>
              <a:gd name="connsiteY952" fmla="*/ 140026 h 1931308"/>
              <a:gd name="connsiteX953" fmla="*/ 1707658 w 2411140"/>
              <a:gd name="connsiteY953" fmla="*/ 229484 h 1931308"/>
              <a:gd name="connsiteX954" fmla="*/ 1722377 w 2411140"/>
              <a:gd name="connsiteY954" fmla="*/ 235445 h 1931308"/>
              <a:gd name="connsiteX955" fmla="*/ 1757704 w 2411140"/>
              <a:gd name="connsiteY955" fmla="*/ 235445 h 1931308"/>
              <a:gd name="connsiteX956" fmla="*/ 1815008 w 2411140"/>
              <a:gd name="connsiteY956" fmla="*/ 255612 h 1931308"/>
              <a:gd name="connsiteX957" fmla="*/ 1815348 w 2411140"/>
              <a:gd name="connsiteY957" fmla="*/ 255772 h 1931308"/>
              <a:gd name="connsiteX958" fmla="*/ 1865051 w 2411140"/>
              <a:gd name="connsiteY958" fmla="*/ 286278 h 1931308"/>
              <a:gd name="connsiteX959" fmla="*/ 1908152 w 2411140"/>
              <a:gd name="connsiteY959" fmla="*/ 326061 h 1931308"/>
              <a:gd name="connsiteX960" fmla="*/ 1943675 w 2411140"/>
              <a:gd name="connsiteY960" fmla="*/ 371658 h 1931308"/>
              <a:gd name="connsiteX961" fmla="*/ 1946824 w 2411140"/>
              <a:gd name="connsiteY961" fmla="*/ 376714 h 1931308"/>
              <a:gd name="connsiteX962" fmla="*/ 1958525 w 2411140"/>
              <a:gd name="connsiteY962" fmla="*/ 399926 h 1931308"/>
              <a:gd name="connsiteX963" fmla="*/ 1974817 w 2411140"/>
              <a:gd name="connsiteY963" fmla="*/ 424848 h 1931308"/>
              <a:gd name="connsiteX964" fmla="*/ 1959101 w 2411140"/>
              <a:gd name="connsiteY964" fmla="*/ 426903 h 1931308"/>
              <a:gd name="connsiteX965" fmla="*/ 1954099 w 2411140"/>
              <a:gd name="connsiteY965" fmla="*/ 420138 h 1931308"/>
              <a:gd name="connsiteX966" fmla="*/ 1951449 w 2411140"/>
              <a:gd name="connsiteY966" fmla="*/ 413735 h 1931308"/>
              <a:gd name="connsiteX967" fmla="*/ 1951343 w 2411140"/>
              <a:gd name="connsiteY967" fmla="*/ 413512 h 1931308"/>
              <a:gd name="connsiteX968" fmla="*/ 1953010 w 2411140"/>
              <a:gd name="connsiteY968" fmla="*/ 408642 h 1931308"/>
              <a:gd name="connsiteX969" fmla="*/ 1950861 w 2411140"/>
              <a:gd name="connsiteY969" fmla="*/ 403909 h 1931308"/>
              <a:gd name="connsiteX970" fmla="*/ 1927123 w 2411140"/>
              <a:gd name="connsiteY970" fmla="*/ 362925 h 1931308"/>
              <a:gd name="connsiteX971" fmla="*/ 1922010 w 2411140"/>
              <a:gd name="connsiteY971" fmla="*/ 352245 h 1931308"/>
              <a:gd name="connsiteX972" fmla="*/ 1919437 w 2411140"/>
              <a:gd name="connsiteY972" fmla="*/ 349655 h 1931308"/>
              <a:gd name="connsiteX973" fmla="*/ 1909683 w 2411140"/>
              <a:gd name="connsiteY973" fmla="*/ 332814 h 1931308"/>
              <a:gd name="connsiteX974" fmla="*/ 1810547 w 2411140"/>
              <a:gd name="connsiteY974" fmla="*/ 254359 h 1931308"/>
              <a:gd name="connsiteX975" fmla="*/ 1754797 w 2411140"/>
              <a:gd name="connsiteY975" fmla="*/ 247000 h 1931308"/>
              <a:gd name="connsiteX976" fmla="*/ 1754797 w 2411140"/>
              <a:gd name="connsiteY976" fmla="*/ 247000 h 1931308"/>
              <a:gd name="connsiteX977" fmla="*/ 1754796 w 2411140"/>
              <a:gd name="connsiteY977" fmla="*/ 247000 h 1931308"/>
              <a:gd name="connsiteX978" fmla="*/ 1714318 w 2411140"/>
              <a:gd name="connsiteY978" fmla="*/ 240524 h 1931308"/>
              <a:gd name="connsiteX979" fmla="*/ 1706480 w 2411140"/>
              <a:gd name="connsiteY979" fmla="*/ 233973 h 1931308"/>
              <a:gd name="connsiteX980" fmla="*/ 1508650 w 2411140"/>
              <a:gd name="connsiteY980" fmla="*/ 99437 h 1931308"/>
              <a:gd name="connsiteX981" fmla="*/ 1460075 w 2411140"/>
              <a:gd name="connsiteY981" fmla="*/ 94249 h 1931308"/>
              <a:gd name="connsiteX982" fmla="*/ 1288593 w 2411140"/>
              <a:gd name="connsiteY982" fmla="*/ 93844 h 1931308"/>
              <a:gd name="connsiteX983" fmla="*/ 1286301 w 2411140"/>
              <a:gd name="connsiteY983" fmla="*/ 93663 h 1931308"/>
              <a:gd name="connsiteX984" fmla="*/ 1288520 w 2411140"/>
              <a:gd name="connsiteY984" fmla="*/ 93660 h 1931308"/>
              <a:gd name="connsiteX985" fmla="*/ 1274095 w 2411140"/>
              <a:gd name="connsiteY985" fmla="*/ 89980 h 1931308"/>
              <a:gd name="connsiteX986" fmla="*/ 1199090 w 2411140"/>
              <a:gd name="connsiteY986" fmla="*/ 87050 h 1931308"/>
              <a:gd name="connsiteX987" fmla="*/ 1143786 w 2411140"/>
              <a:gd name="connsiteY987" fmla="*/ 84460 h 1931308"/>
              <a:gd name="connsiteX988" fmla="*/ 1307582 w 2411140"/>
              <a:gd name="connsiteY988" fmla="*/ 84460 h 1931308"/>
              <a:gd name="connsiteX989" fmla="*/ 1339192 w 2411140"/>
              <a:gd name="connsiteY989" fmla="*/ 85895 h 1931308"/>
              <a:gd name="connsiteX990" fmla="*/ 1416148 w 2411140"/>
              <a:gd name="connsiteY990" fmla="*/ 84064 h 1931308"/>
              <a:gd name="connsiteX991" fmla="*/ 969986 w 2411140"/>
              <a:gd name="connsiteY991" fmla="*/ 83984 h 1931308"/>
              <a:gd name="connsiteX992" fmla="*/ 924765 w 2411140"/>
              <a:gd name="connsiteY992" fmla="*/ 86962 h 1931308"/>
              <a:gd name="connsiteX993" fmla="*/ 854847 w 2411140"/>
              <a:gd name="connsiteY993" fmla="*/ 106466 h 1931308"/>
              <a:gd name="connsiteX994" fmla="*/ 789313 w 2411140"/>
              <a:gd name="connsiteY994" fmla="*/ 137892 h 1931308"/>
              <a:gd name="connsiteX995" fmla="*/ 739617 w 2411140"/>
              <a:gd name="connsiteY995" fmla="*/ 181574 h 1931308"/>
              <a:gd name="connsiteX996" fmla="*/ 770504 w 2411140"/>
              <a:gd name="connsiteY996" fmla="*/ 147607 h 1931308"/>
              <a:gd name="connsiteX997" fmla="*/ 846678 w 2411140"/>
              <a:gd name="connsiteY997" fmla="*/ 105619 h 1931308"/>
              <a:gd name="connsiteX998" fmla="*/ 949493 w 2411140"/>
              <a:gd name="connsiteY998" fmla="*/ 84018 h 1931308"/>
              <a:gd name="connsiteX999" fmla="*/ 1095294 w 2411140"/>
              <a:gd name="connsiteY999" fmla="*/ 83540 h 1931308"/>
              <a:gd name="connsiteX1000" fmla="*/ 1124140 w 2411140"/>
              <a:gd name="connsiteY1000" fmla="*/ 83540 h 1931308"/>
              <a:gd name="connsiteX1001" fmla="*/ 1143786 w 2411140"/>
              <a:gd name="connsiteY1001" fmla="*/ 84460 h 1931308"/>
              <a:gd name="connsiteX1002" fmla="*/ 1114168 w 2411140"/>
              <a:gd name="connsiteY1002" fmla="*/ 84460 h 1931308"/>
              <a:gd name="connsiteX1003" fmla="*/ 976724 w 2411140"/>
              <a:gd name="connsiteY1003" fmla="*/ 83540 h 1931308"/>
              <a:gd name="connsiteX1004" fmla="*/ 1067519 w 2411140"/>
              <a:gd name="connsiteY1004" fmla="*/ 83540 h 1931308"/>
              <a:gd name="connsiteX1005" fmla="*/ 1066914 w 2411140"/>
              <a:gd name="connsiteY1005" fmla="*/ 84133 h 1931308"/>
              <a:gd name="connsiteX1006" fmla="*/ 1059706 w 2411140"/>
              <a:gd name="connsiteY1006" fmla="*/ 83834 h 1931308"/>
              <a:gd name="connsiteX1007" fmla="*/ 969986 w 2411140"/>
              <a:gd name="connsiteY1007" fmla="*/ 83984 h 1931308"/>
              <a:gd name="connsiteX1008" fmla="*/ 979630 w 2411140"/>
              <a:gd name="connsiteY1008" fmla="*/ 81131 h 1931308"/>
              <a:gd name="connsiteX1009" fmla="*/ 967524 w 2411140"/>
              <a:gd name="connsiteY1009" fmla="*/ 81627 h 1931308"/>
              <a:gd name="connsiteX1010" fmla="*/ 952216 w 2411140"/>
              <a:gd name="connsiteY1010" fmla="*/ 81884 h 1931308"/>
              <a:gd name="connsiteX1011" fmla="*/ 906061 w 2411140"/>
              <a:gd name="connsiteY1011" fmla="*/ 86505 h 1931308"/>
              <a:gd name="connsiteX1012" fmla="*/ 912841 w 2411140"/>
              <a:gd name="connsiteY1012" fmla="*/ 84387 h 1931308"/>
              <a:gd name="connsiteX1013" fmla="*/ 941949 w 2411140"/>
              <a:gd name="connsiteY1013" fmla="*/ 81259 h 1931308"/>
              <a:gd name="connsiteX1014" fmla="*/ 1019705 w 2411140"/>
              <a:gd name="connsiteY1014" fmla="*/ 79488 h 1931308"/>
              <a:gd name="connsiteX1015" fmla="*/ 1053635 w 2411140"/>
              <a:gd name="connsiteY1015" fmla="*/ 80879 h 1931308"/>
              <a:gd name="connsiteX1016" fmla="*/ 979630 w 2411140"/>
              <a:gd name="connsiteY1016" fmla="*/ 81131 h 1931308"/>
              <a:gd name="connsiteX1017" fmla="*/ 1072180 w 2411140"/>
              <a:gd name="connsiteY1017" fmla="*/ 78977 h 1931308"/>
              <a:gd name="connsiteX1018" fmla="*/ 1069570 w 2411140"/>
              <a:gd name="connsiteY1018" fmla="*/ 81532 h 1931308"/>
              <a:gd name="connsiteX1019" fmla="*/ 1053635 w 2411140"/>
              <a:gd name="connsiteY1019" fmla="*/ 80879 h 1931308"/>
              <a:gd name="connsiteX1020" fmla="*/ 1060956 w 2411140"/>
              <a:gd name="connsiteY1020" fmla="*/ 80854 h 1931308"/>
              <a:gd name="connsiteX1021" fmla="*/ 1078730 w 2411140"/>
              <a:gd name="connsiteY1021" fmla="*/ 78940 h 1931308"/>
              <a:gd name="connsiteX1022" fmla="*/ 1078914 w 2411140"/>
              <a:gd name="connsiteY1022" fmla="*/ 78940 h 1931308"/>
              <a:gd name="connsiteX1023" fmla="*/ 1081007 w 2411140"/>
              <a:gd name="connsiteY1023" fmla="*/ 79074 h 1931308"/>
              <a:gd name="connsiteX1024" fmla="*/ 1084729 w 2411140"/>
              <a:gd name="connsiteY1024" fmla="*/ 83025 h 1931308"/>
              <a:gd name="connsiteX1025" fmla="*/ 1095294 w 2411140"/>
              <a:gd name="connsiteY1025" fmla="*/ 83540 h 1931308"/>
              <a:gd name="connsiteX1026" fmla="*/ 1067519 w 2411140"/>
              <a:gd name="connsiteY1026" fmla="*/ 83540 h 1931308"/>
              <a:gd name="connsiteX1027" fmla="*/ 1069570 w 2411140"/>
              <a:gd name="connsiteY1027" fmla="*/ 81532 h 1931308"/>
              <a:gd name="connsiteX1028" fmla="*/ 1071885 w 2411140"/>
              <a:gd name="connsiteY1028" fmla="*/ 81627 h 1931308"/>
              <a:gd name="connsiteX1029" fmla="*/ 1078730 w 2411140"/>
              <a:gd name="connsiteY1029" fmla="*/ 78940 h 1931308"/>
              <a:gd name="connsiteX1030" fmla="*/ 1533489 w 2411140"/>
              <a:gd name="connsiteY1030" fmla="*/ 78056 h 1931308"/>
              <a:gd name="connsiteX1031" fmla="*/ 1690068 w 2411140"/>
              <a:gd name="connsiteY1031" fmla="*/ 171378 h 1931308"/>
              <a:gd name="connsiteX1032" fmla="*/ 1533489 w 2411140"/>
              <a:gd name="connsiteY1032" fmla="*/ 78056 h 1931308"/>
              <a:gd name="connsiteX1033" fmla="*/ 1672677 w 2411140"/>
              <a:gd name="connsiteY1033" fmla="*/ 75213 h 1931308"/>
              <a:gd name="connsiteX1034" fmla="*/ 1675716 w 2411140"/>
              <a:gd name="connsiteY1034" fmla="*/ 76696 h 1931308"/>
              <a:gd name="connsiteX1035" fmla="*/ 1738973 w 2411140"/>
              <a:gd name="connsiteY1035" fmla="*/ 140137 h 1931308"/>
              <a:gd name="connsiteX1036" fmla="*/ 1752328 w 2411140"/>
              <a:gd name="connsiteY1036" fmla="*/ 155643 h 1931308"/>
              <a:gd name="connsiteX1037" fmla="*/ 1754798 w 2411140"/>
              <a:gd name="connsiteY1037" fmla="*/ 160155 h 1931308"/>
              <a:gd name="connsiteX1038" fmla="*/ 1758789 w 2411140"/>
              <a:gd name="connsiteY1038" fmla="*/ 163145 h 1931308"/>
              <a:gd name="connsiteX1039" fmla="*/ 1759558 w 2411140"/>
              <a:gd name="connsiteY1039" fmla="*/ 164037 h 1931308"/>
              <a:gd name="connsiteX1040" fmla="*/ 1760342 w 2411140"/>
              <a:gd name="connsiteY1040" fmla="*/ 164308 h 1931308"/>
              <a:gd name="connsiteX1041" fmla="*/ 1763445 w 2411140"/>
              <a:gd name="connsiteY1041" fmla="*/ 166632 h 1931308"/>
              <a:gd name="connsiteX1042" fmla="*/ 1764104 w 2411140"/>
              <a:gd name="connsiteY1042" fmla="*/ 166729 h 1931308"/>
              <a:gd name="connsiteX1043" fmla="*/ 1769962 w 2411140"/>
              <a:gd name="connsiteY1043" fmla="*/ 168683 h 1931308"/>
              <a:gd name="connsiteX1044" fmla="*/ 1772663 w 2411140"/>
              <a:gd name="connsiteY1044" fmla="*/ 168556 h 1931308"/>
              <a:gd name="connsiteX1045" fmla="*/ 1789498 w 2411140"/>
              <a:gd name="connsiteY1045" fmla="*/ 174360 h 1931308"/>
              <a:gd name="connsiteX1046" fmla="*/ 1814974 w 2411140"/>
              <a:gd name="connsiteY1046" fmla="*/ 179324 h 1931308"/>
              <a:gd name="connsiteX1047" fmla="*/ 1820424 w 2411140"/>
              <a:gd name="connsiteY1047" fmla="*/ 180872 h 1931308"/>
              <a:gd name="connsiteX1048" fmla="*/ 1844696 w 2411140"/>
              <a:gd name="connsiteY1048" fmla="*/ 189594 h 1931308"/>
              <a:gd name="connsiteX1049" fmla="*/ 1854466 w 2411140"/>
              <a:gd name="connsiteY1049" fmla="*/ 190798 h 1931308"/>
              <a:gd name="connsiteX1050" fmla="*/ 1850341 w 2411140"/>
              <a:gd name="connsiteY1050" fmla="*/ 192132 h 1931308"/>
              <a:gd name="connsiteX1051" fmla="*/ 1776803 w 2411140"/>
              <a:gd name="connsiteY1051" fmla="*/ 171121 h 1931308"/>
              <a:gd name="connsiteX1052" fmla="*/ 1764070 w 2411140"/>
              <a:gd name="connsiteY1052" fmla="*/ 169097 h 1931308"/>
              <a:gd name="connsiteX1053" fmla="*/ 1751227 w 2411140"/>
              <a:gd name="connsiteY1053" fmla="*/ 158315 h 1931308"/>
              <a:gd name="connsiteX1054" fmla="*/ 1709240 w 2411140"/>
              <a:gd name="connsiteY1054" fmla="*/ 104037 h 1931308"/>
              <a:gd name="connsiteX1055" fmla="*/ 1669125 w 2411140"/>
              <a:gd name="connsiteY1055" fmla="*/ 72413 h 1931308"/>
              <a:gd name="connsiteX1056" fmla="*/ 1672677 w 2411140"/>
              <a:gd name="connsiteY1056" fmla="*/ 75213 h 1931308"/>
              <a:gd name="connsiteX1057" fmla="*/ 1671422 w 2411140"/>
              <a:gd name="connsiteY1057" fmla="*/ 74600 h 1931308"/>
              <a:gd name="connsiteX1058" fmla="*/ 1667343 w 2411140"/>
              <a:gd name="connsiteY1058" fmla="*/ 71008 h 1931308"/>
              <a:gd name="connsiteX1059" fmla="*/ 1668173 w 2411140"/>
              <a:gd name="connsiteY1059" fmla="*/ 71506 h 1931308"/>
              <a:gd name="connsiteX1060" fmla="*/ 1669125 w 2411140"/>
              <a:gd name="connsiteY1060" fmla="*/ 72413 h 1931308"/>
              <a:gd name="connsiteX1061" fmla="*/ 1657327 w 2411140"/>
              <a:gd name="connsiteY1061" fmla="*/ 68463 h 1931308"/>
              <a:gd name="connsiteX1062" fmla="*/ 1664934 w 2411140"/>
              <a:gd name="connsiteY1062" fmla="*/ 71434 h 1931308"/>
              <a:gd name="connsiteX1063" fmla="*/ 1671422 w 2411140"/>
              <a:gd name="connsiteY1063" fmla="*/ 74600 h 1931308"/>
              <a:gd name="connsiteX1064" fmla="*/ 1675779 w 2411140"/>
              <a:gd name="connsiteY1064" fmla="*/ 78750 h 1931308"/>
              <a:gd name="connsiteX1065" fmla="*/ 1621733 w 2411140"/>
              <a:gd name="connsiteY1065" fmla="*/ 63300 h 1931308"/>
              <a:gd name="connsiteX1066" fmla="*/ 1651172 w 2411140"/>
              <a:gd name="connsiteY1066" fmla="*/ 68489 h 1931308"/>
              <a:gd name="connsiteX1067" fmla="*/ 1675901 w 2411140"/>
              <a:gd name="connsiteY1067" fmla="*/ 78866 h 1931308"/>
              <a:gd name="connsiteX1068" fmla="*/ 1675779 w 2411140"/>
              <a:gd name="connsiteY1068" fmla="*/ 78750 h 1931308"/>
              <a:gd name="connsiteX1069" fmla="*/ 1675790 w 2411140"/>
              <a:gd name="connsiteY1069" fmla="*/ 78756 h 1931308"/>
              <a:gd name="connsiteX1070" fmla="*/ 1703058 w 2411140"/>
              <a:gd name="connsiteY1070" fmla="*/ 100173 h 1931308"/>
              <a:gd name="connsiteX1071" fmla="*/ 1749756 w 2411140"/>
              <a:gd name="connsiteY1071" fmla="*/ 158830 h 1931308"/>
              <a:gd name="connsiteX1072" fmla="*/ 1765690 w 2411140"/>
              <a:gd name="connsiteY1072" fmla="*/ 172520 h 1931308"/>
              <a:gd name="connsiteX1073" fmla="*/ 1842709 w 2411140"/>
              <a:gd name="connsiteY1073" fmla="*/ 190661 h 1931308"/>
              <a:gd name="connsiteX1074" fmla="*/ 1848827 w 2411140"/>
              <a:gd name="connsiteY1074" fmla="*/ 192621 h 1931308"/>
              <a:gd name="connsiteX1075" fmla="*/ 1850341 w 2411140"/>
              <a:gd name="connsiteY1075" fmla="*/ 192132 h 1931308"/>
              <a:gd name="connsiteX1076" fmla="*/ 1854080 w 2411140"/>
              <a:gd name="connsiteY1076" fmla="*/ 193200 h 1931308"/>
              <a:gd name="connsiteX1077" fmla="*/ 1903909 w 2411140"/>
              <a:gd name="connsiteY1077" fmla="*/ 219015 h 1931308"/>
              <a:gd name="connsiteX1078" fmla="*/ 1947987 w 2411140"/>
              <a:gd name="connsiteY1078" fmla="*/ 253367 h 1931308"/>
              <a:gd name="connsiteX1079" fmla="*/ 1948416 w 2411140"/>
              <a:gd name="connsiteY1079" fmla="*/ 253787 h 1931308"/>
              <a:gd name="connsiteX1080" fmla="*/ 1993505 w 2411140"/>
              <a:gd name="connsiteY1080" fmla="*/ 305021 h 1931308"/>
              <a:gd name="connsiteX1081" fmla="*/ 2025856 w 2411140"/>
              <a:gd name="connsiteY1081" fmla="*/ 365529 h 1931308"/>
              <a:gd name="connsiteX1082" fmla="*/ 2046684 w 2411140"/>
              <a:gd name="connsiteY1082" fmla="*/ 379255 h 1931308"/>
              <a:gd name="connsiteX1083" fmla="*/ 2096804 w 2411140"/>
              <a:gd name="connsiteY1083" fmla="*/ 381021 h 1931308"/>
              <a:gd name="connsiteX1084" fmla="*/ 2109547 w 2411140"/>
              <a:gd name="connsiteY1084" fmla="*/ 378757 h 1931308"/>
              <a:gd name="connsiteX1085" fmla="*/ 2111340 w 2411140"/>
              <a:gd name="connsiteY1085" fmla="*/ 378814 h 1931308"/>
              <a:gd name="connsiteX1086" fmla="*/ 2111820 w 2411140"/>
              <a:gd name="connsiteY1086" fmla="*/ 378941 h 1931308"/>
              <a:gd name="connsiteX1087" fmla="*/ 2111635 w 2411140"/>
              <a:gd name="connsiteY1087" fmla="*/ 379218 h 1931308"/>
              <a:gd name="connsiteX1088" fmla="*/ 2125765 w 2411140"/>
              <a:gd name="connsiteY1088" fmla="*/ 384075 h 1931308"/>
              <a:gd name="connsiteX1089" fmla="*/ 2334525 w 2411140"/>
              <a:gd name="connsiteY1089" fmla="*/ 495686 h 1931308"/>
              <a:gd name="connsiteX1090" fmla="*/ 2403523 w 2411140"/>
              <a:gd name="connsiteY1090" fmla="*/ 676405 h 1931308"/>
              <a:gd name="connsiteX1091" fmla="*/ 2403523 w 2411140"/>
              <a:gd name="connsiteY1091" fmla="*/ 1253593 h 1931308"/>
              <a:gd name="connsiteX1092" fmla="*/ 2399843 w 2411140"/>
              <a:gd name="connsiteY1092" fmla="*/ 1297089 h 1931308"/>
              <a:gd name="connsiteX1093" fmla="*/ 2350164 w 2411140"/>
              <a:gd name="connsiteY1093" fmla="*/ 1414845 h 1931308"/>
              <a:gd name="connsiteX1094" fmla="*/ 2344770 w 2411140"/>
              <a:gd name="connsiteY1094" fmla="*/ 1426684 h 1931308"/>
              <a:gd name="connsiteX1095" fmla="*/ 2346226 w 2411140"/>
              <a:gd name="connsiteY1095" fmla="*/ 1416832 h 1931308"/>
              <a:gd name="connsiteX1096" fmla="*/ 2341222 w 2411140"/>
              <a:gd name="connsiteY1096" fmla="*/ 1406049 h 1931308"/>
              <a:gd name="connsiteX1097" fmla="*/ 2325642 w 2411140"/>
              <a:gd name="connsiteY1097" fmla="*/ 1400649 h 1931308"/>
              <a:gd name="connsiteX1098" fmla="*/ 2311442 w 2411140"/>
              <a:gd name="connsiteY1098" fmla="*/ 1404016 h 1931308"/>
              <a:gd name="connsiteX1099" fmla="*/ 2342731 w 2411140"/>
              <a:gd name="connsiteY1099" fmla="*/ 1345663 h 1931308"/>
              <a:gd name="connsiteX1100" fmla="*/ 2358591 w 2411140"/>
              <a:gd name="connsiteY1100" fmla="*/ 1263823 h 1931308"/>
              <a:gd name="connsiteX1101" fmla="*/ 2358591 w 2411140"/>
              <a:gd name="connsiteY1101" fmla="*/ 672504 h 1931308"/>
              <a:gd name="connsiteX1102" fmla="*/ 2293972 w 2411140"/>
              <a:gd name="connsiteY1102" fmla="*/ 507683 h 1931308"/>
              <a:gd name="connsiteX1103" fmla="*/ 2075056 w 2411140"/>
              <a:gd name="connsiteY1103" fmla="*/ 392061 h 1931308"/>
              <a:gd name="connsiteX1104" fmla="*/ 2015148 w 2411140"/>
              <a:gd name="connsiteY1104" fmla="*/ 389522 h 1931308"/>
              <a:gd name="connsiteX1105" fmla="*/ 2000429 w 2411140"/>
              <a:gd name="connsiteY1105" fmla="*/ 380138 h 1931308"/>
              <a:gd name="connsiteX1106" fmla="*/ 1795312 w 2411140"/>
              <a:gd name="connsiteY1106" fmla="*/ 200781 h 1931308"/>
              <a:gd name="connsiteX1107" fmla="*/ 1751522 w 2411140"/>
              <a:gd name="connsiteY1107" fmla="*/ 192354 h 1931308"/>
              <a:gd name="connsiteX1108" fmla="*/ 1744162 w 2411140"/>
              <a:gd name="connsiteY1108" fmla="*/ 188674 h 1931308"/>
              <a:gd name="connsiteX1109" fmla="*/ 1616765 w 2411140"/>
              <a:gd name="connsiteY1109" fmla="*/ 72611 h 1931308"/>
              <a:gd name="connsiteX1110" fmla="*/ 1616616 w 2411140"/>
              <a:gd name="connsiteY1110" fmla="*/ 72340 h 1931308"/>
              <a:gd name="connsiteX1111" fmla="*/ 1616765 w 2411140"/>
              <a:gd name="connsiteY1111" fmla="*/ 72389 h 1931308"/>
              <a:gd name="connsiteX1112" fmla="*/ 1621733 w 2411140"/>
              <a:gd name="connsiteY1112" fmla="*/ 63300 h 1931308"/>
              <a:gd name="connsiteX1113" fmla="*/ 1478328 w 2411140"/>
              <a:gd name="connsiteY1113" fmla="*/ 55095 h 1931308"/>
              <a:gd name="connsiteX1114" fmla="*/ 1475862 w 2411140"/>
              <a:gd name="connsiteY1114" fmla="*/ 57597 h 1931308"/>
              <a:gd name="connsiteX1115" fmla="*/ 1478512 w 2411140"/>
              <a:gd name="connsiteY1115" fmla="*/ 58775 h 1931308"/>
              <a:gd name="connsiteX1116" fmla="*/ 1481676 w 2411140"/>
              <a:gd name="connsiteY1116" fmla="*/ 56493 h 1931308"/>
              <a:gd name="connsiteX1117" fmla="*/ 1478328 w 2411140"/>
              <a:gd name="connsiteY1117" fmla="*/ 55095 h 1931308"/>
              <a:gd name="connsiteX1118" fmla="*/ 750449 w 2411140"/>
              <a:gd name="connsiteY1118" fmla="*/ 54542 h 1931308"/>
              <a:gd name="connsiteX1119" fmla="*/ 750511 w 2411140"/>
              <a:gd name="connsiteY1119" fmla="*/ 54617 h 1931308"/>
              <a:gd name="connsiteX1120" fmla="*/ 750449 w 2411140"/>
              <a:gd name="connsiteY1120" fmla="*/ 54652 h 1931308"/>
              <a:gd name="connsiteX1121" fmla="*/ 751142 w 2411140"/>
              <a:gd name="connsiteY1121" fmla="*/ 55386 h 1931308"/>
              <a:gd name="connsiteX1122" fmla="*/ 752803 w 2411140"/>
              <a:gd name="connsiteY1122" fmla="*/ 57412 h 1931308"/>
              <a:gd name="connsiteX1123" fmla="*/ 750927 w 2411140"/>
              <a:gd name="connsiteY1123" fmla="*/ 59731 h 1931308"/>
              <a:gd name="connsiteX1124" fmla="*/ 655803 w 2411140"/>
              <a:gd name="connsiteY1124" fmla="*/ 158610 h 1931308"/>
              <a:gd name="connsiteX1125" fmla="*/ 644763 w 2411140"/>
              <a:gd name="connsiteY1125" fmla="*/ 166485 h 1931308"/>
              <a:gd name="connsiteX1126" fmla="*/ 566750 w 2411140"/>
              <a:gd name="connsiteY1126" fmla="*/ 185841 h 1931308"/>
              <a:gd name="connsiteX1127" fmla="*/ 429674 w 2411140"/>
              <a:gd name="connsiteY1127" fmla="*/ 284424 h 1931308"/>
              <a:gd name="connsiteX1128" fmla="*/ 384412 w 2411140"/>
              <a:gd name="connsiteY1128" fmla="*/ 364756 h 1931308"/>
              <a:gd name="connsiteX1129" fmla="*/ 364320 w 2411140"/>
              <a:gd name="connsiteY1129" fmla="*/ 378777 h 1931308"/>
              <a:gd name="connsiteX1130" fmla="*/ 358662 w 2411140"/>
              <a:gd name="connsiteY1130" fmla="*/ 378275 h 1931308"/>
              <a:gd name="connsiteX1131" fmla="*/ 354765 w 2411140"/>
              <a:gd name="connsiteY1131" fmla="*/ 382767 h 1931308"/>
              <a:gd name="connsiteX1132" fmla="*/ 354641 w 2411140"/>
              <a:gd name="connsiteY1132" fmla="*/ 382787 h 1931308"/>
              <a:gd name="connsiteX1133" fmla="*/ 275928 w 2411140"/>
              <a:gd name="connsiteY1133" fmla="*/ 389080 h 1931308"/>
              <a:gd name="connsiteX1134" fmla="*/ 210670 w 2411140"/>
              <a:gd name="connsiteY1134" fmla="*/ 406625 h 1931308"/>
              <a:gd name="connsiteX1135" fmla="*/ 209769 w 2411140"/>
              <a:gd name="connsiteY1135" fmla="*/ 405434 h 1931308"/>
              <a:gd name="connsiteX1136" fmla="*/ 210501 w 2411140"/>
              <a:gd name="connsiteY1136" fmla="*/ 405087 h 1931308"/>
              <a:gd name="connsiteX1137" fmla="*/ 228900 w 2411140"/>
              <a:gd name="connsiteY1137" fmla="*/ 398573 h 1931308"/>
              <a:gd name="connsiteX1138" fmla="*/ 297493 w 2411140"/>
              <a:gd name="connsiteY1138" fmla="*/ 382897 h 1931308"/>
              <a:gd name="connsiteX1139" fmla="*/ 312433 w 2411140"/>
              <a:gd name="connsiteY1139" fmla="*/ 381131 h 1931308"/>
              <a:gd name="connsiteX1140" fmla="*/ 317401 w 2411140"/>
              <a:gd name="connsiteY1140" fmla="*/ 379696 h 1931308"/>
              <a:gd name="connsiteX1141" fmla="*/ 318004 w 2411140"/>
              <a:gd name="connsiteY1141" fmla="*/ 378366 h 1931308"/>
              <a:gd name="connsiteX1142" fmla="*/ 319792 w 2411140"/>
              <a:gd name="connsiteY1142" fmla="*/ 378186 h 1931308"/>
              <a:gd name="connsiteX1143" fmla="*/ 344503 w 2411140"/>
              <a:gd name="connsiteY1143" fmla="*/ 377498 h 1931308"/>
              <a:gd name="connsiteX1144" fmla="*/ 363274 w 2411140"/>
              <a:gd name="connsiteY1144" fmla="*/ 375499 h 1931308"/>
              <a:gd name="connsiteX1145" fmla="*/ 366859 w 2411140"/>
              <a:gd name="connsiteY1145" fmla="*/ 375391 h 1931308"/>
              <a:gd name="connsiteX1146" fmla="*/ 363683 w 2411140"/>
              <a:gd name="connsiteY1146" fmla="*/ 375456 h 1931308"/>
              <a:gd name="connsiteX1147" fmla="*/ 371899 w 2411140"/>
              <a:gd name="connsiteY1147" fmla="*/ 374581 h 1931308"/>
              <a:gd name="connsiteX1148" fmla="*/ 319718 w 2411140"/>
              <a:gd name="connsiteY1148" fmla="*/ 374581 h 1931308"/>
              <a:gd name="connsiteX1149" fmla="*/ 320051 w 2411140"/>
              <a:gd name="connsiteY1149" fmla="*/ 373845 h 1931308"/>
              <a:gd name="connsiteX1150" fmla="*/ 318830 w 2411140"/>
              <a:gd name="connsiteY1150" fmla="*/ 373922 h 1931308"/>
              <a:gd name="connsiteX1151" fmla="*/ 338414 w 2411140"/>
              <a:gd name="connsiteY1151" fmla="*/ 371734 h 1931308"/>
              <a:gd name="connsiteX1152" fmla="*/ 361707 w 2411140"/>
              <a:gd name="connsiteY1152" fmla="*/ 372484 h 1931308"/>
              <a:gd name="connsiteX1153" fmla="*/ 379223 w 2411140"/>
              <a:gd name="connsiteY1153" fmla="*/ 360966 h 1931308"/>
              <a:gd name="connsiteX1154" fmla="*/ 452637 w 2411140"/>
              <a:gd name="connsiteY1154" fmla="*/ 251526 h 1931308"/>
              <a:gd name="connsiteX1155" fmla="*/ 617716 w 2411140"/>
              <a:gd name="connsiteY1155" fmla="*/ 166043 h 1931308"/>
              <a:gd name="connsiteX1156" fmla="*/ 632619 w 2411140"/>
              <a:gd name="connsiteY1156" fmla="*/ 163688 h 1931308"/>
              <a:gd name="connsiteX1157" fmla="*/ 656759 w 2411140"/>
              <a:gd name="connsiteY1157" fmla="*/ 146981 h 1931308"/>
              <a:gd name="connsiteX1158" fmla="*/ 750449 w 2411140"/>
              <a:gd name="connsiteY1158" fmla="*/ 54542 h 1931308"/>
              <a:gd name="connsiteX1159" fmla="*/ 954645 w 2411140"/>
              <a:gd name="connsiteY1159" fmla="*/ 52813 h 1931308"/>
              <a:gd name="connsiteX1160" fmla="*/ 1262429 w 2411140"/>
              <a:gd name="connsiteY1160" fmla="*/ 53034 h 1931308"/>
              <a:gd name="connsiteX1161" fmla="*/ 1262430 w 2411140"/>
              <a:gd name="connsiteY1161" fmla="*/ 53034 h 1931308"/>
              <a:gd name="connsiteX1162" fmla="*/ 1265871 w 2411140"/>
              <a:gd name="connsiteY1162" fmla="*/ 57141 h 1931308"/>
              <a:gd name="connsiteX1163" fmla="*/ 1270967 w 2411140"/>
              <a:gd name="connsiteY1163" fmla="*/ 57855 h 1931308"/>
              <a:gd name="connsiteX1164" fmla="*/ 1285172 w 2411140"/>
              <a:gd name="connsiteY1164" fmla="*/ 58186 h 1931308"/>
              <a:gd name="connsiteX1165" fmla="*/ 1420665 w 2411140"/>
              <a:gd name="connsiteY1165" fmla="*/ 60173 h 1931308"/>
              <a:gd name="connsiteX1166" fmla="*/ 1447233 w 2411140"/>
              <a:gd name="connsiteY1166" fmla="*/ 60394 h 1931308"/>
              <a:gd name="connsiteX1167" fmla="*/ 1447564 w 2411140"/>
              <a:gd name="connsiteY1167" fmla="*/ 59694 h 1931308"/>
              <a:gd name="connsiteX1168" fmla="*/ 1447564 w 2411140"/>
              <a:gd name="connsiteY1168" fmla="*/ 61056 h 1931308"/>
              <a:gd name="connsiteX1169" fmla="*/ 1426221 w 2411140"/>
              <a:gd name="connsiteY1169" fmla="*/ 62786 h 1931308"/>
              <a:gd name="connsiteX1170" fmla="*/ 1322927 w 2411140"/>
              <a:gd name="connsiteY1170" fmla="*/ 70845 h 1931308"/>
              <a:gd name="connsiteX1171" fmla="*/ 1102135 w 2411140"/>
              <a:gd name="connsiteY1171" fmla="*/ 73605 h 1931308"/>
              <a:gd name="connsiteX1172" fmla="*/ 1090101 w 2411140"/>
              <a:gd name="connsiteY1172" fmla="*/ 73605 h 1931308"/>
              <a:gd name="connsiteX1173" fmla="*/ 1078731 w 2411140"/>
              <a:gd name="connsiteY1173" fmla="*/ 76659 h 1931308"/>
              <a:gd name="connsiteX1174" fmla="*/ 1080439 w 2411140"/>
              <a:gd name="connsiteY1174" fmla="*/ 78472 h 1931308"/>
              <a:gd name="connsiteX1175" fmla="*/ 1078730 w 2411140"/>
              <a:gd name="connsiteY1175" fmla="*/ 78940 h 1931308"/>
              <a:gd name="connsiteX1176" fmla="*/ 1072400 w 2411140"/>
              <a:gd name="connsiteY1176" fmla="*/ 78940 h 1931308"/>
              <a:gd name="connsiteX1177" fmla="*/ 1072180 w 2411140"/>
              <a:gd name="connsiteY1177" fmla="*/ 78977 h 1931308"/>
              <a:gd name="connsiteX1178" fmla="*/ 1072217 w 2411140"/>
              <a:gd name="connsiteY1178" fmla="*/ 78940 h 1931308"/>
              <a:gd name="connsiteX1179" fmla="*/ 1031407 w 2411140"/>
              <a:gd name="connsiteY1179" fmla="*/ 77027 h 1931308"/>
              <a:gd name="connsiteX1180" fmla="*/ 950818 w 2411140"/>
              <a:gd name="connsiteY1180" fmla="*/ 78351 h 1931308"/>
              <a:gd name="connsiteX1181" fmla="*/ 796521 w 2411140"/>
              <a:gd name="connsiteY1181" fmla="*/ 121516 h 1931308"/>
              <a:gd name="connsiteX1182" fmla="*/ 744304 w 2411140"/>
              <a:gd name="connsiteY1182" fmla="*/ 152979 h 1931308"/>
              <a:gd name="connsiteX1183" fmla="*/ 729290 w 2411140"/>
              <a:gd name="connsiteY1183" fmla="*/ 155555 h 1931308"/>
              <a:gd name="connsiteX1184" fmla="*/ 726976 w 2411140"/>
              <a:gd name="connsiteY1184" fmla="*/ 148642 h 1931308"/>
              <a:gd name="connsiteX1185" fmla="*/ 728274 w 2411140"/>
              <a:gd name="connsiteY1185" fmla="*/ 141845 h 1931308"/>
              <a:gd name="connsiteX1186" fmla="*/ 728332 w 2411140"/>
              <a:gd name="connsiteY1186" fmla="*/ 141719 h 1931308"/>
              <a:gd name="connsiteX1187" fmla="*/ 883108 w 2411140"/>
              <a:gd name="connsiteY1187" fmla="*/ 59584 h 1931308"/>
              <a:gd name="connsiteX1188" fmla="*/ 954645 w 2411140"/>
              <a:gd name="connsiteY1188" fmla="*/ 52813 h 1931308"/>
              <a:gd name="connsiteX1189" fmla="*/ 1382192 w 2411140"/>
              <a:gd name="connsiteY1189" fmla="*/ 51451 h 1931308"/>
              <a:gd name="connsiteX1190" fmla="*/ 1501622 w 2411140"/>
              <a:gd name="connsiteY1190" fmla="*/ 55499 h 1931308"/>
              <a:gd name="connsiteX1191" fmla="*/ 1727529 w 2411140"/>
              <a:gd name="connsiteY1191" fmla="*/ 192428 h 1931308"/>
              <a:gd name="connsiteX1192" fmla="*/ 1748578 w 2411140"/>
              <a:gd name="connsiteY1192" fmla="*/ 206374 h 1931308"/>
              <a:gd name="connsiteX1193" fmla="*/ 1988837 w 2411140"/>
              <a:gd name="connsiteY1193" fmla="*/ 393864 h 1931308"/>
              <a:gd name="connsiteX1194" fmla="*/ 2003778 w 2411140"/>
              <a:gd name="connsiteY1194" fmla="*/ 402916 h 1931308"/>
              <a:gd name="connsiteX1195" fmla="*/ 2171690 w 2411140"/>
              <a:gd name="connsiteY1195" fmla="*/ 435741 h 1931308"/>
              <a:gd name="connsiteX1196" fmla="*/ 2333973 w 2411140"/>
              <a:gd name="connsiteY1196" fmla="*/ 610976 h 1931308"/>
              <a:gd name="connsiteX1197" fmla="*/ 2345012 w 2411140"/>
              <a:gd name="connsiteY1197" fmla="*/ 686230 h 1931308"/>
              <a:gd name="connsiteX1198" fmla="*/ 2345012 w 2411140"/>
              <a:gd name="connsiteY1198" fmla="*/ 1243694 h 1931308"/>
              <a:gd name="connsiteX1199" fmla="*/ 2227882 w 2411140"/>
              <a:gd name="connsiteY1199" fmla="*/ 1464487 h 1931308"/>
              <a:gd name="connsiteX1200" fmla="*/ 2011248 w 2411140"/>
              <a:gd name="connsiteY1200" fmla="*/ 1530356 h 1931308"/>
              <a:gd name="connsiteX1201" fmla="*/ 1985489 w 2411140"/>
              <a:gd name="connsiteY1201" fmla="*/ 1546548 h 1931308"/>
              <a:gd name="connsiteX1202" fmla="*/ 1741807 w 2411140"/>
              <a:gd name="connsiteY1202" fmla="*/ 1727819 h 1931308"/>
              <a:gd name="connsiteX1203" fmla="*/ 1729774 w 2411140"/>
              <a:gd name="connsiteY1203" fmla="*/ 1737423 h 1931308"/>
              <a:gd name="connsiteX1204" fmla="*/ 1572570 w 2411140"/>
              <a:gd name="connsiteY1204" fmla="*/ 1862170 h 1931308"/>
              <a:gd name="connsiteX1205" fmla="*/ 1469828 w 2411140"/>
              <a:gd name="connsiteY1205" fmla="*/ 1880570 h 1931308"/>
              <a:gd name="connsiteX1206" fmla="*/ 1067360 w 2411140"/>
              <a:gd name="connsiteY1206" fmla="*/ 1880570 h 1931308"/>
              <a:gd name="connsiteX1207" fmla="*/ 1063018 w 2411140"/>
              <a:gd name="connsiteY1207" fmla="*/ 1880276 h 1931308"/>
              <a:gd name="connsiteX1208" fmla="*/ 1062371 w 2411140"/>
              <a:gd name="connsiteY1208" fmla="*/ 1880252 h 1931308"/>
              <a:gd name="connsiteX1209" fmla="*/ 1063459 w 2411140"/>
              <a:gd name="connsiteY1209" fmla="*/ 1880238 h 1931308"/>
              <a:gd name="connsiteX1210" fmla="*/ 1053045 w 2411140"/>
              <a:gd name="connsiteY1210" fmla="*/ 1878472 h 1931308"/>
              <a:gd name="connsiteX1211" fmla="*/ 937386 w 2411140"/>
              <a:gd name="connsiteY1211" fmla="*/ 1869750 h 1931308"/>
              <a:gd name="connsiteX1212" fmla="*/ 927773 w 2411140"/>
              <a:gd name="connsiteY1212" fmla="*/ 1870082 h 1931308"/>
              <a:gd name="connsiteX1213" fmla="*/ 918990 w 2411140"/>
              <a:gd name="connsiteY1213" fmla="*/ 1866439 h 1931308"/>
              <a:gd name="connsiteX1214" fmla="*/ 934599 w 2411140"/>
              <a:gd name="connsiteY1214" fmla="*/ 1865446 h 1931308"/>
              <a:gd name="connsiteX1215" fmla="*/ 950155 w 2411140"/>
              <a:gd name="connsiteY1215" fmla="*/ 1867543 h 1931308"/>
              <a:gd name="connsiteX1216" fmla="*/ 1234242 w 2411140"/>
              <a:gd name="connsiteY1216" fmla="*/ 1867543 h 1931308"/>
              <a:gd name="connsiteX1217" fmla="*/ 1256762 w 2411140"/>
              <a:gd name="connsiteY1217" fmla="*/ 1863863 h 1931308"/>
              <a:gd name="connsiteX1218" fmla="*/ 1256542 w 2411140"/>
              <a:gd name="connsiteY1218" fmla="*/ 1860919 h 1931308"/>
              <a:gd name="connsiteX1219" fmla="*/ 911222 w 2411140"/>
              <a:gd name="connsiteY1219" fmla="*/ 1860919 h 1931308"/>
              <a:gd name="connsiteX1220" fmla="*/ 917045 w 2411140"/>
              <a:gd name="connsiteY1220" fmla="*/ 1866051 h 1931308"/>
              <a:gd name="connsiteX1221" fmla="*/ 916358 w 2411140"/>
              <a:gd name="connsiteY1221" fmla="*/ 1866350 h 1931308"/>
              <a:gd name="connsiteX1222" fmla="*/ 849663 w 2411140"/>
              <a:gd name="connsiteY1222" fmla="*/ 1851407 h 1931308"/>
              <a:gd name="connsiteX1223" fmla="*/ 818312 w 2411140"/>
              <a:gd name="connsiteY1223" fmla="*/ 1836956 h 1931308"/>
              <a:gd name="connsiteX1224" fmla="*/ 790697 w 2411140"/>
              <a:gd name="connsiteY1224" fmla="*/ 1817066 h 1931308"/>
              <a:gd name="connsiteX1225" fmla="*/ 790907 w 2411140"/>
              <a:gd name="connsiteY1225" fmla="*/ 1816718 h 1931308"/>
              <a:gd name="connsiteX1226" fmla="*/ 861825 w 2411140"/>
              <a:gd name="connsiteY1226" fmla="*/ 1843449 h 1931308"/>
              <a:gd name="connsiteX1227" fmla="*/ 899323 w 2411140"/>
              <a:gd name="connsiteY1227" fmla="*/ 1851713 h 1931308"/>
              <a:gd name="connsiteX1228" fmla="*/ 928502 w 2411140"/>
              <a:gd name="connsiteY1228" fmla="*/ 1852428 h 1931308"/>
              <a:gd name="connsiteX1229" fmla="*/ 931462 w 2411140"/>
              <a:gd name="connsiteY1229" fmla="*/ 1852676 h 1931308"/>
              <a:gd name="connsiteX1230" fmla="*/ 930385 w 2411140"/>
              <a:gd name="connsiteY1230" fmla="*/ 1852474 h 1931308"/>
              <a:gd name="connsiteX1231" fmla="*/ 938638 w 2411140"/>
              <a:gd name="connsiteY1231" fmla="*/ 1852676 h 1931308"/>
              <a:gd name="connsiteX1232" fmla="*/ 831627 w 2411140"/>
              <a:gd name="connsiteY1232" fmla="*/ 1821949 h 1931308"/>
              <a:gd name="connsiteX1233" fmla="*/ 755081 w 2411140"/>
              <a:gd name="connsiteY1233" fmla="*/ 1773083 h 1931308"/>
              <a:gd name="connsiteX1234" fmla="*/ 743451 w 2411140"/>
              <a:gd name="connsiteY1234" fmla="*/ 1757161 h 1931308"/>
              <a:gd name="connsiteX1235" fmla="*/ 743975 w 2411140"/>
              <a:gd name="connsiteY1235" fmla="*/ 1757179 h 1931308"/>
              <a:gd name="connsiteX1236" fmla="*/ 764211 w 2411140"/>
              <a:gd name="connsiteY1236" fmla="*/ 1772896 h 1931308"/>
              <a:gd name="connsiteX1237" fmla="*/ 865850 w 2411140"/>
              <a:gd name="connsiteY1237" fmla="*/ 1828609 h 1931308"/>
              <a:gd name="connsiteX1238" fmla="*/ 894958 w 2411140"/>
              <a:gd name="connsiteY1238" fmla="*/ 1832657 h 1931308"/>
              <a:gd name="connsiteX1239" fmla="*/ 892170 w 2411140"/>
              <a:gd name="connsiteY1239" fmla="*/ 1830231 h 1931308"/>
              <a:gd name="connsiteX1240" fmla="*/ 896724 w 2411140"/>
              <a:gd name="connsiteY1240" fmla="*/ 1830413 h 1931308"/>
              <a:gd name="connsiteX1241" fmla="*/ 1171905 w 2411140"/>
              <a:gd name="connsiteY1241" fmla="*/ 1835786 h 1931308"/>
              <a:gd name="connsiteX1242" fmla="*/ 1447454 w 2411140"/>
              <a:gd name="connsiteY1242" fmla="*/ 1836191 h 1931308"/>
              <a:gd name="connsiteX1243" fmla="*/ 1573931 w 2411140"/>
              <a:gd name="connsiteY1243" fmla="*/ 1810432 h 1931308"/>
              <a:gd name="connsiteX1244" fmla="*/ 1698385 w 2411140"/>
              <a:gd name="connsiteY1244" fmla="*/ 1705629 h 1931308"/>
              <a:gd name="connsiteX1245" fmla="*/ 1725321 w 2411140"/>
              <a:gd name="connsiteY1245" fmla="*/ 1688480 h 1931308"/>
              <a:gd name="connsiteX1246" fmla="*/ 1749020 w 2411140"/>
              <a:gd name="connsiteY1246" fmla="*/ 1684801 h 1931308"/>
              <a:gd name="connsiteX1247" fmla="*/ 1753428 w 2411140"/>
              <a:gd name="connsiteY1247" fmla="*/ 1686259 h 1931308"/>
              <a:gd name="connsiteX1248" fmla="*/ 1752552 w 2411140"/>
              <a:gd name="connsiteY1248" fmla="*/ 1686604 h 1931308"/>
              <a:gd name="connsiteX1249" fmla="*/ 1753914 w 2411140"/>
              <a:gd name="connsiteY1249" fmla="*/ 1690615 h 1931308"/>
              <a:gd name="connsiteX1250" fmla="*/ 1778569 w 2411140"/>
              <a:gd name="connsiteY1250" fmla="*/ 1691976 h 1931308"/>
              <a:gd name="connsiteX1251" fmla="*/ 1903427 w 2411140"/>
              <a:gd name="connsiteY1251" fmla="*/ 1616024 h 1931308"/>
              <a:gd name="connsiteX1252" fmla="*/ 1904050 w 2411140"/>
              <a:gd name="connsiteY1252" fmla="*/ 1615151 h 1931308"/>
              <a:gd name="connsiteX1253" fmla="*/ 1903832 w 2411140"/>
              <a:gd name="connsiteY1253" fmla="*/ 1616024 h 1931308"/>
              <a:gd name="connsiteX1254" fmla="*/ 1916895 w 2411140"/>
              <a:gd name="connsiteY1254" fmla="*/ 1603071 h 1931308"/>
              <a:gd name="connsiteX1255" fmla="*/ 1962784 w 2411140"/>
              <a:gd name="connsiteY1255" fmla="*/ 1526603 h 1931308"/>
              <a:gd name="connsiteX1256" fmla="*/ 1965890 w 2411140"/>
              <a:gd name="connsiteY1256" fmla="*/ 1520443 h 1931308"/>
              <a:gd name="connsiteX1257" fmla="*/ 1966625 w 2411140"/>
              <a:gd name="connsiteY1257" fmla="*/ 1519478 h 1931308"/>
              <a:gd name="connsiteX1258" fmla="*/ 1972535 w 2411140"/>
              <a:gd name="connsiteY1258" fmla="*/ 1515857 h 1931308"/>
              <a:gd name="connsiteX1259" fmla="*/ 1995203 w 2411140"/>
              <a:gd name="connsiteY1259" fmla="*/ 1513134 h 1931308"/>
              <a:gd name="connsiteX1260" fmla="*/ 2119914 w 2411140"/>
              <a:gd name="connsiteY1260" fmla="*/ 1492417 h 1931308"/>
              <a:gd name="connsiteX1261" fmla="*/ 2212500 w 2411140"/>
              <a:gd name="connsiteY1261" fmla="*/ 1437918 h 1931308"/>
              <a:gd name="connsiteX1262" fmla="*/ 2295996 w 2411140"/>
              <a:gd name="connsiteY1262" fmla="*/ 1317107 h 1931308"/>
              <a:gd name="connsiteX1263" fmla="*/ 2298572 w 2411140"/>
              <a:gd name="connsiteY1263" fmla="*/ 1297494 h 1931308"/>
              <a:gd name="connsiteX1264" fmla="*/ 2295886 w 2411140"/>
              <a:gd name="connsiteY1264" fmla="*/ 1277439 h 1931308"/>
              <a:gd name="connsiteX1265" fmla="*/ 2297652 w 2411140"/>
              <a:gd name="connsiteY1265" fmla="*/ 1241560 h 1931308"/>
              <a:gd name="connsiteX1266" fmla="*/ 2297652 w 2411140"/>
              <a:gd name="connsiteY1266" fmla="*/ 1088624 h 1931308"/>
              <a:gd name="connsiteX1267" fmla="*/ 2301111 w 2411140"/>
              <a:gd name="connsiteY1267" fmla="*/ 1053040 h 1931308"/>
              <a:gd name="connsiteX1268" fmla="*/ 2307993 w 2411140"/>
              <a:gd name="connsiteY1268" fmla="*/ 997106 h 1931308"/>
              <a:gd name="connsiteX1269" fmla="*/ 2310201 w 2411140"/>
              <a:gd name="connsiteY1269" fmla="*/ 821944 h 1931308"/>
              <a:gd name="connsiteX1270" fmla="*/ 2310569 w 2411140"/>
              <a:gd name="connsiteY1270" fmla="*/ 696313 h 1931308"/>
              <a:gd name="connsiteX1271" fmla="*/ 2306226 w 2411140"/>
              <a:gd name="connsiteY1271" fmla="*/ 649873 h 1931308"/>
              <a:gd name="connsiteX1272" fmla="*/ 2146152 w 2411140"/>
              <a:gd name="connsiteY1272" fmla="*/ 451859 h 1931308"/>
              <a:gd name="connsiteX1273" fmla="*/ 2122048 w 2411140"/>
              <a:gd name="connsiteY1273" fmla="*/ 446891 h 1931308"/>
              <a:gd name="connsiteX1274" fmla="*/ 2101846 w 2411140"/>
              <a:gd name="connsiteY1274" fmla="*/ 445861 h 1931308"/>
              <a:gd name="connsiteX1275" fmla="*/ 2081091 w 2411140"/>
              <a:gd name="connsiteY1275" fmla="*/ 443579 h 1931308"/>
              <a:gd name="connsiteX1276" fmla="*/ 2089298 w 2411140"/>
              <a:gd name="connsiteY1276" fmla="*/ 446192 h 1931308"/>
              <a:gd name="connsiteX1277" fmla="*/ 2093453 w 2411140"/>
              <a:gd name="connsiteY1277" fmla="*/ 448095 h 1931308"/>
              <a:gd name="connsiteX1278" fmla="*/ 2078810 w 2411140"/>
              <a:gd name="connsiteY1278" fmla="*/ 446155 h 1931308"/>
              <a:gd name="connsiteX1279" fmla="*/ 2026482 w 2411140"/>
              <a:gd name="connsiteY1279" fmla="*/ 436734 h 1931308"/>
              <a:gd name="connsiteX1280" fmla="*/ 1969003 w 2411140"/>
              <a:gd name="connsiteY1280" fmla="*/ 434637 h 1931308"/>
              <a:gd name="connsiteX1281" fmla="*/ 1955093 w 2411140"/>
              <a:gd name="connsiteY1281" fmla="*/ 430626 h 1931308"/>
              <a:gd name="connsiteX1282" fmla="*/ 1957044 w 2411140"/>
              <a:gd name="connsiteY1282" fmla="*/ 428675 h 1931308"/>
              <a:gd name="connsiteX1283" fmla="*/ 1960281 w 2411140"/>
              <a:gd name="connsiteY1283" fmla="*/ 428675 h 1931308"/>
              <a:gd name="connsiteX1284" fmla="*/ 1958983 w 2411140"/>
              <a:gd name="connsiteY1284" fmla="*/ 426919 h 1931308"/>
              <a:gd name="connsiteX1285" fmla="*/ 1959101 w 2411140"/>
              <a:gd name="connsiteY1285" fmla="*/ 426903 h 1931308"/>
              <a:gd name="connsiteX1286" fmla="*/ 1960465 w 2411140"/>
              <a:gd name="connsiteY1286" fmla="*/ 428749 h 1931308"/>
              <a:gd name="connsiteX1287" fmla="*/ 1973565 w 2411140"/>
              <a:gd name="connsiteY1287" fmla="*/ 428749 h 1931308"/>
              <a:gd name="connsiteX1288" fmla="*/ 1981182 w 2411140"/>
              <a:gd name="connsiteY1288" fmla="*/ 426615 h 1931308"/>
              <a:gd name="connsiteX1289" fmla="*/ 1976435 w 2411140"/>
              <a:gd name="connsiteY1289" fmla="*/ 419807 h 1931308"/>
              <a:gd name="connsiteX1290" fmla="*/ 1966610 w 2411140"/>
              <a:gd name="connsiteY1290" fmla="*/ 408473 h 1931308"/>
              <a:gd name="connsiteX1291" fmla="*/ 1946824 w 2411140"/>
              <a:gd name="connsiteY1291" fmla="*/ 376714 h 1931308"/>
              <a:gd name="connsiteX1292" fmla="*/ 1945378 w 2411140"/>
              <a:gd name="connsiteY1292" fmla="*/ 373845 h 1931308"/>
              <a:gd name="connsiteX1293" fmla="*/ 1943675 w 2411140"/>
              <a:gd name="connsiteY1293" fmla="*/ 371658 h 1931308"/>
              <a:gd name="connsiteX1294" fmla="*/ 1920759 w 2411140"/>
              <a:gd name="connsiteY1294" fmla="*/ 334876 h 1931308"/>
              <a:gd name="connsiteX1295" fmla="*/ 1853611 w 2411140"/>
              <a:gd name="connsiteY1295" fmla="*/ 273748 h 1931308"/>
              <a:gd name="connsiteX1296" fmla="*/ 1815348 w 2411140"/>
              <a:gd name="connsiteY1296" fmla="*/ 255772 h 1931308"/>
              <a:gd name="connsiteX1297" fmla="*/ 1815195 w 2411140"/>
              <a:gd name="connsiteY1297" fmla="*/ 255678 h 1931308"/>
              <a:gd name="connsiteX1298" fmla="*/ 1815008 w 2411140"/>
              <a:gd name="connsiteY1298" fmla="*/ 255612 h 1931308"/>
              <a:gd name="connsiteX1299" fmla="*/ 1771614 w 2411140"/>
              <a:gd name="connsiteY1299" fmla="*/ 235225 h 1931308"/>
              <a:gd name="connsiteX1300" fmla="*/ 1729148 w 2411140"/>
              <a:gd name="connsiteY1300" fmla="*/ 230588 h 1931308"/>
              <a:gd name="connsiteX1301" fmla="*/ 1705633 w 2411140"/>
              <a:gd name="connsiteY1301" fmla="*/ 220579 h 1931308"/>
              <a:gd name="connsiteX1302" fmla="*/ 1673876 w 2411140"/>
              <a:gd name="connsiteY1302" fmla="*/ 180615 h 1931308"/>
              <a:gd name="connsiteX1303" fmla="*/ 1639432 w 2411140"/>
              <a:gd name="connsiteY1303" fmla="*/ 145583 h 1931308"/>
              <a:gd name="connsiteX1304" fmla="*/ 1595274 w 2411140"/>
              <a:gd name="connsiteY1304" fmla="*/ 110918 h 1931308"/>
              <a:gd name="connsiteX1305" fmla="*/ 1465853 w 2411140"/>
              <a:gd name="connsiteY1305" fmla="*/ 81479 h 1931308"/>
              <a:gd name="connsiteX1306" fmla="*/ 1304601 w 2411140"/>
              <a:gd name="connsiteY1306" fmla="*/ 81112 h 1931308"/>
              <a:gd name="connsiteX1307" fmla="*/ 1108831 w 2411140"/>
              <a:gd name="connsiteY1307" fmla="*/ 80854 h 1931308"/>
              <a:gd name="connsiteX1308" fmla="*/ 1081007 w 2411140"/>
              <a:gd name="connsiteY1308" fmla="*/ 79074 h 1931308"/>
              <a:gd name="connsiteX1309" fmla="*/ 1080439 w 2411140"/>
              <a:gd name="connsiteY1309" fmla="*/ 78472 h 1931308"/>
              <a:gd name="connsiteX1310" fmla="*/ 1086789 w 2411140"/>
              <a:gd name="connsiteY1310" fmla="*/ 76732 h 1931308"/>
              <a:gd name="connsiteX1311" fmla="*/ 1241785 w 2411140"/>
              <a:gd name="connsiteY1311" fmla="*/ 74782 h 1931308"/>
              <a:gd name="connsiteX1312" fmla="*/ 1344270 w 2411140"/>
              <a:gd name="connsiteY1312" fmla="*/ 72942 h 1931308"/>
              <a:gd name="connsiteX1313" fmla="*/ 1430636 w 2411140"/>
              <a:gd name="connsiteY1313" fmla="*/ 65361 h 1931308"/>
              <a:gd name="connsiteX1314" fmla="*/ 1453783 w 2411140"/>
              <a:gd name="connsiteY1314" fmla="*/ 59621 h 1931308"/>
              <a:gd name="connsiteX1315" fmla="*/ 1368005 w 2411140"/>
              <a:gd name="connsiteY1315" fmla="*/ 54764 h 1931308"/>
              <a:gd name="connsiteX1316" fmla="*/ 1273984 w 2411140"/>
              <a:gd name="connsiteY1316" fmla="*/ 54764 h 1931308"/>
              <a:gd name="connsiteX1317" fmla="*/ 1262430 w 2411140"/>
              <a:gd name="connsiteY1317" fmla="*/ 53034 h 1931308"/>
              <a:gd name="connsiteX1318" fmla="*/ 1262430 w 2411140"/>
              <a:gd name="connsiteY1318" fmla="*/ 53034 h 1931308"/>
              <a:gd name="connsiteX1319" fmla="*/ 1382192 w 2411140"/>
              <a:gd name="connsiteY1319" fmla="*/ 51451 h 1931308"/>
              <a:gd name="connsiteX1320" fmla="*/ 1628837 w 2411140"/>
              <a:gd name="connsiteY1320" fmla="*/ 47898 h 1931308"/>
              <a:gd name="connsiteX1321" fmla="*/ 1652345 w 2411140"/>
              <a:gd name="connsiteY1321" fmla="*/ 59184 h 1931308"/>
              <a:gd name="connsiteX1322" fmla="*/ 1667343 w 2411140"/>
              <a:gd name="connsiteY1322" fmla="*/ 71008 h 1931308"/>
              <a:gd name="connsiteX1323" fmla="*/ 1614544 w 2411140"/>
              <a:gd name="connsiteY1323" fmla="*/ 41036 h 1931308"/>
              <a:gd name="connsiteX1324" fmla="*/ 1622432 w 2411140"/>
              <a:gd name="connsiteY1324" fmla="*/ 44054 h 1931308"/>
              <a:gd name="connsiteX1325" fmla="*/ 1628837 w 2411140"/>
              <a:gd name="connsiteY1325" fmla="*/ 47898 h 1931308"/>
              <a:gd name="connsiteX1326" fmla="*/ 1570923 w 2411140"/>
              <a:gd name="connsiteY1326" fmla="*/ 19721 h 1931308"/>
              <a:gd name="connsiteX1327" fmla="*/ 1574358 w 2411140"/>
              <a:gd name="connsiteY1327" fmla="*/ 19973 h 1931308"/>
              <a:gd name="connsiteX1328" fmla="*/ 1571531 w 2411140"/>
              <a:gd name="connsiteY1328" fmla="*/ 20231 h 1931308"/>
              <a:gd name="connsiteX1329" fmla="*/ 1496153 w 2411140"/>
              <a:gd name="connsiteY1329" fmla="*/ 18066 h 1931308"/>
              <a:gd name="connsiteX1330" fmla="*/ 1531613 w 2411140"/>
              <a:gd name="connsiteY1330" fmla="*/ 19694 h 1931308"/>
              <a:gd name="connsiteX1331" fmla="*/ 1607248 w 2411140"/>
              <a:gd name="connsiteY1331" fmla="*/ 40545 h 1931308"/>
              <a:gd name="connsiteX1332" fmla="*/ 1657327 w 2411140"/>
              <a:gd name="connsiteY1332" fmla="*/ 68463 h 1931308"/>
              <a:gd name="connsiteX1333" fmla="*/ 1643531 w 2411140"/>
              <a:gd name="connsiteY1333" fmla="*/ 63075 h 1931308"/>
              <a:gd name="connsiteX1334" fmla="*/ 1620776 w 2411140"/>
              <a:gd name="connsiteY1334" fmla="*/ 60983 h 1931308"/>
              <a:gd name="connsiteX1335" fmla="*/ 1612386 w 2411140"/>
              <a:gd name="connsiteY1335" fmla="*/ 64662 h 1931308"/>
              <a:gd name="connsiteX1336" fmla="*/ 1616616 w 2411140"/>
              <a:gd name="connsiteY1336" fmla="*/ 72340 h 1931308"/>
              <a:gd name="connsiteX1337" fmla="*/ 1533232 w 2411140"/>
              <a:gd name="connsiteY1337" fmla="*/ 44901 h 1931308"/>
              <a:gd name="connsiteX1338" fmla="*/ 1484658 w 2411140"/>
              <a:gd name="connsiteY1338" fmla="*/ 39381 h 1931308"/>
              <a:gd name="connsiteX1339" fmla="*/ 1260553 w 2411140"/>
              <a:gd name="connsiteY1339" fmla="*/ 39271 h 1931308"/>
              <a:gd name="connsiteX1340" fmla="*/ 1262062 w 2411140"/>
              <a:gd name="connsiteY1340" fmla="*/ 38749 h 1931308"/>
              <a:gd name="connsiteX1341" fmla="*/ 1269974 w 2411140"/>
              <a:gd name="connsiteY1341" fmla="*/ 37100 h 1931308"/>
              <a:gd name="connsiteX1342" fmla="*/ 1347251 w 2411140"/>
              <a:gd name="connsiteY1342" fmla="*/ 34966 h 1931308"/>
              <a:gd name="connsiteX1343" fmla="*/ 1392830 w 2411140"/>
              <a:gd name="connsiteY1343" fmla="*/ 29952 h 1931308"/>
              <a:gd name="connsiteX1344" fmla="*/ 1393544 w 2411140"/>
              <a:gd name="connsiteY1344" fmla="*/ 29924 h 1931308"/>
              <a:gd name="connsiteX1345" fmla="*/ 1394756 w 2411140"/>
              <a:gd name="connsiteY1345" fmla="*/ 29740 h 1931308"/>
              <a:gd name="connsiteX1346" fmla="*/ 1460996 w 2411140"/>
              <a:gd name="connsiteY1346" fmla="*/ 22454 h 1931308"/>
              <a:gd name="connsiteX1347" fmla="*/ 1496153 w 2411140"/>
              <a:gd name="connsiteY1347" fmla="*/ 18066 h 1931308"/>
              <a:gd name="connsiteX1348" fmla="*/ 1568779 w 2411140"/>
              <a:gd name="connsiteY1348" fmla="*/ 13586 h 1931308"/>
              <a:gd name="connsiteX1349" fmla="*/ 1632588 w 2411140"/>
              <a:gd name="connsiteY1349" fmla="*/ 38866 h 1931308"/>
              <a:gd name="connsiteX1350" fmla="*/ 1758146 w 2411140"/>
              <a:gd name="connsiteY1350" fmla="*/ 153531 h 1931308"/>
              <a:gd name="connsiteX1351" fmla="*/ 1772865 w 2411140"/>
              <a:gd name="connsiteY1351" fmla="*/ 162547 h 1931308"/>
              <a:gd name="connsiteX1352" fmla="*/ 2029058 w 2411140"/>
              <a:gd name="connsiteY1352" fmla="*/ 352833 h 1931308"/>
              <a:gd name="connsiteX1353" fmla="*/ 2037127 w 2411140"/>
              <a:gd name="connsiteY1353" fmla="*/ 372294 h 1931308"/>
              <a:gd name="connsiteX1354" fmla="*/ 2036896 w 2411140"/>
              <a:gd name="connsiteY1354" fmla="*/ 372299 h 1931308"/>
              <a:gd name="connsiteX1355" fmla="*/ 2037136 w 2411140"/>
              <a:gd name="connsiteY1355" fmla="*/ 372315 h 1931308"/>
              <a:gd name="connsiteX1356" fmla="*/ 2037190 w 2411140"/>
              <a:gd name="connsiteY1356" fmla="*/ 372447 h 1931308"/>
              <a:gd name="connsiteX1357" fmla="*/ 2039666 w 2411140"/>
              <a:gd name="connsiteY1357" fmla="*/ 372485 h 1931308"/>
              <a:gd name="connsiteX1358" fmla="*/ 2066418 w 2411140"/>
              <a:gd name="connsiteY1358" fmla="*/ 374286 h 1931308"/>
              <a:gd name="connsiteX1359" fmla="*/ 2094610 w 2411140"/>
              <a:gd name="connsiteY1359" fmla="*/ 373970 h 1931308"/>
              <a:gd name="connsiteX1360" fmla="*/ 2096289 w 2411140"/>
              <a:gd name="connsiteY1360" fmla="*/ 374103 h 1931308"/>
              <a:gd name="connsiteX1361" fmla="*/ 2113732 w 2411140"/>
              <a:gd name="connsiteY1361" fmla="*/ 376016 h 1931308"/>
              <a:gd name="connsiteX1362" fmla="*/ 2111303 w 2411140"/>
              <a:gd name="connsiteY1362" fmla="*/ 378445 h 1931308"/>
              <a:gd name="connsiteX1363" fmla="*/ 2109547 w 2411140"/>
              <a:gd name="connsiteY1363" fmla="*/ 378757 h 1931308"/>
              <a:gd name="connsiteX1364" fmla="*/ 2040686 w 2411140"/>
              <a:gd name="connsiteY1364" fmla="*/ 376569 h 1931308"/>
              <a:gd name="connsiteX1365" fmla="*/ 2029647 w 2411140"/>
              <a:gd name="connsiteY1365" fmla="*/ 366707 h 1931308"/>
              <a:gd name="connsiteX1366" fmla="*/ 1987103 w 2411140"/>
              <a:gd name="connsiteY1366" fmla="*/ 291720 h 1931308"/>
              <a:gd name="connsiteX1367" fmla="*/ 1948416 w 2411140"/>
              <a:gd name="connsiteY1367" fmla="*/ 253787 h 1931308"/>
              <a:gd name="connsiteX1368" fmla="*/ 1948174 w 2411140"/>
              <a:gd name="connsiteY1368" fmla="*/ 253513 h 1931308"/>
              <a:gd name="connsiteX1369" fmla="*/ 1947987 w 2411140"/>
              <a:gd name="connsiteY1369" fmla="*/ 253367 h 1931308"/>
              <a:gd name="connsiteX1370" fmla="*/ 1925543 w 2411140"/>
              <a:gd name="connsiteY1370" fmla="*/ 231361 h 1931308"/>
              <a:gd name="connsiteX1371" fmla="*/ 1855147 w 2411140"/>
              <a:gd name="connsiteY1371" fmla="*/ 190882 h 1931308"/>
              <a:gd name="connsiteX1372" fmla="*/ 1854466 w 2411140"/>
              <a:gd name="connsiteY1372" fmla="*/ 190798 h 1931308"/>
              <a:gd name="connsiteX1373" fmla="*/ 1854890 w 2411140"/>
              <a:gd name="connsiteY1373" fmla="*/ 190661 h 1931308"/>
              <a:gd name="connsiteX1374" fmla="*/ 1820424 w 2411140"/>
              <a:gd name="connsiteY1374" fmla="*/ 180872 h 1931308"/>
              <a:gd name="connsiteX1375" fmla="*/ 1817470 w 2411140"/>
              <a:gd name="connsiteY1375" fmla="*/ 179810 h 1931308"/>
              <a:gd name="connsiteX1376" fmla="*/ 1814974 w 2411140"/>
              <a:gd name="connsiteY1376" fmla="*/ 179324 h 1931308"/>
              <a:gd name="connsiteX1377" fmla="*/ 1776766 w 2411140"/>
              <a:gd name="connsiteY1377" fmla="*/ 168472 h 1931308"/>
              <a:gd name="connsiteX1378" fmla="*/ 1776147 w 2411140"/>
              <a:gd name="connsiteY1378" fmla="*/ 168392 h 1931308"/>
              <a:gd name="connsiteX1379" fmla="*/ 1776802 w 2411140"/>
              <a:gd name="connsiteY1379" fmla="*/ 168361 h 1931308"/>
              <a:gd name="connsiteX1380" fmla="*/ 1768954 w 2411140"/>
              <a:gd name="connsiteY1380" fmla="*/ 167277 h 1931308"/>
              <a:gd name="connsiteX1381" fmla="*/ 1760342 w 2411140"/>
              <a:gd name="connsiteY1381" fmla="*/ 164308 h 1931308"/>
              <a:gd name="connsiteX1382" fmla="*/ 1758789 w 2411140"/>
              <a:gd name="connsiteY1382" fmla="*/ 163145 h 1931308"/>
              <a:gd name="connsiteX1383" fmla="*/ 1752328 w 2411140"/>
              <a:gd name="connsiteY1383" fmla="*/ 155643 h 1931308"/>
              <a:gd name="connsiteX1384" fmla="*/ 1749682 w 2411140"/>
              <a:gd name="connsiteY1384" fmla="*/ 150808 h 1931308"/>
              <a:gd name="connsiteX1385" fmla="*/ 1658127 w 2411140"/>
              <a:gd name="connsiteY1385" fmla="*/ 59621 h 1931308"/>
              <a:gd name="connsiteX1386" fmla="*/ 1575072 w 2411140"/>
              <a:gd name="connsiteY1386" fmla="*/ 20026 h 1931308"/>
              <a:gd name="connsiteX1387" fmla="*/ 1574358 w 2411140"/>
              <a:gd name="connsiteY1387" fmla="*/ 19973 h 1931308"/>
              <a:gd name="connsiteX1388" fmla="*/ 1574998 w 2411140"/>
              <a:gd name="connsiteY1388" fmla="*/ 19915 h 1931308"/>
              <a:gd name="connsiteX1389" fmla="*/ 1571019 w 2411140"/>
              <a:gd name="connsiteY1389" fmla="*/ 17422 h 1931308"/>
              <a:gd name="connsiteX1390" fmla="*/ 1568711 w 2411140"/>
              <a:gd name="connsiteY1390" fmla="*/ 13686 h 1931308"/>
              <a:gd name="connsiteX1391" fmla="*/ 1319466 w 2411140"/>
              <a:gd name="connsiteY1391" fmla="*/ 4607 h 1931308"/>
              <a:gd name="connsiteX1392" fmla="*/ 1319553 w 2411140"/>
              <a:gd name="connsiteY1392" fmla="*/ 4608 h 1931308"/>
              <a:gd name="connsiteX1393" fmla="*/ 1327043 w 2411140"/>
              <a:gd name="connsiteY1393" fmla="*/ 7923 h 1931308"/>
              <a:gd name="connsiteX1394" fmla="*/ 1335585 w 2411140"/>
              <a:gd name="connsiteY1394" fmla="*/ 7919 h 1931308"/>
              <a:gd name="connsiteX1395" fmla="*/ 1455733 w 2411140"/>
              <a:gd name="connsiteY1395" fmla="*/ 8139 h 1931308"/>
              <a:gd name="connsiteX1396" fmla="*/ 1563701 w 2411140"/>
              <a:gd name="connsiteY1396" fmla="*/ 20946 h 1931308"/>
              <a:gd name="connsiteX1397" fmla="*/ 1571531 w 2411140"/>
              <a:gd name="connsiteY1397" fmla="*/ 20231 h 1931308"/>
              <a:gd name="connsiteX1398" fmla="*/ 1574004 w 2411140"/>
              <a:gd name="connsiteY1398" fmla="*/ 22307 h 1931308"/>
              <a:gd name="connsiteX1399" fmla="*/ 1587031 w 2411140"/>
              <a:gd name="connsiteY1399" fmla="*/ 27827 h 1931308"/>
              <a:gd name="connsiteX1400" fmla="*/ 1614544 w 2411140"/>
              <a:gd name="connsiteY1400" fmla="*/ 41036 h 1931308"/>
              <a:gd name="connsiteX1401" fmla="*/ 1570782 w 2411140"/>
              <a:gd name="connsiteY1401" fmla="*/ 24292 h 1931308"/>
              <a:gd name="connsiteX1402" fmla="*/ 1516231 w 2411140"/>
              <a:gd name="connsiteY1402" fmla="*/ 15204 h 1931308"/>
              <a:gd name="connsiteX1403" fmla="*/ 1454611 w 2411140"/>
              <a:gd name="connsiteY1403" fmla="*/ 20674 h 1931308"/>
              <a:gd name="connsiteX1404" fmla="*/ 1394756 w 2411140"/>
              <a:gd name="connsiteY1404" fmla="*/ 29740 h 1931308"/>
              <a:gd name="connsiteX1405" fmla="*/ 1392830 w 2411140"/>
              <a:gd name="connsiteY1405" fmla="*/ 29952 h 1931308"/>
              <a:gd name="connsiteX1406" fmla="*/ 1341584 w 2411140"/>
              <a:gd name="connsiteY1406" fmla="*/ 31984 h 1931308"/>
              <a:gd name="connsiteX1407" fmla="*/ 1277591 w 2411140"/>
              <a:gd name="connsiteY1407" fmla="*/ 33383 h 1931308"/>
              <a:gd name="connsiteX1408" fmla="*/ 1262062 w 2411140"/>
              <a:gd name="connsiteY1408" fmla="*/ 38749 h 1931308"/>
              <a:gd name="connsiteX1409" fmla="*/ 1260443 w 2411140"/>
              <a:gd name="connsiteY1409" fmla="*/ 39087 h 1931308"/>
              <a:gd name="connsiteX1410" fmla="*/ 935657 w 2411140"/>
              <a:gd name="connsiteY1410" fmla="*/ 39382 h 1931308"/>
              <a:gd name="connsiteX1411" fmla="*/ 743715 w 2411140"/>
              <a:gd name="connsiteY1411" fmla="*/ 105951 h 1931308"/>
              <a:gd name="connsiteX1412" fmla="*/ 724161 w 2411140"/>
              <a:gd name="connsiteY1412" fmla="*/ 124129 h 1931308"/>
              <a:gd name="connsiteX1413" fmla="*/ 704203 w 2411140"/>
              <a:gd name="connsiteY1413" fmla="*/ 141637 h 1931308"/>
              <a:gd name="connsiteX1414" fmla="*/ 701653 w 2411140"/>
              <a:gd name="connsiteY1414" fmla="*/ 136769 h 1931308"/>
              <a:gd name="connsiteX1415" fmla="*/ 695912 w 2411140"/>
              <a:gd name="connsiteY1415" fmla="*/ 135683 h 1931308"/>
              <a:gd name="connsiteX1416" fmla="*/ 662499 w 2411140"/>
              <a:gd name="connsiteY1416" fmla="*/ 159235 h 1931308"/>
              <a:gd name="connsiteX1417" fmla="*/ 645388 w 2411140"/>
              <a:gd name="connsiteY1417" fmla="*/ 172961 h 1931308"/>
              <a:gd name="connsiteX1418" fmla="*/ 617568 w 2411140"/>
              <a:gd name="connsiteY1418" fmla="*/ 177450 h 1931308"/>
              <a:gd name="connsiteX1419" fmla="*/ 577447 w 2411140"/>
              <a:gd name="connsiteY1419" fmla="*/ 191062 h 1931308"/>
              <a:gd name="connsiteX1420" fmla="*/ 573806 w 2411140"/>
              <a:gd name="connsiteY1420" fmla="*/ 192026 h 1931308"/>
              <a:gd name="connsiteX1421" fmla="*/ 571304 w 2411140"/>
              <a:gd name="connsiteY1421" fmla="*/ 193146 h 1931308"/>
              <a:gd name="connsiteX1422" fmla="*/ 537432 w 2411140"/>
              <a:gd name="connsiteY1422" fmla="*/ 204638 h 1931308"/>
              <a:gd name="connsiteX1423" fmla="*/ 467355 w 2411140"/>
              <a:gd name="connsiteY1423" fmla="*/ 252078 h 1931308"/>
              <a:gd name="connsiteX1424" fmla="*/ 387649 w 2411140"/>
              <a:gd name="connsiteY1424" fmla="*/ 367405 h 1931308"/>
              <a:gd name="connsiteX1425" fmla="*/ 379508 w 2411140"/>
              <a:gd name="connsiteY1425" fmla="*/ 379172 h 1931308"/>
              <a:gd name="connsiteX1426" fmla="*/ 365664 w 2411140"/>
              <a:gd name="connsiteY1426" fmla="*/ 382799 h 1931308"/>
              <a:gd name="connsiteX1427" fmla="*/ 364613 w 2411140"/>
              <a:gd name="connsiteY1427" fmla="*/ 381168 h 1931308"/>
              <a:gd name="connsiteX1428" fmla="*/ 361361 w 2411140"/>
              <a:gd name="connsiteY1428" fmla="*/ 381696 h 1931308"/>
              <a:gd name="connsiteX1429" fmla="*/ 362075 w 2411140"/>
              <a:gd name="connsiteY1429" fmla="*/ 381426 h 1931308"/>
              <a:gd name="connsiteX1430" fmla="*/ 388644 w 2411140"/>
              <a:gd name="connsiteY1430" fmla="*/ 361260 h 1931308"/>
              <a:gd name="connsiteX1431" fmla="*/ 489252 w 2411140"/>
              <a:gd name="connsiteY1431" fmla="*/ 230772 h 1931308"/>
              <a:gd name="connsiteX1432" fmla="*/ 641783 w 2411140"/>
              <a:gd name="connsiteY1432" fmla="*/ 169538 h 1931308"/>
              <a:gd name="connsiteX1433" fmla="*/ 659225 w 2411140"/>
              <a:gd name="connsiteY1433" fmla="*/ 158094 h 1931308"/>
              <a:gd name="connsiteX1434" fmla="*/ 745481 w 2411140"/>
              <a:gd name="connsiteY1434" fmla="*/ 66723 h 1931308"/>
              <a:gd name="connsiteX1435" fmla="*/ 753467 w 2411140"/>
              <a:gd name="connsiteY1435" fmla="*/ 58222 h 1931308"/>
              <a:gd name="connsiteX1436" fmla="*/ 752803 w 2411140"/>
              <a:gd name="connsiteY1436" fmla="*/ 57412 h 1931308"/>
              <a:gd name="connsiteX1437" fmla="*/ 752951 w 2411140"/>
              <a:gd name="connsiteY1437" fmla="*/ 57229 h 1931308"/>
              <a:gd name="connsiteX1438" fmla="*/ 753056 w 2411140"/>
              <a:gd name="connsiteY1438" fmla="*/ 57176 h 1931308"/>
              <a:gd name="connsiteX1439" fmla="*/ 767266 w 2411140"/>
              <a:gd name="connsiteY1439" fmla="*/ 52997 h 1931308"/>
              <a:gd name="connsiteX1440" fmla="*/ 939816 w 2411140"/>
              <a:gd name="connsiteY1440" fmla="*/ 8065 h 1931308"/>
              <a:gd name="connsiteX1441" fmla="*/ 1299339 w 2411140"/>
              <a:gd name="connsiteY1441" fmla="*/ 7881 h 1931308"/>
              <a:gd name="connsiteX1442" fmla="*/ 1318695 w 2411140"/>
              <a:gd name="connsiteY1442" fmla="*/ 5784 h 1931308"/>
              <a:gd name="connsiteX1443" fmla="*/ 1319490 w 2411140"/>
              <a:gd name="connsiteY1443" fmla="*/ 5147 h 1931308"/>
              <a:gd name="connsiteX1444" fmla="*/ 1319284 w 2411140"/>
              <a:gd name="connsiteY1444" fmla="*/ 522 h 1931308"/>
              <a:gd name="connsiteX1445" fmla="*/ 1503130 w 2411140"/>
              <a:gd name="connsiteY1445" fmla="*/ 816 h 1931308"/>
              <a:gd name="connsiteX1446" fmla="*/ 1568558 w 2411140"/>
              <a:gd name="connsiteY1446" fmla="*/ 13438 h 1931308"/>
              <a:gd name="connsiteX1447" fmla="*/ 1568711 w 2411140"/>
              <a:gd name="connsiteY1447" fmla="*/ 13686 h 1931308"/>
              <a:gd name="connsiteX1448" fmla="*/ 1566902 w 2411140"/>
              <a:gd name="connsiteY1448" fmla="*/ 16346 h 1931308"/>
              <a:gd name="connsiteX1449" fmla="*/ 1570923 w 2411140"/>
              <a:gd name="connsiteY1449" fmla="*/ 19721 h 1931308"/>
              <a:gd name="connsiteX1450" fmla="*/ 1568559 w 2411140"/>
              <a:gd name="connsiteY1450" fmla="*/ 19547 h 1931308"/>
              <a:gd name="connsiteX1451" fmla="*/ 1447123 w 2411140"/>
              <a:gd name="connsiteY1451" fmla="*/ 4828 h 1931308"/>
              <a:gd name="connsiteX1452" fmla="*/ 1319553 w 2411140"/>
              <a:gd name="connsiteY1452" fmla="*/ 4608 h 1931308"/>
              <a:gd name="connsiteX1453" fmla="*/ 1319464 w 2411140"/>
              <a:gd name="connsiteY1453" fmla="*/ 4568 h 1931308"/>
              <a:gd name="connsiteX1454" fmla="*/ 935547 w 2411140"/>
              <a:gd name="connsiteY1454" fmla="*/ 6 h 1931308"/>
              <a:gd name="connsiteX1455" fmla="*/ 1319284 w 2411140"/>
              <a:gd name="connsiteY1455" fmla="*/ 521 h 1931308"/>
              <a:gd name="connsiteX1456" fmla="*/ 1319284 w 2411140"/>
              <a:gd name="connsiteY1456" fmla="*/ 522 h 1931308"/>
              <a:gd name="connsiteX1457" fmla="*/ 1319136 w 2411140"/>
              <a:gd name="connsiteY1457" fmla="*/ 522 h 1931308"/>
              <a:gd name="connsiteX1458" fmla="*/ 1319136 w 2411140"/>
              <a:gd name="connsiteY1458" fmla="*/ 4423 h 1931308"/>
              <a:gd name="connsiteX1459" fmla="*/ 1319464 w 2411140"/>
              <a:gd name="connsiteY1459" fmla="*/ 4568 h 1931308"/>
              <a:gd name="connsiteX1460" fmla="*/ 1319466 w 2411140"/>
              <a:gd name="connsiteY1460" fmla="*/ 4607 h 1931308"/>
              <a:gd name="connsiteX1461" fmla="*/ 1319210 w 2411140"/>
              <a:gd name="connsiteY1461" fmla="*/ 4607 h 1931308"/>
              <a:gd name="connsiteX1462" fmla="*/ 955087 w 2411140"/>
              <a:gd name="connsiteY1462" fmla="*/ 4607 h 1931308"/>
              <a:gd name="connsiteX1463" fmla="*/ 800556 w 2411140"/>
              <a:gd name="connsiteY1463" fmla="*/ 32975 h 1931308"/>
              <a:gd name="connsiteX1464" fmla="*/ 753056 w 2411140"/>
              <a:gd name="connsiteY1464" fmla="*/ 57176 h 1931308"/>
              <a:gd name="connsiteX1465" fmla="*/ 752878 w 2411140"/>
              <a:gd name="connsiteY1465" fmla="*/ 57228 h 1931308"/>
              <a:gd name="connsiteX1466" fmla="*/ 751142 w 2411140"/>
              <a:gd name="connsiteY1466" fmla="*/ 55386 h 1931308"/>
              <a:gd name="connsiteX1467" fmla="*/ 750511 w 2411140"/>
              <a:gd name="connsiteY1467" fmla="*/ 54617 h 1931308"/>
              <a:gd name="connsiteX1468" fmla="*/ 792883 w 2411140"/>
              <a:gd name="connsiteY1468" fmla="*/ 30650 h 1931308"/>
              <a:gd name="connsiteX1469" fmla="*/ 838766 w 2411140"/>
              <a:gd name="connsiteY1469" fmla="*/ 13879 h 1931308"/>
              <a:gd name="connsiteX1470" fmla="*/ 935547 w 2411140"/>
              <a:gd name="connsiteY1470" fmla="*/ 6 h 1931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</a:cxnLst>
            <a:rect l="l" t="t" r="r" b="b"/>
            <a:pathLst>
              <a:path w="2411140" h="1931308">
                <a:moveTo>
                  <a:pt x="917378" y="1922789"/>
                </a:moveTo>
                <a:lnTo>
                  <a:pt x="934185" y="1923293"/>
                </a:lnTo>
                <a:lnTo>
                  <a:pt x="1452495" y="1923293"/>
                </a:lnTo>
                <a:cubicBezTo>
                  <a:pt x="1457220" y="1922998"/>
                  <a:pt x="1461963" y="1923145"/>
                  <a:pt x="1466663" y="1923734"/>
                </a:cubicBezTo>
                <a:lnTo>
                  <a:pt x="1468557" y="1924286"/>
                </a:lnTo>
                <a:lnTo>
                  <a:pt x="921746" y="1924286"/>
                </a:lnTo>
                <a:lnTo>
                  <a:pt x="912195" y="1924646"/>
                </a:lnTo>
                <a:close/>
                <a:moveTo>
                  <a:pt x="1241654" y="1921580"/>
                </a:moveTo>
                <a:lnTo>
                  <a:pt x="1238989" y="1922520"/>
                </a:lnTo>
                <a:cubicBezTo>
                  <a:pt x="1233204" y="1923256"/>
                  <a:pt x="1227368" y="1923477"/>
                  <a:pt x="1221547" y="1923183"/>
                </a:cubicBezTo>
                <a:cubicBezTo>
                  <a:pt x="1128740" y="1923183"/>
                  <a:pt x="1035897" y="1923183"/>
                  <a:pt x="943090" y="1923183"/>
                </a:cubicBezTo>
                <a:lnTo>
                  <a:pt x="933378" y="1922221"/>
                </a:lnTo>
                <a:close/>
                <a:moveTo>
                  <a:pt x="1242893" y="1920698"/>
                </a:moveTo>
                <a:lnTo>
                  <a:pt x="1245184" y="1921572"/>
                </a:lnTo>
                <a:lnTo>
                  <a:pt x="1241654" y="1921580"/>
                </a:lnTo>
                <a:lnTo>
                  <a:pt x="1242117" y="1921416"/>
                </a:lnTo>
                <a:close/>
                <a:moveTo>
                  <a:pt x="1243789" y="1919867"/>
                </a:moveTo>
                <a:lnTo>
                  <a:pt x="1242893" y="1920698"/>
                </a:lnTo>
                <a:lnTo>
                  <a:pt x="1240727" y="1919871"/>
                </a:lnTo>
                <a:close/>
                <a:moveTo>
                  <a:pt x="868542" y="1915799"/>
                </a:moveTo>
                <a:lnTo>
                  <a:pt x="933378" y="1922221"/>
                </a:lnTo>
                <a:lnTo>
                  <a:pt x="930984" y="1922226"/>
                </a:lnTo>
                <a:cubicBezTo>
                  <a:pt x="926973" y="1922226"/>
                  <a:pt x="922962" y="1922226"/>
                  <a:pt x="918950" y="1922226"/>
                </a:cubicBezTo>
                <a:lnTo>
                  <a:pt x="917378" y="1922789"/>
                </a:lnTo>
                <a:lnTo>
                  <a:pt x="914534" y="1922704"/>
                </a:lnTo>
                <a:cubicBezTo>
                  <a:pt x="902206" y="1920974"/>
                  <a:pt x="889916" y="1919797"/>
                  <a:pt x="877735" y="1917846"/>
                </a:cubicBezTo>
                <a:close/>
                <a:moveTo>
                  <a:pt x="846878" y="1913173"/>
                </a:moveTo>
                <a:lnTo>
                  <a:pt x="846898" y="1913173"/>
                </a:lnTo>
                <a:cubicBezTo>
                  <a:pt x="852234" y="1912584"/>
                  <a:pt x="857377" y="1913338"/>
                  <a:pt x="862469" y="1914447"/>
                </a:cubicBezTo>
                <a:lnTo>
                  <a:pt x="868542" y="1915799"/>
                </a:lnTo>
                <a:lnTo>
                  <a:pt x="858748" y="1914829"/>
                </a:lnTo>
                <a:lnTo>
                  <a:pt x="850197" y="1913838"/>
                </a:lnTo>
                <a:lnTo>
                  <a:pt x="846824" y="1913247"/>
                </a:lnTo>
                <a:close/>
                <a:moveTo>
                  <a:pt x="1561144" y="1910738"/>
                </a:moveTo>
                <a:lnTo>
                  <a:pt x="1560624" y="1910928"/>
                </a:lnTo>
                <a:cubicBezTo>
                  <a:pt x="1543793" y="1915952"/>
                  <a:pt x="1526589" y="1919632"/>
                  <a:pt x="1508723" y="1921048"/>
                </a:cubicBezTo>
                <a:cubicBezTo>
                  <a:pt x="1503645" y="1921453"/>
                  <a:pt x="1498604" y="1922005"/>
                  <a:pt x="1493488" y="1922005"/>
                </a:cubicBezTo>
                <a:cubicBezTo>
                  <a:pt x="1413709" y="1922005"/>
                  <a:pt x="1333903" y="1922005"/>
                  <a:pt x="1254076" y="1922005"/>
                </a:cubicBezTo>
                <a:cubicBezTo>
                  <a:pt x="1251813" y="1922005"/>
                  <a:pt x="1249430" y="1922391"/>
                  <a:pt x="1247112" y="1922308"/>
                </a:cubicBezTo>
                <a:lnTo>
                  <a:pt x="1245184" y="1921572"/>
                </a:lnTo>
                <a:lnTo>
                  <a:pt x="1497096" y="1921048"/>
                </a:lnTo>
                <a:close/>
                <a:moveTo>
                  <a:pt x="1603108" y="1895378"/>
                </a:moveTo>
                <a:lnTo>
                  <a:pt x="1572161" y="1908965"/>
                </a:lnTo>
                <a:lnTo>
                  <a:pt x="1561144" y="1910738"/>
                </a:lnTo>
                <a:close/>
                <a:moveTo>
                  <a:pt x="1616096" y="1889676"/>
                </a:moveTo>
                <a:lnTo>
                  <a:pt x="1610288" y="1892750"/>
                </a:lnTo>
                <a:lnTo>
                  <a:pt x="1603108" y="1895378"/>
                </a:lnTo>
                <a:close/>
                <a:moveTo>
                  <a:pt x="1654745" y="1874545"/>
                </a:moveTo>
                <a:lnTo>
                  <a:pt x="1656250" y="1878726"/>
                </a:lnTo>
                <a:lnTo>
                  <a:pt x="1656250" y="1879098"/>
                </a:lnTo>
                <a:cubicBezTo>
                  <a:pt x="1622579" y="1902171"/>
                  <a:pt x="1584934" y="1915896"/>
                  <a:pt x="1545413" y="1924250"/>
                </a:cubicBezTo>
                <a:cubicBezTo>
                  <a:pt x="1521346" y="1929549"/>
                  <a:pt x="1496948" y="1932897"/>
                  <a:pt x="1472183" y="1930542"/>
                </a:cubicBezTo>
                <a:lnTo>
                  <a:pt x="1471993" y="1930395"/>
                </a:lnTo>
                <a:lnTo>
                  <a:pt x="1472146" y="1930395"/>
                </a:lnTo>
                <a:cubicBezTo>
                  <a:pt x="1473360" y="1927543"/>
                  <a:pt x="1472818" y="1926034"/>
                  <a:pt x="1471557" y="1925160"/>
                </a:cubicBezTo>
                <a:lnTo>
                  <a:pt x="1468557" y="1924286"/>
                </a:lnTo>
                <a:lnTo>
                  <a:pt x="1490324" y="1924286"/>
                </a:lnTo>
                <a:cubicBezTo>
                  <a:pt x="1511722" y="1923918"/>
                  <a:pt x="1533014" y="1921232"/>
                  <a:pt x="1553838" y="1916301"/>
                </a:cubicBezTo>
                <a:cubicBezTo>
                  <a:pt x="1572164" y="1912290"/>
                  <a:pt x="1589681" y="1906338"/>
                  <a:pt x="1606645" y="1899057"/>
                </a:cubicBezTo>
                <a:close/>
                <a:moveTo>
                  <a:pt x="1655536" y="1874142"/>
                </a:moveTo>
                <a:lnTo>
                  <a:pt x="1654745" y="1874545"/>
                </a:lnTo>
                <a:lnTo>
                  <a:pt x="1654741" y="1874534"/>
                </a:lnTo>
                <a:lnTo>
                  <a:pt x="1655114" y="1874172"/>
                </a:lnTo>
                <a:close/>
                <a:moveTo>
                  <a:pt x="918988" y="1866438"/>
                </a:moveTo>
                <a:lnTo>
                  <a:pt x="918990" y="1866439"/>
                </a:lnTo>
                <a:lnTo>
                  <a:pt x="918987" y="1866439"/>
                </a:lnTo>
                <a:close/>
                <a:moveTo>
                  <a:pt x="922251" y="1864019"/>
                </a:moveTo>
                <a:lnTo>
                  <a:pt x="918988" y="1866438"/>
                </a:lnTo>
                <a:lnTo>
                  <a:pt x="918987" y="1866438"/>
                </a:lnTo>
                <a:lnTo>
                  <a:pt x="917736" y="1866659"/>
                </a:lnTo>
                <a:lnTo>
                  <a:pt x="917735" y="1866659"/>
                </a:lnTo>
                <a:lnTo>
                  <a:pt x="917045" y="1866051"/>
                </a:lnTo>
                <a:lnTo>
                  <a:pt x="917589" y="1865814"/>
                </a:lnTo>
                <a:close/>
                <a:moveTo>
                  <a:pt x="972227" y="1863403"/>
                </a:moveTo>
                <a:lnTo>
                  <a:pt x="1237223" y="1864231"/>
                </a:lnTo>
                <a:lnTo>
                  <a:pt x="1064784" y="1864231"/>
                </a:lnTo>
                <a:close/>
                <a:moveTo>
                  <a:pt x="927015" y="1862999"/>
                </a:moveTo>
                <a:lnTo>
                  <a:pt x="972227" y="1863403"/>
                </a:lnTo>
                <a:lnTo>
                  <a:pt x="931278" y="1863275"/>
                </a:lnTo>
                <a:close/>
                <a:moveTo>
                  <a:pt x="923900" y="1862797"/>
                </a:moveTo>
                <a:lnTo>
                  <a:pt x="927015" y="1862999"/>
                </a:lnTo>
                <a:lnTo>
                  <a:pt x="924949" y="1862980"/>
                </a:lnTo>
                <a:lnTo>
                  <a:pt x="922251" y="1864019"/>
                </a:lnTo>
                <a:close/>
                <a:moveTo>
                  <a:pt x="897070" y="1846219"/>
                </a:moveTo>
                <a:lnTo>
                  <a:pt x="930385" y="1852474"/>
                </a:lnTo>
                <a:lnTo>
                  <a:pt x="928502" y="1852428"/>
                </a:lnTo>
                <a:lnTo>
                  <a:pt x="921821" y="1851867"/>
                </a:lnTo>
                <a:close/>
                <a:moveTo>
                  <a:pt x="883800" y="1843191"/>
                </a:moveTo>
                <a:lnTo>
                  <a:pt x="897070" y="1846219"/>
                </a:lnTo>
                <a:lnTo>
                  <a:pt x="887635" y="1844447"/>
                </a:lnTo>
                <a:close/>
                <a:moveTo>
                  <a:pt x="1713764" y="1822816"/>
                </a:moveTo>
                <a:lnTo>
                  <a:pt x="1712444" y="1824525"/>
                </a:lnTo>
                <a:cubicBezTo>
                  <a:pt x="1698258" y="1839327"/>
                  <a:pt x="1682501" y="1852621"/>
                  <a:pt x="1665413" y="1864157"/>
                </a:cubicBezTo>
                <a:lnTo>
                  <a:pt x="1655114" y="1874172"/>
                </a:lnTo>
                <a:lnTo>
                  <a:pt x="1648730" y="1874613"/>
                </a:lnTo>
                <a:cubicBezTo>
                  <a:pt x="1646453" y="1875565"/>
                  <a:pt x="1644328" y="1877037"/>
                  <a:pt x="1642120" y="1878251"/>
                </a:cubicBezTo>
                <a:lnTo>
                  <a:pt x="1616096" y="1889676"/>
                </a:lnTo>
                <a:lnTo>
                  <a:pt x="1666450" y="1863026"/>
                </a:lnTo>
                <a:close/>
                <a:moveTo>
                  <a:pt x="1715529" y="1820532"/>
                </a:moveTo>
                <a:lnTo>
                  <a:pt x="1714870" y="1821876"/>
                </a:lnTo>
                <a:lnTo>
                  <a:pt x="1713764" y="1822816"/>
                </a:lnTo>
                <a:close/>
                <a:moveTo>
                  <a:pt x="687091" y="1818522"/>
                </a:moveTo>
                <a:lnTo>
                  <a:pt x="752180" y="1874737"/>
                </a:lnTo>
                <a:lnTo>
                  <a:pt x="787018" y="1891095"/>
                </a:lnTo>
                <a:lnTo>
                  <a:pt x="788429" y="1891930"/>
                </a:lnTo>
                <a:lnTo>
                  <a:pt x="790456" y="1892709"/>
                </a:lnTo>
                <a:lnTo>
                  <a:pt x="834350" y="1913320"/>
                </a:lnTo>
                <a:cubicBezTo>
                  <a:pt x="839649" y="1915013"/>
                  <a:pt x="844838" y="1916706"/>
                  <a:pt x="850173" y="1913835"/>
                </a:cubicBezTo>
                <a:lnTo>
                  <a:pt x="850197" y="1913838"/>
                </a:lnTo>
                <a:lnTo>
                  <a:pt x="911958" y="1924655"/>
                </a:lnTo>
                <a:lnTo>
                  <a:pt x="912195" y="1924646"/>
                </a:lnTo>
                <a:lnTo>
                  <a:pt x="912069" y="1924691"/>
                </a:lnTo>
                <a:cubicBezTo>
                  <a:pt x="919834" y="1927451"/>
                  <a:pt x="927893" y="1926237"/>
                  <a:pt x="935841" y="1926237"/>
                </a:cubicBezTo>
                <a:cubicBezTo>
                  <a:pt x="1110587" y="1926421"/>
                  <a:pt x="1285319" y="1926715"/>
                  <a:pt x="1460039" y="1927157"/>
                </a:cubicBezTo>
                <a:cubicBezTo>
                  <a:pt x="1462027" y="1927157"/>
                  <a:pt x="1464456" y="1926302"/>
                  <a:pt x="1466691" y="1926297"/>
                </a:cubicBezTo>
                <a:lnTo>
                  <a:pt x="1471993" y="1930395"/>
                </a:lnTo>
                <a:lnTo>
                  <a:pt x="929989" y="1930174"/>
                </a:lnTo>
                <a:cubicBezTo>
                  <a:pt x="842942" y="1929153"/>
                  <a:pt x="769039" y="1900892"/>
                  <a:pt x="709972" y="1845685"/>
                </a:cubicBezTo>
                <a:close/>
                <a:moveTo>
                  <a:pt x="1715681" y="1816488"/>
                </a:moveTo>
                <a:lnTo>
                  <a:pt x="1688890" y="1843440"/>
                </a:lnTo>
                <a:cubicBezTo>
                  <a:pt x="1661622" y="1865777"/>
                  <a:pt x="1630969" y="1881011"/>
                  <a:pt x="1598144" y="1894553"/>
                </a:cubicBezTo>
                <a:cubicBezTo>
                  <a:pt x="1565320" y="1908095"/>
                  <a:pt x="1531686" y="1919061"/>
                  <a:pt x="1496285" y="1919540"/>
                </a:cubicBezTo>
                <a:lnTo>
                  <a:pt x="1243789" y="1919867"/>
                </a:lnTo>
                <a:lnTo>
                  <a:pt x="1251133" y="1913063"/>
                </a:lnTo>
                <a:lnTo>
                  <a:pt x="1250831" y="1912696"/>
                </a:lnTo>
                <a:lnTo>
                  <a:pt x="1251206" y="1912437"/>
                </a:lnTo>
                <a:lnTo>
                  <a:pt x="1250523" y="1912322"/>
                </a:lnTo>
                <a:lnTo>
                  <a:pt x="1247329" y="1908440"/>
                </a:lnTo>
                <a:cubicBezTo>
                  <a:pt x="1245282" y="1907755"/>
                  <a:pt x="1242780" y="1907635"/>
                  <a:pt x="1240792" y="1907212"/>
                </a:cubicBezTo>
                <a:cubicBezTo>
                  <a:pt x="1227949" y="1904562"/>
                  <a:pt x="1214849" y="1903642"/>
                  <a:pt x="1201896" y="1901618"/>
                </a:cubicBezTo>
                <a:lnTo>
                  <a:pt x="1158072" y="1894039"/>
                </a:lnTo>
                <a:lnTo>
                  <a:pt x="1205391" y="1893744"/>
                </a:lnTo>
                <a:cubicBezTo>
                  <a:pt x="1296100" y="1893744"/>
                  <a:pt x="1386809" y="1894185"/>
                  <a:pt x="1477481" y="1893744"/>
                </a:cubicBezTo>
                <a:cubicBezTo>
                  <a:pt x="1548598" y="1894001"/>
                  <a:pt x="1617574" y="1869420"/>
                  <a:pt x="1672514" y="1824268"/>
                </a:cubicBezTo>
                <a:cubicBezTo>
                  <a:pt x="1675606" y="1821765"/>
                  <a:pt x="1678954" y="1819557"/>
                  <a:pt x="1682193" y="1817202"/>
                </a:cubicBezTo>
                <a:lnTo>
                  <a:pt x="1682301" y="1817269"/>
                </a:lnTo>
                <a:lnTo>
                  <a:pt x="1681751" y="1818269"/>
                </a:lnTo>
                <a:cubicBezTo>
                  <a:pt x="1685063" y="1825592"/>
                  <a:pt x="1691540" y="1824635"/>
                  <a:pt x="1697538" y="1823863"/>
                </a:cubicBezTo>
                <a:close/>
                <a:moveTo>
                  <a:pt x="1720012" y="1814728"/>
                </a:moveTo>
                <a:lnTo>
                  <a:pt x="1715529" y="1820532"/>
                </a:lnTo>
                <a:lnTo>
                  <a:pt x="1717963" y="1815560"/>
                </a:lnTo>
                <a:close/>
                <a:moveTo>
                  <a:pt x="1719284" y="1812863"/>
                </a:moveTo>
                <a:lnTo>
                  <a:pt x="1717963" y="1815560"/>
                </a:lnTo>
                <a:lnTo>
                  <a:pt x="1715681" y="1816488"/>
                </a:lnTo>
                <a:close/>
                <a:moveTo>
                  <a:pt x="676268" y="1805673"/>
                </a:moveTo>
                <a:lnTo>
                  <a:pt x="687091" y="1818522"/>
                </a:lnTo>
                <a:lnTo>
                  <a:pt x="683475" y="1815399"/>
                </a:lnTo>
                <a:close/>
                <a:moveTo>
                  <a:pt x="1728892" y="1803232"/>
                </a:moveTo>
                <a:lnTo>
                  <a:pt x="1720353" y="1814589"/>
                </a:lnTo>
                <a:lnTo>
                  <a:pt x="1720012" y="1814728"/>
                </a:lnTo>
                <a:close/>
                <a:moveTo>
                  <a:pt x="650034" y="1771455"/>
                </a:moveTo>
                <a:lnTo>
                  <a:pt x="650062" y="1771461"/>
                </a:lnTo>
                <a:cubicBezTo>
                  <a:pt x="653668" y="1773080"/>
                  <a:pt x="655067" y="1776503"/>
                  <a:pt x="656943" y="1779594"/>
                </a:cubicBezTo>
                <a:lnTo>
                  <a:pt x="676268" y="1805673"/>
                </a:lnTo>
                <a:lnTo>
                  <a:pt x="655912" y="1781507"/>
                </a:lnTo>
                <a:close/>
                <a:moveTo>
                  <a:pt x="1781292" y="1758525"/>
                </a:moveTo>
                <a:lnTo>
                  <a:pt x="1771614" y="1761120"/>
                </a:lnTo>
                <a:cubicBezTo>
                  <a:pt x="1762425" y="1762151"/>
                  <a:pt x="1754341" y="1767634"/>
                  <a:pt x="1750050" y="1775840"/>
                </a:cubicBezTo>
                <a:lnTo>
                  <a:pt x="1728892" y="1803232"/>
                </a:lnTo>
                <a:lnTo>
                  <a:pt x="1751007" y="1773816"/>
                </a:lnTo>
                <a:cubicBezTo>
                  <a:pt x="1754834" y="1767560"/>
                  <a:pt x="1759066" y="1762004"/>
                  <a:pt x="1767492" y="1761157"/>
                </a:cubicBezTo>
                <a:close/>
                <a:moveTo>
                  <a:pt x="1849610" y="1740203"/>
                </a:moveTo>
                <a:lnTo>
                  <a:pt x="1809618" y="1753121"/>
                </a:lnTo>
                <a:lnTo>
                  <a:pt x="1781292" y="1758525"/>
                </a:lnTo>
                <a:close/>
                <a:moveTo>
                  <a:pt x="1852106" y="1739534"/>
                </a:moveTo>
                <a:lnTo>
                  <a:pt x="1852865" y="1740293"/>
                </a:lnTo>
                <a:lnTo>
                  <a:pt x="1852837" y="1740302"/>
                </a:lnTo>
                <a:lnTo>
                  <a:pt x="1852077" y="1739542"/>
                </a:lnTo>
                <a:close/>
                <a:moveTo>
                  <a:pt x="1851799" y="1739264"/>
                </a:moveTo>
                <a:lnTo>
                  <a:pt x="1852077" y="1739542"/>
                </a:lnTo>
                <a:lnTo>
                  <a:pt x="1849610" y="1740203"/>
                </a:lnTo>
                <a:lnTo>
                  <a:pt x="1850474" y="1739924"/>
                </a:lnTo>
                <a:close/>
                <a:moveTo>
                  <a:pt x="1850903" y="1738331"/>
                </a:moveTo>
                <a:lnTo>
                  <a:pt x="1851824" y="1739252"/>
                </a:lnTo>
                <a:lnTo>
                  <a:pt x="1851799" y="1739264"/>
                </a:lnTo>
                <a:lnTo>
                  <a:pt x="1850878" y="1738343"/>
                </a:lnTo>
                <a:close/>
                <a:moveTo>
                  <a:pt x="1883246" y="1723592"/>
                </a:moveTo>
                <a:lnTo>
                  <a:pt x="1879427" y="1725696"/>
                </a:lnTo>
                <a:lnTo>
                  <a:pt x="1852571" y="1739409"/>
                </a:lnTo>
                <a:lnTo>
                  <a:pt x="1852106" y="1739534"/>
                </a:lnTo>
                <a:lnTo>
                  <a:pt x="1851824" y="1739252"/>
                </a:lnTo>
                <a:close/>
                <a:moveTo>
                  <a:pt x="1928823" y="1576568"/>
                </a:moveTo>
                <a:lnTo>
                  <a:pt x="1922158" y="1589750"/>
                </a:lnTo>
                <a:lnTo>
                  <a:pt x="1904050" y="1615151"/>
                </a:lnTo>
                <a:lnTo>
                  <a:pt x="1905451" y="1609526"/>
                </a:lnTo>
                <a:close/>
                <a:moveTo>
                  <a:pt x="332523" y="1558218"/>
                </a:moveTo>
                <a:lnTo>
                  <a:pt x="368487" y="1559129"/>
                </a:lnTo>
                <a:lnTo>
                  <a:pt x="346776" y="1559252"/>
                </a:lnTo>
                <a:close/>
                <a:moveTo>
                  <a:pt x="319278" y="1557256"/>
                </a:moveTo>
                <a:lnTo>
                  <a:pt x="332523" y="1558218"/>
                </a:lnTo>
                <a:lnTo>
                  <a:pt x="332305" y="1558212"/>
                </a:lnTo>
                <a:cubicBezTo>
                  <a:pt x="327940" y="1558617"/>
                  <a:pt x="323539" y="1558286"/>
                  <a:pt x="319278" y="1557256"/>
                </a:cubicBezTo>
                <a:close/>
                <a:moveTo>
                  <a:pt x="293376" y="1554912"/>
                </a:moveTo>
                <a:lnTo>
                  <a:pt x="306472" y="1556704"/>
                </a:lnTo>
                <a:cubicBezTo>
                  <a:pt x="304375" y="1555618"/>
                  <a:pt x="302121" y="1555765"/>
                  <a:pt x="299871" y="1555885"/>
                </a:cubicBezTo>
                <a:close/>
                <a:moveTo>
                  <a:pt x="293304" y="1554901"/>
                </a:moveTo>
                <a:lnTo>
                  <a:pt x="293376" y="1554912"/>
                </a:lnTo>
                <a:lnTo>
                  <a:pt x="293298" y="1554901"/>
                </a:lnTo>
                <a:close/>
                <a:moveTo>
                  <a:pt x="468013" y="1530408"/>
                </a:moveTo>
                <a:lnTo>
                  <a:pt x="501342" y="1583655"/>
                </a:lnTo>
                <a:cubicBezTo>
                  <a:pt x="515326" y="1601148"/>
                  <a:pt x="531322" y="1617036"/>
                  <a:pt x="549049" y="1630964"/>
                </a:cubicBezTo>
                <a:lnTo>
                  <a:pt x="623734" y="1674214"/>
                </a:lnTo>
                <a:lnTo>
                  <a:pt x="615103" y="1675711"/>
                </a:lnTo>
                <a:cubicBezTo>
                  <a:pt x="606051" y="1683181"/>
                  <a:pt x="597992" y="1678839"/>
                  <a:pt x="589933" y="1674607"/>
                </a:cubicBezTo>
                <a:lnTo>
                  <a:pt x="540459" y="1640557"/>
                </a:lnTo>
                <a:lnTo>
                  <a:pt x="521806" y="1624706"/>
                </a:lnTo>
                <a:lnTo>
                  <a:pt x="490057" y="1585678"/>
                </a:lnTo>
                <a:cubicBezTo>
                  <a:pt x="481009" y="1568544"/>
                  <a:pt x="474514" y="1549988"/>
                  <a:pt x="468055" y="1531276"/>
                </a:cubicBezTo>
                <a:close/>
                <a:moveTo>
                  <a:pt x="2252758" y="1504229"/>
                </a:moveTo>
                <a:cubicBezTo>
                  <a:pt x="2250528" y="1502647"/>
                  <a:pt x="2247514" y="1502757"/>
                  <a:pt x="2245398" y="1504487"/>
                </a:cubicBezTo>
                <a:cubicBezTo>
                  <a:pt x="2182251" y="1536980"/>
                  <a:pt x="2114909" y="1550412"/>
                  <a:pt x="2044219" y="1548020"/>
                </a:cubicBezTo>
                <a:cubicBezTo>
                  <a:pt x="2033253" y="1547652"/>
                  <a:pt x="2027365" y="1552325"/>
                  <a:pt x="2023685" y="1561930"/>
                </a:cubicBezTo>
                <a:cubicBezTo>
                  <a:pt x="2013901" y="1588572"/>
                  <a:pt x="2000263" y="1613669"/>
                  <a:pt x="1983207" y="1636373"/>
                </a:cubicBezTo>
                <a:cubicBezTo>
                  <a:pt x="1976509" y="1644911"/>
                  <a:pt x="1969786" y="1653485"/>
                  <a:pt x="1963041" y="1662133"/>
                </a:cubicBezTo>
                <a:cubicBezTo>
                  <a:pt x="1971983" y="1659005"/>
                  <a:pt x="1976325" y="1651388"/>
                  <a:pt x="1981367" y="1645132"/>
                </a:cubicBezTo>
                <a:cubicBezTo>
                  <a:pt x="2000819" y="1621029"/>
                  <a:pt x="2016557" y="1594165"/>
                  <a:pt x="2028064" y="1565389"/>
                </a:cubicBezTo>
                <a:cubicBezTo>
                  <a:pt x="2030272" y="1559943"/>
                  <a:pt x="2032848" y="1554828"/>
                  <a:pt x="2040208" y="1554644"/>
                </a:cubicBezTo>
                <a:cubicBezTo>
                  <a:pt x="2050070" y="1554423"/>
                  <a:pt x="2059895" y="1553135"/>
                  <a:pt x="2069647" y="1553135"/>
                </a:cubicBezTo>
                <a:cubicBezTo>
                  <a:pt x="2115388" y="1553834"/>
                  <a:pt x="2159142" y="1544156"/>
                  <a:pt x="2201828" y="1528664"/>
                </a:cubicBezTo>
                <a:cubicBezTo>
                  <a:pt x="2219462" y="1521966"/>
                  <a:pt x="2236496" y="1513797"/>
                  <a:pt x="2252758" y="1504229"/>
                </a:cubicBezTo>
                <a:close/>
                <a:moveTo>
                  <a:pt x="2344770" y="1426684"/>
                </a:moveTo>
                <a:lnTo>
                  <a:pt x="2344420" y="1429057"/>
                </a:lnTo>
                <a:lnTo>
                  <a:pt x="2343209" y="1430705"/>
                </a:lnTo>
                <a:lnTo>
                  <a:pt x="2343063" y="1430366"/>
                </a:lnTo>
                <a:lnTo>
                  <a:pt x="2343173" y="1430190"/>
                </a:lnTo>
                <a:close/>
                <a:moveTo>
                  <a:pt x="2311442" y="1404016"/>
                </a:moveTo>
                <a:lnTo>
                  <a:pt x="2310311" y="1406124"/>
                </a:lnTo>
                <a:cubicBezTo>
                  <a:pt x="2312666" y="1405315"/>
                  <a:pt x="2315095" y="1404689"/>
                  <a:pt x="2317376" y="1404210"/>
                </a:cubicBezTo>
                <a:cubicBezTo>
                  <a:pt x="2327165" y="1399942"/>
                  <a:pt x="2334856" y="1407191"/>
                  <a:pt x="2342215" y="1410466"/>
                </a:cubicBezTo>
                <a:cubicBezTo>
                  <a:pt x="2346705" y="1412380"/>
                  <a:pt x="2342694" y="1420034"/>
                  <a:pt x="2340633" y="1424744"/>
                </a:cubicBezTo>
                <a:lnTo>
                  <a:pt x="2343063" y="1430366"/>
                </a:lnTo>
                <a:lnTo>
                  <a:pt x="2337101" y="1439868"/>
                </a:lnTo>
                <a:cubicBezTo>
                  <a:pt x="2335003" y="1442812"/>
                  <a:pt x="2329005" y="1443879"/>
                  <a:pt x="2331765" y="1449546"/>
                </a:cubicBezTo>
                <a:cubicBezTo>
                  <a:pt x="2315168" y="1471257"/>
                  <a:pt x="2293199" y="1486749"/>
                  <a:pt x="2270458" y="1501064"/>
                </a:cubicBezTo>
                <a:cubicBezTo>
                  <a:pt x="2217512" y="1534293"/>
                  <a:pt x="2157092" y="1553723"/>
                  <a:pt x="2094707" y="1557587"/>
                </a:cubicBezTo>
                <a:cubicBezTo>
                  <a:pt x="2077963" y="1558727"/>
                  <a:pt x="2061257" y="1559095"/>
                  <a:pt x="2044514" y="1558912"/>
                </a:cubicBezTo>
                <a:cubicBezTo>
                  <a:pt x="2039420" y="1558396"/>
                  <a:pt x="2034725" y="1561708"/>
                  <a:pt x="2033474" y="1566676"/>
                </a:cubicBezTo>
                <a:cubicBezTo>
                  <a:pt x="1985893" y="1681488"/>
                  <a:pt x="1898974" y="1746990"/>
                  <a:pt x="1777723" y="1768112"/>
                </a:cubicBezTo>
                <a:cubicBezTo>
                  <a:pt x="1767868" y="1769216"/>
                  <a:pt x="1759183" y="1775104"/>
                  <a:pt x="1754466" y="1783825"/>
                </a:cubicBezTo>
                <a:cubicBezTo>
                  <a:pt x="1729442" y="1823421"/>
                  <a:pt x="1695588" y="1854000"/>
                  <a:pt x="1656397" y="1879134"/>
                </a:cubicBezTo>
                <a:lnTo>
                  <a:pt x="1656250" y="1878726"/>
                </a:lnTo>
                <a:lnTo>
                  <a:pt x="1656250" y="1874093"/>
                </a:lnTo>
                <a:lnTo>
                  <a:pt x="1655536" y="1874142"/>
                </a:lnTo>
                <a:lnTo>
                  <a:pt x="1656139" y="1873835"/>
                </a:lnTo>
                <a:cubicBezTo>
                  <a:pt x="1657221" y="1872915"/>
                  <a:pt x="1658351" y="1872032"/>
                  <a:pt x="1659524" y="1871223"/>
                </a:cubicBezTo>
                <a:cubicBezTo>
                  <a:pt x="1695208" y="1848776"/>
                  <a:pt x="1725394" y="1818600"/>
                  <a:pt x="1747841" y="1782906"/>
                </a:cubicBezTo>
                <a:cubicBezTo>
                  <a:pt x="1755974" y="1769474"/>
                  <a:pt x="1765615" y="1764212"/>
                  <a:pt x="1780335" y="1762114"/>
                </a:cubicBezTo>
                <a:lnTo>
                  <a:pt x="1852837" y="1740302"/>
                </a:lnTo>
                <a:lnTo>
                  <a:pt x="1852865" y="1740330"/>
                </a:lnTo>
                <a:lnTo>
                  <a:pt x="1879427" y="1725696"/>
                </a:lnTo>
                <a:lnTo>
                  <a:pt x="1895810" y="1717330"/>
                </a:lnTo>
                <a:lnTo>
                  <a:pt x="1883246" y="1723592"/>
                </a:lnTo>
                <a:lnTo>
                  <a:pt x="1899085" y="1714865"/>
                </a:lnTo>
                <a:cubicBezTo>
                  <a:pt x="1891541" y="1719815"/>
                  <a:pt x="1883216" y="1723127"/>
                  <a:pt x="1874913" y="1726480"/>
                </a:cubicBezTo>
                <a:lnTo>
                  <a:pt x="1850903" y="1738331"/>
                </a:lnTo>
                <a:lnTo>
                  <a:pt x="1850878" y="1738306"/>
                </a:lnTo>
                <a:cubicBezTo>
                  <a:pt x="1847713" y="1739041"/>
                  <a:pt x="1844512" y="1739630"/>
                  <a:pt x="1841421" y="1740587"/>
                </a:cubicBezTo>
                <a:cubicBezTo>
                  <a:pt x="1816582" y="1748425"/>
                  <a:pt x="1791779" y="1756410"/>
                  <a:pt x="1765505" y="1758287"/>
                </a:cubicBezTo>
                <a:cubicBezTo>
                  <a:pt x="1758797" y="1758987"/>
                  <a:pt x="1752960" y="1763182"/>
                  <a:pt x="1750197" y="1769327"/>
                </a:cubicBezTo>
                <a:cubicBezTo>
                  <a:pt x="1741192" y="1784598"/>
                  <a:pt x="1730925" y="1799097"/>
                  <a:pt x="1719507" y="1812639"/>
                </a:cubicBezTo>
                <a:lnTo>
                  <a:pt x="1719284" y="1812863"/>
                </a:lnTo>
                <a:lnTo>
                  <a:pt x="1719322" y="1812786"/>
                </a:lnTo>
                <a:cubicBezTo>
                  <a:pt x="1712839" y="1815730"/>
                  <a:pt x="1706207" y="1818306"/>
                  <a:pt x="1699451" y="1820551"/>
                </a:cubicBezTo>
                <a:cubicBezTo>
                  <a:pt x="1696471" y="1821379"/>
                  <a:pt x="1693288" y="1822382"/>
                  <a:pt x="1690284" y="1822258"/>
                </a:cubicBezTo>
                <a:lnTo>
                  <a:pt x="1682301" y="1817269"/>
                </a:lnTo>
                <a:lnTo>
                  <a:pt x="1687823" y="1807229"/>
                </a:lnTo>
                <a:cubicBezTo>
                  <a:pt x="1707584" y="1787800"/>
                  <a:pt x="1727419" y="1768480"/>
                  <a:pt x="1741623" y="1744340"/>
                </a:cubicBezTo>
                <a:cubicBezTo>
                  <a:pt x="1744530" y="1739372"/>
                  <a:pt x="1749461" y="1738452"/>
                  <a:pt x="1754687" y="1737680"/>
                </a:cubicBezTo>
                <a:cubicBezTo>
                  <a:pt x="1863905" y="1721488"/>
                  <a:pt x="1941734" y="1661028"/>
                  <a:pt x="1992002" y="1564910"/>
                </a:cubicBezTo>
                <a:cubicBezTo>
                  <a:pt x="2002084" y="1545590"/>
                  <a:pt x="2012315" y="1540623"/>
                  <a:pt x="2032480" y="1540586"/>
                </a:cubicBezTo>
                <a:cubicBezTo>
                  <a:pt x="2113437" y="1540365"/>
                  <a:pt x="2186593" y="1516151"/>
                  <a:pt x="2249850" y="1464964"/>
                </a:cubicBezTo>
                <a:cubicBezTo>
                  <a:pt x="2267459" y="1450245"/>
                  <a:pt x="2283738" y="1433980"/>
                  <a:pt x="2298498" y="1416390"/>
                </a:cubicBezTo>
                <a:cubicBezTo>
                  <a:pt x="2301663" y="1411974"/>
                  <a:pt x="2305372" y="1407963"/>
                  <a:pt x="2309538" y="1404467"/>
                </a:cubicBezTo>
                <a:close/>
                <a:moveTo>
                  <a:pt x="2268692" y="1346767"/>
                </a:moveTo>
                <a:lnTo>
                  <a:pt x="2255481" y="1367939"/>
                </a:lnTo>
                <a:lnTo>
                  <a:pt x="2219713" y="1412885"/>
                </a:lnTo>
                <a:cubicBezTo>
                  <a:pt x="2203770" y="1428626"/>
                  <a:pt x="2186410" y="1443014"/>
                  <a:pt x="2169225" y="1457532"/>
                </a:cubicBezTo>
                <a:cubicBezTo>
                  <a:pt x="2138277" y="1483659"/>
                  <a:pt x="2099638" y="1491239"/>
                  <a:pt x="2061478" y="1499298"/>
                </a:cubicBezTo>
                <a:cubicBezTo>
                  <a:pt x="2033658" y="1505076"/>
                  <a:pt x="2005224" y="1507320"/>
                  <a:pt x="1976841" y="1505996"/>
                </a:cubicBezTo>
                <a:cubicBezTo>
                  <a:pt x="1968083" y="1505665"/>
                  <a:pt x="1961054" y="1508019"/>
                  <a:pt x="1957043" y="1516483"/>
                </a:cubicBezTo>
                <a:cubicBezTo>
                  <a:pt x="1950971" y="1529289"/>
                  <a:pt x="1942655" y="1540991"/>
                  <a:pt x="1937245" y="1554091"/>
                </a:cubicBezTo>
                <a:cubicBezTo>
                  <a:pt x="1929797" y="1573080"/>
                  <a:pt x="1919320" y="1590780"/>
                  <a:pt x="1906224" y="1606419"/>
                </a:cubicBezTo>
                <a:lnTo>
                  <a:pt x="1905451" y="1609526"/>
                </a:lnTo>
                <a:lnTo>
                  <a:pt x="1902434" y="1613779"/>
                </a:lnTo>
                <a:cubicBezTo>
                  <a:pt x="1898165" y="1618269"/>
                  <a:pt x="1893933" y="1622795"/>
                  <a:pt x="1889444" y="1627064"/>
                </a:cubicBezTo>
                <a:cubicBezTo>
                  <a:pt x="1859850" y="1656024"/>
                  <a:pt x="1823420" y="1676999"/>
                  <a:pt x="1783537" y="1688113"/>
                </a:cubicBezTo>
                <a:cubicBezTo>
                  <a:pt x="1777649" y="1689714"/>
                  <a:pt x="1771780" y="1690725"/>
                  <a:pt x="1766002" y="1690417"/>
                </a:cubicBezTo>
                <a:lnTo>
                  <a:pt x="1753428" y="1686259"/>
                </a:lnTo>
                <a:lnTo>
                  <a:pt x="1818749" y="1660511"/>
                </a:lnTo>
                <a:cubicBezTo>
                  <a:pt x="1879887" y="1628639"/>
                  <a:pt x="1925626" y="1579188"/>
                  <a:pt x="1953915" y="1509970"/>
                </a:cubicBezTo>
                <a:cubicBezTo>
                  <a:pt x="1956933" y="1502610"/>
                  <a:pt x="1961275" y="1502316"/>
                  <a:pt x="1967310" y="1502610"/>
                </a:cubicBezTo>
                <a:cubicBezTo>
                  <a:pt x="2019454" y="1505076"/>
                  <a:pt x="2071487" y="1495913"/>
                  <a:pt x="2119657" y="1475784"/>
                </a:cubicBezTo>
                <a:cubicBezTo>
                  <a:pt x="2181037" y="1449657"/>
                  <a:pt x="2230384" y="1409546"/>
                  <a:pt x="2264239" y="1351330"/>
                </a:cubicBezTo>
                <a:cubicBezTo>
                  <a:pt x="2265538" y="1349638"/>
                  <a:pt x="2267032" y="1348092"/>
                  <a:pt x="2268692" y="1346767"/>
                </a:cubicBezTo>
                <a:close/>
                <a:moveTo>
                  <a:pt x="115172" y="1305007"/>
                </a:moveTo>
                <a:lnTo>
                  <a:pt x="130978" y="1341505"/>
                </a:lnTo>
                <a:cubicBezTo>
                  <a:pt x="151733" y="1379113"/>
                  <a:pt x="176682" y="1413115"/>
                  <a:pt x="213702" y="1436445"/>
                </a:cubicBezTo>
                <a:cubicBezTo>
                  <a:pt x="216719" y="1438285"/>
                  <a:pt x="219636" y="1440870"/>
                  <a:pt x="222883" y="1442623"/>
                </a:cubicBezTo>
                <a:lnTo>
                  <a:pt x="229154" y="1443287"/>
                </a:lnTo>
                <a:lnTo>
                  <a:pt x="229857" y="1443805"/>
                </a:lnTo>
                <a:cubicBezTo>
                  <a:pt x="231152" y="1444504"/>
                  <a:pt x="232690" y="1444578"/>
                  <a:pt x="234052" y="1444026"/>
                </a:cubicBezTo>
                <a:lnTo>
                  <a:pt x="301649" y="1479473"/>
                </a:lnTo>
                <a:lnTo>
                  <a:pt x="288109" y="1481418"/>
                </a:lnTo>
                <a:cubicBezTo>
                  <a:pt x="282019" y="1480806"/>
                  <a:pt x="276039" y="1478800"/>
                  <a:pt x="270041" y="1475746"/>
                </a:cubicBezTo>
                <a:cubicBezTo>
                  <a:pt x="261945" y="1471625"/>
                  <a:pt x="253776" y="1467650"/>
                  <a:pt x="245827" y="1463235"/>
                </a:cubicBezTo>
                <a:cubicBezTo>
                  <a:pt x="192893" y="1433842"/>
                  <a:pt x="153102" y="1394265"/>
                  <a:pt x="128488" y="1342874"/>
                </a:cubicBezTo>
                <a:close/>
                <a:moveTo>
                  <a:pt x="10462" y="1289987"/>
                </a:moveTo>
                <a:cubicBezTo>
                  <a:pt x="13774" y="1290171"/>
                  <a:pt x="12965" y="1293593"/>
                  <a:pt x="13406" y="1295948"/>
                </a:cubicBezTo>
                <a:cubicBezTo>
                  <a:pt x="15319" y="1306141"/>
                  <a:pt x="17251" y="1316307"/>
                  <a:pt x="22109" y="1324021"/>
                </a:cubicBezTo>
                <a:lnTo>
                  <a:pt x="38331" y="1332277"/>
                </a:lnTo>
                <a:lnTo>
                  <a:pt x="38595" y="1332572"/>
                </a:lnTo>
                <a:lnTo>
                  <a:pt x="38947" y="1332591"/>
                </a:lnTo>
                <a:lnTo>
                  <a:pt x="48365" y="1337384"/>
                </a:lnTo>
                <a:cubicBezTo>
                  <a:pt x="51202" y="1337972"/>
                  <a:pt x="53973" y="1338856"/>
                  <a:pt x="56645" y="1339997"/>
                </a:cubicBezTo>
                <a:cubicBezTo>
                  <a:pt x="61686" y="1341321"/>
                  <a:pt x="65292" y="1339776"/>
                  <a:pt x="65881" y="1333962"/>
                </a:cubicBezTo>
                <a:lnTo>
                  <a:pt x="65881" y="1333961"/>
                </a:lnTo>
                <a:cubicBezTo>
                  <a:pt x="75118" y="1355599"/>
                  <a:pt x="83876" y="1377420"/>
                  <a:pt x="97455" y="1396850"/>
                </a:cubicBezTo>
                <a:cubicBezTo>
                  <a:pt x="136803" y="1454109"/>
                  <a:pt x="192988" y="1497716"/>
                  <a:pt x="258228" y="1521635"/>
                </a:cubicBezTo>
                <a:lnTo>
                  <a:pt x="260837" y="1523011"/>
                </a:lnTo>
                <a:lnTo>
                  <a:pt x="253408" y="1528442"/>
                </a:lnTo>
                <a:cubicBezTo>
                  <a:pt x="253003" y="1532564"/>
                  <a:pt x="257272" y="1534146"/>
                  <a:pt x="260363" y="1536023"/>
                </a:cubicBezTo>
                <a:cubicBezTo>
                  <a:pt x="261923" y="1536943"/>
                  <a:pt x="263531" y="1537789"/>
                  <a:pt x="265184" y="1538525"/>
                </a:cubicBezTo>
                <a:cubicBezTo>
                  <a:pt x="287594" y="1549528"/>
                  <a:pt x="312065" y="1548240"/>
                  <a:pt x="331238" y="1550337"/>
                </a:cubicBezTo>
                <a:cubicBezTo>
                  <a:pt x="324025" y="1550006"/>
                  <a:pt x="312176" y="1549013"/>
                  <a:pt x="300290" y="1548019"/>
                </a:cubicBezTo>
                <a:cubicBezTo>
                  <a:pt x="283620" y="1546621"/>
                  <a:pt x="267723" y="1540991"/>
                  <a:pt x="251053" y="1540402"/>
                </a:cubicBezTo>
                <a:lnTo>
                  <a:pt x="251207" y="1542452"/>
                </a:lnTo>
                <a:lnTo>
                  <a:pt x="249176" y="1542095"/>
                </a:lnTo>
                <a:lnTo>
                  <a:pt x="249039" y="1542043"/>
                </a:lnTo>
                <a:lnTo>
                  <a:pt x="239793" y="1537311"/>
                </a:lnTo>
                <a:cubicBezTo>
                  <a:pt x="209861" y="1528111"/>
                  <a:pt x="181110" y="1515452"/>
                  <a:pt x="154125" y="1499555"/>
                </a:cubicBezTo>
                <a:lnTo>
                  <a:pt x="73970" y="1433233"/>
                </a:lnTo>
                <a:lnTo>
                  <a:pt x="72555" y="1431576"/>
                </a:lnTo>
                <a:lnTo>
                  <a:pt x="21355" y="1340916"/>
                </a:lnTo>
                <a:cubicBezTo>
                  <a:pt x="16211" y="1324614"/>
                  <a:pt x="12520" y="1307907"/>
                  <a:pt x="10316" y="1290943"/>
                </a:cubicBezTo>
                <a:lnTo>
                  <a:pt x="10299" y="1290479"/>
                </a:lnTo>
                <a:close/>
                <a:moveTo>
                  <a:pt x="108646" y="1288695"/>
                </a:moveTo>
                <a:lnTo>
                  <a:pt x="109790" y="1289703"/>
                </a:lnTo>
                <a:lnTo>
                  <a:pt x="115172" y="1305007"/>
                </a:lnTo>
                <a:lnTo>
                  <a:pt x="108311" y="1289164"/>
                </a:lnTo>
                <a:close/>
                <a:moveTo>
                  <a:pt x="9763" y="1288220"/>
                </a:moveTo>
                <a:lnTo>
                  <a:pt x="10231" y="1288588"/>
                </a:lnTo>
                <a:lnTo>
                  <a:pt x="10299" y="1290479"/>
                </a:lnTo>
                <a:lnTo>
                  <a:pt x="8917" y="1294660"/>
                </a:lnTo>
                <a:cubicBezTo>
                  <a:pt x="7739" y="1292268"/>
                  <a:pt x="6672" y="1289361"/>
                  <a:pt x="9763" y="1288220"/>
                </a:cubicBezTo>
                <a:close/>
                <a:moveTo>
                  <a:pt x="107648" y="1287815"/>
                </a:moveTo>
                <a:lnTo>
                  <a:pt x="107776" y="1287928"/>
                </a:lnTo>
                <a:lnTo>
                  <a:pt x="108311" y="1289164"/>
                </a:lnTo>
                <a:lnTo>
                  <a:pt x="107280" y="1290612"/>
                </a:lnTo>
                <a:lnTo>
                  <a:pt x="107254" y="1290429"/>
                </a:lnTo>
                <a:close/>
                <a:moveTo>
                  <a:pt x="2291747" y="1271636"/>
                </a:moveTo>
                <a:lnTo>
                  <a:pt x="2291323" y="1285314"/>
                </a:lnTo>
                <a:cubicBezTo>
                  <a:pt x="2290554" y="1287705"/>
                  <a:pt x="2290631" y="1290318"/>
                  <a:pt x="2291544" y="1292673"/>
                </a:cubicBezTo>
                <a:cubicBezTo>
                  <a:pt x="2296548" y="1301137"/>
                  <a:pt x="2294414" y="1309784"/>
                  <a:pt x="2291801" y="1318064"/>
                </a:cubicBezTo>
                <a:cubicBezTo>
                  <a:pt x="2285818" y="1339150"/>
                  <a:pt x="2276475" y="1359132"/>
                  <a:pt x="2264129" y="1377237"/>
                </a:cubicBezTo>
                <a:cubicBezTo>
                  <a:pt x="2222833" y="1435342"/>
                  <a:pt x="2163079" y="1477771"/>
                  <a:pt x="2094597" y="1497605"/>
                </a:cubicBezTo>
                <a:cubicBezTo>
                  <a:pt x="2062847" y="1507210"/>
                  <a:pt x="2029754" y="1511589"/>
                  <a:pt x="1996602" y="1510595"/>
                </a:cubicBezTo>
                <a:cubicBezTo>
                  <a:pt x="1986372" y="1510264"/>
                  <a:pt x="1977246" y="1511349"/>
                  <a:pt x="1969845" y="1515250"/>
                </a:cubicBezTo>
                <a:lnTo>
                  <a:pt x="1966625" y="1519478"/>
                </a:lnTo>
                <a:lnTo>
                  <a:pt x="1966266" y="1519698"/>
                </a:lnTo>
                <a:lnTo>
                  <a:pt x="1965890" y="1520443"/>
                </a:lnTo>
                <a:lnTo>
                  <a:pt x="1953437" y="1536796"/>
                </a:lnTo>
                <a:cubicBezTo>
                  <a:pt x="1951306" y="1542610"/>
                  <a:pt x="1948557" y="1548204"/>
                  <a:pt x="1945231" y="1553429"/>
                </a:cubicBezTo>
                <a:lnTo>
                  <a:pt x="1928823" y="1576568"/>
                </a:lnTo>
                <a:lnTo>
                  <a:pt x="1955645" y="1523512"/>
                </a:lnTo>
                <a:cubicBezTo>
                  <a:pt x="1961459" y="1512987"/>
                  <a:pt x="1967163" y="1507688"/>
                  <a:pt x="1979858" y="1508498"/>
                </a:cubicBezTo>
                <a:cubicBezTo>
                  <a:pt x="2014118" y="1510632"/>
                  <a:pt x="2047826" y="1505444"/>
                  <a:pt x="2081165" y="1497863"/>
                </a:cubicBezTo>
                <a:cubicBezTo>
                  <a:pt x="2114505" y="1490282"/>
                  <a:pt x="2146851" y="1480457"/>
                  <a:pt x="2173162" y="1457863"/>
                </a:cubicBezTo>
                <a:cubicBezTo>
                  <a:pt x="2196051" y="1438359"/>
                  <a:pt x="2218866" y="1418304"/>
                  <a:pt x="2238406" y="1395305"/>
                </a:cubicBezTo>
                <a:lnTo>
                  <a:pt x="2255481" y="1367939"/>
                </a:lnTo>
                <a:lnTo>
                  <a:pt x="2261700" y="1360125"/>
                </a:lnTo>
                <a:cubicBezTo>
                  <a:pt x="2263908" y="1355710"/>
                  <a:pt x="2265969" y="1351073"/>
                  <a:pt x="2268692" y="1346767"/>
                </a:cubicBezTo>
                <a:lnTo>
                  <a:pt x="2269023" y="1342646"/>
                </a:lnTo>
                <a:cubicBezTo>
                  <a:pt x="2275058" y="1337347"/>
                  <a:pt x="2276382" y="1329435"/>
                  <a:pt x="2279621" y="1322701"/>
                </a:cubicBezTo>
                <a:cubicBezTo>
                  <a:pt x="2281461" y="1312489"/>
                  <a:pt x="2284580" y="1302572"/>
                  <a:pt x="2287441" y="1292586"/>
                </a:cubicBezTo>
                <a:close/>
                <a:moveTo>
                  <a:pt x="106959" y="1262440"/>
                </a:moveTo>
                <a:lnTo>
                  <a:pt x="109010" y="1287484"/>
                </a:lnTo>
                <a:lnTo>
                  <a:pt x="109175" y="1287953"/>
                </a:lnTo>
                <a:lnTo>
                  <a:pt x="108646" y="1288695"/>
                </a:lnTo>
                <a:lnTo>
                  <a:pt x="107776" y="1287928"/>
                </a:lnTo>
                <a:lnTo>
                  <a:pt x="107648" y="1287632"/>
                </a:lnTo>
                <a:close/>
                <a:moveTo>
                  <a:pt x="104284" y="1164528"/>
                </a:moveTo>
                <a:lnTo>
                  <a:pt x="106959" y="1262440"/>
                </a:lnTo>
                <a:lnTo>
                  <a:pt x="104042" y="1226803"/>
                </a:lnTo>
                <a:close/>
                <a:moveTo>
                  <a:pt x="2294783" y="1127489"/>
                </a:moveTo>
                <a:lnTo>
                  <a:pt x="2294892" y="1246896"/>
                </a:lnTo>
                <a:cubicBezTo>
                  <a:pt x="2294892" y="1251974"/>
                  <a:pt x="2294083" y="1257015"/>
                  <a:pt x="2293715" y="1262057"/>
                </a:cubicBezTo>
                <a:lnTo>
                  <a:pt x="2291747" y="1271636"/>
                </a:lnTo>
                <a:lnTo>
                  <a:pt x="2293715" y="1208036"/>
                </a:lnTo>
                <a:cubicBezTo>
                  <a:pt x="2293936" y="1186178"/>
                  <a:pt x="2294304" y="1164319"/>
                  <a:pt x="2293715" y="1142461"/>
                </a:cubicBezTo>
                <a:close/>
                <a:moveTo>
                  <a:pt x="8445" y="1047235"/>
                </a:moveTo>
                <a:lnTo>
                  <a:pt x="9363" y="1048233"/>
                </a:lnTo>
                <a:cubicBezTo>
                  <a:pt x="9542" y="1050436"/>
                  <a:pt x="8861" y="1052911"/>
                  <a:pt x="8880" y="1054953"/>
                </a:cubicBezTo>
                <a:cubicBezTo>
                  <a:pt x="9101" y="1093187"/>
                  <a:pt x="8880" y="1131458"/>
                  <a:pt x="8880" y="1164982"/>
                </a:cubicBezTo>
                <a:close/>
                <a:moveTo>
                  <a:pt x="4685" y="1043141"/>
                </a:moveTo>
                <a:lnTo>
                  <a:pt x="7861" y="1046599"/>
                </a:lnTo>
                <a:lnTo>
                  <a:pt x="8273" y="1183675"/>
                </a:lnTo>
                <a:lnTo>
                  <a:pt x="6796" y="1181559"/>
                </a:lnTo>
                <a:cubicBezTo>
                  <a:pt x="6507" y="1179581"/>
                  <a:pt x="6911" y="1177640"/>
                  <a:pt x="6893" y="1175947"/>
                </a:cubicBezTo>
                <a:cubicBezTo>
                  <a:pt x="6636" y="1135468"/>
                  <a:pt x="6562" y="1094990"/>
                  <a:pt x="6304" y="1054511"/>
                </a:cubicBezTo>
                <a:lnTo>
                  <a:pt x="4693" y="1044003"/>
                </a:lnTo>
                <a:close/>
                <a:moveTo>
                  <a:pt x="7850" y="885789"/>
                </a:moveTo>
                <a:lnTo>
                  <a:pt x="8445" y="1047235"/>
                </a:lnTo>
                <a:lnTo>
                  <a:pt x="7861" y="1046599"/>
                </a:lnTo>
                <a:lnTo>
                  <a:pt x="7850" y="1042809"/>
                </a:lnTo>
                <a:close/>
                <a:moveTo>
                  <a:pt x="6342" y="793111"/>
                </a:moveTo>
                <a:lnTo>
                  <a:pt x="6819" y="799607"/>
                </a:lnTo>
                <a:lnTo>
                  <a:pt x="6819" y="806433"/>
                </a:lnTo>
                <a:lnTo>
                  <a:pt x="6488" y="863342"/>
                </a:lnTo>
                <a:cubicBezTo>
                  <a:pt x="6488" y="867022"/>
                  <a:pt x="7703" y="871364"/>
                  <a:pt x="4722" y="874823"/>
                </a:cubicBezTo>
                <a:lnTo>
                  <a:pt x="4722" y="862224"/>
                </a:lnTo>
                <a:lnTo>
                  <a:pt x="5642" y="799974"/>
                </a:lnTo>
                <a:close/>
                <a:moveTo>
                  <a:pt x="6930" y="787352"/>
                </a:moveTo>
                <a:cubicBezTo>
                  <a:pt x="10315" y="790628"/>
                  <a:pt x="8917" y="794712"/>
                  <a:pt x="8954" y="798613"/>
                </a:cubicBezTo>
                <a:cubicBezTo>
                  <a:pt x="8954" y="823121"/>
                  <a:pt x="8954" y="847666"/>
                  <a:pt x="8954" y="872210"/>
                </a:cubicBezTo>
                <a:lnTo>
                  <a:pt x="10859" y="883463"/>
                </a:lnTo>
                <a:lnTo>
                  <a:pt x="6469" y="878880"/>
                </a:lnTo>
                <a:cubicBezTo>
                  <a:pt x="6258" y="876865"/>
                  <a:pt x="6837" y="874584"/>
                  <a:pt x="6819" y="872689"/>
                </a:cubicBezTo>
                <a:lnTo>
                  <a:pt x="6819" y="806433"/>
                </a:lnTo>
                <a:close/>
                <a:moveTo>
                  <a:pt x="105793" y="776886"/>
                </a:moveTo>
                <a:lnTo>
                  <a:pt x="104284" y="1164528"/>
                </a:lnTo>
                <a:lnTo>
                  <a:pt x="102610" y="1103274"/>
                </a:lnTo>
                <a:cubicBezTo>
                  <a:pt x="102965" y="1041797"/>
                  <a:pt x="104262" y="980306"/>
                  <a:pt x="103232" y="918834"/>
                </a:cubicBezTo>
                <a:cubicBezTo>
                  <a:pt x="102496" y="875890"/>
                  <a:pt x="103232" y="832909"/>
                  <a:pt x="103232" y="790039"/>
                </a:cubicBezTo>
                <a:close/>
                <a:moveTo>
                  <a:pt x="118099" y="726303"/>
                </a:moveTo>
                <a:lnTo>
                  <a:pt x="118540" y="1110777"/>
                </a:lnTo>
                <a:cubicBezTo>
                  <a:pt x="118540" y="1150814"/>
                  <a:pt x="118982" y="1190851"/>
                  <a:pt x="118540" y="1230925"/>
                </a:cubicBezTo>
                <a:cubicBezTo>
                  <a:pt x="117620" y="1299775"/>
                  <a:pt x="143894" y="1357254"/>
                  <a:pt x="190629" y="1406381"/>
                </a:cubicBezTo>
                <a:cubicBezTo>
                  <a:pt x="203457" y="1420659"/>
                  <a:pt x="218048" y="1433207"/>
                  <a:pt x="234051" y="1443805"/>
                </a:cubicBezTo>
                <a:lnTo>
                  <a:pt x="229154" y="1443287"/>
                </a:lnTo>
                <a:lnTo>
                  <a:pt x="185146" y="1410834"/>
                </a:lnTo>
                <a:cubicBezTo>
                  <a:pt x="154070" y="1379371"/>
                  <a:pt x="130213" y="1341505"/>
                  <a:pt x="115228" y="1299885"/>
                </a:cubicBezTo>
                <a:cubicBezTo>
                  <a:pt x="114418" y="1297677"/>
                  <a:pt x="114143" y="1295037"/>
                  <a:pt x="113260" y="1292760"/>
                </a:cubicBezTo>
                <a:lnTo>
                  <a:pt x="109790" y="1289703"/>
                </a:lnTo>
                <a:lnTo>
                  <a:pt x="109175" y="1287953"/>
                </a:lnTo>
                <a:lnTo>
                  <a:pt x="109745" y="1287153"/>
                </a:lnTo>
                <a:cubicBezTo>
                  <a:pt x="111144" y="1271771"/>
                  <a:pt x="106581" y="1256831"/>
                  <a:pt x="106581" y="1241523"/>
                </a:cubicBezTo>
                <a:cubicBezTo>
                  <a:pt x="106581" y="1090390"/>
                  <a:pt x="106581" y="939258"/>
                  <a:pt x="106581" y="788125"/>
                </a:cubicBezTo>
                <a:cubicBezTo>
                  <a:pt x="106054" y="782293"/>
                  <a:pt x="106754" y="776413"/>
                  <a:pt x="108641" y="770867"/>
                </a:cubicBezTo>
                <a:lnTo>
                  <a:pt x="117864" y="727178"/>
                </a:lnTo>
                <a:close/>
                <a:moveTo>
                  <a:pt x="6602" y="646569"/>
                </a:moveTo>
                <a:lnTo>
                  <a:pt x="6930" y="787352"/>
                </a:lnTo>
                <a:lnTo>
                  <a:pt x="6342" y="793111"/>
                </a:lnTo>
                <a:lnTo>
                  <a:pt x="5863" y="786580"/>
                </a:lnTo>
                <a:cubicBezTo>
                  <a:pt x="5605" y="741575"/>
                  <a:pt x="5863" y="696533"/>
                  <a:pt x="5863" y="651492"/>
                </a:cubicBezTo>
                <a:close/>
                <a:moveTo>
                  <a:pt x="19533" y="598133"/>
                </a:moveTo>
                <a:lnTo>
                  <a:pt x="15696" y="622604"/>
                </a:lnTo>
                <a:lnTo>
                  <a:pt x="14611" y="626422"/>
                </a:lnTo>
                <a:lnTo>
                  <a:pt x="14191" y="632208"/>
                </a:lnTo>
                <a:lnTo>
                  <a:pt x="7850" y="672651"/>
                </a:lnTo>
                <a:lnTo>
                  <a:pt x="7850" y="661905"/>
                </a:lnTo>
                <a:cubicBezTo>
                  <a:pt x="7574" y="657173"/>
                  <a:pt x="7795" y="652422"/>
                  <a:pt x="8513" y="647738"/>
                </a:cubicBezTo>
                <a:cubicBezTo>
                  <a:pt x="9127" y="645890"/>
                  <a:pt x="9513" y="643977"/>
                  <a:pt x="9653" y="642034"/>
                </a:cubicBezTo>
                <a:cubicBezTo>
                  <a:pt x="9510" y="637397"/>
                  <a:pt x="9944" y="632764"/>
                  <a:pt x="10941" y="628234"/>
                </a:cubicBezTo>
                <a:lnTo>
                  <a:pt x="16662" y="606248"/>
                </a:lnTo>
                <a:close/>
                <a:moveTo>
                  <a:pt x="23445" y="587078"/>
                </a:moveTo>
                <a:lnTo>
                  <a:pt x="19533" y="598133"/>
                </a:lnTo>
                <a:lnTo>
                  <a:pt x="20089" y="594590"/>
                </a:lnTo>
                <a:close/>
                <a:moveTo>
                  <a:pt x="30578" y="571114"/>
                </a:moveTo>
                <a:lnTo>
                  <a:pt x="23445" y="587078"/>
                </a:lnTo>
                <a:lnTo>
                  <a:pt x="25933" y="580049"/>
                </a:lnTo>
                <a:close/>
                <a:moveTo>
                  <a:pt x="55756" y="522688"/>
                </a:moveTo>
                <a:lnTo>
                  <a:pt x="30578" y="571114"/>
                </a:lnTo>
                <a:lnTo>
                  <a:pt x="47968" y="532193"/>
                </a:lnTo>
                <a:close/>
                <a:moveTo>
                  <a:pt x="71765" y="503149"/>
                </a:moveTo>
                <a:lnTo>
                  <a:pt x="55756" y="522688"/>
                </a:lnTo>
                <a:lnTo>
                  <a:pt x="59368" y="515741"/>
                </a:lnTo>
                <a:close/>
                <a:moveTo>
                  <a:pt x="230444" y="493006"/>
                </a:moveTo>
                <a:lnTo>
                  <a:pt x="158559" y="566482"/>
                </a:lnTo>
                <a:cubicBezTo>
                  <a:pt x="139120" y="595842"/>
                  <a:pt x="125882" y="629191"/>
                  <a:pt x="120307" y="667536"/>
                </a:cubicBezTo>
                <a:cubicBezTo>
                  <a:pt x="117436" y="687187"/>
                  <a:pt x="120049" y="706764"/>
                  <a:pt x="118025" y="726414"/>
                </a:cubicBezTo>
                <a:lnTo>
                  <a:pt x="117864" y="727178"/>
                </a:lnTo>
                <a:lnTo>
                  <a:pt x="109193" y="759422"/>
                </a:lnTo>
                <a:lnTo>
                  <a:pt x="105793" y="776886"/>
                </a:lnTo>
                <a:lnTo>
                  <a:pt x="106103" y="697158"/>
                </a:lnTo>
                <a:cubicBezTo>
                  <a:pt x="107464" y="619439"/>
                  <a:pt x="137087" y="556918"/>
                  <a:pt x="193941" y="505805"/>
                </a:cubicBezTo>
                <a:cubicBezTo>
                  <a:pt x="197180" y="503008"/>
                  <a:pt x="200786" y="498960"/>
                  <a:pt x="204981" y="499328"/>
                </a:cubicBezTo>
                <a:cubicBezTo>
                  <a:pt x="210372" y="499788"/>
                  <a:pt x="215238" y="498482"/>
                  <a:pt x="219971" y="496757"/>
                </a:cubicBezTo>
                <a:close/>
                <a:moveTo>
                  <a:pt x="110726" y="463575"/>
                </a:moveTo>
                <a:lnTo>
                  <a:pt x="71765" y="503149"/>
                </a:lnTo>
                <a:lnTo>
                  <a:pt x="92745" y="477543"/>
                </a:lnTo>
                <a:close/>
                <a:moveTo>
                  <a:pt x="2093453" y="448095"/>
                </a:moveTo>
                <a:lnTo>
                  <a:pt x="2100190" y="448988"/>
                </a:lnTo>
                <a:cubicBezTo>
                  <a:pt x="2105084" y="450424"/>
                  <a:pt x="2110016" y="452668"/>
                  <a:pt x="2115130" y="451454"/>
                </a:cubicBezTo>
                <a:cubicBezTo>
                  <a:pt x="2128673" y="448363"/>
                  <a:pt x="2140375" y="453147"/>
                  <a:pt x="2151929" y="458814"/>
                </a:cubicBezTo>
                <a:cubicBezTo>
                  <a:pt x="2188323" y="476690"/>
                  <a:pt x="2220530" y="502059"/>
                  <a:pt x="2246429" y="533258"/>
                </a:cubicBezTo>
                <a:cubicBezTo>
                  <a:pt x="2282859" y="576570"/>
                  <a:pt x="2304202" y="626395"/>
                  <a:pt x="2306337" y="682624"/>
                </a:cubicBezTo>
                <a:cubicBezTo>
                  <a:pt x="2308729" y="745844"/>
                  <a:pt x="2307956" y="809248"/>
                  <a:pt x="2306079" y="872468"/>
                </a:cubicBezTo>
                <a:cubicBezTo>
                  <a:pt x="2304902" y="910886"/>
                  <a:pt x="2305638" y="949598"/>
                  <a:pt x="2304681" y="988164"/>
                </a:cubicBezTo>
                <a:cubicBezTo>
                  <a:pt x="2304685" y="994714"/>
                  <a:pt x="2304232" y="1001264"/>
                  <a:pt x="2303319" y="1007741"/>
                </a:cubicBezTo>
                <a:lnTo>
                  <a:pt x="2294783" y="1127489"/>
                </a:lnTo>
                <a:lnTo>
                  <a:pt x="2294377" y="686340"/>
                </a:lnTo>
                <a:cubicBezTo>
                  <a:pt x="2293972" y="629008"/>
                  <a:pt x="2269391" y="579624"/>
                  <a:pt x="2231819" y="536901"/>
                </a:cubicBezTo>
                <a:cubicBezTo>
                  <a:pt x="2212426" y="514987"/>
                  <a:pt x="2190688" y="496716"/>
                  <a:pt x="2166851" y="481721"/>
                </a:cubicBezTo>
                <a:close/>
                <a:moveTo>
                  <a:pt x="134793" y="444880"/>
                </a:moveTo>
                <a:lnTo>
                  <a:pt x="110726" y="463575"/>
                </a:lnTo>
                <a:lnTo>
                  <a:pt x="122466" y="451651"/>
                </a:lnTo>
                <a:lnTo>
                  <a:pt x="123699" y="450932"/>
                </a:lnTo>
                <a:close/>
                <a:moveTo>
                  <a:pt x="1953915" y="420064"/>
                </a:moveTo>
                <a:lnTo>
                  <a:pt x="1958983" y="426919"/>
                </a:lnTo>
                <a:lnTo>
                  <a:pt x="1958773" y="426946"/>
                </a:lnTo>
                <a:lnTo>
                  <a:pt x="1957044" y="428675"/>
                </a:lnTo>
                <a:lnTo>
                  <a:pt x="1956602" y="428675"/>
                </a:lnTo>
                <a:close/>
                <a:moveTo>
                  <a:pt x="189434" y="415076"/>
                </a:moveTo>
                <a:lnTo>
                  <a:pt x="134793" y="444880"/>
                </a:lnTo>
                <a:lnTo>
                  <a:pt x="136958" y="443199"/>
                </a:lnTo>
                <a:lnTo>
                  <a:pt x="166668" y="425871"/>
                </a:lnTo>
                <a:close/>
                <a:moveTo>
                  <a:pt x="204824" y="407779"/>
                </a:moveTo>
                <a:lnTo>
                  <a:pt x="189434" y="415076"/>
                </a:lnTo>
                <a:lnTo>
                  <a:pt x="201742" y="408363"/>
                </a:lnTo>
                <a:close/>
                <a:moveTo>
                  <a:pt x="209511" y="405556"/>
                </a:moveTo>
                <a:lnTo>
                  <a:pt x="210159" y="406763"/>
                </a:lnTo>
                <a:lnTo>
                  <a:pt x="210095" y="406780"/>
                </a:lnTo>
                <a:lnTo>
                  <a:pt x="204824" y="407779"/>
                </a:lnTo>
                <a:close/>
                <a:moveTo>
                  <a:pt x="208647" y="403950"/>
                </a:moveTo>
                <a:lnTo>
                  <a:pt x="209769" y="405434"/>
                </a:lnTo>
                <a:lnTo>
                  <a:pt x="209511" y="405556"/>
                </a:lnTo>
                <a:close/>
                <a:moveTo>
                  <a:pt x="208072" y="402879"/>
                </a:moveTo>
                <a:lnTo>
                  <a:pt x="208647" y="403950"/>
                </a:lnTo>
                <a:lnTo>
                  <a:pt x="208025" y="403126"/>
                </a:lnTo>
                <a:lnTo>
                  <a:pt x="208065" y="402882"/>
                </a:lnTo>
                <a:close/>
                <a:moveTo>
                  <a:pt x="358759" y="389539"/>
                </a:moveTo>
                <a:lnTo>
                  <a:pt x="359204" y="389558"/>
                </a:lnTo>
                <a:cubicBezTo>
                  <a:pt x="355120" y="392723"/>
                  <a:pt x="350446" y="391361"/>
                  <a:pt x="345920" y="391361"/>
                </a:cubicBezTo>
                <a:lnTo>
                  <a:pt x="346337" y="391227"/>
                </a:lnTo>
                <a:lnTo>
                  <a:pt x="352502" y="390455"/>
                </a:lnTo>
                <a:close/>
                <a:moveTo>
                  <a:pt x="358377" y="382824"/>
                </a:moveTo>
                <a:lnTo>
                  <a:pt x="365570" y="382824"/>
                </a:lnTo>
                <a:lnTo>
                  <a:pt x="369780" y="389227"/>
                </a:lnTo>
                <a:lnTo>
                  <a:pt x="359130" y="389485"/>
                </a:lnTo>
                <a:lnTo>
                  <a:pt x="358759" y="389539"/>
                </a:lnTo>
                <a:lnTo>
                  <a:pt x="352397" y="389273"/>
                </a:lnTo>
                <a:lnTo>
                  <a:pt x="346337" y="391227"/>
                </a:lnTo>
                <a:lnTo>
                  <a:pt x="345846" y="391288"/>
                </a:lnTo>
                <a:cubicBezTo>
                  <a:pt x="226913" y="406854"/>
                  <a:pt x="134548" y="462420"/>
                  <a:pt x="78282" y="570792"/>
                </a:cubicBezTo>
                <a:cubicBezTo>
                  <a:pt x="62282" y="602410"/>
                  <a:pt x="54198" y="637438"/>
                  <a:pt x="54731" y="672872"/>
                </a:cubicBezTo>
                <a:cubicBezTo>
                  <a:pt x="54878" y="868568"/>
                  <a:pt x="54878" y="1064263"/>
                  <a:pt x="54731" y="1259959"/>
                </a:cubicBezTo>
                <a:lnTo>
                  <a:pt x="65881" y="1333961"/>
                </a:lnTo>
                <a:lnTo>
                  <a:pt x="65649" y="1334035"/>
                </a:lnTo>
                <a:lnTo>
                  <a:pt x="38947" y="1332591"/>
                </a:lnTo>
                <a:lnTo>
                  <a:pt x="38331" y="1332277"/>
                </a:lnTo>
                <a:lnTo>
                  <a:pt x="20508" y="1312397"/>
                </a:lnTo>
                <a:cubicBezTo>
                  <a:pt x="18190" y="1305847"/>
                  <a:pt x="16939" y="1299039"/>
                  <a:pt x="15099" y="1292415"/>
                </a:cubicBezTo>
                <a:lnTo>
                  <a:pt x="10231" y="1288588"/>
                </a:lnTo>
                <a:lnTo>
                  <a:pt x="8439" y="1238836"/>
                </a:lnTo>
                <a:lnTo>
                  <a:pt x="8273" y="1183675"/>
                </a:lnTo>
                <a:lnTo>
                  <a:pt x="10867" y="1187391"/>
                </a:lnTo>
                <a:lnTo>
                  <a:pt x="10867" y="883507"/>
                </a:lnTo>
                <a:lnTo>
                  <a:pt x="10859" y="883463"/>
                </a:lnTo>
                <a:lnTo>
                  <a:pt x="10867" y="883471"/>
                </a:lnTo>
                <a:cubicBezTo>
                  <a:pt x="11051" y="814952"/>
                  <a:pt x="11677" y="746469"/>
                  <a:pt x="10867" y="677950"/>
                </a:cubicBezTo>
                <a:lnTo>
                  <a:pt x="14191" y="632208"/>
                </a:lnTo>
                <a:lnTo>
                  <a:pt x="15696" y="622604"/>
                </a:lnTo>
                <a:lnTo>
                  <a:pt x="28678" y="576937"/>
                </a:lnTo>
                <a:cubicBezTo>
                  <a:pt x="47703" y="531197"/>
                  <a:pt x="75191" y="491712"/>
                  <a:pt x="114713" y="460948"/>
                </a:cubicBezTo>
                <a:cubicBezTo>
                  <a:pt x="143784" y="438431"/>
                  <a:pt x="175928" y="420189"/>
                  <a:pt x="210169" y="406780"/>
                </a:cubicBezTo>
                <a:lnTo>
                  <a:pt x="210159" y="406763"/>
                </a:lnTo>
                <a:lnTo>
                  <a:pt x="210670" y="406625"/>
                </a:lnTo>
                <a:lnTo>
                  <a:pt x="212010" y="408399"/>
                </a:lnTo>
                <a:cubicBezTo>
                  <a:pt x="218045" y="408841"/>
                  <a:pt x="223344" y="406155"/>
                  <a:pt x="228827" y="404351"/>
                </a:cubicBezTo>
                <a:cubicBezTo>
                  <a:pt x="248455" y="397809"/>
                  <a:pt x="268647" y="393076"/>
                  <a:pt x="289140" y="390221"/>
                </a:cubicBezTo>
                <a:cubicBezTo>
                  <a:pt x="310373" y="387387"/>
                  <a:pt x="331753" y="386872"/>
                  <a:pt x="353023" y="384848"/>
                </a:cubicBezTo>
                <a:close/>
                <a:moveTo>
                  <a:pt x="365664" y="382799"/>
                </a:moveTo>
                <a:lnTo>
                  <a:pt x="365699" y="382853"/>
                </a:lnTo>
                <a:lnTo>
                  <a:pt x="365571" y="382824"/>
                </a:lnTo>
                <a:lnTo>
                  <a:pt x="365570" y="382824"/>
                </a:lnTo>
                <a:close/>
                <a:moveTo>
                  <a:pt x="361361" y="381696"/>
                </a:moveTo>
                <a:lnTo>
                  <a:pt x="358377" y="382824"/>
                </a:lnTo>
                <a:lnTo>
                  <a:pt x="354715" y="382824"/>
                </a:lnTo>
                <a:lnTo>
                  <a:pt x="354765" y="382767"/>
                </a:lnTo>
                <a:close/>
                <a:moveTo>
                  <a:pt x="312989" y="378455"/>
                </a:moveTo>
                <a:lnTo>
                  <a:pt x="305487" y="380827"/>
                </a:lnTo>
                <a:lnTo>
                  <a:pt x="297602" y="380506"/>
                </a:lnTo>
                <a:lnTo>
                  <a:pt x="297604" y="380506"/>
                </a:lnTo>
                <a:cubicBezTo>
                  <a:pt x="300051" y="379236"/>
                  <a:pt x="302701" y="379439"/>
                  <a:pt x="305346" y="379600"/>
                </a:cubicBezTo>
                <a:close/>
                <a:moveTo>
                  <a:pt x="293653" y="376253"/>
                </a:moveTo>
                <a:lnTo>
                  <a:pt x="293519" y="376273"/>
                </a:lnTo>
                <a:lnTo>
                  <a:pt x="293509" y="376276"/>
                </a:lnTo>
                <a:lnTo>
                  <a:pt x="293482" y="376274"/>
                </a:lnTo>
                <a:close/>
                <a:moveTo>
                  <a:pt x="2113843" y="375906"/>
                </a:moveTo>
                <a:cubicBezTo>
                  <a:pt x="2229832" y="386945"/>
                  <a:pt x="2354286" y="461647"/>
                  <a:pt x="2396899" y="583708"/>
                </a:cubicBezTo>
                <a:cubicBezTo>
                  <a:pt x="2406253" y="610174"/>
                  <a:pt x="2411066" y="638031"/>
                  <a:pt x="2411140" y="666101"/>
                </a:cubicBezTo>
                <a:cubicBezTo>
                  <a:pt x="2411140" y="864998"/>
                  <a:pt x="2411140" y="1063858"/>
                  <a:pt x="2411140" y="1262756"/>
                </a:cubicBezTo>
                <a:cubicBezTo>
                  <a:pt x="2411140" y="1331091"/>
                  <a:pt x="2385638" y="1389564"/>
                  <a:pt x="2341222" y="1440530"/>
                </a:cubicBezTo>
                <a:cubicBezTo>
                  <a:pt x="2338241" y="1443805"/>
                  <a:pt x="2334856" y="1446565"/>
                  <a:pt x="2331765" y="1449546"/>
                </a:cubicBezTo>
                <a:cubicBezTo>
                  <a:pt x="2331728" y="1444872"/>
                  <a:pt x="2336328" y="1444062"/>
                  <a:pt x="2338830" y="1440567"/>
                </a:cubicBezTo>
                <a:cubicBezTo>
                  <a:pt x="2341332" y="1437071"/>
                  <a:pt x="2345049" y="1434458"/>
                  <a:pt x="2344350" y="1429527"/>
                </a:cubicBezTo>
                <a:lnTo>
                  <a:pt x="2344420" y="1429057"/>
                </a:lnTo>
                <a:lnTo>
                  <a:pt x="2351562" y="1419335"/>
                </a:lnTo>
                <a:cubicBezTo>
                  <a:pt x="2385454" y="1373005"/>
                  <a:pt x="2406135" y="1321634"/>
                  <a:pt x="2406135" y="1263860"/>
                </a:cubicBezTo>
                <a:cubicBezTo>
                  <a:pt x="2406613" y="1066840"/>
                  <a:pt x="2406392" y="869819"/>
                  <a:pt x="2406613" y="672799"/>
                </a:cubicBezTo>
                <a:cubicBezTo>
                  <a:pt x="2406724" y="644335"/>
                  <a:pt x="2401881" y="616070"/>
                  <a:pt x="2392298" y="589266"/>
                </a:cubicBezTo>
                <a:cubicBezTo>
                  <a:pt x="2359879" y="499293"/>
                  <a:pt x="2295922" y="440599"/>
                  <a:pt x="2209004" y="404573"/>
                </a:cubicBezTo>
                <a:lnTo>
                  <a:pt x="2111820" y="378941"/>
                </a:lnTo>
                <a:close/>
                <a:moveTo>
                  <a:pt x="363683" y="375456"/>
                </a:moveTo>
                <a:lnTo>
                  <a:pt x="363274" y="375499"/>
                </a:lnTo>
                <a:lnTo>
                  <a:pt x="339309" y="376223"/>
                </a:lnTo>
                <a:lnTo>
                  <a:pt x="342687" y="375883"/>
                </a:lnTo>
                <a:close/>
                <a:moveTo>
                  <a:pt x="319597" y="374847"/>
                </a:moveTo>
                <a:lnTo>
                  <a:pt x="332746" y="376421"/>
                </a:lnTo>
                <a:lnTo>
                  <a:pt x="339309" y="376223"/>
                </a:lnTo>
                <a:lnTo>
                  <a:pt x="319792" y="378186"/>
                </a:lnTo>
                <a:lnTo>
                  <a:pt x="318063" y="378234"/>
                </a:lnTo>
                <a:close/>
                <a:moveTo>
                  <a:pt x="318909" y="374581"/>
                </a:moveTo>
                <a:lnTo>
                  <a:pt x="319718" y="374581"/>
                </a:lnTo>
                <a:lnTo>
                  <a:pt x="319597" y="374847"/>
                </a:lnTo>
                <a:lnTo>
                  <a:pt x="318910" y="374765"/>
                </a:lnTo>
                <a:lnTo>
                  <a:pt x="318824" y="374755"/>
                </a:lnTo>
                <a:close/>
                <a:moveTo>
                  <a:pt x="308693" y="374446"/>
                </a:moveTo>
                <a:lnTo>
                  <a:pt x="293653" y="376253"/>
                </a:lnTo>
                <a:lnTo>
                  <a:pt x="301146" y="375160"/>
                </a:lnTo>
                <a:close/>
                <a:moveTo>
                  <a:pt x="308790" y="374434"/>
                </a:moveTo>
                <a:lnTo>
                  <a:pt x="308779" y="374438"/>
                </a:lnTo>
                <a:lnTo>
                  <a:pt x="308693" y="374446"/>
                </a:lnTo>
                <a:close/>
                <a:moveTo>
                  <a:pt x="318830" y="373922"/>
                </a:moveTo>
                <a:lnTo>
                  <a:pt x="315230" y="374324"/>
                </a:lnTo>
                <a:lnTo>
                  <a:pt x="318824" y="374755"/>
                </a:lnTo>
                <a:lnTo>
                  <a:pt x="317106" y="378261"/>
                </a:lnTo>
                <a:lnTo>
                  <a:pt x="318063" y="378234"/>
                </a:lnTo>
                <a:lnTo>
                  <a:pt x="318004" y="378366"/>
                </a:lnTo>
                <a:lnTo>
                  <a:pt x="317218" y="378445"/>
                </a:lnTo>
                <a:lnTo>
                  <a:pt x="313059" y="378445"/>
                </a:lnTo>
                <a:lnTo>
                  <a:pt x="312989" y="378455"/>
                </a:lnTo>
                <a:lnTo>
                  <a:pt x="313022" y="378445"/>
                </a:lnTo>
                <a:cubicBezTo>
                  <a:pt x="307870" y="378739"/>
                  <a:pt x="302350" y="376641"/>
                  <a:pt x="297566" y="380505"/>
                </a:cubicBezTo>
                <a:lnTo>
                  <a:pt x="297602" y="380506"/>
                </a:lnTo>
                <a:lnTo>
                  <a:pt x="252217" y="389218"/>
                </a:lnTo>
                <a:cubicBezTo>
                  <a:pt x="237235" y="392696"/>
                  <a:pt x="222460" y="396992"/>
                  <a:pt x="208072" y="402843"/>
                </a:cubicBezTo>
                <a:lnTo>
                  <a:pt x="208065" y="402882"/>
                </a:lnTo>
                <a:lnTo>
                  <a:pt x="200160" y="406338"/>
                </a:lnTo>
                <a:lnTo>
                  <a:pt x="166668" y="425871"/>
                </a:lnTo>
                <a:lnTo>
                  <a:pt x="147665" y="434882"/>
                </a:lnTo>
                <a:lnTo>
                  <a:pt x="136958" y="443199"/>
                </a:lnTo>
                <a:lnTo>
                  <a:pt x="123699" y="450932"/>
                </a:lnTo>
                <a:lnTo>
                  <a:pt x="122565" y="451550"/>
                </a:lnTo>
                <a:lnTo>
                  <a:pt x="122466" y="451651"/>
                </a:lnTo>
                <a:lnTo>
                  <a:pt x="107717" y="460253"/>
                </a:lnTo>
                <a:cubicBezTo>
                  <a:pt x="80711" y="482696"/>
                  <a:pt x="57712" y="509816"/>
                  <a:pt x="39313" y="542236"/>
                </a:cubicBezTo>
                <a:lnTo>
                  <a:pt x="25933" y="580049"/>
                </a:lnTo>
                <a:lnTo>
                  <a:pt x="20830" y="589863"/>
                </a:lnTo>
                <a:lnTo>
                  <a:pt x="20089" y="594590"/>
                </a:lnTo>
                <a:lnTo>
                  <a:pt x="19147" y="596698"/>
                </a:lnTo>
                <a:lnTo>
                  <a:pt x="16662" y="606248"/>
                </a:lnTo>
                <a:lnTo>
                  <a:pt x="9064" y="627720"/>
                </a:lnTo>
                <a:cubicBezTo>
                  <a:pt x="6562" y="631841"/>
                  <a:pt x="9469" y="636735"/>
                  <a:pt x="7187" y="640894"/>
                </a:cubicBezTo>
                <a:lnTo>
                  <a:pt x="6819" y="645126"/>
                </a:lnTo>
                <a:lnTo>
                  <a:pt x="6602" y="646569"/>
                </a:lnTo>
                <a:lnTo>
                  <a:pt x="6599" y="645125"/>
                </a:lnTo>
                <a:cubicBezTo>
                  <a:pt x="5142" y="646792"/>
                  <a:pt x="4457" y="649000"/>
                  <a:pt x="4722" y="651197"/>
                </a:cubicBezTo>
                <a:lnTo>
                  <a:pt x="4722" y="862224"/>
                </a:lnTo>
                <a:lnTo>
                  <a:pt x="4538" y="874676"/>
                </a:lnTo>
                <a:cubicBezTo>
                  <a:pt x="4538" y="930794"/>
                  <a:pt x="4538" y="986912"/>
                  <a:pt x="4538" y="1042993"/>
                </a:cubicBezTo>
                <a:lnTo>
                  <a:pt x="4693" y="1044003"/>
                </a:lnTo>
                <a:lnTo>
                  <a:pt x="6893" y="1287522"/>
                </a:lnTo>
                <a:cubicBezTo>
                  <a:pt x="6606" y="1290060"/>
                  <a:pt x="7331" y="1292637"/>
                  <a:pt x="8917" y="1294660"/>
                </a:cubicBezTo>
                <a:cubicBezTo>
                  <a:pt x="12155" y="1333409"/>
                  <a:pt x="25881" y="1368405"/>
                  <a:pt x="46488" y="1401045"/>
                </a:cubicBezTo>
                <a:lnTo>
                  <a:pt x="72555" y="1431576"/>
                </a:lnTo>
                <a:lnTo>
                  <a:pt x="73071" y="1432489"/>
                </a:lnTo>
                <a:lnTo>
                  <a:pt x="73970" y="1433233"/>
                </a:lnTo>
                <a:lnTo>
                  <a:pt x="100854" y="1464720"/>
                </a:lnTo>
                <a:cubicBezTo>
                  <a:pt x="121604" y="1483005"/>
                  <a:pt x="144833" y="1498506"/>
                  <a:pt x="170095" y="1511699"/>
                </a:cubicBezTo>
                <a:lnTo>
                  <a:pt x="249039" y="1542043"/>
                </a:lnTo>
                <a:lnTo>
                  <a:pt x="249140" y="1542094"/>
                </a:lnTo>
                <a:lnTo>
                  <a:pt x="251605" y="1547761"/>
                </a:lnTo>
                <a:lnTo>
                  <a:pt x="251207" y="1542452"/>
                </a:lnTo>
                <a:lnTo>
                  <a:pt x="299185" y="1550890"/>
                </a:lnTo>
                <a:cubicBezTo>
                  <a:pt x="315675" y="1552840"/>
                  <a:pt x="332345" y="1552656"/>
                  <a:pt x="348790" y="1550374"/>
                </a:cubicBezTo>
                <a:cubicBezTo>
                  <a:pt x="336462" y="1548351"/>
                  <a:pt x="324061" y="1547762"/>
                  <a:pt x="311807" y="1546069"/>
                </a:cubicBezTo>
                <a:cubicBezTo>
                  <a:pt x="294696" y="1543714"/>
                  <a:pt x="277143" y="1543383"/>
                  <a:pt x="261908" y="1533557"/>
                </a:cubicBezTo>
                <a:cubicBezTo>
                  <a:pt x="259553" y="1532049"/>
                  <a:pt x="255358" y="1531828"/>
                  <a:pt x="255358" y="1528737"/>
                </a:cubicBezTo>
                <a:cubicBezTo>
                  <a:pt x="255542" y="1524836"/>
                  <a:pt x="259847" y="1524873"/>
                  <a:pt x="262902" y="1524100"/>
                </a:cubicBezTo>
                <a:lnTo>
                  <a:pt x="260837" y="1523011"/>
                </a:lnTo>
                <a:lnTo>
                  <a:pt x="262166" y="1522039"/>
                </a:lnTo>
                <a:cubicBezTo>
                  <a:pt x="272102" y="1522812"/>
                  <a:pt x="281118" y="1527081"/>
                  <a:pt x="290612" y="1529620"/>
                </a:cubicBezTo>
                <a:cubicBezTo>
                  <a:pt x="323808" y="1538157"/>
                  <a:pt x="358064" y="1541874"/>
                  <a:pt x="392323" y="1540659"/>
                </a:cubicBezTo>
                <a:cubicBezTo>
                  <a:pt x="405497" y="1540328"/>
                  <a:pt x="412305" y="1544854"/>
                  <a:pt x="417862" y="1557146"/>
                </a:cubicBezTo>
                <a:cubicBezTo>
                  <a:pt x="443253" y="1613410"/>
                  <a:pt x="483290" y="1657569"/>
                  <a:pt x="534403" y="1691608"/>
                </a:cubicBezTo>
                <a:cubicBezTo>
                  <a:pt x="572163" y="1716778"/>
                  <a:pt x="615364" y="1732565"/>
                  <a:pt x="660439" y="1737754"/>
                </a:cubicBezTo>
                <a:cubicBezTo>
                  <a:pt x="666253" y="1738489"/>
                  <a:pt x="671365" y="1741986"/>
                  <a:pt x="674202" y="1747101"/>
                </a:cubicBezTo>
                <a:cubicBezTo>
                  <a:pt x="724175" y="1820698"/>
                  <a:pt x="792326" y="1867616"/>
                  <a:pt x="879944" y="1885206"/>
                </a:cubicBezTo>
                <a:cubicBezTo>
                  <a:pt x="897758" y="1888923"/>
                  <a:pt x="915911" y="1890836"/>
                  <a:pt x="934112" y="1890873"/>
                </a:cubicBezTo>
                <a:cubicBezTo>
                  <a:pt x="999356" y="1890542"/>
                  <a:pt x="1064563" y="1890873"/>
                  <a:pt x="1129807" y="1890873"/>
                </a:cubicBezTo>
                <a:cubicBezTo>
                  <a:pt x="1135640" y="1890468"/>
                  <a:pt x="1141505" y="1890873"/>
                  <a:pt x="1147213" y="1892161"/>
                </a:cubicBezTo>
                <a:lnTo>
                  <a:pt x="1158072" y="1894039"/>
                </a:lnTo>
                <a:lnTo>
                  <a:pt x="1146513" y="1894111"/>
                </a:lnTo>
                <a:cubicBezTo>
                  <a:pt x="1158546" y="1900919"/>
                  <a:pt x="1172383" y="1899558"/>
                  <a:pt x="1185336" y="1902134"/>
                </a:cubicBezTo>
                <a:cubicBezTo>
                  <a:pt x="1195971" y="1904342"/>
                  <a:pt x="1206809" y="1905482"/>
                  <a:pt x="1217802" y="1906789"/>
                </a:cubicBezTo>
                <a:lnTo>
                  <a:pt x="1250523" y="1912322"/>
                </a:lnTo>
                <a:lnTo>
                  <a:pt x="1250831" y="1912696"/>
                </a:lnTo>
                <a:lnTo>
                  <a:pt x="1240534" y="1919797"/>
                </a:lnTo>
                <a:lnTo>
                  <a:pt x="1240727" y="1919871"/>
                </a:lnTo>
                <a:lnTo>
                  <a:pt x="1240534" y="1919871"/>
                </a:lnTo>
                <a:cubicBezTo>
                  <a:pt x="1143348" y="1919907"/>
                  <a:pt x="1046200" y="1919723"/>
                  <a:pt x="949051" y="1920092"/>
                </a:cubicBezTo>
                <a:cubicBezTo>
                  <a:pt x="917150" y="1920791"/>
                  <a:pt x="885286" y="1917515"/>
                  <a:pt x="854184" y="1910413"/>
                </a:cubicBezTo>
                <a:cubicBezTo>
                  <a:pt x="852455" y="1909990"/>
                  <a:pt x="850808" y="1909392"/>
                  <a:pt x="849497" y="1909553"/>
                </a:cubicBezTo>
                <a:lnTo>
                  <a:pt x="846878" y="1913173"/>
                </a:lnTo>
                <a:lnTo>
                  <a:pt x="843660" y="1913173"/>
                </a:lnTo>
                <a:lnTo>
                  <a:pt x="790456" y="1892709"/>
                </a:lnTo>
                <a:lnTo>
                  <a:pt x="787018" y="1891095"/>
                </a:lnTo>
                <a:lnTo>
                  <a:pt x="739018" y="1862704"/>
                </a:lnTo>
                <a:cubicBezTo>
                  <a:pt x="708084" y="1840468"/>
                  <a:pt x="681230" y="1812639"/>
                  <a:pt x="658856" y="1778674"/>
                </a:cubicBezTo>
                <a:cubicBezTo>
                  <a:pt x="656722" y="1775398"/>
                  <a:pt x="655618" y="1770431"/>
                  <a:pt x="649951" y="1771314"/>
                </a:cubicBezTo>
                <a:lnTo>
                  <a:pt x="650034" y="1771455"/>
                </a:lnTo>
                <a:lnTo>
                  <a:pt x="591515" y="1759428"/>
                </a:lnTo>
                <a:cubicBezTo>
                  <a:pt x="489288" y="1727965"/>
                  <a:pt x="416611" y="1664156"/>
                  <a:pt x="376868" y="1564137"/>
                </a:cubicBezTo>
                <a:cubicBezTo>
                  <a:pt x="376206" y="1562444"/>
                  <a:pt x="375249" y="1560899"/>
                  <a:pt x="374439" y="1559280"/>
                </a:cubicBezTo>
                <a:lnTo>
                  <a:pt x="368487" y="1559129"/>
                </a:lnTo>
                <a:lnTo>
                  <a:pt x="374329" y="1559096"/>
                </a:lnTo>
                <a:cubicBezTo>
                  <a:pt x="372526" y="1556704"/>
                  <a:pt x="369876" y="1556961"/>
                  <a:pt x="367374" y="1556961"/>
                </a:cubicBezTo>
                <a:lnTo>
                  <a:pt x="319278" y="1557256"/>
                </a:lnTo>
                <a:lnTo>
                  <a:pt x="306472" y="1556704"/>
                </a:lnTo>
                <a:cubicBezTo>
                  <a:pt x="304467" y="1555012"/>
                  <a:pt x="302277" y="1554635"/>
                  <a:pt x="300037" y="1554644"/>
                </a:cubicBezTo>
                <a:lnTo>
                  <a:pt x="293304" y="1554901"/>
                </a:lnTo>
                <a:lnTo>
                  <a:pt x="293298" y="1554900"/>
                </a:lnTo>
                <a:cubicBezTo>
                  <a:pt x="279119" y="1554643"/>
                  <a:pt x="265059" y="1552251"/>
                  <a:pt x="251605" y="1547762"/>
                </a:cubicBezTo>
                <a:lnTo>
                  <a:pt x="251605" y="1547761"/>
                </a:lnTo>
                <a:lnTo>
                  <a:pt x="190113" y="1527041"/>
                </a:lnTo>
                <a:cubicBezTo>
                  <a:pt x="131544" y="1502009"/>
                  <a:pt x="82073" y="1463584"/>
                  <a:pt x="44649" y="1407669"/>
                </a:cubicBezTo>
                <a:cubicBezTo>
                  <a:pt x="15055" y="1363952"/>
                  <a:pt x="-514" y="1312249"/>
                  <a:pt x="12" y="1259480"/>
                </a:cubicBezTo>
                <a:cubicBezTo>
                  <a:pt x="380" y="1067096"/>
                  <a:pt x="1190" y="874712"/>
                  <a:pt x="12" y="682328"/>
                </a:cubicBezTo>
                <a:cubicBezTo>
                  <a:pt x="-650" y="587056"/>
                  <a:pt x="37142" y="511766"/>
                  <a:pt x="109525" y="452557"/>
                </a:cubicBezTo>
                <a:cubicBezTo>
                  <a:pt x="136277" y="430698"/>
                  <a:pt x="165174" y="413697"/>
                  <a:pt x="195933" y="401126"/>
                </a:cubicBezTo>
                <a:lnTo>
                  <a:pt x="293509" y="376276"/>
                </a:lnTo>
                <a:lnTo>
                  <a:pt x="301302" y="376775"/>
                </a:lnTo>
                <a:lnTo>
                  <a:pt x="308779" y="374438"/>
                </a:lnTo>
                <a:lnTo>
                  <a:pt x="308827" y="374433"/>
                </a:lnTo>
                <a:lnTo>
                  <a:pt x="315377" y="374139"/>
                </a:lnTo>
                <a:close/>
                <a:moveTo>
                  <a:pt x="2066501" y="371705"/>
                </a:moveTo>
                <a:cubicBezTo>
                  <a:pt x="2076363" y="371618"/>
                  <a:pt x="2086207" y="372004"/>
                  <a:pt x="2095995" y="373955"/>
                </a:cubicBezTo>
                <a:lnTo>
                  <a:pt x="2094610" y="373970"/>
                </a:lnTo>
                <a:lnTo>
                  <a:pt x="2084624" y="373183"/>
                </a:lnTo>
                <a:lnTo>
                  <a:pt x="2039666" y="372485"/>
                </a:lnTo>
                <a:lnTo>
                  <a:pt x="2037136" y="372315"/>
                </a:lnTo>
                <a:lnTo>
                  <a:pt x="2037127" y="372294"/>
                </a:lnTo>
                <a:close/>
                <a:moveTo>
                  <a:pt x="555280" y="297058"/>
                </a:moveTo>
                <a:lnTo>
                  <a:pt x="518042" y="330753"/>
                </a:lnTo>
                <a:cubicBezTo>
                  <a:pt x="505102" y="344406"/>
                  <a:pt x="493373" y="359180"/>
                  <a:pt x="483290" y="375501"/>
                </a:cubicBezTo>
                <a:cubicBezTo>
                  <a:pt x="473752" y="390511"/>
                  <a:pt x="465762" y="406456"/>
                  <a:pt x="459444" y="423081"/>
                </a:cubicBezTo>
                <a:cubicBezTo>
                  <a:pt x="457457" y="428564"/>
                  <a:pt x="454955" y="432134"/>
                  <a:pt x="448405" y="430441"/>
                </a:cubicBezTo>
                <a:lnTo>
                  <a:pt x="448008" y="430371"/>
                </a:lnTo>
                <a:lnTo>
                  <a:pt x="448377" y="427971"/>
                </a:lnTo>
                <a:cubicBezTo>
                  <a:pt x="447485" y="427212"/>
                  <a:pt x="445866" y="426908"/>
                  <a:pt x="444651" y="426577"/>
                </a:cubicBezTo>
                <a:cubicBezTo>
                  <a:pt x="439967" y="425595"/>
                  <a:pt x="435131" y="425595"/>
                  <a:pt x="430447" y="426577"/>
                </a:cubicBezTo>
                <a:cubicBezTo>
                  <a:pt x="440787" y="422493"/>
                  <a:pt x="447926" y="413698"/>
                  <a:pt x="452526" y="402658"/>
                </a:cubicBezTo>
                <a:cubicBezTo>
                  <a:pt x="460254" y="384443"/>
                  <a:pt x="471330" y="368288"/>
                  <a:pt x="481965" y="351839"/>
                </a:cubicBezTo>
                <a:cubicBezTo>
                  <a:pt x="491478" y="337156"/>
                  <a:pt x="503033" y="325344"/>
                  <a:pt x="516312" y="315914"/>
                </a:cubicBezTo>
                <a:close/>
                <a:moveTo>
                  <a:pt x="607670" y="262750"/>
                </a:moveTo>
                <a:cubicBezTo>
                  <a:pt x="608443" y="262529"/>
                  <a:pt x="609546" y="263596"/>
                  <a:pt x="610540" y="264074"/>
                </a:cubicBezTo>
                <a:lnTo>
                  <a:pt x="611018" y="264047"/>
                </a:lnTo>
                <a:lnTo>
                  <a:pt x="611129" y="264405"/>
                </a:lnTo>
                <a:cubicBezTo>
                  <a:pt x="604137" y="271765"/>
                  <a:pt x="594496" y="274414"/>
                  <a:pt x="586142" y="279309"/>
                </a:cubicBezTo>
                <a:cubicBezTo>
                  <a:pt x="578039" y="284751"/>
                  <a:pt x="569649" y="289749"/>
                  <a:pt x="561009" y="294286"/>
                </a:cubicBezTo>
                <a:lnTo>
                  <a:pt x="555280" y="297058"/>
                </a:lnTo>
                <a:lnTo>
                  <a:pt x="560052" y="292740"/>
                </a:lnTo>
                <a:cubicBezTo>
                  <a:pt x="545362" y="296494"/>
                  <a:pt x="531319" y="302433"/>
                  <a:pt x="518396" y="310367"/>
                </a:cubicBezTo>
                <a:cubicBezTo>
                  <a:pt x="493262" y="327258"/>
                  <a:pt x="477292" y="352612"/>
                  <a:pt x="461799" y="378077"/>
                </a:cubicBezTo>
                <a:cubicBezTo>
                  <a:pt x="451201" y="395519"/>
                  <a:pt x="447632" y="417819"/>
                  <a:pt x="424522" y="427681"/>
                </a:cubicBezTo>
                <a:cubicBezTo>
                  <a:pt x="429306" y="428803"/>
                  <a:pt x="433566" y="428573"/>
                  <a:pt x="437485" y="428523"/>
                </a:cubicBezTo>
                <a:lnTo>
                  <a:pt x="448008" y="430371"/>
                </a:lnTo>
                <a:lnTo>
                  <a:pt x="447742" y="432097"/>
                </a:lnTo>
                <a:cubicBezTo>
                  <a:pt x="442590" y="434563"/>
                  <a:pt x="437071" y="433827"/>
                  <a:pt x="431661" y="433753"/>
                </a:cubicBezTo>
                <a:cubicBezTo>
                  <a:pt x="365199" y="432506"/>
                  <a:pt x="299866" y="451067"/>
                  <a:pt x="243988" y="487074"/>
                </a:cubicBezTo>
                <a:cubicBezTo>
                  <a:pt x="241007" y="489168"/>
                  <a:pt x="237680" y="490725"/>
                  <a:pt x="234162" y="491674"/>
                </a:cubicBezTo>
                <a:lnTo>
                  <a:pt x="230444" y="493006"/>
                </a:lnTo>
                <a:lnTo>
                  <a:pt x="234015" y="489356"/>
                </a:lnTo>
                <a:cubicBezTo>
                  <a:pt x="228569" y="486817"/>
                  <a:pt x="225441" y="491712"/>
                  <a:pt x="221466" y="493588"/>
                </a:cubicBezTo>
                <a:cubicBezTo>
                  <a:pt x="218854" y="494766"/>
                  <a:pt x="216425" y="497636"/>
                  <a:pt x="213555" y="496348"/>
                </a:cubicBezTo>
                <a:cubicBezTo>
                  <a:pt x="202699" y="491454"/>
                  <a:pt x="196406" y="498740"/>
                  <a:pt x="190004" y="504996"/>
                </a:cubicBezTo>
                <a:cubicBezTo>
                  <a:pt x="177437" y="516599"/>
                  <a:pt x="165672" y="529040"/>
                  <a:pt x="154787" y="542236"/>
                </a:cubicBezTo>
                <a:cubicBezTo>
                  <a:pt x="124395" y="580301"/>
                  <a:pt x="106459" y="626796"/>
                  <a:pt x="103416" y="675411"/>
                </a:cubicBezTo>
                <a:cubicBezTo>
                  <a:pt x="101466" y="709155"/>
                  <a:pt x="101687" y="743084"/>
                  <a:pt x="101466" y="776865"/>
                </a:cubicBezTo>
                <a:cubicBezTo>
                  <a:pt x="100435" y="933775"/>
                  <a:pt x="100877" y="1090832"/>
                  <a:pt x="101208" y="1247889"/>
                </a:cubicBezTo>
                <a:lnTo>
                  <a:pt x="107254" y="1290429"/>
                </a:lnTo>
                <a:lnTo>
                  <a:pt x="107243" y="1290502"/>
                </a:lnTo>
                <a:cubicBezTo>
                  <a:pt x="108943" y="1301983"/>
                  <a:pt x="112086" y="1313243"/>
                  <a:pt x="116590" y="1323952"/>
                </a:cubicBezTo>
                <a:cubicBezTo>
                  <a:pt x="134401" y="1368294"/>
                  <a:pt x="163365" y="1407301"/>
                  <a:pt x="200675" y="1437181"/>
                </a:cubicBezTo>
                <a:cubicBezTo>
                  <a:pt x="224366" y="1455802"/>
                  <a:pt x="250552" y="1471036"/>
                  <a:pt x="278468" y="1482407"/>
                </a:cubicBezTo>
                <a:cubicBezTo>
                  <a:pt x="286858" y="1485940"/>
                  <a:pt x="296058" y="1487780"/>
                  <a:pt x="304227" y="1480825"/>
                </a:cubicBezTo>
                <a:lnTo>
                  <a:pt x="301649" y="1479473"/>
                </a:lnTo>
                <a:lnTo>
                  <a:pt x="306840" y="1478727"/>
                </a:lnTo>
                <a:cubicBezTo>
                  <a:pt x="312639" y="1479316"/>
                  <a:pt x="318310" y="1480788"/>
                  <a:pt x="323657" y="1483106"/>
                </a:cubicBezTo>
                <a:cubicBezTo>
                  <a:pt x="359631" y="1494845"/>
                  <a:pt x="397365" y="1500328"/>
                  <a:pt x="435194" y="1499224"/>
                </a:cubicBezTo>
                <a:cubicBezTo>
                  <a:pt x="458929" y="1498819"/>
                  <a:pt x="460769" y="1500586"/>
                  <a:pt x="467687" y="1523695"/>
                </a:cubicBezTo>
                <a:lnTo>
                  <a:pt x="468013" y="1530408"/>
                </a:lnTo>
                <a:lnTo>
                  <a:pt x="465700" y="1526713"/>
                </a:lnTo>
                <a:cubicBezTo>
                  <a:pt x="462462" y="1536281"/>
                  <a:pt x="469859" y="1542868"/>
                  <a:pt x="472766" y="1550559"/>
                </a:cubicBezTo>
                <a:cubicBezTo>
                  <a:pt x="479095" y="1568259"/>
                  <a:pt x="482480" y="1587358"/>
                  <a:pt x="495176" y="1602077"/>
                </a:cubicBezTo>
                <a:lnTo>
                  <a:pt x="521806" y="1624706"/>
                </a:lnTo>
                <a:lnTo>
                  <a:pt x="527375" y="1631552"/>
                </a:lnTo>
                <a:lnTo>
                  <a:pt x="540459" y="1640557"/>
                </a:lnTo>
                <a:lnTo>
                  <a:pt x="574293" y="1669308"/>
                </a:lnTo>
                <a:cubicBezTo>
                  <a:pt x="591074" y="1679097"/>
                  <a:pt x="606860" y="1688076"/>
                  <a:pt x="625812" y="1675417"/>
                </a:cubicBezTo>
                <a:lnTo>
                  <a:pt x="623734" y="1674214"/>
                </a:lnTo>
                <a:lnTo>
                  <a:pt x="626768" y="1673687"/>
                </a:lnTo>
                <a:cubicBezTo>
                  <a:pt x="644836" y="1677882"/>
                  <a:pt x="662205" y="1685904"/>
                  <a:pt x="680678" y="1687192"/>
                </a:cubicBezTo>
                <a:cubicBezTo>
                  <a:pt x="699151" y="1688480"/>
                  <a:pt x="709013" y="1697532"/>
                  <a:pt x="719096" y="1712142"/>
                </a:cubicBezTo>
                <a:cubicBezTo>
                  <a:pt x="758839" y="1769842"/>
                  <a:pt x="814111" y="1806494"/>
                  <a:pt x="881268" y="1825592"/>
                </a:cubicBezTo>
                <a:cubicBezTo>
                  <a:pt x="883642" y="1826328"/>
                  <a:pt x="886393" y="1826558"/>
                  <a:pt x="888886" y="1827372"/>
                </a:cubicBezTo>
                <a:lnTo>
                  <a:pt x="892170" y="1830231"/>
                </a:lnTo>
                <a:lnTo>
                  <a:pt x="878730" y="1829692"/>
                </a:lnTo>
                <a:cubicBezTo>
                  <a:pt x="872870" y="1828537"/>
                  <a:pt x="867138" y="1826697"/>
                  <a:pt x="861508" y="1824857"/>
                </a:cubicBezTo>
                <a:cubicBezTo>
                  <a:pt x="822059" y="1811499"/>
                  <a:pt x="787579" y="1789272"/>
                  <a:pt x="755490" y="1763145"/>
                </a:cubicBezTo>
                <a:cubicBezTo>
                  <a:pt x="753448" y="1761489"/>
                  <a:pt x="750992" y="1758950"/>
                  <a:pt x="748586" y="1757340"/>
                </a:cubicBezTo>
                <a:lnTo>
                  <a:pt x="743975" y="1757179"/>
                </a:lnTo>
                <a:lnTo>
                  <a:pt x="742795" y="1756263"/>
                </a:lnTo>
                <a:lnTo>
                  <a:pt x="743451" y="1757161"/>
                </a:lnTo>
                <a:lnTo>
                  <a:pt x="741985" y="1757110"/>
                </a:lnTo>
                <a:cubicBezTo>
                  <a:pt x="737091" y="1762336"/>
                  <a:pt x="744892" y="1767119"/>
                  <a:pt x="748572" y="1771057"/>
                </a:cubicBezTo>
                <a:cubicBezTo>
                  <a:pt x="774810" y="1799944"/>
                  <a:pt x="808223" y="1817350"/>
                  <a:pt x="844249" y="1830229"/>
                </a:cubicBezTo>
                <a:lnTo>
                  <a:pt x="883800" y="1843191"/>
                </a:lnTo>
                <a:lnTo>
                  <a:pt x="841195" y="1833468"/>
                </a:lnTo>
                <a:cubicBezTo>
                  <a:pt x="827579" y="1828205"/>
                  <a:pt x="814405" y="1821986"/>
                  <a:pt x="800937" y="1816430"/>
                </a:cubicBezTo>
                <a:cubicBezTo>
                  <a:pt x="798383" y="1815031"/>
                  <a:pt x="795586" y="1814111"/>
                  <a:pt x="792694" y="1813744"/>
                </a:cubicBezTo>
                <a:lnTo>
                  <a:pt x="790907" y="1816718"/>
                </a:lnTo>
                <a:lnTo>
                  <a:pt x="789455" y="1816171"/>
                </a:lnTo>
                <a:lnTo>
                  <a:pt x="790697" y="1817066"/>
                </a:lnTo>
                <a:lnTo>
                  <a:pt x="788646" y="1820478"/>
                </a:lnTo>
                <a:cubicBezTo>
                  <a:pt x="790876" y="1823826"/>
                  <a:pt x="793816" y="1826660"/>
                  <a:pt x="797257" y="1828757"/>
                </a:cubicBezTo>
                <a:cubicBezTo>
                  <a:pt x="831480" y="1852051"/>
                  <a:pt x="870008" y="1863348"/>
                  <a:pt x="910487" y="1868905"/>
                </a:cubicBezTo>
                <a:lnTo>
                  <a:pt x="916358" y="1866350"/>
                </a:lnTo>
                <a:lnTo>
                  <a:pt x="917735" y="1866659"/>
                </a:lnTo>
                <a:lnTo>
                  <a:pt x="917736" y="1866660"/>
                </a:lnTo>
                <a:lnTo>
                  <a:pt x="918987" y="1866439"/>
                </a:lnTo>
                <a:lnTo>
                  <a:pt x="917846" y="1867285"/>
                </a:lnTo>
                <a:cubicBezTo>
                  <a:pt x="919282" y="1872953"/>
                  <a:pt x="924249" y="1872364"/>
                  <a:pt x="928371" y="1872953"/>
                </a:cubicBezTo>
                <a:cubicBezTo>
                  <a:pt x="966899" y="1878068"/>
                  <a:pt x="1005759" y="1880276"/>
                  <a:pt x="1044618" y="1879577"/>
                </a:cubicBezTo>
                <a:lnTo>
                  <a:pt x="1062371" y="1880252"/>
                </a:lnTo>
                <a:lnTo>
                  <a:pt x="979861" y="1881268"/>
                </a:lnTo>
                <a:cubicBezTo>
                  <a:pt x="952005" y="1881452"/>
                  <a:pt x="924194" y="1880588"/>
                  <a:pt x="896540" y="1876006"/>
                </a:cubicBezTo>
                <a:cubicBezTo>
                  <a:pt x="806751" y="1861287"/>
                  <a:pt x="735987" y="1815693"/>
                  <a:pt x="685205" y="1739851"/>
                </a:cubicBezTo>
                <a:cubicBezTo>
                  <a:pt x="681116" y="1732749"/>
                  <a:pt x="673933" y="1728002"/>
                  <a:pt x="665812" y="1727008"/>
                </a:cubicBezTo>
                <a:cubicBezTo>
                  <a:pt x="552287" y="1707910"/>
                  <a:pt x="471735" y="1645609"/>
                  <a:pt x="424927" y="1540402"/>
                </a:cubicBezTo>
                <a:cubicBezTo>
                  <a:pt x="421542" y="1533042"/>
                  <a:pt x="417825" y="1529951"/>
                  <a:pt x="409619" y="1530208"/>
                </a:cubicBezTo>
                <a:cubicBezTo>
                  <a:pt x="351256" y="1531901"/>
                  <a:pt x="294770" y="1522628"/>
                  <a:pt x="241706" y="1497531"/>
                </a:cubicBezTo>
                <a:cubicBezTo>
                  <a:pt x="163582" y="1460732"/>
                  <a:pt x="105919" y="1404320"/>
                  <a:pt x="78872" y="1320345"/>
                </a:cubicBezTo>
                <a:cubicBezTo>
                  <a:pt x="71501" y="1296684"/>
                  <a:pt x="67898" y="1271992"/>
                  <a:pt x="68200" y="1247226"/>
                </a:cubicBezTo>
                <a:cubicBezTo>
                  <a:pt x="68200" y="1063232"/>
                  <a:pt x="69010" y="879239"/>
                  <a:pt x="67979" y="695245"/>
                </a:cubicBezTo>
                <a:cubicBezTo>
                  <a:pt x="67390" y="598170"/>
                  <a:pt x="109635" y="524462"/>
                  <a:pt x="185735" y="468381"/>
                </a:cubicBezTo>
                <a:cubicBezTo>
                  <a:pt x="249912" y="421131"/>
                  <a:pt x="323252" y="401407"/>
                  <a:pt x="402406" y="402879"/>
                </a:cubicBezTo>
                <a:cubicBezTo>
                  <a:pt x="415470" y="403136"/>
                  <a:pt x="422204" y="400045"/>
                  <a:pt x="427356" y="387129"/>
                </a:cubicBezTo>
                <a:lnTo>
                  <a:pt x="470426" y="317036"/>
                </a:lnTo>
                <a:lnTo>
                  <a:pt x="470415" y="317096"/>
                </a:lnTo>
                <a:lnTo>
                  <a:pt x="466326" y="339365"/>
                </a:lnTo>
                <a:cubicBezTo>
                  <a:pt x="459647" y="350360"/>
                  <a:pt x="454984" y="362460"/>
                  <a:pt x="452563" y="375096"/>
                </a:cubicBezTo>
                <a:cubicBezTo>
                  <a:pt x="457082" y="371141"/>
                  <a:pt x="461178" y="366725"/>
                  <a:pt x="464780" y="361922"/>
                </a:cubicBezTo>
                <a:lnTo>
                  <a:pt x="510408" y="308897"/>
                </a:lnTo>
                <a:lnTo>
                  <a:pt x="524300" y="297973"/>
                </a:lnTo>
                <a:lnTo>
                  <a:pt x="558820" y="277106"/>
                </a:lnTo>
                <a:cubicBezTo>
                  <a:pt x="574551" y="271094"/>
                  <a:pt x="591111" y="267110"/>
                  <a:pt x="607670" y="262750"/>
                </a:cubicBezTo>
                <a:close/>
                <a:moveTo>
                  <a:pt x="1754797" y="247000"/>
                </a:moveTo>
                <a:lnTo>
                  <a:pt x="1776407" y="247769"/>
                </a:lnTo>
                <a:cubicBezTo>
                  <a:pt x="1783573" y="248233"/>
                  <a:pt x="1790657" y="249282"/>
                  <a:pt x="1797520" y="252042"/>
                </a:cubicBezTo>
                <a:cubicBezTo>
                  <a:pt x="1816556" y="259398"/>
                  <a:pt x="1834595" y="269116"/>
                  <a:pt x="1851209" y="280966"/>
                </a:cubicBezTo>
                <a:lnTo>
                  <a:pt x="1919437" y="349655"/>
                </a:lnTo>
                <a:lnTo>
                  <a:pt x="1927123" y="362925"/>
                </a:lnTo>
                <a:lnTo>
                  <a:pt x="1951343" y="413512"/>
                </a:lnTo>
                <a:lnTo>
                  <a:pt x="1951266" y="413735"/>
                </a:lnTo>
                <a:cubicBezTo>
                  <a:pt x="1927714" y="363504"/>
                  <a:pt x="1894081" y="321738"/>
                  <a:pt x="1848045" y="290164"/>
                </a:cubicBezTo>
                <a:cubicBezTo>
                  <a:pt x="1833738" y="280560"/>
                  <a:pt x="1818717" y="272116"/>
                  <a:pt x="1803127" y="264899"/>
                </a:cubicBezTo>
                <a:close/>
                <a:moveTo>
                  <a:pt x="723145" y="199687"/>
                </a:moveTo>
                <a:lnTo>
                  <a:pt x="717611" y="215995"/>
                </a:lnTo>
                <a:lnTo>
                  <a:pt x="717292" y="216494"/>
                </a:lnTo>
                <a:cubicBezTo>
                  <a:pt x="713815" y="226889"/>
                  <a:pt x="707982" y="233504"/>
                  <a:pt x="700558" y="237556"/>
                </a:cubicBezTo>
                <a:lnTo>
                  <a:pt x="676586" y="242747"/>
                </a:lnTo>
                <a:lnTo>
                  <a:pt x="682739" y="237874"/>
                </a:lnTo>
                <a:cubicBezTo>
                  <a:pt x="693525" y="234301"/>
                  <a:pt x="702500" y="226672"/>
                  <a:pt x="707762" y="216604"/>
                </a:cubicBezTo>
                <a:close/>
                <a:moveTo>
                  <a:pt x="739617" y="181574"/>
                </a:moveTo>
                <a:lnTo>
                  <a:pt x="723145" y="199687"/>
                </a:lnTo>
                <a:lnTo>
                  <a:pt x="723246" y="199392"/>
                </a:lnTo>
                <a:cubicBezTo>
                  <a:pt x="726742" y="194562"/>
                  <a:pt x="731203" y="190311"/>
                  <a:pt x="734846" y="185767"/>
                </a:cubicBezTo>
                <a:close/>
                <a:moveTo>
                  <a:pt x="1769778" y="167561"/>
                </a:moveTo>
                <a:lnTo>
                  <a:pt x="1770092" y="167607"/>
                </a:lnTo>
                <a:lnTo>
                  <a:pt x="1776147" y="168392"/>
                </a:lnTo>
                <a:lnTo>
                  <a:pt x="1772663" y="168556"/>
                </a:lnTo>
                <a:close/>
                <a:moveTo>
                  <a:pt x="1763481" y="166521"/>
                </a:moveTo>
                <a:lnTo>
                  <a:pt x="1768954" y="167277"/>
                </a:lnTo>
                <a:lnTo>
                  <a:pt x="1769778" y="167561"/>
                </a:lnTo>
                <a:lnTo>
                  <a:pt x="1764104" y="166729"/>
                </a:lnTo>
                <a:close/>
                <a:moveTo>
                  <a:pt x="686125" y="139189"/>
                </a:moveTo>
                <a:cubicBezTo>
                  <a:pt x="691305" y="137984"/>
                  <a:pt x="697238" y="138959"/>
                  <a:pt x="704193" y="141645"/>
                </a:cubicBezTo>
                <a:lnTo>
                  <a:pt x="704203" y="141637"/>
                </a:lnTo>
                <a:lnTo>
                  <a:pt x="704303" y="141829"/>
                </a:lnTo>
                <a:cubicBezTo>
                  <a:pt x="692269" y="153531"/>
                  <a:pt x="683143" y="167588"/>
                  <a:pt x="673723" y="181277"/>
                </a:cubicBezTo>
                <a:cubicBezTo>
                  <a:pt x="669598" y="187993"/>
                  <a:pt x="662518" y="192339"/>
                  <a:pt x="654661" y="192979"/>
                </a:cubicBezTo>
                <a:cubicBezTo>
                  <a:pt x="599963" y="200729"/>
                  <a:pt x="548497" y="223551"/>
                  <a:pt x="506031" y="258886"/>
                </a:cubicBezTo>
                <a:cubicBezTo>
                  <a:pt x="464743" y="292998"/>
                  <a:pt x="431697" y="333514"/>
                  <a:pt x="411679" y="383744"/>
                </a:cubicBezTo>
                <a:cubicBezTo>
                  <a:pt x="410560" y="387700"/>
                  <a:pt x="406700" y="390228"/>
                  <a:pt x="402626" y="389668"/>
                </a:cubicBezTo>
                <a:cubicBezTo>
                  <a:pt x="391587" y="389411"/>
                  <a:pt x="380805" y="389447"/>
                  <a:pt x="369876" y="389374"/>
                </a:cubicBezTo>
                <a:lnTo>
                  <a:pt x="369780" y="389227"/>
                </a:lnTo>
                <a:lnTo>
                  <a:pt x="369802" y="389227"/>
                </a:lnTo>
                <a:lnTo>
                  <a:pt x="365699" y="382853"/>
                </a:lnTo>
                <a:lnTo>
                  <a:pt x="373869" y="384747"/>
                </a:lnTo>
                <a:cubicBezTo>
                  <a:pt x="376454" y="384177"/>
                  <a:pt x="378892" y="382567"/>
                  <a:pt x="381284" y="380433"/>
                </a:cubicBezTo>
                <a:cubicBezTo>
                  <a:pt x="386859" y="375159"/>
                  <a:pt x="390988" y="368546"/>
                  <a:pt x="393280" y="361223"/>
                </a:cubicBezTo>
                <a:cubicBezTo>
                  <a:pt x="405946" y="329312"/>
                  <a:pt x="424497" y="300064"/>
                  <a:pt x="447963" y="275004"/>
                </a:cubicBezTo>
                <a:cubicBezTo>
                  <a:pt x="471128" y="249890"/>
                  <a:pt x="498078" y="228906"/>
                  <a:pt x="527643" y="212691"/>
                </a:cubicBezTo>
                <a:lnTo>
                  <a:pt x="571304" y="193146"/>
                </a:lnTo>
                <a:lnTo>
                  <a:pt x="577447" y="191062"/>
                </a:lnTo>
                <a:lnTo>
                  <a:pt x="623015" y="178996"/>
                </a:lnTo>
                <a:cubicBezTo>
                  <a:pt x="653263" y="173219"/>
                  <a:pt x="653484" y="179254"/>
                  <a:pt x="672583" y="149815"/>
                </a:cubicBezTo>
                <a:cubicBezTo>
                  <a:pt x="676521" y="143780"/>
                  <a:pt x="680946" y="140394"/>
                  <a:pt x="686125" y="139189"/>
                </a:cubicBezTo>
                <a:close/>
                <a:moveTo>
                  <a:pt x="1128629" y="86999"/>
                </a:moveTo>
                <a:cubicBezTo>
                  <a:pt x="1174002" y="87662"/>
                  <a:pt x="1219338" y="91967"/>
                  <a:pt x="1264784" y="91967"/>
                </a:cubicBezTo>
                <a:lnTo>
                  <a:pt x="1286301" y="93663"/>
                </a:lnTo>
                <a:lnTo>
                  <a:pt x="967157" y="94138"/>
                </a:lnTo>
                <a:cubicBezTo>
                  <a:pt x="865629" y="94138"/>
                  <a:pt x="783163" y="132997"/>
                  <a:pt x="720274" y="213035"/>
                </a:cubicBezTo>
                <a:cubicBezTo>
                  <a:pt x="719428" y="214360"/>
                  <a:pt x="718397" y="215390"/>
                  <a:pt x="717441" y="216494"/>
                </a:cubicBezTo>
                <a:lnTo>
                  <a:pt x="717611" y="215995"/>
                </a:lnTo>
                <a:lnTo>
                  <a:pt x="733949" y="190390"/>
                </a:lnTo>
                <a:cubicBezTo>
                  <a:pt x="740587" y="182547"/>
                  <a:pt x="748020" y="175353"/>
                  <a:pt x="755379" y="168177"/>
                </a:cubicBezTo>
                <a:cubicBezTo>
                  <a:pt x="783972" y="140137"/>
                  <a:pt x="819520" y="123099"/>
                  <a:pt x="856318" y="109005"/>
                </a:cubicBezTo>
                <a:cubicBezTo>
                  <a:pt x="889242" y="96232"/>
                  <a:pt x="924065" y="89042"/>
                  <a:pt x="959355" y="87735"/>
                </a:cubicBezTo>
                <a:cubicBezTo>
                  <a:pt x="1015914" y="85785"/>
                  <a:pt x="1072290" y="86116"/>
                  <a:pt x="1128629" y="86999"/>
                </a:cubicBezTo>
                <a:close/>
                <a:moveTo>
                  <a:pt x="906061" y="86505"/>
                </a:moveTo>
                <a:lnTo>
                  <a:pt x="824598" y="111949"/>
                </a:lnTo>
                <a:cubicBezTo>
                  <a:pt x="784458" y="130128"/>
                  <a:pt x="749076" y="157358"/>
                  <a:pt x="721230" y="191508"/>
                </a:cubicBezTo>
                <a:cubicBezTo>
                  <a:pt x="707099" y="208987"/>
                  <a:pt x="699850" y="233679"/>
                  <a:pt x="673392" y="238831"/>
                </a:cubicBezTo>
                <a:cubicBezTo>
                  <a:pt x="672508" y="239015"/>
                  <a:pt x="671883" y="240266"/>
                  <a:pt x="671110" y="241002"/>
                </a:cubicBezTo>
                <a:lnTo>
                  <a:pt x="674275" y="243247"/>
                </a:lnTo>
                <a:lnTo>
                  <a:pt x="676586" y="242747"/>
                </a:lnTo>
                <a:lnTo>
                  <a:pt x="674607" y="244314"/>
                </a:lnTo>
                <a:cubicBezTo>
                  <a:pt x="672531" y="246890"/>
                  <a:pt x="669510" y="248520"/>
                  <a:pt x="666217" y="248840"/>
                </a:cubicBezTo>
                <a:cubicBezTo>
                  <a:pt x="650375" y="252605"/>
                  <a:pt x="634827" y="257524"/>
                  <a:pt x="619703" y="263559"/>
                </a:cubicBezTo>
                <a:lnTo>
                  <a:pt x="611018" y="264047"/>
                </a:lnTo>
                <a:lnTo>
                  <a:pt x="610536" y="262503"/>
                </a:lnTo>
                <a:cubicBezTo>
                  <a:pt x="609311" y="260416"/>
                  <a:pt x="606628" y="259721"/>
                  <a:pt x="604542" y="260946"/>
                </a:cubicBezTo>
                <a:cubicBezTo>
                  <a:pt x="587982" y="267386"/>
                  <a:pt x="569399" y="267055"/>
                  <a:pt x="553465" y="275040"/>
                </a:cubicBezTo>
                <a:lnTo>
                  <a:pt x="524300" y="297973"/>
                </a:lnTo>
                <a:lnTo>
                  <a:pt x="514937" y="303633"/>
                </a:lnTo>
                <a:lnTo>
                  <a:pt x="510408" y="308897"/>
                </a:lnTo>
                <a:lnTo>
                  <a:pt x="488883" y="325822"/>
                </a:lnTo>
                <a:cubicBezTo>
                  <a:pt x="477844" y="338297"/>
                  <a:pt x="468754" y="352207"/>
                  <a:pt x="457310" y="367295"/>
                </a:cubicBezTo>
                <a:cubicBezTo>
                  <a:pt x="460780" y="356711"/>
                  <a:pt x="465277" y="346492"/>
                  <a:pt x="470741" y="336788"/>
                </a:cubicBezTo>
                <a:cubicBezTo>
                  <a:pt x="472618" y="333531"/>
                  <a:pt x="474146" y="330192"/>
                  <a:pt x="474412" y="326848"/>
                </a:cubicBezTo>
                <a:lnTo>
                  <a:pt x="470546" y="316942"/>
                </a:lnTo>
                <a:lnTo>
                  <a:pt x="470521" y="316880"/>
                </a:lnTo>
                <a:lnTo>
                  <a:pt x="470426" y="317036"/>
                </a:lnTo>
                <a:lnTo>
                  <a:pt x="470447" y="316918"/>
                </a:lnTo>
                <a:cubicBezTo>
                  <a:pt x="474495" y="315666"/>
                  <a:pt x="475562" y="311913"/>
                  <a:pt x="477365" y="308785"/>
                </a:cubicBezTo>
                <a:cubicBezTo>
                  <a:pt x="524541" y="253992"/>
                  <a:pt x="584082" y="220946"/>
                  <a:pt x="654956" y="207405"/>
                </a:cubicBezTo>
                <a:cubicBezTo>
                  <a:pt x="659151" y="206220"/>
                  <a:pt x="663479" y="205565"/>
                  <a:pt x="667836" y="205454"/>
                </a:cubicBezTo>
                <a:cubicBezTo>
                  <a:pt x="675637" y="205933"/>
                  <a:pt x="679538" y="201774"/>
                  <a:pt x="683328" y="195813"/>
                </a:cubicBezTo>
                <a:cubicBezTo>
                  <a:pt x="695501" y="175548"/>
                  <a:pt x="710673" y="157248"/>
                  <a:pt x="728333" y="141535"/>
                </a:cubicBezTo>
                <a:lnTo>
                  <a:pt x="728274" y="141845"/>
                </a:lnTo>
                <a:lnTo>
                  <a:pt x="725021" y="148885"/>
                </a:lnTo>
                <a:cubicBezTo>
                  <a:pt x="724156" y="151314"/>
                  <a:pt x="724156" y="153807"/>
                  <a:pt x="726897" y="156438"/>
                </a:cubicBezTo>
                <a:cubicBezTo>
                  <a:pt x="732380" y="161701"/>
                  <a:pt x="738342" y="159382"/>
                  <a:pt x="744119" y="156623"/>
                </a:cubicBezTo>
                <a:cubicBezTo>
                  <a:pt x="749337" y="154013"/>
                  <a:pt x="754356" y="151025"/>
                  <a:pt x="759133" y="147680"/>
                </a:cubicBezTo>
                <a:cubicBezTo>
                  <a:pt x="781282" y="132361"/>
                  <a:pt x="804870" y="119235"/>
                  <a:pt x="829566" y="108490"/>
                </a:cubicBezTo>
                <a:cubicBezTo>
                  <a:pt x="849180" y="100265"/>
                  <a:pt x="869014" y="93053"/>
                  <a:pt x="889359" y="88177"/>
                </a:cubicBezTo>
                <a:close/>
                <a:moveTo>
                  <a:pt x="1416148" y="84064"/>
                </a:moveTo>
                <a:cubicBezTo>
                  <a:pt x="1441797" y="84009"/>
                  <a:pt x="1467436" y="84754"/>
                  <a:pt x="1493048" y="87036"/>
                </a:cubicBezTo>
                <a:cubicBezTo>
                  <a:pt x="1522108" y="89075"/>
                  <a:pt x="1550664" y="95654"/>
                  <a:pt x="1577685" y="106539"/>
                </a:cubicBezTo>
                <a:cubicBezTo>
                  <a:pt x="1596931" y="114709"/>
                  <a:pt x="1615845" y="124055"/>
                  <a:pt x="1629608" y="140026"/>
                </a:cubicBezTo>
                <a:cubicBezTo>
                  <a:pt x="1655404" y="170017"/>
                  <a:pt x="1688008" y="194084"/>
                  <a:pt x="1707658" y="229484"/>
                </a:cubicBezTo>
                <a:cubicBezTo>
                  <a:pt x="1710455" y="234746"/>
                  <a:pt x="1715864" y="238389"/>
                  <a:pt x="1722377" y="235445"/>
                </a:cubicBezTo>
                <a:cubicBezTo>
                  <a:pt x="1734263" y="230109"/>
                  <a:pt x="1746039" y="232685"/>
                  <a:pt x="1757704" y="235445"/>
                </a:cubicBezTo>
                <a:lnTo>
                  <a:pt x="1815008" y="255612"/>
                </a:lnTo>
                <a:lnTo>
                  <a:pt x="1815348" y="255772"/>
                </a:lnTo>
                <a:lnTo>
                  <a:pt x="1865051" y="286278"/>
                </a:lnTo>
                <a:cubicBezTo>
                  <a:pt x="1880495" y="298074"/>
                  <a:pt x="1894813" y="311401"/>
                  <a:pt x="1908152" y="326061"/>
                </a:cubicBezTo>
                <a:lnTo>
                  <a:pt x="1943675" y="371658"/>
                </a:lnTo>
                <a:lnTo>
                  <a:pt x="1946824" y="376714"/>
                </a:lnTo>
                <a:lnTo>
                  <a:pt x="1958525" y="399926"/>
                </a:lnTo>
                <a:cubicBezTo>
                  <a:pt x="1962665" y="408804"/>
                  <a:pt x="1967329" y="417488"/>
                  <a:pt x="1974817" y="424848"/>
                </a:cubicBezTo>
                <a:lnTo>
                  <a:pt x="1959101" y="426903"/>
                </a:lnTo>
                <a:lnTo>
                  <a:pt x="1954099" y="420138"/>
                </a:lnTo>
                <a:cubicBezTo>
                  <a:pt x="1952203" y="418578"/>
                  <a:pt x="1951210" y="416179"/>
                  <a:pt x="1951449" y="413735"/>
                </a:cubicBezTo>
                <a:lnTo>
                  <a:pt x="1951343" y="413512"/>
                </a:lnTo>
                <a:lnTo>
                  <a:pt x="1953010" y="408642"/>
                </a:lnTo>
                <a:cubicBezTo>
                  <a:pt x="1952499" y="406972"/>
                  <a:pt x="1951340" y="405362"/>
                  <a:pt x="1950861" y="403909"/>
                </a:cubicBezTo>
                <a:lnTo>
                  <a:pt x="1927123" y="362925"/>
                </a:lnTo>
                <a:lnTo>
                  <a:pt x="1922010" y="352245"/>
                </a:lnTo>
                <a:lnTo>
                  <a:pt x="1919437" y="349655"/>
                </a:lnTo>
                <a:lnTo>
                  <a:pt x="1909683" y="332814"/>
                </a:lnTo>
                <a:cubicBezTo>
                  <a:pt x="1881569" y="300174"/>
                  <a:pt x="1850327" y="272059"/>
                  <a:pt x="1810547" y="254359"/>
                </a:cubicBezTo>
                <a:cubicBezTo>
                  <a:pt x="1792553" y="246263"/>
                  <a:pt x="1774374" y="241774"/>
                  <a:pt x="1754797" y="247000"/>
                </a:cubicBezTo>
                <a:lnTo>
                  <a:pt x="1754797" y="247000"/>
                </a:lnTo>
                <a:lnTo>
                  <a:pt x="1754796" y="247000"/>
                </a:lnTo>
                <a:cubicBezTo>
                  <a:pt x="1741218" y="245492"/>
                  <a:pt x="1728154" y="240487"/>
                  <a:pt x="1714318" y="240524"/>
                </a:cubicBezTo>
                <a:cubicBezTo>
                  <a:pt x="1710160" y="240524"/>
                  <a:pt x="1708430" y="237102"/>
                  <a:pt x="1706480" y="233973"/>
                </a:cubicBezTo>
                <a:cubicBezTo>
                  <a:pt x="1660224" y="160376"/>
                  <a:pt x="1593397" y="116512"/>
                  <a:pt x="1508650" y="99437"/>
                </a:cubicBezTo>
                <a:cubicBezTo>
                  <a:pt x="1492672" y="96089"/>
                  <a:pt x="1476399" y="94348"/>
                  <a:pt x="1460075" y="94249"/>
                </a:cubicBezTo>
                <a:cubicBezTo>
                  <a:pt x="1402927" y="94249"/>
                  <a:pt x="1345742" y="93991"/>
                  <a:pt x="1288593" y="93844"/>
                </a:cubicBezTo>
                <a:lnTo>
                  <a:pt x="1286301" y="93663"/>
                </a:lnTo>
                <a:lnTo>
                  <a:pt x="1288520" y="93660"/>
                </a:lnTo>
                <a:cubicBezTo>
                  <a:pt x="1284115" y="91198"/>
                  <a:pt x="1279140" y="89928"/>
                  <a:pt x="1274095" y="89980"/>
                </a:cubicBezTo>
                <a:cubicBezTo>
                  <a:pt x="1249054" y="89869"/>
                  <a:pt x="1224068" y="88508"/>
                  <a:pt x="1199090" y="87050"/>
                </a:cubicBezTo>
                <a:lnTo>
                  <a:pt x="1143786" y="84460"/>
                </a:lnTo>
                <a:lnTo>
                  <a:pt x="1307582" y="84460"/>
                </a:lnTo>
                <a:cubicBezTo>
                  <a:pt x="1318180" y="84423"/>
                  <a:pt x="1328631" y="86263"/>
                  <a:pt x="1339192" y="85895"/>
                </a:cubicBezTo>
                <a:cubicBezTo>
                  <a:pt x="1364841" y="84975"/>
                  <a:pt x="1390499" y="84119"/>
                  <a:pt x="1416148" y="84064"/>
                </a:cubicBezTo>
                <a:close/>
                <a:moveTo>
                  <a:pt x="969986" y="83984"/>
                </a:moveTo>
                <a:lnTo>
                  <a:pt x="924765" y="86962"/>
                </a:lnTo>
                <a:cubicBezTo>
                  <a:pt x="900404" y="89428"/>
                  <a:pt x="877625" y="97928"/>
                  <a:pt x="854847" y="106466"/>
                </a:cubicBezTo>
                <a:cubicBezTo>
                  <a:pt x="831793" y="115113"/>
                  <a:pt x="809631" y="125132"/>
                  <a:pt x="789313" y="137892"/>
                </a:cubicBezTo>
                <a:lnTo>
                  <a:pt x="739617" y="181574"/>
                </a:lnTo>
                <a:lnTo>
                  <a:pt x="770504" y="147607"/>
                </a:lnTo>
                <a:cubicBezTo>
                  <a:pt x="793765" y="130054"/>
                  <a:pt x="819417" y="115916"/>
                  <a:pt x="846678" y="105619"/>
                </a:cubicBezTo>
                <a:cubicBezTo>
                  <a:pt x="879576" y="92703"/>
                  <a:pt x="913725" y="84018"/>
                  <a:pt x="949493" y="84018"/>
                </a:cubicBezTo>
                <a:close/>
                <a:moveTo>
                  <a:pt x="1095294" y="83540"/>
                </a:moveTo>
                <a:lnTo>
                  <a:pt x="1124140" y="83540"/>
                </a:lnTo>
                <a:lnTo>
                  <a:pt x="1143786" y="84460"/>
                </a:lnTo>
                <a:lnTo>
                  <a:pt x="1114168" y="84460"/>
                </a:lnTo>
                <a:close/>
                <a:moveTo>
                  <a:pt x="976724" y="83540"/>
                </a:moveTo>
                <a:lnTo>
                  <a:pt x="1067519" y="83540"/>
                </a:lnTo>
                <a:lnTo>
                  <a:pt x="1066914" y="84133"/>
                </a:lnTo>
                <a:cubicBezTo>
                  <a:pt x="1064572" y="84432"/>
                  <a:pt x="1061914" y="83815"/>
                  <a:pt x="1059706" y="83834"/>
                </a:cubicBezTo>
                <a:lnTo>
                  <a:pt x="969986" y="83984"/>
                </a:lnTo>
                <a:close/>
                <a:moveTo>
                  <a:pt x="979630" y="81131"/>
                </a:moveTo>
                <a:lnTo>
                  <a:pt x="967524" y="81627"/>
                </a:lnTo>
                <a:cubicBezTo>
                  <a:pt x="962435" y="82116"/>
                  <a:pt x="957316" y="82204"/>
                  <a:pt x="952216" y="81884"/>
                </a:cubicBezTo>
                <a:lnTo>
                  <a:pt x="906061" y="86505"/>
                </a:lnTo>
                <a:lnTo>
                  <a:pt x="912841" y="84387"/>
                </a:lnTo>
                <a:cubicBezTo>
                  <a:pt x="922457" y="82650"/>
                  <a:pt x="932182" y="81605"/>
                  <a:pt x="941949" y="81259"/>
                </a:cubicBezTo>
                <a:close/>
                <a:moveTo>
                  <a:pt x="1019705" y="79488"/>
                </a:moveTo>
                <a:lnTo>
                  <a:pt x="1053635" y="80879"/>
                </a:lnTo>
                <a:lnTo>
                  <a:pt x="979630" y="81131"/>
                </a:lnTo>
                <a:close/>
                <a:moveTo>
                  <a:pt x="1072180" y="78977"/>
                </a:moveTo>
                <a:lnTo>
                  <a:pt x="1069570" y="81532"/>
                </a:lnTo>
                <a:lnTo>
                  <a:pt x="1053635" y="80879"/>
                </a:lnTo>
                <a:lnTo>
                  <a:pt x="1060956" y="80854"/>
                </a:lnTo>
                <a:close/>
                <a:moveTo>
                  <a:pt x="1078730" y="78940"/>
                </a:moveTo>
                <a:lnTo>
                  <a:pt x="1078914" y="78940"/>
                </a:lnTo>
                <a:lnTo>
                  <a:pt x="1081007" y="79074"/>
                </a:lnTo>
                <a:lnTo>
                  <a:pt x="1084729" y="83025"/>
                </a:lnTo>
                <a:lnTo>
                  <a:pt x="1095294" y="83540"/>
                </a:lnTo>
                <a:lnTo>
                  <a:pt x="1067519" y="83540"/>
                </a:lnTo>
                <a:lnTo>
                  <a:pt x="1069570" y="81532"/>
                </a:lnTo>
                <a:lnTo>
                  <a:pt x="1071885" y="81627"/>
                </a:lnTo>
                <a:cubicBezTo>
                  <a:pt x="1074447" y="81748"/>
                  <a:pt x="1076938" y="80773"/>
                  <a:pt x="1078730" y="78940"/>
                </a:cubicBezTo>
                <a:close/>
                <a:moveTo>
                  <a:pt x="1533489" y="78056"/>
                </a:moveTo>
                <a:cubicBezTo>
                  <a:pt x="1592367" y="97854"/>
                  <a:pt x="1645541" y="127256"/>
                  <a:pt x="1690068" y="171378"/>
                </a:cubicBezTo>
                <a:cubicBezTo>
                  <a:pt x="1650726" y="122531"/>
                  <a:pt x="1595168" y="89420"/>
                  <a:pt x="1533489" y="78056"/>
                </a:cubicBezTo>
                <a:close/>
                <a:moveTo>
                  <a:pt x="1672677" y="75213"/>
                </a:moveTo>
                <a:lnTo>
                  <a:pt x="1675716" y="76696"/>
                </a:lnTo>
                <a:cubicBezTo>
                  <a:pt x="1701630" y="92405"/>
                  <a:pt x="1723341" y="114175"/>
                  <a:pt x="1738973" y="140137"/>
                </a:cubicBezTo>
                <a:lnTo>
                  <a:pt x="1752328" y="155643"/>
                </a:lnTo>
                <a:lnTo>
                  <a:pt x="1754798" y="160155"/>
                </a:lnTo>
                <a:lnTo>
                  <a:pt x="1758789" y="163145"/>
                </a:lnTo>
                <a:lnTo>
                  <a:pt x="1759558" y="164037"/>
                </a:lnTo>
                <a:lnTo>
                  <a:pt x="1760342" y="164308"/>
                </a:lnTo>
                <a:lnTo>
                  <a:pt x="1763445" y="166632"/>
                </a:lnTo>
                <a:lnTo>
                  <a:pt x="1764104" y="166729"/>
                </a:lnTo>
                <a:lnTo>
                  <a:pt x="1769962" y="168683"/>
                </a:lnTo>
                <a:lnTo>
                  <a:pt x="1772663" y="168556"/>
                </a:lnTo>
                <a:lnTo>
                  <a:pt x="1789498" y="174360"/>
                </a:lnTo>
                <a:lnTo>
                  <a:pt x="1814974" y="179324"/>
                </a:lnTo>
                <a:lnTo>
                  <a:pt x="1820424" y="180872"/>
                </a:lnTo>
                <a:lnTo>
                  <a:pt x="1844696" y="189594"/>
                </a:lnTo>
                <a:lnTo>
                  <a:pt x="1854466" y="190798"/>
                </a:lnTo>
                <a:lnTo>
                  <a:pt x="1850341" y="192132"/>
                </a:lnTo>
                <a:lnTo>
                  <a:pt x="1776803" y="171121"/>
                </a:lnTo>
                <a:cubicBezTo>
                  <a:pt x="1772736" y="169609"/>
                  <a:pt x="1768405" y="168920"/>
                  <a:pt x="1764070" y="169097"/>
                </a:cubicBezTo>
                <a:cubicBezTo>
                  <a:pt x="1757299" y="168435"/>
                  <a:pt x="1754355" y="163172"/>
                  <a:pt x="1751227" y="158315"/>
                </a:cubicBezTo>
                <a:cubicBezTo>
                  <a:pt x="1739187" y="138790"/>
                  <a:pt x="1725111" y="120596"/>
                  <a:pt x="1709240" y="104037"/>
                </a:cubicBezTo>
                <a:close/>
                <a:moveTo>
                  <a:pt x="1669125" y="72413"/>
                </a:moveTo>
                <a:lnTo>
                  <a:pt x="1672677" y="75213"/>
                </a:lnTo>
                <a:lnTo>
                  <a:pt x="1671422" y="74600"/>
                </a:lnTo>
                <a:close/>
                <a:moveTo>
                  <a:pt x="1667343" y="71008"/>
                </a:moveTo>
                <a:lnTo>
                  <a:pt x="1668173" y="71506"/>
                </a:lnTo>
                <a:lnTo>
                  <a:pt x="1669125" y="72413"/>
                </a:lnTo>
                <a:close/>
                <a:moveTo>
                  <a:pt x="1657327" y="68463"/>
                </a:moveTo>
                <a:lnTo>
                  <a:pt x="1664934" y="71434"/>
                </a:lnTo>
                <a:lnTo>
                  <a:pt x="1671422" y="74600"/>
                </a:lnTo>
                <a:lnTo>
                  <a:pt x="1675779" y="78750"/>
                </a:lnTo>
                <a:close/>
                <a:moveTo>
                  <a:pt x="1621733" y="63300"/>
                </a:moveTo>
                <a:cubicBezTo>
                  <a:pt x="1631889" y="63778"/>
                  <a:pt x="1641751" y="64183"/>
                  <a:pt x="1651172" y="68489"/>
                </a:cubicBezTo>
                <a:cubicBezTo>
                  <a:pt x="1659268" y="72242"/>
                  <a:pt x="1667658" y="75444"/>
                  <a:pt x="1675901" y="78866"/>
                </a:cubicBezTo>
                <a:lnTo>
                  <a:pt x="1675779" y="78750"/>
                </a:lnTo>
                <a:lnTo>
                  <a:pt x="1675790" y="78756"/>
                </a:lnTo>
                <a:cubicBezTo>
                  <a:pt x="1684659" y="86337"/>
                  <a:pt x="1694668" y="91930"/>
                  <a:pt x="1703058" y="100173"/>
                </a:cubicBezTo>
                <a:cubicBezTo>
                  <a:pt x="1720652" y="118020"/>
                  <a:pt x="1736306" y="137682"/>
                  <a:pt x="1749756" y="158830"/>
                </a:cubicBezTo>
                <a:cubicBezTo>
                  <a:pt x="1753767" y="164865"/>
                  <a:pt x="1757778" y="171857"/>
                  <a:pt x="1765690" y="172520"/>
                </a:cubicBezTo>
                <a:cubicBezTo>
                  <a:pt x="1792295" y="174764"/>
                  <a:pt x="1817576" y="182271"/>
                  <a:pt x="1842709" y="190661"/>
                </a:cubicBezTo>
                <a:cubicBezTo>
                  <a:pt x="1844752" y="191434"/>
                  <a:pt x="1846794" y="192354"/>
                  <a:pt x="1848827" y="192621"/>
                </a:cubicBezTo>
                <a:lnTo>
                  <a:pt x="1850341" y="192132"/>
                </a:lnTo>
                <a:lnTo>
                  <a:pt x="1854080" y="193200"/>
                </a:lnTo>
                <a:cubicBezTo>
                  <a:pt x="1871484" y="200273"/>
                  <a:pt x="1888161" y="208921"/>
                  <a:pt x="1903909" y="219015"/>
                </a:cubicBezTo>
                <a:lnTo>
                  <a:pt x="1947987" y="253367"/>
                </a:lnTo>
                <a:lnTo>
                  <a:pt x="1948416" y="253787"/>
                </a:lnTo>
                <a:lnTo>
                  <a:pt x="1993505" y="305021"/>
                </a:lnTo>
                <a:cubicBezTo>
                  <a:pt x="2006539" y="323815"/>
                  <a:pt x="2017409" y="344110"/>
                  <a:pt x="2025856" y="365529"/>
                </a:cubicBezTo>
                <a:cubicBezTo>
                  <a:pt x="2029757" y="375575"/>
                  <a:pt x="2036160" y="379255"/>
                  <a:pt x="2046684" y="379255"/>
                </a:cubicBezTo>
                <a:cubicBezTo>
                  <a:pt x="2063409" y="378353"/>
                  <a:pt x="2080182" y="378946"/>
                  <a:pt x="2096804" y="381021"/>
                </a:cubicBezTo>
                <a:lnTo>
                  <a:pt x="2109547" y="378757"/>
                </a:lnTo>
                <a:lnTo>
                  <a:pt x="2111340" y="378814"/>
                </a:lnTo>
                <a:lnTo>
                  <a:pt x="2111820" y="378941"/>
                </a:lnTo>
                <a:lnTo>
                  <a:pt x="2111635" y="379218"/>
                </a:lnTo>
                <a:cubicBezTo>
                  <a:pt x="2115462" y="383413"/>
                  <a:pt x="2120798" y="383192"/>
                  <a:pt x="2125765" y="384075"/>
                </a:cubicBezTo>
                <a:cubicBezTo>
                  <a:pt x="2207496" y="398574"/>
                  <a:pt x="2279327" y="432098"/>
                  <a:pt x="2334525" y="495686"/>
                </a:cubicBezTo>
                <a:cubicBezTo>
                  <a:pt x="2379493" y="547388"/>
                  <a:pt x="2403523" y="607370"/>
                  <a:pt x="2403523" y="676405"/>
                </a:cubicBezTo>
                <a:cubicBezTo>
                  <a:pt x="2403523" y="868825"/>
                  <a:pt x="2403523" y="1061209"/>
                  <a:pt x="2403523" y="1253593"/>
                </a:cubicBezTo>
                <a:cubicBezTo>
                  <a:pt x="2403294" y="1268165"/>
                  <a:pt x="2402065" y="1282700"/>
                  <a:pt x="2399843" y="1297089"/>
                </a:cubicBezTo>
                <a:cubicBezTo>
                  <a:pt x="2393771" y="1340806"/>
                  <a:pt x="2375408" y="1379297"/>
                  <a:pt x="2350164" y="1414845"/>
                </a:cubicBezTo>
                <a:lnTo>
                  <a:pt x="2344770" y="1426684"/>
                </a:lnTo>
                <a:lnTo>
                  <a:pt x="2346226" y="1416832"/>
                </a:lnTo>
                <a:cubicBezTo>
                  <a:pt x="2346962" y="1411974"/>
                  <a:pt x="2346006" y="1408147"/>
                  <a:pt x="2341222" y="1406049"/>
                </a:cubicBezTo>
                <a:cubicBezTo>
                  <a:pt x="2336052" y="1403786"/>
                  <a:pt x="2330891" y="1401449"/>
                  <a:pt x="2325642" y="1400649"/>
                </a:cubicBezTo>
                <a:lnTo>
                  <a:pt x="2311442" y="1404016"/>
                </a:lnTo>
                <a:lnTo>
                  <a:pt x="2342731" y="1345663"/>
                </a:lnTo>
                <a:cubicBezTo>
                  <a:pt x="2352747" y="1319500"/>
                  <a:pt x="2358116" y="1291827"/>
                  <a:pt x="2358591" y="1263823"/>
                </a:cubicBezTo>
                <a:cubicBezTo>
                  <a:pt x="2358591" y="1066729"/>
                  <a:pt x="2358591" y="869635"/>
                  <a:pt x="2358591" y="672504"/>
                </a:cubicBezTo>
                <a:cubicBezTo>
                  <a:pt x="2358591" y="609247"/>
                  <a:pt x="2334819" y="554748"/>
                  <a:pt x="2293972" y="507683"/>
                </a:cubicBezTo>
                <a:cubicBezTo>
                  <a:pt x="2236088" y="440856"/>
                  <a:pt x="2161975" y="403984"/>
                  <a:pt x="2075056" y="392061"/>
                </a:cubicBezTo>
                <a:cubicBezTo>
                  <a:pt x="2055222" y="389209"/>
                  <a:pt x="2035152" y="388359"/>
                  <a:pt x="2015148" y="389522"/>
                </a:cubicBezTo>
                <a:cubicBezTo>
                  <a:pt x="2007384" y="390037"/>
                  <a:pt x="2003777" y="387167"/>
                  <a:pt x="2000429" y="380138"/>
                </a:cubicBezTo>
                <a:cubicBezTo>
                  <a:pt x="1958809" y="289908"/>
                  <a:pt x="1891100" y="229263"/>
                  <a:pt x="1795312" y="200781"/>
                </a:cubicBezTo>
                <a:cubicBezTo>
                  <a:pt x="1781053" y="196446"/>
                  <a:pt x="1766374" y="193620"/>
                  <a:pt x="1751522" y="192354"/>
                </a:cubicBezTo>
                <a:cubicBezTo>
                  <a:pt x="1748593" y="192498"/>
                  <a:pt x="1745803" y="191103"/>
                  <a:pt x="1744162" y="188674"/>
                </a:cubicBezTo>
                <a:cubicBezTo>
                  <a:pt x="1712405" y="138260"/>
                  <a:pt x="1669166" y="100357"/>
                  <a:pt x="1616765" y="72611"/>
                </a:cubicBezTo>
                <a:lnTo>
                  <a:pt x="1616616" y="72340"/>
                </a:lnTo>
                <a:lnTo>
                  <a:pt x="1616765" y="72389"/>
                </a:lnTo>
                <a:cubicBezTo>
                  <a:pt x="1613453" y="66649"/>
                  <a:pt x="1612276" y="62895"/>
                  <a:pt x="1621733" y="63300"/>
                </a:cubicBezTo>
                <a:close/>
                <a:moveTo>
                  <a:pt x="1478328" y="55095"/>
                </a:moveTo>
                <a:cubicBezTo>
                  <a:pt x="1476856" y="55205"/>
                  <a:pt x="1475347" y="55831"/>
                  <a:pt x="1475862" y="57597"/>
                </a:cubicBezTo>
                <a:cubicBezTo>
                  <a:pt x="1476046" y="58223"/>
                  <a:pt x="1477592" y="58775"/>
                  <a:pt x="1478512" y="58775"/>
                </a:cubicBezTo>
                <a:cubicBezTo>
                  <a:pt x="1479995" y="58940"/>
                  <a:pt x="1481364" y="57954"/>
                  <a:pt x="1481676" y="56493"/>
                </a:cubicBezTo>
                <a:cubicBezTo>
                  <a:pt x="1481124" y="54727"/>
                  <a:pt x="1479800" y="54985"/>
                  <a:pt x="1478328" y="55095"/>
                </a:cubicBezTo>
                <a:close/>
                <a:moveTo>
                  <a:pt x="750449" y="54542"/>
                </a:moveTo>
                <a:lnTo>
                  <a:pt x="750511" y="54617"/>
                </a:lnTo>
                <a:lnTo>
                  <a:pt x="750449" y="54652"/>
                </a:lnTo>
                <a:lnTo>
                  <a:pt x="751142" y="55386"/>
                </a:lnTo>
                <a:lnTo>
                  <a:pt x="752803" y="57412"/>
                </a:lnTo>
                <a:lnTo>
                  <a:pt x="750927" y="59731"/>
                </a:lnTo>
                <a:cubicBezTo>
                  <a:pt x="711759" y="84600"/>
                  <a:pt x="679137" y="118510"/>
                  <a:pt x="655803" y="158610"/>
                </a:cubicBezTo>
                <a:cubicBezTo>
                  <a:pt x="653694" y="162933"/>
                  <a:pt x="649539" y="165899"/>
                  <a:pt x="644763" y="166485"/>
                </a:cubicBezTo>
                <a:cubicBezTo>
                  <a:pt x="618036" y="169554"/>
                  <a:pt x="591813" y="176060"/>
                  <a:pt x="566750" y="185841"/>
                </a:cubicBezTo>
                <a:cubicBezTo>
                  <a:pt x="512324" y="206522"/>
                  <a:pt x="465811" y="238132"/>
                  <a:pt x="429674" y="284424"/>
                </a:cubicBezTo>
                <a:cubicBezTo>
                  <a:pt x="410311" y="308557"/>
                  <a:pt x="395021" y="335693"/>
                  <a:pt x="384412" y="364756"/>
                </a:cubicBezTo>
                <a:cubicBezTo>
                  <a:pt x="381026" y="374324"/>
                  <a:pt x="375690" y="380396"/>
                  <a:pt x="364320" y="378777"/>
                </a:cubicBezTo>
                <a:cubicBezTo>
                  <a:pt x="362627" y="378519"/>
                  <a:pt x="360502" y="377976"/>
                  <a:pt x="358662" y="378275"/>
                </a:cubicBezTo>
                <a:lnTo>
                  <a:pt x="354765" y="382767"/>
                </a:lnTo>
                <a:lnTo>
                  <a:pt x="354641" y="382787"/>
                </a:lnTo>
                <a:cubicBezTo>
                  <a:pt x="328282" y="382858"/>
                  <a:pt x="301964" y="384962"/>
                  <a:pt x="275928" y="389080"/>
                </a:cubicBezTo>
                <a:lnTo>
                  <a:pt x="210670" y="406625"/>
                </a:lnTo>
                <a:lnTo>
                  <a:pt x="209769" y="405434"/>
                </a:lnTo>
                <a:lnTo>
                  <a:pt x="210501" y="405087"/>
                </a:lnTo>
                <a:cubicBezTo>
                  <a:pt x="216609" y="402805"/>
                  <a:pt x="222681" y="400560"/>
                  <a:pt x="228900" y="398573"/>
                </a:cubicBezTo>
                <a:cubicBezTo>
                  <a:pt x="251347" y="391398"/>
                  <a:pt x="274604" y="388086"/>
                  <a:pt x="297493" y="382897"/>
                </a:cubicBezTo>
                <a:cubicBezTo>
                  <a:pt x="302314" y="380763"/>
                  <a:pt x="307429" y="381572"/>
                  <a:pt x="312433" y="381131"/>
                </a:cubicBezTo>
                <a:cubicBezTo>
                  <a:pt x="314159" y="380951"/>
                  <a:pt x="315845" y="380465"/>
                  <a:pt x="317401" y="379696"/>
                </a:cubicBezTo>
                <a:lnTo>
                  <a:pt x="318004" y="378366"/>
                </a:lnTo>
                <a:lnTo>
                  <a:pt x="319792" y="378186"/>
                </a:lnTo>
                <a:lnTo>
                  <a:pt x="344503" y="377498"/>
                </a:lnTo>
                <a:lnTo>
                  <a:pt x="363274" y="375499"/>
                </a:lnTo>
                <a:lnTo>
                  <a:pt x="366859" y="375391"/>
                </a:lnTo>
                <a:lnTo>
                  <a:pt x="363683" y="375456"/>
                </a:lnTo>
                <a:lnTo>
                  <a:pt x="371899" y="374581"/>
                </a:lnTo>
                <a:lnTo>
                  <a:pt x="319718" y="374581"/>
                </a:lnTo>
                <a:lnTo>
                  <a:pt x="320051" y="373845"/>
                </a:lnTo>
                <a:lnTo>
                  <a:pt x="318830" y="373922"/>
                </a:lnTo>
                <a:lnTo>
                  <a:pt x="338414" y="371734"/>
                </a:lnTo>
                <a:cubicBezTo>
                  <a:pt x="346178" y="371812"/>
                  <a:pt x="353961" y="372447"/>
                  <a:pt x="361707" y="372484"/>
                </a:cubicBezTo>
                <a:cubicBezTo>
                  <a:pt x="370944" y="372484"/>
                  <a:pt x="375727" y="370349"/>
                  <a:pt x="379223" y="360966"/>
                </a:cubicBezTo>
                <a:cubicBezTo>
                  <a:pt x="394970" y="319335"/>
                  <a:pt x="420088" y="281885"/>
                  <a:pt x="452637" y="251526"/>
                </a:cubicBezTo>
                <a:cubicBezTo>
                  <a:pt x="499187" y="207368"/>
                  <a:pt x="553649" y="177156"/>
                  <a:pt x="617716" y="166043"/>
                </a:cubicBezTo>
                <a:cubicBezTo>
                  <a:pt x="622640" y="164998"/>
                  <a:pt x="627615" y="164214"/>
                  <a:pt x="632619" y="163688"/>
                </a:cubicBezTo>
                <a:cubicBezTo>
                  <a:pt x="643954" y="162988"/>
                  <a:pt x="650504" y="156769"/>
                  <a:pt x="656759" y="146981"/>
                </a:cubicBezTo>
                <a:cubicBezTo>
                  <a:pt x="680973" y="109299"/>
                  <a:pt x="711295" y="77321"/>
                  <a:pt x="750449" y="54542"/>
                </a:cubicBezTo>
                <a:close/>
                <a:moveTo>
                  <a:pt x="954645" y="52813"/>
                </a:moveTo>
                <a:cubicBezTo>
                  <a:pt x="1057265" y="52960"/>
                  <a:pt x="1159860" y="53034"/>
                  <a:pt x="1262429" y="53034"/>
                </a:cubicBezTo>
                <a:lnTo>
                  <a:pt x="1262430" y="53034"/>
                </a:lnTo>
                <a:lnTo>
                  <a:pt x="1265871" y="57141"/>
                </a:lnTo>
                <a:cubicBezTo>
                  <a:pt x="1267462" y="57698"/>
                  <a:pt x="1269330" y="57689"/>
                  <a:pt x="1270967" y="57855"/>
                </a:cubicBezTo>
                <a:cubicBezTo>
                  <a:pt x="1275692" y="58222"/>
                  <a:pt x="1280436" y="58333"/>
                  <a:pt x="1285172" y="58186"/>
                </a:cubicBezTo>
                <a:cubicBezTo>
                  <a:pt x="1330324" y="59069"/>
                  <a:pt x="1375512" y="56199"/>
                  <a:pt x="1420665" y="60173"/>
                </a:cubicBezTo>
                <a:cubicBezTo>
                  <a:pt x="1429485" y="61229"/>
                  <a:pt x="1438394" y="61303"/>
                  <a:pt x="1447233" y="60394"/>
                </a:cubicBezTo>
                <a:cubicBezTo>
                  <a:pt x="1447564" y="60357"/>
                  <a:pt x="1447564" y="60099"/>
                  <a:pt x="1447564" y="59694"/>
                </a:cubicBezTo>
                <a:cubicBezTo>
                  <a:pt x="1447012" y="58333"/>
                  <a:pt x="1448963" y="60430"/>
                  <a:pt x="1447564" y="61056"/>
                </a:cubicBezTo>
                <a:cubicBezTo>
                  <a:pt x="1440414" y="61063"/>
                  <a:pt x="1433279" y="61641"/>
                  <a:pt x="1426221" y="62786"/>
                </a:cubicBezTo>
                <a:cubicBezTo>
                  <a:pt x="1392219" y="70845"/>
                  <a:pt x="1357334" y="70403"/>
                  <a:pt x="1322927" y="70845"/>
                </a:cubicBezTo>
                <a:cubicBezTo>
                  <a:pt x="1249330" y="71728"/>
                  <a:pt x="1175732" y="75224"/>
                  <a:pt x="1102135" y="73605"/>
                </a:cubicBezTo>
                <a:cubicBezTo>
                  <a:pt x="1098123" y="73605"/>
                  <a:pt x="1094112" y="73605"/>
                  <a:pt x="1090101" y="73605"/>
                </a:cubicBezTo>
                <a:cubicBezTo>
                  <a:pt x="1086068" y="73233"/>
                  <a:pt x="1082035" y="74315"/>
                  <a:pt x="1078731" y="76659"/>
                </a:cubicBezTo>
                <a:lnTo>
                  <a:pt x="1080439" y="78472"/>
                </a:lnTo>
                <a:lnTo>
                  <a:pt x="1078730" y="78940"/>
                </a:lnTo>
                <a:lnTo>
                  <a:pt x="1072400" y="78940"/>
                </a:lnTo>
                <a:lnTo>
                  <a:pt x="1072180" y="78977"/>
                </a:lnTo>
                <a:lnTo>
                  <a:pt x="1072217" y="78940"/>
                </a:lnTo>
                <a:cubicBezTo>
                  <a:pt x="1058786" y="75039"/>
                  <a:pt x="1044986" y="77578"/>
                  <a:pt x="1031407" y="77027"/>
                </a:cubicBezTo>
                <a:cubicBezTo>
                  <a:pt x="1004544" y="75996"/>
                  <a:pt x="977608" y="78351"/>
                  <a:pt x="950818" y="78351"/>
                </a:cubicBezTo>
                <a:cubicBezTo>
                  <a:pt x="894958" y="78167"/>
                  <a:pt x="844617" y="95757"/>
                  <a:pt x="796521" y="121516"/>
                </a:cubicBezTo>
                <a:cubicBezTo>
                  <a:pt x="778637" y="131157"/>
                  <a:pt x="761820" y="142675"/>
                  <a:pt x="744304" y="152979"/>
                </a:cubicBezTo>
                <a:cubicBezTo>
                  <a:pt x="739888" y="155555"/>
                  <a:pt x="735362" y="159897"/>
                  <a:pt x="729290" y="155555"/>
                </a:cubicBezTo>
                <a:cubicBezTo>
                  <a:pt x="726254" y="153384"/>
                  <a:pt x="726309" y="151029"/>
                  <a:pt x="726976" y="148642"/>
                </a:cubicBezTo>
                <a:lnTo>
                  <a:pt x="728274" y="141845"/>
                </a:lnTo>
                <a:lnTo>
                  <a:pt x="728332" y="141719"/>
                </a:lnTo>
                <a:cubicBezTo>
                  <a:pt x="771497" y="98444"/>
                  <a:pt x="823715" y="72243"/>
                  <a:pt x="883108" y="59584"/>
                </a:cubicBezTo>
                <a:cubicBezTo>
                  <a:pt x="906648" y="54812"/>
                  <a:pt x="930626" y="52541"/>
                  <a:pt x="954645" y="52813"/>
                </a:cubicBezTo>
                <a:close/>
                <a:moveTo>
                  <a:pt x="1382192" y="51451"/>
                </a:moveTo>
                <a:cubicBezTo>
                  <a:pt x="1422100" y="51046"/>
                  <a:pt x="1461953" y="51580"/>
                  <a:pt x="1501622" y="55499"/>
                </a:cubicBezTo>
                <a:cubicBezTo>
                  <a:pt x="1597666" y="65030"/>
                  <a:pt x="1673141" y="112464"/>
                  <a:pt x="1727529" y="192428"/>
                </a:cubicBezTo>
                <a:cubicBezTo>
                  <a:pt x="1731967" y="200122"/>
                  <a:pt x="1739761" y="205289"/>
                  <a:pt x="1748578" y="206374"/>
                </a:cubicBezTo>
                <a:cubicBezTo>
                  <a:pt x="1862091" y="225756"/>
                  <a:pt x="1942176" y="288251"/>
                  <a:pt x="1988837" y="393864"/>
                </a:cubicBezTo>
                <a:cubicBezTo>
                  <a:pt x="1992149" y="401408"/>
                  <a:pt x="1996418" y="403137"/>
                  <a:pt x="2003778" y="402916"/>
                </a:cubicBezTo>
                <a:cubicBezTo>
                  <a:pt x="2062214" y="401224"/>
                  <a:pt x="2118663" y="410570"/>
                  <a:pt x="2171690" y="435741"/>
                </a:cubicBezTo>
                <a:cubicBezTo>
                  <a:pt x="2248968" y="472540"/>
                  <a:pt x="2306374" y="528179"/>
                  <a:pt x="2333973" y="610976"/>
                </a:cubicBezTo>
                <a:cubicBezTo>
                  <a:pt x="2341693" y="635300"/>
                  <a:pt x="2345421" y="660714"/>
                  <a:pt x="2345012" y="686230"/>
                </a:cubicBezTo>
                <a:cubicBezTo>
                  <a:pt x="2344865" y="872064"/>
                  <a:pt x="2344865" y="1057897"/>
                  <a:pt x="2345012" y="1243694"/>
                </a:cubicBezTo>
                <a:cubicBezTo>
                  <a:pt x="2345012" y="1338267"/>
                  <a:pt x="2301627" y="1409693"/>
                  <a:pt x="2227882" y="1464487"/>
                </a:cubicBezTo>
                <a:cubicBezTo>
                  <a:pt x="2163815" y="1511994"/>
                  <a:pt x="2090402" y="1531607"/>
                  <a:pt x="2011248" y="1530356"/>
                </a:cubicBezTo>
                <a:cubicBezTo>
                  <a:pt x="1998037" y="1530356"/>
                  <a:pt x="1991560" y="1533484"/>
                  <a:pt x="1985489" y="1546548"/>
                </a:cubicBezTo>
                <a:cubicBezTo>
                  <a:pt x="1936841" y="1650247"/>
                  <a:pt x="1855479" y="1711112"/>
                  <a:pt x="1741807" y="1727819"/>
                </a:cubicBezTo>
                <a:cubicBezTo>
                  <a:pt x="1735073" y="1728812"/>
                  <a:pt x="1732681" y="1732933"/>
                  <a:pt x="1729774" y="1737423"/>
                </a:cubicBezTo>
                <a:cubicBezTo>
                  <a:pt x="1692802" y="1795418"/>
                  <a:pt x="1637450" y="1839355"/>
                  <a:pt x="1572570" y="1862170"/>
                </a:cubicBezTo>
                <a:cubicBezTo>
                  <a:pt x="1539653" y="1874240"/>
                  <a:pt x="1504886" y="1880460"/>
                  <a:pt x="1469828" y="1880570"/>
                </a:cubicBezTo>
                <a:cubicBezTo>
                  <a:pt x="1335660" y="1880717"/>
                  <a:pt x="1201502" y="1880717"/>
                  <a:pt x="1067360" y="1880570"/>
                </a:cubicBezTo>
                <a:cubicBezTo>
                  <a:pt x="1065925" y="1880570"/>
                  <a:pt x="1064490" y="1880349"/>
                  <a:pt x="1063018" y="1880276"/>
                </a:cubicBezTo>
                <a:lnTo>
                  <a:pt x="1062371" y="1880252"/>
                </a:lnTo>
                <a:lnTo>
                  <a:pt x="1063459" y="1880238"/>
                </a:lnTo>
                <a:cubicBezTo>
                  <a:pt x="1060405" y="1877368"/>
                  <a:pt x="1056541" y="1878472"/>
                  <a:pt x="1053045" y="1878472"/>
                </a:cubicBezTo>
                <a:cubicBezTo>
                  <a:pt x="1014299" y="1879355"/>
                  <a:pt x="975561" y="1876448"/>
                  <a:pt x="937386" y="1869750"/>
                </a:cubicBezTo>
                <a:cubicBezTo>
                  <a:pt x="934277" y="1869235"/>
                  <a:pt x="930956" y="1869990"/>
                  <a:pt x="927773" y="1870082"/>
                </a:cubicBezTo>
                <a:lnTo>
                  <a:pt x="918990" y="1866439"/>
                </a:lnTo>
                <a:lnTo>
                  <a:pt x="934599" y="1865446"/>
                </a:lnTo>
                <a:cubicBezTo>
                  <a:pt x="939778" y="1866209"/>
                  <a:pt x="944948" y="1867488"/>
                  <a:pt x="950155" y="1867543"/>
                </a:cubicBezTo>
                <a:cubicBezTo>
                  <a:pt x="1044849" y="1867543"/>
                  <a:pt x="1139547" y="1867543"/>
                  <a:pt x="1234242" y="1867543"/>
                </a:cubicBezTo>
                <a:cubicBezTo>
                  <a:pt x="1241877" y="1867322"/>
                  <a:pt x="1249447" y="1866071"/>
                  <a:pt x="1256762" y="1863863"/>
                </a:cubicBezTo>
                <a:lnTo>
                  <a:pt x="1256542" y="1860919"/>
                </a:lnTo>
                <a:lnTo>
                  <a:pt x="911222" y="1860919"/>
                </a:lnTo>
                <a:lnTo>
                  <a:pt x="917045" y="1866051"/>
                </a:lnTo>
                <a:lnTo>
                  <a:pt x="916358" y="1866350"/>
                </a:lnTo>
                <a:lnTo>
                  <a:pt x="849663" y="1851407"/>
                </a:lnTo>
                <a:cubicBezTo>
                  <a:pt x="838855" y="1847497"/>
                  <a:pt x="828376" y="1842754"/>
                  <a:pt x="818312" y="1836956"/>
                </a:cubicBezTo>
                <a:lnTo>
                  <a:pt x="790697" y="1817066"/>
                </a:lnTo>
                <a:lnTo>
                  <a:pt x="790907" y="1816718"/>
                </a:lnTo>
                <a:lnTo>
                  <a:pt x="861825" y="1843449"/>
                </a:lnTo>
                <a:cubicBezTo>
                  <a:pt x="874100" y="1847110"/>
                  <a:pt x="886560" y="1850020"/>
                  <a:pt x="899323" y="1851713"/>
                </a:cubicBezTo>
                <a:lnTo>
                  <a:pt x="928502" y="1852428"/>
                </a:lnTo>
                <a:lnTo>
                  <a:pt x="931462" y="1852676"/>
                </a:lnTo>
                <a:lnTo>
                  <a:pt x="930385" y="1852474"/>
                </a:lnTo>
                <a:lnTo>
                  <a:pt x="938638" y="1852676"/>
                </a:lnTo>
                <a:cubicBezTo>
                  <a:pt x="902038" y="1846015"/>
                  <a:pt x="866192" y="1835712"/>
                  <a:pt x="831627" y="1821949"/>
                </a:cubicBezTo>
                <a:cubicBezTo>
                  <a:pt x="803338" y="1810882"/>
                  <a:pt x="772462" y="1790976"/>
                  <a:pt x="755081" y="1773083"/>
                </a:cubicBezTo>
                <a:lnTo>
                  <a:pt x="743451" y="1757161"/>
                </a:lnTo>
                <a:lnTo>
                  <a:pt x="743975" y="1757179"/>
                </a:lnTo>
                <a:lnTo>
                  <a:pt x="764211" y="1772896"/>
                </a:lnTo>
                <a:cubicBezTo>
                  <a:pt x="795049" y="1797036"/>
                  <a:pt x="828168" y="1817202"/>
                  <a:pt x="865850" y="1828609"/>
                </a:cubicBezTo>
                <a:cubicBezTo>
                  <a:pt x="875086" y="1831406"/>
                  <a:pt x="884691" y="1835601"/>
                  <a:pt x="894958" y="1832657"/>
                </a:cubicBezTo>
                <a:lnTo>
                  <a:pt x="892170" y="1830231"/>
                </a:lnTo>
                <a:lnTo>
                  <a:pt x="896724" y="1830413"/>
                </a:lnTo>
                <a:cubicBezTo>
                  <a:pt x="988242" y="1841931"/>
                  <a:pt x="1080166" y="1834498"/>
                  <a:pt x="1171905" y="1835786"/>
                </a:cubicBezTo>
                <a:cubicBezTo>
                  <a:pt x="1263644" y="1837074"/>
                  <a:pt x="1355604" y="1835786"/>
                  <a:pt x="1447454" y="1836191"/>
                </a:cubicBezTo>
                <a:cubicBezTo>
                  <a:pt x="1490965" y="1836669"/>
                  <a:pt x="1534078" y="1827911"/>
                  <a:pt x="1573931" y="1810432"/>
                </a:cubicBezTo>
                <a:cubicBezTo>
                  <a:pt x="1624887" y="1788610"/>
                  <a:pt x="1668202" y="1752142"/>
                  <a:pt x="1698385" y="1705629"/>
                </a:cubicBezTo>
                <a:cubicBezTo>
                  <a:pt x="1705193" y="1695178"/>
                  <a:pt x="1712810" y="1688959"/>
                  <a:pt x="1725321" y="1688480"/>
                </a:cubicBezTo>
                <a:cubicBezTo>
                  <a:pt x="1733307" y="1688149"/>
                  <a:pt x="1740961" y="1685058"/>
                  <a:pt x="1749020" y="1684801"/>
                </a:cubicBezTo>
                <a:lnTo>
                  <a:pt x="1753428" y="1686259"/>
                </a:lnTo>
                <a:lnTo>
                  <a:pt x="1752552" y="1686604"/>
                </a:lnTo>
                <a:cubicBezTo>
                  <a:pt x="1751964" y="1688260"/>
                  <a:pt x="1751191" y="1689658"/>
                  <a:pt x="1753914" y="1690615"/>
                </a:cubicBezTo>
                <a:cubicBezTo>
                  <a:pt x="1761811" y="1693522"/>
                  <a:pt x="1770400" y="1694000"/>
                  <a:pt x="1778569" y="1691976"/>
                </a:cubicBezTo>
                <a:cubicBezTo>
                  <a:pt x="1827026" y="1680127"/>
                  <a:pt x="1870640" y="1653632"/>
                  <a:pt x="1903427" y="1616024"/>
                </a:cubicBezTo>
                <a:lnTo>
                  <a:pt x="1904050" y="1615151"/>
                </a:lnTo>
                <a:lnTo>
                  <a:pt x="1903832" y="1616024"/>
                </a:lnTo>
                <a:cubicBezTo>
                  <a:pt x="1908888" y="1612491"/>
                  <a:pt x="1913304" y="1608112"/>
                  <a:pt x="1916895" y="1603071"/>
                </a:cubicBezTo>
                <a:cubicBezTo>
                  <a:pt x="1935063" y="1579409"/>
                  <a:pt x="1950460" y="1553760"/>
                  <a:pt x="1962784" y="1526603"/>
                </a:cubicBezTo>
                <a:lnTo>
                  <a:pt x="1965890" y="1520443"/>
                </a:lnTo>
                <a:lnTo>
                  <a:pt x="1966625" y="1519478"/>
                </a:lnTo>
                <a:lnTo>
                  <a:pt x="1972535" y="1515857"/>
                </a:lnTo>
                <a:cubicBezTo>
                  <a:pt x="1980153" y="1515269"/>
                  <a:pt x="1987402" y="1512877"/>
                  <a:pt x="1995203" y="1513134"/>
                </a:cubicBezTo>
                <a:cubicBezTo>
                  <a:pt x="2037739" y="1514606"/>
                  <a:pt x="2080142" y="1507578"/>
                  <a:pt x="2119914" y="1492417"/>
                </a:cubicBezTo>
                <a:cubicBezTo>
                  <a:pt x="2153548" y="1479427"/>
                  <a:pt x="2184827" y="1461028"/>
                  <a:pt x="2212500" y="1437918"/>
                </a:cubicBezTo>
                <a:cubicBezTo>
                  <a:pt x="2251838" y="1405424"/>
                  <a:pt x="2281461" y="1366491"/>
                  <a:pt x="2295996" y="1317107"/>
                </a:cubicBezTo>
                <a:cubicBezTo>
                  <a:pt x="2297910" y="1310631"/>
                  <a:pt x="2301442" y="1300658"/>
                  <a:pt x="2298572" y="1297494"/>
                </a:cubicBezTo>
                <a:cubicBezTo>
                  <a:pt x="2292206" y="1290465"/>
                  <a:pt x="2294782" y="1283621"/>
                  <a:pt x="2295886" y="1277439"/>
                </a:cubicBezTo>
                <a:cubicBezTo>
                  <a:pt x="2297557" y="1265553"/>
                  <a:pt x="2298145" y="1253556"/>
                  <a:pt x="2297652" y="1241560"/>
                </a:cubicBezTo>
                <a:cubicBezTo>
                  <a:pt x="2297652" y="1190593"/>
                  <a:pt x="2297321" y="1139590"/>
                  <a:pt x="2297652" y="1088624"/>
                </a:cubicBezTo>
                <a:cubicBezTo>
                  <a:pt x="2298145" y="1076701"/>
                  <a:pt x="2299301" y="1064815"/>
                  <a:pt x="2301111" y="1053040"/>
                </a:cubicBezTo>
                <a:cubicBezTo>
                  <a:pt x="2303356" y="1034383"/>
                  <a:pt x="2307625" y="1015799"/>
                  <a:pt x="2307993" y="997106"/>
                </a:cubicBezTo>
                <a:cubicBezTo>
                  <a:pt x="2309097" y="938743"/>
                  <a:pt x="2308471" y="880343"/>
                  <a:pt x="2310201" y="821944"/>
                </a:cubicBezTo>
                <a:cubicBezTo>
                  <a:pt x="2311452" y="780104"/>
                  <a:pt x="2310311" y="738190"/>
                  <a:pt x="2310569" y="696313"/>
                </a:cubicBezTo>
                <a:cubicBezTo>
                  <a:pt x="2310764" y="680721"/>
                  <a:pt x="2309310" y="665155"/>
                  <a:pt x="2306226" y="649873"/>
                </a:cubicBezTo>
                <a:cubicBezTo>
                  <a:pt x="2286760" y="556514"/>
                  <a:pt x="2230495" y="492742"/>
                  <a:pt x="2146152" y="451859"/>
                </a:cubicBezTo>
                <a:cubicBezTo>
                  <a:pt x="2138829" y="448289"/>
                  <a:pt x="2130623" y="444057"/>
                  <a:pt x="2122048" y="446891"/>
                </a:cubicBezTo>
                <a:cubicBezTo>
                  <a:pt x="2114873" y="449246"/>
                  <a:pt x="2108580" y="447369"/>
                  <a:pt x="2101846" y="445861"/>
                </a:cubicBezTo>
                <a:cubicBezTo>
                  <a:pt x="2095112" y="444352"/>
                  <a:pt x="2088451" y="439200"/>
                  <a:pt x="2081091" y="443579"/>
                </a:cubicBezTo>
                <a:lnTo>
                  <a:pt x="2089298" y="446192"/>
                </a:lnTo>
                <a:lnTo>
                  <a:pt x="2093453" y="448095"/>
                </a:lnTo>
                <a:lnTo>
                  <a:pt x="2078810" y="446155"/>
                </a:lnTo>
                <a:cubicBezTo>
                  <a:pt x="2061294" y="443468"/>
                  <a:pt x="2044146" y="438795"/>
                  <a:pt x="2026482" y="436734"/>
                </a:cubicBezTo>
                <a:cubicBezTo>
                  <a:pt x="2007373" y="435042"/>
                  <a:pt x="1988186" y="434342"/>
                  <a:pt x="1969003" y="434637"/>
                </a:cubicBezTo>
                <a:cubicBezTo>
                  <a:pt x="1964108" y="434637"/>
                  <a:pt x="1958662" y="435631"/>
                  <a:pt x="1955093" y="430626"/>
                </a:cubicBezTo>
                <a:lnTo>
                  <a:pt x="1957044" y="428675"/>
                </a:lnTo>
                <a:lnTo>
                  <a:pt x="1960281" y="428675"/>
                </a:lnTo>
                <a:lnTo>
                  <a:pt x="1958983" y="426919"/>
                </a:lnTo>
                <a:lnTo>
                  <a:pt x="1959101" y="426903"/>
                </a:lnTo>
                <a:lnTo>
                  <a:pt x="1960465" y="428749"/>
                </a:lnTo>
                <a:cubicBezTo>
                  <a:pt x="1964807" y="428749"/>
                  <a:pt x="1969186" y="429044"/>
                  <a:pt x="1973565" y="428749"/>
                </a:cubicBezTo>
                <a:cubicBezTo>
                  <a:pt x="1976251" y="428602"/>
                  <a:pt x="1980189" y="430295"/>
                  <a:pt x="1981182" y="426615"/>
                </a:cubicBezTo>
                <a:cubicBezTo>
                  <a:pt x="1981992" y="423487"/>
                  <a:pt x="1978459" y="421794"/>
                  <a:pt x="1976435" y="419807"/>
                </a:cubicBezTo>
                <a:cubicBezTo>
                  <a:pt x="1972866" y="416275"/>
                  <a:pt x="1968634" y="413588"/>
                  <a:pt x="1966610" y="408473"/>
                </a:cubicBezTo>
                <a:lnTo>
                  <a:pt x="1946824" y="376714"/>
                </a:lnTo>
                <a:lnTo>
                  <a:pt x="1945378" y="373845"/>
                </a:lnTo>
                <a:lnTo>
                  <a:pt x="1943675" y="371658"/>
                </a:lnTo>
                <a:lnTo>
                  <a:pt x="1920759" y="334876"/>
                </a:lnTo>
                <a:cubicBezTo>
                  <a:pt x="1900557" y="311104"/>
                  <a:pt x="1878321" y="290542"/>
                  <a:pt x="1853611" y="273748"/>
                </a:cubicBezTo>
                <a:lnTo>
                  <a:pt x="1815348" y="255772"/>
                </a:lnTo>
                <a:lnTo>
                  <a:pt x="1815195" y="255678"/>
                </a:lnTo>
                <a:lnTo>
                  <a:pt x="1815008" y="255612"/>
                </a:lnTo>
                <a:lnTo>
                  <a:pt x="1771614" y="235225"/>
                </a:lnTo>
                <a:cubicBezTo>
                  <a:pt x="1757740" y="231214"/>
                  <a:pt x="1742947" y="224737"/>
                  <a:pt x="1729148" y="230588"/>
                </a:cubicBezTo>
                <a:cubicBezTo>
                  <a:pt x="1715348" y="236439"/>
                  <a:pt x="1710564" y="229594"/>
                  <a:pt x="1705633" y="220579"/>
                </a:cubicBezTo>
                <a:cubicBezTo>
                  <a:pt x="1697048" y="205782"/>
                  <a:pt x="1686351" y="192317"/>
                  <a:pt x="1673876" y="180615"/>
                </a:cubicBezTo>
                <a:cubicBezTo>
                  <a:pt x="1662248" y="169097"/>
                  <a:pt x="1649368" y="158463"/>
                  <a:pt x="1639432" y="145583"/>
                </a:cubicBezTo>
                <a:cubicBezTo>
                  <a:pt x="1627436" y="129980"/>
                  <a:pt x="1611944" y="119787"/>
                  <a:pt x="1595274" y="110918"/>
                </a:cubicBezTo>
                <a:cubicBezTo>
                  <a:pt x="1554832" y="89354"/>
                  <a:pt x="1510600" y="82768"/>
                  <a:pt x="1465853" y="81479"/>
                </a:cubicBezTo>
                <a:cubicBezTo>
                  <a:pt x="1412127" y="79934"/>
                  <a:pt x="1358327" y="81112"/>
                  <a:pt x="1304601" y="81112"/>
                </a:cubicBezTo>
                <a:cubicBezTo>
                  <a:pt x="1239345" y="81159"/>
                  <a:pt x="1174086" y="81075"/>
                  <a:pt x="1108831" y="80854"/>
                </a:cubicBezTo>
                <a:lnTo>
                  <a:pt x="1081007" y="79074"/>
                </a:lnTo>
                <a:lnTo>
                  <a:pt x="1080439" y="78472"/>
                </a:lnTo>
                <a:lnTo>
                  <a:pt x="1086789" y="76732"/>
                </a:lnTo>
                <a:cubicBezTo>
                  <a:pt x="1138454" y="75739"/>
                  <a:pt x="1190267" y="78241"/>
                  <a:pt x="1241785" y="74782"/>
                </a:cubicBezTo>
                <a:cubicBezTo>
                  <a:pt x="1275861" y="72500"/>
                  <a:pt x="1310047" y="74966"/>
                  <a:pt x="1344270" y="72942"/>
                </a:cubicBezTo>
                <a:cubicBezTo>
                  <a:pt x="1373230" y="71213"/>
                  <a:pt x="1402265" y="71213"/>
                  <a:pt x="1430636" y="65361"/>
                </a:cubicBezTo>
                <a:cubicBezTo>
                  <a:pt x="1437849" y="63890"/>
                  <a:pt x="1446423" y="66134"/>
                  <a:pt x="1453783" y="59621"/>
                </a:cubicBezTo>
                <a:cubicBezTo>
                  <a:pt x="1425308" y="56350"/>
                  <a:pt x="1396667" y="54727"/>
                  <a:pt x="1368005" y="54764"/>
                </a:cubicBezTo>
                <a:cubicBezTo>
                  <a:pt x="1336542" y="55058"/>
                  <a:pt x="1305300" y="54764"/>
                  <a:pt x="1273984" y="54764"/>
                </a:cubicBezTo>
                <a:lnTo>
                  <a:pt x="1262430" y="53034"/>
                </a:lnTo>
                <a:lnTo>
                  <a:pt x="1262430" y="53034"/>
                </a:lnTo>
                <a:cubicBezTo>
                  <a:pt x="1302320" y="53199"/>
                  <a:pt x="1342284" y="51856"/>
                  <a:pt x="1382192" y="51451"/>
                </a:cubicBezTo>
                <a:close/>
                <a:moveTo>
                  <a:pt x="1628837" y="47898"/>
                </a:moveTo>
                <a:lnTo>
                  <a:pt x="1652345" y="59184"/>
                </a:lnTo>
                <a:lnTo>
                  <a:pt x="1667343" y="71008"/>
                </a:lnTo>
                <a:close/>
                <a:moveTo>
                  <a:pt x="1614544" y="41036"/>
                </a:moveTo>
                <a:lnTo>
                  <a:pt x="1622432" y="44054"/>
                </a:lnTo>
                <a:lnTo>
                  <a:pt x="1628837" y="47898"/>
                </a:lnTo>
                <a:close/>
                <a:moveTo>
                  <a:pt x="1570923" y="19721"/>
                </a:moveTo>
                <a:lnTo>
                  <a:pt x="1574358" y="19973"/>
                </a:lnTo>
                <a:lnTo>
                  <a:pt x="1571531" y="20231"/>
                </a:lnTo>
                <a:close/>
                <a:moveTo>
                  <a:pt x="1496153" y="18066"/>
                </a:moveTo>
                <a:cubicBezTo>
                  <a:pt x="1507942" y="17790"/>
                  <a:pt x="1519782" y="18516"/>
                  <a:pt x="1531613" y="19694"/>
                </a:cubicBezTo>
                <a:cubicBezTo>
                  <a:pt x="1558568" y="22362"/>
                  <a:pt x="1583499" y="30007"/>
                  <a:pt x="1607248" y="40545"/>
                </a:cubicBezTo>
                <a:lnTo>
                  <a:pt x="1657327" y="68463"/>
                </a:lnTo>
                <a:lnTo>
                  <a:pt x="1643531" y="63075"/>
                </a:lnTo>
                <a:cubicBezTo>
                  <a:pt x="1636231" y="61111"/>
                  <a:pt x="1628706" y="60191"/>
                  <a:pt x="1620776" y="60983"/>
                </a:cubicBezTo>
                <a:cubicBezTo>
                  <a:pt x="1617611" y="61240"/>
                  <a:pt x="1613674" y="60872"/>
                  <a:pt x="1612386" y="64662"/>
                </a:cubicBezTo>
                <a:lnTo>
                  <a:pt x="1616616" y="72340"/>
                </a:lnTo>
                <a:lnTo>
                  <a:pt x="1533232" y="44901"/>
                </a:lnTo>
                <a:cubicBezTo>
                  <a:pt x="1517235" y="41629"/>
                  <a:pt x="1500981" y="39782"/>
                  <a:pt x="1484658" y="39381"/>
                </a:cubicBezTo>
                <a:cubicBezTo>
                  <a:pt x="1409956" y="39429"/>
                  <a:pt x="1335255" y="39392"/>
                  <a:pt x="1260553" y="39271"/>
                </a:cubicBezTo>
                <a:lnTo>
                  <a:pt x="1262062" y="38749"/>
                </a:lnTo>
                <a:lnTo>
                  <a:pt x="1269974" y="37100"/>
                </a:lnTo>
                <a:cubicBezTo>
                  <a:pt x="1295733" y="35223"/>
                  <a:pt x="1321492" y="34966"/>
                  <a:pt x="1347251" y="34966"/>
                </a:cubicBezTo>
                <a:lnTo>
                  <a:pt x="1392830" y="29952"/>
                </a:lnTo>
                <a:lnTo>
                  <a:pt x="1393544" y="29924"/>
                </a:lnTo>
                <a:lnTo>
                  <a:pt x="1394756" y="29740"/>
                </a:lnTo>
                <a:lnTo>
                  <a:pt x="1460996" y="22454"/>
                </a:lnTo>
                <a:cubicBezTo>
                  <a:pt x="1472625" y="19620"/>
                  <a:pt x="1484364" y="18342"/>
                  <a:pt x="1496153" y="18066"/>
                </a:cubicBezTo>
                <a:close/>
                <a:moveTo>
                  <a:pt x="1568779" y="13586"/>
                </a:moveTo>
                <a:cubicBezTo>
                  <a:pt x="1590623" y="20485"/>
                  <a:pt x="1611944" y="28934"/>
                  <a:pt x="1632588" y="38866"/>
                </a:cubicBezTo>
                <a:cubicBezTo>
                  <a:pt x="1684338" y="64600"/>
                  <a:pt x="1727834" y="104324"/>
                  <a:pt x="1758146" y="153531"/>
                </a:cubicBezTo>
                <a:cubicBezTo>
                  <a:pt x="1761207" y="158838"/>
                  <a:pt x="1766749" y="162230"/>
                  <a:pt x="1772865" y="162547"/>
                </a:cubicBezTo>
                <a:cubicBezTo>
                  <a:pt x="1891541" y="180946"/>
                  <a:pt x="1977760" y="243504"/>
                  <a:pt x="2029058" y="352833"/>
                </a:cubicBezTo>
                <a:lnTo>
                  <a:pt x="2037127" y="372294"/>
                </a:lnTo>
                <a:lnTo>
                  <a:pt x="2036896" y="372299"/>
                </a:lnTo>
                <a:lnTo>
                  <a:pt x="2037136" y="372315"/>
                </a:lnTo>
                <a:lnTo>
                  <a:pt x="2037190" y="372447"/>
                </a:lnTo>
                <a:lnTo>
                  <a:pt x="2039666" y="372485"/>
                </a:lnTo>
                <a:lnTo>
                  <a:pt x="2066418" y="374286"/>
                </a:lnTo>
                <a:lnTo>
                  <a:pt x="2094610" y="373970"/>
                </a:lnTo>
                <a:lnTo>
                  <a:pt x="2096289" y="374103"/>
                </a:lnTo>
                <a:cubicBezTo>
                  <a:pt x="2101956" y="374508"/>
                  <a:pt x="2108102" y="372962"/>
                  <a:pt x="2113732" y="376016"/>
                </a:cubicBezTo>
                <a:lnTo>
                  <a:pt x="2111303" y="378445"/>
                </a:lnTo>
                <a:lnTo>
                  <a:pt x="2109547" y="378757"/>
                </a:lnTo>
                <a:lnTo>
                  <a:pt x="2040686" y="376569"/>
                </a:lnTo>
                <a:cubicBezTo>
                  <a:pt x="2033989" y="376863"/>
                  <a:pt x="2031855" y="372153"/>
                  <a:pt x="2029647" y="366707"/>
                </a:cubicBezTo>
                <a:cubicBezTo>
                  <a:pt x="2018977" y="339718"/>
                  <a:pt x="2004625" y="314500"/>
                  <a:pt x="1987103" y="291720"/>
                </a:cubicBezTo>
                <a:lnTo>
                  <a:pt x="1948416" y="253787"/>
                </a:lnTo>
                <a:lnTo>
                  <a:pt x="1948174" y="253513"/>
                </a:lnTo>
                <a:lnTo>
                  <a:pt x="1947987" y="253367"/>
                </a:lnTo>
                <a:lnTo>
                  <a:pt x="1925543" y="231361"/>
                </a:lnTo>
                <a:cubicBezTo>
                  <a:pt x="1903685" y="215059"/>
                  <a:pt x="1881127" y="199898"/>
                  <a:pt x="1855147" y="190882"/>
                </a:cubicBezTo>
                <a:lnTo>
                  <a:pt x="1854466" y="190798"/>
                </a:lnTo>
                <a:lnTo>
                  <a:pt x="1854890" y="190661"/>
                </a:lnTo>
                <a:lnTo>
                  <a:pt x="1820424" y="180872"/>
                </a:lnTo>
                <a:lnTo>
                  <a:pt x="1817470" y="179810"/>
                </a:lnTo>
                <a:lnTo>
                  <a:pt x="1814974" y="179324"/>
                </a:lnTo>
                <a:lnTo>
                  <a:pt x="1776766" y="168472"/>
                </a:lnTo>
                <a:lnTo>
                  <a:pt x="1776147" y="168392"/>
                </a:lnTo>
                <a:lnTo>
                  <a:pt x="1776802" y="168361"/>
                </a:lnTo>
                <a:lnTo>
                  <a:pt x="1768954" y="167277"/>
                </a:lnTo>
                <a:lnTo>
                  <a:pt x="1760342" y="164308"/>
                </a:lnTo>
                <a:lnTo>
                  <a:pt x="1758789" y="163145"/>
                </a:lnTo>
                <a:lnTo>
                  <a:pt x="1752328" y="155643"/>
                </a:lnTo>
                <a:lnTo>
                  <a:pt x="1749682" y="150808"/>
                </a:lnTo>
                <a:cubicBezTo>
                  <a:pt x="1726267" y="114028"/>
                  <a:pt x="1695003" y="82889"/>
                  <a:pt x="1658127" y="59621"/>
                </a:cubicBezTo>
                <a:cubicBezTo>
                  <a:pt x="1631882" y="43591"/>
                  <a:pt x="1604051" y="30322"/>
                  <a:pt x="1575072" y="20026"/>
                </a:cubicBezTo>
                <a:lnTo>
                  <a:pt x="1574358" y="19973"/>
                </a:lnTo>
                <a:lnTo>
                  <a:pt x="1574998" y="19915"/>
                </a:lnTo>
                <a:cubicBezTo>
                  <a:pt x="1574741" y="18038"/>
                  <a:pt x="1572754" y="17854"/>
                  <a:pt x="1571019" y="17422"/>
                </a:cubicBezTo>
                <a:lnTo>
                  <a:pt x="1568711" y="13686"/>
                </a:lnTo>
                <a:close/>
                <a:moveTo>
                  <a:pt x="1319466" y="4607"/>
                </a:moveTo>
                <a:lnTo>
                  <a:pt x="1319553" y="4608"/>
                </a:lnTo>
                <a:lnTo>
                  <a:pt x="1327043" y="7923"/>
                </a:lnTo>
                <a:cubicBezTo>
                  <a:pt x="1329863" y="8213"/>
                  <a:pt x="1332789" y="7919"/>
                  <a:pt x="1335585" y="7919"/>
                </a:cubicBezTo>
                <a:cubicBezTo>
                  <a:pt x="1375622" y="8139"/>
                  <a:pt x="1415696" y="7551"/>
                  <a:pt x="1455733" y="8139"/>
                </a:cubicBezTo>
                <a:cubicBezTo>
                  <a:pt x="1492127" y="8655"/>
                  <a:pt x="1528411" y="10642"/>
                  <a:pt x="1563701" y="20946"/>
                </a:cubicBezTo>
                <a:lnTo>
                  <a:pt x="1571531" y="20231"/>
                </a:lnTo>
                <a:lnTo>
                  <a:pt x="1574004" y="22307"/>
                </a:lnTo>
                <a:cubicBezTo>
                  <a:pt x="1578093" y="24695"/>
                  <a:pt x="1582472" y="26550"/>
                  <a:pt x="1587031" y="27827"/>
                </a:cubicBezTo>
                <a:lnTo>
                  <a:pt x="1614544" y="41036"/>
                </a:lnTo>
                <a:lnTo>
                  <a:pt x="1570782" y="24292"/>
                </a:lnTo>
                <a:cubicBezTo>
                  <a:pt x="1552992" y="19459"/>
                  <a:pt x="1534719" y="16405"/>
                  <a:pt x="1516231" y="15204"/>
                </a:cubicBezTo>
                <a:cubicBezTo>
                  <a:pt x="1495256" y="13861"/>
                  <a:pt x="1474888" y="16952"/>
                  <a:pt x="1454611" y="20674"/>
                </a:cubicBezTo>
                <a:lnTo>
                  <a:pt x="1394756" y="29740"/>
                </a:lnTo>
                <a:lnTo>
                  <a:pt x="1392830" y="29952"/>
                </a:lnTo>
                <a:lnTo>
                  <a:pt x="1341584" y="31984"/>
                </a:lnTo>
                <a:cubicBezTo>
                  <a:pt x="1319910" y="30034"/>
                  <a:pt x="1298897" y="33383"/>
                  <a:pt x="1277591" y="33383"/>
                </a:cubicBezTo>
                <a:lnTo>
                  <a:pt x="1262062" y="38749"/>
                </a:lnTo>
                <a:lnTo>
                  <a:pt x="1260443" y="39087"/>
                </a:lnTo>
                <a:cubicBezTo>
                  <a:pt x="1152181" y="39087"/>
                  <a:pt x="1043919" y="39087"/>
                  <a:pt x="935657" y="39382"/>
                </a:cubicBezTo>
                <a:cubicBezTo>
                  <a:pt x="864231" y="39676"/>
                  <a:pt x="800569" y="62933"/>
                  <a:pt x="743715" y="105951"/>
                </a:cubicBezTo>
                <a:cubicBezTo>
                  <a:pt x="736576" y="111360"/>
                  <a:pt x="730403" y="117800"/>
                  <a:pt x="724161" y="124129"/>
                </a:cubicBezTo>
                <a:lnTo>
                  <a:pt x="704203" y="141637"/>
                </a:lnTo>
                <a:lnTo>
                  <a:pt x="701653" y="136769"/>
                </a:lnTo>
                <a:cubicBezTo>
                  <a:pt x="700108" y="135978"/>
                  <a:pt x="698047" y="135849"/>
                  <a:pt x="695912" y="135683"/>
                </a:cubicBezTo>
                <a:cubicBezTo>
                  <a:pt x="678286" y="134395"/>
                  <a:pt x="670153" y="146686"/>
                  <a:pt x="662499" y="159235"/>
                </a:cubicBezTo>
                <a:cubicBezTo>
                  <a:pt x="658341" y="166042"/>
                  <a:pt x="653815" y="171673"/>
                  <a:pt x="645388" y="172961"/>
                </a:cubicBezTo>
                <a:cubicBezTo>
                  <a:pt x="635967" y="174396"/>
                  <a:pt x="626804" y="175684"/>
                  <a:pt x="617568" y="177450"/>
                </a:cubicBezTo>
                <a:lnTo>
                  <a:pt x="577447" y="191062"/>
                </a:lnTo>
                <a:lnTo>
                  <a:pt x="573806" y="192026"/>
                </a:lnTo>
                <a:lnTo>
                  <a:pt x="571304" y="193146"/>
                </a:lnTo>
                <a:lnTo>
                  <a:pt x="537432" y="204638"/>
                </a:lnTo>
                <a:cubicBezTo>
                  <a:pt x="512169" y="217189"/>
                  <a:pt x="488583" y="233115"/>
                  <a:pt x="467355" y="252078"/>
                </a:cubicBezTo>
                <a:cubicBezTo>
                  <a:pt x="431889" y="283541"/>
                  <a:pt x="404544" y="323107"/>
                  <a:pt x="387649" y="367405"/>
                </a:cubicBezTo>
                <a:cubicBezTo>
                  <a:pt x="385699" y="372336"/>
                  <a:pt x="383087" y="376430"/>
                  <a:pt x="379508" y="379172"/>
                </a:cubicBezTo>
                <a:lnTo>
                  <a:pt x="365664" y="382799"/>
                </a:lnTo>
                <a:lnTo>
                  <a:pt x="364613" y="381168"/>
                </a:lnTo>
                <a:lnTo>
                  <a:pt x="361361" y="381696"/>
                </a:lnTo>
                <a:lnTo>
                  <a:pt x="362075" y="381426"/>
                </a:lnTo>
                <a:cubicBezTo>
                  <a:pt x="377604" y="383339"/>
                  <a:pt x="383713" y="373956"/>
                  <a:pt x="388644" y="361260"/>
                </a:cubicBezTo>
                <a:cubicBezTo>
                  <a:pt x="408846" y="308943"/>
                  <a:pt x="443794" y="263614"/>
                  <a:pt x="489252" y="230772"/>
                </a:cubicBezTo>
                <a:cubicBezTo>
                  <a:pt x="534238" y="198039"/>
                  <a:pt x="586651" y="176998"/>
                  <a:pt x="641783" y="169538"/>
                </a:cubicBezTo>
                <a:cubicBezTo>
                  <a:pt x="649113" y="168792"/>
                  <a:pt x="655622" y="164523"/>
                  <a:pt x="659225" y="158094"/>
                </a:cubicBezTo>
                <a:cubicBezTo>
                  <a:pt x="680958" y="121704"/>
                  <a:pt x="710401" y="90513"/>
                  <a:pt x="745481" y="66723"/>
                </a:cubicBezTo>
                <a:cubicBezTo>
                  <a:pt x="748756" y="64515"/>
                  <a:pt x="752473" y="62601"/>
                  <a:pt x="753467" y="58222"/>
                </a:cubicBezTo>
                <a:lnTo>
                  <a:pt x="752803" y="57412"/>
                </a:lnTo>
                <a:lnTo>
                  <a:pt x="752951" y="57229"/>
                </a:lnTo>
                <a:lnTo>
                  <a:pt x="753056" y="57176"/>
                </a:lnTo>
                <a:lnTo>
                  <a:pt x="767266" y="52997"/>
                </a:lnTo>
                <a:cubicBezTo>
                  <a:pt x="819896" y="23263"/>
                  <a:pt x="879370" y="7778"/>
                  <a:pt x="939816" y="8065"/>
                </a:cubicBezTo>
                <a:cubicBezTo>
                  <a:pt x="1059669" y="7587"/>
                  <a:pt x="1179522" y="7881"/>
                  <a:pt x="1299339" y="7881"/>
                </a:cubicBezTo>
                <a:cubicBezTo>
                  <a:pt x="1305853" y="7881"/>
                  <a:pt x="1312513" y="8912"/>
                  <a:pt x="1318695" y="5784"/>
                </a:cubicBezTo>
                <a:cubicBezTo>
                  <a:pt x="1318993" y="5615"/>
                  <a:pt x="1319258" y="5401"/>
                  <a:pt x="1319490" y="5147"/>
                </a:cubicBezTo>
                <a:close/>
                <a:moveTo>
                  <a:pt x="1319284" y="522"/>
                </a:moveTo>
                <a:lnTo>
                  <a:pt x="1503130" y="816"/>
                </a:lnTo>
                <a:cubicBezTo>
                  <a:pt x="1525544" y="835"/>
                  <a:pt x="1547748" y="5118"/>
                  <a:pt x="1568558" y="13438"/>
                </a:cubicBezTo>
                <a:lnTo>
                  <a:pt x="1568711" y="13686"/>
                </a:lnTo>
                <a:lnTo>
                  <a:pt x="1566902" y="16346"/>
                </a:lnTo>
                <a:lnTo>
                  <a:pt x="1570923" y="19721"/>
                </a:lnTo>
                <a:lnTo>
                  <a:pt x="1568559" y="19547"/>
                </a:lnTo>
                <a:cubicBezTo>
                  <a:pt x="1529074" y="6999"/>
                  <a:pt x="1488190" y="5012"/>
                  <a:pt x="1447123" y="4828"/>
                </a:cubicBezTo>
                <a:lnTo>
                  <a:pt x="1319553" y="4608"/>
                </a:lnTo>
                <a:lnTo>
                  <a:pt x="1319464" y="4568"/>
                </a:lnTo>
                <a:close/>
                <a:moveTo>
                  <a:pt x="935547" y="6"/>
                </a:moveTo>
                <a:cubicBezTo>
                  <a:pt x="1063459" y="374"/>
                  <a:pt x="1191372" y="547"/>
                  <a:pt x="1319284" y="521"/>
                </a:cubicBezTo>
                <a:lnTo>
                  <a:pt x="1319284" y="522"/>
                </a:lnTo>
                <a:lnTo>
                  <a:pt x="1319136" y="522"/>
                </a:lnTo>
                <a:cubicBezTo>
                  <a:pt x="1319136" y="1810"/>
                  <a:pt x="1319136" y="3135"/>
                  <a:pt x="1319136" y="4423"/>
                </a:cubicBezTo>
                <a:lnTo>
                  <a:pt x="1319464" y="4568"/>
                </a:lnTo>
                <a:lnTo>
                  <a:pt x="1319466" y="4607"/>
                </a:lnTo>
                <a:lnTo>
                  <a:pt x="1319210" y="4607"/>
                </a:lnTo>
                <a:cubicBezTo>
                  <a:pt x="1197958" y="4607"/>
                  <a:pt x="1076523" y="5490"/>
                  <a:pt x="955087" y="4607"/>
                </a:cubicBezTo>
                <a:cubicBezTo>
                  <a:pt x="900772" y="4221"/>
                  <a:pt x="849169" y="12735"/>
                  <a:pt x="800556" y="32975"/>
                </a:cubicBezTo>
                <a:lnTo>
                  <a:pt x="753056" y="57176"/>
                </a:lnTo>
                <a:lnTo>
                  <a:pt x="752878" y="57228"/>
                </a:lnTo>
                <a:lnTo>
                  <a:pt x="751142" y="55386"/>
                </a:lnTo>
                <a:lnTo>
                  <a:pt x="750511" y="54617"/>
                </a:lnTo>
                <a:lnTo>
                  <a:pt x="792883" y="30650"/>
                </a:lnTo>
                <a:cubicBezTo>
                  <a:pt x="807681" y="24017"/>
                  <a:pt x="823053" y="18589"/>
                  <a:pt x="838766" y="13879"/>
                </a:cubicBezTo>
                <a:cubicBezTo>
                  <a:pt x="870159" y="4481"/>
                  <a:pt x="902778" y="-192"/>
                  <a:pt x="935547" y="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7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7E1AEA9F-19F2-4DF8-A77C-017BDEBA6C3B}"/>
              </a:ext>
            </a:extLst>
          </p:cNvPr>
          <p:cNvSpPr/>
          <p:nvPr/>
        </p:nvSpPr>
        <p:spPr>
          <a:xfrm>
            <a:off x="9107067" y="2322385"/>
            <a:ext cx="2411140" cy="2672493"/>
          </a:xfrm>
          <a:custGeom>
            <a:avLst/>
            <a:gdLst>
              <a:gd name="connsiteX0" fmla="*/ 917378 w 2411140"/>
              <a:gd name="connsiteY0" fmla="*/ 1922789 h 1931308"/>
              <a:gd name="connsiteX1" fmla="*/ 934185 w 2411140"/>
              <a:gd name="connsiteY1" fmla="*/ 1923293 h 1931308"/>
              <a:gd name="connsiteX2" fmla="*/ 1452495 w 2411140"/>
              <a:gd name="connsiteY2" fmla="*/ 1923293 h 1931308"/>
              <a:gd name="connsiteX3" fmla="*/ 1466663 w 2411140"/>
              <a:gd name="connsiteY3" fmla="*/ 1923734 h 1931308"/>
              <a:gd name="connsiteX4" fmla="*/ 1468557 w 2411140"/>
              <a:gd name="connsiteY4" fmla="*/ 1924286 h 1931308"/>
              <a:gd name="connsiteX5" fmla="*/ 921746 w 2411140"/>
              <a:gd name="connsiteY5" fmla="*/ 1924286 h 1931308"/>
              <a:gd name="connsiteX6" fmla="*/ 912195 w 2411140"/>
              <a:gd name="connsiteY6" fmla="*/ 1924646 h 1931308"/>
              <a:gd name="connsiteX7" fmla="*/ 1241654 w 2411140"/>
              <a:gd name="connsiteY7" fmla="*/ 1921580 h 1931308"/>
              <a:gd name="connsiteX8" fmla="*/ 1238989 w 2411140"/>
              <a:gd name="connsiteY8" fmla="*/ 1922520 h 1931308"/>
              <a:gd name="connsiteX9" fmla="*/ 1221547 w 2411140"/>
              <a:gd name="connsiteY9" fmla="*/ 1923183 h 1931308"/>
              <a:gd name="connsiteX10" fmla="*/ 943090 w 2411140"/>
              <a:gd name="connsiteY10" fmla="*/ 1923183 h 1931308"/>
              <a:gd name="connsiteX11" fmla="*/ 933378 w 2411140"/>
              <a:gd name="connsiteY11" fmla="*/ 1922221 h 1931308"/>
              <a:gd name="connsiteX12" fmla="*/ 1242893 w 2411140"/>
              <a:gd name="connsiteY12" fmla="*/ 1920698 h 1931308"/>
              <a:gd name="connsiteX13" fmla="*/ 1245184 w 2411140"/>
              <a:gd name="connsiteY13" fmla="*/ 1921572 h 1931308"/>
              <a:gd name="connsiteX14" fmla="*/ 1241654 w 2411140"/>
              <a:gd name="connsiteY14" fmla="*/ 1921580 h 1931308"/>
              <a:gd name="connsiteX15" fmla="*/ 1242117 w 2411140"/>
              <a:gd name="connsiteY15" fmla="*/ 1921416 h 1931308"/>
              <a:gd name="connsiteX16" fmla="*/ 1243789 w 2411140"/>
              <a:gd name="connsiteY16" fmla="*/ 1919867 h 1931308"/>
              <a:gd name="connsiteX17" fmla="*/ 1242893 w 2411140"/>
              <a:gd name="connsiteY17" fmla="*/ 1920698 h 1931308"/>
              <a:gd name="connsiteX18" fmla="*/ 1240727 w 2411140"/>
              <a:gd name="connsiteY18" fmla="*/ 1919871 h 1931308"/>
              <a:gd name="connsiteX19" fmla="*/ 868542 w 2411140"/>
              <a:gd name="connsiteY19" fmla="*/ 1915799 h 1931308"/>
              <a:gd name="connsiteX20" fmla="*/ 933378 w 2411140"/>
              <a:gd name="connsiteY20" fmla="*/ 1922221 h 1931308"/>
              <a:gd name="connsiteX21" fmla="*/ 930984 w 2411140"/>
              <a:gd name="connsiteY21" fmla="*/ 1922226 h 1931308"/>
              <a:gd name="connsiteX22" fmla="*/ 918950 w 2411140"/>
              <a:gd name="connsiteY22" fmla="*/ 1922226 h 1931308"/>
              <a:gd name="connsiteX23" fmla="*/ 917378 w 2411140"/>
              <a:gd name="connsiteY23" fmla="*/ 1922789 h 1931308"/>
              <a:gd name="connsiteX24" fmla="*/ 914534 w 2411140"/>
              <a:gd name="connsiteY24" fmla="*/ 1922704 h 1931308"/>
              <a:gd name="connsiteX25" fmla="*/ 877735 w 2411140"/>
              <a:gd name="connsiteY25" fmla="*/ 1917846 h 1931308"/>
              <a:gd name="connsiteX26" fmla="*/ 846878 w 2411140"/>
              <a:gd name="connsiteY26" fmla="*/ 1913173 h 1931308"/>
              <a:gd name="connsiteX27" fmla="*/ 846898 w 2411140"/>
              <a:gd name="connsiteY27" fmla="*/ 1913173 h 1931308"/>
              <a:gd name="connsiteX28" fmla="*/ 862469 w 2411140"/>
              <a:gd name="connsiteY28" fmla="*/ 1914447 h 1931308"/>
              <a:gd name="connsiteX29" fmla="*/ 868542 w 2411140"/>
              <a:gd name="connsiteY29" fmla="*/ 1915799 h 1931308"/>
              <a:gd name="connsiteX30" fmla="*/ 858748 w 2411140"/>
              <a:gd name="connsiteY30" fmla="*/ 1914829 h 1931308"/>
              <a:gd name="connsiteX31" fmla="*/ 850197 w 2411140"/>
              <a:gd name="connsiteY31" fmla="*/ 1913838 h 1931308"/>
              <a:gd name="connsiteX32" fmla="*/ 846824 w 2411140"/>
              <a:gd name="connsiteY32" fmla="*/ 1913247 h 1931308"/>
              <a:gd name="connsiteX33" fmla="*/ 1561144 w 2411140"/>
              <a:gd name="connsiteY33" fmla="*/ 1910738 h 1931308"/>
              <a:gd name="connsiteX34" fmla="*/ 1560624 w 2411140"/>
              <a:gd name="connsiteY34" fmla="*/ 1910928 h 1931308"/>
              <a:gd name="connsiteX35" fmla="*/ 1508723 w 2411140"/>
              <a:gd name="connsiteY35" fmla="*/ 1921048 h 1931308"/>
              <a:gd name="connsiteX36" fmla="*/ 1493488 w 2411140"/>
              <a:gd name="connsiteY36" fmla="*/ 1922005 h 1931308"/>
              <a:gd name="connsiteX37" fmla="*/ 1254076 w 2411140"/>
              <a:gd name="connsiteY37" fmla="*/ 1922005 h 1931308"/>
              <a:gd name="connsiteX38" fmla="*/ 1247112 w 2411140"/>
              <a:gd name="connsiteY38" fmla="*/ 1922308 h 1931308"/>
              <a:gd name="connsiteX39" fmla="*/ 1245184 w 2411140"/>
              <a:gd name="connsiteY39" fmla="*/ 1921572 h 1931308"/>
              <a:gd name="connsiteX40" fmla="*/ 1497096 w 2411140"/>
              <a:gd name="connsiteY40" fmla="*/ 1921048 h 1931308"/>
              <a:gd name="connsiteX41" fmla="*/ 1603108 w 2411140"/>
              <a:gd name="connsiteY41" fmla="*/ 1895378 h 1931308"/>
              <a:gd name="connsiteX42" fmla="*/ 1572161 w 2411140"/>
              <a:gd name="connsiteY42" fmla="*/ 1908965 h 1931308"/>
              <a:gd name="connsiteX43" fmla="*/ 1561144 w 2411140"/>
              <a:gd name="connsiteY43" fmla="*/ 1910738 h 1931308"/>
              <a:gd name="connsiteX44" fmla="*/ 1616096 w 2411140"/>
              <a:gd name="connsiteY44" fmla="*/ 1889676 h 1931308"/>
              <a:gd name="connsiteX45" fmla="*/ 1610288 w 2411140"/>
              <a:gd name="connsiteY45" fmla="*/ 1892750 h 1931308"/>
              <a:gd name="connsiteX46" fmla="*/ 1603108 w 2411140"/>
              <a:gd name="connsiteY46" fmla="*/ 1895378 h 1931308"/>
              <a:gd name="connsiteX47" fmla="*/ 1654745 w 2411140"/>
              <a:gd name="connsiteY47" fmla="*/ 1874545 h 1931308"/>
              <a:gd name="connsiteX48" fmla="*/ 1656250 w 2411140"/>
              <a:gd name="connsiteY48" fmla="*/ 1878726 h 1931308"/>
              <a:gd name="connsiteX49" fmla="*/ 1656250 w 2411140"/>
              <a:gd name="connsiteY49" fmla="*/ 1879098 h 1931308"/>
              <a:gd name="connsiteX50" fmla="*/ 1545413 w 2411140"/>
              <a:gd name="connsiteY50" fmla="*/ 1924250 h 1931308"/>
              <a:gd name="connsiteX51" fmla="*/ 1472183 w 2411140"/>
              <a:gd name="connsiteY51" fmla="*/ 1930542 h 1931308"/>
              <a:gd name="connsiteX52" fmla="*/ 1471993 w 2411140"/>
              <a:gd name="connsiteY52" fmla="*/ 1930395 h 1931308"/>
              <a:gd name="connsiteX53" fmla="*/ 1472146 w 2411140"/>
              <a:gd name="connsiteY53" fmla="*/ 1930395 h 1931308"/>
              <a:gd name="connsiteX54" fmla="*/ 1471557 w 2411140"/>
              <a:gd name="connsiteY54" fmla="*/ 1925160 h 1931308"/>
              <a:gd name="connsiteX55" fmla="*/ 1468557 w 2411140"/>
              <a:gd name="connsiteY55" fmla="*/ 1924286 h 1931308"/>
              <a:gd name="connsiteX56" fmla="*/ 1490324 w 2411140"/>
              <a:gd name="connsiteY56" fmla="*/ 1924286 h 1931308"/>
              <a:gd name="connsiteX57" fmla="*/ 1553838 w 2411140"/>
              <a:gd name="connsiteY57" fmla="*/ 1916301 h 1931308"/>
              <a:gd name="connsiteX58" fmla="*/ 1606645 w 2411140"/>
              <a:gd name="connsiteY58" fmla="*/ 1899057 h 1931308"/>
              <a:gd name="connsiteX59" fmla="*/ 1655536 w 2411140"/>
              <a:gd name="connsiteY59" fmla="*/ 1874142 h 1931308"/>
              <a:gd name="connsiteX60" fmla="*/ 1654745 w 2411140"/>
              <a:gd name="connsiteY60" fmla="*/ 1874545 h 1931308"/>
              <a:gd name="connsiteX61" fmla="*/ 1654741 w 2411140"/>
              <a:gd name="connsiteY61" fmla="*/ 1874534 h 1931308"/>
              <a:gd name="connsiteX62" fmla="*/ 1655114 w 2411140"/>
              <a:gd name="connsiteY62" fmla="*/ 1874172 h 1931308"/>
              <a:gd name="connsiteX63" fmla="*/ 918988 w 2411140"/>
              <a:gd name="connsiteY63" fmla="*/ 1866438 h 1931308"/>
              <a:gd name="connsiteX64" fmla="*/ 918990 w 2411140"/>
              <a:gd name="connsiteY64" fmla="*/ 1866439 h 1931308"/>
              <a:gd name="connsiteX65" fmla="*/ 918987 w 2411140"/>
              <a:gd name="connsiteY65" fmla="*/ 1866439 h 1931308"/>
              <a:gd name="connsiteX66" fmla="*/ 922251 w 2411140"/>
              <a:gd name="connsiteY66" fmla="*/ 1864019 h 1931308"/>
              <a:gd name="connsiteX67" fmla="*/ 918988 w 2411140"/>
              <a:gd name="connsiteY67" fmla="*/ 1866438 h 1931308"/>
              <a:gd name="connsiteX68" fmla="*/ 918987 w 2411140"/>
              <a:gd name="connsiteY68" fmla="*/ 1866438 h 1931308"/>
              <a:gd name="connsiteX69" fmla="*/ 917736 w 2411140"/>
              <a:gd name="connsiteY69" fmla="*/ 1866659 h 1931308"/>
              <a:gd name="connsiteX70" fmla="*/ 917735 w 2411140"/>
              <a:gd name="connsiteY70" fmla="*/ 1866659 h 1931308"/>
              <a:gd name="connsiteX71" fmla="*/ 917045 w 2411140"/>
              <a:gd name="connsiteY71" fmla="*/ 1866051 h 1931308"/>
              <a:gd name="connsiteX72" fmla="*/ 917589 w 2411140"/>
              <a:gd name="connsiteY72" fmla="*/ 1865814 h 1931308"/>
              <a:gd name="connsiteX73" fmla="*/ 972227 w 2411140"/>
              <a:gd name="connsiteY73" fmla="*/ 1863403 h 1931308"/>
              <a:gd name="connsiteX74" fmla="*/ 1237223 w 2411140"/>
              <a:gd name="connsiteY74" fmla="*/ 1864231 h 1931308"/>
              <a:gd name="connsiteX75" fmla="*/ 1064784 w 2411140"/>
              <a:gd name="connsiteY75" fmla="*/ 1864231 h 1931308"/>
              <a:gd name="connsiteX76" fmla="*/ 927015 w 2411140"/>
              <a:gd name="connsiteY76" fmla="*/ 1862999 h 1931308"/>
              <a:gd name="connsiteX77" fmla="*/ 972227 w 2411140"/>
              <a:gd name="connsiteY77" fmla="*/ 1863403 h 1931308"/>
              <a:gd name="connsiteX78" fmla="*/ 931278 w 2411140"/>
              <a:gd name="connsiteY78" fmla="*/ 1863275 h 1931308"/>
              <a:gd name="connsiteX79" fmla="*/ 923900 w 2411140"/>
              <a:gd name="connsiteY79" fmla="*/ 1862797 h 1931308"/>
              <a:gd name="connsiteX80" fmla="*/ 927015 w 2411140"/>
              <a:gd name="connsiteY80" fmla="*/ 1862999 h 1931308"/>
              <a:gd name="connsiteX81" fmla="*/ 924949 w 2411140"/>
              <a:gd name="connsiteY81" fmla="*/ 1862980 h 1931308"/>
              <a:gd name="connsiteX82" fmla="*/ 922251 w 2411140"/>
              <a:gd name="connsiteY82" fmla="*/ 1864019 h 1931308"/>
              <a:gd name="connsiteX83" fmla="*/ 897070 w 2411140"/>
              <a:gd name="connsiteY83" fmla="*/ 1846219 h 1931308"/>
              <a:gd name="connsiteX84" fmla="*/ 930385 w 2411140"/>
              <a:gd name="connsiteY84" fmla="*/ 1852474 h 1931308"/>
              <a:gd name="connsiteX85" fmla="*/ 928502 w 2411140"/>
              <a:gd name="connsiteY85" fmla="*/ 1852428 h 1931308"/>
              <a:gd name="connsiteX86" fmla="*/ 921821 w 2411140"/>
              <a:gd name="connsiteY86" fmla="*/ 1851867 h 1931308"/>
              <a:gd name="connsiteX87" fmla="*/ 883800 w 2411140"/>
              <a:gd name="connsiteY87" fmla="*/ 1843191 h 1931308"/>
              <a:gd name="connsiteX88" fmla="*/ 897070 w 2411140"/>
              <a:gd name="connsiteY88" fmla="*/ 1846219 h 1931308"/>
              <a:gd name="connsiteX89" fmla="*/ 887635 w 2411140"/>
              <a:gd name="connsiteY89" fmla="*/ 1844447 h 1931308"/>
              <a:gd name="connsiteX90" fmla="*/ 1713764 w 2411140"/>
              <a:gd name="connsiteY90" fmla="*/ 1822816 h 1931308"/>
              <a:gd name="connsiteX91" fmla="*/ 1712444 w 2411140"/>
              <a:gd name="connsiteY91" fmla="*/ 1824525 h 1931308"/>
              <a:gd name="connsiteX92" fmla="*/ 1665413 w 2411140"/>
              <a:gd name="connsiteY92" fmla="*/ 1864157 h 1931308"/>
              <a:gd name="connsiteX93" fmla="*/ 1655114 w 2411140"/>
              <a:gd name="connsiteY93" fmla="*/ 1874172 h 1931308"/>
              <a:gd name="connsiteX94" fmla="*/ 1648730 w 2411140"/>
              <a:gd name="connsiteY94" fmla="*/ 1874613 h 1931308"/>
              <a:gd name="connsiteX95" fmla="*/ 1642120 w 2411140"/>
              <a:gd name="connsiteY95" fmla="*/ 1878251 h 1931308"/>
              <a:gd name="connsiteX96" fmla="*/ 1616096 w 2411140"/>
              <a:gd name="connsiteY96" fmla="*/ 1889676 h 1931308"/>
              <a:gd name="connsiteX97" fmla="*/ 1666450 w 2411140"/>
              <a:gd name="connsiteY97" fmla="*/ 1863026 h 1931308"/>
              <a:gd name="connsiteX98" fmla="*/ 1715529 w 2411140"/>
              <a:gd name="connsiteY98" fmla="*/ 1820532 h 1931308"/>
              <a:gd name="connsiteX99" fmla="*/ 1714870 w 2411140"/>
              <a:gd name="connsiteY99" fmla="*/ 1821876 h 1931308"/>
              <a:gd name="connsiteX100" fmla="*/ 1713764 w 2411140"/>
              <a:gd name="connsiteY100" fmla="*/ 1822816 h 1931308"/>
              <a:gd name="connsiteX101" fmla="*/ 687091 w 2411140"/>
              <a:gd name="connsiteY101" fmla="*/ 1818522 h 1931308"/>
              <a:gd name="connsiteX102" fmla="*/ 752180 w 2411140"/>
              <a:gd name="connsiteY102" fmla="*/ 1874737 h 1931308"/>
              <a:gd name="connsiteX103" fmla="*/ 787018 w 2411140"/>
              <a:gd name="connsiteY103" fmla="*/ 1891095 h 1931308"/>
              <a:gd name="connsiteX104" fmla="*/ 788429 w 2411140"/>
              <a:gd name="connsiteY104" fmla="*/ 1891930 h 1931308"/>
              <a:gd name="connsiteX105" fmla="*/ 790456 w 2411140"/>
              <a:gd name="connsiteY105" fmla="*/ 1892709 h 1931308"/>
              <a:gd name="connsiteX106" fmla="*/ 834350 w 2411140"/>
              <a:gd name="connsiteY106" fmla="*/ 1913320 h 1931308"/>
              <a:gd name="connsiteX107" fmla="*/ 850173 w 2411140"/>
              <a:gd name="connsiteY107" fmla="*/ 1913835 h 1931308"/>
              <a:gd name="connsiteX108" fmla="*/ 850197 w 2411140"/>
              <a:gd name="connsiteY108" fmla="*/ 1913838 h 1931308"/>
              <a:gd name="connsiteX109" fmla="*/ 911958 w 2411140"/>
              <a:gd name="connsiteY109" fmla="*/ 1924655 h 1931308"/>
              <a:gd name="connsiteX110" fmla="*/ 912195 w 2411140"/>
              <a:gd name="connsiteY110" fmla="*/ 1924646 h 1931308"/>
              <a:gd name="connsiteX111" fmla="*/ 912069 w 2411140"/>
              <a:gd name="connsiteY111" fmla="*/ 1924691 h 1931308"/>
              <a:gd name="connsiteX112" fmla="*/ 935841 w 2411140"/>
              <a:gd name="connsiteY112" fmla="*/ 1926237 h 1931308"/>
              <a:gd name="connsiteX113" fmla="*/ 1460039 w 2411140"/>
              <a:gd name="connsiteY113" fmla="*/ 1927157 h 1931308"/>
              <a:gd name="connsiteX114" fmla="*/ 1466691 w 2411140"/>
              <a:gd name="connsiteY114" fmla="*/ 1926297 h 1931308"/>
              <a:gd name="connsiteX115" fmla="*/ 1471993 w 2411140"/>
              <a:gd name="connsiteY115" fmla="*/ 1930395 h 1931308"/>
              <a:gd name="connsiteX116" fmla="*/ 929989 w 2411140"/>
              <a:gd name="connsiteY116" fmla="*/ 1930174 h 1931308"/>
              <a:gd name="connsiteX117" fmla="*/ 709972 w 2411140"/>
              <a:gd name="connsiteY117" fmla="*/ 1845685 h 1931308"/>
              <a:gd name="connsiteX118" fmla="*/ 1715681 w 2411140"/>
              <a:gd name="connsiteY118" fmla="*/ 1816488 h 1931308"/>
              <a:gd name="connsiteX119" fmla="*/ 1688890 w 2411140"/>
              <a:gd name="connsiteY119" fmla="*/ 1843440 h 1931308"/>
              <a:gd name="connsiteX120" fmla="*/ 1598144 w 2411140"/>
              <a:gd name="connsiteY120" fmla="*/ 1894553 h 1931308"/>
              <a:gd name="connsiteX121" fmla="*/ 1496285 w 2411140"/>
              <a:gd name="connsiteY121" fmla="*/ 1919540 h 1931308"/>
              <a:gd name="connsiteX122" fmla="*/ 1243789 w 2411140"/>
              <a:gd name="connsiteY122" fmla="*/ 1919867 h 1931308"/>
              <a:gd name="connsiteX123" fmla="*/ 1251133 w 2411140"/>
              <a:gd name="connsiteY123" fmla="*/ 1913063 h 1931308"/>
              <a:gd name="connsiteX124" fmla="*/ 1250831 w 2411140"/>
              <a:gd name="connsiteY124" fmla="*/ 1912696 h 1931308"/>
              <a:gd name="connsiteX125" fmla="*/ 1251206 w 2411140"/>
              <a:gd name="connsiteY125" fmla="*/ 1912437 h 1931308"/>
              <a:gd name="connsiteX126" fmla="*/ 1250523 w 2411140"/>
              <a:gd name="connsiteY126" fmla="*/ 1912322 h 1931308"/>
              <a:gd name="connsiteX127" fmla="*/ 1247329 w 2411140"/>
              <a:gd name="connsiteY127" fmla="*/ 1908440 h 1931308"/>
              <a:gd name="connsiteX128" fmla="*/ 1240792 w 2411140"/>
              <a:gd name="connsiteY128" fmla="*/ 1907212 h 1931308"/>
              <a:gd name="connsiteX129" fmla="*/ 1201896 w 2411140"/>
              <a:gd name="connsiteY129" fmla="*/ 1901618 h 1931308"/>
              <a:gd name="connsiteX130" fmla="*/ 1158072 w 2411140"/>
              <a:gd name="connsiteY130" fmla="*/ 1894039 h 1931308"/>
              <a:gd name="connsiteX131" fmla="*/ 1205391 w 2411140"/>
              <a:gd name="connsiteY131" fmla="*/ 1893744 h 1931308"/>
              <a:gd name="connsiteX132" fmla="*/ 1477481 w 2411140"/>
              <a:gd name="connsiteY132" fmla="*/ 1893744 h 1931308"/>
              <a:gd name="connsiteX133" fmla="*/ 1672514 w 2411140"/>
              <a:gd name="connsiteY133" fmla="*/ 1824268 h 1931308"/>
              <a:gd name="connsiteX134" fmla="*/ 1682193 w 2411140"/>
              <a:gd name="connsiteY134" fmla="*/ 1817202 h 1931308"/>
              <a:gd name="connsiteX135" fmla="*/ 1682301 w 2411140"/>
              <a:gd name="connsiteY135" fmla="*/ 1817269 h 1931308"/>
              <a:gd name="connsiteX136" fmla="*/ 1681751 w 2411140"/>
              <a:gd name="connsiteY136" fmla="*/ 1818269 h 1931308"/>
              <a:gd name="connsiteX137" fmla="*/ 1697538 w 2411140"/>
              <a:gd name="connsiteY137" fmla="*/ 1823863 h 1931308"/>
              <a:gd name="connsiteX138" fmla="*/ 1720012 w 2411140"/>
              <a:gd name="connsiteY138" fmla="*/ 1814728 h 1931308"/>
              <a:gd name="connsiteX139" fmla="*/ 1715529 w 2411140"/>
              <a:gd name="connsiteY139" fmla="*/ 1820532 h 1931308"/>
              <a:gd name="connsiteX140" fmla="*/ 1717963 w 2411140"/>
              <a:gd name="connsiteY140" fmla="*/ 1815560 h 1931308"/>
              <a:gd name="connsiteX141" fmla="*/ 1719284 w 2411140"/>
              <a:gd name="connsiteY141" fmla="*/ 1812863 h 1931308"/>
              <a:gd name="connsiteX142" fmla="*/ 1717963 w 2411140"/>
              <a:gd name="connsiteY142" fmla="*/ 1815560 h 1931308"/>
              <a:gd name="connsiteX143" fmla="*/ 1715681 w 2411140"/>
              <a:gd name="connsiteY143" fmla="*/ 1816488 h 1931308"/>
              <a:gd name="connsiteX144" fmla="*/ 676268 w 2411140"/>
              <a:gd name="connsiteY144" fmla="*/ 1805673 h 1931308"/>
              <a:gd name="connsiteX145" fmla="*/ 687091 w 2411140"/>
              <a:gd name="connsiteY145" fmla="*/ 1818522 h 1931308"/>
              <a:gd name="connsiteX146" fmla="*/ 683475 w 2411140"/>
              <a:gd name="connsiteY146" fmla="*/ 1815399 h 1931308"/>
              <a:gd name="connsiteX147" fmla="*/ 1728892 w 2411140"/>
              <a:gd name="connsiteY147" fmla="*/ 1803232 h 1931308"/>
              <a:gd name="connsiteX148" fmla="*/ 1720353 w 2411140"/>
              <a:gd name="connsiteY148" fmla="*/ 1814589 h 1931308"/>
              <a:gd name="connsiteX149" fmla="*/ 1720012 w 2411140"/>
              <a:gd name="connsiteY149" fmla="*/ 1814728 h 1931308"/>
              <a:gd name="connsiteX150" fmla="*/ 650034 w 2411140"/>
              <a:gd name="connsiteY150" fmla="*/ 1771455 h 1931308"/>
              <a:gd name="connsiteX151" fmla="*/ 650062 w 2411140"/>
              <a:gd name="connsiteY151" fmla="*/ 1771461 h 1931308"/>
              <a:gd name="connsiteX152" fmla="*/ 656943 w 2411140"/>
              <a:gd name="connsiteY152" fmla="*/ 1779594 h 1931308"/>
              <a:gd name="connsiteX153" fmla="*/ 676268 w 2411140"/>
              <a:gd name="connsiteY153" fmla="*/ 1805673 h 1931308"/>
              <a:gd name="connsiteX154" fmla="*/ 655912 w 2411140"/>
              <a:gd name="connsiteY154" fmla="*/ 1781507 h 1931308"/>
              <a:gd name="connsiteX155" fmla="*/ 1781292 w 2411140"/>
              <a:gd name="connsiteY155" fmla="*/ 1758525 h 1931308"/>
              <a:gd name="connsiteX156" fmla="*/ 1771614 w 2411140"/>
              <a:gd name="connsiteY156" fmla="*/ 1761120 h 1931308"/>
              <a:gd name="connsiteX157" fmla="*/ 1750050 w 2411140"/>
              <a:gd name="connsiteY157" fmla="*/ 1775840 h 1931308"/>
              <a:gd name="connsiteX158" fmla="*/ 1728892 w 2411140"/>
              <a:gd name="connsiteY158" fmla="*/ 1803232 h 1931308"/>
              <a:gd name="connsiteX159" fmla="*/ 1751007 w 2411140"/>
              <a:gd name="connsiteY159" fmla="*/ 1773816 h 1931308"/>
              <a:gd name="connsiteX160" fmla="*/ 1767492 w 2411140"/>
              <a:gd name="connsiteY160" fmla="*/ 1761157 h 1931308"/>
              <a:gd name="connsiteX161" fmla="*/ 1849610 w 2411140"/>
              <a:gd name="connsiteY161" fmla="*/ 1740203 h 1931308"/>
              <a:gd name="connsiteX162" fmla="*/ 1809618 w 2411140"/>
              <a:gd name="connsiteY162" fmla="*/ 1753121 h 1931308"/>
              <a:gd name="connsiteX163" fmla="*/ 1781292 w 2411140"/>
              <a:gd name="connsiteY163" fmla="*/ 1758525 h 1931308"/>
              <a:gd name="connsiteX164" fmla="*/ 1852106 w 2411140"/>
              <a:gd name="connsiteY164" fmla="*/ 1739534 h 1931308"/>
              <a:gd name="connsiteX165" fmla="*/ 1852865 w 2411140"/>
              <a:gd name="connsiteY165" fmla="*/ 1740293 h 1931308"/>
              <a:gd name="connsiteX166" fmla="*/ 1852837 w 2411140"/>
              <a:gd name="connsiteY166" fmla="*/ 1740302 h 1931308"/>
              <a:gd name="connsiteX167" fmla="*/ 1852077 w 2411140"/>
              <a:gd name="connsiteY167" fmla="*/ 1739542 h 1931308"/>
              <a:gd name="connsiteX168" fmla="*/ 1851799 w 2411140"/>
              <a:gd name="connsiteY168" fmla="*/ 1739264 h 1931308"/>
              <a:gd name="connsiteX169" fmla="*/ 1852077 w 2411140"/>
              <a:gd name="connsiteY169" fmla="*/ 1739542 h 1931308"/>
              <a:gd name="connsiteX170" fmla="*/ 1849610 w 2411140"/>
              <a:gd name="connsiteY170" fmla="*/ 1740203 h 1931308"/>
              <a:gd name="connsiteX171" fmla="*/ 1850474 w 2411140"/>
              <a:gd name="connsiteY171" fmla="*/ 1739924 h 1931308"/>
              <a:gd name="connsiteX172" fmla="*/ 1850903 w 2411140"/>
              <a:gd name="connsiteY172" fmla="*/ 1738331 h 1931308"/>
              <a:gd name="connsiteX173" fmla="*/ 1851824 w 2411140"/>
              <a:gd name="connsiteY173" fmla="*/ 1739252 h 1931308"/>
              <a:gd name="connsiteX174" fmla="*/ 1851799 w 2411140"/>
              <a:gd name="connsiteY174" fmla="*/ 1739264 h 1931308"/>
              <a:gd name="connsiteX175" fmla="*/ 1850878 w 2411140"/>
              <a:gd name="connsiteY175" fmla="*/ 1738343 h 1931308"/>
              <a:gd name="connsiteX176" fmla="*/ 1883246 w 2411140"/>
              <a:gd name="connsiteY176" fmla="*/ 1723592 h 1931308"/>
              <a:gd name="connsiteX177" fmla="*/ 1879427 w 2411140"/>
              <a:gd name="connsiteY177" fmla="*/ 1725696 h 1931308"/>
              <a:gd name="connsiteX178" fmla="*/ 1852571 w 2411140"/>
              <a:gd name="connsiteY178" fmla="*/ 1739409 h 1931308"/>
              <a:gd name="connsiteX179" fmla="*/ 1852106 w 2411140"/>
              <a:gd name="connsiteY179" fmla="*/ 1739534 h 1931308"/>
              <a:gd name="connsiteX180" fmla="*/ 1851824 w 2411140"/>
              <a:gd name="connsiteY180" fmla="*/ 1739252 h 1931308"/>
              <a:gd name="connsiteX181" fmla="*/ 1928823 w 2411140"/>
              <a:gd name="connsiteY181" fmla="*/ 1576568 h 1931308"/>
              <a:gd name="connsiteX182" fmla="*/ 1922158 w 2411140"/>
              <a:gd name="connsiteY182" fmla="*/ 1589750 h 1931308"/>
              <a:gd name="connsiteX183" fmla="*/ 1904050 w 2411140"/>
              <a:gd name="connsiteY183" fmla="*/ 1615151 h 1931308"/>
              <a:gd name="connsiteX184" fmla="*/ 1905451 w 2411140"/>
              <a:gd name="connsiteY184" fmla="*/ 1609526 h 1931308"/>
              <a:gd name="connsiteX185" fmla="*/ 332523 w 2411140"/>
              <a:gd name="connsiteY185" fmla="*/ 1558218 h 1931308"/>
              <a:gd name="connsiteX186" fmla="*/ 368487 w 2411140"/>
              <a:gd name="connsiteY186" fmla="*/ 1559129 h 1931308"/>
              <a:gd name="connsiteX187" fmla="*/ 346776 w 2411140"/>
              <a:gd name="connsiteY187" fmla="*/ 1559252 h 1931308"/>
              <a:gd name="connsiteX188" fmla="*/ 319278 w 2411140"/>
              <a:gd name="connsiteY188" fmla="*/ 1557256 h 1931308"/>
              <a:gd name="connsiteX189" fmla="*/ 332523 w 2411140"/>
              <a:gd name="connsiteY189" fmla="*/ 1558218 h 1931308"/>
              <a:gd name="connsiteX190" fmla="*/ 332305 w 2411140"/>
              <a:gd name="connsiteY190" fmla="*/ 1558212 h 1931308"/>
              <a:gd name="connsiteX191" fmla="*/ 319278 w 2411140"/>
              <a:gd name="connsiteY191" fmla="*/ 1557256 h 1931308"/>
              <a:gd name="connsiteX192" fmla="*/ 293376 w 2411140"/>
              <a:gd name="connsiteY192" fmla="*/ 1554912 h 1931308"/>
              <a:gd name="connsiteX193" fmla="*/ 306472 w 2411140"/>
              <a:gd name="connsiteY193" fmla="*/ 1556704 h 1931308"/>
              <a:gd name="connsiteX194" fmla="*/ 299871 w 2411140"/>
              <a:gd name="connsiteY194" fmla="*/ 1555885 h 1931308"/>
              <a:gd name="connsiteX195" fmla="*/ 293304 w 2411140"/>
              <a:gd name="connsiteY195" fmla="*/ 1554901 h 1931308"/>
              <a:gd name="connsiteX196" fmla="*/ 293376 w 2411140"/>
              <a:gd name="connsiteY196" fmla="*/ 1554912 h 1931308"/>
              <a:gd name="connsiteX197" fmla="*/ 293298 w 2411140"/>
              <a:gd name="connsiteY197" fmla="*/ 1554901 h 1931308"/>
              <a:gd name="connsiteX198" fmla="*/ 468013 w 2411140"/>
              <a:gd name="connsiteY198" fmla="*/ 1530408 h 1931308"/>
              <a:gd name="connsiteX199" fmla="*/ 501342 w 2411140"/>
              <a:gd name="connsiteY199" fmla="*/ 1583655 h 1931308"/>
              <a:gd name="connsiteX200" fmla="*/ 549049 w 2411140"/>
              <a:gd name="connsiteY200" fmla="*/ 1630964 h 1931308"/>
              <a:gd name="connsiteX201" fmla="*/ 623734 w 2411140"/>
              <a:gd name="connsiteY201" fmla="*/ 1674214 h 1931308"/>
              <a:gd name="connsiteX202" fmla="*/ 615103 w 2411140"/>
              <a:gd name="connsiteY202" fmla="*/ 1675711 h 1931308"/>
              <a:gd name="connsiteX203" fmla="*/ 589933 w 2411140"/>
              <a:gd name="connsiteY203" fmla="*/ 1674607 h 1931308"/>
              <a:gd name="connsiteX204" fmla="*/ 540459 w 2411140"/>
              <a:gd name="connsiteY204" fmla="*/ 1640557 h 1931308"/>
              <a:gd name="connsiteX205" fmla="*/ 521806 w 2411140"/>
              <a:gd name="connsiteY205" fmla="*/ 1624706 h 1931308"/>
              <a:gd name="connsiteX206" fmla="*/ 490057 w 2411140"/>
              <a:gd name="connsiteY206" fmla="*/ 1585678 h 1931308"/>
              <a:gd name="connsiteX207" fmla="*/ 468055 w 2411140"/>
              <a:gd name="connsiteY207" fmla="*/ 1531276 h 1931308"/>
              <a:gd name="connsiteX208" fmla="*/ 2252758 w 2411140"/>
              <a:gd name="connsiteY208" fmla="*/ 1504229 h 1931308"/>
              <a:gd name="connsiteX209" fmla="*/ 2245398 w 2411140"/>
              <a:gd name="connsiteY209" fmla="*/ 1504487 h 1931308"/>
              <a:gd name="connsiteX210" fmla="*/ 2044219 w 2411140"/>
              <a:gd name="connsiteY210" fmla="*/ 1548020 h 1931308"/>
              <a:gd name="connsiteX211" fmla="*/ 2023685 w 2411140"/>
              <a:gd name="connsiteY211" fmla="*/ 1561930 h 1931308"/>
              <a:gd name="connsiteX212" fmla="*/ 1983207 w 2411140"/>
              <a:gd name="connsiteY212" fmla="*/ 1636373 h 1931308"/>
              <a:gd name="connsiteX213" fmla="*/ 1963041 w 2411140"/>
              <a:gd name="connsiteY213" fmla="*/ 1662133 h 1931308"/>
              <a:gd name="connsiteX214" fmla="*/ 1981367 w 2411140"/>
              <a:gd name="connsiteY214" fmla="*/ 1645132 h 1931308"/>
              <a:gd name="connsiteX215" fmla="*/ 2028064 w 2411140"/>
              <a:gd name="connsiteY215" fmla="*/ 1565389 h 1931308"/>
              <a:gd name="connsiteX216" fmla="*/ 2040208 w 2411140"/>
              <a:gd name="connsiteY216" fmla="*/ 1554644 h 1931308"/>
              <a:gd name="connsiteX217" fmla="*/ 2069647 w 2411140"/>
              <a:gd name="connsiteY217" fmla="*/ 1553135 h 1931308"/>
              <a:gd name="connsiteX218" fmla="*/ 2201828 w 2411140"/>
              <a:gd name="connsiteY218" fmla="*/ 1528664 h 1931308"/>
              <a:gd name="connsiteX219" fmla="*/ 2252758 w 2411140"/>
              <a:gd name="connsiteY219" fmla="*/ 1504229 h 1931308"/>
              <a:gd name="connsiteX220" fmla="*/ 2344770 w 2411140"/>
              <a:gd name="connsiteY220" fmla="*/ 1426684 h 1931308"/>
              <a:gd name="connsiteX221" fmla="*/ 2344420 w 2411140"/>
              <a:gd name="connsiteY221" fmla="*/ 1429057 h 1931308"/>
              <a:gd name="connsiteX222" fmla="*/ 2343209 w 2411140"/>
              <a:gd name="connsiteY222" fmla="*/ 1430705 h 1931308"/>
              <a:gd name="connsiteX223" fmla="*/ 2343063 w 2411140"/>
              <a:gd name="connsiteY223" fmla="*/ 1430366 h 1931308"/>
              <a:gd name="connsiteX224" fmla="*/ 2343173 w 2411140"/>
              <a:gd name="connsiteY224" fmla="*/ 1430190 h 1931308"/>
              <a:gd name="connsiteX225" fmla="*/ 2311442 w 2411140"/>
              <a:gd name="connsiteY225" fmla="*/ 1404016 h 1931308"/>
              <a:gd name="connsiteX226" fmla="*/ 2310311 w 2411140"/>
              <a:gd name="connsiteY226" fmla="*/ 1406124 h 1931308"/>
              <a:gd name="connsiteX227" fmla="*/ 2317376 w 2411140"/>
              <a:gd name="connsiteY227" fmla="*/ 1404210 h 1931308"/>
              <a:gd name="connsiteX228" fmla="*/ 2342215 w 2411140"/>
              <a:gd name="connsiteY228" fmla="*/ 1410466 h 1931308"/>
              <a:gd name="connsiteX229" fmla="*/ 2340633 w 2411140"/>
              <a:gd name="connsiteY229" fmla="*/ 1424744 h 1931308"/>
              <a:gd name="connsiteX230" fmla="*/ 2343063 w 2411140"/>
              <a:gd name="connsiteY230" fmla="*/ 1430366 h 1931308"/>
              <a:gd name="connsiteX231" fmla="*/ 2337101 w 2411140"/>
              <a:gd name="connsiteY231" fmla="*/ 1439868 h 1931308"/>
              <a:gd name="connsiteX232" fmla="*/ 2331765 w 2411140"/>
              <a:gd name="connsiteY232" fmla="*/ 1449546 h 1931308"/>
              <a:gd name="connsiteX233" fmla="*/ 2270458 w 2411140"/>
              <a:gd name="connsiteY233" fmla="*/ 1501064 h 1931308"/>
              <a:gd name="connsiteX234" fmla="*/ 2094707 w 2411140"/>
              <a:gd name="connsiteY234" fmla="*/ 1557587 h 1931308"/>
              <a:gd name="connsiteX235" fmla="*/ 2044514 w 2411140"/>
              <a:gd name="connsiteY235" fmla="*/ 1558912 h 1931308"/>
              <a:gd name="connsiteX236" fmla="*/ 2033474 w 2411140"/>
              <a:gd name="connsiteY236" fmla="*/ 1566676 h 1931308"/>
              <a:gd name="connsiteX237" fmla="*/ 1777723 w 2411140"/>
              <a:gd name="connsiteY237" fmla="*/ 1768112 h 1931308"/>
              <a:gd name="connsiteX238" fmla="*/ 1754466 w 2411140"/>
              <a:gd name="connsiteY238" fmla="*/ 1783825 h 1931308"/>
              <a:gd name="connsiteX239" fmla="*/ 1656397 w 2411140"/>
              <a:gd name="connsiteY239" fmla="*/ 1879134 h 1931308"/>
              <a:gd name="connsiteX240" fmla="*/ 1656250 w 2411140"/>
              <a:gd name="connsiteY240" fmla="*/ 1878726 h 1931308"/>
              <a:gd name="connsiteX241" fmla="*/ 1656250 w 2411140"/>
              <a:gd name="connsiteY241" fmla="*/ 1874093 h 1931308"/>
              <a:gd name="connsiteX242" fmla="*/ 1655536 w 2411140"/>
              <a:gd name="connsiteY242" fmla="*/ 1874142 h 1931308"/>
              <a:gd name="connsiteX243" fmla="*/ 1656139 w 2411140"/>
              <a:gd name="connsiteY243" fmla="*/ 1873835 h 1931308"/>
              <a:gd name="connsiteX244" fmla="*/ 1659524 w 2411140"/>
              <a:gd name="connsiteY244" fmla="*/ 1871223 h 1931308"/>
              <a:gd name="connsiteX245" fmla="*/ 1747841 w 2411140"/>
              <a:gd name="connsiteY245" fmla="*/ 1782906 h 1931308"/>
              <a:gd name="connsiteX246" fmla="*/ 1780335 w 2411140"/>
              <a:gd name="connsiteY246" fmla="*/ 1762114 h 1931308"/>
              <a:gd name="connsiteX247" fmla="*/ 1852837 w 2411140"/>
              <a:gd name="connsiteY247" fmla="*/ 1740302 h 1931308"/>
              <a:gd name="connsiteX248" fmla="*/ 1852865 w 2411140"/>
              <a:gd name="connsiteY248" fmla="*/ 1740330 h 1931308"/>
              <a:gd name="connsiteX249" fmla="*/ 1879427 w 2411140"/>
              <a:gd name="connsiteY249" fmla="*/ 1725696 h 1931308"/>
              <a:gd name="connsiteX250" fmla="*/ 1895810 w 2411140"/>
              <a:gd name="connsiteY250" fmla="*/ 1717330 h 1931308"/>
              <a:gd name="connsiteX251" fmla="*/ 1883246 w 2411140"/>
              <a:gd name="connsiteY251" fmla="*/ 1723592 h 1931308"/>
              <a:gd name="connsiteX252" fmla="*/ 1899085 w 2411140"/>
              <a:gd name="connsiteY252" fmla="*/ 1714865 h 1931308"/>
              <a:gd name="connsiteX253" fmla="*/ 1874913 w 2411140"/>
              <a:gd name="connsiteY253" fmla="*/ 1726480 h 1931308"/>
              <a:gd name="connsiteX254" fmla="*/ 1850903 w 2411140"/>
              <a:gd name="connsiteY254" fmla="*/ 1738331 h 1931308"/>
              <a:gd name="connsiteX255" fmla="*/ 1850878 w 2411140"/>
              <a:gd name="connsiteY255" fmla="*/ 1738306 h 1931308"/>
              <a:gd name="connsiteX256" fmla="*/ 1841421 w 2411140"/>
              <a:gd name="connsiteY256" fmla="*/ 1740587 h 1931308"/>
              <a:gd name="connsiteX257" fmla="*/ 1765505 w 2411140"/>
              <a:gd name="connsiteY257" fmla="*/ 1758287 h 1931308"/>
              <a:gd name="connsiteX258" fmla="*/ 1750197 w 2411140"/>
              <a:gd name="connsiteY258" fmla="*/ 1769327 h 1931308"/>
              <a:gd name="connsiteX259" fmla="*/ 1719507 w 2411140"/>
              <a:gd name="connsiteY259" fmla="*/ 1812639 h 1931308"/>
              <a:gd name="connsiteX260" fmla="*/ 1719284 w 2411140"/>
              <a:gd name="connsiteY260" fmla="*/ 1812863 h 1931308"/>
              <a:gd name="connsiteX261" fmla="*/ 1719322 w 2411140"/>
              <a:gd name="connsiteY261" fmla="*/ 1812786 h 1931308"/>
              <a:gd name="connsiteX262" fmla="*/ 1699451 w 2411140"/>
              <a:gd name="connsiteY262" fmla="*/ 1820551 h 1931308"/>
              <a:gd name="connsiteX263" fmla="*/ 1690284 w 2411140"/>
              <a:gd name="connsiteY263" fmla="*/ 1822258 h 1931308"/>
              <a:gd name="connsiteX264" fmla="*/ 1682301 w 2411140"/>
              <a:gd name="connsiteY264" fmla="*/ 1817269 h 1931308"/>
              <a:gd name="connsiteX265" fmla="*/ 1687823 w 2411140"/>
              <a:gd name="connsiteY265" fmla="*/ 1807229 h 1931308"/>
              <a:gd name="connsiteX266" fmla="*/ 1741623 w 2411140"/>
              <a:gd name="connsiteY266" fmla="*/ 1744340 h 1931308"/>
              <a:gd name="connsiteX267" fmla="*/ 1754687 w 2411140"/>
              <a:gd name="connsiteY267" fmla="*/ 1737680 h 1931308"/>
              <a:gd name="connsiteX268" fmla="*/ 1992002 w 2411140"/>
              <a:gd name="connsiteY268" fmla="*/ 1564910 h 1931308"/>
              <a:gd name="connsiteX269" fmla="*/ 2032480 w 2411140"/>
              <a:gd name="connsiteY269" fmla="*/ 1540586 h 1931308"/>
              <a:gd name="connsiteX270" fmla="*/ 2249850 w 2411140"/>
              <a:gd name="connsiteY270" fmla="*/ 1464964 h 1931308"/>
              <a:gd name="connsiteX271" fmla="*/ 2298498 w 2411140"/>
              <a:gd name="connsiteY271" fmla="*/ 1416390 h 1931308"/>
              <a:gd name="connsiteX272" fmla="*/ 2309538 w 2411140"/>
              <a:gd name="connsiteY272" fmla="*/ 1404467 h 1931308"/>
              <a:gd name="connsiteX273" fmla="*/ 2268692 w 2411140"/>
              <a:gd name="connsiteY273" fmla="*/ 1346767 h 1931308"/>
              <a:gd name="connsiteX274" fmla="*/ 2255481 w 2411140"/>
              <a:gd name="connsiteY274" fmla="*/ 1367939 h 1931308"/>
              <a:gd name="connsiteX275" fmla="*/ 2219713 w 2411140"/>
              <a:gd name="connsiteY275" fmla="*/ 1412885 h 1931308"/>
              <a:gd name="connsiteX276" fmla="*/ 2169225 w 2411140"/>
              <a:gd name="connsiteY276" fmla="*/ 1457532 h 1931308"/>
              <a:gd name="connsiteX277" fmla="*/ 2061478 w 2411140"/>
              <a:gd name="connsiteY277" fmla="*/ 1499298 h 1931308"/>
              <a:gd name="connsiteX278" fmla="*/ 1976841 w 2411140"/>
              <a:gd name="connsiteY278" fmla="*/ 1505996 h 1931308"/>
              <a:gd name="connsiteX279" fmla="*/ 1957043 w 2411140"/>
              <a:gd name="connsiteY279" fmla="*/ 1516483 h 1931308"/>
              <a:gd name="connsiteX280" fmla="*/ 1937245 w 2411140"/>
              <a:gd name="connsiteY280" fmla="*/ 1554091 h 1931308"/>
              <a:gd name="connsiteX281" fmla="*/ 1906224 w 2411140"/>
              <a:gd name="connsiteY281" fmla="*/ 1606419 h 1931308"/>
              <a:gd name="connsiteX282" fmla="*/ 1905451 w 2411140"/>
              <a:gd name="connsiteY282" fmla="*/ 1609526 h 1931308"/>
              <a:gd name="connsiteX283" fmla="*/ 1902434 w 2411140"/>
              <a:gd name="connsiteY283" fmla="*/ 1613779 h 1931308"/>
              <a:gd name="connsiteX284" fmla="*/ 1889444 w 2411140"/>
              <a:gd name="connsiteY284" fmla="*/ 1627064 h 1931308"/>
              <a:gd name="connsiteX285" fmla="*/ 1783537 w 2411140"/>
              <a:gd name="connsiteY285" fmla="*/ 1688113 h 1931308"/>
              <a:gd name="connsiteX286" fmla="*/ 1766002 w 2411140"/>
              <a:gd name="connsiteY286" fmla="*/ 1690417 h 1931308"/>
              <a:gd name="connsiteX287" fmla="*/ 1753428 w 2411140"/>
              <a:gd name="connsiteY287" fmla="*/ 1686259 h 1931308"/>
              <a:gd name="connsiteX288" fmla="*/ 1818749 w 2411140"/>
              <a:gd name="connsiteY288" fmla="*/ 1660511 h 1931308"/>
              <a:gd name="connsiteX289" fmla="*/ 1953915 w 2411140"/>
              <a:gd name="connsiteY289" fmla="*/ 1509970 h 1931308"/>
              <a:gd name="connsiteX290" fmla="*/ 1967310 w 2411140"/>
              <a:gd name="connsiteY290" fmla="*/ 1502610 h 1931308"/>
              <a:gd name="connsiteX291" fmla="*/ 2119657 w 2411140"/>
              <a:gd name="connsiteY291" fmla="*/ 1475784 h 1931308"/>
              <a:gd name="connsiteX292" fmla="*/ 2264239 w 2411140"/>
              <a:gd name="connsiteY292" fmla="*/ 1351330 h 1931308"/>
              <a:gd name="connsiteX293" fmla="*/ 2268692 w 2411140"/>
              <a:gd name="connsiteY293" fmla="*/ 1346767 h 1931308"/>
              <a:gd name="connsiteX294" fmla="*/ 115172 w 2411140"/>
              <a:gd name="connsiteY294" fmla="*/ 1305007 h 1931308"/>
              <a:gd name="connsiteX295" fmla="*/ 130978 w 2411140"/>
              <a:gd name="connsiteY295" fmla="*/ 1341505 h 1931308"/>
              <a:gd name="connsiteX296" fmla="*/ 213702 w 2411140"/>
              <a:gd name="connsiteY296" fmla="*/ 1436445 h 1931308"/>
              <a:gd name="connsiteX297" fmla="*/ 222883 w 2411140"/>
              <a:gd name="connsiteY297" fmla="*/ 1442623 h 1931308"/>
              <a:gd name="connsiteX298" fmla="*/ 229154 w 2411140"/>
              <a:gd name="connsiteY298" fmla="*/ 1443287 h 1931308"/>
              <a:gd name="connsiteX299" fmla="*/ 229857 w 2411140"/>
              <a:gd name="connsiteY299" fmla="*/ 1443805 h 1931308"/>
              <a:gd name="connsiteX300" fmla="*/ 234052 w 2411140"/>
              <a:gd name="connsiteY300" fmla="*/ 1444026 h 1931308"/>
              <a:gd name="connsiteX301" fmla="*/ 301649 w 2411140"/>
              <a:gd name="connsiteY301" fmla="*/ 1479473 h 1931308"/>
              <a:gd name="connsiteX302" fmla="*/ 288109 w 2411140"/>
              <a:gd name="connsiteY302" fmla="*/ 1481418 h 1931308"/>
              <a:gd name="connsiteX303" fmla="*/ 270041 w 2411140"/>
              <a:gd name="connsiteY303" fmla="*/ 1475746 h 1931308"/>
              <a:gd name="connsiteX304" fmla="*/ 245827 w 2411140"/>
              <a:gd name="connsiteY304" fmla="*/ 1463235 h 1931308"/>
              <a:gd name="connsiteX305" fmla="*/ 128488 w 2411140"/>
              <a:gd name="connsiteY305" fmla="*/ 1342874 h 1931308"/>
              <a:gd name="connsiteX306" fmla="*/ 10462 w 2411140"/>
              <a:gd name="connsiteY306" fmla="*/ 1289987 h 1931308"/>
              <a:gd name="connsiteX307" fmla="*/ 13406 w 2411140"/>
              <a:gd name="connsiteY307" fmla="*/ 1295948 h 1931308"/>
              <a:gd name="connsiteX308" fmla="*/ 22109 w 2411140"/>
              <a:gd name="connsiteY308" fmla="*/ 1324021 h 1931308"/>
              <a:gd name="connsiteX309" fmla="*/ 38331 w 2411140"/>
              <a:gd name="connsiteY309" fmla="*/ 1332277 h 1931308"/>
              <a:gd name="connsiteX310" fmla="*/ 38595 w 2411140"/>
              <a:gd name="connsiteY310" fmla="*/ 1332572 h 1931308"/>
              <a:gd name="connsiteX311" fmla="*/ 38947 w 2411140"/>
              <a:gd name="connsiteY311" fmla="*/ 1332591 h 1931308"/>
              <a:gd name="connsiteX312" fmla="*/ 48365 w 2411140"/>
              <a:gd name="connsiteY312" fmla="*/ 1337384 h 1931308"/>
              <a:gd name="connsiteX313" fmla="*/ 56645 w 2411140"/>
              <a:gd name="connsiteY313" fmla="*/ 1339997 h 1931308"/>
              <a:gd name="connsiteX314" fmla="*/ 65881 w 2411140"/>
              <a:gd name="connsiteY314" fmla="*/ 1333962 h 1931308"/>
              <a:gd name="connsiteX315" fmla="*/ 65881 w 2411140"/>
              <a:gd name="connsiteY315" fmla="*/ 1333961 h 1931308"/>
              <a:gd name="connsiteX316" fmla="*/ 97455 w 2411140"/>
              <a:gd name="connsiteY316" fmla="*/ 1396850 h 1931308"/>
              <a:gd name="connsiteX317" fmla="*/ 258228 w 2411140"/>
              <a:gd name="connsiteY317" fmla="*/ 1521635 h 1931308"/>
              <a:gd name="connsiteX318" fmla="*/ 260837 w 2411140"/>
              <a:gd name="connsiteY318" fmla="*/ 1523011 h 1931308"/>
              <a:gd name="connsiteX319" fmla="*/ 253408 w 2411140"/>
              <a:gd name="connsiteY319" fmla="*/ 1528442 h 1931308"/>
              <a:gd name="connsiteX320" fmla="*/ 260363 w 2411140"/>
              <a:gd name="connsiteY320" fmla="*/ 1536023 h 1931308"/>
              <a:gd name="connsiteX321" fmla="*/ 265184 w 2411140"/>
              <a:gd name="connsiteY321" fmla="*/ 1538525 h 1931308"/>
              <a:gd name="connsiteX322" fmla="*/ 331238 w 2411140"/>
              <a:gd name="connsiteY322" fmla="*/ 1550337 h 1931308"/>
              <a:gd name="connsiteX323" fmla="*/ 300290 w 2411140"/>
              <a:gd name="connsiteY323" fmla="*/ 1548019 h 1931308"/>
              <a:gd name="connsiteX324" fmla="*/ 251053 w 2411140"/>
              <a:gd name="connsiteY324" fmla="*/ 1540402 h 1931308"/>
              <a:gd name="connsiteX325" fmla="*/ 251207 w 2411140"/>
              <a:gd name="connsiteY325" fmla="*/ 1542452 h 1931308"/>
              <a:gd name="connsiteX326" fmla="*/ 249176 w 2411140"/>
              <a:gd name="connsiteY326" fmla="*/ 1542095 h 1931308"/>
              <a:gd name="connsiteX327" fmla="*/ 249039 w 2411140"/>
              <a:gd name="connsiteY327" fmla="*/ 1542043 h 1931308"/>
              <a:gd name="connsiteX328" fmla="*/ 239793 w 2411140"/>
              <a:gd name="connsiteY328" fmla="*/ 1537311 h 1931308"/>
              <a:gd name="connsiteX329" fmla="*/ 154125 w 2411140"/>
              <a:gd name="connsiteY329" fmla="*/ 1499555 h 1931308"/>
              <a:gd name="connsiteX330" fmla="*/ 73970 w 2411140"/>
              <a:gd name="connsiteY330" fmla="*/ 1433233 h 1931308"/>
              <a:gd name="connsiteX331" fmla="*/ 72555 w 2411140"/>
              <a:gd name="connsiteY331" fmla="*/ 1431576 h 1931308"/>
              <a:gd name="connsiteX332" fmla="*/ 21355 w 2411140"/>
              <a:gd name="connsiteY332" fmla="*/ 1340916 h 1931308"/>
              <a:gd name="connsiteX333" fmla="*/ 10316 w 2411140"/>
              <a:gd name="connsiteY333" fmla="*/ 1290943 h 1931308"/>
              <a:gd name="connsiteX334" fmla="*/ 10299 w 2411140"/>
              <a:gd name="connsiteY334" fmla="*/ 1290479 h 1931308"/>
              <a:gd name="connsiteX335" fmla="*/ 108646 w 2411140"/>
              <a:gd name="connsiteY335" fmla="*/ 1288695 h 1931308"/>
              <a:gd name="connsiteX336" fmla="*/ 109790 w 2411140"/>
              <a:gd name="connsiteY336" fmla="*/ 1289703 h 1931308"/>
              <a:gd name="connsiteX337" fmla="*/ 115172 w 2411140"/>
              <a:gd name="connsiteY337" fmla="*/ 1305007 h 1931308"/>
              <a:gd name="connsiteX338" fmla="*/ 108311 w 2411140"/>
              <a:gd name="connsiteY338" fmla="*/ 1289164 h 1931308"/>
              <a:gd name="connsiteX339" fmla="*/ 9763 w 2411140"/>
              <a:gd name="connsiteY339" fmla="*/ 1288220 h 1931308"/>
              <a:gd name="connsiteX340" fmla="*/ 10231 w 2411140"/>
              <a:gd name="connsiteY340" fmla="*/ 1288588 h 1931308"/>
              <a:gd name="connsiteX341" fmla="*/ 10299 w 2411140"/>
              <a:gd name="connsiteY341" fmla="*/ 1290479 h 1931308"/>
              <a:gd name="connsiteX342" fmla="*/ 8917 w 2411140"/>
              <a:gd name="connsiteY342" fmla="*/ 1294660 h 1931308"/>
              <a:gd name="connsiteX343" fmla="*/ 9763 w 2411140"/>
              <a:gd name="connsiteY343" fmla="*/ 1288220 h 1931308"/>
              <a:gd name="connsiteX344" fmla="*/ 107648 w 2411140"/>
              <a:gd name="connsiteY344" fmla="*/ 1287815 h 1931308"/>
              <a:gd name="connsiteX345" fmla="*/ 107776 w 2411140"/>
              <a:gd name="connsiteY345" fmla="*/ 1287928 h 1931308"/>
              <a:gd name="connsiteX346" fmla="*/ 108311 w 2411140"/>
              <a:gd name="connsiteY346" fmla="*/ 1289164 h 1931308"/>
              <a:gd name="connsiteX347" fmla="*/ 107280 w 2411140"/>
              <a:gd name="connsiteY347" fmla="*/ 1290612 h 1931308"/>
              <a:gd name="connsiteX348" fmla="*/ 107254 w 2411140"/>
              <a:gd name="connsiteY348" fmla="*/ 1290429 h 1931308"/>
              <a:gd name="connsiteX349" fmla="*/ 2291747 w 2411140"/>
              <a:gd name="connsiteY349" fmla="*/ 1271636 h 1931308"/>
              <a:gd name="connsiteX350" fmla="*/ 2291323 w 2411140"/>
              <a:gd name="connsiteY350" fmla="*/ 1285314 h 1931308"/>
              <a:gd name="connsiteX351" fmla="*/ 2291544 w 2411140"/>
              <a:gd name="connsiteY351" fmla="*/ 1292673 h 1931308"/>
              <a:gd name="connsiteX352" fmla="*/ 2291801 w 2411140"/>
              <a:gd name="connsiteY352" fmla="*/ 1318064 h 1931308"/>
              <a:gd name="connsiteX353" fmla="*/ 2264129 w 2411140"/>
              <a:gd name="connsiteY353" fmla="*/ 1377237 h 1931308"/>
              <a:gd name="connsiteX354" fmla="*/ 2094597 w 2411140"/>
              <a:gd name="connsiteY354" fmla="*/ 1497605 h 1931308"/>
              <a:gd name="connsiteX355" fmla="*/ 1996602 w 2411140"/>
              <a:gd name="connsiteY355" fmla="*/ 1510595 h 1931308"/>
              <a:gd name="connsiteX356" fmla="*/ 1969845 w 2411140"/>
              <a:gd name="connsiteY356" fmla="*/ 1515250 h 1931308"/>
              <a:gd name="connsiteX357" fmla="*/ 1966625 w 2411140"/>
              <a:gd name="connsiteY357" fmla="*/ 1519478 h 1931308"/>
              <a:gd name="connsiteX358" fmla="*/ 1966266 w 2411140"/>
              <a:gd name="connsiteY358" fmla="*/ 1519698 h 1931308"/>
              <a:gd name="connsiteX359" fmla="*/ 1965890 w 2411140"/>
              <a:gd name="connsiteY359" fmla="*/ 1520443 h 1931308"/>
              <a:gd name="connsiteX360" fmla="*/ 1953437 w 2411140"/>
              <a:gd name="connsiteY360" fmla="*/ 1536796 h 1931308"/>
              <a:gd name="connsiteX361" fmla="*/ 1945231 w 2411140"/>
              <a:gd name="connsiteY361" fmla="*/ 1553429 h 1931308"/>
              <a:gd name="connsiteX362" fmla="*/ 1928823 w 2411140"/>
              <a:gd name="connsiteY362" fmla="*/ 1576568 h 1931308"/>
              <a:gd name="connsiteX363" fmla="*/ 1955645 w 2411140"/>
              <a:gd name="connsiteY363" fmla="*/ 1523512 h 1931308"/>
              <a:gd name="connsiteX364" fmla="*/ 1979858 w 2411140"/>
              <a:gd name="connsiteY364" fmla="*/ 1508498 h 1931308"/>
              <a:gd name="connsiteX365" fmla="*/ 2081165 w 2411140"/>
              <a:gd name="connsiteY365" fmla="*/ 1497863 h 1931308"/>
              <a:gd name="connsiteX366" fmla="*/ 2173162 w 2411140"/>
              <a:gd name="connsiteY366" fmla="*/ 1457863 h 1931308"/>
              <a:gd name="connsiteX367" fmla="*/ 2238406 w 2411140"/>
              <a:gd name="connsiteY367" fmla="*/ 1395305 h 1931308"/>
              <a:gd name="connsiteX368" fmla="*/ 2255481 w 2411140"/>
              <a:gd name="connsiteY368" fmla="*/ 1367939 h 1931308"/>
              <a:gd name="connsiteX369" fmla="*/ 2261700 w 2411140"/>
              <a:gd name="connsiteY369" fmla="*/ 1360125 h 1931308"/>
              <a:gd name="connsiteX370" fmla="*/ 2268692 w 2411140"/>
              <a:gd name="connsiteY370" fmla="*/ 1346767 h 1931308"/>
              <a:gd name="connsiteX371" fmla="*/ 2269023 w 2411140"/>
              <a:gd name="connsiteY371" fmla="*/ 1342646 h 1931308"/>
              <a:gd name="connsiteX372" fmla="*/ 2279621 w 2411140"/>
              <a:gd name="connsiteY372" fmla="*/ 1322701 h 1931308"/>
              <a:gd name="connsiteX373" fmla="*/ 2287441 w 2411140"/>
              <a:gd name="connsiteY373" fmla="*/ 1292586 h 1931308"/>
              <a:gd name="connsiteX374" fmla="*/ 106959 w 2411140"/>
              <a:gd name="connsiteY374" fmla="*/ 1262440 h 1931308"/>
              <a:gd name="connsiteX375" fmla="*/ 109010 w 2411140"/>
              <a:gd name="connsiteY375" fmla="*/ 1287484 h 1931308"/>
              <a:gd name="connsiteX376" fmla="*/ 109175 w 2411140"/>
              <a:gd name="connsiteY376" fmla="*/ 1287953 h 1931308"/>
              <a:gd name="connsiteX377" fmla="*/ 108646 w 2411140"/>
              <a:gd name="connsiteY377" fmla="*/ 1288695 h 1931308"/>
              <a:gd name="connsiteX378" fmla="*/ 107776 w 2411140"/>
              <a:gd name="connsiteY378" fmla="*/ 1287928 h 1931308"/>
              <a:gd name="connsiteX379" fmla="*/ 107648 w 2411140"/>
              <a:gd name="connsiteY379" fmla="*/ 1287632 h 1931308"/>
              <a:gd name="connsiteX380" fmla="*/ 104284 w 2411140"/>
              <a:gd name="connsiteY380" fmla="*/ 1164528 h 1931308"/>
              <a:gd name="connsiteX381" fmla="*/ 106959 w 2411140"/>
              <a:gd name="connsiteY381" fmla="*/ 1262440 h 1931308"/>
              <a:gd name="connsiteX382" fmla="*/ 104042 w 2411140"/>
              <a:gd name="connsiteY382" fmla="*/ 1226803 h 1931308"/>
              <a:gd name="connsiteX383" fmla="*/ 2294783 w 2411140"/>
              <a:gd name="connsiteY383" fmla="*/ 1127489 h 1931308"/>
              <a:gd name="connsiteX384" fmla="*/ 2294892 w 2411140"/>
              <a:gd name="connsiteY384" fmla="*/ 1246896 h 1931308"/>
              <a:gd name="connsiteX385" fmla="*/ 2293715 w 2411140"/>
              <a:gd name="connsiteY385" fmla="*/ 1262057 h 1931308"/>
              <a:gd name="connsiteX386" fmla="*/ 2291747 w 2411140"/>
              <a:gd name="connsiteY386" fmla="*/ 1271636 h 1931308"/>
              <a:gd name="connsiteX387" fmla="*/ 2293715 w 2411140"/>
              <a:gd name="connsiteY387" fmla="*/ 1208036 h 1931308"/>
              <a:gd name="connsiteX388" fmla="*/ 2293715 w 2411140"/>
              <a:gd name="connsiteY388" fmla="*/ 1142461 h 1931308"/>
              <a:gd name="connsiteX389" fmla="*/ 8445 w 2411140"/>
              <a:gd name="connsiteY389" fmla="*/ 1047235 h 1931308"/>
              <a:gd name="connsiteX390" fmla="*/ 9363 w 2411140"/>
              <a:gd name="connsiteY390" fmla="*/ 1048233 h 1931308"/>
              <a:gd name="connsiteX391" fmla="*/ 8880 w 2411140"/>
              <a:gd name="connsiteY391" fmla="*/ 1054953 h 1931308"/>
              <a:gd name="connsiteX392" fmla="*/ 8880 w 2411140"/>
              <a:gd name="connsiteY392" fmla="*/ 1164982 h 1931308"/>
              <a:gd name="connsiteX393" fmla="*/ 4685 w 2411140"/>
              <a:gd name="connsiteY393" fmla="*/ 1043141 h 1931308"/>
              <a:gd name="connsiteX394" fmla="*/ 7861 w 2411140"/>
              <a:gd name="connsiteY394" fmla="*/ 1046599 h 1931308"/>
              <a:gd name="connsiteX395" fmla="*/ 8273 w 2411140"/>
              <a:gd name="connsiteY395" fmla="*/ 1183675 h 1931308"/>
              <a:gd name="connsiteX396" fmla="*/ 6796 w 2411140"/>
              <a:gd name="connsiteY396" fmla="*/ 1181559 h 1931308"/>
              <a:gd name="connsiteX397" fmla="*/ 6893 w 2411140"/>
              <a:gd name="connsiteY397" fmla="*/ 1175947 h 1931308"/>
              <a:gd name="connsiteX398" fmla="*/ 6304 w 2411140"/>
              <a:gd name="connsiteY398" fmla="*/ 1054511 h 1931308"/>
              <a:gd name="connsiteX399" fmla="*/ 4693 w 2411140"/>
              <a:gd name="connsiteY399" fmla="*/ 1044003 h 1931308"/>
              <a:gd name="connsiteX400" fmla="*/ 7850 w 2411140"/>
              <a:gd name="connsiteY400" fmla="*/ 885789 h 1931308"/>
              <a:gd name="connsiteX401" fmla="*/ 8445 w 2411140"/>
              <a:gd name="connsiteY401" fmla="*/ 1047235 h 1931308"/>
              <a:gd name="connsiteX402" fmla="*/ 7861 w 2411140"/>
              <a:gd name="connsiteY402" fmla="*/ 1046599 h 1931308"/>
              <a:gd name="connsiteX403" fmla="*/ 7850 w 2411140"/>
              <a:gd name="connsiteY403" fmla="*/ 1042809 h 1931308"/>
              <a:gd name="connsiteX404" fmla="*/ 6342 w 2411140"/>
              <a:gd name="connsiteY404" fmla="*/ 793111 h 1931308"/>
              <a:gd name="connsiteX405" fmla="*/ 6819 w 2411140"/>
              <a:gd name="connsiteY405" fmla="*/ 799607 h 1931308"/>
              <a:gd name="connsiteX406" fmla="*/ 6819 w 2411140"/>
              <a:gd name="connsiteY406" fmla="*/ 806433 h 1931308"/>
              <a:gd name="connsiteX407" fmla="*/ 6488 w 2411140"/>
              <a:gd name="connsiteY407" fmla="*/ 863342 h 1931308"/>
              <a:gd name="connsiteX408" fmla="*/ 4722 w 2411140"/>
              <a:gd name="connsiteY408" fmla="*/ 874823 h 1931308"/>
              <a:gd name="connsiteX409" fmla="*/ 4722 w 2411140"/>
              <a:gd name="connsiteY409" fmla="*/ 862224 h 1931308"/>
              <a:gd name="connsiteX410" fmla="*/ 5642 w 2411140"/>
              <a:gd name="connsiteY410" fmla="*/ 799974 h 1931308"/>
              <a:gd name="connsiteX411" fmla="*/ 6930 w 2411140"/>
              <a:gd name="connsiteY411" fmla="*/ 787352 h 1931308"/>
              <a:gd name="connsiteX412" fmla="*/ 8954 w 2411140"/>
              <a:gd name="connsiteY412" fmla="*/ 798613 h 1931308"/>
              <a:gd name="connsiteX413" fmla="*/ 8954 w 2411140"/>
              <a:gd name="connsiteY413" fmla="*/ 872210 h 1931308"/>
              <a:gd name="connsiteX414" fmla="*/ 10859 w 2411140"/>
              <a:gd name="connsiteY414" fmla="*/ 883463 h 1931308"/>
              <a:gd name="connsiteX415" fmla="*/ 6469 w 2411140"/>
              <a:gd name="connsiteY415" fmla="*/ 878880 h 1931308"/>
              <a:gd name="connsiteX416" fmla="*/ 6819 w 2411140"/>
              <a:gd name="connsiteY416" fmla="*/ 872689 h 1931308"/>
              <a:gd name="connsiteX417" fmla="*/ 6819 w 2411140"/>
              <a:gd name="connsiteY417" fmla="*/ 806433 h 1931308"/>
              <a:gd name="connsiteX418" fmla="*/ 105793 w 2411140"/>
              <a:gd name="connsiteY418" fmla="*/ 776886 h 1931308"/>
              <a:gd name="connsiteX419" fmla="*/ 104284 w 2411140"/>
              <a:gd name="connsiteY419" fmla="*/ 1164528 h 1931308"/>
              <a:gd name="connsiteX420" fmla="*/ 102610 w 2411140"/>
              <a:gd name="connsiteY420" fmla="*/ 1103274 h 1931308"/>
              <a:gd name="connsiteX421" fmla="*/ 103232 w 2411140"/>
              <a:gd name="connsiteY421" fmla="*/ 918834 h 1931308"/>
              <a:gd name="connsiteX422" fmla="*/ 103232 w 2411140"/>
              <a:gd name="connsiteY422" fmla="*/ 790039 h 1931308"/>
              <a:gd name="connsiteX423" fmla="*/ 118099 w 2411140"/>
              <a:gd name="connsiteY423" fmla="*/ 726303 h 1931308"/>
              <a:gd name="connsiteX424" fmla="*/ 118540 w 2411140"/>
              <a:gd name="connsiteY424" fmla="*/ 1110777 h 1931308"/>
              <a:gd name="connsiteX425" fmla="*/ 118540 w 2411140"/>
              <a:gd name="connsiteY425" fmla="*/ 1230925 h 1931308"/>
              <a:gd name="connsiteX426" fmla="*/ 190629 w 2411140"/>
              <a:gd name="connsiteY426" fmla="*/ 1406381 h 1931308"/>
              <a:gd name="connsiteX427" fmla="*/ 234051 w 2411140"/>
              <a:gd name="connsiteY427" fmla="*/ 1443805 h 1931308"/>
              <a:gd name="connsiteX428" fmla="*/ 229154 w 2411140"/>
              <a:gd name="connsiteY428" fmla="*/ 1443287 h 1931308"/>
              <a:gd name="connsiteX429" fmla="*/ 185146 w 2411140"/>
              <a:gd name="connsiteY429" fmla="*/ 1410834 h 1931308"/>
              <a:gd name="connsiteX430" fmla="*/ 115228 w 2411140"/>
              <a:gd name="connsiteY430" fmla="*/ 1299885 h 1931308"/>
              <a:gd name="connsiteX431" fmla="*/ 113260 w 2411140"/>
              <a:gd name="connsiteY431" fmla="*/ 1292760 h 1931308"/>
              <a:gd name="connsiteX432" fmla="*/ 109790 w 2411140"/>
              <a:gd name="connsiteY432" fmla="*/ 1289703 h 1931308"/>
              <a:gd name="connsiteX433" fmla="*/ 109175 w 2411140"/>
              <a:gd name="connsiteY433" fmla="*/ 1287953 h 1931308"/>
              <a:gd name="connsiteX434" fmla="*/ 109745 w 2411140"/>
              <a:gd name="connsiteY434" fmla="*/ 1287153 h 1931308"/>
              <a:gd name="connsiteX435" fmla="*/ 106581 w 2411140"/>
              <a:gd name="connsiteY435" fmla="*/ 1241523 h 1931308"/>
              <a:gd name="connsiteX436" fmla="*/ 106581 w 2411140"/>
              <a:gd name="connsiteY436" fmla="*/ 788125 h 1931308"/>
              <a:gd name="connsiteX437" fmla="*/ 108641 w 2411140"/>
              <a:gd name="connsiteY437" fmla="*/ 770867 h 1931308"/>
              <a:gd name="connsiteX438" fmla="*/ 117864 w 2411140"/>
              <a:gd name="connsiteY438" fmla="*/ 727178 h 1931308"/>
              <a:gd name="connsiteX439" fmla="*/ 6602 w 2411140"/>
              <a:gd name="connsiteY439" fmla="*/ 646569 h 1931308"/>
              <a:gd name="connsiteX440" fmla="*/ 6930 w 2411140"/>
              <a:gd name="connsiteY440" fmla="*/ 787352 h 1931308"/>
              <a:gd name="connsiteX441" fmla="*/ 6342 w 2411140"/>
              <a:gd name="connsiteY441" fmla="*/ 793111 h 1931308"/>
              <a:gd name="connsiteX442" fmla="*/ 5863 w 2411140"/>
              <a:gd name="connsiteY442" fmla="*/ 786580 h 1931308"/>
              <a:gd name="connsiteX443" fmla="*/ 5863 w 2411140"/>
              <a:gd name="connsiteY443" fmla="*/ 651492 h 1931308"/>
              <a:gd name="connsiteX444" fmla="*/ 19533 w 2411140"/>
              <a:gd name="connsiteY444" fmla="*/ 598133 h 1931308"/>
              <a:gd name="connsiteX445" fmla="*/ 15696 w 2411140"/>
              <a:gd name="connsiteY445" fmla="*/ 622604 h 1931308"/>
              <a:gd name="connsiteX446" fmla="*/ 14611 w 2411140"/>
              <a:gd name="connsiteY446" fmla="*/ 626422 h 1931308"/>
              <a:gd name="connsiteX447" fmla="*/ 14191 w 2411140"/>
              <a:gd name="connsiteY447" fmla="*/ 632208 h 1931308"/>
              <a:gd name="connsiteX448" fmla="*/ 7850 w 2411140"/>
              <a:gd name="connsiteY448" fmla="*/ 672651 h 1931308"/>
              <a:gd name="connsiteX449" fmla="*/ 7850 w 2411140"/>
              <a:gd name="connsiteY449" fmla="*/ 661905 h 1931308"/>
              <a:gd name="connsiteX450" fmla="*/ 8513 w 2411140"/>
              <a:gd name="connsiteY450" fmla="*/ 647738 h 1931308"/>
              <a:gd name="connsiteX451" fmla="*/ 9653 w 2411140"/>
              <a:gd name="connsiteY451" fmla="*/ 642034 h 1931308"/>
              <a:gd name="connsiteX452" fmla="*/ 10941 w 2411140"/>
              <a:gd name="connsiteY452" fmla="*/ 628234 h 1931308"/>
              <a:gd name="connsiteX453" fmla="*/ 16662 w 2411140"/>
              <a:gd name="connsiteY453" fmla="*/ 606248 h 1931308"/>
              <a:gd name="connsiteX454" fmla="*/ 23445 w 2411140"/>
              <a:gd name="connsiteY454" fmla="*/ 587078 h 1931308"/>
              <a:gd name="connsiteX455" fmla="*/ 19533 w 2411140"/>
              <a:gd name="connsiteY455" fmla="*/ 598133 h 1931308"/>
              <a:gd name="connsiteX456" fmla="*/ 20089 w 2411140"/>
              <a:gd name="connsiteY456" fmla="*/ 594590 h 1931308"/>
              <a:gd name="connsiteX457" fmla="*/ 30578 w 2411140"/>
              <a:gd name="connsiteY457" fmla="*/ 571114 h 1931308"/>
              <a:gd name="connsiteX458" fmla="*/ 23445 w 2411140"/>
              <a:gd name="connsiteY458" fmla="*/ 587078 h 1931308"/>
              <a:gd name="connsiteX459" fmla="*/ 25933 w 2411140"/>
              <a:gd name="connsiteY459" fmla="*/ 580049 h 1931308"/>
              <a:gd name="connsiteX460" fmla="*/ 55756 w 2411140"/>
              <a:gd name="connsiteY460" fmla="*/ 522688 h 1931308"/>
              <a:gd name="connsiteX461" fmla="*/ 30578 w 2411140"/>
              <a:gd name="connsiteY461" fmla="*/ 571114 h 1931308"/>
              <a:gd name="connsiteX462" fmla="*/ 47968 w 2411140"/>
              <a:gd name="connsiteY462" fmla="*/ 532193 h 1931308"/>
              <a:gd name="connsiteX463" fmla="*/ 71765 w 2411140"/>
              <a:gd name="connsiteY463" fmla="*/ 503149 h 1931308"/>
              <a:gd name="connsiteX464" fmla="*/ 55756 w 2411140"/>
              <a:gd name="connsiteY464" fmla="*/ 522688 h 1931308"/>
              <a:gd name="connsiteX465" fmla="*/ 59368 w 2411140"/>
              <a:gd name="connsiteY465" fmla="*/ 515741 h 1931308"/>
              <a:gd name="connsiteX466" fmla="*/ 230444 w 2411140"/>
              <a:gd name="connsiteY466" fmla="*/ 493006 h 1931308"/>
              <a:gd name="connsiteX467" fmla="*/ 158559 w 2411140"/>
              <a:gd name="connsiteY467" fmla="*/ 566482 h 1931308"/>
              <a:gd name="connsiteX468" fmla="*/ 120307 w 2411140"/>
              <a:gd name="connsiteY468" fmla="*/ 667536 h 1931308"/>
              <a:gd name="connsiteX469" fmla="*/ 118025 w 2411140"/>
              <a:gd name="connsiteY469" fmla="*/ 726414 h 1931308"/>
              <a:gd name="connsiteX470" fmla="*/ 117864 w 2411140"/>
              <a:gd name="connsiteY470" fmla="*/ 727178 h 1931308"/>
              <a:gd name="connsiteX471" fmla="*/ 109193 w 2411140"/>
              <a:gd name="connsiteY471" fmla="*/ 759422 h 1931308"/>
              <a:gd name="connsiteX472" fmla="*/ 105793 w 2411140"/>
              <a:gd name="connsiteY472" fmla="*/ 776886 h 1931308"/>
              <a:gd name="connsiteX473" fmla="*/ 106103 w 2411140"/>
              <a:gd name="connsiteY473" fmla="*/ 697158 h 1931308"/>
              <a:gd name="connsiteX474" fmla="*/ 193941 w 2411140"/>
              <a:gd name="connsiteY474" fmla="*/ 505805 h 1931308"/>
              <a:gd name="connsiteX475" fmla="*/ 204981 w 2411140"/>
              <a:gd name="connsiteY475" fmla="*/ 499328 h 1931308"/>
              <a:gd name="connsiteX476" fmla="*/ 219971 w 2411140"/>
              <a:gd name="connsiteY476" fmla="*/ 496757 h 1931308"/>
              <a:gd name="connsiteX477" fmla="*/ 110726 w 2411140"/>
              <a:gd name="connsiteY477" fmla="*/ 463575 h 1931308"/>
              <a:gd name="connsiteX478" fmla="*/ 71765 w 2411140"/>
              <a:gd name="connsiteY478" fmla="*/ 503149 h 1931308"/>
              <a:gd name="connsiteX479" fmla="*/ 92745 w 2411140"/>
              <a:gd name="connsiteY479" fmla="*/ 477543 h 1931308"/>
              <a:gd name="connsiteX480" fmla="*/ 2093453 w 2411140"/>
              <a:gd name="connsiteY480" fmla="*/ 448095 h 1931308"/>
              <a:gd name="connsiteX481" fmla="*/ 2100190 w 2411140"/>
              <a:gd name="connsiteY481" fmla="*/ 448988 h 1931308"/>
              <a:gd name="connsiteX482" fmla="*/ 2115130 w 2411140"/>
              <a:gd name="connsiteY482" fmla="*/ 451454 h 1931308"/>
              <a:gd name="connsiteX483" fmla="*/ 2151929 w 2411140"/>
              <a:gd name="connsiteY483" fmla="*/ 458814 h 1931308"/>
              <a:gd name="connsiteX484" fmla="*/ 2246429 w 2411140"/>
              <a:gd name="connsiteY484" fmla="*/ 533258 h 1931308"/>
              <a:gd name="connsiteX485" fmla="*/ 2306337 w 2411140"/>
              <a:gd name="connsiteY485" fmla="*/ 682624 h 1931308"/>
              <a:gd name="connsiteX486" fmla="*/ 2306079 w 2411140"/>
              <a:gd name="connsiteY486" fmla="*/ 872468 h 1931308"/>
              <a:gd name="connsiteX487" fmla="*/ 2304681 w 2411140"/>
              <a:gd name="connsiteY487" fmla="*/ 988164 h 1931308"/>
              <a:gd name="connsiteX488" fmla="*/ 2303319 w 2411140"/>
              <a:gd name="connsiteY488" fmla="*/ 1007741 h 1931308"/>
              <a:gd name="connsiteX489" fmla="*/ 2294783 w 2411140"/>
              <a:gd name="connsiteY489" fmla="*/ 1127489 h 1931308"/>
              <a:gd name="connsiteX490" fmla="*/ 2294377 w 2411140"/>
              <a:gd name="connsiteY490" fmla="*/ 686340 h 1931308"/>
              <a:gd name="connsiteX491" fmla="*/ 2231819 w 2411140"/>
              <a:gd name="connsiteY491" fmla="*/ 536901 h 1931308"/>
              <a:gd name="connsiteX492" fmla="*/ 2166851 w 2411140"/>
              <a:gd name="connsiteY492" fmla="*/ 481721 h 1931308"/>
              <a:gd name="connsiteX493" fmla="*/ 134793 w 2411140"/>
              <a:gd name="connsiteY493" fmla="*/ 444880 h 1931308"/>
              <a:gd name="connsiteX494" fmla="*/ 110726 w 2411140"/>
              <a:gd name="connsiteY494" fmla="*/ 463575 h 1931308"/>
              <a:gd name="connsiteX495" fmla="*/ 122466 w 2411140"/>
              <a:gd name="connsiteY495" fmla="*/ 451651 h 1931308"/>
              <a:gd name="connsiteX496" fmla="*/ 123699 w 2411140"/>
              <a:gd name="connsiteY496" fmla="*/ 450932 h 1931308"/>
              <a:gd name="connsiteX497" fmla="*/ 1953915 w 2411140"/>
              <a:gd name="connsiteY497" fmla="*/ 420064 h 1931308"/>
              <a:gd name="connsiteX498" fmla="*/ 1958983 w 2411140"/>
              <a:gd name="connsiteY498" fmla="*/ 426919 h 1931308"/>
              <a:gd name="connsiteX499" fmla="*/ 1958773 w 2411140"/>
              <a:gd name="connsiteY499" fmla="*/ 426946 h 1931308"/>
              <a:gd name="connsiteX500" fmla="*/ 1957044 w 2411140"/>
              <a:gd name="connsiteY500" fmla="*/ 428675 h 1931308"/>
              <a:gd name="connsiteX501" fmla="*/ 1956602 w 2411140"/>
              <a:gd name="connsiteY501" fmla="*/ 428675 h 1931308"/>
              <a:gd name="connsiteX502" fmla="*/ 189434 w 2411140"/>
              <a:gd name="connsiteY502" fmla="*/ 415076 h 1931308"/>
              <a:gd name="connsiteX503" fmla="*/ 134793 w 2411140"/>
              <a:gd name="connsiteY503" fmla="*/ 444880 h 1931308"/>
              <a:gd name="connsiteX504" fmla="*/ 136958 w 2411140"/>
              <a:gd name="connsiteY504" fmla="*/ 443199 h 1931308"/>
              <a:gd name="connsiteX505" fmla="*/ 166668 w 2411140"/>
              <a:gd name="connsiteY505" fmla="*/ 425871 h 1931308"/>
              <a:gd name="connsiteX506" fmla="*/ 204824 w 2411140"/>
              <a:gd name="connsiteY506" fmla="*/ 407779 h 1931308"/>
              <a:gd name="connsiteX507" fmla="*/ 189434 w 2411140"/>
              <a:gd name="connsiteY507" fmla="*/ 415076 h 1931308"/>
              <a:gd name="connsiteX508" fmla="*/ 201742 w 2411140"/>
              <a:gd name="connsiteY508" fmla="*/ 408363 h 1931308"/>
              <a:gd name="connsiteX509" fmla="*/ 209511 w 2411140"/>
              <a:gd name="connsiteY509" fmla="*/ 405556 h 1931308"/>
              <a:gd name="connsiteX510" fmla="*/ 210159 w 2411140"/>
              <a:gd name="connsiteY510" fmla="*/ 406763 h 1931308"/>
              <a:gd name="connsiteX511" fmla="*/ 210095 w 2411140"/>
              <a:gd name="connsiteY511" fmla="*/ 406780 h 1931308"/>
              <a:gd name="connsiteX512" fmla="*/ 204824 w 2411140"/>
              <a:gd name="connsiteY512" fmla="*/ 407779 h 1931308"/>
              <a:gd name="connsiteX513" fmla="*/ 208647 w 2411140"/>
              <a:gd name="connsiteY513" fmla="*/ 403950 h 1931308"/>
              <a:gd name="connsiteX514" fmla="*/ 209769 w 2411140"/>
              <a:gd name="connsiteY514" fmla="*/ 405434 h 1931308"/>
              <a:gd name="connsiteX515" fmla="*/ 209511 w 2411140"/>
              <a:gd name="connsiteY515" fmla="*/ 405556 h 1931308"/>
              <a:gd name="connsiteX516" fmla="*/ 208072 w 2411140"/>
              <a:gd name="connsiteY516" fmla="*/ 402879 h 1931308"/>
              <a:gd name="connsiteX517" fmla="*/ 208647 w 2411140"/>
              <a:gd name="connsiteY517" fmla="*/ 403950 h 1931308"/>
              <a:gd name="connsiteX518" fmla="*/ 208025 w 2411140"/>
              <a:gd name="connsiteY518" fmla="*/ 403126 h 1931308"/>
              <a:gd name="connsiteX519" fmla="*/ 208065 w 2411140"/>
              <a:gd name="connsiteY519" fmla="*/ 402882 h 1931308"/>
              <a:gd name="connsiteX520" fmla="*/ 358759 w 2411140"/>
              <a:gd name="connsiteY520" fmla="*/ 389539 h 1931308"/>
              <a:gd name="connsiteX521" fmla="*/ 359204 w 2411140"/>
              <a:gd name="connsiteY521" fmla="*/ 389558 h 1931308"/>
              <a:gd name="connsiteX522" fmla="*/ 345920 w 2411140"/>
              <a:gd name="connsiteY522" fmla="*/ 391361 h 1931308"/>
              <a:gd name="connsiteX523" fmla="*/ 346337 w 2411140"/>
              <a:gd name="connsiteY523" fmla="*/ 391227 h 1931308"/>
              <a:gd name="connsiteX524" fmla="*/ 352502 w 2411140"/>
              <a:gd name="connsiteY524" fmla="*/ 390455 h 1931308"/>
              <a:gd name="connsiteX525" fmla="*/ 358377 w 2411140"/>
              <a:gd name="connsiteY525" fmla="*/ 382824 h 1931308"/>
              <a:gd name="connsiteX526" fmla="*/ 365570 w 2411140"/>
              <a:gd name="connsiteY526" fmla="*/ 382824 h 1931308"/>
              <a:gd name="connsiteX527" fmla="*/ 369780 w 2411140"/>
              <a:gd name="connsiteY527" fmla="*/ 389227 h 1931308"/>
              <a:gd name="connsiteX528" fmla="*/ 359130 w 2411140"/>
              <a:gd name="connsiteY528" fmla="*/ 389485 h 1931308"/>
              <a:gd name="connsiteX529" fmla="*/ 358759 w 2411140"/>
              <a:gd name="connsiteY529" fmla="*/ 389539 h 1931308"/>
              <a:gd name="connsiteX530" fmla="*/ 352397 w 2411140"/>
              <a:gd name="connsiteY530" fmla="*/ 389273 h 1931308"/>
              <a:gd name="connsiteX531" fmla="*/ 346337 w 2411140"/>
              <a:gd name="connsiteY531" fmla="*/ 391227 h 1931308"/>
              <a:gd name="connsiteX532" fmla="*/ 345846 w 2411140"/>
              <a:gd name="connsiteY532" fmla="*/ 391288 h 1931308"/>
              <a:gd name="connsiteX533" fmla="*/ 78282 w 2411140"/>
              <a:gd name="connsiteY533" fmla="*/ 570792 h 1931308"/>
              <a:gd name="connsiteX534" fmla="*/ 54731 w 2411140"/>
              <a:gd name="connsiteY534" fmla="*/ 672872 h 1931308"/>
              <a:gd name="connsiteX535" fmla="*/ 54731 w 2411140"/>
              <a:gd name="connsiteY535" fmla="*/ 1259959 h 1931308"/>
              <a:gd name="connsiteX536" fmla="*/ 65881 w 2411140"/>
              <a:gd name="connsiteY536" fmla="*/ 1333961 h 1931308"/>
              <a:gd name="connsiteX537" fmla="*/ 65649 w 2411140"/>
              <a:gd name="connsiteY537" fmla="*/ 1334035 h 1931308"/>
              <a:gd name="connsiteX538" fmla="*/ 38947 w 2411140"/>
              <a:gd name="connsiteY538" fmla="*/ 1332591 h 1931308"/>
              <a:gd name="connsiteX539" fmla="*/ 38331 w 2411140"/>
              <a:gd name="connsiteY539" fmla="*/ 1332277 h 1931308"/>
              <a:gd name="connsiteX540" fmla="*/ 20508 w 2411140"/>
              <a:gd name="connsiteY540" fmla="*/ 1312397 h 1931308"/>
              <a:gd name="connsiteX541" fmla="*/ 15099 w 2411140"/>
              <a:gd name="connsiteY541" fmla="*/ 1292415 h 1931308"/>
              <a:gd name="connsiteX542" fmla="*/ 10231 w 2411140"/>
              <a:gd name="connsiteY542" fmla="*/ 1288588 h 1931308"/>
              <a:gd name="connsiteX543" fmla="*/ 8439 w 2411140"/>
              <a:gd name="connsiteY543" fmla="*/ 1238836 h 1931308"/>
              <a:gd name="connsiteX544" fmla="*/ 8273 w 2411140"/>
              <a:gd name="connsiteY544" fmla="*/ 1183675 h 1931308"/>
              <a:gd name="connsiteX545" fmla="*/ 10867 w 2411140"/>
              <a:gd name="connsiteY545" fmla="*/ 1187391 h 1931308"/>
              <a:gd name="connsiteX546" fmla="*/ 10867 w 2411140"/>
              <a:gd name="connsiteY546" fmla="*/ 883507 h 1931308"/>
              <a:gd name="connsiteX547" fmla="*/ 10859 w 2411140"/>
              <a:gd name="connsiteY547" fmla="*/ 883463 h 1931308"/>
              <a:gd name="connsiteX548" fmla="*/ 10867 w 2411140"/>
              <a:gd name="connsiteY548" fmla="*/ 883471 h 1931308"/>
              <a:gd name="connsiteX549" fmla="*/ 10867 w 2411140"/>
              <a:gd name="connsiteY549" fmla="*/ 677950 h 1931308"/>
              <a:gd name="connsiteX550" fmla="*/ 14191 w 2411140"/>
              <a:gd name="connsiteY550" fmla="*/ 632208 h 1931308"/>
              <a:gd name="connsiteX551" fmla="*/ 15696 w 2411140"/>
              <a:gd name="connsiteY551" fmla="*/ 622604 h 1931308"/>
              <a:gd name="connsiteX552" fmla="*/ 28678 w 2411140"/>
              <a:gd name="connsiteY552" fmla="*/ 576937 h 1931308"/>
              <a:gd name="connsiteX553" fmla="*/ 114713 w 2411140"/>
              <a:gd name="connsiteY553" fmla="*/ 460948 h 1931308"/>
              <a:gd name="connsiteX554" fmla="*/ 210169 w 2411140"/>
              <a:gd name="connsiteY554" fmla="*/ 406780 h 1931308"/>
              <a:gd name="connsiteX555" fmla="*/ 210159 w 2411140"/>
              <a:gd name="connsiteY555" fmla="*/ 406763 h 1931308"/>
              <a:gd name="connsiteX556" fmla="*/ 210670 w 2411140"/>
              <a:gd name="connsiteY556" fmla="*/ 406625 h 1931308"/>
              <a:gd name="connsiteX557" fmla="*/ 212010 w 2411140"/>
              <a:gd name="connsiteY557" fmla="*/ 408399 h 1931308"/>
              <a:gd name="connsiteX558" fmla="*/ 228827 w 2411140"/>
              <a:gd name="connsiteY558" fmla="*/ 404351 h 1931308"/>
              <a:gd name="connsiteX559" fmla="*/ 289140 w 2411140"/>
              <a:gd name="connsiteY559" fmla="*/ 390221 h 1931308"/>
              <a:gd name="connsiteX560" fmla="*/ 353023 w 2411140"/>
              <a:gd name="connsiteY560" fmla="*/ 384848 h 1931308"/>
              <a:gd name="connsiteX561" fmla="*/ 365664 w 2411140"/>
              <a:gd name="connsiteY561" fmla="*/ 382799 h 1931308"/>
              <a:gd name="connsiteX562" fmla="*/ 365699 w 2411140"/>
              <a:gd name="connsiteY562" fmla="*/ 382853 h 1931308"/>
              <a:gd name="connsiteX563" fmla="*/ 365571 w 2411140"/>
              <a:gd name="connsiteY563" fmla="*/ 382824 h 1931308"/>
              <a:gd name="connsiteX564" fmla="*/ 365570 w 2411140"/>
              <a:gd name="connsiteY564" fmla="*/ 382824 h 1931308"/>
              <a:gd name="connsiteX565" fmla="*/ 361361 w 2411140"/>
              <a:gd name="connsiteY565" fmla="*/ 381696 h 1931308"/>
              <a:gd name="connsiteX566" fmla="*/ 358377 w 2411140"/>
              <a:gd name="connsiteY566" fmla="*/ 382824 h 1931308"/>
              <a:gd name="connsiteX567" fmla="*/ 354715 w 2411140"/>
              <a:gd name="connsiteY567" fmla="*/ 382824 h 1931308"/>
              <a:gd name="connsiteX568" fmla="*/ 354765 w 2411140"/>
              <a:gd name="connsiteY568" fmla="*/ 382767 h 1931308"/>
              <a:gd name="connsiteX569" fmla="*/ 312989 w 2411140"/>
              <a:gd name="connsiteY569" fmla="*/ 378455 h 1931308"/>
              <a:gd name="connsiteX570" fmla="*/ 305487 w 2411140"/>
              <a:gd name="connsiteY570" fmla="*/ 380827 h 1931308"/>
              <a:gd name="connsiteX571" fmla="*/ 297602 w 2411140"/>
              <a:gd name="connsiteY571" fmla="*/ 380506 h 1931308"/>
              <a:gd name="connsiteX572" fmla="*/ 297604 w 2411140"/>
              <a:gd name="connsiteY572" fmla="*/ 380506 h 1931308"/>
              <a:gd name="connsiteX573" fmla="*/ 305346 w 2411140"/>
              <a:gd name="connsiteY573" fmla="*/ 379600 h 1931308"/>
              <a:gd name="connsiteX574" fmla="*/ 293653 w 2411140"/>
              <a:gd name="connsiteY574" fmla="*/ 376253 h 1931308"/>
              <a:gd name="connsiteX575" fmla="*/ 293519 w 2411140"/>
              <a:gd name="connsiteY575" fmla="*/ 376273 h 1931308"/>
              <a:gd name="connsiteX576" fmla="*/ 293509 w 2411140"/>
              <a:gd name="connsiteY576" fmla="*/ 376276 h 1931308"/>
              <a:gd name="connsiteX577" fmla="*/ 293482 w 2411140"/>
              <a:gd name="connsiteY577" fmla="*/ 376274 h 1931308"/>
              <a:gd name="connsiteX578" fmla="*/ 2113843 w 2411140"/>
              <a:gd name="connsiteY578" fmla="*/ 375906 h 1931308"/>
              <a:gd name="connsiteX579" fmla="*/ 2396899 w 2411140"/>
              <a:gd name="connsiteY579" fmla="*/ 583708 h 1931308"/>
              <a:gd name="connsiteX580" fmla="*/ 2411140 w 2411140"/>
              <a:gd name="connsiteY580" fmla="*/ 666101 h 1931308"/>
              <a:gd name="connsiteX581" fmla="*/ 2411140 w 2411140"/>
              <a:gd name="connsiteY581" fmla="*/ 1262756 h 1931308"/>
              <a:gd name="connsiteX582" fmla="*/ 2341222 w 2411140"/>
              <a:gd name="connsiteY582" fmla="*/ 1440530 h 1931308"/>
              <a:gd name="connsiteX583" fmla="*/ 2331765 w 2411140"/>
              <a:gd name="connsiteY583" fmla="*/ 1449546 h 1931308"/>
              <a:gd name="connsiteX584" fmla="*/ 2338830 w 2411140"/>
              <a:gd name="connsiteY584" fmla="*/ 1440567 h 1931308"/>
              <a:gd name="connsiteX585" fmla="*/ 2344350 w 2411140"/>
              <a:gd name="connsiteY585" fmla="*/ 1429527 h 1931308"/>
              <a:gd name="connsiteX586" fmla="*/ 2344420 w 2411140"/>
              <a:gd name="connsiteY586" fmla="*/ 1429057 h 1931308"/>
              <a:gd name="connsiteX587" fmla="*/ 2351562 w 2411140"/>
              <a:gd name="connsiteY587" fmla="*/ 1419335 h 1931308"/>
              <a:gd name="connsiteX588" fmla="*/ 2406135 w 2411140"/>
              <a:gd name="connsiteY588" fmla="*/ 1263860 h 1931308"/>
              <a:gd name="connsiteX589" fmla="*/ 2406613 w 2411140"/>
              <a:gd name="connsiteY589" fmla="*/ 672799 h 1931308"/>
              <a:gd name="connsiteX590" fmla="*/ 2392298 w 2411140"/>
              <a:gd name="connsiteY590" fmla="*/ 589266 h 1931308"/>
              <a:gd name="connsiteX591" fmla="*/ 2209004 w 2411140"/>
              <a:gd name="connsiteY591" fmla="*/ 404573 h 1931308"/>
              <a:gd name="connsiteX592" fmla="*/ 2111820 w 2411140"/>
              <a:gd name="connsiteY592" fmla="*/ 378941 h 1931308"/>
              <a:gd name="connsiteX593" fmla="*/ 363683 w 2411140"/>
              <a:gd name="connsiteY593" fmla="*/ 375456 h 1931308"/>
              <a:gd name="connsiteX594" fmla="*/ 363274 w 2411140"/>
              <a:gd name="connsiteY594" fmla="*/ 375499 h 1931308"/>
              <a:gd name="connsiteX595" fmla="*/ 339309 w 2411140"/>
              <a:gd name="connsiteY595" fmla="*/ 376223 h 1931308"/>
              <a:gd name="connsiteX596" fmla="*/ 342687 w 2411140"/>
              <a:gd name="connsiteY596" fmla="*/ 375883 h 1931308"/>
              <a:gd name="connsiteX597" fmla="*/ 319597 w 2411140"/>
              <a:gd name="connsiteY597" fmla="*/ 374847 h 1931308"/>
              <a:gd name="connsiteX598" fmla="*/ 332746 w 2411140"/>
              <a:gd name="connsiteY598" fmla="*/ 376421 h 1931308"/>
              <a:gd name="connsiteX599" fmla="*/ 339309 w 2411140"/>
              <a:gd name="connsiteY599" fmla="*/ 376223 h 1931308"/>
              <a:gd name="connsiteX600" fmla="*/ 319792 w 2411140"/>
              <a:gd name="connsiteY600" fmla="*/ 378186 h 1931308"/>
              <a:gd name="connsiteX601" fmla="*/ 318063 w 2411140"/>
              <a:gd name="connsiteY601" fmla="*/ 378234 h 1931308"/>
              <a:gd name="connsiteX602" fmla="*/ 318909 w 2411140"/>
              <a:gd name="connsiteY602" fmla="*/ 374581 h 1931308"/>
              <a:gd name="connsiteX603" fmla="*/ 319718 w 2411140"/>
              <a:gd name="connsiteY603" fmla="*/ 374581 h 1931308"/>
              <a:gd name="connsiteX604" fmla="*/ 319597 w 2411140"/>
              <a:gd name="connsiteY604" fmla="*/ 374847 h 1931308"/>
              <a:gd name="connsiteX605" fmla="*/ 318910 w 2411140"/>
              <a:gd name="connsiteY605" fmla="*/ 374765 h 1931308"/>
              <a:gd name="connsiteX606" fmla="*/ 318824 w 2411140"/>
              <a:gd name="connsiteY606" fmla="*/ 374755 h 1931308"/>
              <a:gd name="connsiteX607" fmla="*/ 308693 w 2411140"/>
              <a:gd name="connsiteY607" fmla="*/ 374446 h 1931308"/>
              <a:gd name="connsiteX608" fmla="*/ 293653 w 2411140"/>
              <a:gd name="connsiteY608" fmla="*/ 376253 h 1931308"/>
              <a:gd name="connsiteX609" fmla="*/ 301146 w 2411140"/>
              <a:gd name="connsiteY609" fmla="*/ 375160 h 1931308"/>
              <a:gd name="connsiteX610" fmla="*/ 308790 w 2411140"/>
              <a:gd name="connsiteY610" fmla="*/ 374434 h 1931308"/>
              <a:gd name="connsiteX611" fmla="*/ 308779 w 2411140"/>
              <a:gd name="connsiteY611" fmla="*/ 374438 h 1931308"/>
              <a:gd name="connsiteX612" fmla="*/ 308693 w 2411140"/>
              <a:gd name="connsiteY612" fmla="*/ 374446 h 1931308"/>
              <a:gd name="connsiteX613" fmla="*/ 318830 w 2411140"/>
              <a:gd name="connsiteY613" fmla="*/ 373922 h 1931308"/>
              <a:gd name="connsiteX614" fmla="*/ 315230 w 2411140"/>
              <a:gd name="connsiteY614" fmla="*/ 374324 h 1931308"/>
              <a:gd name="connsiteX615" fmla="*/ 318824 w 2411140"/>
              <a:gd name="connsiteY615" fmla="*/ 374755 h 1931308"/>
              <a:gd name="connsiteX616" fmla="*/ 317106 w 2411140"/>
              <a:gd name="connsiteY616" fmla="*/ 378261 h 1931308"/>
              <a:gd name="connsiteX617" fmla="*/ 318063 w 2411140"/>
              <a:gd name="connsiteY617" fmla="*/ 378234 h 1931308"/>
              <a:gd name="connsiteX618" fmla="*/ 318004 w 2411140"/>
              <a:gd name="connsiteY618" fmla="*/ 378366 h 1931308"/>
              <a:gd name="connsiteX619" fmla="*/ 317218 w 2411140"/>
              <a:gd name="connsiteY619" fmla="*/ 378445 h 1931308"/>
              <a:gd name="connsiteX620" fmla="*/ 313059 w 2411140"/>
              <a:gd name="connsiteY620" fmla="*/ 378445 h 1931308"/>
              <a:gd name="connsiteX621" fmla="*/ 312989 w 2411140"/>
              <a:gd name="connsiteY621" fmla="*/ 378455 h 1931308"/>
              <a:gd name="connsiteX622" fmla="*/ 313022 w 2411140"/>
              <a:gd name="connsiteY622" fmla="*/ 378445 h 1931308"/>
              <a:gd name="connsiteX623" fmla="*/ 297566 w 2411140"/>
              <a:gd name="connsiteY623" fmla="*/ 380505 h 1931308"/>
              <a:gd name="connsiteX624" fmla="*/ 297602 w 2411140"/>
              <a:gd name="connsiteY624" fmla="*/ 380506 h 1931308"/>
              <a:gd name="connsiteX625" fmla="*/ 252217 w 2411140"/>
              <a:gd name="connsiteY625" fmla="*/ 389218 h 1931308"/>
              <a:gd name="connsiteX626" fmla="*/ 208072 w 2411140"/>
              <a:gd name="connsiteY626" fmla="*/ 402843 h 1931308"/>
              <a:gd name="connsiteX627" fmla="*/ 208065 w 2411140"/>
              <a:gd name="connsiteY627" fmla="*/ 402882 h 1931308"/>
              <a:gd name="connsiteX628" fmla="*/ 200160 w 2411140"/>
              <a:gd name="connsiteY628" fmla="*/ 406338 h 1931308"/>
              <a:gd name="connsiteX629" fmla="*/ 166668 w 2411140"/>
              <a:gd name="connsiteY629" fmla="*/ 425871 h 1931308"/>
              <a:gd name="connsiteX630" fmla="*/ 147665 w 2411140"/>
              <a:gd name="connsiteY630" fmla="*/ 434882 h 1931308"/>
              <a:gd name="connsiteX631" fmla="*/ 136958 w 2411140"/>
              <a:gd name="connsiteY631" fmla="*/ 443199 h 1931308"/>
              <a:gd name="connsiteX632" fmla="*/ 123699 w 2411140"/>
              <a:gd name="connsiteY632" fmla="*/ 450932 h 1931308"/>
              <a:gd name="connsiteX633" fmla="*/ 122565 w 2411140"/>
              <a:gd name="connsiteY633" fmla="*/ 451550 h 1931308"/>
              <a:gd name="connsiteX634" fmla="*/ 122466 w 2411140"/>
              <a:gd name="connsiteY634" fmla="*/ 451651 h 1931308"/>
              <a:gd name="connsiteX635" fmla="*/ 107717 w 2411140"/>
              <a:gd name="connsiteY635" fmla="*/ 460253 h 1931308"/>
              <a:gd name="connsiteX636" fmla="*/ 39313 w 2411140"/>
              <a:gd name="connsiteY636" fmla="*/ 542236 h 1931308"/>
              <a:gd name="connsiteX637" fmla="*/ 25933 w 2411140"/>
              <a:gd name="connsiteY637" fmla="*/ 580049 h 1931308"/>
              <a:gd name="connsiteX638" fmla="*/ 20830 w 2411140"/>
              <a:gd name="connsiteY638" fmla="*/ 589863 h 1931308"/>
              <a:gd name="connsiteX639" fmla="*/ 20089 w 2411140"/>
              <a:gd name="connsiteY639" fmla="*/ 594590 h 1931308"/>
              <a:gd name="connsiteX640" fmla="*/ 19147 w 2411140"/>
              <a:gd name="connsiteY640" fmla="*/ 596698 h 1931308"/>
              <a:gd name="connsiteX641" fmla="*/ 16662 w 2411140"/>
              <a:gd name="connsiteY641" fmla="*/ 606248 h 1931308"/>
              <a:gd name="connsiteX642" fmla="*/ 9064 w 2411140"/>
              <a:gd name="connsiteY642" fmla="*/ 627720 h 1931308"/>
              <a:gd name="connsiteX643" fmla="*/ 7187 w 2411140"/>
              <a:gd name="connsiteY643" fmla="*/ 640894 h 1931308"/>
              <a:gd name="connsiteX644" fmla="*/ 6819 w 2411140"/>
              <a:gd name="connsiteY644" fmla="*/ 645126 h 1931308"/>
              <a:gd name="connsiteX645" fmla="*/ 6602 w 2411140"/>
              <a:gd name="connsiteY645" fmla="*/ 646569 h 1931308"/>
              <a:gd name="connsiteX646" fmla="*/ 6599 w 2411140"/>
              <a:gd name="connsiteY646" fmla="*/ 645125 h 1931308"/>
              <a:gd name="connsiteX647" fmla="*/ 4722 w 2411140"/>
              <a:gd name="connsiteY647" fmla="*/ 651197 h 1931308"/>
              <a:gd name="connsiteX648" fmla="*/ 4722 w 2411140"/>
              <a:gd name="connsiteY648" fmla="*/ 862224 h 1931308"/>
              <a:gd name="connsiteX649" fmla="*/ 4538 w 2411140"/>
              <a:gd name="connsiteY649" fmla="*/ 874676 h 1931308"/>
              <a:gd name="connsiteX650" fmla="*/ 4538 w 2411140"/>
              <a:gd name="connsiteY650" fmla="*/ 1042993 h 1931308"/>
              <a:gd name="connsiteX651" fmla="*/ 4693 w 2411140"/>
              <a:gd name="connsiteY651" fmla="*/ 1044003 h 1931308"/>
              <a:gd name="connsiteX652" fmla="*/ 6893 w 2411140"/>
              <a:gd name="connsiteY652" fmla="*/ 1287522 h 1931308"/>
              <a:gd name="connsiteX653" fmla="*/ 8917 w 2411140"/>
              <a:gd name="connsiteY653" fmla="*/ 1294660 h 1931308"/>
              <a:gd name="connsiteX654" fmla="*/ 46488 w 2411140"/>
              <a:gd name="connsiteY654" fmla="*/ 1401045 h 1931308"/>
              <a:gd name="connsiteX655" fmla="*/ 72555 w 2411140"/>
              <a:gd name="connsiteY655" fmla="*/ 1431576 h 1931308"/>
              <a:gd name="connsiteX656" fmla="*/ 73071 w 2411140"/>
              <a:gd name="connsiteY656" fmla="*/ 1432489 h 1931308"/>
              <a:gd name="connsiteX657" fmla="*/ 73970 w 2411140"/>
              <a:gd name="connsiteY657" fmla="*/ 1433233 h 1931308"/>
              <a:gd name="connsiteX658" fmla="*/ 100854 w 2411140"/>
              <a:gd name="connsiteY658" fmla="*/ 1464720 h 1931308"/>
              <a:gd name="connsiteX659" fmla="*/ 170095 w 2411140"/>
              <a:gd name="connsiteY659" fmla="*/ 1511699 h 1931308"/>
              <a:gd name="connsiteX660" fmla="*/ 249039 w 2411140"/>
              <a:gd name="connsiteY660" fmla="*/ 1542043 h 1931308"/>
              <a:gd name="connsiteX661" fmla="*/ 249140 w 2411140"/>
              <a:gd name="connsiteY661" fmla="*/ 1542094 h 1931308"/>
              <a:gd name="connsiteX662" fmla="*/ 251605 w 2411140"/>
              <a:gd name="connsiteY662" fmla="*/ 1547761 h 1931308"/>
              <a:gd name="connsiteX663" fmla="*/ 251207 w 2411140"/>
              <a:gd name="connsiteY663" fmla="*/ 1542452 h 1931308"/>
              <a:gd name="connsiteX664" fmla="*/ 299185 w 2411140"/>
              <a:gd name="connsiteY664" fmla="*/ 1550890 h 1931308"/>
              <a:gd name="connsiteX665" fmla="*/ 348790 w 2411140"/>
              <a:gd name="connsiteY665" fmla="*/ 1550374 h 1931308"/>
              <a:gd name="connsiteX666" fmla="*/ 311807 w 2411140"/>
              <a:gd name="connsiteY666" fmla="*/ 1546069 h 1931308"/>
              <a:gd name="connsiteX667" fmla="*/ 261908 w 2411140"/>
              <a:gd name="connsiteY667" fmla="*/ 1533557 h 1931308"/>
              <a:gd name="connsiteX668" fmla="*/ 255358 w 2411140"/>
              <a:gd name="connsiteY668" fmla="*/ 1528737 h 1931308"/>
              <a:gd name="connsiteX669" fmla="*/ 262902 w 2411140"/>
              <a:gd name="connsiteY669" fmla="*/ 1524100 h 1931308"/>
              <a:gd name="connsiteX670" fmla="*/ 260837 w 2411140"/>
              <a:gd name="connsiteY670" fmla="*/ 1523011 h 1931308"/>
              <a:gd name="connsiteX671" fmla="*/ 262166 w 2411140"/>
              <a:gd name="connsiteY671" fmla="*/ 1522039 h 1931308"/>
              <a:gd name="connsiteX672" fmla="*/ 290612 w 2411140"/>
              <a:gd name="connsiteY672" fmla="*/ 1529620 h 1931308"/>
              <a:gd name="connsiteX673" fmla="*/ 392323 w 2411140"/>
              <a:gd name="connsiteY673" fmla="*/ 1540659 h 1931308"/>
              <a:gd name="connsiteX674" fmla="*/ 417862 w 2411140"/>
              <a:gd name="connsiteY674" fmla="*/ 1557146 h 1931308"/>
              <a:gd name="connsiteX675" fmla="*/ 534403 w 2411140"/>
              <a:gd name="connsiteY675" fmla="*/ 1691608 h 1931308"/>
              <a:gd name="connsiteX676" fmla="*/ 660439 w 2411140"/>
              <a:gd name="connsiteY676" fmla="*/ 1737754 h 1931308"/>
              <a:gd name="connsiteX677" fmla="*/ 674202 w 2411140"/>
              <a:gd name="connsiteY677" fmla="*/ 1747101 h 1931308"/>
              <a:gd name="connsiteX678" fmla="*/ 879944 w 2411140"/>
              <a:gd name="connsiteY678" fmla="*/ 1885206 h 1931308"/>
              <a:gd name="connsiteX679" fmla="*/ 934112 w 2411140"/>
              <a:gd name="connsiteY679" fmla="*/ 1890873 h 1931308"/>
              <a:gd name="connsiteX680" fmla="*/ 1129807 w 2411140"/>
              <a:gd name="connsiteY680" fmla="*/ 1890873 h 1931308"/>
              <a:gd name="connsiteX681" fmla="*/ 1147213 w 2411140"/>
              <a:gd name="connsiteY681" fmla="*/ 1892161 h 1931308"/>
              <a:gd name="connsiteX682" fmla="*/ 1158072 w 2411140"/>
              <a:gd name="connsiteY682" fmla="*/ 1894039 h 1931308"/>
              <a:gd name="connsiteX683" fmla="*/ 1146513 w 2411140"/>
              <a:gd name="connsiteY683" fmla="*/ 1894111 h 1931308"/>
              <a:gd name="connsiteX684" fmla="*/ 1185336 w 2411140"/>
              <a:gd name="connsiteY684" fmla="*/ 1902134 h 1931308"/>
              <a:gd name="connsiteX685" fmla="*/ 1217802 w 2411140"/>
              <a:gd name="connsiteY685" fmla="*/ 1906789 h 1931308"/>
              <a:gd name="connsiteX686" fmla="*/ 1250523 w 2411140"/>
              <a:gd name="connsiteY686" fmla="*/ 1912322 h 1931308"/>
              <a:gd name="connsiteX687" fmla="*/ 1250831 w 2411140"/>
              <a:gd name="connsiteY687" fmla="*/ 1912696 h 1931308"/>
              <a:gd name="connsiteX688" fmla="*/ 1240534 w 2411140"/>
              <a:gd name="connsiteY688" fmla="*/ 1919797 h 1931308"/>
              <a:gd name="connsiteX689" fmla="*/ 1240727 w 2411140"/>
              <a:gd name="connsiteY689" fmla="*/ 1919871 h 1931308"/>
              <a:gd name="connsiteX690" fmla="*/ 1240534 w 2411140"/>
              <a:gd name="connsiteY690" fmla="*/ 1919871 h 1931308"/>
              <a:gd name="connsiteX691" fmla="*/ 949051 w 2411140"/>
              <a:gd name="connsiteY691" fmla="*/ 1920092 h 1931308"/>
              <a:gd name="connsiteX692" fmla="*/ 854184 w 2411140"/>
              <a:gd name="connsiteY692" fmla="*/ 1910413 h 1931308"/>
              <a:gd name="connsiteX693" fmla="*/ 849497 w 2411140"/>
              <a:gd name="connsiteY693" fmla="*/ 1909553 h 1931308"/>
              <a:gd name="connsiteX694" fmla="*/ 846878 w 2411140"/>
              <a:gd name="connsiteY694" fmla="*/ 1913173 h 1931308"/>
              <a:gd name="connsiteX695" fmla="*/ 843660 w 2411140"/>
              <a:gd name="connsiteY695" fmla="*/ 1913173 h 1931308"/>
              <a:gd name="connsiteX696" fmla="*/ 790456 w 2411140"/>
              <a:gd name="connsiteY696" fmla="*/ 1892709 h 1931308"/>
              <a:gd name="connsiteX697" fmla="*/ 787018 w 2411140"/>
              <a:gd name="connsiteY697" fmla="*/ 1891095 h 1931308"/>
              <a:gd name="connsiteX698" fmla="*/ 739018 w 2411140"/>
              <a:gd name="connsiteY698" fmla="*/ 1862704 h 1931308"/>
              <a:gd name="connsiteX699" fmla="*/ 658856 w 2411140"/>
              <a:gd name="connsiteY699" fmla="*/ 1778674 h 1931308"/>
              <a:gd name="connsiteX700" fmla="*/ 649951 w 2411140"/>
              <a:gd name="connsiteY700" fmla="*/ 1771314 h 1931308"/>
              <a:gd name="connsiteX701" fmla="*/ 650034 w 2411140"/>
              <a:gd name="connsiteY701" fmla="*/ 1771455 h 1931308"/>
              <a:gd name="connsiteX702" fmla="*/ 591515 w 2411140"/>
              <a:gd name="connsiteY702" fmla="*/ 1759428 h 1931308"/>
              <a:gd name="connsiteX703" fmla="*/ 376868 w 2411140"/>
              <a:gd name="connsiteY703" fmla="*/ 1564137 h 1931308"/>
              <a:gd name="connsiteX704" fmla="*/ 374439 w 2411140"/>
              <a:gd name="connsiteY704" fmla="*/ 1559280 h 1931308"/>
              <a:gd name="connsiteX705" fmla="*/ 368487 w 2411140"/>
              <a:gd name="connsiteY705" fmla="*/ 1559129 h 1931308"/>
              <a:gd name="connsiteX706" fmla="*/ 374329 w 2411140"/>
              <a:gd name="connsiteY706" fmla="*/ 1559096 h 1931308"/>
              <a:gd name="connsiteX707" fmla="*/ 367374 w 2411140"/>
              <a:gd name="connsiteY707" fmla="*/ 1556961 h 1931308"/>
              <a:gd name="connsiteX708" fmla="*/ 319278 w 2411140"/>
              <a:gd name="connsiteY708" fmla="*/ 1557256 h 1931308"/>
              <a:gd name="connsiteX709" fmla="*/ 306472 w 2411140"/>
              <a:gd name="connsiteY709" fmla="*/ 1556704 h 1931308"/>
              <a:gd name="connsiteX710" fmla="*/ 300037 w 2411140"/>
              <a:gd name="connsiteY710" fmla="*/ 1554644 h 1931308"/>
              <a:gd name="connsiteX711" fmla="*/ 293304 w 2411140"/>
              <a:gd name="connsiteY711" fmla="*/ 1554901 h 1931308"/>
              <a:gd name="connsiteX712" fmla="*/ 293298 w 2411140"/>
              <a:gd name="connsiteY712" fmla="*/ 1554900 h 1931308"/>
              <a:gd name="connsiteX713" fmla="*/ 251605 w 2411140"/>
              <a:gd name="connsiteY713" fmla="*/ 1547762 h 1931308"/>
              <a:gd name="connsiteX714" fmla="*/ 251605 w 2411140"/>
              <a:gd name="connsiteY714" fmla="*/ 1547761 h 1931308"/>
              <a:gd name="connsiteX715" fmla="*/ 190113 w 2411140"/>
              <a:gd name="connsiteY715" fmla="*/ 1527041 h 1931308"/>
              <a:gd name="connsiteX716" fmla="*/ 44649 w 2411140"/>
              <a:gd name="connsiteY716" fmla="*/ 1407669 h 1931308"/>
              <a:gd name="connsiteX717" fmla="*/ 12 w 2411140"/>
              <a:gd name="connsiteY717" fmla="*/ 1259480 h 1931308"/>
              <a:gd name="connsiteX718" fmla="*/ 12 w 2411140"/>
              <a:gd name="connsiteY718" fmla="*/ 682328 h 1931308"/>
              <a:gd name="connsiteX719" fmla="*/ 109525 w 2411140"/>
              <a:gd name="connsiteY719" fmla="*/ 452557 h 1931308"/>
              <a:gd name="connsiteX720" fmla="*/ 195933 w 2411140"/>
              <a:gd name="connsiteY720" fmla="*/ 401126 h 1931308"/>
              <a:gd name="connsiteX721" fmla="*/ 293509 w 2411140"/>
              <a:gd name="connsiteY721" fmla="*/ 376276 h 1931308"/>
              <a:gd name="connsiteX722" fmla="*/ 301302 w 2411140"/>
              <a:gd name="connsiteY722" fmla="*/ 376775 h 1931308"/>
              <a:gd name="connsiteX723" fmla="*/ 308779 w 2411140"/>
              <a:gd name="connsiteY723" fmla="*/ 374438 h 1931308"/>
              <a:gd name="connsiteX724" fmla="*/ 308827 w 2411140"/>
              <a:gd name="connsiteY724" fmla="*/ 374433 h 1931308"/>
              <a:gd name="connsiteX725" fmla="*/ 315377 w 2411140"/>
              <a:gd name="connsiteY725" fmla="*/ 374139 h 1931308"/>
              <a:gd name="connsiteX726" fmla="*/ 2066501 w 2411140"/>
              <a:gd name="connsiteY726" fmla="*/ 371705 h 1931308"/>
              <a:gd name="connsiteX727" fmla="*/ 2095995 w 2411140"/>
              <a:gd name="connsiteY727" fmla="*/ 373955 h 1931308"/>
              <a:gd name="connsiteX728" fmla="*/ 2094610 w 2411140"/>
              <a:gd name="connsiteY728" fmla="*/ 373970 h 1931308"/>
              <a:gd name="connsiteX729" fmla="*/ 2084624 w 2411140"/>
              <a:gd name="connsiteY729" fmla="*/ 373183 h 1931308"/>
              <a:gd name="connsiteX730" fmla="*/ 2039666 w 2411140"/>
              <a:gd name="connsiteY730" fmla="*/ 372485 h 1931308"/>
              <a:gd name="connsiteX731" fmla="*/ 2037136 w 2411140"/>
              <a:gd name="connsiteY731" fmla="*/ 372315 h 1931308"/>
              <a:gd name="connsiteX732" fmla="*/ 2037127 w 2411140"/>
              <a:gd name="connsiteY732" fmla="*/ 372294 h 1931308"/>
              <a:gd name="connsiteX733" fmla="*/ 555280 w 2411140"/>
              <a:gd name="connsiteY733" fmla="*/ 297058 h 1931308"/>
              <a:gd name="connsiteX734" fmla="*/ 518042 w 2411140"/>
              <a:gd name="connsiteY734" fmla="*/ 330753 h 1931308"/>
              <a:gd name="connsiteX735" fmla="*/ 483290 w 2411140"/>
              <a:gd name="connsiteY735" fmla="*/ 375501 h 1931308"/>
              <a:gd name="connsiteX736" fmla="*/ 459444 w 2411140"/>
              <a:gd name="connsiteY736" fmla="*/ 423081 h 1931308"/>
              <a:gd name="connsiteX737" fmla="*/ 448405 w 2411140"/>
              <a:gd name="connsiteY737" fmla="*/ 430441 h 1931308"/>
              <a:gd name="connsiteX738" fmla="*/ 448008 w 2411140"/>
              <a:gd name="connsiteY738" fmla="*/ 430371 h 1931308"/>
              <a:gd name="connsiteX739" fmla="*/ 448377 w 2411140"/>
              <a:gd name="connsiteY739" fmla="*/ 427971 h 1931308"/>
              <a:gd name="connsiteX740" fmla="*/ 444651 w 2411140"/>
              <a:gd name="connsiteY740" fmla="*/ 426577 h 1931308"/>
              <a:gd name="connsiteX741" fmla="*/ 430447 w 2411140"/>
              <a:gd name="connsiteY741" fmla="*/ 426577 h 1931308"/>
              <a:gd name="connsiteX742" fmla="*/ 452526 w 2411140"/>
              <a:gd name="connsiteY742" fmla="*/ 402658 h 1931308"/>
              <a:gd name="connsiteX743" fmla="*/ 481965 w 2411140"/>
              <a:gd name="connsiteY743" fmla="*/ 351839 h 1931308"/>
              <a:gd name="connsiteX744" fmla="*/ 516312 w 2411140"/>
              <a:gd name="connsiteY744" fmla="*/ 315914 h 1931308"/>
              <a:gd name="connsiteX745" fmla="*/ 607670 w 2411140"/>
              <a:gd name="connsiteY745" fmla="*/ 262750 h 1931308"/>
              <a:gd name="connsiteX746" fmla="*/ 610540 w 2411140"/>
              <a:gd name="connsiteY746" fmla="*/ 264074 h 1931308"/>
              <a:gd name="connsiteX747" fmla="*/ 611018 w 2411140"/>
              <a:gd name="connsiteY747" fmla="*/ 264047 h 1931308"/>
              <a:gd name="connsiteX748" fmla="*/ 611129 w 2411140"/>
              <a:gd name="connsiteY748" fmla="*/ 264405 h 1931308"/>
              <a:gd name="connsiteX749" fmla="*/ 586142 w 2411140"/>
              <a:gd name="connsiteY749" fmla="*/ 279309 h 1931308"/>
              <a:gd name="connsiteX750" fmla="*/ 561009 w 2411140"/>
              <a:gd name="connsiteY750" fmla="*/ 294286 h 1931308"/>
              <a:gd name="connsiteX751" fmla="*/ 555280 w 2411140"/>
              <a:gd name="connsiteY751" fmla="*/ 297058 h 1931308"/>
              <a:gd name="connsiteX752" fmla="*/ 560052 w 2411140"/>
              <a:gd name="connsiteY752" fmla="*/ 292740 h 1931308"/>
              <a:gd name="connsiteX753" fmla="*/ 518396 w 2411140"/>
              <a:gd name="connsiteY753" fmla="*/ 310367 h 1931308"/>
              <a:gd name="connsiteX754" fmla="*/ 461799 w 2411140"/>
              <a:gd name="connsiteY754" fmla="*/ 378077 h 1931308"/>
              <a:gd name="connsiteX755" fmla="*/ 424522 w 2411140"/>
              <a:gd name="connsiteY755" fmla="*/ 427681 h 1931308"/>
              <a:gd name="connsiteX756" fmla="*/ 437485 w 2411140"/>
              <a:gd name="connsiteY756" fmla="*/ 428523 h 1931308"/>
              <a:gd name="connsiteX757" fmla="*/ 448008 w 2411140"/>
              <a:gd name="connsiteY757" fmla="*/ 430371 h 1931308"/>
              <a:gd name="connsiteX758" fmla="*/ 447742 w 2411140"/>
              <a:gd name="connsiteY758" fmla="*/ 432097 h 1931308"/>
              <a:gd name="connsiteX759" fmla="*/ 431661 w 2411140"/>
              <a:gd name="connsiteY759" fmla="*/ 433753 h 1931308"/>
              <a:gd name="connsiteX760" fmla="*/ 243988 w 2411140"/>
              <a:gd name="connsiteY760" fmla="*/ 487074 h 1931308"/>
              <a:gd name="connsiteX761" fmla="*/ 234162 w 2411140"/>
              <a:gd name="connsiteY761" fmla="*/ 491674 h 1931308"/>
              <a:gd name="connsiteX762" fmla="*/ 230444 w 2411140"/>
              <a:gd name="connsiteY762" fmla="*/ 493006 h 1931308"/>
              <a:gd name="connsiteX763" fmla="*/ 234015 w 2411140"/>
              <a:gd name="connsiteY763" fmla="*/ 489356 h 1931308"/>
              <a:gd name="connsiteX764" fmla="*/ 221466 w 2411140"/>
              <a:gd name="connsiteY764" fmla="*/ 493588 h 1931308"/>
              <a:gd name="connsiteX765" fmla="*/ 213555 w 2411140"/>
              <a:gd name="connsiteY765" fmla="*/ 496348 h 1931308"/>
              <a:gd name="connsiteX766" fmla="*/ 190004 w 2411140"/>
              <a:gd name="connsiteY766" fmla="*/ 504996 h 1931308"/>
              <a:gd name="connsiteX767" fmla="*/ 154787 w 2411140"/>
              <a:gd name="connsiteY767" fmla="*/ 542236 h 1931308"/>
              <a:gd name="connsiteX768" fmla="*/ 103416 w 2411140"/>
              <a:gd name="connsiteY768" fmla="*/ 675411 h 1931308"/>
              <a:gd name="connsiteX769" fmla="*/ 101466 w 2411140"/>
              <a:gd name="connsiteY769" fmla="*/ 776865 h 1931308"/>
              <a:gd name="connsiteX770" fmla="*/ 101208 w 2411140"/>
              <a:gd name="connsiteY770" fmla="*/ 1247889 h 1931308"/>
              <a:gd name="connsiteX771" fmla="*/ 107254 w 2411140"/>
              <a:gd name="connsiteY771" fmla="*/ 1290429 h 1931308"/>
              <a:gd name="connsiteX772" fmla="*/ 107243 w 2411140"/>
              <a:gd name="connsiteY772" fmla="*/ 1290502 h 1931308"/>
              <a:gd name="connsiteX773" fmla="*/ 116590 w 2411140"/>
              <a:gd name="connsiteY773" fmla="*/ 1323952 h 1931308"/>
              <a:gd name="connsiteX774" fmla="*/ 200675 w 2411140"/>
              <a:gd name="connsiteY774" fmla="*/ 1437181 h 1931308"/>
              <a:gd name="connsiteX775" fmla="*/ 278468 w 2411140"/>
              <a:gd name="connsiteY775" fmla="*/ 1482407 h 1931308"/>
              <a:gd name="connsiteX776" fmla="*/ 304227 w 2411140"/>
              <a:gd name="connsiteY776" fmla="*/ 1480825 h 1931308"/>
              <a:gd name="connsiteX777" fmla="*/ 301649 w 2411140"/>
              <a:gd name="connsiteY777" fmla="*/ 1479473 h 1931308"/>
              <a:gd name="connsiteX778" fmla="*/ 306840 w 2411140"/>
              <a:gd name="connsiteY778" fmla="*/ 1478727 h 1931308"/>
              <a:gd name="connsiteX779" fmla="*/ 323657 w 2411140"/>
              <a:gd name="connsiteY779" fmla="*/ 1483106 h 1931308"/>
              <a:gd name="connsiteX780" fmla="*/ 435194 w 2411140"/>
              <a:gd name="connsiteY780" fmla="*/ 1499224 h 1931308"/>
              <a:gd name="connsiteX781" fmla="*/ 467687 w 2411140"/>
              <a:gd name="connsiteY781" fmla="*/ 1523695 h 1931308"/>
              <a:gd name="connsiteX782" fmla="*/ 468013 w 2411140"/>
              <a:gd name="connsiteY782" fmla="*/ 1530408 h 1931308"/>
              <a:gd name="connsiteX783" fmla="*/ 465700 w 2411140"/>
              <a:gd name="connsiteY783" fmla="*/ 1526713 h 1931308"/>
              <a:gd name="connsiteX784" fmla="*/ 472766 w 2411140"/>
              <a:gd name="connsiteY784" fmla="*/ 1550559 h 1931308"/>
              <a:gd name="connsiteX785" fmla="*/ 495176 w 2411140"/>
              <a:gd name="connsiteY785" fmla="*/ 1602077 h 1931308"/>
              <a:gd name="connsiteX786" fmla="*/ 521806 w 2411140"/>
              <a:gd name="connsiteY786" fmla="*/ 1624706 h 1931308"/>
              <a:gd name="connsiteX787" fmla="*/ 527375 w 2411140"/>
              <a:gd name="connsiteY787" fmla="*/ 1631552 h 1931308"/>
              <a:gd name="connsiteX788" fmla="*/ 540459 w 2411140"/>
              <a:gd name="connsiteY788" fmla="*/ 1640557 h 1931308"/>
              <a:gd name="connsiteX789" fmla="*/ 574293 w 2411140"/>
              <a:gd name="connsiteY789" fmla="*/ 1669308 h 1931308"/>
              <a:gd name="connsiteX790" fmla="*/ 625812 w 2411140"/>
              <a:gd name="connsiteY790" fmla="*/ 1675417 h 1931308"/>
              <a:gd name="connsiteX791" fmla="*/ 623734 w 2411140"/>
              <a:gd name="connsiteY791" fmla="*/ 1674214 h 1931308"/>
              <a:gd name="connsiteX792" fmla="*/ 626768 w 2411140"/>
              <a:gd name="connsiteY792" fmla="*/ 1673687 h 1931308"/>
              <a:gd name="connsiteX793" fmla="*/ 680678 w 2411140"/>
              <a:gd name="connsiteY793" fmla="*/ 1687192 h 1931308"/>
              <a:gd name="connsiteX794" fmla="*/ 719096 w 2411140"/>
              <a:gd name="connsiteY794" fmla="*/ 1712142 h 1931308"/>
              <a:gd name="connsiteX795" fmla="*/ 881268 w 2411140"/>
              <a:gd name="connsiteY795" fmla="*/ 1825592 h 1931308"/>
              <a:gd name="connsiteX796" fmla="*/ 888886 w 2411140"/>
              <a:gd name="connsiteY796" fmla="*/ 1827372 h 1931308"/>
              <a:gd name="connsiteX797" fmla="*/ 892170 w 2411140"/>
              <a:gd name="connsiteY797" fmla="*/ 1830231 h 1931308"/>
              <a:gd name="connsiteX798" fmla="*/ 878730 w 2411140"/>
              <a:gd name="connsiteY798" fmla="*/ 1829692 h 1931308"/>
              <a:gd name="connsiteX799" fmla="*/ 861508 w 2411140"/>
              <a:gd name="connsiteY799" fmla="*/ 1824857 h 1931308"/>
              <a:gd name="connsiteX800" fmla="*/ 755490 w 2411140"/>
              <a:gd name="connsiteY800" fmla="*/ 1763145 h 1931308"/>
              <a:gd name="connsiteX801" fmla="*/ 748586 w 2411140"/>
              <a:gd name="connsiteY801" fmla="*/ 1757340 h 1931308"/>
              <a:gd name="connsiteX802" fmla="*/ 743975 w 2411140"/>
              <a:gd name="connsiteY802" fmla="*/ 1757179 h 1931308"/>
              <a:gd name="connsiteX803" fmla="*/ 742795 w 2411140"/>
              <a:gd name="connsiteY803" fmla="*/ 1756263 h 1931308"/>
              <a:gd name="connsiteX804" fmla="*/ 743451 w 2411140"/>
              <a:gd name="connsiteY804" fmla="*/ 1757161 h 1931308"/>
              <a:gd name="connsiteX805" fmla="*/ 741985 w 2411140"/>
              <a:gd name="connsiteY805" fmla="*/ 1757110 h 1931308"/>
              <a:gd name="connsiteX806" fmla="*/ 748572 w 2411140"/>
              <a:gd name="connsiteY806" fmla="*/ 1771057 h 1931308"/>
              <a:gd name="connsiteX807" fmla="*/ 844249 w 2411140"/>
              <a:gd name="connsiteY807" fmla="*/ 1830229 h 1931308"/>
              <a:gd name="connsiteX808" fmla="*/ 883800 w 2411140"/>
              <a:gd name="connsiteY808" fmla="*/ 1843191 h 1931308"/>
              <a:gd name="connsiteX809" fmla="*/ 841195 w 2411140"/>
              <a:gd name="connsiteY809" fmla="*/ 1833468 h 1931308"/>
              <a:gd name="connsiteX810" fmla="*/ 800937 w 2411140"/>
              <a:gd name="connsiteY810" fmla="*/ 1816430 h 1931308"/>
              <a:gd name="connsiteX811" fmla="*/ 792694 w 2411140"/>
              <a:gd name="connsiteY811" fmla="*/ 1813744 h 1931308"/>
              <a:gd name="connsiteX812" fmla="*/ 790907 w 2411140"/>
              <a:gd name="connsiteY812" fmla="*/ 1816718 h 1931308"/>
              <a:gd name="connsiteX813" fmla="*/ 789455 w 2411140"/>
              <a:gd name="connsiteY813" fmla="*/ 1816171 h 1931308"/>
              <a:gd name="connsiteX814" fmla="*/ 790697 w 2411140"/>
              <a:gd name="connsiteY814" fmla="*/ 1817066 h 1931308"/>
              <a:gd name="connsiteX815" fmla="*/ 788646 w 2411140"/>
              <a:gd name="connsiteY815" fmla="*/ 1820478 h 1931308"/>
              <a:gd name="connsiteX816" fmla="*/ 797257 w 2411140"/>
              <a:gd name="connsiteY816" fmla="*/ 1828757 h 1931308"/>
              <a:gd name="connsiteX817" fmla="*/ 910487 w 2411140"/>
              <a:gd name="connsiteY817" fmla="*/ 1868905 h 1931308"/>
              <a:gd name="connsiteX818" fmla="*/ 916358 w 2411140"/>
              <a:gd name="connsiteY818" fmla="*/ 1866350 h 1931308"/>
              <a:gd name="connsiteX819" fmla="*/ 917735 w 2411140"/>
              <a:gd name="connsiteY819" fmla="*/ 1866659 h 1931308"/>
              <a:gd name="connsiteX820" fmla="*/ 917736 w 2411140"/>
              <a:gd name="connsiteY820" fmla="*/ 1866660 h 1931308"/>
              <a:gd name="connsiteX821" fmla="*/ 918987 w 2411140"/>
              <a:gd name="connsiteY821" fmla="*/ 1866439 h 1931308"/>
              <a:gd name="connsiteX822" fmla="*/ 917846 w 2411140"/>
              <a:gd name="connsiteY822" fmla="*/ 1867285 h 1931308"/>
              <a:gd name="connsiteX823" fmla="*/ 928371 w 2411140"/>
              <a:gd name="connsiteY823" fmla="*/ 1872953 h 1931308"/>
              <a:gd name="connsiteX824" fmla="*/ 1044618 w 2411140"/>
              <a:gd name="connsiteY824" fmla="*/ 1879577 h 1931308"/>
              <a:gd name="connsiteX825" fmla="*/ 1062371 w 2411140"/>
              <a:gd name="connsiteY825" fmla="*/ 1880252 h 1931308"/>
              <a:gd name="connsiteX826" fmla="*/ 979861 w 2411140"/>
              <a:gd name="connsiteY826" fmla="*/ 1881268 h 1931308"/>
              <a:gd name="connsiteX827" fmla="*/ 896540 w 2411140"/>
              <a:gd name="connsiteY827" fmla="*/ 1876006 h 1931308"/>
              <a:gd name="connsiteX828" fmla="*/ 685205 w 2411140"/>
              <a:gd name="connsiteY828" fmla="*/ 1739851 h 1931308"/>
              <a:gd name="connsiteX829" fmla="*/ 665812 w 2411140"/>
              <a:gd name="connsiteY829" fmla="*/ 1727008 h 1931308"/>
              <a:gd name="connsiteX830" fmla="*/ 424927 w 2411140"/>
              <a:gd name="connsiteY830" fmla="*/ 1540402 h 1931308"/>
              <a:gd name="connsiteX831" fmla="*/ 409619 w 2411140"/>
              <a:gd name="connsiteY831" fmla="*/ 1530208 h 1931308"/>
              <a:gd name="connsiteX832" fmla="*/ 241706 w 2411140"/>
              <a:gd name="connsiteY832" fmla="*/ 1497531 h 1931308"/>
              <a:gd name="connsiteX833" fmla="*/ 78872 w 2411140"/>
              <a:gd name="connsiteY833" fmla="*/ 1320345 h 1931308"/>
              <a:gd name="connsiteX834" fmla="*/ 68200 w 2411140"/>
              <a:gd name="connsiteY834" fmla="*/ 1247226 h 1931308"/>
              <a:gd name="connsiteX835" fmla="*/ 67979 w 2411140"/>
              <a:gd name="connsiteY835" fmla="*/ 695245 h 1931308"/>
              <a:gd name="connsiteX836" fmla="*/ 185735 w 2411140"/>
              <a:gd name="connsiteY836" fmla="*/ 468381 h 1931308"/>
              <a:gd name="connsiteX837" fmla="*/ 402406 w 2411140"/>
              <a:gd name="connsiteY837" fmla="*/ 402879 h 1931308"/>
              <a:gd name="connsiteX838" fmla="*/ 427356 w 2411140"/>
              <a:gd name="connsiteY838" fmla="*/ 387129 h 1931308"/>
              <a:gd name="connsiteX839" fmla="*/ 470426 w 2411140"/>
              <a:gd name="connsiteY839" fmla="*/ 317036 h 1931308"/>
              <a:gd name="connsiteX840" fmla="*/ 470415 w 2411140"/>
              <a:gd name="connsiteY840" fmla="*/ 317096 h 1931308"/>
              <a:gd name="connsiteX841" fmla="*/ 466326 w 2411140"/>
              <a:gd name="connsiteY841" fmla="*/ 339365 h 1931308"/>
              <a:gd name="connsiteX842" fmla="*/ 452563 w 2411140"/>
              <a:gd name="connsiteY842" fmla="*/ 375096 h 1931308"/>
              <a:gd name="connsiteX843" fmla="*/ 464780 w 2411140"/>
              <a:gd name="connsiteY843" fmla="*/ 361922 h 1931308"/>
              <a:gd name="connsiteX844" fmla="*/ 510408 w 2411140"/>
              <a:gd name="connsiteY844" fmla="*/ 308897 h 1931308"/>
              <a:gd name="connsiteX845" fmla="*/ 524300 w 2411140"/>
              <a:gd name="connsiteY845" fmla="*/ 297973 h 1931308"/>
              <a:gd name="connsiteX846" fmla="*/ 558820 w 2411140"/>
              <a:gd name="connsiteY846" fmla="*/ 277106 h 1931308"/>
              <a:gd name="connsiteX847" fmla="*/ 607670 w 2411140"/>
              <a:gd name="connsiteY847" fmla="*/ 262750 h 1931308"/>
              <a:gd name="connsiteX848" fmla="*/ 1754797 w 2411140"/>
              <a:gd name="connsiteY848" fmla="*/ 247000 h 1931308"/>
              <a:gd name="connsiteX849" fmla="*/ 1776407 w 2411140"/>
              <a:gd name="connsiteY849" fmla="*/ 247769 h 1931308"/>
              <a:gd name="connsiteX850" fmla="*/ 1797520 w 2411140"/>
              <a:gd name="connsiteY850" fmla="*/ 252042 h 1931308"/>
              <a:gd name="connsiteX851" fmla="*/ 1851209 w 2411140"/>
              <a:gd name="connsiteY851" fmla="*/ 280966 h 1931308"/>
              <a:gd name="connsiteX852" fmla="*/ 1919437 w 2411140"/>
              <a:gd name="connsiteY852" fmla="*/ 349655 h 1931308"/>
              <a:gd name="connsiteX853" fmla="*/ 1927123 w 2411140"/>
              <a:gd name="connsiteY853" fmla="*/ 362925 h 1931308"/>
              <a:gd name="connsiteX854" fmla="*/ 1951343 w 2411140"/>
              <a:gd name="connsiteY854" fmla="*/ 413512 h 1931308"/>
              <a:gd name="connsiteX855" fmla="*/ 1951266 w 2411140"/>
              <a:gd name="connsiteY855" fmla="*/ 413735 h 1931308"/>
              <a:gd name="connsiteX856" fmla="*/ 1848045 w 2411140"/>
              <a:gd name="connsiteY856" fmla="*/ 290164 h 1931308"/>
              <a:gd name="connsiteX857" fmla="*/ 1803127 w 2411140"/>
              <a:gd name="connsiteY857" fmla="*/ 264899 h 1931308"/>
              <a:gd name="connsiteX858" fmla="*/ 723145 w 2411140"/>
              <a:gd name="connsiteY858" fmla="*/ 199687 h 1931308"/>
              <a:gd name="connsiteX859" fmla="*/ 717611 w 2411140"/>
              <a:gd name="connsiteY859" fmla="*/ 215995 h 1931308"/>
              <a:gd name="connsiteX860" fmla="*/ 717292 w 2411140"/>
              <a:gd name="connsiteY860" fmla="*/ 216494 h 1931308"/>
              <a:gd name="connsiteX861" fmla="*/ 700558 w 2411140"/>
              <a:gd name="connsiteY861" fmla="*/ 237556 h 1931308"/>
              <a:gd name="connsiteX862" fmla="*/ 676586 w 2411140"/>
              <a:gd name="connsiteY862" fmla="*/ 242747 h 1931308"/>
              <a:gd name="connsiteX863" fmla="*/ 682739 w 2411140"/>
              <a:gd name="connsiteY863" fmla="*/ 237874 h 1931308"/>
              <a:gd name="connsiteX864" fmla="*/ 707762 w 2411140"/>
              <a:gd name="connsiteY864" fmla="*/ 216604 h 1931308"/>
              <a:gd name="connsiteX865" fmla="*/ 739617 w 2411140"/>
              <a:gd name="connsiteY865" fmla="*/ 181574 h 1931308"/>
              <a:gd name="connsiteX866" fmla="*/ 723145 w 2411140"/>
              <a:gd name="connsiteY866" fmla="*/ 199687 h 1931308"/>
              <a:gd name="connsiteX867" fmla="*/ 723246 w 2411140"/>
              <a:gd name="connsiteY867" fmla="*/ 199392 h 1931308"/>
              <a:gd name="connsiteX868" fmla="*/ 734846 w 2411140"/>
              <a:gd name="connsiteY868" fmla="*/ 185767 h 1931308"/>
              <a:gd name="connsiteX869" fmla="*/ 1769778 w 2411140"/>
              <a:gd name="connsiteY869" fmla="*/ 167561 h 1931308"/>
              <a:gd name="connsiteX870" fmla="*/ 1770092 w 2411140"/>
              <a:gd name="connsiteY870" fmla="*/ 167607 h 1931308"/>
              <a:gd name="connsiteX871" fmla="*/ 1776147 w 2411140"/>
              <a:gd name="connsiteY871" fmla="*/ 168392 h 1931308"/>
              <a:gd name="connsiteX872" fmla="*/ 1772663 w 2411140"/>
              <a:gd name="connsiteY872" fmla="*/ 168556 h 1931308"/>
              <a:gd name="connsiteX873" fmla="*/ 1763481 w 2411140"/>
              <a:gd name="connsiteY873" fmla="*/ 166521 h 1931308"/>
              <a:gd name="connsiteX874" fmla="*/ 1768954 w 2411140"/>
              <a:gd name="connsiteY874" fmla="*/ 167277 h 1931308"/>
              <a:gd name="connsiteX875" fmla="*/ 1769778 w 2411140"/>
              <a:gd name="connsiteY875" fmla="*/ 167561 h 1931308"/>
              <a:gd name="connsiteX876" fmla="*/ 1764104 w 2411140"/>
              <a:gd name="connsiteY876" fmla="*/ 166729 h 1931308"/>
              <a:gd name="connsiteX877" fmla="*/ 686125 w 2411140"/>
              <a:gd name="connsiteY877" fmla="*/ 139189 h 1931308"/>
              <a:gd name="connsiteX878" fmla="*/ 704193 w 2411140"/>
              <a:gd name="connsiteY878" fmla="*/ 141645 h 1931308"/>
              <a:gd name="connsiteX879" fmla="*/ 704203 w 2411140"/>
              <a:gd name="connsiteY879" fmla="*/ 141637 h 1931308"/>
              <a:gd name="connsiteX880" fmla="*/ 704303 w 2411140"/>
              <a:gd name="connsiteY880" fmla="*/ 141829 h 1931308"/>
              <a:gd name="connsiteX881" fmla="*/ 673723 w 2411140"/>
              <a:gd name="connsiteY881" fmla="*/ 181277 h 1931308"/>
              <a:gd name="connsiteX882" fmla="*/ 654661 w 2411140"/>
              <a:gd name="connsiteY882" fmla="*/ 192979 h 1931308"/>
              <a:gd name="connsiteX883" fmla="*/ 506031 w 2411140"/>
              <a:gd name="connsiteY883" fmla="*/ 258886 h 1931308"/>
              <a:gd name="connsiteX884" fmla="*/ 411679 w 2411140"/>
              <a:gd name="connsiteY884" fmla="*/ 383744 h 1931308"/>
              <a:gd name="connsiteX885" fmla="*/ 402626 w 2411140"/>
              <a:gd name="connsiteY885" fmla="*/ 389668 h 1931308"/>
              <a:gd name="connsiteX886" fmla="*/ 369876 w 2411140"/>
              <a:gd name="connsiteY886" fmla="*/ 389374 h 1931308"/>
              <a:gd name="connsiteX887" fmla="*/ 369780 w 2411140"/>
              <a:gd name="connsiteY887" fmla="*/ 389227 h 1931308"/>
              <a:gd name="connsiteX888" fmla="*/ 369802 w 2411140"/>
              <a:gd name="connsiteY888" fmla="*/ 389227 h 1931308"/>
              <a:gd name="connsiteX889" fmla="*/ 365699 w 2411140"/>
              <a:gd name="connsiteY889" fmla="*/ 382853 h 1931308"/>
              <a:gd name="connsiteX890" fmla="*/ 373869 w 2411140"/>
              <a:gd name="connsiteY890" fmla="*/ 384747 h 1931308"/>
              <a:gd name="connsiteX891" fmla="*/ 381284 w 2411140"/>
              <a:gd name="connsiteY891" fmla="*/ 380433 h 1931308"/>
              <a:gd name="connsiteX892" fmla="*/ 393280 w 2411140"/>
              <a:gd name="connsiteY892" fmla="*/ 361223 h 1931308"/>
              <a:gd name="connsiteX893" fmla="*/ 447963 w 2411140"/>
              <a:gd name="connsiteY893" fmla="*/ 275004 h 1931308"/>
              <a:gd name="connsiteX894" fmla="*/ 527643 w 2411140"/>
              <a:gd name="connsiteY894" fmla="*/ 212691 h 1931308"/>
              <a:gd name="connsiteX895" fmla="*/ 571304 w 2411140"/>
              <a:gd name="connsiteY895" fmla="*/ 193146 h 1931308"/>
              <a:gd name="connsiteX896" fmla="*/ 577447 w 2411140"/>
              <a:gd name="connsiteY896" fmla="*/ 191062 h 1931308"/>
              <a:gd name="connsiteX897" fmla="*/ 623015 w 2411140"/>
              <a:gd name="connsiteY897" fmla="*/ 178996 h 1931308"/>
              <a:gd name="connsiteX898" fmla="*/ 672583 w 2411140"/>
              <a:gd name="connsiteY898" fmla="*/ 149815 h 1931308"/>
              <a:gd name="connsiteX899" fmla="*/ 686125 w 2411140"/>
              <a:gd name="connsiteY899" fmla="*/ 139189 h 1931308"/>
              <a:gd name="connsiteX900" fmla="*/ 1128629 w 2411140"/>
              <a:gd name="connsiteY900" fmla="*/ 86999 h 1931308"/>
              <a:gd name="connsiteX901" fmla="*/ 1264784 w 2411140"/>
              <a:gd name="connsiteY901" fmla="*/ 91967 h 1931308"/>
              <a:gd name="connsiteX902" fmla="*/ 1286301 w 2411140"/>
              <a:gd name="connsiteY902" fmla="*/ 93663 h 1931308"/>
              <a:gd name="connsiteX903" fmla="*/ 967157 w 2411140"/>
              <a:gd name="connsiteY903" fmla="*/ 94138 h 1931308"/>
              <a:gd name="connsiteX904" fmla="*/ 720274 w 2411140"/>
              <a:gd name="connsiteY904" fmla="*/ 213035 h 1931308"/>
              <a:gd name="connsiteX905" fmla="*/ 717441 w 2411140"/>
              <a:gd name="connsiteY905" fmla="*/ 216494 h 1931308"/>
              <a:gd name="connsiteX906" fmla="*/ 717611 w 2411140"/>
              <a:gd name="connsiteY906" fmla="*/ 215995 h 1931308"/>
              <a:gd name="connsiteX907" fmla="*/ 733949 w 2411140"/>
              <a:gd name="connsiteY907" fmla="*/ 190390 h 1931308"/>
              <a:gd name="connsiteX908" fmla="*/ 755379 w 2411140"/>
              <a:gd name="connsiteY908" fmla="*/ 168177 h 1931308"/>
              <a:gd name="connsiteX909" fmla="*/ 856318 w 2411140"/>
              <a:gd name="connsiteY909" fmla="*/ 109005 h 1931308"/>
              <a:gd name="connsiteX910" fmla="*/ 959355 w 2411140"/>
              <a:gd name="connsiteY910" fmla="*/ 87735 h 1931308"/>
              <a:gd name="connsiteX911" fmla="*/ 1128629 w 2411140"/>
              <a:gd name="connsiteY911" fmla="*/ 86999 h 1931308"/>
              <a:gd name="connsiteX912" fmla="*/ 906061 w 2411140"/>
              <a:gd name="connsiteY912" fmla="*/ 86505 h 1931308"/>
              <a:gd name="connsiteX913" fmla="*/ 824598 w 2411140"/>
              <a:gd name="connsiteY913" fmla="*/ 111949 h 1931308"/>
              <a:gd name="connsiteX914" fmla="*/ 721230 w 2411140"/>
              <a:gd name="connsiteY914" fmla="*/ 191508 h 1931308"/>
              <a:gd name="connsiteX915" fmla="*/ 673392 w 2411140"/>
              <a:gd name="connsiteY915" fmla="*/ 238831 h 1931308"/>
              <a:gd name="connsiteX916" fmla="*/ 671110 w 2411140"/>
              <a:gd name="connsiteY916" fmla="*/ 241002 h 1931308"/>
              <a:gd name="connsiteX917" fmla="*/ 674275 w 2411140"/>
              <a:gd name="connsiteY917" fmla="*/ 243247 h 1931308"/>
              <a:gd name="connsiteX918" fmla="*/ 676586 w 2411140"/>
              <a:gd name="connsiteY918" fmla="*/ 242747 h 1931308"/>
              <a:gd name="connsiteX919" fmla="*/ 674607 w 2411140"/>
              <a:gd name="connsiteY919" fmla="*/ 244314 h 1931308"/>
              <a:gd name="connsiteX920" fmla="*/ 666217 w 2411140"/>
              <a:gd name="connsiteY920" fmla="*/ 248840 h 1931308"/>
              <a:gd name="connsiteX921" fmla="*/ 619703 w 2411140"/>
              <a:gd name="connsiteY921" fmla="*/ 263559 h 1931308"/>
              <a:gd name="connsiteX922" fmla="*/ 611018 w 2411140"/>
              <a:gd name="connsiteY922" fmla="*/ 264047 h 1931308"/>
              <a:gd name="connsiteX923" fmla="*/ 610536 w 2411140"/>
              <a:gd name="connsiteY923" fmla="*/ 262503 h 1931308"/>
              <a:gd name="connsiteX924" fmla="*/ 604542 w 2411140"/>
              <a:gd name="connsiteY924" fmla="*/ 260946 h 1931308"/>
              <a:gd name="connsiteX925" fmla="*/ 553465 w 2411140"/>
              <a:gd name="connsiteY925" fmla="*/ 275040 h 1931308"/>
              <a:gd name="connsiteX926" fmla="*/ 524300 w 2411140"/>
              <a:gd name="connsiteY926" fmla="*/ 297973 h 1931308"/>
              <a:gd name="connsiteX927" fmla="*/ 514937 w 2411140"/>
              <a:gd name="connsiteY927" fmla="*/ 303633 h 1931308"/>
              <a:gd name="connsiteX928" fmla="*/ 510408 w 2411140"/>
              <a:gd name="connsiteY928" fmla="*/ 308897 h 1931308"/>
              <a:gd name="connsiteX929" fmla="*/ 488883 w 2411140"/>
              <a:gd name="connsiteY929" fmla="*/ 325822 h 1931308"/>
              <a:gd name="connsiteX930" fmla="*/ 457310 w 2411140"/>
              <a:gd name="connsiteY930" fmla="*/ 367295 h 1931308"/>
              <a:gd name="connsiteX931" fmla="*/ 470741 w 2411140"/>
              <a:gd name="connsiteY931" fmla="*/ 336788 h 1931308"/>
              <a:gd name="connsiteX932" fmla="*/ 474412 w 2411140"/>
              <a:gd name="connsiteY932" fmla="*/ 326848 h 1931308"/>
              <a:gd name="connsiteX933" fmla="*/ 470546 w 2411140"/>
              <a:gd name="connsiteY933" fmla="*/ 316942 h 1931308"/>
              <a:gd name="connsiteX934" fmla="*/ 470521 w 2411140"/>
              <a:gd name="connsiteY934" fmla="*/ 316880 h 1931308"/>
              <a:gd name="connsiteX935" fmla="*/ 470426 w 2411140"/>
              <a:gd name="connsiteY935" fmla="*/ 317036 h 1931308"/>
              <a:gd name="connsiteX936" fmla="*/ 470447 w 2411140"/>
              <a:gd name="connsiteY936" fmla="*/ 316918 h 1931308"/>
              <a:gd name="connsiteX937" fmla="*/ 477365 w 2411140"/>
              <a:gd name="connsiteY937" fmla="*/ 308785 h 1931308"/>
              <a:gd name="connsiteX938" fmla="*/ 654956 w 2411140"/>
              <a:gd name="connsiteY938" fmla="*/ 207405 h 1931308"/>
              <a:gd name="connsiteX939" fmla="*/ 667836 w 2411140"/>
              <a:gd name="connsiteY939" fmla="*/ 205454 h 1931308"/>
              <a:gd name="connsiteX940" fmla="*/ 683328 w 2411140"/>
              <a:gd name="connsiteY940" fmla="*/ 195813 h 1931308"/>
              <a:gd name="connsiteX941" fmla="*/ 728333 w 2411140"/>
              <a:gd name="connsiteY941" fmla="*/ 141535 h 1931308"/>
              <a:gd name="connsiteX942" fmla="*/ 728274 w 2411140"/>
              <a:gd name="connsiteY942" fmla="*/ 141845 h 1931308"/>
              <a:gd name="connsiteX943" fmla="*/ 725021 w 2411140"/>
              <a:gd name="connsiteY943" fmla="*/ 148885 h 1931308"/>
              <a:gd name="connsiteX944" fmla="*/ 726897 w 2411140"/>
              <a:gd name="connsiteY944" fmla="*/ 156438 h 1931308"/>
              <a:gd name="connsiteX945" fmla="*/ 744119 w 2411140"/>
              <a:gd name="connsiteY945" fmla="*/ 156623 h 1931308"/>
              <a:gd name="connsiteX946" fmla="*/ 759133 w 2411140"/>
              <a:gd name="connsiteY946" fmla="*/ 147680 h 1931308"/>
              <a:gd name="connsiteX947" fmla="*/ 829566 w 2411140"/>
              <a:gd name="connsiteY947" fmla="*/ 108490 h 1931308"/>
              <a:gd name="connsiteX948" fmla="*/ 889359 w 2411140"/>
              <a:gd name="connsiteY948" fmla="*/ 88177 h 1931308"/>
              <a:gd name="connsiteX949" fmla="*/ 1416148 w 2411140"/>
              <a:gd name="connsiteY949" fmla="*/ 84064 h 1931308"/>
              <a:gd name="connsiteX950" fmla="*/ 1493048 w 2411140"/>
              <a:gd name="connsiteY950" fmla="*/ 87036 h 1931308"/>
              <a:gd name="connsiteX951" fmla="*/ 1577685 w 2411140"/>
              <a:gd name="connsiteY951" fmla="*/ 106539 h 1931308"/>
              <a:gd name="connsiteX952" fmla="*/ 1629608 w 2411140"/>
              <a:gd name="connsiteY952" fmla="*/ 140026 h 1931308"/>
              <a:gd name="connsiteX953" fmla="*/ 1707658 w 2411140"/>
              <a:gd name="connsiteY953" fmla="*/ 229484 h 1931308"/>
              <a:gd name="connsiteX954" fmla="*/ 1722377 w 2411140"/>
              <a:gd name="connsiteY954" fmla="*/ 235445 h 1931308"/>
              <a:gd name="connsiteX955" fmla="*/ 1757704 w 2411140"/>
              <a:gd name="connsiteY955" fmla="*/ 235445 h 1931308"/>
              <a:gd name="connsiteX956" fmla="*/ 1815008 w 2411140"/>
              <a:gd name="connsiteY956" fmla="*/ 255612 h 1931308"/>
              <a:gd name="connsiteX957" fmla="*/ 1815348 w 2411140"/>
              <a:gd name="connsiteY957" fmla="*/ 255772 h 1931308"/>
              <a:gd name="connsiteX958" fmla="*/ 1865051 w 2411140"/>
              <a:gd name="connsiteY958" fmla="*/ 286278 h 1931308"/>
              <a:gd name="connsiteX959" fmla="*/ 1908152 w 2411140"/>
              <a:gd name="connsiteY959" fmla="*/ 326061 h 1931308"/>
              <a:gd name="connsiteX960" fmla="*/ 1943675 w 2411140"/>
              <a:gd name="connsiteY960" fmla="*/ 371658 h 1931308"/>
              <a:gd name="connsiteX961" fmla="*/ 1946824 w 2411140"/>
              <a:gd name="connsiteY961" fmla="*/ 376714 h 1931308"/>
              <a:gd name="connsiteX962" fmla="*/ 1958525 w 2411140"/>
              <a:gd name="connsiteY962" fmla="*/ 399926 h 1931308"/>
              <a:gd name="connsiteX963" fmla="*/ 1974817 w 2411140"/>
              <a:gd name="connsiteY963" fmla="*/ 424848 h 1931308"/>
              <a:gd name="connsiteX964" fmla="*/ 1959101 w 2411140"/>
              <a:gd name="connsiteY964" fmla="*/ 426903 h 1931308"/>
              <a:gd name="connsiteX965" fmla="*/ 1954099 w 2411140"/>
              <a:gd name="connsiteY965" fmla="*/ 420138 h 1931308"/>
              <a:gd name="connsiteX966" fmla="*/ 1951449 w 2411140"/>
              <a:gd name="connsiteY966" fmla="*/ 413735 h 1931308"/>
              <a:gd name="connsiteX967" fmla="*/ 1951343 w 2411140"/>
              <a:gd name="connsiteY967" fmla="*/ 413512 h 1931308"/>
              <a:gd name="connsiteX968" fmla="*/ 1953010 w 2411140"/>
              <a:gd name="connsiteY968" fmla="*/ 408642 h 1931308"/>
              <a:gd name="connsiteX969" fmla="*/ 1950861 w 2411140"/>
              <a:gd name="connsiteY969" fmla="*/ 403909 h 1931308"/>
              <a:gd name="connsiteX970" fmla="*/ 1927123 w 2411140"/>
              <a:gd name="connsiteY970" fmla="*/ 362925 h 1931308"/>
              <a:gd name="connsiteX971" fmla="*/ 1922010 w 2411140"/>
              <a:gd name="connsiteY971" fmla="*/ 352245 h 1931308"/>
              <a:gd name="connsiteX972" fmla="*/ 1919437 w 2411140"/>
              <a:gd name="connsiteY972" fmla="*/ 349655 h 1931308"/>
              <a:gd name="connsiteX973" fmla="*/ 1909683 w 2411140"/>
              <a:gd name="connsiteY973" fmla="*/ 332814 h 1931308"/>
              <a:gd name="connsiteX974" fmla="*/ 1810547 w 2411140"/>
              <a:gd name="connsiteY974" fmla="*/ 254359 h 1931308"/>
              <a:gd name="connsiteX975" fmla="*/ 1754797 w 2411140"/>
              <a:gd name="connsiteY975" fmla="*/ 247000 h 1931308"/>
              <a:gd name="connsiteX976" fmla="*/ 1754797 w 2411140"/>
              <a:gd name="connsiteY976" fmla="*/ 247000 h 1931308"/>
              <a:gd name="connsiteX977" fmla="*/ 1754796 w 2411140"/>
              <a:gd name="connsiteY977" fmla="*/ 247000 h 1931308"/>
              <a:gd name="connsiteX978" fmla="*/ 1714318 w 2411140"/>
              <a:gd name="connsiteY978" fmla="*/ 240524 h 1931308"/>
              <a:gd name="connsiteX979" fmla="*/ 1706480 w 2411140"/>
              <a:gd name="connsiteY979" fmla="*/ 233973 h 1931308"/>
              <a:gd name="connsiteX980" fmla="*/ 1508650 w 2411140"/>
              <a:gd name="connsiteY980" fmla="*/ 99437 h 1931308"/>
              <a:gd name="connsiteX981" fmla="*/ 1460075 w 2411140"/>
              <a:gd name="connsiteY981" fmla="*/ 94249 h 1931308"/>
              <a:gd name="connsiteX982" fmla="*/ 1288593 w 2411140"/>
              <a:gd name="connsiteY982" fmla="*/ 93844 h 1931308"/>
              <a:gd name="connsiteX983" fmla="*/ 1286301 w 2411140"/>
              <a:gd name="connsiteY983" fmla="*/ 93663 h 1931308"/>
              <a:gd name="connsiteX984" fmla="*/ 1288520 w 2411140"/>
              <a:gd name="connsiteY984" fmla="*/ 93660 h 1931308"/>
              <a:gd name="connsiteX985" fmla="*/ 1274095 w 2411140"/>
              <a:gd name="connsiteY985" fmla="*/ 89980 h 1931308"/>
              <a:gd name="connsiteX986" fmla="*/ 1199090 w 2411140"/>
              <a:gd name="connsiteY986" fmla="*/ 87050 h 1931308"/>
              <a:gd name="connsiteX987" fmla="*/ 1143786 w 2411140"/>
              <a:gd name="connsiteY987" fmla="*/ 84460 h 1931308"/>
              <a:gd name="connsiteX988" fmla="*/ 1307582 w 2411140"/>
              <a:gd name="connsiteY988" fmla="*/ 84460 h 1931308"/>
              <a:gd name="connsiteX989" fmla="*/ 1339192 w 2411140"/>
              <a:gd name="connsiteY989" fmla="*/ 85895 h 1931308"/>
              <a:gd name="connsiteX990" fmla="*/ 1416148 w 2411140"/>
              <a:gd name="connsiteY990" fmla="*/ 84064 h 1931308"/>
              <a:gd name="connsiteX991" fmla="*/ 969986 w 2411140"/>
              <a:gd name="connsiteY991" fmla="*/ 83984 h 1931308"/>
              <a:gd name="connsiteX992" fmla="*/ 924765 w 2411140"/>
              <a:gd name="connsiteY992" fmla="*/ 86962 h 1931308"/>
              <a:gd name="connsiteX993" fmla="*/ 854847 w 2411140"/>
              <a:gd name="connsiteY993" fmla="*/ 106466 h 1931308"/>
              <a:gd name="connsiteX994" fmla="*/ 789313 w 2411140"/>
              <a:gd name="connsiteY994" fmla="*/ 137892 h 1931308"/>
              <a:gd name="connsiteX995" fmla="*/ 739617 w 2411140"/>
              <a:gd name="connsiteY995" fmla="*/ 181574 h 1931308"/>
              <a:gd name="connsiteX996" fmla="*/ 770504 w 2411140"/>
              <a:gd name="connsiteY996" fmla="*/ 147607 h 1931308"/>
              <a:gd name="connsiteX997" fmla="*/ 846678 w 2411140"/>
              <a:gd name="connsiteY997" fmla="*/ 105619 h 1931308"/>
              <a:gd name="connsiteX998" fmla="*/ 949493 w 2411140"/>
              <a:gd name="connsiteY998" fmla="*/ 84018 h 1931308"/>
              <a:gd name="connsiteX999" fmla="*/ 1095294 w 2411140"/>
              <a:gd name="connsiteY999" fmla="*/ 83540 h 1931308"/>
              <a:gd name="connsiteX1000" fmla="*/ 1124140 w 2411140"/>
              <a:gd name="connsiteY1000" fmla="*/ 83540 h 1931308"/>
              <a:gd name="connsiteX1001" fmla="*/ 1143786 w 2411140"/>
              <a:gd name="connsiteY1001" fmla="*/ 84460 h 1931308"/>
              <a:gd name="connsiteX1002" fmla="*/ 1114168 w 2411140"/>
              <a:gd name="connsiteY1002" fmla="*/ 84460 h 1931308"/>
              <a:gd name="connsiteX1003" fmla="*/ 976724 w 2411140"/>
              <a:gd name="connsiteY1003" fmla="*/ 83540 h 1931308"/>
              <a:gd name="connsiteX1004" fmla="*/ 1067519 w 2411140"/>
              <a:gd name="connsiteY1004" fmla="*/ 83540 h 1931308"/>
              <a:gd name="connsiteX1005" fmla="*/ 1066914 w 2411140"/>
              <a:gd name="connsiteY1005" fmla="*/ 84133 h 1931308"/>
              <a:gd name="connsiteX1006" fmla="*/ 1059706 w 2411140"/>
              <a:gd name="connsiteY1006" fmla="*/ 83834 h 1931308"/>
              <a:gd name="connsiteX1007" fmla="*/ 969986 w 2411140"/>
              <a:gd name="connsiteY1007" fmla="*/ 83984 h 1931308"/>
              <a:gd name="connsiteX1008" fmla="*/ 979630 w 2411140"/>
              <a:gd name="connsiteY1008" fmla="*/ 81131 h 1931308"/>
              <a:gd name="connsiteX1009" fmla="*/ 967524 w 2411140"/>
              <a:gd name="connsiteY1009" fmla="*/ 81627 h 1931308"/>
              <a:gd name="connsiteX1010" fmla="*/ 952216 w 2411140"/>
              <a:gd name="connsiteY1010" fmla="*/ 81884 h 1931308"/>
              <a:gd name="connsiteX1011" fmla="*/ 906061 w 2411140"/>
              <a:gd name="connsiteY1011" fmla="*/ 86505 h 1931308"/>
              <a:gd name="connsiteX1012" fmla="*/ 912841 w 2411140"/>
              <a:gd name="connsiteY1012" fmla="*/ 84387 h 1931308"/>
              <a:gd name="connsiteX1013" fmla="*/ 941949 w 2411140"/>
              <a:gd name="connsiteY1013" fmla="*/ 81259 h 1931308"/>
              <a:gd name="connsiteX1014" fmla="*/ 1019705 w 2411140"/>
              <a:gd name="connsiteY1014" fmla="*/ 79488 h 1931308"/>
              <a:gd name="connsiteX1015" fmla="*/ 1053635 w 2411140"/>
              <a:gd name="connsiteY1015" fmla="*/ 80879 h 1931308"/>
              <a:gd name="connsiteX1016" fmla="*/ 979630 w 2411140"/>
              <a:gd name="connsiteY1016" fmla="*/ 81131 h 1931308"/>
              <a:gd name="connsiteX1017" fmla="*/ 1072180 w 2411140"/>
              <a:gd name="connsiteY1017" fmla="*/ 78977 h 1931308"/>
              <a:gd name="connsiteX1018" fmla="*/ 1069570 w 2411140"/>
              <a:gd name="connsiteY1018" fmla="*/ 81532 h 1931308"/>
              <a:gd name="connsiteX1019" fmla="*/ 1053635 w 2411140"/>
              <a:gd name="connsiteY1019" fmla="*/ 80879 h 1931308"/>
              <a:gd name="connsiteX1020" fmla="*/ 1060956 w 2411140"/>
              <a:gd name="connsiteY1020" fmla="*/ 80854 h 1931308"/>
              <a:gd name="connsiteX1021" fmla="*/ 1078730 w 2411140"/>
              <a:gd name="connsiteY1021" fmla="*/ 78940 h 1931308"/>
              <a:gd name="connsiteX1022" fmla="*/ 1078914 w 2411140"/>
              <a:gd name="connsiteY1022" fmla="*/ 78940 h 1931308"/>
              <a:gd name="connsiteX1023" fmla="*/ 1081007 w 2411140"/>
              <a:gd name="connsiteY1023" fmla="*/ 79074 h 1931308"/>
              <a:gd name="connsiteX1024" fmla="*/ 1084729 w 2411140"/>
              <a:gd name="connsiteY1024" fmla="*/ 83025 h 1931308"/>
              <a:gd name="connsiteX1025" fmla="*/ 1095294 w 2411140"/>
              <a:gd name="connsiteY1025" fmla="*/ 83540 h 1931308"/>
              <a:gd name="connsiteX1026" fmla="*/ 1067519 w 2411140"/>
              <a:gd name="connsiteY1026" fmla="*/ 83540 h 1931308"/>
              <a:gd name="connsiteX1027" fmla="*/ 1069570 w 2411140"/>
              <a:gd name="connsiteY1027" fmla="*/ 81532 h 1931308"/>
              <a:gd name="connsiteX1028" fmla="*/ 1071885 w 2411140"/>
              <a:gd name="connsiteY1028" fmla="*/ 81627 h 1931308"/>
              <a:gd name="connsiteX1029" fmla="*/ 1078730 w 2411140"/>
              <a:gd name="connsiteY1029" fmla="*/ 78940 h 1931308"/>
              <a:gd name="connsiteX1030" fmla="*/ 1533489 w 2411140"/>
              <a:gd name="connsiteY1030" fmla="*/ 78056 h 1931308"/>
              <a:gd name="connsiteX1031" fmla="*/ 1690068 w 2411140"/>
              <a:gd name="connsiteY1031" fmla="*/ 171378 h 1931308"/>
              <a:gd name="connsiteX1032" fmla="*/ 1533489 w 2411140"/>
              <a:gd name="connsiteY1032" fmla="*/ 78056 h 1931308"/>
              <a:gd name="connsiteX1033" fmla="*/ 1672677 w 2411140"/>
              <a:gd name="connsiteY1033" fmla="*/ 75213 h 1931308"/>
              <a:gd name="connsiteX1034" fmla="*/ 1675716 w 2411140"/>
              <a:gd name="connsiteY1034" fmla="*/ 76696 h 1931308"/>
              <a:gd name="connsiteX1035" fmla="*/ 1738973 w 2411140"/>
              <a:gd name="connsiteY1035" fmla="*/ 140137 h 1931308"/>
              <a:gd name="connsiteX1036" fmla="*/ 1752328 w 2411140"/>
              <a:gd name="connsiteY1036" fmla="*/ 155643 h 1931308"/>
              <a:gd name="connsiteX1037" fmla="*/ 1754798 w 2411140"/>
              <a:gd name="connsiteY1037" fmla="*/ 160155 h 1931308"/>
              <a:gd name="connsiteX1038" fmla="*/ 1758789 w 2411140"/>
              <a:gd name="connsiteY1038" fmla="*/ 163145 h 1931308"/>
              <a:gd name="connsiteX1039" fmla="*/ 1759558 w 2411140"/>
              <a:gd name="connsiteY1039" fmla="*/ 164037 h 1931308"/>
              <a:gd name="connsiteX1040" fmla="*/ 1760342 w 2411140"/>
              <a:gd name="connsiteY1040" fmla="*/ 164308 h 1931308"/>
              <a:gd name="connsiteX1041" fmla="*/ 1763445 w 2411140"/>
              <a:gd name="connsiteY1041" fmla="*/ 166632 h 1931308"/>
              <a:gd name="connsiteX1042" fmla="*/ 1764104 w 2411140"/>
              <a:gd name="connsiteY1042" fmla="*/ 166729 h 1931308"/>
              <a:gd name="connsiteX1043" fmla="*/ 1769962 w 2411140"/>
              <a:gd name="connsiteY1043" fmla="*/ 168683 h 1931308"/>
              <a:gd name="connsiteX1044" fmla="*/ 1772663 w 2411140"/>
              <a:gd name="connsiteY1044" fmla="*/ 168556 h 1931308"/>
              <a:gd name="connsiteX1045" fmla="*/ 1789498 w 2411140"/>
              <a:gd name="connsiteY1045" fmla="*/ 174360 h 1931308"/>
              <a:gd name="connsiteX1046" fmla="*/ 1814974 w 2411140"/>
              <a:gd name="connsiteY1046" fmla="*/ 179324 h 1931308"/>
              <a:gd name="connsiteX1047" fmla="*/ 1820424 w 2411140"/>
              <a:gd name="connsiteY1047" fmla="*/ 180872 h 1931308"/>
              <a:gd name="connsiteX1048" fmla="*/ 1844696 w 2411140"/>
              <a:gd name="connsiteY1048" fmla="*/ 189594 h 1931308"/>
              <a:gd name="connsiteX1049" fmla="*/ 1854466 w 2411140"/>
              <a:gd name="connsiteY1049" fmla="*/ 190798 h 1931308"/>
              <a:gd name="connsiteX1050" fmla="*/ 1850341 w 2411140"/>
              <a:gd name="connsiteY1050" fmla="*/ 192132 h 1931308"/>
              <a:gd name="connsiteX1051" fmla="*/ 1776803 w 2411140"/>
              <a:gd name="connsiteY1051" fmla="*/ 171121 h 1931308"/>
              <a:gd name="connsiteX1052" fmla="*/ 1764070 w 2411140"/>
              <a:gd name="connsiteY1052" fmla="*/ 169097 h 1931308"/>
              <a:gd name="connsiteX1053" fmla="*/ 1751227 w 2411140"/>
              <a:gd name="connsiteY1053" fmla="*/ 158315 h 1931308"/>
              <a:gd name="connsiteX1054" fmla="*/ 1709240 w 2411140"/>
              <a:gd name="connsiteY1054" fmla="*/ 104037 h 1931308"/>
              <a:gd name="connsiteX1055" fmla="*/ 1669125 w 2411140"/>
              <a:gd name="connsiteY1055" fmla="*/ 72413 h 1931308"/>
              <a:gd name="connsiteX1056" fmla="*/ 1672677 w 2411140"/>
              <a:gd name="connsiteY1056" fmla="*/ 75213 h 1931308"/>
              <a:gd name="connsiteX1057" fmla="*/ 1671422 w 2411140"/>
              <a:gd name="connsiteY1057" fmla="*/ 74600 h 1931308"/>
              <a:gd name="connsiteX1058" fmla="*/ 1667343 w 2411140"/>
              <a:gd name="connsiteY1058" fmla="*/ 71008 h 1931308"/>
              <a:gd name="connsiteX1059" fmla="*/ 1668173 w 2411140"/>
              <a:gd name="connsiteY1059" fmla="*/ 71506 h 1931308"/>
              <a:gd name="connsiteX1060" fmla="*/ 1669125 w 2411140"/>
              <a:gd name="connsiteY1060" fmla="*/ 72413 h 1931308"/>
              <a:gd name="connsiteX1061" fmla="*/ 1657327 w 2411140"/>
              <a:gd name="connsiteY1061" fmla="*/ 68463 h 1931308"/>
              <a:gd name="connsiteX1062" fmla="*/ 1664934 w 2411140"/>
              <a:gd name="connsiteY1062" fmla="*/ 71434 h 1931308"/>
              <a:gd name="connsiteX1063" fmla="*/ 1671422 w 2411140"/>
              <a:gd name="connsiteY1063" fmla="*/ 74600 h 1931308"/>
              <a:gd name="connsiteX1064" fmla="*/ 1675779 w 2411140"/>
              <a:gd name="connsiteY1064" fmla="*/ 78750 h 1931308"/>
              <a:gd name="connsiteX1065" fmla="*/ 1621733 w 2411140"/>
              <a:gd name="connsiteY1065" fmla="*/ 63300 h 1931308"/>
              <a:gd name="connsiteX1066" fmla="*/ 1651172 w 2411140"/>
              <a:gd name="connsiteY1066" fmla="*/ 68489 h 1931308"/>
              <a:gd name="connsiteX1067" fmla="*/ 1675901 w 2411140"/>
              <a:gd name="connsiteY1067" fmla="*/ 78866 h 1931308"/>
              <a:gd name="connsiteX1068" fmla="*/ 1675779 w 2411140"/>
              <a:gd name="connsiteY1068" fmla="*/ 78750 h 1931308"/>
              <a:gd name="connsiteX1069" fmla="*/ 1675790 w 2411140"/>
              <a:gd name="connsiteY1069" fmla="*/ 78756 h 1931308"/>
              <a:gd name="connsiteX1070" fmla="*/ 1703058 w 2411140"/>
              <a:gd name="connsiteY1070" fmla="*/ 100173 h 1931308"/>
              <a:gd name="connsiteX1071" fmla="*/ 1749756 w 2411140"/>
              <a:gd name="connsiteY1071" fmla="*/ 158830 h 1931308"/>
              <a:gd name="connsiteX1072" fmla="*/ 1765690 w 2411140"/>
              <a:gd name="connsiteY1072" fmla="*/ 172520 h 1931308"/>
              <a:gd name="connsiteX1073" fmla="*/ 1842709 w 2411140"/>
              <a:gd name="connsiteY1073" fmla="*/ 190661 h 1931308"/>
              <a:gd name="connsiteX1074" fmla="*/ 1848827 w 2411140"/>
              <a:gd name="connsiteY1074" fmla="*/ 192621 h 1931308"/>
              <a:gd name="connsiteX1075" fmla="*/ 1850341 w 2411140"/>
              <a:gd name="connsiteY1075" fmla="*/ 192132 h 1931308"/>
              <a:gd name="connsiteX1076" fmla="*/ 1854080 w 2411140"/>
              <a:gd name="connsiteY1076" fmla="*/ 193200 h 1931308"/>
              <a:gd name="connsiteX1077" fmla="*/ 1903909 w 2411140"/>
              <a:gd name="connsiteY1077" fmla="*/ 219015 h 1931308"/>
              <a:gd name="connsiteX1078" fmla="*/ 1947987 w 2411140"/>
              <a:gd name="connsiteY1078" fmla="*/ 253367 h 1931308"/>
              <a:gd name="connsiteX1079" fmla="*/ 1948416 w 2411140"/>
              <a:gd name="connsiteY1079" fmla="*/ 253787 h 1931308"/>
              <a:gd name="connsiteX1080" fmla="*/ 1993505 w 2411140"/>
              <a:gd name="connsiteY1080" fmla="*/ 305021 h 1931308"/>
              <a:gd name="connsiteX1081" fmla="*/ 2025856 w 2411140"/>
              <a:gd name="connsiteY1081" fmla="*/ 365529 h 1931308"/>
              <a:gd name="connsiteX1082" fmla="*/ 2046684 w 2411140"/>
              <a:gd name="connsiteY1082" fmla="*/ 379255 h 1931308"/>
              <a:gd name="connsiteX1083" fmla="*/ 2096804 w 2411140"/>
              <a:gd name="connsiteY1083" fmla="*/ 381021 h 1931308"/>
              <a:gd name="connsiteX1084" fmla="*/ 2109547 w 2411140"/>
              <a:gd name="connsiteY1084" fmla="*/ 378757 h 1931308"/>
              <a:gd name="connsiteX1085" fmla="*/ 2111340 w 2411140"/>
              <a:gd name="connsiteY1085" fmla="*/ 378814 h 1931308"/>
              <a:gd name="connsiteX1086" fmla="*/ 2111820 w 2411140"/>
              <a:gd name="connsiteY1086" fmla="*/ 378941 h 1931308"/>
              <a:gd name="connsiteX1087" fmla="*/ 2111635 w 2411140"/>
              <a:gd name="connsiteY1087" fmla="*/ 379218 h 1931308"/>
              <a:gd name="connsiteX1088" fmla="*/ 2125765 w 2411140"/>
              <a:gd name="connsiteY1088" fmla="*/ 384075 h 1931308"/>
              <a:gd name="connsiteX1089" fmla="*/ 2334525 w 2411140"/>
              <a:gd name="connsiteY1089" fmla="*/ 495686 h 1931308"/>
              <a:gd name="connsiteX1090" fmla="*/ 2403523 w 2411140"/>
              <a:gd name="connsiteY1090" fmla="*/ 676405 h 1931308"/>
              <a:gd name="connsiteX1091" fmla="*/ 2403523 w 2411140"/>
              <a:gd name="connsiteY1091" fmla="*/ 1253593 h 1931308"/>
              <a:gd name="connsiteX1092" fmla="*/ 2399843 w 2411140"/>
              <a:gd name="connsiteY1092" fmla="*/ 1297089 h 1931308"/>
              <a:gd name="connsiteX1093" fmla="*/ 2350164 w 2411140"/>
              <a:gd name="connsiteY1093" fmla="*/ 1414845 h 1931308"/>
              <a:gd name="connsiteX1094" fmla="*/ 2344770 w 2411140"/>
              <a:gd name="connsiteY1094" fmla="*/ 1426684 h 1931308"/>
              <a:gd name="connsiteX1095" fmla="*/ 2346226 w 2411140"/>
              <a:gd name="connsiteY1095" fmla="*/ 1416832 h 1931308"/>
              <a:gd name="connsiteX1096" fmla="*/ 2341222 w 2411140"/>
              <a:gd name="connsiteY1096" fmla="*/ 1406049 h 1931308"/>
              <a:gd name="connsiteX1097" fmla="*/ 2325642 w 2411140"/>
              <a:gd name="connsiteY1097" fmla="*/ 1400649 h 1931308"/>
              <a:gd name="connsiteX1098" fmla="*/ 2311442 w 2411140"/>
              <a:gd name="connsiteY1098" fmla="*/ 1404016 h 1931308"/>
              <a:gd name="connsiteX1099" fmla="*/ 2342731 w 2411140"/>
              <a:gd name="connsiteY1099" fmla="*/ 1345663 h 1931308"/>
              <a:gd name="connsiteX1100" fmla="*/ 2358591 w 2411140"/>
              <a:gd name="connsiteY1100" fmla="*/ 1263823 h 1931308"/>
              <a:gd name="connsiteX1101" fmla="*/ 2358591 w 2411140"/>
              <a:gd name="connsiteY1101" fmla="*/ 672504 h 1931308"/>
              <a:gd name="connsiteX1102" fmla="*/ 2293972 w 2411140"/>
              <a:gd name="connsiteY1102" fmla="*/ 507683 h 1931308"/>
              <a:gd name="connsiteX1103" fmla="*/ 2075056 w 2411140"/>
              <a:gd name="connsiteY1103" fmla="*/ 392061 h 1931308"/>
              <a:gd name="connsiteX1104" fmla="*/ 2015148 w 2411140"/>
              <a:gd name="connsiteY1104" fmla="*/ 389522 h 1931308"/>
              <a:gd name="connsiteX1105" fmla="*/ 2000429 w 2411140"/>
              <a:gd name="connsiteY1105" fmla="*/ 380138 h 1931308"/>
              <a:gd name="connsiteX1106" fmla="*/ 1795312 w 2411140"/>
              <a:gd name="connsiteY1106" fmla="*/ 200781 h 1931308"/>
              <a:gd name="connsiteX1107" fmla="*/ 1751522 w 2411140"/>
              <a:gd name="connsiteY1107" fmla="*/ 192354 h 1931308"/>
              <a:gd name="connsiteX1108" fmla="*/ 1744162 w 2411140"/>
              <a:gd name="connsiteY1108" fmla="*/ 188674 h 1931308"/>
              <a:gd name="connsiteX1109" fmla="*/ 1616765 w 2411140"/>
              <a:gd name="connsiteY1109" fmla="*/ 72611 h 1931308"/>
              <a:gd name="connsiteX1110" fmla="*/ 1616616 w 2411140"/>
              <a:gd name="connsiteY1110" fmla="*/ 72340 h 1931308"/>
              <a:gd name="connsiteX1111" fmla="*/ 1616765 w 2411140"/>
              <a:gd name="connsiteY1111" fmla="*/ 72389 h 1931308"/>
              <a:gd name="connsiteX1112" fmla="*/ 1621733 w 2411140"/>
              <a:gd name="connsiteY1112" fmla="*/ 63300 h 1931308"/>
              <a:gd name="connsiteX1113" fmla="*/ 1478328 w 2411140"/>
              <a:gd name="connsiteY1113" fmla="*/ 55095 h 1931308"/>
              <a:gd name="connsiteX1114" fmla="*/ 1475862 w 2411140"/>
              <a:gd name="connsiteY1114" fmla="*/ 57597 h 1931308"/>
              <a:gd name="connsiteX1115" fmla="*/ 1478512 w 2411140"/>
              <a:gd name="connsiteY1115" fmla="*/ 58775 h 1931308"/>
              <a:gd name="connsiteX1116" fmla="*/ 1481676 w 2411140"/>
              <a:gd name="connsiteY1116" fmla="*/ 56493 h 1931308"/>
              <a:gd name="connsiteX1117" fmla="*/ 1478328 w 2411140"/>
              <a:gd name="connsiteY1117" fmla="*/ 55095 h 1931308"/>
              <a:gd name="connsiteX1118" fmla="*/ 750449 w 2411140"/>
              <a:gd name="connsiteY1118" fmla="*/ 54542 h 1931308"/>
              <a:gd name="connsiteX1119" fmla="*/ 750511 w 2411140"/>
              <a:gd name="connsiteY1119" fmla="*/ 54617 h 1931308"/>
              <a:gd name="connsiteX1120" fmla="*/ 750449 w 2411140"/>
              <a:gd name="connsiteY1120" fmla="*/ 54652 h 1931308"/>
              <a:gd name="connsiteX1121" fmla="*/ 751142 w 2411140"/>
              <a:gd name="connsiteY1121" fmla="*/ 55386 h 1931308"/>
              <a:gd name="connsiteX1122" fmla="*/ 752803 w 2411140"/>
              <a:gd name="connsiteY1122" fmla="*/ 57412 h 1931308"/>
              <a:gd name="connsiteX1123" fmla="*/ 750927 w 2411140"/>
              <a:gd name="connsiteY1123" fmla="*/ 59731 h 1931308"/>
              <a:gd name="connsiteX1124" fmla="*/ 655803 w 2411140"/>
              <a:gd name="connsiteY1124" fmla="*/ 158610 h 1931308"/>
              <a:gd name="connsiteX1125" fmla="*/ 644763 w 2411140"/>
              <a:gd name="connsiteY1125" fmla="*/ 166485 h 1931308"/>
              <a:gd name="connsiteX1126" fmla="*/ 566750 w 2411140"/>
              <a:gd name="connsiteY1126" fmla="*/ 185841 h 1931308"/>
              <a:gd name="connsiteX1127" fmla="*/ 429674 w 2411140"/>
              <a:gd name="connsiteY1127" fmla="*/ 284424 h 1931308"/>
              <a:gd name="connsiteX1128" fmla="*/ 384412 w 2411140"/>
              <a:gd name="connsiteY1128" fmla="*/ 364756 h 1931308"/>
              <a:gd name="connsiteX1129" fmla="*/ 364320 w 2411140"/>
              <a:gd name="connsiteY1129" fmla="*/ 378777 h 1931308"/>
              <a:gd name="connsiteX1130" fmla="*/ 358662 w 2411140"/>
              <a:gd name="connsiteY1130" fmla="*/ 378275 h 1931308"/>
              <a:gd name="connsiteX1131" fmla="*/ 354765 w 2411140"/>
              <a:gd name="connsiteY1131" fmla="*/ 382767 h 1931308"/>
              <a:gd name="connsiteX1132" fmla="*/ 354641 w 2411140"/>
              <a:gd name="connsiteY1132" fmla="*/ 382787 h 1931308"/>
              <a:gd name="connsiteX1133" fmla="*/ 275928 w 2411140"/>
              <a:gd name="connsiteY1133" fmla="*/ 389080 h 1931308"/>
              <a:gd name="connsiteX1134" fmla="*/ 210670 w 2411140"/>
              <a:gd name="connsiteY1134" fmla="*/ 406625 h 1931308"/>
              <a:gd name="connsiteX1135" fmla="*/ 209769 w 2411140"/>
              <a:gd name="connsiteY1135" fmla="*/ 405434 h 1931308"/>
              <a:gd name="connsiteX1136" fmla="*/ 210501 w 2411140"/>
              <a:gd name="connsiteY1136" fmla="*/ 405087 h 1931308"/>
              <a:gd name="connsiteX1137" fmla="*/ 228900 w 2411140"/>
              <a:gd name="connsiteY1137" fmla="*/ 398573 h 1931308"/>
              <a:gd name="connsiteX1138" fmla="*/ 297493 w 2411140"/>
              <a:gd name="connsiteY1138" fmla="*/ 382897 h 1931308"/>
              <a:gd name="connsiteX1139" fmla="*/ 312433 w 2411140"/>
              <a:gd name="connsiteY1139" fmla="*/ 381131 h 1931308"/>
              <a:gd name="connsiteX1140" fmla="*/ 317401 w 2411140"/>
              <a:gd name="connsiteY1140" fmla="*/ 379696 h 1931308"/>
              <a:gd name="connsiteX1141" fmla="*/ 318004 w 2411140"/>
              <a:gd name="connsiteY1141" fmla="*/ 378366 h 1931308"/>
              <a:gd name="connsiteX1142" fmla="*/ 319792 w 2411140"/>
              <a:gd name="connsiteY1142" fmla="*/ 378186 h 1931308"/>
              <a:gd name="connsiteX1143" fmla="*/ 344503 w 2411140"/>
              <a:gd name="connsiteY1143" fmla="*/ 377498 h 1931308"/>
              <a:gd name="connsiteX1144" fmla="*/ 363274 w 2411140"/>
              <a:gd name="connsiteY1144" fmla="*/ 375499 h 1931308"/>
              <a:gd name="connsiteX1145" fmla="*/ 366859 w 2411140"/>
              <a:gd name="connsiteY1145" fmla="*/ 375391 h 1931308"/>
              <a:gd name="connsiteX1146" fmla="*/ 363683 w 2411140"/>
              <a:gd name="connsiteY1146" fmla="*/ 375456 h 1931308"/>
              <a:gd name="connsiteX1147" fmla="*/ 371899 w 2411140"/>
              <a:gd name="connsiteY1147" fmla="*/ 374581 h 1931308"/>
              <a:gd name="connsiteX1148" fmla="*/ 319718 w 2411140"/>
              <a:gd name="connsiteY1148" fmla="*/ 374581 h 1931308"/>
              <a:gd name="connsiteX1149" fmla="*/ 320051 w 2411140"/>
              <a:gd name="connsiteY1149" fmla="*/ 373845 h 1931308"/>
              <a:gd name="connsiteX1150" fmla="*/ 318830 w 2411140"/>
              <a:gd name="connsiteY1150" fmla="*/ 373922 h 1931308"/>
              <a:gd name="connsiteX1151" fmla="*/ 338414 w 2411140"/>
              <a:gd name="connsiteY1151" fmla="*/ 371734 h 1931308"/>
              <a:gd name="connsiteX1152" fmla="*/ 361707 w 2411140"/>
              <a:gd name="connsiteY1152" fmla="*/ 372484 h 1931308"/>
              <a:gd name="connsiteX1153" fmla="*/ 379223 w 2411140"/>
              <a:gd name="connsiteY1153" fmla="*/ 360966 h 1931308"/>
              <a:gd name="connsiteX1154" fmla="*/ 452637 w 2411140"/>
              <a:gd name="connsiteY1154" fmla="*/ 251526 h 1931308"/>
              <a:gd name="connsiteX1155" fmla="*/ 617716 w 2411140"/>
              <a:gd name="connsiteY1155" fmla="*/ 166043 h 1931308"/>
              <a:gd name="connsiteX1156" fmla="*/ 632619 w 2411140"/>
              <a:gd name="connsiteY1156" fmla="*/ 163688 h 1931308"/>
              <a:gd name="connsiteX1157" fmla="*/ 656759 w 2411140"/>
              <a:gd name="connsiteY1157" fmla="*/ 146981 h 1931308"/>
              <a:gd name="connsiteX1158" fmla="*/ 750449 w 2411140"/>
              <a:gd name="connsiteY1158" fmla="*/ 54542 h 1931308"/>
              <a:gd name="connsiteX1159" fmla="*/ 954645 w 2411140"/>
              <a:gd name="connsiteY1159" fmla="*/ 52813 h 1931308"/>
              <a:gd name="connsiteX1160" fmla="*/ 1262429 w 2411140"/>
              <a:gd name="connsiteY1160" fmla="*/ 53034 h 1931308"/>
              <a:gd name="connsiteX1161" fmla="*/ 1262430 w 2411140"/>
              <a:gd name="connsiteY1161" fmla="*/ 53034 h 1931308"/>
              <a:gd name="connsiteX1162" fmla="*/ 1265871 w 2411140"/>
              <a:gd name="connsiteY1162" fmla="*/ 57141 h 1931308"/>
              <a:gd name="connsiteX1163" fmla="*/ 1270967 w 2411140"/>
              <a:gd name="connsiteY1163" fmla="*/ 57855 h 1931308"/>
              <a:gd name="connsiteX1164" fmla="*/ 1285172 w 2411140"/>
              <a:gd name="connsiteY1164" fmla="*/ 58186 h 1931308"/>
              <a:gd name="connsiteX1165" fmla="*/ 1420665 w 2411140"/>
              <a:gd name="connsiteY1165" fmla="*/ 60173 h 1931308"/>
              <a:gd name="connsiteX1166" fmla="*/ 1447233 w 2411140"/>
              <a:gd name="connsiteY1166" fmla="*/ 60394 h 1931308"/>
              <a:gd name="connsiteX1167" fmla="*/ 1447564 w 2411140"/>
              <a:gd name="connsiteY1167" fmla="*/ 59694 h 1931308"/>
              <a:gd name="connsiteX1168" fmla="*/ 1447564 w 2411140"/>
              <a:gd name="connsiteY1168" fmla="*/ 61056 h 1931308"/>
              <a:gd name="connsiteX1169" fmla="*/ 1426221 w 2411140"/>
              <a:gd name="connsiteY1169" fmla="*/ 62786 h 1931308"/>
              <a:gd name="connsiteX1170" fmla="*/ 1322927 w 2411140"/>
              <a:gd name="connsiteY1170" fmla="*/ 70845 h 1931308"/>
              <a:gd name="connsiteX1171" fmla="*/ 1102135 w 2411140"/>
              <a:gd name="connsiteY1171" fmla="*/ 73605 h 1931308"/>
              <a:gd name="connsiteX1172" fmla="*/ 1090101 w 2411140"/>
              <a:gd name="connsiteY1172" fmla="*/ 73605 h 1931308"/>
              <a:gd name="connsiteX1173" fmla="*/ 1078731 w 2411140"/>
              <a:gd name="connsiteY1173" fmla="*/ 76659 h 1931308"/>
              <a:gd name="connsiteX1174" fmla="*/ 1080439 w 2411140"/>
              <a:gd name="connsiteY1174" fmla="*/ 78472 h 1931308"/>
              <a:gd name="connsiteX1175" fmla="*/ 1078730 w 2411140"/>
              <a:gd name="connsiteY1175" fmla="*/ 78940 h 1931308"/>
              <a:gd name="connsiteX1176" fmla="*/ 1072400 w 2411140"/>
              <a:gd name="connsiteY1176" fmla="*/ 78940 h 1931308"/>
              <a:gd name="connsiteX1177" fmla="*/ 1072180 w 2411140"/>
              <a:gd name="connsiteY1177" fmla="*/ 78977 h 1931308"/>
              <a:gd name="connsiteX1178" fmla="*/ 1072217 w 2411140"/>
              <a:gd name="connsiteY1178" fmla="*/ 78940 h 1931308"/>
              <a:gd name="connsiteX1179" fmla="*/ 1031407 w 2411140"/>
              <a:gd name="connsiteY1179" fmla="*/ 77027 h 1931308"/>
              <a:gd name="connsiteX1180" fmla="*/ 950818 w 2411140"/>
              <a:gd name="connsiteY1180" fmla="*/ 78351 h 1931308"/>
              <a:gd name="connsiteX1181" fmla="*/ 796521 w 2411140"/>
              <a:gd name="connsiteY1181" fmla="*/ 121516 h 1931308"/>
              <a:gd name="connsiteX1182" fmla="*/ 744304 w 2411140"/>
              <a:gd name="connsiteY1182" fmla="*/ 152979 h 1931308"/>
              <a:gd name="connsiteX1183" fmla="*/ 729290 w 2411140"/>
              <a:gd name="connsiteY1183" fmla="*/ 155555 h 1931308"/>
              <a:gd name="connsiteX1184" fmla="*/ 726976 w 2411140"/>
              <a:gd name="connsiteY1184" fmla="*/ 148642 h 1931308"/>
              <a:gd name="connsiteX1185" fmla="*/ 728274 w 2411140"/>
              <a:gd name="connsiteY1185" fmla="*/ 141845 h 1931308"/>
              <a:gd name="connsiteX1186" fmla="*/ 728332 w 2411140"/>
              <a:gd name="connsiteY1186" fmla="*/ 141719 h 1931308"/>
              <a:gd name="connsiteX1187" fmla="*/ 883108 w 2411140"/>
              <a:gd name="connsiteY1187" fmla="*/ 59584 h 1931308"/>
              <a:gd name="connsiteX1188" fmla="*/ 954645 w 2411140"/>
              <a:gd name="connsiteY1188" fmla="*/ 52813 h 1931308"/>
              <a:gd name="connsiteX1189" fmla="*/ 1382192 w 2411140"/>
              <a:gd name="connsiteY1189" fmla="*/ 51451 h 1931308"/>
              <a:gd name="connsiteX1190" fmla="*/ 1501622 w 2411140"/>
              <a:gd name="connsiteY1190" fmla="*/ 55499 h 1931308"/>
              <a:gd name="connsiteX1191" fmla="*/ 1727529 w 2411140"/>
              <a:gd name="connsiteY1191" fmla="*/ 192428 h 1931308"/>
              <a:gd name="connsiteX1192" fmla="*/ 1748578 w 2411140"/>
              <a:gd name="connsiteY1192" fmla="*/ 206374 h 1931308"/>
              <a:gd name="connsiteX1193" fmla="*/ 1988837 w 2411140"/>
              <a:gd name="connsiteY1193" fmla="*/ 393864 h 1931308"/>
              <a:gd name="connsiteX1194" fmla="*/ 2003778 w 2411140"/>
              <a:gd name="connsiteY1194" fmla="*/ 402916 h 1931308"/>
              <a:gd name="connsiteX1195" fmla="*/ 2171690 w 2411140"/>
              <a:gd name="connsiteY1195" fmla="*/ 435741 h 1931308"/>
              <a:gd name="connsiteX1196" fmla="*/ 2333973 w 2411140"/>
              <a:gd name="connsiteY1196" fmla="*/ 610976 h 1931308"/>
              <a:gd name="connsiteX1197" fmla="*/ 2345012 w 2411140"/>
              <a:gd name="connsiteY1197" fmla="*/ 686230 h 1931308"/>
              <a:gd name="connsiteX1198" fmla="*/ 2345012 w 2411140"/>
              <a:gd name="connsiteY1198" fmla="*/ 1243694 h 1931308"/>
              <a:gd name="connsiteX1199" fmla="*/ 2227882 w 2411140"/>
              <a:gd name="connsiteY1199" fmla="*/ 1464487 h 1931308"/>
              <a:gd name="connsiteX1200" fmla="*/ 2011248 w 2411140"/>
              <a:gd name="connsiteY1200" fmla="*/ 1530356 h 1931308"/>
              <a:gd name="connsiteX1201" fmla="*/ 1985489 w 2411140"/>
              <a:gd name="connsiteY1201" fmla="*/ 1546548 h 1931308"/>
              <a:gd name="connsiteX1202" fmla="*/ 1741807 w 2411140"/>
              <a:gd name="connsiteY1202" fmla="*/ 1727819 h 1931308"/>
              <a:gd name="connsiteX1203" fmla="*/ 1729774 w 2411140"/>
              <a:gd name="connsiteY1203" fmla="*/ 1737423 h 1931308"/>
              <a:gd name="connsiteX1204" fmla="*/ 1572570 w 2411140"/>
              <a:gd name="connsiteY1204" fmla="*/ 1862170 h 1931308"/>
              <a:gd name="connsiteX1205" fmla="*/ 1469828 w 2411140"/>
              <a:gd name="connsiteY1205" fmla="*/ 1880570 h 1931308"/>
              <a:gd name="connsiteX1206" fmla="*/ 1067360 w 2411140"/>
              <a:gd name="connsiteY1206" fmla="*/ 1880570 h 1931308"/>
              <a:gd name="connsiteX1207" fmla="*/ 1063018 w 2411140"/>
              <a:gd name="connsiteY1207" fmla="*/ 1880276 h 1931308"/>
              <a:gd name="connsiteX1208" fmla="*/ 1062371 w 2411140"/>
              <a:gd name="connsiteY1208" fmla="*/ 1880252 h 1931308"/>
              <a:gd name="connsiteX1209" fmla="*/ 1063459 w 2411140"/>
              <a:gd name="connsiteY1209" fmla="*/ 1880238 h 1931308"/>
              <a:gd name="connsiteX1210" fmla="*/ 1053045 w 2411140"/>
              <a:gd name="connsiteY1210" fmla="*/ 1878472 h 1931308"/>
              <a:gd name="connsiteX1211" fmla="*/ 937386 w 2411140"/>
              <a:gd name="connsiteY1211" fmla="*/ 1869750 h 1931308"/>
              <a:gd name="connsiteX1212" fmla="*/ 927773 w 2411140"/>
              <a:gd name="connsiteY1212" fmla="*/ 1870082 h 1931308"/>
              <a:gd name="connsiteX1213" fmla="*/ 918990 w 2411140"/>
              <a:gd name="connsiteY1213" fmla="*/ 1866439 h 1931308"/>
              <a:gd name="connsiteX1214" fmla="*/ 934599 w 2411140"/>
              <a:gd name="connsiteY1214" fmla="*/ 1865446 h 1931308"/>
              <a:gd name="connsiteX1215" fmla="*/ 950155 w 2411140"/>
              <a:gd name="connsiteY1215" fmla="*/ 1867543 h 1931308"/>
              <a:gd name="connsiteX1216" fmla="*/ 1234242 w 2411140"/>
              <a:gd name="connsiteY1216" fmla="*/ 1867543 h 1931308"/>
              <a:gd name="connsiteX1217" fmla="*/ 1256762 w 2411140"/>
              <a:gd name="connsiteY1217" fmla="*/ 1863863 h 1931308"/>
              <a:gd name="connsiteX1218" fmla="*/ 1256542 w 2411140"/>
              <a:gd name="connsiteY1218" fmla="*/ 1860919 h 1931308"/>
              <a:gd name="connsiteX1219" fmla="*/ 911222 w 2411140"/>
              <a:gd name="connsiteY1219" fmla="*/ 1860919 h 1931308"/>
              <a:gd name="connsiteX1220" fmla="*/ 917045 w 2411140"/>
              <a:gd name="connsiteY1220" fmla="*/ 1866051 h 1931308"/>
              <a:gd name="connsiteX1221" fmla="*/ 916358 w 2411140"/>
              <a:gd name="connsiteY1221" fmla="*/ 1866350 h 1931308"/>
              <a:gd name="connsiteX1222" fmla="*/ 849663 w 2411140"/>
              <a:gd name="connsiteY1222" fmla="*/ 1851407 h 1931308"/>
              <a:gd name="connsiteX1223" fmla="*/ 818312 w 2411140"/>
              <a:gd name="connsiteY1223" fmla="*/ 1836956 h 1931308"/>
              <a:gd name="connsiteX1224" fmla="*/ 790697 w 2411140"/>
              <a:gd name="connsiteY1224" fmla="*/ 1817066 h 1931308"/>
              <a:gd name="connsiteX1225" fmla="*/ 790907 w 2411140"/>
              <a:gd name="connsiteY1225" fmla="*/ 1816718 h 1931308"/>
              <a:gd name="connsiteX1226" fmla="*/ 861825 w 2411140"/>
              <a:gd name="connsiteY1226" fmla="*/ 1843449 h 1931308"/>
              <a:gd name="connsiteX1227" fmla="*/ 899323 w 2411140"/>
              <a:gd name="connsiteY1227" fmla="*/ 1851713 h 1931308"/>
              <a:gd name="connsiteX1228" fmla="*/ 928502 w 2411140"/>
              <a:gd name="connsiteY1228" fmla="*/ 1852428 h 1931308"/>
              <a:gd name="connsiteX1229" fmla="*/ 931462 w 2411140"/>
              <a:gd name="connsiteY1229" fmla="*/ 1852676 h 1931308"/>
              <a:gd name="connsiteX1230" fmla="*/ 930385 w 2411140"/>
              <a:gd name="connsiteY1230" fmla="*/ 1852474 h 1931308"/>
              <a:gd name="connsiteX1231" fmla="*/ 938638 w 2411140"/>
              <a:gd name="connsiteY1231" fmla="*/ 1852676 h 1931308"/>
              <a:gd name="connsiteX1232" fmla="*/ 831627 w 2411140"/>
              <a:gd name="connsiteY1232" fmla="*/ 1821949 h 1931308"/>
              <a:gd name="connsiteX1233" fmla="*/ 755081 w 2411140"/>
              <a:gd name="connsiteY1233" fmla="*/ 1773083 h 1931308"/>
              <a:gd name="connsiteX1234" fmla="*/ 743451 w 2411140"/>
              <a:gd name="connsiteY1234" fmla="*/ 1757161 h 1931308"/>
              <a:gd name="connsiteX1235" fmla="*/ 743975 w 2411140"/>
              <a:gd name="connsiteY1235" fmla="*/ 1757179 h 1931308"/>
              <a:gd name="connsiteX1236" fmla="*/ 764211 w 2411140"/>
              <a:gd name="connsiteY1236" fmla="*/ 1772896 h 1931308"/>
              <a:gd name="connsiteX1237" fmla="*/ 865850 w 2411140"/>
              <a:gd name="connsiteY1237" fmla="*/ 1828609 h 1931308"/>
              <a:gd name="connsiteX1238" fmla="*/ 894958 w 2411140"/>
              <a:gd name="connsiteY1238" fmla="*/ 1832657 h 1931308"/>
              <a:gd name="connsiteX1239" fmla="*/ 892170 w 2411140"/>
              <a:gd name="connsiteY1239" fmla="*/ 1830231 h 1931308"/>
              <a:gd name="connsiteX1240" fmla="*/ 896724 w 2411140"/>
              <a:gd name="connsiteY1240" fmla="*/ 1830413 h 1931308"/>
              <a:gd name="connsiteX1241" fmla="*/ 1171905 w 2411140"/>
              <a:gd name="connsiteY1241" fmla="*/ 1835786 h 1931308"/>
              <a:gd name="connsiteX1242" fmla="*/ 1447454 w 2411140"/>
              <a:gd name="connsiteY1242" fmla="*/ 1836191 h 1931308"/>
              <a:gd name="connsiteX1243" fmla="*/ 1573931 w 2411140"/>
              <a:gd name="connsiteY1243" fmla="*/ 1810432 h 1931308"/>
              <a:gd name="connsiteX1244" fmla="*/ 1698385 w 2411140"/>
              <a:gd name="connsiteY1244" fmla="*/ 1705629 h 1931308"/>
              <a:gd name="connsiteX1245" fmla="*/ 1725321 w 2411140"/>
              <a:gd name="connsiteY1245" fmla="*/ 1688480 h 1931308"/>
              <a:gd name="connsiteX1246" fmla="*/ 1749020 w 2411140"/>
              <a:gd name="connsiteY1246" fmla="*/ 1684801 h 1931308"/>
              <a:gd name="connsiteX1247" fmla="*/ 1753428 w 2411140"/>
              <a:gd name="connsiteY1247" fmla="*/ 1686259 h 1931308"/>
              <a:gd name="connsiteX1248" fmla="*/ 1752552 w 2411140"/>
              <a:gd name="connsiteY1248" fmla="*/ 1686604 h 1931308"/>
              <a:gd name="connsiteX1249" fmla="*/ 1753914 w 2411140"/>
              <a:gd name="connsiteY1249" fmla="*/ 1690615 h 1931308"/>
              <a:gd name="connsiteX1250" fmla="*/ 1778569 w 2411140"/>
              <a:gd name="connsiteY1250" fmla="*/ 1691976 h 1931308"/>
              <a:gd name="connsiteX1251" fmla="*/ 1903427 w 2411140"/>
              <a:gd name="connsiteY1251" fmla="*/ 1616024 h 1931308"/>
              <a:gd name="connsiteX1252" fmla="*/ 1904050 w 2411140"/>
              <a:gd name="connsiteY1252" fmla="*/ 1615151 h 1931308"/>
              <a:gd name="connsiteX1253" fmla="*/ 1903832 w 2411140"/>
              <a:gd name="connsiteY1253" fmla="*/ 1616024 h 1931308"/>
              <a:gd name="connsiteX1254" fmla="*/ 1916895 w 2411140"/>
              <a:gd name="connsiteY1254" fmla="*/ 1603071 h 1931308"/>
              <a:gd name="connsiteX1255" fmla="*/ 1962784 w 2411140"/>
              <a:gd name="connsiteY1255" fmla="*/ 1526603 h 1931308"/>
              <a:gd name="connsiteX1256" fmla="*/ 1965890 w 2411140"/>
              <a:gd name="connsiteY1256" fmla="*/ 1520443 h 1931308"/>
              <a:gd name="connsiteX1257" fmla="*/ 1966625 w 2411140"/>
              <a:gd name="connsiteY1257" fmla="*/ 1519478 h 1931308"/>
              <a:gd name="connsiteX1258" fmla="*/ 1972535 w 2411140"/>
              <a:gd name="connsiteY1258" fmla="*/ 1515857 h 1931308"/>
              <a:gd name="connsiteX1259" fmla="*/ 1995203 w 2411140"/>
              <a:gd name="connsiteY1259" fmla="*/ 1513134 h 1931308"/>
              <a:gd name="connsiteX1260" fmla="*/ 2119914 w 2411140"/>
              <a:gd name="connsiteY1260" fmla="*/ 1492417 h 1931308"/>
              <a:gd name="connsiteX1261" fmla="*/ 2212500 w 2411140"/>
              <a:gd name="connsiteY1261" fmla="*/ 1437918 h 1931308"/>
              <a:gd name="connsiteX1262" fmla="*/ 2295996 w 2411140"/>
              <a:gd name="connsiteY1262" fmla="*/ 1317107 h 1931308"/>
              <a:gd name="connsiteX1263" fmla="*/ 2298572 w 2411140"/>
              <a:gd name="connsiteY1263" fmla="*/ 1297494 h 1931308"/>
              <a:gd name="connsiteX1264" fmla="*/ 2295886 w 2411140"/>
              <a:gd name="connsiteY1264" fmla="*/ 1277439 h 1931308"/>
              <a:gd name="connsiteX1265" fmla="*/ 2297652 w 2411140"/>
              <a:gd name="connsiteY1265" fmla="*/ 1241560 h 1931308"/>
              <a:gd name="connsiteX1266" fmla="*/ 2297652 w 2411140"/>
              <a:gd name="connsiteY1266" fmla="*/ 1088624 h 1931308"/>
              <a:gd name="connsiteX1267" fmla="*/ 2301111 w 2411140"/>
              <a:gd name="connsiteY1267" fmla="*/ 1053040 h 1931308"/>
              <a:gd name="connsiteX1268" fmla="*/ 2307993 w 2411140"/>
              <a:gd name="connsiteY1268" fmla="*/ 997106 h 1931308"/>
              <a:gd name="connsiteX1269" fmla="*/ 2310201 w 2411140"/>
              <a:gd name="connsiteY1269" fmla="*/ 821944 h 1931308"/>
              <a:gd name="connsiteX1270" fmla="*/ 2310569 w 2411140"/>
              <a:gd name="connsiteY1270" fmla="*/ 696313 h 1931308"/>
              <a:gd name="connsiteX1271" fmla="*/ 2306226 w 2411140"/>
              <a:gd name="connsiteY1271" fmla="*/ 649873 h 1931308"/>
              <a:gd name="connsiteX1272" fmla="*/ 2146152 w 2411140"/>
              <a:gd name="connsiteY1272" fmla="*/ 451859 h 1931308"/>
              <a:gd name="connsiteX1273" fmla="*/ 2122048 w 2411140"/>
              <a:gd name="connsiteY1273" fmla="*/ 446891 h 1931308"/>
              <a:gd name="connsiteX1274" fmla="*/ 2101846 w 2411140"/>
              <a:gd name="connsiteY1274" fmla="*/ 445861 h 1931308"/>
              <a:gd name="connsiteX1275" fmla="*/ 2081091 w 2411140"/>
              <a:gd name="connsiteY1275" fmla="*/ 443579 h 1931308"/>
              <a:gd name="connsiteX1276" fmla="*/ 2089298 w 2411140"/>
              <a:gd name="connsiteY1276" fmla="*/ 446192 h 1931308"/>
              <a:gd name="connsiteX1277" fmla="*/ 2093453 w 2411140"/>
              <a:gd name="connsiteY1277" fmla="*/ 448095 h 1931308"/>
              <a:gd name="connsiteX1278" fmla="*/ 2078810 w 2411140"/>
              <a:gd name="connsiteY1278" fmla="*/ 446155 h 1931308"/>
              <a:gd name="connsiteX1279" fmla="*/ 2026482 w 2411140"/>
              <a:gd name="connsiteY1279" fmla="*/ 436734 h 1931308"/>
              <a:gd name="connsiteX1280" fmla="*/ 1969003 w 2411140"/>
              <a:gd name="connsiteY1280" fmla="*/ 434637 h 1931308"/>
              <a:gd name="connsiteX1281" fmla="*/ 1955093 w 2411140"/>
              <a:gd name="connsiteY1281" fmla="*/ 430626 h 1931308"/>
              <a:gd name="connsiteX1282" fmla="*/ 1957044 w 2411140"/>
              <a:gd name="connsiteY1282" fmla="*/ 428675 h 1931308"/>
              <a:gd name="connsiteX1283" fmla="*/ 1960281 w 2411140"/>
              <a:gd name="connsiteY1283" fmla="*/ 428675 h 1931308"/>
              <a:gd name="connsiteX1284" fmla="*/ 1958983 w 2411140"/>
              <a:gd name="connsiteY1284" fmla="*/ 426919 h 1931308"/>
              <a:gd name="connsiteX1285" fmla="*/ 1959101 w 2411140"/>
              <a:gd name="connsiteY1285" fmla="*/ 426903 h 1931308"/>
              <a:gd name="connsiteX1286" fmla="*/ 1960465 w 2411140"/>
              <a:gd name="connsiteY1286" fmla="*/ 428749 h 1931308"/>
              <a:gd name="connsiteX1287" fmla="*/ 1973565 w 2411140"/>
              <a:gd name="connsiteY1287" fmla="*/ 428749 h 1931308"/>
              <a:gd name="connsiteX1288" fmla="*/ 1981182 w 2411140"/>
              <a:gd name="connsiteY1288" fmla="*/ 426615 h 1931308"/>
              <a:gd name="connsiteX1289" fmla="*/ 1976435 w 2411140"/>
              <a:gd name="connsiteY1289" fmla="*/ 419807 h 1931308"/>
              <a:gd name="connsiteX1290" fmla="*/ 1966610 w 2411140"/>
              <a:gd name="connsiteY1290" fmla="*/ 408473 h 1931308"/>
              <a:gd name="connsiteX1291" fmla="*/ 1946824 w 2411140"/>
              <a:gd name="connsiteY1291" fmla="*/ 376714 h 1931308"/>
              <a:gd name="connsiteX1292" fmla="*/ 1945378 w 2411140"/>
              <a:gd name="connsiteY1292" fmla="*/ 373845 h 1931308"/>
              <a:gd name="connsiteX1293" fmla="*/ 1943675 w 2411140"/>
              <a:gd name="connsiteY1293" fmla="*/ 371658 h 1931308"/>
              <a:gd name="connsiteX1294" fmla="*/ 1920759 w 2411140"/>
              <a:gd name="connsiteY1294" fmla="*/ 334876 h 1931308"/>
              <a:gd name="connsiteX1295" fmla="*/ 1853611 w 2411140"/>
              <a:gd name="connsiteY1295" fmla="*/ 273748 h 1931308"/>
              <a:gd name="connsiteX1296" fmla="*/ 1815348 w 2411140"/>
              <a:gd name="connsiteY1296" fmla="*/ 255772 h 1931308"/>
              <a:gd name="connsiteX1297" fmla="*/ 1815195 w 2411140"/>
              <a:gd name="connsiteY1297" fmla="*/ 255678 h 1931308"/>
              <a:gd name="connsiteX1298" fmla="*/ 1815008 w 2411140"/>
              <a:gd name="connsiteY1298" fmla="*/ 255612 h 1931308"/>
              <a:gd name="connsiteX1299" fmla="*/ 1771614 w 2411140"/>
              <a:gd name="connsiteY1299" fmla="*/ 235225 h 1931308"/>
              <a:gd name="connsiteX1300" fmla="*/ 1729148 w 2411140"/>
              <a:gd name="connsiteY1300" fmla="*/ 230588 h 1931308"/>
              <a:gd name="connsiteX1301" fmla="*/ 1705633 w 2411140"/>
              <a:gd name="connsiteY1301" fmla="*/ 220579 h 1931308"/>
              <a:gd name="connsiteX1302" fmla="*/ 1673876 w 2411140"/>
              <a:gd name="connsiteY1302" fmla="*/ 180615 h 1931308"/>
              <a:gd name="connsiteX1303" fmla="*/ 1639432 w 2411140"/>
              <a:gd name="connsiteY1303" fmla="*/ 145583 h 1931308"/>
              <a:gd name="connsiteX1304" fmla="*/ 1595274 w 2411140"/>
              <a:gd name="connsiteY1304" fmla="*/ 110918 h 1931308"/>
              <a:gd name="connsiteX1305" fmla="*/ 1465853 w 2411140"/>
              <a:gd name="connsiteY1305" fmla="*/ 81479 h 1931308"/>
              <a:gd name="connsiteX1306" fmla="*/ 1304601 w 2411140"/>
              <a:gd name="connsiteY1306" fmla="*/ 81112 h 1931308"/>
              <a:gd name="connsiteX1307" fmla="*/ 1108831 w 2411140"/>
              <a:gd name="connsiteY1307" fmla="*/ 80854 h 1931308"/>
              <a:gd name="connsiteX1308" fmla="*/ 1081007 w 2411140"/>
              <a:gd name="connsiteY1308" fmla="*/ 79074 h 1931308"/>
              <a:gd name="connsiteX1309" fmla="*/ 1080439 w 2411140"/>
              <a:gd name="connsiteY1309" fmla="*/ 78472 h 1931308"/>
              <a:gd name="connsiteX1310" fmla="*/ 1086789 w 2411140"/>
              <a:gd name="connsiteY1310" fmla="*/ 76732 h 1931308"/>
              <a:gd name="connsiteX1311" fmla="*/ 1241785 w 2411140"/>
              <a:gd name="connsiteY1311" fmla="*/ 74782 h 1931308"/>
              <a:gd name="connsiteX1312" fmla="*/ 1344270 w 2411140"/>
              <a:gd name="connsiteY1312" fmla="*/ 72942 h 1931308"/>
              <a:gd name="connsiteX1313" fmla="*/ 1430636 w 2411140"/>
              <a:gd name="connsiteY1313" fmla="*/ 65361 h 1931308"/>
              <a:gd name="connsiteX1314" fmla="*/ 1453783 w 2411140"/>
              <a:gd name="connsiteY1314" fmla="*/ 59621 h 1931308"/>
              <a:gd name="connsiteX1315" fmla="*/ 1368005 w 2411140"/>
              <a:gd name="connsiteY1315" fmla="*/ 54764 h 1931308"/>
              <a:gd name="connsiteX1316" fmla="*/ 1273984 w 2411140"/>
              <a:gd name="connsiteY1316" fmla="*/ 54764 h 1931308"/>
              <a:gd name="connsiteX1317" fmla="*/ 1262430 w 2411140"/>
              <a:gd name="connsiteY1317" fmla="*/ 53034 h 1931308"/>
              <a:gd name="connsiteX1318" fmla="*/ 1262430 w 2411140"/>
              <a:gd name="connsiteY1318" fmla="*/ 53034 h 1931308"/>
              <a:gd name="connsiteX1319" fmla="*/ 1382192 w 2411140"/>
              <a:gd name="connsiteY1319" fmla="*/ 51451 h 1931308"/>
              <a:gd name="connsiteX1320" fmla="*/ 1628837 w 2411140"/>
              <a:gd name="connsiteY1320" fmla="*/ 47898 h 1931308"/>
              <a:gd name="connsiteX1321" fmla="*/ 1652345 w 2411140"/>
              <a:gd name="connsiteY1321" fmla="*/ 59184 h 1931308"/>
              <a:gd name="connsiteX1322" fmla="*/ 1667343 w 2411140"/>
              <a:gd name="connsiteY1322" fmla="*/ 71008 h 1931308"/>
              <a:gd name="connsiteX1323" fmla="*/ 1614544 w 2411140"/>
              <a:gd name="connsiteY1323" fmla="*/ 41036 h 1931308"/>
              <a:gd name="connsiteX1324" fmla="*/ 1622432 w 2411140"/>
              <a:gd name="connsiteY1324" fmla="*/ 44054 h 1931308"/>
              <a:gd name="connsiteX1325" fmla="*/ 1628837 w 2411140"/>
              <a:gd name="connsiteY1325" fmla="*/ 47898 h 1931308"/>
              <a:gd name="connsiteX1326" fmla="*/ 1570923 w 2411140"/>
              <a:gd name="connsiteY1326" fmla="*/ 19721 h 1931308"/>
              <a:gd name="connsiteX1327" fmla="*/ 1574358 w 2411140"/>
              <a:gd name="connsiteY1327" fmla="*/ 19973 h 1931308"/>
              <a:gd name="connsiteX1328" fmla="*/ 1571531 w 2411140"/>
              <a:gd name="connsiteY1328" fmla="*/ 20231 h 1931308"/>
              <a:gd name="connsiteX1329" fmla="*/ 1496153 w 2411140"/>
              <a:gd name="connsiteY1329" fmla="*/ 18066 h 1931308"/>
              <a:gd name="connsiteX1330" fmla="*/ 1531613 w 2411140"/>
              <a:gd name="connsiteY1330" fmla="*/ 19694 h 1931308"/>
              <a:gd name="connsiteX1331" fmla="*/ 1607248 w 2411140"/>
              <a:gd name="connsiteY1331" fmla="*/ 40545 h 1931308"/>
              <a:gd name="connsiteX1332" fmla="*/ 1657327 w 2411140"/>
              <a:gd name="connsiteY1332" fmla="*/ 68463 h 1931308"/>
              <a:gd name="connsiteX1333" fmla="*/ 1643531 w 2411140"/>
              <a:gd name="connsiteY1333" fmla="*/ 63075 h 1931308"/>
              <a:gd name="connsiteX1334" fmla="*/ 1620776 w 2411140"/>
              <a:gd name="connsiteY1334" fmla="*/ 60983 h 1931308"/>
              <a:gd name="connsiteX1335" fmla="*/ 1612386 w 2411140"/>
              <a:gd name="connsiteY1335" fmla="*/ 64662 h 1931308"/>
              <a:gd name="connsiteX1336" fmla="*/ 1616616 w 2411140"/>
              <a:gd name="connsiteY1336" fmla="*/ 72340 h 1931308"/>
              <a:gd name="connsiteX1337" fmla="*/ 1533232 w 2411140"/>
              <a:gd name="connsiteY1337" fmla="*/ 44901 h 1931308"/>
              <a:gd name="connsiteX1338" fmla="*/ 1484658 w 2411140"/>
              <a:gd name="connsiteY1338" fmla="*/ 39381 h 1931308"/>
              <a:gd name="connsiteX1339" fmla="*/ 1260553 w 2411140"/>
              <a:gd name="connsiteY1339" fmla="*/ 39271 h 1931308"/>
              <a:gd name="connsiteX1340" fmla="*/ 1262062 w 2411140"/>
              <a:gd name="connsiteY1340" fmla="*/ 38749 h 1931308"/>
              <a:gd name="connsiteX1341" fmla="*/ 1269974 w 2411140"/>
              <a:gd name="connsiteY1341" fmla="*/ 37100 h 1931308"/>
              <a:gd name="connsiteX1342" fmla="*/ 1347251 w 2411140"/>
              <a:gd name="connsiteY1342" fmla="*/ 34966 h 1931308"/>
              <a:gd name="connsiteX1343" fmla="*/ 1392830 w 2411140"/>
              <a:gd name="connsiteY1343" fmla="*/ 29952 h 1931308"/>
              <a:gd name="connsiteX1344" fmla="*/ 1393544 w 2411140"/>
              <a:gd name="connsiteY1344" fmla="*/ 29924 h 1931308"/>
              <a:gd name="connsiteX1345" fmla="*/ 1394756 w 2411140"/>
              <a:gd name="connsiteY1345" fmla="*/ 29740 h 1931308"/>
              <a:gd name="connsiteX1346" fmla="*/ 1460996 w 2411140"/>
              <a:gd name="connsiteY1346" fmla="*/ 22454 h 1931308"/>
              <a:gd name="connsiteX1347" fmla="*/ 1496153 w 2411140"/>
              <a:gd name="connsiteY1347" fmla="*/ 18066 h 1931308"/>
              <a:gd name="connsiteX1348" fmla="*/ 1568779 w 2411140"/>
              <a:gd name="connsiteY1348" fmla="*/ 13586 h 1931308"/>
              <a:gd name="connsiteX1349" fmla="*/ 1632588 w 2411140"/>
              <a:gd name="connsiteY1349" fmla="*/ 38866 h 1931308"/>
              <a:gd name="connsiteX1350" fmla="*/ 1758146 w 2411140"/>
              <a:gd name="connsiteY1350" fmla="*/ 153531 h 1931308"/>
              <a:gd name="connsiteX1351" fmla="*/ 1772865 w 2411140"/>
              <a:gd name="connsiteY1351" fmla="*/ 162547 h 1931308"/>
              <a:gd name="connsiteX1352" fmla="*/ 2029058 w 2411140"/>
              <a:gd name="connsiteY1352" fmla="*/ 352833 h 1931308"/>
              <a:gd name="connsiteX1353" fmla="*/ 2037127 w 2411140"/>
              <a:gd name="connsiteY1353" fmla="*/ 372294 h 1931308"/>
              <a:gd name="connsiteX1354" fmla="*/ 2036896 w 2411140"/>
              <a:gd name="connsiteY1354" fmla="*/ 372299 h 1931308"/>
              <a:gd name="connsiteX1355" fmla="*/ 2037136 w 2411140"/>
              <a:gd name="connsiteY1355" fmla="*/ 372315 h 1931308"/>
              <a:gd name="connsiteX1356" fmla="*/ 2037190 w 2411140"/>
              <a:gd name="connsiteY1356" fmla="*/ 372447 h 1931308"/>
              <a:gd name="connsiteX1357" fmla="*/ 2039666 w 2411140"/>
              <a:gd name="connsiteY1357" fmla="*/ 372485 h 1931308"/>
              <a:gd name="connsiteX1358" fmla="*/ 2066418 w 2411140"/>
              <a:gd name="connsiteY1358" fmla="*/ 374286 h 1931308"/>
              <a:gd name="connsiteX1359" fmla="*/ 2094610 w 2411140"/>
              <a:gd name="connsiteY1359" fmla="*/ 373970 h 1931308"/>
              <a:gd name="connsiteX1360" fmla="*/ 2096289 w 2411140"/>
              <a:gd name="connsiteY1360" fmla="*/ 374103 h 1931308"/>
              <a:gd name="connsiteX1361" fmla="*/ 2113732 w 2411140"/>
              <a:gd name="connsiteY1361" fmla="*/ 376016 h 1931308"/>
              <a:gd name="connsiteX1362" fmla="*/ 2111303 w 2411140"/>
              <a:gd name="connsiteY1362" fmla="*/ 378445 h 1931308"/>
              <a:gd name="connsiteX1363" fmla="*/ 2109547 w 2411140"/>
              <a:gd name="connsiteY1363" fmla="*/ 378757 h 1931308"/>
              <a:gd name="connsiteX1364" fmla="*/ 2040686 w 2411140"/>
              <a:gd name="connsiteY1364" fmla="*/ 376569 h 1931308"/>
              <a:gd name="connsiteX1365" fmla="*/ 2029647 w 2411140"/>
              <a:gd name="connsiteY1365" fmla="*/ 366707 h 1931308"/>
              <a:gd name="connsiteX1366" fmla="*/ 1987103 w 2411140"/>
              <a:gd name="connsiteY1366" fmla="*/ 291720 h 1931308"/>
              <a:gd name="connsiteX1367" fmla="*/ 1948416 w 2411140"/>
              <a:gd name="connsiteY1367" fmla="*/ 253787 h 1931308"/>
              <a:gd name="connsiteX1368" fmla="*/ 1948174 w 2411140"/>
              <a:gd name="connsiteY1368" fmla="*/ 253513 h 1931308"/>
              <a:gd name="connsiteX1369" fmla="*/ 1947987 w 2411140"/>
              <a:gd name="connsiteY1369" fmla="*/ 253367 h 1931308"/>
              <a:gd name="connsiteX1370" fmla="*/ 1925543 w 2411140"/>
              <a:gd name="connsiteY1370" fmla="*/ 231361 h 1931308"/>
              <a:gd name="connsiteX1371" fmla="*/ 1855147 w 2411140"/>
              <a:gd name="connsiteY1371" fmla="*/ 190882 h 1931308"/>
              <a:gd name="connsiteX1372" fmla="*/ 1854466 w 2411140"/>
              <a:gd name="connsiteY1372" fmla="*/ 190798 h 1931308"/>
              <a:gd name="connsiteX1373" fmla="*/ 1854890 w 2411140"/>
              <a:gd name="connsiteY1373" fmla="*/ 190661 h 1931308"/>
              <a:gd name="connsiteX1374" fmla="*/ 1820424 w 2411140"/>
              <a:gd name="connsiteY1374" fmla="*/ 180872 h 1931308"/>
              <a:gd name="connsiteX1375" fmla="*/ 1817470 w 2411140"/>
              <a:gd name="connsiteY1375" fmla="*/ 179810 h 1931308"/>
              <a:gd name="connsiteX1376" fmla="*/ 1814974 w 2411140"/>
              <a:gd name="connsiteY1376" fmla="*/ 179324 h 1931308"/>
              <a:gd name="connsiteX1377" fmla="*/ 1776766 w 2411140"/>
              <a:gd name="connsiteY1377" fmla="*/ 168472 h 1931308"/>
              <a:gd name="connsiteX1378" fmla="*/ 1776147 w 2411140"/>
              <a:gd name="connsiteY1378" fmla="*/ 168392 h 1931308"/>
              <a:gd name="connsiteX1379" fmla="*/ 1776802 w 2411140"/>
              <a:gd name="connsiteY1379" fmla="*/ 168361 h 1931308"/>
              <a:gd name="connsiteX1380" fmla="*/ 1768954 w 2411140"/>
              <a:gd name="connsiteY1380" fmla="*/ 167277 h 1931308"/>
              <a:gd name="connsiteX1381" fmla="*/ 1760342 w 2411140"/>
              <a:gd name="connsiteY1381" fmla="*/ 164308 h 1931308"/>
              <a:gd name="connsiteX1382" fmla="*/ 1758789 w 2411140"/>
              <a:gd name="connsiteY1382" fmla="*/ 163145 h 1931308"/>
              <a:gd name="connsiteX1383" fmla="*/ 1752328 w 2411140"/>
              <a:gd name="connsiteY1383" fmla="*/ 155643 h 1931308"/>
              <a:gd name="connsiteX1384" fmla="*/ 1749682 w 2411140"/>
              <a:gd name="connsiteY1384" fmla="*/ 150808 h 1931308"/>
              <a:gd name="connsiteX1385" fmla="*/ 1658127 w 2411140"/>
              <a:gd name="connsiteY1385" fmla="*/ 59621 h 1931308"/>
              <a:gd name="connsiteX1386" fmla="*/ 1575072 w 2411140"/>
              <a:gd name="connsiteY1386" fmla="*/ 20026 h 1931308"/>
              <a:gd name="connsiteX1387" fmla="*/ 1574358 w 2411140"/>
              <a:gd name="connsiteY1387" fmla="*/ 19973 h 1931308"/>
              <a:gd name="connsiteX1388" fmla="*/ 1574998 w 2411140"/>
              <a:gd name="connsiteY1388" fmla="*/ 19915 h 1931308"/>
              <a:gd name="connsiteX1389" fmla="*/ 1571019 w 2411140"/>
              <a:gd name="connsiteY1389" fmla="*/ 17422 h 1931308"/>
              <a:gd name="connsiteX1390" fmla="*/ 1568711 w 2411140"/>
              <a:gd name="connsiteY1390" fmla="*/ 13686 h 1931308"/>
              <a:gd name="connsiteX1391" fmla="*/ 1319466 w 2411140"/>
              <a:gd name="connsiteY1391" fmla="*/ 4607 h 1931308"/>
              <a:gd name="connsiteX1392" fmla="*/ 1319553 w 2411140"/>
              <a:gd name="connsiteY1392" fmla="*/ 4608 h 1931308"/>
              <a:gd name="connsiteX1393" fmla="*/ 1327043 w 2411140"/>
              <a:gd name="connsiteY1393" fmla="*/ 7923 h 1931308"/>
              <a:gd name="connsiteX1394" fmla="*/ 1335585 w 2411140"/>
              <a:gd name="connsiteY1394" fmla="*/ 7919 h 1931308"/>
              <a:gd name="connsiteX1395" fmla="*/ 1455733 w 2411140"/>
              <a:gd name="connsiteY1395" fmla="*/ 8139 h 1931308"/>
              <a:gd name="connsiteX1396" fmla="*/ 1563701 w 2411140"/>
              <a:gd name="connsiteY1396" fmla="*/ 20946 h 1931308"/>
              <a:gd name="connsiteX1397" fmla="*/ 1571531 w 2411140"/>
              <a:gd name="connsiteY1397" fmla="*/ 20231 h 1931308"/>
              <a:gd name="connsiteX1398" fmla="*/ 1574004 w 2411140"/>
              <a:gd name="connsiteY1398" fmla="*/ 22307 h 1931308"/>
              <a:gd name="connsiteX1399" fmla="*/ 1587031 w 2411140"/>
              <a:gd name="connsiteY1399" fmla="*/ 27827 h 1931308"/>
              <a:gd name="connsiteX1400" fmla="*/ 1614544 w 2411140"/>
              <a:gd name="connsiteY1400" fmla="*/ 41036 h 1931308"/>
              <a:gd name="connsiteX1401" fmla="*/ 1570782 w 2411140"/>
              <a:gd name="connsiteY1401" fmla="*/ 24292 h 1931308"/>
              <a:gd name="connsiteX1402" fmla="*/ 1516231 w 2411140"/>
              <a:gd name="connsiteY1402" fmla="*/ 15204 h 1931308"/>
              <a:gd name="connsiteX1403" fmla="*/ 1454611 w 2411140"/>
              <a:gd name="connsiteY1403" fmla="*/ 20674 h 1931308"/>
              <a:gd name="connsiteX1404" fmla="*/ 1394756 w 2411140"/>
              <a:gd name="connsiteY1404" fmla="*/ 29740 h 1931308"/>
              <a:gd name="connsiteX1405" fmla="*/ 1392830 w 2411140"/>
              <a:gd name="connsiteY1405" fmla="*/ 29952 h 1931308"/>
              <a:gd name="connsiteX1406" fmla="*/ 1341584 w 2411140"/>
              <a:gd name="connsiteY1406" fmla="*/ 31984 h 1931308"/>
              <a:gd name="connsiteX1407" fmla="*/ 1277591 w 2411140"/>
              <a:gd name="connsiteY1407" fmla="*/ 33383 h 1931308"/>
              <a:gd name="connsiteX1408" fmla="*/ 1262062 w 2411140"/>
              <a:gd name="connsiteY1408" fmla="*/ 38749 h 1931308"/>
              <a:gd name="connsiteX1409" fmla="*/ 1260443 w 2411140"/>
              <a:gd name="connsiteY1409" fmla="*/ 39087 h 1931308"/>
              <a:gd name="connsiteX1410" fmla="*/ 935657 w 2411140"/>
              <a:gd name="connsiteY1410" fmla="*/ 39382 h 1931308"/>
              <a:gd name="connsiteX1411" fmla="*/ 743715 w 2411140"/>
              <a:gd name="connsiteY1411" fmla="*/ 105951 h 1931308"/>
              <a:gd name="connsiteX1412" fmla="*/ 724161 w 2411140"/>
              <a:gd name="connsiteY1412" fmla="*/ 124129 h 1931308"/>
              <a:gd name="connsiteX1413" fmla="*/ 704203 w 2411140"/>
              <a:gd name="connsiteY1413" fmla="*/ 141637 h 1931308"/>
              <a:gd name="connsiteX1414" fmla="*/ 701653 w 2411140"/>
              <a:gd name="connsiteY1414" fmla="*/ 136769 h 1931308"/>
              <a:gd name="connsiteX1415" fmla="*/ 695912 w 2411140"/>
              <a:gd name="connsiteY1415" fmla="*/ 135683 h 1931308"/>
              <a:gd name="connsiteX1416" fmla="*/ 662499 w 2411140"/>
              <a:gd name="connsiteY1416" fmla="*/ 159235 h 1931308"/>
              <a:gd name="connsiteX1417" fmla="*/ 645388 w 2411140"/>
              <a:gd name="connsiteY1417" fmla="*/ 172961 h 1931308"/>
              <a:gd name="connsiteX1418" fmla="*/ 617568 w 2411140"/>
              <a:gd name="connsiteY1418" fmla="*/ 177450 h 1931308"/>
              <a:gd name="connsiteX1419" fmla="*/ 577447 w 2411140"/>
              <a:gd name="connsiteY1419" fmla="*/ 191062 h 1931308"/>
              <a:gd name="connsiteX1420" fmla="*/ 573806 w 2411140"/>
              <a:gd name="connsiteY1420" fmla="*/ 192026 h 1931308"/>
              <a:gd name="connsiteX1421" fmla="*/ 571304 w 2411140"/>
              <a:gd name="connsiteY1421" fmla="*/ 193146 h 1931308"/>
              <a:gd name="connsiteX1422" fmla="*/ 537432 w 2411140"/>
              <a:gd name="connsiteY1422" fmla="*/ 204638 h 1931308"/>
              <a:gd name="connsiteX1423" fmla="*/ 467355 w 2411140"/>
              <a:gd name="connsiteY1423" fmla="*/ 252078 h 1931308"/>
              <a:gd name="connsiteX1424" fmla="*/ 387649 w 2411140"/>
              <a:gd name="connsiteY1424" fmla="*/ 367405 h 1931308"/>
              <a:gd name="connsiteX1425" fmla="*/ 379508 w 2411140"/>
              <a:gd name="connsiteY1425" fmla="*/ 379172 h 1931308"/>
              <a:gd name="connsiteX1426" fmla="*/ 365664 w 2411140"/>
              <a:gd name="connsiteY1426" fmla="*/ 382799 h 1931308"/>
              <a:gd name="connsiteX1427" fmla="*/ 364613 w 2411140"/>
              <a:gd name="connsiteY1427" fmla="*/ 381168 h 1931308"/>
              <a:gd name="connsiteX1428" fmla="*/ 361361 w 2411140"/>
              <a:gd name="connsiteY1428" fmla="*/ 381696 h 1931308"/>
              <a:gd name="connsiteX1429" fmla="*/ 362075 w 2411140"/>
              <a:gd name="connsiteY1429" fmla="*/ 381426 h 1931308"/>
              <a:gd name="connsiteX1430" fmla="*/ 388644 w 2411140"/>
              <a:gd name="connsiteY1430" fmla="*/ 361260 h 1931308"/>
              <a:gd name="connsiteX1431" fmla="*/ 489252 w 2411140"/>
              <a:gd name="connsiteY1431" fmla="*/ 230772 h 1931308"/>
              <a:gd name="connsiteX1432" fmla="*/ 641783 w 2411140"/>
              <a:gd name="connsiteY1432" fmla="*/ 169538 h 1931308"/>
              <a:gd name="connsiteX1433" fmla="*/ 659225 w 2411140"/>
              <a:gd name="connsiteY1433" fmla="*/ 158094 h 1931308"/>
              <a:gd name="connsiteX1434" fmla="*/ 745481 w 2411140"/>
              <a:gd name="connsiteY1434" fmla="*/ 66723 h 1931308"/>
              <a:gd name="connsiteX1435" fmla="*/ 753467 w 2411140"/>
              <a:gd name="connsiteY1435" fmla="*/ 58222 h 1931308"/>
              <a:gd name="connsiteX1436" fmla="*/ 752803 w 2411140"/>
              <a:gd name="connsiteY1436" fmla="*/ 57412 h 1931308"/>
              <a:gd name="connsiteX1437" fmla="*/ 752951 w 2411140"/>
              <a:gd name="connsiteY1437" fmla="*/ 57229 h 1931308"/>
              <a:gd name="connsiteX1438" fmla="*/ 753056 w 2411140"/>
              <a:gd name="connsiteY1438" fmla="*/ 57176 h 1931308"/>
              <a:gd name="connsiteX1439" fmla="*/ 767266 w 2411140"/>
              <a:gd name="connsiteY1439" fmla="*/ 52997 h 1931308"/>
              <a:gd name="connsiteX1440" fmla="*/ 939816 w 2411140"/>
              <a:gd name="connsiteY1440" fmla="*/ 8065 h 1931308"/>
              <a:gd name="connsiteX1441" fmla="*/ 1299339 w 2411140"/>
              <a:gd name="connsiteY1441" fmla="*/ 7881 h 1931308"/>
              <a:gd name="connsiteX1442" fmla="*/ 1318695 w 2411140"/>
              <a:gd name="connsiteY1442" fmla="*/ 5784 h 1931308"/>
              <a:gd name="connsiteX1443" fmla="*/ 1319490 w 2411140"/>
              <a:gd name="connsiteY1443" fmla="*/ 5147 h 1931308"/>
              <a:gd name="connsiteX1444" fmla="*/ 1319284 w 2411140"/>
              <a:gd name="connsiteY1444" fmla="*/ 522 h 1931308"/>
              <a:gd name="connsiteX1445" fmla="*/ 1503130 w 2411140"/>
              <a:gd name="connsiteY1445" fmla="*/ 816 h 1931308"/>
              <a:gd name="connsiteX1446" fmla="*/ 1568558 w 2411140"/>
              <a:gd name="connsiteY1446" fmla="*/ 13438 h 1931308"/>
              <a:gd name="connsiteX1447" fmla="*/ 1568711 w 2411140"/>
              <a:gd name="connsiteY1447" fmla="*/ 13686 h 1931308"/>
              <a:gd name="connsiteX1448" fmla="*/ 1566902 w 2411140"/>
              <a:gd name="connsiteY1448" fmla="*/ 16346 h 1931308"/>
              <a:gd name="connsiteX1449" fmla="*/ 1570923 w 2411140"/>
              <a:gd name="connsiteY1449" fmla="*/ 19721 h 1931308"/>
              <a:gd name="connsiteX1450" fmla="*/ 1568559 w 2411140"/>
              <a:gd name="connsiteY1450" fmla="*/ 19547 h 1931308"/>
              <a:gd name="connsiteX1451" fmla="*/ 1447123 w 2411140"/>
              <a:gd name="connsiteY1451" fmla="*/ 4828 h 1931308"/>
              <a:gd name="connsiteX1452" fmla="*/ 1319553 w 2411140"/>
              <a:gd name="connsiteY1452" fmla="*/ 4608 h 1931308"/>
              <a:gd name="connsiteX1453" fmla="*/ 1319464 w 2411140"/>
              <a:gd name="connsiteY1453" fmla="*/ 4568 h 1931308"/>
              <a:gd name="connsiteX1454" fmla="*/ 935547 w 2411140"/>
              <a:gd name="connsiteY1454" fmla="*/ 6 h 1931308"/>
              <a:gd name="connsiteX1455" fmla="*/ 1319284 w 2411140"/>
              <a:gd name="connsiteY1455" fmla="*/ 521 h 1931308"/>
              <a:gd name="connsiteX1456" fmla="*/ 1319284 w 2411140"/>
              <a:gd name="connsiteY1456" fmla="*/ 522 h 1931308"/>
              <a:gd name="connsiteX1457" fmla="*/ 1319136 w 2411140"/>
              <a:gd name="connsiteY1457" fmla="*/ 522 h 1931308"/>
              <a:gd name="connsiteX1458" fmla="*/ 1319136 w 2411140"/>
              <a:gd name="connsiteY1458" fmla="*/ 4423 h 1931308"/>
              <a:gd name="connsiteX1459" fmla="*/ 1319464 w 2411140"/>
              <a:gd name="connsiteY1459" fmla="*/ 4568 h 1931308"/>
              <a:gd name="connsiteX1460" fmla="*/ 1319466 w 2411140"/>
              <a:gd name="connsiteY1460" fmla="*/ 4607 h 1931308"/>
              <a:gd name="connsiteX1461" fmla="*/ 1319210 w 2411140"/>
              <a:gd name="connsiteY1461" fmla="*/ 4607 h 1931308"/>
              <a:gd name="connsiteX1462" fmla="*/ 955087 w 2411140"/>
              <a:gd name="connsiteY1462" fmla="*/ 4607 h 1931308"/>
              <a:gd name="connsiteX1463" fmla="*/ 800556 w 2411140"/>
              <a:gd name="connsiteY1463" fmla="*/ 32975 h 1931308"/>
              <a:gd name="connsiteX1464" fmla="*/ 753056 w 2411140"/>
              <a:gd name="connsiteY1464" fmla="*/ 57176 h 1931308"/>
              <a:gd name="connsiteX1465" fmla="*/ 752878 w 2411140"/>
              <a:gd name="connsiteY1465" fmla="*/ 57228 h 1931308"/>
              <a:gd name="connsiteX1466" fmla="*/ 751142 w 2411140"/>
              <a:gd name="connsiteY1466" fmla="*/ 55386 h 1931308"/>
              <a:gd name="connsiteX1467" fmla="*/ 750511 w 2411140"/>
              <a:gd name="connsiteY1467" fmla="*/ 54617 h 1931308"/>
              <a:gd name="connsiteX1468" fmla="*/ 792883 w 2411140"/>
              <a:gd name="connsiteY1468" fmla="*/ 30650 h 1931308"/>
              <a:gd name="connsiteX1469" fmla="*/ 838766 w 2411140"/>
              <a:gd name="connsiteY1469" fmla="*/ 13879 h 1931308"/>
              <a:gd name="connsiteX1470" fmla="*/ 935547 w 2411140"/>
              <a:gd name="connsiteY1470" fmla="*/ 6 h 1931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</a:cxnLst>
            <a:rect l="l" t="t" r="r" b="b"/>
            <a:pathLst>
              <a:path w="2411140" h="1931308">
                <a:moveTo>
                  <a:pt x="917378" y="1922789"/>
                </a:moveTo>
                <a:lnTo>
                  <a:pt x="934185" y="1923293"/>
                </a:lnTo>
                <a:lnTo>
                  <a:pt x="1452495" y="1923293"/>
                </a:lnTo>
                <a:cubicBezTo>
                  <a:pt x="1457220" y="1922998"/>
                  <a:pt x="1461963" y="1923145"/>
                  <a:pt x="1466663" y="1923734"/>
                </a:cubicBezTo>
                <a:lnTo>
                  <a:pt x="1468557" y="1924286"/>
                </a:lnTo>
                <a:lnTo>
                  <a:pt x="921746" y="1924286"/>
                </a:lnTo>
                <a:lnTo>
                  <a:pt x="912195" y="1924646"/>
                </a:lnTo>
                <a:close/>
                <a:moveTo>
                  <a:pt x="1241654" y="1921580"/>
                </a:moveTo>
                <a:lnTo>
                  <a:pt x="1238989" y="1922520"/>
                </a:lnTo>
                <a:cubicBezTo>
                  <a:pt x="1233204" y="1923256"/>
                  <a:pt x="1227368" y="1923477"/>
                  <a:pt x="1221547" y="1923183"/>
                </a:cubicBezTo>
                <a:cubicBezTo>
                  <a:pt x="1128740" y="1923183"/>
                  <a:pt x="1035897" y="1923183"/>
                  <a:pt x="943090" y="1923183"/>
                </a:cubicBezTo>
                <a:lnTo>
                  <a:pt x="933378" y="1922221"/>
                </a:lnTo>
                <a:close/>
                <a:moveTo>
                  <a:pt x="1242893" y="1920698"/>
                </a:moveTo>
                <a:lnTo>
                  <a:pt x="1245184" y="1921572"/>
                </a:lnTo>
                <a:lnTo>
                  <a:pt x="1241654" y="1921580"/>
                </a:lnTo>
                <a:lnTo>
                  <a:pt x="1242117" y="1921416"/>
                </a:lnTo>
                <a:close/>
                <a:moveTo>
                  <a:pt x="1243789" y="1919867"/>
                </a:moveTo>
                <a:lnTo>
                  <a:pt x="1242893" y="1920698"/>
                </a:lnTo>
                <a:lnTo>
                  <a:pt x="1240727" y="1919871"/>
                </a:lnTo>
                <a:close/>
                <a:moveTo>
                  <a:pt x="868542" y="1915799"/>
                </a:moveTo>
                <a:lnTo>
                  <a:pt x="933378" y="1922221"/>
                </a:lnTo>
                <a:lnTo>
                  <a:pt x="930984" y="1922226"/>
                </a:lnTo>
                <a:cubicBezTo>
                  <a:pt x="926973" y="1922226"/>
                  <a:pt x="922962" y="1922226"/>
                  <a:pt x="918950" y="1922226"/>
                </a:cubicBezTo>
                <a:lnTo>
                  <a:pt x="917378" y="1922789"/>
                </a:lnTo>
                <a:lnTo>
                  <a:pt x="914534" y="1922704"/>
                </a:lnTo>
                <a:cubicBezTo>
                  <a:pt x="902206" y="1920974"/>
                  <a:pt x="889916" y="1919797"/>
                  <a:pt x="877735" y="1917846"/>
                </a:cubicBezTo>
                <a:close/>
                <a:moveTo>
                  <a:pt x="846878" y="1913173"/>
                </a:moveTo>
                <a:lnTo>
                  <a:pt x="846898" y="1913173"/>
                </a:lnTo>
                <a:cubicBezTo>
                  <a:pt x="852234" y="1912584"/>
                  <a:pt x="857377" y="1913338"/>
                  <a:pt x="862469" y="1914447"/>
                </a:cubicBezTo>
                <a:lnTo>
                  <a:pt x="868542" y="1915799"/>
                </a:lnTo>
                <a:lnTo>
                  <a:pt x="858748" y="1914829"/>
                </a:lnTo>
                <a:lnTo>
                  <a:pt x="850197" y="1913838"/>
                </a:lnTo>
                <a:lnTo>
                  <a:pt x="846824" y="1913247"/>
                </a:lnTo>
                <a:close/>
                <a:moveTo>
                  <a:pt x="1561144" y="1910738"/>
                </a:moveTo>
                <a:lnTo>
                  <a:pt x="1560624" y="1910928"/>
                </a:lnTo>
                <a:cubicBezTo>
                  <a:pt x="1543793" y="1915952"/>
                  <a:pt x="1526589" y="1919632"/>
                  <a:pt x="1508723" y="1921048"/>
                </a:cubicBezTo>
                <a:cubicBezTo>
                  <a:pt x="1503645" y="1921453"/>
                  <a:pt x="1498604" y="1922005"/>
                  <a:pt x="1493488" y="1922005"/>
                </a:cubicBezTo>
                <a:cubicBezTo>
                  <a:pt x="1413709" y="1922005"/>
                  <a:pt x="1333903" y="1922005"/>
                  <a:pt x="1254076" y="1922005"/>
                </a:cubicBezTo>
                <a:cubicBezTo>
                  <a:pt x="1251813" y="1922005"/>
                  <a:pt x="1249430" y="1922391"/>
                  <a:pt x="1247112" y="1922308"/>
                </a:cubicBezTo>
                <a:lnTo>
                  <a:pt x="1245184" y="1921572"/>
                </a:lnTo>
                <a:lnTo>
                  <a:pt x="1497096" y="1921048"/>
                </a:lnTo>
                <a:close/>
                <a:moveTo>
                  <a:pt x="1603108" y="1895378"/>
                </a:moveTo>
                <a:lnTo>
                  <a:pt x="1572161" y="1908965"/>
                </a:lnTo>
                <a:lnTo>
                  <a:pt x="1561144" y="1910738"/>
                </a:lnTo>
                <a:close/>
                <a:moveTo>
                  <a:pt x="1616096" y="1889676"/>
                </a:moveTo>
                <a:lnTo>
                  <a:pt x="1610288" y="1892750"/>
                </a:lnTo>
                <a:lnTo>
                  <a:pt x="1603108" y="1895378"/>
                </a:lnTo>
                <a:close/>
                <a:moveTo>
                  <a:pt x="1654745" y="1874545"/>
                </a:moveTo>
                <a:lnTo>
                  <a:pt x="1656250" y="1878726"/>
                </a:lnTo>
                <a:lnTo>
                  <a:pt x="1656250" y="1879098"/>
                </a:lnTo>
                <a:cubicBezTo>
                  <a:pt x="1622579" y="1902171"/>
                  <a:pt x="1584934" y="1915896"/>
                  <a:pt x="1545413" y="1924250"/>
                </a:cubicBezTo>
                <a:cubicBezTo>
                  <a:pt x="1521346" y="1929549"/>
                  <a:pt x="1496948" y="1932897"/>
                  <a:pt x="1472183" y="1930542"/>
                </a:cubicBezTo>
                <a:lnTo>
                  <a:pt x="1471993" y="1930395"/>
                </a:lnTo>
                <a:lnTo>
                  <a:pt x="1472146" y="1930395"/>
                </a:lnTo>
                <a:cubicBezTo>
                  <a:pt x="1473360" y="1927543"/>
                  <a:pt x="1472818" y="1926034"/>
                  <a:pt x="1471557" y="1925160"/>
                </a:cubicBezTo>
                <a:lnTo>
                  <a:pt x="1468557" y="1924286"/>
                </a:lnTo>
                <a:lnTo>
                  <a:pt x="1490324" y="1924286"/>
                </a:lnTo>
                <a:cubicBezTo>
                  <a:pt x="1511722" y="1923918"/>
                  <a:pt x="1533014" y="1921232"/>
                  <a:pt x="1553838" y="1916301"/>
                </a:cubicBezTo>
                <a:cubicBezTo>
                  <a:pt x="1572164" y="1912290"/>
                  <a:pt x="1589681" y="1906338"/>
                  <a:pt x="1606645" y="1899057"/>
                </a:cubicBezTo>
                <a:close/>
                <a:moveTo>
                  <a:pt x="1655536" y="1874142"/>
                </a:moveTo>
                <a:lnTo>
                  <a:pt x="1654745" y="1874545"/>
                </a:lnTo>
                <a:lnTo>
                  <a:pt x="1654741" y="1874534"/>
                </a:lnTo>
                <a:lnTo>
                  <a:pt x="1655114" y="1874172"/>
                </a:lnTo>
                <a:close/>
                <a:moveTo>
                  <a:pt x="918988" y="1866438"/>
                </a:moveTo>
                <a:lnTo>
                  <a:pt x="918990" y="1866439"/>
                </a:lnTo>
                <a:lnTo>
                  <a:pt x="918987" y="1866439"/>
                </a:lnTo>
                <a:close/>
                <a:moveTo>
                  <a:pt x="922251" y="1864019"/>
                </a:moveTo>
                <a:lnTo>
                  <a:pt x="918988" y="1866438"/>
                </a:lnTo>
                <a:lnTo>
                  <a:pt x="918987" y="1866438"/>
                </a:lnTo>
                <a:lnTo>
                  <a:pt x="917736" y="1866659"/>
                </a:lnTo>
                <a:lnTo>
                  <a:pt x="917735" y="1866659"/>
                </a:lnTo>
                <a:lnTo>
                  <a:pt x="917045" y="1866051"/>
                </a:lnTo>
                <a:lnTo>
                  <a:pt x="917589" y="1865814"/>
                </a:lnTo>
                <a:close/>
                <a:moveTo>
                  <a:pt x="972227" y="1863403"/>
                </a:moveTo>
                <a:lnTo>
                  <a:pt x="1237223" y="1864231"/>
                </a:lnTo>
                <a:lnTo>
                  <a:pt x="1064784" y="1864231"/>
                </a:lnTo>
                <a:close/>
                <a:moveTo>
                  <a:pt x="927015" y="1862999"/>
                </a:moveTo>
                <a:lnTo>
                  <a:pt x="972227" y="1863403"/>
                </a:lnTo>
                <a:lnTo>
                  <a:pt x="931278" y="1863275"/>
                </a:lnTo>
                <a:close/>
                <a:moveTo>
                  <a:pt x="923900" y="1862797"/>
                </a:moveTo>
                <a:lnTo>
                  <a:pt x="927015" y="1862999"/>
                </a:lnTo>
                <a:lnTo>
                  <a:pt x="924949" y="1862980"/>
                </a:lnTo>
                <a:lnTo>
                  <a:pt x="922251" y="1864019"/>
                </a:lnTo>
                <a:close/>
                <a:moveTo>
                  <a:pt x="897070" y="1846219"/>
                </a:moveTo>
                <a:lnTo>
                  <a:pt x="930385" y="1852474"/>
                </a:lnTo>
                <a:lnTo>
                  <a:pt x="928502" y="1852428"/>
                </a:lnTo>
                <a:lnTo>
                  <a:pt x="921821" y="1851867"/>
                </a:lnTo>
                <a:close/>
                <a:moveTo>
                  <a:pt x="883800" y="1843191"/>
                </a:moveTo>
                <a:lnTo>
                  <a:pt x="897070" y="1846219"/>
                </a:lnTo>
                <a:lnTo>
                  <a:pt x="887635" y="1844447"/>
                </a:lnTo>
                <a:close/>
                <a:moveTo>
                  <a:pt x="1713764" y="1822816"/>
                </a:moveTo>
                <a:lnTo>
                  <a:pt x="1712444" y="1824525"/>
                </a:lnTo>
                <a:cubicBezTo>
                  <a:pt x="1698258" y="1839327"/>
                  <a:pt x="1682501" y="1852621"/>
                  <a:pt x="1665413" y="1864157"/>
                </a:cubicBezTo>
                <a:lnTo>
                  <a:pt x="1655114" y="1874172"/>
                </a:lnTo>
                <a:lnTo>
                  <a:pt x="1648730" y="1874613"/>
                </a:lnTo>
                <a:cubicBezTo>
                  <a:pt x="1646453" y="1875565"/>
                  <a:pt x="1644328" y="1877037"/>
                  <a:pt x="1642120" y="1878251"/>
                </a:cubicBezTo>
                <a:lnTo>
                  <a:pt x="1616096" y="1889676"/>
                </a:lnTo>
                <a:lnTo>
                  <a:pt x="1666450" y="1863026"/>
                </a:lnTo>
                <a:close/>
                <a:moveTo>
                  <a:pt x="1715529" y="1820532"/>
                </a:moveTo>
                <a:lnTo>
                  <a:pt x="1714870" y="1821876"/>
                </a:lnTo>
                <a:lnTo>
                  <a:pt x="1713764" y="1822816"/>
                </a:lnTo>
                <a:close/>
                <a:moveTo>
                  <a:pt x="687091" y="1818522"/>
                </a:moveTo>
                <a:lnTo>
                  <a:pt x="752180" y="1874737"/>
                </a:lnTo>
                <a:lnTo>
                  <a:pt x="787018" y="1891095"/>
                </a:lnTo>
                <a:lnTo>
                  <a:pt x="788429" y="1891930"/>
                </a:lnTo>
                <a:lnTo>
                  <a:pt x="790456" y="1892709"/>
                </a:lnTo>
                <a:lnTo>
                  <a:pt x="834350" y="1913320"/>
                </a:lnTo>
                <a:cubicBezTo>
                  <a:pt x="839649" y="1915013"/>
                  <a:pt x="844838" y="1916706"/>
                  <a:pt x="850173" y="1913835"/>
                </a:cubicBezTo>
                <a:lnTo>
                  <a:pt x="850197" y="1913838"/>
                </a:lnTo>
                <a:lnTo>
                  <a:pt x="911958" y="1924655"/>
                </a:lnTo>
                <a:lnTo>
                  <a:pt x="912195" y="1924646"/>
                </a:lnTo>
                <a:lnTo>
                  <a:pt x="912069" y="1924691"/>
                </a:lnTo>
                <a:cubicBezTo>
                  <a:pt x="919834" y="1927451"/>
                  <a:pt x="927893" y="1926237"/>
                  <a:pt x="935841" y="1926237"/>
                </a:cubicBezTo>
                <a:cubicBezTo>
                  <a:pt x="1110587" y="1926421"/>
                  <a:pt x="1285319" y="1926715"/>
                  <a:pt x="1460039" y="1927157"/>
                </a:cubicBezTo>
                <a:cubicBezTo>
                  <a:pt x="1462027" y="1927157"/>
                  <a:pt x="1464456" y="1926302"/>
                  <a:pt x="1466691" y="1926297"/>
                </a:cubicBezTo>
                <a:lnTo>
                  <a:pt x="1471993" y="1930395"/>
                </a:lnTo>
                <a:lnTo>
                  <a:pt x="929989" y="1930174"/>
                </a:lnTo>
                <a:cubicBezTo>
                  <a:pt x="842942" y="1929153"/>
                  <a:pt x="769039" y="1900892"/>
                  <a:pt x="709972" y="1845685"/>
                </a:cubicBezTo>
                <a:close/>
                <a:moveTo>
                  <a:pt x="1715681" y="1816488"/>
                </a:moveTo>
                <a:lnTo>
                  <a:pt x="1688890" y="1843440"/>
                </a:lnTo>
                <a:cubicBezTo>
                  <a:pt x="1661622" y="1865777"/>
                  <a:pt x="1630969" y="1881011"/>
                  <a:pt x="1598144" y="1894553"/>
                </a:cubicBezTo>
                <a:cubicBezTo>
                  <a:pt x="1565320" y="1908095"/>
                  <a:pt x="1531686" y="1919061"/>
                  <a:pt x="1496285" y="1919540"/>
                </a:cubicBezTo>
                <a:lnTo>
                  <a:pt x="1243789" y="1919867"/>
                </a:lnTo>
                <a:lnTo>
                  <a:pt x="1251133" y="1913063"/>
                </a:lnTo>
                <a:lnTo>
                  <a:pt x="1250831" y="1912696"/>
                </a:lnTo>
                <a:lnTo>
                  <a:pt x="1251206" y="1912437"/>
                </a:lnTo>
                <a:lnTo>
                  <a:pt x="1250523" y="1912322"/>
                </a:lnTo>
                <a:lnTo>
                  <a:pt x="1247329" y="1908440"/>
                </a:lnTo>
                <a:cubicBezTo>
                  <a:pt x="1245282" y="1907755"/>
                  <a:pt x="1242780" y="1907635"/>
                  <a:pt x="1240792" y="1907212"/>
                </a:cubicBezTo>
                <a:cubicBezTo>
                  <a:pt x="1227949" y="1904562"/>
                  <a:pt x="1214849" y="1903642"/>
                  <a:pt x="1201896" y="1901618"/>
                </a:cubicBezTo>
                <a:lnTo>
                  <a:pt x="1158072" y="1894039"/>
                </a:lnTo>
                <a:lnTo>
                  <a:pt x="1205391" y="1893744"/>
                </a:lnTo>
                <a:cubicBezTo>
                  <a:pt x="1296100" y="1893744"/>
                  <a:pt x="1386809" y="1894185"/>
                  <a:pt x="1477481" y="1893744"/>
                </a:cubicBezTo>
                <a:cubicBezTo>
                  <a:pt x="1548598" y="1894001"/>
                  <a:pt x="1617574" y="1869420"/>
                  <a:pt x="1672514" y="1824268"/>
                </a:cubicBezTo>
                <a:cubicBezTo>
                  <a:pt x="1675606" y="1821765"/>
                  <a:pt x="1678954" y="1819557"/>
                  <a:pt x="1682193" y="1817202"/>
                </a:cubicBezTo>
                <a:lnTo>
                  <a:pt x="1682301" y="1817269"/>
                </a:lnTo>
                <a:lnTo>
                  <a:pt x="1681751" y="1818269"/>
                </a:lnTo>
                <a:cubicBezTo>
                  <a:pt x="1685063" y="1825592"/>
                  <a:pt x="1691540" y="1824635"/>
                  <a:pt x="1697538" y="1823863"/>
                </a:cubicBezTo>
                <a:close/>
                <a:moveTo>
                  <a:pt x="1720012" y="1814728"/>
                </a:moveTo>
                <a:lnTo>
                  <a:pt x="1715529" y="1820532"/>
                </a:lnTo>
                <a:lnTo>
                  <a:pt x="1717963" y="1815560"/>
                </a:lnTo>
                <a:close/>
                <a:moveTo>
                  <a:pt x="1719284" y="1812863"/>
                </a:moveTo>
                <a:lnTo>
                  <a:pt x="1717963" y="1815560"/>
                </a:lnTo>
                <a:lnTo>
                  <a:pt x="1715681" y="1816488"/>
                </a:lnTo>
                <a:close/>
                <a:moveTo>
                  <a:pt x="676268" y="1805673"/>
                </a:moveTo>
                <a:lnTo>
                  <a:pt x="687091" y="1818522"/>
                </a:lnTo>
                <a:lnTo>
                  <a:pt x="683475" y="1815399"/>
                </a:lnTo>
                <a:close/>
                <a:moveTo>
                  <a:pt x="1728892" y="1803232"/>
                </a:moveTo>
                <a:lnTo>
                  <a:pt x="1720353" y="1814589"/>
                </a:lnTo>
                <a:lnTo>
                  <a:pt x="1720012" y="1814728"/>
                </a:lnTo>
                <a:close/>
                <a:moveTo>
                  <a:pt x="650034" y="1771455"/>
                </a:moveTo>
                <a:lnTo>
                  <a:pt x="650062" y="1771461"/>
                </a:lnTo>
                <a:cubicBezTo>
                  <a:pt x="653668" y="1773080"/>
                  <a:pt x="655067" y="1776503"/>
                  <a:pt x="656943" y="1779594"/>
                </a:cubicBezTo>
                <a:lnTo>
                  <a:pt x="676268" y="1805673"/>
                </a:lnTo>
                <a:lnTo>
                  <a:pt x="655912" y="1781507"/>
                </a:lnTo>
                <a:close/>
                <a:moveTo>
                  <a:pt x="1781292" y="1758525"/>
                </a:moveTo>
                <a:lnTo>
                  <a:pt x="1771614" y="1761120"/>
                </a:lnTo>
                <a:cubicBezTo>
                  <a:pt x="1762425" y="1762151"/>
                  <a:pt x="1754341" y="1767634"/>
                  <a:pt x="1750050" y="1775840"/>
                </a:cubicBezTo>
                <a:lnTo>
                  <a:pt x="1728892" y="1803232"/>
                </a:lnTo>
                <a:lnTo>
                  <a:pt x="1751007" y="1773816"/>
                </a:lnTo>
                <a:cubicBezTo>
                  <a:pt x="1754834" y="1767560"/>
                  <a:pt x="1759066" y="1762004"/>
                  <a:pt x="1767492" y="1761157"/>
                </a:cubicBezTo>
                <a:close/>
                <a:moveTo>
                  <a:pt x="1849610" y="1740203"/>
                </a:moveTo>
                <a:lnTo>
                  <a:pt x="1809618" y="1753121"/>
                </a:lnTo>
                <a:lnTo>
                  <a:pt x="1781292" y="1758525"/>
                </a:lnTo>
                <a:close/>
                <a:moveTo>
                  <a:pt x="1852106" y="1739534"/>
                </a:moveTo>
                <a:lnTo>
                  <a:pt x="1852865" y="1740293"/>
                </a:lnTo>
                <a:lnTo>
                  <a:pt x="1852837" y="1740302"/>
                </a:lnTo>
                <a:lnTo>
                  <a:pt x="1852077" y="1739542"/>
                </a:lnTo>
                <a:close/>
                <a:moveTo>
                  <a:pt x="1851799" y="1739264"/>
                </a:moveTo>
                <a:lnTo>
                  <a:pt x="1852077" y="1739542"/>
                </a:lnTo>
                <a:lnTo>
                  <a:pt x="1849610" y="1740203"/>
                </a:lnTo>
                <a:lnTo>
                  <a:pt x="1850474" y="1739924"/>
                </a:lnTo>
                <a:close/>
                <a:moveTo>
                  <a:pt x="1850903" y="1738331"/>
                </a:moveTo>
                <a:lnTo>
                  <a:pt x="1851824" y="1739252"/>
                </a:lnTo>
                <a:lnTo>
                  <a:pt x="1851799" y="1739264"/>
                </a:lnTo>
                <a:lnTo>
                  <a:pt x="1850878" y="1738343"/>
                </a:lnTo>
                <a:close/>
                <a:moveTo>
                  <a:pt x="1883246" y="1723592"/>
                </a:moveTo>
                <a:lnTo>
                  <a:pt x="1879427" y="1725696"/>
                </a:lnTo>
                <a:lnTo>
                  <a:pt x="1852571" y="1739409"/>
                </a:lnTo>
                <a:lnTo>
                  <a:pt x="1852106" y="1739534"/>
                </a:lnTo>
                <a:lnTo>
                  <a:pt x="1851824" y="1739252"/>
                </a:lnTo>
                <a:close/>
                <a:moveTo>
                  <a:pt x="1928823" y="1576568"/>
                </a:moveTo>
                <a:lnTo>
                  <a:pt x="1922158" y="1589750"/>
                </a:lnTo>
                <a:lnTo>
                  <a:pt x="1904050" y="1615151"/>
                </a:lnTo>
                <a:lnTo>
                  <a:pt x="1905451" y="1609526"/>
                </a:lnTo>
                <a:close/>
                <a:moveTo>
                  <a:pt x="332523" y="1558218"/>
                </a:moveTo>
                <a:lnTo>
                  <a:pt x="368487" y="1559129"/>
                </a:lnTo>
                <a:lnTo>
                  <a:pt x="346776" y="1559252"/>
                </a:lnTo>
                <a:close/>
                <a:moveTo>
                  <a:pt x="319278" y="1557256"/>
                </a:moveTo>
                <a:lnTo>
                  <a:pt x="332523" y="1558218"/>
                </a:lnTo>
                <a:lnTo>
                  <a:pt x="332305" y="1558212"/>
                </a:lnTo>
                <a:cubicBezTo>
                  <a:pt x="327940" y="1558617"/>
                  <a:pt x="323539" y="1558286"/>
                  <a:pt x="319278" y="1557256"/>
                </a:cubicBezTo>
                <a:close/>
                <a:moveTo>
                  <a:pt x="293376" y="1554912"/>
                </a:moveTo>
                <a:lnTo>
                  <a:pt x="306472" y="1556704"/>
                </a:lnTo>
                <a:cubicBezTo>
                  <a:pt x="304375" y="1555618"/>
                  <a:pt x="302121" y="1555765"/>
                  <a:pt x="299871" y="1555885"/>
                </a:cubicBezTo>
                <a:close/>
                <a:moveTo>
                  <a:pt x="293304" y="1554901"/>
                </a:moveTo>
                <a:lnTo>
                  <a:pt x="293376" y="1554912"/>
                </a:lnTo>
                <a:lnTo>
                  <a:pt x="293298" y="1554901"/>
                </a:lnTo>
                <a:close/>
                <a:moveTo>
                  <a:pt x="468013" y="1530408"/>
                </a:moveTo>
                <a:lnTo>
                  <a:pt x="501342" y="1583655"/>
                </a:lnTo>
                <a:cubicBezTo>
                  <a:pt x="515326" y="1601148"/>
                  <a:pt x="531322" y="1617036"/>
                  <a:pt x="549049" y="1630964"/>
                </a:cubicBezTo>
                <a:lnTo>
                  <a:pt x="623734" y="1674214"/>
                </a:lnTo>
                <a:lnTo>
                  <a:pt x="615103" y="1675711"/>
                </a:lnTo>
                <a:cubicBezTo>
                  <a:pt x="606051" y="1683181"/>
                  <a:pt x="597992" y="1678839"/>
                  <a:pt x="589933" y="1674607"/>
                </a:cubicBezTo>
                <a:lnTo>
                  <a:pt x="540459" y="1640557"/>
                </a:lnTo>
                <a:lnTo>
                  <a:pt x="521806" y="1624706"/>
                </a:lnTo>
                <a:lnTo>
                  <a:pt x="490057" y="1585678"/>
                </a:lnTo>
                <a:cubicBezTo>
                  <a:pt x="481009" y="1568544"/>
                  <a:pt x="474514" y="1549988"/>
                  <a:pt x="468055" y="1531276"/>
                </a:cubicBezTo>
                <a:close/>
                <a:moveTo>
                  <a:pt x="2252758" y="1504229"/>
                </a:moveTo>
                <a:cubicBezTo>
                  <a:pt x="2250528" y="1502647"/>
                  <a:pt x="2247514" y="1502757"/>
                  <a:pt x="2245398" y="1504487"/>
                </a:cubicBezTo>
                <a:cubicBezTo>
                  <a:pt x="2182251" y="1536980"/>
                  <a:pt x="2114909" y="1550412"/>
                  <a:pt x="2044219" y="1548020"/>
                </a:cubicBezTo>
                <a:cubicBezTo>
                  <a:pt x="2033253" y="1547652"/>
                  <a:pt x="2027365" y="1552325"/>
                  <a:pt x="2023685" y="1561930"/>
                </a:cubicBezTo>
                <a:cubicBezTo>
                  <a:pt x="2013901" y="1588572"/>
                  <a:pt x="2000263" y="1613669"/>
                  <a:pt x="1983207" y="1636373"/>
                </a:cubicBezTo>
                <a:cubicBezTo>
                  <a:pt x="1976509" y="1644911"/>
                  <a:pt x="1969786" y="1653485"/>
                  <a:pt x="1963041" y="1662133"/>
                </a:cubicBezTo>
                <a:cubicBezTo>
                  <a:pt x="1971983" y="1659005"/>
                  <a:pt x="1976325" y="1651388"/>
                  <a:pt x="1981367" y="1645132"/>
                </a:cubicBezTo>
                <a:cubicBezTo>
                  <a:pt x="2000819" y="1621029"/>
                  <a:pt x="2016557" y="1594165"/>
                  <a:pt x="2028064" y="1565389"/>
                </a:cubicBezTo>
                <a:cubicBezTo>
                  <a:pt x="2030272" y="1559943"/>
                  <a:pt x="2032848" y="1554828"/>
                  <a:pt x="2040208" y="1554644"/>
                </a:cubicBezTo>
                <a:cubicBezTo>
                  <a:pt x="2050070" y="1554423"/>
                  <a:pt x="2059895" y="1553135"/>
                  <a:pt x="2069647" y="1553135"/>
                </a:cubicBezTo>
                <a:cubicBezTo>
                  <a:pt x="2115388" y="1553834"/>
                  <a:pt x="2159142" y="1544156"/>
                  <a:pt x="2201828" y="1528664"/>
                </a:cubicBezTo>
                <a:cubicBezTo>
                  <a:pt x="2219462" y="1521966"/>
                  <a:pt x="2236496" y="1513797"/>
                  <a:pt x="2252758" y="1504229"/>
                </a:cubicBezTo>
                <a:close/>
                <a:moveTo>
                  <a:pt x="2344770" y="1426684"/>
                </a:moveTo>
                <a:lnTo>
                  <a:pt x="2344420" y="1429057"/>
                </a:lnTo>
                <a:lnTo>
                  <a:pt x="2343209" y="1430705"/>
                </a:lnTo>
                <a:lnTo>
                  <a:pt x="2343063" y="1430366"/>
                </a:lnTo>
                <a:lnTo>
                  <a:pt x="2343173" y="1430190"/>
                </a:lnTo>
                <a:close/>
                <a:moveTo>
                  <a:pt x="2311442" y="1404016"/>
                </a:moveTo>
                <a:lnTo>
                  <a:pt x="2310311" y="1406124"/>
                </a:lnTo>
                <a:cubicBezTo>
                  <a:pt x="2312666" y="1405315"/>
                  <a:pt x="2315095" y="1404689"/>
                  <a:pt x="2317376" y="1404210"/>
                </a:cubicBezTo>
                <a:cubicBezTo>
                  <a:pt x="2327165" y="1399942"/>
                  <a:pt x="2334856" y="1407191"/>
                  <a:pt x="2342215" y="1410466"/>
                </a:cubicBezTo>
                <a:cubicBezTo>
                  <a:pt x="2346705" y="1412380"/>
                  <a:pt x="2342694" y="1420034"/>
                  <a:pt x="2340633" y="1424744"/>
                </a:cubicBezTo>
                <a:lnTo>
                  <a:pt x="2343063" y="1430366"/>
                </a:lnTo>
                <a:lnTo>
                  <a:pt x="2337101" y="1439868"/>
                </a:lnTo>
                <a:cubicBezTo>
                  <a:pt x="2335003" y="1442812"/>
                  <a:pt x="2329005" y="1443879"/>
                  <a:pt x="2331765" y="1449546"/>
                </a:cubicBezTo>
                <a:cubicBezTo>
                  <a:pt x="2315168" y="1471257"/>
                  <a:pt x="2293199" y="1486749"/>
                  <a:pt x="2270458" y="1501064"/>
                </a:cubicBezTo>
                <a:cubicBezTo>
                  <a:pt x="2217512" y="1534293"/>
                  <a:pt x="2157092" y="1553723"/>
                  <a:pt x="2094707" y="1557587"/>
                </a:cubicBezTo>
                <a:cubicBezTo>
                  <a:pt x="2077963" y="1558727"/>
                  <a:pt x="2061257" y="1559095"/>
                  <a:pt x="2044514" y="1558912"/>
                </a:cubicBezTo>
                <a:cubicBezTo>
                  <a:pt x="2039420" y="1558396"/>
                  <a:pt x="2034725" y="1561708"/>
                  <a:pt x="2033474" y="1566676"/>
                </a:cubicBezTo>
                <a:cubicBezTo>
                  <a:pt x="1985893" y="1681488"/>
                  <a:pt x="1898974" y="1746990"/>
                  <a:pt x="1777723" y="1768112"/>
                </a:cubicBezTo>
                <a:cubicBezTo>
                  <a:pt x="1767868" y="1769216"/>
                  <a:pt x="1759183" y="1775104"/>
                  <a:pt x="1754466" y="1783825"/>
                </a:cubicBezTo>
                <a:cubicBezTo>
                  <a:pt x="1729442" y="1823421"/>
                  <a:pt x="1695588" y="1854000"/>
                  <a:pt x="1656397" y="1879134"/>
                </a:cubicBezTo>
                <a:lnTo>
                  <a:pt x="1656250" y="1878726"/>
                </a:lnTo>
                <a:lnTo>
                  <a:pt x="1656250" y="1874093"/>
                </a:lnTo>
                <a:lnTo>
                  <a:pt x="1655536" y="1874142"/>
                </a:lnTo>
                <a:lnTo>
                  <a:pt x="1656139" y="1873835"/>
                </a:lnTo>
                <a:cubicBezTo>
                  <a:pt x="1657221" y="1872915"/>
                  <a:pt x="1658351" y="1872032"/>
                  <a:pt x="1659524" y="1871223"/>
                </a:cubicBezTo>
                <a:cubicBezTo>
                  <a:pt x="1695208" y="1848776"/>
                  <a:pt x="1725394" y="1818600"/>
                  <a:pt x="1747841" y="1782906"/>
                </a:cubicBezTo>
                <a:cubicBezTo>
                  <a:pt x="1755974" y="1769474"/>
                  <a:pt x="1765615" y="1764212"/>
                  <a:pt x="1780335" y="1762114"/>
                </a:cubicBezTo>
                <a:lnTo>
                  <a:pt x="1852837" y="1740302"/>
                </a:lnTo>
                <a:lnTo>
                  <a:pt x="1852865" y="1740330"/>
                </a:lnTo>
                <a:lnTo>
                  <a:pt x="1879427" y="1725696"/>
                </a:lnTo>
                <a:lnTo>
                  <a:pt x="1895810" y="1717330"/>
                </a:lnTo>
                <a:lnTo>
                  <a:pt x="1883246" y="1723592"/>
                </a:lnTo>
                <a:lnTo>
                  <a:pt x="1899085" y="1714865"/>
                </a:lnTo>
                <a:cubicBezTo>
                  <a:pt x="1891541" y="1719815"/>
                  <a:pt x="1883216" y="1723127"/>
                  <a:pt x="1874913" y="1726480"/>
                </a:cubicBezTo>
                <a:lnTo>
                  <a:pt x="1850903" y="1738331"/>
                </a:lnTo>
                <a:lnTo>
                  <a:pt x="1850878" y="1738306"/>
                </a:lnTo>
                <a:cubicBezTo>
                  <a:pt x="1847713" y="1739041"/>
                  <a:pt x="1844512" y="1739630"/>
                  <a:pt x="1841421" y="1740587"/>
                </a:cubicBezTo>
                <a:cubicBezTo>
                  <a:pt x="1816582" y="1748425"/>
                  <a:pt x="1791779" y="1756410"/>
                  <a:pt x="1765505" y="1758287"/>
                </a:cubicBezTo>
                <a:cubicBezTo>
                  <a:pt x="1758797" y="1758987"/>
                  <a:pt x="1752960" y="1763182"/>
                  <a:pt x="1750197" y="1769327"/>
                </a:cubicBezTo>
                <a:cubicBezTo>
                  <a:pt x="1741192" y="1784598"/>
                  <a:pt x="1730925" y="1799097"/>
                  <a:pt x="1719507" y="1812639"/>
                </a:cubicBezTo>
                <a:lnTo>
                  <a:pt x="1719284" y="1812863"/>
                </a:lnTo>
                <a:lnTo>
                  <a:pt x="1719322" y="1812786"/>
                </a:lnTo>
                <a:cubicBezTo>
                  <a:pt x="1712839" y="1815730"/>
                  <a:pt x="1706207" y="1818306"/>
                  <a:pt x="1699451" y="1820551"/>
                </a:cubicBezTo>
                <a:cubicBezTo>
                  <a:pt x="1696471" y="1821379"/>
                  <a:pt x="1693288" y="1822382"/>
                  <a:pt x="1690284" y="1822258"/>
                </a:cubicBezTo>
                <a:lnTo>
                  <a:pt x="1682301" y="1817269"/>
                </a:lnTo>
                <a:lnTo>
                  <a:pt x="1687823" y="1807229"/>
                </a:lnTo>
                <a:cubicBezTo>
                  <a:pt x="1707584" y="1787800"/>
                  <a:pt x="1727419" y="1768480"/>
                  <a:pt x="1741623" y="1744340"/>
                </a:cubicBezTo>
                <a:cubicBezTo>
                  <a:pt x="1744530" y="1739372"/>
                  <a:pt x="1749461" y="1738452"/>
                  <a:pt x="1754687" y="1737680"/>
                </a:cubicBezTo>
                <a:cubicBezTo>
                  <a:pt x="1863905" y="1721488"/>
                  <a:pt x="1941734" y="1661028"/>
                  <a:pt x="1992002" y="1564910"/>
                </a:cubicBezTo>
                <a:cubicBezTo>
                  <a:pt x="2002084" y="1545590"/>
                  <a:pt x="2012315" y="1540623"/>
                  <a:pt x="2032480" y="1540586"/>
                </a:cubicBezTo>
                <a:cubicBezTo>
                  <a:pt x="2113437" y="1540365"/>
                  <a:pt x="2186593" y="1516151"/>
                  <a:pt x="2249850" y="1464964"/>
                </a:cubicBezTo>
                <a:cubicBezTo>
                  <a:pt x="2267459" y="1450245"/>
                  <a:pt x="2283738" y="1433980"/>
                  <a:pt x="2298498" y="1416390"/>
                </a:cubicBezTo>
                <a:cubicBezTo>
                  <a:pt x="2301663" y="1411974"/>
                  <a:pt x="2305372" y="1407963"/>
                  <a:pt x="2309538" y="1404467"/>
                </a:cubicBezTo>
                <a:close/>
                <a:moveTo>
                  <a:pt x="2268692" y="1346767"/>
                </a:moveTo>
                <a:lnTo>
                  <a:pt x="2255481" y="1367939"/>
                </a:lnTo>
                <a:lnTo>
                  <a:pt x="2219713" y="1412885"/>
                </a:lnTo>
                <a:cubicBezTo>
                  <a:pt x="2203770" y="1428626"/>
                  <a:pt x="2186410" y="1443014"/>
                  <a:pt x="2169225" y="1457532"/>
                </a:cubicBezTo>
                <a:cubicBezTo>
                  <a:pt x="2138277" y="1483659"/>
                  <a:pt x="2099638" y="1491239"/>
                  <a:pt x="2061478" y="1499298"/>
                </a:cubicBezTo>
                <a:cubicBezTo>
                  <a:pt x="2033658" y="1505076"/>
                  <a:pt x="2005224" y="1507320"/>
                  <a:pt x="1976841" y="1505996"/>
                </a:cubicBezTo>
                <a:cubicBezTo>
                  <a:pt x="1968083" y="1505665"/>
                  <a:pt x="1961054" y="1508019"/>
                  <a:pt x="1957043" y="1516483"/>
                </a:cubicBezTo>
                <a:cubicBezTo>
                  <a:pt x="1950971" y="1529289"/>
                  <a:pt x="1942655" y="1540991"/>
                  <a:pt x="1937245" y="1554091"/>
                </a:cubicBezTo>
                <a:cubicBezTo>
                  <a:pt x="1929797" y="1573080"/>
                  <a:pt x="1919320" y="1590780"/>
                  <a:pt x="1906224" y="1606419"/>
                </a:cubicBezTo>
                <a:lnTo>
                  <a:pt x="1905451" y="1609526"/>
                </a:lnTo>
                <a:lnTo>
                  <a:pt x="1902434" y="1613779"/>
                </a:lnTo>
                <a:cubicBezTo>
                  <a:pt x="1898165" y="1618269"/>
                  <a:pt x="1893933" y="1622795"/>
                  <a:pt x="1889444" y="1627064"/>
                </a:cubicBezTo>
                <a:cubicBezTo>
                  <a:pt x="1859850" y="1656024"/>
                  <a:pt x="1823420" y="1676999"/>
                  <a:pt x="1783537" y="1688113"/>
                </a:cubicBezTo>
                <a:cubicBezTo>
                  <a:pt x="1777649" y="1689714"/>
                  <a:pt x="1771780" y="1690725"/>
                  <a:pt x="1766002" y="1690417"/>
                </a:cubicBezTo>
                <a:lnTo>
                  <a:pt x="1753428" y="1686259"/>
                </a:lnTo>
                <a:lnTo>
                  <a:pt x="1818749" y="1660511"/>
                </a:lnTo>
                <a:cubicBezTo>
                  <a:pt x="1879887" y="1628639"/>
                  <a:pt x="1925626" y="1579188"/>
                  <a:pt x="1953915" y="1509970"/>
                </a:cubicBezTo>
                <a:cubicBezTo>
                  <a:pt x="1956933" y="1502610"/>
                  <a:pt x="1961275" y="1502316"/>
                  <a:pt x="1967310" y="1502610"/>
                </a:cubicBezTo>
                <a:cubicBezTo>
                  <a:pt x="2019454" y="1505076"/>
                  <a:pt x="2071487" y="1495913"/>
                  <a:pt x="2119657" y="1475784"/>
                </a:cubicBezTo>
                <a:cubicBezTo>
                  <a:pt x="2181037" y="1449657"/>
                  <a:pt x="2230384" y="1409546"/>
                  <a:pt x="2264239" y="1351330"/>
                </a:cubicBezTo>
                <a:cubicBezTo>
                  <a:pt x="2265538" y="1349638"/>
                  <a:pt x="2267032" y="1348092"/>
                  <a:pt x="2268692" y="1346767"/>
                </a:cubicBezTo>
                <a:close/>
                <a:moveTo>
                  <a:pt x="115172" y="1305007"/>
                </a:moveTo>
                <a:lnTo>
                  <a:pt x="130978" y="1341505"/>
                </a:lnTo>
                <a:cubicBezTo>
                  <a:pt x="151733" y="1379113"/>
                  <a:pt x="176682" y="1413115"/>
                  <a:pt x="213702" y="1436445"/>
                </a:cubicBezTo>
                <a:cubicBezTo>
                  <a:pt x="216719" y="1438285"/>
                  <a:pt x="219636" y="1440870"/>
                  <a:pt x="222883" y="1442623"/>
                </a:cubicBezTo>
                <a:lnTo>
                  <a:pt x="229154" y="1443287"/>
                </a:lnTo>
                <a:lnTo>
                  <a:pt x="229857" y="1443805"/>
                </a:lnTo>
                <a:cubicBezTo>
                  <a:pt x="231152" y="1444504"/>
                  <a:pt x="232690" y="1444578"/>
                  <a:pt x="234052" y="1444026"/>
                </a:cubicBezTo>
                <a:lnTo>
                  <a:pt x="301649" y="1479473"/>
                </a:lnTo>
                <a:lnTo>
                  <a:pt x="288109" y="1481418"/>
                </a:lnTo>
                <a:cubicBezTo>
                  <a:pt x="282019" y="1480806"/>
                  <a:pt x="276039" y="1478800"/>
                  <a:pt x="270041" y="1475746"/>
                </a:cubicBezTo>
                <a:cubicBezTo>
                  <a:pt x="261945" y="1471625"/>
                  <a:pt x="253776" y="1467650"/>
                  <a:pt x="245827" y="1463235"/>
                </a:cubicBezTo>
                <a:cubicBezTo>
                  <a:pt x="192893" y="1433842"/>
                  <a:pt x="153102" y="1394265"/>
                  <a:pt x="128488" y="1342874"/>
                </a:cubicBezTo>
                <a:close/>
                <a:moveTo>
                  <a:pt x="10462" y="1289987"/>
                </a:moveTo>
                <a:cubicBezTo>
                  <a:pt x="13774" y="1290171"/>
                  <a:pt x="12965" y="1293593"/>
                  <a:pt x="13406" y="1295948"/>
                </a:cubicBezTo>
                <a:cubicBezTo>
                  <a:pt x="15319" y="1306141"/>
                  <a:pt x="17251" y="1316307"/>
                  <a:pt x="22109" y="1324021"/>
                </a:cubicBezTo>
                <a:lnTo>
                  <a:pt x="38331" y="1332277"/>
                </a:lnTo>
                <a:lnTo>
                  <a:pt x="38595" y="1332572"/>
                </a:lnTo>
                <a:lnTo>
                  <a:pt x="38947" y="1332591"/>
                </a:lnTo>
                <a:lnTo>
                  <a:pt x="48365" y="1337384"/>
                </a:lnTo>
                <a:cubicBezTo>
                  <a:pt x="51202" y="1337972"/>
                  <a:pt x="53973" y="1338856"/>
                  <a:pt x="56645" y="1339997"/>
                </a:cubicBezTo>
                <a:cubicBezTo>
                  <a:pt x="61686" y="1341321"/>
                  <a:pt x="65292" y="1339776"/>
                  <a:pt x="65881" y="1333962"/>
                </a:cubicBezTo>
                <a:lnTo>
                  <a:pt x="65881" y="1333961"/>
                </a:lnTo>
                <a:cubicBezTo>
                  <a:pt x="75118" y="1355599"/>
                  <a:pt x="83876" y="1377420"/>
                  <a:pt x="97455" y="1396850"/>
                </a:cubicBezTo>
                <a:cubicBezTo>
                  <a:pt x="136803" y="1454109"/>
                  <a:pt x="192988" y="1497716"/>
                  <a:pt x="258228" y="1521635"/>
                </a:cubicBezTo>
                <a:lnTo>
                  <a:pt x="260837" y="1523011"/>
                </a:lnTo>
                <a:lnTo>
                  <a:pt x="253408" y="1528442"/>
                </a:lnTo>
                <a:cubicBezTo>
                  <a:pt x="253003" y="1532564"/>
                  <a:pt x="257272" y="1534146"/>
                  <a:pt x="260363" y="1536023"/>
                </a:cubicBezTo>
                <a:cubicBezTo>
                  <a:pt x="261923" y="1536943"/>
                  <a:pt x="263531" y="1537789"/>
                  <a:pt x="265184" y="1538525"/>
                </a:cubicBezTo>
                <a:cubicBezTo>
                  <a:pt x="287594" y="1549528"/>
                  <a:pt x="312065" y="1548240"/>
                  <a:pt x="331238" y="1550337"/>
                </a:cubicBezTo>
                <a:cubicBezTo>
                  <a:pt x="324025" y="1550006"/>
                  <a:pt x="312176" y="1549013"/>
                  <a:pt x="300290" y="1548019"/>
                </a:cubicBezTo>
                <a:cubicBezTo>
                  <a:pt x="283620" y="1546621"/>
                  <a:pt x="267723" y="1540991"/>
                  <a:pt x="251053" y="1540402"/>
                </a:cubicBezTo>
                <a:lnTo>
                  <a:pt x="251207" y="1542452"/>
                </a:lnTo>
                <a:lnTo>
                  <a:pt x="249176" y="1542095"/>
                </a:lnTo>
                <a:lnTo>
                  <a:pt x="249039" y="1542043"/>
                </a:lnTo>
                <a:lnTo>
                  <a:pt x="239793" y="1537311"/>
                </a:lnTo>
                <a:cubicBezTo>
                  <a:pt x="209861" y="1528111"/>
                  <a:pt x="181110" y="1515452"/>
                  <a:pt x="154125" y="1499555"/>
                </a:cubicBezTo>
                <a:lnTo>
                  <a:pt x="73970" y="1433233"/>
                </a:lnTo>
                <a:lnTo>
                  <a:pt x="72555" y="1431576"/>
                </a:lnTo>
                <a:lnTo>
                  <a:pt x="21355" y="1340916"/>
                </a:lnTo>
                <a:cubicBezTo>
                  <a:pt x="16211" y="1324614"/>
                  <a:pt x="12520" y="1307907"/>
                  <a:pt x="10316" y="1290943"/>
                </a:cubicBezTo>
                <a:lnTo>
                  <a:pt x="10299" y="1290479"/>
                </a:lnTo>
                <a:close/>
                <a:moveTo>
                  <a:pt x="108646" y="1288695"/>
                </a:moveTo>
                <a:lnTo>
                  <a:pt x="109790" y="1289703"/>
                </a:lnTo>
                <a:lnTo>
                  <a:pt x="115172" y="1305007"/>
                </a:lnTo>
                <a:lnTo>
                  <a:pt x="108311" y="1289164"/>
                </a:lnTo>
                <a:close/>
                <a:moveTo>
                  <a:pt x="9763" y="1288220"/>
                </a:moveTo>
                <a:lnTo>
                  <a:pt x="10231" y="1288588"/>
                </a:lnTo>
                <a:lnTo>
                  <a:pt x="10299" y="1290479"/>
                </a:lnTo>
                <a:lnTo>
                  <a:pt x="8917" y="1294660"/>
                </a:lnTo>
                <a:cubicBezTo>
                  <a:pt x="7739" y="1292268"/>
                  <a:pt x="6672" y="1289361"/>
                  <a:pt x="9763" y="1288220"/>
                </a:cubicBezTo>
                <a:close/>
                <a:moveTo>
                  <a:pt x="107648" y="1287815"/>
                </a:moveTo>
                <a:lnTo>
                  <a:pt x="107776" y="1287928"/>
                </a:lnTo>
                <a:lnTo>
                  <a:pt x="108311" y="1289164"/>
                </a:lnTo>
                <a:lnTo>
                  <a:pt x="107280" y="1290612"/>
                </a:lnTo>
                <a:lnTo>
                  <a:pt x="107254" y="1290429"/>
                </a:lnTo>
                <a:close/>
                <a:moveTo>
                  <a:pt x="2291747" y="1271636"/>
                </a:moveTo>
                <a:lnTo>
                  <a:pt x="2291323" y="1285314"/>
                </a:lnTo>
                <a:cubicBezTo>
                  <a:pt x="2290554" y="1287705"/>
                  <a:pt x="2290631" y="1290318"/>
                  <a:pt x="2291544" y="1292673"/>
                </a:cubicBezTo>
                <a:cubicBezTo>
                  <a:pt x="2296548" y="1301137"/>
                  <a:pt x="2294414" y="1309784"/>
                  <a:pt x="2291801" y="1318064"/>
                </a:cubicBezTo>
                <a:cubicBezTo>
                  <a:pt x="2285818" y="1339150"/>
                  <a:pt x="2276475" y="1359132"/>
                  <a:pt x="2264129" y="1377237"/>
                </a:cubicBezTo>
                <a:cubicBezTo>
                  <a:pt x="2222833" y="1435342"/>
                  <a:pt x="2163079" y="1477771"/>
                  <a:pt x="2094597" y="1497605"/>
                </a:cubicBezTo>
                <a:cubicBezTo>
                  <a:pt x="2062847" y="1507210"/>
                  <a:pt x="2029754" y="1511589"/>
                  <a:pt x="1996602" y="1510595"/>
                </a:cubicBezTo>
                <a:cubicBezTo>
                  <a:pt x="1986372" y="1510264"/>
                  <a:pt x="1977246" y="1511349"/>
                  <a:pt x="1969845" y="1515250"/>
                </a:cubicBezTo>
                <a:lnTo>
                  <a:pt x="1966625" y="1519478"/>
                </a:lnTo>
                <a:lnTo>
                  <a:pt x="1966266" y="1519698"/>
                </a:lnTo>
                <a:lnTo>
                  <a:pt x="1965890" y="1520443"/>
                </a:lnTo>
                <a:lnTo>
                  <a:pt x="1953437" y="1536796"/>
                </a:lnTo>
                <a:cubicBezTo>
                  <a:pt x="1951306" y="1542610"/>
                  <a:pt x="1948557" y="1548204"/>
                  <a:pt x="1945231" y="1553429"/>
                </a:cubicBezTo>
                <a:lnTo>
                  <a:pt x="1928823" y="1576568"/>
                </a:lnTo>
                <a:lnTo>
                  <a:pt x="1955645" y="1523512"/>
                </a:lnTo>
                <a:cubicBezTo>
                  <a:pt x="1961459" y="1512987"/>
                  <a:pt x="1967163" y="1507688"/>
                  <a:pt x="1979858" y="1508498"/>
                </a:cubicBezTo>
                <a:cubicBezTo>
                  <a:pt x="2014118" y="1510632"/>
                  <a:pt x="2047826" y="1505444"/>
                  <a:pt x="2081165" y="1497863"/>
                </a:cubicBezTo>
                <a:cubicBezTo>
                  <a:pt x="2114505" y="1490282"/>
                  <a:pt x="2146851" y="1480457"/>
                  <a:pt x="2173162" y="1457863"/>
                </a:cubicBezTo>
                <a:cubicBezTo>
                  <a:pt x="2196051" y="1438359"/>
                  <a:pt x="2218866" y="1418304"/>
                  <a:pt x="2238406" y="1395305"/>
                </a:cubicBezTo>
                <a:lnTo>
                  <a:pt x="2255481" y="1367939"/>
                </a:lnTo>
                <a:lnTo>
                  <a:pt x="2261700" y="1360125"/>
                </a:lnTo>
                <a:cubicBezTo>
                  <a:pt x="2263908" y="1355710"/>
                  <a:pt x="2265969" y="1351073"/>
                  <a:pt x="2268692" y="1346767"/>
                </a:cubicBezTo>
                <a:lnTo>
                  <a:pt x="2269023" y="1342646"/>
                </a:lnTo>
                <a:cubicBezTo>
                  <a:pt x="2275058" y="1337347"/>
                  <a:pt x="2276382" y="1329435"/>
                  <a:pt x="2279621" y="1322701"/>
                </a:cubicBezTo>
                <a:cubicBezTo>
                  <a:pt x="2281461" y="1312489"/>
                  <a:pt x="2284580" y="1302572"/>
                  <a:pt x="2287441" y="1292586"/>
                </a:cubicBezTo>
                <a:close/>
                <a:moveTo>
                  <a:pt x="106959" y="1262440"/>
                </a:moveTo>
                <a:lnTo>
                  <a:pt x="109010" y="1287484"/>
                </a:lnTo>
                <a:lnTo>
                  <a:pt x="109175" y="1287953"/>
                </a:lnTo>
                <a:lnTo>
                  <a:pt x="108646" y="1288695"/>
                </a:lnTo>
                <a:lnTo>
                  <a:pt x="107776" y="1287928"/>
                </a:lnTo>
                <a:lnTo>
                  <a:pt x="107648" y="1287632"/>
                </a:lnTo>
                <a:close/>
                <a:moveTo>
                  <a:pt x="104284" y="1164528"/>
                </a:moveTo>
                <a:lnTo>
                  <a:pt x="106959" y="1262440"/>
                </a:lnTo>
                <a:lnTo>
                  <a:pt x="104042" y="1226803"/>
                </a:lnTo>
                <a:close/>
                <a:moveTo>
                  <a:pt x="2294783" y="1127489"/>
                </a:moveTo>
                <a:lnTo>
                  <a:pt x="2294892" y="1246896"/>
                </a:lnTo>
                <a:cubicBezTo>
                  <a:pt x="2294892" y="1251974"/>
                  <a:pt x="2294083" y="1257015"/>
                  <a:pt x="2293715" y="1262057"/>
                </a:cubicBezTo>
                <a:lnTo>
                  <a:pt x="2291747" y="1271636"/>
                </a:lnTo>
                <a:lnTo>
                  <a:pt x="2293715" y="1208036"/>
                </a:lnTo>
                <a:cubicBezTo>
                  <a:pt x="2293936" y="1186178"/>
                  <a:pt x="2294304" y="1164319"/>
                  <a:pt x="2293715" y="1142461"/>
                </a:cubicBezTo>
                <a:close/>
                <a:moveTo>
                  <a:pt x="8445" y="1047235"/>
                </a:moveTo>
                <a:lnTo>
                  <a:pt x="9363" y="1048233"/>
                </a:lnTo>
                <a:cubicBezTo>
                  <a:pt x="9542" y="1050436"/>
                  <a:pt x="8861" y="1052911"/>
                  <a:pt x="8880" y="1054953"/>
                </a:cubicBezTo>
                <a:cubicBezTo>
                  <a:pt x="9101" y="1093187"/>
                  <a:pt x="8880" y="1131458"/>
                  <a:pt x="8880" y="1164982"/>
                </a:cubicBezTo>
                <a:close/>
                <a:moveTo>
                  <a:pt x="4685" y="1043141"/>
                </a:moveTo>
                <a:lnTo>
                  <a:pt x="7861" y="1046599"/>
                </a:lnTo>
                <a:lnTo>
                  <a:pt x="8273" y="1183675"/>
                </a:lnTo>
                <a:lnTo>
                  <a:pt x="6796" y="1181559"/>
                </a:lnTo>
                <a:cubicBezTo>
                  <a:pt x="6507" y="1179581"/>
                  <a:pt x="6911" y="1177640"/>
                  <a:pt x="6893" y="1175947"/>
                </a:cubicBezTo>
                <a:cubicBezTo>
                  <a:pt x="6636" y="1135468"/>
                  <a:pt x="6562" y="1094990"/>
                  <a:pt x="6304" y="1054511"/>
                </a:cubicBezTo>
                <a:lnTo>
                  <a:pt x="4693" y="1044003"/>
                </a:lnTo>
                <a:close/>
                <a:moveTo>
                  <a:pt x="7850" y="885789"/>
                </a:moveTo>
                <a:lnTo>
                  <a:pt x="8445" y="1047235"/>
                </a:lnTo>
                <a:lnTo>
                  <a:pt x="7861" y="1046599"/>
                </a:lnTo>
                <a:lnTo>
                  <a:pt x="7850" y="1042809"/>
                </a:lnTo>
                <a:close/>
                <a:moveTo>
                  <a:pt x="6342" y="793111"/>
                </a:moveTo>
                <a:lnTo>
                  <a:pt x="6819" y="799607"/>
                </a:lnTo>
                <a:lnTo>
                  <a:pt x="6819" y="806433"/>
                </a:lnTo>
                <a:lnTo>
                  <a:pt x="6488" y="863342"/>
                </a:lnTo>
                <a:cubicBezTo>
                  <a:pt x="6488" y="867022"/>
                  <a:pt x="7703" y="871364"/>
                  <a:pt x="4722" y="874823"/>
                </a:cubicBezTo>
                <a:lnTo>
                  <a:pt x="4722" y="862224"/>
                </a:lnTo>
                <a:lnTo>
                  <a:pt x="5642" y="799974"/>
                </a:lnTo>
                <a:close/>
                <a:moveTo>
                  <a:pt x="6930" y="787352"/>
                </a:moveTo>
                <a:cubicBezTo>
                  <a:pt x="10315" y="790628"/>
                  <a:pt x="8917" y="794712"/>
                  <a:pt x="8954" y="798613"/>
                </a:cubicBezTo>
                <a:cubicBezTo>
                  <a:pt x="8954" y="823121"/>
                  <a:pt x="8954" y="847666"/>
                  <a:pt x="8954" y="872210"/>
                </a:cubicBezTo>
                <a:lnTo>
                  <a:pt x="10859" y="883463"/>
                </a:lnTo>
                <a:lnTo>
                  <a:pt x="6469" y="878880"/>
                </a:lnTo>
                <a:cubicBezTo>
                  <a:pt x="6258" y="876865"/>
                  <a:pt x="6837" y="874584"/>
                  <a:pt x="6819" y="872689"/>
                </a:cubicBezTo>
                <a:lnTo>
                  <a:pt x="6819" y="806433"/>
                </a:lnTo>
                <a:close/>
                <a:moveTo>
                  <a:pt x="105793" y="776886"/>
                </a:moveTo>
                <a:lnTo>
                  <a:pt x="104284" y="1164528"/>
                </a:lnTo>
                <a:lnTo>
                  <a:pt x="102610" y="1103274"/>
                </a:lnTo>
                <a:cubicBezTo>
                  <a:pt x="102965" y="1041797"/>
                  <a:pt x="104262" y="980306"/>
                  <a:pt x="103232" y="918834"/>
                </a:cubicBezTo>
                <a:cubicBezTo>
                  <a:pt x="102496" y="875890"/>
                  <a:pt x="103232" y="832909"/>
                  <a:pt x="103232" y="790039"/>
                </a:cubicBezTo>
                <a:close/>
                <a:moveTo>
                  <a:pt x="118099" y="726303"/>
                </a:moveTo>
                <a:lnTo>
                  <a:pt x="118540" y="1110777"/>
                </a:lnTo>
                <a:cubicBezTo>
                  <a:pt x="118540" y="1150814"/>
                  <a:pt x="118982" y="1190851"/>
                  <a:pt x="118540" y="1230925"/>
                </a:cubicBezTo>
                <a:cubicBezTo>
                  <a:pt x="117620" y="1299775"/>
                  <a:pt x="143894" y="1357254"/>
                  <a:pt x="190629" y="1406381"/>
                </a:cubicBezTo>
                <a:cubicBezTo>
                  <a:pt x="203457" y="1420659"/>
                  <a:pt x="218048" y="1433207"/>
                  <a:pt x="234051" y="1443805"/>
                </a:cubicBezTo>
                <a:lnTo>
                  <a:pt x="229154" y="1443287"/>
                </a:lnTo>
                <a:lnTo>
                  <a:pt x="185146" y="1410834"/>
                </a:lnTo>
                <a:cubicBezTo>
                  <a:pt x="154070" y="1379371"/>
                  <a:pt x="130213" y="1341505"/>
                  <a:pt x="115228" y="1299885"/>
                </a:cubicBezTo>
                <a:cubicBezTo>
                  <a:pt x="114418" y="1297677"/>
                  <a:pt x="114143" y="1295037"/>
                  <a:pt x="113260" y="1292760"/>
                </a:cubicBezTo>
                <a:lnTo>
                  <a:pt x="109790" y="1289703"/>
                </a:lnTo>
                <a:lnTo>
                  <a:pt x="109175" y="1287953"/>
                </a:lnTo>
                <a:lnTo>
                  <a:pt x="109745" y="1287153"/>
                </a:lnTo>
                <a:cubicBezTo>
                  <a:pt x="111144" y="1271771"/>
                  <a:pt x="106581" y="1256831"/>
                  <a:pt x="106581" y="1241523"/>
                </a:cubicBezTo>
                <a:cubicBezTo>
                  <a:pt x="106581" y="1090390"/>
                  <a:pt x="106581" y="939258"/>
                  <a:pt x="106581" y="788125"/>
                </a:cubicBezTo>
                <a:cubicBezTo>
                  <a:pt x="106054" y="782293"/>
                  <a:pt x="106754" y="776413"/>
                  <a:pt x="108641" y="770867"/>
                </a:cubicBezTo>
                <a:lnTo>
                  <a:pt x="117864" y="727178"/>
                </a:lnTo>
                <a:close/>
                <a:moveTo>
                  <a:pt x="6602" y="646569"/>
                </a:moveTo>
                <a:lnTo>
                  <a:pt x="6930" y="787352"/>
                </a:lnTo>
                <a:lnTo>
                  <a:pt x="6342" y="793111"/>
                </a:lnTo>
                <a:lnTo>
                  <a:pt x="5863" y="786580"/>
                </a:lnTo>
                <a:cubicBezTo>
                  <a:pt x="5605" y="741575"/>
                  <a:pt x="5863" y="696533"/>
                  <a:pt x="5863" y="651492"/>
                </a:cubicBezTo>
                <a:close/>
                <a:moveTo>
                  <a:pt x="19533" y="598133"/>
                </a:moveTo>
                <a:lnTo>
                  <a:pt x="15696" y="622604"/>
                </a:lnTo>
                <a:lnTo>
                  <a:pt x="14611" y="626422"/>
                </a:lnTo>
                <a:lnTo>
                  <a:pt x="14191" y="632208"/>
                </a:lnTo>
                <a:lnTo>
                  <a:pt x="7850" y="672651"/>
                </a:lnTo>
                <a:lnTo>
                  <a:pt x="7850" y="661905"/>
                </a:lnTo>
                <a:cubicBezTo>
                  <a:pt x="7574" y="657173"/>
                  <a:pt x="7795" y="652422"/>
                  <a:pt x="8513" y="647738"/>
                </a:cubicBezTo>
                <a:cubicBezTo>
                  <a:pt x="9127" y="645890"/>
                  <a:pt x="9513" y="643977"/>
                  <a:pt x="9653" y="642034"/>
                </a:cubicBezTo>
                <a:cubicBezTo>
                  <a:pt x="9510" y="637397"/>
                  <a:pt x="9944" y="632764"/>
                  <a:pt x="10941" y="628234"/>
                </a:cubicBezTo>
                <a:lnTo>
                  <a:pt x="16662" y="606248"/>
                </a:lnTo>
                <a:close/>
                <a:moveTo>
                  <a:pt x="23445" y="587078"/>
                </a:moveTo>
                <a:lnTo>
                  <a:pt x="19533" y="598133"/>
                </a:lnTo>
                <a:lnTo>
                  <a:pt x="20089" y="594590"/>
                </a:lnTo>
                <a:close/>
                <a:moveTo>
                  <a:pt x="30578" y="571114"/>
                </a:moveTo>
                <a:lnTo>
                  <a:pt x="23445" y="587078"/>
                </a:lnTo>
                <a:lnTo>
                  <a:pt x="25933" y="580049"/>
                </a:lnTo>
                <a:close/>
                <a:moveTo>
                  <a:pt x="55756" y="522688"/>
                </a:moveTo>
                <a:lnTo>
                  <a:pt x="30578" y="571114"/>
                </a:lnTo>
                <a:lnTo>
                  <a:pt x="47968" y="532193"/>
                </a:lnTo>
                <a:close/>
                <a:moveTo>
                  <a:pt x="71765" y="503149"/>
                </a:moveTo>
                <a:lnTo>
                  <a:pt x="55756" y="522688"/>
                </a:lnTo>
                <a:lnTo>
                  <a:pt x="59368" y="515741"/>
                </a:lnTo>
                <a:close/>
                <a:moveTo>
                  <a:pt x="230444" y="493006"/>
                </a:moveTo>
                <a:lnTo>
                  <a:pt x="158559" y="566482"/>
                </a:lnTo>
                <a:cubicBezTo>
                  <a:pt x="139120" y="595842"/>
                  <a:pt x="125882" y="629191"/>
                  <a:pt x="120307" y="667536"/>
                </a:cubicBezTo>
                <a:cubicBezTo>
                  <a:pt x="117436" y="687187"/>
                  <a:pt x="120049" y="706764"/>
                  <a:pt x="118025" y="726414"/>
                </a:cubicBezTo>
                <a:lnTo>
                  <a:pt x="117864" y="727178"/>
                </a:lnTo>
                <a:lnTo>
                  <a:pt x="109193" y="759422"/>
                </a:lnTo>
                <a:lnTo>
                  <a:pt x="105793" y="776886"/>
                </a:lnTo>
                <a:lnTo>
                  <a:pt x="106103" y="697158"/>
                </a:lnTo>
                <a:cubicBezTo>
                  <a:pt x="107464" y="619439"/>
                  <a:pt x="137087" y="556918"/>
                  <a:pt x="193941" y="505805"/>
                </a:cubicBezTo>
                <a:cubicBezTo>
                  <a:pt x="197180" y="503008"/>
                  <a:pt x="200786" y="498960"/>
                  <a:pt x="204981" y="499328"/>
                </a:cubicBezTo>
                <a:cubicBezTo>
                  <a:pt x="210372" y="499788"/>
                  <a:pt x="215238" y="498482"/>
                  <a:pt x="219971" y="496757"/>
                </a:cubicBezTo>
                <a:close/>
                <a:moveTo>
                  <a:pt x="110726" y="463575"/>
                </a:moveTo>
                <a:lnTo>
                  <a:pt x="71765" y="503149"/>
                </a:lnTo>
                <a:lnTo>
                  <a:pt x="92745" y="477543"/>
                </a:lnTo>
                <a:close/>
                <a:moveTo>
                  <a:pt x="2093453" y="448095"/>
                </a:moveTo>
                <a:lnTo>
                  <a:pt x="2100190" y="448988"/>
                </a:lnTo>
                <a:cubicBezTo>
                  <a:pt x="2105084" y="450424"/>
                  <a:pt x="2110016" y="452668"/>
                  <a:pt x="2115130" y="451454"/>
                </a:cubicBezTo>
                <a:cubicBezTo>
                  <a:pt x="2128673" y="448363"/>
                  <a:pt x="2140375" y="453147"/>
                  <a:pt x="2151929" y="458814"/>
                </a:cubicBezTo>
                <a:cubicBezTo>
                  <a:pt x="2188323" y="476690"/>
                  <a:pt x="2220530" y="502059"/>
                  <a:pt x="2246429" y="533258"/>
                </a:cubicBezTo>
                <a:cubicBezTo>
                  <a:pt x="2282859" y="576570"/>
                  <a:pt x="2304202" y="626395"/>
                  <a:pt x="2306337" y="682624"/>
                </a:cubicBezTo>
                <a:cubicBezTo>
                  <a:pt x="2308729" y="745844"/>
                  <a:pt x="2307956" y="809248"/>
                  <a:pt x="2306079" y="872468"/>
                </a:cubicBezTo>
                <a:cubicBezTo>
                  <a:pt x="2304902" y="910886"/>
                  <a:pt x="2305638" y="949598"/>
                  <a:pt x="2304681" y="988164"/>
                </a:cubicBezTo>
                <a:cubicBezTo>
                  <a:pt x="2304685" y="994714"/>
                  <a:pt x="2304232" y="1001264"/>
                  <a:pt x="2303319" y="1007741"/>
                </a:cubicBezTo>
                <a:lnTo>
                  <a:pt x="2294783" y="1127489"/>
                </a:lnTo>
                <a:lnTo>
                  <a:pt x="2294377" y="686340"/>
                </a:lnTo>
                <a:cubicBezTo>
                  <a:pt x="2293972" y="629008"/>
                  <a:pt x="2269391" y="579624"/>
                  <a:pt x="2231819" y="536901"/>
                </a:cubicBezTo>
                <a:cubicBezTo>
                  <a:pt x="2212426" y="514987"/>
                  <a:pt x="2190688" y="496716"/>
                  <a:pt x="2166851" y="481721"/>
                </a:cubicBezTo>
                <a:close/>
                <a:moveTo>
                  <a:pt x="134793" y="444880"/>
                </a:moveTo>
                <a:lnTo>
                  <a:pt x="110726" y="463575"/>
                </a:lnTo>
                <a:lnTo>
                  <a:pt x="122466" y="451651"/>
                </a:lnTo>
                <a:lnTo>
                  <a:pt x="123699" y="450932"/>
                </a:lnTo>
                <a:close/>
                <a:moveTo>
                  <a:pt x="1953915" y="420064"/>
                </a:moveTo>
                <a:lnTo>
                  <a:pt x="1958983" y="426919"/>
                </a:lnTo>
                <a:lnTo>
                  <a:pt x="1958773" y="426946"/>
                </a:lnTo>
                <a:lnTo>
                  <a:pt x="1957044" y="428675"/>
                </a:lnTo>
                <a:lnTo>
                  <a:pt x="1956602" y="428675"/>
                </a:lnTo>
                <a:close/>
                <a:moveTo>
                  <a:pt x="189434" y="415076"/>
                </a:moveTo>
                <a:lnTo>
                  <a:pt x="134793" y="444880"/>
                </a:lnTo>
                <a:lnTo>
                  <a:pt x="136958" y="443199"/>
                </a:lnTo>
                <a:lnTo>
                  <a:pt x="166668" y="425871"/>
                </a:lnTo>
                <a:close/>
                <a:moveTo>
                  <a:pt x="204824" y="407779"/>
                </a:moveTo>
                <a:lnTo>
                  <a:pt x="189434" y="415076"/>
                </a:lnTo>
                <a:lnTo>
                  <a:pt x="201742" y="408363"/>
                </a:lnTo>
                <a:close/>
                <a:moveTo>
                  <a:pt x="209511" y="405556"/>
                </a:moveTo>
                <a:lnTo>
                  <a:pt x="210159" y="406763"/>
                </a:lnTo>
                <a:lnTo>
                  <a:pt x="210095" y="406780"/>
                </a:lnTo>
                <a:lnTo>
                  <a:pt x="204824" y="407779"/>
                </a:lnTo>
                <a:close/>
                <a:moveTo>
                  <a:pt x="208647" y="403950"/>
                </a:moveTo>
                <a:lnTo>
                  <a:pt x="209769" y="405434"/>
                </a:lnTo>
                <a:lnTo>
                  <a:pt x="209511" y="405556"/>
                </a:lnTo>
                <a:close/>
                <a:moveTo>
                  <a:pt x="208072" y="402879"/>
                </a:moveTo>
                <a:lnTo>
                  <a:pt x="208647" y="403950"/>
                </a:lnTo>
                <a:lnTo>
                  <a:pt x="208025" y="403126"/>
                </a:lnTo>
                <a:lnTo>
                  <a:pt x="208065" y="402882"/>
                </a:lnTo>
                <a:close/>
                <a:moveTo>
                  <a:pt x="358759" y="389539"/>
                </a:moveTo>
                <a:lnTo>
                  <a:pt x="359204" y="389558"/>
                </a:lnTo>
                <a:cubicBezTo>
                  <a:pt x="355120" y="392723"/>
                  <a:pt x="350446" y="391361"/>
                  <a:pt x="345920" y="391361"/>
                </a:cubicBezTo>
                <a:lnTo>
                  <a:pt x="346337" y="391227"/>
                </a:lnTo>
                <a:lnTo>
                  <a:pt x="352502" y="390455"/>
                </a:lnTo>
                <a:close/>
                <a:moveTo>
                  <a:pt x="358377" y="382824"/>
                </a:moveTo>
                <a:lnTo>
                  <a:pt x="365570" y="382824"/>
                </a:lnTo>
                <a:lnTo>
                  <a:pt x="369780" y="389227"/>
                </a:lnTo>
                <a:lnTo>
                  <a:pt x="359130" y="389485"/>
                </a:lnTo>
                <a:lnTo>
                  <a:pt x="358759" y="389539"/>
                </a:lnTo>
                <a:lnTo>
                  <a:pt x="352397" y="389273"/>
                </a:lnTo>
                <a:lnTo>
                  <a:pt x="346337" y="391227"/>
                </a:lnTo>
                <a:lnTo>
                  <a:pt x="345846" y="391288"/>
                </a:lnTo>
                <a:cubicBezTo>
                  <a:pt x="226913" y="406854"/>
                  <a:pt x="134548" y="462420"/>
                  <a:pt x="78282" y="570792"/>
                </a:cubicBezTo>
                <a:cubicBezTo>
                  <a:pt x="62282" y="602410"/>
                  <a:pt x="54198" y="637438"/>
                  <a:pt x="54731" y="672872"/>
                </a:cubicBezTo>
                <a:cubicBezTo>
                  <a:pt x="54878" y="868568"/>
                  <a:pt x="54878" y="1064263"/>
                  <a:pt x="54731" y="1259959"/>
                </a:cubicBezTo>
                <a:lnTo>
                  <a:pt x="65881" y="1333961"/>
                </a:lnTo>
                <a:lnTo>
                  <a:pt x="65649" y="1334035"/>
                </a:lnTo>
                <a:lnTo>
                  <a:pt x="38947" y="1332591"/>
                </a:lnTo>
                <a:lnTo>
                  <a:pt x="38331" y="1332277"/>
                </a:lnTo>
                <a:lnTo>
                  <a:pt x="20508" y="1312397"/>
                </a:lnTo>
                <a:cubicBezTo>
                  <a:pt x="18190" y="1305847"/>
                  <a:pt x="16939" y="1299039"/>
                  <a:pt x="15099" y="1292415"/>
                </a:cubicBezTo>
                <a:lnTo>
                  <a:pt x="10231" y="1288588"/>
                </a:lnTo>
                <a:lnTo>
                  <a:pt x="8439" y="1238836"/>
                </a:lnTo>
                <a:lnTo>
                  <a:pt x="8273" y="1183675"/>
                </a:lnTo>
                <a:lnTo>
                  <a:pt x="10867" y="1187391"/>
                </a:lnTo>
                <a:lnTo>
                  <a:pt x="10867" y="883507"/>
                </a:lnTo>
                <a:lnTo>
                  <a:pt x="10859" y="883463"/>
                </a:lnTo>
                <a:lnTo>
                  <a:pt x="10867" y="883471"/>
                </a:lnTo>
                <a:cubicBezTo>
                  <a:pt x="11051" y="814952"/>
                  <a:pt x="11677" y="746469"/>
                  <a:pt x="10867" y="677950"/>
                </a:cubicBezTo>
                <a:lnTo>
                  <a:pt x="14191" y="632208"/>
                </a:lnTo>
                <a:lnTo>
                  <a:pt x="15696" y="622604"/>
                </a:lnTo>
                <a:lnTo>
                  <a:pt x="28678" y="576937"/>
                </a:lnTo>
                <a:cubicBezTo>
                  <a:pt x="47703" y="531197"/>
                  <a:pt x="75191" y="491712"/>
                  <a:pt x="114713" y="460948"/>
                </a:cubicBezTo>
                <a:cubicBezTo>
                  <a:pt x="143784" y="438431"/>
                  <a:pt x="175928" y="420189"/>
                  <a:pt x="210169" y="406780"/>
                </a:cubicBezTo>
                <a:lnTo>
                  <a:pt x="210159" y="406763"/>
                </a:lnTo>
                <a:lnTo>
                  <a:pt x="210670" y="406625"/>
                </a:lnTo>
                <a:lnTo>
                  <a:pt x="212010" y="408399"/>
                </a:lnTo>
                <a:cubicBezTo>
                  <a:pt x="218045" y="408841"/>
                  <a:pt x="223344" y="406155"/>
                  <a:pt x="228827" y="404351"/>
                </a:cubicBezTo>
                <a:cubicBezTo>
                  <a:pt x="248455" y="397809"/>
                  <a:pt x="268647" y="393076"/>
                  <a:pt x="289140" y="390221"/>
                </a:cubicBezTo>
                <a:cubicBezTo>
                  <a:pt x="310373" y="387387"/>
                  <a:pt x="331753" y="386872"/>
                  <a:pt x="353023" y="384848"/>
                </a:cubicBezTo>
                <a:close/>
                <a:moveTo>
                  <a:pt x="365664" y="382799"/>
                </a:moveTo>
                <a:lnTo>
                  <a:pt x="365699" y="382853"/>
                </a:lnTo>
                <a:lnTo>
                  <a:pt x="365571" y="382824"/>
                </a:lnTo>
                <a:lnTo>
                  <a:pt x="365570" y="382824"/>
                </a:lnTo>
                <a:close/>
                <a:moveTo>
                  <a:pt x="361361" y="381696"/>
                </a:moveTo>
                <a:lnTo>
                  <a:pt x="358377" y="382824"/>
                </a:lnTo>
                <a:lnTo>
                  <a:pt x="354715" y="382824"/>
                </a:lnTo>
                <a:lnTo>
                  <a:pt x="354765" y="382767"/>
                </a:lnTo>
                <a:close/>
                <a:moveTo>
                  <a:pt x="312989" y="378455"/>
                </a:moveTo>
                <a:lnTo>
                  <a:pt x="305487" y="380827"/>
                </a:lnTo>
                <a:lnTo>
                  <a:pt x="297602" y="380506"/>
                </a:lnTo>
                <a:lnTo>
                  <a:pt x="297604" y="380506"/>
                </a:lnTo>
                <a:cubicBezTo>
                  <a:pt x="300051" y="379236"/>
                  <a:pt x="302701" y="379439"/>
                  <a:pt x="305346" y="379600"/>
                </a:cubicBezTo>
                <a:close/>
                <a:moveTo>
                  <a:pt x="293653" y="376253"/>
                </a:moveTo>
                <a:lnTo>
                  <a:pt x="293519" y="376273"/>
                </a:lnTo>
                <a:lnTo>
                  <a:pt x="293509" y="376276"/>
                </a:lnTo>
                <a:lnTo>
                  <a:pt x="293482" y="376274"/>
                </a:lnTo>
                <a:close/>
                <a:moveTo>
                  <a:pt x="2113843" y="375906"/>
                </a:moveTo>
                <a:cubicBezTo>
                  <a:pt x="2229832" y="386945"/>
                  <a:pt x="2354286" y="461647"/>
                  <a:pt x="2396899" y="583708"/>
                </a:cubicBezTo>
                <a:cubicBezTo>
                  <a:pt x="2406253" y="610174"/>
                  <a:pt x="2411066" y="638031"/>
                  <a:pt x="2411140" y="666101"/>
                </a:cubicBezTo>
                <a:cubicBezTo>
                  <a:pt x="2411140" y="864998"/>
                  <a:pt x="2411140" y="1063858"/>
                  <a:pt x="2411140" y="1262756"/>
                </a:cubicBezTo>
                <a:cubicBezTo>
                  <a:pt x="2411140" y="1331091"/>
                  <a:pt x="2385638" y="1389564"/>
                  <a:pt x="2341222" y="1440530"/>
                </a:cubicBezTo>
                <a:cubicBezTo>
                  <a:pt x="2338241" y="1443805"/>
                  <a:pt x="2334856" y="1446565"/>
                  <a:pt x="2331765" y="1449546"/>
                </a:cubicBezTo>
                <a:cubicBezTo>
                  <a:pt x="2331728" y="1444872"/>
                  <a:pt x="2336328" y="1444062"/>
                  <a:pt x="2338830" y="1440567"/>
                </a:cubicBezTo>
                <a:cubicBezTo>
                  <a:pt x="2341332" y="1437071"/>
                  <a:pt x="2345049" y="1434458"/>
                  <a:pt x="2344350" y="1429527"/>
                </a:cubicBezTo>
                <a:lnTo>
                  <a:pt x="2344420" y="1429057"/>
                </a:lnTo>
                <a:lnTo>
                  <a:pt x="2351562" y="1419335"/>
                </a:lnTo>
                <a:cubicBezTo>
                  <a:pt x="2385454" y="1373005"/>
                  <a:pt x="2406135" y="1321634"/>
                  <a:pt x="2406135" y="1263860"/>
                </a:cubicBezTo>
                <a:cubicBezTo>
                  <a:pt x="2406613" y="1066840"/>
                  <a:pt x="2406392" y="869819"/>
                  <a:pt x="2406613" y="672799"/>
                </a:cubicBezTo>
                <a:cubicBezTo>
                  <a:pt x="2406724" y="644335"/>
                  <a:pt x="2401881" y="616070"/>
                  <a:pt x="2392298" y="589266"/>
                </a:cubicBezTo>
                <a:cubicBezTo>
                  <a:pt x="2359879" y="499293"/>
                  <a:pt x="2295922" y="440599"/>
                  <a:pt x="2209004" y="404573"/>
                </a:cubicBezTo>
                <a:lnTo>
                  <a:pt x="2111820" y="378941"/>
                </a:lnTo>
                <a:close/>
                <a:moveTo>
                  <a:pt x="363683" y="375456"/>
                </a:moveTo>
                <a:lnTo>
                  <a:pt x="363274" y="375499"/>
                </a:lnTo>
                <a:lnTo>
                  <a:pt x="339309" y="376223"/>
                </a:lnTo>
                <a:lnTo>
                  <a:pt x="342687" y="375883"/>
                </a:lnTo>
                <a:close/>
                <a:moveTo>
                  <a:pt x="319597" y="374847"/>
                </a:moveTo>
                <a:lnTo>
                  <a:pt x="332746" y="376421"/>
                </a:lnTo>
                <a:lnTo>
                  <a:pt x="339309" y="376223"/>
                </a:lnTo>
                <a:lnTo>
                  <a:pt x="319792" y="378186"/>
                </a:lnTo>
                <a:lnTo>
                  <a:pt x="318063" y="378234"/>
                </a:lnTo>
                <a:close/>
                <a:moveTo>
                  <a:pt x="318909" y="374581"/>
                </a:moveTo>
                <a:lnTo>
                  <a:pt x="319718" y="374581"/>
                </a:lnTo>
                <a:lnTo>
                  <a:pt x="319597" y="374847"/>
                </a:lnTo>
                <a:lnTo>
                  <a:pt x="318910" y="374765"/>
                </a:lnTo>
                <a:lnTo>
                  <a:pt x="318824" y="374755"/>
                </a:lnTo>
                <a:close/>
                <a:moveTo>
                  <a:pt x="308693" y="374446"/>
                </a:moveTo>
                <a:lnTo>
                  <a:pt x="293653" y="376253"/>
                </a:lnTo>
                <a:lnTo>
                  <a:pt x="301146" y="375160"/>
                </a:lnTo>
                <a:close/>
                <a:moveTo>
                  <a:pt x="308790" y="374434"/>
                </a:moveTo>
                <a:lnTo>
                  <a:pt x="308779" y="374438"/>
                </a:lnTo>
                <a:lnTo>
                  <a:pt x="308693" y="374446"/>
                </a:lnTo>
                <a:close/>
                <a:moveTo>
                  <a:pt x="318830" y="373922"/>
                </a:moveTo>
                <a:lnTo>
                  <a:pt x="315230" y="374324"/>
                </a:lnTo>
                <a:lnTo>
                  <a:pt x="318824" y="374755"/>
                </a:lnTo>
                <a:lnTo>
                  <a:pt x="317106" y="378261"/>
                </a:lnTo>
                <a:lnTo>
                  <a:pt x="318063" y="378234"/>
                </a:lnTo>
                <a:lnTo>
                  <a:pt x="318004" y="378366"/>
                </a:lnTo>
                <a:lnTo>
                  <a:pt x="317218" y="378445"/>
                </a:lnTo>
                <a:lnTo>
                  <a:pt x="313059" y="378445"/>
                </a:lnTo>
                <a:lnTo>
                  <a:pt x="312989" y="378455"/>
                </a:lnTo>
                <a:lnTo>
                  <a:pt x="313022" y="378445"/>
                </a:lnTo>
                <a:cubicBezTo>
                  <a:pt x="307870" y="378739"/>
                  <a:pt x="302350" y="376641"/>
                  <a:pt x="297566" y="380505"/>
                </a:cubicBezTo>
                <a:lnTo>
                  <a:pt x="297602" y="380506"/>
                </a:lnTo>
                <a:lnTo>
                  <a:pt x="252217" y="389218"/>
                </a:lnTo>
                <a:cubicBezTo>
                  <a:pt x="237235" y="392696"/>
                  <a:pt x="222460" y="396992"/>
                  <a:pt x="208072" y="402843"/>
                </a:cubicBezTo>
                <a:lnTo>
                  <a:pt x="208065" y="402882"/>
                </a:lnTo>
                <a:lnTo>
                  <a:pt x="200160" y="406338"/>
                </a:lnTo>
                <a:lnTo>
                  <a:pt x="166668" y="425871"/>
                </a:lnTo>
                <a:lnTo>
                  <a:pt x="147665" y="434882"/>
                </a:lnTo>
                <a:lnTo>
                  <a:pt x="136958" y="443199"/>
                </a:lnTo>
                <a:lnTo>
                  <a:pt x="123699" y="450932"/>
                </a:lnTo>
                <a:lnTo>
                  <a:pt x="122565" y="451550"/>
                </a:lnTo>
                <a:lnTo>
                  <a:pt x="122466" y="451651"/>
                </a:lnTo>
                <a:lnTo>
                  <a:pt x="107717" y="460253"/>
                </a:lnTo>
                <a:cubicBezTo>
                  <a:pt x="80711" y="482696"/>
                  <a:pt x="57712" y="509816"/>
                  <a:pt x="39313" y="542236"/>
                </a:cubicBezTo>
                <a:lnTo>
                  <a:pt x="25933" y="580049"/>
                </a:lnTo>
                <a:lnTo>
                  <a:pt x="20830" y="589863"/>
                </a:lnTo>
                <a:lnTo>
                  <a:pt x="20089" y="594590"/>
                </a:lnTo>
                <a:lnTo>
                  <a:pt x="19147" y="596698"/>
                </a:lnTo>
                <a:lnTo>
                  <a:pt x="16662" y="606248"/>
                </a:lnTo>
                <a:lnTo>
                  <a:pt x="9064" y="627720"/>
                </a:lnTo>
                <a:cubicBezTo>
                  <a:pt x="6562" y="631841"/>
                  <a:pt x="9469" y="636735"/>
                  <a:pt x="7187" y="640894"/>
                </a:cubicBezTo>
                <a:lnTo>
                  <a:pt x="6819" y="645126"/>
                </a:lnTo>
                <a:lnTo>
                  <a:pt x="6602" y="646569"/>
                </a:lnTo>
                <a:lnTo>
                  <a:pt x="6599" y="645125"/>
                </a:lnTo>
                <a:cubicBezTo>
                  <a:pt x="5142" y="646792"/>
                  <a:pt x="4457" y="649000"/>
                  <a:pt x="4722" y="651197"/>
                </a:cubicBezTo>
                <a:lnTo>
                  <a:pt x="4722" y="862224"/>
                </a:lnTo>
                <a:lnTo>
                  <a:pt x="4538" y="874676"/>
                </a:lnTo>
                <a:cubicBezTo>
                  <a:pt x="4538" y="930794"/>
                  <a:pt x="4538" y="986912"/>
                  <a:pt x="4538" y="1042993"/>
                </a:cubicBezTo>
                <a:lnTo>
                  <a:pt x="4693" y="1044003"/>
                </a:lnTo>
                <a:lnTo>
                  <a:pt x="6893" y="1287522"/>
                </a:lnTo>
                <a:cubicBezTo>
                  <a:pt x="6606" y="1290060"/>
                  <a:pt x="7331" y="1292637"/>
                  <a:pt x="8917" y="1294660"/>
                </a:cubicBezTo>
                <a:cubicBezTo>
                  <a:pt x="12155" y="1333409"/>
                  <a:pt x="25881" y="1368405"/>
                  <a:pt x="46488" y="1401045"/>
                </a:cubicBezTo>
                <a:lnTo>
                  <a:pt x="72555" y="1431576"/>
                </a:lnTo>
                <a:lnTo>
                  <a:pt x="73071" y="1432489"/>
                </a:lnTo>
                <a:lnTo>
                  <a:pt x="73970" y="1433233"/>
                </a:lnTo>
                <a:lnTo>
                  <a:pt x="100854" y="1464720"/>
                </a:lnTo>
                <a:cubicBezTo>
                  <a:pt x="121604" y="1483005"/>
                  <a:pt x="144833" y="1498506"/>
                  <a:pt x="170095" y="1511699"/>
                </a:cubicBezTo>
                <a:lnTo>
                  <a:pt x="249039" y="1542043"/>
                </a:lnTo>
                <a:lnTo>
                  <a:pt x="249140" y="1542094"/>
                </a:lnTo>
                <a:lnTo>
                  <a:pt x="251605" y="1547761"/>
                </a:lnTo>
                <a:lnTo>
                  <a:pt x="251207" y="1542452"/>
                </a:lnTo>
                <a:lnTo>
                  <a:pt x="299185" y="1550890"/>
                </a:lnTo>
                <a:cubicBezTo>
                  <a:pt x="315675" y="1552840"/>
                  <a:pt x="332345" y="1552656"/>
                  <a:pt x="348790" y="1550374"/>
                </a:cubicBezTo>
                <a:cubicBezTo>
                  <a:pt x="336462" y="1548351"/>
                  <a:pt x="324061" y="1547762"/>
                  <a:pt x="311807" y="1546069"/>
                </a:cubicBezTo>
                <a:cubicBezTo>
                  <a:pt x="294696" y="1543714"/>
                  <a:pt x="277143" y="1543383"/>
                  <a:pt x="261908" y="1533557"/>
                </a:cubicBezTo>
                <a:cubicBezTo>
                  <a:pt x="259553" y="1532049"/>
                  <a:pt x="255358" y="1531828"/>
                  <a:pt x="255358" y="1528737"/>
                </a:cubicBezTo>
                <a:cubicBezTo>
                  <a:pt x="255542" y="1524836"/>
                  <a:pt x="259847" y="1524873"/>
                  <a:pt x="262902" y="1524100"/>
                </a:cubicBezTo>
                <a:lnTo>
                  <a:pt x="260837" y="1523011"/>
                </a:lnTo>
                <a:lnTo>
                  <a:pt x="262166" y="1522039"/>
                </a:lnTo>
                <a:cubicBezTo>
                  <a:pt x="272102" y="1522812"/>
                  <a:pt x="281118" y="1527081"/>
                  <a:pt x="290612" y="1529620"/>
                </a:cubicBezTo>
                <a:cubicBezTo>
                  <a:pt x="323808" y="1538157"/>
                  <a:pt x="358064" y="1541874"/>
                  <a:pt x="392323" y="1540659"/>
                </a:cubicBezTo>
                <a:cubicBezTo>
                  <a:pt x="405497" y="1540328"/>
                  <a:pt x="412305" y="1544854"/>
                  <a:pt x="417862" y="1557146"/>
                </a:cubicBezTo>
                <a:cubicBezTo>
                  <a:pt x="443253" y="1613410"/>
                  <a:pt x="483290" y="1657569"/>
                  <a:pt x="534403" y="1691608"/>
                </a:cubicBezTo>
                <a:cubicBezTo>
                  <a:pt x="572163" y="1716778"/>
                  <a:pt x="615364" y="1732565"/>
                  <a:pt x="660439" y="1737754"/>
                </a:cubicBezTo>
                <a:cubicBezTo>
                  <a:pt x="666253" y="1738489"/>
                  <a:pt x="671365" y="1741986"/>
                  <a:pt x="674202" y="1747101"/>
                </a:cubicBezTo>
                <a:cubicBezTo>
                  <a:pt x="724175" y="1820698"/>
                  <a:pt x="792326" y="1867616"/>
                  <a:pt x="879944" y="1885206"/>
                </a:cubicBezTo>
                <a:cubicBezTo>
                  <a:pt x="897758" y="1888923"/>
                  <a:pt x="915911" y="1890836"/>
                  <a:pt x="934112" y="1890873"/>
                </a:cubicBezTo>
                <a:cubicBezTo>
                  <a:pt x="999356" y="1890542"/>
                  <a:pt x="1064563" y="1890873"/>
                  <a:pt x="1129807" y="1890873"/>
                </a:cubicBezTo>
                <a:cubicBezTo>
                  <a:pt x="1135640" y="1890468"/>
                  <a:pt x="1141505" y="1890873"/>
                  <a:pt x="1147213" y="1892161"/>
                </a:cubicBezTo>
                <a:lnTo>
                  <a:pt x="1158072" y="1894039"/>
                </a:lnTo>
                <a:lnTo>
                  <a:pt x="1146513" y="1894111"/>
                </a:lnTo>
                <a:cubicBezTo>
                  <a:pt x="1158546" y="1900919"/>
                  <a:pt x="1172383" y="1899558"/>
                  <a:pt x="1185336" y="1902134"/>
                </a:cubicBezTo>
                <a:cubicBezTo>
                  <a:pt x="1195971" y="1904342"/>
                  <a:pt x="1206809" y="1905482"/>
                  <a:pt x="1217802" y="1906789"/>
                </a:cubicBezTo>
                <a:lnTo>
                  <a:pt x="1250523" y="1912322"/>
                </a:lnTo>
                <a:lnTo>
                  <a:pt x="1250831" y="1912696"/>
                </a:lnTo>
                <a:lnTo>
                  <a:pt x="1240534" y="1919797"/>
                </a:lnTo>
                <a:lnTo>
                  <a:pt x="1240727" y="1919871"/>
                </a:lnTo>
                <a:lnTo>
                  <a:pt x="1240534" y="1919871"/>
                </a:lnTo>
                <a:cubicBezTo>
                  <a:pt x="1143348" y="1919907"/>
                  <a:pt x="1046200" y="1919723"/>
                  <a:pt x="949051" y="1920092"/>
                </a:cubicBezTo>
                <a:cubicBezTo>
                  <a:pt x="917150" y="1920791"/>
                  <a:pt x="885286" y="1917515"/>
                  <a:pt x="854184" y="1910413"/>
                </a:cubicBezTo>
                <a:cubicBezTo>
                  <a:pt x="852455" y="1909990"/>
                  <a:pt x="850808" y="1909392"/>
                  <a:pt x="849497" y="1909553"/>
                </a:cubicBezTo>
                <a:lnTo>
                  <a:pt x="846878" y="1913173"/>
                </a:lnTo>
                <a:lnTo>
                  <a:pt x="843660" y="1913173"/>
                </a:lnTo>
                <a:lnTo>
                  <a:pt x="790456" y="1892709"/>
                </a:lnTo>
                <a:lnTo>
                  <a:pt x="787018" y="1891095"/>
                </a:lnTo>
                <a:lnTo>
                  <a:pt x="739018" y="1862704"/>
                </a:lnTo>
                <a:cubicBezTo>
                  <a:pt x="708084" y="1840468"/>
                  <a:pt x="681230" y="1812639"/>
                  <a:pt x="658856" y="1778674"/>
                </a:cubicBezTo>
                <a:cubicBezTo>
                  <a:pt x="656722" y="1775398"/>
                  <a:pt x="655618" y="1770431"/>
                  <a:pt x="649951" y="1771314"/>
                </a:cubicBezTo>
                <a:lnTo>
                  <a:pt x="650034" y="1771455"/>
                </a:lnTo>
                <a:lnTo>
                  <a:pt x="591515" y="1759428"/>
                </a:lnTo>
                <a:cubicBezTo>
                  <a:pt x="489288" y="1727965"/>
                  <a:pt x="416611" y="1664156"/>
                  <a:pt x="376868" y="1564137"/>
                </a:cubicBezTo>
                <a:cubicBezTo>
                  <a:pt x="376206" y="1562444"/>
                  <a:pt x="375249" y="1560899"/>
                  <a:pt x="374439" y="1559280"/>
                </a:cubicBezTo>
                <a:lnTo>
                  <a:pt x="368487" y="1559129"/>
                </a:lnTo>
                <a:lnTo>
                  <a:pt x="374329" y="1559096"/>
                </a:lnTo>
                <a:cubicBezTo>
                  <a:pt x="372526" y="1556704"/>
                  <a:pt x="369876" y="1556961"/>
                  <a:pt x="367374" y="1556961"/>
                </a:cubicBezTo>
                <a:lnTo>
                  <a:pt x="319278" y="1557256"/>
                </a:lnTo>
                <a:lnTo>
                  <a:pt x="306472" y="1556704"/>
                </a:lnTo>
                <a:cubicBezTo>
                  <a:pt x="304467" y="1555012"/>
                  <a:pt x="302277" y="1554635"/>
                  <a:pt x="300037" y="1554644"/>
                </a:cubicBezTo>
                <a:lnTo>
                  <a:pt x="293304" y="1554901"/>
                </a:lnTo>
                <a:lnTo>
                  <a:pt x="293298" y="1554900"/>
                </a:lnTo>
                <a:cubicBezTo>
                  <a:pt x="279119" y="1554643"/>
                  <a:pt x="265059" y="1552251"/>
                  <a:pt x="251605" y="1547762"/>
                </a:cubicBezTo>
                <a:lnTo>
                  <a:pt x="251605" y="1547761"/>
                </a:lnTo>
                <a:lnTo>
                  <a:pt x="190113" y="1527041"/>
                </a:lnTo>
                <a:cubicBezTo>
                  <a:pt x="131544" y="1502009"/>
                  <a:pt x="82073" y="1463584"/>
                  <a:pt x="44649" y="1407669"/>
                </a:cubicBezTo>
                <a:cubicBezTo>
                  <a:pt x="15055" y="1363952"/>
                  <a:pt x="-514" y="1312249"/>
                  <a:pt x="12" y="1259480"/>
                </a:cubicBezTo>
                <a:cubicBezTo>
                  <a:pt x="380" y="1067096"/>
                  <a:pt x="1190" y="874712"/>
                  <a:pt x="12" y="682328"/>
                </a:cubicBezTo>
                <a:cubicBezTo>
                  <a:pt x="-650" y="587056"/>
                  <a:pt x="37142" y="511766"/>
                  <a:pt x="109525" y="452557"/>
                </a:cubicBezTo>
                <a:cubicBezTo>
                  <a:pt x="136277" y="430698"/>
                  <a:pt x="165174" y="413697"/>
                  <a:pt x="195933" y="401126"/>
                </a:cubicBezTo>
                <a:lnTo>
                  <a:pt x="293509" y="376276"/>
                </a:lnTo>
                <a:lnTo>
                  <a:pt x="301302" y="376775"/>
                </a:lnTo>
                <a:lnTo>
                  <a:pt x="308779" y="374438"/>
                </a:lnTo>
                <a:lnTo>
                  <a:pt x="308827" y="374433"/>
                </a:lnTo>
                <a:lnTo>
                  <a:pt x="315377" y="374139"/>
                </a:lnTo>
                <a:close/>
                <a:moveTo>
                  <a:pt x="2066501" y="371705"/>
                </a:moveTo>
                <a:cubicBezTo>
                  <a:pt x="2076363" y="371618"/>
                  <a:pt x="2086207" y="372004"/>
                  <a:pt x="2095995" y="373955"/>
                </a:cubicBezTo>
                <a:lnTo>
                  <a:pt x="2094610" y="373970"/>
                </a:lnTo>
                <a:lnTo>
                  <a:pt x="2084624" y="373183"/>
                </a:lnTo>
                <a:lnTo>
                  <a:pt x="2039666" y="372485"/>
                </a:lnTo>
                <a:lnTo>
                  <a:pt x="2037136" y="372315"/>
                </a:lnTo>
                <a:lnTo>
                  <a:pt x="2037127" y="372294"/>
                </a:lnTo>
                <a:close/>
                <a:moveTo>
                  <a:pt x="555280" y="297058"/>
                </a:moveTo>
                <a:lnTo>
                  <a:pt x="518042" y="330753"/>
                </a:lnTo>
                <a:cubicBezTo>
                  <a:pt x="505102" y="344406"/>
                  <a:pt x="493373" y="359180"/>
                  <a:pt x="483290" y="375501"/>
                </a:cubicBezTo>
                <a:cubicBezTo>
                  <a:pt x="473752" y="390511"/>
                  <a:pt x="465762" y="406456"/>
                  <a:pt x="459444" y="423081"/>
                </a:cubicBezTo>
                <a:cubicBezTo>
                  <a:pt x="457457" y="428564"/>
                  <a:pt x="454955" y="432134"/>
                  <a:pt x="448405" y="430441"/>
                </a:cubicBezTo>
                <a:lnTo>
                  <a:pt x="448008" y="430371"/>
                </a:lnTo>
                <a:lnTo>
                  <a:pt x="448377" y="427971"/>
                </a:lnTo>
                <a:cubicBezTo>
                  <a:pt x="447485" y="427212"/>
                  <a:pt x="445866" y="426908"/>
                  <a:pt x="444651" y="426577"/>
                </a:cubicBezTo>
                <a:cubicBezTo>
                  <a:pt x="439967" y="425595"/>
                  <a:pt x="435131" y="425595"/>
                  <a:pt x="430447" y="426577"/>
                </a:cubicBezTo>
                <a:cubicBezTo>
                  <a:pt x="440787" y="422493"/>
                  <a:pt x="447926" y="413698"/>
                  <a:pt x="452526" y="402658"/>
                </a:cubicBezTo>
                <a:cubicBezTo>
                  <a:pt x="460254" y="384443"/>
                  <a:pt x="471330" y="368288"/>
                  <a:pt x="481965" y="351839"/>
                </a:cubicBezTo>
                <a:cubicBezTo>
                  <a:pt x="491478" y="337156"/>
                  <a:pt x="503033" y="325344"/>
                  <a:pt x="516312" y="315914"/>
                </a:cubicBezTo>
                <a:close/>
                <a:moveTo>
                  <a:pt x="607670" y="262750"/>
                </a:moveTo>
                <a:cubicBezTo>
                  <a:pt x="608443" y="262529"/>
                  <a:pt x="609546" y="263596"/>
                  <a:pt x="610540" y="264074"/>
                </a:cubicBezTo>
                <a:lnTo>
                  <a:pt x="611018" y="264047"/>
                </a:lnTo>
                <a:lnTo>
                  <a:pt x="611129" y="264405"/>
                </a:lnTo>
                <a:cubicBezTo>
                  <a:pt x="604137" y="271765"/>
                  <a:pt x="594496" y="274414"/>
                  <a:pt x="586142" y="279309"/>
                </a:cubicBezTo>
                <a:cubicBezTo>
                  <a:pt x="578039" y="284751"/>
                  <a:pt x="569649" y="289749"/>
                  <a:pt x="561009" y="294286"/>
                </a:cubicBezTo>
                <a:lnTo>
                  <a:pt x="555280" y="297058"/>
                </a:lnTo>
                <a:lnTo>
                  <a:pt x="560052" y="292740"/>
                </a:lnTo>
                <a:cubicBezTo>
                  <a:pt x="545362" y="296494"/>
                  <a:pt x="531319" y="302433"/>
                  <a:pt x="518396" y="310367"/>
                </a:cubicBezTo>
                <a:cubicBezTo>
                  <a:pt x="493262" y="327258"/>
                  <a:pt x="477292" y="352612"/>
                  <a:pt x="461799" y="378077"/>
                </a:cubicBezTo>
                <a:cubicBezTo>
                  <a:pt x="451201" y="395519"/>
                  <a:pt x="447632" y="417819"/>
                  <a:pt x="424522" y="427681"/>
                </a:cubicBezTo>
                <a:cubicBezTo>
                  <a:pt x="429306" y="428803"/>
                  <a:pt x="433566" y="428573"/>
                  <a:pt x="437485" y="428523"/>
                </a:cubicBezTo>
                <a:lnTo>
                  <a:pt x="448008" y="430371"/>
                </a:lnTo>
                <a:lnTo>
                  <a:pt x="447742" y="432097"/>
                </a:lnTo>
                <a:cubicBezTo>
                  <a:pt x="442590" y="434563"/>
                  <a:pt x="437071" y="433827"/>
                  <a:pt x="431661" y="433753"/>
                </a:cubicBezTo>
                <a:cubicBezTo>
                  <a:pt x="365199" y="432506"/>
                  <a:pt x="299866" y="451067"/>
                  <a:pt x="243988" y="487074"/>
                </a:cubicBezTo>
                <a:cubicBezTo>
                  <a:pt x="241007" y="489168"/>
                  <a:pt x="237680" y="490725"/>
                  <a:pt x="234162" y="491674"/>
                </a:cubicBezTo>
                <a:lnTo>
                  <a:pt x="230444" y="493006"/>
                </a:lnTo>
                <a:lnTo>
                  <a:pt x="234015" y="489356"/>
                </a:lnTo>
                <a:cubicBezTo>
                  <a:pt x="228569" y="486817"/>
                  <a:pt x="225441" y="491712"/>
                  <a:pt x="221466" y="493588"/>
                </a:cubicBezTo>
                <a:cubicBezTo>
                  <a:pt x="218854" y="494766"/>
                  <a:pt x="216425" y="497636"/>
                  <a:pt x="213555" y="496348"/>
                </a:cubicBezTo>
                <a:cubicBezTo>
                  <a:pt x="202699" y="491454"/>
                  <a:pt x="196406" y="498740"/>
                  <a:pt x="190004" y="504996"/>
                </a:cubicBezTo>
                <a:cubicBezTo>
                  <a:pt x="177437" y="516599"/>
                  <a:pt x="165672" y="529040"/>
                  <a:pt x="154787" y="542236"/>
                </a:cubicBezTo>
                <a:cubicBezTo>
                  <a:pt x="124395" y="580301"/>
                  <a:pt x="106459" y="626796"/>
                  <a:pt x="103416" y="675411"/>
                </a:cubicBezTo>
                <a:cubicBezTo>
                  <a:pt x="101466" y="709155"/>
                  <a:pt x="101687" y="743084"/>
                  <a:pt x="101466" y="776865"/>
                </a:cubicBezTo>
                <a:cubicBezTo>
                  <a:pt x="100435" y="933775"/>
                  <a:pt x="100877" y="1090832"/>
                  <a:pt x="101208" y="1247889"/>
                </a:cubicBezTo>
                <a:lnTo>
                  <a:pt x="107254" y="1290429"/>
                </a:lnTo>
                <a:lnTo>
                  <a:pt x="107243" y="1290502"/>
                </a:lnTo>
                <a:cubicBezTo>
                  <a:pt x="108943" y="1301983"/>
                  <a:pt x="112086" y="1313243"/>
                  <a:pt x="116590" y="1323952"/>
                </a:cubicBezTo>
                <a:cubicBezTo>
                  <a:pt x="134401" y="1368294"/>
                  <a:pt x="163365" y="1407301"/>
                  <a:pt x="200675" y="1437181"/>
                </a:cubicBezTo>
                <a:cubicBezTo>
                  <a:pt x="224366" y="1455802"/>
                  <a:pt x="250552" y="1471036"/>
                  <a:pt x="278468" y="1482407"/>
                </a:cubicBezTo>
                <a:cubicBezTo>
                  <a:pt x="286858" y="1485940"/>
                  <a:pt x="296058" y="1487780"/>
                  <a:pt x="304227" y="1480825"/>
                </a:cubicBezTo>
                <a:lnTo>
                  <a:pt x="301649" y="1479473"/>
                </a:lnTo>
                <a:lnTo>
                  <a:pt x="306840" y="1478727"/>
                </a:lnTo>
                <a:cubicBezTo>
                  <a:pt x="312639" y="1479316"/>
                  <a:pt x="318310" y="1480788"/>
                  <a:pt x="323657" y="1483106"/>
                </a:cubicBezTo>
                <a:cubicBezTo>
                  <a:pt x="359631" y="1494845"/>
                  <a:pt x="397365" y="1500328"/>
                  <a:pt x="435194" y="1499224"/>
                </a:cubicBezTo>
                <a:cubicBezTo>
                  <a:pt x="458929" y="1498819"/>
                  <a:pt x="460769" y="1500586"/>
                  <a:pt x="467687" y="1523695"/>
                </a:cubicBezTo>
                <a:lnTo>
                  <a:pt x="468013" y="1530408"/>
                </a:lnTo>
                <a:lnTo>
                  <a:pt x="465700" y="1526713"/>
                </a:lnTo>
                <a:cubicBezTo>
                  <a:pt x="462462" y="1536281"/>
                  <a:pt x="469859" y="1542868"/>
                  <a:pt x="472766" y="1550559"/>
                </a:cubicBezTo>
                <a:cubicBezTo>
                  <a:pt x="479095" y="1568259"/>
                  <a:pt x="482480" y="1587358"/>
                  <a:pt x="495176" y="1602077"/>
                </a:cubicBezTo>
                <a:lnTo>
                  <a:pt x="521806" y="1624706"/>
                </a:lnTo>
                <a:lnTo>
                  <a:pt x="527375" y="1631552"/>
                </a:lnTo>
                <a:lnTo>
                  <a:pt x="540459" y="1640557"/>
                </a:lnTo>
                <a:lnTo>
                  <a:pt x="574293" y="1669308"/>
                </a:lnTo>
                <a:cubicBezTo>
                  <a:pt x="591074" y="1679097"/>
                  <a:pt x="606860" y="1688076"/>
                  <a:pt x="625812" y="1675417"/>
                </a:cubicBezTo>
                <a:lnTo>
                  <a:pt x="623734" y="1674214"/>
                </a:lnTo>
                <a:lnTo>
                  <a:pt x="626768" y="1673687"/>
                </a:lnTo>
                <a:cubicBezTo>
                  <a:pt x="644836" y="1677882"/>
                  <a:pt x="662205" y="1685904"/>
                  <a:pt x="680678" y="1687192"/>
                </a:cubicBezTo>
                <a:cubicBezTo>
                  <a:pt x="699151" y="1688480"/>
                  <a:pt x="709013" y="1697532"/>
                  <a:pt x="719096" y="1712142"/>
                </a:cubicBezTo>
                <a:cubicBezTo>
                  <a:pt x="758839" y="1769842"/>
                  <a:pt x="814111" y="1806494"/>
                  <a:pt x="881268" y="1825592"/>
                </a:cubicBezTo>
                <a:cubicBezTo>
                  <a:pt x="883642" y="1826328"/>
                  <a:pt x="886393" y="1826558"/>
                  <a:pt x="888886" y="1827372"/>
                </a:cubicBezTo>
                <a:lnTo>
                  <a:pt x="892170" y="1830231"/>
                </a:lnTo>
                <a:lnTo>
                  <a:pt x="878730" y="1829692"/>
                </a:lnTo>
                <a:cubicBezTo>
                  <a:pt x="872870" y="1828537"/>
                  <a:pt x="867138" y="1826697"/>
                  <a:pt x="861508" y="1824857"/>
                </a:cubicBezTo>
                <a:cubicBezTo>
                  <a:pt x="822059" y="1811499"/>
                  <a:pt x="787579" y="1789272"/>
                  <a:pt x="755490" y="1763145"/>
                </a:cubicBezTo>
                <a:cubicBezTo>
                  <a:pt x="753448" y="1761489"/>
                  <a:pt x="750992" y="1758950"/>
                  <a:pt x="748586" y="1757340"/>
                </a:cubicBezTo>
                <a:lnTo>
                  <a:pt x="743975" y="1757179"/>
                </a:lnTo>
                <a:lnTo>
                  <a:pt x="742795" y="1756263"/>
                </a:lnTo>
                <a:lnTo>
                  <a:pt x="743451" y="1757161"/>
                </a:lnTo>
                <a:lnTo>
                  <a:pt x="741985" y="1757110"/>
                </a:lnTo>
                <a:cubicBezTo>
                  <a:pt x="737091" y="1762336"/>
                  <a:pt x="744892" y="1767119"/>
                  <a:pt x="748572" y="1771057"/>
                </a:cubicBezTo>
                <a:cubicBezTo>
                  <a:pt x="774810" y="1799944"/>
                  <a:pt x="808223" y="1817350"/>
                  <a:pt x="844249" y="1830229"/>
                </a:cubicBezTo>
                <a:lnTo>
                  <a:pt x="883800" y="1843191"/>
                </a:lnTo>
                <a:lnTo>
                  <a:pt x="841195" y="1833468"/>
                </a:lnTo>
                <a:cubicBezTo>
                  <a:pt x="827579" y="1828205"/>
                  <a:pt x="814405" y="1821986"/>
                  <a:pt x="800937" y="1816430"/>
                </a:cubicBezTo>
                <a:cubicBezTo>
                  <a:pt x="798383" y="1815031"/>
                  <a:pt x="795586" y="1814111"/>
                  <a:pt x="792694" y="1813744"/>
                </a:cubicBezTo>
                <a:lnTo>
                  <a:pt x="790907" y="1816718"/>
                </a:lnTo>
                <a:lnTo>
                  <a:pt x="789455" y="1816171"/>
                </a:lnTo>
                <a:lnTo>
                  <a:pt x="790697" y="1817066"/>
                </a:lnTo>
                <a:lnTo>
                  <a:pt x="788646" y="1820478"/>
                </a:lnTo>
                <a:cubicBezTo>
                  <a:pt x="790876" y="1823826"/>
                  <a:pt x="793816" y="1826660"/>
                  <a:pt x="797257" y="1828757"/>
                </a:cubicBezTo>
                <a:cubicBezTo>
                  <a:pt x="831480" y="1852051"/>
                  <a:pt x="870008" y="1863348"/>
                  <a:pt x="910487" y="1868905"/>
                </a:cubicBezTo>
                <a:lnTo>
                  <a:pt x="916358" y="1866350"/>
                </a:lnTo>
                <a:lnTo>
                  <a:pt x="917735" y="1866659"/>
                </a:lnTo>
                <a:lnTo>
                  <a:pt x="917736" y="1866660"/>
                </a:lnTo>
                <a:lnTo>
                  <a:pt x="918987" y="1866439"/>
                </a:lnTo>
                <a:lnTo>
                  <a:pt x="917846" y="1867285"/>
                </a:lnTo>
                <a:cubicBezTo>
                  <a:pt x="919282" y="1872953"/>
                  <a:pt x="924249" y="1872364"/>
                  <a:pt x="928371" y="1872953"/>
                </a:cubicBezTo>
                <a:cubicBezTo>
                  <a:pt x="966899" y="1878068"/>
                  <a:pt x="1005759" y="1880276"/>
                  <a:pt x="1044618" y="1879577"/>
                </a:cubicBezTo>
                <a:lnTo>
                  <a:pt x="1062371" y="1880252"/>
                </a:lnTo>
                <a:lnTo>
                  <a:pt x="979861" y="1881268"/>
                </a:lnTo>
                <a:cubicBezTo>
                  <a:pt x="952005" y="1881452"/>
                  <a:pt x="924194" y="1880588"/>
                  <a:pt x="896540" y="1876006"/>
                </a:cubicBezTo>
                <a:cubicBezTo>
                  <a:pt x="806751" y="1861287"/>
                  <a:pt x="735987" y="1815693"/>
                  <a:pt x="685205" y="1739851"/>
                </a:cubicBezTo>
                <a:cubicBezTo>
                  <a:pt x="681116" y="1732749"/>
                  <a:pt x="673933" y="1728002"/>
                  <a:pt x="665812" y="1727008"/>
                </a:cubicBezTo>
                <a:cubicBezTo>
                  <a:pt x="552287" y="1707910"/>
                  <a:pt x="471735" y="1645609"/>
                  <a:pt x="424927" y="1540402"/>
                </a:cubicBezTo>
                <a:cubicBezTo>
                  <a:pt x="421542" y="1533042"/>
                  <a:pt x="417825" y="1529951"/>
                  <a:pt x="409619" y="1530208"/>
                </a:cubicBezTo>
                <a:cubicBezTo>
                  <a:pt x="351256" y="1531901"/>
                  <a:pt x="294770" y="1522628"/>
                  <a:pt x="241706" y="1497531"/>
                </a:cubicBezTo>
                <a:cubicBezTo>
                  <a:pt x="163582" y="1460732"/>
                  <a:pt x="105919" y="1404320"/>
                  <a:pt x="78872" y="1320345"/>
                </a:cubicBezTo>
                <a:cubicBezTo>
                  <a:pt x="71501" y="1296684"/>
                  <a:pt x="67898" y="1271992"/>
                  <a:pt x="68200" y="1247226"/>
                </a:cubicBezTo>
                <a:cubicBezTo>
                  <a:pt x="68200" y="1063232"/>
                  <a:pt x="69010" y="879239"/>
                  <a:pt x="67979" y="695245"/>
                </a:cubicBezTo>
                <a:cubicBezTo>
                  <a:pt x="67390" y="598170"/>
                  <a:pt x="109635" y="524462"/>
                  <a:pt x="185735" y="468381"/>
                </a:cubicBezTo>
                <a:cubicBezTo>
                  <a:pt x="249912" y="421131"/>
                  <a:pt x="323252" y="401407"/>
                  <a:pt x="402406" y="402879"/>
                </a:cubicBezTo>
                <a:cubicBezTo>
                  <a:pt x="415470" y="403136"/>
                  <a:pt x="422204" y="400045"/>
                  <a:pt x="427356" y="387129"/>
                </a:cubicBezTo>
                <a:lnTo>
                  <a:pt x="470426" y="317036"/>
                </a:lnTo>
                <a:lnTo>
                  <a:pt x="470415" y="317096"/>
                </a:lnTo>
                <a:lnTo>
                  <a:pt x="466326" y="339365"/>
                </a:lnTo>
                <a:cubicBezTo>
                  <a:pt x="459647" y="350360"/>
                  <a:pt x="454984" y="362460"/>
                  <a:pt x="452563" y="375096"/>
                </a:cubicBezTo>
                <a:cubicBezTo>
                  <a:pt x="457082" y="371141"/>
                  <a:pt x="461178" y="366725"/>
                  <a:pt x="464780" y="361922"/>
                </a:cubicBezTo>
                <a:lnTo>
                  <a:pt x="510408" y="308897"/>
                </a:lnTo>
                <a:lnTo>
                  <a:pt x="524300" y="297973"/>
                </a:lnTo>
                <a:lnTo>
                  <a:pt x="558820" y="277106"/>
                </a:lnTo>
                <a:cubicBezTo>
                  <a:pt x="574551" y="271094"/>
                  <a:pt x="591111" y="267110"/>
                  <a:pt x="607670" y="262750"/>
                </a:cubicBezTo>
                <a:close/>
                <a:moveTo>
                  <a:pt x="1754797" y="247000"/>
                </a:moveTo>
                <a:lnTo>
                  <a:pt x="1776407" y="247769"/>
                </a:lnTo>
                <a:cubicBezTo>
                  <a:pt x="1783573" y="248233"/>
                  <a:pt x="1790657" y="249282"/>
                  <a:pt x="1797520" y="252042"/>
                </a:cubicBezTo>
                <a:cubicBezTo>
                  <a:pt x="1816556" y="259398"/>
                  <a:pt x="1834595" y="269116"/>
                  <a:pt x="1851209" y="280966"/>
                </a:cubicBezTo>
                <a:lnTo>
                  <a:pt x="1919437" y="349655"/>
                </a:lnTo>
                <a:lnTo>
                  <a:pt x="1927123" y="362925"/>
                </a:lnTo>
                <a:lnTo>
                  <a:pt x="1951343" y="413512"/>
                </a:lnTo>
                <a:lnTo>
                  <a:pt x="1951266" y="413735"/>
                </a:lnTo>
                <a:cubicBezTo>
                  <a:pt x="1927714" y="363504"/>
                  <a:pt x="1894081" y="321738"/>
                  <a:pt x="1848045" y="290164"/>
                </a:cubicBezTo>
                <a:cubicBezTo>
                  <a:pt x="1833738" y="280560"/>
                  <a:pt x="1818717" y="272116"/>
                  <a:pt x="1803127" y="264899"/>
                </a:cubicBezTo>
                <a:close/>
                <a:moveTo>
                  <a:pt x="723145" y="199687"/>
                </a:moveTo>
                <a:lnTo>
                  <a:pt x="717611" y="215995"/>
                </a:lnTo>
                <a:lnTo>
                  <a:pt x="717292" y="216494"/>
                </a:lnTo>
                <a:cubicBezTo>
                  <a:pt x="713815" y="226889"/>
                  <a:pt x="707982" y="233504"/>
                  <a:pt x="700558" y="237556"/>
                </a:cubicBezTo>
                <a:lnTo>
                  <a:pt x="676586" y="242747"/>
                </a:lnTo>
                <a:lnTo>
                  <a:pt x="682739" y="237874"/>
                </a:lnTo>
                <a:cubicBezTo>
                  <a:pt x="693525" y="234301"/>
                  <a:pt x="702500" y="226672"/>
                  <a:pt x="707762" y="216604"/>
                </a:cubicBezTo>
                <a:close/>
                <a:moveTo>
                  <a:pt x="739617" y="181574"/>
                </a:moveTo>
                <a:lnTo>
                  <a:pt x="723145" y="199687"/>
                </a:lnTo>
                <a:lnTo>
                  <a:pt x="723246" y="199392"/>
                </a:lnTo>
                <a:cubicBezTo>
                  <a:pt x="726742" y="194562"/>
                  <a:pt x="731203" y="190311"/>
                  <a:pt x="734846" y="185767"/>
                </a:cubicBezTo>
                <a:close/>
                <a:moveTo>
                  <a:pt x="1769778" y="167561"/>
                </a:moveTo>
                <a:lnTo>
                  <a:pt x="1770092" y="167607"/>
                </a:lnTo>
                <a:lnTo>
                  <a:pt x="1776147" y="168392"/>
                </a:lnTo>
                <a:lnTo>
                  <a:pt x="1772663" y="168556"/>
                </a:lnTo>
                <a:close/>
                <a:moveTo>
                  <a:pt x="1763481" y="166521"/>
                </a:moveTo>
                <a:lnTo>
                  <a:pt x="1768954" y="167277"/>
                </a:lnTo>
                <a:lnTo>
                  <a:pt x="1769778" y="167561"/>
                </a:lnTo>
                <a:lnTo>
                  <a:pt x="1764104" y="166729"/>
                </a:lnTo>
                <a:close/>
                <a:moveTo>
                  <a:pt x="686125" y="139189"/>
                </a:moveTo>
                <a:cubicBezTo>
                  <a:pt x="691305" y="137984"/>
                  <a:pt x="697238" y="138959"/>
                  <a:pt x="704193" y="141645"/>
                </a:cubicBezTo>
                <a:lnTo>
                  <a:pt x="704203" y="141637"/>
                </a:lnTo>
                <a:lnTo>
                  <a:pt x="704303" y="141829"/>
                </a:lnTo>
                <a:cubicBezTo>
                  <a:pt x="692269" y="153531"/>
                  <a:pt x="683143" y="167588"/>
                  <a:pt x="673723" y="181277"/>
                </a:cubicBezTo>
                <a:cubicBezTo>
                  <a:pt x="669598" y="187993"/>
                  <a:pt x="662518" y="192339"/>
                  <a:pt x="654661" y="192979"/>
                </a:cubicBezTo>
                <a:cubicBezTo>
                  <a:pt x="599963" y="200729"/>
                  <a:pt x="548497" y="223551"/>
                  <a:pt x="506031" y="258886"/>
                </a:cubicBezTo>
                <a:cubicBezTo>
                  <a:pt x="464743" y="292998"/>
                  <a:pt x="431697" y="333514"/>
                  <a:pt x="411679" y="383744"/>
                </a:cubicBezTo>
                <a:cubicBezTo>
                  <a:pt x="410560" y="387700"/>
                  <a:pt x="406700" y="390228"/>
                  <a:pt x="402626" y="389668"/>
                </a:cubicBezTo>
                <a:cubicBezTo>
                  <a:pt x="391587" y="389411"/>
                  <a:pt x="380805" y="389447"/>
                  <a:pt x="369876" y="389374"/>
                </a:cubicBezTo>
                <a:lnTo>
                  <a:pt x="369780" y="389227"/>
                </a:lnTo>
                <a:lnTo>
                  <a:pt x="369802" y="389227"/>
                </a:lnTo>
                <a:lnTo>
                  <a:pt x="365699" y="382853"/>
                </a:lnTo>
                <a:lnTo>
                  <a:pt x="373869" y="384747"/>
                </a:lnTo>
                <a:cubicBezTo>
                  <a:pt x="376454" y="384177"/>
                  <a:pt x="378892" y="382567"/>
                  <a:pt x="381284" y="380433"/>
                </a:cubicBezTo>
                <a:cubicBezTo>
                  <a:pt x="386859" y="375159"/>
                  <a:pt x="390988" y="368546"/>
                  <a:pt x="393280" y="361223"/>
                </a:cubicBezTo>
                <a:cubicBezTo>
                  <a:pt x="405946" y="329312"/>
                  <a:pt x="424497" y="300064"/>
                  <a:pt x="447963" y="275004"/>
                </a:cubicBezTo>
                <a:cubicBezTo>
                  <a:pt x="471128" y="249890"/>
                  <a:pt x="498078" y="228906"/>
                  <a:pt x="527643" y="212691"/>
                </a:cubicBezTo>
                <a:lnTo>
                  <a:pt x="571304" y="193146"/>
                </a:lnTo>
                <a:lnTo>
                  <a:pt x="577447" y="191062"/>
                </a:lnTo>
                <a:lnTo>
                  <a:pt x="623015" y="178996"/>
                </a:lnTo>
                <a:cubicBezTo>
                  <a:pt x="653263" y="173219"/>
                  <a:pt x="653484" y="179254"/>
                  <a:pt x="672583" y="149815"/>
                </a:cubicBezTo>
                <a:cubicBezTo>
                  <a:pt x="676521" y="143780"/>
                  <a:pt x="680946" y="140394"/>
                  <a:pt x="686125" y="139189"/>
                </a:cubicBezTo>
                <a:close/>
                <a:moveTo>
                  <a:pt x="1128629" y="86999"/>
                </a:moveTo>
                <a:cubicBezTo>
                  <a:pt x="1174002" y="87662"/>
                  <a:pt x="1219338" y="91967"/>
                  <a:pt x="1264784" y="91967"/>
                </a:cubicBezTo>
                <a:lnTo>
                  <a:pt x="1286301" y="93663"/>
                </a:lnTo>
                <a:lnTo>
                  <a:pt x="967157" y="94138"/>
                </a:lnTo>
                <a:cubicBezTo>
                  <a:pt x="865629" y="94138"/>
                  <a:pt x="783163" y="132997"/>
                  <a:pt x="720274" y="213035"/>
                </a:cubicBezTo>
                <a:cubicBezTo>
                  <a:pt x="719428" y="214360"/>
                  <a:pt x="718397" y="215390"/>
                  <a:pt x="717441" y="216494"/>
                </a:cubicBezTo>
                <a:lnTo>
                  <a:pt x="717611" y="215995"/>
                </a:lnTo>
                <a:lnTo>
                  <a:pt x="733949" y="190390"/>
                </a:lnTo>
                <a:cubicBezTo>
                  <a:pt x="740587" y="182547"/>
                  <a:pt x="748020" y="175353"/>
                  <a:pt x="755379" y="168177"/>
                </a:cubicBezTo>
                <a:cubicBezTo>
                  <a:pt x="783972" y="140137"/>
                  <a:pt x="819520" y="123099"/>
                  <a:pt x="856318" y="109005"/>
                </a:cubicBezTo>
                <a:cubicBezTo>
                  <a:pt x="889242" y="96232"/>
                  <a:pt x="924065" y="89042"/>
                  <a:pt x="959355" y="87735"/>
                </a:cubicBezTo>
                <a:cubicBezTo>
                  <a:pt x="1015914" y="85785"/>
                  <a:pt x="1072290" y="86116"/>
                  <a:pt x="1128629" y="86999"/>
                </a:cubicBezTo>
                <a:close/>
                <a:moveTo>
                  <a:pt x="906061" y="86505"/>
                </a:moveTo>
                <a:lnTo>
                  <a:pt x="824598" y="111949"/>
                </a:lnTo>
                <a:cubicBezTo>
                  <a:pt x="784458" y="130128"/>
                  <a:pt x="749076" y="157358"/>
                  <a:pt x="721230" y="191508"/>
                </a:cubicBezTo>
                <a:cubicBezTo>
                  <a:pt x="707099" y="208987"/>
                  <a:pt x="699850" y="233679"/>
                  <a:pt x="673392" y="238831"/>
                </a:cubicBezTo>
                <a:cubicBezTo>
                  <a:pt x="672508" y="239015"/>
                  <a:pt x="671883" y="240266"/>
                  <a:pt x="671110" y="241002"/>
                </a:cubicBezTo>
                <a:lnTo>
                  <a:pt x="674275" y="243247"/>
                </a:lnTo>
                <a:lnTo>
                  <a:pt x="676586" y="242747"/>
                </a:lnTo>
                <a:lnTo>
                  <a:pt x="674607" y="244314"/>
                </a:lnTo>
                <a:cubicBezTo>
                  <a:pt x="672531" y="246890"/>
                  <a:pt x="669510" y="248520"/>
                  <a:pt x="666217" y="248840"/>
                </a:cubicBezTo>
                <a:cubicBezTo>
                  <a:pt x="650375" y="252605"/>
                  <a:pt x="634827" y="257524"/>
                  <a:pt x="619703" y="263559"/>
                </a:cubicBezTo>
                <a:lnTo>
                  <a:pt x="611018" y="264047"/>
                </a:lnTo>
                <a:lnTo>
                  <a:pt x="610536" y="262503"/>
                </a:lnTo>
                <a:cubicBezTo>
                  <a:pt x="609311" y="260416"/>
                  <a:pt x="606628" y="259721"/>
                  <a:pt x="604542" y="260946"/>
                </a:cubicBezTo>
                <a:cubicBezTo>
                  <a:pt x="587982" y="267386"/>
                  <a:pt x="569399" y="267055"/>
                  <a:pt x="553465" y="275040"/>
                </a:cubicBezTo>
                <a:lnTo>
                  <a:pt x="524300" y="297973"/>
                </a:lnTo>
                <a:lnTo>
                  <a:pt x="514937" y="303633"/>
                </a:lnTo>
                <a:lnTo>
                  <a:pt x="510408" y="308897"/>
                </a:lnTo>
                <a:lnTo>
                  <a:pt x="488883" y="325822"/>
                </a:lnTo>
                <a:cubicBezTo>
                  <a:pt x="477844" y="338297"/>
                  <a:pt x="468754" y="352207"/>
                  <a:pt x="457310" y="367295"/>
                </a:cubicBezTo>
                <a:cubicBezTo>
                  <a:pt x="460780" y="356711"/>
                  <a:pt x="465277" y="346492"/>
                  <a:pt x="470741" y="336788"/>
                </a:cubicBezTo>
                <a:cubicBezTo>
                  <a:pt x="472618" y="333531"/>
                  <a:pt x="474146" y="330192"/>
                  <a:pt x="474412" y="326848"/>
                </a:cubicBezTo>
                <a:lnTo>
                  <a:pt x="470546" y="316942"/>
                </a:lnTo>
                <a:lnTo>
                  <a:pt x="470521" y="316880"/>
                </a:lnTo>
                <a:lnTo>
                  <a:pt x="470426" y="317036"/>
                </a:lnTo>
                <a:lnTo>
                  <a:pt x="470447" y="316918"/>
                </a:lnTo>
                <a:cubicBezTo>
                  <a:pt x="474495" y="315666"/>
                  <a:pt x="475562" y="311913"/>
                  <a:pt x="477365" y="308785"/>
                </a:cubicBezTo>
                <a:cubicBezTo>
                  <a:pt x="524541" y="253992"/>
                  <a:pt x="584082" y="220946"/>
                  <a:pt x="654956" y="207405"/>
                </a:cubicBezTo>
                <a:cubicBezTo>
                  <a:pt x="659151" y="206220"/>
                  <a:pt x="663479" y="205565"/>
                  <a:pt x="667836" y="205454"/>
                </a:cubicBezTo>
                <a:cubicBezTo>
                  <a:pt x="675637" y="205933"/>
                  <a:pt x="679538" y="201774"/>
                  <a:pt x="683328" y="195813"/>
                </a:cubicBezTo>
                <a:cubicBezTo>
                  <a:pt x="695501" y="175548"/>
                  <a:pt x="710673" y="157248"/>
                  <a:pt x="728333" y="141535"/>
                </a:cubicBezTo>
                <a:lnTo>
                  <a:pt x="728274" y="141845"/>
                </a:lnTo>
                <a:lnTo>
                  <a:pt x="725021" y="148885"/>
                </a:lnTo>
                <a:cubicBezTo>
                  <a:pt x="724156" y="151314"/>
                  <a:pt x="724156" y="153807"/>
                  <a:pt x="726897" y="156438"/>
                </a:cubicBezTo>
                <a:cubicBezTo>
                  <a:pt x="732380" y="161701"/>
                  <a:pt x="738342" y="159382"/>
                  <a:pt x="744119" y="156623"/>
                </a:cubicBezTo>
                <a:cubicBezTo>
                  <a:pt x="749337" y="154013"/>
                  <a:pt x="754356" y="151025"/>
                  <a:pt x="759133" y="147680"/>
                </a:cubicBezTo>
                <a:cubicBezTo>
                  <a:pt x="781282" y="132361"/>
                  <a:pt x="804870" y="119235"/>
                  <a:pt x="829566" y="108490"/>
                </a:cubicBezTo>
                <a:cubicBezTo>
                  <a:pt x="849180" y="100265"/>
                  <a:pt x="869014" y="93053"/>
                  <a:pt x="889359" y="88177"/>
                </a:cubicBezTo>
                <a:close/>
                <a:moveTo>
                  <a:pt x="1416148" y="84064"/>
                </a:moveTo>
                <a:cubicBezTo>
                  <a:pt x="1441797" y="84009"/>
                  <a:pt x="1467436" y="84754"/>
                  <a:pt x="1493048" y="87036"/>
                </a:cubicBezTo>
                <a:cubicBezTo>
                  <a:pt x="1522108" y="89075"/>
                  <a:pt x="1550664" y="95654"/>
                  <a:pt x="1577685" y="106539"/>
                </a:cubicBezTo>
                <a:cubicBezTo>
                  <a:pt x="1596931" y="114709"/>
                  <a:pt x="1615845" y="124055"/>
                  <a:pt x="1629608" y="140026"/>
                </a:cubicBezTo>
                <a:cubicBezTo>
                  <a:pt x="1655404" y="170017"/>
                  <a:pt x="1688008" y="194084"/>
                  <a:pt x="1707658" y="229484"/>
                </a:cubicBezTo>
                <a:cubicBezTo>
                  <a:pt x="1710455" y="234746"/>
                  <a:pt x="1715864" y="238389"/>
                  <a:pt x="1722377" y="235445"/>
                </a:cubicBezTo>
                <a:cubicBezTo>
                  <a:pt x="1734263" y="230109"/>
                  <a:pt x="1746039" y="232685"/>
                  <a:pt x="1757704" y="235445"/>
                </a:cubicBezTo>
                <a:lnTo>
                  <a:pt x="1815008" y="255612"/>
                </a:lnTo>
                <a:lnTo>
                  <a:pt x="1815348" y="255772"/>
                </a:lnTo>
                <a:lnTo>
                  <a:pt x="1865051" y="286278"/>
                </a:lnTo>
                <a:cubicBezTo>
                  <a:pt x="1880495" y="298074"/>
                  <a:pt x="1894813" y="311401"/>
                  <a:pt x="1908152" y="326061"/>
                </a:cubicBezTo>
                <a:lnTo>
                  <a:pt x="1943675" y="371658"/>
                </a:lnTo>
                <a:lnTo>
                  <a:pt x="1946824" y="376714"/>
                </a:lnTo>
                <a:lnTo>
                  <a:pt x="1958525" y="399926"/>
                </a:lnTo>
                <a:cubicBezTo>
                  <a:pt x="1962665" y="408804"/>
                  <a:pt x="1967329" y="417488"/>
                  <a:pt x="1974817" y="424848"/>
                </a:cubicBezTo>
                <a:lnTo>
                  <a:pt x="1959101" y="426903"/>
                </a:lnTo>
                <a:lnTo>
                  <a:pt x="1954099" y="420138"/>
                </a:lnTo>
                <a:cubicBezTo>
                  <a:pt x="1952203" y="418578"/>
                  <a:pt x="1951210" y="416179"/>
                  <a:pt x="1951449" y="413735"/>
                </a:cubicBezTo>
                <a:lnTo>
                  <a:pt x="1951343" y="413512"/>
                </a:lnTo>
                <a:lnTo>
                  <a:pt x="1953010" y="408642"/>
                </a:lnTo>
                <a:cubicBezTo>
                  <a:pt x="1952499" y="406972"/>
                  <a:pt x="1951340" y="405362"/>
                  <a:pt x="1950861" y="403909"/>
                </a:cubicBezTo>
                <a:lnTo>
                  <a:pt x="1927123" y="362925"/>
                </a:lnTo>
                <a:lnTo>
                  <a:pt x="1922010" y="352245"/>
                </a:lnTo>
                <a:lnTo>
                  <a:pt x="1919437" y="349655"/>
                </a:lnTo>
                <a:lnTo>
                  <a:pt x="1909683" y="332814"/>
                </a:lnTo>
                <a:cubicBezTo>
                  <a:pt x="1881569" y="300174"/>
                  <a:pt x="1850327" y="272059"/>
                  <a:pt x="1810547" y="254359"/>
                </a:cubicBezTo>
                <a:cubicBezTo>
                  <a:pt x="1792553" y="246263"/>
                  <a:pt x="1774374" y="241774"/>
                  <a:pt x="1754797" y="247000"/>
                </a:cubicBezTo>
                <a:lnTo>
                  <a:pt x="1754797" y="247000"/>
                </a:lnTo>
                <a:lnTo>
                  <a:pt x="1754796" y="247000"/>
                </a:lnTo>
                <a:cubicBezTo>
                  <a:pt x="1741218" y="245492"/>
                  <a:pt x="1728154" y="240487"/>
                  <a:pt x="1714318" y="240524"/>
                </a:cubicBezTo>
                <a:cubicBezTo>
                  <a:pt x="1710160" y="240524"/>
                  <a:pt x="1708430" y="237102"/>
                  <a:pt x="1706480" y="233973"/>
                </a:cubicBezTo>
                <a:cubicBezTo>
                  <a:pt x="1660224" y="160376"/>
                  <a:pt x="1593397" y="116512"/>
                  <a:pt x="1508650" y="99437"/>
                </a:cubicBezTo>
                <a:cubicBezTo>
                  <a:pt x="1492672" y="96089"/>
                  <a:pt x="1476399" y="94348"/>
                  <a:pt x="1460075" y="94249"/>
                </a:cubicBezTo>
                <a:cubicBezTo>
                  <a:pt x="1402927" y="94249"/>
                  <a:pt x="1345742" y="93991"/>
                  <a:pt x="1288593" y="93844"/>
                </a:cubicBezTo>
                <a:lnTo>
                  <a:pt x="1286301" y="93663"/>
                </a:lnTo>
                <a:lnTo>
                  <a:pt x="1288520" y="93660"/>
                </a:lnTo>
                <a:cubicBezTo>
                  <a:pt x="1284115" y="91198"/>
                  <a:pt x="1279140" y="89928"/>
                  <a:pt x="1274095" y="89980"/>
                </a:cubicBezTo>
                <a:cubicBezTo>
                  <a:pt x="1249054" y="89869"/>
                  <a:pt x="1224068" y="88508"/>
                  <a:pt x="1199090" y="87050"/>
                </a:cubicBezTo>
                <a:lnTo>
                  <a:pt x="1143786" y="84460"/>
                </a:lnTo>
                <a:lnTo>
                  <a:pt x="1307582" y="84460"/>
                </a:lnTo>
                <a:cubicBezTo>
                  <a:pt x="1318180" y="84423"/>
                  <a:pt x="1328631" y="86263"/>
                  <a:pt x="1339192" y="85895"/>
                </a:cubicBezTo>
                <a:cubicBezTo>
                  <a:pt x="1364841" y="84975"/>
                  <a:pt x="1390499" y="84119"/>
                  <a:pt x="1416148" y="84064"/>
                </a:cubicBezTo>
                <a:close/>
                <a:moveTo>
                  <a:pt x="969986" y="83984"/>
                </a:moveTo>
                <a:lnTo>
                  <a:pt x="924765" y="86962"/>
                </a:lnTo>
                <a:cubicBezTo>
                  <a:pt x="900404" y="89428"/>
                  <a:pt x="877625" y="97928"/>
                  <a:pt x="854847" y="106466"/>
                </a:cubicBezTo>
                <a:cubicBezTo>
                  <a:pt x="831793" y="115113"/>
                  <a:pt x="809631" y="125132"/>
                  <a:pt x="789313" y="137892"/>
                </a:cubicBezTo>
                <a:lnTo>
                  <a:pt x="739617" y="181574"/>
                </a:lnTo>
                <a:lnTo>
                  <a:pt x="770504" y="147607"/>
                </a:lnTo>
                <a:cubicBezTo>
                  <a:pt x="793765" y="130054"/>
                  <a:pt x="819417" y="115916"/>
                  <a:pt x="846678" y="105619"/>
                </a:cubicBezTo>
                <a:cubicBezTo>
                  <a:pt x="879576" y="92703"/>
                  <a:pt x="913725" y="84018"/>
                  <a:pt x="949493" y="84018"/>
                </a:cubicBezTo>
                <a:close/>
                <a:moveTo>
                  <a:pt x="1095294" y="83540"/>
                </a:moveTo>
                <a:lnTo>
                  <a:pt x="1124140" y="83540"/>
                </a:lnTo>
                <a:lnTo>
                  <a:pt x="1143786" y="84460"/>
                </a:lnTo>
                <a:lnTo>
                  <a:pt x="1114168" y="84460"/>
                </a:lnTo>
                <a:close/>
                <a:moveTo>
                  <a:pt x="976724" y="83540"/>
                </a:moveTo>
                <a:lnTo>
                  <a:pt x="1067519" y="83540"/>
                </a:lnTo>
                <a:lnTo>
                  <a:pt x="1066914" y="84133"/>
                </a:lnTo>
                <a:cubicBezTo>
                  <a:pt x="1064572" y="84432"/>
                  <a:pt x="1061914" y="83815"/>
                  <a:pt x="1059706" y="83834"/>
                </a:cubicBezTo>
                <a:lnTo>
                  <a:pt x="969986" y="83984"/>
                </a:lnTo>
                <a:close/>
                <a:moveTo>
                  <a:pt x="979630" y="81131"/>
                </a:moveTo>
                <a:lnTo>
                  <a:pt x="967524" y="81627"/>
                </a:lnTo>
                <a:cubicBezTo>
                  <a:pt x="962435" y="82116"/>
                  <a:pt x="957316" y="82204"/>
                  <a:pt x="952216" y="81884"/>
                </a:cubicBezTo>
                <a:lnTo>
                  <a:pt x="906061" y="86505"/>
                </a:lnTo>
                <a:lnTo>
                  <a:pt x="912841" y="84387"/>
                </a:lnTo>
                <a:cubicBezTo>
                  <a:pt x="922457" y="82650"/>
                  <a:pt x="932182" y="81605"/>
                  <a:pt x="941949" y="81259"/>
                </a:cubicBezTo>
                <a:close/>
                <a:moveTo>
                  <a:pt x="1019705" y="79488"/>
                </a:moveTo>
                <a:lnTo>
                  <a:pt x="1053635" y="80879"/>
                </a:lnTo>
                <a:lnTo>
                  <a:pt x="979630" y="81131"/>
                </a:lnTo>
                <a:close/>
                <a:moveTo>
                  <a:pt x="1072180" y="78977"/>
                </a:moveTo>
                <a:lnTo>
                  <a:pt x="1069570" y="81532"/>
                </a:lnTo>
                <a:lnTo>
                  <a:pt x="1053635" y="80879"/>
                </a:lnTo>
                <a:lnTo>
                  <a:pt x="1060956" y="80854"/>
                </a:lnTo>
                <a:close/>
                <a:moveTo>
                  <a:pt x="1078730" y="78940"/>
                </a:moveTo>
                <a:lnTo>
                  <a:pt x="1078914" y="78940"/>
                </a:lnTo>
                <a:lnTo>
                  <a:pt x="1081007" y="79074"/>
                </a:lnTo>
                <a:lnTo>
                  <a:pt x="1084729" y="83025"/>
                </a:lnTo>
                <a:lnTo>
                  <a:pt x="1095294" y="83540"/>
                </a:lnTo>
                <a:lnTo>
                  <a:pt x="1067519" y="83540"/>
                </a:lnTo>
                <a:lnTo>
                  <a:pt x="1069570" y="81532"/>
                </a:lnTo>
                <a:lnTo>
                  <a:pt x="1071885" y="81627"/>
                </a:lnTo>
                <a:cubicBezTo>
                  <a:pt x="1074447" y="81748"/>
                  <a:pt x="1076938" y="80773"/>
                  <a:pt x="1078730" y="78940"/>
                </a:cubicBezTo>
                <a:close/>
                <a:moveTo>
                  <a:pt x="1533489" y="78056"/>
                </a:moveTo>
                <a:cubicBezTo>
                  <a:pt x="1592367" y="97854"/>
                  <a:pt x="1645541" y="127256"/>
                  <a:pt x="1690068" y="171378"/>
                </a:cubicBezTo>
                <a:cubicBezTo>
                  <a:pt x="1650726" y="122531"/>
                  <a:pt x="1595168" y="89420"/>
                  <a:pt x="1533489" y="78056"/>
                </a:cubicBezTo>
                <a:close/>
                <a:moveTo>
                  <a:pt x="1672677" y="75213"/>
                </a:moveTo>
                <a:lnTo>
                  <a:pt x="1675716" y="76696"/>
                </a:lnTo>
                <a:cubicBezTo>
                  <a:pt x="1701630" y="92405"/>
                  <a:pt x="1723341" y="114175"/>
                  <a:pt x="1738973" y="140137"/>
                </a:cubicBezTo>
                <a:lnTo>
                  <a:pt x="1752328" y="155643"/>
                </a:lnTo>
                <a:lnTo>
                  <a:pt x="1754798" y="160155"/>
                </a:lnTo>
                <a:lnTo>
                  <a:pt x="1758789" y="163145"/>
                </a:lnTo>
                <a:lnTo>
                  <a:pt x="1759558" y="164037"/>
                </a:lnTo>
                <a:lnTo>
                  <a:pt x="1760342" y="164308"/>
                </a:lnTo>
                <a:lnTo>
                  <a:pt x="1763445" y="166632"/>
                </a:lnTo>
                <a:lnTo>
                  <a:pt x="1764104" y="166729"/>
                </a:lnTo>
                <a:lnTo>
                  <a:pt x="1769962" y="168683"/>
                </a:lnTo>
                <a:lnTo>
                  <a:pt x="1772663" y="168556"/>
                </a:lnTo>
                <a:lnTo>
                  <a:pt x="1789498" y="174360"/>
                </a:lnTo>
                <a:lnTo>
                  <a:pt x="1814974" y="179324"/>
                </a:lnTo>
                <a:lnTo>
                  <a:pt x="1820424" y="180872"/>
                </a:lnTo>
                <a:lnTo>
                  <a:pt x="1844696" y="189594"/>
                </a:lnTo>
                <a:lnTo>
                  <a:pt x="1854466" y="190798"/>
                </a:lnTo>
                <a:lnTo>
                  <a:pt x="1850341" y="192132"/>
                </a:lnTo>
                <a:lnTo>
                  <a:pt x="1776803" y="171121"/>
                </a:lnTo>
                <a:cubicBezTo>
                  <a:pt x="1772736" y="169609"/>
                  <a:pt x="1768405" y="168920"/>
                  <a:pt x="1764070" y="169097"/>
                </a:cubicBezTo>
                <a:cubicBezTo>
                  <a:pt x="1757299" y="168435"/>
                  <a:pt x="1754355" y="163172"/>
                  <a:pt x="1751227" y="158315"/>
                </a:cubicBezTo>
                <a:cubicBezTo>
                  <a:pt x="1739187" y="138790"/>
                  <a:pt x="1725111" y="120596"/>
                  <a:pt x="1709240" y="104037"/>
                </a:cubicBezTo>
                <a:close/>
                <a:moveTo>
                  <a:pt x="1669125" y="72413"/>
                </a:moveTo>
                <a:lnTo>
                  <a:pt x="1672677" y="75213"/>
                </a:lnTo>
                <a:lnTo>
                  <a:pt x="1671422" y="74600"/>
                </a:lnTo>
                <a:close/>
                <a:moveTo>
                  <a:pt x="1667343" y="71008"/>
                </a:moveTo>
                <a:lnTo>
                  <a:pt x="1668173" y="71506"/>
                </a:lnTo>
                <a:lnTo>
                  <a:pt x="1669125" y="72413"/>
                </a:lnTo>
                <a:close/>
                <a:moveTo>
                  <a:pt x="1657327" y="68463"/>
                </a:moveTo>
                <a:lnTo>
                  <a:pt x="1664934" y="71434"/>
                </a:lnTo>
                <a:lnTo>
                  <a:pt x="1671422" y="74600"/>
                </a:lnTo>
                <a:lnTo>
                  <a:pt x="1675779" y="78750"/>
                </a:lnTo>
                <a:close/>
                <a:moveTo>
                  <a:pt x="1621733" y="63300"/>
                </a:moveTo>
                <a:cubicBezTo>
                  <a:pt x="1631889" y="63778"/>
                  <a:pt x="1641751" y="64183"/>
                  <a:pt x="1651172" y="68489"/>
                </a:cubicBezTo>
                <a:cubicBezTo>
                  <a:pt x="1659268" y="72242"/>
                  <a:pt x="1667658" y="75444"/>
                  <a:pt x="1675901" y="78866"/>
                </a:cubicBezTo>
                <a:lnTo>
                  <a:pt x="1675779" y="78750"/>
                </a:lnTo>
                <a:lnTo>
                  <a:pt x="1675790" y="78756"/>
                </a:lnTo>
                <a:cubicBezTo>
                  <a:pt x="1684659" y="86337"/>
                  <a:pt x="1694668" y="91930"/>
                  <a:pt x="1703058" y="100173"/>
                </a:cubicBezTo>
                <a:cubicBezTo>
                  <a:pt x="1720652" y="118020"/>
                  <a:pt x="1736306" y="137682"/>
                  <a:pt x="1749756" y="158830"/>
                </a:cubicBezTo>
                <a:cubicBezTo>
                  <a:pt x="1753767" y="164865"/>
                  <a:pt x="1757778" y="171857"/>
                  <a:pt x="1765690" y="172520"/>
                </a:cubicBezTo>
                <a:cubicBezTo>
                  <a:pt x="1792295" y="174764"/>
                  <a:pt x="1817576" y="182271"/>
                  <a:pt x="1842709" y="190661"/>
                </a:cubicBezTo>
                <a:cubicBezTo>
                  <a:pt x="1844752" y="191434"/>
                  <a:pt x="1846794" y="192354"/>
                  <a:pt x="1848827" y="192621"/>
                </a:cubicBezTo>
                <a:lnTo>
                  <a:pt x="1850341" y="192132"/>
                </a:lnTo>
                <a:lnTo>
                  <a:pt x="1854080" y="193200"/>
                </a:lnTo>
                <a:cubicBezTo>
                  <a:pt x="1871484" y="200273"/>
                  <a:pt x="1888161" y="208921"/>
                  <a:pt x="1903909" y="219015"/>
                </a:cubicBezTo>
                <a:lnTo>
                  <a:pt x="1947987" y="253367"/>
                </a:lnTo>
                <a:lnTo>
                  <a:pt x="1948416" y="253787"/>
                </a:lnTo>
                <a:lnTo>
                  <a:pt x="1993505" y="305021"/>
                </a:lnTo>
                <a:cubicBezTo>
                  <a:pt x="2006539" y="323815"/>
                  <a:pt x="2017409" y="344110"/>
                  <a:pt x="2025856" y="365529"/>
                </a:cubicBezTo>
                <a:cubicBezTo>
                  <a:pt x="2029757" y="375575"/>
                  <a:pt x="2036160" y="379255"/>
                  <a:pt x="2046684" y="379255"/>
                </a:cubicBezTo>
                <a:cubicBezTo>
                  <a:pt x="2063409" y="378353"/>
                  <a:pt x="2080182" y="378946"/>
                  <a:pt x="2096804" y="381021"/>
                </a:cubicBezTo>
                <a:lnTo>
                  <a:pt x="2109547" y="378757"/>
                </a:lnTo>
                <a:lnTo>
                  <a:pt x="2111340" y="378814"/>
                </a:lnTo>
                <a:lnTo>
                  <a:pt x="2111820" y="378941"/>
                </a:lnTo>
                <a:lnTo>
                  <a:pt x="2111635" y="379218"/>
                </a:lnTo>
                <a:cubicBezTo>
                  <a:pt x="2115462" y="383413"/>
                  <a:pt x="2120798" y="383192"/>
                  <a:pt x="2125765" y="384075"/>
                </a:cubicBezTo>
                <a:cubicBezTo>
                  <a:pt x="2207496" y="398574"/>
                  <a:pt x="2279327" y="432098"/>
                  <a:pt x="2334525" y="495686"/>
                </a:cubicBezTo>
                <a:cubicBezTo>
                  <a:pt x="2379493" y="547388"/>
                  <a:pt x="2403523" y="607370"/>
                  <a:pt x="2403523" y="676405"/>
                </a:cubicBezTo>
                <a:cubicBezTo>
                  <a:pt x="2403523" y="868825"/>
                  <a:pt x="2403523" y="1061209"/>
                  <a:pt x="2403523" y="1253593"/>
                </a:cubicBezTo>
                <a:cubicBezTo>
                  <a:pt x="2403294" y="1268165"/>
                  <a:pt x="2402065" y="1282700"/>
                  <a:pt x="2399843" y="1297089"/>
                </a:cubicBezTo>
                <a:cubicBezTo>
                  <a:pt x="2393771" y="1340806"/>
                  <a:pt x="2375408" y="1379297"/>
                  <a:pt x="2350164" y="1414845"/>
                </a:cubicBezTo>
                <a:lnTo>
                  <a:pt x="2344770" y="1426684"/>
                </a:lnTo>
                <a:lnTo>
                  <a:pt x="2346226" y="1416832"/>
                </a:lnTo>
                <a:cubicBezTo>
                  <a:pt x="2346962" y="1411974"/>
                  <a:pt x="2346006" y="1408147"/>
                  <a:pt x="2341222" y="1406049"/>
                </a:cubicBezTo>
                <a:cubicBezTo>
                  <a:pt x="2336052" y="1403786"/>
                  <a:pt x="2330891" y="1401449"/>
                  <a:pt x="2325642" y="1400649"/>
                </a:cubicBezTo>
                <a:lnTo>
                  <a:pt x="2311442" y="1404016"/>
                </a:lnTo>
                <a:lnTo>
                  <a:pt x="2342731" y="1345663"/>
                </a:lnTo>
                <a:cubicBezTo>
                  <a:pt x="2352747" y="1319500"/>
                  <a:pt x="2358116" y="1291827"/>
                  <a:pt x="2358591" y="1263823"/>
                </a:cubicBezTo>
                <a:cubicBezTo>
                  <a:pt x="2358591" y="1066729"/>
                  <a:pt x="2358591" y="869635"/>
                  <a:pt x="2358591" y="672504"/>
                </a:cubicBezTo>
                <a:cubicBezTo>
                  <a:pt x="2358591" y="609247"/>
                  <a:pt x="2334819" y="554748"/>
                  <a:pt x="2293972" y="507683"/>
                </a:cubicBezTo>
                <a:cubicBezTo>
                  <a:pt x="2236088" y="440856"/>
                  <a:pt x="2161975" y="403984"/>
                  <a:pt x="2075056" y="392061"/>
                </a:cubicBezTo>
                <a:cubicBezTo>
                  <a:pt x="2055222" y="389209"/>
                  <a:pt x="2035152" y="388359"/>
                  <a:pt x="2015148" y="389522"/>
                </a:cubicBezTo>
                <a:cubicBezTo>
                  <a:pt x="2007384" y="390037"/>
                  <a:pt x="2003777" y="387167"/>
                  <a:pt x="2000429" y="380138"/>
                </a:cubicBezTo>
                <a:cubicBezTo>
                  <a:pt x="1958809" y="289908"/>
                  <a:pt x="1891100" y="229263"/>
                  <a:pt x="1795312" y="200781"/>
                </a:cubicBezTo>
                <a:cubicBezTo>
                  <a:pt x="1781053" y="196446"/>
                  <a:pt x="1766374" y="193620"/>
                  <a:pt x="1751522" y="192354"/>
                </a:cubicBezTo>
                <a:cubicBezTo>
                  <a:pt x="1748593" y="192498"/>
                  <a:pt x="1745803" y="191103"/>
                  <a:pt x="1744162" y="188674"/>
                </a:cubicBezTo>
                <a:cubicBezTo>
                  <a:pt x="1712405" y="138260"/>
                  <a:pt x="1669166" y="100357"/>
                  <a:pt x="1616765" y="72611"/>
                </a:cubicBezTo>
                <a:lnTo>
                  <a:pt x="1616616" y="72340"/>
                </a:lnTo>
                <a:lnTo>
                  <a:pt x="1616765" y="72389"/>
                </a:lnTo>
                <a:cubicBezTo>
                  <a:pt x="1613453" y="66649"/>
                  <a:pt x="1612276" y="62895"/>
                  <a:pt x="1621733" y="63300"/>
                </a:cubicBezTo>
                <a:close/>
                <a:moveTo>
                  <a:pt x="1478328" y="55095"/>
                </a:moveTo>
                <a:cubicBezTo>
                  <a:pt x="1476856" y="55205"/>
                  <a:pt x="1475347" y="55831"/>
                  <a:pt x="1475862" y="57597"/>
                </a:cubicBezTo>
                <a:cubicBezTo>
                  <a:pt x="1476046" y="58223"/>
                  <a:pt x="1477592" y="58775"/>
                  <a:pt x="1478512" y="58775"/>
                </a:cubicBezTo>
                <a:cubicBezTo>
                  <a:pt x="1479995" y="58940"/>
                  <a:pt x="1481364" y="57954"/>
                  <a:pt x="1481676" y="56493"/>
                </a:cubicBezTo>
                <a:cubicBezTo>
                  <a:pt x="1481124" y="54727"/>
                  <a:pt x="1479800" y="54985"/>
                  <a:pt x="1478328" y="55095"/>
                </a:cubicBezTo>
                <a:close/>
                <a:moveTo>
                  <a:pt x="750449" y="54542"/>
                </a:moveTo>
                <a:lnTo>
                  <a:pt x="750511" y="54617"/>
                </a:lnTo>
                <a:lnTo>
                  <a:pt x="750449" y="54652"/>
                </a:lnTo>
                <a:lnTo>
                  <a:pt x="751142" y="55386"/>
                </a:lnTo>
                <a:lnTo>
                  <a:pt x="752803" y="57412"/>
                </a:lnTo>
                <a:lnTo>
                  <a:pt x="750927" y="59731"/>
                </a:lnTo>
                <a:cubicBezTo>
                  <a:pt x="711759" y="84600"/>
                  <a:pt x="679137" y="118510"/>
                  <a:pt x="655803" y="158610"/>
                </a:cubicBezTo>
                <a:cubicBezTo>
                  <a:pt x="653694" y="162933"/>
                  <a:pt x="649539" y="165899"/>
                  <a:pt x="644763" y="166485"/>
                </a:cubicBezTo>
                <a:cubicBezTo>
                  <a:pt x="618036" y="169554"/>
                  <a:pt x="591813" y="176060"/>
                  <a:pt x="566750" y="185841"/>
                </a:cubicBezTo>
                <a:cubicBezTo>
                  <a:pt x="512324" y="206522"/>
                  <a:pt x="465811" y="238132"/>
                  <a:pt x="429674" y="284424"/>
                </a:cubicBezTo>
                <a:cubicBezTo>
                  <a:pt x="410311" y="308557"/>
                  <a:pt x="395021" y="335693"/>
                  <a:pt x="384412" y="364756"/>
                </a:cubicBezTo>
                <a:cubicBezTo>
                  <a:pt x="381026" y="374324"/>
                  <a:pt x="375690" y="380396"/>
                  <a:pt x="364320" y="378777"/>
                </a:cubicBezTo>
                <a:cubicBezTo>
                  <a:pt x="362627" y="378519"/>
                  <a:pt x="360502" y="377976"/>
                  <a:pt x="358662" y="378275"/>
                </a:cubicBezTo>
                <a:lnTo>
                  <a:pt x="354765" y="382767"/>
                </a:lnTo>
                <a:lnTo>
                  <a:pt x="354641" y="382787"/>
                </a:lnTo>
                <a:cubicBezTo>
                  <a:pt x="328282" y="382858"/>
                  <a:pt x="301964" y="384962"/>
                  <a:pt x="275928" y="389080"/>
                </a:cubicBezTo>
                <a:lnTo>
                  <a:pt x="210670" y="406625"/>
                </a:lnTo>
                <a:lnTo>
                  <a:pt x="209769" y="405434"/>
                </a:lnTo>
                <a:lnTo>
                  <a:pt x="210501" y="405087"/>
                </a:lnTo>
                <a:cubicBezTo>
                  <a:pt x="216609" y="402805"/>
                  <a:pt x="222681" y="400560"/>
                  <a:pt x="228900" y="398573"/>
                </a:cubicBezTo>
                <a:cubicBezTo>
                  <a:pt x="251347" y="391398"/>
                  <a:pt x="274604" y="388086"/>
                  <a:pt x="297493" y="382897"/>
                </a:cubicBezTo>
                <a:cubicBezTo>
                  <a:pt x="302314" y="380763"/>
                  <a:pt x="307429" y="381572"/>
                  <a:pt x="312433" y="381131"/>
                </a:cubicBezTo>
                <a:cubicBezTo>
                  <a:pt x="314159" y="380951"/>
                  <a:pt x="315845" y="380465"/>
                  <a:pt x="317401" y="379696"/>
                </a:cubicBezTo>
                <a:lnTo>
                  <a:pt x="318004" y="378366"/>
                </a:lnTo>
                <a:lnTo>
                  <a:pt x="319792" y="378186"/>
                </a:lnTo>
                <a:lnTo>
                  <a:pt x="344503" y="377498"/>
                </a:lnTo>
                <a:lnTo>
                  <a:pt x="363274" y="375499"/>
                </a:lnTo>
                <a:lnTo>
                  <a:pt x="366859" y="375391"/>
                </a:lnTo>
                <a:lnTo>
                  <a:pt x="363683" y="375456"/>
                </a:lnTo>
                <a:lnTo>
                  <a:pt x="371899" y="374581"/>
                </a:lnTo>
                <a:lnTo>
                  <a:pt x="319718" y="374581"/>
                </a:lnTo>
                <a:lnTo>
                  <a:pt x="320051" y="373845"/>
                </a:lnTo>
                <a:lnTo>
                  <a:pt x="318830" y="373922"/>
                </a:lnTo>
                <a:lnTo>
                  <a:pt x="338414" y="371734"/>
                </a:lnTo>
                <a:cubicBezTo>
                  <a:pt x="346178" y="371812"/>
                  <a:pt x="353961" y="372447"/>
                  <a:pt x="361707" y="372484"/>
                </a:cubicBezTo>
                <a:cubicBezTo>
                  <a:pt x="370944" y="372484"/>
                  <a:pt x="375727" y="370349"/>
                  <a:pt x="379223" y="360966"/>
                </a:cubicBezTo>
                <a:cubicBezTo>
                  <a:pt x="394970" y="319335"/>
                  <a:pt x="420088" y="281885"/>
                  <a:pt x="452637" y="251526"/>
                </a:cubicBezTo>
                <a:cubicBezTo>
                  <a:pt x="499187" y="207368"/>
                  <a:pt x="553649" y="177156"/>
                  <a:pt x="617716" y="166043"/>
                </a:cubicBezTo>
                <a:cubicBezTo>
                  <a:pt x="622640" y="164998"/>
                  <a:pt x="627615" y="164214"/>
                  <a:pt x="632619" y="163688"/>
                </a:cubicBezTo>
                <a:cubicBezTo>
                  <a:pt x="643954" y="162988"/>
                  <a:pt x="650504" y="156769"/>
                  <a:pt x="656759" y="146981"/>
                </a:cubicBezTo>
                <a:cubicBezTo>
                  <a:pt x="680973" y="109299"/>
                  <a:pt x="711295" y="77321"/>
                  <a:pt x="750449" y="54542"/>
                </a:cubicBezTo>
                <a:close/>
                <a:moveTo>
                  <a:pt x="954645" y="52813"/>
                </a:moveTo>
                <a:cubicBezTo>
                  <a:pt x="1057265" y="52960"/>
                  <a:pt x="1159860" y="53034"/>
                  <a:pt x="1262429" y="53034"/>
                </a:cubicBezTo>
                <a:lnTo>
                  <a:pt x="1262430" y="53034"/>
                </a:lnTo>
                <a:lnTo>
                  <a:pt x="1265871" y="57141"/>
                </a:lnTo>
                <a:cubicBezTo>
                  <a:pt x="1267462" y="57698"/>
                  <a:pt x="1269330" y="57689"/>
                  <a:pt x="1270967" y="57855"/>
                </a:cubicBezTo>
                <a:cubicBezTo>
                  <a:pt x="1275692" y="58222"/>
                  <a:pt x="1280436" y="58333"/>
                  <a:pt x="1285172" y="58186"/>
                </a:cubicBezTo>
                <a:cubicBezTo>
                  <a:pt x="1330324" y="59069"/>
                  <a:pt x="1375512" y="56199"/>
                  <a:pt x="1420665" y="60173"/>
                </a:cubicBezTo>
                <a:cubicBezTo>
                  <a:pt x="1429485" y="61229"/>
                  <a:pt x="1438394" y="61303"/>
                  <a:pt x="1447233" y="60394"/>
                </a:cubicBezTo>
                <a:cubicBezTo>
                  <a:pt x="1447564" y="60357"/>
                  <a:pt x="1447564" y="60099"/>
                  <a:pt x="1447564" y="59694"/>
                </a:cubicBezTo>
                <a:cubicBezTo>
                  <a:pt x="1447012" y="58333"/>
                  <a:pt x="1448963" y="60430"/>
                  <a:pt x="1447564" y="61056"/>
                </a:cubicBezTo>
                <a:cubicBezTo>
                  <a:pt x="1440414" y="61063"/>
                  <a:pt x="1433279" y="61641"/>
                  <a:pt x="1426221" y="62786"/>
                </a:cubicBezTo>
                <a:cubicBezTo>
                  <a:pt x="1392219" y="70845"/>
                  <a:pt x="1357334" y="70403"/>
                  <a:pt x="1322927" y="70845"/>
                </a:cubicBezTo>
                <a:cubicBezTo>
                  <a:pt x="1249330" y="71728"/>
                  <a:pt x="1175732" y="75224"/>
                  <a:pt x="1102135" y="73605"/>
                </a:cubicBezTo>
                <a:cubicBezTo>
                  <a:pt x="1098123" y="73605"/>
                  <a:pt x="1094112" y="73605"/>
                  <a:pt x="1090101" y="73605"/>
                </a:cubicBezTo>
                <a:cubicBezTo>
                  <a:pt x="1086068" y="73233"/>
                  <a:pt x="1082035" y="74315"/>
                  <a:pt x="1078731" y="76659"/>
                </a:cubicBezTo>
                <a:lnTo>
                  <a:pt x="1080439" y="78472"/>
                </a:lnTo>
                <a:lnTo>
                  <a:pt x="1078730" y="78940"/>
                </a:lnTo>
                <a:lnTo>
                  <a:pt x="1072400" y="78940"/>
                </a:lnTo>
                <a:lnTo>
                  <a:pt x="1072180" y="78977"/>
                </a:lnTo>
                <a:lnTo>
                  <a:pt x="1072217" y="78940"/>
                </a:lnTo>
                <a:cubicBezTo>
                  <a:pt x="1058786" y="75039"/>
                  <a:pt x="1044986" y="77578"/>
                  <a:pt x="1031407" y="77027"/>
                </a:cubicBezTo>
                <a:cubicBezTo>
                  <a:pt x="1004544" y="75996"/>
                  <a:pt x="977608" y="78351"/>
                  <a:pt x="950818" y="78351"/>
                </a:cubicBezTo>
                <a:cubicBezTo>
                  <a:pt x="894958" y="78167"/>
                  <a:pt x="844617" y="95757"/>
                  <a:pt x="796521" y="121516"/>
                </a:cubicBezTo>
                <a:cubicBezTo>
                  <a:pt x="778637" y="131157"/>
                  <a:pt x="761820" y="142675"/>
                  <a:pt x="744304" y="152979"/>
                </a:cubicBezTo>
                <a:cubicBezTo>
                  <a:pt x="739888" y="155555"/>
                  <a:pt x="735362" y="159897"/>
                  <a:pt x="729290" y="155555"/>
                </a:cubicBezTo>
                <a:cubicBezTo>
                  <a:pt x="726254" y="153384"/>
                  <a:pt x="726309" y="151029"/>
                  <a:pt x="726976" y="148642"/>
                </a:cubicBezTo>
                <a:lnTo>
                  <a:pt x="728274" y="141845"/>
                </a:lnTo>
                <a:lnTo>
                  <a:pt x="728332" y="141719"/>
                </a:lnTo>
                <a:cubicBezTo>
                  <a:pt x="771497" y="98444"/>
                  <a:pt x="823715" y="72243"/>
                  <a:pt x="883108" y="59584"/>
                </a:cubicBezTo>
                <a:cubicBezTo>
                  <a:pt x="906648" y="54812"/>
                  <a:pt x="930626" y="52541"/>
                  <a:pt x="954645" y="52813"/>
                </a:cubicBezTo>
                <a:close/>
                <a:moveTo>
                  <a:pt x="1382192" y="51451"/>
                </a:moveTo>
                <a:cubicBezTo>
                  <a:pt x="1422100" y="51046"/>
                  <a:pt x="1461953" y="51580"/>
                  <a:pt x="1501622" y="55499"/>
                </a:cubicBezTo>
                <a:cubicBezTo>
                  <a:pt x="1597666" y="65030"/>
                  <a:pt x="1673141" y="112464"/>
                  <a:pt x="1727529" y="192428"/>
                </a:cubicBezTo>
                <a:cubicBezTo>
                  <a:pt x="1731967" y="200122"/>
                  <a:pt x="1739761" y="205289"/>
                  <a:pt x="1748578" y="206374"/>
                </a:cubicBezTo>
                <a:cubicBezTo>
                  <a:pt x="1862091" y="225756"/>
                  <a:pt x="1942176" y="288251"/>
                  <a:pt x="1988837" y="393864"/>
                </a:cubicBezTo>
                <a:cubicBezTo>
                  <a:pt x="1992149" y="401408"/>
                  <a:pt x="1996418" y="403137"/>
                  <a:pt x="2003778" y="402916"/>
                </a:cubicBezTo>
                <a:cubicBezTo>
                  <a:pt x="2062214" y="401224"/>
                  <a:pt x="2118663" y="410570"/>
                  <a:pt x="2171690" y="435741"/>
                </a:cubicBezTo>
                <a:cubicBezTo>
                  <a:pt x="2248968" y="472540"/>
                  <a:pt x="2306374" y="528179"/>
                  <a:pt x="2333973" y="610976"/>
                </a:cubicBezTo>
                <a:cubicBezTo>
                  <a:pt x="2341693" y="635300"/>
                  <a:pt x="2345421" y="660714"/>
                  <a:pt x="2345012" y="686230"/>
                </a:cubicBezTo>
                <a:cubicBezTo>
                  <a:pt x="2344865" y="872064"/>
                  <a:pt x="2344865" y="1057897"/>
                  <a:pt x="2345012" y="1243694"/>
                </a:cubicBezTo>
                <a:cubicBezTo>
                  <a:pt x="2345012" y="1338267"/>
                  <a:pt x="2301627" y="1409693"/>
                  <a:pt x="2227882" y="1464487"/>
                </a:cubicBezTo>
                <a:cubicBezTo>
                  <a:pt x="2163815" y="1511994"/>
                  <a:pt x="2090402" y="1531607"/>
                  <a:pt x="2011248" y="1530356"/>
                </a:cubicBezTo>
                <a:cubicBezTo>
                  <a:pt x="1998037" y="1530356"/>
                  <a:pt x="1991560" y="1533484"/>
                  <a:pt x="1985489" y="1546548"/>
                </a:cubicBezTo>
                <a:cubicBezTo>
                  <a:pt x="1936841" y="1650247"/>
                  <a:pt x="1855479" y="1711112"/>
                  <a:pt x="1741807" y="1727819"/>
                </a:cubicBezTo>
                <a:cubicBezTo>
                  <a:pt x="1735073" y="1728812"/>
                  <a:pt x="1732681" y="1732933"/>
                  <a:pt x="1729774" y="1737423"/>
                </a:cubicBezTo>
                <a:cubicBezTo>
                  <a:pt x="1692802" y="1795418"/>
                  <a:pt x="1637450" y="1839355"/>
                  <a:pt x="1572570" y="1862170"/>
                </a:cubicBezTo>
                <a:cubicBezTo>
                  <a:pt x="1539653" y="1874240"/>
                  <a:pt x="1504886" y="1880460"/>
                  <a:pt x="1469828" y="1880570"/>
                </a:cubicBezTo>
                <a:cubicBezTo>
                  <a:pt x="1335660" y="1880717"/>
                  <a:pt x="1201502" y="1880717"/>
                  <a:pt x="1067360" y="1880570"/>
                </a:cubicBezTo>
                <a:cubicBezTo>
                  <a:pt x="1065925" y="1880570"/>
                  <a:pt x="1064490" y="1880349"/>
                  <a:pt x="1063018" y="1880276"/>
                </a:cubicBezTo>
                <a:lnTo>
                  <a:pt x="1062371" y="1880252"/>
                </a:lnTo>
                <a:lnTo>
                  <a:pt x="1063459" y="1880238"/>
                </a:lnTo>
                <a:cubicBezTo>
                  <a:pt x="1060405" y="1877368"/>
                  <a:pt x="1056541" y="1878472"/>
                  <a:pt x="1053045" y="1878472"/>
                </a:cubicBezTo>
                <a:cubicBezTo>
                  <a:pt x="1014299" y="1879355"/>
                  <a:pt x="975561" y="1876448"/>
                  <a:pt x="937386" y="1869750"/>
                </a:cubicBezTo>
                <a:cubicBezTo>
                  <a:pt x="934277" y="1869235"/>
                  <a:pt x="930956" y="1869990"/>
                  <a:pt x="927773" y="1870082"/>
                </a:cubicBezTo>
                <a:lnTo>
                  <a:pt x="918990" y="1866439"/>
                </a:lnTo>
                <a:lnTo>
                  <a:pt x="934599" y="1865446"/>
                </a:lnTo>
                <a:cubicBezTo>
                  <a:pt x="939778" y="1866209"/>
                  <a:pt x="944948" y="1867488"/>
                  <a:pt x="950155" y="1867543"/>
                </a:cubicBezTo>
                <a:cubicBezTo>
                  <a:pt x="1044849" y="1867543"/>
                  <a:pt x="1139547" y="1867543"/>
                  <a:pt x="1234242" y="1867543"/>
                </a:cubicBezTo>
                <a:cubicBezTo>
                  <a:pt x="1241877" y="1867322"/>
                  <a:pt x="1249447" y="1866071"/>
                  <a:pt x="1256762" y="1863863"/>
                </a:cubicBezTo>
                <a:lnTo>
                  <a:pt x="1256542" y="1860919"/>
                </a:lnTo>
                <a:lnTo>
                  <a:pt x="911222" y="1860919"/>
                </a:lnTo>
                <a:lnTo>
                  <a:pt x="917045" y="1866051"/>
                </a:lnTo>
                <a:lnTo>
                  <a:pt x="916358" y="1866350"/>
                </a:lnTo>
                <a:lnTo>
                  <a:pt x="849663" y="1851407"/>
                </a:lnTo>
                <a:cubicBezTo>
                  <a:pt x="838855" y="1847497"/>
                  <a:pt x="828376" y="1842754"/>
                  <a:pt x="818312" y="1836956"/>
                </a:cubicBezTo>
                <a:lnTo>
                  <a:pt x="790697" y="1817066"/>
                </a:lnTo>
                <a:lnTo>
                  <a:pt x="790907" y="1816718"/>
                </a:lnTo>
                <a:lnTo>
                  <a:pt x="861825" y="1843449"/>
                </a:lnTo>
                <a:cubicBezTo>
                  <a:pt x="874100" y="1847110"/>
                  <a:pt x="886560" y="1850020"/>
                  <a:pt x="899323" y="1851713"/>
                </a:cubicBezTo>
                <a:lnTo>
                  <a:pt x="928502" y="1852428"/>
                </a:lnTo>
                <a:lnTo>
                  <a:pt x="931462" y="1852676"/>
                </a:lnTo>
                <a:lnTo>
                  <a:pt x="930385" y="1852474"/>
                </a:lnTo>
                <a:lnTo>
                  <a:pt x="938638" y="1852676"/>
                </a:lnTo>
                <a:cubicBezTo>
                  <a:pt x="902038" y="1846015"/>
                  <a:pt x="866192" y="1835712"/>
                  <a:pt x="831627" y="1821949"/>
                </a:cubicBezTo>
                <a:cubicBezTo>
                  <a:pt x="803338" y="1810882"/>
                  <a:pt x="772462" y="1790976"/>
                  <a:pt x="755081" y="1773083"/>
                </a:cubicBezTo>
                <a:lnTo>
                  <a:pt x="743451" y="1757161"/>
                </a:lnTo>
                <a:lnTo>
                  <a:pt x="743975" y="1757179"/>
                </a:lnTo>
                <a:lnTo>
                  <a:pt x="764211" y="1772896"/>
                </a:lnTo>
                <a:cubicBezTo>
                  <a:pt x="795049" y="1797036"/>
                  <a:pt x="828168" y="1817202"/>
                  <a:pt x="865850" y="1828609"/>
                </a:cubicBezTo>
                <a:cubicBezTo>
                  <a:pt x="875086" y="1831406"/>
                  <a:pt x="884691" y="1835601"/>
                  <a:pt x="894958" y="1832657"/>
                </a:cubicBezTo>
                <a:lnTo>
                  <a:pt x="892170" y="1830231"/>
                </a:lnTo>
                <a:lnTo>
                  <a:pt x="896724" y="1830413"/>
                </a:lnTo>
                <a:cubicBezTo>
                  <a:pt x="988242" y="1841931"/>
                  <a:pt x="1080166" y="1834498"/>
                  <a:pt x="1171905" y="1835786"/>
                </a:cubicBezTo>
                <a:cubicBezTo>
                  <a:pt x="1263644" y="1837074"/>
                  <a:pt x="1355604" y="1835786"/>
                  <a:pt x="1447454" y="1836191"/>
                </a:cubicBezTo>
                <a:cubicBezTo>
                  <a:pt x="1490965" y="1836669"/>
                  <a:pt x="1534078" y="1827911"/>
                  <a:pt x="1573931" y="1810432"/>
                </a:cubicBezTo>
                <a:cubicBezTo>
                  <a:pt x="1624887" y="1788610"/>
                  <a:pt x="1668202" y="1752142"/>
                  <a:pt x="1698385" y="1705629"/>
                </a:cubicBezTo>
                <a:cubicBezTo>
                  <a:pt x="1705193" y="1695178"/>
                  <a:pt x="1712810" y="1688959"/>
                  <a:pt x="1725321" y="1688480"/>
                </a:cubicBezTo>
                <a:cubicBezTo>
                  <a:pt x="1733307" y="1688149"/>
                  <a:pt x="1740961" y="1685058"/>
                  <a:pt x="1749020" y="1684801"/>
                </a:cubicBezTo>
                <a:lnTo>
                  <a:pt x="1753428" y="1686259"/>
                </a:lnTo>
                <a:lnTo>
                  <a:pt x="1752552" y="1686604"/>
                </a:lnTo>
                <a:cubicBezTo>
                  <a:pt x="1751964" y="1688260"/>
                  <a:pt x="1751191" y="1689658"/>
                  <a:pt x="1753914" y="1690615"/>
                </a:cubicBezTo>
                <a:cubicBezTo>
                  <a:pt x="1761811" y="1693522"/>
                  <a:pt x="1770400" y="1694000"/>
                  <a:pt x="1778569" y="1691976"/>
                </a:cubicBezTo>
                <a:cubicBezTo>
                  <a:pt x="1827026" y="1680127"/>
                  <a:pt x="1870640" y="1653632"/>
                  <a:pt x="1903427" y="1616024"/>
                </a:cubicBezTo>
                <a:lnTo>
                  <a:pt x="1904050" y="1615151"/>
                </a:lnTo>
                <a:lnTo>
                  <a:pt x="1903832" y="1616024"/>
                </a:lnTo>
                <a:cubicBezTo>
                  <a:pt x="1908888" y="1612491"/>
                  <a:pt x="1913304" y="1608112"/>
                  <a:pt x="1916895" y="1603071"/>
                </a:cubicBezTo>
                <a:cubicBezTo>
                  <a:pt x="1935063" y="1579409"/>
                  <a:pt x="1950460" y="1553760"/>
                  <a:pt x="1962784" y="1526603"/>
                </a:cubicBezTo>
                <a:lnTo>
                  <a:pt x="1965890" y="1520443"/>
                </a:lnTo>
                <a:lnTo>
                  <a:pt x="1966625" y="1519478"/>
                </a:lnTo>
                <a:lnTo>
                  <a:pt x="1972535" y="1515857"/>
                </a:lnTo>
                <a:cubicBezTo>
                  <a:pt x="1980153" y="1515269"/>
                  <a:pt x="1987402" y="1512877"/>
                  <a:pt x="1995203" y="1513134"/>
                </a:cubicBezTo>
                <a:cubicBezTo>
                  <a:pt x="2037739" y="1514606"/>
                  <a:pt x="2080142" y="1507578"/>
                  <a:pt x="2119914" y="1492417"/>
                </a:cubicBezTo>
                <a:cubicBezTo>
                  <a:pt x="2153548" y="1479427"/>
                  <a:pt x="2184827" y="1461028"/>
                  <a:pt x="2212500" y="1437918"/>
                </a:cubicBezTo>
                <a:cubicBezTo>
                  <a:pt x="2251838" y="1405424"/>
                  <a:pt x="2281461" y="1366491"/>
                  <a:pt x="2295996" y="1317107"/>
                </a:cubicBezTo>
                <a:cubicBezTo>
                  <a:pt x="2297910" y="1310631"/>
                  <a:pt x="2301442" y="1300658"/>
                  <a:pt x="2298572" y="1297494"/>
                </a:cubicBezTo>
                <a:cubicBezTo>
                  <a:pt x="2292206" y="1290465"/>
                  <a:pt x="2294782" y="1283621"/>
                  <a:pt x="2295886" y="1277439"/>
                </a:cubicBezTo>
                <a:cubicBezTo>
                  <a:pt x="2297557" y="1265553"/>
                  <a:pt x="2298145" y="1253556"/>
                  <a:pt x="2297652" y="1241560"/>
                </a:cubicBezTo>
                <a:cubicBezTo>
                  <a:pt x="2297652" y="1190593"/>
                  <a:pt x="2297321" y="1139590"/>
                  <a:pt x="2297652" y="1088624"/>
                </a:cubicBezTo>
                <a:cubicBezTo>
                  <a:pt x="2298145" y="1076701"/>
                  <a:pt x="2299301" y="1064815"/>
                  <a:pt x="2301111" y="1053040"/>
                </a:cubicBezTo>
                <a:cubicBezTo>
                  <a:pt x="2303356" y="1034383"/>
                  <a:pt x="2307625" y="1015799"/>
                  <a:pt x="2307993" y="997106"/>
                </a:cubicBezTo>
                <a:cubicBezTo>
                  <a:pt x="2309097" y="938743"/>
                  <a:pt x="2308471" y="880343"/>
                  <a:pt x="2310201" y="821944"/>
                </a:cubicBezTo>
                <a:cubicBezTo>
                  <a:pt x="2311452" y="780104"/>
                  <a:pt x="2310311" y="738190"/>
                  <a:pt x="2310569" y="696313"/>
                </a:cubicBezTo>
                <a:cubicBezTo>
                  <a:pt x="2310764" y="680721"/>
                  <a:pt x="2309310" y="665155"/>
                  <a:pt x="2306226" y="649873"/>
                </a:cubicBezTo>
                <a:cubicBezTo>
                  <a:pt x="2286760" y="556514"/>
                  <a:pt x="2230495" y="492742"/>
                  <a:pt x="2146152" y="451859"/>
                </a:cubicBezTo>
                <a:cubicBezTo>
                  <a:pt x="2138829" y="448289"/>
                  <a:pt x="2130623" y="444057"/>
                  <a:pt x="2122048" y="446891"/>
                </a:cubicBezTo>
                <a:cubicBezTo>
                  <a:pt x="2114873" y="449246"/>
                  <a:pt x="2108580" y="447369"/>
                  <a:pt x="2101846" y="445861"/>
                </a:cubicBezTo>
                <a:cubicBezTo>
                  <a:pt x="2095112" y="444352"/>
                  <a:pt x="2088451" y="439200"/>
                  <a:pt x="2081091" y="443579"/>
                </a:cubicBezTo>
                <a:lnTo>
                  <a:pt x="2089298" y="446192"/>
                </a:lnTo>
                <a:lnTo>
                  <a:pt x="2093453" y="448095"/>
                </a:lnTo>
                <a:lnTo>
                  <a:pt x="2078810" y="446155"/>
                </a:lnTo>
                <a:cubicBezTo>
                  <a:pt x="2061294" y="443468"/>
                  <a:pt x="2044146" y="438795"/>
                  <a:pt x="2026482" y="436734"/>
                </a:cubicBezTo>
                <a:cubicBezTo>
                  <a:pt x="2007373" y="435042"/>
                  <a:pt x="1988186" y="434342"/>
                  <a:pt x="1969003" y="434637"/>
                </a:cubicBezTo>
                <a:cubicBezTo>
                  <a:pt x="1964108" y="434637"/>
                  <a:pt x="1958662" y="435631"/>
                  <a:pt x="1955093" y="430626"/>
                </a:cubicBezTo>
                <a:lnTo>
                  <a:pt x="1957044" y="428675"/>
                </a:lnTo>
                <a:lnTo>
                  <a:pt x="1960281" y="428675"/>
                </a:lnTo>
                <a:lnTo>
                  <a:pt x="1958983" y="426919"/>
                </a:lnTo>
                <a:lnTo>
                  <a:pt x="1959101" y="426903"/>
                </a:lnTo>
                <a:lnTo>
                  <a:pt x="1960465" y="428749"/>
                </a:lnTo>
                <a:cubicBezTo>
                  <a:pt x="1964807" y="428749"/>
                  <a:pt x="1969186" y="429044"/>
                  <a:pt x="1973565" y="428749"/>
                </a:cubicBezTo>
                <a:cubicBezTo>
                  <a:pt x="1976251" y="428602"/>
                  <a:pt x="1980189" y="430295"/>
                  <a:pt x="1981182" y="426615"/>
                </a:cubicBezTo>
                <a:cubicBezTo>
                  <a:pt x="1981992" y="423487"/>
                  <a:pt x="1978459" y="421794"/>
                  <a:pt x="1976435" y="419807"/>
                </a:cubicBezTo>
                <a:cubicBezTo>
                  <a:pt x="1972866" y="416275"/>
                  <a:pt x="1968634" y="413588"/>
                  <a:pt x="1966610" y="408473"/>
                </a:cubicBezTo>
                <a:lnTo>
                  <a:pt x="1946824" y="376714"/>
                </a:lnTo>
                <a:lnTo>
                  <a:pt x="1945378" y="373845"/>
                </a:lnTo>
                <a:lnTo>
                  <a:pt x="1943675" y="371658"/>
                </a:lnTo>
                <a:lnTo>
                  <a:pt x="1920759" y="334876"/>
                </a:lnTo>
                <a:cubicBezTo>
                  <a:pt x="1900557" y="311104"/>
                  <a:pt x="1878321" y="290542"/>
                  <a:pt x="1853611" y="273748"/>
                </a:cubicBezTo>
                <a:lnTo>
                  <a:pt x="1815348" y="255772"/>
                </a:lnTo>
                <a:lnTo>
                  <a:pt x="1815195" y="255678"/>
                </a:lnTo>
                <a:lnTo>
                  <a:pt x="1815008" y="255612"/>
                </a:lnTo>
                <a:lnTo>
                  <a:pt x="1771614" y="235225"/>
                </a:lnTo>
                <a:cubicBezTo>
                  <a:pt x="1757740" y="231214"/>
                  <a:pt x="1742947" y="224737"/>
                  <a:pt x="1729148" y="230588"/>
                </a:cubicBezTo>
                <a:cubicBezTo>
                  <a:pt x="1715348" y="236439"/>
                  <a:pt x="1710564" y="229594"/>
                  <a:pt x="1705633" y="220579"/>
                </a:cubicBezTo>
                <a:cubicBezTo>
                  <a:pt x="1697048" y="205782"/>
                  <a:pt x="1686351" y="192317"/>
                  <a:pt x="1673876" y="180615"/>
                </a:cubicBezTo>
                <a:cubicBezTo>
                  <a:pt x="1662248" y="169097"/>
                  <a:pt x="1649368" y="158463"/>
                  <a:pt x="1639432" y="145583"/>
                </a:cubicBezTo>
                <a:cubicBezTo>
                  <a:pt x="1627436" y="129980"/>
                  <a:pt x="1611944" y="119787"/>
                  <a:pt x="1595274" y="110918"/>
                </a:cubicBezTo>
                <a:cubicBezTo>
                  <a:pt x="1554832" y="89354"/>
                  <a:pt x="1510600" y="82768"/>
                  <a:pt x="1465853" y="81479"/>
                </a:cubicBezTo>
                <a:cubicBezTo>
                  <a:pt x="1412127" y="79934"/>
                  <a:pt x="1358327" y="81112"/>
                  <a:pt x="1304601" y="81112"/>
                </a:cubicBezTo>
                <a:cubicBezTo>
                  <a:pt x="1239345" y="81159"/>
                  <a:pt x="1174086" y="81075"/>
                  <a:pt x="1108831" y="80854"/>
                </a:cubicBezTo>
                <a:lnTo>
                  <a:pt x="1081007" y="79074"/>
                </a:lnTo>
                <a:lnTo>
                  <a:pt x="1080439" y="78472"/>
                </a:lnTo>
                <a:lnTo>
                  <a:pt x="1086789" y="76732"/>
                </a:lnTo>
                <a:cubicBezTo>
                  <a:pt x="1138454" y="75739"/>
                  <a:pt x="1190267" y="78241"/>
                  <a:pt x="1241785" y="74782"/>
                </a:cubicBezTo>
                <a:cubicBezTo>
                  <a:pt x="1275861" y="72500"/>
                  <a:pt x="1310047" y="74966"/>
                  <a:pt x="1344270" y="72942"/>
                </a:cubicBezTo>
                <a:cubicBezTo>
                  <a:pt x="1373230" y="71213"/>
                  <a:pt x="1402265" y="71213"/>
                  <a:pt x="1430636" y="65361"/>
                </a:cubicBezTo>
                <a:cubicBezTo>
                  <a:pt x="1437849" y="63890"/>
                  <a:pt x="1446423" y="66134"/>
                  <a:pt x="1453783" y="59621"/>
                </a:cubicBezTo>
                <a:cubicBezTo>
                  <a:pt x="1425308" y="56350"/>
                  <a:pt x="1396667" y="54727"/>
                  <a:pt x="1368005" y="54764"/>
                </a:cubicBezTo>
                <a:cubicBezTo>
                  <a:pt x="1336542" y="55058"/>
                  <a:pt x="1305300" y="54764"/>
                  <a:pt x="1273984" y="54764"/>
                </a:cubicBezTo>
                <a:lnTo>
                  <a:pt x="1262430" y="53034"/>
                </a:lnTo>
                <a:lnTo>
                  <a:pt x="1262430" y="53034"/>
                </a:lnTo>
                <a:cubicBezTo>
                  <a:pt x="1302320" y="53199"/>
                  <a:pt x="1342284" y="51856"/>
                  <a:pt x="1382192" y="51451"/>
                </a:cubicBezTo>
                <a:close/>
                <a:moveTo>
                  <a:pt x="1628837" y="47898"/>
                </a:moveTo>
                <a:lnTo>
                  <a:pt x="1652345" y="59184"/>
                </a:lnTo>
                <a:lnTo>
                  <a:pt x="1667343" y="71008"/>
                </a:lnTo>
                <a:close/>
                <a:moveTo>
                  <a:pt x="1614544" y="41036"/>
                </a:moveTo>
                <a:lnTo>
                  <a:pt x="1622432" y="44054"/>
                </a:lnTo>
                <a:lnTo>
                  <a:pt x="1628837" y="47898"/>
                </a:lnTo>
                <a:close/>
                <a:moveTo>
                  <a:pt x="1570923" y="19721"/>
                </a:moveTo>
                <a:lnTo>
                  <a:pt x="1574358" y="19973"/>
                </a:lnTo>
                <a:lnTo>
                  <a:pt x="1571531" y="20231"/>
                </a:lnTo>
                <a:close/>
                <a:moveTo>
                  <a:pt x="1496153" y="18066"/>
                </a:moveTo>
                <a:cubicBezTo>
                  <a:pt x="1507942" y="17790"/>
                  <a:pt x="1519782" y="18516"/>
                  <a:pt x="1531613" y="19694"/>
                </a:cubicBezTo>
                <a:cubicBezTo>
                  <a:pt x="1558568" y="22362"/>
                  <a:pt x="1583499" y="30007"/>
                  <a:pt x="1607248" y="40545"/>
                </a:cubicBezTo>
                <a:lnTo>
                  <a:pt x="1657327" y="68463"/>
                </a:lnTo>
                <a:lnTo>
                  <a:pt x="1643531" y="63075"/>
                </a:lnTo>
                <a:cubicBezTo>
                  <a:pt x="1636231" y="61111"/>
                  <a:pt x="1628706" y="60191"/>
                  <a:pt x="1620776" y="60983"/>
                </a:cubicBezTo>
                <a:cubicBezTo>
                  <a:pt x="1617611" y="61240"/>
                  <a:pt x="1613674" y="60872"/>
                  <a:pt x="1612386" y="64662"/>
                </a:cubicBezTo>
                <a:lnTo>
                  <a:pt x="1616616" y="72340"/>
                </a:lnTo>
                <a:lnTo>
                  <a:pt x="1533232" y="44901"/>
                </a:lnTo>
                <a:cubicBezTo>
                  <a:pt x="1517235" y="41629"/>
                  <a:pt x="1500981" y="39782"/>
                  <a:pt x="1484658" y="39381"/>
                </a:cubicBezTo>
                <a:cubicBezTo>
                  <a:pt x="1409956" y="39429"/>
                  <a:pt x="1335255" y="39392"/>
                  <a:pt x="1260553" y="39271"/>
                </a:cubicBezTo>
                <a:lnTo>
                  <a:pt x="1262062" y="38749"/>
                </a:lnTo>
                <a:lnTo>
                  <a:pt x="1269974" y="37100"/>
                </a:lnTo>
                <a:cubicBezTo>
                  <a:pt x="1295733" y="35223"/>
                  <a:pt x="1321492" y="34966"/>
                  <a:pt x="1347251" y="34966"/>
                </a:cubicBezTo>
                <a:lnTo>
                  <a:pt x="1392830" y="29952"/>
                </a:lnTo>
                <a:lnTo>
                  <a:pt x="1393544" y="29924"/>
                </a:lnTo>
                <a:lnTo>
                  <a:pt x="1394756" y="29740"/>
                </a:lnTo>
                <a:lnTo>
                  <a:pt x="1460996" y="22454"/>
                </a:lnTo>
                <a:cubicBezTo>
                  <a:pt x="1472625" y="19620"/>
                  <a:pt x="1484364" y="18342"/>
                  <a:pt x="1496153" y="18066"/>
                </a:cubicBezTo>
                <a:close/>
                <a:moveTo>
                  <a:pt x="1568779" y="13586"/>
                </a:moveTo>
                <a:cubicBezTo>
                  <a:pt x="1590623" y="20485"/>
                  <a:pt x="1611944" y="28934"/>
                  <a:pt x="1632588" y="38866"/>
                </a:cubicBezTo>
                <a:cubicBezTo>
                  <a:pt x="1684338" y="64600"/>
                  <a:pt x="1727834" y="104324"/>
                  <a:pt x="1758146" y="153531"/>
                </a:cubicBezTo>
                <a:cubicBezTo>
                  <a:pt x="1761207" y="158838"/>
                  <a:pt x="1766749" y="162230"/>
                  <a:pt x="1772865" y="162547"/>
                </a:cubicBezTo>
                <a:cubicBezTo>
                  <a:pt x="1891541" y="180946"/>
                  <a:pt x="1977760" y="243504"/>
                  <a:pt x="2029058" y="352833"/>
                </a:cubicBezTo>
                <a:lnTo>
                  <a:pt x="2037127" y="372294"/>
                </a:lnTo>
                <a:lnTo>
                  <a:pt x="2036896" y="372299"/>
                </a:lnTo>
                <a:lnTo>
                  <a:pt x="2037136" y="372315"/>
                </a:lnTo>
                <a:lnTo>
                  <a:pt x="2037190" y="372447"/>
                </a:lnTo>
                <a:lnTo>
                  <a:pt x="2039666" y="372485"/>
                </a:lnTo>
                <a:lnTo>
                  <a:pt x="2066418" y="374286"/>
                </a:lnTo>
                <a:lnTo>
                  <a:pt x="2094610" y="373970"/>
                </a:lnTo>
                <a:lnTo>
                  <a:pt x="2096289" y="374103"/>
                </a:lnTo>
                <a:cubicBezTo>
                  <a:pt x="2101956" y="374508"/>
                  <a:pt x="2108102" y="372962"/>
                  <a:pt x="2113732" y="376016"/>
                </a:cubicBezTo>
                <a:lnTo>
                  <a:pt x="2111303" y="378445"/>
                </a:lnTo>
                <a:lnTo>
                  <a:pt x="2109547" y="378757"/>
                </a:lnTo>
                <a:lnTo>
                  <a:pt x="2040686" y="376569"/>
                </a:lnTo>
                <a:cubicBezTo>
                  <a:pt x="2033989" y="376863"/>
                  <a:pt x="2031855" y="372153"/>
                  <a:pt x="2029647" y="366707"/>
                </a:cubicBezTo>
                <a:cubicBezTo>
                  <a:pt x="2018977" y="339718"/>
                  <a:pt x="2004625" y="314500"/>
                  <a:pt x="1987103" y="291720"/>
                </a:cubicBezTo>
                <a:lnTo>
                  <a:pt x="1948416" y="253787"/>
                </a:lnTo>
                <a:lnTo>
                  <a:pt x="1948174" y="253513"/>
                </a:lnTo>
                <a:lnTo>
                  <a:pt x="1947987" y="253367"/>
                </a:lnTo>
                <a:lnTo>
                  <a:pt x="1925543" y="231361"/>
                </a:lnTo>
                <a:cubicBezTo>
                  <a:pt x="1903685" y="215059"/>
                  <a:pt x="1881127" y="199898"/>
                  <a:pt x="1855147" y="190882"/>
                </a:cubicBezTo>
                <a:lnTo>
                  <a:pt x="1854466" y="190798"/>
                </a:lnTo>
                <a:lnTo>
                  <a:pt x="1854890" y="190661"/>
                </a:lnTo>
                <a:lnTo>
                  <a:pt x="1820424" y="180872"/>
                </a:lnTo>
                <a:lnTo>
                  <a:pt x="1817470" y="179810"/>
                </a:lnTo>
                <a:lnTo>
                  <a:pt x="1814974" y="179324"/>
                </a:lnTo>
                <a:lnTo>
                  <a:pt x="1776766" y="168472"/>
                </a:lnTo>
                <a:lnTo>
                  <a:pt x="1776147" y="168392"/>
                </a:lnTo>
                <a:lnTo>
                  <a:pt x="1776802" y="168361"/>
                </a:lnTo>
                <a:lnTo>
                  <a:pt x="1768954" y="167277"/>
                </a:lnTo>
                <a:lnTo>
                  <a:pt x="1760342" y="164308"/>
                </a:lnTo>
                <a:lnTo>
                  <a:pt x="1758789" y="163145"/>
                </a:lnTo>
                <a:lnTo>
                  <a:pt x="1752328" y="155643"/>
                </a:lnTo>
                <a:lnTo>
                  <a:pt x="1749682" y="150808"/>
                </a:lnTo>
                <a:cubicBezTo>
                  <a:pt x="1726267" y="114028"/>
                  <a:pt x="1695003" y="82889"/>
                  <a:pt x="1658127" y="59621"/>
                </a:cubicBezTo>
                <a:cubicBezTo>
                  <a:pt x="1631882" y="43591"/>
                  <a:pt x="1604051" y="30322"/>
                  <a:pt x="1575072" y="20026"/>
                </a:cubicBezTo>
                <a:lnTo>
                  <a:pt x="1574358" y="19973"/>
                </a:lnTo>
                <a:lnTo>
                  <a:pt x="1574998" y="19915"/>
                </a:lnTo>
                <a:cubicBezTo>
                  <a:pt x="1574741" y="18038"/>
                  <a:pt x="1572754" y="17854"/>
                  <a:pt x="1571019" y="17422"/>
                </a:cubicBezTo>
                <a:lnTo>
                  <a:pt x="1568711" y="13686"/>
                </a:lnTo>
                <a:close/>
                <a:moveTo>
                  <a:pt x="1319466" y="4607"/>
                </a:moveTo>
                <a:lnTo>
                  <a:pt x="1319553" y="4608"/>
                </a:lnTo>
                <a:lnTo>
                  <a:pt x="1327043" y="7923"/>
                </a:lnTo>
                <a:cubicBezTo>
                  <a:pt x="1329863" y="8213"/>
                  <a:pt x="1332789" y="7919"/>
                  <a:pt x="1335585" y="7919"/>
                </a:cubicBezTo>
                <a:cubicBezTo>
                  <a:pt x="1375622" y="8139"/>
                  <a:pt x="1415696" y="7551"/>
                  <a:pt x="1455733" y="8139"/>
                </a:cubicBezTo>
                <a:cubicBezTo>
                  <a:pt x="1492127" y="8655"/>
                  <a:pt x="1528411" y="10642"/>
                  <a:pt x="1563701" y="20946"/>
                </a:cubicBezTo>
                <a:lnTo>
                  <a:pt x="1571531" y="20231"/>
                </a:lnTo>
                <a:lnTo>
                  <a:pt x="1574004" y="22307"/>
                </a:lnTo>
                <a:cubicBezTo>
                  <a:pt x="1578093" y="24695"/>
                  <a:pt x="1582472" y="26550"/>
                  <a:pt x="1587031" y="27827"/>
                </a:cubicBezTo>
                <a:lnTo>
                  <a:pt x="1614544" y="41036"/>
                </a:lnTo>
                <a:lnTo>
                  <a:pt x="1570782" y="24292"/>
                </a:lnTo>
                <a:cubicBezTo>
                  <a:pt x="1552992" y="19459"/>
                  <a:pt x="1534719" y="16405"/>
                  <a:pt x="1516231" y="15204"/>
                </a:cubicBezTo>
                <a:cubicBezTo>
                  <a:pt x="1495256" y="13861"/>
                  <a:pt x="1474888" y="16952"/>
                  <a:pt x="1454611" y="20674"/>
                </a:cubicBezTo>
                <a:lnTo>
                  <a:pt x="1394756" y="29740"/>
                </a:lnTo>
                <a:lnTo>
                  <a:pt x="1392830" y="29952"/>
                </a:lnTo>
                <a:lnTo>
                  <a:pt x="1341584" y="31984"/>
                </a:lnTo>
                <a:cubicBezTo>
                  <a:pt x="1319910" y="30034"/>
                  <a:pt x="1298897" y="33383"/>
                  <a:pt x="1277591" y="33383"/>
                </a:cubicBezTo>
                <a:lnTo>
                  <a:pt x="1262062" y="38749"/>
                </a:lnTo>
                <a:lnTo>
                  <a:pt x="1260443" y="39087"/>
                </a:lnTo>
                <a:cubicBezTo>
                  <a:pt x="1152181" y="39087"/>
                  <a:pt x="1043919" y="39087"/>
                  <a:pt x="935657" y="39382"/>
                </a:cubicBezTo>
                <a:cubicBezTo>
                  <a:pt x="864231" y="39676"/>
                  <a:pt x="800569" y="62933"/>
                  <a:pt x="743715" y="105951"/>
                </a:cubicBezTo>
                <a:cubicBezTo>
                  <a:pt x="736576" y="111360"/>
                  <a:pt x="730403" y="117800"/>
                  <a:pt x="724161" y="124129"/>
                </a:cubicBezTo>
                <a:lnTo>
                  <a:pt x="704203" y="141637"/>
                </a:lnTo>
                <a:lnTo>
                  <a:pt x="701653" y="136769"/>
                </a:lnTo>
                <a:cubicBezTo>
                  <a:pt x="700108" y="135978"/>
                  <a:pt x="698047" y="135849"/>
                  <a:pt x="695912" y="135683"/>
                </a:cubicBezTo>
                <a:cubicBezTo>
                  <a:pt x="678286" y="134395"/>
                  <a:pt x="670153" y="146686"/>
                  <a:pt x="662499" y="159235"/>
                </a:cubicBezTo>
                <a:cubicBezTo>
                  <a:pt x="658341" y="166042"/>
                  <a:pt x="653815" y="171673"/>
                  <a:pt x="645388" y="172961"/>
                </a:cubicBezTo>
                <a:cubicBezTo>
                  <a:pt x="635967" y="174396"/>
                  <a:pt x="626804" y="175684"/>
                  <a:pt x="617568" y="177450"/>
                </a:cubicBezTo>
                <a:lnTo>
                  <a:pt x="577447" y="191062"/>
                </a:lnTo>
                <a:lnTo>
                  <a:pt x="573806" y="192026"/>
                </a:lnTo>
                <a:lnTo>
                  <a:pt x="571304" y="193146"/>
                </a:lnTo>
                <a:lnTo>
                  <a:pt x="537432" y="204638"/>
                </a:lnTo>
                <a:cubicBezTo>
                  <a:pt x="512169" y="217189"/>
                  <a:pt x="488583" y="233115"/>
                  <a:pt x="467355" y="252078"/>
                </a:cubicBezTo>
                <a:cubicBezTo>
                  <a:pt x="431889" y="283541"/>
                  <a:pt x="404544" y="323107"/>
                  <a:pt x="387649" y="367405"/>
                </a:cubicBezTo>
                <a:cubicBezTo>
                  <a:pt x="385699" y="372336"/>
                  <a:pt x="383087" y="376430"/>
                  <a:pt x="379508" y="379172"/>
                </a:cubicBezTo>
                <a:lnTo>
                  <a:pt x="365664" y="382799"/>
                </a:lnTo>
                <a:lnTo>
                  <a:pt x="364613" y="381168"/>
                </a:lnTo>
                <a:lnTo>
                  <a:pt x="361361" y="381696"/>
                </a:lnTo>
                <a:lnTo>
                  <a:pt x="362075" y="381426"/>
                </a:lnTo>
                <a:cubicBezTo>
                  <a:pt x="377604" y="383339"/>
                  <a:pt x="383713" y="373956"/>
                  <a:pt x="388644" y="361260"/>
                </a:cubicBezTo>
                <a:cubicBezTo>
                  <a:pt x="408846" y="308943"/>
                  <a:pt x="443794" y="263614"/>
                  <a:pt x="489252" y="230772"/>
                </a:cubicBezTo>
                <a:cubicBezTo>
                  <a:pt x="534238" y="198039"/>
                  <a:pt x="586651" y="176998"/>
                  <a:pt x="641783" y="169538"/>
                </a:cubicBezTo>
                <a:cubicBezTo>
                  <a:pt x="649113" y="168792"/>
                  <a:pt x="655622" y="164523"/>
                  <a:pt x="659225" y="158094"/>
                </a:cubicBezTo>
                <a:cubicBezTo>
                  <a:pt x="680958" y="121704"/>
                  <a:pt x="710401" y="90513"/>
                  <a:pt x="745481" y="66723"/>
                </a:cubicBezTo>
                <a:cubicBezTo>
                  <a:pt x="748756" y="64515"/>
                  <a:pt x="752473" y="62601"/>
                  <a:pt x="753467" y="58222"/>
                </a:cubicBezTo>
                <a:lnTo>
                  <a:pt x="752803" y="57412"/>
                </a:lnTo>
                <a:lnTo>
                  <a:pt x="752951" y="57229"/>
                </a:lnTo>
                <a:lnTo>
                  <a:pt x="753056" y="57176"/>
                </a:lnTo>
                <a:lnTo>
                  <a:pt x="767266" y="52997"/>
                </a:lnTo>
                <a:cubicBezTo>
                  <a:pt x="819896" y="23263"/>
                  <a:pt x="879370" y="7778"/>
                  <a:pt x="939816" y="8065"/>
                </a:cubicBezTo>
                <a:cubicBezTo>
                  <a:pt x="1059669" y="7587"/>
                  <a:pt x="1179522" y="7881"/>
                  <a:pt x="1299339" y="7881"/>
                </a:cubicBezTo>
                <a:cubicBezTo>
                  <a:pt x="1305853" y="7881"/>
                  <a:pt x="1312513" y="8912"/>
                  <a:pt x="1318695" y="5784"/>
                </a:cubicBezTo>
                <a:cubicBezTo>
                  <a:pt x="1318993" y="5615"/>
                  <a:pt x="1319258" y="5401"/>
                  <a:pt x="1319490" y="5147"/>
                </a:cubicBezTo>
                <a:close/>
                <a:moveTo>
                  <a:pt x="1319284" y="522"/>
                </a:moveTo>
                <a:lnTo>
                  <a:pt x="1503130" y="816"/>
                </a:lnTo>
                <a:cubicBezTo>
                  <a:pt x="1525544" y="835"/>
                  <a:pt x="1547748" y="5118"/>
                  <a:pt x="1568558" y="13438"/>
                </a:cubicBezTo>
                <a:lnTo>
                  <a:pt x="1568711" y="13686"/>
                </a:lnTo>
                <a:lnTo>
                  <a:pt x="1566902" y="16346"/>
                </a:lnTo>
                <a:lnTo>
                  <a:pt x="1570923" y="19721"/>
                </a:lnTo>
                <a:lnTo>
                  <a:pt x="1568559" y="19547"/>
                </a:lnTo>
                <a:cubicBezTo>
                  <a:pt x="1529074" y="6999"/>
                  <a:pt x="1488190" y="5012"/>
                  <a:pt x="1447123" y="4828"/>
                </a:cubicBezTo>
                <a:lnTo>
                  <a:pt x="1319553" y="4608"/>
                </a:lnTo>
                <a:lnTo>
                  <a:pt x="1319464" y="4568"/>
                </a:lnTo>
                <a:close/>
                <a:moveTo>
                  <a:pt x="935547" y="6"/>
                </a:moveTo>
                <a:cubicBezTo>
                  <a:pt x="1063459" y="374"/>
                  <a:pt x="1191372" y="547"/>
                  <a:pt x="1319284" y="521"/>
                </a:cubicBezTo>
                <a:lnTo>
                  <a:pt x="1319284" y="522"/>
                </a:lnTo>
                <a:lnTo>
                  <a:pt x="1319136" y="522"/>
                </a:lnTo>
                <a:cubicBezTo>
                  <a:pt x="1319136" y="1810"/>
                  <a:pt x="1319136" y="3135"/>
                  <a:pt x="1319136" y="4423"/>
                </a:cubicBezTo>
                <a:lnTo>
                  <a:pt x="1319464" y="4568"/>
                </a:lnTo>
                <a:lnTo>
                  <a:pt x="1319466" y="4607"/>
                </a:lnTo>
                <a:lnTo>
                  <a:pt x="1319210" y="4607"/>
                </a:lnTo>
                <a:cubicBezTo>
                  <a:pt x="1197958" y="4607"/>
                  <a:pt x="1076523" y="5490"/>
                  <a:pt x="955087" y="4607"/>
                </a:cubicBezTo>
                <a:cubicBezTo>
                  <a:pt x="900772" y="4221"/>
                  <a:pt x="849169" y="12735"/>
                  <a:pt x="800556" y="32975"/>
                </a:cubicBezTo>
                <a:lnTo>
                  <a:pt x="753056" y="57176"/>
                </a:lnTo>
                <a:lnTo>
                  <a:pt x="752878" y="57228"/>
                </a:lnTo>
                <a:lnTo>
                  <a:pt x="751142" y="55386"/>
                </a:lnTo>
                <a:lnTo>
                  <a:pt x="750511" y="54617"/>
                </a:lnTo>
                <a:lnTo>
                  <a:pt x="792883" y="30650"/>
                </a:lnTo>
                <a:cubicBezTo>
                  <a:pt x="807681" y="24017"/>
                  <a:pt x="823053" y="18589"/>
                  <a:pt x="838766" y="13879"/>
                </a:cubicBezTo>
                <a:cubicBezTo>
                  <a:pt x="870159" y="4481"/>
                  <a:pt x="902778" y="-192"/>
                  <a:pt x="935547" y="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7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38008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形 1">
            <a:extLst>
              <a:ext uri="{FF2B5EF4-FFF2-40B4-BE49-F238E27FC236}">
                <a16:creationId xmlns:a16="http://schemas.microsoft.com/office/drawing/2014/main" id="{735802CD-E72C-4B46-B638-1E4CF88B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192989" y="817666"/>
            <a:ext cx="2065575" cy="1884179"/>
          </a:xfrm>
          <a:prstGeom prst="rect">
            <a:avLst/>
          </a:prstGeom>
          <a:effectLst/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93260190-72B0-4EE3-B89C-80C75AE0EDFB}"/>
              </a:ext>
            </a:extLst>
          </p:cNvPr>
          <p:cNvSpPr txBox="1">
            <a:spLocks/>
          </p:cNvSpPr>
          <p:nvPr/>
        </p:nvSpPr>
        <p:spPr>
          <a:xfrm>
            <a:off x="3702466" y="2796655"/>
            <a:ext cx="674882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4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EAC67787-29AA-4E89-96F2-A4E1905A01EB}"/>
              </a:ext>
            </a:extLst>
          </p:cNvPr>
          <p:cNvSpPr/>
          <p:nvPr/>
        </p:nvSpPr>
        <p:spPr>
          <a:xfrm flipH="1">
            <a:off x="3502453" y="2719228"/>
            <a:ext cx="1074908" cy="999007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2EB63D5-A55C-4CB5-B8F7-29F98D27DFA6}"/>
              </a:ext>
            </a:extLst>
          </p:cNvPr>
          <p:cNvSpPr txBox="1"/>
          <p:nvPr/>
        </p:nvSpPr>
        <p:spPr>
          <a:xfrm>
            <a:off x="4333473" y="3025421"/>
            <a:ext cx="4356074" cy="11079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7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pic>
        <p:nvPicPr>
          <p:cNvPr id="8" name="Graphic 18+">
            <a:extLst>
              <a:ext uri="{FF2B5EF4-FFF2-40B4-BE49-F238E27FC236}">
                <a16:creationId xmlns:a16="http://schemas.microsoft.com/office/drawing/2014/main" id="{2A6FF017-0008-4368-9691-DD2F95E0E5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3950" y="559405"/>
            <a:ext cx="2186349" cy="1834584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2601029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学员年龄结构的变化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C639FA61-3A25-4755-8865-31C9D01B3606}"/>
              </a:ext>
            </a:extLst>
          </p:cNvPr>
          <p:cNvSpPr>
            <a:spLocks/>
          </p:cNvSpPr>
          <p:nvPr/>
        </p:nvSpPr>
        <p:spPr>
          <a:xfrm>
            <a:off x="-15866" y="2060689"/>
            <a:ext cx="4583077" cy="3685606"/>
          </a:xfrm>
          <a:custGeom>
            <a:avLst/>
            <a:gdLst>
              <a:gd name="connsiteX0" fmla="*/ 0 w 4077555"/>
              <a:gd name="connsiteY0" fmla="*/ 0 h 3279077"/>
              <a:gd name="connsiteX1" fmla="*/ 3360082 w 4077555"/>
              <a:gd name="connsiteY1" fmla="*/ 0 h 3279077"/>
              <a:gd name="connsiteX2" fmla="*/ 4077555 w 4077555"/>
              <a:gd name="connsiteY2" fmla="*/ 717473 h 3279077"/>
              <a:gd name="connsiteX3" fmla="*/ 4073529 w 4077555"/>
              <a:gd name="connsiteY3" fmla="*/ 722856 h 3279077"/>
              <a:gd name="connsiteX4" fmla="*/ 3793521 w 4077555"/>
              <a:gd name="connsiteY4" fmla="*/ 1639538 h 3279077"/>
              <a:gd name="connsiteX5" fmla="*/ 4073529 w 4077555"/>
              <a:gd name="connsiteY5" fmla="*/ 2556220 h 3279077"/>
              <a:gd name="connsiteX6" fmla="*/ 4077555 w 4077555"/>
              <a:gd name="connsiteY6" fmla="*/ 2561604 h 3279077"/>
              <a:gd name="connsiteX7" fmla="*/ 3360082 w 4077555"/>
              <a:gd name="connsiteY7" fmla="*/ 3279077 h 3279077"/>
              <a:gd name="connsiteX8" fmla="*/ 0 w 4077555"/>
              <a:gd name="connsiteY8" fmla="*/ 3279077 h 327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77555" h="3279077">
                <a:moveTo>
                  <a:pt x="0" y="0"/>
                </a:moveTo>
                <a:lnTo>
                  <a:pt x="3360082" y="0"/>
                </a:lnTo>
                <a:lnTo>
                  <a:pt x="4077555" y="717473"/>
                </a:lnTo>
                <a:lnTo>
                  <a:pt x="4073529" y="722856"/>
                </a:lnTo>
                <a:cubicBezTo>
                  <a:pt x="3896747" y="984529"/>
                  <a:pt x="3793521" y="1299979"/>
                  <a:pt x="3793521" y="1639538"/>
                </a:cubicBezTo>
                <a:cubicBezTo>
                  <a:pt x="3793521" y="1979098"/>
                  <a:pt x="3896747" y="2294548"/>
                  <a:pt x="4073529" y="2556220"/>
                </a:cubicBezTo>
                <a:lnTo>
                  <a:pt x="4077555" y="2561604"/>
                </a:lnTo>
                <a:lnTo>
                  <a:pt x="3360082" y="3279077"/>
                </a:lnTo>
                <a:lnTo>
                  <a:pt x="0" y="3279077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F466AD02-4C48-4E60-A012-A2F936FF77D6}"/>
              </a:ext>
            </a:extLst>
          </p:cNvPr>
          <p:cNvSpPr>
            <a:spLocks/>
          </p:cNvSpPr>
          <p:nvPr/>
        </p:nvSpPr>
        <p:spPr>
          <a:xfrm flipH="1">
            <a:off x="7605757" y="2060689"/>
            <a:ext cx="4583077" cy="3685606"/>
          </a:xfrm>
          <a:custGeom>
            <a:avLst/>
            <a:gdLst>
              <a:gd name="connsiteX0" fmla="*/ 0 w 4077555"/>
              <a:gd name="connsiteY0" fmla="*/ 0 h 3279077"/>
              <a:gd name="connsiteX1" fmla="*/ 3360082 w 4077555"/>
              <a:gd name="connsiteY1" fmla="*/ 0 h 3279077"/>
              <a:gd name="connsiteX2" fmla="*/ 4077555 w 4077555"/>
              <a:gd name="connsiteY2" fmla="*/ 717473 h 3279077"/>
              <a:gd name="connsiteX3" fmla="*/ 4073529 w 4077555"/>
              <a:gd name="connsiteY3" fmla="*/ 722856 h 3279077"/>
              <a:gd name="connsiteX4" fmla="*/ 3793521 w 4077555"/>
              <a:gd name="connsiteY4" fmla="*/ 1639538 h 3279077"/>
              <a:gd name="connsiteX5" fmla="*/ 4073529 w 4077555"/>
              <a:gd name="connsiteY5" fmla="*/ 2556220 h 3279077"/>
              <a:gd name="connsiteX6" fmla="*/ 4077555 w 4077555"/>
              <a:gd name="connsiteY6" fmla="*/ 2561604 h 3279077"/>
              <a:gd name="connsiteX7" fmla="*/ 3360082 w 4077555"/>
              <a:gd name="connsiteY7" fmla="*/ 3279077 h 3279077"/>
              <a:gd name="connsiteX8" fmla="*/ 0 w 4077555"/>
              <a:gd name="connsiteY8" fmla="*/ 3279077 h 3279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77555" h="3279077">
                <a:moveTo>
                  <a:pt x="0" y="0"/>
                </a:moveTo>
                <a:lnTo>
                  <a:pt x="3360082" y="0"/>
                </a:lnTo>
                <a:lnTo>
                  <a:pt x="4077555" y="717473"/>
                </a:lnTo>
                <a:lnTo>
                  <a:pt x="4073529" y="722856"/>
                </a:lnTo>
                <a:cubicBezTo>
                  <a:pt x="3896747" y="984529"/>
                  <a:pt x="3793521" y="1299979"/>
                  <a:pt x="3793521" y="1639538"/>
                </a:cubicBezTo>
                <a:cubicBezTo>
                  <a:pt x="3793521" y="1979098"/>
                  <a:pt x="3896747" y="2294548"/>
                  <a:pt x="4073529" y="2556220"/>
                </a:cubicBezTo>
                <a:lnTo>
                  <a:pt x="4077555" y="2561604"/>
                </a:lnTo>
                <a:lnTo>
                  <a:pt x="3360082" y="3279077"/>
                </a:lnTo>
                <a:lnTo>
                  <a:pt x="0" y="3279077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1"/>
            </a:solidFill>
          </a:ln>
          <a:effectLst>
            <a:innerShdw blurRad="2540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7DC352B0-3940-4EEF-BC9C-271D31B4BA07}"/>
              </a:ext>
            </a:extLst>
          </p:cNvPr>
          <p:cNvSpPr/>
          <p:nvPr/>
        </p:nvSpPr>
        <p:spPr>
          <a:xfrm>
            <a:off x="5062969" y="2873628"/>
            <a:ext cx="2059728" cy="2059728"/>
          </a:xfrm>
          <a:prstGeom prst="ellipse">
            <a:avLst/>
          </a:pr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  <a:ln w="19050"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28" name="弧形 27">
            <a:extLst>
              <a:ext uri="{FF2B5EF4-FFF2-40B4-BE49-F238E27FC236}">
                <a16:creationId xmlns:a16="http://schemas.microsoft.com/office/drawing/2014/main" id="{2B0446C3-4A9A-4545-9879-2631CD0F08C2}"/>
              </a:ext>
            </a:extLst>
          </p:cNvPr>
          <p:cNvSpPr/>
          <p:nvPr/>
        </p:nvSpPr>
        <p:spPr>
          <a:xfrm>
            <a:off x="4724396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29" name="弧形 28">
            <a:extLst>
              <a:ext uri="{FF2B5EF4-FFF2-40B4-BE49-F238E27FC236}">
                <a16:creationId xmlns:a16="http://schemas.microsoft.com/office/drawing/2014/main" id="{FA26F243-7AFE-4DA6-914C-D34FBF0416A2}"/>
              </a:ext>
            </a:extLst>
          </p:cNvPr>
          <p:cNvSpPr/>
          <p:nvPr/>
        </p:nvSpPr>
        <p:spPr>
          <a:xfrm rot="14716575">
            <a:off x="4724396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30" name="弧形 29">
            <a:extLst>
              <a:ext uri="{FF2B5EF4-FFF2-40B4-BE49-F238E27FC236}">
                <a16:creationId xmlns:a16="http://schemas.microsoft.com/office/drawing/2014/main" id="{6345D3C3-24C4-43BD-91F0-C45F1D569108}"/>
              </a:ext>
            </a:extLst>
          </p:cNvPr>
          <p:cNvSpPr/>
          <p:nvPr/>
        </p:nvSpPr>
        <p:spPr>
          <a:xfrm rot="7120192">
            <a:off x="4724396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pic>
        <p:nvPicPr>
          <p:cNvPr id="55" name="图形 54">
            <a:extLst>
              <a:ext uri="{FF2B5EF4-FFF2-40B4-BE49-F238E27FC236}">
                <a16:creationId xmlns:a16="http://schemas.microsoft.com/office/drawing/2014/main" id="{995B488D-AA60-4000-B888-D0D40645A62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flipH="1">
            <a:off x="5067540" y="2911900"/>
            <a:ext cx="2065575" cy="1884179"/>
          </a:xfrm>
          <a:prstGeom prst="rect">
            <a:avLst/>
          </a:prstGeom>
          <a:effectLst/>
        </p:spPr>
      </p:pic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C144A234-9A6E-4250-A462-6E261E06E45A}"/>
              </a:ext>
            </a:extLst>
          </p:cNvPr>
          <p:cNvSpPr/>
          <p:nvPr/>
        </p:nvSpPr>
        <p:spPr>
          <a:xfrm rot="5400000" flipH="1">
            <a:off x="9900808" y="532646"/>
            <a:ext cx="461379" cy="4100970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956478CE-C6F6-471C-A2A8-2C11F9537DEA}"/>
              </a:ext>
            </a:extLst>
          </p:cNvPr>
          <p:cNvSpPr/>
          <p:nvPr/>
        </p:nvSpPr>
        <p:spPr>
          <a:xfrm rot="16200000">
            <a:off x="1798550" y="532646"/>
            <a:ext cx="461379" cy="4100970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4260803" y="4550655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59582E07-C561-44B6-AAC9-CA1752ACCF2F}"/>
              </a:ext>
            </a:extLst>
          </p:cNvPr>
          <p:cNvSpPr txBox="1"/>
          <p:nvPr/>
        </p:nvSpPr>
        <p:spPr>
          <a:xfrm>
            <a:off x="629064" y="2389276"/>
            <a:ext cx="280035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accent5">
                    <a:lumMod val="50000"/>
                  </a:schemeClr>
                </a:solidFill>
              </a:rPr>
              <a:t>45</a:t>
            </a:r>
            <a:r>
              <a:rPr lang="zh-CN" altLang="en-US" b="1" dirty="0">
                <a:solidFill>
                  <a:schemeClr val="accent5">
                    <a:lumMod val="50000"/>
                  </a:schemeClr>
                </a:solidFill>
              </a:rPr>
              <a:t>岁以上的学员数增长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5E5FBEBE-4C34-4C35-AA98-6A7D03F29E58}"/>
              </a:ext>
            </a:extLst>
          </p:cNvPr>
          <p:cNvSpPr txBox="1"/>
          <p:nvPr/>
        </p:nvSpPr>
        <p:spPr>
          <a:xfrm>
            <a:off x="8731322" y="2389276"/>
            <a:ext cx="280035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bg1"/>
                </a:solidFill>
              </a:rPr>
              <a:t>25</a:t>
            </a:r>
            <a:r>
              <a:rPr lang="zh-CN" altLang="en-US" b="1" dirty="0">
                <a:solidFill>
                  <a:schemeClr val="bg1"/>
                </a:solidFill>
              </a:rPr>
              <a:t>岁以下的学员数减少</a:t>
            </a:r>
          </a:p>
        </p:txBody>
      </p:sp>
      <p:pic>
        <p:nvPicPr>
          <p:cNvPr id="66" name="图形 65" descr="樱花 轮廓">
            <a:extLst>
              <a:ext uri="{FF2B5EF4-FFF2-40B4-BE49-F238E27FC236}">
                <a16:creationId xmlns:a16="http://schemas.microsoft.com/office/drawing/2014/main" id="{6B59BA16-F323-49A8-B0D7-DBEBE638129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2340" y="3051051"/>
            <a:ext cx="520403" cy="520403"/>
          </a:xfrm>
          <a:prstGeom prst="rect">
            <a:avLst/>
          </a:prstGeom>
        </p:spPr>
      </p:pic>
      <p:sp>
        <p:nvSpPr>
          <p:cNvPr id="67" name="文本框 66">
            <a:extLst>
              <a:ext uri="{FF2B5EF4-FFF2-40B4-BE49-F238E27FC236}">
                <a16:creationId xmlns:a16="http://schemas.microsoft.com/office/drawing/2014/main" id="{200932E2-7E32-4819-9B69-07E3E88225B2}"/>
              </a:ext>
            </a:extLst>
          </p:cNvPr>
          <p:cNvSpPr txBox="1"/>
          <p:nvPr/>
        </p:nvSpPr>
        <p:spPr>
          <a:xfrm>
            <a:off x="1160839" y="3126586"/>
            <a:ext cx="231530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45</a:t>
            </a:r>
            <a:r>
              <a:rPr lang="zh-CN" altLang="en-US" dirty="0">
                <a:solidFill>
                  <a:schemeClr val="bg1"/>
                </a:solidFill>
              </a:rPr>
              <a:t>岁以上学员分析一</a:t>
            </a:r>
          </a:p>
        </p:txBody>
      </p:sp>
      <p:pic>
        <p:nvPicPr>
          <p:cNvPr id="64" name="图形 63" descr="樱花 纯色填充">
            <a:extLst>
              <a:ext uri="{FF2B5EF4-FFF2-40B4-BE49-F238E27FC236}">
                <a16:creationId xmlns:a16="http://schemas.microsoft.com/office/drawing/2014/main" id="{78E0AFEB-8984-483F-BE62-228A676E8AB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532809" y="3057139"/>
            <a:ext cx="520403" cy="520403"/>
          </a:xfrm>
          <a:prstGeom prst="rect">
            <a:avLst/>
          </a:prstGeom>
        </p:spPr>
      </p:pic>
      <p:sp>
        <p:nvSpPr>
          <p:cNvPr id="68" name="文本框 67">
            <a:extLst>
              <a:ext uri="{FF2B5EF4-FFF2-40B4-BE49-F238E27FC236}">
                <a16:creationId xmlns:a16="http://schemas.microsoft.com/office/drawing/2014/main" id="{9D1BCC08-DA56-45F5-9F02-BE400F3C9CE0}"/>
              </a:ext>
            </a:extLst>
          </p:cNvPr>
          <p:cNvSpPr txBox="1"/>
          <p:nvPr/>
        </p:nvSpPr>
        <p:spPr>
          <a:xfrm>
            <a:off x="9108050" y="3132674"/>
            <a:ext cx="236767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accent5">
                    <a:lumMod val="50000"/>
                  </a:schemeClr>
                </a:solidFill>
              </a:rPr>
              <a:t>25</a:t>
            </a:r>
            <a:r>
              <a:rPr lang="zh-CN" altLang="en-US" dirty="0">
                <a:solidFill>
                  <a:schemeClr val="accent5">
                    <a:lumMod val="50000"/>
                  </a:schemeClr>
                </a:solidFill>
              </a:rPr>
              <a:t>岁以下学员分析一</a:t>
            </a:r>
          </a:p>
        </p:txBody>
      </p:sp>
      <p:pic>
        <p:nvPicPr>
          <p:cNvPr id="72" name="图形 71" descr="樱花 轮廓">
            <a:extLst>
              <a:ext uri="{FF2B5EF4-FFF2-40B4-BE49-F238E27FC236}">
                <a16:creationId xmlns:a16="http://schemas.microsoft.com/office/drawing/2014/main" id="{B0C2158A-A063-4FB2-89E2-65E22D019D5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2340" y="3849251"/>
            <a:ext cx="520403" cy="520403"/>
          </a:xfrm>
          <a:prstGeom prst="rect">
            <a:avLst/>
          </a:prstGeom>
        </p:spPr>
      </p:pic>
      <p:sp>
        <p:nvSpPr>
          <p:cNvPr id="73" name="文本框 72">
            <a:extLst>
              <a:ext uri="{FF2B5EF4-FFF2-40B4-BE49-F238E27FC236}">
                <a16:creationId xmlns:a16="http://schemas.microsoft.com/office/drawing/2014/main" id="{0D04C48C-BDFB-4565-B16D-74BB140284EE}"/>
              </a:ext>
            </a:extLst>
          </p:cNvPr>
          <p:cNvSpPr txBox="1"/>
          <p:nvPr/>
        </p:nvSpPr>
        <p:spPr>
          <a:xfrm>
            <a:off x="1160839" y="3924786"/>
            <a:ext cx="231530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45</a:t>
            </a:r>
            <a:r>
              <a:rPr lang="zh-CN" altLang="en-US" dirty="0">
                <a:solidFill>
                  <a:schemeClr val="bg1"/>
                </a:solidFill>
              </a:rPr>
              <a:t>岁以上学员分析二</a:t>
            </a:r>
          </a:p>
        </p:txBody>
      </p:sp>
      <p:pic>
        <p:nvPicPr>
          <p:cNvPr id="75" name="图形 74" descr="樱花 轮廓">
            <a:extLst>
              <a:ext uri="{FF2B5EF4-FFF2-40B4-BE49-F238E27FC236}">
                <a16:creationId xmlns:a16="http://schemas.microsoft.com/office/drawing/2014/main" id="{C225EAB1-0AB9-47A1-BE06-2CC8979A02C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2340" y="4647451"/>
            <a:ext cx="520403" cy="520403"/>
          </a:xfrm>
          <a:prstGeom prst="rect">
            <a:avLst/>
          </a:prstGeom>
        </p:spPr>
      </p:pic>
      <p:sp>
        <p:nvSpPr>
          <p:cNvPr id="76" name="文本框 75">
            <a:extLst>
              <a:ext uri="{FF2B5EF4-FFF2-40B4-BE49-F238E27FC236}">
                <a16:creationId xmlns:a16="http://schemas.microsoft.com/office/drawing/2014/main" id="{F35B07F7-287A-46B9-9FD7-F707E89ED8E6}"/>
              </a:ext>
            </a:extLst>
          </p:cNvPr>
          <p:cNvSpPr txBox="1"/>
          <p:nvPr/>
        </p:nvSpPr>
        <p:spPr>
          <a:xfrm>
            <a:off x="1160839" y="4722986"/>
            <a:ext cx="231530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</a:rPr>
              <a:t>45</a:t>
            </a:r>
            <a:r>
              <a:rPr lang="zh-CN" altLang="en-US" dirty="0">
                <a:solidFill>
                  <a:schemeClr val="bg1"/>
                </a:solidFill>
              </a:rPr>
              <a:t>岁以上学员分析三</a:t>
            </a:r>
          </a:p>
        </p:txBody>
      </p:sp>
      <p:pic>
        <p:nvPicPr>
          <p:cNvPr id="78" name="图形 77" descr="樱花 纯色填充">
            <a:extLst>
              <a:ext uri="{FF2B5EF4-FFF2-40B4-BE49-F238E27FC236}">
                <a16:creationId xmlns:a16="http://schemas.microsoft.com/office/drawing/2014/main" id="{E3E56959-6AD2-434B-99F8-CE873BDBC27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532809" y="3856051"/>
            <a:ext cx="520403" cy="520403"/>
          </a:xfrm>
          <a:prstGeom prst="rect">
            <a:avLst/>
          </a:prstGeom>
        </p:spPr>
      </p:pic>
      <p:sp>
        <p:nvSpPr>
          <p:cNvPr id="79" name="文本框 78">
            <a:extLst>
              <a:ext uri="{FF2B5EF4-FFF2-40B4-BE49-F238E27FC236}">
                <a16:creationId xmlns:a16="http://schemas.microsoft.com/office/drawing/2014/main" id="{6D7B8429-CA4C-4AAB-8667-0273BE33731F}"/>
              </a:ext>
            </a:extLst>
          </p:cNvPr>
          <p:cNvSpPr txBox="1"/>
          <p:nvPr/>
        </p:nvSpPr>
        <p:spPr>
          <a:xfrm>
            <a:off x="9108050" y="3931586"/>
            <a:ext cx="236767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accent5">
                    <a:lumMod val="50000"/>
                  </a:schemeClr>
                </a:solidFill>
              </a:rPr>
              <a:t>25</a:t>
            </a:r>
            <a:r>
              <a:rPr lang="zh-CN" altLang="en-US" dirty="0">
                <a:solidFill>
                  <a:schemeClr val="accent5">
                    <a:lumMod val="50000"/>
                  </a:schemeClr>
                </a:solidFill>
              </a:rPr>
              <a:t>岁以下学员分析二</a:t>
            </a:r>
          </a:p>
        </p:txBody>
      </p:sp>
      <p:pic>
        <p:nvPicPr>
          <p:cNvPr id="81" name="图形 80" descr="樱花 纯色填充">
            <a:extLst>
              <a:ext uri="{FF2B5EF4-FFF2-40B4-BE49-F238E27FC236}">
                <a16:creationId xmlns:a16="http://schemas.microsoft.com/office/drawing/2014/main" id="{9EEEECAD-AB6D-492D-A24E-83520C8B87C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532809" y="4643533"/>
            <a:ext cx="520403" cy="520403"/>
          </a:xfrm>
          <a:prstGeom prst="rect">
            <a:avLst/>
          </a:prstGeom>
        </p:spPr>
      </p:pic>
      <p:sp>
        <p:nvSpPr>
          <p:cNvPr id="82" name="文本框 81">
            <a:extLst>
              <a:ext uri="{FF2B5EF4-FFF2-40B4-BE49-F238E27FC236}">
                <a16:creationId xmlns:a16="http://schemas.microsoft.com/office/drawing/2014/main" id="{1C105292-E3AC-46D1-99B2-C002A4A760D3}"/>
              </a:ext>
            </a:extLst>
          </p:cNvPr>
          <p:cNvSpPr txBox="1"/>
          <p:nvPr/>
        </p:nvSpPr>
        <p:spPr>
          <a:xfrm>
            <a:off x="9108050" y="4719068"/>
            <a:ext cx="2367670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en-US" altLang="zh-CN" dirty="0">
                <a:solidFill>
                  <a:schemeClr val="accent5">
                    <a:lumMod val="50000"/>
                  </a:schemeClr>
                </a:solidFill>
              </a:rPr>
              <a:t>25</a:t>
            </a:r>
            <a:r>
              <a:rPr lang="zh-CN" altLang="en-US" dirty="0">
                <a:solidFill>
                  <a:schemeClr val="accent5">
                    <a:lumMod val="50000"/>
                  </a:schemeClr>
                </a:solidFill>
              </a:rPr>
              <a:t>岁以下学员分析三</a:t>
            </a:r>
          </a:p>
        </p:txBody>
      </p:sp>
    </p:spTree>
    <p:extLst>
      <p:ext uri="{BB962C8B-B14F-4D97-AF65-F5344CB8AC3E}">
        <p14:creationId xmlns:p14="http://schemas.microsoft.com/office/powerpoint/2010/main" val="19340167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课程受众的变化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50" name="缺角矩形 49">
            <a:extLst>
              <a:ext uri="{FF2B5EF4-FFF2-40B4-BE49-F238E27FC236}">
                <a16:creationId xmlns:a16="http://schemas.microsoft.com/office/drawing/2014/main" id="{F64B35AB-8D74-478F-8749-0FB8E9B34712}"/>
              </a:ext>
            </a:extLst>
          </p:cNvPr>
          <p:cNvSpPr/>
          <p:nvPr/>
        </p:nvSpPr>
        <p:spPr>
          <a:xfrm>
            <a:off x="718185" y="3939992"/>
            <a:ext cx="5379294" cy="1818753"/>
          </a:xfrm>
          <a:prstGeom prst="plaque">
            <a:avLst/>
          </a:prstGeom>
          <a:gradFill>
            <a:gsLst>
              <a:gs pos="100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阿里巴巴普惠体 Medium"/>
              <a:cs typeface="+mn-cs"/>
            </a:endParaRPr>
          </a:p>
        </p:txBody>
      </p:sp>
      <p:sp>
        <p:nvSpPr>
          <p:cNvPr id="51" name="缺角矩形 50">
            <a:extLst>
              <a:ext uri="{FF2B5EF4-FFF2-40B4-BE49-F238E27FC236}">
                <a16:creationId xmlns:a16="http://schemas.microsoft.com/office/drawing/2014/main" id="{BDF68C63-3302-4AF9-9037-59524C63D30D}"/>
              </a:ext>
            </a:extLst>
          </p:cNvPr>
          <p:cNvSpPr/>
          <p:nvPr/>
        </p:nvSpPr>
        <p:spPr>
          <a:xfrm>
            <a:off x="6155627" y="3939992"/>
            <a:ext cx="5318188" cy="1818753"/>
          </a:xfrm>
          <a:prstGeom prst="plaque">
            <a:avLst/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阿里巴巴普惠体 Medium"/>
              <a:cs typeface="+mn-cs"/>
            </a:endParaRPr>
          </a:p>
        </p:txBody>
      </p:sp>
      <p:sp>
        <p:nvSpPr>
          <p:cNvPr id="48" name="缺角矩形 47">
            <a:extLst>
              <a:ext uri="{FF2B5EF4-FFF2-40B4-BE49-F238E27FC236}">
                <a16:creationId xmlns:a16="http://schemas.microsoft.com/office/drawing/2014/main" id="{E8F70BC1-72A3-4634-AA96-ADBE1B4D0F76}"/>
              </a:ext>
            </a:extLst>
          </p:cNvPr>
          <p:cNvSpPr/>
          <p:nvPr/>
        </p:nvSpPr>
        <p:spPr>
          <a:xfrm>
            <a:off x="718185" y="2042684"/>
            <a:ext cx="5379294" cy="1818753"/>
          </a:xfrm>
          <a:prstGeom prst="plaque">
            <a:avLst/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阿里巴巴普惠体 Medium"/>
              <a:cs typeface="+mn-cs"/>
            </a:endParaRPr>
          </a:p>
        </p:txBody>
      </p:sp>
      <p:sp>
        <p:nvSpPr>
          <p:cNvPr id="49" name="缺角矩形 48">
            <a:extLst>
              <a:ext uri="{FF2B5EF4-FFF2-40B4-BE49-F238E27FC236}">
                <a16:creationId xmlns:a16="http://schemas.microsoft.com/office/drawing/2014/main" id="{A953044B-1D25-4D7E-8B54-E21183DB52EF}"/>
              </a:ext>
            </a:extLst>
          </p:cNvPr>
          <p:cNvSpPr/>
          <p:nvPr/>
        </p:nvSpPr>
        <p:spPr>
          <a:xfrm>
            <a:off x="6155627" y="2042684"/>
            <a:ext cx="5318188" cy="1818753"/>
          </a:xfrm>
          <a:prstGeom prst="plaque">
            <a:avLst/>
          </a:prstGeom>
          <a:gradFill>
            <a:gsLst>
              <a:gs pos="100000">
                <a:schemeClr val="accent3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阿里巴巴普惠体 Medium"/>
              <a:cs typeface="+mn-cs"/>
            </a:endParaRPr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7DC352B0-3940-4EEF-BC9C-271D31B4BA07}"/>
              </a:ext>
            </a:extLst>
          </p:cNvPr>
          <p:cNvSpPr/>
          <p:nvPr/>
        </p:nvSpPr>
        <p:spPr>
          <a:xfrm>
            <a:off x="4997387" y="2748419"/>
            <a:ext cx="2310146" cy="2310146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9050">
            <a:noFill/>
            <a:prstDash val="sys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28" name="弧形 27">
            <a:extLst>
              <a:ext uri="{FF2B5EF4-FFF2-40B4-BE49-F238E27FC236}">
                <a16:creationId xmlns:a16="http://schemas.microsoft.com/office/drawing/2014/main" id="{2B0446C3-4A9A-4545-9879-2631CD0F08C2}"/>
              </a:ext>
            </a:extLst>
          </p:cNvPr>
          <p:cNvSpPr/>
          <p:nvPr/>
        </p:nvSpPr>
        <p:spPr>
          <a:xfrm>
            <a:off x="4784023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29" name="弧形 28">
            <a:extLst>
              <a:ext uri="{FF2B5EF4-FFF2-40B4-BE49-F238E27FC236}">
                <a16:creationId xmlns:a16="http://schemas.microsoft.com/office/drawing/2014/main" id="{FA26F243-7AFE-4DA6-914C-D34FBF0416A2}"/>
              </a:ext>
            </a:extLst>
          </p:cNvPr>
          <p:cNvSpPr/>
          <p:nvPr/>
        </p:nvSpPr>
        <p:spPr>
          <a:xfrm rot="14716575">
            <a:off x="4784023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sp>
        <p:nvSpPr>
          <p:cNvPr id="30" name="弧形 29">
            <a:extLst>
              <a:ext uri="{FF2B5EF4-FFF2-40B4-BE49-F238E27FC236}">
                <a16:creationId xmlns:a16="http://schemas.microsoft.com/office/drawing/2014/main" id="{6345D3C3-24C4-43BD-91F0-C45F1D569108}"/>
              </a:ext>
            </a:extLst>
          </p:cNvPr>
          <p:cNvSpPr/>
          <p:nvPr/>
        </p:nvSpPr>
        <p:spPr>
          <a:xfrm rot="7120192">
            <a:off x="4784023" y="2535055"/>
            <a:ext cx="2736874" cy="2736874"/>
          </a:xfrm>
          <a:prstGeom prst="arc">
            <a:avLst>
              <a:gd name="adj1" fmla="val 659514"/>
              <a:gd name="adj2" fmla="val 7658200"/>
            </a:avLst>
          </a:prstGeom>
          <a:ln w="15875">
            <a:gradFill>
              <a:gsLst>
                <a:gs pos="0">
                  <a:schemeClr val="accent1"/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7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江西拙楷" panose="02010600040101010101" pitchFamily="2" charset="-122"/>
              <a:ea typeface="阿里巴巴普惠体"/>
              <a:cs typeface="+mn-cs"/>
            </a:endParaRPr>
          </a:p>
        </p:txBody>
      </p:sp>
      <p:pic>
        <p:nvPicPr>
          <p:cNvPr id="55" name="图形 54">
            <a:extLst>
              <a:ext uri="{FF2B5EF4-FFF2-40B4-BE49-F238E27FC236}">
                <a16:creationId xmlns:a16="http://schemas.microsoft.com/office/drawing/2014/main" id="{995B488D-AA60-4000-B888-D0D40645A62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5127167" y="2911900"/>
            <a:ext cx="2065575" cy="1884179"/>
          </a:xfrm>
          <a:prstGeom prst="rect">
            <a:avLst/>
          </a:prstGeom>
          <a:effectLst/>
        </p:spPr>
      </p:pic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8256478" y="-229885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AC147045-C4B4-4878-B7BD-1FD814D0B084}"/>
              </a:ext>
            </a:extLst>
          </p:cNvPr>
          <p:cNvSpPr/>
          <p:nvPr/>
        </p:nvSpPr>
        <p:spPr>
          <a:xfrm rot="5400000" flipH="1">
            <a:off x="9154610" y="850934"/>
            <a:ext cx="461379" cy="3144696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DCD33E96-4284-4BDB-B3C5-495A15EE6D67}"/>
              </a:ext>
            </a:extLst>
          </p:cNvPr>
          <p:cNvSpPr txBox="1"/>
          <p:nvPr/>
        </p:nvSpPr>
        <p:spPr>
          <a:xfrm>
            <a:off x="8727350" y="2229427"/>
            <a:ext cx="131589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变化二</a:t>
            </a:r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9E84D570-3387-46DB-8CEC-F8D9138A9628}"/>
              </a:ext>
            </a:extLst>
          </p:cNvPr>
          <p:cNvSpPr/>
          <p:nvPr/>
        </p:nvSpPr>
        <p:spPr>
          <a:xfrm rot="5400000" flipH="1">
            <a:off x="2626810" y="850934"/>
            <a:ext cx="461379" cy="3144696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8D583AD5-35DB-421D-B578-809468E5B661}"/>
              </a:ext>
            </a:extLst>
          </p:cNvPr>
          <p:cNvSpPr txBox="1"/>
          <p:nvPr/>
        </p:nvSpPr>
        <p:spPr>
          <a:xfrm>
            <a:off x="2199550" y="2229427"/>
            <a:ext cx="131589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变化一</a:t>
            </a: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1C415BA5-BDD1-4D17-8A55-DD200A00D6F9}"/>
              </a:ext>
            </a:extLst>
          </p:cNvPr>
          <p:cNvSpPr/>
          <p:nvPr/>
        </p:nvSpPr>
        <p:spPr>
          <a:xfrm rot="5400000" flipH="1">
            <a:off x="9154610" y="2736209"/>
            <a:ext cx="461379" cy="3144696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6034F864-32A7-4272-BF9E-9DBC4EBC6910}"/>
              </a:ext>
            </a:extLst>
          </p:cNvPr>
          <p:cNvSpPr txBox="1"/>
          <p:nvPr/>
        </p:nvSpPr>
        <p:spPr>
          <a:xfrm>
            <a:off x="8727350" y="4114702"/>
            <a:ext cx="131589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变化四</a:t>
            </a:r>
          </a:p>
        </p:txBody>
      </p:sp>
      <p:sp>
        <p:nvSpPr>
          <p:cNvPr id="85" name="任意多边形: 形状 84">
            <a:extLst>
              <a:ext uri="{FF2B5EF4-FFF2-40B4-BE49-F238E27FC236}">
                <a16:creationId xmlns:a16="http://schemas.microsoft.com/office/drawing/2014/main" id="{10DD0EF9-A87B-4AA3-9588-C08A09384DF6}"/>
              </a:ext>
            </a:extLst>
          </p:cNvPr>
          <p:cNvSpPr/>
          <p:nvPr/>
        </p:nvSpPr>
        <p:spPr>
          <a:xfrm rot="5400000" flipH="1">
            <a:off x="2626810" y="2736209"/>
            <a:ext cx="461379" cy="3144696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A3758DDE-D1F8-41EB-B2F9-164A747A7E02}"/>
              </a:ext>
            </a:extLst>
          </p:cNvPr>
          <p:cNvSpPr txBox="1"/>
          <p:nvPr/>
        </p:nvSpPr>
        <p:spPr>
          <a:xfrm>
            <a:off x="2199550" y="4114702"/>
            <a:ext cx="131589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变化三</a:t>
            </a: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3DDE53C2-C6BB-44B7-8F6A-94A66C3EF1E0}"/>
              </a:ext>
            </a:extLst>
          </p:cNvPr>
          <p:cNvSpPr txBox="1"/>
          <p:nvPr/>
        </p:nvSpPr>
        <p:spPr>
          <a:xfrm>
            <a:off x="1285151" y="2828950"/>
            <a:ext cx="3285508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书法、绘画、茶艺类课程吸引了越来越多的年轻人。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AFB5C7C7-063E-4375-966A-22FB7027184C}"/>
              </a:ext>
            </a:extLst>
          </p:cNvPr>
          <p:cNvSpPr txBox="1"/>
          <p:nvPr/>
        </p:nvSpPr>
        <p:spPr>
          <a:xfrm>
            <a:off x="1285151" y="4716371"/>
            <a:ext cx="3285508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高阶职场提升课程吸引了更多</a:t>
            </a:r>
            <a:r>
              <a:rPr lang="en-US" altLang="zh-CN" dirty="0"/>
              <a:t>25-35</a:t>
            </a:r>
            <a:r>
              <a:rPr lang="zh-CN" altLang="en-US" dirty="0"/>
              <a:t>岁的学员。</a:t>
            </a: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9BDC6A32-8027-461F-821E-AE91800D1837}"/>
              </a:ext>
            </a:extLst>
          </p:cNvPr>
          <p:cNvSpPr txBox="1"/>
          <p:nvPr/>
        </p:nvSpPr>
        <p:spPr>
          <a:xfrm>
            <a:off x="7797694" y="2828950"/>
            <a:ext cx="3285508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设计创作类课程吸引了越来越多的</a:t>
            </a:r>
            <a:r>
              <a:rPr lang="en-US" altLang="zh-CN" dirty="0"/>
              <a:t>45</a:t>
            </a:r>
            <a:r>
              <a:rPr lang="zh-CN" altLang="en-US" dirty="0"/>
              <a:t>岁以上的学员。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F13DD030-83D1-41C9-ACA3-7AF35080DD31}"/>
              </a:ext>
            </a:extLst>
          </p:cNvPr>
          <p:cNvSpPr txBox="1"/>
          <p:nvPr/>
        </p:nvSpPr>
        <p:spPr>
          <a:xfrm>
            <a:off x="7797694" y="4716371"/>
            <a:ext cx="3285508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PowerPoint</a:t>
            </a:r>
            <a:r>
              <a:rPr lang="zh-CN" altLang="en-US" dirty="0"/>
              <a:t>课程越来越受到更多学员的认可。</a:t>
            </a:r>
          </a:p>
        </p:txBody>
      </p:sp>
    </p:spTree>
    <p:extLst>
      <p:ext uri="{BB962C8B-B14F-4D97-AF65-F5344CB8AC3E}">
        <p14:creationId xmlns:p14="http://schemas.microsoft.com/office/powerpoint/2010/main" val="23965369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学员来源构成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25" name="云图" descr="穿白云&#10;&#10;中度可信度描述已自动生成">
            <a:extLst>
              <a:ext uri="{FF2B5EF4-FFF2-40B4-BE49-F238E27FC236}">
                <a16:creationId xmlns:a16="http://schemas.microsoft.com/office/drawing/2014/main" id="{D942B2C4-FD26-4121-83B1-7320F3E2709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242183" y="68149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95" name="右大括号 94">
            <a:extLst>
              <a:ext uri="{FF2B5EF4-FFF2-40B4-BE49-F238E27FC236}">
                <a16:creationId xmlns:a16="http://schemas.microsoft.com/office/drawing/2014/main" id="{5DF3B250-2C83-4D82-B068-7FFB2E544500}"/>
              </a:ext>
            </a:extLst>
          </p:cNvPr>
          <p:cNvSpPr/>
          <p:nvPr/>
        </p:nvSpPr>
        <p:spPr>
          <a:xfrm rot="10800000">
            <a:off x="3911066" y="2420937"/>
            <a:ext cx="735447" cy="2987675"/>
          </a:xfrm>
          <a:prstGeom prst="rightBrace">
            <a:avLst>
              <a:gd name="adj1" fmla="val 40735"/>
              <a:gd name="adj2" fmla="val 50288"/>
            </a:avLst>
          </a:prstGeom>
          <a:noFill/>
          <a:ln w="41275" cap="flat" cmpd="sng" algn="ctr"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/>
              <a:uLnTx/>
              <a:uFillTx/>
              <a:latin typeface="OPPOSans R" panose="00020600040101010101" pitchFamily="18" charset="-122"/>
              <a:ea typeface="江西拙楷" panose="02010600040101010101" pitchFamily="2" charset="-122"/>
              <a:cs typeface="+mn-cs"/>
            </a:endParaRPr>
          </a:p>
        </p:txBody>
      </p:sp>
      <p:sp>
        <p:nvSpPr>
          <p:cNvPr id="97" name="任意多边形: 形状 96">
            <a:extLst>
              <a:ext uri="{FF2B5EF4-FFF2-40B4-BE49-F238E27FC236}">
                <a16:creationId xmlns:a16="http://schemas.microsoft.com/office/drawing/2014/main" id="{51BFB69A-84B7-4A78-92D5-130083C50025}"/>
              </a:ext>
            </a:extLst>
          </p:cNvPr>
          <p:cNvSpPr/>
          <p:nvPr/>
        </p:nvSpPr>
        <p:spPr>
          <a:xfrm>
            <a:off x="1477049" y="3589041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9E2A8B08-E49A-445C-842E-52A794B2D222}"/>
              </a:ext>
            </a:extLst>
          </p:cNvPr>
          <p:cNvSpPr/>
          <p:nvPr/>
        </p:nvSpPr>
        <p:spPr>
          <a:xfrm>
            <a:off x="1554867" y="3660018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2915D4B2-41BA-42B3-B580-A09A889C68C8}"/>
              </a:ext>
            </a:extLst>
          </p:cNvPr>
          <p:cNvSpPr txBox="1"/>
          <p:nvPr/>
        </p:nvSpPr>
        <p:spPr>
          <a:xfrm>
            <a:off x="1774085" y="3736605"/>
            <a:ext cx="137498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付费学员</a:t>
            </a:r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1E05C8A5-EF79-4394-8DF4-B17257846517}"/>
              </a:ext>
            </a:extLst>
          </p:cNvPr>
          <p:cNvSpPr/>
          <p:nvPr/>
        </p:nvSpPr>
        <p:spPr>
          <a:xfrm>
            <a:off x="5111470" y="2108493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6" name="任意多边形: 形状 105">
            <a:extLst>
              <a:ext uri="{FF2B5EF4-FFF2-40B4-BE49-F238E27FC236}">
                <a16:creationId xmlns:a16="http://schemas.microsoft.com/office/drawing/2014/main" id="{A005661B-3421-4B58-B3B0-669AB750B1D0}"/>
              </a:ext>
            </a:extLst>
          </p:cNvPr>
          <p:cNvSpPr/>
          <p:nvPr/>
        </p:nvSpPr>
        <p:spPr>
          <a:xfrm>
            <a:off x="5189288" y="2179470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4" name="文本框 103">
            <a:extLst>
              <a:ext uri="{FF2B5EF4-FFF2-40B4-BE49-F238E27FC236}">
                <a16:creationId xmlns:a16="http://schemas.microsoft.com/office/drawing/2014/main" id="{858FEE43-0190-4AF9-A9CF-56045F547F62}"/>
              </a:ext>
            </a:extLst>
          </p:cNvPr>
          <p:cNvSpPr txBox="1"/>
          <p:nvPr/>
        </p:nvSpPr>
        <p:spPr>
          <a:xfrm>
            <a:off x="5408506" y="2256057"/>
            <a:ext cx="137498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体验营转换</a:t>
            </a:r>
          </a:p>
        </p:txBody>
      </p:sp>
      <p:sp>
        <p:nvSpPr>
          <p:cNvPr id="110" name="任意多边形: 形状 109">
            <a:extLst>
              <a:ext uri="{FF2B5EF4-FFF2-40B4-BE49-F238E27FC236}">
                <a16:creationId xmlns:a16="http://schemas.microsoft.com/office/drawing/2014/main" id="{989B6300-FB1F-49E9-99D4-1932D1B4B665}"/>
              </a:ext>
            </a:extLst>
          </p:cNvPr>
          <p:cNvSpPr/>
          <p:nvPr/>
        </p:nvSpPr>
        <p:spPr>
          <a:xfrm>
            <a:off x="5111470" y="3589041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1" name="任意多边形: 形状 110">
            <a:extLst>
              <a:ext uri="{FF2B5EF4-FFF2-40B4-BE49-F238E27FC236}">
                <a16:creationId xmlns:a16="http://schemas.microsoft.com/office/drawing/2014/main" id="{70A2EB97-7384-44CB-AD05-CEAAC1F7E768}"/>
              </a:ext>
            </a:extLst>
          </p:cNvPr>
          <p:cNvSpPr/>
          <p:nvPr/>
        </p:nvSpPr>
        <p:spPr>
          <a:xfrm>
            <a:off x="5189288" y="3660018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id="{DC60278A-00E8-4C0D-9CA6-01D7F78451C3}"/>
              </a:ext>
            </a:extLst>
          </p:cNvPr>
          <p:cNvSpPr txBox="1"/>
          <p:nvPr/>
        </p:nvSpPr>
        <p:spPr>
          <a:xfrm>
            <a:off x="5298897" y="3736605"/>
            <a:ext cx="1594206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宣传活动吸引</a:t>
            </a:r>
          </a:p>
        </p:txBody>
      </p:sp>
      <p:sp>
        <p:nvSpPr>
          <p:cNvPr id="115" name="任意多边形: 形状 114">
            <a:extLst>
              <a:ext uri="{FF2B5EF4-FFF2-40B4-BE49-F238E27FC236}">
                <a16:creationId xmlns:a16="http://schemas.microsoft.com/office/drawing/2014/main" id="{2EFB8A2E-65F5-42FB-9480-16BBA6F3EC42}"/>
              </a:ext>
            </a:extLst>
          </p:cNvPr>
          <p:cNvSpPr/>
          <p:nvPr/>
        </p:nvSpPr>
        <p:spPr>
          <a:xfrm>
            <a:off x="5111469" y="5069590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6" name="任意多边形: 形状 115">
            <a:extLst>
              <a:ext uri="{FF2B5EF4-FFF2-40B4-BE49-F238E27FC236}">
                <a16:creationId xmlns:a16="http://schemas.microsoft.com/office/drawing/2014/main" id="{64B25786-A790-49FD-8B7E-4AE765BBA974}"/>
              </a:ext>
            </a:extLst>
          </p:cNvPr>
          <p:cNvSpPr/>
          <p:nvPr/>
        </p:nvSpPr>
        <p:spPr>
          <a:xfrm>
            <a:off x="5189287" y="5140567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14" name="文本框 113">
            <a:extLst>
              <a:ext uri="{FF2B5EF4-FFF2-40B4-BE49-F238E27FC236}">
                <a16:creationId xmlns:a16="http://schemas.microsoft.com/office/drawing/2014/main" id="{77DCD3F2-12C9-4994-ACAC-C550090AE61A}"/>
              </a:ext>
            </a:extLst>
          </p:cNvPr>
          <p:cNvSpPr txBox="1"/>
          <p:nvPr/>
        </p:nvSpPr>
        <p:spPr>
          <a:xfrm>
            <a:off x="5408505" y="5217154"/>
            <a:ext cx="137498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老学员复购</a:t>
            </a:r>
          </a:p>
        </p:txBody>
      </p:sp>
      <p:sp>
        <p:nvSpPr>
          <p:cNvPr id="117" name="右大括号 116">
            <a:extLst>
              <a:ext uri="{FF2B5EF4-FFF2-40B4-BE49-F238E27FC236}">
                <a16:creationId xmlns:a16="http://schemas.microsoft.com/office/drawing/2014/main" id="{406F8B71-F6BB-4F4A-BF5F-241C31AD00D6}"/>
              </a:ext>
            </a:extLst>
          </p:cNvPr>
          <p:cNvSpPr/>
          <p:nvPr/>
        </p:nvSpPr>
        <p:spPr>
          <a:xfrm rot="10800000">
            <a:off x="7545485" y="3429000"/>
            <a:ext cx="735447" cy="1085850"/>
          </a:xfrm>
          <a:prstGeom prst="rightBrace">
            <a:avLst>
              <a:gd name="adj1" fmla="val 40735"/>
              <a:gd name="adj2" fmla="val 50288"/>
            </a:avLst>
          </a:prstGeom>
          <a:noFill/>
          <a:ln w="41275" cap="flat" cmpd="sng" algn="ctr">
            <a:gradFill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/>
              <a:uLnTx/>
              <a:uFillTx/>
              <a:latin typeface="OPPOSans R" panose="00020600040101010101" pitchFamily="18" charset="-122"/>
              <a:ea typeface="江西拙楷" panose="02010600040101010101" pitchFamily="2" charset="-122"/>
              <a:cs typeface="+mn-cs"/>
            </a:endParaRPr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6DE8D777-F8FF-4427-AC4D-A7734DCFD4FB}"/>
              </a:ext>
            </a:extLst>
          </p:cNvPr>
          <p:cNvSpPr/>
          <p:nvPr/>
        </p:nvSpPr>
        <p:spPr>
          <a:xfrm>
            <a:off x="8745891" y="2993191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8001EE63-4793-4FBA-9513-261F8E95CD24}"/>
              </a:ext>
            </a:extLst>
          </p:cNvPr>
          <p:cNvSpPr/>
          <p:nvPr/>
        </p:nvSpPr>
        <p:spPr>
          <a:xfrm>
            <a:off x="8823709" y="3064168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id="{CEE3B6BD-D64E-4195-81BD-8F876B03D1CF}"/>
              </a:ext>
            </a:extLst>
          </p:cNvPr>
          <p:cNvSpPr txBox="1"/>
          <p:nvPr/>
        </p:nvSpPr>
        <p:spPr>
          <a:xfrm>
            <a:off x="9042927" y="3140755"/>
            <a:ext cx="137498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直播吸引</a:t>
            </a:r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4DDAA4AE-BDD1-4B20-8A79-612E71340705}"/>
              </a:ext>
            </a:extLst>
          </p:cNvPr>
          <p:cNvSpPr/>
          <p:nvPr/>
        </p:nvSpPr>
        <p:spPr>
          <a:xfrm>
            <a:off x="8745891" y="4171896"/>
            <a:ext cx="1969061" cy="664460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FBAE6963-4FC1-497C-81AB-EF6F5AC791E3}"/>
              </a:ext>
            </a:extLst>
          </p:cNvPr>
          <p:cNvSpPr/>
          <p:nvPr/>
        </p:nvSpPr>
        <p:spPr>
          <a:xfrm>
            <a:off x="8823709" y="4242873"/>
            <a:ext cx="1813425" cy="522507"/>
          </a:xfrm>
          <a:custGeom>
            <a:avLst/>
            <a:gdLst>
              <a:gd name="connsiteX0" fmla="*/ 318671 w 4556760"/>
              <a:gd name="connsiteY0" fmla="*/ 0 h 1455033"/>
              <a:gd name="connsiteX1" fmla="*/ 4228086 w 4556760"/>
              <a:gd name="connsiteY1" fmla="*/ 0 h 1455033"/>
              <a:gd name="connsiteX2" fmla="*/ 4253129 w 4556760"/>
              <a:gd name="connsiteY2" fmla="*/ 124040 h 1455033"/>
              <a:gd name="connsiteX3" fmla="*/ 4546757 w 4556760"/>
              <a:gd name="connsiteY3" fmla="*/ 318670 h 1455033"/>
              <a:gd name="connsiteX4" fmla="*/ 4556760 w 4556760"/>
              <a:gd name="connsiteY4" fmla="*/ 317662 h 1455033"/>
              <a:gd name="connsiteX5" fmla="*/ 4556760 w 4556760"/>
              <a:gd name="connsiteY5" fmla="*/ 1137372 h 1455033"/>
              <a:gd name="connsiteX6" fmla="*/ 4546757 w 4556760"/>
              <a:gd name="connsiteY6" fmla="*/ 1136363 h 1455033"/>
              <a:gd name="connsiteX7" fmla="*/ 4253129 w 4556760"/>
              <a:gd name="connsiteY7" fmla="*/ 1330993 h 1455033"/>
              <a:gd name="connsiteX8" fmla="*/ 4228086 w 4556760"/>
              <a:gd name="connsiteY8" fmla="*/ 1455033 h 1455033"/>
              <a:gd name="connsiteX9" fmla="*/ 318671 w 4556760"/>
              <a:gd name="connsiteY9" fmla="*/ 1455033 h 1455033"/>
              <a:gd name="connsiteX10" fmla="*/ 293628 w 4556760"/>
              <a:gd name="connsiteY10" fmla="*/ 1330993 h 1455033"/>
              <a:gd name="connsiteX11" fmla="*/ 64223 w 4556760"/>
              <a:gd name="connsiteY11" fmla="*/ 1142837 h 1455033"/>
              <a:gd name="connsiteX12" fmla="*/ 0 w 4556760"/>
              <a:gd name="connsiteY12" fmla="*/ 1136363 h 1455033"/>
              <a:gd name="connsiteX13" fmla="*/ 0 w 4556760"/>
              <a:gd name="connsiteY13" fmla="*/ 318670 h 1455033"/>
              <a:gd name="connsiteX14" fmla="*/ 293629 w 4556760"/>
              <a:gd name="connsiteY14" fmla="*/ 124040 h 145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1455033">
                <a:moveTo>
                  <a:pt x="318671" y="0"/>
                </a:moveTo>
                <a:lnTo>
                  <a:pt x="4228086" y="0"/>
                </a:lnTo>
                <a:lnTo>
                  <a:pt x="4253129" y="124040"/>
                </a:lnTo>
                <a:cubicBezTo>
                  <a:pt x="4301506" y="238416"/>
                  <a:pt x="4414760" y="318670"/>
                  <a:pt x="4546757" y="318670"/>
                </a:cubicBezTo>
                <a:lnTo>
                  <a:pt x="4556760" y="317662"/>
                </a:lnTo>
                <a:lnTo>
                  <a:pt x="4556760" y="1137372"/>
                </a:lnTo>
                <a:lnTo>
                  <a:pt x="4546757" y="1136363"/>
                </a:lnTo>
                <a:cubicBezTo>
                  <a:pt x="4414760" y="1136363"/>
                  <a:pt x="4301506" y="1216617"/>
                  <a:pt x="4253129" y="1330993"/>
                </a:cubicBezTo>
                <a:lnTo>
                  <a:pt x="4228086" y="1455033"/>
                </a:lnTo>
                <a:lnTo>
                  <a:pt x="318671" y="1455033"/>
                </a:lnTo>
                <a:lnTo>
                  <a:pt x="293628" y="1330993"/>
                </a:lnTo>
                <a:cubicBezTo>
                  <a:pt x="253314" y="1235680"/>
                  <a:pt x="167947" y="1164062"/>
                  <a:pt x="64223" y="1142837"/>
                </a:cubicBezTo>
                <a:lnTo>
                  <a:pt x="0" y="1136363"/>
                </a:lnTo>
                <a:lnTo>
                  <a:pt x="0" y="318670"/>
                </a:lnTo>
                <a:cubicBezTo>
                  <a:pt x="131998" y="318670"/>
                  <a:pt x="245252" y="238416"/>
                  <a:pt x="293629" y="12404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19050">
            <a:solidFill>
              <a:schemeClr val="accent1"/>
            </a:solidFill>
          </a:ln>
          <a:effectLst>
            <a:innerShdw blurRad="190500">
              <a:schemeClr val="accent1">
                <a:lumMod val="50000"/>
                <a:alpha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gradFill>
                <a:gsLst>
                  <a:gs pos="0">
                    <a:schemeClr val="accent1">
                      <a:lumMod val="60000"/>
                      <a:lumOff val="40000"/>
                    </a:schemeClr>
                  </a:gs>
                  <a:gs pos="53100">
                    <a:srgbClr val="3C8E8E"/>
                  </a:gs>
                  <a:gs pos="100000">
                    <a:schemeClr val="accent5">
                      <a:lumMod val="50000"/>
                    </a:schemeClr>
                  </a:gs>
                </a:gsLst>
                <a:lin ang="54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  <a:sym typeface="Arial" panose="020B0604020202020204" pitchFamily="34" charset="0"/>
            </a:endParaRPr>
          </a:p>
        </p:txBody>
      </p:sp>
      <p:sp>
        <p:nvSpPr>
          <p:cNvPr id="125" name="文本框 124">
            <a:extLst>
              <a:ext uri="{FF2B5EF4-FFF2-40B4-BE49-F238E27FC236}">
                <a16:creationId xmlns:a16="http://schemas.microsoft.com/office/drawing/2014/main" id="{54C3CF43-0289-42B5-8339-CBF809A81B23}"/>
              </a:ext>
            </a:extLst>
          </p:cNvPr>
          <p:cNvSpPr txBox="1"/>
          <p:nvPr/>
        </p:nvSpPr>
        <p:spPr>
          <a:xfrm>
            <a:off x="9042927" y="4319460"/>
            <a:ext cx="137498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应用类活动</a:t>
            </a:r>
          </a:p>
        </p:txBody>
      </p:sp>
    </p:spTree>
    <p:extLst>
      <p:ext uri="{BB962C8B-B14F-4D97-AF65-F5344CB8AC3E}">
        <p14:creationId xmlns:p14="http://schemas.microsoft.com/office/powerpoint/2010/main" val="307935373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行业外部变化分析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174" name="任意多边形: 形状 173">
            <a:extLst>
              <a:ext uri="{FF2B5EF4-FFF2-40B4-BE49-F238E27FC236}">
                <a16:creationId xmlns:a16="http://schemas.microsoft.com/office/drawing/2014/main" id="{1EC93737-CDEE-41D8-8043-28733C957D0C}"/>
              </a:ext>
            </a:extLst>
          </p:cNvPr>
          <p:cNvSpPr/>
          <p:nvPr/>
        </p:nvSpPr>
        <p:spPr>
          <a:xfrm>
            <a:off x="736643" y="2415629"/>
            <a:ext cx="237229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DD3C2604-9432-41C4-AFC0-1EA17402C7D5}"/>
              </a:ext>
            </a:extLst>
          </p:cNvPr>
          <p:cNvSpPr/>
          <p:nvPr/>
        </p:nvSpPr>
        <p:spPr>
          <a:xfrm>
            <a:off x="3526521" y="2144514"/>
            <a:ext cx="237229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任意多边形: 形状 175">
            <a:extLst>
              <a:ext uri="{FF2B5EF4-FFF2-40B4-BE49-F238E27FC236}">
                <a16:creationId xmlns:a16="http://schemas.microsoft.com/office/drawing/2014/main" id="{4D969891-1884-475B-95C8-0A7061C1BBBB}"/>
              </a:ext>
            </a:extLst>
          </p:cNvPr>
          <p:cNvSpPr/>
          <p:nvPr/>
        </p:nvSpPr>
        <p:spPr>
          <a:xfrm>
            <a:off x="6316399" y="2395209"/>
            <a:ext cx="237229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7" name="任意多边形: 形状 176">
            <a:extLst>
              <a:ext uri="{FF2B5EF4-FFF2-40B4-BE49-F238E27FC236}">
                <a16:creationId xmlns:a16="http://schemas.microsoft.com/office/drawing/2014/main" id="{C17F7E03-87E7-4C58-848B-719A68308DC5}"/>
              </a:ext>
            </a:extLst>
          </p:cNvPr>
          <p:cNvSpPr/>
          <p:nvPr/>
        </p:nvSpPr>
        <p:spPr>
          <a:xfrm>
            <a:off x="9106277" y="2156353"/>
            <a:ext cx="237229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168" name="云图" descr="穿白云&#10;&#10;中度可信度描述已自动生成">
            <a:extLst>
              <a:ext uri="{FF2B5EF4-FFF2-40B4-BE49-F238E27FC236}">
                <a16:creationId xmlns:a16="http://schemas.microsoft.com/office/drawing/2014/main" id="{2796FD3C-ADCC-48C9-A447-3BA091E009D5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178" name="任意多边形: 形状 177">
            <a:extLst>
              <a:ext uri="{FF2B5EF4-FFF2-40B4-BE49-F238E27FC236}">
                <a16:creationId xmlns:a16="http://schemas.microsoft.com/office/drawing/2014/main" id="{651883BB-0DEC-49E8-8C4C-7015D1481284}"/>
              </a:ext>
            </a:extLst>
          </p:cNvPr>
          <p:cNvSpPr/>
          <p:nvPr/>
        </p:nvSpPr>
        <p:spPr>
          <a:xfrm rot="19765283">
            <a:off x="1523211" y="2606884"/>
            <a:ext cx="799155" cy="781632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DF2D19E5-997B-49A6-B351-B233299ECCF4}"/>
              </a:ext>
            </a:extLst>
          </p:cNvPr>
          <p:cNvSpPr txBox="1"/>
          <p:nvPr/>
        </p:nvSpPr>
        <p:spPr>
          <a:xfrm>
            <a:off x="1802773" y="2882061"/>
            <a:ext cx="240030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accent1">
                    <a:lumMod val="50000"/>
                  </a:schemeClr>
                </a:solidFill>
              </a:rPr>
              <a:t>1</a:t>
            </a:r>
            <a:endParaRPr lang="zh-CN" altLang="en-US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id="{AA5808FB-C00B-4394-974F-CE5FFDFCF364}"/>
              </a:ext>
            </a:extLst>
          </p:cNvPr>
          <p:cNvSpPr txBox="1"/>
          <p:nvPr/>
        </p:nvSpPr>
        <p:spPr>
          <a:xfrm>
            <a:off x="1047006" y="3754291"/>
            <a:ext cx="1751564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人们对知识付费观念的接受度越来越高。下面是展开分析内容。</a:t>
            </a:r>
          </a:p>
        </p:txBody>
      </p:sp>
      <p:sp>
        <p:nvSpPr>
          <p:cNvPr id="186" name="任意多边形: 形状 185">
            <a:extLst>
              <a:ext uri="{FF2B5EF4-FFF2-40B4-BE49-F238E27FC236}">
                <a16:creationId xmlns:a16="http://schemas.microsoft.com/office/drawing/2014/main" id="{944D0275-9952-4DA6-A087-EF3CE4EB7750}"/>
              </a:ext>
            </a:extLst>
          </p:cNvPr>
          <p:cNvSpPr/>
          <p:nvPr/>
        </p:nvSpPr>
        <p:spPr>
          <a:xfrm rot="19765283">
            <a:off x="4313089" y="2435434"/>
            <a:ext cx="799155" cy="781632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87" name="文本框 186">
            <a:extLst>
              <a:ext uri="{FF2B5EF4-FFF2-40B4-BE49-F238E27FC236}">
                <a16:creationId xmlns:a16="http://schemas.microsoft.com/office/drawing/2014/main" id="{9190DCA9-1BD3-4389-96CF-5E3565F56E6C}"/>
              </a:ext>
            </a:extLst>
          </p:cNvPr>
          <p:cNvSpPr txBox="1"/>
          <p:nvPr/>
        </p:nvSpPr>
        <p:spPr>
          <a:xfrm>
            <a:off x="4592651" y="2710611"/>
            <a:ext cx="240030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accent1">
                    <a:lumMod val="50000"/>
                  </a:schemeClr>
                </a:solidFill>
              </a:rPr>
              <a:t>2</a:t>
            </a:r>
            <a:endParaRPr lang="zh-CN" altLang="en-US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88" name="文本框 187">
            <a:extLst>
              <a:ext uri="{FF2B5EF4-FFF2-40B4-BE49-F238E27FC236}">
                <a16:creationId xmlns:a16="http://schemas.microsoft.com/office/drawing/2014/main" id="{B8387B25-326B-4B70-9897-0E1587767A20}"/>
              </a:ext>
            </a:extLst>
          </p:cNvPr>
          <p:cNvSpPr txBox="1"/>
          <p:nvPr/>
        </p:nvSpPr>
        <p:spPr>
          <a:xfrm>
            <a:off x="3836884" y="3582841"/>
            <a:ext cx="1751564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鼓励性政策越来越多。下面是展开分析内容。</a:t>
            </a:r>
          </a:p>
        </p:txBody>
      </p:sp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9DE6B302-40EC-4117-A60C-BFB9EE74C125}"/>
              </a:ext>
            </a:extLst>
          </p:cNvPr>
          <p:cNvSpPr/>
          <p:nvPr/>
        </p:nvSpPr>
        <p:spPr>
          <a:xfrm rot="19765283">
            <a:off x="7102967" y="2606884"/>
            <a:ext cx="799155" cy="781632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1" name="文本框 190">
            <a:extLst>
              <a:ext uri="{FF2B5EF4-FFF2-40B4-BE49-F238E27FC236}">
                <a16:creationId xmlns:a16="http://schemas.microsoft.com/office/drawing/2014/main" id="{81FBF5E5-CE78-47E4-8338-BDC64C2999BA}"/>
              </a:ext>
            </a:extLst>
          </p:cNvPr>
          <p:cNvSpPr txBox="1"/>
          <p:nvPr/>
        </p:nvSpPr>
        <p:spPr>
          <a:xfrm>
            <a:off x="7382529" y="2882061"/>
            <a:ext cx="240030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accent1">
                    <a:lumMod val="50000"/>
                  </a:schemeClr>
                </a:solidFill>
              </a:rPr>
              <a:t>3</a:t>
            </a:r>
            <a:endParaRPr lang="zh-CN" altLang="en-US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92" name="文本框 191">
            <a:extLst>
              <a:ext uri="{FF2B5EF4-FFF2-40B4-BE49-F238E27FC236}">
                <a16:creationId xmlns:a16="http://schemas.microsoft.com/office/drawing/2014/main" id="{474BA773-CB43-4781-9D14-03884C55B730}"/>
              </a:ext>
            </a:extLst>
          </p:cNvPr>
          <p:cNvSpPr txBox="1"/>
          <p:nvPr/>
        </p:nvSpPr>
        <p:spPr>
          <a:xfrm>
            <a:off x="6626762" y="3754291"/>
            <a:ext cx="1751564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网络工具的发展促进线上培训。下面是展开分析内容。</a:t>
            </a:r>
          </a:p>
        </p:txBody>
      </p:sp>
      <p:sp>
        <p:nvSpPr>
          <p:cNvPr id="194" name="任意多边形: 形状 193">
            <a:extLst>
              <a:ext uri="{FF2B5EF4-FFF2-40B4-BE49-F238E27FC236}">
                <a16:creationId xmlns:a16="http://schemas.microsoft.com/office/drawing/2014/main" id="{ED79F70D-5C07-4522-BC7C-B6A798394740}"/>
              </a:ext>
            </a:extLst>
          </p:cNvPr>
          <p:cNvSpPr/>
          <p:nvPr/>
        </p:nvSpPr>
        <p:spPr>
          <a:xfrm rot="19765283">
            <a:off x="9892845" y="2435434"/>
            <a:ext cx="799155" cy="781632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5" name="文本框 194">
            <a:extLst>
              <a:ext uri="{FF2B5EF4-FFF2-40B4-BE49-F238E27FC236}">
                <a16:creationId xmlns:a16="http://schemas.microsoft.com/office/drawing/2014/main" id="{4E7B9687-00AE-4E5D-A5DB-0CD6520B8B30}"/>
              </a:ext>
            </a:extLst>
          </p:cNvPr>
          <p:cNvSpPr txBox="1"/>
          <p:nvPr/>
        </p:nvSpPr>
        <p:spPr>
          <a:xfrm>
            <a:off x="10172407" y="2710611"/>
            <a:ext cx="240030" cy="27699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altLang="zh-CN" b="1" dirty="0">
                <a:solidFill>
                  <a:schemeClr val="accent1">
                    <a:lumMod val="50000"/>
                  </a:schemeClr>
                </a:solidFill>
              </a:rPr>
              <a:t>4</a:t>
            </a:r>
            <a:endParaRPr lang="zh-CN" altLang="en-US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96" name="文本框 195">
            <a:extLst>
              <a:ext uri="{FF2B5EF4-FFF2-40B4-BE49-F238E27FC236}">
                <a16:creationId xmlns:a16="http://schemas.microsoft.com/office/drawing/2014/main" id="{74FE96FB-4DBF-4C27-AAB8-5DF40EFCA780}"/>
              </a:ext>
            </a:extLst>
          </p:cNvPr>
          <p:cNvSpPr txBox="1"/>
          <p:nvPr/>
        </p:nvSpPr>
        <p:spPr>
          <a:xfrm>
            <a:off x="9416640" y="3582841"/>
            <a:ext cx="1751564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社群的发展对培训的积极作用。下面是展开分析内容。</a:t>
            </a:r>
          </a:p>
        </p:txBody>
      </p:sp>
    </p:spTree>
    <p:extLst>
      <p:ext uri="{BB962C8B-B14F-4D97-AF65-F5344CB8AC3E}">
        <p14:creationId xmlns:p14="http://schemas.microsoft.com/office/powerpoint/2010/main" val="21868336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形 1">
            <a:extLst>
              <a:ext uri="{FF2B5EF4-FFF2-40B4-BE49-F238E27FC236}">
                <a16:creationId xmlns:a16="http://schemas.microsoft.com/office/drawing/2014/main" id="{0DDF4175-9904-4E55-A9FC-A5CFBBAAF8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1068398" y="1729586"/>
            <a:ext cx="2406607" cy="2195262"/>
          </a:xfrm>
          <a:prstGeom prst="rect">
            <a:avLst/>
          </a:prstGeom>
          <a:effectLst/>
        </p:spPr>
      </p:pic>
      <p:sp>
        <p:nvSpPr>
          <p:cNvPr id="3" name="文本框 2">
            <a:extLst>
              <a:ext uri="{FF2B5EF4-FFF2-40B4-BE49-F238E27FC236}">
                <a16:creationId xmlns:a16="http://schemas.microsoft.com/office/drawing/2014/main" id="{4A3B8E5F-0124-4B27-8E3A-CF23443323A0}"/>
              </a:ext>
            </a:extLst>
          </p:cNvPr>
          <p:cNvSpPr txBox="1"/>
          <p:nvPr/>
        </p:nvSpPr>
        <p:spPr>
          <a:xfrm>
            <a:off x="1891504" y="3360742"/>
            <a:ext cx="412096" cy="114646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/>
            <a:r>
              <a:rPr lang="zh-CN" altLang="en-US" sz="32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目</a:t>
            </a:r>
            <a:endParaRPr lang="en-US" altLang="zh-CN" sz="3200" dirty="0">
              <a:solidFill>
                <a:schemeClr val="accent5">
                  <a:lumMod val="50000"/>
                </a:schemeClr>
              </a:solidFill>
              <a:latin typeface="+mj-ea"/>
              <a:ea typeface="+mj-ea"/>
            </a:endParaRPr>
          </a:p>
          <a:p>
            <a:pPr algn="just"/>
            <a:endParaRPr lang="en-US" altLang="zh-CN" sz="1050" dirty="0">
              <a:solidFill>
                <a:schemeClr val="accent5">
                  <a:lumMod val="50000"/>
                </a:schemeClr>
              </a:solidFill>
              <a:latin typeface="+mj-ea"/>
              <a:ea typeface="+mj-ea"/>
            </a:endParaRPr>
          </a:p>
          <a:p>
            <a:pPr algn="just"/>
            <a:r>
              <a:rPr lang="zh-CN" altLang="en-US" sz="32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录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7095AB3-817D-4640-9222-AFE30CCAA46B}"/>
              </a:ext>
            </a:extLst>
          </p:cNvPr>
          <p:cNvSpPr txBox="1">
            <a:spLocks/>
          </p:cNvSpPr>
          <p:nvPr/>
        </p:nvSpPr>
        <p:spPr>
          <a:xfrm>
            <a:off x="4246513" y="2321002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壹</a:t>
            </a:r>
          </a:p>
        </p:txBody>
      </p:sp>
      <p:sp>
        <p:nvSpPr>
          <p:cNvPr id="8" name="任意多边形: 形状 7">
            <a:extLst>
              <a:ext uri="{FF2B5EF4-FFF2-40B4-BE49-F238E27FC236}">
                <a16:creationId xmlns:a16="http://schemas.microsoft.com/office/drawing/2014/main" id="{EEEF4B9C-B744-4610-A225-A797EF5B38F1}"/>
              </a:ext>
            </a:extLst>
          </p:cNvPr>
          <p:cNvSpPr/>
          <p:nvPr/>
        </p:nvSpPr>
        <p:spPr>
          <a:xfrm flipH="1">
            <a:off x="4287274" y="2321002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54A790B-6671-4A93-8901-F74C4B57ACC2}"/>
              </a:ext>
            </a:extLst>
          </p:cNvPr>
          <p:cNvSpPr txBox="1"/>
          <p:nvPr/>
        </p:nvSpPr>
        <p:spPr>
          <a:xfrm>
            <a:off x="4696388" y="2435512"/>
            <a:ext cx="1634870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3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工作概述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12EE0D68-9A4D-4F13-A693-E13D74ABD4C5}"/>
              </a:ext>
            </a:extLst>
          </p:cNvPr>
          <p:cNvSpPr txBox="1">
            <a:spLocks/>
          </p:cNvSpPr>
          <p:nvPr/>
        </p:nvSpPr>
        <p:spPr>
          <a:xfrm>
            <a:off x="7605041" y="2321002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BEEAF8C2-B2CD-468E-A835-D21437C679DA}"/>
              </a:ext>
            </a:extLst>
          </p:cNvPr>
          <p:cNvSpPr/>
          <p:nvPr/>
        </p:nvSpPr>
        <p:spPr>
          <a:xfrm flipH="1">
            <a:off x="7645802" y="2321002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A8FFD6DE-ECF1-4013-8419-23C06107F20E}"/>
              </a:ext>
            </a:extLst>
          </p:cNvPr>
          <p:cNvSpPr txBox="1"/>
          <p:nvPr/>
        </p:nvSpPr>
        <p:spPr>
          <a:xfrm>
            <a:off x="8054916" y="2435512"/>
            <a:ext cx="1634870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3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68DA027E-0642-48FE-9837-180AE126EC14}"/>
              </a:ext>
            </a:extLst>
          </p:cNvPr>
          <p:cNvSpPr txBox="1">
            <a:spLocks/>
          </p:cNvSpPr>
          <p:nvPr/>
        </p:nvSpPr>
        <p:spPr>
          <a:xfrm>
            <a:off x="4243938" y="4013605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6CB95A8E-4764-421D-8973-B839A8722E36}"/>
              </a:ext>
            </a:extLst>
          </p:cNvPr>
          <p:cNvSpPr/>
          <p:nvPr/>
        </p:nvSpPr>
        <p:spPr>
          <a:xfrm flipH="1">
            <a:off x="4284699" y="4013605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9B847E0F-5EB8-4E8C-A294-349E0A368817}"/>
              </a:ext>
            </a:extLst>
          </p:cNvPr>
          <p:cNvSpPr txBox="1"/>
          <p:nvPr/>
        </p:nvSpPr>
        <p:spPr>
          <a:xfrm>
            <a:off x="4693813" y="4128115"/>
            <a:ext cx="1634870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3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4CBCBD1B-CB5D-4271-A608-2BB1C8557F33}"/>
              </a:ext>
            </a:extLst>
          </p:cNvPr>
          <p:cNvSpPr txBox="1">
            <a:spLocks/>
          </p:cNvSpPr>
          <p:nvPr/>
        </p:nvSpPr>
        <p:spPr>
          <a:xfrm>
            <a:off x="7602466" y="4013605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6FE85F9D-FBB9-46A8-B94F-AEB8FB4D6776}"/>
              </a:ext>
            </a:extLst>
          </p:cNvPr>
          <p:cNvSpPr/>
          <p:nvPr/>
        </p:nvSpPr>
        <p:spPr>
          <a:xfrm flipH="1">
            <a:off x="7643227" y="4013605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26204626-3460-4ED6-938E-5EE1E8F08AD1}"/>
              </a:ext>
            </a:extLst>
          </p:cNvPr>
          <p:cNvSpPr txBox="1"/>
          <p:nvPr/>
        </p:nvSpPr>
        <p:spPr>
          <a:xfrm>
            <a:off x="8052341" y="4128115"/>
            <a:ext cx="1634870" cy="49244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3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pic>
        <p:nvPicPr>
          <p:cNvPr id="24" name="图形 23">
            <a:extLst>
              <a:ext uri="{FF2B5EF4-FFF2-40B4-BE49-F238E27FC236}">
                <a16:creationId xmlns:a16="http://schemas.microsoft.com/office/drawing/2014/main" id="{38D5DC6E-43C7-426D-86B8-3A0A5876FA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9273886" y="925811"/>
            <a:ext cx="1905094" cy="1598582"/>
          </a:xfrm>
          <a:prstGeom prst="rect">
            <a:avLst/>
          </a:prstGeom>
          <a:scene3d>
            <a:camera prst="perspectiveLeft">
              <a:rot lat="0" lon="1800000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5173293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内部管理状况分析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C12E4EAB-DFB8-4D05-9157-B20C7355A03F}"/>
              </a:ext>
            </a:extLst>
          </p:cNvPr>
          <p:cNvSpPr>
            <a:spLocks/>
          </p:cNvSpPr>
          <p:nvPr/>
        </p:nvSpPr>
        <p:spPr>
          <a:xfrm>
            <a:off x="1286176" y="2013308"/>
            <a:ext cx="4691140" cy="1864200"/>
          </a:xfrm>
          <a:custGeom>
            <a:avLst/>
            <a:gdLst>
              <a:gd name="connsiteX0" fmla="*/ 372030 w 5497268"/>
              <a:gd name="connsiteY0" fmla="*/ 0 h 2134804"/>
              <a:gd name="connsiteX1" fmla="*/ 5125241 w 5497268"/>
              <a:gd name="connsiteY1" fmla="*/ 0 h 2134804"/>
              <a:gd name="connsiteX2" fmla="*/ 5166966 w 5497268"/>
              <a:gd name="connsiteY2" fmla="*/ 7364 h 2134804"/>
              <a:gd name="connsiteX3" fmla="*/ 5297348 w 5497268"/>
              <a:gd name="connsiteY3" fmla="*/ 158649 h 2134804"/>
              <a:gd name="connsiteX4" fmla="*/ 5300725 w 5497268"/>
              <a:gd name="connsiteY4" fmla="*/ 192147 h 2134804"/>
              <a:gd name="connsiteX5" fmla="*/ 5338621 w 5497268"/>
              <a:gd name="connsiteY5" fmla="*/ 195967 h 2134804"/>
              <a:gd name="connsiteX6" fmla="*/ 5489907 w 5497268"/>
              <a:gd name="connsiteY6" fmla="*/ 326350 h 2134804"/>
              <a:gd name="connsiteX7" fmla="*/ 5497268 w 5497268"/>
              <a:gd name="connsiteY7" fmla="*/ 368063 h 2134804"/>
              <a:gd name="connsiteX8" fmla="*/ 5497268 w 5497268"/>
              <a:gd name="connsiteY8" fmla="*/ 1766743 h 2134804"/>
              <a:gd name="connsiteX9" fmla="*/ 5489907 w 5497268"/>
              <a:gd name="connsiteY9" fmla="*/ 1808456 h 2134804"/>
              <a:gd name="connsiteX10" fmla="*/ 5338621 w 5497268"/>
              <a:gd name="connsiteY10" fmla="*/ 1938839 h 2134804"/>
              <a:gd name="connsiteX11" fmla="*/ 5300725 w 5497268"/>
              <a:gd name="connsiteY11" fmla="*/ 1942659 h 2134804"/>
              <a:gd name="connsiteX12" fmla="*/ 5297348 w 5497268"/>
              <a:gd name="connsiteY12" fmla="*/ 1976157 h 2134804"/>
              <a:gd name="connsiteX13" fmla="*/ 5166966 w 5497268"/>
              <a:gd name="connsiteY13" fmla="*/ 2127443 h 2134804"/>
              <a:gd name="connsiteX14" fmla="*/ 5125252 w 5497268"/>
              <a:gd name="connsiteY14" fmla="*/ 2134804 h 2134804"/>
              <a:gd name="connsiteX15" fmla="*/ 372018 w 5497268"/>
              <a:gd name="connsiteY15" fmla="*/ 2134804 h 2134804"/>
              <a:gd name="connsiteX16" fmla="*/ 330305 w 5497268"/>
              <a:gd name="connsiteY16" fmla="*/ 2127443 h 2134804"/>
              <a:gd name="connsiteX17" fmla="*/ 199922 w 5497268"/>
              <a:gd name="connsiteY17" fmla="*/ 1976157 h 2134804"/>
              <a:gd name="connsiteX18" fmla="*/ 196545 w 5497268"/>
              <a:gd name="connsiteY18" fmla="*/ 1942659 h 2134804"/>
              <a:gd name="connsiteX19" fmla="*/ 158649 w 5497268"/>
              <a:gd name="connsiteY19" fmla="*/ 1938839 h 2134804"/>
              <a:gd name="connsiteX20" fmla="*/ 7364 w 5497268"/>
              <a:gd name="connsiteY20" fmla="*/ 1808456 h 2134804"/>
              <a:gd name="connsiteX21" fmla="*/ 0 w 5497268"/>
              <a:gd name="connsiteY21" fmla="*/ 1766732 h 2134804"/>
              <a:gd name="connsiteX22" fmla="*/ 0 w 5497268"/>
              <a:gd name="connsiteY22" fmla="*/ 368075 h 2134804"/>
              <a:gd name="connsiteX23" fmla="*/ 7364 w 5497268"/>
              <a:gd name="connsiteY23" fmla="*/ 326350 h 2134804"/>
              <a:gd name="connsiteX24" fmla="*/ 158649 w 5497268"/>
              <a:gd name="connsiteY24" fmla="*/ 195967 h 2134804"/>
              <a:gd name="connsiteX25" fmla="*/ 196545 w 5497268"/>
              <a:gd name="connsiteY25" fmla="*/ 192147 h 2134804"/>
              <a:gd name="connsiteX26" fmla="*/ 199922 w 5497268"/>
              <a:gd name="connsiteY26" fmla="*/ 158649 h 2134804"/>
              <a:gd name="connsiteX27" fmla="*/ 330305 w 5497268"/>
              <a:gd name="connsiteY27" fmla="*/ 7364 h 213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97268" h="2134804">
                <a:moveTo>
                  <a:pt x="372030" y="0"/>
                </a:moveTo>
                <a:lnTo>
                  <a:pt x="5125241" y="0"/>
                </a:lnTo>
                <a:lnTo>
                  <a:pt x="5166966" y="7364"/>
                </a:lnTo>
                <a:cubicBezTo>
                  <a:pt x="5232919" y="31512"/>
                  <a:pt x="5283008" y="88569"/>
                  <a:pt x="5297348" y="158649"/>
                </a:cubicBezTo>
                <a:lnTo>
                  <a:pt x="5300725" y="192147"/>
                </a:lnTo>
                <a:lnTo>
                  <a:pt x="5338621" y="195967"/>
                </a:lnTo>
                <a:cubicBezTo>
                  <a:pt x="5408701" y="210307"/>
                  <a:pt x="5465758" y="260397"/>
                  <a:pt x="5489907" y="326350"/>
                </a:cubicBezTo>
                <a:lnTo>
                  <a:pt x="5497268" y="368063"/>
                </a:lnTo>
                <a:lnTo>
                  <a:pt x="5497268" y="1766743"/>
                </a:lnTo>
                <a:lnTo>
                  <a:pt x="5489907" y="1808456"/>
                </a:lnTo>
                <a:cubicBezTo>
                  <a:pt x="5465758" y="1874409"/>
                  <a:pt x="5408701" y="1924499"/>
                  <a:pt x="5338621" y="1938839"/>
                </a:cubicBezTo>
                <a:lnTo>
                  <a:pt x="5300725" y="1942659"/>
                </a:lnTo>
                <a:lnTo>
                  <a:pt x="5297348" y="1976157"/>
                </a:lnTo>
                <a:cubicBezTo>
                  <a:pt x="5283008" y="2046237"/>
                  <a:pt x="5232919" y="2103294"/>
                  <a:pt x="5166966" y="2127443"/>
                </a:cubicBezTo>
                <a:lnTo>
                  <a:pt x="5125252" y="2134804"/>
                </a:lnTo>
                <a:lnTo>
                  <a:pt x="372018" y="2134804"/>
                </a:lnTo>
                <a:lnTo>
                  <a:pt x="330305" y="2127443"/>
                </a:lnTo>
                <a:cubicBezTo>
                  <a:pt x="264352" y="2103294"/>
                  <a:pt x="214262" y="2046237"/>
                  <a:pt x="199922" y="1976157"/>
                </a:cubicBezTo>
                <a:lnTo>
                  <a:pt x="196545" y="1942659"/>
                </a:lnTo>
                <a:lnTo>
                  <a:pt x="158649" y="1938839"/>
                </a:lnTo>
                <a:cubicBezTo>
                  <a:pt x="88569" y="1924499"/>
                  <a:pt x="31512" y="1874409"/>
                  <a:pt x="7364" y="1808456"/>
                </a:cubicBezTo>
                <a:lnTo>
                  <a:pt x="0" y="1766732"/>
                </a:lnTo>
                <a:lnTo>
                  <a:pt x="0" y="368075"/>
                </a:lnTo>
                <a:lnTo>
                  <a:pt x="7364" y="326350"/>
                </a:lnTo>
                <a:cubicBezTo>
                  <a:pt x="31512" y="260397"/>
                  <a:pt x="88569" y="210307"/>
                  <a:pt x="158649" y="195967"/>
                </a:cubicBezTo>
                <a:lnTo>
                  <a:pt x="196545" y="192147"/>
                </a:lnTo>
                <a:lnTo>
                  <a:pt x="199922" y="158649"/>
                </a:lnTo>
                <a:cubicBezTo>
                  <a:pt x="214262" y="88569"/>
                  <a:pt x="264352" y="31512"/>
                  <a:pt x="330305" y="73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20000"/>
            </a:schemeClr>
          </a:solidFill>
          <a:ln>
            <a:solidFill>
              <a:schemeClr val="accent1"/>
            </a:solidFill>
          </a:ln>
          <a:effectLst>
            <a:outerShdw blurRad="127000" algn="ctr" rotWithShape="0">
              <a:schemeClr val="accent1">
                <a:lumMod val="20000"/>
                <a:lumOff val="8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2C300285-D971-4BD8-A179-411A409112AB}"/>
              </a:ext>
            </a:extLst>
          </p:cNvPr>
          <p:cNvSpPr>
            <a:spLocks/>
          </p:cNvSpPr>
          <p:nvPr/>
        </p:nvSpPr>
        <p:spPr>
          <a:xfrm>
            <a:off x="6214684" y="2013308"/>
            <a:ext cx="4691140" cy="1864200"/>
          </a:xfrm>
          <a:custGeom>
            <a:avLst/>
            <a:gdLst>
              <a:gd name="connsiteX0" fmla="*/ 372030 w 5497268"/>
              <a:gd name="connsiteY0" fmla="*/ 0 h 2134804"/>
              <a:gd name="connsiteX1" fmla="*/ 5125241 w 5497268"/>
              <a:gd name="connsiteY1" fmla="*/ 0 h 2134804"/>
              <a:gd name="connsiteX2" fmla="*/ 5166966 w 5497268"/>
              <a:gd name="connsiteY2" fmla="*/ 7364 h 2134804"/>
              <a:gd name="connsiteX3" fmla="*/ 5297348 w 5497268"/>
              <a:gd name="connsiteY3" fmla="*/ 158649 h 2134804"/>
              <a:gd name="connsiteX4" fmla="*/ 5300725 w 5497268"/>
              <a:gd name="connsiteY4" fmla="*/ 192147 h 2134804"/>
              <a:gd name="connsiteX5" fmla="*/ 5338621 w 5497268"/>
              <a:gd name="connsiteY5" fmla="*/ 195967 h 2134804"/>
              <a:gd name="connsiteX6" fmla="*/ 5489907 w 5497268"/>
              <a:gd name="connsiteY6" fmla="*/ 326350 h 2134804"/>
              <a:gd name="connsiteX7" fmla="*/ 5497268 w 5497268"/>
              <a:gd name="connsiteY7" fmla="*/ 368063 h 2134804"/>
              <a:gd name="connsiteX8" fmla="*/ 5497268 w 5497268"/>
              <a:gd name="connsiteY8" fmla="*/ 1766743 h 2134804"/>
              <a:gd name="connsiteX9" fmla="*/ 5489907 w 5497268"/>
              <a:gd name="connsiteY9" fmla="*/ 1808456 h 2134804"/>
              <a:gd name="connsiteX10" fmla="*/ 5338621 w 5497268"/>
              <a:gd name="connsiteY10" fmla="*/ 1938839 h 2134804"/>
              <a:gd name="connsiteX11" fmla="*/ 5300725 w 5497268"/>
              <a:gd name="connsiteY11" fmla="*/ 1942659 h 2134804"/>
              <a:gd name="connsiteX12" fmla="*/ 5297348 w 5497268"/>
              <a:gd name="connsiteY12" fmla="*/ 1976157 h 2134804"/>
              <a:gd name="connsiteX13" fmla="*/ 5166966 w 5497268"/>
              <a:gd name="connsiteY13" fmla="*/ 2127443 h 2134804"/>
              <a:gd name="connsiteX14" fmla="*/ 5125252 w 5497268"/>
              <a:gd name="connsiteY14" fmla="*/ 2134804 h 2134804"/>
              <a:gd name="connsiteX15" fmla="*/ 372018 w 5497268"/>
              <a:gd name="connsiteY15" fmla="*/ 2134804 h 2134804"/>
              <a:gd name="connsiteX16" fmla="*/ 330305 w 5497268"/>
              <a:gd name="connsiteY16" fmla="*/ 2127443 h 2134804"/>
              <a:gd name="connsiteX17" fmla="*/ 199922 w 5497268"/>
              <a:gd name="connsiteY17" fmla="*/ 1976157 h 2134804"/>
              <a:gd name="connsiteX18" fmla="*/ 196545 w 5497268"/>
              <a:gd name="connsiteY18" fmla="*/ 1942659 h 2134804"/>
              <a:gd name="connsiteX19" fmla="*/ 158649 w 5497268"/>
              <a:gd name="connsiteY19" fmla="*/ 1938839 h 2134804"/>
              <a:gd name="connsiteX20" fmla="*/ 7364 w 5497268"/>
              <a:gd name="connsiteY20" fmla="*/ 1808456 h 2134804"/>
              <a:gd name="connsiteX21" fmla="*/ 0 w 5497268"/>
              <a:gd name="connsiteY21" fmla="*/ 1766732 h 2134804"/>
              <a:gd name="connsiteX22" fmla="*/ 0 w 5497268"/>
              <a:gd name="connsiteY22" fmla="*/ 368075 h 2134804"/>
              <a:gd name="connsiteX23" fmla="*/ 7364 w 5497268"/>
              <a:gd name="connsiteY23" fmla="*/ 326350 h 2134804"/>
              <a:gd name="connsiteX24" fmla="*/ 158649 w 5497268"/>
              <a:gd name="connsiteY24" fmla="*/ 195967 h 2134804"/>
              <a:gd name="connsiteX25" fmla="*/ 196545 w 5497268"/>
              <a:gd name="connsiteY25" fmla="*/ 192147 h 2134804"/>
              <a:gd name="connsiteX26" fmla="*/ 199922 w 5497268"/>
              <a:gd name="connsiteY26" fmla="*/ 158649 h 2134804"/>
              <a:gd name="connsiteX27" fmla="*/ 330305 w 5497268"/>
              <a:gd name="connsiteY27" fmla="*/ 7364 h 213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97268" h="2134804">
                <a:moveTo>
                  <a:pt x="372030" y="0"/>
                </a:moveTo>
                <a:lnTo>
                  <a:pt x="5125241" y="0"/>
                </a:lnTo>
                <a:lnTo>
                  <a:pt x="5166966" y="7364"/>
                </a:lnTo>
                <a:cubicBezTo>
                  <a:pt x="5232919" y="31512"/>
                  <a:pt x="5283008" y="88569"/>
                  <a:pt x="5297348" y="158649"/>
                </a:cubicBezTo>
                <a:lnTo>
                  <a:pt x="5300725" y="192147"/>
                </a:lnTo>
                <a:lnTo>
                  <a:pt x="5338621" y="195967"/>
                </a:lnTo>
                <a:cubicBezTo>
                  <a:pt x="5408701" y="210307"/>
                  <a:pt x="5465758" y="260397"/>
                  <a:pt x="5489907" y="326350"/>
                </a:cubicBezTo>
                <a:lnTo>
                  <a:pt x="5497268" y="368063"/>
                </a:lnTo>
                <a:lnTo>
                  <a:pt x="5497268" y="1766743"/>
                </a:lnTo>
                <a:lnTo>
                  <a:pt x="5489907" y="1808456"/>
                </a:lnTo>
                <a:cubicBezTo>
                  <a:pt x="5465758" y="1874409"/>
                  <a:pt x="5408701" y="1924499"/>
                  <a:pt x="5338621" y="1938839"/>
                </a:cubicBezTo>
                <a:lnTo>
                  <a:pt x="5300725" y="1942659"/>
                </a:lnTo>
                <a:lnTo>
                  <a:pt x="5297348" y="1976157"/>
                </a:lnTo>
                <a:cubicBezTo>
                  <a:pt x="5283008" y="2046237"/>
                  <a:pt x="5232919" y="2103294"/>
                  <a:pt x="5166966" y="2127443"/>
                </a:cubicBezTo>
                <a:lnTo>
                  <a:pt x="5125252" y="2134804"/>
                </a:lnTo>
                <a:lnTo>
                  <a:pt x="372018" y="2134804"/>
                </a:lnTo>
                <a:lnTo>
                  <a:pt x="330305" y="2127443"/>
                </a:lnTo>
                <a:cubicBezTo>
                  <a:pt x="264352" y="2103294"/>
                  <a:pt x="214262" y="2046237"/>
                  <a:pt x="199922" y="1976157"/>
                </a:cubicBezTo>
                <a:lnTo>
                  <a:pt x="196545" y="1942659"/>
                </a:lnTo>
                <a:lnTo>
                  <a:pt x="158649" y="1938839"/>
                </a:lnTo>
                <a:cubicBezTo>
                  <a:pt x="88569" y="1924499"/>
                  <a:pt x="31512" y="1874409"/>
                  <a:pt x="7364" y="1808456"/>
                </a:cubicBezTo>
                <a:lnTo>
                  <a:pt x="0" y="1766732"/>
                </a:lnTo>
                <a:lnTo>
                  <a:pt x="0" y="368075"/>
                </a:lnTo>
                <a:lnTo>
                  <a:pt x="7364" y="326350"/>
                </a:lnTo>
                <a:cubicBezTo>
                  <a:pt x="31512" y="260397"/>
                  <a:pt x="88569" y="210307"/>
                  <a:pt x="158649" y="195967"/>
                </a:cubicBezTo>
                <a:lnTo>
                  <a:pt x="196545" y="192147"/>
                </a:lnTo>
                <a:lnTo>
                  <a:pt x="199922" y="158649"/>
                </a:lnTo>
                <a:cubicBezTo>
                  <a:pt x="214262" y="88569"/>
                  <a:pt x="264352" y="31512"/>
                  <a:pt x="330305" y="73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20000"/>
            </a:schemeClr>
          </a:solidFill>
          <a:ln>
            <a:solidFill>
              <a:schemeClr val="accent1"/>
            </a:solidFill>
          </a:ln>
          <a:effectLst>
            <a:outerShdw blurRad="127000" algn="ctr" rotWithShape="0">
              <a:schemeClr val="accent1">
                <a:lumMod val="20000"/>
                <a:lumOff val="8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133603EC-12B9-4D95-93A9-FF58A8898CEE}"/>
              </a:ext>
            </a:extLst>
          </p:cNvPr>
          <p:cNvSpPr>
            <a:spLocks/>
          </p:cNvSpPr>
          <p:nvPr/>
        </p:nvSpPr>
        <p:spPr>
          <a:xfrm>
            <a:off x="6214684" y="4102623"/>
            <a:ext cx="4691140" cy="1864200"/>
          </a:xfrm>
          <a:custGeom>
            <a:avLst/>
            <a:gdLst>
              <a:gd name="connsiteX0" fmla="*/ 372030 w 5497268"/>
              <a:gd name="connsiteY0" fmla="*/ 0 h 2134804"/>
              <a:gd name="connsiteX1" fmla="*/ 5125241 w 5497268"/>
              <a:gd name="connsiteY1" fmla="*/ 0 h 2134804"/>
              <a:gd name="connsiteX2" fmla="*/ 5166966 w 5497268"/>
              <a:gd name="connsiteY2" fmla="*/ 7364 h 2134804"/>
              <a:gd name="connsiteX3" fmla="*/ 5297348 w 5497268"/>
              <a:gd name="connsiteY3" fmla="*/ 158649 h 2134804"/>
              <a:gd name="connsiteX4" fmla="*/ 5300725 w 5497268"/>
              <a:gd name="connsiteY4" fmla="*/ 192147 h 2134804"/>
              <a:gd name="connsiteX5" fmla="*/ 5338621 w 5497268"/>
              <a:gd name="connsiteY5" fmla="*/ 195967 h 2134804"/>
              <a:gd name="connsiteX6" fmla="*/ 5489907 w 5497268"/>
              <a:gd name="connsiteY6" fmla="*/ 326350 h 2134804"/>
              <a:gd name="connsiteX7" fmla="*/ 5497268 w 5497268"/>
              <a:gd name="connsiteY7" fmla="*/ 368063 h 2134804"/>
              <a:gd name="connsiteX8" fmla="*/ 5497268 w 5497268"/>
              <a:gd name="connsiteY8" fmla="*/ 1766743 h 2134804"/>
              <a:gd name="connsiteX9" fmla="*/ 5489907 w 5497268"/>
              <a:gd name="connsiteY9" fmla="*/ 1808456 h 2134804"/>
              <a:gd name="connsiteX10" fmla="*/ 5338621 w 5497268"/>
              <a:gd name="connsiteY10" fmla="*/ 1938839 h 2134804"/>
              <a:gd name="connsiteX11" fmla="*/ 5300725 w 5497268"/>
              <a:gd name="connsiteY11" fmla="*/ 1942659 h 2134804"/>
              <a:gd name="connsiteX12" fmla="*/ 5297348 w 5497268"/>
              <a:gd name="connsiteY12" fmla="*/ 1976157 h 2134804"/>
              <a:gd name="connsiteX13" fmla="*/ 5166966 w 5497268"/>
              <a:gd name="connsiteY13" fmla="*/ 2127443 h 2134804"/>
              <a:gd name="connsiteX14" fmla="*/ 5125252 w 5497268"/>
              <a:gd name="connsiteY14" fmla="*/ 2134804 h 2134804"/>
              <a:gd name="connsiteX15" fmla="*/ 372018 w 5497268"/>
              <a:gd name="connsiteY15" fmla="*/ 2134804 h 2134804"/>
              <a:gd name="connsiteX16" fmla="*/ 330305 w 5497268"/>
              <a:gd name="connsiteY16" fmla="*/ 2127443 h 2134804"/>
              <a:gd name="connsiteX17" fmla="*/ 199922 w 5497268"/>
              <a:gd name="connsiteY17" fmla="*/ 1976157 h 2134804"/>
              <a:gd name="connsiteX18" fmla="*/ 196545 w 5497268"/>
              <a:gd name="connsiteY18" fmla="*/ 1942659 h 2134804"/>
              <a:gd name="connsiteX19" fmla="*/ 158649 w 5497268"/>
              <a:gd name="connsiteY19" fmla="*/ 1938839 h 2134804"/>
              <a:gd name="connsiteX20" fmla="*/ 7364 w 5497268"/>
              <a:gd name="connsiteY20" fmla="*/ 1808456 h 2134804"/>
              <a:gd name="connsiteX21" fmla="*/ 0 w 5497268"/>
              <a:gd name="connsiteY21" fmla="*/ 1766732 h 2134804"/>
              <a:gd name="connsiteX22" fmla="*/ 0 w 5497268"/>
              <a:gd name="connsiteY22" fmla="*/ 368075 h 2134804"/>
              <a:gd name="connsiteX23" fmla="*/ 7364 w 5497268"/>
              <a:gd name="connsiteY23" fmla="*/ 326350 h 2134804"/>
              <a:gd name="connsiteX24" fmla="*/ 158649 w 5497268"/>
              <a:gd name="connsiteY24" fmla="*/ 195967 h 2134804"/>
              <a:gd name="connsiteX25" fmla="*/ 196545 w 5497268"/>
              <a:gd name="connsiteY25" fmla="*/ 192147 h 2134804"/>
              <a:gd name="connsiteX26" fmla="*/ 199922 w 5497268"/>
              <a:gd name="connsiteY26" fmla="*/ 158649 h 2134804"/>
              <a:gd name="connsiteX27" fmla="*/ 330305 w 5497268"/>
              <a:gd name="connsiteY27" fmla="*/ 7364 h 213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97268" h="2134804">
                <a:moveTo>
                  <a:pt x="372030" y="0"/>
                </a:moveTo>
                <a:lnTo>
                  <a:pt x="5125241" y="0"/>
                </a:lnTo>
                <a:lnTo>
                  <a:pt x="5166966" y="7364"/>
                </a:lnTo>
                <a:cubicBezTo>
                  <a:pt x="5232919" y="31512"/>
                  <a:pt x="5283008" y="88569"/>
                  <a:pt x="5297348" y="158649"/>
                </a:cubicBezTo>
                <a:lnTo>
                  <a:pt x="5300725" y="192147"/>
                </a:lnTo>
                <a:lnTo>
                  <a:pt x="5338621" y="195967"/>
                </a:lnTo>
                <a:cubicBezTo>
                  <a:pt x="5408701" y="210307"/>
                  <a:pt x="5465758" y="260397"/>
                  <a:pt x="5489907" y="326350"/>
                </a:cubicBezTo>
                <a:lnTo>
                  <a:pt x="5497268" y="368063"/>
                </a:lnTo>
                <a:lnTo>
                  <a:pt x="5497268" y="1766743"/>
                </a:lnTo>
                <a:lnTo>
                  <a:pt x="5489907" y="1808456"/>
                </a:lnTo>
                <a:cubicBezTo>
                  <a:pt x="5465758" y="1874409"/>
                  <a:pt x="5408701" y="1924499"/>
                  <a:pt x="5338621" y="1938839"/>
                </a:cubicBezTo>
                <a:lnTo>
                  <a:pt x="5300725" y="1942659"/>
                </a:lnTo>
                <a:lnTo>
                  <a:pt x="5297348" y="1976157"/>
                </a:lnTo>
                <a:cubicBezTo>
                  <a:pt x="5283008" y="2046237"/>
                  <a:pt x="5232919" y="2103294"/>
                  <a:pt x="5166966" y="2127443"/>
                </a:cubicBezTo>
                <a:lnTo>
                  <a:pt x="5125252" y="2134804"/>
                </a:lnTo>
                <a:lnTo>
                  <a:pt x="372018" y="2134804"/>
                </a:lnTo>
                <a:lnTo>
                  <a:pt x="330305" y="2127443"/>
                </a:lnTo>
                <a:cubicBezTo>
                  <a:pt x="264352" y="2103294"/>
                  <a:pt x="214262" y="2046237"/>
                  <a:pt x="199922" y="1976157"/>
                </a:cubicBezTo>
                <a:lnTo>
                  <a:pt x="196545" y="1942659"/>
                </a:lnTo>
                <a:lnTo>
                  <a:pt x="158649" y="1938839"/>
                </a:lnTo>
                <a:cubicBezTo>
                  <a:pt x="88569" y="1924499"/>
                  <a:pt x="31512" y="1874409"/>
                  <a:pt x="7364" y="1808456"/>
                </a:cubicBezTo>
                <a:lnTo>
                  <a:pt x="0" y="1766732"/>
                </a:lnTo>
                <a:lnTo>
                  <a:pt x="0" y="368075"/>
                </a:lnTo>
                <a:lnTo>
                  <a:pt x="7364" y="326350"/>
                </a:lnTo>
                <a:cubicBezTo>
                  <a:pt x="31512" y="260397"/>
                  <a:pt x="88569" y="210307"/>
                  <a:pt x="158649" y="195967"/>
                </a:cubicBezTo>
                <a:lnTo>
                  <a:pt x="196545" y="192147"/>
                </a:lnTo>
                <a:lnTo>
                  <a:pt x="199922" y="158649"/>
                </a:lnTo>
                <a:cubicBezTo>
                  <a:pt x="214262" y="88569"/>
                  <a:pt x="264352" y="31512"/>
                  <a:pt x="330305" y="73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20000"/>
            </a:schemeClr>
          </a:solidFill>
          <a:ln>
            <a:solidFill>
              <a:schemeClr val="accent1"/>
            </a:solidFill>
          </a:ln>
          <a:effectLst>
            <a:outerShdw blurRad="127000" algn="ctr" rotWithShape="0">
              <a:schemeClr val="accent1">
                <a:lumMod val="20000"/>
                <a:lumOff val="8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3EF2233A-13E2-41CD-8497-60A1867929B2}"/>
              </a:ext>
            </a:extLst>
          </p:cNvPr>
          <p:cNvSpPr>
            <a:spLocks/>
          </p:cNvSpPr>
          <p:nvPr/>
        </p:nvSpPr>
        <p:spPr>
          <a:xfrm>
            <a:off x="1286176" y="4102623"/>
            <a:ext cx="4691140" cy="1864200"/>
          </a:xfrm>
          <a:custGeom>
            <a:avLst/>
            <a:gdLst>
              <a:gd name="connsiteX0" fmla="*/ 372030 w 5497268"/>
              <a:gd name="connsiteY0" fmla="*/ 0 h 2134804"/>
              <a:gd name="connsiteX1" fmla="*/ 5125241 w 5497268"/>
              <a:gd name="connsiteY1" fmla="*/ 0 h 2134804"/>
              <a:gd name="connsiteX2" fmla="*/ 5166966 w 5497268"/>
              <a:gd name="connsiteY2" fmla="*/ 7364 h 2134804"/>
              <a:gd name="connsiteX3" fmla="*/ 5297348 w 5497268"/>
              <a:gd name="connsiteY3" fmla="*/ 158649 h 2134804"/>
              <a:gd name="connsiteX4" fmla="*/ 5300725 w 5497268"/>
              <a:gd name="connsiteY4" fmla="*/ 192147 h 2134804"/>
              <a:gd name="connsiteX5" fmla="*/ 5338621 w 5497268"/>
              <a:gd name="connsiteY5" fmla="*/ 195967 h 2134804"/>
              <a:gd name="connsiteX6" fmla="*/ 5489907 w 5497268"/>
              <a:gd name="connsiteY6" fmla="*/ 326350 h 2134804"/>
              <a:gd name="connsiteX7" fmla="*/ 5497268 w 5497268"/>
              <a:gd name="connsiteY7" fmla="*/ 368063 h 2134804"/>
              <a:gd name="connsiteX8" fmla="*/ 5497268 w 5497268"/>
              <a:gd name="connsiteY8" fmla="*/ 1766743 h 2134804"/>
              <a:gd name="connsiteX9" fmla="*/ 5489907 w 5497268"/>
              <a:gd name="connsiteY9" fmla="*/ 1808456 h 2134804"/>
              <a:gd name="connsiteX10" fmla="*/ 5338621 w 5497268"/>
              <a:gd name="connsiteY10" fmla="*/ 1938839 h 2134804"/>
              <a:gd name="connsiteX11" fmla="*/ 5300725 w 5497268"/>
              <a:gd name="connsiteY11" fmla="*/ 1942659 h 2134804"/>
              <a:gd name="connsiteX12" fmla="*/ 5297348 w 5497268"/>
              <a:gd name="connsiteY12" fmla="*/ 1976157 h 2134804"/>
              <a:gd name="connsiteX13" fmla="*/ 5166966 w 5497268"/>
              <a:gd name="connsiteY13" fmla="*/ 2127443 h 2134804"/>
              <a:gd name="connsiteX14" fmla="*/ 5125252 w 5497268"/>
              <a:gd name="connsiteY14" fmla="*/ 2134804 h 2134804"/>
              <a:gd name="connsiteX15" fmla="*/ 372018 w 5497268"/>
              <a:gd name="connsiteY15" fmla="*/ 2134804 h 2134804"/>
              <a:gd name="connsiteX16" fmla="*/ 330305 w 5497268"/>
              <a:gd name="connsiteY16" fmla="*/ 2127443 h 2134804"/>
              <a:gd name="connsiteX17" fmla="*/ 199922 w 5497268"/>
              <a:gd name="connsiteY17" fmla="*/ 1976157 h 2134804"/>
              <a:gd name="connsiteX18" fmla="*/ 196545 w 5497268"/>
              <a:gd name="connsiteY18" fmla="*/ 1942659 h 2134804"/>
              <a:gd name="connsiteX19" fmla="*/ 158649 w 5497268"/>
              <a:gd name="connsiteY19" fmla="*/ 1938839 h 2134804"/>
              <a:gd name="connsiteX20" fmla="*/ 7364 w 5497268"/>
              <a:gd name="connsiteY20" fmla="*/ 1808456 h 2134804"/>
              <a:gd name="connsiteX21" fmla="*/ 0 w 5497268"/>
              <a:gd name="connsiteY21" fmla="*/ 1766732 h 2134804"/>
              <a:gd name="connsiteX22" fmla="*/ 0 w 5497268"/>
              <a:gd name="connsiteY22" fmla="*/ 368075 h 2134804"/>
              <a:gd name="connsiteX23" fmla="*/ 7364 w 5497268"/>
              <a:gd name="connsiteY23" fmla="*/ 326350 h 2134804"/>
              <a:gd name="connsiteX24" fmla="*/ 158649 w 5497268"/>
              <a:gd name="connsiteY24" fmla="*/ 195967 h 2134804"/>
              <a:gd name="connsiteX25" fmla="*/ 196545 w 5497268"/>
              <a:gd name="connsiteY25" fmla="*/ 192147 h 2134804"/>
              <a:gd name="connsiteX26" fmla="*/ 199922 w 5497268"/>
              <a:gd name="connsiteY26" fmla="*/ 158649 h 2134804"/>
              <a:gd name="connsiteX27" fmla="*/ 330305 w 5497268"/>
              <a:gd name="connsiteY27" fmla="*/ 7364 h 2134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97268" h="2134804">
                <a:moveTo>
                  <a:pt x="372030" y="0"/>
                </a:moveTo>
                <a:lnTo>
                  <a:pt x="5125241" y="0"/>
                </a:lnTo>
                <a:lnTo>
                  <a:pt x="5166966" y="7364"/>
                </a:lnTo>
                <a:cubicBezTo>
                  <a:pt x="5232919" y="31512"/>
                  <a:pt x="5283008" y="88569"/>
                  <a:pt x="5297348" y="158649"/>
                </a:cubicBezTo>
                <a:lnTo>
                  <a:pt x="5300725" y="192147"/>
                </a:lnTo>
                <a:lnTo>
                  <a:pt x="5338621" y="195967"/>
                </a:lnTo>
                <a:cubicBezTo>
                  <a:pt x="5408701" y="210307"/>
                  <a:pt x="5465758" y="260397"/>
                  <a:pt x="5489907" y="326350"/>
                </a:cubicBezTo>
                <a:lnTo>
                  <a:pt x="5497268" y="368063"/>
                </a:lnTo>
                <a:lnTo>
                  <a:pt x="5497268" y="1766743"/>
                </a:lnTo>
                <a:lnTo>
                  <a:pt x="5489907" y="1808456"/>
                </a:lnTo>
                <a:cubicBezTo>
                  <a:pt x="5465758" y="1874409"/>
                  <a:pt x="5408701" y="1924499"/>
                  <a:pt x="5338621" y="1938839"/>
                </a:cubicBezTo>
                <a:lnTo>
                  <a:pt x="5300725" y="1942659"/>
                </a:lnTo>
                <a:lnTo>
                  <a:pt x="5297348" y="1976157"/>
                </a:lnTo>
                <a:cubicBezTo>
                  <a:pt x="5283008" y="2046237"/>
                  <a:pt x="5232919" y="2103294"/>
                  <a:pt x="5166966" y="2127443"/>
                </a:cubicBezTo>
                <a:lnTo>
                  <a:pt x="5125252" y="2134804"/>
                </a:lnTo>
                <a:lnTo>
                  <a:pt x="372018" y="2134804"/>
                </a:lnTo>
                <a:lnTo>
                  <a:pt x="330305" y="2127443"/>
                </a:lnTo>
                <a:cubicBezTo>
                  <a:pt x="264352" y="2103294"/>
                  <a:pt x="214262" y="2046237"/>
                  <a:pt x="199922" y="1976157"/>
                </a:cubicBezTo>
                <a:lnTo>
                  <a:pt x="196545" y="1942659"/>
                </a:lnTo>
                <a:lnTo>
                  <a:pt x="158649" y="1938839"/>
                </a:lnTo>
                <a:cubicBezTo>
                  <a:pt x="88569" y="1924499"/>
                  <a:pt x="31512" y="1874409"/>
                  <a:pt x="7364" y="1808456"/>
                </a:cubicBezTo>
                <a:lnTo>
                  <a:pt x="0" y="1766732"/>
                </a:lnTo>
                <a:lnTo>
                  <a:pt x="0" y="368075"/>
                </a:lnTo>
                <a:lnTo>
                  <a:pt x="7364" y="326350"/>
                </a:lnTo>
                <a:cubicBezTo>
                  <a:pt x="31512" y="260397"/>
                  <a:pt x="88569" y="210307"/>
                  <a:pt x="158649" y="195967"/>
                </a:cubicBezTo>
                <a:lnTo>
                  <a:pt x="196545" y="192147"/>
                </a:lnTo>
                <a:lnTo>
                  <a:pt x="199922" y="158649"/>
                </a:lnTo>
                <a:cubicBezTo>
                  <a:pt x="214262" y="88569"/>
                  <a:pt x="264352" y="31512"/>
                  <a:pt x="330305" y="73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20000"/>
            </a:schemeClr>
          </a:solidFill>
          <a:ln>
            <a:solidFill>
              <a:schemeClr val="accent1"/>
            </a:solidFill>
          </a:ln>
          <a:effectLst>
            <a:outerShdw blurRad="127000" algn="ctr" rotWithShape="0">
              <a:schemeClr val="accent1">
                <a:lumMod val="20000"/>
                <a:lumOff val="80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OPPOSans R" panose="00020600040101010101" pitchFamily="18" charset="-122"/>
              <a:cs typeface="+mn-cs"/>
            </a:endParaRPr>
          </a:p>
        </p:txBody>
      </p:sp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3CBDA563-8752-45BC-AB28-BC155B2F625B}"/>
              </a:ext>
            </a:extLst>
          </p:cNvPr>
          <p:cNvSpPr/>
          <p:nvPr/>
        </p:nvSpPr>
        <p:spPr>
          <a:xfrm>
            <a:off x="1641776" y="4955844"/>
            <a:ext cx="720000" cy="720000"/>
          </a:xfrm>
          <a:custGeom>
            <a:avLst/>
            <a:gdLst>
              <a:gd name="connsiteX0" fmla="*/ 587406 w 1428394"/>
              <a:gd name="connsiteY0" fmla="*/ 1245242 h 1377394"/>
              <a:gd name="connsiteX1" fmla="*/ 584534 w 1428394"/>
              <a:gd name="connsiteY1" fmla="*/ 1251610 h 1377394"/>
              <a:gd name="connsiteX2" fmla="*/ 593595 w 1428394"/>
              <a:gd name="connsiteY2" fmla="*/ 1271222 h 1377394"/>
              <a:gd name="connsiteX3" fmla="*/ 612100 w 1428394"/>
              <a:gd name="connsiteY3" fmla="*/ 1297963 h 1377394"/>
              <a:gd name="connsiteX4" fmla="*/ 628944 w 1428394"/>
              <a:gd name="connsiteY4" fmla="*/ 1313436 h 1377394"/>
              <a:gd name="connsiteX5" fmla="*/ 648023 w 1428394"/>
              <a:gd name="connsiteY5" fmla="*/ 1355584 h 1377394"/>
              <a:gd name="connsiteX6" fmla="*/ 637240 w 1428394"/>
              <a:gd name="connsiteY6" fmla="*/ 1304969 h 1377394"/>
              <a:gd name="connsiteX7" fmla="*/ 627030 w 1428394"/>
              <a:gd name="connsiteY7" fmla="*/ 1286694 h 1377394"/>
              <a:gd name="connsiteX8" fmla="*/ 629200 w 1428394"/>
              <a:gd name="connsiteY8" fmla="*/ 1258932 h 1377394"/>
              <a:gd name="connsiteX9" fmla="*/ 617260 w 1428394"/>
              <a:gd name="connsiteY9" fmla="*/ 1254072 h 1377394"/>
              <a:gd name="connsiteX10" fmla="*/ 599786 w 1428394"/>
              <a:gd name="connsiteY10" fmla="*/ 1246961 h 1377394"/>
              <a:gd name="connsiteX11" fmla="*/ 591193 w 1428394"/>
              <a:gd name="connsiteY11" fmla="*/ 1245768 h 1377394"/>
              <a:gd name="connsiteX12" fmla="*/ 589565 w 1428394"/>
              <a:gd name="connsiteY12" fmla="*/ 1245542 h 1377394"/>
              <a:gd name="connsiteX13" fmla="*/ 435610 w 1428394"/>
              <a:gd name="connsiteY13" fmla="*/ 1181251 h 1377394"/>
              <a:gd name="connsiteX14" fmla="*/ 430634 w 1428394"/>
              <a:gd name="connsiteY14" fmla="*/ 1181442 h 1377394"/>
              <a:gd name="connsiteX15" fmla="*/ 439631 w 1428394"/>
              <a:gd name="connsiteY15" fmla="*/ 1192649 h 1377394"/>
              <a:gd name="connsiteX16" fmla="*/ 487934 w 1428394"/>
              <a:gd name="connsiteY16" fmla="*/ 1220666 h 1377394"/>
              <a:gd name="connsiteX17" fmla="*/ 446522 w 1428394"/>
              <a:gd name="connsiteY17" fmla="*/ 1188319 h 1377394"/>
              <a:gd name="connsiteX18" fmla="*/ 435610 w 1428394"/>
              <a:gd name="connsiteY18" fmla="*/ 1181251 h 1377394"/>
              <a:gd name="connsiteX19" fmla="*/ 490868 w 1428394"/>
              <a:gd name="connsiteY19" fmla="*/ 1181124 h 1377394"/>
              <a:gd name="connsiteX20" fmla="*/ 490868 w 1428394"/>
              <a:gd name="connsiteY20" fmla="*/ 1181125 h 1377394"/>
              <a:gd name="connsiteX21" fmla="*/ 484935 w 1428394"/>
              <a:gd name="connsiteY21" fmla="*/ 1182525 h 1377394"/>
              <a:gd name="connsiteX22" fmla="*/ 495909 w 1428394"/>
              <a:gd name="connsiteY22" fmla="*/ 1203791 h 1377394"/>
              <a:gd name="connsiteX23" fmla="*/ 508607 w 1428394"/>
              <a:gd name="connsiteY23" fmla="*/ 1227223 h 1377394"/>
              <a:gd name="connsiteX24" fmla="*/ 529664 w 1428394"/>
              <a:gd name="connsiteY24" fmla="*/ 1235692 h 1377394"/>
              <a:gd name="connsiteX25" fmla="*/ 554038 w 1428394"/>
              <a:gd name="connsiteY25" fmla="*/ 1248745 h 1377394"/>
              <a:gd name="connsiteX26" fmla="*/ 526026 w 1428394"/>
              <a:gd name="connsiteY26" fmla="*/ 1227669 h 1377394"/>
              <a:gd name="connsiteX27" fmla="*/ 538789 w 1428394"/>
              <a:gd name="connsiteY27" fmla="*/ 1229070 h 1377394"/>
              <a:gd name="connsiteX28" fmla="*/ 504205 w 1428394"/>
              <a:gd name="connsiteY28" fmla="*/ 1189720 h 1377394"/>
              <a:gd name="connsiteX29" fmla="*/ 498866 w 1428394"/>
              <a:gd name="connsiteY29" fmla="*/ 1184864 h 1377394"/>
              <a:gd name="connsiteX30" fmla="*/ 490868 w 1428394"/>
              <a:gd name="connsiteY30" fmla="*/ 1181125 h 1377394"/>
              <a:gd name="connsiteX31" fmla="*/ 490869 w 1428394"/>
              <a:gd name="connsiteY31" fmla="*/ 1181124 h 1377394"/>
              <a:gd name="connsiteX32" fmla="*/ 915962 w 1428394"/>
              <a:gd name="connsiteY32" fmla="*/ 1138656 h 1377394"/>
              <a:gd name="connsiteX33" fmla="*/ 907985 w 1428394"/>
              <a:gd name="connsiteY33" fmla="*/ 1147570 h 1377394"/>
              <a:gd name="connsiteX34" fmla="*/ 891204 w 1428394"/>
              <a:gd name="connsiteY34" fmla="*/ 1174249 h 1377394"/>
              <a:gd name="connsiteX35" fmla="*/ 892990 w 1428394"/>
              <a:gd name="connsiteY35" fmla="*/ 1183736 h 1377394"/>
              <a:gd name="connsiteX36" fmla="*/ 907730 w 1428394"/>
              <a:gd name="connsiteY36" fmla="*/ 1177050 h 1377394"/>
              <a:gd name="connsiteX37" fmla="*/ 929553 w 1428394"/>
              <a:gd name="connsiteY37" fmla="*/ 1154574 h 1377394"/>
              <a:gd name="connsiteX38" fmla="*/ 915962 w 1428394"/>
              <a:gd name="connsiteY38" fmla="*/ 1138656 h 1377394"/>
              <a:gd name="connsiteX39" fmla="*/ 541282 w 1428394"/>
              <a:gd name="connsiteY39" fmla="*/ 1099816 h 1377394"/>
              <a:gd name="connsiteX40" fmla="*/ 541282 w 1428394"/>
              <a:gd name="connsiteY40" fmla="*/ 1099817 h 1377394"/>
              <a:gd name="connsiteX41" fmla="*/ 523224 w 1428394"/>
              <a:gd name="connsiteY41" fmla="*/ 1155977 h 1377394"/>
              <a:gd name="connsiteX42" fmla="*/ 510782 w 1428394"/>
              <a:gd name="connsiteY42" fmla="*/ 1185520 h 1377394"/>
              <a:gd name="connsiteX43" fmla="*/ 519396 w 1428394"/>
              <a:gd name="connsiteY43" fmla="*/ 1183355 h 1377394"/>
              <a:gd name="connsiteX44" fmla="*/ 524182 w 1428394"/>
              <a:gd name="connsiteY44" fmla="*/ 1196790 h 1377394"/>
              <a:gd name="connsiteX45" fmla="*/ 540326 w 1428394"/>
              <a:gd name="connsiteY45" fmla="*/ 1217865 h 1377394"/>
              <a:gd name="connsiteX46" fmla="*/ 551491 w 1428394"/>
              <a:gd name="connsiteY46" fmla="*/ 1229072 h 1377394"/>
              <a:gd name="connsiteX47" fmla="*/ 550790 w 1428394"/>
              <a:gd name="connsiteY47" fmla="*/ 1206596 h 1377394"/>
              <a:gd name="connsiteX48" fmla="*/ 542240 w 1428394"/>
              <a:gd name="connsiteY48" fmla="*/ 1191123 h 1377394"/>
              <a:gd name="connsiteX49" fmla="*/ 546387 w 1428394"/>
              <a:gd name="connsiteY49" fmla="*/ 1172848 h 1377394"/>
              <a:gd name="connsiteX50" fmla="*/ 546387 w 1428394"/>
              <a:gd name="connsiteY50" fmla="*/ 1099816 h 1377394"/>
              <a:gd name="connsiteX51" fmla="*/ 576950 w 1428394"/>
              <a:gd name="connsiteY51" fmla="*/ 1082305 h 1377394"/>
              <a:gd name="connsiteX52" fmla="*/ 576952 w 1428394"/>
              <a:gd name="connsiteY52" fmla="*/ 1082306 h 1377394"/>
              <a:gd name="connsiteX53" fmla="*/ 572455 w 1428394"/>
              <a:gd name="connsiteY53" fmla="*/ 1086356 h 1377394"/>
              <a:gd name="connsiteX54" fmla="*/ 571847 w 1428394"/>
              <a:gd name="connsiteY54" fmla="*/ 1091347 h 1377394"/>
              <a:gd name="connsiteX55" fmla="*/ 571784 w 1428394"/>
              <a:gd name="connsiteY55" fmla="*/ 1115224 h 1377394"/>
              <a:gd name="connsiteX56" fmla="*/ 585694 w 1428394"/>
              <a:gd name="connsiteY56" fmla="*/ 1191567 h 1377394"/>
              <a:gd name="connsiteX57" fmla="*/ 586331 w 1428394"/>
              <a:gd name="connsiteY57" fmla="*/ 1213916 h 1377394"/>
              <a:gd name="connsiteX58" fmla="*/ 613960 w 1428394"/>
              <a:gd name="connsiteY58" fmla="*/ 1211943 h 1377394"/>
              <a:gd name="connsiteX59" fmla="*/ 615300 w 1428394"/>
              <a:gd name="connsiteY59" fmla="*/ 1186919 h 1377394"/>
              <a:gd name="connsiteX60" fmla="*/ 598837 w 1428394"/>
              <a:gd name="connsiteY60" fmla="*/ 1137764 h 1377394"/>
              <a:gd name="connsiteX61" fmla="*/ 587862 w 1428394"/>
              <a:gd name="connsiteY61" fmla="*/ 1111022 h 1377394"/>
              <a:gd name="connsiteX62" fmla="*/ 583969 w 1428394"/>
              <a:gd name="connsiteY62" fmla="*/ 1088545 h 1377394"/>
              <a:gd name="connsiteX63" fmla="*/ 582331 w 1428394"/>
              <a:gd name="connsiteY63" fmla="*/ 1084305 h 1377394"/>
              <a:gd name="connsiteX64" fmla="*/ 576952 w 1428394"/>
              <a:gd name="connsiteY64" fmla="*/ 1082306 h 1377394"/>
              <a:gd name="connsiteX65" fmla="*/ 576952 w 1428394"/>
              <a:gd name="connsiteY65" fmla="*/ 1082305 h 1377394"/>
              <a:gd name="connsiteX66" fmla="*/ 632781 w 1428394"/>
              <a:gd name="connsiteY66" fmla="*/ 1054799 h 1377394"/>
              <a:gd name="connsiteX67" fmla="*/ 596794 w 1428394"/>
              <a:gd name="connsiteY67" fmla="*/ 1070781 h 1377394"/>
              <a:gd name="connsiteX68" fmla="*/ 601771 w 1428394"/>
              <a:gd name="connsiteY68" fmla="*/ 1092493 h 1377394"/>
              <a:gd name="connsiteX69" fmla="*/ 612682 w 1428394"/>
              <a:gd name="connsiteY69" fmla="*/ 1100324 h 1377394"/>
              <a:gd name="connsiteX70" fmla="*/ 610512 w 1428394"/>
              <a:gd name="connsiteY70" fmla="*/ 1111022 h 1377394"/>
              <a:gd name="connsiteX71" fmla="*/ 612491 w 1428394"/>
              <a:gd name="connsiteY71" fmla="*/ 1126495 h 1377394"/>
              <a:gd name="connsiteX72" fmla="*/ 617531 w 1428394"/>
              <a:gd name="connsiteY72" fmla="*/ 1126495 h 1377394"/>
              <a:gd name="connsiteX73" fmla="*/ 632782 w 1428394"/>
              <a:gd name="connsiteY73" fmla="*/ 1054799 h 1377394"/>
              <a:gd name="connsiteX74" fmla="*/ 670378 w 1428394"/>
              <a:gd name="connsiteY74" fmla="*/ 1032511 h 1377394"/>
              <a:gd name="connsiteX75" fmla="*/ 660615 w 1428394"/>
              <a:gd name="connsiteY75" fmla="*/ 1042189 h 1377394"/>
              <a:gd name="connsiteX76" fmla="*/ 658254 w 1428394"/>
              <a:gd name="connsiteY76" fmla="*/ 1074471 h 1377394"/>
              <a:gd name="connsiteX77" fmla="*/ 658764 w 1428394"/>
              <a:gd name="connsiteY77" fmla="*/ 1109619 h 1377394"/>
              <a:gd name="connsiteX78" fmla="*/ 666422 w 1428394"/>
              <a:gd name="connsiteY78" fmla="*/ 1130694 h 1377394"/>
              <a:gd name="connsiteX79" fmla="*/ 665848 w 1428394"/>
              <a:gd name="connsiteY79" fmla="*/ 1213595 h 1377394"/>
              <a:gd name="connsiteX80" fmla="*/ 673759 w 1428394"/>
              <a:gd name="connsiteY80" fmla="*/ 1175647 h 1377394"/>
              <a:gd name="connsiteX81" fmla="*/ 675738 w 1428394"/>
              <a:gd name="connsiteY81" fmla="*/ 1132095 h 1377394"/>
              <a:gd name="connsiteX82" fmla="*/ 670697 w 1428394"/>
              <a:gd name="connsiteY82" fmla="*/ 1115223 h 1377394"/>
              <a:gd name="connsiteX83" fmla="*/ 675547 w 1428394"/>
              <a:gd name="connsiteY83" fmla="*/ 1099814 h 1377394"/>
              <a:gd name="connsiteX84" fmla="*/ 676057 w 1428394"/>
              <a:gd name="connsiteY84" fmla="*/ 1075875 h 1377394"/>
              <a:gd name="connsiteX85" fmla="*/ 676057 w 1428394"/>
              <a:gd name="connsiteY85" fmla="*/ 1042191 h 1377394"/>
              <a:gd name="connsiteX86" fmla="*/ 670378 w 1428394"/>
              <a:gd name="connsiteY86" fmla="*/ 1032514 h 1377394"/>
              <a:gd name="connsiteX87" fmla="*/ 762456 w 1428394"/>
              <a:gd name="connsiteY87" fmla="*/ 1030918 h 1377394"/>
              <a:gd name="connsiteX88" fmla="*/ 762453 w 1428394"/>
              <a:gd name="connsiteY88" fmla="*/ 1030920 h 1377394"/>
              <a:gd name="connsiteX89" fmla="*/ 762459 w 1428394"/>
              <a:gd name="connsiteY89" fmla="*/ 1030922 h 1377394"/>
              <a:gd name="connsiteX90" fmla="*/ 786512 w 1428394"/>
              <a:gd name="connsiteY90" fmla="*/ 1063264 h 1377394"/>
              <a:gd name="connsiteX91" fmla="*/ 805654 w 1428394"/>
              <a:gd name="connsiteY91" fmla="*/ 1122288 h 1377394"/>
              <a:gd name="connsiteX92" fmla="*/ 755947 w 1428394"/>
              <a:gd name="connsiteY92" fmla="*/ 1077271 h 1377394"/>
              <a:gd name="connsiteX93" fmla="*/ 736868 w 1428394"/>
              <a:gd name="connsiteY93" fmla="*/ 1060590 h 1377394"/>
              <a:gd name="connsiteX94" fmla="*/ 721363 w 1428394"/>
              <a:gd name="connsiteY94" fmla="*/ 1067466 h 1377394"/>
              <a:gd name="connsiteX95" fmla="*/ 699221 w 1428394"/>
              <a:gd name="connsiteY95" fmla="*/ 1092743 h 1377394"/>
              <a:gd name="connsiteX96" fmla="*/ 697372 w 1428394"/>
              <a:gd name="connsiteY96" fmla="*/ 1109362 h 1377394"/>
              <a:gd name="connsiteX97" fmla="*/ 703051 w 1428394"/>
              <a:gd name="connsiteY97" fmla="*/ 1119613 h 1377394"/>
              <a:gd name="connsiteX98" fmla="*/ 694309 w 1428394"/>
              <a:gd name="connsiteY98" fmla="*/ 1146164 h 1377394"/>
              <a:gd name="connsiteX99" fmla="*/ 690161 w 1428394"/>
              <a:gd name="connsiteY99" fmla="*/ 1179910 h 1377394"/>
              <a:gd name="connsiteX100" fmla="*/ 690544 w 1428394"/>
              <a:gd name="connsiteY100" fmla="*/ 1209964 h 1377394"/>
              <a:gd name="connsiteX101" fmla="*/ 721809 w 1428394"/>
              <a:gd name="connsiteY101" fmla="*/ 1219005 h 1377394"/>
              <a:gd name="connsiteX102" fmla="*/ 787850 w 1428394"/>
              <a:gd name="connsiteY102" fmla="*/ 1244538 h 1377394"/>
              <a:gd name="connsiteX103" fmla="*/ 742705 w 1428394"/>
              <a:gd name="connsiteY103" fmla="*/ 1239467 h 1377394"/>
              <a:gd name="connsiteX104" fmla="*/ 714152 w 1428394"/>
              <a:gd name="connsiteY104" fmla="*/ 1236260 h 1377394"/>
              <a:gd name="connsiteX105" fmla="*/ 687544 w 1428394"/>
              <a:gd name="connsiteY105" fmla="*/ 1237089 h 1377394"/>
              <a:gd name="connsiteX106" fmla="*/ 709047 w 1428394"/>
              <a:gd name="connsiteY106" fmla="*/ 1254153 h 1377394"/>
              <a:gd name="connsiteX107" fmla="*/ 731299 w 1428394"/>
              <a:gd name="connsiteY107" fmla="*/ 1263278 h 1377394"/>
              <a:gd name="connsiteX108" fmla="*/ 754542 w 1428394"/>
              <a:gd name="connsiteY108" fmla="*/ 1272810 h 1377394"/>
              <a:gd name="connsiteX109" fmla="*/ 810757 w 1428394"/>
              <a:gd name="connsiteY109" fmla="*/ 1303565 h 1377394"/>
              <a:gd name="connsiteX110" fmla="*/ 836343 w 1428394"/>
              <a:gd name="connsiteY110" fmla="*/ 1243140 h 1377394"/>
              <a:gd name="connsiteX111" fmla="*/ 849361 w 1428394"/>
              <a:gd name="connsiteY111" fmla="*/ 1203854 h 1377394"/>
              <a:gd name="connsiteX112" fmla="*/ 858995 w 1428394"/>
              <a:gd name="connsiteY112" fmla="*/ 1186918 h 1377394"/>
              <a:gd name="connsiteX113" fmla="*/ 841256 w 1428394"/>
              <a:gd name="connsiteY113" fmla="*/ 1147568 h 1377394"/>
              <a:gd name="connsiteX114" fmla="*/ 859059 w 1428394"/>
              <a:gd name="connsiteY114" fmla="*/ 1161639 h 1377394"/>
              <a:gd name="connsiteX115" fmla="*/ 859314 w 1428394"/>
              <a:gd name="connsiteY115" fmla="*/ 1144958 h 1377394"/>
              <a:gd name="connsiteX116" fmla="*/ 869204 w 1428394"/>
              <a:gd name="connsiteY116" fmla="*/ 1155972 h 1377394"/>
              <a:gd name="connsiteX117" fmla="*/ 881903 w 1428394"/>
              <a:gd name="connsiteY117" fmla="*/ 1150369 h 1377394"/>
              <a:gd name="connsiteX118" fmla="*/ 871756 w 1428394"/>
              <a:gd name="connsiteY118" fmla="*/ 1174246 h 1377394"/>
              <a:gd name="connsiteX119" fmla="*/ 896578 w 1428394"/>
              <a:gd name="connsiteY119" fmla="*/ 1136297 h 1377394"/>
              <a:gd name="connsiteX120" fmla="*/ 901619 w 1428394"/>
              <a:gd name="connsiteY120" fmla="*/ 1119488 h 1377394"/>
              <a:gd name="connsiteX121" fmla="*/ 884965 w 1428394"/>
              <a:gd name="connsiteY121" fmla="*/ 1089944 h 1377394"/>
              <a:gd name="connsiteX122" fmla="*/ 864100 w 1428394"/>
              <a:gd name="connsiteY122" fmla="*/ 1064667 h 1377394"/>
              <a:gd name="connsiteX123" fmla="*/ 866651 w 1428394"/>
              <a:gd name="connsiteY123" fmla="*/ 1077274 h 1377394"/>
              <a:gd name="connsiteX124" fmla="*/ 839086 w 1428394"/>
              <a:gd name="connsiteY124" fmla="*/ 1052188 h 1377394"/>
              <a:gd name="connsiteX125" fmla="*/ 810756 w 1428394"/>
              <a:gd name="connsiteY125" fmla="*/ 1042446 h 1377394"/>
              <a:gd name="connsiteX126" fmla="*/ 762459 w 1428394"/>
              <a:gd name="connsiteY126" fmla="*/ 1030922 h 1377394"/>
              <a:gd name="connsiteX127" fmla="*/ 981060 w 1428394"/>
              <a:gd name="connsiteY127" fmla="*/ 1029521 h 1377394"/>
              <a:gd name="connsiteX128" fmla="*/ 981060 w 1428394"/>
              <a:gd name="connsiteY128" fmla="*/ 1029522 h 1377394"/>
              <a:gd name="connsiteX129" fmla="*/ 966704 w 1428394"/>
              <a:gd name="connsiteY129" fmla="*/ 1053399 h 1377394"/>
              <a:gd name="connsiteX130" fmla="*/ 960578 w 1428394"/>
              <a:gd name="connsiteY130" fmla="*/ 1067470 h 1377394"/>
              <a:gd name="connsiteX131" fmla="*/ 931035 w 1428394"/>
              <a:gd name="connsiteY131" fmla="*/ 1108220 h 1377394"/>
              <a:gd name="connsiteX132" fmla="*/ 933843 w 1428394"/>
              <a:gd name="connsiteY132" fmla="*/ 1129295 h 1377394"/>
              <a:gd name="connsiteX133" fmla="*/ 945456 w 1428394"/>
              <a:gd name="connsiteY133" fmla="*/ 1153172 h 1377394"/>
              <a:gd name="connsiteX134" fmla="*/ 957005 w 1428394"/>
              <a:gd name="connsiteY134" fmla="*/ 1137764 h 1377394"/>
              <a:gd name="connsiteX135" fmla="*/ 957452 w 1428394"/>
              <a:gd name="connsiteY135" fmla="*/ 1112422 h 1377394"/>
              <a:gd name="connsiteX136" fmla="*/ 976913 w 1428394"/>
              <a:gd name="connsiteY136" fmla="*/ 1061866 h 1377394"/>
              <a:gd name="connsiteX137" fmla="*/ 981060 w 1428394"/>
              <a:gd name="connsiteY137" fmla="*/ 1029521 h 1377394"/>
              <a:gd name="connsiteX138" fmla="*/ 535749 w 1428394"/>
              <a:gd name="connsiteY138" fmla="*/ 1023086 h 1377394"/>
              <a:gd name="connsiteX139" fmla="*/ 527070 w 1428394"/>
              <a:gd name="connsiteY139" fmla="*/ 1028181 h 1377394"/>
              <a:gd name="connsiteX140" fmla="*/ 521200 w 1428394"/>
              <a:gd name="connsiteY140" fmla="*/ 1047793 h 1377394"/>
              <a:gd name="connsiteX141" fmla="*/ 506525 w 1428394"/>
              <a:gd name="connsiteY141" fmla="*/ 1096948 h 1377394"/>
              <a:gd name="connsiteX142" fmla="*/ 505760 w 1428394"/>
              <a:gd name="connsiteY142" fmla="*/ 1127893 h 1377394"/>
              <a:gd name="connsiteX143" fmla="*/ 525923 w 1428394"/>
              <a:gd name="connsiteY143" fmla="*/ 1102616 h 1377394"/>
              <a:gd name="connsiteX144" fmla="*/ 544618 w 1428394"/>
              <a:gd name="connsiteY144" fmla="*/ 1082942 h 1377394"/>
              <a:gd name="connsiteX145" fmla="*/ 546405 w 1428394"/>
              <a:gd name="connsiteY145" fmla="*/ 1050595 h 1377394"/>
              <a:gd name="connsiteX146" fmla="*/ 543980 w 1428394"/>
              <a:gd name="connsiteY146" fmla="*/ 1029521 h 1377394"/>
              <a:gd name="connsiteX147" fmla="*/ 535749 w 1428394"/>
              <a:gd name="connsiteY147" fmla="*/ 1023089 h 1377394"/>
              <a:gd name="connsiteX148" fmla="*/ 605492 w 1428394"/>
              <a:gd name="connsiteY148" fmla="*/ 1016085 h 1377394"/>
              <a:gd name="connsiteX149" fmla="*/ 589776 w 1428394"/>
              <a:gd name="connsiteY149" fmla="*/ 1016534 h 1377394"/>
              <a:gd name="connsiteX150" fmla="*/ 579522 w 1428394"/>
              <a:gd name="connsiteY150" fmla="*/ 1018506 h 1377394"/>
              <a:gd name="connsiteX151" fmla="*/ 581309 w 1428394"/>
              <a:gd name="connsiteY151" fmla="*/ 1040727 h 1377394"/>
              <a:gd name="connsiteX152" fmla="*/ 594772 w 1428394"/>
              <a:gd name="connsiteY152" fmla="*/ 1045693 h 1377394"/>
              <a:gd name="connsiteX153" fmla="*/ 626931 w 1428394"/>
              <a:gd name="connsiteY153" fmla="*/ 1021371 h 1377394"/>
              <a:gd name="connsiteX154" fmla="*/ 620081 w 1428394"/>
              <a:gd name="connsiteY154" fmla="*/ 1017574 h 1377394"/>
              <a:gd name="connsiteX155" fmla="*/ 958152 w 1428394"/>
              <a:gd name="connsiteY155" fmla="*/ 991572 h 1377394"/>
              <a:gd name="connsiteX156" fmla="*/ 982783 w 1428394"/>
              <a:gd name="connsiteY156" fmla="*/ 999914 h 1377394"/>
              <a:gd name="connsiteX157" fmla="*/ 986674 w 1428394"/>
              <a:gd name="connsiteY157" fmla="*/ 993356 h 1377394"/>
              <a:gd name="connsiteX158" fmla="*/ 973402 w 1428394"/>
              <a:gd name="connsiteY158" fmla="*/ 991637 h 1377394"/>
              <a:gd name="connsiteX159" fmla="*/ 874051 w 1428394"/>
              <a:gd name="connsiteY159" fmla="*/ 988451 h 1377394"/>
              <a:gd name="connsiteX160" fmla="*/ 879411 w 1428394"/>
              <a:gd name="connsiteY160" fmla="*/ 997175 h 1377394"/>
              <a:gd name="connsiteX161" fmla="*/ 905063 w 1428394"/>
              <a:gd name="connsiteY161" fmla="*/ 1019651 h 1377394"/>
              <a:gd name="connsiteX162" fmla="*/ 908637 w 1428394"/>
              <a:gd name="connsiteY162" fmla="*/ 1027548 h 1377394"/>
              <a:gd name="connsiteX163" fmla="*/ 892046 w 1428394"/>
              <a:gd name="connsiteY163" fmla="*/ 1022582 h 1377394"/>
              <a:gd name="connsiteX164" fmla="*/ 841255 w 1428394"/>
              <a:gd name="connsiteY164" fmla="*/ 1002841 h 1377394"/>
              <a:gd name="connsiteX165" fmla="*/ 857653 w 1428394"/>
              <a:gd name="connsiteY165" fmla="*/ 1030859 h 1377394"/>
              <a:gd name="connsiteX166" fmla="*/ 869840 w 1428394"/>
              <a:gd name="connsiteY166" fmla="*/ 1038372 h 1377394"/>
              <a:gd name="connsiteX167" fmla="*/ 873795 w 1428394"/>
              <a:gd name="connsiteY167" fmla="*/ 1031750 h 1377394"/>
              <a:gd name="connsiteX168" fmla="*/ 874114 w 1428394"/>
              <a:gd name="connsiteY168" fmla="*/ 1031686 h 1377394"/>
              <a:gd name="connsiteX169" fmla="*/ 874306 w 1428394"/>
              <a:gd name="connsiteY169" fmla="*/ 1032768 h 1377394"/>
              <a:gd name="connsiteX170" fmla="*/ 874306 w 1428394"/>
              <a:gd name="connsiteY170" fmla="*/ 1042000 h 1377394"/>
              <a:gd name="connsiteX171" fmla="*/ 907295 w 1428394"/>
              <a:gd name="connsiteY171" fmla="*/ 1064668 h 1377394"/>
              <a:gd name="connsiteX172" fmla="*/ 864097 w 1428394"/>
              <a:gd name="connsiteY172" fmla="*/ 1051997 h 1377394"/>
              <a:gd name="connsiteX173" fmla="*/ 906337 w 1428394"/>
              <a:gd name="connsiteY173" fmla="*/ 1081541 h 1377394"/>
              <a:gd name="connsiteX174" fmla="*/ 920950 w 1428394"/>
              <a:gd name="connsiteY174" fmla="*/ 1089756 h 1377394"/>
              <a:gd name="connsiteX175" fmla="*/ 929245 w 1428394"/>
              <a:gd name="connsiteY175" fmla="*/ 1080141 h 1377394"/>
              <a:gd name="connsiteX176" fmla="*/ 929117 w 1428394"/>
              <a:gd name="connsiteY176" fmla="*/ 1045249 h 1377394"/>
              <a:gd name="connsiteX177" fmla="*/ 928159 w 1428394"/>
              <a:gd name="connsiteY177" fmla="*/ 1043085 h 1377394"/>
              <a:gd name="connsiteX178" fmla="*/ 932754 w 1428394"/>
              <a:gd name="connsiteY178" fmla="*/ 1028121 h 1377394"/>
              <a:gd name="connsiteX179" fmla="*/ 937794 w 1428394"/>
              <a:gd name="connsiteY179" fmla="*/ 1035126 h 1377394"/>
              <a:gd name="connsiteX180" fmla="*/ 953045 w 1428394"/>
              <a:gd name="connsiteY180" fmla="*/ 1025320 h 1377394"/>
              <a:gd name="connsiteX181" fmla="*/ 945452 w 1428394"/>
              <a:gd name="connsiteY181" fmla="*/ 1053399 h 1377394"/>
              <a:gd name="connsiteX182" fmla="*/ 966573 w 1428394"/>
              <a:gd name="connsiteY182" fmla="*/ 1030922 h 1377394"/>
              <a:gd name="connsiteX183" fmla="*/ 966318 w 1428394"/>
              <a:gd name="connsiteY183" fmla="*/ 1020480 h 1377394"/>
              <a:gd name="connsiteX184" fmla="*/ 917505 w 1428394"/>
              <a:gd name="connsiteY184" fmla="*/ 1003861 h 1377394"/>
              <a:gd name="connsiteX185" fmla="*/ 886494 w 1428394"/>
              <a:gd name="connsiteY185" fmla="*/ 989981 h 1377394"/>
              <a:gd name="connsiteX186" fmla="*/ 874053 w 1428394"/>
              <a:gd name="connsiteY186" fmla="*/ 988453 h 1377394"/>
              <a:gd name="connsiteX187" fmla="*/ 624186 w 1428394"/>
              <a:gd name="connsiteY187" fmla="*/ 984505 h 1377394"/>
              <a:gd name="connsiteX188" fmla="*/ 589729 w 1428394"/>
              <a:gd name="connsiteY188" fmla="*/ 995075 h 1377394"/>
              <a:gd name="connsiteX189" fmla="*/ 585199 w 1428394"/>
              <a:gd name="connsiteY189" fmla="*/ 1002396 h 1377394"/>
              <a:gd name="connsiteX190" fmla="*/ 625909 w 1428394"/>
              <a:gd name="connsiteY190" fmla="*/ 996666 h 1377394"/>
              <a:gd name="connsiteX191" fmla="*/ 624186 w 1428394"/>
              <a:gd name="connsiteY191" fmla="*/ 984505 h 1377394"/>
              <a:gd name="connsiteX192" fmla="*/ 781160 w 1428394"/>
              <a:gd name="connsiteY192" fmla="*/ 981895 h 1377394"/>
              <a:gd name="connsiteX193" fmla="*/ 773375 w 1428394"/>
              <a:gd name="connsiteY193" fmla="*/ 982213 h 1377394"/>
              <a:gd name="connsiteX194" fmla="*/ 734516 w 1428394"/>
              <a:gd name="connsiteY194" fmla="*/ 1002841 h 1377394"/>
              <a:gd name="connsiteX195" fmla="*/ 800557 w 1428394"/>
              <a:gd name="connsiteY195" fmla="*/ 1014049 h 1377394"/>
              <a:gd name="connsiteX196" fmla="*/ 801132 w 1428394"/>
              <a:gd name="connsiteY196" fmla="*/ 990363 h 1377394"/>
              <a:gd name="connsiteX197" fmla="*/ 793402 w 1428394"/>
              <a:gd name="connsiteY197" fmla="*/ 985102 h 1377394"/>
              <a:gd name="connsiteX198" fmla="*/ 676068 w 1428394"/>
              <a:gd name="connsiteY198" fmla="*/ 962092 h 1377394"/>
              <a:gd name="connsiteX199" fmla="*/ 676068 w 1428394"/>
              <a:gd name="connsiteY199" fmla="*/ 962093 h 1377394"/>
              <a:gd name="connsiteX200" fmla="*/ 661790 w 1428394"/>
              <a:gd name="connsiteY200" fmla="*/ 973546 h 1377394"/>
              <a:gd name="connsiteX201" fmla="*/ 660818 w 1428394"/>
              <a:gd name="connsiteY201" fmla="*/ 988770 h 1377394"/>
              <a:gd name="connsiteX202" fmla="*/ 667900 w 1428394"/>
              <a:gd name="connsiteY202" fmla="*/ 999658 h 1377394"/>
              <a:gd name="connsiteX203" fmla="*/ 673516 w 1428394"/>
              <a:gd name="connsiteY203" fmla="*/ 987369 h 1377394"/>
              <a:gd name="connsiteX204" fmla="*/ 673516 w 1428394"/>
              <a:gd name="connsiteY204" fmla="*/ 977500 h 1377394"/>
              <a:gd name="connsiteX205" fmla="*/ 676068 w 1428394"/>
              <a:gd name="connsiteY205" fmla="*/ 962093 h 1377394"/>
              <a:gd name="connsiteX206" fmla="*/ 676069 w 1428394"/>
              <a:gd name="connsiteY206" fmla="*/ 962092 h 1377394"/>
              <a:gd name="connsiteX207" fmla="*/ 585460 w 1428394"/>
              <a:gd name="connsiteY207" fmla="*/ 942671 h 1377394"/>
              <a:gd name="connsiteX208" fmla="*/ 577292 w 1428394"/>
              <a:gd name="connsiteY208" fmla="*/ 944071 h 1377394"/>
              <a:gd name="connsiteX209" fmla="*/ 580483 w 1428394"/>
              <a:gd name="connsiteY209" fmla="*/ 954450 h 1377394"/>
              <a:gd name="connsiteX210" fmla="*/ 625658 w 1428394"/>
              <a:gd name="connsiteY210" fmla="*/ 951203 h 1377394"/>
              <a:gd name="connsiteX211" fmla="*/ 617491 w 1428394"/>
              <a:gd name="connsiteY211" fmla="*/ 945918 h 1377394"/>
              <a:gd name="connsiteX212" fmla="*/ 585460 w 1428394"/>
              <a:gd name="connsiteY212" fmla="*/ 942671 h 1377394"/>
              <a:gd name="connsiteX213" fmla="*/ 537094 w 1428394"/>
              <a:gd name="connsiteY213" fmla="*/ 939423 h 1377394"/>
              <a:gd name="connsiteX214" fmla="*/ 531033 w 1428394"/>
              <a:gd name="connsiteY214" fmla="*/ 941206 h 1377394"/>
              <a:gd name="connsiteX215" fmla="*/ 542901 w 1428394"/>
              <a:gd name="connsiteY215" fmla="*/ 958908 h 1377394"/>
              <a:gd name="connsiteX216" fmla="*/ 537094 w 1428394"/>
              <a:gd name="connsiteY216" fmla="*/ 939424 h 1377394"/>
              <a:gd name="connsiteX217" fmla="*/ 675114 w 1428394"/>
              <a:gd name="connsiteY217" fmla="*/ 907206 h 1377394"/>
              <a:gd name="connsiteX218" fmla="*/ 671413 w 1428394"/>
              <a:gd name="connsiteY218" fmla="*/ 907716 h 1377394"/>
              <a:gd name="connsiteX219" fmla="*/ 669244 w 1428394"/>
              <a:gd name="connsiteY219" fmla="*/ 918475 h 1377394"/>
              <a:gd name="connsiteX220" fmla="*/ 714165 w 1428394"/>
              <a:gd name="connsiteY220" fmla="*/ 937387 h 1377394"/>
              <a:gd name="connsiteX221" fmla="*/ 729863 w 1428394"/>
              <a:gd name="connsiteY221" fmla="*/ 934076 h 1377394"/>
              <a:gd name="connsiteX222" fmla="*/ 726288 w 1428394"/>
              <a:gd name="connsiteY222" fmla="*/ 927454 h 1377394"/>
              <a:gd name="connsiteX223" fmla="*/ 686218 w 1428394"/>
              <a:gd name="connsiteY223" fmla="*/ 910644 h 1377394"/>
              <a:gd name="connsiteX224" fmla="*/ 675116 w 1428394"/>
              <a:gd name="connsiteY224" fmla="*/ 907206 h 1377394"/>
              <a:gd name="connsiteX225" fmla="*/ 1062371 w 1428394"/>
              <a:gd name="connsiteY225" fmla="*/ 866519 h 1377394"/>
              <a:gd name="connsiteX226" fmla="*/ 1042080 w 1428394"/>
              <a:gd name="connsiteY226" fmla="*/ 908671 h 1377394"/>
              <a:gd name="connsiteX227" fmla="*/ 1055096 w 1428394"/>
              <a:gd name="connsiteY227" fmla="*/ 896000 h 1377394"/>
              <a:gd name="connsiteX228" fmla="*/ 660829 w 1428394"/>
              <a:gd name="connsiteY228" fmla="*/ 856651 h 1377394"/>
              <a:gd name="connsiteX229" fmla="*/ 676270 w 1428394"/>
              <a:gd name="connsiteY229" fmla="*/ 899820 h 1377394"/>
              <a:gd name="connsiteX230" fmla="*/ 700901 w 1428394"/>
              <a:gd name="connsiteY230" fmla="*/ 905233 h 1377394"/>
              <a:gd name="connsiteX231" fmla="*/ 694903 w 1428394"/>
              <a:gd name="connsiteY231" fmla="*/ 891798 h 1377394"/>
              <a:gd name="connsiteX232" fmla="*/ 660830 w 1428394"/>
              <a:gd name="connsiteY232" fmla="*/ 856651 h 1377394"/>
              <a:gd name="connsiteX233" fmla="*/ 420594 w 1428394"/>
              <a:gd name="connsiteY233" fmla="*/ 852766 h 1377394"/>
              <a:gd name="connsiteX234" fmla="*/ 412108 w 1428394"/>
              <a:gd name="connsiteY234" fmla="*/ 863718 h 1377394"/>
              <a:gd name="connsiteX235" fmla="*/ 442224 w 1428394"/>
              <a:gd name="connsiteY235" fmla="*/ 883393 h 1377394"/>
              <a:gd name="connsiteX236" fmla="*/ 428761 w 1428394"/>
              <a:gd name="connsiteY236" fmla="*/ 859516 h 1377394"/>
              <a:gd name="connsiteX237" fmla="*/ 420594 w 1428394"/>
              <a:gd name="connsiteY237" fmla="*/ 852766 h 1377394"/>
              <a:gd name="connsiteX238" fmla="*/ 435591 w 1428394"/>
              <a:gd name="connsiteY238" fmla="*/ 848053 h 1377394"/>
              <a:gd name="connsiteX239" fmla="*/ 432784 w 1428394"/>
              <a:gd name="connsiteY239" fmla="*/ 848625 h 1377394"/>
              <a:gd name="connsiteX240" fmla="*/ 433038 w 1428394"/>
              <a:gd name="connsiteY240" fmla="*/ 853911 h 1377394"/>
              <a:gd name="connsiteX241" fmla="*/ 443056 w 1428394"/>
              <a:gd name="connsiteY241" fmla="*/ 869318 h 1377394"/>
              <a:gd name="connsiteX242" fmla="*/ 454605 w 1428394"/>
              <a:gd name="connsiteY242" fmla="*/ 884218 h 1377394"/>
              <a:gd name="connsiteX243" fmla="*/ 472471 w 1428394"/>
              <a:gd name="connsiteY243" fmla="*/ 894660 h 1377394"/>
              <a:gd name="connsiteX244" fmla="*/ 508331 w 1428394"/>
              <a:gd name="connsiteY244" fmla="*/ 931145 h 1377394"/>
              <a:gd name="connsiteX245" fmla="*/ 487722 w 1428394"/>
              <a:gd name="connsiteY245" fmla="*/ 883391 h 1377394"/>
              <a:gd name="connsiteX246" fmla="*/ 473620 w 1428394"/>
              <a:gd name="connsiteY246" fmla="*/ 861553 h 1377394"/>
              <a:gd name="connsiteX247" fmla="*/ 444778 w 1428394"/>
              <a:gd name="connsiteY247" fmla="*/ 849837 h 1377394"/>
              <a:gd name="connsiteX248" fmla="*/ 435589 w 1428394"/>
              <a:gd name="connsiteY248" fmla="*/ 848053 h 1377394"/>
              <a:gd name="connsiteX249" fmla="*/ 574377 w 1428394"/>
              <a:gd name="connsiteY249" fmla="*/ 845443 h 1377394"/>
              <a:gd name="connsiteX250" fmla="*/ 571826 w 1428394"/>
              <a:gd name="connsiteY250" fmla="*/ 901602 h 1377394"/>
              <a:gd name="connsiteX251" fmla="*/ 574761 w 1428394"/>
              <a:gd name="connsiteY251" fmla="*/ 922486 h 1377394"/>
              <a:gd name="connsiteX252" fmla="*/ 614959 w 1428394"/>
              <a:gd name="connsiteY252" fmla="*/ 924078 h 1377394"/>
              <a:gd name="connsiteX253" fmla="*/ 625615 w 1428394"/>
              <a:gd name="connsiteY253" fmla="*/ 921722 h 1377394"/>
              <a:gd name="connsiteX254" fmla="*/ 625232 w 1428394"/>
              <a:gd name="connsiteY254" fmla="*/ 907270 h 1377394"/>
              <a:gd name="connsiteX255" fmla="*/ 631676 w 1428394"/>
              <a:gd name="connsiteY255" fmla="*/ 877725 h 1377394"/>
              <a:gd name="connsiteX256" fmla="*/ 615023 w 1428394"/>
              <a:gd name="connsiteY256" fmla="*/ 865118 h 1377394"/>
              <a:gd name="connsiteX257" fmla="*/ 289726 w 1428394"/>
              <a:gd name="connsiteY257" fmla="*/ 839776 h 1377394"/>
              <a:gd name="connsiteX258" fmla="*/ 289726 w 1428394"/>
              <a:gd name="connsiteY258" fmla="*/ 839777 h 1377394"/>
              <a:gd name="connsiteX259" fmla="*/ 263943 w 1428394"/>
              <a:gd name="connsiteY259" fmla="*/ 844682 h 1377394"/>
              <a:gd name="connsiteX260" fmla="*/ 249400 w 1428394"/>
              <a:gd name="connsiteY260" fmla="*/ 856268 h 1377394"/>
              <a:gd name="connsiteX261" fmla="*/ 268159 w 1428394"/>
              <a:gd name="connsiteY261" fmla="*/ 860534 h 1377394"/>
              <a:gd name="connsiteX262" fmla="*/ 280283 w 1428394"/>
              <a:gd name="connsiteY262" fmla="*/ 849646 h 1377394"/>
              <a:gd name="connsiteX263" fmla="*/ 289726 w 1428394"/>
              <a:gd name="connsiteY263" fmla="*/ 839777 h 1377394"/>
              <a:gd name="connsiteX264" fmla="*/ 289727 w 1428394"/>
              <a:gd name="connsiteY264" fmla="*/ 839776 h 1377394"/>
              <a:gd name="connsiteX265" fmla="*/ 1115783 w 1428394"/>
              <a:gd name="connsiteY265" fmla="*/ 834172 h 1377394"/>
              <a:gd name="connsiteX266" fmla="*/ 1111573 w 1428394"/>
              <a:gd name="connsiteY266" fmla="*/ 866518 h 1377394"/>
              <a:gd name="connsiteX267" fmla="*/ 1119994 w 1428394"/>
              <a:gd name="connsiteY267" fmla="*/ 877788 h 1377394"/>
              <a:gd name="connsiteX268" fmla="*/ 1166511 w 1428394"/>
              <a:gd name="connsiteY268" fmla="*/ 869255 h 1377394"/>
              <a:gd name="connsiteX269" fmla="*/ 1176976 w 1428394"/>
              <a:gd name="connsiteY269" fmla="*/ 864543 h 1377394"/>
              <a:gd name="connsiteX270" fmla="*/ 1148836 w 1428394"/>
              <a:gd name="connsiteY270" fmla="*/ 835573 h 1377394"/>
              <a:gd name="connsiteX271" fmla="*/ 1147688 w 1428394"/>
              <a:gd name="connsiteY271" fmla="*/ 858049 h 1377394"/>
              <a:gd name="connsiteX272" fmla="*/ 1143795 w 1428394"/>
              <a:gd name="connsiteY272" fmla="*/ 865882 h 1377394"/>
              <a:gd name="connsiteX273" fmla="*/ 1133841 w 1428394"/>
              <a:gd name="connsiteY273" fmla="*/ 859450 h 1377394"/>
              <a:gd name="connsiteX274" fmla="*/ 1115783 w 1428394"/>
              <a:gd name="connsiteY274" fmla="*/ 834174 h 1377394"/>
              <a:gd name="connsiteX275" fmla="*/ 388888 w 1428394"/>
              <a:gd name="connsiteY275" fmla="*/ 825768 h 1377394"/>
              <a:gd name="connsiteX276" fmla="*/ 404138 w 1428394"/>
              <a:gd name="connsiteY276" fmla="*/ 845443 h 1377394"/>
              <a:gd name="connsiteX277" fmla="*/ 388888 w 1428394"/>
              <a:gd name="connsiteY277" fmla="*/ 825768 h 1377394"/>
              <a:gd name="connsiteX278" fmla="*/ 508336 w 1428394"/>
              <a:gd name="connsiteY278" fmla="*/ 794822 h 1377394"/>
              <a:gd name="connsiteX279" fmla="*/ 508335 w 1428394"/>
              <a:gd name="connsiteY279" fmla="*/ 794824 h 1377394"/>
              <a:gd name="connsiteX280" fmla="*/ 508336 w 1428394"/>
              <a:gd name="connsiteY280" fmla="*/ 794825 h 1377394"/>
              <a:gd name="connsiteX281" fmla="*/ 508018 w 1428394"/>
              <a:gd name="connsiteY281" fmla="*/ 822901 h 1377394"/>
              <a:gd name="connsiteX282" fmla="*/ 503870 w 1428394"/>
              <a:gd name="connsiteY282" fmla="*/ 830161 h 1377394"/>
              <a:gd name="connsiteX283" fmla="*/ 497106 w 1428394"/>
              <a:gd name="connsiteY283" fmla="*/ 821502 h 1377394"/>
              <a:gd name="connsiteX284" fmla="*/ 480325 w 1428394"/>
              <a:gd name="connsiteY284" fmla="*/ 800426 h 1377394"/>
              <a:gd name="connsiteX285" fmla="*/ 489002 w 1428394"/>
              <a:gd name="connsiteY285" fmla="*/ 852447 h 1377394"/>
              <a:gd name="connsiteX286" fmla="*/ 526075 w 1428394"/>
              <a:gd name="connsiteY286" fmla="*/ 881927 h 1377394"/>
              <a:gd name="connsiteX287" fmla="*/ 498126 w 1428394"/>
              <a:gd name="connsiteY287" fmla="*/ 873522 h 1377394"/>
              <a:gd name="connsiteX288" fmla="*/ 511270 w 1428394"/>
              <a:gd name="connsiteY288" fmla="*/ 904467 h 1377394"/>
              <a:gd name="connsiteX289" fmla="*/ 521545 w 1428394"/>
              <a:gd name="connsiteY289" fmla="*/ 927771 h 1377394"/>
              <a:gd name="connsiteX290" fmla="*/ 542091 w 1428394"/>
              <a:gd name="connsiteY290" fmla="*/ 928281 h 1377394"/>
              <a:gd name="connsiteX291" fmla="*/ 546429 w 1428394"/>
              <a:gd name="connsiteY291" fmla="*/ 918475 h 1377394"/>
              <a:gd name="connsiteX292" fmla="*/ 546174 w 1428394"/>
              <a:gd name="connsiteY292" fmla="*/ 891797 h 1377394"/>
              <a:gd name="connsiteX293" fmla="*/ 540814 w 1428394"/>
              <a:gd name="connsiteY293" fmla="*/ 841178 h 1377394"/>
              <a:gd name="connsiteX294" fmla="*/ 544707 w 1428394"/>
              <a:gd name="connsiteY294" fmla="*/ 827169 h 1377394"/>
              <a:gd name="connsiteX295" fmla="*/ 532391 w 1428394"/>
              <a:gd name="connsiteY295" fmla="*/ 814499 h 1377394"/>
              <a:gd name="connsiteX296" fmla="*/ 508336 w 1428394"/>
              <a:gd name="connsiteY296" fmla="*/ 794825 h 1377394"/>
              <a:gd name="connsiteX297" fmla="*/ 574887 w 1428394"/>
              <a:gd name="connsiteY297" fmla="*/ 786292 h 1377394"/>
              <a:gd name="connsiteX298" fmla="*/ 574888 w 1428394"/>
              <a:gd name="connsiteY298" fmla="*/ 786292 h 1377394"/>
              <a:gd name="connsiteX299" fmla="*/ 567882 w 1428394"/>
              <a:gd name="connsiteY299" fmla="*/ 788267 h 1377394"/>
              <a:gd name="connsiteX300" fmla="*/ 570805 w 1428394"/>
              <a:gd name="connsiteY300" fmla="*/ 806095 h 1377394"/>
              <a:gd name="connsiteX301" fmla="*/ 606920 w 1428394"/>
              <a:gd name="connsiteY301" fmla="*/ 841178 h 1377394"/>
              <a:gd name="connsiteX302" fmla="*/ 632826 w 1428394"/>
              <a:gd name="connsiteY302" fmla="*/ 860853 h 1377394"/>
              <a:gd name="connsiteX303" fmla="*/ 635378 w 1428394"/>
              <a:gd name="connsiteY303" fmla="*/ 815900 h 1377394"/>
              <a:gd name="connsiteX304" fmla="*/ 620127 w 1428394"/>
              <a:gd name="connsiteY304" fmla="*/ 799028 h 1377394"/>
              <a:gd name="connsiteX305" fmla="*/ 622679 w 1428394"/>
              <a:gd name="connsiteY305" fmla="*/ 834175 h 1377394"/>
              <a:gd name="connsiteX306" fmla="*/ 593582 w 1428394"/>
              <a:gd name="connsiteY306" fmla="*/ 799028 h 1377394"/>
              <a:gd name="connsiteX307" fmla="*/ 586978 w 1428394"/>
              <a:gd name="connsiteY307" fmla="*/ 791230 h 1377394"/>
              <a:gd name="connsiteX308" fmla="*/ 574888 w 1428394"/>
              <a:gd name="connsiteY308" fmla="*/ 786292 h 1377394"/>
              <a:gd name="connsiteX309" fmla="*/ 574889 w 1428394"/>
              <a:gd name="connsiteY309" fmla="*/ 786292 h 1377394"/>
              <a:gd name="connsiteX310" fmla="*/ 193120 w 1428394"/>
              <a:gd name="connsiteY310" fmla="*/ 780753 h 1377394"/>
              <a:gd name="connsiteX311" fmla="*/ 256672 w 1428394"/>
              <a:gd name="connsiteY311" fmla="*/ 802911 h 1377394"/>
              <a:gd name="connsiteX312" fmla="*/ 282131 w 1428394"/>
              <a:gd name="connsiteY312" fmla="*/ 802466 h 1377394"/>
              <a:gd name="connsiteX313" fmla="*/ 322393 w 1428394"/>
              <a:gd name="connsiteY313" fmla="*/ 802019 h 1377394"/>
              <a:gd name="connsiteX314" fmla="*/ 297381 w 1428394"/>
              <a:gd name="connsiteY314" fmla="*/ 797626 h 1377394"/>
              <a:gd name="connsiteX315" fmla="*/ 193120 w 1428394"/>
              <a:gd name="connsiteY315" fmla="*/ 780753 h 1377394"/>
              <a:gd name="connsiteX316" fmla="*/ 426979 w 1428394"/>
              <a:gd name="connsiteY316" fmla="*/ 762478 h 1377394"/>
              <a:gd name="connsiteX317" fmla="*/ 426979 w 1428394"/>
              <a:gd name="connsiteY317" fmla="*/ 762480 h 1377394"/>
              <a:gd name="connsiteX318" fmla="*/ 411347 w 1428394"/>
              <a:gd name="connsiteY318" fmla="*/ 777951 h 1377394"/>
              <a:gd name="connsiteX319" fmla="*/ 392141 w 1428394"/>
              <a:gd name="connsiteY319" fmla="*/ 797434 h 1377394"/>
              <a:gd name="connsiteX320" fmla="*/ 413899 w 1428394"/>
              <a:gd name="connsiteY320" fmla="*/ 804502 h 1377394"/>
              <a:gd name="connsiteX321" fmla="*/ 419130 w 1428394"/>
              <a:gd name="connsiteY321" fmla="*/ 794824 h 1377394"/>
              <a:gd name="connsiteX322" fmla="*/ 426979 w 1428394"/>
              <a:gd name="connsiteY322" fmla="*/ 762480 h 1377394"/>
              <a:gd name="connsiteX323" fmla="*/ 426980 w 1428394"/>
              <a:gd name="connsiteY323" fmla="*/ 762478 h 1377394"/>
              <a:gd name="connsiteX324" fmla="*/ 1092054 w 1428394"/>
              <a:gd name="connsiteY324" fmla="*/ 753883 h 1377394"/>
              <a:gd name="connsiteX325" fmla="*/ 1081015 w 1428394"/>
              <a:gd name="connsiteY325" fmla="*/ 759741 h 1377394"/>
              <a:gd name="connsiteX326" fmla="*/ 1057598 w 1428394"/>
              <a:gd name="connsiteY326" fmla="*/ 781771 h 1377394"/>
              <a:gd name="connsiteX327" fmla="*/ 1092883 w 1428394"/>
              <a:gd name="connsiteY327" fmla="*/ 794124 h 1377394"/>
              <a:gd name="connsiteX328" fmla="*/ 1107942 w 1428394"/>
              <a:gd name="connsiteY328" fmla="*/ 792406 h 1377394"/>
              <a:gd name="connsiteX329" fmla="*/ 1100541 w 1428394"/>
              <a:gd name="connsiteY329" fmla="*/ 782153 h 1377394"/>
              <a:gd name="connsiteX330" fmla="*/ 1089630 w 1428394"/>
              <a:gd name="connsiteY330" fmla="*/ 772794 h 1377394"/>
              <a:gd name="connsiteX331" fmla="*/ 1096074 w 1428394"/>
              <a:gd name="connsiteY331" fmla="*/ 774832 h 1377394"/>
              <a:gd name="connsiteX332" fmla="*/ 1108133 w 1428394"/>
              <a:gd name="connsiteY332" fmla="*/ 779353 h 1377394"/>
              <a:gd name="connsiteX333" fmla="*/ 1099519 w 1428394"/>
              <a:gd name="connsiteY333" fmla="*/ 759741 h 1377394"/>
              <a:gd name="connsiteX334" fmla="*/ 1092054 w 1428394"/>
              <a:gd name="connsiteY334" fmla="*/ 753883 h 1377394"/>
              <a:gd name="connsiteX335" fmla="*/ 493091 w 1428394"/>
              <a:gd name="connsiteY335" fmla="*/ 752672 h 1377394"/>
              <a:gd name="connsiteX336" fmla="*/ 493091 w 1428394"/>
              <a:gd name="connsiteY336" fmla="*/ 752674 h 1377394"/>
              <a:gd name="connsiteX337" fmla="*/ 498131 w 1428394"/>
              <a:gd name="connsiteY337" fmla="*/ 773749 h 1377394"/>
              <a:gd name="connsiteX338" fmla="*/ 515934 w 1428394"/>
              <a:gd name="connsiteY338" fmla="*/ 765280 h 1377394"/>
              <a:gd name="connsiteX339" fmla="*/ 1113239 w 1428394"/>
              <a:gd name="connsiteY339" fmla="*/ 749871 h 1377394"/>
              <a:gd name="connsiteX340" fmla="*/ 1128490 w 1428394"/>
              <a:gd name="connsiteY340" fmla="*/ 779351 h 1377394"/>
              <a:gd name="connsiteX341" fmla="*/ 1131999 w 1428394"/>
              <a:gd name="connsiteY341" fmla="*/ 793678 h 1377394"/>
              <a:gd name="connsiteX342" fmla="*/ 1135317 w 1428394"/>
              <a:gd name="connsiteY342" fmla="*/ 779479 h 1377394"/>
              <a:gd name="connsiteX343" fmla="*/ 1137167 w 1428394"/>
              <a:gd name="connsiteY343" fmla="*/ 769291 h 1377394"/>
              <a:gd name="connsiteX344" fmla="*/ 1113239 w 1428394"/>
              <a:gd name="connsiteY344" fmla="*/ 749871 h 1377394"/>
              <a:gd name="connsiteX345" fmla="*/ 399041 w 1428394"/>
              <a:gd name="connsiteY345" fmla="*/ 747069 h 1377394"/>
              <a:gd name="connsiteX346" fmla="*/ 277041 w 1428394"/>
              <a:gd name="connsiteY346" fmla="*/ 761076 h 1377394"/>
              <a:gd name="connsiteX347" fmla="*/ 315134 w 1428394"/>
              <a:gd name="connsiteY347" fmla="*/ 783555 h 1377394"/>
              <a:gd name="connsiteX348" fmla="*/ 332618 w 1428394"/>
              <a:gd name="connsiteY348" fmla="*/ 789984 h 1377394"/>
              <a:gd name="connsiteX349" fmla="*/ 349909 w 1428394"/>
              <a:gd name="connsiteY349" fmla="*/ 780753 h 1377394"/>
              <a:gd name="connsiteX350" fmla="*/ 374411 w 1428394"/>
              <a:gd name="connsiteY350" fmla="*/ 762797 h 1377394"/>
              <a:gd name="connsiteX351" fmla="*/ 399041 w 1428394"/>
              <a:gd name="connsiteY351" fmla="*/ 747070 h 1377394"/>
              <a:gd name="connsiteX352" fmla="*/ 1054028 w 1428394"/>
              <a:gd name="connsiteY352" fmla="*/ 743249 h 1377394"/>
              <a:gd name="connsiteX353" fmla="*/ 1054027 w 1428394"/>
              <a:gd name="connsiteY353" fmla="*/ 743249 h 1377394"/>
              <a:gd name="connsiteX354" fmla="*/ 1029334 w 1428394"/>
              <a:gd name="connsiteY354" fmla="*/ 748470 h 1377394"/>
              <a:gd name="connsiteX355" fmla="*/ 963293 w 1428394"/>
              <a:gd name="connsiteY355" fmla="*/ 775149 h 1377394"/>
              <a:gd name="connsiteX356" fmla="*/ 1027676 w 1428394"/>
              <a:gd name="connsiteY356" fmla="*/ 774959 h 1377394"/>
              <a:gd name="connsiteX357" fmla="*/ 1045222 w 1428394"/>
              <a:gd name="connsiteY357" fmla="*/ 759676 h 1377394"/>
              <a:gd name="connsiteX358" fmla="*/ 1054027 w 1428394"/>
              <a:gd name="connsiteY358" fmla="*/ 743249 h 1377394"/>
              <a:gd name="connsiteX359" fmla="*/ 1054028 w 1428394"/>
              <a:gd name="connsiteY359" fmla="*/ 743249 h 1377394"/>
              <a:gd name="connsiteX360" fmla="*/ 695678 w 1428394"/>
              <a:gd name="connsiteY360" fmla="*/ 626345 h 1377394"/>
              <a:gd name="connsiteX361" fmla="*/ 695678 w 1428394"/>
              <a:gd name="connsiteY361" fmla="*/ 626347 h 1377394"/>
              <a:gd name="connsiteX362" fmla="*/ 688149 w 1428394"/>
              <a:gd name="connsiteY362" fmla="*/ 637425 h 1377394"/>
              <a:gd name="connsiteX363" fmla="*/ 678578 w 1428394"/>
              <a:gd name="connsiteY363" fmla="*/ 675374 h 1377394"/>
              <a:gd name="connsiteX364" fmla="*/ 701931 w 1428394"/>
              <a:gd name="connsiteY364" fmla="*/ 638827 h 1377394"/>
              <a:gd name="connsiteX365" fmla="*/ 695678 w 1428394"/>
              <a:gd name="connsiteY365" fmla="*/ 626345 h 1377394"/>
              <a:gd name="connsiteX366" fmla="*/ 775381 w 1428394"/>
              <a:gd name="connsiteY366" fmla="*/ 607689 h 1377394"/>
              <a:gd name="connsiteX367" fmla="*/ 752601 w 1428394"/>
              <a:gd name="connsiteY367" fmla="*/ 612019 h 1377394"/>
              <a:gd name="connsiteX368" fmla="*/ 743604 w 1428394"/>
              <a:gd name="connsiteY368" fmla="*/ 626155 h 1377394"/>
              <a:gd name="connsiteX369" fmla="*/ 724143 w 1428394"/>
              <a:gd name="connsiteY369" fmla="*/ 648566 h 1377394"/>
              <a:gd name="connsiteX370" fmla="*/ 721081 w 1428394"/>
              <a:gd name="connsiteY370" fmla="*/ 656397 h 1377394"/>
              <a:gd name="connsiteX371" fmla="*/ 702959 w 1428394"/>
              <a:gd name="connsiteY371" fmla="*/ 664230 h 1377394"/>
              <a:gd name="connsiteX372" fmla="*/ 673991 w 1428394"/>
              <a:gd name="connsiteY372" fmla="*/ 704854 h 1377394"/>
              <a:gd name="connsiteX373" fmla="*/ 666972 w 1428394"/>
              <a:gd name="connsiteY373" fmla="*/ 724146 h 1377394"/>
              <a:gd name="connsiteX374" fmla="*/ 691347 w 1428394"/>
              <a:gd name="connsiteY374" fmla="*/ 730832 h 1377394"/>
              <a:gd name="connsiteX375" fmla="*/ 749794 w 1428394"/>
              <a:gd name="connsiteY375" fmla="*/ 742802 h 1377394"/>
              <a:gd name="connsiteX376" fmla="*/ 683689 w 1428394"/>
              <a:gd name="connsiteY376" fmla="*/ 743440 h 1377394"/>
              <a:gd name="connsiteX377" fmla="*/ 664547 w 1428394"/>
              <a:gd name="connsiteY377" fmla="*/ 747577 h 1377394"/>
              <a:gd name="connsiteX378" fmla="*/ 693835 w 1428394"/>
              <a:gd name="connsiteY378" fmla="*/ 763304 h 1377394"/>
              <a:gd name="connsiteX379" fmla="*/ 803138 w 1428394"/>
              <a:gd name="connsiteY379" fmla="*/ 804627 h 1377394"/>
              <a:gd name="connsiteX380" fmla="*/ 676160 w 1428394"/>
              <a:gd name="connsiteY380" fmla="*/ 777312 h 1377394"/>
              <a:gd name="connsiteX381" fmla="*/ 663398 w 1428394"/>
              <a:gd name="connsiteY381" fmla="*/ 786418 h 1377394"/>
              <a:gd name="connsiteX382" fmla="*/ 677117 w 1428394"/>
              <a:gd name="connsiteY382" fmla="*/ 807493 h 1377394"/>
              <a:gd name="connsiteX383" fmla="*/ 706596 w 1428394"/>
              <a:gd name="connsiteY383" fmla="*/ 828569 h 1377394"/>
              <a:gd name="connsiteX384" fmla="*/ 660847 w 1428394"/>
              <a:gd name="connsiteY384" fmla="*/ 811695 h 1377394"/>
              <a:gd name="connsiteX385" fmla="*/ 662634 w 1428394"/>
              <a:gd name="connsiteY385" fmla="*/ 839521 h 1377394"/>
              <a:gd name="connsiteX386" fmla="*/ 683627 w 1428394"/>
              <a:gd name="connsiteY386" fmla="*/ 852446 h 1377394"/>
              <a:gd name="connsiteX387" fmla="*/ 709022 w 1428394"/>
              <a:gd name="connsiteY387" fmla="*/ 870720 h 1377394"/>
              <a:gd name="connsiteX388" fmla="*/ 727272 w 1428394"/>
              <a:gd name="connsiteY388" fmla="*/ 887467 h 1377394"/>
              <a:gd name="connsiteX389" fmla="*/ 736076 w 1428394"/>
              <a:gd name="connsiteY389" fmla="*/ 891987 h 1377394"/>
              <a:gd name="connsiteX390" fmla="*/ 742777 w 1428394"/>
              <a:gd name="connsiteY390" fmla="*/ 881927 h 1377394"/>
              <a:gd name="connsiteX391" fmla="*/ 744691 w 1428394"/>
              <a:gd name="connsiteY391" fmla="*/ 848245 h 1377394"/>
              <a:gd name="connsiteX392" fmla="*/ 767980 w 1428394"/>
              <a:gd name="connsiteY392" fmla="*/ 884792 h 1377394"/>
              <a:gd name="connsiteX393" fmla="*/ 775445 w 1428394"/>
              <a:gd name="connsiteY393" fmla="*/ 902366 h 1377394"/>
              <a:gd name="connsiteX394" fmla="*/ 805691 w 1428394"/>
              <a:gd name="connsiteY394" fmla="*/ 896572 h 1377394"/>
              <a:gd name="connsiteX395" fmla="*/ 871795 w 1428394"/>
              <a:gd name="connsiteY395" fmla="*/ 884155 h 1377394"/>
              <a:gd name="connsiteX396" fmla="*/ 897510 w 1428394"/>
              <a:gd name="connsiteY396" fmla="*/ 884092 h 1377394"/>
              <a:gd name="connsiteX397" fmla="*/ 879389 w 1428394"/>
              <a:gd name="connsiteY397" fmla="*/ 892370 h 1377394"/>
              <a:gd name="connsiteX398" fmla="*/ 864137 w 1428394"/>
              <a:gd name="connsiteY398" fmla="*/ 897399 h 1377394"/>
              <a:gd name="connsiteX399" fmla="*/ 836191 w 1428394"/>
              <a:gd name="connsiteY399" fmla="*/ 906313 h 1377394"/>
              <a:gd name="connsiteX400" fmla="*/ 798097 w 1428394"/>
              <a:gd name="connsiteY400" fmla="*/ 922742 h 1377394"/>
              <a:gd name="connsiteX401" fmla="*/ 940382 w 1428394"/>
              <a:gd name="connsiteY401" fmla="*/ 945790 h 1377394"/>
              <a:gd name="connsiteX402" fmla="*/ 973308 w 1428394"/>
              <a:gd name="connsiteY402" fmla="*/ 954769 h 1377394"/>
              <a:gd name="connsiteX403" fmla="*/ 981412 w 1428394"/>
              <a:gd name="connsiteY403" fmla="*/ 959799 h 1377394"/>
              <a:gd name="connsiteX404" fmla="*/ 970819 w 1428394"/>
              <a:gd name="connsiteY404" fmla="*/ 961200 h 1377394"/>
              <a:gd name="connsiteX405" fmla="*/ 940382 w 1428394"/>
              <a:gd name="connsiteY405" fmla="*/ 960627 h 1377394"/>
              <a:gd name="connsiteX406" fmla="*/ 810788 w 1428394"/>
              <a:gd name="connsiteY406" fmla="*/ 955023 h 1377394"/>
              <a:gd name="connsiteX407" fmla="*/ 841798 w 1428394"/>
              <a:gd name="connsiteY407" fmla="*/ 970878 h 1377394"/>
              <a:gd name="connsiteX408" fmla="*/ 866683 w 1428394"/>
              <a:gd name="connsiteY408" fmla="*/ 967694 h 1377394"/>
              <a:gd name="connsiteX409" fmla="*/ 894630 w 1428394"/>
              <a:gd name="connsiteY409" fmla="*/ 965338 h 1377394"/>
              <a:gd name="connsiteX410" fmla="*/ 973433 w 1428394"/>
              <a:gd name="connsiteY410" fmla="*/ 969350 h 1377394"/>
              <a:gd name="connsiteX411" fmla="*/ 1005209 w 1428394"/>
              <a:gd name="connsiteY411" fmla="*/ 972024 h 1377394"/>
              <a:gd name="connsiteX412" fmla="*/ 1018991 w 1428394"/>
              <a:gd name="connsiteY412" fmla="*/ 956488 h 1377394"/>
              <a:gd name="connsiteX413" fmla="*/ 1017268 w 1428394"/>
              <a:gd name="connsiteY413" fmla="*/ 949675 h 1377394"/>
              <a:gd name="connsiteX414" fmla="*/ 988683 w 1428394"/>
              <a:gd name="connsiteY414" fmla="*/ 957825 h 1377394"/>
              <a:gd name="connsiteX415" fmla="*/ 1012164 w 1428394"/>
              <a:gd name="connsiteY415" fmla="*/ 935349 h 1377394"/>
              <a:gd name="connsiteX416" fmla="*/ 1031625 w 1428394"/>
              <a:gd name="connsiteY416" fmla="*/ 910071 h 1377394"/>
              <a:gd name="connsiteX417" fmla="*/ 1024990 w 1428394"/>
              <a:gd name="connsiteY417" fmla="*/ 892434 h 1377394"/>
              <a:gd name="connsiteX418" fmla="*/ 1006484 w 1428394"/>
              <a:gd name="connsiteY418" fmla="*/ 900202 h 1377394"/>
              <a:gd name="connsiteX419" fmla="*/ 963286 w 1428394"/>
              <a:gd name="connsiteY419" fmla="*/ 925543 h 1377394"/>
              <a:gd name="connsiteX420" fmla="*/ 1004571 w 1428394"/>
              <a:gd name="connsiteY420" fmla="*/ 869321 h 1377394"/>
              <a:gd name="connsiteX421" fmla="*/ 1039538 w 1428394"/>
              <a:gd name="connsiteY421" fmla="*/ 841178 h 1377394"/>
              <a:gd name="connsiteX422" fmla="*/ 935339 w 1428394"/>
              <a:gd name="connsiteY422" fmla="*/ 874923 h 1377394"/>
              <a:gd name="connsiteX423" fmla="*/ 987343 w 1428394"/>
              <a:gd name="connsiteY423" fmla="*/ 842578 h 1377394"/>
              <a:gd name="connsiteX424" fmla="*/ 1011589 w 1428394"/>
              <a:gd name="connsiteY424" fmla="*/ 827169 h 1377394"/>
              <a:gd name="connsiteX425" fmla="*/ 810792 w 1428394"/>
              <a:gd name="connsiteY425" fmla="*/ 866519 h 1377394"/>
              <a:gd name="connsiteX426" fmla="*/ 841293 w 1428394"/>
              <a:gd name="connsiteY426" fmla="*/ 849582 h 1377394"/>
              <a:gd name="connsiteX427" fmla="*/ 988689 w 1428394"/>
              <a:gd name="connsiteY427" fmla="*/ 800426 h 1377394"/>
              <a:gd name="connsiteX428" fmla="*/ 950595 w 1428394"/>
              <a:gd name="connsiteY428" fmla="*/ 794568 h 1377394"/>
              <a:gd name="connsiteX429" fmla="*/ 861583 w 1428394"/>
              <a:gd name="connsiteY429" fmla="*/ 789220 h 1377394"/>
              <a:gd name="connsiteX430" fmla="*/ 944724 w 1428394"/>
              <a:gd name="connsiteY430" fmla="*/ 775657 h 1377394"/>
              <a:gd name="connsiteX431" fmla="*/ 989262 w 1428394"/>
              <a:gd name="connsiteY431" fmla="*/ 748468 h 1377394"/>
              <a:gd name="connsiteX432" fmla="*/ 1042095 w 1428394"/>
              <a:gd name="connsiteY432" fmla="*/ 720325 h 1377394"/>
              <a:gd name="connsiteX433" fmla="*/ 894631 w 1428394"/>
              <a:gd name="connsiteY433" fmla="*/ 708483 h 1377394"/>
              <a:gd name="connsiteX434" fmla="*/ 859154 w 1428394"/>
              <a:gd name="connsiteY434" fmla="*/ 707272 h 1377394"/>
              <a:gd name="connsiteX435" fmla="*/ 849647 w 1428394"/>
              <a:gd name="connsiteY435" fmla="*/ 704216 h 1377394"/>
              <a:gd name="connsiteX436" fmla="*/ 856729 w 1428394"/>
              <a:gd name="connsiteY436" fmla="*/ 701861 h 1377394"/>
              <a:gd name="connsiteX437" fmla="*/ 884485 w 1428394"/>
              <a:gd name="connsiteY437" fmla="*/ 699251 h 1377394"/>
              <a:gd name="connsiteX438" fmla="*/ 1003933 w 1428394"/>
              <a:gd name="connsiteY438" fmla="*/ 692246 h 1377394"/>
              <a:gd name="connsiteX439" fmla="*/ 965839 w 1428394"/>
              <a:gd name="connsiteY439" fmla="*/ 677029 h 1377394"/>
              <a:gd name="connsiteX440" fmla="*/ 898969 w 1428394"/>
              <a:gd name="connsiteY440" fmla="*/ 653916 h 1377394"/>
              <a:gd name="connsiteX441" fmla="*/ 879381 w 1428394"/>
              <a:gd name="connsiteY441" fmla="*/ 647103 h 1377394"/>
              <a:gd name="connsiteX442" fmla="*/ 841287 w 1428394"/>
              <a:gd name="connsiteY442" fmla="*/ 637425 h 1377394"/>
              <a:gd name="connsiteX443" fmla="*/ 853984 w 1428394"/>
              <a:gd name="connsiteY443" fmla="*/ 637425 h 1377394"/>
              <a:gd name="connsiteX444" fmla="*/ 808235 w 1428394"/>
              <a:gd name="connsiteY444" fmla="*/ 619851 h 1377394"/>
              <a:gd name="connsiteX445" fmla="*/ 782520 w 1428394"/>
              <a:gd name="connsiteY445" fmla="*/ 608390 h 1377394"/>
              <a:gd name="connsiteX446" fmla="*/ 775374 w 1428394"/>
              <a:gd name="connsiteY446" fmla="*/ 607690 h 1377394"/>
              <a:gd name="connsiteX447" fmla="*/ 627857 w 1428394"/>
              <a:gd name="connsiteY447" fmla="*/ 604887 h 1377394"/>
              <a:gd name="connsiteX448" fmla="*/ 604375 w 1428394"/>
              <a:gd name="connsiteY448" fmla="*/ 616349 h 1377394"/>
              <a:gd name="connsiteX449" fmla="*/ 604885 w 1428394"/>
              <a:gd name="connsiteY449" fmla="*/ 630419 h 1377394"/>
              <a:gd name="connsiteX450" fmla="*/ 582233 w 1428394"/>
              <a:gd name="connsiteY450" fmla="*/ 644428 h 1377394"/>
              <a:gd name="connsiteX451" fmla="*/ 580958 w 1428394"/>
              <a:gd name="connsiteY451" fmla="*/ 664103 h 1377394"/>
              <a:gd name="connsiteX452" fmla="*/ 571769 w 1428394"/>
              <a:gd name="connsiteY452" fmla="*/ 706254 h 1377394"/>
              <a:gd name="connsiteX453" fmla="*/ 571130 w 1428394"/>
              <a:gd name="connsiteY453" fmla="*/ 730449 h 1377394"/>
              <a:gd name="connsiteX454" fmla="*/ 599845 w 1428394"/>
              <a:gd name="connsiteY454" fmla="*/ 728221 h 1377394"/>
              <a:gd name="connsiteX455" fmla="*/ 628494 w 1428394"/>
              <a:gd name="connsiteY455" fmla="*/ 725356 h 1377394"/>
              <a:gd name="connsiteX456" fmla="*/ 632834 w 1428394"/>
              <a:gd name="connsiteY456" fmla="*/ 714723 h 1377394"/>
              <a:gd name="connsiteX457" fmla="*/ 630345 w 1428394"/>
              <a:gd name="connsiteY457" fmla="*/ 689445 h 1377394"/>
              <a:gd name="connsiteX458" fmla="*/ 650126 w 1428394"/>
              <a:gd name="connsiteY458" fmla="*/ 671171 h 1377394"/>
              <a:gd name="connsiteX459" fmla="*/ 661803 w 1428394"/>
              <a:gd name="connsiteY459" fmla="*/ 637425 h 1377394"/>
              <a:gd name="connsiteX460" fmla="*/ 666461 w 1428394"/>
              <a:gd name="connsiteY460" fmla="*/ 618132 h 1377394"/>
              <a:gd name="connsiteX461" fmla="*/ 640491 w 1428394"/>
              <a:gd name="connsiteY461" fmla="*/ 606289 h 1377394"/>
              <a:gd name="connsiteX462" fmla="*/ 627857 w 1428394"/>
              <a:gd name="connsiteY462" fmla="*/ 604888 h 1377394"/>
              <a:gd name="connsiteX463" fmla="*/ 576937 w 1428394"/>
              <a:gd name="connsiteY463" fmla="*/ 592472 h 1377394"/>
              <a:gd name="connsiteX464" fmla="*/ 576937 w 1428394"/>
              <a:gd name="connsiteY464" fmla="*/ 592473 h 1377394"/>
              <a:gd name="connsiteX465" fmla="*/ 579490 w 1428394"/>
              <a:gd name="connsiteY465" fmla="*/ 613548 h 1377394"/>
              <a:gd name="connsiteX466" fmla="*/ 589635 w 1428394"/>
              <a:gd name="connsiteY466" fmla="*/ 621952 h 1377394"/>
              <a:gd name="connsiteX467" fmla="*/ 601631 w 1428394"/>
              <a:gd name="connsiteY467" fmla="*/ 604441 h 1377394"/>
              <a:gd name="connsiteX468" fmla="*/ 576937 w 1428394"/>
              <a:gd name="connsiteY468" fmla="*/ 592472 h 1377394"/>
              <a:gd name="connsiteX469" fmla="*/ 713171 w 1428394"/>
              <a:gd name="connsiteY469" fmla="*/ 580246 h 1377394"/>
              <a:gd name="connsiteX470" fmla="*/ 704101 w 1428394"/>
              <a:gd name="connsiteY470" fmla="*/ 589416 h 1377394"/>
              <a:gd name="connsiteX471" fmla="*/ 704173 w 1428394"/>
              <a:gd name="connsiteY471" fmla="*/ 601195 h 1377394"/>
              <a:gd name="connsiteX472" fmla="*/ 695369 w 1428394"/>
              <a:gd name="connsiteY472" fmla="*/ 617432 h 1377394"/>
              <a:gd name="connsiteX473" fmla="*/ 706534 w 1428394"/>
              <a:gd name="connsiteY473" fmla="*/ 625327 h 1377394"/>
              <a:gd name="connsiteX474" fmla="*/ 711639 w 1428394"/>
              <a:gd name="connsiteY474" fmla="*/ 647231 h 1377394"/>
              <a:gd name="connsiteX475" fmla="*/ 734291 w 1428394"/>
              <a:gd name="connsiteY475" fmla="*/ 623354 h 1377394"/>
              <a:gd name="connsiteX476" fmla="*/ 729504 w 1428394"/>
              <a:gd name="connsiteY476" fmla="*/ 609600 h 1377394"/>
              <a:gd name="connsiteX477" fmla="*/ 737098 w 1428394"/>
              <a:gd name="connsiteY477" fmla="*/ 613548 h 1377394"/>
              <a:gd name="connsiteX478" fmla="*/ 762493 w 1428394"/>
              <a:gd name="connsiteY478" fmla="*/ 602278 h 1377394"/>
              <a:gd name="connsiteX479" fmla="*/ 729314 w 1428394"/>
              <a:gd name="connsiteY479" fmla="*/ 584512 h 1377394"/>
              <a:gd name="connsiteX480" fmla="*/ 665888 w 1428394"/>
              <a:gd name="connsiteY480" fmla="*/ 429283 h 1377394"/>
              <a:gd name="connsiteX481" fmla="*/ 617585 w 1428394"/>
              <a:gd name="connsiteY481" fmla="*/ 460355 h 1377394"/>
              <a:gd name="connsiteX482" fmla="*/ 676097 w 1428394"/>
              <a:gd name="connsiteY482" fmla="*/ 446284 h 1377394"/>
              <a:gd name="connsiteX483" fmla="*/ 601124 w 1428394"/>
              <a:gd name="connsiteY483" fmla="*/ 473282 h 1377394"/>
              <a:gd name="connsiteX484" fmla="*/ 587915 w 1428394"/>
              <a:gd name="connsiteY484" fmla="*/ 499706 h 1377394"/>
              <a:gd name="connsiteX485" fmla="*/ 583002 w 1428394"/>
              <a:gd name="connsiteY485" fmla="*/ 529187 h 1377394"/>
              <a:gd name="connsiteX486" fmla="*/ 576684 w 1428394"/>
              <a:gd name="connsiteY486" fmla="*/ 565735 h 1377394"/>
              <a:gd name="connsiteX487" fmla="*/ 578790 w 1428394"/>
              <a:gd name="connsiteY487" fmla="*/ 578024 h 1377394"/>
              <a:gd name="connsiteX488" fmla="*/ 612545 w 1428394"/>
              <a:gd name="connsiteY488" fmla="*/ 595279 h 1377394"/>
              <a:gd name="connsiteX489" fmla="*/ 632836 w 1428394"/>
              <a:gd name="connsiteY489" fmla="*/ 581208 h 1377394"/>
              <a:gd name="connsiteX490" fmla="*/ 633537 w 1428394"/>
              <a:gd name="connsiteY490" fmla="*/ 590821 h 1377394"/>
              <a:gd name="connsiteX491" fmla="*/ 675332 w 1428394"/>
              <a:gd name="connsiteY491" fmla="*/ 591776 h 1377394"/>
              <a:gd name="connsiteX492" fmla="*/ 683179 w 1428394"/>
              <a:gd name="connsiteY492" fmla="*/ 568536 h 1377394"/>
              <a:gd name="connsiteX493" fmla="*/ 696261 w 1428394"/>
              <a:gd name="connsiteY493" fmla="*/ 520781 h 1377394"/>
              <a:gd name="connsiteX494" fmla="*/ 693963 w 1428394"/>
              <a:gd name="connsiteY494" fmla="*/ 488436 h 1377394"/>
              <a:gd name="connsiteX495" fmla="*/ 708511 w 1428394"/>
              <a:gd name="connsiteY495" fmla="*/ 443548 h 1377394"/>
              <a:gd name="connsiteX496" fmla="*/ 665888 w 1428394"/>
              <a:gd name="connsiteY496" fmla="*/ 429286 h 1377394"/>
              <a:gd name="connsiteX497" fmla="*/ 635324 w 1428394"/>
              <a:gd name="connsiteY497" fmla="*/ 415213 h 1377394"/>
              <a:gd name="connsiteX498" fmla="*/ 625052 w 1428394"/>
              <a:gd name="connsiteY498" fmla="*/ 423810 h 1377394"/>
              <a:gd name="connsiteX499" fmla="*/ 607440 w 1428394"/>
              <a:gd name="connsiteY499" fmla="*/ 453291 h 1377394"/>
              <a:gd name="connsiteX500" fmla="*/ 634240 w 1428394"/>
              <a:gd name="connsiteY500" fmla="*/ 426612 h 1377394"/>
              <a:gd name="connsiteX501" fmla="*/ 635324 w 1428394"/>
              <a:gd name="connsiteY501" fmla="*/ 415213 h 1377394"/>
              <a:gd name="connsiteX502" fmla="*/ 548993 w 1428394"/>
              <a:gd name="connsiteY502" fmla="*/ 412539 h 1377394"/>
              <a:gd name="connsiteX503" fmla="*/ 546185 w 1428394"/>
              <a:gd name="connsiteY503" fmla="*/ 437881 h 1377394"/>
              <a:gd name="connsiteX504" fmla="*/ 552311 w 1428394"/>
              <a:gd name="connsiteY504" fmla="*/ 477231 h 1377394"/>
              <a:gd name="connsiteX505" fmla="*/ 559139 w 1428394"/>
              <a:gd name="connsiteY505" fmla="*/ 496906 h 1377394"/>
              <a:gd name="connsiteX506" fmla="*/ 554097 w 1428394"/>
              <a:gd name="connsiteY506" fmla="*/ 449088 h 1377394"/>
              <a:gd name="connsiteX507" fmla="*/ 599847 w 1428394"/>
              <a:gd name="connsiteY507" fmla="*/ 395730 h 1377394"/>
              <a:gd name="connsiteX508" fmla="*/ 599847 w 1428394"/>
              <a:gd name="connsiteY508" fmla="*/ 395732 h 1377394"/>
              <a:gd name="connsiteX509" fmla="*/ 588170 w 1428394"/>
              <a:gd name="connsiteY509" fmla="*/ 421010 h 1377394"/>
              <a:gd name="connsiteX510" fmla="*/ 579365 w 1428394"/>
              <a:gd name="connsiteY510" fmla="*/ 427440 h 1377394"/>
              <a:gd name="connsiteX511" fmla="*/ 576684 w 1428394"/>
              <a:gd name="connsiteY511" fmla="*/ 419608 h 1377394"/>
              <a:gd name="connsiteX512" fmla="*/ 571835 w 1428394"/>
              <a:gd name="connsiteY512" fmla="*/ 401334 h 1377394"/>
              <a:gd name="connsiteX513" fmla="*/ 571579 w 1428394"/>
              <a:gd name="connsiteY513" fmla="*/ 436481 h 1377394"/>
              <a:gd name="connsiteX514" fmla="*/ 571835 w 1428394"/>
              <a:gd name="connsiteY514" fmla="*/ 498307 h 1377394"/>
              <a:gd name="connsiteX515" fmla="*/ 577578 w 1428394"/>
              <a:gd name="connsiteY515" fmla="*/ 481434 h 1377394"/>
              <a:gd name="connsiteX516" fmla="*/ 594422 w 1428394"/>
              <a:gd name="connsiteY516" fmla="*/ 450489 h 1377394"/>
              <a:gd name="connsiteX517" fmla="*/ 611779 w 1428394"/>
              <a:gd name="connsiteY517" fmla="*/ 423810 h 1377394"/>
              <a:gd name="connsiteX518" fmla="*/ 619052 w 1428394"/>
              <a:gd name="connsiteY518" fmla="*/ 409866 h 1377394"/>
              <a:gd name="connsiteX519" fmla="*/ 676224 w 1428394"/>
              <a:gd name="connsiteY519" fmla="*/ 378857 h 1377394"/>
              <a:gd name="connsiteX520" fmla="*/ 663335 w 1428394"/>
              <a:gd name="connsiteY520" fmla="*/ 384460 h 1377394"/>
              <a:gd name="connsiteX521" fmla="*/ 655742 w 1428394"/>
              <a:gd name="connsiteY521" fmla="*/ 383059 h 1377394"/>
              <a:gd name="connsiteX522" fmla="*/ 693835 w 1428394"/>
              <a:gd name="connsiteY522" fmla="*/ 392864 h 1377394"/>
              <a:gd name="connsiteX523" fmla="*/ 693835 w 1428394"/>
              <a:gd name="connsiteY523" fmla="*/ 388662 h 1377394"/>
              <a:gd name="connsiteX524" fmla="*/ 709086 w 1428394"/>
              <a:gd name="connsiteY524" fmla="*/ 405536 h 1377394"/>
              <a:gd name="connsiteX525" fmla="*/ 700216 w 1428394"/>
              <a:gd name="connsiteY525" fmla="*/ 381850 h 1377394"/>
              <a:gd name="connsiteX526" fmla="*/ 676225 w 1428394"/>
              <a:gd name="connsiteY526" fmla="*/ 378857 h 1377394"/>
              <a:gd name="connsiteX527" fmla="*/ 618096 w 1428394"/>
              <a:gd name="connsiteY527" fmla="*/ 373828 h 1377394"/>
              <a:gd name="connsiteX528" fmla="*/ 607057 w 1428394"/>
              <a:gd name="connsiteY528" fmla="*/ 374909 h 1377394"/>
              <a:gd name="connsiteX529" fmla="*/ 606739 w 1428394"/>
              <a:gd name="connsiteY529" fmla="*/ 382040 h 1377394"/>
              <a:gd name="connsiteX530" fmla="*/ 636408 w 1428394"/>
              <a:gd name="connsiteY530" fmla="*/ 384207 h 1377394"/>
              <a:gd name="connsiteX531" fmla="*/ 618096 w 1428394"/>
              <a:gd name="connsiteY531" fmla="*/ 373828 h 1377394"/>
              <a:gd name="connsiteX532" fmla="*/ 686562 w 1428394"/>
              <a:gd name="connsiteY532" fmla="*/ 354407 h 1377394"/>
              <a:gd name="connsiteX533" fmla="*/ 686562 w 1428394"/>
              <a:gd name="connsiteY533" fmla="*/ 354408 h 1377394"/>
              <a:gd name="connsiteX534" fmla="*/ 681778 w 1428394"/>
              <a:gd name="connsiteY534" fmla="*/ 354789 h 1377394"/>
              <a:gd name="connsiteX535" fmla="*/ 696006 w 1428394"/>
              <a:gd name="connsiteY535" fmla="*/ 369752 h 1377394"/>
              <a:gd name="connsiteX536" fmla="*/ 698335 w 1428394"/>
              <a:gd name="connsiteY536" fmla="*/ 361274 h 1377394"/>
              <a:gd name="connsiteX537" fmla="*/ 686562 w 1428394"/>
              <a:gd name="connsiteY537" fmla="*/ 354408 h 1377394"/>
              <a:gd name="connsiteX538" fmla="*/ 686564 w 1428394"/>
              <a:gd name="connsiteY538" fmla="*/ 354407 h 1377394"/>
              <a:gd name="connsiteX539" fmla="*/ 698940 w 1428394"/>
              <a:gd name="connsiteY539" fmla="*/ 338107 h 1377394"/>
              <a:gd name="connsiteX540" fmla="*/ 709661 w 1428394"/>
              <a:gd name="connsiteY540" fmla="*/ 348167 h 1377394"/>
              <a:gd name="connsiteX541" fmla="*/ 705065 w 1428394"/>
              <a:gd name="connsiteY541" fmla="*/ 356508 h 1377394"/>
              <a:gd name="connsiteX542" fmla="*/ 726889 w 1428394"/>
              <a:gd name="connsiteY542" fmla="*/ 383059 h 1377394"/>
              <a:gd name="connsiteX543" fmla="*/ 716807 w 1428394"/>
              <a:gd name="connsiteY543" fmla="*/ 385479 h 1377394"/>
              <a:gd name="connsiteX544" fmla="*/ 718786 w 1428394"/>
              <a:gd name="connsiteY544" fmla="*/ 395730 h 1377394"/>
              <a:gd name="connsiteX545" fmla="*/ 721848 w 1428394"/>
              <a:gd name="connsiteY545" fmla="*/ 418206 h 1377394"/>
              <a:gd name="connsiteX546" fmla="*/ 728420 w 1428394"/>
              <a:gd name="connsiteY546" fmla="*/ 402734 h 1377394"/>
              <a:gd name="connsiteX547" fmla="*/ 736588 w 1428394"/>
              <a:gd name="connsiteY547" fmla="*/ 366186 h 1377394"/>
              <a:gd name="connsiteX548" fmla="*/ 734163 w 1428394"/>
              <a:gd name="connsiteY548" fmla="*/ 348740 h 1377394"/>
              <a:gd name="connsiteX549" fmla="*/ 698941 w 1428394"/>
              <a:gd name="connsiteY549" fmla="*/ 338107 h 1377394"/>
              <a:gd name="connsiteX550" fmla="*/ 531959 w 1428394"/>
              <a:gd name="connsiteY550" fmla="*/ 334413 h 1377394"/>
              <a:gd name="connsiteX551" fmla="*/ 510838 w 1428394"/>
              <a:gd name="connsiteY551" fmla="*/ 346511 h 1377394"/>
              <a:gd name="connsiteX552" fmla="*/ 534447 w 1428394"/>
              <a:gd name="connsiteY552" fmla="*/ 346830 h 1377394"/>
              <a:gd name="connsiteX553" fmla="*/ 469362 w 1428394"/>
              <a:gd name="connsiteY553" fmla="*/ 333202 h 1377394"/>
              <a:gd name="connsiteX554" fmla="*/ 449454 w 1428394"/>
              <a:gd name="connsiteY554" fmla="*/ 350713 h 1377394"/>
              <a:gd name="connsiteX555" fmla="*/ 450923 w 1428394"/>
              <a:gd name="connsiteY555" fmla="*/ 358737 h 1377394"/>
              <a:gd name="connsiteX556" fmla="*/ 484038 w 1428394"/>
              <a:gd name="connsiteY556" fmla="*/ 348931 h 1377394"/>
              <a:gd name="connsiteX557" fmla="*/ 469363 w 1428394"/>
              <a:gd name="connsiteY557" fmla="*/ 333204 h 1377394"/>
              <a:gd name="connsiteX558" fmla="*/ 664295 w 1428394"/>
              <a:gd name="connsiteY558" fmla="*/ 324417 h 1377394"/>
              <a:gd name="connsiteX559" fmla="*/ 661234 w 1428394"/>
              <a:gd name="connsiteY559" fmla="*/ 324735 h 1377394"/>
              <a:gd name="connsiteX560" fmla="*/ 674888 w 1428394"/>
              <a:gd name="connsiteY560" fmla="*/ 340653 h 1377394"/>
              <a:gd name="connsiteX561" fmla="*/ 673485 w 1428394"/>
              <a:gd name="connsiteY561" fmla="*/ 327155 h 1377394"/>
              <a:gd name="connsiteX562" fmla="*/ 664297 w 1428394"/>
              <a:gd name="connsiteY562" fmla="*/ 324417 h 1377394"/>
              <a:gd name="connsiteX563" fmla="*/ 737293 w 1428394"/>
              <a:gd name="connsiteY563" fmla="*/ 316394 h 1377394"/>
              <a:gd name="connsiteX564" fmla="*/ 730084 w 1428394"/>
              <a:gd name="connsiteY564" fmla="*/ 323972 h 1377394"/>
              <a:gd name="connsiteX565" fmla="*/ 742142 w 1428394"/>
              <a:gd name="connsiteY565" fmla="*/ 331039 h 1377394"/>
              <a:gd name="connsiteX566" fmla="*/ 742014 w 1428394"/>
              <a:gd name="connsiteY566" fmla="*/ 323972 h 1377394"/>
              <a:gd name="connsiteX567" fmla="*/ 737293 w 1428394"/>
              <a:gd name="connsiteY567" fmla="*/ 316394 h 1377394"/>
              <a:gd name="connsiteX568" fmla="*/ 609996 w 1428394"/>
              <a:gd name="connsiteY568" fmla="*/ 311365 h 1377394"/>
              <a:gd name="connsiteX569" fmla="*/ 609996 w 1428394"/>
              <a:gd name="connsiteY569" fmla="*/ 328236 h 1377394"/>
              <a:gd name="connsiteX570" fmla="*/ 614336 w 1428394"/>
              <a:gd name="connsiteY570" fmla="*/ 345491 h 1377394"/>
              <a:gd name="connsiteX571" fmla="*/ 638006 w 1428394"/>
              <a:gd name="connsiteY571" fmla="*/ 344154 h 1377394"/>
              <a:gd name="connsiteX572" fmla="*/ 634434 w 1428394"/>
              <a:gd name="connsiteY572" fmla="*/ 335303 h 1377394"/>
              <a:gd name="connsiteX573" fmla="*/ 609996 w 1428394"/>
              <a:gd name="connsiteY573" fmla="*/ 311365 h 1377394"/>
              <a:gd name="connsiteX574" fmla="*/ 529981 w 1428394"/>
              <a:gd name="connsiteY574" fmla="*/ 309453 h 1377394"/>
              <a:gd name="connsiteX575" fmla="*/ 508351 w 1428394"/>
              <a:gd name="connsiteY575" fmla="*/ 315757 h 1377394"/>
              <a:gd name="connsiteX576" fmla="*/ 485124 w 1428394"/>
              <a:gd name="connsiteY576" fmla="*/ 327218 h 1377394"/>
              <a:gd name="connsiteX577" fmla="*/ 488506 w 1428394"/>
              <a:gd name="connsiteY577" fmla="*/ 335241 h 1377394"/>
              <a:gd name="connsiteX578" fmla="*/ 494441 w 1428394"/>
              <a:gd name="connsiteY578" fmla="*/ 342754 h 1377394"/>
              <a:gd name="connsiteX579" fmla="*/ 521048 w 1428394"/>
              <a:gd name="connsiteY579" fmla="*/ 331039 h 1377394"/>
              <a:gd name="connsiteX580" fmla="*/ 533746 w 1428394"/>
              <a:gd name="connsiteY580" fmla="*/ 316967 h 1377394"/>
              <a:gd name="connsiteX581" fmla="*/ 529981 w 1428394"/>
              <a:gd name="connsiteY581" fmla="*/ 309453 h 1377394"/>
              <a:gd name="connsiteX582" fmla="*/ 566542 w 1428394"/>
              <a:gd name="connsiteY582" fmla="*/ 296082 h 1377394"/>
              <a:gd name="connsiteX583" fmla="*/ 553270 w 1428394"/>
              <a:gd name="connsiteY583" fmla="*/ 335241 h 1377394"/>
              <a:gd name="connsiteX584" fmla="*/ 560417 w 1428394"/>
              <a:gd name="connsiteY584" fmla="*/ 350140 h 1377394"/>
              <a:gd name="connsiteX585" fmla="*/ 564245 w 1428394"/>
              <a:gd name="connsiteY585" fmla="*/ 338107 h 1377394"/>
              <a:gd name="connsiteX586" fmla="*/ 571646 w 1428394"/>
              <a:gd name="connsiteY586" fmla="*/ 305761 h 1377394"/>
              <a:gd name="connsiteX587" fmla="*/ 566542 w 1428394"/>
              <a:gd name="connsiteY587" fmla="*/ 296083 h 1377394"/>
              <a:gd name="connsiteX588" fmla="*/ 869635 w 1428394"/>
              <a:gd name="connsiteY588" fmla="*/ 274881 h 1377394"/>
              <a:gd name="connsiteX589" fmla="*/ 833648 w 1428394"/>
              <a:gd name="connsiteY589" fmla="*/ 281884 h 1377394"/>
              <a:gd name="connsiteX590" fmla="*/ 920108 w 1428394"/>
              <a:gd name="connsiteY590" fmla="*/ 294492 h 1377394"/>
              <a:gd name="connsiteX591" fmla="*/ 869635 w 1428394"/>
              <a:gd name="connsiteY591" fmla="*/ 274881 h 1377394"/>
              <a:gd name="connsiteX592" fmla="*/ 579751 w 1428394"/>
              <a:gd name="connsiteY592" fmla="*/ 263037 h 1377394"/>
              <a:gd name="connsiteX593" fmla="*/ 574902 w 1428394"/>
              <a:gd name="connsiteY593" fmla="*/ 263863 h 1377394"/>
              <a:gd name="connsiteX594" fmla="*/ 577965 w 1428394"/>
              <a:gd name="connsiteY594" fmla="*/ 278063 h 1377394"/>
              <a:gd name="connsiteX595" fmla="*/ 579751 w 1428394"/>
              <a:gd name="connsiteY595" fmla="*/ 263037 h 1377394"/>
              <a:gd name="connsiteX596" fmla="*/ 704048 w 1428394"/>
              <a:gd name="connsiteY596" fmla="*/ 256543 h 1377394"/>
              <a:gd name="connsiteX597" fmla="*/ 704050 w 1428394"/>
              <a:gd name="connsiteY597" fmla="*/ 256544 h 1377394"/>
              <a:gd name="connsiteX598" fmla="*/ 695180 w 1428394"/>
              <a:gd name="connsiteY598" fmla="*/ 284685 h 1377394"/>
              <a:gd name="connsiteX599" fmla="*/ 689565 w 1428394"/>
              <a:gd name="connsiteY599" fmla="*/ 301557 h 1377394"/>
              <a:gd name="connsiteX600" fmla="*/ 711195 w 1428394"/>
              <a:gd name="connsiteY600" fmla="*/ 315694 h 1377394"/>
              <a:gd name="connsiteX601" fmla="*/ 727912 w 1428394"/>
              <a:gd name="connsiteY601" fmla="*/ 303215 h 1377394"/>
              <a:gd name="connsiteX602" fmla="*/ 742205 w 1428394"/>
              <a:gd name="connsiteY602" fmla="*/ 292962 h 1377394"/>
              <a:gd name="connsiteX603" fmla="*/ 735889 w 1428394"/>
              <a:gd name="connsiteY603" fmla="*/ 281884 h 1377394"/>
              <a:gd name="connsiteX604" fmla="*/ 704050 w 1428394"/>
              <a:gd name="connsiteY604" fmla="*/ 256544 h 1377394"/>
              <a:gd name="connsiteX605" fmla="*/ 704050 w 1428394"/>
              <a:gd name="connsiteY605" fmla="*/ 256543 h 1377394"/>
              <a:gd name="connsiteX606" fmla="*/ 336903 w 1428394"/>
              <a:gd name="connsiteY606" fmla="*/ 254442 h 1377394"/>
              <a:gd name="connsiteX607" fmla="*/ 332373 w 1428394"/>
              <a:gd name="connsiteY607" fmla="*/ 256160 h 1377394"/>
              <a:gd name="connsiteX608" fmla="*/ 334670 w 1428394"/>
              <a:gd name="connsiteY608" fmla="*/ 269213 h 1377394"/>
              <a:gd name="connsiteX609" fmla="*/ 335499 w 1428394"/>
              <a:gd name="connsiteY609" fmla="*/ 294490 h 1377394"/>
              <a:gd name="connsiteX610" fmla="*/ 339838 w 1428394"/>
              <a:gd name="connsiteY610" fmla="*/ 305697 h 1377394"/>
              <a:gd name="connsiteX611" fmla="*/ 368552 w 1428394"/>
              <a:gd name="connsiteY611" fmla="*/ 303532 h 1377394"/>
              <a:gd name="connsiteX612" fmla="*/ 419406 w 1428394"/>
              <a:gd name="connsiteY612" fmla="*/ 301559 h 1377394"/>
              <a:gd name="connsiteX613" fmla="*/ 348196 w 1428394"/>
              <a:gd name="connsiteY613" fmla="*/ 277619 h 1377394"/>
              <a:gd name="connsiteX614" fmla="*/ 429551 w 1428394"/>
              <a:gd name="connsiteY614" fmla="*/ 284686 h 1377394"/>
              <a:gd name="connsiteX615" fmla="*/ 356044 w 1428394"/>
              <a:gd name="connsiteY615" fmla="*/ 256734 h 1377394"/>
              <a:gd name="connsiteX616" fmla="*/ 800654 w 1428394"/>
              <a:gd name="connsiteY616" fmla="*/ 253231 h 1377394"/>
              <a:gd name="connsiteX617" fmla="*/ 784190 w 1428394"/>
              <a:gd name="connsiteY617" fmla="*/ 254377 h 1377394"/>
              <a:gd name="connsiteX618" fmla="*/ 776150 w 1428394"/>
              <a:gd name="connsiteY618" fmla="*/ 271950 h 1377394"/>
              <a:gd name="connsiteX619" fmla="*/ 779596 w 1428394"/>
              <a:gd name="connsiteY619" fmla="*/ 277618 h 1377394"/>
              <a:gd name="connsiteX620" fmla="*/ 798101 w 1428394"/>
              <a:gd name="connsiteY620" fmla="*/ 273861 h 1377394"/>
              <a:gd name="connsiteX621" fmla="*/ 841299 w 1428394"/>
              <a:gd name="connsiteY621" fmla="*/ 265011 h 1377394"/>
              <a:gd name="connsiteX622" fmla="*/ 279600 w 1428394"/>
              <a:gd name="connsiteY622" fmla="*/ 252341 h 1377394"/>
              <a:gd name="connsiteX623" fmla="*/ 249100 w 1428394"/>
              <a:gd name="connsiteY623" fmla="*/ 280484 h 1377394"/>
              <a:gd name="connsiteX624" fmla="*/ 279600 w 1428394"/>
              <a:gd name="connsiteY624" fmla="*/ 252341 h 1377394"/>
              <a:gd name="connsiteX625" fmla="*/ 310100 w 1428394"/>
              <a:gd name="connsiteY625" fmla="*/ 246736 h 1377394"/>
              <a:gd name="connsiteX626" fmla="*/ 315141 w 1428394"/>
              <a:gd name="connsiteY626" fmla="*/ 276218 h 1377394"/>
              <a:gd name="connsiteX627" fmla="*/ 310100 w 1428394"/>
              <a:gd name="connsiteY627" fmla="*/ 246736 h 1377394"/>
              <a:gd name="connsiteX628" fmla="*/ 744691 w 1428394"/>
              <a:gd name="connsiteY628" fmla="*/ 239733 h 1377394"/>
              <a:gd name="connsiteX629" fmla="*/ 744693 w 1428394"/>
              <a:gd name="connsiteY629" fmla="*/ 239733 h 1377394"/>
              <a:gd name="connsiteX630" fmla="*/ 748265 w 1428394"/>
              <a:gd name="connsiteY630" fmla="*/ 246800 h 1377394"/>
              <a:gd name="connsiteX631" fmla="*/ 760070 w 1428394"/>
              <a:gd name="connsiteY631" fmla="*/ 256734 h 1377394"/>
              <a:gd name="connsiteX632" fmla="*/ 764472 w 1428394"/>
              <a:gd name="connsiteY632" fmla="*/ 246163 h 1377394"/>
              <a:gd name="connsiteX633" fmla="*/ 744693 w 1428394"/>
              <a:gd name="connsiteY633" fmla="*/ 239733 h 1377394"/>
              <a:gd name="connsiteX634" fmla="*/ 744692 w 1428394"/>
              <a:gd name="connsiteY634" fmla="*/ 239733 h 1377394"/>
              <a:gd name="connsiteX635" fmla="*/ 550269 w 1428394"/>
              <a:gd name="connsiteY635" fmla="*/ 232536 h 1377394"/>
              <a:gd name="connsiteX636" fmla="*/ 547718 w 1428394"/>
              <a:gd name="connsiteY636" fmla="*/ 232601 h 1377394"/>
              <a:gd name="connsiteX637" fmla="*/ 543953 w 1428394"/>
              <a:gd name="connsiteY637" fmla="*/ 243935 h 1377394"/>
              <a:gd name="connsiteX638" fmla="*/ 546440 w 1428394"/>
              <a:gd name="connsiteY638" fmla="*/ 276218 h 1377394"/>
              <a:gd name="connsiteX639" fmla="*/ 559394 w 1428394"/>
              <a:gd name="connsiteY639" fmla="*/ 245336 h 1377394"/>
              <a:gd name="connsiteX640" fmla="*/ 550269 w 1428394"/>
              <a:gd name="connsiteY640" fmla="*/ 232538 h 1377394"/>
              <a:gd name="connsiteX641" fmla="*/ 273029 w 1428394"/>
              <a:gd name="connsiteY641" fmla="*/ 228463 h 1377394"/>
              <a:gd name="connsiteX642" fmla="*/ 259247 w 1428394"/>
              <a:gd name="connsiteY642" fmla="*/ 232792 h 1377394"/>
              <a:gd name="connsiteX643" fmla="*/ 218602 w 1428394"/>
              <a:gd name="connsiteY643" fmla="*/ 253741 h 1377394"/>
              <a:gd name="connsiteX644" fmla="*/ 259247 w 1428394"/>
              <a:gd name="connsiteY644" fmla="*/ 251194 h 1377394"/>
              <a:gd name="connsiteX645" fmla="*/ 283813 w 1428394"/>
              <a:gd name="connsiteY645" fmla="*/ 236868 h 1377394"/>
              <a:gd name="connsiteX646" fmla="*/ 277879 w 1428394"/>
              <a:gd name="connsiteY646" fmla="*/ 228463 h 1377394"/>
              <a:gd name="connsiteX647" fmla="*/ 273029 w 1428394"/>
              <a:gd name="connsiteY647" fmla="*/ 228463 h 1377394"/>
              <a:gd name="connsiteX648" fmla="*/ 742149 w 1428394"/>
              <a:gd name="connsiteY648" fmla="*/ 227061 h 1377394"/>
              <a:gd name="connsiteX649" fmla="*/ 785347 w 1428394"/>
              <a:gd name="connsiteY649" fmla="*/ 236740 h 1377394"/>
              <a:gd name="connsiteX650" fmla="*/ 833650 w 1428394"/>
              <a:gd name="connsiteY650" fmla="*/ 248137 h 1377394"/>
              <a:gd name="connsiteX651" fmla="*/ 742149 w 1428394"/>
              <a:gd name="connsiteY651" fmla="*/ 227061 h 1377394"/>
              <a:gd name="connsiteX652" fmla="*/ 317700 w 1428394"/>
              <a:gd name="connsiteY652" fmla="*/ 225662 h 1377394"/>
              <a:gd name="connsiteX653" fmla="*/ 317701 w 1428394"/>
              <a:gd name="connsiteY653" fmla="*/ 225662 h 1377394"/>
              <a:gd name="connsiteX654" fmla="*/ 327591 w 1428394"/>
              <a:gd name="connsiteY654" fmla="*/ 236231 h 1377394"/>
              <a:gd name="connsiteX655" fmla="*/ 342586 w 1428394"/>
              <a:gd name="connsiteY655" fmla="*/ 238843 h 1377394"/>
              <a:gd name="connsiteX656" fmla="*/ 383805 w 1428394"/>
              <a:gd name="connsiteY656" fmla="*/ 255142 h 1377394"/>
              <a:gd name="connsiteX657" fmla="*/ 354869 w 1428394"/>
              <a:gd name="connsiteY657" fmla="*/ 237711 h 1377394"/>
              <a:gd name="connsiteX658" fmla="*/ 317701 w 1428394"/>
              <a:gd name="connsiteY658" fmla="*/ 225662 h 1377394"/>
              <a:gd name="connsiteX659" fmla="*/ 317701 w 1428394"/>
              <a:gd name="connsiteY659" fmla="*/ 225662 h 1377394"/>
              <a:gd name="connsiteX660" fmla="*/ 302449 w 1428394"/>
              <a:gd name="connsiteY660" fmla="*/ 203185 h 1377394"/>
              <a:gd name="connsiteX661" fmla="*/ 348199 w 1428394"/>
              <a:gd name="connsiteY661" fmla="*/ 211017 h 1377394"/>
              <a:gd name="connsiteX662" fmla="*/ 414304 w 1428394"/>
              <a:gd name="connsiteY662" fmla="*/ 225660 h 1377394"/>
              <a:gd name="connsiteX663" fmla="*/ 383804 w 1428394"/>
              <a:gd name="connsiteY663" fmla="*/ 216238 h 1377394"/>
              <a:gd name="connsiteX664" fmla="*/ 302449 w 1428394"/>
              <a:gd name="connsiteY664" fmla="*/ 203185 h 1377394"/>
              <a:gd name="connsiteX665" fmla="*/ 673551 w 1428394"/>
              <a:gd name="connsiteY665" fmla="*/ 193315 h 1377394"/>
              <a:gd name="connsiteX666" fmla="*/ 643369 w 1428394"/>
              <a:gd name="connsiteY666" fmla="*/ 234064 h 1377394"/>
              <a:gd name="connsiteX667" fmla="*/ 612550 w 1428394"/>
              <a:gd name="connsiteY667" fmla="*/ 265010 h 1377394"/>
              <a:gd name="connsiteX668" fmla="*/ 604001 w 1428394"/>
              <a:gd name="connsiteY668" fmla="*/ 276470 h 1377394"/>
              <a:gd name="connsiteX669" fmla="*/ 632843 w 1428394"/>
              <a:gd name="connsiteY669" fmla="*/ 284238 h 1377394"/>
              <a:gd name="connsiteX670" fmla="*/ 665512 w 1428394"/>
              <a:gd name="connsiteY670" fmla="*/ 292453 h 1377394"/>
              <a:gd name="connsiteX671" fmla="*/ 665895 w 1428394"/>
              <a:gd name="connsiteY671" fmla="*/ 281882 h 1377394"/>
              <a:gd name="connsiteX672" fmla="*/ 661046 w 1428394"/>
              <a:gd name="connsiteY672" fmla="*/ 252339 h 1377394"/>
              <a:gd name="connsiteX673" fmla="*/ 689567 w 1428394"/>
              <a:gd name="connsiteY673" fmla="*/ 227253 h 1377394"/>
              <a:gd name="connsiteX674" fmla="*/ 710049 w 1428394"/>
              <a:gd name="connsiteY674" fmla="*/ 218084 h 1377394"/>
              <a:gd name="connsiteX675" fmla="*/ 689886 w 1428394"/>
              <a:gd name="connsiteY675" fmla="*/ 201783 h 1377394"/>
              <a:gd name="connsiteX676" fmla="*/ 673551 w 1428394"/>
              <a:gd name="connsiteY676" fmla="*/ 193316 h 1377394"/>
              <a:gd name="connsiteX677" fmla="*/ 548998 w 1428394"/>
              <a:gd name="connsiteY677" fmla="*/ 184719 h 1377394"/>
              <a:gd name="connsiteX678" fmla="*/ 548998 w 1428394"/>
              <a:gd name="connsiteY678" fmla="*/ 184720 h 1377394"/>
              <a:gd name="connsiteX679" fmla="*/ 538853 w 1428394"/>
              <a:gd name="connsiteY679" fmla="*/ 197519 h 1377394"/>
              <a:gd name="connsiteX680" fmla="*/ 554103 w 1428394"/>
              <a:gd name="connsiteY680" fmla="*/ 224261 h 1377394"/>
              <a:gd name="connsiteX681" fmla="*/ 559461 w 1428394"/>
              <a:gd name="connsiteY681" fmla="*/ 220313 h 1377394"/>
              <a:gd name="connsiteX682" fmla="*/ 563226 w 1428394"/>
              <a:gd name="connsiteY682" fmla="*/ 229864 h 1377394"/>
              <a:gd name="connsiteX683" fmla="*/ 571840 w 1428394"/>
              <a:gd name="connsiteY683" fmla="*/ 255140 h 1377394"/>
              <a:gd name="connsiteX684" fmla="*/ 569608 w 1428394"/>
              <a:gd name="connsiteY684" fmla="*/ 204585 h 1377394"/>
              <a:gd name="connsiteX685" fmla="*/ 548998 w 1428394"/>
              <a:gd name="connsiteY685" fmla="*/ 184719 h 1377394"/>
              <a:gd name="connsiteX686" fmla="*/ 704048 w 1428394"/>
              <a:gd name="connsiteY686" fmla="*/ 177843 h 1377394"/>
              <a:gd name="connsiteX687" fmla="*/ 722553 w 1428394"/>
              <a:gd name="connsiteY687" fmla="*/ 204522 h 1377394"/>
              <a:gd name="connsiteX688" fmla="*/ 732826 w 1428394"/>
              <a:gd name="connsiteY688" fmla="*/ 212099 h 1377394"/>
              <a:gd name="connsiteX689" fmla="*/ 745460 w 1428394"/>
              <a:gd name="connsiteY689" fmla="*/ 208469 h 1377394"/>
              <a:gd name="connsiteX690" fmla="*/ 773344 w 1428394"/>
              <a:gd name="connsiteY690" fmla="*/ 187330 h 1377394"/>
              <a:gd name="connsiteX691" fmla="*/ 754840 w 1428394"/>
              <a:gd name="connsiteY691" fmla="*/ 184847 h 1377394"/>
              <a:gd name="connsiteX692" fmla="*/ 704048 w 1428394"/>
              <a:gd name="connsiteY692" fmla="*/ 177843 h 1377394"/>
              <a:gd name="connsiteX693" fmla="*/ 619950 w 1428394"/>
              <a:gd name="connsiteY693" fmla="*/ 173640 h 1377394"/>
              <a:gd name="connsiteX694" fmla="*/ 595766 w 1428394"/>
              <a:gd name="connsiteY694" fmla="*/ 179753 h 1377394"/>
              <a:gd name="connsiteX695" fmla="*/ 602338 w 1428394"/>
              <a:gd name="connsiteY695" fmla="*/ 214391 h 1377394"/>
              <a:gd name="connsiteX696" fmla="*/ 624481 w 1428394"/>
              <a:gd name="connsiteY696" fmla="*/ 186312 h 1377394"/>
              <a:gd name="connsiteX697" fmla="*/ 627224 w 1428394"/>
              <a:gd name="connsiteY697" fmla="*/ 175296 h 1377394"/>
              <a:gd name="connsiteX698" fmla="*/ 619950 w 1428394"/>
              <a:gd name="connsiteY698" fmla="*/ 173641 h 1377394"/>
              <a:gd name="connsiteX699" fmla="*/ 496864 w 1428394"/>
              <a:gd name="connsiteY699" fmla="*/ 132127 h 1377394"/>
              <a:gd name="connsiteX700" fmla="*/ 496865 w 1428394"/>
              <a:gd name="connsiteY700" fmla="*/ 132128 h 1377394"/>
              <a:gd name="connsiteX701" fmla="*/ 468088 w 1428394"/>
              <a:gd name="connsiteY701" fmla="*/ 148364 h 1377394"/>
              <a:gd name="connsiteX702" fmla="*/ 411683 w 1428394"/>
              <a:gd name="connsiteY702" fmla="*/ 191917 h 1377394"/>
              <a:gd name="connsiteX703" fmla="*/ 399050 w 1428394"/>
              <a:gd name="connsiteY703" fmla="*/ 211273 h 1377394"/>
              <a:gd name="connsiteX704" fmla="*/ 419404 w 1428394"/>
              <a:gd name="connsiteY704" fmla="*/ 221014 h 1377394"/>
              <a:gd name="connsiteX705" fmla="*/ 460049 w 1428394"/>
              <a:gd name="connsiteY705" fmla="*/ 241134 h 1377394"/>
              <a:gd name="connsiteX706" fmla="*/ 365996 w 1428394"/>
              <a:gd name="connsiteY706" fmla="*/ 225152 h 1377394"/>
              <a:gd name="connsiteX707" fmla="*/ 317694 w 1428394"/>
              <a:gd name="connsiteY707" fmla="*/ 218593 h 1377394"/>
              <a:gd name="connsiteX708" fmla="*/ 393115 w 1428394"/>
              <a:gd name="connsiteY708" fmla="*/ 250302 h 1377394"/>
              <a:gd name="connsiteX709" fmla="*/ 442246 w 1428394"/>
              <a:gd name="connsiteY709" fmla="*/ 283285 h 1377394"/>
              <a:gd name="connsiteX710" fmla="*/ 426995 w 1428394"/>
              <a:gd name="connsiteY710" fmla="*/ 260808 h 1377394"/>
              <a:gd name="connsiteX711" fmla="*/ 454942 w 1428394"/>
              <a:gd name="connsiteY711" fmla="*/ 284685 h 1377394"/>
              <a:gd name="connsiteX712" fmla="*/ 465087 w 1428394"/>
              <a:gd name="connsiteY712" fmla="*/ 279083 h 1377394"/>
              <a:gd name="connsiteX713" fmla="*/ 467832 w 1428394"/>
              <a:gd name="connsiteY713" fmla="*/ 310219 h 1377394"/>
              <a:gd name="connsiteX714" fmla="*/ 485443 w 1428394"/>
              <a:gd name="connsiteY714" fmla="*/ 307417 h 1377394"/>
              <a:gd name="connsiteX715" fmla="*/ 510838 w 1428394"/>
              <a:gd name="connsiteY715" fmla="*/ 295319 h 1377394"/>
              <a:gd name="connsiteX716" fmla="*/ 529406 w 1428394"/>
              <a:gd name="connsiteY716" fmla="*/ 285769 h 1377394"/>
              <a:gd name="connsiteX717" fmla="*/ 531193 w 1428394"/>
              <a:gd name="connsiteY717" fmla="*/ 272014 h 1377394"/>
              <a:gd name="connsiteX718" fmla="*/ 527875 w 1428394"/>
              <a:gd name="connsiteY718" fmla="*/ 239731 h 1377394"/>
              <a:gd name="connsiteX719" fmla="*/ 523218 w 1428394"/>
              <a:gd name="connsiteY719" fmla="*/ 226043 h 1377394"/>
              <a:gd name="connsiteX720" fmla="*/ 493101 w 1428394"/>
              <a:gd name="connsiteY720" fmla="*/ 212990 h 1377394"/>
              <a:gd name="connsiteX721" fmla="*/ 520601 w 1428394"/>
              <a:gd name="connsiteY721" fmla="*/ 215537 h 1377394"/>
              <a:gd name="connsiteX722" fmla="*/ 522387 w 1428394"/>
              <a:gd name="connsiteY722" fmla="*/ 210125 h 1377394"/>
              <a:gd name="connsiteX723" fmla="*/ 516646 w 1428394"/>
              <a:gd name="connsiteY723" fmla="*/ 191595 h 1377394"/>
              <a:gd name="connsiteX724" fmla="*/ 493101 w 1428394"/>
              <a:gd name="connsiteY724" fmla="*/ 193761 h 1377394"/>
              <a:gd name="connsiteX725" fmla="*/ 426995 w 1428394"/>
              <a:gd name="connsiteY725" fmla="*/ 207387 h 1377394"/>
              <a:gd name="connsiteX726" fmla="*/ 480338 w 1428394"/>
              <a:gd name="connsiteY726" fmla="*/ 179053 h 1377394"/>
              <a:gd name="connsiteX727" fmla="*/ 507904 w 1428394"/>
              <a:gd name="connsiteY727" fmla="*/ 168801 h 1377394"/>
              <a:gd name="connsiteX728" fmla="*/ 504458 w 1428394"/>
              <a:gd name="connsiteY728" fmla="*/ 153966 h 1377394"/>
              <a:gd name="connsiteX729" fmla="*/ 503053 w 1428394"/>
              <a:gd name="connsiteY729" fmla="*/ 138558 h 1377394"/>
              <a:gd name="connsiteX730" fmla="*/ 496865 w 1428394"/>
              <a:gd name="connsiteY730" fmla="*/ 132128 h 1377394"/>
              <a:gd name="connsiteX731" fmla="*/ 496866 w 1428394"/>
              <a:gd name="connsiteY731" fmla="*/ 132128 h 1377394"/>
              <a:gd name="connsiteX732" fmla="*/ 521048 w 1428394"/>
              <a:gd name="connsiteY732" fmla="*/ 111816 h 1377394"/>
              <a:gd name="connsiteX733" fmla="*/ 529089 w 1428394"/>
              <a:gd name="connsiteY733" fmla="*/ 149763 h 1377394"/>
              <a:gd name="connsiteX734" fmla="*/ 536299 w 1428394"/>
              <a:gd name="connsiteY734" fmla="*/ 161224 h 1377394"/>
              <a:gd name="connsiteX735" fmla="*/ 538212 w 1428394"/>
              <a:gd name="connsiteY735" fmla="*/ 149763 h 1377394"/>
              <a:gd name="connsiteX736" fmla="*/ 521048 w 1428394"/>
              <a:gd name="connsiteY736" fmla="*/ 111816 h 1377394"/>
              <a:gd name="connsiteX737" fmla="*/ 857770 w 1428394"/>
              <a:gd name="connsiteY737" fmla="*/ 63232 h 1377394"/>
              <a:gd name="connsiteX738" fmla="*/ 857768 w 1428394"/>
              <a:gd name="connsiteY738" fmla="*/ 63233 h 1377394"/>
              <a:gd name="connsiteX739" fmla="*/ 857769 w 1428394"/>
              <a:gd name="connsiteY739" fmla="*/ 63234 h 1377394"/>
              <a:gd name="connsiteX740" fmla="*/ 851331 w 1428394"/>
              <a:gd name="connsiteY740" fmla="*/ 69611 h 1377394"/>
              <a:gd name="connsiteX741" fmla="*/ 861598 w 1428394"/>
              <a:gd name="connsiteY741" fmla="*/ 75266 h 1377394"/>
              <a:gd name="connsiteX742" fmla="*/ 843859 w 1428394"/>
              <a:gd name="connsiteY742" fmla="*/ 103410 h 1377394"/>
              <a:gd name="connsiteX743" fmla="*/ 866829 w 1428394"/>
              <a:gd name="connsiteY743" fmla="*/ 73866 h 1377394"/>
              <a:gd name="connsiteX744" fmla="*/ 866307 w 1428394"/>
              <a:gd name="connsiteY744" fmla="*/ 67225 h 1377394"/>
              <a:gd name="connsiteX745" fmla="*/ 857769 w 1428394"/>
              <a:gd name="connsiteY745" fmla="*/ 63234 h 1377394"/>
              <a:gd name="connsiteX746" fmla="*/ 834734 w 1428394"/>
              <a:gd name="connsiteY746" fmla="*/ 46359 h 1377394"/>
              <a:gd name="connsiteX747" fmla="*/ 828608 w 1428394"/>
              <a:gd name="connsiteY747" fmla="*/ 52790 h 1377394"/>
              <a:gd name="connsiteX748" fmla="*/ 821399 w 1428394"/>
              <a:gd name="connsiteY748" fmla="*/ 72465 h 1377394"/>
              <a:gd name="connsiteX749" fmla="*/ 819164 w 1428394"/>
              <a:gd name="connsiteY749" fmla="*/ 87937 h 1377394"/>
              <a:gd name="connsiteX750" fmla="*/ 823184 w 1428394"/>
              <a:gd name="connsiteY750" fmla="*/ 99143 h 1377394"/>
              <a:gd name="connsiteX751" fmla="*/ 814188 w 1428394"/>
              <a:gd name="connsiteY751" fmla="*/ 111814 h 1377394"/>
              <a:gd name="connsiteX752" fmla="*/ 803149 w 1428394"/>
              <a:gd name="connsiteY752" fmla="*/ 155366 h 1377394"/>
              <a:gd name="connsiteX753" fmla="*/ 820441 w 1428394"/>
              <a:gd name="connsiteY753" fmla="*/ 131489 h 1377394"/>
              <a:gd name="connsiteX754" fmla="*/ 840222 w 1428394"/>
              <a:gd name="connsiteY754" fmla="*/ 73866 h 1377394"/>
              <a:gd name="connsiteX755" fmla="*/ 843859 w 1428394"/>
              <a:gd name="connsiteY755" fmla="*/ 52791 h 1377394"/>
              <a:gd name="connsiteX756" fmla="*/ 834734 w 1428394"/>
              <a:gd name="connsiteY756" fmla="*/ 46360 h 1377394"/>
              <a:gd name="connsiteX757" fmla="*/ 780305 w 1428394"/>
              <a:gd name="connsiteY757" fmla="*/ 34516 h 1377394"/>
              <a:gd name="connsiteX758" fmla="*/ 709096 w 1428394"/>
              <a:gd name="connsiteY758" fmla="*/ 54445 h 1377394"/>
              <a:gd name="connsiteX759" fmla="*/ 635397 w 1428394"/>
              <a:gd name="connsiteY759" fmla="*/ 85134 h 1377394"/>
              <a:gd name="connsiteX760" fmla="*/ 714200 w 1428394"/>
              <a:gd name="connsiteY760" fmla="*/ 96914 h 1377394"/>
              <a:gd name="connsiteX761" fmla="*/ 737107 w 1428394"/>
              <a:gd name="connsiteY761" fmla="*/ 103409 h 1377394"/>
              <a:gd name="connsiteX762" fmla="*/ 615106 w 1428394"/>
              <a:gd name="connsiteY762" fmla="*/ 101944 h 1377394"/>
              <a:gd name="connsiteX763" fmla="*/ 678595 w 1428394"/>
              <a:gd name="connsiteY763" fmla="*/ 144159 h 1377394"/>
              <a:gd name="connsiteX764" fmla="*/ 571845 w 1428394"/>
              <a:gd name="connsiteY764" fmla="*/ 111813 h 1377394"/>
              <a:gd name="connsiteX765" fmla="*/ 584542 w 1428394"/>
              <a:gd name="connsiteY765" fmla="*/ 138492 h 1377394"/>
              <a:gd name="connsiteX766" fmla="*/ 590030 w 1428394"/>
              <a:gd name="connsiteY766" fmla="*/ 149253 h 1377394"/>
              <a:gd name="connsiteX767" fmla="*/ 604898 w 1428394"/>
              <a:gd name="connsiteY767" fmla="*/ 150462 h 1377394"/>
              <a:gd name="connsiteX768" fmla="*/ 627741 w 1428394"/>
              <a:gd name="connsiteY768" fmla="*/ 154410 h 1377394"/>
              <a:gd name="connsiteX769" fmla="*/ 648988 w 1428394"/>
              <a:gd name="connsiteY769" fmla="*/ 164915 h 1377394"/>
              <a:gd name="connsiteX770" fmla="*/ 709096 w 1428394"/>
              <a:gd name="connsiteY770" fmla="*/ 158994 h 1377394"/>
              <a:gd name="connsiteX771" fmla="*/ 757398 w 1428394"/>
              <a:gd name="connsiteY771" fmla="*/ 164088 h 1377394"/>
              <a:gd name="connsiteX772" fmla="*/ 777880 w 1428394"/>
              <a:gd name="connsiteY772" fmla="*/ 164980 h 1377394"/>
              <a:gd name="connsiteX773" fmla="*/ 787706 w 1428394"/>
              <a:gd name="connsiteY773" fmla="*/ 139894 h 1377394"/>
              <a:gd name="connsiteX774" fmla="*/ 792875 w 1428394"/>
              <a:gd name="connsiteY774" fmla="*/ 111814 h 1377394"/>
              <a:gd name="connsiteX775" fmla="*/ 789813 w 1428394"/>
              <a:gd name="connsiteY775" fmla="*/ 97743 h 1377394"/>
              <a:gd name="connsiteX776" fmla="*/ 797341 w 1428394"/>
              <a:gd name="connsiteY776" fmla="*/ 85136 h 1377394"/>
              <a:gd name="connsiteX777" fmla="*/ 795555 w 1428394"/>
              <a:gd name="connsiteY777" fmla="*/ 55592 h 1377394"/>
              <a:gd name="connsiteX778" fmla="*/ 747252 w 1428394"/>
              <a:gd name="connsiteY778" fmla="*/ 83736 h 1377394"/>
              <a:gd name="connsiteX779" fmla="*/ 764736 w 1428394"/>
              <a:gd name="connsiteY779" fmla="*/ 54192 h 1377394"/>
              <a:gd name="connsiteX780" fmla="*/ 780305 w 1428394"/>
              <a:gd name="connsiteY780" fmla="*/ 34517 h 1377394"/>
              <a:gd name="connsiteX781" fmla="*/ 833648 w 1428394"/>
              <a:gd name="connsiteY781" fmla="*/ 7 h 1377394"/>
              <a:gd name="connsiteX782" fmla="*/ 833634 w 1428394"/>
              <a:gd name="connsiteY782" fmla="*/ 11 h 1377394"/>
              <a:gd name="connsiteX783" fmla="*/ 839440 w 1428394"/>
              <a:gd name="connsiteY783" fmla="*/ 1221 h 1377394"/>
              <a:gd name="connsiteX784" fmla="*/ 856540 w 1428394"/>
              <a:gd name="connsiteY784" fmla="*/ 22934 h 1377394"/>
              <a:gd name="connsiteX785" fmla="*/ 897185 w 1428394"/>
              <a:gd name="connsiteY785" fmla="*/ 22042 h 1377394"/>
              <a:gd name="connsiteX786" fmla="*/ 981094 w 1428394"/>
              <a:gd name="connsiteY786" fmla="*/ 34459 h 1377394"/>
              <a:gd name="connsiteX787" fmla="*/ 1036989 w 1428394"/>
              <a:gd name="connsiteY787" fmla="*/ 52796 h 1377394"/>
              <a:gd name="connsiteX788" fmla="*/ 958186 w 1428394"/>
              <a:gd name="connsiteY788" fmla="*/ 47639 h 1377394"/>
              <a:gd name="connsiteX789" fmla="*/ 874343 w 1428394"/>
              <a:gd name="connsiteY789" fmla="*/ 40126 h 1377394"/>
              <a:gd name="connsiteX790" fmla="*/ 922774 w 1428394"/>
              <a:gd name="connsiteY790" fmla="*/ 79476 h 1377394"/>
              <a:gd name="connsiteX791" fmla="*/ 968332 w 1428394"/>
              <a:gd name="connsiteY791" fmla="*/ 130094 h 1377394"/>
              <a:gd name="connsiteX792" fmla="*/ 906248 w 1428394"/>
              <a:gd name="connsiteY792" fmla="*/ 92146 h 1377394"/>
              <a:gd name="connsiteX793" fmla="*/ 877598 w 1428394"/>
              <a:gd name="connsiteY793" fmla="*/ 78520 h 1377394"/>
              <a:gd name="connsiteX794" fmla="*/ 864645 w 1428394"/>
              <a:gd name="connsiteY794" fmla="*/ 89344 h 1377394"/>
              <a:gd name="connsiteX795" fmla="*/ 838739 w 1428394"/>
              <a:gd name="connsiteY795" fmla="*/ 124492 h 1377394"/>
              <a:gd name="connsiteX796" fmla="*/ 856542 w 1428394"/>
              <a:gd name="connsiteY796" fmla="*/ 123091 h 1377394"/>
              <a:gd name="connsiteX797" fmla="*/ 829360 w 1428394"/>
              <a:gd name="connsiteY797" fmla="*/ 139902 h 1377394"/>
              <a:gd name="connsiteX798" fmla="*/ 818066 w 1428394"/>
              <a:gd name="connsiteY798" fmla="*/ 153973 h 1377394"/>
              <a:gd name="connsiteX799" fmla="*/ 807857 w 1428394"/>
              <a:gd name="connsiteY799" fmla="*/ 172183 h 1377394"/>
              <a:gd name="connsiteX800" fmla="*/ 836188 w 1428394"/>
              <a:gd name="connsiteY800" fmla="*/ 181542 h 1377394"/>
              <a:gd name="connsiteX801" fmla="*/ 932793 w 1428394"/>
              <a:gd name="connsiteY801" fmla="*/ 173646 h 1377394"/>
              <a:gd name="connsiteX802" fmla="*/ 815834 w 1428394"/>
              <a:gd name="connsiteY802" fmla="*/ 207393 h 1377394"/>
              <a:gd name="connsiteX803" fmla="*/ 892083 w 1428394"/>
              <a:gd name="connsiteY803" fmla="*/ 212996 h 1377394"/>
              <a:gd name="connsiteX804" fmla="*/ 853990 w 1428394"/>
              <a:gd name="connsiteY804" fmla="*/ 215033 h 1377394"/>
              <a:gd name="connsiteX805" fmla="*/ 810792 w 1428394"/>
              <a:gd name="connsiteY805" fmla="*/ 218217 h 1377394"/>
              <a:gd name="connsiteX806" fmla="*/ 795861 w 1428394"/>
              <a:gd name="connsiteY806" fmla="*/ 222164 h 1377394"/>
              <a:gd name="connsiteX807" fmla="*/ 800966 w 1428394"/>
              <a:gd name="connsiteY807" fmla="*/ 227896 h 1377394"/>
              <a:gd name="connsiteX808" fmla="*/ 831083 w 1428394"/>
              <a:gd name="connsiteY808" fmla="*/ 237192 h 1377394"/>
              <a:gd name="connsiteX809" fmla="*/ 889595 w 1428394"/>
              <a:gd name="connsiteY809" fmla="*/ 259477 h 1377394"/>
              <a:gd name="connsiteX810" fmla="*/ 953084 w 1428394"/>
              <a:gd name="connsiteY810" fmla="*/ 265016 h 1377394"/>
              <a:gd name="connsiteX811" fmla="*/ 920095 w 1428394"/>
              <a:gd name="connsiteY811" fmla="*/ 266608 h 1377394"/>
              <a:gd name="connsiteX812" fmla="*/ 908483 w 1428394"/>
              <a:gd name="connsiteY812" fmla="*/ 269092 h 1377394"/>
              <a:gd name="connsiteX813" fmla="*/ 914672 w 1428394"/>
              <a:gd name="connsiteY813" fmla="*/ 275142 h 1377394"/>
              <a:gd name="connsiteX814" fmla="*/ 938663 w 1428394"/>
              <a:gd name="connsiteY814" fmla="*/ 287047 h 1377394"/>
              <a:gd name="connsiteX815" fmla="*/ 970887 w 1428394"/>
              <a:gd name="connsiteY815" fmla="*/ 273548 h 1377394"/>
              <a:gd name="connsiteX816" fmla="*/ 1031887 w 1428394"/>
              <a:gd name="connsiteY816" fmla="*/ 259413 h 1377394"/>
              <a:gd name="connsiteX817" fmla="*/ 973439 w 1428394"/>
              <a:gd name="connsiteY817" fmla="*/ 290294 h 1377394"/>
              <a:gd name="connsiteX818" fmla="*/ 1110694 w 1428394"/>
              <a:gd name="connsiteY818" fmla="*/ 287684 h 1377394"/>
              <a:gd name="connsiteX819" fmla="*/ 1171695 w 1428394"/>
              <a:gd name="connsiteY819" fmla="*/ 297297 h 1377394"/>
              <a:gd name="connsiteX820" fmla="*/ 1042101 w 1428394"/>
              <a:gd name="connsiteY820" fmla="*/ 303602 h 1377394"/>
              <a:gd name="connsiteX821" fmla="*/ 965850 w 1428394"/>
              <a:gd name="connsiteY821" fmla="*/ 308568 h 1377394"/>
              <a:gd name="connsiteX822" fmla="*/ 1016642 w 1428394"/>
              <a:gd name="connsiteY822" fmla="*/ 312962 h 1377394"/>
              <a:gd name="connsiteX823" fmla="*/ 1047142 w 1428394"/>
              <a:gd name="connsiteY823" fmla="*/ 317483 h 1377394"/>
              <a:gd name="connsiteX824" fmla="*/ 1151341 w 1428394"/>
              <a:gd name="connsiteY824" fmla="*/ 354731 h 1377394"/>
              <a:gd name="connsiteX825" fmla="*/ 1214892 w 1428394"/>
              <a:gd name="connsiteY825" fmla="*/ 384466 h 1377394"/>
              <a:gd name="connsiteX826" fmla="*/ 1161550 w 1428394"/>
              <a:gd name="connsiteY826" fmla="*/ 371732 h 1377394"/>
              <a:gd name="connsiteX827" fmla="*/ 1070049 w 1428394"/>
              <a:gd name="connsiteY827" fmla="*/ 346454 h 1377394"/>
              <a:gd name="connsiteX828" fmla="*/ 993799 w 1428394"/>
              <a:gd name="connsiteY828" fmla="*/ 319839 h 1377394"/>
              <a:gd name="connsiteX829" fmla="*/ 1021746 w 1428394"/>
              <a:gd name="connsiteY829" fmla="*/ 332445 h 1377394"/>
              <a:gd name="connsiteX830" fmla="*/ 986141 w 1428394"/>
              <a:gd name="connsiteY830" fmla="*/ 326843 h 1377394"/>
              <a:gd name="connsiteX831" fmla="*/ 1010388 w 1428394"/>
              <a:gd name="connsiteY831" fmla="*/ 343716 h 1377394"/>
              <a:gd name="connsiteX832" fmla="*/ 1070049 w 1428394"/>
              <a:gd name="connsiteY832" fmla="*/ 435087 h 1377394"/>
              <a:gd name="connsiteX833" fmla="*/ 1025895 w 1428394"/>
              <a:gd name="connsiteY833" fmla="*/ 397138 h 1377394"/>
              <a:gd name="connsiteX834" fmla="*/ 963490 w 1428394"/>
              <a:gd name="connsiteY834" fmla="*/ 349320 h 1377394"/>
              <a:gd name="connsiteX835" fmla="*/ 952004 w 1428394"/>
              <a:gd name="connsiteY835" fmla="*/ 333847 h 1377394"/>
              <a:gd name="connsiteX836" fmla="*/ 944156 w 1428394"/>
              <a:gd name="connsiteY836" fmla="*/ 320921 h 1377394"/>
              <a:gd name="connsiteX837" fmla="*/ 887047 w 1428394"/>
              <a:gd name="connsiteY837" fmla="*/ 308568 h 1377394"/>
              <a:gd name="connsiteX838" fmla="*/ 968339 w 1428394"/>
              <a:gd name="connsiteY838" fmla="*/ 370395 h 1377394"/>
              <a:gd name="connsiteX839" fmla="*/ 930246 w 1428394"/>
              <a:gd name="connsiteY839" fmla="*/ 353839 h 1377394"/>
              <a:gd name="connsiteX840" fmla="*/ 861652 w 1428394"/>
              <a:gd name="connsiteY840" fmla="*/ 323977 h 1377394"/>
              <a:gd name="connsiteX841" fmla="*/ 830195 w 1428394"/>
              <a:gd name="connsiteY841" fmla="*/ 304556 h 1377394"/>
              <a:gd name="connsiteX842" fmla="*/ 792995 w 1428394"/>
              <a:gd name="connsiteY842" fmla="*/ 301563 h 1377394"/>
              <a:gd name="connsiteX843" fmla="*/ 815837 w 1428394"/>
              <a:gd name="connsiteY843" fmla="*/ 340913 h 1377394"/>
              <a:gd name="connsiteX844" fmla="*/ 777872 w 1428394"/>
              <a:gd name="connsiteY844" fmla="*/ 314807 h 1377394"/>
              <a:gd name="connsiteX845" fmla="*/ 771109 w 1428394"/>
              <a:gd name="connsiteY845" fmla="*/ 319837 h 1377394"/>
              <a:gd name="connsiteX846" fmla="*/ 763580 w 1428394"/>
              <a:gd name="connsiteY846" fmla="*/ 338112 h 1377394"/>
              <a:gd name="connsiteX847" fmla="*/ 787764 w 1428394"/>
              <a:gd name="connsiteY847" fmla="*/ 354413 h 1377394"/>
              <a:gd name="connsiteX848" fmla="*/ 818392 w 1428394"/>
              <a:gd name="connsiteY848" fmla="*/ 377462 h 1377394"/>
              <a:gd name="connsiteX849" fmla="*/ 780299 w 1428394"/>
              <a:gd name="connsiteY849" fmla="*/ 364281 h 1377394"/>
              <a:gd name="connsiteX850" fmla="*/ 763836 w 1428394"/>
              <a:gd name="connsiteY850" fmla="*/ 360717 h 1377394"/>
              <a:gd name="connsiteX851" fmla="*/ 756625 w 1428394"/>
              <a:gd name="connsiteY851" fmla="*/ 375998 h 1377394"/>
              <a:gd name="connsiteX852" fmla="*/ 749288 w 1428394"/>
              <a:gd name="connsiteY852" fmla="*/ 409744 h 1377394"/>
              <a:gd name="connsiteX853" fmla="*/ 751456 w 1428394"/>
              <a:gd name="connsiteY853" fmla="*/ 420887 h 1377394"/>
              <a:gd name="connsiteX854" fmla="*/ 772641 w 1428394"/>
              <a:gd name="connsiteY854" fmla="*/ 408343 h 1377394"/>
              <a:gd name="connsiteX855" fmla="*/ 790444 w 1428394"/>
              <a:gd name="connsiteY855" fmla="*/ 412036 h 1377394"/>
              <a:gd name="connsiteX856" fmla="*/ 833642 w 1428394"/>
              <a:gd name="connsiteY856" fmla="*/ 402740 h 1377394"/>
              <a:gd name="connsiteX857" fmla="*/ 766324 w 1428394"/>
              <a:gd name="connsiteY857" fmla="*/ 424007 h 1377394"/>
              <a:gd name="connsiteX858" fmla="*/ 748012 w 1428394"/>
              <a:gd name="connsiteY858" fmla="*/ 432474 h 1377394"/>
              <a:gd name="connsiteX859" fmla="*/ 762560 w 1428394"/>
              <a:gd name="connsiteY859" fmla="*/ 445145 h 1377394"/>
              <a:gd name="connsiteX860" fmla="*/ 795549 w 1428394"/>
              <a:gd name="connsiteY860" fmla="*/ 468767 h 1377394"/>
              <a:gd name="connsiteX861" fmla="*/ 759945 w 1428394"/>
              <a:gd name="connsiteY861" fmla="*/ 457562 h 1377394"/>
              <a:gd name="connsiteX862" fmla="*/ 745077 w 1428394"/>
              <a:gd name="connsiteY862" fmla="*/ 455016 h 1377394"/>
              <a:gd name="connsiteX863" fmla="*/ 741121 w 1428394"/>
              <a:gd name="connsiteY863" fmla="*/ 461764 h 1377394"/>
              <a:gd name="connsiteX864" fmla="*/ 737165 w 1428394"/>
              <a:gd name="connsiteY864" fmla="*/ 481439 h 1377394"/>
              <a:gd name="connsiteX865" fmla="*/ 735250 w 1428394"/>
              <a:gd name="connsiteY865" fmla="*/ 515184 h 1377394"/>
              <a:gd name="connsiteX866" fmla="*/ 712917 w 1428394"/>
              <a:gd name="connsiteY866" fmla="*/ 553132 h 1377394"/>
              <a:gd name="connsiteX867" fmla="*/ 711450 w 1428394"/>
              <a:gd name="connsiteY867" fmla="*/ 568350 h 1377394"/>
              <a:gd name="connsiteX868" fmla="*/ 751903 w 1428394"/>
              <a:gd name="connsiteY868" fmla="*/ 579938 h 1377394"/>
              <a:gd name="connsiteX869" fmla="*/ 780299 w 1428394"/>
              <a:gd name="connsiteY869" fmla="*/ 595283 h 1377394"/>
              <a:gd name="connsiteX870" fmla="*/ 790445 w 1428394"/>
              <a:gd name="connsiteY870" fmla="*/ 526389 h 1377394"/>
              <a:gd name="connsiteX871" fmla="*/ 800909 w 1428394"/>
              <a:gd name="connsiteY871" fmla="*/ 548866 h 1377394"/>
              <a:gd name="connsiteX872" fmla="*/ 795549 w 1428394"/>
              <a:gd name="connsiteY872" fmla="*/ 596686 h 1377394"/>
              <a:gd name="connsiteX873" fmla="*/ 818392 w 1428394"/>
              <a:gd name="connsiteY873" fmla="*/ 589617 h 1377394"/>
              <a:gd name="connsiteX874" fmla="*/ 831089 w 1428394"/>
              <a:gd name="connsiteY874" fmla="*/ 595284 h 1377394"/>
              <a:gd name="connsiteX875" fmla="*/ 800589 w 1428394"/>
              <a:gd name="connsiteY875" fmla="*/ 599486 h 1377394"/>
              <a:gd name="connsiteX876" fmla="*/ 855337 w 1428394"/>
              <a:gd name="connsiteY876" fmla="*/ 619797 h 1377394"/>
              <a:gd name="connsiteX877" fmla="*/ 892090 w 1428394"/>
              <a:gd name="connsiteY877" fmla="*/ 641319 h 1377394"/>
              <a:gd name="connsiteX878" fmla="*/ 958195 w 1428394"/>
              <a:gd name="connsiteY878" fmla="*/ 651188 h 1377394"/>
              <a:gd name="connsiteX879" fmla="*/ 1024301 w 1428394"/>
              <a:gd name="connsiteY879" fmla="*/ 667935 h 1377394"/>
              <a:gd name="connsiteX880" fmla="*/ 1056396 w 1428394"/>
              <a:gd name="connsiteY880" fmla="*/ 683853 h 1377394"/>
              <a:gd name="connsiteX881" fmla="*/ 1081281 w 1428394"/>
              <a:gd name="connsiteY881" fmla="*/ 705756 h 1377394"/>
              <a:gd name="connsiteX882" fmla="*/ 1110695 w 1428394"/>
              <a:gd name="connsiteY882" fmla="*/ 697289 h 1377394"/>
              <a:gd name="connsiteX883" fmla="*/ 1166591 w 1428394"/>
              <a:gd name="connsiteY883" fmla="*/ 687991 h 1377394"/>
              <a:gd name="connsiteX884" fmla="*/ 1131051 w 1428394"/>
              <a:gd name="connsiteY884" fmla="*/ 702064 h 1377394"/>
              <a:gd name="connsiteX885" fmla="*/ 1253052 w 1428394"/>
              <a:gd name="connsiteY885" fmla="*/ 703464 h 1377394"/>
              <a:gd name="connsiteX886" fmla="*/ 1253052 w 1428394"/>
              <a:gd name="connsiteY886" fmla="*/ 706266 h 1377394"/>
              <a:gd name="connsiteX887" fmla="*/ 1153895 w 1428394"/>
              <a:gd name="connsiteY887" fmla="*/ 716136 h 1377394"/>
              <a:gd name="connsiteX888" fmla="*/ 1235187 w 1428394"/>
              <a:gd name="connsiteY888" fmla="*/ 752683 h 1377394"/>
              <a:gd name="connsiteX889" fmla="*/ 1254456 w 1428394"/>
              <a:gd name="connsiteY889" fmla="*/ 769237 h 1377394"/>
              <a:gd name="connsiteX890" fmla="*/ 1225104 w 1428394"/>
              <a:gd name="connsiteY890" fmla="*/ 764080 h 1377394"/>
              <a:gd name="connsiteX891" fmla="*/ 1141197 w 1428394"/>
              <a:gd name="connsiteY891" fmla="*/ 740013 h 1377394"/>
              <a:gd name="connsiteX892" fmla="*/ 1161488 w 1428394"/>
              <a:gd name="connsiteY892" fmla="*/ 765289 h 1377394"/>
              <a:gd name="connsiteX893" fmla="*/ 1171186 w 1428394"/>
              <a:gd name="connsiteY893" fmla="*/ 775923 h 1377394"/>
              <a:gd name="connsiteX894" fmla="*/ 1192242 w 1428394"/>
              <a:gd name="connsiteY894" fmla="*/ 766308 h 1377394"/>
              <a:gd name="connsiteX895" fmla="*/ 1181842 w 1428394"/>
              <a:gd name="connsiteY895" fmla="*/ 779361 h 1377394"/>
              <a:gd name="connsiteX896" fmla="*/ 1212343 w 1428394"/>
              <a:gd name="connsiteY896" fmla="*/ 772356 h 1377394"/>
              <a:gd name="connsiteX897" fmla="*/ 1180247 w 1428394"/>
              <a:gd name="connsiteY897" fmla="*/ 789357 h 1377394"/>
              <a:gd name="connsiteX898" fmla="*/ 1212343 w 1428394"/>
              <a:gd name="connsiteY898" fmla="*/ 790503 h 1377394"/>
              <a:gd name="connsiteX899" fmla="*/ 1288592 w 1428394"/>
              <a:gd name="connsiteY899" fmla="*/ 789038 h 1377394"/>
              <a:gd name="connsiteX900" fmla="*/ 1324197 w 1428394"/>
              <a:gd name="connsiteY900" fmla="*/ 793433 h 1377394"/>
              <a:gd name="connsiteX901" fmla="*/ 1214894 w 1428394"/>
              <a:gd name="connsiteY901" fmla="*/ 808396 h 1377394"/>
              <a:gd name="connsiteX902" fmla="*/ 1180885 w 1428394"/>
              <a:gd name="connsiteY902" fmla="*/ 812724 h 1377394"/>
              <a:gd name="connsiteX903" fmla="*/ 1189817 w 1428394"/>
              <a:gd name="connsiteY903" fmla="*/ 823867 h 1377394"/>
              <a:gd name="connsiteX904" fmla="*/ 1209853 w 1428394"/>
              <a:gd name="connsiteY904" fmla="*/ 819856 h 1377394"/>
              <a:gd name="connsiteX905" fmla="*/ 1250498 w 1428394"/>
              <a:gd name="connsiteY905" fmla="*/ 810178 h 1377394"/>
              <a:gd name="connsiteX906" fmla="*/ 1385196 w 1428394"/>
              <a:gd name="connsiteY906" fmla="*/ 806485 h 1377394"/>
              <a:gd name="connsiteX907" fmla="*/ 1428394 w 1428394"/>
              <a:gd name="connsiteY907" fmla="*/ 813107 h 1377394"/>
              <a:gd name="connsiteX908" fmla="*/ 1364843 w 1428394"/>
              <a:gd name="connsiteY908" fmla="*/ 815654 h 1377394"/>
              <a:gd name="connsiteX909" fmla="*/ 1258092 w 1428394"/>
              <a:gd name="connsiteY909" fmla="*/ 827179 h 1377394"/>
              <a:gd name="connsiteX910" fmla="*/ 1298802 w 1428394"/>
              <a:gd name="connsiteY910" fmla="*/ 836347 h 1377394"/>
              <a:gd name="connsiteX911" fmla="*/ 1364843 w 1428394"/>
              <a:gd name="connsiteY911" fmla="*/ 856659 h 1377394"/>
              <a:gd name="connsiteX912" fmla="*/ 1258092 w 1428394"/>
              <a:gd name="connsiteY912" fmla="*/ 846980 h 1377394"/>
              <a:gd name="connsiteX913" fmla="*/ 1227591 w 1428394"/>
              <a:gd name="connsiteY913" fmla="*/ 840803 h 1377394"/>
              <a:gd name="connsiteX914" fmla="*/ 1207939 w 1428394"/>
              <a:gd name="connsiteY914" fmla="*/ 836475 h 1377394"/>
              <a:gd name="connsiteX915" fmla="*/ 1204685 w 1428394"/>
              <a:gd name="connsiteY915" fmla="*/ 844052 h 1377394"/>
              <a:gd name="connsiteX916" fmla="*/ 1223253 w 1428394"/>
              <a:gd name="connsiteY916" fmla="*/ 862198 h 1377394"/>
              <a:gd name="connsiteX917" fmla="*/ 1280998 w 1428394"/>
              <a:gd name="connsiteY917" fmla="*/ 877735 h 1377394"/>
              <a:gd name="connsiteX918" fmla="*/ 1222550 w 1428394"/>
              <a:gd name="connsiteY918" fmla="*/ 870731 h 1377394"/>
              <a:gd name="connsiteX919" fmla="*/ 1268300 w 1428394"/>
              <a:gd name="connsiteY919" fmla="*/ 891743 h 1377394"/>
              <a:gd name="connsiteX920" fmla="*/ 1324196 w 1428394"/>
              <a:gd name="connsiteY920" fmla="*/ 929755 h 1377394"/>
              <a:gd name="connsiteX921" fmla="*/ 1245967 w 1428394"/>
              <a:gd name="connsiteY921" fmla="*/ 903268 h 1377394"/>
              <a:gd name="connsiteX922" fmla="*/ 1236716 w 1428394"/>
              <a:gd name="connsiteY922" fmla="*/ 915491 h 1377394"/>
              <a:gd name="connsiteX923" fmla="*/ 1225740 w 1428394"/>
              <a:gd name="connsiteY923" fmla="*/ 908616 h 1377394"/>
              <a:gd name="connsiteX924" fmla="*/ 1202195 w 1428394"/>
              <a:gd name="connsiteY924" fmla="*/ 886203 h 1377394"/>
              <a:gd name="connsiteX925" fmla="*/ 1195368 w 1428394"/>
              <a:gd name="connsiteY925" fmla="*/ 914282 h 1377394"/>
              <a:gd name="connsiteX926" fmla="*/ 1171696 w 1428394"/>
              <a:gd name="connsiteY926" fmla="*/ 964901 h 1377394"/>
              <a:gd name="connsiteX927" fmla="*/ 1166591 w 1428394"/>
              <a:gd name="connsiteY927" fmla="*/ 910079 h 1377394"/>
              <a:gd name="connsiteX928" fmla="*/ 1167038 w 1428394"/>
              <a:gd name="connsiteY928" fmla="*/ 888748 h 1377394"/>
              <a:gd name="connsiteX929" fmla="*/ 1151341 w 1428394"/>
              <a:gd name="connsiteY929" fmla="*/ 892123 h 1377394"/>
              <a:gd name="connsiteX930" fmla="*/ 1121861 w 1428394"/>
              <a:gd name="connsiteY930" fmla="*/ 910207 h 1377394"/>
              <a:gd name="connsiteX931" fmla="*/ 1118478 w 1428394"/>
              <a:gd name="connsiteY931" fmla="*/ 948029 h 1377394"/>
              <a:gd name="connsiteX932" fmla="*/ 1115799 w 1428394"/>
              <a:gd name="connsiteY932" fmla="*/ 963501 h 1377394"/>
              <a:gd name="connsiteX933" fmla="*/ 1096720 w 1428394"/>
              <a:gd name="connsiteY933" fmla="*/ 936759 h 1377394"/>
              <a:gd name="connsiteX934" fmla="*/ 1086383 w 1428394"/>
              <a:gd name="connsiteY934" fmla="*/ 924408 h 1377394"/>
              <a:gd name="connsiteX935" fmla="*/ 1062391 w 1428394"/>
              <a:gd name="connsiteY935" fmla="*/ 929819 h 1377394"/>
              <a:gd name="connsiteX936" fmla="*/ 1023979 w 1428394"/>
              <a:gd name="connsiteY936" fmla="*/ 968467 h 1377394"/>
              <a:gd name="connsiteX937" fmla="*/ 1044333 w 1428394"/>
              <a:gd name="connsiteY937" fmla="*/ 962800 h 1377394"/>
              <a:gd name="connsiteX938" fmla="*/ 1082746 w 1428394"/>
              <a:gd name="connsiteY938" fmla="*/ 932556 h 1377394"/>
              <a:gd name="connsiteX939" fmla="*/ 1059838 w 1428394"/>
              <a:gd name="connsiteY939" fmla="*/ 962100 h 1377394"/>
              <a:gd name="connsiteX940" fmla="*/ 1082746 w 1428394"/>
              <a:gd name="connsiteY940" fmla="*/ 959235 h 1377394"/>
              <a:gd name="connsiteX941" fmla="*/ 1070047 w 1428394"/>
              <a:gd name="connsiteY941" fmla="*/ 964901 h 1377394"/>
              <a:gd name="connsiteX942" fmla="*/ 1092891 w 1428394"/>
              <a:gd name="connsiteY942" fmla="*/ 966302 h 1377394"/>
              <a:gd name="connsiteX943" fmla="*/ 1092891 w 1428394"/>
              <a:gd name="connsiteY943" fmla="*/ 969104 h 1377394"/>
              <a:gd name="connsiteX944" fmla="*/ 1031890 w 1428394"/>
              <a:gd name="connsiteY944" fmla="*/ 976108 h 1377394"/>
              <a:gd name="connsiteX945" fmla="*/ 1131047 w 1428394"/>
              <a:gd name="connsiteY945" fmla="*/ 989161 h 1377394"/>
              <a:gd name="connsiteX946" fmla="*/ 1174245 w 1428394"/>
              <a:gd name="connsiteY946" fmla="*/ 997184 h 1377394"/>
              <a:gd name="connsiteX947" fmla="*/ 1042099 w 1428394"/>
              <a:gd name="connsiteY947" fmla="*/ 992981 h 1377394"/>
              <a:gd name="connsiteX948" fmla="*/ 1003559 w 1428394"/>
              <a:gd name="connsiteY948" fmla="*/ 1005461 h 1377394"/>
              <a:gd name="connsiteX949" fmla="*/ 1031890 w 1428394"/>
              <a:gd name="connsiteY949" fmla="*/ 1019850 h 1377394"/>
              <a:gd name="connsiteX950" fmla="*/ 1090337 w 1428394"/>
              <a:gd name="connsiteY950" fmla="*/ 1053406 h 1377394"/>
              <a:gd name="connsiteX951" fmla="*/ 998836 w 1428394"/>
              <a:gd name="connsiteY951" fmla="*/ 1026726 h 1377394"/>
              <a:gd name="connsiteX952" fmla="*/ 1005664 w 1428394"/>
              <a:gd name="connsiteY952" fmla="*/ 1078748 h 1377394"/>
              <a:gd name="connsiteX953" fmla="*/ 993796 w 1428394"/>
              <a:gd name="connsiteY953" fmla="*/ 1120899 h 1377394"/>
              <a:gd name="connsiteX954" fmla="*/ 1044588 w 1428394"/>
              <a:gd name="connsiteY954" fmla="*/ 1097785 h 1377394"/>
              <a:gd name="connsiteX955" fmla="*/ 1100547 w 1428394"/>
              <a:gd name="connsiteY955" fmla="*/ 1077284 h 1377394"/>
              <a:gd name="connsiteX956" fmla="*/ 1039546 w 1428394"/>
              <a:gd name="connsiteY956" fmla="*/ 1122301 h 1377394"/>
              <a:gd name="connsiteX957" fmla="*/ 1189499 w 1428394"/>
              <a:gd name="connsiteY957" fmla="*/ 1113833 h 1377394"/>
              <a:gd name="connsiteX958" fmla="*/ 1255603 w 1428394"/>
              <a:gd name="connsiteY958" fmla="*/ 1119500 h 1377394"/>
              <a:gd name="connsiteX959" fmla="*/ 1181842 w 1428394"/>
              <a:gd name="connsiteY959" fmla="*/ 1126122 h 1377394"/>
              <a:gd name="connsiteX960" fmla="*/ 1072603 w 1428394"/>
              <a:gd name="connsiteY960" fmla="*/ 1135928 h 1377394"/>
              <a:gd name="connsiteX961" fmla="*/ 1031894 w 1428394"/>
              <a:gd name="connsiteY961" fmla="*/ 1136054 h 1377394"/>
              <a:gd name="connsiteX962" fmla="*/ 1006498 w 1428394"/>
              <a:gd name="connsiteY962" fmla="*/ 1137774 h 1377394"/>
              <a:gd name="connsiteX963" fmla="*/ 1110697 w 1428394"/>
              <a:gd name="connsiteY963" fmla="*/ 1151781 h 1377394"/>
              <a:gd name="connsiteX964" fmla="*/ 1014091 w 1428394"/>
              <a:gd name="connsiteY964" fmla="*/ 1149935 h 1377394"/>
              <a:gd name="connsiteX965" fmla="*/ 975998 w 1428394"/>
              <a:gd name="connsiteY965" fmla="*/ 1148980 h 1377394"/>
              <a:gd name="connsiteX966" fmla="*/ 1085301 w 1428394"/>
              <a:gd name="connsiteY966" fmla="*/ 1165600 h 1377394"/>
              <a:gd name="connsiteX967" fmla="*/ 1113248 w 1428394"/>
              <a:gd name="connsiteY967" fmla="*/ 1175660 h 1377394"/>
              <a:gd name="connsiteX968" fmla="*/ 993801 w 1428394"/>
              <a:gd name="connsiteY968" fmla="*/ 1167063 h 1377394"/>
              <a:gd name="connsiteX969" fmla="*/ 968342 w 1428394"/>
              <a:gd name="connsiteY969" fmla="*/ 1162224 h 1377394"/>
              <a:gd name="connsiteX970" fmla="*/ 951369 w 1428394"/>
              <a:gd name="connsiteY970" fmla="*/ 1158531 h 1377394"/>
              <a:gd name="connsiteX971" fmla="*/ 937714 w 1428394"/>
              <a:gd name="connsiteY971" fmla="*/ 1164453 h 1377394"/>
              <a:gd name="connsiteX972" fmla="*/ 909893 w 1428394"/>
              <a:gd name="connsiteY972" fmla="*/ 1182728 h 1377394"/>
              <a:gd name="connsiteX973" fmla="*/ 937840 w 1428394"/>
              <a:gd name="connsiteY973" fmla="*/ 1177124 h 1377394"/>
              <a:gd name="connsiteX974" fmla="*/ 921186 w 1428394"/>
              <a:gd name="connsiteY974" fmla="*/ 1184319 h 1377394"/>
              <a:gd name="connsiteX975" fmla="*/ 930310 w 1428394"/>
              <a:gd name="connsiteY975" fmla="*/ 1188775 h 1377394"/>
              <a:gd name="connsiteX976" fmla="*/ 970892 w 1428394"/>
              <a:gd name="connsiteY976" fmla="*/ 1192532 h 1377394"/>
              <a:gd name="connsiteX977" fmla="*/ 932799 w 1428394"/>
              <a:gd name="connsiteY977" fmla="*/ 1192087 h 1377394"/>
              <a:gd name="connsiteX978" fmla="*/ 885836 w 1428394"/>
              <a:gd name="connsiteY978" fmla="*/ 1193233 h 1377394"/>
              <a:gd name="connsiteX979" fmla="*/ 883540 w 1428394"/>
              <a:gd name="connsiteY979" fmla="*/ 1203803 h 1377394"/>
              <a:gd name="connsiteX980" fmla="*/ 878242 w 1428394"/>
              <a:gd name="connsiteY980" fmla="*/ 1213609 h 1377394"/>
              <a:gd name="connsiteX981" fmla="*/ 831089 w 1428394"/>
              <a:gd name="connsiteY981" fmla="*/ 1320451 h 1377394"/>
              <a:gd name="connsiteX982" fmla="*/ 843851 w 1428394"/>
              <a:gd name="connsiteY982" fmla="*/ 1319049 h 1377394"/>
              <a:gd name="connsiteX983" fmla="*/ 825346 w 1428394"/>
              <a:gd name="connsiteY983" fmla="*/ 1334522 h 1377394"/>
              <a:gd name="connsiteX984" fmla="*/ 806076 w 1428394"/>
              <a:gd name="connsiteY984" fmla="*/ 1370877 h 1377394"/>
              <a:gd name="connsiteX985" fmla="*/ 782339 w 1428394"/>
              <a:gd name="connsiteY985" fmla="*/ 1375652 h 1377394"/>
              <a:gd name="connsiteX986" fmla="*/ 786613 w 1428394"/>
              <a:gd name="connsiteY986" fmla="*/ 1359794 h 1377394"/>
              <a:gd name="connsiteX987" fmla="*/ 806586 w 1428394"/>
              <a:gd name="connsiteY987" fmla="*/ 1313509 h 1377394"/>
              <a:gd name="connsiteX988" fmla="*/ 805628 w 1428394"/>
              <a:gd name="connsiteY988" fmla="*/ 1311726 h 1377394"/>
              <a:gd name="connsiteX989" fmla="*/ 805884 w 1428394"/>
              <a:gd name="connsiteY989" fmla="*/ 1310962 h 1377394"/>
              <a:gd name="connsiteX990" fmla="*/ 804991 w 1428394"/>
              <a:gd name="connsiteY990" fmla="*/ 1310581 h 1377394"/>
              <a:gd name="connsiteX991" fmla="*/ 790442 w 1428394"/>
              <a:gd name="connsiteY991" fmla="*/ 1303704 h 1377394"/>
              <a:gd name="connsiteX992" fmla="*/ 778956 w 1428394"/>
              <a:gd name="connsiteY992" fmla="*/ 1299948 h 1377394"/>
              <a:gd name="connsiteX993" fmla="*/ 775192 w 1428394"/>
              <a:gd name="connsiteY993" fmla="*/ 1298420 h 1377394"/>
              <a:gd name="connsiteX994" fmla="*/ 766833 w 1428394"/>
              <a:gd name="connsiteY994" fmla="*/ 1296000 h 1377394"/>
              <a:gd name="connsiteX995" fmla="*/ 737098 w 1428394"/>
              <a:gd name="connsiteY995" fmla="*/ 1287149 h 1377394"/>
              <a:gd name="connsiteX996" fmla="*/ 698941 w 1428394"/>
              <a:gd name="connsiteY996" fmla="*/ 1276197 h 1377394"/>
              <a:gd name="connsiteX997" fmla="*/ 688924 w 1428394"/>
              <a:gd name="connsiteY997" fmla="*/ 1273460 h 1377394"/>
              <a:gd name="connsiteX998" fmla="*/ 681139 w 1428394"/>
              <a:gd name="connsiteY998" fmla="*/ 1271231 h 1377394"/>
              <a:gd name="connsiteX999" fmla="*/ 681906 w 1428394"/>
              <a:gd name="connsiteY999" fmla="*/ 1273268 h 1377394"/>
              <a:gd name="connsiteX1000" fmla="*/ 682034 w 1428394"/>
              <a:gd name="connsiteY1000" fmla="*/ 1278298 h 1377394"/>
              <a:gd name="connsiteX1001" fmla="*/ 679417 w 1428394"/>
              <a:gd name="connsiteY1001" fmla="*/ 1300775 h 1377394"/>
              <a:gd name="connsiteX1002" fmla="*/ 684202 w 1428394"/>
              <a:gd name="connsiteY1002" fmla="*/ 1351333 h 1377394"/>
              <a:gd name="connsiteX1003" fmla="*/ 686945 w 1428394"/>
              <a:gd name="connsiteY1003" fmla="*/ 1373298 h 1377394"/>
              <a:gd name="connsiteX1004" fmla="*/ 640685 w 1428394"/>
              <a:gd name="connsiteY1004" fmla="*/ 1375020 h 1377394"/>
              <a:gd name="connsiteX1005" fmla="*/ 628243 w 1428394"/>
              <a:gd name="connsiteY1005" fmla="*/ 1355598 h 1377394"/>
              <a:gd name="connsiteX1006" fmla="*/ 611333 w 1428394"/>
              <a:gd name="connsiteY1006" fmla="*/ 1328855 h 1377394"/>
              <a:gd name="connsiteX1007" fmla="*/ 587085 w 1428394"/>
              <a:gd name="connsiteY1007" fmla="*/ 1289504 h 1377394"/>
              <a:gd name="connsiteX1008" fmla="*/ 593084 w 1428394"/>
              <a:gd name="connsiteY1008" fmla="*/ 1333121 h 1377394"/>
              <a:gd name="connsiteX1009" fmla="*/ 603612 w 1428394"/>
              <a:gd name="connsiteY1009" fmla="*/ 1354198 h 1377394"/>
              <a:gd name="connsiteX1010" fmla="*/ 599082 w 1428394"/>
              <a:gd name="connsiteY1010" fmla="*/ 1364004 h 1377394"/>
              <a:gd name="connsiteX1011" fmla="*/ 595444 w 1428394"/>
              <a:gd name="connsiteY1011" fmla="*/ 1374254 h 1377394"/>
              <a:gd name="connsiteX1012" fmla="*/ 573367 w 1428394"/>
              <a:gd name="connsiteY1012" fmla="*/ 1374254 h 1377394"/>
              <a:gd name="connsiteX1013" fmla="*/ 566413 w 1428394"/>
              <a:gd name="connsiteY1013" fmla="*/ 1359794 h 1377394"/>
              <a:gd name="connsiteX1014" fmla="*/ 548994 w 1428394"/>
              <a:gd name="connsiteY1014" fmla="*/ 1337323 h 1377394"/>
              <a:gd name="connsiteX1015" fmla="*/ 563924 w 1428394"/>
              <a:gd name="connsiteY1015" fmla="*/ 1342352 h 1377394"/>
              <a:gd name="connsiteX1016" fmla="*/ 564562 w 1428394"/>
              <a:gd name="connsiteY1016" fmla="*/ 1323250 h 1377394"/>
              <a:gd name="connsiteX1017" fmla="*/ 561690 w 1428394"/>
              <a:gd name="connsiteY1017" fmla="*/ 1283900 h 1377394"/>
              <a:gd name="connsiteX1018" fmla="*/ 555055 w 1428394"/>
              <a:gd name="connsiteY1018" fmla="*/ 1260023 h 1377394"/>
              <a:gd name="connsiteX1019" fmla="*/ 503242 w 1428394"/>
              <a:gd name="connsiteY1019" fmla="*/ 1235064 h 1377394"/>
              <a:gd name="connsiteX1020" fmla="*/ 470191 w 1428394"/>
              <a:gd name="connsiteY1020" fmla="*/ 1234108 h 1377394"/>
              <a:gd name="connsiteX1021" fmla="*/ 432097 w 1428394"/>
              <a:gd name="connsiteY1021" fmla="*/ 1233025 h 1377394"/>
              <a:gd name="connsiteX1022" fmla="*/ 401597 w 1428394"/>
              <a:gd name="connsiteY1022" fmla="*/ 1242704 h 1377394"/>
              <a:gd name="connsiteX1023" fmla="*/ 355848 w 1428394"/>
              <a:gd name="connsiteY1023" fmla="*/ 1253083 h 1377394"/>
              <a:gd name="connsiteX1024" fmla="*/ 241439 w 1428394"/>
              <a:gd name="connsiteY1024" fmla="*/ 1265117 h 1377394"/>
              <a:gd name="connsiteX1025" fmla="*/ 172846 w 1428394"/>
              <a:gd name="connsiteY1025" fmla="*/ 1274095 h 1377394"/>
              <a:gd name="connsiteX1026" fmla="*/ 208386 w 1428394"/>
              <a:gd name="connsiteY1026" fmla="*/ 1260531 h 1377394"/>
              <a:gd name="connsiteX1027" fmla="*/ 360894 w 1428394"/>
              <a:gd name="connsiteY1027" fmla="*/ 1226530 h 1377394"/>
              <a:gd name="connsiteX1028" fmla="*/ 388906 w 1428394"/>
              <a:gd name="connsiteY1028" fmla="*/ 1219080 h 1377394"/>
              <a:gd name="connsiteX1029" fmla="*/ 447353 w 1428394"/>
              <a:gd name="connsiteY1029" fmla="*/ 1213605 h 1377394"/>
              <a:gd name="connsiteX1030" fmla="*/ 406644 w 1428394"/>
              <a:gd name="connsiteY1030" fmla="*/ 1198705 h 1377394"/>
              <a:gd name="connsiteX1031" fmla="*/ 345643 w 1428394"/>
              <a:gd name="connsiteY1031" fmla="*/ 1165850 h 1377394"/>
              <a:gd name="connsiteX1032" fmla="*/ 391393 w 1428394"/>
              <a:gd name="connsiteY1032" fmla="*/ 1176228 h 1377394"/>
              <a:gd name="connsiteX1033" fmla="*/ 408558 w 1428394"/>
              <a:gd name="connsiteY1033" fmla="*/ 1177565 h 1377394"/>
              <a:gd name="connsiteX1034" fmla="*/ 388905 w 1428394"/>
              <a:gd name="connsiteY1034" fmla="*/ 1169478 h 1377394"/>
              <a:gd name="connsiteX1035" fmla="*/ 315143 w 1428394"/>
              <a:gd name="connsiteY1035" fmla="*/ 1157445 h 1377394"/>
              <a:gd name="connsiteX1036" fmla="*/ 348195 w 1428394"/>
              <a:gd name="connsiteY1036" fmla="*/ 1154580 h 1377394"/>
              <a:gd name="connsiteX1037" fmla="*/ 419405 w 1428394"/>
              <a:gd name="connsiteY1037" fmla="*/ 1160248 h 1377394"/>
              <a:gd name="connsiteX1038" fmla="*/ 365997 w 1428394"/>
              <a:gd name="connsiteY1038" fmla="*/ 1150377 h 1377394"/>
              <a:gd name="connsiteX1039" fmla="*/ 243996 w 1428394"/>
              <a:gd name="connsiteY1039" fmla="*/ 1143373 h 1377394"/>
              <a:gd name="connsiteX1040" fmla="*/ 279602 w 1428394"/>
              <a:gd name="connsiteY1040" fmla="*/ 1137897 h 1377394"/>
              <a:gd name="connsiteX1041" fmla="*/ 401603 w 1428394"/>
              <a:gd name="connsiteY1041" fmla="*/ 1137771 h 1377394"/>
              <a:gd name="connsiteX1042" fmla="*/ 279602 w 1428394"/>
              <a:gd name="connsiteY1042" fmla="*/ 1087152 h 1377394"/>
              <a:gd name="connsiteX1043" fmla="*/ 312653 w 1428394"/>
              <a:gd name="connsiteY1043" fmla="*/ 1092309 h 1377394"/>
              <a:gd name="connsiteX1044" fmla="*/ 409194 w 1428394"/>
              <a:gd name="connsiteY1044" fmla="*/ 1115931 h 1377394"/>
              <a:gd name="connsiteX1045" fmla="*/ 441162 w 1428394"/>
              <a:gd name="connsiteY1045" fmla="*/ 1130958 h 1377394"/>
              <a:gd name="connsiteX1046" fmla="*/ 455837 w 1428394"/>
              <a:gd name="connsiteY1046" fmla="*/ 1134204 h 1377394"/>
              <a:gd name="connsiteX1047" fmla="*/ 461707 w 1428394"/>
              <a:gd name="connsiteY1047" fmla="*/ 1127901 h 1377394"/>
              <a:gd name="connsiteX1048" fmla="*/ 467195 w 1428394"/>
              <a:gd name="connsiteY1048" fmla="*/ 1108226 h 1377394"/>
              <a:gd name="connsiteX1049" fmla="*/ 478425 w 1428394"/>
              <a:gd name="connsiteY1049" fmla="*/ 1075881 h 1377394"/>
              <a:gd name="connsiteX1050" fmla="*/ 508351 w 1428394"/>
              <a:gd name="connsiteY1050" fmla="*/ 1035131 h 1377394"/>
              <a:gd name="connsiteX1051" fmla="*/ 482893 w 1428394"/>
              <a:gd name="connsiteY1051" fmla="*/ 1043600 h 1377394"/>
              <a:gd name="connsiteX1052" fmla="*/ 522134 w 1428394"/>
              <a:gd name="connsiteY1052" fmla="*/ 1009854 h 1377394"/>
              <a:gd name="connsiteX1053" fmla="*/ 538661 w 1428394"/>
              <a:gd name="connsiteY1053" fmla="*/ 994381 h 1377394"/>
              <a:gd name="connsiteX1054" fmla="*/ 498143 w 1428394"/>
              <a:gd name="connsiteY1054" fmla="*/ 992471 h 1377394"/>
              <a:gd name="connsiteX1055" fmla="*/ 409195 w 1428394"/>
              <a:gd name="connsiteY1055" fmla="*/ 1008070 h 1377394"/>
              <a:gd name="connsiteX1056" fmla="*/ 368550 w 1428394"/>
              <a:gd name="connsiteY1056" fmla="*/ 1015456 h 1377394"/>
              <a:gd name="connsiteX1057" fmla="*/ 396497 w 1428394"/>
              <a:gd name="connsiteY1057" fmla="*/ 1002212 h 1377394"/>
              <a:gd name="connsiteX1058" fmla="*/ 477852 w 1428394"/>
              <a:gd name="connsiteY1058" fmla="*/ 976489 h 1377394"/>
              <a:gd name="connsiteX1059" fmla="*/ 511606 w 1428394"/>
              <a:gd name="connsiteY1059" fmla="*/ 966236 h 1377394"/>
              <a:gd name="connsiteX1060" fmla="*/ 498079 w 1428394"/>
              <a:gd name="connsiteY1060" fmla="*/ 952291 h 1377394"/>
              <a:gd name="connsiteX1061" fmla="*/ 434654 w 1428394"/>
              <a:gd name="connsiteY1061" fmla="*/ 952228 h 1377394"/>
              <a:gd name="connsiteX1062" fmla="*/ 477852 w 1428394"/>
              <a:gd name="connsiteY1062" fmla="*/ 945224 h 1377394"/>
              <a:gd name="connsiteX1063" fmla="*/ 472748 w 1428394"/>
              <a:gd name="connsiteY1063" fmla="*/ 938157 h 1377394"/>
              <a:gd name="connsiteX1064" fmla="*/ 491253 w 1428394"/>
              <a:gd name="connsiteY1064" fmla="*/ 942422 h 1377394"/>
              <a:gd name="connsiteX1065" fmla="*/ 491188 w 1428394"/>
              <a:gd name="connsiteY1065" fmla="*/ 932553 h 1377394"/>
              <a:gd name="connsiteX1066" fmla="*/ 459092 w 1428394"/>
              <a:gd name="connsiteY1066" fmla="*/ 907658 h 1377394"/>
              <a:gd name="connsiteX1067" fmla="*/ 443906 w 1428394"/>
              <a:gd name="connsiteY1067" fmla="*/ 898553 h 1377394"/>
              <a:gd name="connsiteX1068" fmla="*/ 421190 w 1428394"/>
              <a:gd name="connsiteY1068" fmla="*/ 880979 h 1377394"/>
              <a:gd name="connsiteX1069" fmla="*/ 416852 w 1428394"/>
              <a:gd name="connsiteY1069" fmla="*/ 890403 h 1377394"/>
              <a:gd name="connsiteX1070" fmla="*/ 391520 w 1428394"/>
              <a:gd name="connsiteY1070" fmla="*/ 867926 h 1377394"/>
              <a:gd name="connsiteX1071" fmla="*/ 377164 w 1428394"/>
              <a:gd name="connsiteY1071" fmla="*/ 861495 h 1377394"/>
              <a:gd name="connsiteX1072" fmla="*/ 372123 w 1428394"/>
              <a:gd name="connsiteY1072" fmla="*/ 866589 h 1377394"/>
              <a:gd name="connsiteX1073" fmla="*/ 373655 w 1428394"/>
              <a:gd name="connsiteY1073" fmla="*/ 883399 h 1377394"/>
              <a:gd name="connsiteX1074" fmla="*/ 368805 w 1428394"/>
              <a:gd name="connsiteY1074" fmla="*/ 924149 h 1377394"/>
              <a:gd name="connsiteX1075" fmla="*/ 358405 w 1428394"/>
              <a:gd name="connsiteY1075" fmla="*/ 953630 h 1377394"/>
              <a:gd name="connsiteX1076" fmla="*/ 332946 w 1428394"/>
              <a:gd name="connsiteY1076" fmla="*/ 865124 h 1377394"/>
              <a:gd name="connsiteX1077" fmla="*/ 336519 w 1428394"/>
              <a:gd name="connsiteY1077" fmla="*/ 842648 h 1377394"/>
              <a:gd name="connsiteX1078" fmla="*/ 331670 w 1428394"/>
              <a:gd name="connsiteY1078" fmla="*/ 836217 h 1377394"/>
              <a:gd name="connsiteX1079" fmla="*/ 319929 w 1428394"/>
              <a:gd name="connsiteY1079" fmla="*/ 839909 h 1377394"/>
              <a:gd name="connsiteX1080" fmla="*/ 296640 w 1428394"/>
              <a:gd name="connsiteY1080" fmla="*/ 852708 h 1377394"/>
              <a:gd name="connsiteX1081" fmla="*/ 278774 w 1428394"/>
              <a:gd name="connsiteY1081" fmla="*/ 869326 h 1377394"/>
              <a:gd name="connsiteX1082" fmla="*/ 303467 w 1428394"/>
              <a:gd name="connsiteY1082" fmla="*/ 897405 h 1377394"/>
              <a:gd name="connsiteX1083" fmla="*/ 312656 w 1428394"/>
              <a:gd name="connsiteY1083" fmla="*/ 925549 h 1377394"/>
              <a:gd name="connsiteX1084" fmla="*/ 292237 w 1428394"/>
              <a:gd name="connsiteY1084" fmla="*/ 910077 h 1377394"/>
              <a:gd name="connsiteX1085" fmla="*/ 260013 w 1428394"/>
              <a:gd name="connsiteY1085" fmla="*/ 888937 h 1377394"/>
              <a:gd name="connsiteX1086" fmla="*/ 241446 w 1428394"/>
              <a:gd name="connsiteY1086" fmla="*/ 874929 h 1377394"/>
              <a:gd name="connsiteX1087" fmla="*/ 243998 w 1428394"/>
              <a:gd name="connsiteY1087" fmla="*/ 918481 h 1377394"/>
              <a:gd name="connsiteX1088" fmla="*/ 236405 w 1428394"/>
              <a:gd name="connsiteY1088" fmla="*/ 940957 h 1377394"/>
              <a:gd name="connsiteX1089" fmla="*/ 226196 w 1428394"/>
              <a:gd name="connsiteY1089" fmla="*/ 869326 h 1377394"/>
              <a:gd name="connsiteX1090" fmla="*/ 186954 w 1428394"/>
              <a:gd name="connsiteY1090" fmla="*/ 904474 h 1377394"/>
              <a:gd name="connsiteX1091" fmla="*/ 101068 w 1428394"/>
              <a:gd name="connsiteY1091" fmla="*/ 962097 h 1377394"/>
              <a:gd name="connsiteX1092" fmla="*/ 48300 w 1428394"/>
              <a:gd name="connsiteY1092" fmla="*/ 995780 h 1377394"/>
              <a:gd name="connsiteX1093" fmla="*/ 76567 w 1428394"/>
              <a:gd name="connsiteY1093" fmla="*/ 959232 h 1377394"/>
              <a:gd name="connsiteX1094" fmla="*/ 107705 w 1428394"/>
              <a:gd name="connsiteY1094" fmla="*/ 924149 h 1377394"/>
              <a:gd name="connsiteX1095" fmla="*/ 188104 w 1428394"/>
              <a:gd name="connsiteY1095" fmla="*/ 877732 h 1377394"/>
              <a:gd name="connsiteX1096" fmla="*/ 121998 w 1428394"/>
              <a:gd name="connsiteY1096" fmla="*/ 901099 h 1377394"/>
              <a:gd name="connsiteX1097" fmla="*/ 73695 w 1428394"/>
              <a:gd name="connsiteY1097" fmla="*/ 921284 h 1377394"/>
              <a:gd name="connsiteX1098" fmla="*/ 139801 w 1428394"/>
              <a:gd name="connsiteY1098" fmla="*/ 874931 h 1377394"/>
              <a:gd name="connsiteX1099" fmla="*/ 12695 w 1428394"/>
              <a:gd name="connsiteY1099" fmla="*/ 886200 h 1377394"/>
              <a:gd name="connsiteX1100" fmla="*/ 43195 w 1428394"/>
              <a:gd name="connsiteY1100" fmla="*/ 874485 h 1377394"/>
              <a:gd name="connsiteX1101" fmla="*/ 132143 w 1428394"/>
              <a:gd name="connsiteY1101" fmla="*/ 852963 h 1377394"/>
              <a:gd name="connsiteX1102" fmla="*/ 177893 w 1428394"/>
              <a:gd name="connsiteY1102" fmla="*/ 853218 h 1377394"/>
              <a:gd name="connsiteX1103" fmla="*/ 231301 w 1428394"/>
              <a:gd name="connsiteY1103" fmla="*/ 831379 h 1377394"/>
              <a:gd name="connsiteX1104" fmla="*/ 185551 w 1428394"/>
              <a:gd name="connsiteY1104" fmla="*/ 836981 h 1377394"/>
              <a:gd name="connsiteX1105" fmla="*/ 43198 w 1428394"/>
              <a:gd name="connsiteY1105" fmla="*/ 856657 h 1377394"/>
              <a:gd name="connsiteX1106" fmla="*/ 81355 w 1428394"/>
              <a:gd name="connsiteY1106" fmla="*/ 843031 h 1377394"/>
              <a:gd name="connsiteX1107" fmla="*/ 124552 w 1428394"/>
              <a:gd name="connsiteY1107" fmla="*/ 828322 h 1377394"/>
              <a:gd name="connsiteX1108" fmla="*/ 160159 w 1428394"/>
              <a:gd name="connsiteY1108" fmla="*/ 817306 h 1377394"/>
              <a:gd name="connsiteX1109" fmla="*/ 43198 w 1428394"/>
              <a:gd name="connsiteY1109" fmla="*/ 805909 h 1377394"/>
              <a:gd name="connsiteX1110" fmla="*/ 0 w 1428394"/>
              <a:gd name="connsiteY1110" fmla="*/ 799033 h 1377394"/>
              <a:gd name="connsiteX1111" fmla="*/ 160162 w 1428394"/>
              <a:gd name="connsiteY1111" fmla="*/ 797631 h 1377394"/>
              <a:gd name="connsiteX1112" fmla="*/ 88952 w 1428394"/>
              <a:gd name="connsiteY1112" fmla="*/ 769934 h 1377394"/>
              <a:gd name="connsiteX1113" fmla="*/ 27951 w 1428394"/>
              <a:gd name="connsiteY1113" fmla="*/ 738607 h 1377394"/>
              <a:gd name="connsiteX1114" fmla="*/ 137255 w 1428394"/>
              <a:gd name="connsiteY1114" fmla="*/ 761720 h 1377394"/>
              <a:gd name="connsiteX1115" fmla="*/ 175412 w 1428394"/>
              <a:gd name="connsiteY1115" fmla="*/ 773882 h 1377394"/>
              <a:gd name="connsiteX1116" fmla="*/ 210952 w 1428394"/>
              <a:gd name="connsiteY1116" fmla="*/ 773817 h 1377394"/>
              <a:gd name="connsiteX1117" fmla="*/ 256702 w 1428394"/>
              <a:gd name="connsiteY1117" fmla="*/ 777956 h 1377394"/>
              <a:gd name="connsiteX1118" fmla="*/ 180452 w 1428394"/>
              <a:gd name="connsiteY1118" fmla="*/ 772354 h 1377394"/>
              <a:gd name="connsiteX1119" fmla="*/ 203040 w 1428394"/>
              <a:gd name="connsiteY1119" fmla="*/ 760573 h 1377394"/>
              <a:gd name="connsiteX1120" fmla="*/ 193150 w 1428394"/>
              <a:gd name="connsiteY1120" fmla="*/ 750387 h 1377394"/>
              <a:gd name="connsiteX1121" fmla="*/ 147401 w 1428394"/>
              <a:gd name="connsiteY1121" fmla="*/ 734405 h 1377394"/>
              <a:gd name="connsiteX1122" fmla="*/ 208401 w 1428394"/>
              <a:gd name="connsiteY1122" fmla="*/ 743128 h 1377394"/>
              <a:gd name="connsiteX1123" fmla="*/ 236413 w 1428394"/>
              <a:gd name="connsiteY1123" fmla="*/ 748412 h 1377394"/>
              <a:gd name="connsiteX1124" fmla="*/ 266913 w 1428394"/>
              <a:gd name="connsiteY1124" fmla="*/ 742554 h 1377394"/>
              <a:gd name="connsiteX1125" fmla="*/ 312662 w 1428394"/>
              <a:gd name="connsiteY1125" fmla="*/ 733003 h 1377394"/>
              <a:gd name="connsiteX1126" fmla="*/ 236413 w 1428394"/>
              <a:gd name="connsiteY1126" fmla="*/ 727527 h 1377394"/>
              <a:gd name="connsiteX1127" fmla="*/ 172860 w 1428394"/>
              <a:gd name="connsiteY1127" fmla="*/ 724534 h 1377394"/>
              <a:gd name="connsiteX1128" fmla="*/ 325355 w 1428394"/>
              <a:gd name="connsiteY1128" fmla="*/ 714984 h 1377394"/>
              <a:gd name="connsiteX1129" fmla="*/ 409198 w 1428394"/>
              <a:gd name="connsiteY1129" fmla="*/ 733003 h 1377394"/>
              <a:gd name="connsiteX1130" fmla="*/ 376146 w 1428394"/>
              <a:gd name="connsiteY1130" fmla="*/ 699257 h 1377394"/>
              <a:gd name="connsiteX1131" fmla="*/ 368553 w 1428394"/>
              <a:gd name="connsiteY1131" fmla="*/ 682447 h 1377394"/>
              <a:gd name="connsiteX1132" fmla="*/ 350049 w 1428394"/>
              <a:gd name="connsiteY1132" fmla="*/ 671878 h 1377394"/>
              <a:gd name="connsiteX1133" fmla="*/ 339265 w 1428394"/>
              <a:gd name="connsiteY1133" fmla="*/ 657296 h 1377394"/>
              <a:gd name="connsiteX1134" fmla="*/ 320250 w 1428394"/>
              <a:gd name="connsiteY1134" fmla="*/ 654623 h 1377394"/>
              <a:gd name="connsiteX1135" fmla="*/ 279605 w 1428394"/>
              <a:gd name="connsiteY1135" fmla="*/ 649083 h 1377394"/>
              <a:gd name="connsiteX1136" fmla="*/ 200803 w 1428394"/>
              <a:gd name="connsiteY1136" fmla="*/ 633165 h 1377394"/>
              <a:gd name="connsiteX1137" fmla="*/ 122000 w 1428394"/>
              <a:gd name="connsiteY1137" fmla="*/ 616356 h 1377394"/>
              <a:gd name="connsiteX1138" fmla="*/ 185551 w 1428394"/>
              <a:gd name="connsiteY1138" fmla="*/ 616992 h 1377394"/>
              <a:gd name="connsiteX1139" fmla="*/ 327904 w 1428394"/>
              <a:gd name="connsiteY1139" fmla="*/ 647236 h 1377394"/>
              <a:gd name="connsiteX1140" fmla="*/ 253313 w 1428394"/>
              <a:gd name="connsiteY1140" fmla="*/ 589614 h 1377394"/>
              <a:gd name="connsiteX1141" fmla="*/ 238892 w 1428394"/>
              <a:gd name="connsiteY1141" fmla="*/ 569939 h 1377394"/>
              <a:gd name="connsiteX1142" fmla="*/ 322799 w 1428394"/>
              <a:gd name="connsiteY1142" fmla="*/ 630427 h 1377394"/>
              <a:gd name="connsiteX1143" fmla="*/ 323374 w 1428394"/>
              <a:gd name="connsiteY1143" fmla="*/ 599482 h 1377394"/>
              <a:gd name="connsiteX1144" fmla="*/ 350492 w 1428394"/>
              <a:gd name="connsiteY1144" fmla="*/ 550264 h 1377394"/>
              <a:gd name="connsiteX1145" fmla="*/ 383800 w 1428394"/>
              <a:gd name="connsiteY1145" fmla="*/ 522185 h 1377394"/>
              <a:gd name="connsiteX1146" fmla="*/ 370272 w 1428394"/>
              <a:gd name="connsiteY1146" fmla="*/ 553130 h 1377394"/>
              <a:gd name="connsiteX1147" fmla="*/ 354128 w 1428394"/>
              <a:gd name="connsiteY1147" fmla="*/ 598084 h 1377394"/>
              <a:gd name="connsiteX1148" fmla="*/ 337284 w 1428394"/>
              <a:gd name="connsiteY1148" fmla="*/ 624762 h 1377394"/>
              <a:gd name="connsiteX1149" fmla="*/ 332115 w 1428394"/>
              <a:gd name="connsiteY1149" fmla="*/ 637433 h 1377394"/>
              <a:gd name="connsiteX1150" fmla="*/ 367529 w 1428394"/>
              <a:gd name="connsiteY1150" fmla="*/ 663029 h 1377394"/>
              <a:gd name="connsiteX1151" fmla="*/ 383799 w 1428394"/>
              <a:gd name="connsiteY1151" fmla="*/ 680985 h 1377394"/>
              <a:gd name="connsiteX1152" fmla="*/ 378822 w 1428394"/>
              <a:gd name="connsiteY1152" fmla="*/ 657108 h 1377394"/>
              <a:gd name="connsiteX1153" fmla="*/ 368550 w 1428394"/>
              <a:gd name="connsiteY1153" fmla="*/ 640235 h 1377394"/>
              <a:gd name="connsiteX1154" fmla="*/ 381247 w 1428394"/>
              <a:gd name="connsiteY1154" fmla="*/ 645839 h 1377394"/>
              <a:gd name="connsiteX1155" fmla="*/ 396498 w 1428394"/>
              <a:gd name="connsiteY1155" fmla="*/ 643037 h 1377394"/>
              <a:gd name="connsiteX1156" fmla="*/ 390181 w 1428394"/>
              <a:gd name="connsiteY1156" fmla="*/ 679521 h 1377394"/>
              <a:gd name="connsiteX1157" fmla="*/ 400007 w 1428394"/>
              <a:gd name="connsiteY1157" fmla="*/ 690919 h 1377394"/>
              <a:gd name="connsiteX1158" fmla="*/ 408429 w 1428394"/>
              <a:gd name="connsiteY1158" fmla="*/ 709128 h 1377394"/>
              <a:gd name="connsiteX1159" fmla="*/ 426679 w 1428394"/>
              <a:gd name="connsiteY1159" fmla="*/ 730395 h 1377394"/>
              <a:gd name="connsiteX1160" fmla="*/ 430061 w 1428394"/>
              <a:gd name="connsiteY1160" fmla="*/ 727147 h 1377394"/>
              <a:gd name="connsiteX1161" fmla="*/ 444801 w 1428394"/>
              <a:gd name="connsiteY1161" fmla="*/ 716068 h 1377394"/>
              <a:gd name="connsiteX1162" fmla="*/ 536302 w 1428394"/>
              <a:gd name="connsiteY1162" fmla="*/ 703462 h 1377394"/>
              <a:gd name="connsiteX1163" fmla="*/ 508354 w 1428394"/>
              <a:gd name="connsiteY1163" fmla="*/ 713203 h 1377394"/>
              <a:gd name="connsiteX1164" fmla="*/ 494189 w 1428394"/>
              <a:gd name="connsiteY1164" fmla="*/ 718296 h 1377394"/>
              <a:gd name="connsiteX1165" fmla="*/ 503313 w 1428394"/>
              <a:gd name="connsiteY1165" fmla="*/ 723709 h 1377394"/>
              <a:gd name="connsiteX1166" fmla="*/ 542108 w 1428394"/>
              <a:gd name="connsiteY1166" fmla="*/ 732113 h 1377394"/>
              <a:gd name="connsiteX1167" fmla="*/ 548234 w 1428394"/>
              <a:gd name="connsiteY1167" fmla="*/ 714731 h 1377394"/>
              <a:gd name="connsiteX1168" fmla="*/ 553211 w 1428394"/>
              <a:gd name="connsiteY1168" fmla="*/ 673981 h 1377394"/>
              <a:gd name="connsiteX1169" fmla="*/ 549510 w 1428394"/>
              <a:gd name="connsiteY1169" fmla="*/ 661310 h 1377394"/>
              <a:gd name="connsiteX1170" fmla="*/ 559082 w 1428394"/>
              <a:gd name="connsiteY1170" fmla="*/ 627564 h 1377394"/>
              <a:gd name="connsiteX1171" fmla="*/ 556720 w 1428394"/>
              <a:gd name="connsiteY1171" fmla="*/ 588214 h 1377394"/>
              <a:gd name="connsiteX1172" fmla="*/ 556146 w 1428394"/>
              <a:gd name="connsiteY1172" fmla="*/ 553131 h 1377394"/>
              <a:gd name="connsiteX1173" fmla="*/ 547979 w 1428394"/>
              <a:gd name="connsiteY1173" fmla="*/ 529191 h 1377394"/>
              <a:gd name="connsiteX1174" fmla="*/ 537131 w 1428394"/>
              <a:gd name="connsiteY1174" fmla="*/ 478635 h 1377394"/>
              <a:gd name="connsiteX1175" fmla="*/ 513394 w 1428394"/>
              <a:gd name="connsiteY1175" fmla="*/ 456159 h 1377394"/>
              <a:gd name="connsiteX1176" fmla="*/ 533749 w 1428394"/>
              <a:gd name="connsiteY1176" fmla="*/ 458960 h 1377394"/>
              <a:gd name="connsiteX1177" fmla="*/ 538853 w 1428394"/>
              <a:gd name="connsiteY1177" fmla="*/ 465965 h 1377394"/>
              <a:gd name="connsiteX1178" fmla="*/ 533749 w 1428394"/>
              <a:gd name="connsiteY1178" fmla="*/ 430817 h 1377394"/>
              <a:gd name="connsiteX1179" fmla="*/ 477852 w 1428394"/>
              <a:gd name="connsiteY1179" fmla="*/ 496909 h 1377394"/>
              <a:gd name="connsiteX1180" fmla="*/ 485191 w 1428394"/>
              <a:gd name="connsiteY1180" fmla="*/ 450492 h 1377394"/>
              <a:gd name="connsiteX1181" fmla="*/ 518499 w 1428394"/>
              <a:gd name="connsiteY1181" fmla="*/ 391467 h 1377394"/>
              <a:gd name="connsiteX1182" fmla="*/ 457498 w 1428394"/>
              <a:gd name="connsiteY1182" fmla="*/ 419611 h 1377394"/>
              <a:gd name="connsiteX1183" fmla="*/ 393946 w 1428394"/>
              <a:gd name="connsiteY1183" fmla="*/ 453293 h 1377394"/>
              <a:gd name="connsiteX1184" fmla="*/ 455456 w 1428394"/>
              <a:gd name="connsiteY1184" fmla="*/ 394332 h 1377394"/>
              <a:gd name="connsiteX1185" fmla="*/ 487808 w 1428394"/>
              <a:gd name="connsiteY1185" fmla="*/ 377395 h 1377394"/>
              <a:gd name="connsiteX1186" fmla="*/ 496741 w 1428394"/>
              <a:gd name="connsiteY1186" fmla="*/ 369564 h 1377394"/>
              <a:gd name="connsiteX1187" fmla="*/ 482894 w 1428394"/>
              <a:gd name="connsiteY1187" fmla="*/ 367144 h 1377394"/>
              <a:gd name="connsiteX1188" fmla="*/ 438419 w 1428394"/>
              <a:gd name="connsiteY1188" fmla="*/ 374211 h 1377394"/>
              <a:gd name="connsiteX1189" fmla="*/ 425275 w 1428394"/>
              <a:gd name="connsiteY1189" fmla="*/ 388664 h 1377394"/>
              <a:gd name="connsiteX1190" fmla="*/ 401602 w 1428394"/>
              <a:gd name="connsiteY1190" fmla="*/ 429414 h 1377394"/>
              <a:gd name="connsiteX1191" fmla="*/ 404154 w 1428394"/>
              <a:gd name="connsiteY1191" fmla="*/ 343711 h 1377394"/>
              <a:gd name="connsiteX1192" fmla="*/ 299893 w 1428394"/>
              <a:gd name="connsiteY1192" fmla="*/ 394329 h 1377394"/>
              <a:gd name="connsiteX1193" fmla="*/ 246550 w 1428394"/>
              <a:gd name="connsiteY1193" fmla="*/ 423810 h 1377394"/>
              <a:gd name="connsiteX1194" fmla="*/ 284006 w 1428394"/>
              <a:gd name="connsiteY1194" fmla="*/ 383060 h 1377394"/>
              <a:gd name="connsiteX1195" fmla="*/ 388905 w 1428394"/>
              <a:gd name="connsiteY1195" fmla="*/ 329639 h 1377394"/>
              <a:gd name="connsiteX1196" fmla="*/ 363447 w 1428394"/>
              <a:gd name="connsiteY1196" fmla="*/ 326838 h 1377394"/>
              <a:gd name="connsiteX1197" fmla="*/ 363447 w 1428394"/>
              <a:gd name="connsiteY1197" fmla="*/ 324037 h 1377394"/>
              <a:gd name="connsiteX1198" fmla="*/ 408622 w 1428394"/>
              <a:gd name="connsiteY1198" fmla="*/ 325309 h 1377394"/>
              <a:gd name="connsiteX1199" fmla="*/ 417428 w 1428394"/>
              <a:gd name="connsiteY1199" fmla="*/ 317033 h 1377394"/>
              <a:gd name="connsiteX1200" fmla="*/ 381248 w 1428394"/>
              <a:gd name="connsiteY1200" fmla="*/ 319516 h 1377394"/>
              <a:gd name="connsiteX1201" fmla="*/ 330393 w 1428394"/>
              <a:gd name="connsiteY1201" fmla="*/ 320152 h 1377394"/>
              <a:gd name="connsiteX1202" fmla="*/ 277050 w 1428394"/>
              <a:gd name="connsiteY1202" fmla="*/ 326838 h 1377394"/>
              <a:gd name="connsiteX1203" fmla="*/ 314953 w 1428394"/>
              <a:gd name="connsiteY1203" fmla="*/ 311811 h 1377394"/>
              <a:gd name="connsiteX1204" fmla="*/ 312018 w 1428394"/>
              <a:gd name="connsiteY1204" fmla="*/ 295893 h 1377394"/>
              <a:gd name="connsiteX1205" fmla="*/ 297406 w 1428394"/>
              <a:gd name="connsiteY1205" fmla="*/ 255143 h 1377394"/>
              <a:gd name="connsiteX1206" fmla="*/ 263524 w 1428394"/>
              <a:gd name="connsiteY1206" fmla="*/ 284688 h 1377394"/>
              <a:gd name="connsiteX1207" fmla="*/ 225941 w 1428394"/>
              <a:gd name="connsiteY1207" fmla="*/ 312767 h 1377394"/>
              <a:gd name="connsiteX1208" fmla="*/ 195697 w 1428394"/>
              <a:gd name="connsiteY1208" fmla="*/ 331041 h 1377394"/>
              <a:gd name="connsiteX1209" fmla="*/ 244000 w 1428394"/>
              <a:gd name="connsiteY1209" fmla="*/ 267814 h 1377394"/>
              <a:gd name="connsiteX1210" fmla="*/ 124551 w 1428394"/>
              <a:gd name="connsiteY1210" fmla="*/ 301560 h 1377394"/>
              <a:gd name="connsiteX1211" fmla="*/ 190211 w 1428394"/>
              <a:gd name="connsiteY1211" fmla="*/ 259346 h 1377394"/>
              <a:gd name="connsiteX1212" fmla="*/ 208396 w 1428394"/>
              <a:gd name="connsiteY1212" fmla="*/ 242536 h 1377394"/>
              <a:gd name="connsiteX1213" fmla="*/ 73697 w 1428394"/>
              <a:gd name="connsiteY1213" fmla="*/ 284688 h 1377394"/>
              <a:gd name="connsiteX1214" fmla="*/ 98134 w 1428394"/>
              <a:gd name="connsiteY1214" fmla="*/ 266413 h 1377394"/>
              <a:gd name="connsiteX1215" fmla="*/ 203355 w 1428394"/>
              <a:gd name="connsiteY1215" fmla="*/ 221714 h 1377394"/>
              <a:gd name="connsiteX1216" fmla="*/ 244000 w 1428394"/>
              <a:gd name="connsiteY1216" fmla="*/ 214394 h 1377394"/>
              <a:gd name="connsiteX1217" fmla="*/ 170302 w 1428394"/>
              <a:gd name="connsiteY1217" fmla="*/ 214394 h 1377394"/>
              <a:gd name="connsiteX1218" fmla="*/ 148544 w 1428394"/>
              <a:gd name="connsiteY1218" fmla="*/ 211145 h 1377394"/>
              <a:gd name="connsiteX1219" fmla="*/ 157731 w 1428394"/>
              <a:gd name="connsiteY1219" fmla="*/ 207644 h 1377394"/>
              <a:gd name="connsiteX1220" fmla="*/ 188104 w 1428394"/>
              <a:gd name="connsiteY1220" fmla="*/ 202550 h 1377394"/>
              <a:gd name="connsiteX1221" fmla="*/ 246551 w 1428394"/>
              <a:gd name="connsiteY1221" fmla="*/ 197838 h 1377394"/>
              <a:gd name="connsiteX1222" fmla="*/ 275775 w 1428394"/>
              <a:gd name="connsiteY1222" fmla="*/ 202869 h 1377394"/>
              <a:gd name="connsiteX1223" fmla="*/ 289941 w 1428394"/>
              <a:gd name="connsiteY1223" fmla="*/ 198094 h 1377394"/>
              <a:gd name="connsiteX1224" fmla="*/ 315145 w 1428394"/>
              <a:gd name="connsiteY1224" fmla="*/ 196182 h 1377394"/>
              <a:gd name="connsiteX1225" fmla="*/ 366000 w 1428394"/>
              <a:gd name="connsiteY1225" fmla="*/ 204014 h 1377394"/>
              <a:gd name="connsiteX1226" fmla="*/ 386481 w 1428394"/>
              <a:gd name="connsiteY1226" fmla="*/ 206943 h 1377394"/>
              <a:gd name="connsiteX1227" fmla="*/ 392862 w 1428394"/>
              <a:gd name="connsiteY1227" fmla="*/ 198921 h 1377394"/>
              <a:gd name="connsiteX1228" fmla="*/ 403263 w 1428394"/>
              <a:gd name="connsiteY1228" fmla="*/ 180646 h 1377394"/>
              <a:gd name="connsiteX1229" fmla="*/ 453543 w 1428394"/>
              <a:gd name="connsiteY1229" fmla="*/ 125888 h 1377394"/>
              <a:gd name="connsiteX1230" fmla="*/ 475684 w 1428394"/>
              <a:gd name="connsiteY1230" fmla="*/ 111817 h 1377394"/>
              <a:gd name="connsiteX1231" fmla="*/ 480024 w 1428394"/>
              <a:gd name="connsiteY1231" fmla="*/ 105068 h 1377394"/>
              <a:gd name="connsiteX1232" fmla="*/ 452395 w 1428394"/>
              <a:gd name="connsiteY1232" fmla="*/ 105577 h 1377394"/>
              <a:gd name="connsiteX1233" fmla="*/ 368552 w 1428394"/>
              <a:gd name="connsiteY1233" fmla="*/ 114619 h 1377394"/>
              <a:gd name="connsiteX1234" fmla="*/ 437146 w 1428394"/>
              <a:gd name="connsiteY1234" fmla="*/ 92524 h 1377394"/>
              <a:gd name="connsiteX1235" fmla="*/ 468093 w 1428394"/>
              <a:gd name="connsiteY1235" fmla="*/ 86475 h 1377394"/>
              <a:gd name="connsiteX1236" fmla="*/ 468284 w 1428394"/>
              <a:gd name="connsiteY1236" fmla="*/ 78071 h 1377394"/>
              <a:gd name="connsiteX1237" fmla="*/ 439569 w 1428394"/>
              <a:gd name="connsiteY1237" fmla="*/ 60114 h 1377394"/>
              <a:gd name="connsiteX1238" fmla="*/ 411750 w 1428394"/>
              <a:gd name="connsiteY1238" fmla="*/ 70174 h 1377394"/>
              <a:gd name="connsiteX1239" fmla="*/ 343157 w 1428394"/>
              <a:gd name="connsiteY1239" fmla="*/ 92142 h 1377394"/>
              <a:gd name="connsiteX1240" fmla="*/ 391395 w 1428394"/>
              <a:gd name="connsiteY1240" fmla="*/ 68775 h 1377394"/>
              <a:gd name="connsiteX1241" fmla="*/ 410984 w 1428394"/>
              <a:gd name="connsiteY1241" fmla="*/ 58650 h 1377394"/>
              <a:gd name="connsiteX1242" fmla="*/ 383802 w 1428394"/>
              <a:gd name="connsiteY1242" fmla="*/ 52156 h 1377394"/>
              <a:gd name="connsiteX1243" fmla="*/ 317696 w 1428394"/>
              <a:gd name="connsiteY1243" fmla="*/ 28915 h 1377394"/>
              <a:gd name="connsiteX1244" fmla="*/ 421894 w 1428394"/>
              <a:gd name="connsiteY1244" fmla="*/ 42923 h 1377394"/>
              <a:gd name="connsiteX1245" fmla="*/ 388906 w 1428394"/>
              <a:gd name="connsiteY1245" fmla="*/ 20446 h 1377394"/>
              <a:gd name="connsiteX1246" fmla="*/ 399052 w 1428394"/>
              <a:gd name="connsiteY1246" fmla="*/ 6439 h 1377394"/>
              <a:gd name="connsiteX1247" fmla="*/ 424383 w 1428394"/>
              <a:gd name="connsiteY1247" fmla="*/ 35282 h 1377394"/>
              <a:gd name="connsiteX1248" fmla="*/ 435677 w 1428394"/>
              <a:gd name="connsiteY1248" fmla="*/ 28915 h 1377394"/>
              <a:gd name="connsiteX1249" fmla="*/ 452267 w 1428394"/>
              <a:gd name="connsiteY1249" fmla="*/ 10257 h 1377394"/>
              <a:gd name="connsiteX1250" fmla="*/ 474537 w 1428394"/>
              <a:gd name="connsiteY1250" fmla="*/ 23247 h 1377394"/>
              <a:gd name="connsiteX1251" fmla="*/ 472750 w 1428394"/>
              <a:gd name="connsiteY1251" fmla="*/ 35917 h 1377394"/>
              <a:gd name="connsiteX1252" fmla="*/ 462605 w 1428394"/>
              <a:gd name="connsiteY1252" fmla="*/ 30315 h 1377394"/>
              <a:gd name="connsiteX1253" fmla="*/ 465923 w 1428394"/>
              <a:gd name="connsiteY1253" fmla="*/ 51389 h 1377394"/>
              <a:gd name="connsiteX1254" fmla="*/ 475302 w 1428394"/>
              <a:gd name="connsiteY1254" fmla="*/ 58394 h 1377394"/>
              <a:gd name="connsiteX1255" fmla="*/ 489340 w 1428394"/>
              <a:gd name="connsiteY1255" fmla="*/ 84245 h 1377394"/>
              <a:gd name="connsiteX1256" fmla="*/ 516140 w 1428394"/>
              <a:gd name="connsiteY1256" fmla="*/ 92459 h 1377394"/>
              <a:gd name="connsiteX1257" fmla="*/ 503250 w 1428394"/>
              <a:gd name="connsiteY1257" fmla="*/ 100546 h 1377394"/>
              <a:gd name="connsiteX1258" fmla="*/ 538281 w 1428394"/>
              <a:gd name="connsiteY1258" fmla="*/ 98444 h 1377394"/>
              <a:gd name="connsiteX1259" fmla="*/ 576949 w 1428394"/>
              <a:gd name="connsiteY1259" fmla="*/ 87620 h 1377394"/>
              <a:gd name="connsiteX1260" fmla="*/ 624741 w 1428394"/>
              <a:gd name="connsiteY1260" fmla="*/ 81317 h 1377394"/>
              <a:gd name="connsiteX1261" fmla="*/ 664111 w 1428394"/>
              <a:gd name="connsiteY1261" fmla="*/ 57120 h 1377394"/>
              <a:gd name="connsiteX1262" fmla="*/ 777753 w 1428394"/>
              <a:gd name="connsiteY1262" fmla="*/ 7265 h 1377394"/>
              <a:gd name="connsiteX1263" fmla="*/ 815845 w 1428394"/>
              <a:gd name="connsiteY1263" fmla="*/ 3509 h 1377394"/>
              <a:gd name="connsiteX1264" fmla="*/ 833648 w 1428394"/>
              <a:gd name="connsiteY1264" fmla="*/ 7 h 1377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</a:cxnLst>
            <a:rect l="l" t="t" r="r" b="b"/>
            <a:pathLst>
              <a:path w="1428394" h="1377394">
                <a:moveTo>
                  <a:pt x="587406" y="1245242"/>
                </a:moveTo>
                <a:lnTo>
                  <a:pt x="584534" y="1251610"/>
                </a:lnTo>
                <a:lnTo>
                  <a:pt x="593595" y="1271222"/>
                </a:lnTo>
                <a:lnTo>
                  <a:pt x="612100" y="1297963"/>
                </a:lnTo>
                <a:lnTo>
                  <a:pt x="628944" y="1313436"/>
                </a:lnTo>
                <a:lnTo>
                  <a:pt x="648023" y="1355584"/>
                </a:lnTo>
                <a:lnTo>
                  <a:pt x="637240" y="1304969"/>
                </a:lnTo>
                <a:lnTo>
                  <a:pt x="627030" y="1286694"/>
                </a:lnTo>
                <a:lnTo>
                  <a:pt x="629200" y="1258932"/>
                </a:lnTo>
                <a:lnTo>
                  <a:pt x="617260" y="1254072"/>
                </a:lnTo>
                <a:lnTo>
                  <a:pt x="599786" y="1246961"/>
                </a:lnTo>
                <a:lnTo>
                  <a:pt x="591193" y="1245768"/>
                </a:lnTo>
                <a:lnTo>
                  <a:pt x="589565" y="1245542"/>
                </a:lnTo>
                <a:close/>
                <a:moveTo>
                  <a:pt x="435610" y="1181251"/>
                </a:moveTo>
                <a:cubicBezTo>
                  <a:pt x="434015" y="1180892"/>
                  <a:pt x="432345" y="1180887"/>
                  <a:pt x="430634" y="1181442"/>
                </a:cubicBezTo>
                <a:cubicBezTo>
                  <a:pt x="421881" y="1184287"/>
                  <a:pt x="436240" y="1190762"/>
                  <a:pt x="439631" y="1192649"/>
                </a:cubicBezTo>
                <a:cubicBezTo>
                  <a:pt x="456335" y="1201948"/>
                  <a:pt x="464307" y="1215832"/>
                  <a:pt x="487934" y="1220666"/>
                </a:cubicBezTo>
                <a:cubicBezTo>
                  <a:pt x="474954" y="1209616"/>
                  <a:pt x="459625" y="1199382"/>
                  <a:pt x="446522" y="1188319"/>
                </a:cubicBezTo>
                <a:cubicBezTo>
                  <a:pt x="444453" y="1186572"/>
                  <a:pt x="440397" y="1182331"/>
                  <a:pt x="435610" y="1181251"/>
                </a:cubicBezTo>
                <a:close/>
                <a:moveTo>
                  <a:pt x="490868" y="1181124"/>
                </a:moveTo>
                <a:lnTo>
                  <a:pt x="490868" y="1181125"/>
                </a:lnTo>
                <a:lnTo>
                  <a:pt x="484935" y="1182525"/>
                </a:lnTo>
                <a:cubicBezTo>
                  <a:pt x="477914" y="1187020"/>
                  <a:pt x="492449" y="1199333"/>
                  <a:pt x="495909" y="1203791"/>
                </a:cubicBezTo>
                <a:cubicBezTo>
                  <a:pt x="501473" y="1210961"/>
                  <a:pt x="501915" y="1220820"/>
                  <a:pt x="508607" y="1227223"/>
                </a:cubicBezTo>
                <a:cubicBezTo>
                  <a:pt x="513584" y="1231984"/>
                  <a:pt x="522816" y="1232385"/>
                  <a:pt x="529664" y="1235692"/>
                </a:cubicBezTo>
                <a:cubicBezTo>
                  <a:pt x="538617" y="1240012"/>
                  <a:pt x="542746" y="1245870"/>
                  <a:pt x="554038" y="1248745"/>
                </a:cubicBezTo>
                <a:cubicBezTo>
                  <a:pt x="548815" y="1238741"/>
                  <a:pt x="539946" y="1234318"/>
                  <a:pt x="526026" y="1227669"/>
                </a:cubicBezTo>
                <a:lnTo>
                  <a:pt x="538789" y="1229070"/>
                </a:lnTo>
                <a:cubicBezTo>
                  <a:pt x="531461" y="1215645"/>
                  <a:pt x="517045" y="1201779"/>
                  <a:pt x="504205" y="1189720"/>
                </a:cubicBezTo>
                <a:cubicBezTo>
                  <a:pt x="503069" y="1188654"/>
                  <a:pt x="501189" y="1186666"/>
                  <a:pt x="498866" y="1184864"/>
                </a:cubicBezTo>
                <a:lnTo>
                  <a:pt x="490868" y="1181125"/>
                </a:lnTo>
                <a:lnTo>
                  <a:pt x="490869" y="1181124"/>
                </a:lnTo>
                <a:close/>
                <a:moveTo>
                  <a:pt x="915962" y="1138656"/>
                </a:moveTo>
                <a:cubicBezTo>
                  <a:pt x="910736" y="1139820"/>
                  <a:pt x="909395" y="1145001"/>
                  <a:pt x="907985" y="1147570"/>
                </a:cubicBezTo>
                <a:cubicBezTo>
                  <a:pt x="903019" y="1156602"/>
                  <a:pt x="896779" y="1165332"/>
                  <a:pt x="891204" y="1174249"/>
                </a:cubicBezTo>
                <a:cubicBezTo>
                  <a:pt x="890098" y="1176016"/>
                  <a:pt x="884600" y="1184610"/>
                  <a:pt x="892990" y="1183736"/>
                </a:cubicBezTo>
                <a:cubicBezTo>
                  <a:pt x="899007" y="1183106"/>
                  <a:pt x="903898" y="1179380"/>
                  <a:pt x="907730" y="1177050"/>
                </a:cubicBezTo>
                <a:cubicBezTo>
                  <a:pt x="918047" y="1170770"/>
                  <a:pt x="931052" y="1163768"/>
                  <a:pt x="929553" y="1154574"/>
                </a:cubicBezTo>
                <a:cubicBezTo>
                  <a:pt x="929113" y="1151868"/>
                  <a:pt x="924321" y="1136787"/>
                  <a:pt x="915962" y="1138656"/>
                </a:cubicBezTo>
                <a:close/>
                <a:moveTo>
                  <a:pt x="541282" y="1099816"/>
                </a:moveTo>
                <a:lnTo>
                  <a:pt x="541282" y="1099817"/>
                </a:lnTo>
                <a:cubicBezTo>
                  <a:pt x="541280" y="1119254"/>
                  <a:pt x="533774" y="1137532"/>
                  <a:pt x="523224" y="1155977"/>
                </a:cubicBezTo>
                <a:cubicBezTo>
                  <a:pt x="516604" y="1167549"/>
                  <a:pt x="501098" y="1173222"/>
                  <a:pt x="510782" y="1185520"/>
                </a:cubicBezTo>
                <a:lnTo>
                  <a:pt x="519396" y="1183355"/>
                </a:lnTo>
                <a:lnTo>
                  <a:pt x="524182" y="1196790"/>
                </a:lnTo>
                <a:lnTo>
                  <a:pt x="540326" y="1217865"/>
                </a:lnTo>
                <a:lnTo>
                  <a:pt x="551491" y="1229072"/>
                </a:lnTo>
                <a:lnTo>
                  <a:pt x="550790" y="1206596"/>
                </a:lnTo>
                <a:lnTo>
                  <a:pt x="542240" y="1191123"/>
                </a:lnTo>
                <a:lnTo>
                  <a:pt x="546387" y="1172848"/>
                </a:lnTo>
                <a:lnTo>
                  <a:pt x="546387" y="1099816"/>
                </a:lnTo>
                <a:close/>
                <a:moveTo>
                  <a:pt x="576950" y="1082305"/>
                </a:moveTo>
                <a:lnTo>
                  <a:pt x="576952" y="1082306"/>
                </a:lnTo>
                <a:lnTo>
                  <a:pt x="572455" y="1086356"/>
                </a:lnTo>
                <a:cubicBezTo>
                  <a:pt x="571849" y="1088113"/>
                  <a:pt x="571891" y="1090025"/>
                  <a:pt x="571847" y="1091347"/>
                </a:cubicBezTo>
                <a:cubicBezTo>
                  <a:pt x="571576" y="1099306"/>
                  <a:pt x="571782" y="1107259"/>
                  <a:pt x="571784" y="1115224"/>
                </a:cubicBezTo>
                <a:cubicBezTo>
                  <a:pt x="571784" y="1141411"/>
                  <a:pt x="575318" y="1166240"/>
                  <a:pt x="585694" y="1191567"/>
                </a:cubicBezTo>
                <a:cubicBezTo>
                  <a:pt x="588426" y="1198238"/>
                  <a:pt x="579178" y="1207661"/>
                  <a:pt x="586331" y="1213916"/>
                </a:cubicBezTo>
                <a:cubicBezTo>
                  <a:pt x="590621" y="1217664"/>
                  <a:pt x="608645" y="1213397"/>
                  <a:pt x="613960" y="1211943"/>
                </a:cubicBezTo>
                <a:cubicBezTo>
                  <a:pt x="626366" y="1208538"/>
                  <a:pt x="617515" y="1192609"/>
                  <a:pt x="615300" y="1186919"/>
                </a:cubicBezTo>
                <a:cubicBezTo>
                  <a:pt x="608968" y="1170649"/>
                  <a:pt x="604167" y="1154148"/>
                  <a:pt x="598837" y="1137764"/>
                </a:cubicBezTo>
                <a:cubicBezTo>
                  <a:pt x="595830" y="1128529"/>
                  <a:pt x="594596" y="1119736"/>
                  <a:pt x="587862" y="1111022"/>
                </a:cubicBezTo>
                <a:cubicBezTo>
                  <a:pt x="581978" y="1103406"/>
                  <a:pt x="585607" y="1096446"/>
                  <a:pt x="583969" y="1088545"/>
                </a:cubicBezTo>
                <a:cubicBezTo>
                  <a:pt x="583805" y="1087754"/>
                  <a:pt x="583380" y="1085843"/>
                  <a:pt x="582331" y="1084305"/>
                </a:cubicBezTo>
                <a:lnTo>
                  <a:pt x="576952" y="1082306"/>
                </a:lnTo>
                <a:lnTo>
                  <a:pt x="576952" y="1082305"/>
                </a:lnTo>
                <a:close/>
                <a:moveTo>
                  <a:pt x="632781" y="1054799"/>
                </a:moveTo>
                <a:lnTo>
                  <a:pt x="596794" y="1070781"/>
                </a:lnTo>
                <a:lnTo>
                  <a:pt x="601771" y="1092493"/>
                </a:lnTo>
                <a:lnTo>
                  <a:pt x="612682" y="1100324"/>
                </a:lnTo>
                <a:lnTo>
                  <a:pt x="610512" y="1111022"/>
                </a:lnTo>
                <a:lnTo>
                  <a:pt x="612491" y="1126495"/>
                </a:lnTo>
                <a:lnTo>
                  <a:pt x="617531" y="1126495"/>
                </a:lnTo>
                <a:lnTo>
                  <a:pt x="632782" y="1054799"/>
                </a:lnTo>
                <a:close/>
                <a:moveTo>
                  <a:pt x="670378" y="1032511"/>
                </a:moveTo>
                <a:lnTo>
                  <a:pt x="660615" y="1042189"/>
                </a:lnTo>
                <a:lnTo>
                  <a:pt x="658254" y="1074471"/>
                </a:lnTo>
                <a:lnTo>
                  <a:pt x="658764" y="1109619"/>
                </a:lnTo>
                <a:lnTo>
                  <a:pt x="666422" y="1130694"/>
                </a:lnTo>
                <a:lnTo>
                  <a:pt x="665848" y="1213595"/>
                </a:lnTo>
                <a:lnTo>
                  <a:pt x="673759" y="1175647"/>
                </a:lnTo>
                <a:lnTo>
                  <a:pt x="675738" y="1132095"/>
                </a:lnTo>
                <a:lnTo>
                  <a:pt x="670697" y="1115223"/>
                </a:lnTo>
                <a:lnTo>
                  <a:pt x="675547" y="1099814"/>
                </a:lnTo>
                <a:lnTo>
                  <a:pt x="676057" y="1075875"/>
                </a:lnTo>
                <a:lnTo>
                  <a:pt x="676057" y="1042191"/>
                </a:lnTo>
                <a:lnTo>
                  <a:pt x="670378" y="1032514"/>
                </a:lnTo>
                <a:close/>
                <a:moveTo>
                  <a:pt x="762456" y="1030918"/>
                </a:moveTo>
                <a:lnTo>
                  <a:pt x="762453" y="1030920"/>
                </a:lnTo>
                <a:lnTo>
                  <a:pt x="762459" y="1030922"/>
                </a:lnTo>
                <a:lnTo>
                  <a:pt x="786512" y="1063264"/>
                </a:lnTo>
                <a:lnTo>
                  <a:pt x="805654" y="1122288"/>
                </a:lnTo>
                <a:cubicBezTo>
                  <a:pt x="784656" y="1111285"/>
                  <a:pt x="767800" y="1091756"/>
                  <a:pt x="755947" y="1077271"/>
                </a:cubicBezTo>
                <a:cubicBezTo>
                  <a:pt x="752436" y="1072982"/>
                  <a:pt x="746863" y="1061457"/>
                  <a:pt x="736868" y="1060590"/>
                </a:cubicBezTo>
                <a:cubicBezTo>
                  <a:pt x="730243" y="1060010"/>
                  <a:pt x="724501" y="1064957"/>
                  <a:pt x="721363" y="1067466"/>
                </a:cubicBezTo>
                <a:cubicBezTo>
                  <a:pt x="711991" y="1074949"/>
                  <a:pt x="704206" y="1084070"/>
                  <a:pt x="699221" y="1092743"/>
                </a:cubicBezTo>
                <a:cubicBezTo>
                  <a:pt x="696312" y="1097802"/>
                  <a:pt x="694962" y="1104143"/>
                  <a:pt x="697372" y="1109362"/>
                </a:cubicBezTo>
                <a:cubicBezTo>
                  <a:pt x="699095" y="1113095"/>
                  <a:pt x="704047" y="1115490"/>
                  <a:pt x="703051" y="1119613"/>
                </a:cubicBezTo>
                <a:cubicBezTo>
                  <a:pt x="700887" y="1128515"/>
                  <a:pt x="695926" y="1137199"/>
                  <a:pt x="694309" y="1146164"/>
                </a:cubicBezTo>
                <a:cubicBezTo>
                  <a:pt x="692283" y="1157366"/>
                  <a:pt x="692821" y="1168697"/>
                  <a:pt x="690161" y="1179910"/>
                </a:cubicBezTo>
                <a:cubicBezTo>
                  <a:pt x="688308" y="1187710"/>
                  <a:pt x="683802" y="1202747"/>
                  <a:pt x="690544" y="1209964"/>
                </a:cubicBezTo>
                <a:cubicBezTo>
                  <a:pt x="695220" y="1214966"/>
                  <a:pt x="713279" y="1216627"/>
                  <a:pt x="721809" y="1219005"/>
                </a:cubicBezTo>
                <a:cubicBezTo>
                  <a:pt x="743233" y="1224967"/>
                  <a:pt x="772809" y="1234101"/>
                  <a:pt x="787850" y="1244538"/>
                </a:cubicBezTo>
                <a:lnTo>
                  <a:pt x="742705" y="1239467"/>
                </a:lnTo>
                <a:lnTo>
                  <a:pt x="714152" y="1236260"/>
                </a:lnTo>
                <a:cubicBezTo>
                  <a:pt x="706860" y="1235382"/>
                  <a:pt x="693007" y="1232915"/>
                  <a:pt x="687544" y="1237089"/>
                </a:cubicBezTo>
                <a:cubicBezTo>
                  <a:pt x="676429" y="1245567"/>
                  <a:pt x="699275" y="1250854"/>
                  <a:pt x="709047" y="1254153"/>
                </a:cubicBezTo>
                <a:lnTo>
                  <a:pt x="731299" y="1263278"/>
                </a:lnTo>
                <a:lnTo>
                  <a:pt x="754542" y="1272810"/>
                </a:lnTo>
                <a:cubicBezTo>
                  <a:pt x="773172" y="1283058"/>
                  <a:pt x="788697" y="1295371"/>
                  <a:pt x="810757" y="1303565"/>
                </a:cubicBezTo>
                <a:lnTo>
                  <a:pt x="836343" y="1243140"/>
                </a:lnTo>
                <a:lnTo>
                  <a:pt x="849361" y="1203854"/>
                </a:lnTo>
                <a:lnTo>
                  <a:pt x="858995" y="1186918"/>
                </a:lnTo>
                <a:lnTo>
                  <a:pt x="841256" y="1147568"/>
                </a:lnTo>
                <a:lnTo>
                  <a:pt x="859059" y="1161639"/>
                </a:lnTo>
                <a:lnTo>
                  <a:pt x="859314" y="1144958"/>
                </a:lnTo>
                <a:lnTo>
                  <a:pt x="869204" y="1155972"/>
                </a:lnTo>
                <a:lnTo>
                  <a:pt x="881903" y="1150369"/>
                </a:lnTo>
                <a:lnTo>
                  <a:pt x="871756" y="1174246"/>
                </a:lnTo>
                <a:lnTo>
                  <a:pt x="896578" y="1136297"/>
                </a:lnTo>
                <a:lnTo>
                  <a:pt x="901619" y="1119488"/>
                </a:lnTo>
                <a:lnTo>
                  <a:pt x="884965" y="1089944"/>
                </a:lnTo>
                <a:lnTo>
                  <a:pt x="864100" y="1064667"/>
                </a:lnTo>
                <a:lnTo>
                  <a:pt x="866651" y="1077274"/>
                </a:lnTo>
                <a:lnTo>
                  <a:pt x="839086" y="1052188"/>
                </a:lnTo>
                <a:lnTo>
                  <a:pt x="810756" y="1042446"/>
                </a:lnTo>
                <a:lnTo>
                  <a:pt x="762459" y="1030922"/>
                </a:lnTo>
                <a:close/>
                <a:moveTo>
                  <a:pt x="981060" y="1029521"/>
                </a:moveTo>
                <a:lnTo>
                  <a:pt x="981060" y="1029522"/>
                </a:lnTo>
                <a:lnTo>
                  <a:pt x="966704" y="1053399"/>
                </a:lnTo>
                <a:lnTo>
                  <a:pt x="960578" y="1067470"/>
                </a:lnTo>
                <a:lnTo>
                  <a:pt x="931035" y="1108220"/>
                </a:lnTo>
                <a:lnTo>
                  <a:pt x="933843" y="1129295"/>
                </a:lnTo>
                <a:lnTo>
                  <a:pt x="945456" y="1153172"/>
                </a:lnTo>
                <a:cubicBezTo>
                  <a:pt x="949626" y="1148364"/>
                  <a:pt x="955797" y="1143119"/>
                  <a:pt x="957005" y="1137764"/>
                </a:cubicBezTo>
                <a:cubicBezTo>
                  <a:pt x="958876" y="1129453"/>
                  <a:pt x="955251" y="1120942"/>
                  <a:pt x="957452" y="1112422"/>
                </a:cubicBezTo>
                <a:cubicBezTo>
                  <a:pt x="961861" y="1095356"/>
                  <a:pt x="971438" y="1078833"/>
                  <a:pt x="976913" y="1061866"/>
                </a:cubicBezTo>
                <a:cubicBezTo>
                  <a:pt x="979990" y="1052328"/>
                  <a:pt x="988731" y="1038822"/>
                  <a:pt x="981060" y="1029521"/>
                </a:cubicBezTo>
                <a:close/>
                <a:moveTo>
                  <a:pt x="535749" y="1023086"/>
                </a:moveTo>
                <a:lnTo>
                  <a:pt x="527070" y="1028181"/>
                </a:lnTo>
                <a:lnTo>
                  <a:pt x="521200" y="1047793"/>
                </a:lnTo>
                <a:lnTo>
                  <a:pt x="506525" y="1096948"/>
                </a:lnTo>
                <a:lnTo>
                  <a:pt x="505760" y="1127893"/>
                </a:lnTo>
                <a:lnTo>
                  <a:pt x="525923" y="1102616"/>
                </a:lnTo>
                <a:lnTo>
                  <a:pt x="544618" y="1082942"/>
                </a:lnTo>
                <a:lnTo>
                  <a:pt x="546405" y="1050595"/>
                </a:lnTo>
                <a:lnTo>
                  <a:pt x="543980" y="1029521"/>
                </a:lnTo>
                <a:lnTo>
                  <a:pt x="535749" y="1023089"/>
                </a:lnTo>
                <a:close/>
                <a:moveTo>
                  <a:pt x="605492" y="1016085"/>
                </a:moveTo>
                <a:lnTo>
                  <a:pt x="589776" y="1016534"/>
                </a:lnTo>
                <a:cubicBezTo>
                  <a:pt x="585081" y="1016961"/>
                  <a:pt x="581297" y="1017642"/>
                  <a:pt x="579522" y="1018506"/>
                </a:cubicBezTo>
                <a:cubicBezTo>
                  <a:pt x="569157" y="1023549"/>
                  <a:pt x="578111" y="1034985"/>
                  <a:pt x="581309" y="1040727"/>
                </a:cubicBezTo>
                <a:cubicBezTo>
                  <a:pt x="583343" y="1044379"/>
                  <a:pt x="587094" y="1049535"/>
                  <a:pt x="594772" y="1045693"/>
                </a:cubicBezTo>
                <a:cubicBezTo>
                  <a:pt x="604334" y="1040912"/>
                  <a:pt x="628113" y="1029154"/>
                  <a:pt x="626931" y="1021371"/>
                </a:cubicBezTo>
                <a:cubicBezTo>
                  <a:pt x="626674" y="1019680"/>
                  <a:pt x="624023" y="1018435"/>
                  <a:pt x="620081" y="1017574"/>
                </a:cubicBezTo>
                <a:close/>
                <a:moveTo>
                  <a:pt x="958152" y="991572"/>
                </a:moveTo>
                <a:lnTo>
                  <a:pt x="982783" y="999914"/>
                </a:lnTo>
                <a:lnTo>
                  <a:pt x="986674" y="993356"/>
                </a:lnTo>
                <a:lnTo>
                  <a:pt x="973402" y="991637"/>
                </a:lnTo>
                <a:close/>
                <a:moveTo>
                  <a:pt x="874051" y="988451"/>
                </a:moveTo>
                <a:lnTo>
                  <a:pt x="879411" y="997175"/>
                </a:lnTo>
                <a:lnTo>
                  <a:pt x="905063" y="1019651"/>
                </a:lnTo>
                <a:lnTo>
                  <a:pt x="908637" y="1027548"/>
                </a:lnTo>
                <a:lnTo>
                  <a:pt x="892046" y="1022582"/>
                </a:lnTo>
                <a:lnTo>
                  <a:pt x="841255" y="1002841"/>
                </a:lnTo>
                <a:lnTo>
                  <a:pt x="857653" y="1030859"/>
                </a:lnTo>
                <a:lnTo>
                  <a:pt x="869840" y="1038372"/>
                </a:lnTo>
                <a:lnTo>
                  <a:pt x="873795" y="1031750"/>
                </a:lnTo>
                <a:lnTo>
                  <a:pt x="874114" y="1031686"/>
                </a:lnTo>
                <a:cubicBezTo>
                  <a:pt x="873966" y="1032212"/>
                  <a:pt x="873999" y="1032578"/>
                  <a:pt x="874306" y="1032768"/>
                </a:cubicBezTo>
                <a:lnTo>
                  <a:pt x="874306" y="1042000"/>
                </a:lnTo>
                <a:lnTo>
                  <a:pt x="907295" y="1064668"/>
                </a:lnTo>
                <a:lnTo>
                  <a:pt x="864097" y="1051997"/>
                </a:lnTo>
                <a:lnTo>
                  <a:pt x="906337" y="1081541"/>
                </a:lnTo>
                <a:lnTo>
                  <a:pt x="920950" y="1089756"/>
                </a:lnTo>
                <a:lnTo>
                  <a:pt x="929245" y="1080141"/>
                </a:lnTo>
                <a:lnTo>
                  <a:pt x="929117" y="1045249"/>
                </a:lnTo>
                <a:lnTo>
                  <a:pt x="928159" y="1043085"/>
                </a:lnTo>
                <a:cubicBezTo>
                  <a:pt x="933997" y="1039122"/>
                  <a:pt x="932754" y="1033213"/>
                  <a:pt x="932754" y="1028121"/>
                </a:cubicBezTo>
                <a:lnTo>
                  <a:pt x="937794" y="1035126"/>
                </a:lnTo>
                <a:lnTo>
                  <a:pt x="953045" y="1025320"/>
                </a:lnTo>
                <a:lnTo>
                  <a:pt x="945452" y="1053399"/>
                </a:lnTo>
                <a:lnTo>
                  <a:pt x="966573" y="1030922"/>
                </a:lnTo>
                <a:lnTo>
                  <a:pt x="966318" y="1020480"/>
                </a:lnTo>
                <a:lnTo>
                  <a:pt x="917505" y="1003861"/>
                </a:lnTo>
                <a:lnTo>
                  <a:pt x="886494" y="989981"/>
                </a:lnTo>
                <a:lnTo>
                  <a:pt x="874053" y="988453"/>
                </a:lnTo>
                <a:close/>
                <a:moveTo>
                  <a:pt x="624186" y="984505"/>
                </a:moveTo>
                <a:cubicBezTo>
                  <a:pt x="611754" y="984312"/>
                  <a:pt x="598663" y="991103"/>
                  <a:pt x="589729" y="995075"/>
                </a:cubicBezTo>
                <a:cubicBezTo>
                  <a:pt x="586541" y="996493"/>
                  <a:pt x="574392" y="1001852"/>
                  <a:pt x="585199" y="1002396"/>
                </a:cubicBezTo>
                <a:cubicBezTo>
                  <a:pt x="595989" y="1002942"/>
                  <a:pt x="617379" y="1000495"/>
                  <a:pt x="625909" y="996666"/>
                </a:cubicBezTo>
                <a:cubicBezTo>
                  <a:pt x="630855" y="994444"/>
                  <a:pt x="633451" y="984649"/>
                  <a:pt x="624186" y="984505"/>
                </a:cubicBezTo>
                <a:close/>
                <a:moveTo>
                  <a:pt x="781160" y="981895"/>
                </a:moveTo>
                <a:lnTo>
                  <a:pt x="773375" y="982213"/>
                </a:lnTo>
                <a:cubicBezTo>
                  <a:pt x="759928" y="985364"/>
                  <a:pt x="742742" y="996263"/>
                  <a:pt x="734516" y="1002841"/>
                </a:cubicBezTo>
                <a:lnTo>
                  <a:pt x="800557" y="1014049"/>
                </a:lnTo>
                <a:cubicBezTo>
                  <a:pt x="800557" y="1007183"/>
                  <a:pt x="805277" y="996726"/>
                  <a:pt x="801132" y="990363"/>
                </a:cubicBezTo>
                <a:cubicBezTo>
                  <a:pt x="799958" y="988560"/>
                  <a:pt x="797056" y="986660"/>
                  <a:pt x="793402" y="985102"/>
                </a:cubicBezTo>
                <a:close/>
                <a:moveTo>
                  <a:pt x="676068" y="962092"/>
                </a:moveTo>
                <a:lnTo>
                  <a:pt x="676068" y="962093"/>
                </a:lnTo>
                <a:lnTo>
                  <a:pt x="661790" y="973546"/>
                </a:lnTo>
                <a:cubicBezTo>
                  <a:pt x="660169" y="978625"/>
                  <a:pt x="660766" y="984332"/>
                  <a:pt x="660818" y="988770"/>
                </a:cubicBezTo>
                <a:cubicBezTo>
                  <a:pt x="660855" y="991958"/>
                  <a:pt x="660205" y="998718"/>
                  <a:pt x="667900" y="999658"/>
                </a:cubicBezTo>
                <a:cubicBezTo>
                  <a:pt x="675708" y="1000612"/>
                  <a:pt x="673516" y="989524"/>
                  <a:pt x="673516" y="987369"/>
                </a:cubicBezTo>
                <a:lnTo>
                  <a:pt x="673516" y="977500"/>
                </a:lnTo>
                <a:lnTo>
                  <a:pt x="676068" y="962093"/>
                </a:lnTo>
                <a:lnTo>
                  <a:pt x="676069" y="962092"/>
                </a:lnTo>
                <a:close/>
                <a:moveTo>
                  <a:pt x="585460" y="942671"/>
                </a:moveTo>
                <a:cubicBezTo>
                  <a:pt x="582007" y="942765"/>
                  <a:pt x="579107" y="943155"/>
                  <a:pt x="577292" y="944071"/>
                </a:cubicBezTo>
                <a:cubicBezTo>
                  <a:pt x="572250" y="946615"/>
                  <a:pt x="573968" y="953187"/>
                  <a:pt x="580483" y="954450"/>
                </a:cubicBezTo>
                <a:cubicBezTo>
                  <a:pt x="593715" y="957015"/>
                  <a:pt x="615462" y="957434"/>
                  <a:pt x="625658" y="951203"/>
                </a:cubicBezTo>
                <a:cubicBezTo>
                  <a:pt x="631263" y="947779"/>
                  <a:pt x="622051" y="946557"/>
                  <a:pt x="617491" y="945918"/>
                </a:cubicBezTo>
                <a:cubicBezTo>
                  <a:pt x="611224" y="945037"/>
                  <a:pt x="595821" y="942389"/>
                  <a:pt x="585460" y="942671"/>
                </a:cubicBezTo>
                <a:close/>
                <a:moveTo>
                  <a:pt x="537094" y="939423"/>
                </a:moveTo>
                <a:cubicBezTo>
                  <a:pt x="535262" y="939626"/>
                  <a:pt x="533229" y="940185"/>
                  <a:pt x="531033" y="941206"/>
                </a:cubicBezTo>
                <a:cubicBezTo>
                  <a:pt x="521462" y="945649"/>
                  <a:pt x="527210" y="965480"/>
                  <a:pt x="542901" y="958908"/>
                </a:cubicBezTo>
                <a:cubicBezTo>
                  <a:pt x="553430" y="954497"/>
                  <a:pt x="549917" y="938009"/>
                  <a:pt x="537094" y="939424"/>
                </a:cubicBezTo>
                <a:close/>
                <a:moveTo>
                  <a:pt x="675114" y="907206"/>
                </a:moveTo>
                <a:cubicBezTo>
                  <a:pt x="673767" y="907127"/>
                  <a:pt x="672492" y="907253"/>
                  <a:pt x="671413" y="907716"/>
                </a:cubicBezTo>
                <a:cubicBezTo>
                  <a:pt x="667092" y="909564"/>
                  <a:pt x="669533" y="915855"/>
                  <a:pt x="669244" y="918475"/>
                </a:cubicBezTo>
                <a:cubicBezTo>
                  <a:pt x="667546" y="933791"/>
                  <a:pt x="688742" y="940559"/>
                  <a:pt x="714165" y="937387"/>
                </a:cubicBezTo>
                <a:cubicBezTo>
                  <a:pt x="719287" y="936747"/>
                  <a:pt x="726037" y="936292"/>
                  <a:pt x="729863" y="934076"/>
                </a:cubicBezTo>
                <a:cubicBezTo>
                  <a:pt x="734006" y="931675"/>
                  <a:pt x="730086" y="928986"/>
                  <a:pt x="726288" y="927454"/>
                </a:cubicBezTo>
                <a:cubicBezTo>
                  <a:pt x="712625" y="921929"/>
                  <a:pt x="699542" y="916454"/>
                  <a:pt x="686218" y="910644"/>
                </a:cubicBezTo>
                <a:cubicBezTo>
                  <a:pt x="683872" y="909620"/>
                  <a:pt x="679155" y="907444"/>
                  <a:pt x="675116" y="907206"/>
                </a:cubicBezTo>
                <a:close/>
                <a:moveTo>
                  <a:pt x="1062371" y="866519"/>
                </a:moveTo>
                <a:cubicBezTo>
                  <a:pt x="1031950" y="875679"/>
                  <a:pt x="1042077" y="893163"/>
                  <a:pt x="1042080" y="908671"/>
                </a:cubicBezTo>
                <a:lnTo>
                  <a:pt x="1055096" y="896000"/>
                </a:lnTo>
                <a:close/>
                <a:moveTo>
                  <a:pt x="660829" y="856651"/>
                </a:moveTo>
                <a:cubicBezTo>
                  <a:pt x="660829" y="869384"/>
                  <a:pt x="654845" y="891574"/>
                  <a:pt x="676270" y="899820"/>
                </a:cubicBezTo>
                <a:cubicBezTo>
                  <a:pt x="680567" y="901473"/>
                  <a:pt x="695386" y="907686"/>
                  <a:pt x="700901" y="905233"/>
                </a:cubicBezTo>
                <a:cubicBezTo>
                  <a:pt x="706282" y="902837"/>
                  <a:pt x="696903" y="894234"/>
                  <a:pt x="694903" y="891798"/>
                </a:cubicBezTo>
                <a:cubicBezTo>
                  <a:pt x="685236" y="880016"/>
                  <a:pt x="677572" y="866054"/>
                  <a:pt x="660830" y="856651"/>
                </a:cubicBezTo>
                <a:close/>
                <a:moveTo>
                  <a:pt x="420594" y="852766"/>
                </a:moveTo>
                <a:cubicBezTo>
                  <a:pt x="411025" y="851944"/>
                  <a:pt x="410253" y="860600"/>
                  <a:pt x="412108" y="863718"/>
                </a:cubicBezTo>
                <a:cubicBezTo>
                  <a:pt x="416606" y="871273"/>
                  <a:pt x="430694" y="878936"/>
                  <a:pt x="442224" y="883393"/>
                </a:cubicBezTo>
                <a:cubicBezTo>
                  <a:pt x="438944" y="875334"/>
                  <a:pt x="433828" y="867283"/>
                  <a:pt x="428761" y="859516"/>
                </a:cubicBezTo>
                <a:cubicBezTo>
                  <a:pt x="427422" y="857458"/>
                  <a:pt x="425368" y="853174"/>
                  <a:pt x="420594" y="852766"/>
                </a:cubicBezTo>
                <a:close/>
                <a:moveTo>
                  <a:pt x="435591" y="848053"/>
                </a:moveTo>
                <a:cubicBezTo>
                  <a:pt x="434542" y="848083"/>
                  <a:pt x="433545" y="848213"/>
                  <a:pt x="432784" y="848625"/>
                </a:cubicBezTo>
                <a:cubicBezTo>
                  <a:pt x="430399" y="849914"/>
                  <a:pt x="432162" y="852495"/>
                  <a:pt x="433038" y="853911"/>
                </a:cubicBezTo>
                <a:cubicBezTo>
                  <a:pt x="436235" y="859069"/>
                  <a:pt x="439921" y="864140"/>
                  <a:pt x="443056" y="869318"/>
                </a:cubicBezTo>
                <a:cubicBezTo>
                  <a:pt x="446062" y="874289"/>
                  <a:pt x="448601" y="880051"/>
                  <a:pt x="454605" y="884218"/>
                </a:cubicBezTo>
                <a:cubicBezTo>
                  <a:pt x="460225" y="888119"/>
                  <a:pt x="468167" y="890021"/>
                  <a:pt x="472471" y="894660"/>
                </a:cubicBezTo>
                <a:cubicBezTo>
                  <a:pt x="483319" y="906347"/>
                  <a:pt x="489150" y="922672"/>
                  <a:pt x="508331" y="931145"/>
                </a:cubicBezTo>
                <a:cubicBezTo>
                  <a:pt x="507777" y="914995"/>
                  <a:pt x="495113" y="898867"/>
                  <a:pt x="487722" y="883391"/>
                </a:cubicBezTo>
                <a:cubicBezTo>
                  <a:pt x="484407" y="876454"/>
                  <a:pt x="482112" y="867214"/>
                  <a:pt x="473620" y="861553"/>
                </a:cubicBezTo>
                <a:cubicBezTo>
                  <a:pt x="466380" y="856726"/>
                  <a:pt x="454620" y="852838"/>
                  <a:pt x="444778" y="849837"/>
                </a:cubicBezTo>
                <a:cubicBezTo>
                  <a:pt x="442679" y="849197"/>
                  <a:pt x="438736" y="847963"/>
                  <a:pt x="435589" y="848053"/>
                </a:cubicBezTo>
                <a:close/>
                <a:moveTo>
                  <a:pt x="574377" y="845443"/>
                </a:moveTo>
                <a:lnTo>
                  <a:pt x="571826" y="901602"/>
                </a:lnTo>
                <a:lnTo>
                  <a:pt x="574761" y="922486"/>
                </a:lnTo>
                <a:lnTo>
                  <a:pt x="614959" y="924078"/>
                </a:lnTo>
                <a:lnTo>
                  <a:pt x="625615" y="921722"/>
                </a:lnTo>
                <a:lnTo>
                  <a:pt x="625232" y="907270"/>
                </a:lnTo>
                <a:lnTo>
                  <a:pt x="631676" y="877725"/>
                </a:lnTo>
                <a:lnTo>
                  <a:pt x="615023" y="865118"/>
                </a:lnTo>
                <a:close/>
                <a:moveTo>
                  <a:pt x="289726" y="839776"/>
                </a:moveTo>
                <a:lnTo>
                  <a:pt x="289726" y="839777"/>
                </a:lnTo>
                <a:lnTo>
                  <a:pt x="263943" y="844682"/>
                </a:lnTo>
                <a:cubicBezTo>
                  <a:pt x="255156" y="847646"/>
                  <a:pt x="248241" y="851723"/>
                  <a:pt x="249400" y="856268"/>
                </a:cubicBezTo>
                <a:cubicBezTo>
                  <a:pt x="250481" y="860508"/>
                  <a:pt x="262046" y="862509"/>
                  <a:pt x="268159" y="860534"/>
                </a:cubicBezTo>
                <a:cubicBezTo>
                  <a:pt x="274637" y="858436"/>
                  <a:pt x="277080" y="853123"/>
                  <a:pt x="280283" y="849646"/>
                </a:cubicBezTo>
                <a:lnTo>
                  <a:pt x="289726" y="839777"/>
                </a:lnTo>
                <a:lnTo>
                  <a:pt x="289727" y="839776"/>
                </a:lnTo>
                <a:close/>
                <a:moveTo>
                  <a:pt x="1115783" y="834172"/>
                </a:moveTo>
                <a:cubicBezTo>
                  <a:pt x="1102874" y="844868"/>
                  <a:pt x="1106727" y="854622"/>
                  <a:pt x="1111573" y="866518"/>
                </a:cubicBezTo>
                <a:cubicBezTo>
                  <a:pt x="1112854" y="869670"/>
                  <a:pt x="1113360" y="876463"/>
                  <a:pt x="1119994" y="877788"/>
                </a:cubicBezTo>
                <a:cubicBezTo>
                  <a:pt x="1130807" y="879945"/>
                  <a:pt x="1155591" y="871190"/>
                  <a:pt x="1166511" y="869255"/>
                </a:cubicBezTo>
                <a:cubicBezTo>
                  <a:pt x="1170725" y="868510"/>
                  <a:pt x="1176949" y="867563"/>
                  <a:pt x="1176976" y="864543"/>
                </a:cubicBezTo>
                <a:cubicBezTo>
                  <a:pt x="1177048" y="854920"/>
                  <a:pt x="1155552" y="844106"/>
                  <a:pt x="1148836" y="835573"/>
                </a:cubicBezTo>
                <a:lnTo>
                  <a:pt x="1147688" y="858049"/>
                </a:lnTo>
                <a:lnTo>
                  <a:pt x="1143795" y="865882"/>
                </a:lnTo>
                <a:lnTo>
                  <a:pt x="1133841" y="859450"/>
                </a:lnTo>
                <a:lnTo>
                  <a:pt x="1115783" y="834174"/>
                </a:lnTo>
                <a:close/>
                <a:moveTo>
                  <a:pt x="388888" y="825768"/>
                </a:moveTo>
                <a:lnTo>
                  <a:pt x="404138" y="845443"/>
                </a:lnTo>
                <a:cubicBezTo>
                  <a:pt x="415168" y="837050"/>
                  <a:pt x="403727" y="829099"/>
                  <a:pt x="388888" y="825768"/>
                </a:cubicBezTo>
                <a:close/>
                <a:moveTo>
                  <a:pt x="508336" y="794822"/>
                </a:moveTo>
                <a:lnTo>
                  <a:pt x="508335" y="794824"/>
                </a:lnTo>
                <a:lnTo>
                  <a:pt x="508336" y="794825"/>
                </a:lnTo>
                <a:lnTo>
                  <a:pt x="508018" y="822901"/>
                </a:lnTo>
                <a:lnTo>
                  <a:pt x="503870" y="830161"/>
                </a:lnTo>
                <a:lnTo>
                  <a:pt x="497106" y="821502"/>
                </a:lnTo>
                <a:lnTo>
                  <a:pt x="480325" y="800426"/>
                </a:lnTo>
                <a:cubicBezTo>
                  <a:pt x="480325" y="816336"/>
                  <a:pt x="477170" y="837675"/>
                  <a:pt x="489002" y="852447"/>
                </a:cubicBezTo>
                <a:cubicBezTo>
                  <a:pt x="497652" y="863241"/>
                  <a:pt x="514926" y="871861"/>
                  <a:pt x="526075" y="881927"/>
                </a:cubicBezTo>
                <a:lnTo>
                  <a:pt x="498126" y="873522"/>
                </a:lnTo>
                <a:cubicBezTo>
                  <a:pt x="500467" y="884227"/>
                  <a:pt x="507048" y="894016"/>
                  <a:pt x="511270" y="904467"/>
                </a:cubicBezTo>
                <a:cubicBezTo>
                  <a:pt x="514252" y="911849"/>
                  <a:pt x="515700" y="920914"/>
                  <a:pt x="521545" y="927771"/>
                </a:cubicBezTo>
                <a:cubicBezTo>
                  <a:pt x="525143" y="931997"/>
                  <a:pt x="536758" y="930932"/>
                  <a:pt x="542091" y="928281"/>
                </a:cubicBezTo>
                <a:cubicBezTo>
                  <a:pt x="546881" y="925896"/>
                  <a:pt x="546387" y="921714"/>
                  <a:pt x="546429" y="918475"/>
                </a:cubicBezTo>
                <a:cubicBezTo>
                  <a:pt x="546538" y="909625"/>
                  <a:pt x="547268" y="900627"/>
                  <a:pt x="546174" y="891797"/>
                </a:cubicBezTo>
                <a:cubicBezTo>
                  <a:pt x="544103" y="875075"/>
                  <a:pt x="541387" y="857890"/>
                  <a:pt x="540814" y="841178"/>
                </a:cubicBezTo>
                <a:cubicBezTo>
                  <a:pt x="540649" y="836348"/>
                  <a:pt x="546524" y="832000"/>
                  <a:pt x="544707" y="827169"/>
                </a:cubicBezTo>
                <a:cubicBezTo>
                  <a:pt x="542962" y="822540"/>
                  <a:pt x="536716" y="818462"/>
                  <a:pt x="532391" y="814499"/>
                </a:cubicBezTo>
                <a:lnTo>
                  <a:pt x="508336" y="794825"/>
                </a:lnTo>
                <a:close/>
                <a:moveTo>
                  <a:pt x="574887" y="786292"/>
                </a:moveTo>
                <a:lnTo>
                  <a:pt x="574888" y="786292"/>
                </a:lnTo>
                <a:lnTo>
                  <a:pt x="567882" y="788267"/>
                </a:lnTo>
                <a:cubicBezTo>
                  <a:pt x="564073" y="792824"/>
                  <a:pt x="568656" y="803541"/>
                  <a:pt x="570805" y="806095"/>
                </a:cubicBezTo>
                <a:cubicBezTo>
                  <a:pt x="580979" y="818179"/>
                  <a:pt x="594540" y="829744"/>
                  <a:pt x="606920" y="841178"/>
                </a:cubicBezTo>
                <a:cubicBezTo>
                  <a:pt x="614395" y="848082"/>
                  <a:pt x="621276" y="855761"/>
                  <a:pt x="632826" y="860853"/>
                </a:cubicBezTo>
                <a:cubicBezTo>
                  <a:pt x="632826" y="845802"/>
                  <a:pt x="635380" y="830956"/>
                  <a:pt x="635378" y="815900"/>
                </a:cubicBezTo>
                <a:cubicBezTo>
                  <a:pt x="635378" y="808103"/>
                  <a:pt x="636397" y="801050"/>
                  <a:pt x="620127" y="799028"/>
                </a:cubicBezTo>
                <a:lnTo>
                  <a:pt x="622679" y="834175"/>
                </a:lnTo>
                <a:cubicBezTo>
                  <a:pt x="606526" y="825074"/>
                  <a:pt x="601949" y="810518"/>
                  <a:pt x="593582" y="799028"/>
                </a:cubicBezTo>
                <a:cubicBezTo>
                  <a:pt x="591767" y="796534"/>
                  <a:pt x="589829" y="793643"/>
                  <a:pt x="586978" y="791230"/>
                </a:cubicBezTo>
                <a:lnTo>
                  <a:pt x="574888" y="786292"/>
                </a:lnTo>
                <a:lnTo>
                  <a:pt x="574889" y="786292"/>
                </a:lnTo>
                <a:close/>
                <a:moveTo>
                  <a:pt x="193120" y="780753"/>
                </a:moveTo>
                <a:cubicBezTo>
                  <a:pt x="202732" y="795397"/>
                  <a:pt x="229438" y="802110"/>
                  <a:pt x="256672" y="802911"/>
                </a:cubicBezTo>
                <a:cubicBezTo>
                  <a:pt x="265212" y="803162"/>
                  <a:pt x="273560" y="801950"/>
                  <a:pt x="282131" y="802466"/>
                </a:cubicBezTo>
                <a:cubicBezTo>
                  <a:pt x="291947" y="803053"/>
                  <a:pt x="318226" y="809211"/>
                  <a:pt x="322393" y="802019"/>
                </a:cubicBezTo>
                <a:cubicBezTo>
                  <a:pt x="325897" y="795979"/>
                  <a:pt x="302876" y="797639"/>
                  <a:pt x="297381" y="797626"/>
                </a:cubicBezTo>
                <a:cubicBezTo>
                  <a:pt x="258825" y="797522"/>
                  <a:pt x="229163" y="785331"/>
                  <a:pt x="193120" y="780753"/>
                </a:cubicBezTo>
                <a:close/>
                <a:moveTo>
                  <a:pt x="426979" y="762478"/>
                </a:moveTo>
                <a:lnTo>
                  <a:pt x="426979" y="762480"/>
                </a:lnTo>
                <a:lnTo>
                  <a:pt x="411347" y="777951"/>
                </a:lnTo>
                <a:lnTo>
                  <a:pt x="392141" y="797434"/>
                </a:lnTo>
                <a:lnTo>
                  <a:pt x="413899" y="804502"/>
                </a:lnTo>
                <a:lnTo>
                  <a:pt x="419130" y="794824"/>
                </a:lnTo>
                <a:lnTo>
                  <a:pt x="426979" y="762480"/>
                </a:lnTo>
                <a:lnTo>
                  <a:pt x="426980" y="762478"/>
                </a:lnTo>
                <a:close/>
                <a:moveTo>
                  <a:pt x="1092054" y="753883"/>
                </a:moveTo>
                <a:cubicBezTo>
                  <a:pt x="1086889" y="753284"/>
                  <a:pt x="1083073" y="757879"/>
                  <a:pt x="1081015" y="759741"/>
                </a:cubicBezTo>
                <a:cubicBezTo>
                  <a:pt x="1075114" y="765077"/>
                  <a:pt x="1055785" y="775245"/>
                  <a:pt x="1057598" y="781771"/>
                </a:cubicBezTo>
                <a:cubicBezTo>
                  <a:pt x="1059231" y="787653"/>
                  <a:pt x="1083795" y="792961"/>
                  <a:pt x="1092883" y="794124"/>
                </a:cubicBezTo>
                <a:cubicBezTo>
                  <a:pt x="1096770" y="794621"/>
                  <a:pt x="1106539" y="795508"/>
                  <a:pt x="1107942" y="792406"/>
                </a:cubicBezTo>
                <a:cubicBezTo>
                  <a:pt x="1109371" y="789243"/>
                  <a:pt x="1103085" y="784743"/>
                  <a:pt x="1100541" y="782153"/>
                </a:cubicBezTo>
                <a:cubicBezTo>
                  <a:pt x="1084636" y="784447"/>
                  <a:pt x="1067845" y="767722"/>
                  <a:pt x="1089630" y="772794"/>
                </a:cubicBezTo>
                <a:cubicBezTo>
                  <a:pt x="1091937" y="773330"/>
                  <a:pt x="1094009" y="774054"/>
                  <a:pt x="1096074" y="774832"/>
                </a:cubicBezTo>
                <a:cubicBezTo>
                  <a:pt x="1100102" y="776347"/>
                  <a:pt x="1103985" y="777929"/>
                  <a:pt x="1108133" y="779353"/>
                </a:cubicBezTo>
                <a:cubicBezTo>
                  <a:pt x="1107648" y="772502"/>
                  <a:pt x="1104074" y="766085"/>
                  <a:pt x="1099519" y="759741"/>
                </a:cubicBezTo>
                <a:cubicBezTo>
                  <a:pt x="1098172" y="757864"/>
                  <a:pt x="1096273" y="754371"/>
                  <a:pt x="1092054" y="753883"/>
                </a:cubicBezTo>
                <a:close/>
                <a:moveTo>
                  <a:pt x="493091" y="752672"/>
                </a:moveTo>
                <a:lnTo>
                  <a:pt x="493091" y="752674"/>
                </a:lnTo>
                <a:lnTo>
                  <a:pt x="498131" y="773749"/>
                </a:lnTo>
                <a:cubicBezTo>
                  <a:pt x="503006" y="767891"/>
                  <a:pt x="501133" y="762737"/>
                  <a:pt x="515934" y="765280"/>
                </a:cubicBezTo>
                <a:close/>
                <a:moveTo>
                  <a:pt x="1113239" y="749871"/>
                </a:moveTo>
                <a:cubicBezTo>
                  <a:pt x="1110481" y="756325"/>
                  <a:pt x="1111464" y="781207"/>
                  <a:pt x="1128490" y="779351"/>
                </a:cubicBezTo>
                <a:cubicBezTo>
                  <a:pt x="1127803" y="781327"/>
                  <a:pt x="1120541" y="796986"/>
                  <a:pt x="1131999" y="793678"/>
                </a:cubicBezTo>
                <a:cubicBezTo>
                  <a:pt x="1139037" y="791647"/>
                  <a:pt x="1135820" y="782876"/>
                  <a:pt x="1135317" y="779479"/>
                </a:cubicBezTo>
                <a:cubicBezTo>
                  <a:pt x="1134790" y="775936"/>
                  <a:pt x="1137681" y="772741"/>
                  <a:pt x="1137167" y="769291"/>
                </a:cubicBezTo>
                <a:cubicBezTo>
                  <a:pt x="1136054" y="761818"/>
                  <a:pt x="1123374" y="754259"/>
                  <a:pt x="1113239" y="749871"/>
                </a:cubicBezTo>
                <a:close/>
                <a:moveTo>
                  <a:pt x="399041" y="747069"/>
                </a:moveTo>
                <a:lnTo>
                  <a:pt x="277041" y="761076"/>
                </a:lnTo>
                <a:lnTo>
                  <a:pt x="315134" y="783555"/>
                </a:lnTo>
                <a:lnTo>
                  <a:pt x="332618" y="789984"/>
                </a:lnTo>
                <a:lnTo>
                  <a:pt x="349909" y="780753"/>
                </a:lnTo>
                <a:lnTo>
                  <a:pt x="374411" y="762797"/>
                </a:lnTo>
                <a:lnTo>
                  <a:pt x="399041" y="747070"/>
                </a:lnTo>
                <a:close/>
                <a:moveTo>
                  <a:pt x="1054028" y="743249"/>
                </a:moveTo>
                <a:lnTo>
                  <a:pt x="1054027" y="743249"/>
                </a:lnTo>
                <a:lnTo>
                  <a:pt x="1029334" y="748470"/>
                </a:lnTo>
                <a:lnTo>
                  <a:pt x="963293" y="775149"/>
                </a:lnTo>
                <a:lnTo>
                  <a:pt x="1027676" y="774959"/>
                </a:lnTo>
                <a:lnTo>
                  <a:pt x="1045222" y="759676"/>
                </a:lnTo>
                <a:lnTo>
                  <a:pt x="1054027" y="743249"/>
                </a:lnTo>
                <a:lnTo>
                  <a:pt x="1054028" y="743249"/>
                </a:lnTo>
                <a:close/>
                <a:moveTo>
                  <a:pt x="695678" y="626345"/>
                </a:moveTo>
                <a:lnTo>
                  <a:pt x="695678" y="626347"/>
                </a:lnTo>
                <a:cubicBezTo>
                  <a:pt x="691006" y="625596"/>
                  <a:pt x="688811" y="635889"/>
                  <a:pt x="688149" y="637425"/>
                </a:cubicBezTo>
                <a:cubicBezTo>
                  <a:pt x="682770" y="649866"/>
                  <a:pt x="678587" y="662558"/>
                  <a:pt x="678578" y="675374"/>
                </a:cubicBezTo>
                <a:cubicBezTo>
                  <a:pt x="699390" y="665964"/>
                  <a:pt x="704950" y="652757"/>
                  <a:pt x="701931" y="638827"/>
                </a:cubicBezTo>
                <a:cubicBezTo>
                  <a:pt x="701377" y="636258"/>
                  <a:pt x="701619" y="627296"/>
                  <a:pt x="695678" y="626345"/>
                </a:cubicBezTo>
                <a:close/>
                <a:moveTo>
                  <a:pt x="775381" y="607689"/>
                </a:moveTo>
                <a:cubicBezTo>
                  <a:pt x="767201" y="607630"/>
                  <a:pt x="756877" y="609338"/>
                  <a:pt x="752601" y="612019"/>
                </a:cubicBezTo>
                <a:cubicBezTo>
                  <a:pt x="747034" y="615502"/>
                  <a:pt x="745994" y="621834"/>
                  <a:pt x="743604" y="626155"/>
                </a:cubicBezTo>
                <a:cubicBezTo>
                  <a:pt x="739004" y="634453"/>
                  <a:pt x="730371" y="640827"/>
                  <a:pt x="724143" y="648566"/>
                </a:cubicBezTo>
                <a:cubicBezTo>
                  <a:pt x="722218" y="650959"/>
                  <a:pt x="723665" y="654283"/>
                  <a:pt x="721081" y="656397"/>
                </a:cubicBezTo>
                <a:cubicBezTo>
                  <a:pt x="717003" y="659727"/>
                  <a:pt x="707733" y="660606"/>
                  <a:pt x="702959" y="664230"/>
                </a:cubicBezTo>
                <a:cubicBezTo>
                  <a:pt x="686279" y="676881"/>
                  <a:pt x="681284" y="690208"/>
                  <a:pt x="673991" y="704854"/>
                </a:cubicBezTo>
                <a:cubicBezTo>
                  <a:pt x="670982" y="710899"/>
                  <a:pt x="663574" y="717666"/>
                  <a:pt x="666972" y="724146"/>
                </a:cubicBezTo>
                <a:cubicBezTo>
                  <a:pt x="669753" y="729449"/>
                  <a:pt x="683326" y="729719"/>
                  <a:pt x="691347" y="730832"/>
                </a:cubicBezTo>
                <a:cubicBezTo>
                  <a:pt x="709621" y="733359"/>
                  <a:pt x="736118" y="735135"/>
                  <a:pt x="749794" y="742802"/>
                </a:cubicBezTo>
                <a:cubicBezTo>
                  <a:pt x="728010" y="742802"/>
                  <a:pt x="705312" y="741837"/>
                  <a:pt x="683689" y="743440"/>
                </a:cubicBezTo>
                <a:cubicBezTo>
                  <a:pt x="677782" y="743877"/>
                  <a:pt x="666583" y="743568"/>
                  <a:pt x="664547" y="747577"/>
                </a:cubicBezTo>
                <a:cubicBezTo>
                  <a:pt x="660208" y="756105"/>
                  <a:pt x="683392" y="760781"/>
                  <a:pt x="693835" y="763304"/>
                </a:cubicBezTo>
                <a:cubicBezTo>
                  <a:pt x="735910" y="773463"/>
                  <a:pt x="770690" y="786682"/>
                  <a:pt x="803138" y="804627"/>
                </a:cubicBezTo>
                <a:cubicBezTo>
                  <a:pt x="759223" y="799057"/>
                  <a:pt x="720546" y="781038"/>
                  <a:pt x="676160" y="777312"/>
                </a:cubicBezTo>
                <a:cubicBezTo>
                  <a:pt x="664245" y="776312"/>
                  <a:pt x="663460" y="781047"/>
                  <a:pt x="663398" y="786418"/>
                </a:cubicBezTo>
                <a:cubicBezTo>
                  <a:pt x="663294" y="795383"/>
                  <a:pt x="666718" y="800525"/>
                  <a:pt x="677117" y="807493"/>
                </a:cubicBezTo>
                <a:cubicBezTo>
                  <a:pt x="687320" y="814329"/>
                  <a:pt x="698187" y="820994"/>
                  <a:pt x="706596" y="828569"/>
                </a:cubicBezTo>
                <a:lnTo>
                  <a:pt x="660847" y="811695"/>
                </a:lnTo>
                <a:lnTo>
                  <a:pt x="662634" y="839521"/>
                </a:lnTo>
                <a:lnTo>
                  <a:pt x="683627" y="852446"/>
                </a:lnTo>
                <a:lnTo>
                  <a:pt x="709022" y="870720"/>
                </a:lnTo>
                <a:lnTo>
                  <a:pt x="727272" y="887467"/>
                </a:lnTo>
                <a:lnTo>
                  <a:pt x="736076" y="891987"/>
                </a:lnTo>
                <a:lnTo>
                  <a:pt x="742777" y="881927"/>
                </a:lnTo>
                <a:lnTo>
                  <a:pt x="744691" y="848245"/>
                </a:lnTo>
                <a:cubicBezTo>
                  <a:pt x="759793" y="858262"/>
                  <a:pt x="765214" y="872084"/>
                  <a:pt x="767980" y="884792"/>
                </a:cubicBezTo>
                <a:cubicBezTo>
                  <a:pt x="768823" y="888665"/>
                  <a:pt x="768484" y="900190"/>
                  <a:pt x="775445" y="902366"/>
                </a:cubicBezTo>
                <a:cubicBezTo>
                  <a:pt x="781754" y="904333"/>
                  <a:pt x="799543" y="897953"/>
                  <a:pt x="805691" y="896572"/>
                </a:cubicBezTo>
                <a:cubicBezTo>
                  <a:pt x="827193" y="891727"/>
                  <a:pt x="848964" y="886797"/>
                  <a:pt x="871795" y="884155"/>
                </a:cubicBezTo>
                <a:cubicBezTo>
                  <a:pt x="875653" y="883708"/>
                  <a:pt x="895869" y="881023"/>
                  <a:pt x="897510" y="884092"/>
                </a:cubicBezTo>
                <a:cubicBezTo>
                  <a:pt x="899166" y="887187"/>
                  <a:pt x="882870" y="891211"/>
                  <a:pt x="879389" y="892370"/>
                </a:cubicBezTo>
                <a:lnTo>
                  <a:pt x="864137" y="897399"/>
                </a:lnTo>
                <a:cubicBezTo>
                  <a:pt x="854841" y="900403"/>
                  <a:pt x="845319" y="903143"/>
                  <a:pt x="836191" y="906313"/>
                </a:cubicBezTo>
                <a:cubicBezTo>
                  <a:pt x="822790" y="910963"/>
                  <a:pt x="808047" y="915813"/>
                  <a:pt x="798097" y="922742"/>
                </a:cubicBezTo>
                <a:cubicBezTo>
                  <a:pt x="849145" y="922798"/>
                  <a:pt x="894565" y="934945"/>
                  <a:pt x="940382" y="945790"/>
                </a:cubicBezTo>
                <a:cubicBezTo>
                  <a:pt x="951513" y="948424"/>
                  <a:pt x="962863" y="951375"/>
                  <a:pt x="973308" y="954769"/>
                </a:cubicBezTo>
                <a:cubicBezTo>
                  <a:pt x="975953" y="955627"/>
                  <a:pt x="982455" y="957562"/>
                  <a:pt x="981412" y="959799"/>
                </a:cubicBezTo>
                <a:cubicBezTo>
                  <a:pt x="980425" y="961911"/>
                  <a:pt x="973497" y="961330"/>
                  <a:pt x="970819" y="961200"/>
                </a:cubicBezTo>
                <a:cubicBezTo>
                  <a:pt x="960649" y="960691"/>
                  <a:pt x="950592" y="960623"/>
                  <a:pt x="940382" y="960627"/>
                </a:cubicBezTo>
                <a:cubicBezTo>
                  <a:pt x="897033" y="960627"/>
                  <a:pt x="853504" y="959423"/>
                  <a:pt x="810788" y="955023"/>
                </a:cubicBezTo>
                <a:lnTo>
                  <a:pt x="841798" y="970878"/>
                </a:lnTo>
                <a:lnTo>
                  <a:pt x="866683" y="967694"/>
                </a:lnTo>
                <a:lnTo>
                  <a:pt x="894630" y="965338"/>
                </a:lnTo>
                <a:lnTo>
                  <a:pt x="973433" y="969350"/>
                </a:lnTo>
                <a:lnTo>
                  <a:pt x="1005209" y="972024"/>
                </a:lnTo>
                <a:lnTo>
                  <a:pt x="1018991" y="956488"/>
                </a:lnTo>
                <a:lnTo>
                  <a:pt x="1017268" y="949675"/>
                </a:lnTo>
                <a:lnTo>
                  <a:pt x="988683" y="957825"/>
                </a:lnTo>
                <a:cubicBezTo>
                  <a:pt x="996102" y="950323"/>
                  <a:pt x="1003504" y="942424"/>
                  <a:pt x="1012164" y="935349"/>
                </a:cubicBezTo>
                <a:cubicBezTo>
                  <a:pt x="1022541" y="926869"/>
                  <a:pt x="1032928" y="920885"/>
                  <a:pt x="1031625" y="910071"/>
                </a:cubicBezTo>
                <a:cubicBezTo>
                  <a:pt x="1031307" y="907414"/>
                  <a:pt x="1031142" y="892431"/>
                  <a:pt x="1024990" y="892434"/>
                </a:cubicBezTo>
                <a:cubicBezTo>
                  <a:pt x="1018210" y="892434"/>
                  <a:pt x="1010806" y="897858"/>
                  <a:pt x="1006484" y="900202"/>
                </a:cubicBezTo>
                <a:cubicBezTo>
                  <a:pt x="991779" y="908173"/>
                  <a:pt x="979323" y="918563"/>
                  <a:pt x="963286" y="925543"/>
                </a:cubicBezTo>
                <a:cubicBezTo>
                  <a:pt x="970161" y="905782"/>
                  <a:pt x="984902" y="886213"/>
                  <a:pt x="1004571" y="869321"/>
                </a:cubicBezTo>
                <a:cubicBezTo>
                  <a:pt x="1015508" y="859929"/>
                  <a:pt x="1031610" y="851489"/>
                  <a:pt x="1039538" y="841178"/>
                </a:cubicBezTo>
                <a:lnTo>
                  <a:pt x="935339" y="874923"/>
                </a:lnTo>
                <a:lnTo>
                  <a:pt x="987343" y="842578"/>
                </a:lnTo>
                <a:lnTo>
                  <a:pt x="1011589" y="827169"/>
                </a:lnTo>
                <a:cubicBezTo>
                  <a:pt x="943250" y="834841"/>
                  <a:pt x="875525" y="852579"/>
                  <a:pt x="810792" y="866519"/>
                </a:cubicBezTo>
                <a:cubicBezTo>
                  <a:pt x="819106" y="859839"/>
                  <a:pt x="830769" y="855117"/>
                  <a:pt x="841293" y="849582"/>
                </a:cubicBezTo>
                <a:cubicBezTo>
                  <a:pt x="882630" y="827834"/>
                  <a:pt x="935400" y="811397"/>
                  <a:pt x="988689" y="800426"/>
                </a:cubicBezTo>
                <a:lnTo>
                  <a:pt x="950595" y="794568"/>
                </a:lnTo>
                <a:lnTo>
                  <a:pt x="861583" y="789220"/>
                </a:lnTo>
                <a:cubicBezTo>
                  <a:pt x="882958" y="776791"/>
                  <a:pt x="918722" y="782387"/>
                  <a:pt x="944724" y="775657"/>
                </a:cubicBezTo>
                <a:cubicBezTo>
                  <a:pt x="963659" y="770753"/>
                  <a:pt x="975891" y="756864"/>
                  <a:pt x="989262" y="748468"/>
                </a:cubicBezTo>
                <a:cubicBezTo>
                  <a:pt x="1005248" y="738426"/>
                  <a:pt x="1027848" y="730936"/>
                  <a:pt x="1042095" y="720325"/>
                </a:cubicBezTo>
                <a:lnTo>
                  <a:pt x="894631" y="708483"/>
                </a:lnTo>
                <a:lnTo>
                  <a:pt x="859154" y="707272"/>
                </a:lnTo>
                <a:lnTo>
                  <a:pt x="849647" y="704216"/>
                </a:lnTo>
                <a:lnTo>
                  <a:pt x="856729" y="701861"/>
                </a:lnTo>
                <a:lnTo>
                  <a:pt x="884485" y="699251"/>
                </a:lnTo>
                <a:lnTo>
                  <a:pt x="1003933" y="692246"/>
                </a:lnTo>
                <a:lnTo>
                  <a:pt x="965839" y="677029"/>
                </a:lnTo>
                <a:lnTo>
                  <a:pt x="898969" y="653916"/>
                </a:lnTo>
                <a:lnTo>
                  <a:pt x="879381" y="647103"/>
                </a:lnTo>
                <a:lnTo>
                  <a:pt x="841287" y="637425"/>
                </a:lnTo>
                <a:lnTo>
                  <a:pt x="853984" y="637425"/>
                </a:lnTo>
                <a:cubicBezTo>
                  <a:pt x="841556" y="630072"/>
                  <a:pt x="822794" y="625866"/>
                  <a:pt x="808235" y="619851"/>
                </a:cubicBezTo>
                <a:cubicBezTo>
                  <a:pt x="799942" y="616421"/>
                  <a:pt x="792137" y="610562"/>
                  <a:pt x="782520" y="608390"/>
                </a:cubicBezTo>
                <a:cubicBezTo>
                  <a:pt x="780566" y="607948"/>
                  <a:pt x="778099" y="607706"/>
                  <a:pt x="775374" y="607690"/>
                </a:cubicBezTo>
                <a:close/>
                <a:moveTo>
                  <a:pt x="627857" y="604887"/>
                </a:moveTo>
                <a:cubicBezTo>
                  <a:pt x="617026" y="604950"/>
                  <a:pt x="610988" y="609326"/>
                  <a:pt x="604375" y="616349"/>
                </a:cubicBezTo>
                <a:cubicBezTo>
                  <a:pt x="600143" y="620838"/>
                  <a:pt x="590225" y="629551"/>
                  <a:pt x="604885" y="630419"/>
                </a:cubicBezTo>
                <a:lnTo>
                  <a:pt x="582233" y="644428"/>
                </a:lnTo>
                <a:lnTo>
                  <a:pt x="580958" y="664103"/>
                </a:lnTo>
                <a:lnTo>
                  <a:pt x="571769" y="706254"/>
                </a:lnTo>
                <a:lnTo>
                  <a:pt x="571130" y="730449"/>
                </a:lnTo>
                <a:lnTo>
                  <a:pt x="599845" y="728221"/>
                </a:lnTo>
                <a:lnTo>
                  <a:pt x="628494" y="725356"/>
                </a:lnTo>
                <a:lnTo>
                  <a:pt x="632834" y="714723"/>
                </a:lnTo>
                <a:lnTo>
                  <a:pt x="630345" y="689445"/>
                </a:lnTo>
                <a:cubicBezTo>
                  <a:pt x="645051" y="694009"/>
                  <a:pt x="648007" y="676677"/>
                  <a:pt x="650126" y="671171"/>
                </a:cubicBezTo>
                <a:cubicBezTo>
                  <a:pt x="654421" y="659999"/>
                  <a:pt x="656853" y="648470"/>
                  <a:pt x="661803" y="637425"/>
                </a:cubicBezTo>
                <a:cubicBezTo>
                  <a:pt x="664248" y="631966"/>
                  <a:pt x="669463" y="623725"/>
                  <a:pt x="666461" y="618132"/>
                </a:cubicBezTo>
                <a:cubicBezTo>
                  <a:pt x="663604" y="612810"/>
                  <a:pt x="649285" y="608099"/>
                  <a:pt x="640491" y="606289"/>
                </a:cubicBezTo>
                <a:cubicBezTo>
                  <a:pt x="635628" y="605287"/>
                  <a:pt x="631465" y="604864"/>
                  <a:pt x="627857" y="604888"/>
                </a:cubicBezTo>
                <a:close/>
                <a:moveTo>
                  <a:pt x="576937" y="592472"/>
                </a:moveTo>
                <a:lnTo>
                  <a:pt x="576937" y="592473"/>
                </a:lnTo>
                <a:lnTo>
                  <a:pt x="579490" y="613548"/>
                </a:lnTo>
                <a:cubicBezTo>
                  <a:pt x="589231" y="611115"/>
                  <a:pt x="589556" y="618225"/>
                  <a:pt x="589635" y="621952"/>
                </a:cubicBezTo>
                <a:cubicBezTo>
                  <a:pt x="596355" y="618396"/>
                  <a:pt x="606605" y="609795"/>
                  <a:pt x="601631" y="604441"/>
                </a:cubicBezTo>
                <a:cubicBezTo>
                  <a:pt x="597254" y="599731"/>
                  <a:pt x="584390" y="595749"/>
                  <a:pt x="576937" y="592472"/>
                </a:cubicBezTo>
                <a:close/>
                <a:moveTo>
                  <a:pt x="713171" y="580246"/>
                </a:moveTo>
                <a:lnTo>
                  <a:pt x="704101" y="589416"/>
                </a:lnTo>
                <a:cubicBezTo>
                  <a:pt x="703304" y="594029"/>
                  <a:pt x="704030" y="599078"/>
                  <a:pt x="704173" y="601195"/>
                </a:cubicBezTo>
                <a:cubicBezTo>
                  <a:pt x="704551" y="606739"/>
                  <a:pt x="695476" y="611634"/>
                  <a:pt x="695369" y="617432"/>
                </a:cubicBezTo>
                <a:cubicBezTo>
                  <a:pt x="695287" y="621858"/>
                  <a:pt x="704388" y="621652"/>
                  <a:pt x="706534" y="625327"/>
                </a:cubicBezTo>
                <a:cubicBezTo>
                  <a:pt x="710369" y="631894"/>
                  <a:pt x="708318" y="640213"/>
                  <a:pt x="711639" y="647231"/>
                </a:cubicBezTo>
                <a:cubicBezTo>
                  <a:pt x="725880" y="642097"/>
                  <a:pt x="734508" y="632865"/>
                  <a:pt x="734291" y="623354"/>
                </a:cubicBezTo>
                <a:cubicBezTo>
                  <a:pt x="734227" y="620555"/>
                  <a:pt x="725800" y="611539"/>
                  <a:pt x="729504" y="609600"/>
                </a:cubicBezTo>
                <a:cubicBezTo>
                  <a:pt x="732568" y="607993"/>
                  <a:pt x="736547" y="612922"/>
                  <a:pt x="737098" y="613548"/>
                </a:cubicBezTo>
                <a:lnTo>
                  <a:pt x="762493" y="602278"/>
                </a:lnTo>
                <a:cubicBezTo>
                  <a:pt x="746493" y="598164"/>
                  <a:pt x="742864" y="589878"/>
                  <a:pt x="729314" y="584512"/>
                </a:cubicBezTo>
                <a:close/>
                <a:moveTo>
                  <a:pt x="665888" y="429283"/>
                </a:moveTo>
                <a:cubicBezTo>
                  <a:pt x="643193" y="432146"/>
                  <a:pt x="621482" y="448175"/>
                  <a:pt x="617585" y="460355"/>
                </a:cubicBezTo>
                <a:lnTo>
                  <a:pt x="676097" y="446284"/>
                </a:lnTo>
                <a:lnTo>
                  <a:pt x="601124" y="473282"/>
                </a:lnTo>
                <a:lnTo>
                  <a:pt x="587915" y="499706"/>
                </a:lnTo>
                <a:lnTo>
                  <a:pt x="583002" y="529187"/>
                </a:lnTo>
                <a:lnTo>
                  <a:pt x="576684" y="565735"/>
                </a:lnTo>
                <a:lnTo>
                  <a:pt x="578790" y="578024"/>
                </a:lnTo>
                <a:lnTo>
                  <a:pt x="612545" y="595279"/>
                </a:lnTo>
                <a:lnTo>
                  <a:pt x="632836" y="581208"/>
                </a:lnTo>
                <a:cubicBezTo>
                  <a:pt x="632505" y="583810"/>
                  <a:pt x="630072" y="588603"/>
                  <a:pt x="633537" y="590821"/>
                </a:cubicBezTo>
                <a:cubicBezTo>
                  <a:pt x="638512" y="594004"/>
                  <a:pt x="671746" y="596148"/>
                  <a:pt x="675332" y="591776"/>
                </a:cubicBezTo>
                <a:cubicBezTo>
                  <a:pt x="680867" y="585017"/>
                  <a:pt x="680664" y="575800"/>
                  <a:pt x="683179" y="568536"/>
                </a:cubicBezTo>
                <a:cubicBezTo>
                  <a:pt x="688464" y="553273"/>
                  <a:pt x="695156" y="536271"/>
                  <a:pt x="696261" y="520781"/>
                </a:cubicBezTo>
                <a:cubicBezTo>
                  <a:pt x="697029" y="509952"/>
                  <a:pt x="692699" y="499364"/>
                  <a:pt x="693963" y="488436"/>
                </a:cubicBezTo>
                <a:cubicBezTo>
                  <a:pt x="695694" y="473453"/>
                  <a:pt x="708696" y="458558"/>
                  <a:pt x="708511" y="443548"/>
                </a:cubicBezTo>
                <a:cubicBezTo>
                  <a:pt x="708402" y="434934"/>
                  <a:pt x="679535" y="427560"/>
                  <a:pt x="665888" y="429286"/>
                </a:cubicBezTo>
                <a:close/>
                <a:moveTo>
                  <a:pt x="635324" y="415213"/>
                </a:moveTo>
                <a:cubicBezTo>
                  <a:pt x="629921" y="414447"/>
                  <a:pt x="626313" y="421986"/>
                  <a:pt x="625052" y="423810"/>
                </a:cubicBezTo>
                <a:cubicBezTo>
                  <a:pt x="618490" y="433284"/>
                  <a:pt x="610350" y="443235"/>
                  <a:pt x="607440" y="453291"/>
                </a:cubicBezTo>
                <a:cubicBezTo>
                  <a:pt x="623666" y="447816"/>
                  <a:pt x="627721" y="435615"/>
                  <a:pt x="634240" y="426612"/>
                </a:cubicBezTo>
                <a:cubicBezTo>
                  <a:pt x="635787" y="424474"/>
                  <a:pt x="643206" y="416334"/>
                  <a:pt x="635324" y="415213"/>
                </a:cubicBezTo>
                <a:close/>
                <a:moveTo>
                  <a:pt x="548993" y="412539"/>
                </a:moveTo>
                <a:lnTo>
                  <a:pt x="546185" y="437881"/>
                </a:lnTo>
                <a:lnTo>
                  <a:pt x="552311" y="477231"/>
                </a:lnTo>
                <a:lnTo>
                  <a:pt x="559139" y="496906"/>
                </a:lnTo>
                <a:lnTo>
                  <a:pt x="554097" y="449088"/>
                </a:lnTo>
                <a:close/>
                <a:moveTo>
                  <a:pt x="599847" y="395730"/>
                </a:moveTo>
                <a:lnTo>
                  <a:pt x="599847" y="395732"/>
                </a:lnTo>
                <a:lnTo>
                  <a:pt x="588170" y="421010"/>
                </a:lnTo>
                <a:lnTo>
                  <a:pt x="579365" y="427440"/>
                </a:lnTo>
                <a:lnTo>
                  <a:pt x="576684" y="419608"/>
                </a:lnTo>
                <a:lnTo>
                  <a:pt x="571835" y="401334"/>
                </a:lnTo>
                <a:lnTo>
                  <a:pt x="571579" y="436481"/>
                </a:lnTo>
                <a:lnTo>
                  <a:pt x="571835" y="498307"/>
                </a:lnTo>
                <a:lnTo>
                  <a:pt x="577578" y="481434"/>
                </a:lnTo>
                <a:lnTo>
                  <a:pt x="594422" y="450489"/>
                </a:lnTo>
                <a:lnTo>
                  <a:pt x="611779" y="423810"/>
                </a:lnTo>
                <a:lnTo>
                  <a:pt x="619052" y="409866"/>
                </a:lnTo>
                <a:close/>
                <a:moveTo>
                  <a:pt x="676224" y="378857"/>
                </a:moveTo>
                <a:cubicBezTo>
                  <a:pt x="666940" y="378749"/>
                  <a:pt x="659480" y="380098"/>
                  <a:pt x="663335" y="384460"/>
                </a:cubicBezTo>
                <a:lnTo>
                  <a:pt x="655742" y="383059"/>
                </a:lnTo>
                <a:cubicBezTo>
                  <a:pt x="663054" y="390376"/>
                  <a:pt x="679704" y="393026"/>
                  <a:pt x="693835" y="392864"/>
                </a:cubicBezTo>
                <a:lnTo>
                  <a:pt x="693835" y="388662"/>
                </a:lnTo>
                <a:lnTo>
                  <a:pt x="709086" y="405536"/>
                </a:lnTo>
                <a:cubicBezTo>
                  <a:pt x="709086" y="398767"/>
                  <a:pt x="712052" y="386284"/>
                  <a:pt x="700216" y="381850"/>
                </a:cubicBezTo>
                <a:cubicBezTo>
                  <a:pt x="696671" y="380521"/>
                  <a:pt x="685509" y="378964"/>
                  <a:pt x="676225" y="378857"/>
                </a:cubicBezTo>
                <a:close/>
                <a:moveTo>
                  <a:pt x="618096" y="373828"/>
                </a:moveTo>
                <a:cubicBezTo>
                  <a:pt x="613491" y="373650"/>
                  <a:pt x="609361" y="373972"/>
                  <a:pt x="607057" y="374909"/>
                </a:cubicBezTo>
                <a:cubicBezTo>
                  <a:pt x="603027" y="376549"/>
                  <a:pt x="602153" y="380467"/>
                  <a:pt x="606739" y="382040"/>
                </a:cubicBezTo>
                <a:cubicBezTo>
                  <a:pt x="612784" y="384117"/>
                  <a:pt x="630126" y="386494"/>
                  <a:pt x="636408" y="384207"/>
                </a:cubicBezTo>
                <a:cubicBezTo>
                  <a:pt x="650073" y="379225"/>
                  <a:pt x="631913" y="374356"/>
                  <a:pt x="618096" y="373828"/>
                </a:cubicBezTo>
                <a:close/>
                <a:moveTo>
                  <a:pt x="686562" y="354407"/>
                </a:moveTo>
                <a:lnTo>
                  <a:pt x="686562" y="354408"/>
                </a:lnTo>
                <a:lnTo>
                  <a:pt x="681778" y="354789"/>
                </a:lnTo>
                <a:cubicBezTo>
                  <a:pt x="661940" y="359485"/>
                  <a:pt x="683747" y="374157"/>
                  <a:pt x="696006" y="369752"/>
                </a:cubicBezTo>
                <a:cubicBezTo>
                  <a:pt x="700075" y="368288"/>
                  <a:pt x="700380" y="364647"/>
                  <a:pt x="698335" y="361274"/>
                </a:cubicBezTo>
                <a:lnTo>
                  <a:pt x="686562" y="354408"/>
                </a:lnTo>
                <a:lnTo>
                  <a:pt x="686564" y="354407"/>
                </a:lnTo>
                <a:close/>
                <a:moveTo>
                  <a:pt x="698940" y="338107"/>
                </a:moveTo>
                <a:cubicBezTo>
                  <a:pt x="700483" y="342535"/>
                  <a:pt x="707827" y="344377"/>
                  <a:pt x="709661" y="348167"/>
                </a:cubicBezTo>
                <a:cubicBezTo>
                  <a:pt x="710776" y="350470"/>
                  <a:pt x="704854" y="353703"/>
                  <a:pt x="705065" y="356508"/>
                </a:cubicBezTo>
                <a:cubicBezTo>
                  <a:pt x="705941" y="368150"/>
                  <a:pt x="713283" y="374832"/>
                  <a:pt x="726889" y="383059"/>
                </a:cubicBezTo>
                <a:lnTo>
                  <a:pt x="716807" y="385479"/>
                </a:lnTo>
                <a:lnTo>
                  <a:pt x="718786" y="395730"/>
                </a:lnTo>
                <a:lnTo>
                  <a:pt x="721848" y="418206"/>
                </a:lnTo>
                <a:lnTo>
                  <a:pt x="728420" y="402734"/>
                </a:lnTo>
                <a:lnTo>
                  <a:pt x="736588" y="366186"/>
                </a:lnTo>
                <a:lnTo>
                  <a:pt x="734163" y="348740"/>
                </a:lnTo>
                <a:lnTo>
                  <a:pt x="698941" y="338107"/>
                </a:lnTo>
                <a:close/>
                <a:moveTo>
                  <a:pt x="531959" y="334413"/>
                </a:moveTo>
                <a:lnTo>
                  <a:pt x="510838" y="346511"/>
                </a:lnTo>
                <a:lnTo>
                  <a:pt x="534447" y="346830"/>
                </a:lnTo>
                <a:close/>
                <a:moveTo>
                  <a:pt x="469362" y="333202"/>
                </a:moveTo>
                <a:cubicBezTo>
                  <a:pt x="455973" y="335337"/>
                  <a:pt x="453347" y="344600"/>
                  <a:pt x="449454" y="350713"/>
                </a:cubicBezTo>
                <a:cubicBezTo>
                  <a:pt x="448277" y="352564"/>
                  <a:pt x="442975" y="359294"/>
                  <a:pt x="450923" y="358737"/>
                </a:cubicBezTo>
                <a:cubicBezTo>
                  <a:pt x="458806" y="358181"/>
                  <a:pt x="482402" y="353800"/>
                  <a:pt x="484038" y="348931"/>
                </a:cubicBezTo>
                <a:cubicBezTo>
                  <a:pt x="485226" y="345396"/>
                  <a:pt x="478541" y="331739"/>
                  <a:pt x="469363" y="333204"/>
                </a:cubicBezTo>
                <a:close/>
                <a:moveTo>
                  <a:pt x="664295" y="324417"/>
                </a:moveTo>
                <a:cubicBezTo>
                  <a:pt x="663188" y="324333"/>
                  <a:pt x="662162" y="324431"/>
                  <a:pt x="661234" y="324735"/>
                </a:cubicBezTo>
                <a:cubicBezTo>
                  <a:pt x="652239" y="327666"/>
                  <a:pt x="658956" y="345945"/>
                  <a:pt x="674888" y="340653"/>
                </a:cubicBezTo>
                <a:cubicBezTo>
                  <a:pt x="686578" y="336770"/>
                  <a:pt x="682708" y="330883"/>
                  <a:pt x="673485" y="327155"/>
                </a:cubicBezTo>
                <a:cubicBezTo>
                  <a:pt x="671420" y="326318"/>
                  <a:pt x="667618" y="324665"/>
                  <a:pt x="664297" y="324417"/>
                </a:cubicBezTo>
                <a:close/>
                <a:moveTo>
                  <a:pt x="737293" y="316394"/>
                </a:moveTo>
                <a:cubicBezTo>
                  <a:pt x="729958" y="314559"/>
                  <a:pt x="728378" y="321702"/>
                  <a:pt x="730084" y="323972"/>
                </a:cubicBezTo>
                <a:cubicBezTo>
                  <a:pt x="732429" y="327093"/>
                  <a:pt x="737325" y="329160"/>
                  <a:pt x="742142" y="331039"/>
                </a:cubicBezTo>
                <a:cubicBezTo>
                  <a:pt x="742139" y="328680"/>
                  <a:pt x="742240" y="326326"/>
                  <a:pt x="742014" y="323972"/>
                </a:cubicBezTo>
                <a:cubicBezTo>
                  <a:pt x="741807" y="321781"/>
                  <a:pt x="741682" y="317491"/>
                  <a:pt x="737293" y="316394"/>
                </a:cubicBezTo>
                <a:close/>
                <a:moveTo>
                  <a:pt x="609996" y="311365"/>
                </a:moveTo>
                <a:lnTo>
                  <a:pt x="609996" y="328236"/>
                </a:lnTo>
                <a:cubicBezTo>
                  <a:pt x="610102" y="333140"/>
                  <a:pt x="609588" y="341172"/>
                  <a:pt x="614336" y="345491"/>
                </a:cubicBezTo>
                <a:cubicBezTo>
                  <a:pt x="618149" y="348965"/>
                  <a:pt x="635603" y="348036"/>
                  <a:pt x="638006" y="344154"/>
                </a:cubicBezTo>
                <a:cubicBezTo>
                  <a:pt x="639705" y="341414"/>
                  <a:pt x="636169" y="337789"/>
                  <a:pt x="634434" y="335303"/>
                </a:cubicBezTo>
                <a:cubicBezTo>
                  <a:pt x="629234" y="327845"/>
                  <a:pt x="622486" y="315922"/>
                  <a:pt x="609996" y="311365"/>
                </a:cubicBezTo>
                <a:close/>
                <a:moveTo>
                  <a:pt x="529981" y="309453"/>
                </a:moveTo>
                <a:cubicBezTo>
                  <a:pt x="522898" y="308294"/>
                  <a:pt x="513365" y="313677"/>
                  <a:pt x="508351" y="315757"/>
                </a:cubicBezTo>
                <a:cubicBezTo>
                  <a:pt x="502293" y="318268"/>
                  <a:pt x="486093" y="322633"/>
                  <a:pt x="485124" y="327218"/>
                </a:cubicBezTo>
                <a:cubicBezTo>
                  <a:pt x="484585" y="329774"/>
                  <a:pt x="487380" y="332794"/>
                  <a:pt x="488506" y="335241"/>
                </a:cubicBezTo>
                <a:cubicBezTo>
                  <a:pt x="489614" y="337646"/>
                  <a:pt x="490652" y="341118"/>
                  <a:pt x="494441" y="342754"/>
                </a:cubicBezTo>
                <a:cubicBezTo>
                  <a:pt x="503156" y="346513"/>
                  <a:pt x="514126" y="321313"/>
                  <a:pt x="521048" y="331039"/>
                </a:cubicBezTo>
                <a:cubicBezTo>
                  <a:pt x="532897" y="328271"/>
                  <a:pt x="533773" y="323472"/>
                  <a:pt x="533746" y="316967"/>
                </a:cubicBezTo>
                <a:cubicBezTo>
                  <a:pt x="533738" y="314913"/>
                  <a:pt x="534833" y="310248"/>
                  <a:pt x="529981" y="309453"/>
                </a:cubicBezTo>
                <a:close/>
                <a:moveTo>
                  <a:pt x="566542" y="296082"/>
                </a:moveTo>
                <a:cubicBezTo>
                  <a:pt x="542147" y="299839"/>
                  <a:pt x="551099" y="325072"/>
                  <a:pt x="553270" y="335241"/>
                </a:cubicBezTo>
                <a:cubicBezTo>
                  <a:pt x="553853" y="337966"/>
                  <a:pt x="552160" y="350140"/>
                  <a:pt x="560417" y="350140"/>
                </a:cubicBezTo>
                <a:cubicBezTo>
                  <a:pt x="566205" y="350140"/>
                  <a:pt x="564204" y="339990"/>
                  <a:pt x="564245" y="338107"/>
                </a:cubicBezTo>
                <a:cubicBezTo>
                  <a:pt x="564476" y="327492"/>
                  <a:pt x="568576" y="316246"/>
                  <a:pt x="571646" y="305761"/>
                </a:cubicBezTo>
                <a:cubicBezTo>
                  <a:pt x="572424" y="303106"/>
                  <a:pt x="576383" y="294565"/>
                  <a:pt x="566542" y="296083"/>
                </a:cubicBezTo>
                <a:close/>
                <a:moveTo>
                  <a:pt x="869635" y="274881"/>
                </a:moveTo>
                <a:cubicBezTo>
                  <a:pt x="857085" y="274505"/>
                  <a:pt x="844302" y="276634"/>
                  <a:pt x="833648" y="281884"/>
                </a:cubicBezTo>
                <a:lnTo>
                  <a:pt x="920108" y="294492"/>
                </a:lnTo>
                <a:cubicBezTo>
                  <a:pt x="910928" y="283021"/>
                  <a:pt x="890554" y="275504"/>
                  <a:pt x="869635" y="274881"/>
                </a:cubicBezTo>
                <a:close/>
                <a:moveTo>
                  <a:pt x="579751" y="263037"/>
                </a:moveTo>
                <a:cubicBezTo>
                  <a:pt x="578406" y="263030"/>
                  <a:pt x="576801" y="263285"/>
                  <a:pt x="574902" y="263863"/>
                </a:cubicBezTo>
                <a:cubicBezTo>
                  <a:pt x="560072" y="268373"/>
                  <a:pt x="554420" y="284912"/>
                  <a:pt x="577965" y="278063"/>
                </a:cubicBezTo>
                <a:cubicBezTo>
                  <a:pt x="585613" y="275837"/>
                  <a:pt x="589169" y="263085"/>
                  <a:pt x="579751" y="263037"/>
                </a:cubicBezTo>
                <a:close/>
                <a:moveTo>
                  <a:pt x="704048" y="256543"/>
                </a:moveTo>
                <a:lnTo>
                  <a:pt x="704050" y="256544"/>
                </a:lnTo>
                <a:lnTo>
                  <a:pt x="695180" y="284685"/>
                </a:lnTo>
                <a:cubicBezTo>
                  <a:pt x="693367" y="290200"/>
                  <a:pt x="688971" y="295884"/>
                  <a:pt x="689565" y="301557"/>
                </a:cubicBezTo>
                <a:cubicBezTo>
                  <a:pt x="690156" y="307234"/>
                  <a:pt x="699744" y="315526"/>
                  <a:pt x="711195" y="315694"/>
                </a:cubicBezTo>
                <a:cubicBezTo>
                  <a:pt x="721076" y="315837"/>
                  <a:pt x="723928" y="306814"/>
                  <a:pt x="727912" y="303215"/>
                </a:cubicBezTo>
                <a:cubicBezTo>
                  <a:pt x="731885" y="299622"/>
                  <a:pt x="740458" y="297229"/>
                  <a:pt x="742205" y="292962"/>
                </a:cubicBezTo>
                <a:cubicBezTo>
                  <a:pt x="743788" y="289093"/>
                  <a:pt x="739069" y="285119"/>
                  <a:pt x="735889" y="281884"/>
                </a:cubicBezTo>
                <a:lnTo>
                  <a:pt x="704050" y="256544"/>
                </a:lnTo>
                <a:lnTo>
                  <a:pt x="704050" y="256543"/>
                </a:lnTo>
                <a:close/>
                <a:moveTo>
                  <a:pt x="336903" y="254442"/>
                </a:moveTo>
                <a:lnTo>
                  <a:pt x="332373" y="256160"/>
                </a:lnTo>
                <a:cubicBezTo>
                  <a:pt x="329040" y="259794"/>
                  <a:pt x="333708" y="265477"/>
                  <a:pt x="334670" y="269213"/>
                </a:cubicBezTo>
                <a:cubicBezTo>
                  <a:pt x="336797" y="277475"/>
                  <a:pt x="335493" y="286161"/>
                  <a:pt x="335499" y="294490"/>
                </a:cubicBezTo>
                <a:cubicBezTo>
                  <a:pt x="335502" y="297341"/>
                  <a:pt x="333486" y="304366"/>
                  <a:pt x="339838" y="305697"/>
                </a:cubicBezTo>
                <a:cubicBezTo>
                  <a:pt x="347532" y="307306"/>
                  <a:pt x="360814" y="304385"/>
                  <a:pt x="368552" y="303532"/>
                </a:cubicBezTo>
                <a:cubicBezTo>
                  <a:pt x="385601" y="301650"/>
                  <a:pt x="402090" y="301557"/>
                  <a:pt x="419406" y="301559"/>
                </a:cubicBezTo>
                <a:lnTo>
                  <a:pt x="348196" y="277619"/>
                </a:lnTo>
                <a:lnTo>
                  <a:pt x="429551" y="284686"/>
                </a:lnTo>
                <a:cubicBezTo>
                  <a:pt x="415920" y="268435"/>
                  <a:pt x="388594" y="257669"/>
                  <a:pt x="356044" y="256734"/>
                </a:cubicBezTo>
                <a:close/>
                <a:moveTo>
                  <a:pt x="800654" y="253231"/>
                </a:moveTo>
                <a:lnTo>
                  <a:pt x="784190" y="254377"/>
                </a:lnTo>
                <a:lnTo>
                  <a:pt x="776150" y="271950"/>
                </a:lnTo>
                <a:lnTo>
                  <a:pt x="779596" y="277618"/>
                </a:lnTo>
                <a:lnTo>
                  <a:pt x="798101" y="273861"/>
                </a:lnTo>
                <a:lnTo>
                  <a:pt x="841299" y="265011"/>
                </a:lnTo>
                <a:close/>
                <a:moveTo>
                  <a:pt x="279600" y="252341"/>
                </a:moveTo>
                <a:lnTo>
                  <a:pt x="249100" y="280484"/>
                </a:lnTo>
                <a:cubicBezTo>
                  <a:pt x="259597" y="275737"/>
                  <a:pt x="281571" y="260137"/>
                  <a:pt x="279600" y="252341"/>
                </a:cubicBezTo>
                <a:close/>
                <a:moveTo>
                  <a:pt x="310100" y="246736"/>
                </a:moveTo>
                <a:lnTo>
                  <a:pt x="315141" y="276218"/>
                </a:lnTo>
                <a:cubicBezTo>
                  <a:pt x="320827" y="269278"/>
                  <a:pt x="315744" y="253534"/>
                  <a:pt x="310100" y="246736"/>
                </a:cubicBezTo>
                <a:close/>
                <a:moveTo>
                  <a:pt x="744691" y="239733"/>
                </a:moveTo>
                <a:lnTo>
                  <a:pt x="744693" y="239733"/>
                </a:lnTo>
                <a:lnTo>
                  <a:pt x="748265" y="246800"/>
                </a:lnTo>
                <a:lnTo>
                  <a:pt x="760070" y="256734"/>
                </a:lnTo>
                <a:lnTo>
                  <a:pt x="764472" y="246163"/>
                </a:lnTo>
                <a:lnTo>
                  <a:pt x="744693" y="239733"/>
                </a:lnTo>
                <a:lnTo>
                  <a:pt x="744692" y="239733"/>
                </a:lnTo>
                <a:close/>
                <a:moveTo>
                  <a:pt x="550269" y="232536"/>
                </a:moveTo>
                <a:cubicBezTo>
                  <a:pt x="549489" y="232363"/>
                  <a:pt x="548605" y="232381"/>
                  <a:pt x="547718" y="232601"/>
                </a:cubicBezTo>
                <a:cubicBezTo>
                  <a:pt x="541993" y="234004"/>
                  <a:pt x="543836" y="241280"/>
                  <a:pt x="543953" y="243935"/>
                </a:cubicBezTo>
                <a:cubicBezTo>
                  <a:pt x="544422" y="254733"/>
                  <a:pt x="546440" y="265359"/>
                  <a:pt x="546440" y="276218"/>
                </a:cubicBezTo>
                <a:cubicBezTo>
                  <a:pt x="563184" y="267419"/>
                  <a:pt x="564669" y="257022"/>
                  <a:pt x="559394" y="245336"/>
                </a:cubicBezTo>
                <a:cubicBezTo>
                  <a:pt x="558548" y="243465"/>
                  <a:pt x="555734" y="233760"/>
                  <a:pt x="550269" y="232538"/>
                </a:cubicBezTo>
                <a:close/>
                <a:moveTo>
                  <a:pt x="273029" y="228463"/>
                </a:moveTo>
                <a:cubicBezTo>
                  <a:pt x="267998" y="229116"/>
                  <a:pt x="262719" y="231454"/>
                  <a:pt x="259247" y="232792"/>
                </a:cubicBezTo>
                <a:cubicBezTo>
                  <a:pt x="244313" y="238543"/>
                  <a:pt x="228962" y="245404"/>
                  <a:pt x="218602" y="253741"/>
                </a:cubicBezTo>
                <a:cubicBezTo>
                  <a:pt x="231343" y="252628"/>
                  <a:pt x="247270" y="253020"/>
                  <a:pt x="259247" y="251194"/>
                </a:cubicBezTo>
                <a:cubicBezTo>
                  <a:pt x="270014" y="249552"/>
                  <a:pt x="282868" y="243295"/>
                  <a:pt x="283813" y="236868"/>
                </a:cubicBezTo>
                <a:cubicBezTo>
                  <a:pt x="284191" y="234293"/>
                  <a:pt x="283428" y="229364"/>
                  <a:pt x="277879" y="228463"/>
                </a:cubicBezTo>
                <a:cubicBezTo>
                  <a:pt x="276335" y="228211"/>
                  <a:pt x="274704" y="228244"/>
                  <a:pt x="273029" y="228463"/>
                </a:cubicBezTo>
                <a:close/>
                <a:moveTo>
                  <a:pt x="742149" y="227061"/>
                </a:moveTo>
                <a:lnTo>
                  <a:pt x="785347" y="236740"/>
                </a:lnTo>
                <a:lnTo>
                  <a:pt x="833650" y="248137"/>
                </a:lnTo>
                <a:cubicBezTo>
                  <a:pt x="812391" y="238031"/>
                  <a:pt x="770253" y="227670"/>
                  <a:pt x="742149" y="227061"/>
                </a:cubicBezTo>
                <a:close/>
                <a:moveTo>
                  <a:pt x="317700" y="225662"/>
                </a:moveTo>
                <a:lnTo>
                  <a:pt x="317701" y="225662"/>
                </a:lnTo>
                <a:lnTo>
                  <a:pt x="327591" y="236231"/>
                </a:lnTo>
                <a:lnTo>
                  <a:pt x="342586" y="238843"/>
                </a:lnTo>
                <a:lnTo>
                  <a:pt x="383805" y="255142"/>
                </a:lnTo>
                <a:cubicBezTo>
                  <a:pt x="378063" y="249299"/>
                  <a:pt x="367152" y="243056"/>
                  <a:pt x="354869" y="237711"/>
                </a:cubicBezTo>
                <a:lnTo>
                  <a:pt x="317701" y="225662"/>
                </a:lnTo>
                <a:lnTo>
                  <a:pt x="317701" y="225662"/>
                </a:lnTo>
                <a:close/>
                <a:moveTo>
                  <a:pt x="302449" y="203185"/>
                </a:moveTo>
                <a:lnTo>
                  <a:pt x="348199" y="211017"/>
                </a:lnTo>
                <a:lnTo>
                  <a:pt x="414304" y="225660"/>
                </a:lnTo>
                <a:cubicBezTo>
                  <a:pt x="406010" y="221327"/>
                  <a:pt x="394091" y="218840"/>
                  <a:pt x="383804" y="216238"/>
                </a:cubicBezTo>
                <a:cubicBezTo>
                  <a:pt x="358980" y="209953"/>
                  <a:pt x="330049" y="203443"/>
                  <a:pt x="302449" y="203185"/>
                </a:cubicBezTo>
                <a:close/>
                <a:moveTo>
                  <a:pt x="673551" y="193315"/>
                </a:moveTo>
                <a:cubicBezTo>
                  <a:pt x="666114" y="206939"/>
                  <a:pt x="653598" y="220933"/>
                  <a:pt x="643369" y="234064"/>
                </a:cubicBezTo>
                <a:cubicBezTo>
                  <a:pt x="634986" y="244824"/>
                  <a:pt x="623387" y="254954"/>
                  <a:pt x="612550" y="265010"/>
                </a:cubicBezTo>
                <a:cubicBezTo>
                  <a:pt x="609588" y="267756"/>
                  <a:pt x="601515" y="272993"/>
                  <a:pt x="604001" y="276470"/>
                </a:cubicBezTo>
                <a:cubicBezTo>
                  <a:pt x="606955" y="280601"/>
                  <a:pt x="626122" y="282393"/>
                  <a:pt x="632843" y="284238"/>
                </a:cubicBezTo>
                <a:cubicBezTo>
                  <a:pt x="638860" y="285890"/>
                  <a:pt x="659114" y="294758"/>
                  <a:pt x="665512" y="292453"/>
                </a:cubicBezTo>
                <a:cubicBezTo>
                  <a:pt x="670662" y="290594"/>
                  <a:pt x="667005" y="284359"/>
                  <a:pt x="665895" y="281882"/>
                </a:cubicBezTo>
                <a:cubicBezTo>
                  <a:pt x="661534" y="272138"/>
                  <a:pt x="659707" y="262387"/>
                  <a:pt x="661046" y="252339"/>
                </a:cubicBezTo>
                <a:cubicBezTo>
                  <a:pt x="662404" y="242104"/>
                  <a:pt x="676295" y="233705"/>
                  <a:pt x="689567" y="227253"/>
                </a:cubicBezTo>
                <a:cubicBezTo>
                  <a:pt x="694725" y="224743"/>
                  <a:pt x="709128" y="222243"/>
                  <a:pt x="710049" y="218084"/>
                </a:cubicBezTo>
                <a:cubicBezTo>
                  <a:pt x="711374" y="212090"/>
                  <a:pt x="696185" y="205751"/>
                  <a:pt x="689886" y="201783"/>
                </a:cubicBezTo>
                <a:cubicBezTo>
                  <a:pt x="684831" y="198599"/>
                  <a:pt x="679838" y="195743"/>
                  <a:pt x="673551" y="193316"/>
                </a:cubicBezTo>
                <a:close/>
                <a:moveTo>
                  <a:pt x="548998" y="184719"/>
                </a:moveTo>
                <a:lnTo>
                  <a:pt x="548998" y="184720"/>
                </a:lnTo>
                <a:cubicBezTo>
                  <a:pt x="537985" y="185676"/>
                  <a:pt x="538869" y="192892"/>
                  <a:pt x="538853" y="197519"/>
                </a:cubicBezTo>
                <a:cubicBezTo>
                  <a:pt x="538814" y="207410"/>
                  <a:pt x="531976" y="221914"/>
                  <a:pt x="554103" y="224261"/>
                </a:cubicBezTo>
                <a:lnTo>
                  <a:pt x="559461" y="220313"/>
                </a:lnTo>
                <a:lnTo>
                  <a:pt x="563226" y="229864"/>
                </a:lnTo>
                <a:lnTo>
                  <a:pt x="571840" y="255140"/>
                </a:lnTo>
                <a:cubicBezTo>
                  <a:pt x="609244" y="240900"/>
                  <a:pt x="583847" y="222496"/>
                  <a:pt x="569608" y="204585"/>
                </a:cubicBezTo>
                <a:cubicBezTo>
                  <a:pt x="565753" y="199735"/>
                  <a:pt x="562102" y="183583"/>
                  <a:pt x="548998" y="184719"/>
                </a:cubicBezTo>
                <a:close/>
                <a:moveTo>
                  <a:pt x="704048" y="177843"/>
                </a:moveTo>
                <a:cubicBezTo>
                  <a:pt x="708548" y="186865"/>
                  <a:pt x="715995" y="195889"/>
                  <a:pt x="722553" y="204522"/>
                </a:cubicBezTo>
                <a:cubicBezTo>
                  <a:pt x="724516" y="207103"/>
                  <a:pt x="726809" y="211666"/>
                  <a:pt x="732826" y="212099"/>
                </a:cubicBezTo>
                <a:cubicBezTo>
                  <a:pt x="737816" y="212457"/>
                  <a:pt x="742165" y="210208"/>
                  <a:pt x="745460" y="208469"/>
                </a:cubicBezTo>
                <a:cubicBezTo>
                  <a:pt x="753114" y="204426"/>
                  <a:pt x="780721" y="194630"/>
                  <a:pt x="773344" y="187330"/>
                </a:cubicBezTo>
                <a:cubicBezTo>
                  <a:pt x="770136" y="184155"/>
                  <a:pt x="760250" y="184930"/>
                  <a:pt x="754840" y="184847"/>
                </a:cubicBezTo>
                <a:cubicBezTo>
                  <a:pt x="736827" y="184566"/>
                  <a:pt x="721511" y="179387"/>
                  <a:pt x="704048" y="177843"/>
                </a:cubicBezTo>
                <a:close/>
                <a:moveTo>
                  <a:pt x="619950" y="173640"/>
                </a:moveTo>
                <a:cubicBezTo>
                  <a:pt x="610824" y="173230"/>
                  <a:pt x="597807" y="176175"/>
                  <a:pt x="595766" y="179753"/>
                </a:cubicBezTo>
                <a:cubicBezTo>
                  <a:pt x="589973" y="189906"/>
                  <a:pt x="596732" y="204613"/>
                  <a:pt x="602338" y="214391"/>
                </a:cubicBezTo>
                <a:cubicBezTo>
                  <a:pt x="613947" y="206427"/>
                  <a:pt x="617550" y="195592"/>
                  <a:pt x="624481" y="186312"/>
                </a:cubicBezTo>
                <a:cubicBezTo>
                  <a:pt x="626531" y="183565"/>
                  <a:pt x="631754" y="178044"/>
                  <a:pt x="627224" y="175296"/>
                </a:cubicBezTo>
                <a:cubicBezTo>
                  <a:pt x="625595" y="174306"/>
                  <a:pt x="622990" y="173775"/>
                  <a:pt x="619950" y="173641"/>
                </a:cubicBezTo>
                <a:close/>
                <a:moveTo>
                  <a:pt x="496864" y="132127"/>
                </a:moveTo>
                <a:lnTo>
                  <a:pt x="496865" y="132128"/>
                </a:lnTo>
                <a:lnTo>
                  <a:pt x="468088" y="148364"/>
                </a:lnTo>
                <a:lnTo>
                  <a:pt x="411683" y="191917"/>
                </a:lnTo>
                <a:lnTo>
                  <a:pt x="399050" y="211273"/>
                </a:lnTo>
                <a:lnTo>
                  <a:pt x="419404" y="221014"/>
                </a:lnTo>
                <a:lnTo>
                  <a:pt x="460049" y="241134"/>
                </a:lnTo>
                <a:lnTo>
                  <a:pt x="365996" y="225152"/>
                </a:lnTo>
                <a:lnTo>
                  <a:pt x="317694" y="218593"/>
                </a:lnTo>
                <a:lnTo>
                  <a:pt x="393115" y="250302"/>
                </a:lnTo>
                <a:lnTo>
                  <a:pt x="442246" y="283285"/>
                </a:lnTo>
                <a:lnTo>
                  <a:pt x="426995" y="260808"/>
                </a:lnTo>
                <a:cubicBezTo>
                  <a:pt x="442568" y="266722"/>
                  <a:pt x="454566" y="273906"/>
                  <a:pt x="454942" y="284685"/>
                </a:cubicBezTo>
                <a:lnTo>
                  <a:pt x="465087" y="279083"/>
                </a:lnTo>
                <a:cubicBezTo>
                  <a:pt x="463058" y="287911"/>
                  <a:pt x="453107" y="302910"/>
                  <a:pt x="467832" y="310219"/>
                </a:cubicBezTo>
                <a:cubicBezTo>
                  <a:pt x="473429" y="312994"/>
                  <a:pt x="481026" y="309348"/>
                  <a:pt x="485443" y="307417"/>
                </a:cubicBezTo>
                <a:cubicBezTo>
                  <a:pt x="494229" y="303568"/>
                  <a:pt x="502041" y="299151"/>
                  <a:pt x="510838" y="295319"/>
                </a:cubicBezTo>
                <a:cubicBezTo>
                  <a:pt x="517202" y="292544"/>
                  <a:pt x="526109" y="290110"/>
                  <a:pt x="529406" y="285769"/>
                </a:cubicBezTo>
                <a:cubicBezTo>
                  <a:pt x="532518" y="281665"/>
                  <a:pt x="531229" y="276359"/>
                  <a:pt x="531193" y="272014"/>
                </a:cubicBezTo>
                <a:cubicBezTo>
                  <a:pt x="531102" y="261517"/>
                  <a:pt x="530101" y="250157"/>
                  <a:pt x="527875" y="239731"/>
                </a:cubicBezTo>
                <a:cubicBezTo>
                  <a:pt x="526961" y="235445"/>
                  <a:pt x="527277" y="229841"/>
                  <a:pt x="523218" y="226043"/>
                </a:cubicBezTo>
                <a:cubicBezTo>
                  <a:pt x="516843" y="220079"/>
                  <a:pt x="501612" y="218024"/>
                  <a:pt x="493101" y="212990"/>
                </a:cubicBezTo>
                <a:lnTo>
                  <a:pt x="520601" y="215537"/>
                </a:lnTo>
                <a:lnTo>
                  <a:pt x="522387" y="210125"/>
                </a:lnTo>
                <a:lnTo>
                  <a:pt x="516646" y="191595"/>
                </a:lnTo>
                <a:lnTo>
                  <a:pt x="493101" y="193761"/>
                </a:lnTo>
                <a:lnTo>
                  <a:pt x="426995" y="207387"/>
                </a:lnTo>
                <a:lnTo>
                  <a:pt x="480338" y="179053"/>
                </a:lnTo>
                <a:lnTo>
                  <a:pt x="507904" y="168801"/>
                </a:lnTo>
                <a:lnTo>
                  <a:pt x="504458" y="153966"/>
                </a:lnTo>
                <a:lnTo>
                  <a:pt x="503053" y="138558"/>
                </a:lnTo>
                <a:lnTo>
                  <a:pt x="496865" y="132128"/>
                </a:lnTo>
                <a:lnTo>
                  <a:pt x="496866" y="132128"/>
                </a:lnTo>
                <a:close/>
                <a:moveTo>
                  <a:pt x="521048" y="111816"/>
                </a:moveTo>
                <a:cubicBezTo>
                  <a:pt x="504503" y="125038"/>
                  <a:pt x="518117" y="136981"/>
                  <a:pt x="529089" y="149763"/>
                </a:cubicBezTo>
                <a:cubicBezTo>
                  <a:pt x="530976" y="151965"/>
                  <a:pt x="530259" y="161224"/>
                  <a:pt x="536299" y="161224"/>
                </a:cubicBezTo>
                <a:cubicBezTo>
                  <a:pt x="544322" y="161224"/>
                  <a:pt x="539048" y="151762"/>
                  <a:pt x="538212" y="149763"/>
                </a:cubicBezTo>
                <a:cubicBezTo>
                  <a:pt x="533128" y="137612"/>
                  <a:pt x="532612" y="122727"/>
                  <a:pt x="521048" y="111816"/>
                </a:cubicBezTo>
                <a:close/>
                <a:moveTo>
                  <a:pt x="857770" y="63232"/>
                </a:moveTo>
                <a:lnTo>
                  <a:pt x="857768" y="63233"/>
                </a:lnTo>
                <a:lnTo>
                  <a:pt x="857769" y="63234"/>
                </a:lnTo>
                <a:lnTo>
                  <a:pt x="851331" y="69611"/>
                </a:lnTo>
                <a:cubicBezTo>
                  <a:pt x="851619" y="72741"/>
                  <a:pt x="854692" y="75749"/>
                  <a:pt x="861598" y="75266"/>
                </a:cubicBezTo>
                <a:cubicBezTo>
                  <a:pt x="849470" y="85155"/>
                  <a:pt x="843871" y="91272"/>
                  <a:pt x="843859" y="103410"/>
                </a:cubicBezTo>
                <a:cubicBezTo>
                  <a:pt x="855757" y="96435"/>
                  <a:pt x="862901" y="83089"/>
                  <a:pt x="866829" y="73866"/>
                </a:cubicBezTo>
                <a:cubicBezTo>
                  <a:pt x="867582" y="72101"/>
                  <a:pt x="867612" y="69442"/>
                  <a:pt x="866307" y="67225"/>
                </a:cubicBezTo>
                <a:lnTo>
                  <a:pt x="857769" y="63234"/>
                </a:lnTo>
                <a:close/>
                <a:moveTo>
                  <a:pt x="834734" y="46359"/>
                </a:moveTo>
                <a:lnTo>
                  <a:pt x="828608" y="52790"/>
                </a:lnTo>
                <a:lnTo>
                  <a:pt x="821399" y="72465"/>
                </a:lnTo>
                <a:lnTo>
                  <a:pt x="819164" y="87937"/>
                </a:lnTo>
                <a:lnTo>
                  <a:pt x="823184" y="99143"/>
                </a:lnTo>
                <a:lnTo>
                  <a:pt x="814188" y="111814"/>
                </a:lnTo>
                <a:lnTo>
                  <a:pt x="803149" y="155366"/>
                </a:lnTo>
                <a:lnTo>
                  <a:pt x="820441" y="131489"/>
                </a:lnTo>
                <a:lnTo>
                  <a:pt x="840222" y="73866"/>
                </a:lnTo>
                <a:lnTo>
                  <a:pt x="843859" y="52791"/>
                </a:lnTo>
                <a:lnTo>
                  <a:pt x="834734" y="46360"/>
                </a:lnTo>
                <a:close/>
                <a:moveTo>
                  <a:pt x="780305" y="34516"/>
                </a:moveTo>
                <a:cubicBezTo>
                  <a:pt x="754507" y="38297"/>
                  <a:pt x="731866" y="47062"/>
                  <a:pt x="709096" y="54445"/>
                </a:cubicBezTo>
                <a:cubicBezTo>
                  <a:pt x="682783" y="62973"/>
                  <a:pt x="653136" y="70851"/>
                  <a:pt x="635397" y="85134"/>
                </a:cubicBezTo>
                <a:lnTo>
                  <a:pt x="714200" y="96914"/>
                </a:lnTo>
                <a:lnTo>
                  <a:pt x="737107" y="103409"/>
                </a:lnTo>
                <a:lnTo>
                  <a:pt x="615106" y="101944"/>
                </a:lnTo>
                <a:lnTo>
                  <a:pt x="678595" y="144159"/>
                </a:lnTo>
                <a:lnTo>
                  <a:pt x="571845" y="111813"/>
                </a:lnTo>
                <a:lnTo>
                  <a:pt x="584542" y="138492"/>
                </a:lnTo>
                <a:lnTo>
                  <a:pt x="590030" y="149253"/>
                </a:lnTo>
                <a:lnTo>
                  <a:pt x="604898" y="150462"/>
                </a:lnTo>
                <a:lnTo>
                  <a:pt x="627741" y="154410"/>
                </a:lnTo>
                <a:lnTo>
                  <a:pt x="648988" y="164915"/>
                </a:lnTo>
                <a:lnTo>
                  <a:pt x="709096" y="158994"/>
                </a:lnTo>
                <a:lnTo>
                  <a:pt x="757398" y="164088"/>
                </a:lnTo>
                <a:lnTo>
                  <a:pt x="777880" y="164980"/>
                </a:lnTo>
                <a:lnTo>
                  <a:pt x="787706" y="139894"/>
                </a:lnTo>
                <a:lnTo>
                  <a:pt x="792875" y="111814"/>
                </a:lnTo>
                <a:lnTo>
                  <a:pt x="789813" y="97743"/>
                </a:lnTo>
                <a:lnTo>
                  <a:pt x="797341" y="85136"/>
                </a:lnTo>
                <a:lnTo>
                  <a:pt x="795555" y="55592"/>
                </a:lnTo>
                <a:lnTo>
                  <a:pt x="747252" y="83736"/>
                </a:lnTo>
                <a:lnTo>
                  <a:pt x="764736" y="54192"/>
                </a:lnTo>
                <a:lnTo>
                  <a:pt x="780305" y="34517"/>
                </a:lnTo>
                <a:close/>
                <a:moveTo>
                  <a:pt x="833648" y="7"/>
                </a:moveTo>
                <a:lnTo>
                  <a:pt x="833634" y="11"/>
                </a:lnTo>
                <a:cubicBezTo>
                  <a:pt x="835653" y="62"/>
                  <a:pt x="837595" y="440"/>
                  <a:pt x="839440" y="1221"/>
                </a:cubicBezTo>
                <a:cubicBezTo>
                  <a:pt x="852560" y="6756"/>
                  <a:pt x="830030" y="22883"/>
                  <a:pt x="856540" y="22934"/>
                </a:cubicBezTo>
                <a:cubicBezTo>
                  <a:pt x="870142" y="22958"/>
                  <a:pt x="883412" y="21516"/>
                  <a:pt x="897185" y="22042"/>
                </a:cubicBezTo>
                <a:cubicBezTo>
                  <a:pt x="926494" y="23157"/>
                  <a:pt x="953865" y="28820"/>
                  <a:pt x="981094" y="34459"/>
                </a:cubicBezTo>
                <a:cubicBezTo>
                  <a:pt x="999899" y="38353"/>
                  <a:pt x="1024031" y="44031"/>
                  <a:pt x="1036989" y="52796"/>
                </a:cubicBezTo>
                <a:lnTo>
                  <a:pt x="958186" y="47639"/>
                </a:lnTo>
                <a:lnTo>
                  <a:pt x="874343" y="40126"/>
                </a:lnTo>
                <a:cubicBezTo>
                  <a:pt x="893411" y="52206"/>
                  <a:pt x="907319" y="66005"/>
                  <a:pt x="922774" y="79476"/>
                </a:cubicBezTo>
                <a:cubicBezTo>
                  <a:pt x="940559" y="94976"/>
                  <a:pt x="961402" y="111814"/>
                  <a:pt x="968332" y="130094"/>
                </a:cubicBezTo>
                <a:lnTo>
                  <a:pt x="906248" y="92146"/>
                </a:lnTo>
                <a:lnTo>
                  <a:pt x="877598" y="78520"/>
                </a:lnTo>
                <a:lnTo>
                  <a:pt x="864645" y="89344"/>
                </a:lnTo>
                <a:lnTo>
                  <a:pt x="838739" y="124492"/>
                </a:lnTo>
                <a:lnTo>
                  <a:pt x="856542" y="123091"/>
                </a:lnTo>
                <a:cubicBezTo>
                  <a:pt x="848061" y="129310"/>
                  <a:pt x="836044" y="132744"/>
                  <a:pt x="829360" y="139902"/>
                </a:cubicBezTo>
                <a:cubicBezTo>
                  <a:pt x="825124" y="144440"/>
                  <a:pt x="821594" y="149253"/>
                  <a:pt x="818066" y="153973"/>
                </a:cubicBezTo>
                <a:cubicBezTo>
                  <a:pt x="814447" y="158813"/>
                  <a:pt x="805649" y="166850"/>
                  <a:pt x="807857" y="172183"/>
                </a:cubicBezTo>
                <a:cubicBezTo>
                  <a:pt x="810426" y="178395"/>
                  <a:pt x="825788" y="182012"/>
                  <a:pt x="836188" y="181542"/>
                </a:cubicBezTo>
                <a:cubicBezTo>
                  <a:pt x="868874" y="180062"/>
                  <a:pt x="899352" y="173645"/>
                  <a:pt x="932793" y="173646"/>
                </a:cubicBezTo>
                <a:lnTo>
                  <a:pt x="815834" y="207393"/>
                </a:lnTo>
                <a:cubicBezTo>
                  <a:pt x="839612" y="207393"/>
                  <a:pt x="870356" y="206865"/>
                  <a:pt x="892083" y="212996"/>
                </a:cubicBezTo>
                <a:lnTo>
                  <a:pt x="853990" y="215033"/>
                </a:lnTo>
                <a:lnTo>
                  <a:pt x="810792" y="218217"/>
                </a:lnTo>
                <a:lnTo>
                  <a:pt x="795861" y="222164"/>
                </a:lnTo>
                <a:lnTo>
                  <a:pt x="800966" y="227896"/>
                </a:lnTo>
                <a:lnTo>
                  <a:pt x="831083" y="237192"/>
                </a:lnTo>
                <a:lnTo>
                  <a:pt x="889595" y="259477"/>
                </a:lnTo>
                <a:lnTo>
                  <a:pt x="953084" y="265016"/>
                </a:lnTo>
                <a:cubicBezTo>
                  <a:pt x="941927" y="265029"/>
                  <a:pt x="931113" y="265636"/>
                  <a:pt x="920095" y="266608"/>
                </a:cubicBezTo>
                <a:cubicBezTo>
                  <a:pt x="916753" y="266904"/>
                  <a:pt x="910325" y="267165"/>
                  <a:pt x="908483" y="269092"/>
                </a:cubicBezTo>
                <a:cubicBezTo>
                  <a:pt x="906533" y="271133"/>
                  <a:pt x="912624" y="273910"/>
                  <a:pt x="914672" y="275142"/>
                </a:cubicBezTo>
                <a:cubicBezTo>
                  <a:pt x="920212" y="278460"/>
                  <a:pt x="929461" y="287044"/>
                  <a:pt x="938663" y="287047"/>
                </a:cubicBezTo>
                <a:cubicBezTo>
                  <a:pt x="949351" y="287047"/>
                  <a:pt x="962730" y="276941"/>
                  <a:pt x="970887" y="273548"/>
                </a:cubicBezTo>
                <a:cubicBezTo>
                  <a:pt x="989223" y="265921"/>
                  <a:pt x="1009599" y="261783"/>
                  <a:pt x="1031887" y="259413"/>
                </a:cubicBezTo>
                <a:lnTo>
                  <a:pt x="973439" y="290294"/>
                </a:lnTo>
                <a:cubicBezTo>
                  <a:pt x="1020980" y="285395"/>
                  <a:pt x="1062671" y="283949"/>
                  <a:pt x="1110694" y="287684"/>
                </a:cubicBezTo>
                <a:cubicBezTo>
                  <a:pt x="1130506" y="289223"/>
                  <a:pt x="1154566" y="291218"/>
                  <a:pt x="1171695" y="297297"/>
                </a:cubicBezTo>
                <a:lnTo>
                  <a:pt x="1042101" y="303602"/>
                </a:lnTo>
                <a:lnTo>
                  <a:pt x="965850" y="308568"/>
                </a:lnTo>
                <a:cubicBezTo>
                  <a:pt x="981980" y="313875"/>
                  <a:pt x="998796" y="312164"/>
                  <a:pt x="1016642" y="312962"/>
                </a:cubicBezTo>
                <a:cubicBezTo>
                  <a:pt x="1027154" y="313431"/>
                  <a:pt x="1037252" y="315580"/>
                  <a:pt x="1047142" y="317483"/>
                </a:cubicBezTo>
                <a:cubicBezTo>
                  <a:pt x="1087176" y="325176"/>
                  <a:pt x="1117926" y="341092"/>
                  <a:pt x="1151341" y="354731"/>
                </a:cubicBezTo>
                <a:cubicBezTo>
                  <a:pt x="1173310" y="363698"/>
                  <a:pt x="1199152" y="371799"/>
                  <a:pt x="1214892" y="384466"/>
                </a:cubicBezTo>
                <a:lnTo>
                  <a:pt x="1161550" y="371732"/>
                </a:lnTo>
                <a:lnTo>
                  <a:pt x="1070049" y="346454"/>
                </a:lnTo>
                <a:lnTo>
                  <a:pt x="993799" y="319839"/>
                </a:lnTo>
                <a:lnTo>
                  <a:pt x="1021746" y="332445"/>
                </a:lnTo>
                <a:lnTo>
                  <a:pt x="986141" y="326843"/>
                </a:lnTo>
                <a:cubicBezTo>
                  <a:pt x="993516" y="332784"/>
                  <a:pt x="1003326" y="337625"/>
                  <a:pt x="1010388" y="343716"/>
                </a:cubicBezTo>
                <a:cubicBezTo>
                  <a:pt x="1039908" y="369159"/>
                  <a:pt x="1067967" y="404468"/>
                  <a:pt x="1070049" y="435087"/>
                </a:cubicBezTo>
                <a:lnTo>
                  <a:pt x="1025895" y="397138"/>
                </a:lnTo>
                <a:lnTo>
                  <a:pt x="963490" y="349320"/>
                </a:lnTo>
                <a:lnTo>
                  <a:pt x="952004" y="333847"/>
                </a:lnTo>
                <a:lnTo>
                  <a:pt x="944156" y="320921"/>
                </a:lnTo>
                <a:lnTo>
                  <a:pt x="887047" y="308568"/>
                </a:lnTo>
                <a:cubicBezTo>
                  <a:pt x="913185" y="329360"/>
                  <a:pt x="952666" y="345687"/>
                  <a:pt x="968339" y="370395"/>
                </a:cubicBezTo>
                <a:lnTo>
                  <a:pt x="930246" y="353839"/>
                </a:lnTo>
                <a:lnTo>
                  <a:pt x="861652" y="323977"/>
                </a:lnTo>
                <a:lnTo>
                  <a:pt x="830195" y="304556"/>
                </a:lnTo>
                <a:lnTo>
                  <a:pt x="792995" y="301563"/>
                </a:lnTo>
                <a:lnTo>
                  <a:pt x="815837" y="340913"/>
                </a:lnTo>
                <a:lnTo>
                  <a:pt x="777872" y="314807"/>
                </a:lnTo>
                <a:lnTo>
                  <a:pt x="771109" y="319837"/>
                </a:lnTo>
                <a:lnTo>
                  <a:pt x="763580" y="338112"/>
                </a:lnTo>
                <a:lnTo>
                  <a:pt x="787764" y="354413"/>
                </a:lnTo>
                <a:lnTo>
                  <a:pt x="818392" y="377462"/>
                </a:lnTo>
                <a:lnTo>
                  <a:pt x="780299" y="364281"/>
                </a:lnTo>
                <a:lnTo>
                  <a:pt x="763836" y="360717"/>
                </a:lnTo>
                <a:lnTo>
                  <a:pt x="756625" y="375998"/>
                </a:lnTo>
                <a:lnTo>
                  <a:pt x="749288" y="409744"/>
                </a:lnTo>
                <a:lnTo>
                  <a:pt x="751456" y="420887"/>
                </a:lnTo>
                <a:lnTo>
                  <a:pt x="772641" y="408343"/>
                </a:lnTo>
                <a:cubicBezTo>
                  <a:pt x="774263" y="414289"/>
                  <a:pt x="781577" y="413666"/>
                  <a:pt x="790444" y="412036"/>
                </a:cubicBezTo>
                <a:cubicBezTo>
                  <a:pt x="805229" y="409317"/>
                  <a:pt x="818052" y="403984"/>
                  <a:pt x="833642" y="402740"/>
                </a:cubicBezTo>
                <a:lnTo>
                  <a:pt x="766324" y="424007"/>
                </a:lnTo>
                <a:lnTo>
                  <a:pt x="748012" y="432474"/>
                </a:lnTo>
                <a:lnTo>
                  <a:pt x="762560" y="445145"/>
                </a:lnTo>
                <a:lnTo>
                  <a:pt x="795549" y="468767"/>
                </a:lnTo>
                <a:lnTo>
                  <a:pt x="759945" y="457562"/>
                </a:lnTo>
                <a:lnTo>
                  <a:pt x="745077" y="455016"/>
                </a:lnTo>
                <a:lnTo>
                  <a:pt x="741121" y="461764"/>
                </a:lnTo>
                <a:lnTo>
                  <a:pt x="737165" y="481439"/>
                </a:lnTo>
                <a:lnTo>
                  <a:pt x="735250" y="515184"/>
                </a:lnTo>
                <a:lnTo>
                  <a:pt x="712917" y="553132"/>
                </a:lnTo>
                <a:lnTo>
                  <a:pt x="711450" y="568350"/>
                </a:lnTo>
                <a:lnTo>
                  <a:pt x="751903" y="579938"/>
                </a:lnTo>
                <a:lnTo>
                  <a:pt x="780299" y="595283"/>
                </a:lnTo>
                <a:lnTo>
                  <a:pt x="790445" y="526389"/>
                </a:lnTo>
                <a:cubicBezTo>
                  <a:pt x="799648" y="532266"/>
                  <a:pt x="799831" y="541468"/>
                  <a:pt x="800909" y="548866"/>
                </a:cubicBezTo>
                <a:cubicBezTo>
                  <a:pt x="803328" y="565502"/>
                  <a:pt x="804845" y="580563"/>
                  <a:pt x="795549" y="596686"/>
                </a:cubicBezTo>
                <a:lnTo>
                  <a:pt x="818392" y="589617"/>
                </a:lnTo>
                <a:lnTo>
                  <a:pt x="831089" y="595284"/>
                </a:lnTo>
                <a:lnTo>
                  <a:pt x="800589" y="599486"/>
                </a:lnTo>
                <a:cubicBezTo>
                  <a:pt x="819445" y="605692"/>
                  <a:pt x="839645" y="611118"/>
                  <a:pt x="855337" y="619797"/>
                </a:cubicBezTo>
                <a:cubicBezTo>
                  <a:pt x="867885" y="626737"/>
                  <a:pt x="876074" y="636450"/>
                  <a:pt x="892090" y="641319"/>
                </a:cubicBezTo>
                <a:cubicBezTo>
                  <a:pt x="911784" y="647303"/>
                  <a:pt x="936791" y="648054"/>
                  <a:pt x="958195" y="651188"/>
                </a:cubicBezTo>
                <a:cubicBezTo>
                  <a:pt x="981193" y="654554"/>
                  <a:pt x="1004364" y="660809"/>
                  <a:pt x="1024301" y="667935"/>
                </a:cubicBezTo>
                <a:cubicBezTo>
                  <a:pt x="1035921" y="672087"/>
                  <a:pt x="1049380" y="677067"/>
                  <a:pt x="1056396" y="683853"/>
                </a:cubicBezTo>
                <a:cubicBezTo>
                  <a:pt x="1063779" y="690995"/>
                  <a:pt x="1063646" y="702926"/>
                  <a:pt x="1081281" y="705756"/>
                </a:cubicBezTo>
                <a:cubicBezTo>
                  <a:pt x="1090184" y="707185"/>
                  <a:pt x="1103497" y="699639"/>
                  <a:pt x="1110695" y="697289"/>
                </a:cubicBezTo>
                <a:cubicBezTo>
                  <a:pt x="1127033" y="691944"/>
                  <a:pt x="1147651" y="688813"/>
                  <a:pt x="1166591" y="687991"/>
                </a:cubicBezTo>
                <a:lnTo>
                  <a:pt x="1131051" y="702064"/>
                </a:lnTo>
                <a:cubicBezTo>
                  <a:pt x="1170764" y="696690"/>
                  <a:pt x="1213297" y="702642"/>
                  <a:pt x="1253052" y="703464"/>
                </a:cubicBezTo>
                <a:lnTo>
                  <a:pt x="1253052" y="706266"/>
                </a:lnTo>
                <a:lnTo>
                  <a:pt x="1153895" y="716136"/>
                </a:lnTo>
                <a:lnTo>
                  <a:pt x="1235187" y="752683"/>
                </a:lnTo>
                <a:lnTo>
                  <a:pt x="1254456" y="769237"/>
                </a:lnTo>
                <a:lnTo>
                  <a:pt x="1225104" y="764080"/>
                </a:lnTo>
                <a:lnTo>
                  <a:pt x="1141197" y="740013"/>
                </a:lnTo>
                <a:lnTo>
                  <a:pt x="1161488" y="765289"/>
                </a:lnTo>
                <a:lnTo>
                  <a:pt x="1171186" y="775923"/>
                </a:lnTo>
                <a:lnTo>
                  <a:pt x="1192242" y="766308"/>
                </a:lnTo>
                <a:lnTo>
                  <a:pt x="1181842" y="779361"/>
                </a:lnTo>
                <a:lnTo>
                  <a:pt x="1212343" y="772356"/>
                </a:lnTo>
                <a:cubicBezTo>
                  <a:pt x="1206479" y="779628"/>
                  <a:pt x="1181601" y="782203"/>
                  <a:pt x="1180247" y="789357"/>
                </a:cubicBezTo>
                <a:cubicBezTo>
                  <a:pt x="1178699" y="797500"/>
                  <a:pt x="1206297" y="791294"/>
                  <a:pt x="1212343" y="790503"/>
                </a:cubicBezTo>
                <a:cubicBezTo>
                  <a:pt x="1236864" y="787275"/>
                  <a:pt x="1263764" y="787933"/>
                  <a:pt x="1288592" y="789038"/>
                </a:cubicBezTo>
                <a:cubicBezTo>
                  <a:pt x="1300529" y="789568"/>
                  <a:pt x="1313801" y="789780"/>
                  <a:pt x="1324197" y="793433"/>
                </a:cubicBezTo>
                <a:cubicBezTo>
                  <a:pt x="1287402" y="794907"/>
                  <a:pt x="1249795" y="802131"/>
                  <a:pt x="1214894" y="808396"/>
                </a:cubicBezTo>
                <a:cubicBezTo>
                  <a:pt x="1204986" y="810172"/>
                  <a:pt x="1189502" y="809949"/>
                  <a:pt x="1180885" y="812724"/>
                </a:cubicBezTo>
                <a:cubicBezTo>
                  <a:pt x="1172133" y="815537"/>
                  <a:pt x="1182760" y="823388"/>
                  <a:pt x="1189817" y="823867"/>
                </a:cubicBezTo>
                <a:cubicBezTo>
                  <a:pt x="1196771" y="824336"/>
                  <a:pt x="1203938" y="821481"/>
                  <a:pt x="1209853" y="819856"/>
                </a:cubicBezTo>
                <a:cubicBezTo>
                  <a:pt x="1222987" y="816241"/>
                  <a:pt x="1236398" y="812502"/>
                  <a:pt x="1250498" y="810178"/>
                </a:cubicBezTo>
                <a:cubicBezTo>
                  <a:pt x="1292427" y="803259"/>
                  <a:pt x="1342160" y="802050"/>
                  <a:pt x="1385196" y="806485"/>
                </a:cubicBezTo>
                <a:cubicBezTo>
                  <a:pt x="1399245" y="807932"/>
                  <a:pt x="1416246" y="808694"/>
                  <a:pt x="1428394" y="813107"/>
                </a:cubicBezTo>
                <a:lnTo>
                  <a:pt x="1364843" y="815654"/>
                </a:lnTo>
                <a:lnTo>
                  <a:pt x="1258092" y="827179"/>
                </a:lnTo>
                <a:cubicBezTo>
                  <a:pt x="1268696" y="833122"/>
                  <a:pt x="1285030" y="833839"/>
                  <a:pt x="1298802" y="836347"/>
                </a:cubicBezTo>
                <a:cubicBezTo>
                  <a:pt x="1321011" y="840390"/>
                  <a:pt x="1348659" y="847084"/>
                  <a:pt x="1364843" y="856659"/>
                </a:cubicBezTo>
                <a:lnTo>
                  <a:pt x="1258092" y="846980"/>
                </a:lnTo>
                <a:lnTo>
                  <a:pt x="1227591" y="840803"/>
                </a:lnTo>
                <a:lnTo>
                  <a:pt x="1207939" y="836475"/>
                </a:lnTo>
                <a:lnTo>
                  <a:pt x="1204685" y="844052"/>
                </a:lnTo>
                <a:lnTo>
                  <a:pt x="1223253" y="862198"/>
                </a:lnTo>
                <a:lnTo>
                  <a:pt x="1280998" y="877735"/>
                </a:lnTo>
                <a:lnTo>
                  <a:pt x="1222550" y="870731"/>
                </a:lnTo>
                <a:cubicBezTo>
                  <a:pt x="1230983" y="885034"/>
                  <a:pt x="1248212" y="884091"/>
                  <a:pt x="1268300" y="891743"/>
                </a:cubicBezTo>
                <a:cubicBezTo>
                  <a:pt x="1290649" y="900252"/>
                  <a:pt x="1314828" y="915500"/>
                  <a:pt x="1324196" y="929755"/>
                </a:cubicBezTo>
                <a:cubicBezTo>
                  <a:pt x="1294842" y="924824"/>
                  <a:pt x="1274334" y="908726"/>
                  <a:pt x="1245967" y="903268"/>
                </a:cubicBezTo>
                <a:cubicBezTo>
                  <a:pt x="1231965" y="900571"/>
                  <a:pt x="1243983" y="914385"/>
                  <a:pt x="1236716" y="915491"/>
                </a:cubicBezTo>
                <a:cubicBezTo>
                  <a:pt x="1232036" y="916204"/>
                  <a:pt x="1227356" y="910189"/>
                  <a:pt x="1225740" y="908616"/>
                </a:cubicBezTo>
                <a:cubicBezTo>
                  <a:pt x="1218031" y="901112"/>
                  <a:pt x="1210918" y="893357"/>
                  <a:pt x="1202195" y="886203"/>
                </a:cubicBezTo>
                <a:cubicBezTo>
                  <a:pt x="1201562" y="895591"/>
                  <a:pt x="1197365" y="904940"/>
                  <a:pt x="1195368" y="914282"/>
                </a:cubicBezTo>
                <a:cubicBezTo>
                  <a:pt x="1191760" y="931130"/>
                  <a:pt x="1192737" y="951078"/>
                  <a:pt x="1171696" y="964901"/>
                </a:cubicBezTo>
                <a:lnTo>
                  <a:pt x="1166591" y="910079"/>
                </a:lnTo>
                <a:lnTo>
                  <a:pt x="1167038" y="888748"/>
                </a:lnTo>
                <a:lnTo>
                  <a:pt x="1151341" y="892123"/>
                </a:lnTo>
                <a:lnTo>
                  <a:pt x="1121861" y="910207"/>
                </a:lnTo>
                <a:lnTo>
                  <a:pt x="1118478" y="948029"/>
                </a:lnTo>
                <a:lnTo>
                  <a:pt x="1115799" y="963501"/>
                </a:lnTo>
                <a:cubicBezTo>
                  <a:pt x="1111325" y="954169"/>
                  <a:pt x="1101489" y="945996"/>
                  <a:pt x="1096720" y="936759"/>
                </a:cubicBezTo>
                <a:cubicBezTo>
                  <a:pt x="1094757" y="932964"/>
                  <a:pt x="1093469" y="926480"/>
                  <a:pt x="1086383" y="924408"/>
                </a:cubicBezTo>
                <a:cubicBezTo>
                  <a:pt x="1078903" y="922215"/>
                  <a:pt x="1068031" y="927659"/>
                  <a:pt x="1062391" y="929819"/>
                </a:cubicBezTo>
                <a:cubicBezTo>
                  <a:pt x="1043254" y="937134"/>
                  <a:pt x="1022322" y="954697"/>
                  <a:pt x="1023979" y="968467"/>
                </a:cubicBezTo>
                <a:cubicBezTo>
                  <a:pt x="1024566" y="973329"/>
                  <a:pt x="1042082" y="963911"/>
                  <a:pt x="1044333" y="962800"/>
                </a:cubicBezTo>
                <a:cubicBezTo>
                  <a:pt x="1060040" y="955018"/>
                  <a:pt x="1079154" y="944478"/>
                  <a:pt x="1082746" y="932556"/>
                </a:cubicBezTo>
                <a:cubicBezTo>
                  <a:pt x="1102774" y="942403"/>
                  <a:pt x="1069397" y="953491"/>
                  <a:pt x="1059838" y="962100"/>
                </a:cubicBezTo>
                <a:lnTo>
                  <a:pt x="1082746" y="959235"/>
                </a:lnTo>
                <a:lnTo>
                  <a:pt x="1070047" y="964901"/>
                </a:lnTo>
                <a:lnTo>
                  <a:pt x="1092891" y="966302"/>
                </a:lnTo>
                <a:lnTo>
                  <a:pt x="1092891" y="969104"/>
                </a:lnTo>
                <a:cubicBezTo>
                  <a:pt x="1069448" y="969077"/>
                  <a:pt x="1049485" y="965102"/>
                  <a:pt x="1031890" y="976108"/>
                </a:cubicBezTo>
                <a:lnTo>
                  <a:pt x="1131047" y="989161"/>
                </a:lnTo>
                <a:lnTo>
                  <a:pt x="1174245" y="997184"/>
                </a:lnTo>
                <a:cubicBezTo>
                  <a:pt x="1130026" y="997184"/>
                  <a:pt x="1086410" y="992978"/>
                  <a:pt x="1042099" y="992981"/>
                </a:cubicBezTo>
                <a:cubicBezTo>
                  <a:pt x="1028305" y="992981"/>
                  <a:pt x="998128" y="992561"/>
                  <a:pt x="1003559" y="1005461"/>
                </a:cubicBezTo>
                <a:cubicBezTo>
                  <a:pt x="1006150" y="1011607"/>
                  <a:pt x="1023459" y="1016317"/>
                  <a:pt x="1031890" y="1019850"/>
                </a:cubicBezTo>
                <a:cubicBezTo>
                  <a:pt x="1053205" y="1028773"/>
                  <a:pt x="1079561" y="1039391"/>
                  <a:pt x="1090337" y="1053406"/>
                </a:cubicBezTo>
                <a:lnTo>
                  <a:pt x="998836" y="1026726"/>
                </a:lnTo>
                <a:cubicBezTo>
                  <a:pt x="1007671" y="1042226"/>
                  <a:pt x="1009442" y="1062664"/>
                  <a:pt x="1005664" y="1078748"/>
                </a:cubicBezTo>
                <a:cubicBezTo>
                  <a:pt x="1002342" y="1092882"/>
                  <a:pt x="993852" y="1106607"/>
                  <a:pt x="993796" y="1120899"/>
                </a:cubicBezTo>
                <a:lnTo>
                  <a:pt x="1044588" y="1097785"/>
                </a:lnTo>
                <a:lnTo>
                  <a:pt x="1100547" y="1077284"/>
                </a:lnTo>
                <a:lnTo>
                  <a:pt x="1039546" y="1122301"/>
                </a:lnTo>
                <a:cubicBezTo>
                  <a:pt x="1090037" y="1114378"/>
                  <a:pt x="1137401" y="1113782"/>
                  <a:pt x="1189499" y="1113833"/>
                </a:cubicBezTo>
                <a:cubicBezTo>
                  <a:pt x="1209350" y="1113849"/>
                  <a:pt x="1238533" y="1113296"/>
                  <a:pt x="1255603" y="1119500"/>
                </a:cubicBezTo>
                <a:lnTo>
                  <a:pt x="1181842" y="1126122"/>
                </a:lnTo>
                <a:lnTo>
                  <a:pt x="1072603" y="1135928"/>
                </a:lnTo>
                <a:lnTo>
                  <a:pt x="1031894" y="1136054"/>
                </a:lnTo>
                <a:lnTo>
                  <a:pt x="1006498" y="1137774"/>
                </a:lnTo>
                <a:cubicBezTo>
                  <a:pt x="1038024" y="1138069"/>
                  <a:pt x="1085739" y="1139945"/>
                  <a:pt x="1110697" y="1151781"/>
                </a:cubicBezTo>
                <a:cubicBezTo>
                  <a:pt x="1078522" y="1151781"/>
                  <a:pt x="1046013" y="1152560"/>
                  <a:pt x="1014091" y="1149935"/>
                </a:cubicBezTo>
                <a:cubicBezTo>
                  <a:pt x="1001348" y="1148885"/>
                  <a:pt x="987083" y="1143268"/>
                  <a:pt x="975998" y="1148980"/>
                </a:cubicBezTo>
                <a:cubicBezTo>
                  <a:pt x="1013416" y="1149112"/>
                  <a:pt x="1053341" y="1155078"/>
                  <a:pt x="1085301" y="1165600"/>
                </a:cubicBezTo>
                <a:cubicBezTo>
                  <a:pt x="1094816" y="1168732"/>
                  <a:pt x="1105544" y="1171173"/>
                  <a:pt x="1113248" y="1175660"/>
                </a:cubicBezTo>
                <a:lnTo>
                  <a:pt x="993801" y="1167063"/>
                </a:lnTo>
                <a:lnTo>
                  <a:pt x="968342" y="1162224"/>
                </a:lnTo>
                <a:lnTo>
                  <a:pt x="951369" y="1158531"/>
                </a:lnTo>
                <a:lnTo>
                  <a:pt x="937714" y="1164453"/>
                </a:lnTo>
                <a:lnTo>
                  <a:pt x="909893" y="1182728"/>
                </a:lnTo>
                <a:lnTo>
                  <a:pt x="937840" y="1177124"/>
                </a:lnTo>
                <a:lnTo>
                  <a:pt x="921186" y="1184319"/>
                </a:lnTo>
                <a:lnTo>
                  <a:pt x="930310" y="1188775"/>
                </a:lnTo>
                <a:lnTo>
                  <a:pt x="970892" y="1192532"/>
                </a:lnTo>
                <a:cubicBezTo>
                  <a:pt x="958269" y="1192532"/>
                  <a:pt x="945341" y="1192982"/>
                  <a:pt x="932799" y="1192087"/>
                </a:cubicBezTo>
                <a:cubicBezTo>
                  <a:pt x="917779" y="1191007"/>
                  <a:pt x="899597" y="1187674"/>
                  <a:pt x="885836" y="1193233"/>
                </a:cubicBezTo>
                <a:cubicBezTo>
                  <a:pt x="879754" y="1195688"/>
                  <a:pt x="883458" y="1200396"/>
                  <a:pt x="883540" y="1203803"/>
                </a:cubicBezTo>
                <a:cubicBezTo>
                  <a:pt x="883626" y="1207363"/>
                  <a:pt x="881206" y="1210513"/>
                  <a:pt x="878242" y="1213609"/>
                </a:cubicBezTo>
                <a:cubicBezTo>
                  <a:pt x="845928" y="1247318"/>
                  <a:pt x="847087" y="1284364"/>
                  <a:pt x="831089" y="1320451"/>
                </a:cubicBezTo>
                <a:lnTo>
                  <a:pt x="843851" y="1319049"/>
                </a:lnTo>
                <a:cubicBezTo>
                  <a:pt x="837506" y="1324209"/>
                  <a:pt x="829548" y="1328624"/>
                  <a:pt x="825346" y="1334522"/>
                </a:cubicBezTo>
                <a:cubicBezTo>
                  <a:pt x="816966" y="1346289"/>
                  <a:pt x="815464" y="1359310"/>
                  <a:pt x="806076" y="1370877"/>
                </a:cubicBezTo>
                <a:cubicBezTo>
                  <a:pt x="802337" y="1375491"/>
                  <a:pt x="791139" y="1378854"/>
                  <a:pt x="782339" y="1375652"/>
                </a:cubicBezTo>
                <a:cubicBezTo>
                  <a:pt x="776157" y="1373420"/>
                  <a:pt x="785148" y="1362888"/>
                  <a:pt x="786613" y="1359794"/>
                </a:cubicBezTo>
                <a:cubicBezTo>
                  <a:pt x="793514" y="1345240"/>
                  <a:pt x="807284" y="1328742"/>
                  <a:pt x="806586" y="1313509"/>
                </a:cubicBezTo>
                <a:cubicBezTo>
                  <a:pt x="806555" y="1312848"/>
                  <a:pt x="805989" y="1312313"/>
                  <a:pt x="805628" y="1311726"/>
                </a:cubicBezTo>
                <a:lnTo>
                  <a:pt x="805884" y="1310962"/>
                </a:lnTo>
                <a:lnTo>
                  <a:pt x="804991" y="1310581"/>
                </a:lnTo>
                <a:cubicBezTo>
                  <a:pt x="802004" y="1307556"/>
                  <a:pt x="795285" y="1305414"/>
                  <a:pt x="790442" y="1303704"/>
                </a:cubicBezTo>
                <a:cubicBezTo>
                  <a:pt x="786703" y="1302380"/>
                  <a:pt x="782780" y="1301195"/>
                  <a:pt x="778956" y="1299948"/>
                </a:cubicBezTo>
                <a:lnTo>
                  <a:pt x="775192" y="1298420"/>
                </a:lnTo>
                <a:lnTo>
                  <a:pt x="766833" y="1296000"/>
                </a:lnTo>
                <a:cubicBezTo>
                  <a:pt x="756987" y="1292967"/>
                  <a:pt x="747031" y="1290046"/>
                  <a:pt x="737098" y="1287149"/>
                </a:cubicBezTo>
                <a:cubicBezTo>
                  <a:pt x="724440" y="1283451"/>
                  <a:pt x="711531" y="1279965"/>
                  <a:pt x="698941" y="1276197"/>
                </a:cubicBezTo>
                <a:cubicBezTo>
                  <a:pt x="696301" y="1275406"/>
                  <a:pt x="692613" y="1274224"/>
                  <a:pt x="688924" y="1273460"/>
                </a:cubicBezTo>
                <a:lnTo>
                  <a:pt x="681139" y="1271231"/>
                </a:lnTo>
                <a:lnTo>
                  <a:pt x="681906" y="1273268"/>
                </a:lnTo>
                <a:cubicBezTo>
                  <a:pt x="679620" y="1274370"/>
                  <a:pt x="681264" y="1277073"/>
                  <a:pt x="682034" y="1278298"/>
                </a:cubicBezTo>
                <a:cubicBezTo>
                  <a:pt x="687309" y="1286686"/>
                  <a:pt x="681448" y="1292421"/>
                  <a:pt x="679417" y="1300775"/>
                </a:cubicBezTo>
                <a:cubicBezTo>
                  <a:pt x="675497" y="1316860"/>
                  <a:pt x="681430" y="1335228"/>
                  <a:pt x="684202" y="1351333"/>
                </a:cubicBezTo>
                <a:cubicBezTo>
                  <a:pt x="685374" y="1358139"/>
                  <a:pt x="689118" y="1366506"/>
                  <a:pt x="686945" y="1373298"/>
                </a:cubicBezTo>
                <a:cubicBezTo>
                  <a:pt x="685179" y="1378814"/>
                  <a:pt x="646824" y="1378101"/>
                  <a:pt x="640685" y="1375020"/>
                </a:cubicBezTo>
                <a:cubicBezTo>
                  <a:pt x="633019" y="1371146"/>
                  <a:pt x="631784" y="1360870"/>
                  <a:pt x="628243" y="1355598"/>
                </a:cubicBezTo>
                <a:cubicBezTo>
                  <a:pt x="622311" y="1346773"/>
                  <a:pt x="617726" y="1337578"/>
                  <a:pt x="611333" y="1328855"/>
                </a:cubicBezTo>
                <a:cubicBezTo>
                  <a:pt x="601919" y="1316000"/>
                  <a:pt x="598645" y="1301836"/>
                  <a:pt x="587085" y="1289504"/>
                </a:cubicBezTo>
                <a:cubicBezTo>
                  <a:pt x="587097" y="1303737"/>
                  <a:pt x="588540" y="1319086"/>
                  <a:pt x="593084" y="1333121"/>
                </a:cubicBezTo>
                <a:cubicBezTo>
                  <a:pt x="595339" y="1340092"/>
                  <a:pt x="605141" y="1347029"/>
                  <a:pt x="603612" y="1354198"/>
                </a:cubicBezTo>
                <a:cubicBezTo>
                  <a:pt x="602896" y="1357561"/>
                  <a:pt x="600418" y="1360708"/>
                  <a:pt x="599082" y="1364004"/>
                </a:cubicBezTo>
                <a:cubicBezTo>
                  <a:pt x="597798" y="1367165"/>
                  <a:pt x="598476" y="1371415"/>
                  <a:pt x="595444" y="1374254"/>
                </a:cubicBezTo>
                <a:cubicBezTo>
                  <a:pt x="591712" y="1377752"/>
                  <a:pt x="577336" y="1377428"/>
                  <a:pt x="573367" y="1374254"/>
                </a:cubicBezTo>
                <a:cubicBezTo>
                  <a:pt x="568480" y="1370353"/>
                  <a:pt x="569143" y="1364233"/>
                  <a:pt x="566413" y="1359794"/>
                </a:cubicBezTo>
                <a:cubicBezTo>
                  <a:pt x="561602" y="1351979"/>
                  <a:pt x="551478" y="1345576"/>
                  <a:pt x="548994" y="1337323"/>
                </a:cubicBezTo>
                <a:cubicBezTo>
                  <a:pt x="551786" y="1338595"/>
                  <a:pt x="559602" y="1343712"/>
                  <a:pt x="563924" y="1342352"/>
                </a:cubicBezTo>
                <a:cubicBezTo>
                  <a:pt x="571366" y="1340008"/>
                  <a:pt x="565015" y="1326917"/>
                  <a:pt x="564562" y="1323250"/>
                </a:cubicBezTo>
                <a:cubicBezTo>
                  <a:pt x="562962" y="1310321"/>
                  <a:pt x="561700" y="1296841"/>
                  <a:pt x="561690" y="1283900"/>
                </a:cubicBezTo>
                <a:cubicBezTo>
                  <a:pt x="561686" y="1275906"/>
                  <a:pt x="563804" y="1266932"/>
                  <a:pt x="555055" y="1260023"/>
                </a:cubicBezTo>
                <a:cubicBezTo>
                  <a:pt x="544054" y="1251331"/>
                  <a:pt x="521900" y="1238512"/>
                  <a:pt x="503242" y="1235064"/>
                </a:cubicBezTo>
                <a:cubicBezTo>
                  <a:pt x="493173" y="1233199"/>
                  <a:pt x="480774" y="1234901"/>
                  <a:pt x="470191" y="1234108"/>
                </a:cubicBezTo>
                <a:cubicBezTo>
                  <a:pt x="458116" y="1233200"/>
                  <a:pt x="444048" y="1230852"/>
                  <a:pt x="432097" y="1233025"/>
                </a:cubicBezTo>
                <a:cubicBezTo>
                  <a:pt x="421060" y="1235031"/>
                  <a:pt x="411722" y="1239642"/>
                  <a:pt x="401597" y="1242704"/>
                </a:cubicBezTo>
                <a:cubicBezTo>
                  <a:pt x="387439" y="1246978"/>
                  <a:pt x="371323" y="1250549"/>
                  <a:pt x="355848" y="1253083"/>
                </a:cubicBezTo>
                <a:cubicBezTo>
                  <a:pt x="318633" y="1259160"/>
                  <a:pt x="279506" y="1261144"/>
                  <a:pt x="241439" y="1265117"/>
                </a:cubicBezTo>
                <a:cubicBezTo>
                  <a:pt x="218468" y="1267513"/>
                  <a:pt x="195827" y="1272334"/>
                  <a:pt x="172846" y="1274095"/>
                </a:cubicBezTo>
                <a:cubicBezTo>
                  <a:pt x="182353" y="1268199"/>
                  <a:pt x="196492" y="1264773"/>
                  <a:pt x="208386" y="1260531"/>
                </a:cubicBezTo>
                <a:cubicBezTo>
                  <a:pt x="255816" y="1243602"/>
                  <a:pt x="308075" y="1236084"/>
                  <a:pt x="360894" y="1226530"/>
                </a:cubicBezTo>
                <a:cubicBezTo>
                  <a:pt x="370829" y="1224733"/>
                  <a:pt x="379165" y="1221105"/>
                  <a:pt x="388906" y="1219080"/>
                </a:cubicBezTo>
                <a:cubicBezTo>
                  <a:pt x="406258" y="1215466"/>
                  <a:pt x="428862" y="1213773"/>
                  <a:pt x="447353" y="1213605"/>
                </a:cubicBezTo>
                <a:lnTo>
                  <a:pt x="406644" y="1198705"/>
                </a:lnTo>
                <a:lnTo>
                  <a:pt x="345643" y="1165850"/>
                </a:lnTo>
                <a:cubicBezTo>
                  <a:pt x="362202" y="1167316"/>
                  <a:pt x="376576" y="1172182"/>
                  <a:pt x="391393" y="1176228"/>
                </a:cubicBezTo>
                <a:cubicBezTo>
                  <a:pt x="395293" y="1177290"/>
                  <a:pt x="404821" y="1180286"/>
                  <a:pt x="408558" y="1177565"/>
                </a:cubicBezTo>
                <a:cubicBezTo>
                  <a:pt x="414296" y="1173379"/>
                  <a:pt x="392719" y="1170260"/>
                  <a:pt x="388905" y="1169478"/>
                </a:cubicBezTo>
                <a:cubicBezTo>
                  <a:pt x="364859" y="1164522"/>
                  <a:pt x="338622" y="1163297"/>
                  <a:pt x="315143" y="1157445"/>
                </a:cubicBezTo>
                <a:lnTo>
                  <a:pt x="348195" y="1154580"/>
                </a:lnTo>
                <a:lnTo>
                  <a:pt x="419405" y="1160248"/>
                </a:lnTo>
                <a:cubicBezTo>
                  <a:pt x="408422" y="1148358"/>
                  <a:pt x="386713" y="1150427"/>
                  <a:pt x="365997" y="1150377"/>
                </a:cubicBezTo>
                <a:cubicBezTo>
                  <a:pt x="324993" y="1150268"/>
                  <a:pt x="284741" y="1144999"/>
                  <a:pt x="243996" y="1143373"/>
                </a:cubicBezTo>
                <a:cubicBezTo>
                  <a:pt x="253602" y="1138929"/>
                  <a:pt x="267830" y="1139293"/>
                  <a:pt x="279602" y="1137897"/>
                </a:cubicBezTo>
                <a:cubicBezTo>
                  <a:pt x="317175" y="1133429"/>
                  <a:pt x="364385" y="1131965"/>
                  <a:pt x="401603" y="1137771"/>
                </a:cubicBezTo>
                <a:lnTo>
                  <a:pt x="279602" y="1087152"/>
                </a:lnTo>
                <a:cubicBezTo>
                  <a:pt x="291311" y="1087733"/>
                  <a:pt x="301434" y="1090637"/>
                  <a:pt x="312653" y="1092309"/>
                </a:cubicBezTo>
                <a:cubicBezTo>
                  <a:pt x="347546" y="1097497"/>
                  <a:pt x="380148" y="1103288"/>
                  <a:pt x="409194" y="1115931"/>
                </a:cubicBezTo>
                <a:cubicBezTo>
                  <a:pt x="420211" y="1120722"/>
                  <a:pt x="430388" y="1126013"/>
                  <a:pt x="441162" y="1130958"/>
                </a:cubicBezTo>
                <a:cubicBezTo>
                  <a:pt x="444760" y="1132608"/>
                  <a:pt x="450718" y="1135471"/>
                  <a:pt x="455837" y="1134204"/>
                </a:cubicBezTo>
                <a:cubicBezTo>
                  <a:pt x="459940" y="1133186"/>
                  <a:pt x="461016" y="1130059"/>
                  <a:pt x="461707" y="1127901"/>
                </a:cubicBezTo>
                <a:cubicBezTo>
                  <a:pt x="463795" y="1121377"/>
                  <a:pt x="464940" y="1114744"/>
                  <a:pt x="467195" y="1108226"/>
                </a:cubicBezTo>
                <a:cubicBezTo>
                  <a:pt x="470902" y="1097510"/>
                  <a:pt x="472823" y="1086364"/>
                  <a:pt x="478425" y="1075881"/>
                </a:cubicBezTo>
                <a:cubicBezTo>
                  <a:pt x="486055" y="1061606"/>
                  <a:pt x="497998" y="1048753"/>
                  <a:pt x="508351" y="1035131"/>
                </a:cubicBezTo>
                <a:lnTo>
                  <a:pt x="482893" y="1043600"/>
                </a:lnTo>
                <a:cubicBezTo>
                  <a:pt x="489610" y="1031799"/>
                  <a:pt x="508495" y="1019573"/>
                  <a:pt x="522134" y="1009854"/>
                </a:cubicBezTo>
                <a:cubicBezTo>
                  <a:pt x="528107" y="1005594"/>
                  <a:pt x="538989" y="1000224"/>
                  <a:pt x="538661" y="994381"/>
                </a:cubicBezTo>
                <a:cubicBezTo>
                  <a:pt x="537909" y="981104"/>
                  <a:pt x="509867" y="990216"/>
                  <a:pt x="498143" y="992471"/>
                </a:cubicBezTo>
                <a:cubicBezTo>
                  <a:pt x="468831" y="998099"/>
                  <a:pt x="438889" y="1003066"/>
                  <a:pt x="409195" y="1008070"/>
                </a:cubicBezTo>
                <a:cubicBezTo>
                  <a:pt x="395560" y="1010365"/>
                  <a:pt x="382686" y="1014201"/>
                  <a:pt x="368550" y="1015456"/>
                </a:cubicBezTo>
                <a:cubicBezTo>
                  <a:pt x="374251" y="1009311"/>
                  <a:pt x="386611" y="1006067"/>
                  <a:pt x="396497" y="1002212"/>
                </a:cubicBezTo>
                <a:cubicBezTo>
                  <a:pt x="422204" y="992179"/>
                  <a:pt x="449772" y="984230"/>
                  <a:pt x="477852" y="976489"/>
                </a:cubicBezTo>
                <a:cubicBezTo>
                  <a:pt x="488085" y="973667"/>
                  <a:pt x="503902" y="971033"/>
                  <a:pt x="511606" y="966236"/>
                </a:cubicBezTo>
                <a:cubicBezTo>
                  <a:pt x="519239" y="961479"/>
                  <a:pt x="504534" y="954561"/>
                  <a:pt x="498079" y="952291"/>
                </a:cubicBezTo>
                <a:cubicBezTo>
                  <a:pt x="477243" y="944960"/>
                  <a:pt x="456514" y="949766"/>
                  <a:pt x="434654" y="952228"/>
                </a:cubicBezTo>
                <a:cubicBezTo>
                  <a:pt x="446769" y="945223"/>
                  <a:pt x="461316" y="942339"/>
                  <a:pt x="477852" y="945224"/>
                </a:cubicBezTo>
                <a:lnTo>
                  <a:pt x="472748" y="938157"/>
                </a:lnTo>
                <a:cubicBezTo>
                  <a:pt x="477588" y="939282"/>
                  <a:pt x="485802" y="943083"/>
                  <a:pt x="491253" y="942422"/>
                </a:cubicBezTo>
                <a:cubicBezTo>
                  <a:pt x="498348" y="941560"/>
                  <a:pt x="492929" y="934494"/>
                  <a:pt x="491188" y="932553"/>
                </a:cubicBezTo>
                <a:cubicBezTo>
                  <a:pt x="483294" y="923734"/>
                  <a:pt x="472354" y="914276"/>
                  <a:pt x="459092" y="907658"/>
                </a:cubicBezTo>
                <a:cubicBezTo>
                  <a:pt x="453572" y="904902"/>
                  <a:pt x="447195" y="902360"/>
                  <a:pt x="443906" y="898553"/>
                </a:cubicBezTo>
                <a:cubicBezTo>
                  <a:pt x="439755" y="893743"/>
                  <a:pt x="434137" y="880982"/>
                  <a:pt x="421190" y="880979"/>
                </a:cubicBezTo>
                <a:cubicBezTo>
                  <a:pt x="415340" y="880976"/>
                  <a:pt x="416860" y="888508"/>
                  <a:pt x="416852" y="890403"/>
                </a:cubicBezTo>
                <a:lnTo>
                  <a:pt x="391520" y="867926"/>
                </a:lnTo>
                <a:lnTo>
                  <a:pt x="377164" y="861495"/>
                </a:lnTo>
                <a:lnTo>
                  <a:pt x="372123" y="866589"/>
                </a:lnTo>
                <a:lnTo>
                  <a:pt x="373655" y="883399"/>
                </a:lnTo>
                <a:lnTo>
                  <a:pt x="368805" y="924149"/>
                </a:lnTo>
                <a:lnTo>
                  <a:pt x="358405" y="953630"/>
                </a:lnTo>
                <a:lnTo>
                  <a:pt x="332946" y="865124"/>
                </a:lnTo>
                <a:lnTo>
                  <a:pt x="336519" y="842648"/>
                </a:lnTo>
                <a:lnTo>
                  <a:pt x="331670" y="836217"/>
                </a:lnTo>
                <a:lnTo>
                  <a:pt x="319929" y="839909"/>
                </a:lnTo>
                <a:lnTo>
                  <a:pt x="296640" y="852708"/>
                </a:lnTo>
                <a:lnTo>
                  <a:pt x="278774" y="869326"/>
                </a:lnTo>
                <a:lnTo>
                  <a:pt x="303467" y="897405"/>
                </a:lnTo>
                <a:lnTo>
                  <a:pt x="312656" y="925549"/>
                </a:lnTo>
                <a:lnTo>
                  <a:pt x="292237" y="910077"/>
                </a:lnTo>
                <a:lnTo>
                  <a:pt x="260013" y="888937"/>
                </a:lnTo>
                <a:lnTo>
                  <a:pt x="241446" y="874929"/>
                </a:lnTo>
                <a:lnTo>
                  <a:pt x="243998" y="918481"/>
                </a:lnTo>
                <a:lnTo>
                  <a:pt x="236405" y="940957"/>
                </a:lnTo>
                <a:lnTo>
                  <a:pt x="226196" y="869326"/>
                </a:lnTo>
                <a:lnTo>
                  <a:pt x="186954" y="904474"/>
                </a:lnTo>
                <a:lnTo>
                  <a:pt x="101068" y="962097"/>
                </a:lnTo>
                <a:lnTo>
                  <a:pt x="48300" y="995780"/>
                </a:lnTo>
                <a:lnTo>
                  <a:pt x="76567" y="959232"/>
                </a:lnTo>
                <a:lnTo>
                  <a:pt x="107705" y="924149"/>
                </a:lnTo>
                <a:lnTo>
                  <a:pt x="188104" y="877732"/>
                </a:lnTo>
                <a:lnTo>
                  <a:pt x="121998" y="901099"/>
                </a:lnTo>
                <a:lnTo>
                  <a:pt x="73695" y="921284"/>
                </a:lnTo>
                <a:lnTo>
                  <a:pt x="139801" y="874931"/>
                </a:lnTo>
                <a:lnTo>
                  <a:pt x="12695" y="886200"/>
                </a:lnTo>
                <a:cubicBezTo>
                  <a:pt x="21012" y="881044"/>
                  <a:pt x="32729" y="878108"/>
                  <a:pt x="43195" y="874485"/>
                </a:cubicBezTo>
                <a:cubicBezTo>
                  <a:pt x="70292" y="865095"/>
                  <a:pt x="100126" y="855831"/>
                  <a:pt x="132143" y="852963"/>
                </a:cubicBezTo>
                <a:cubicBezTo>
                  <a:pt x="147080" y="851622"/>
                  <a:pt x="163664" y="855445"/>
                  <a:pt x="177893" y="853218"/>
                </a:cubicBezTo>
                <a:cubicBezTo>
                  <a:pt x="196968" y="850228"/>
                  <a:pt x="215998" y="838120"/>
                  <a:pt x="231301" y="831379"/>
                </a:cubicBezTo>
                <a:lnTo>
                  <a:pt x="185551" y="836981"/>
                </a:lnTo>
                <a:lnTo>
                  <a:pt x="43198" y="856657"/>
                </a:lnTo>
                <a:lnTo>
                  <a:pt x="81355" y="843031"/>
                </a:lnTo>
                <a:lnTo>
                  <a:pt x="124552" y="828322"/>
                </a:lnTo>
                <a:lnTo>
                  <a:pt x="160159" y="817306"/>
                </a:lnTo>
                <a:lnTo>
                  <a:pt x="43198" y="805909"/>
                </a:lnTo>
                <a:lnTo>
                  <a:pt x="0" y="799033"/>
                </a:lnTo>
                <a:lnTo>
                  <a:pt x="160162" y="797631"/>
                </a:lnTo>
                <a:lnTo>
                  <a:pt x="88952" y="769934"/>
                </a:lnTo>
                <a:lnTo>
                  <a:pt x="27951" y="738607"/>
                </a:lnTo>
                <a:cubicBezTo>
                  <a:pt x="63591" y="740157"/>
                  <a:pt x="106216" y="752300"/>
                  <a:pt x="137255" y="761720"/>
                </a:cubicBezTo>
                <a:cubicBezTo>
                  <a:pt x="149801" y="765528"/>
                  <a:pt x="162038" y="771090"/>
                  <a:pt x="175412" y="773882"/>
                </a:cubicBezTo>
                <a:cubicBezTo>
                  <a:pt x="186912" y="776279"/>
                  <a:pt x="199133" y="773897"/>
                  <a:pt x="210952" y="773817"/>
                </a:cubicBezTo>
                <a:cubicBezTo>
                  <a:pt x="226151" y="773713"/>
                  <a:pt x="242016" y="775915"/>
                  <a:pt x="256702" y="777956"/>
                </a:cubicBezTo>
                <a:cubicBezTo>
                  <a:pt x="232566" y="762478"/>
                  <a:pt x="211160" y="767930"/>
                  <a:pt x="180452" y="772354"/>
                </a:cubicBezTo>
                <a:lnTo>
                  <a:pt x="203040" y="760573"/>
                </a:lnTo>
                <a:lnTo>
                  <a:pt x="193150" y="750387"/>
                </a:lnTo>
                <a:lnTo>
                  <a:pt x="147401" y="734405"/>
                </a:lnTo>
                <a:lnTo>
                  <a:pt x="208401" y="743128"/>
                </a:lnTo>
                <a:lnTo>
                  <a:pt x="236413" y="748412"/>
                </a:lnTo>
                <a:lnTo>
                  <a:pt x="266913" y="742554"/>
                </a:lnTo>
                <a:lnTo>
                  <a:pt x="312662" y="733003"/>
                </a:lnTo>
                <a:lnTo>
                  <a:pt x="236413" y="727527"/>
                </a:lnTo>
                <a:lnTo>
                  <a:pt x="172860" y="724534"/>
                </a:lnTo>
                <a:lnTo>
                  <a:pt x="325355" y="714984"/>
                </a:lnTo>
                <a:lnTo>
                  <a:pt x="409198" y="733003"/>
                </a:lnTo>
                <a:lnTo>
                  <a:pt x="376146" y="699257"/>
                </a:lnTo>
                <a:lnTo>
                  <a:pt x="368553" y="682447"/>
                </a:lnTo>
                <a:lnTo>
                  <a:pt x="350049" y="671878"/>
                </a:lnTo>
                <a:lnTo>
                  <a:pt x="339265" y="657296"/>
                </a:lnTo>
                <a:lnTo>
                  <a:pt x="320250" y="654623"/>
                </a:lnTo>
                <a:lnTo>
                  <a:pt x="279605" y="649083"/>
                </a:lnTo>
                <a:lnTo>
                  <a:pt x="200803" y="633165"/>
                </a:lnTo>
                <a:lnTo>
                  <a:pt x="122000" y="616356"/>
                </a:lnTo>
                <a:cubicBezTo>
                  <a:pt x="142906" y="616356"/>
                  <a:pt x="164819" y="615342"/>
                  <a:pt x="185551" y="616992"/>
                </a:cubicBezTo>
                <a:cubicBezTo>
                  <a:pt x="237302" y="621101"/>
                  <a:pt x="282849" y="633567"/>
                  <a:pt x="327904" y="647236"/>
                </a:cubicBezTo>
                <a:cubicBezTo>
                  <a:pt x="300809" y="629435"/>
                  <a:pt x="270944" y="610826"/>
                  <a:pt x="253313" y="589614"/>
                </a:cubicBezTo>
                <a:cubicBezTo>
                  <a:pt x="247942" y="583150"/>
                  <a:pt x="241009" y="577040"/>
                  <a:pt x="238892" y="569939"/>
                </a:cubicBezTo>
                <a:lnTo>
                  <a:pt x="322799" y="630427"/>
                </a:lnTo>
                <a:lnTo>
                  <a:pt x="323374" y="599482"/>
                </a:lnTo>
                <a:lnTo>
                  <a:pt x="350492" y="550264"/>
                </a:lnTo>
                <a:lnTo>
                  <a:pt x="383800" y="522185"/>
                </a:lnTo>
                <a:lnTo>
                  <a:pt x="370272" y="553130"/>
                </a:lnTo>
                <a:lnTo>
                  <a:pt x="354128" y="598084"/>
                </a:lnTo>
                <a:lnTo>
                  <a:pt x="337284" y="624762"/>
                </a:lnTo>
                <a:lnTo>
                  <a:pt x="332115" y="637433"/>
                </a:lnTo>
                <a:lnTo>
                  <a:pt x="367529" y="663029"/>
                </a:lnTo>
                <a:lnTo>
                  <a:pt x="383799" y="680985"/>
                </a:lnTo>
                <a:lnTo>
                  <a:pt x="378822" y="657108"/>
                </a:lnTo>
                <a:lnTo>
                  <a:pt x="368550" y="640235"/>
                </a:lnTo>
                <a:lnTo>
                  <a:pt x="381247" y="645839"/>
                </a:lnTo>
                <a:lnTo>
                  <a:pt x="396498" y="643037"/>
                </a:lnTo>
                <a:cubicBezTo>
                  <a:pt x="383881" y="652306"/>
                  <a:pt x="384832" y="668483"/>
                  <a:pt x="390181" y="679521"/>
                </a:cubicBezTo>
                <a:cubicBezTo>
                  <a:pt x="392183" y="683653"/>
                  <a:pt x="397711" y="686836"/>
                  <a:pt x="400007" y="690919"/>
                </a:cubicBezTo>
                <a:cubicBezTo>
                  <a:pt x="403380" y="696905"/>
                  <a:pt x="404706" y="703155"/>
                  <a:pt x="408429" y="709128"/>
                </a:cubicBezTo>
                <a:cubicBezTo>
                  <a:pt x="411368" y="713835"/>
                  <a:pt x="416583" y="728895"/>
                  <a:pt x="426679" y="730395"/>
                </a:cubicBezTo>
                <a:cubicBezTo>
                  <a:pt x="429655" y="730835"/>
                  <a:pt x="429839" y="728093"/>
                  <a:pt x="430061" y="727147"/>
                </a:cubicBezTo>
                <a:cubicBezTo>
                  <a:pt x="431296" y="721866"/>
                  <a:pt x="435751" y="718207"/>
                  <a:pt x="444801" y="716068"/>
                </a:cubicBezTo>
                <a:cubicBezTo>
                  <a:pt x="474764" y="708974"/>
                  <a:pt x="503490" y="703458"/>
                  <a:pt x="536302" y="703462"/>
                </a:cubicBezTo>
                <a:lnTo>
                  <a:pt x="508354" y="713203"/>
                </a:lnTo>
                <a:lnTo>
                  <a:pt x="494189" y="718296"/>
                </a:lnTo>
                <a:lnTo>
                  <a:pt x="503313" y="723709"/>
                </a:lnTo>
                <a:lnTo>
                  <a:pt x="542108" y="732113"/>
                </a:lnTo>
                <a:lnTo>
                  <a:pt x="548234" y="714731"/>
                </a:lnTo>
                <a:lnTo>
                  <a:pt x="553211" y="673981"/>
                </a:lnTo>
                <a:lnTo>
                  <a:pt x="549510" y="661310"/>
                </a:lnTo>
                <a:lnTo>
                  <a:pt x="559082" y="627564"/>
                </a:lnTo>
                <a:lnTo>
                  <a:pt x="556720" y="588214"/>
                </a:lnTo>
                <a:lnTo>
                  <a:pt x="556146" y="553131"/>
                </a:lnTo>
                <a:lnTo>
                  <a:pt x="547979" y="529191"/>
                </a:lnTo>
                <a:lnTo>
                  <a:pt x="537131" y="478635"/>
                </a:lnTo>
                <a:lnTo>
                  <a:pt x="513394" y="456159"/>
                </a:lnTo>
                <a:lnTo>
                  <a:pt x="533749" y="458960"/>
                </a:lnTo>
                <a:lnTo>
                  <a:pt x="538853" y="465965"/>
                </a:lnTo>
                <a:lnTo>
                  <a:pt x="533749" y="430817"/>
                </a:lnTo>
                <a:cubicBezTo>
                  <a:pt x="500936" y="448023"/>
                  <a:pt x="501493" y="477020"/>
                  <a:pt x="477852" y="496909"/>
                </a:cubicBezTo>
                <a:lnTo>
                  <a:pt x="485191" y="450492"/>
                </a:lnTo>
                <a:lnTo>
                  <a:pt x="518499" y="391467"/>
                </a:lnTo>
                <a:lnTo>
                  <a:pt x="457498" y="419611"/>
                </a:lnTo>
                <a:lnTo>
                  <a:pt x="393946" y="453293"/>
                </a:lnTo>
                <a:cubicBezTo>
                  <a:pt x="403311" y="430120"/>
                  <a:pt x="426788" y="411674"/>
                  <a:pt x="455456" y="394332"/>
                </a:cubicBezTo>
                <a:cubicBezTo>
                  <a:pt x="465495" y="388262"/>
                  <a:pt x="477605" y="383371"/>
                  <a:pt x="487808" y="377395"/>
                </a:cubicBezTo>
                <a:cubicBezTo>
                  <a:pt x="491222" y="375393"/>
                  <a:pt x="496643" y="372558"/>
                  <a:pt x="496741" y="369564"/>
                </a:cubicBezTo>
                <a:cubicBezTo>
                  <a:pt x="496859" y="365855"/>
                  <a:pt x="486871" y="366729"/>
                  <a:pt x="482894" y="367144"/>
                </a:cubicBezTo>
                <a:cubicBezTo>
                  <a:pt x="470239" y="368455"/>
                  <a:pt x="448341" y="369450"/>
                  <a:pt x="438419" y="374211"/>
                </a:cubicBezTo>
                <a:cubicBezTo>
                  <a:pt x="431197" y="377677"/>
                  <a:pt x="428451" y="383875"/>
                  <a:pt x="425275" y="388664"/>
                </a:cubicBezTo>
                <a:cubicBezTo>
                  <a:pt x="416614" y="401731"/>
                  <a:pt x="414127" y="417279"/>
                  <a:pt x="401602" y="429414"/>
                </a:cubicBezTo>
                <a:cubicBezTo>
                  <a:pt x="397785" y="400234"/>
                  <a:pt x="394356" y="372845"/>
                  <a:pt x="404154" y="343711"/>
                </a:cubicBezTo>
                <a:lnTo>
                  <a:pt x="299893" y="394329"/>
                </a:lnTo>
                <a:lnTo>
                  <a:pt x="246550" y="423810"/>
                </a:lnTo>
                <a:cubicBezTo>
                  <a:pt x="248918" y="409498"/>
                  <a:pt x="267956" y="393865"/>
                  <a:pt x="284006" y="383060"/>
                </a:cubicBezTo>
                <a:cubicBezTo>
                  <a:pt x="315315" y="361978"/>
                  <a:pt x="346273" y="343670"/>
                  <a:pt x="388905" y="329639"/>
                </a:cubicBezTo>
                <a:lnTo>
                  <a:pt x="363447" y="326838"/>
                </a:lnTo>
                <a:lnTo>
                  <a:pt x="363447" y="324037"/>
                </a:lnTo>
                <a:lnTo>
                  <a:pt x="408622" y="325309"/>
                </a:lnTo>
                <a:lnTo>
                  <a:pt x="417428" y="317033"/>
                </a:lnTo>
                <a:lnTo>
                  <a:pt x="381248" y="319516"/>
                </a:lnTo>
                <a:lnTo>
                  <a:pt x="330393" y="320152"/>
                </a:lnTo>
                <a:lnTo>
                  <a:pt x="277050" y="326838"/>
                </a:lnTo>
                <a:lnTo>
                  <a:pt x="314953" y="311811"/>
                </a:lnTo>
                <a:lnTo>
                  <a:pt x="312018" y="295893"/>
                </a:lnTo>
                <a:lnTo>
                  <a:pt x="297406" y="255143"/>
                </a:lnTo>
                <a:lnTo>
                  <a:pt x="263524" y="284688"/>
                </a:lnTo>
                <a:lnTo>
                  <a:pt x="225941" y="312767"/>
                </a:lnTo>
                <a:lnTo>
                  <a:pt x="195697" y="331041"/>
                </a:lnTo>
                <a:cubicBezTo>
                  <a:pt x="200306" y="307860"/>
                  <a:pt x="228476" y="288794"/>
                  <a:pt x="244000" y="267814"/>
                </a:cubicBezTo>
                <a:lnTo>
                  <a:pt x="124551" y="301560"/>
                </a:lnTo>
                <a:cubicBezTo>
                  <a:pt x="136388" y="283552"/>
                  <a:pt x="167849" y="272842"/>
                  <a:pt x="190211" y="259346"/>
                </a:cubicBezTo>
                <a:cubicBezTo>
                  <a:pt x="198322" y="254450"/>
                  <a:pt x="203000" y="248386"/>
                  <a:pt x="208396" y="242536"/>
                </a:cubicBezTo>
                <a:lnTo>
                  <a:pt x="73697" y="284688"/>
                </a:lnTo>
                <a:cubicBezTo>
                  <a:pt x="79162" y="277821"/>
                  <a:pt x="89637" y="272189"/>
                  <a:pt x="98134" y="266413"/>
                </a:cubicBezTo>
                <a:cubicBezTo>
                  <a:pt x="126773" y="246944"/>
                  <a:pt x="162145" y="232287"/>
                  <a:pt x="203355" y="221714"/>
                </a:cubicBezTo>
                <a:cubicBezTo>
                  <a:pt x="216456" y="218353"/>
                  <a:pt x="231431" y="218311"/>
                  <a:pt x="244000" y="214394"/>
                </a:cubicBezTo>
                <a:cubicBezTo>
                  <a:pt x="219451" y="214394"/>
                  <a:pt x="194844" y="214724"/>
                  <a:pt x="170302" y="214394"/>
                </a:cubicBezTo>
                <a:cubicBezTo>
                  <a:pt x="166659" y="214344"/>
                  <a:pt x="148544" y="214441"/>
                  <a:pt x="148544" y="211145"/>
                </a:cubicBezTo>
                <a:cubicBezTo>
                  <a:pt x="148544" y="209133"/>
                  <a:pt x="155185" y="208116"/>
                  <a:pt x="157731" y="207644"/>
                </a:cubicBezTo>
                <a:cubicBezTo>
                  <a:pt x="167748" y="205780"/>
                  <a:pt x="177963" y="204188"/>
                  <a:pt x="188104" y="202550"/>
                </a:cubicBezTo>
                <a:cubicBezTo>
                  <a:pt x="207756" y="199371"/>
                  <a:pt x="225799" y="196585"/>
                  <a:pt x="246551" y="197838"/>
                </a:cubicBezTo>
                <a:cubicBezTo>
                  <a:pt x="256184" y="198419"/>
                  <a:pt x="266697" y="203155"/>
                  <a:pt x="275775" y="202869"/>
                </a:cubicBezTo>
                <a:cubicBezTo>
                  <a:pt x="281108" y="202699"/>
                  <a:pt x="285374" y="199371"/>
                  <a:pt x="289941" y="198094"/>
                </a:cubicBezTo>
                <a:cubicBezTo>
                  <a:pt x="297634" y="195933"/>
                  <a:pt x="306744" y="196127"/>
                  <a:pt x="315145" y="196182"/>
                </a:cubicBezTo>
                <a:cubicBezTo>
                  <a:pt x="332974" y="196299"/>
                  <a:pt x="349732" y="200328"/>
                  <a:pt x="366000" y="204014"/>
                </a:cubicBezTo>
                <a:cubicBezTo>
                  <a:pt x="371031" y="205154"/>
                  <a:pt x="380996" y="208771"/>
                  <a:pt x="386481" y="206943"/>
                </a:cubicBezTo>
                <a:cubicBezTo>
                  <a:pt x="390840" y="205490"/>
                  <a:pt x="391583" y="201354"/>
                  <a:pt x="392862" y="198921"/>
                </a:cubicBezTo>
                <a:cubicBezTo>
                  <a:pt x="396083" y="192793"/>
                  <a:pt x="399630" y="186701"/>
                  <a:pt x="403263" y="180646"/>
                </a:cubicBezTo>
                <a:cubicBezTo>
                  <a:pt x="415412" y="160403"/>
                  <a:pt x="428138" y="142321"/>
                  <a:pt x="453543" y="125888"/>
                </a:cubicBezTo>
                <a:cubicBezTo>
                  <a:pt x="460837" y="121171"/>
                  <a:pt x="468852" y="116748"/>
                  <a:pt x="475684" y="111817"/>
                </a:cubicBezTo>
                <a:cubicBezTo>
                  <a:pt x="477655" y="110393"/>
                  <a:pt x="482992" y="107009"/>
                  <a:pt x="480024" y="105068"/>
                </a:cubicBezTo>
                <a:cubicBezTo>
                  <a:pt x="475551" y="102141"/>
                  <a:pt x="458199" y="105123"/>
                  <a:pt x="452395" y="105577"/>
                </a:cubicBezTo>
                <a:cubicBezTo>
                  <a:pt x="424114" y="107781"/>
                  <a:pt x="396654" y="112640"/>
                  <a:pt x="368552" y="114619"/>
                </a:cubicBezTo>
                <a:cubicBezTo>
                  <a:pt x="380892" y="102635"/>
                  <a:pt x="414778" y="96481"/>
                  <a:pt x="437146" y="92524"/>
                </a:cubicBezTo>
                <a:cubicBezTo>
                  <a:pt x="445831" y="90988"/>
                  <a:pt x="461616" y="90206"/>
                  <a:pt x="468093" y="86475"/>
                </a:cubicBezTo>
                <a:cubicBezTo>
                  <a:pt x="472010" y="84219"/>
                  <a:pt x="469950" y="80617"/>
                  <a:pt x="468284" y="78071"/>
                </a:cubicBezTo>
                <a:cubicBezTo>
                  <a:pt x="464801" y="72736"/>
                  <a:pt x="452343" y="58962"/>
                  <a:pt x="439569" y="60114"/>
                </a:cubicBezTo>
                <a:cubicBezTo>
                  <a:pt x="429579" y="61014"/>
                  <a:pt x="419619" y="66949"/>
                  <a:pt x="411750" y="70174"/>
                </a:cubicBezTo>
                <a:cubicBezTo>
                  <a:pt x="392937" y="77887"/>
                  <a:pt x="366507" y="89849"/>
                  <a:pt x="343157" y="92142"/>
                </a:cubicBezTo>
                <a:cubicBezTo>
                  <a:pt x="352258" y="82141"/>
                  <a:pt x="375618" y="75317"/>
                  <a:pt x="391395" y="68775"/>
                </a:cubicBezTo>
                <a:cubicBezTo>
                  <a:pt x="396181" y="66790"/>
                  <a:pt x="410985" y="62511"/>
                  <a:pt x="410984" y="58650"/>
                </a:cubicBezTo>
                <a:cubicBezTo>
                  <a:pt x="410984" y="54746"/>
                  <a:pt x="388856" y="52975"/>
                  <a:pt x="383802" y="52156"/>
                </a:cubicBezTo>
                <a:cubicBezTo>
                  <a:pt x="359927" y="48278"/>
                  <a:pt x="328294" y="42599"/>
                  <a:pt x="317696" y="28915"/>
                </a:cubicBezTo>
                <a:lnTo>
                  <a:pt x="421894" y="42923"/>
                </a:lnTo>
                <a:lnTo>
                  <a:pt x="388906" y="20446"/>
                </a:lnTo>
                <a:cubicBezTo>
                  <a:pt x="409107" y="24748"/>
                  <a:pt x="400632" y="13533"/>
                  <a:pt x="399052" y="6439"/>
                </a:cubicBezTo>
                <a:cubicBezTo>
                  <a:pt x="408992" y="13472"/>
                  <a:pt x="407361" y="32073"/>
                  <a:pt x="424383" y="35282"/>
                </a:cubicBezTo>
                <a:cubicBezTo>
                  <a:pt x="430979" y="36524"/>
                  <a:pt x="433963" y="31384"/>
                  <a:pt x="435677" y="28915"/>
                </a:cubicBezTo>
                <a:cubicBezTo>
                  <a:pt x="439945" y="22763"/>
                  <a:pt x="442903" y="14791"/>
                  <a:pt x="452267" y="10257"/>
                </a:cubicBezTo>
                <a:cubicBezTo>
                  <a:pt x="470236" y="1560"/>
                  <a:pt x="475943" y="16664"/>
                  <a:pt x="474537" y="23247"/>
                </a:cubicBezTo>
                <a:cubicBezTo>
                  <a:pt x="473632" y="27490"/>
                  <a:pt x="472800" y="31637"/>
                  <a:pt x="472750" y="35917"/>
                </a:cubicBezTo>
                <a:lnTo>
                  <a:pt x="462605" y="30315"/>
                </a:lnTo>
                <a:lnTo>
                  <a:pt x="465923" y="51389"/>
                </a:lnTo>
                <a:lnTo>
                  <a:pt x="475302" y="58394"/>
                </a:lnTo>
                <a:cubicBezTo>
                  <a:pt x="475332" y="66459"/>
                  <a:pt x="478136" y="78327"/>
                  <a:pt x="489340" y="84245"/>
                </a:cubicBezTo>
                <a:cubicBezTo>
                  <a:pt x="496122" y="87829"/>
                  <a:pt x="513319" y="86930"/>
                  <a:pt x="516140" y="92459"/>
                </a:cubicBezTo>
                <a:cubicBezTo>
                  <a:pt x="518328" y="96747"/>
                  <a:pt x="508578" y="99040"/>
                  <a:pt x="503250" y="100546"/>
                </a:cubicBezTo>
                <a:cubicBezTo>
                  <a:pt x="514185" y="100323"/>
                  <a:pt x="527928" y="100446"/>
                  <a:pt x="538281" y="98444"/>
                </a:cubicBezTo>
                <a:cubicBezTo>
                  <a:pt x="551989" y="95790"/>
                  <a:pt x="562473" y="89791"/>
                  <a:pt x="576949" y="87620"/>
                </a:cubicBezTo>
                <a:cubicBezTo>
                  <a:pt x="591747" y="85400"/>
                  <a:pt x="612088" y="86388"/>
                  <a:pt x="624741" y="81317"/>
                </a:cubicBezTo>
                <a:cubicBezTo>
                  <a:pt x="640130" y="75147"/>
                  <a:pt x="651358" y="64846"/>
                  <a:pt x="664111" y="57120"/>
                </a:cubicBezTo>
                <a:cubicBezTo>
                  <a:pt x="694653" y="38614"/>
                  <a:pt x="734375" y="16102"/>
                  <a:pt x="777753" y="7265"/>
                </a:cubicBezTo>
                <a:cubicBezTo>
                  <a:pt x="790130" y="4743"/>
                  <a:pt x="803843" y="6245"/>
                  <a:pt x="815845" y="3509"/>
                </a:cubicBezTo>
                <a:cubicBezTo>
                  <a:pt x="821019" y="2329"/>
                  <a:pt x="827593" y="-149"/>
                  <a:pt x="833648" y="7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 w="149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7436AE84-8F44-48BC-99FD-85878D5C015D}"/>
              </a:ext>
            </a:extLst>
          </p:cNvPr>
          <p:cNvSpPr/>
          <p:nvPr/>
        </p:nvSpPr>
        <p:spPr>
          <a:xfrm flipV="1">
            <a:off x="6570788" y="4955844"/>
            <a:ext cx="720000" cy="720000"/>
          </a:xfrm>
          <a:custGeom>
            <a:avLst/>
            <a:gdLst>
              <a:gd name="connsiteX0" fmla="*/ 150386 w 165042"/>
              <a:gd name="connsiteY0" fmla="*/ 82357 h 166500"/>
              <a:gd name="connsiteX1" fmla="*/ 150614 w 165042"/>
              <a:gd name="connsiteY1" fmla="*/ 87020 h 166500"/>
              <a:gd name="connsiteX2" fmla="*/ 149928 w 165042"/>
              <a:gd name="connsiteY2" fmla="*/ 87006 h 166500"/>
              <a:gd name="connsiteX3" fmla="*/ 149214 w 165042"/>
              <a:gd name="connsiteY3" fmla="*/ 80342 h 166500"/>
              <a:gd name="connsiteX4" fmla="*/ 150605 w 165042"/>
              <a:gd name="connsiteY4" fmla="*/ 80491 h 166500"/>
              <a:gd name="connsiteX5" fmla="*/ 150442 w 165042"/>
              <a:gd name="connsiteY5" fmla="*/ 79935 h 166500"/>
              <a:gd name="connsiteX6" fmla="*/ 149094 w 165042"/>
              <a:gd name="connsiteY6" fmla="*/ 81894 h 166500"/>
              <a:gd name="connsiteX7" fmla="*/ 148208 w 165042"/>
              <a:gd name="connsiteY7" fmla="*/ 81291 h 166500"/>
              <a:gd name="connsiteX8" fmla="*/ 148027 w 165042"/>
              <a:gd name="connsiteY8" fmla="*/ 81300 h 166500"/>
              <a:gd name="connsiteX9" fmla="*/ 147396 w 165042"/>
              <a:gd name="connsiteY9" fmla="*/ 86833 h 166500"/>
              <a:gd name="connsiteX10" fmla="*/ 145139 w 165042"/>
              <a:gd name="connsiteY10" fmla="*/ 85638 h 166500"/>
              <a:gd name="connsiteX11" fmla="*/ 145500 w 165042"/>
              <a:gd name="connsiteY11" fmla="*/ 85127 h 166500"/>
              <a:gd name="connsiteX12" fmla="*/ 147391 w 165042"/>
              <a:gd name="connsiteY12" fmla="*/ 85679 h 166500"/>
              <a:gd name="connsiteX13" fmla="*/ 145079 w 165042"/>
              <a:gd name="connsiteY13" fmla="*/ 84029 h 166500"/>
              <a:gd name="connsiteX14" fmla="*/ 146084 w 165042"/>
              <a:gd name="connsiteY14" fmla="*/ 82083 h 166500"/>
              <a:gd name="connsiteX15" fmla="*/ 144614 w 165042"/>
              <a:gd name="connsiteY15" fmla="*/ 83273 h 166500"/>
              <a:gd name="connsiteX16" fmla="*/ 143048 w 165042"/>
              <a:gd name="connsiteY16" fmla="*/ 83700 h 166500"/>
              <a:gd name="connsiteX17" fmla="*/ 144837 w 165042"/>
              <a:gd name="connsiteY17" fmla="*/ 85499 h 166500"/>
              <a:gd name="connsiteX18" fmla="*/ 146764 w 165042"/>
              <a:gd name="connsiteY18" fmla="*/ 88010 h 166500"/>
              <a:gd name="connsiteX19" fmla="*/ 145712 w 165042"/>
              <a:gd name="connsiteY19" fmla="*/ 87551 h 166500"/>
              <a:gd name="connsiteX20" fmla="*/ 145115 w 165042"/>
              <a:gd name="connsiteY20" fmla="*/ 87176 h 166500"/>
              <a:gd name="connsiteX21" fmla="*/ 144210 w 165042"/>
              <a:gd name="connsiteY21" fmla="*/ 85757 h 166500"/>
              <a:gd name="connsiteX22" fmla="*/ 141921 w 165042"/>
              <a:gd name="connsiteY22" fmla="*/ 86554 h 166500"/>
              <a:gd name="connsiteX23" fmla="*/ 141772 w 165042"/>
              <a:gd name="connsiteY23" fmla="*/ 84431 h 166500"/>
              <a:gd name="connsiteX24" fmla="*/ 141512 w 165042"/>
              <a:gd name="connsiteY24" fmla="*/ 84440 h 166500"/>
              <a:gd name="connsiteX25" fmla="*/ 141985 w 165042"/>
              <a:gd name="connsiteY25" fmla="*/ 92259 h 166500"/>
              <a:gd name="connsiteX26" fmla="*/ 141248 w 165042"/>
              <a:gd name="connsiteY26" fmla="*/ 87976 h 166500"/>
              <a:gd name="connsiteX27" fmla="*/ 140027 w 165042"/>
              <a:gd name="connsiteY27" fmla="*/ 92200 h 166500"/>
              <a:gd name="connsiteX28" fmla="*/ 139888 w 165042"/>
              <a:gd name="connsiteY28" fmla="*/ 89429 h 166500"/>
              <a:gd name="connsiteX29" fmla="*/ 138785 w 165042"/>
              <a:gd name="connsiteY29" fmla="*/ 91829 h 166500"/>
              <a:gd name="connsiteX30" fmla="*/ 139410 w 165042"/>
              <a:gd name="connsiteY30" fmla="*/ 88608 h 166500"/>
              <a:gd name="connsiteX31" fmla="*/ 139410 w 165042"/>
              <a:gd name="connsiteY31" fmla="*/ 87477 h 166500"/>
              <a:gd name="connsiteX32" fmla="*/ 137608 w 165042"/>
              <a:gd name="connsiteY32" fmla="*/ 90926 h 166500"/>
              <a:gd name="connsiteX33" fmla="*/ 138173 w 165042"/>
              <a:gd name="connsiteY33" fmla="*/ 88140 h 166500"/>
              <a:gd name="connsiteX34" fmla="*/ 136686 w 165042"/>
              <a:gd name="connsiteY34" fmla="*/ 89975 h 166500"/>
              <a:gd name="connsiteX35" fmla="*/ 135672 w 165042"/>
              <a:gd name="connsiteY35" fmla="*/ 88019 h 166500"/>
              <a:gd name="connsiteX36" fmla="*/ 135598 w 165042"/>
              <a:gd name="connsiteY36" fmla="*/ 89492 h 166500"/>
              <a:gd name="connsiteX37" fmla="*/ 133503 w 165042"/>
              <a:gd name="connsiteY37" fmla="*/ 84867 h 166500"/>
              <a:gd name="connsiteX38" fmla="*/ 135403 w 165042"/>
              <a:gd name="connsiteY38" fmla="*/ 82073 h 166500"/>
              <a:gd name="connsiteX39" fmla="*/ 132775 w 165042"/>
              <a:gd name="connsiteY39" fmla="*/ 82059 h 166500"/>
              <a:gd name="connsiteX40" fmla="*/ 133128 w 165042"/>
              <a:gd name="connsiteY40" fmla="*/ 79635 h 166500"/>
              <a:gd name="connsiteX41" fmla="*/ 132542 w 165042"/>
              <a:gd name="connsiteY41" fmla="*/ 80664 h 166500"/>
              <a:gd name="connsiteX42" fmla="*/ 131684 w 165042"/>
              <a:gd name="connsiteY42" fmla="*/ 78732 h 166500"/>
              <a:gd name="connsiteX43" fmla="*/ 129816 w 165042"/>
              <a:gd name="connsiteY43" fmla="*/ 78612 h 166500"/>
              <a:gd name="connsiteX44" fmla="*/ 132561 w 165042"/>
              <a:gd name="connsiteY44" fmla="*/ 77519 h 166500"/>
              <a:gd name="connsiteX45" fmla="*/ 130318 w 165042"/>
              <a:gd name="connsiteY45" fmla="*/ 76606 h 166500"/>
              <a:gd name="connsiteX46" fmla="*/ 128326 w 165042"/>
              <a:gd name="connsiteY46" fmla="*/ 77848 h 166500"/>
              <a:gd name="connsiteX47" fmla="*/ 128103 w 165042"/>
              <a:gd name="connsiteY47" fmla="*/ 76476 h 166500"/>
              <a:gd name="connsiteX48" fmla="*/ 126633 w 165042"/>
              <a:gd name="connsiteY48" fmla="*/ 78310 h 166500"/>
              <a:gd name="connsiteX49" fmla="*/ 122236 w 165042"/>
              <a:gd name="connsiteY49" fmla="*/ 76479 h 166500"/>
              <a:gd name="connsiteX50" fmla="*/ 124757 w 165042"/>
              <a:gd name="connsiteY50" fmla="*/ 78249 h 166500"/>
              <a:gd name="connsiteX51" fmla="*/ 123390 w 165042"/>
              <a:gd name="connsiteY51" fmla="*/ 79069 h 166500"/>
              <a:gd name="connsiteX52" fmla="*/ 124725 w 165042"/>
              <a:gd name="connsiteY52" fmla="*/ 78754 h 166500"/>
              <a:gd name="connsiteX53" fmla="*/ 124713 w 165042"/>
              <a:gd name="connsiteY53" fmla="*/ 79756 h 166500"/>
              <a:gd name="connsiteX54" fmla="*/ 125922 w 165042"/>
              <a:gd name="connsiteY54" fmla="*/ 78093 h 166500"/>
              <a:gd name="connsiteX55" fmla="*/ 128828 w 165042"/>
              <a:gd name="connsiteY55" fmla="*/ 78848 h 166500"/>
              <a:gd name="connsiteX56" fmla="*/ 128192 w 165042"/>
              <a:gd name="connsiteY56" fmla="*/ 79696 h 166500"/>
              <a:gd name="connsiteX57" fmla="*/ 128893 w 165042"/>
              <a:gd name="connsiteY57" fmla="*/ 78876 h 166500"/>
              <a:gd name="connsiteX58" fmla="*/ 132013 w 165042"/>
              <a:gd name="connsiteY58" fmla="*/ 79947 h 166500"/>
              <a:gd name="connsiteX59" fmla="*/ 130757 w 165042"/>
              <a:gd name="connsiteY59" fmla="*/ 79835 h 166500"/>
              <a:gd name="connsiteX60" fmla="*/ 132472 w 165042"/>
              <a:gd name="connsiteY60" fmla="*/ 80740 h 166500"/>
              <a:gd name="connsiteX61" fmla="*/ 132463 w 165042"/>
              <a:gd name="connsiteY61" fmla="*/ 82120 h 166500"/>
              <a:gd name="connsiteX62" fmla="*/ 133904 w 165042"/>
              <a:gd name="connsiteY62" fmla="*/ 83205 h 166500"/>
              <a:gd name="connsiteX63" fmla="*/ 133589 w 165042"/>
              <a:gd name="connsiteY63" fmla="*/ 86203 h 166500"/>
              <a:gd name="connsiteX64" fmla="*/ 135387 w 165042"/>
              <a:gd name="connsiteY64" fmla="*/ 90994 h 166500"/>
              <a:gd name="connsiteX65" fmla="*/ 134670 w 165042"/>
              <a:gd name="connsiteY65" fmla="*/ 90989 h 166500"/>
              <a:gd name="connsiteX66" fmla="*/ 134618 w 165042"/>
              <a:gd name="connsiteY66" fmla="*/ 91606 h 166500"/>
              <a:gd name="connsiteX67" fmla="*/ 133900 w 165042"/>
              <a:gd name="connsiteY67" fmla="*/ 92620 h 166500"/>
              <a:gd name="connsiteX68" fmla="*/ 132134 w 165042"/>
              <a:gd name="connsiteY68" fmla="*/ 90899 h 166500"/>
              <a:gd name="connsiteX69" fmla="*/ 131564 w 165042"/>
              <a:gd name="connsiteY69" fmla="*/ 85341 h 166500"/>
              <a:gd name="connsiteX70" fmla="*/ 131415 w 165042"/>
              <a:gd name="connsiteY70" fmla="*/ 85327 h 166500"/>
              <a:gd name="connsiteX71" fmla="*/ 130920 w 165042"/>
              <a:gd name="connsiteY71" fmla="*/ 86583 h 166500"/>
              <a:gd name="connsiteX72" fmla="*/ 130550 w 165042"/>
              <a:gd name="connsiteY72" fmla="*/ 85828 h 166500"/>
              <a:gd name="connsiteX73" fmla="*/ 130447 w 165042"/>
              <a:gd name="connsiteY73" fmla="*/ 86624 h 166500"/>
              <a:gd name="connsiteX74" fmla="*/ 130109 w 165042"/>
              <a:gd name="connsiteY74" fmla="*/ 86624 h 166500"/>
              <a:gd name="connsiteX75" fmla="*/ 129813 w 165042"/>
              <a:gd name="connsiteY75" fmla="*/ 86462 h 166500"/>
              <a:gd name="connsiteX76" fmla="*/ 129600 w 165042"/>
              <a:gd name="connsiteY76" fmla="*/ 85859 h 166500"/>
              <a:gd name="connsiteX77" fmla="*/ 127116 w 165042"/>
              <a:gd name="connsiteY77" fmla="*/ 88671 h 166500"/>
              <a:gd name="connsiteX78" fmla="*/ 127394 w 165042"/>
              <a:gd name="connsiteY78" fmla="*/ 90076 h 166500"/>
              <a:gd name="connsiteX79" fmla="*/ 129813 w 165042"/>
              <a:gd name="connsiteY79" fmla="*/ 86462 h 166500"/>
              <a:gd name="connsiteX80" fmla="*/ 126041 w 165042"/>
              <a:gd name="connsiteY80" fmla="*/ 92120 h 166500"/>
              <a:gd name="connsiteX81" fmla="*/ 121234 w 165042"/>
              <a:gd name="connsiteY81" fmla="*/ 95267 h 166500"/>
              <a:gd name="connsiteX82" fmla="*/ 124780 w 165042"/>
              <a:gd name="connsiteY82" fmla="*/ 92101 h 166500"/>
              <a:gd name="connsiteX83" fmla="*/ 120391 w 165042"/>
              <a:gd name="connsiteY83" fmla="*/ 93658 h 166500"/>
              <a:gd name="connsiteX84" fmla="*/ 124872 w 165042"/>
              <a:gd name="connsiteY84" fmla="*/ 90845 h 166500"/>
              <a:gd name="connsiteX85" fmla="*/ 119908 w 165042"/>
              <a:gd name="connsiteY85" fmla="*/ 91925 h 166500"/>
              <a:gd name="connsiteX86" fmla="*/ 124835 w 165042"/>
              <a:gd name="connsiteY86" fmla="*/ 90080 h 166500"/>
              <a:gd name="connsiteX87" fmla="*/ 119524 w 165042"/>
              <a:gd name="connsiteY87" fmla="*/ 90052 h 166500"/>
              <a:gd name="connsiteX88" fmla="*/ 120826 w 165042"/>
              <a:gd name="connsiteY88" fmla="*/ 89204 h 166500"/>
              <a:gd name="connsiteX89" fmla="*/ 121489 w 165042"/>
              <a:gd name="connsiteY89" fmla="*/ 87577 h 166500"/>
              <a:gd name="connsiteX90" fmla="*/ 119472 w 165042"/>
              <a:gd name="connsiteY90" fmla="*/ 89316 h 166500"/>
              <a:gd name="connsiteX91" fmla="*/ 119435 w 165042"/>
              <a:gd name="connsiteY91" fmla="*/ 88579 h 166500"/>
              <a:gd name="connsiteX92" fmla="*/ 122498 w 165042"/>
              <a:gd name="connsiteY92" fmla="*/ 83837 h 166500"/>
              <a:gd name="connsiteX93" fmla="*/ 118989 w 165042"/>
              <a:gd name="connsiteY93" fmla="*/ 87842 h 166500"/>
              <a:gd name="connsiteX94" fmla="*/ 117794 w 165042"/>
              <a:gd name="connsiteY94" fmla="*/ 88022 h 166500"/>
              <a:gd name="connsiteX95" fmla="*/ 121028 w 165042"/>
              <a:gd name="connsiteY95" fmla="*/ 84569 h 166500"/>
              <a:gd name="connsiteX96" fmla="*/ 120185 w 165042"/>
              <a:gd name="connsiteY96" fmla="*/ 84267 h 166500"/>
              <a:gd name="connsiteX97" fmla="*/ 119848 w 165042"/>
              <a:gd name="connsiteY97" fmla="*/ 84147 h 166500"/>
              <a:gd name="connsiteX98" fmla="*/ 122731 w 165042"/>
              <a:gd name="connsiteY98" fmla="*/ 82362 h 166500"/>
              <a:gd name="connsiteX99" fmla="*/ 121187 w 165042"/>
              <a:gd name="connsiteY99" fmla="*/ 82079 h 166500"/>
              <a:gd name="connsiteX100" fmla="*/ 121823 w 165042"/>
              <a:gd name="connsiteY100" fmla="*/ 82783 h 166500"/>
              <a:gd name="connsiteX101" fmla="*/ 116173 w 165042"/>
              <a:gd name="connsiteY101" fmla="*/ 85216 h 166500"/>
              <a:gd name="connsiteX102" fmla="*/ 116021 w 165042"/>
              <a:gd name="connsiteY102" fmla="*/ 80150 h 166500"/>
              <a:gd name="connsiteX103" fmla="*/ 115678 w 165042"/>
              <a:gd name="connsiteY103" fmla="*/ 75441 h 166500"/>
              <a:gd name="connsiteX104" fmla="*/ 114914 w 165042"/>
              <a:gd name="connsiteY104" fmla="*/ 83890 h 166500"/>
              <a:gd name="connsiteX105" fmla="*/ 114177 w 165042"/>
              <a:gd name="connsiteY105" fmla="*/ 84401 h 166500"/>
              <a:gd name="connsiteX106" fmla="*/ 114474 w 165042"/>
              <a:gd name="connsiteY106" fmla="*/ 78310 h 166500"/>
              <a:gd name="connsiteX107" fmla="*/ 114876 w 165042"/>
              <a:gd name="connsiteY107" fmla="*/ 74041 h 166500"/>
              <a:gd name="connsiteX108" fmla="*/ 112767 w 165042"/>
              <a:gd name="connsiteY108" fmla="*/ 78472 h 166500"/>
              <a:gd name="connsiteX109" fmla="*/ 114001 w 165042"/>
              <a:gd name="connsiteY109" fmla="*/ 74458 h 166500"/>
              <a:gd name="connsiteX110" fmla="*/ 112671 w 165042"/>
              <a:gd name="connsiteY110" fmla="*/ 76483 h 166500"/>
              <a:gd name="connsiteX111" fmla="*/ 111777 w 165042"/>
              <a:gd name="connsiteY111" fmla="*/ 79236 h 166500"/>
              <a:gd name="connsiteX112" fmla="*/ 111063 w 165042"/>
              <a:gd name="connsiteY112" fmla="*/ 77670 h 166500"/>
              <a:gd name="connsiteX113" fmla="*/ 111114 w 165042"/>
              <a:gd name="connsiteY113" fmla="*/ 77471 h 166500"/>
              <a:gd name="connsiteX114" fmla="*/ 110633 w 165042"/>
              <a:gd name="connsiteY114" fmla="*/ 77620 h 166500"/>
              <a:gd name="connsiteX115" fmla="*/ 110285 w 165042"/>
              <a:gd name="connsiteY115" fmla="*/ 77862 h 166500"/>
              <a:gd name="connsiteX116" fmla="*/ 109900 w 165042"/>
              <a:gd name="connsiteY116" fmla="*/ 78120 h 166500"/>
              <a:gd name="connsiteX117" fmla="*/ 111104 w 165042"/>
              <a:gd name="connsiteY117" fmla="*/ 78871 h 166500"/>
              <a:gd name="connsiteX118" fmla="*/ 110270 w 165042"/>
              <a:gd name="connsiteY118" fmla="*/ 79080 h 166500"/>
              <a:gd name="connsiteX119" fmla="*/ 108133 w 165042"/>
              <a:gd name="connsiteY119" fmla="*/ 78936 h 166500"/>
              <a:gd name="connsiteX120" fmla="*/ 109565 w 165042"/>
              <a:gd name="connsiteY120" fmla="*/ 78472 h 166500"/>
              <a:gd name="connsiteX121" fmla="*/ 107810 w 165042"/>
              <a:gd name="connsiteY121" fmla="*/ 79064 h 166500"/>
              <a:gd name="connsiteX122" fmla="*/ 107470 w 165042"/>
              <a:gd name="connsiteY122" fmla="*/ 74053 h 166500"/>
              <a:gd name="connsiteX123" fmla="*/ 108481 w 165042"/>
              <a:gd name="connsiteY123" fmla="*/ 73368 h 166500"/>
              <a:gd name="connsiteX124" fmla="*/ 108277 w 165042"/>
              <a:gd name="connsiteY124" fmla="*/ 76553 h 166500"/>
              <a:gd name="connsiteX125" fmla="*/ 109019 w 165042"/>
              <a:gd name="connsiteY125" fmla="*/ 74542 h 166500"/>
              <a:gd name="connsiteX126" fmla="*/ 109798 w 165042"/>
              <a:gd name="connsiteY126" fmla="*/ 76465 h 166500"/>
              <a:gd name="connsiteX127" fmla="*/ 110081 w 165042"/>
              <a:gd name="connsiteY127" fmla="*/ 73384 h 166500"/>
              <a:gd name="connsiteX128" fmla="*/ 110842 w 165042"/>
              <a:gd name="connsiteY128" fmla="*/ 73680 h 166500"/>
              <a:gd name="connsiteX129" fmla="*/ 110540 w 165042"/>
              <a:gd name="connsiteY129" fmla="*/ 72859 h 166500"/>
              <a:gd name="connsiteX130" fmla="*/ 108880 w 165042"/>
              <a:gd name="connsiteY130" fmla="*/ 74101 h 166500"/>
              <a:gd name="connsiteX131" fmla="*/ 108413 w 165042"/>
              <a:gd name="connsiteY131" fmla="*/ 71821 h 166500"/>
              <a:gd name="connsiteX132" fmla="*/ 107318 w 165042"/>
              <a:gd name="connsiteY132" fmla="*/ 74093 h 166500"/>
              <a:gd name="connsiteX133" fmla="*/ 107277 w 165042"/>
              <a:gd name="connsiteY133" fmla="*/ 79585 h 166500"/>
              <a:gd name="connsiteX134" fmla="*/ 106480 w 165042"/>
              <a:gd name="connsiteY134" fmla="*/ 79237 h 166500"/>
              <a:gd name="connsiteX135" fmla="*/ 106526 w 165042"/>
              <a:gd name="connsiteY135" fmla="*/ 74139 h 166500"/>
              <a:gd name="connsiteX136" fmla="*/ 105836 w 165042"/>
              <a:gd name="connsiteY136" fmla="*/ 77810 h 166500"/>
              <a:gd name="connsiteX137" fmla="*/ 104668 w 165042"/>
              <a:gd name="connsiteY137" fmla="*/ 80164 h 166500"/>
              <a:gd name="connsiteX138" fmla="*/ 105785 w 165042"/>
              <a:gd name="connsiteY138" fmla="*/ 74098 h 166500"/>
              <a:gd name="connsiteX139" fmla="*/ 105320 w 165042"/>
              <a:gd name="connsiteY139" fmla="*/ 75239 h 166500"/>
              <a:gd name="connsiteX140" fmla="*/ 104334 w 165042"/>
              <a:gd name="connsiteY140" fmla="*/ 74775 h 166500"/>
              <a:gd name="connsiteX141" fmla="*/ 101187 w 165042"/>
              <a:gd name="connsiteY141" fmla="*/ 78381 h 166500"/>
              <a:gd name="connsiteX142" fmla="*/ 101084 w 165042"/>
              <a:gd name="connsiteY142" fmla="*/ 75772 h 166500"/>
              <a:gd name="connsiteX143" fmla="*/ 102442 w 165042"/>
              <a:gd name="connsiteY143" fmla="*/ 76373 h 166500"/>
              <a:gd name="connsiteX144" fmla="*/ 101997 w 165042"/>
              <a:gd name="connsiteY144" fmla="*/ 75074 h 166500"/>
              <a:gd name="connsiteX145" fmla="*/ 102905 w 165042"/>
              <a:gd name="connsiteY145" fmla="*/ 75770 h 166500"/>
              <a:gd name="connsiteX146" fmla="*/ 103379 w 165042"/>
              <a:gd name="connsiteY146" fmla="*/ 74590 h 166500"/>
              <a:gd name="connsiteX147" fmla="*/ 104603 w 165042"/>
              <a:gd name="connsiteY147" fmla="*/ 73606 h 166500"/>
              <a:gd name="connsiteX148" fmla="*/ 104274 w 165042"/>
              <a:gd name="connsiteY148" fmla="*/ 71266 h 166500"/>
              <a:gd name="connsiteX149" fmla="*/ 103001 w 165042"/>
              <a:gd name="connsiteY149" fmla="*/ 69825 h 166500"/>
              <a:gd name="connsiteX150" fmla="*/ 103426 w 165042"/>
              <a:gd name="connsiteY150" fmla="*/ 71729 h 166500"/>
              <a:gd name="connsiteX151" fmla="*/ 102540 w 165042"/>
              <a:gd name="connsiteY151" fmla="*/ 71581 h 166500"/>
              <a:gd name="connsiteX152" fmla="*/ 103271 w 165042"/>
              <a:gd name="connsiteY152" fmla="*/ 73413 h 166500"/>
              <a:gd name="connsiteX153" fmla="*/ 99425 w 165042"/>
              <a:gd name="connsiteY153" fmla="*/ 75218 h 166500"/>
              <a:gd name="connsiteX154" fmla="*/ 101233 w 165042"/>
              <a:gd name="connsiteY154" fmla="*/ 73814 h 166500"/>
              <a:gd name="connsiteX155" fmla="*/ 98225 w 165042"/>
              <a:gd name="connsiteY155" fmla="*/ 74905 h 166500"/>
              <a:gd name="connsiteX156" fmla="*/ 98934 w 165042"/>
              <a:gd name="connsiteY156" fmla="*/ 74788 h 166500"/>
              <a:gd name="connsiteX157" fmla="*/ 99847 w 165042"/>
              <a:gd name="connsiteY157" fmla="*/ 77068 h 166500"/>
              <a:gd name="connsiteX158" fmla="*/ 96955 w 165042"/>
              <a:gd name="connsiteY158" fmla="*/ 74672 h 166500"/>
              <a:gd name="connsiteX159" fmla="*/ 99347 w 165042"/>
              <a:gd name="connsiteY159" fmla="*/ 78384 h 166500"/>
              <a:gd name="connsiteX160" fmla="*/ 97938 w 165042"/>
              <a:gd name="connsiteY160" fmla="*/ 77425 h 166500"/>
              <a:gd name="connsiteX161" fmla="*/ 97474 w 165042"/>
              <a:gd name="connsiteY161" fmla="*/ 78949 h 166500"/>
              <a:gd name="connsiteX162" fmla="*/ 97757 w 165042"/>
              <a:gd name="connsiteY162" fmla="*/ 80341 h 166500"/>
              <a:gd name="connsiteX163" fmla="*/ 95287 w 165042"/>
              <a:gd name="connsiteY163" fmla="*/ 76647 h 166500"/>
              <a:gd name="connsiteX164" fmla="*/ 95490 w 165042"/>
              <a:gd name="connsiteY164" fmla="*/ 75522 h 166500"/>
              <a:gd name="connsiteX165" fmla="*/ 94773 w 165042"/>
              <a:gd name="connsiteY165" fmla="*/ 78302 h 166500"/>
              <a:gd name="connsiteX166" fmla="*/ 94360 w 165042"/>
              <a:gd name="connsiteY166" fmla="*/ 81218 h 166500"/>
              <a:gd name="connsiteX167" fmla="*/ 93890 w 165042"/>
              <a:gd name="connsiteY167" fmla="*/ 78734 h 166500"/>
              <a:gd name="connsiteX168" fmla="*/ 93075 w 165042"/>
              <a:gd name="connsiteY168" fmla="*/ 80693 h 166500"/>
              <a:gd name="connsiteX169" fmla="*/ 93015 w 165042"/>
              <a:gd name="connsiteY169" fmla="*/ 78538 h 166500"/>
              <a:gd name="connsiteX170" fmla="*/ 92189 w 165042"/>
              <a:gd name="connsiteY170" fmla="*/ 78807 h 166500"/>
              <a:gd name="connsiteX171" fmla="*/ 92421 w 165042"/>
              <a:gd name="connsiteY171" fmla="*/ 79994 h 166500"/>
              <a:gd name="connsiteX172" fmla="*/ 91473 w 165042"/>
              <a:gd name="connsiteY172" fmla="*/ 80030 h 166500"/>
              <a:gd name="connsiteX173" fmla="*/ 93512 w 165042"/>
              <a:gd name="connsiteY173" fmla="*/ 77454 h 166500"/>
              <a:gd name="connsiteX174" fmla="*/ 93884 w 165042"/>
              <a:gd name="connsiteY174" fmla="*/ 78674 h 166500"/>
              <a:gd name="connsiteX175" fmla="*/ 94499 w 165042"/>
              <a:gd name="connsiteY175" fmla="*/ 76805 h 166500"/>
              <a:gd name="connsiteX176" fmla="*/ 93191 w 165042"/>
              <a:gd name="connsiteY176" fmla="*/ 77324 h 166500"/>
              <a:gd name="connsiteX177" fmla="*/ 93942 w 165042"/>
              <a:gd name="connsiteY177" fmla="*/ 75127 h 166500"/>
              <a:gd name="connsiteX178" fmla="*/ 93609 w 165042"/>
              <a:gd name="connsiteY178" fmla="*/ 75330 h 166500"/>
              <a:gd name="connsiteX179" fmla="*/ 92840 w 165042"/>
              <a:gd name="connsiteY179" fmla="*/ 77481 h 166500"/>
              <a:gd name="connsiteX180" fmla="*/ 91805 w 165042"/>
              <a:gd name="connsiteY180" fmla="*/ 76943 h 166500"/>
              <a:gd name="connsiteX181" fmla="*/ 92093 w 165042"/>
              <a:gd name="connsiteY181" fmla="*/ 77680 h 166500"/>
              <a:gd name="connsiteX182" fmla="*/ 91004 w 165042"/>
              <a:gd name="connsiteY182" fmla="*/ 79928 h 166500"/>
              <a:gd name="connsiteX183" fmla="*/ 89506 w 165042"/>
              <a:gd name="connsiteY183" fmla="*/ 78297 h 166500"/>
              <a:gd name="connsiteX184" fmla="*/ 90425 w 165042"/>
              <a:gd name="connsiteY184" fmla="*/ 80990 h 166500"/>
              <a:gd name="connsiteX185" fmla="*/ 88163 w 165042"/>
              <a:gd name="connsiteY185" fmla="*/ 78191 h 166500"/>
              <a:gd name="connsiteX186" fmla="*/ 89327 w 165042"/>
              <a:gd name="connsiteY186" fmla="*/ 82367 h 166500"/>
              <a:gd name="connsiteX187" fmla="*/ 87843 w 165042"/>
              <a:gd name="connsiteY187" fmla="*/ 80096 h 166500"/>
              <a:gd name="connsiteX188" fmla="*/ 87954 w 165042"/>
              <a:gd name="connsiteY188" fmla="*/ 83052 h 166500"/>
              <a:gd name="connsiteX189" fmla="*/ 86772 w 165042"/>
              <a:gd name="connsiteY189" fmla="*/ 78177 h 166500"/>
              <a:gd name="connsiteX190" fmla="*/ 87514 w 165042"/>
              <a:gd name="connsiteY190" fmla="*/ 79604 h 166500"/>
              <a:gd name="connsiteX191" fmla="*/ 87745 w 165042"/>
              <a:gd name="connsiteY191" fmla="*/ 79549 h 166500"/>
              <a:gd name="connsiteX192" fmla="*/ 87055 w 165042"/>
              <a:gd name="connsiteY192" fmla="*/ 78218 h 166500"/>
              <a:gd name="connsiteX193" fmla="*/ 87069 w 165042"/>
              <a:gd name="connsiteY193" fmla="*/ 77272 h 166500"/>
              <a:gd name="connsiteX194" fmla="*/ 89011 w 165042"/>
              <a:gd name="connsiteY194" fmla="*/ 77671 h 166500"/>
              <a:gd name="connsiteX195" fmla="*/ 90142 w 165042"/>
              <a:gd name="connsiteY195" fmla="*/ 76137 h 166500"/>
              <a:gd name="connsiteX196" fmla="*/ 89832 w 165042"/>
              <a:gd name="connsiteY196" fmla="*/ 75640 h 166500"/>
              <a:gd name="connsiteX197" fmla="*/ 88033 w 165042"/>
              <a:gd name="connsiteY197" fmla="*/ 76604 h 166500"/>
              <a:gd name="connsiteX198" fmla="*/ 86337 w 165042"/>
              <a:gd name="connsiteY198" fmla="*/ 76849 h 166500"/>
              <a:gd name="connsiteX199" fmla="*/ 87074 w 165042"/>
              <a:gd name="connsiteY199" fmla="*/ 77021 h 166500"/>
              <a:gd name="connsiteX200" fmla="*/ 86620 w 165042"/>
              <a:gd name="connsiteY200" fmla="*/ 83491 h 166500"/>
              <a:gd name="connsiteX201" fmla="*/ 85832 w 165042"/>
              <a:gd name="connsiteY201" fmla="*/ 83143 h 166500"/>
              <a:gd name="connsiteX202" fmla="*/ 85604 w 165042"/>
              <a:gd name="connsiteY202" fmla="*/ 76441 h 166500"/>
              <a:gd name="connsiteX203" fmla="*/ 84585 w 165042"/>
              <a:gd name="connsiteY203" fmla="*/ 83779 h 166500"/>
              <a:gd name="connsiteX204" fmla="*/ 84266 w 165042"/>
              <a:gd name="connsiteY204" fmla="*/ 81082 h 166500"/>
              <a:gd name="connsiteX205" fmla="*/ 83538 w 165042"/>
              <a:gd name="connsiteY205" fmla="*/ 83191 h 166500"/>
              <a:gd name="connsiteX206" fmla="*/ 83339 w 165042"/>
              <a:gd name="connsiteY206" fmla="*/ 80572 h 166500"/>
              <a:gd name="connsiteX207" fmla="*/ 82138 w 165042"/>
              <a:gd name="connsiteY207" fmla="*/ 82616 h 166500"/>
              <a:gd name="connsiteX208" fmla="*/ 83320 w 165042"/>
              <a:gd name="connsiteY208" fmla="*/ 78675 h 166500"/>
              <a:gd name="connsiteX209" fmla="*/ 83106 w 165042"/>
              <a:gd name="connsiteY209" fmla="*/ 76859 h 166500"/>
              <a:gd name="connsiteX210" fmla="*/ 83152 w 165042"/>
              <a:gd name="connsiteY210" fmla="*/ 78631 h 166500"/>
              <a:gd name="connsiteX211" fmla="*/ 81669 w 165042"/>
              <a:gd name="connsiteY211" fmla="*/ 78812 h 166500"/>
              <a:gd name="connsiteX212" fmla="*/ 83082 w 165042"/>
              <a:gd name="connsiteY212" fmla="*/ 78715 h 166500"/>
              <a:gd name="connsiteX213" fmla="*/ 80811 w 165042"/>
              <a:gd name="connsiteY213" fmla="*/ 82136 h 166500"/>
              <a:gd name="connsiteX214" fmla="*/ 81140 w 165042"/>
              <a:gd name="connsiteY214" fmla="*/ 80685 h 166500"/>
              <a:gd name="connsiteX215" fmla="*/ 79930 w 165042"/>
              <a:gd name="connsiteY215" fmla="*/ 81000 h 166500"/>
              <a:gd name="connsiteX216" fmla="*/ 81710 w 165042"/>
              <a:gd name="connsiteY216" fmla="*/ 77798 h 166500"/>
              <a:gd name="connsiteX217" fmla="*/ 79560 w 165042"/>
              <a:gd name="connsiteY217" fmla="*/ 79828 h 166500"/>
              <a:gd name="connsiteX218" fmla="*/ 77883 w 165042"/>
              <a:gd name="connsiteY218" fmla="*/ 77130 h 166500"/>
              <a:gd name="connsiteX219" fmla="*/ 79464 w 165042"/>
              <a:gd name="connsiteY219" fmla="*/ 81793 h 166500"/>
              <a:gd name="connsiteX220" fmla="*/ 78508 w 165042"/>
              <a:gd name="connsiteY220" fmla="*/ 81713 h 166500"/>
              <a:gd name="connsiteX221" fmla="*/ 79055 w 165042"/>
              <a:gd name="connsiteY221" fmla="*/ 82797 h 166500"/>
              <a:gd name="connsiteX222" fmla="*/ 76120 w 165042"/>
              <a:gd name="connsiteY222" fmla="*/ 81041 h 166500"/>
              <a:gd name="connsiteX223" fmla="*/ 75923 w 165042"/>
              <a:gd name="connsiteY223" fmla="*/ 77671 h 166500"/>
              <a:gd name="connsiteX224" fmla="*/ 75909 w 165042"/>
              <a:gd name="connsiteY224" fmla="*/ 81147 h 166500"/>
              <a:gd name="connsiteX225" fmla="*/ 78181 w 165042"/>
              <a:gd name="connsiteY225" fmla="*/ 84025 h 166500"/>
              <a:gd name="connsiteX226" fmla="*/ 76600 w 165042"/>
              <a:gd name="connsiteY226" fmla="*/ 83039 h 166500"/>
              <a:gd name="connsiteX227" fmla="*/ 77170 w 165042"/>
              <a:gd name="connsiteY227" fmla="*/ 84976 h 166500"/>
              <a:gd name="connsiteX228" fmla="*/ 74148 w 165042"/>
              <a:gd name="connsiteY228" fmla="*/ 81889 h 166500"/>
              <a:gd name="connsiteX229" fmla="*/ 76076 w 165042"/>
              <a:gd name="connsiteY229" fmla="*/ 85245 h 166500"/>
              <a:gd name="connsiteX230" fmla="*/ 74212 w 165042"/>
              <a:gd name="connsiteY230" fmla="*/ 84272 h 166500"/>
              <a:gd name="connsiteX231" fmla="*/ 74554 w 165042"/>
              <a:gd name="connsiteY231" fmla="*/ 85737 h 166500"/>
              <a:gd name="connsiteX232" fmla="*/ 72850 w 165042"/>
              <a:gd name="connsiteY232" fmla="*/ 86297 h 166500"/>
              <a:gd name="connsiteX233" fmla="*/ 71659 w 165042"/>
              <a:gd name="connsiteY233" fmla="*/ 82033 h 166500"/>
              <a:gd name="connsiteX234" fmla="*/ 71830 w 165042"/>
              <a:gd name="connsiteY234" fmla="*/ 86371 h 166500"/>
              <a:gd name="connsiteX235" fmla="*/ 70779 w 165042"/>
              <a:gd name="connsiteY235" fmla="*/ 83876 h 166500"/>
              <a:gd name="connsiteX236" fmla="*/ 69732 w 165042"/>
              <a:gd name="connsiteY236" fmla="*/ 85708 h 166500"/>
              <a:gd name="connsiteX237" fmla="*/ 70181 w 165042"/>
              <a:gd name="connsiteY237" fmla="*/ 82862 h 166500"/>
              <a:gd name="connsiteX238" fmla="*/ 71789 w 165042"/>
              <a:gd name="connsiteY238" fmla="*/ 80716 h 166500"/>
              <a:gd name="connsiteX239" fmla="*/ 73213 w 165042"/>
              <a:gd name="connsiteY239" fmla="*/ 76966 h 166500"/>
              <a:gd name="connsiteX240" fmla="*/ 73992 w 165042"/>
              <a:gd name="connsiteY240" fmla="*/ 76781 h 166500"/>
              <a:gd name="connsiteX241" fmla="*/ 73941 w 165042"/>
              <a:gd name="connsiteY241" fmla="*/ 78403 h 166500"/>
              <a:gd name="connsiteX242" fmla="*/ 74237 w 165042"/>
              <a:gd name="connsiteY242" fmla="*/ 77305 h 166500"/>
              <a:gd name="connsiteX243" fmla="*/ 74623 w 165042"/>
              <a:gd name="connsiteY243" fmla="*/ 77060 h 166500"/>
              <a:gd name="connsiteX244" fmla="*/ 74772 w 165042"/>
              <a:gd name="connsiteY244" fmla="*/ 77329 h 166500"/>
              <a:gd name="connsiteX245" fmla="*/ 74090 w 165042"/>
              <a:gd name="connsiteY245" fmla="*/ 81106 h 166500"/>
              <a:gd name="connsiteX246" fmla="*/ 74995 w 165042"/>
              <a:gd name="connsiteY246" fmla="*/ 81324 h 166500"/>
              <a:gd name="connsiteX247" fmla="*/ 74989 w 165042"/>
              <a:gd name="connsiteY247" fmla="*/ 76087 h 166500"/>
              <a:gd name="connsiteX248" fmla="*/ 73369 w 165042"/>
              <a:gd name="connsiteY248" fmla="*/ 75710 h 166500"/>
              <a:gd name="connsiteX249" fmla="*/ 73290 w 165042"/>
              <a:gd name="connsiteY249" fmla="*/ 76414 h 166500"/>
              <a:gd name="connsiteX250" fmla="*/ 70556 w 165042"/>
              <a:gd name="connsiteY250" fmla="*/ 81379 h 166500"/>
              <a:gd name="connsiteX251" fmla="*/ 70200 w 165042"/>
              <a:gd name="connsiteY251" fmla="*/ 81471 h 166500"/>
              <a:gd name="connsiteX252" fmla="*/ 69982 w 165042"/>
              <a:gd name="connsiteY252" fmla="*/ 81341 h 166500"/>
              <a:gd name="connsiteX253" fmla="*/ 69120 w 165042"/>
              <a:gd name="connsiteY253" fmla="*/ 82463 h 166500"/>
              <a:gd name="connsiteX254" fmla="*/ 69004 w 165042"/>
              <a:gd name="connsiteY254" fmla="*/ 82843 h 166500"/>
              <a:gd name="connsiteX255" fmla="*/ 67441 w 165042"/>
              <a:gd name="connsiteY255" fmla="*/ 84178 h 166500"/>
              <a:gd name="connsiteX256" fmla="*/ 67613 w 165042"/>
              <a:gd name="connsiteY256" fmla="*/ 85249 h 166500"/>
              <a:gd name="connsiteX257" fmla="*/ 66412 w 165042"/>
              <a:gd name="connsiteY257" fmla="*/ 84493 h 166500"/>
              <a:gd name="connsiteX258" fmla="*/ 66453 w 165042"/>
              <a:gd name="connsiteY258" fmla="*/ 86170 h 166500"/>
              <a:gd name="connsiteX259" fmla="*/ 65086 w 165042"/>
              <a:gd name="connsiteY259" fmla="*/ 84289 h 166500"/>
              <a:gd name="connsiteX260" fmla="*/ 65434 w 165042"/>
              <a:gd name="connsiteY260" fmla="*/ 86958 h 166500"/>
              <a:gd name="connsiteX261" fmla="*/ 63760 w 165042"/>
              <a:gd name="connsiteY261" fmla="*/ 83757 h 166500"/>
              <a:gd name="connsiteX262" fmla="*/ 63578 w 165042"/>
              <a:gd name="connsiteY262" fmla="*/ 87113 h 166500"/>
              <a:gd name="connsiteX263" fmla="*/ 62263 w 165042"/>
              <a:gd name="connsiteY263" fmla="*/ 82686 h 166500"/>
              <a:gd name="connsiteX264" fmla="*/ 62439 w 165042"/>
              <a:gd name="connsiteY264" fmla="*/ 87075 h 166500"/>
              <a:gd name="connsiteX265" fmla="*/ 61439 w 165042"/>
              <a:gd name="connsiteY265" fmla="*/ 82324 h 166500"/>
              <a:gd name="connsiteX266" fmla="*/ 60748 w 165042"/>
              <a:gd name="connsiteY266" fmla="*/ 86635 h 166500"/>
              <a:gd name="connsiteX267" fmla="*/ 60178 w 165042"/>
              <a:gd name="connsiteY267" fmla="*/ 86681 h 166500"/>
              <a:gd name="connsiteX268" fmla="*/ 60284 w 165042"/>
              <a:gd name="connsiteY268" fmla="*/ 83164 h 166500"/>
              <a:gd name="connsiteX269" fmla="*/ 58792 w 165042"/>
              <a:gd name="connsiteY269" fmla="*/ 86265 h 166500"/>
              <a:gd name="connsiteX270" fmla="*/ 60042 w 165042"/>
              <a:gd name="connsiteY270" fmla="*/ 80498 h 166500"/>
              <a:gd name="connsiteX271" fmla="*/ 57548 w 165042"/>
              <a:gd name="connsiteY271" fmla="*/ 85137 h 166500"/>
              <a:gd name="connsiteX272" fmla="*/ 59350 w 165042"/>
              <a:gd name="connsiteY272" fmla="*/ 79158 h 166500"/>
              <a:gd name="connsiteX273" fmla="*/ 57000 w 165042"/>
              <a:gd name="connsiteY273" fmla="*/ 83757 h 166500"/>
              <a:gd name="connsiteX274" fmla="*/ 55799 w 165042"/>
              <a:gd name="connsiteY274" fmla="*/ 82547 h 166500"/>
              <a:gd name="connsiteX275" fmla="*/ 55636 w 165042"/>
              <a:gd name="connsiteY275" fmla="*/ 84901 h 166500"/>
              <a:gd name="connsiteX276" fmla="*/ 54435 w 165042"/>
              <a:gd name="connsiteY276" fmla="*/ 83172 h 166500"/>
              <a:gd name="connsiteX277" fmla="*/ 54598 w 165042"/>
              <a:gd name="connsiteY277" fmla="*/ 85471 h 166500"/>
              <a:gd name="connsiteX278" fmla="*/ 53772 w 165042"/>
              <a:gd name="connsiteY278" fmla="*/ 84322 h 166500"/>
              <a:gd name="connsiteX279" fmla="*/ 53392 w 165042"/>
              <a:gd name="connsiteY279" fmla="*/ 78302 h 166500"/>
              <a:gd name="connsiteX280" fmla="*/ 54202 w 165042"/>
              <a:gd name="connsiteY280" fmla="*/ 80058 h 166500"/>
              <a:gd name="connsiteX281" fmla="*/ 53901 w 165042"/>
              <a:gd name="connsiteY281" fmla="*/ 78816 h 166500"/>
              <a:gd name="connsiteX282" fmla="*/ 54809 w 165042"/>
              <a:gd name="connsiteY282" fmla="*/ 78824 h 166500"/>
              <a:gd name="connsiteX283" fmla="*/ 53488 w 165042"/>
              <a:gd name="connsiteY283" fmla="*/ 78338 h 166500"/>
              <a:gd name="connsiteX284" fmla="*/ 53007 w 165042"/>
              <a:gd name="connsiteY284" fmla="*/ 73216 h 166500"/>
              <a:gd name="connsiteX285" fmla="*/ 53757 w 165042"/>
              <a:gd name="connsiteY285" fmla="*/ 73531 h 166500"/>
              <a:gd name="connsiteX286" fmla="*/ 53730 w 165042"/>
              <a:gd name="connsiteY286" fmla="*/ 73318 h 166500"/>
              <a:gd name="connsiteX287" fmla="*/ 52474 w 165042"/>
              <a:gd name="connsiteY287" fmla="*/ 72911 h 166500"/>
              <a:gd name="connsiteX288" fmla="*/ 50656 w 165042"/>
              <a:gd name="connsiteY288" fmla="*/ 71576 h 166500"/>
              <a:gd name="connsiteX289" fmla="*/ 48681 w 165042"/>
              <a:gd name="connsiteY289" fmla="*/ 70766 h 166500"/>
              <a:gd name="connsiteX290" fmla="*/ 47884 w 165042"/>
              <a:gd name="connsiteY290" fmla="*/ 70997 h 166500"/>
              <a:gd name="connsiteX291" fmla="*/ 49224 w 165042"/>
              <a:gd name="connsiteY291" fmla="*/ 72234 h 166500"/>
              <a:gd name="connsiteX292" fmla="*/ 51496 w 165042"/>
              <a:gd name="connsiteY292" fmla="*/ 72275 h 166500"/>
              <a:gd name="connsiteX293" fmla="*/ 50267 w 165042"/>
              <a:gd name="connsiteY293" fmla="*/ 73240 h 166500"/>
              <a:gd name="connsiteX294" fmla="*/ 51314 w 165042"/>
              <a:gd name="connsiteY294" fmla="*/ 73911 h 166500"/>
              <a:gd name="connsiteX295" fmla="*/ 51754 w 165042"/>
              <a:gd name="connsiteY295" fmla="*/ 73990 h 166500"/>
              <a:gd name="connsiteX296" fmla="*/ 51991 w 165042"/>
              <a:gd name="connsiteY296" fmla="*/ 75014 h 166500"/>
              <a:gd name="connsiteX297" fmla="*/ 52923 w 165042"/>
              <a:gd name="connsiteY297" fmla="*/ 74218 h 166500"/>
              <a:gd name="connsiteX298" fmla="*/ 52918 w 165042"/>
              <a:gd name="connsiteY298" fmla="*/ 75748 h 166500"/>
              <a:gd name="connsiteX299" fmla="*/ 50738 w 165042"/>
              <a:gd name="connsiteY299" fmla="*/ 75669 h 166500"/>
              <a:gd name="connsiteX300" fmla="*/ 51021 w 165042"/>
              <a:gd name="connsiteY300" fmla="*/ 76558 h 166500"/>
              <a:gd name="connsiteX301" fmla="*/ 49320 w 165042"/>
              <a:gd name="connsiteY301" fmla="*/ 76191 h 166500"/>
              <a:gd name="connsiteX302" fmla="*/ 49973 w 165042"/>
              <a:gd name="connsiteY302" fmla="*/ 76738 h 166500"/>
              <a:gd name="connsiteX303" fmla="*/ 51345 w 165042"/>
              <a:gd name="connsiteY303" fmla="*/ 76686 h 166500"/>
              <a:gd name="connsiteX304" fmla="*/ 51465 w 165042"/>
              <a:gd name="connsiteY304" fmla="*/ 76436 h 166500"/>
              <a:gd name="connsiteX305" fmla="*/ 53082 w 165042"/>
              <a:gd name="connsiteY305" fmla="*/ 76140 h 166500"/>
              <a:gd name="connsiteX306" fmla="*/ 53272 w 165042"/>
              <a:gd name="connsiteY306" fmla="*/ 82494 h 166500"/>
              <a:gd name="connsiteX307" fmla="*/ 52726 w 165042"/>
              <a:gd name="connsiteY307" fmla="*/ 86294 h 166500"/>
              <a:gd name="connsiteX308" fmla="*/ 52215 w 165042"/>
              <a:gd name="connsiteY308" fmla="*/ 79619 h 166500"/>
              <a:gd name="connsiteX309" fmla="*/ 51979 w 165042"/>
              <a:gd name="connsiteY309" fmla="*/ 85288 h 166500"/>
              <a:gd name="connsiteX310" fmla="*/ 50949 w 165042"/>
              <a:gd name="connsiteY310" fmla="*/ 85677 h 166500"/>
              <a:gd name="connsiteX311" fmla="*/ 51352 w 165042"/>
              <a:gd name="connsiteY311" fmla="*/ 80068 h 166500"/>
              <a:gd name="connsiteX312" fmla="*/ 50971 w 165042"/>
              <a:gd name="connsiteY312" fmla="*/ 82636 h 166500"/>
              <a:gd name="connsiteX313" fmla="*/ 50175 w 165042"/>
              <a:gd name="connsiteY313" fmla="*/ 81065 h 166500"/>
              <a:gd name="connsiteX314" fmla="*/ 49642 w 165042"/>
              <a:gd name="connsiteY314" fmla="*/ 86821 h 166500"/>
              <a:gd name="connsiteX315" fmla="*/ 50036 w 165042"/>
              <a:gd name="connsiteY315" fmla="*/ 83035 h 166500"/>
              <a:gd name="connsiteX316" fmla="*/ 49827 w 165042"/>
              <a:gd name="connsiteY316" fmla="*/ 83076 h 166500"/>
              <a:gd name="connsiteX317" fmla="*/ 48112 w 165042"/>
              <a:gd name="connsiteY317" fmla="*/ 86446 h 166500"/>
              <a:gd name="connsiteX318" fmla="*/ 49656 w 165042"/>
              <a:gd name="connsiteY318" fmla="*/ 81079 h 166500"/>
              <a:gd name="connsiteX319" fmla="*/ 48576 w 165042"/>
              <a:gd name="connsiteY319" fmla="*/ 82873 h 166500"/>
              <a:gd name="connsiteX320" fmla="*/ 48474 w 165042"/>
              <a:gd name="connsiteY320" fmla="*/ 81185 h 166500"/>
              <a:gd name="connsiteX321" fmla="*/ 47278 w 165042"/>
              <a:gd name="connsiteY321" fmla="*/ 83261 h 166500"/>
              <a:gd name="connsiteX322" fmla="*/ 48191 w 165042"/>
              <a:gd name="connsiteY322" fmla="*/ 84754 h 166500"/>
              <a:gd name="connsiteX323" fmla="*/ 44957 w 165042"/>
              <a:gd name="connsiteY323" fmla="*/ 84577 h 166500"/>
              <a:gd name="connsiteX324" fmla="*/ 46968 w 165042"/>
              <a:gd name="connsiteY324" fmla="*/ 81903 h 166500"/>
              <a:gd name="connsiteX325" fmla="*/ 44177 w 165042"/>
              <a:gd name="connsiteY325" fmla="*/ 83868 h 166500"/>
              <a:gd name="connsiteX326" fmla="*/ 47884 w 165042"/>
              <a:gd name="connsiteY326" fmla="*/ 79794 h 166500"/>
              <a:gd name="connsiteX327" fmla="*/ 43523 w 165042"/>
              <a:gd name="connsiteY327" fmla="*/ 82199 h 166500"/>
              <a:gd name="connsiteX328" fmla="*/ 48347 w 165042"/>
              <a:gd name="connsiteY328" fmla="*/ 78310 h 166500"/>
              <a:gd name="connsiteX329" fmla="*/ 43374 w 165042"/>
              <a:gd name="connsiteY329" fmla="*/ 80553 h 166500"/>
              <a:gd name="connsiteX330" fmla="*/ 43290 w 165042"/>
              <a:gd name="connsiteY330" fmla="*/ 74017 h 166500"/>
              <a:gd name="connsiteX331" fmla="*/ 43512 w 165042"/>
              <a:gd name="connsiteY331" fmla="*/ 73980 h 166500"/>
              <a:gd name="connsiteX332" fmla="*/ 43860 w 165042"/>
              <a:gd name="connsiteY332" fmla="*/ 76385 h 166500"/>
              <a:gd name="connsiteX333" fmla="*/ 44333 w 165042"/>
              <a:gd name="connsiteY333" fmla="*/ 76274 h 166500"/>
              <a:gd name="connsiteX334" fmla="*/ 43740 w 165042"/>
              <a:gd name="connsiteY334" fmla="*/ 73368 h 166500"/>
              <a:gd name="connsiteX335" fmla="*/ 44857 w 165042"/>
              <a:gd name="connsiteY335" fmla="*/ 73846 h 166500"/>
              <a:gd name="connsiteX336" fmla="*/ 44844 w 165042"/>
              <a:gd name="connsiteY336" fmla="*/ 74704 h 166500"/>
              <a:gd name="connsiteX337" fmla="*/ 44140 w 165042"/>
              <a:gd name="connsiteY337" fmla="*/ 73421 h 166500"/>
              <a:gd name="connsiteX338" fmla="*/ 44408 w 165042"/>
              <a:gd name="connsiteY338" fmla="*/ 72628 h 166500"/>
              <a:gd name="connsiteX339" fmla="*/ 43579 w 165042"/>
              <a:gd name="connsiteY339" fmla="*/ 73060 h 166500"/>
              <a:gd name="connsiteX340" fmla="*/ 43913 w 165042"/>
              <a:gd name="connsiteY340" fmla="*/ 70780 h 166500"/>
              <a:gd name="connsiteX341" fmla="*/ 42231 w 165042"/>
              <a:gd name="connsiteY341" fmla="*/ 80272 h 166500"/>
              <a:gd name="connsiteX342" fmla="*/ 41513 w 165042"/>
              <a:gd name="connsiteY342" fmla="*/ 80675 h 166500"/>
              <a:gd name="connsiteX343" fmla="*/ 41630 w 165042"/>
              <a:gd name="connsiteY343" fmla="*/ 76897 h 166500"/>
              <a:gd name="connsiteX344" fmla="*/ 40067 w 165042"/>
              <a:gd name="connsiteY344" fmla="*/ 80791 h 166500"/>
              <a:gd name="connsiteX345" fmla="*/ 41176 w 165042"/>
              <a:gd name="connsiteY345" fmla="*/ 75576 h 166500"/>
              <a:gd name="connsiteX346" fmla="*/ 39641 w 165042"/>
              <a:gd name="connsiteY346" fmla="*/ 79280 h 166500"/>
              <a:gd name="connsiteX347" fmla="*/ 38353 w 165042"/>
              <a:gd name="connsiteY347" fmla="*/ 80188 h 166500"/>
              <a:gd name="connsiteX348" fmla="*/ 39399 w 165042"/>
              <a:gd name="connsiteY348" fmla="*/ 77541 h 166500"/>
              <a:gd name="connsiteX349" fmla="*/ 38556 w 165042"/>
              <a:gd name="connsiteY349" fmla="*/ 77805 h 166500"/>
              <a:gd name="connsiteX350" fmla="*/ 38788 w 165042"/>
              <a:gd name="connsiteY350" fmla="*/ 76555 h 166500"/>
              <a:gd name="connsiteX351" fmla="*/ 35603 w 165042"/>
              <a:gd name="connsiteY351" fmla="*/ 79609 h 166500"/>
              <a:gd name="connsiteX352" fmla="*/ 37763 w 165042"/>
              <a:gd name="connsiteY352" fmla="*/ 75850 h 166500"/>
              <a:gd name="connsiteX353" fmla="*/ 34176 w 165042"/>
              <a:gd name="connsiteY353" fmla="*/ 77918 h 166500"/>
              <a:gd name="connsiteX354" fmla="*/ 37861 w 165042"/>
              <a:gd name="connsiteY354" fmla="*/ 74679 h 166500"/>
              <a:gd name="connsiteX355" fmla="*/ 37518 w 165042"/>
              <a:gd name="connsiteY355" fmla="*/ 73543 h 166500"/>
              <a:gd name="connsiteX356" fmla="*/ 38640 w 165042"/>
              <a:gd name="connsiteY356" fmla="*/ 73404 h 166500"/>
              <a:gd name="connsiteX357" fmla="*/ 33205 w 165042"/>
              <a:gd name="connsiteY357" fmla="*/ 74545 h 166500"/>
              <a:gd name="connsiteX358" fmla="*/ 39619 w 165042"/>
              <a:gd name="connsiteY358" fmla="*/ 71987 h 166500"/>
              <a:gd name="connsiteX359" fmla="*/ 33482 w 165042"/>
              <a:gd name="connsiteY359" fmla="*/ 72436 h 166500"/>
              <a:gd name="connsiteX360" fmla="*/ 34719 w 165042"/>
              <a:gd name="connsiteY360" fmla="*/ 71107 h 166500"/>
              <a:gd name="connsiteX361" fmla="*/ 33964 w 165042"/>
              <a:gd name="connsiteY361" fmla="*/ 71131 h 166500"/>
              <a:gd name="connsiteX362" fmla="*/ 33009 w 165042"/>
              <a:gd name="connsiteY362" fmla="*/ 72397 h 166500"/>
              <a:gd name="connsiteX363" fmla="*/ 33422 w 165042"/>
              <a:gd name="connsiteY363" fmla="*/ 70454 h 166500"/>
              <a:gd name="connsiteX364" fmla="*/ 31207 w 165042"/>
              <a:gd name="connsiteY364" fmla="*/ 71658 h 166500"/>
              <a:gd name="connsiteX365" fmla="*/ 33840 w 165042"/>
              <a:gd name="connsiteY365" fmla="*/ 68618 h 166500"/>
              <a:gd name="connsiteX366" fmla="*/ 30229 w 165042"/>
              <a:gd name="connsiteY366" fmla="*/ 70411 h 166500"/>
              <a:gd name="connsiteX367" fmla="*/ 31017 w 165042"/>
              <a:gd name="connsiteY367" fmla="*/ 69248 h 166500"/>
              <a:gd name="connsiteX368" fmla="*/ 29501 w 165042"/>
              <a:gd name="connsiteY368" fmla="*/ 69234 h 166500"/>
              <a:gd name="connsiteX369" fmla="*/ 32903 w 165042"/>
              <a:gd name="connsiteY369" fmla="*/ 67496 h 166500"/>
              <a:gd name="connsiteX370" fmla="*/ 32884 w 165042"/>
              <a:gd name="connsiteY370" fmla="*/ 67245 h 166500"/>
              <a:gd name="connsiteX371" fmla="*/ 29194 w 165042"/>
              <a:gd name="connsiteY371" fmla="*/ 67946 h 166500"/>
              <a:gd name="connsiteX372" fmla="*/ 33570 w 165042"/>
              <a:gd name="connsiteY372" fmla="*/ 66509 h 166500"/>
              <a:gd name="connsiteX373" fmla="*/ 29246 w 165042"/>
              <a:gd name="connsiteY373" fmla="*/ 66305 h 166500"/>
              <a:gd name="connsiteX374" fmla="*/ 32434 w 165042"/>
              <a:gd name="connsiteY374" fmla="*/ 65183 h 166500"/>
              <a:gd name="connsiteX375" fmla="*/ 32442 w 165042"/>
              <a:gd name="connsiteY375" fmla="*/ 65001 h 166500"/>
              <a:gd name="connsiteX376" fmla="*/ 29736 w 165042"/>
              <a:gd name="connsiteY376" fmla="*/ 64487 h 166500"/>
              <a:gd name="connsiteX377" fmla="*/ 31706 w 165042"/>
              <a:gd name="connsiteY377" fmla="*/ 64325 h 166500"/>
              <a:gd name="connsiteX378" fmla="*/ 30320 w 165042"/>
              <a:gd name="connsiteY378" fmla="*/ 63115 h 166500"/>
              <a:gd name="connsiteX379" fmla="*/ 35863 w 165042"/>
              <a:gd name="connsiteY379" fmla="*/ 63787 h 166500"/>
              <a:gd name="connsiteX380" fmla="*/ 31956 w 165042"/>
              <a:gd name="connsiteY380" fmla="*/ 62142 h 166500"/>
              <a:gd name="connsiteX381" fmla="*/ 34339 w 165042"/>
              <a:gd name="connsiteY381" fmla="*/ 62402 h 166500"/>
              <a:gd name="connsiteX382" fmla="*/ 34102 w 165042"/>
              <a:gd name="connsiteY382" fmla="*/ 61267 h 166500"/>
              <a:gd name="connsiteX383" fmla="*/ 35516 w 165042"/>
              <a:gd name="connsiteY383" fmla="*/ 61952 h 166500"/>
              <a:gd name="connsiteX384" fmla="*/ 35557 w 165042"/>
              <a:gd name="connsiteY384" fmla="*/ 60617 h 166500"/>
              <a:gd name="connsiteX385" fmla="*/ 31812 w 165042"/>
              <a:gd name="connsiteY385" fmla="*/ 60845 h 166500"/>
              <a:gd name="connsiteX386" fmla="*/ 34027 w 165042"/>
              <a:gd name="connsiteY386" fmla="*/ 59418 h 166500"/>
              <a:gd name="connsiteX387" fmla="*/ 27599 w 165042"/>
              <a:gd name="connsiteY387" fmla="*/ 60002 h 166500"/>
              <a:gd name="connsiteX388" fmla="*/ 24976 w 165042"/>
              <a:gd name="connsiteY388" fmla="*/ 62940 h 166500"/>
              <a:gd name="connsiteX389" fmla="*/ 28953 w 165042"/>
              <a:gd name="connsiteY389" fmla="*/ 58606 h 166500"/>
              <a:gd name="connsiteX390" fmla="*/ 34467 w 165042"/>
              <a:gd name="connsiteY390" fmla="*/ 58634 h 166500"/>
              <a:gd name="connsiteX391" fmla="*/ 37280 w 165042"/>
              <a:gd name="connsiteY391" fmla="*/ 59384 h 166500"/>
              <a:gd name="connsiteX392" fmla="*/ 35636 w 165042"/>
              <a:gd name="connsiteY392" fmla="*/ 60079 h 166500"/>
              <a:gd name="connsiteX393" fmla="*/ 38106 w 165042"/>
              <a:gd name="connsiteY393" fmla="*/ 60775 h 166500"/>
              <a:gd name="connsiteX394" fmla="*/ 36437 w 165042"/>
              <a:gd name="connsiteY394" fmla="*/ 61601 h 166500"/>
              <a:gd name="connsiteX395" fmla="*/ 39511 w 165042"/>
              <a:gd name="connsiteY395" fmla="*/ 62003 h 166500"/>
              <a:gd name="connsiteX396" fmla="*/ 38212 w 165042"/>
              <a:gd name="connsiteY396" fmla="*/ 61530 h 166500"/>
              <a:gd name="connsiteX397" fmla="*/ 38337 w 165042"/>
              <a:gd name="connsiteY397" fmla="*/ 60914 h 166500"/>
              <a:gd name="connsiteX398" fmla="*/ 40835 w 165042"/>
              <a:gd name="connsiteY398" fmla="*/ 60544 h 166500"/>
              <a:gd name="connsiteX399" fmla="*/ 45567 w 165042"/>
              <a:gd name="connsiteY399" fmla="*/ 60660 h 166500"/>
              <a:gd name="connsiteX400" fmla="*/ 50572 w 165042"/>
              <a:gd name="connsiteY400" fmla="*/ 64748 h 166500"/>
              <a:gd name="connsiteX401" fmla="*/ 47143 w 165042"/>
              <a:gd name="connsiteY401" fmla="*/ 65606 h 166500"/>
              <a:gd name="connsiteX402" fmla="*/ 47213 w 165042"/>
              <a:gd name="connsiteY402" fmla="*/ 67358 h 166500"/>
              <a:gd name="connsiteX403" fmla="*/ 53860 w 165042"/>
              <a:gd name="connsiteY403" fmla="*/ 68546 h 166500"/>
              <a:gd name="connsiteX404" fmla="*/ 56534 w 165042"/>
              <a:gd name="connsiteY404" fmla="*/ 71025 h 166500"/>
              <a:gd name="connsiteX405" fmla="*/ 59328 w 165042"/>
              <a:gd name="connsiteY405" fmla="*/ 71095 h 166500"/>
              <a:gd name="connsiteX406" fmla="*/ 61665 w 165042"/>
              <a:gd name="connsiteY406" fmla="*/ 70788 h 166500"/>
              <a:gd name="connsiteX407" fmla="*/ 59529 w 165042"/>
              <a:gd name="connsiteY407" fmla="*/ 71780 h 166500"/>
              <a:gd name="connsiteX408" fmla="*/ 61740 w 165042"/>
              <a:gd name="connsiteY408" fmla="*/ 71367 h 166500"/>
              <a:gd name="connsiteX409" fmla="*/ 63066 w 165042"/>
              <a:gd name="connsiteY409" fmla="*/ 70557 h 166500"/>
              <a:gd name="connsiteX410" fmla="*/ 61958 w 165042"/>
              <a:gd name="connsiteY410" fmla="*/ 70663 h 166500"/>
              <a:gd name="connsiteX411" fmla="*/ 62365 w 165042"/>
              <a:gd name="connsiteY411" fmla="*/ 69940 h 166500"/>
              <a:gd name="connsiteX412" fmla="*/ 61874 w 165042"/>
              <a:gd name="connsiteY412" fmla="*/ 68878 h 166500"/>
              <a:gd name="connsiteX413" fmla="*/ 63203 w 165042"/>
              <a:gd name="connsiteY413" fmla="*/ 68794 h 166500"/>
              <a:gd name="connsiteX414" fmla="*/ 60311 w 165042"/>
              <a:gd name="connsiteY414" fmla="*/ 69003 h 166500"/>
              <a:gd name="connsiteX415" fmla="*/ 61651 w 165042"/>
              <a:gd name="connsiteY415" fmla="*/ 69587 h 166500"/>
              <a:gd name="connsiteX416" fmla="*/ 59028 w 165042"/>
              <a:gd name="connsiteY416" fmla="*/ 70302 h 166500"/>
              <a:gd name="connsiteX417" fmla="*/ 60294 w 165042"/>
              <a:gd name="connsiteY417" fmla="*/ 69027 h 166500"/>
              <a:gd name="connsiteX418" fmla="*/ 60299 w 165042"/>
              <a:gd name="connsiteY418" fmla="*/ 66817 h 166500"/>
              <a:gd name="connsiteX419" fmla="*/ 58710 w 165042"/>
              <a:gd name="connsiteY419" fmla="*/ 66850 h 166500"/>
              <a:gd name="connsiteX420" fmla="*/ 56990 w 165042"/>
              <a:gd name="connsiteY420" fmla="*/ 67717 h 166500"/>
              <a:gd name="connsiteX421" fmla="*/ 59955 w 165042"/>
              <a:gd name="connsiteY421" fmla="*/ 63948 h 166500"/>
              <a:gd name="connsiteX422" fmla="*/ 55732 w 165042"/>
              <a:gd name="connsiteY422" fmla="*/ 66098 h 166500"/>
              <a:gd name="connsiteX423" fmla="*/ 59083 w 165042"/>
              <a:gd name="connsiteY423" fmla="*/ 63516 h 166500"/>
              <a:gd name="connsiteX424" fmla="*/ 55189 w 165042"/>
              <a:gd name="connsiteY424" fmla="*/ 64285 h 166500"/>
              <a:gd name="connsiteX425" fmla="*/ 58638 w 165042"/>
              <a:gd name="connsiteY425" fmla="*/ 62742 h 166500"/>
              <a:gd name="connsiteX426" fmla="*/ 55379 w 165042"/>
              <a:gd name="connsiteY426" fmla="*/ 63011 h 166500"/>
              <a:gd name="connsiteX427" fmla="*/ 60116 w 165042"/>
              <a:gd name="connsiteY427" fmla="*/ 61912 h 166500"/>
              <a:gd name="connsiteX428" fmla="*/ 59917 w 165042"/>
              <a:gd name="connsiteY428" fmla="*/ 61707 h 166500"/>
              <a:gd name="connsiteX429" fmla="*/ 55175 w 165042"/>
              <a:gd name="connsiteY429" fmla="*/ 60953 h 166500"/>
              <a:gd name="connsiteX430" fmla="*/ 57339 w 165042"/>
              <a:gd name="connsiteY430" fmla="*/ 60744 h 166500"/>
              <a:gd name="connsiteX431" fmla="*/ 55809 w 165042"/>
              <a:gd name="connsiteY431" fmla="*/ 59966 h 166500"/>
              <a:gd name="connsiteX432" fmla="*/ 56546 w 165042"/>
              <a:gd name="connsiteY432" fmla="*/ 58322 h 166500"/>
              <a:gd name="connsiteX433" fmla="*/ 59308 w 165042"/>
              <a:gd name="connsiteY433" fmla="*/ 58716 h 166500"/>
              <a:gd name="connsiteX434" fmla="*/ 58324 w 165042"/>
              <a:gd name="connsiteY434" fmla="*/ 57798 h 166500"/>
              <a:gd name="connsiteX435" fmla="*/ 59025 w 165042"/>
              <a:gd name="connsiteY435" fmla="*/ 57645 h 166500"/>
              <a:gd name="connsiteX436" fmla="*/ 59391 w 165042"/>
              <a:gd name="connsiteY436" fmla="*/ 57135 h 166500"/>
              <a:gd name="connsiteX437" fmla="*/ 64843 w 165042"/>
              <a:gd name="connsiteY437" fmla="*/ 60021 h 166500"/>
              <a:gd name="connsiteX438" fmla="*/ 66266 w 165042"/>
              <a:gd name="connsiteY438" fmla="*/ 58580 h 166500"/>
              <a:gd name="connsiteX439" fmla="*/ 67736 w 165042"/>
              <a:gd name="connsiteY439" fmla="*/ 59679 h 166500"/>
              <a:gd name="connsiteX440" fmla="*/ 69334 w 165042"/>
              <a:gd name="connsiteY440" fmla="*/ 59178 h 166500"/>
              <a:gd name="connsiteX441" fmla="*/ 65413 w 165042"/>
              <a:gd name="connsiteY441" fmla="*/ 57176 h 166500"/>
              <a:gd name="connsiteX442" fmla="*/ 62633 w 165042"/>
              <a:gd name="connsiteY442" fmla="*/ 57523 h 166500"/>
              <a:gd name="connsiteX443" fmla="*/ 64510 w 165042"/>
              <a:gd name="connsiteY443" fmla="*/ 56333 h 166500"/>
              <a:gd name="connsiteX444" fmla="*/ 59278 w 165042"/>
              <a:gd name="connsiteY444" fmla="*/ 56463 h 166500"/>
              <a:gd name="connsiteX445" fmla="*/ 60771 w 165042"/>
              <a:gd name="connsiteY445" fmla="*/ 55058 h 166500"/>
              <a:gd name="connsiteX446" fmla="*/ 54458 w 165042"/>
              <a:gd name="connsiteY446" fmla="*/ 55757 h 166500"/>
              <a:gd name="connsiteX447" fmla="*/ 50971 w 165042"/>
              <a:gd name="connsiteY447" fmla="*/ 57027 h 166500"/>
              <a:gd name="connsiteX448" fmla="*/ 56608 w 165042"/>
              <a:gd name="connsiteY448" fmla="*/ 53981 h 166500"/>
              <a:gd name="connsiteX449" fmla="*/ 62179 w 165042"/>
              <a:gd name="connsiteY449" fmla="*/ 54310 h 166500"/>
              <a:gd name="connsiteX450" fmla="*/ 65160 w 165042"/>
              <a:gd name="connsiteY450" fmla="*/ 55418 h 166500"/>
              <a:gd name="connsiteX451" fmla="*/ 66847 w 165042"/>
              <a:gd name="connsiteY451" fmla="*/ 56554 h 166500"/>
              <a:gd name="connsiteX452" fmla="*/ 73396 w 165042"/>
              <a:gd name="connsiteY452" fmla="*/ 59190 h 166500"/>
              <a:gd name="connsiteX453" fmla="*/ 77576 w 165042"/>
              <a:gd name="connsiteY453" fmla="*/ 62017 h 166500"/>
              <a:gd name="connsiteX454" fmla="*/ 80060 w 165042"/>
              <a:gd name="connsiteY454" fmla="*/ 64826 h 166500"/>
              <a:gd name="connsiteX455" fmla="*/ 86433 w 165042"/>
              <a:gd name="connsiteY455" fmla="*/ 65008 h 166500"/>
              <a:gd name="connsiteX456" fmla="*/ 88181 w 165042"/>
              <a:gd name="connsiteY456" fmla="*/ 64938 h 166500"/>
              <a:gd name="connsiteX457" fmla="*/ 88134 w 165042"/>
              <a:gd name="connsiteY457" fmla="*/ 65197 h 166500"/>
              <a:gd name="connsiteX458" fmla="*/ 86526 w 165042"/>
              <a:gd name="connsiteY458" fmla="*/ 65961 h 166500"/>
              <a:gd name="connsiteX459" fmla="*/ 86586 w 165042"/>
              <a:gd name="connsiteY459" fmla="*/ 66850 h 166500"/>
              <a:gd name="connsiteX460" fmla="*/ 88139 w 165042"/>
              <a:gd name="connsiteY460" fmla="*/ 67554 h 166500"/>
              <a:gd name="connsiteX461" fmla="*/ 88393 w 165042"/>
              <a:gd name="connsiteY461" fmla="*/ 66002 h 166500"/>
              <a:gd name="connsiteX462" fmla="*/ 89371 w 165042"/>
              <a:gd name="connsiteY462" fmla="*/ 65849 h 166500"/>
              <a:gd name="connsiteX463" fmla="*/ 88657 w 165042"/>
              <a:gd name="connsiteY463" fmla="*/ 65390 h 166500"/>
              <a:gd name="connsiteX464" fmla="*/ 88787 w 165042"/>
              <a:gd name="connsiteY464" fmla="*/ 63346 h 166500"/>
              <a:gd name="connsiteX465" fmla="*/ 88578 w 165042"/>
              <a:gd name="connsiteY465" fmla="*/ 63602 h 166500"/>
              <a:gd name="connsiteX466" fmla="*/ 88304 w 165042"/>
              <a:gd name="connsiteY466" fmla="*/ 63843 h 166500"/>
              <a:gd name="connsiteX467" fmla="*/ 87456 w 165042"/>
              <a:gd name="connsiteY467" fmla="*/ 63333 h 166500"/>
              <a:gd name="connsiteX468" fmla="*/ 87526 w 165042"/>
              <a:gd name="connsiteY468" fmla="*/ 63137 h 166500"/>
              <a:gd name="connsiteX469" fmla="*/ 86219 w 165042"/>
              <a:gd name="connsiteY469" fmla="*/ 63447 h 166500"/>
              <a:gd name="connsiteX470" fmla="*/ 84667 w 165042"/>
              <a:gd name="connsiteY470" fmla="*/ 63554 h 166500"/>
              <a:gd name="connsiteX471" fmla="*/ 85195 w 165042"/>
              <a:gd name="connsiteY471" fmla="*/ 62807 h 166500"/>
              <a:gd name="connsiteX472" fmla="*/ 90478 w 165042"/>
              <a:gd name="connsiteY472" fmla="*/ 61842 h 166500"/>
              <a:gd name="connsiteX473" fmla="*/ 84703 w 165042"/>
              <a:gd name="connsiteY473" fmla="*/ 61411 h 166500"/>
              <a:gd name="connsiteX474" fmla="*/ 89157 w 165042"/>
              <a:gd name="connsiteY474" fmla="*/ 60919 h 166500"/>
              <a:gd name="connsiteX475" fmla="*/ 85273 w 165042"/>
              <a:gd name="connsiteY475" fmla="*/ 59881 h 166500"/>
              <a:gd name="connsiteX476" fmla="*/ 87874 w 165042"/>
              <a:gd name="connsiteY476" fmla="*/ 59959 h 166500"/>
              <a:gd name="connsiteX477" fmla="*/ 86586 w 165042"/>
              <a:gd name="connsiteY477" fmla="*/ 58772 h 166500"/>
              <a:gd name="connsiteX478" fmla="*/ 88444 w 165042"/>
              <a:gd name="connsiteY478" fmla="*/ 58968 h 166500"/>
              <a:gd name="connsiteX479" fmla="*/ 88167 w 165042"/>
              <a:gd name="connsiteY479" fmla="*/ 57916 h 166500"/>
              <a:gd name="connsiteX480" fmla="*/ 89623 w 165042"/>
              <a:gd name="connsiteY480" fmla="*/ 58495 h 166500"/>
              <a:gd name="connsiteX481" fmla="*/ 89034 w 165042"/>
              <a:gd name="connsiteY481" fmla="*/ 57287 h 166500"/>
              <a:gd name="connsiteX482" fmla="*/ 90985 w 165042"/>
              <a:gd name="connsiteY482" fmla="*/ 57037 h 166500"/>
              <a:gd name="connsiteX483" fmla="*/ 95124 w 165042"/>
              <a:gd name="connsiteY483" fmla="*/ 60064 h 166500"/>
              <a:gd name="connsiteX484" fmla="*/ 95420 w 165042"/>
              <a:gd name="connsiteY484" fmla="*/ 61333 h 166500"/>
              <a:gd name="connsiteX485" fmla="*/ 95869 w 165042"/>
              <a:gd name="connsiteY485" fmla="*/ 59906 h 166500"/>
              <a:gd name="connsiteX486" fmla="*/ 97774 w 165042"/>
              <a:gd name="connsiteY486" fmla="*/ 60194 h 166500"/>
              <a:gd name="connsiteX487" fmla="*/ 97825 w 165042"/>
              <a:gd name="connsiteY487" fmla="*/ 59786 h 166500"/>
              <a:gd name="connsiteX488" fmla="*/ 96181 w 165042"/>
              <a:gd name="connsiteY488" fmla="*/ 59653 h 166500"/>
              <a:gd name="connsiteX489" fmla="*/ 95828 w 165042"/>
              <a:gd name="connsiteY489" fmla="*/ 58591 h 166500"/>
              <a:gd name="connsiteX490" fmla="*/ 92912 w 165042"/>
              <a:gd name="connsiteY490" fmla="*/ 58438 h 166500"/>
              <a:gd name="connsiteX491" fmla="*/ 92900 w 165042"/>
              <a:gd name="connsiteY491" fmla="*/ 57825 h 166500"/>
              <a:gd name="connsiteX492" fmla="*/ 95251 w 165042"/>
              <a:gd name="connsiteY492" fmla="*/ 57839 h 166500"/>
              <a:gd name="connsiteX493" fmla="*/ 90713 w 165042"/>
              <a:gd name="connsiteY493" fmla="*/ 56036 h 166500"/>
              <a:gd name="connsiteX494" fmla="*/ 91381 w 165042"/>
              <a:gd name="connsiteY494" fmla="*/ 55346 h 166500"/>
              <a:gd name="connsiteX495" fmla="*/ 95153 w 165042"/>
              <a:gd name="connsiteY495" fmla="*/ 56830 h 166500"/>
              <a:gd name="connsiteX496" fmla="*/ 100270 w 165042"/>
              <a:gd name="connsiteY496" fmla="*/ 60023 h 166500"/>
              <a:gd name="connsiteX497" fmla="*/ 102161 w 165042"/>
              <a:gd name="connsiteY497" fmla="*/ 59661 h 166500"/>
              <a:gd name="connsiteX498" fmla="*/ 98055 w 165042"/>
              <a:gd name="connsiteY498" fmla="*/ 58884 h 166500"/>
              <a:gd name="connsiteX499" fmla="*/ 99604 w 165042"/>
              <a:gd name="connsiteY499" fmla="*/ 57924 h 166500"/>
              <a:gd name="connsiteX500" fmla="*/ 97555 w 165042"/>
              <a:gd name="connsiteY500" fmla="*/ 57465 h 166500"/>
              <a:gd name="connsiteX501" fmla="*/ 97680 w 165042"/>
              <a:gd name="connsiteY501" fmla="*/ 56794 h 166500"/>
              <a:gd name="connsiteX502" fmla="*/ 102754 w 165042"/>
              <a:gd name="connsiteY502" fmla="*/ 59315 h 166500"/>
              <a:gd name="connsiteX503" fmla="*/ 103431 w 165042"/>
              <a:gd name="connsiteY503" fmla="*/ 56929 h 166500"/>
              <a:gd name="connsiteX504" fmla="*/ 106586 w 165042"/>
              <a:gd name="connsiteY504" fmla="*/ 55961 h 166500"/>
              <a:gd name="connsiteX505" fmla="*/ 111755 w 165042"/>
              <a:gd name="connsiteY505" fmla="*/ 55127 h 166500"/>
              <a:gd name="connsiteX506" fmla="*/ 113679 w 165042"/>
              <a:gd name="connsiteY506" fmla="*/ 53689 h 166500"/>
              <a:gd name="connsiteX507" fmla="*/ 109564 w 165042"/>
              <a:gd name="connsiteY507" fmla="*/ 50297 h 166500"/>
              <a:gd name="connsiteX508" fmla="*/ 107131 w 165042"/>
              <a:gd name="connsiteY508" fmla="*/ 50993 h 166500"/>
              <a:gd name="connsiteX509" fmla="*/ 103044 w 165042"/>
              <a:gd name="connsiteY509" fmla="*/ 54135 h 166500"/>
              <a:gd name="connsiteX510" fmla="*/ 100244 w 165042"/>
              <a:gd name="connsiteY510" fmla="*/ 53170 h 166500"/>
              <a:gd name="connsiteX511" fmla="*/ 94682 w 165042"/>
              <a:gd name="connsiteY511" fmla="*/ 54806 h 166500"/>
              <a:gd name="connsiteX512" fmla="*/ 90094 w 165042"/>
              <a:gd name="connsiteY512" fmla="*/ 54611 h 166500"/>
              <a:gd name="connsiteX513" fmla="*/ 79754 w 165042"/>
              <a:gd name="connsiteY513" fmla="*/ 51187 h 166500"/>
              <a:gd name="connsiteX514" fmla="*/ 72310 w 165042"/>
              <a:gd name="connsiteY514" fmla="*/ 48730 h 166500"/>
              <a:gd name="connsiteX515" fmla="*/ 70929 w 165042"/>
              <a:gd name="connsiteY515" fmla="*/ 46755 h 166500"/>
              <a:gd name="connsiteX516" fmla="*/ 65733 w 165042"/>
              <a:gd name="connsiteY516" fmla="*/ 44983 h 166500"/>
              <a:gd name="connsiteX517" fmla="*/ 64250 w 165042"/>
              <a:gd name="connsiteY517" fmla="*/ 40534 h 166500"/>
              <a:gd name="connsiteX518" fmla="*/ 64885 w 165042"/>
              <a:gd name="connsiteY518" fmla="*/ 40442 h 166500"/>
              <a:gd name="connsiteX519" fmla="*/ 66165 w 165042"/>
              <a:gd name="connsiteY519" fmla="*/ 44089 h 166500"/>
              <a:gd name="connsiteX520" fmla="*/ 67106 w 165042"/>
              <a:gd name="connsiteY520" fmla="*/ 43592 h 166500"/>
              <a:gd name="connsiteX521" fmla="*/ 65451 w 165042"/>
              <a:gd name="connsiteY521" fmla="*/ 40075 h 166500"/>
              <a:gd name="connsiteX522" fmla="*/ 63750 w 165042"/>
              <a:gd name="connsiteY522" fmla="*/ 39255 h 166500"/>
              <a:gd name="connsiteX523" fmla="*/ 62878 w 165042"/>
              <a:gd name="connsiteY523" fmla="*/ 38652 h 166500"/>
              <a:gd name="connsiteX524" fmla="*/ 62261 w 165042"/>
              <a:gd name="connsiteY524" fmla="*/ 41571 h 166500"/>
              <a:gd name="connsiteX525" fmla="*/ 62473 w 165042"/>
              <a:gd name="connsiteY525" fmla="*/ 41590 h 166500"/>
              <a:gd name="connsiteX526" fmla="*/ 62701 w 165042"/>
              <a:gd name="connsiteY526" fmla="*/ 39796 h 166500"/>
              <a:gd name="connsiteX527" fmla="*/ 63095 w 165042"/>
              <a:gd name="connsiteY527" fmla="*/ 44487 h 166500"/>
              <a:gd name="connsiteX528" fmla="*/ 61946 w 165042"/>
              <a:gd name="connsiteY528" fmla="*/ 42614 h 166500"/>
              <a:gd name="connsiteX529" fmla="*/ 61149 w 165042"/>
              <a:gd name="connsiteY529" fmla="*/ 44399 h 166500"/>
              <a:gd name="connsiteX530" fmla="*/ 61451 w 165042"/>
              <a:gd name="connsiteY530" fmla="*/ 38648 h 166500"/>
              <a:gd name="connsiteX531" fmla="*/ 61048 w 165042"/>
              <a:gd name="connsiteY531" fmla="*/ 38624 h 166500"/>
              <a:gd name="connsiteX532" fmla="*/ 59746 w 165042"/>
              <a:gd name="connsiteY532" fmla="*/ 44478 h 166500"/>
              <a:gd name="connsiteX533" fmla="*/ 60733 w 165042"/>
              <a:gd name="connsiteY533" fmla="*/ 39681 h 166500"/>
              <a:gd name="connsiteX534" fmla="*/ 58425 w 165042"/>
              <a:gd name="connsiteY534" fmla="*/ 43969 h 166500"/>
              <a:gd name="connsiteX535" fmla="*/ 59659 w 165042"/>
              <a:gd name="connsiteY535" fmla="*/ 40151 h 166500"/>
              <a:gd name="connsiteX536" fmla="*/ 59200 w 165042"/>
              <a:gd name="connsiteY536" fmla="*/ 39895 h 166500"/>
              <a:gd name="connsiteX537" fmla="*/ 59474 w 165042"/>
              <a:gd name="connsiteY537" fmla="*/ 40007 h 166500"/>
              <a:gd name="connsiteX538" fmla="*/ 60433 w 165042"/>
              <a:gd name="connsiteY538" fmla="*/ 38004 h 166500"/>
              <a:gd name="connsiteX539" fmla="*/ 59200 w 165042"/>
              <a:gd name="connsiteY539" fmla="*/ 39895 h 166500"/>
              <a:gd name="connsiteX540" fmla="*/ 57170 w 165042"/>
              <a:gd name="connsiteY540" fmla="*/ 42630 h 166500"/>
              <a:gd name="connsiteX541" fmla="*/ 58949 w 165042"/>
              <a:gd name="connsiteY541" fmla="*/ 38388 h 166500"/>
              <a:gd name="connsiteX542" fmla="*/ 57824 w 165042"/>
              <a:gd name="connsiteY542" fmla="*/ 39560 h 166500"/>
              <a:gd name="connsiteX543" fmla="*/ 56397 w 165042"/>
              <a:gd name="connsiteY543" fmla="*/ 41780 h 166500"/>
              <a:gd name="connsiteX544" fmla="*/ 53500 w 165042"/>
              <a:gd name="connsiteY544" fmla="*/ 37098 h 166500"/>
              <a:gd name="connsiteX545" fmla="*/ 54845 w 165042"/>
              <a:gd name="connsiteY545" fmla="*/ 40152 h 166500"/>
              <a:gd name="connsiteX546" fmla="*/ 53413 w 165042"/>
              <a:gd name="connsiteY546" fmla="*/ 40003 h 166500"/>
              <a:gd name="connsiteX547" fmla="*/ 53497 w 165042"/>
              <a:gd name="connsiteY547" fmla="*/ 39136 h 166500"/>
              <a:gd name="connsiteX548" fmla="*/ 52936 w 165042"/>
              <a:gd name="connsiteY548" fmla="*/ 44953 h 166500"/>
              <a:gd name="connsiteX549" fmla="*/ 52297 w 165042"/>
              <a:gd name="connsiteY549" fmla="*/ 39316 h 166500"/>
              <a:gd name="connsiteX550" fmla="*/ 51120 w 165042"/>
              <a:gd name="connsiteY550" fmla="*/ 45078 h 166500"/>
              <a:gd name="connsiteX551" fmla="*/ 50286 w 165042"/>
              <a:gd name="connsiteY551" fmla="*/ 42787 h 166500"/>
              <a:gd name="connsiteX552" fmla="*/ 48799 w 165042"/>
              <a:gd name="connsiteY552" fmla="*/ 44654 h 166500"/>
              <a:gd name="connsiteX553" fmla="*/ 49699 w 165042"/>
              <a:gd name="connsiteY553" fmla="*/ 41638 h 166500"/>
              <a:gd name="connsiteX554" fmla="*/ 47614 w 165042"/>
              <a:gd name="connsiteY554" fmla="*/ 43752 h 166500"/>
              <a:gd name="connsiteX555" fmla="*/ 49101 w 165042"/>
              <a:gd name="connsiteY555" fmla="*/ 40817 h 166500"/>
              <a:gd name="connsiteX556" fmla="*/ 46617 w 165042"/>
              <a:gd name="connsiteY556" fmla="*/ 42806 h 166500"/>
              <a:gd name="connsiteX557" fmla="*/ 48451 w 165042"/>
              <a:gd name="connsiteY557" fmla="*/ 39604 h 166500"/>
              <a:gd name="connsiteX558" fmla="*/ 49652 w 165042"/>
              <a:gd name="connsiteY558" fmla="*/ 40115 h 166500"/>
              <a:gd name="connsiteX559" fmla="*/ 50334 w 165042"/>
              <a:gd name="connsiteY559" fmla="*/ 39196 h 166500"/>
              <a:gd name="connsiteX560" fmla="*/ 49616 w 165042"/>
              <a:gd name="connsiteY560" fmla="*/ 38604 h 166500"/>
              <a:gd name="connsiteX561" fmla="*/ 48383 w 165042"/>
              <a:gd name="connsiteY561" fmla="*/ 39286 h 166500"/>
              <a:gd name="connsiteX562" fmla="*/ 47869 w 165042"/>
              <a:gd name="connsiteY562" fmla="*/ 38182 h 166500"/>
              <a:gd name="connsiteX563" fmla="*/ 48676 w 165042"/>
              <a:gd name="connsiteY563" fmla="*/ 37672 h 166500"/>
              <a:gd name="connsiteX564" fmla="*/ 47586 w 165042"/>
              <a:gd name="connsiteY564" fmla="*/ 37870 h 166500"/>
              <a:gd name="connsiteX565" fmla="*/ 48230 w 165042"/>
              <a:gd name="connsiteY565" fmla="*/ 39781 h 166500"/>
              <a:gd name="connsiteX566" fmla="*/ 45983 w 165042"/>
              <a:gd name="connsiteY566" fmla="*/ 38626 h 166500"/>
              <a:gd name="connsiteX567" fmla="*/ 46067 w 165042"/>
              <a:gd name="connsiteY567" fmla="*/ 40721 h 166500"/>
              <a:gd name="connsiteX568" fmla="*/ 48013 w 165042"/>
              <a:gd name="connsiteY568" fmla="*/ 40096 h 166500"/>
              <a:gd name="connsiteX569" fmla="*/ 41811 w 165042"/>
              <a:gd name="connsiteY569" fmla="*/ 42218 h 166500"/>
              <a:gd name="connsiteX570" fmla="*/ 37580 w 165042"/>
              <a:gd name="connsiteY570" fmla="*/ 43330 h 166500"/>
              <a:gd name="connsiteX571" fmla="*/ 33414 w 165042"/>
              <a:gd name="connsiteY571" fmla="*/ 43496 h 166500"/>
              <a:gd name="connsiteX572" fmla="*/ 29283 w 165042"/>
              <a:gd name="connsiteY572" fmla="*/ 45350 h 166500"/>
              <a:gd name="connsiteX573" fmla="*/ 25400 w 165042"/>
              <a:gd name="connsiteY573" fmla="*/ 54185 h 166500"/>
              <a:gd name="connsiteX574" fmla="*/ 22456 w 165042"/>
              <a:gd name="connsiteY574" fmla="*/ 58508 h 166500"/>
              <a:gd name="connsiteX575" fmla="*/ 18105 w 165042"/>
              <a:gd name="connsiteY575" fmla="*/ 69502 h 166500"/>
              <a:gd name="connsiteX576" fmla="*/ 17795 w 165042"/>
              <a:gd name="connsiteY576" fmla="*/ 76008 h 166500"/>
              <a:gd name="connsiteX577" fmla="*/ 17591 w 165042"/>
              <a:gd name="connsiteY577" fmla="*/ 80568 h 166500"/>
              <a:gd name="connsiteX578" fmla="*/ 15227 w 165042"/>
              <a:gd name="connsiteY578" fmla="*/ 84754 h 166500"/>
              <a:gd name="connsiteX579" fmla="*/ 18741 w 165042"/>
              <a:gd name="connsiteY579" fmla="*/ 88892 h 166500"/>
              <a:gd name="connsiteX580" fmla="*/ 19436 w 165042"/>
              <a:gd name="connsiteY580" fmla="*/ 91719 h 166500"/>
              <a:gd name="connsiteX581" fmla="*/ 19088 w 165042"/>
              <a:gd name="connsiteY581" fmla="*/ 90751 h 166500"/>
              <a:gd name="connsiteX582" fmla="*/ 18912 w 165042"/>
              <a:gd name="connsiteY582" fmla="*/ 88795 h 166500"/>
              <a:gd name="connsiteX583" fmla="*/ 20678 w 165042"/>
              <a:gd name="connsiteY583" fmla="*/ 88892 h 166500"/>
              <a:gd name="connsiteX584" fmla="*/ 20784 w 165042"/>
              <a:gd name="connsiteY584" fmla="*/ 90566 h 166500"/>
              <a:gd name="connsiteX585" fmla="*/ 21187 w 165042"/>
              <a:gd name="connsiteY585" fmla="*/ 90789 h 166500"/>
              <a:gd name="connsiteX586" fmla="*/ 21692 w 165042"/>
              <a:gd name="connsiteY586" fmla="*/ 88490 h 166500"/>
              <a:gd name="connsiteX587" fmla="*/ 21706 w 165042"/>
              <a:gd name="connsiteY587" fmla="*/ 89960 h 166500"/>
              <a:gd name="connsiteX588" fmla="*/ 22217 w 165042"/>
              <a:gd name="connsiteY588" fmla="*/ 88332 h 166500"/>
              <a:gd name="connsiteX589" fmla="*/ 25122 w 165042"/>
              <a:gd name="connsiteY589" fmla="*/ 88212 h 166500"/>
              <a:gd name="connsiteX590" fmla="*/ 30837 w 165042"/>
              <a:gd name="connsiteY590" fmla="*/ 89807 h 166500"/>
              <a:gd name="connsiteX591" fmla="*/ 31778 w 165042"/>
              <a:gd name="connsiteY591" fmla="*/ 93580 h 166500"/>
              <a:gd name="connsiteX592" fmla="*/ 33580 w 165042"/>
              <a:gd name="connsiteY592" fmla="*/ 96833 h 166500"/>
              <a:gd name="connsiteX593" fmla="*/ 35281 w 165042"/>
              <a:gd name="connsiteY593" fmla="*/ 97278 h 166500"/>
              <a:gd name="connsiteX594" fmla="*/ 35930 w 165042"/>
              <a:gd name="connsiteY594" fmla="*/ 98515 h 166500"/>
              <a:gd name="connsiteX595" fmla="*/ 36710 w 165042"/>
              <a:gd name="connsiteY595" fmla="*/ 98075 h 166500"/>
              <a:gd name="connsiteX596" fmla="*/ 38123 w 165042"/>
              <a:gd name="connsiteY596" fmla="*/ 99512 h 166500"/>
              <a:gd name="connsiteX597" fmla="*/ 44523 w 165042"/>
              <a:gd name="connsiteY597" fmla="*/ 99952 h 166500"/>
              <a:gd name="connsiteX598" fmla="*/ 51146 w 165042"/>
              <a:gd name="connsiteY598" fmla="*/ 100917 h 166500"/>
              <a:gd name="connsiteX599" fmla="*/ 53529 w 165042"/>
              <a:gd name="connsiteY599" fmla="*/ 101343 h 166500"/>
              <a:gd name="connsiteX600" fmla="*/ 54684 w 165042"/>
              <a:gd name="connsiteY600" fmla="*/ 104227 h 166500"/>
              <a:gd name="connsiteX601" fmla="*/ 52882 w 165042"/>
              <a:gd name="connsiteY601" fmla="*/ 106104 h 166500"/>
              <a:gd name="connsiteX602" fmla="*/ 53298 w 165042"/>
              <a:gd name="connsiteY602" fmla="*/ 110637 h 166500"/>
              <a:gd name="connsiteX603" fmla="*/ 57437 w 165042"/>
              <a:gd name="connsiteY603" fmla="*/ 109697 h 166500"/>
              <a:gd name="connsiteX604" fmla="*/ 54206 w 165042"/>
              <a:gd name="connsiteY604" fmla="*/ 111528 h 166500"/>
              <a:gd name="connsiteX605" fmla="*/ 53649 w 165042"/>
              <a:gd name="connsiteY605" fmla="*/ 111394 h 166500"/>
              <a:gd name="connsiteX606" fmla="*/ 53826 w 165042"/>
              <a:gd name="connsiteY606" fmla="*/ 112326 h 166500"/>
              <a:gd name="connsiteX607" fmla="*/ 54586 w 165042"/>
              <a:gd name="connsiteY607" fmla="*/ 112038 h 166500"/>
              <a:gd name="connsiteX608" fmla="*/ 58891 w 165042"/>
              <a:gd name="connsiteY608" fmla="*/ 112707 h 166500"/>
              <a:gd name="connsiteX609" fmla="*/ 56111 w 165042"/>
              <a:gd name="connsiteY609" fmla="*/ 112818 h 166500"/>
              <a:gd name="connsiteX610" fmla="*/ 58836 w 165042"/>
              <a:gd name="connsiteY610" fmla="*/ 113077 h 166500"/>
              <a:gd name="connsiteX611" fmla="*/ 59666 w 165042"/>
              <a:gd name="connsiteY611" fmla="*/ 116422 h 166500"/>
              <a:gd name="connsiteX612" fmla="*/ 57927 w 165042"/>
              <a:gd name="connsiteY612" fmla="*/ 116020 h 166500"/>
              <a:gd name="connsiteX613" fmla="*/ 60337 w 165042"/>
              <a:gd name="connsiteY613" fmla="*/ 117197 h 166500"/>
              <a:gd name="connsiteX614" fmla="*/ 64123 w 165042"/>
              <a:gd name="connsiteY614" fmla="*/ 116362 h 166500"/>
              <a:gd name="connsiteX615" fmla="*/ 67294 w 165042"/>
              <a:gd name="connsiteY615" fmla="*/ 116121 h 166500"/>
              <a:gd name="connsiteX616" fmla="*/ 70604 w 165042"/>
              <a:gd name="connsiteY616" fmla="*/ 113909 h 166500"/>
              <a:gd name="connsiteX617" fmla="*/ 75615 w 165042"/>
              <a:gd name="connsiteY617" fmla="*/ 112297 h 166500"/>
              <a:gd name="connsiteX618" fmla="*/ 81857 w 165042"/>
              <a:gd name="connsiteY618" fmla="*/ 112042 h 166500"/>
              <a:gd name="connsiteX619" fmla="*/ 83137 w 165042"/>
              <a:gd name="connsiteY619" fmla="*/ 110169 h 166500"/>
              <a:gd name="connsiteX620" fmla="*/ 87355 w 165042"/>
              <a:gd name="connsiteY620" fmla="*/ 109525 h 166500"/>
              <a:gd name="connsiteX621" fmla="*/ 92815 w 165042"/>
              <a:gd name="connsiteY621" fmla="*/ 109202 h 166500"/>
              <a:gd name="connsiteX622" fmla="*/ 96505 w 165042"/>
              <a:gd name="connsiteY622" fmla="*/ 113275 h 166500"/>
              <a:gd name="connsiteX623" fmla="*/ 95138 w 165042"/>
              <a:gd name="connsiteY623" fmla="*/ 111710 h 166500"/>
              <a:gd name="connsiteX624" fmla="*/ 90020 w 165042"/>
              <a:gd name="connsiteY624" fmla="*/ 109750 h 166500"/>
              <a:gd name="connsiteX625" fmla="*/ 87591 w 165042"/>
              <a:gd name="connsiteY625" fmla="*/ 111029 h 166500"/>
              <a:gd name="connsiteX626" fmla="*/ 83944 w 165042"/>
              <a:gd name="connsiteY626" fmla="*/ 111321 h 166500"/>
              <a:gd name="connsiteX627" fmla="*/ 87346 w 165042"/>
              <a:gd name="connsiteY627" fmla="*/ 114019 h 166500"/>
              <a:gd name="connsiteX628" fmla="*/ 82887 w 165042"/>
              <a:gd name="connsiteY628" fmla="*/ 112563 h 166500"/>
              <a:gd name="connsiteX629" fmla="*/ 82974 w 165042"/>
              <a:gd name="connsiteY629" fmla="*/ 113921 h 166500"/>
              <a:gd name="connsiteX630" fmla="*/ 79091 w 165042"/>
              <a:gd name="connsiteY630" fmla="*/ 113087 h 166500"/>
              <a:gd name="connsiteX631" fmla="*/ 79003 w 165042"/>
              <a:gd name="connsiteY631" fmla="*/ 114111 h 166500"/>
              <a:gd name="connsiteX632" fmla="*/ 76060 w 165042"/>
              <a:gd name="connsiteY632" fmla="*/ 113440 h 166500"/>
              <a:gd name="connsiteX633" fmla="*/ 73367 w 165042"/>
              <a:gd name="connsiteY633" fmla="*/ 115043 h 166500"/>
              <a:gd name="connsiteX634" fmla="*/ 75044 w 165042"/>
              <a:gd name="connsiteY634" fmla="*/ 115209 h 166500"/>
              <a:gd name="connsiteX635" fmla="*/ 77927 w 165042"/>
              <a:gd name="connsiteY635" fmla="*/ 115122 h 166500"/>
              <a:gd name="connsiteX636" fmla="*/ 74145 w 165042"/>
              <a:gd name="connsiteY636" fmla="*/ 116220 h 166500"/>
              <a:gd name="connsiteX637" fmla="*/ 76120 w 165042"/>
              <a:gd name="connsiteY637" fmla="*/ 116744 h 166500"/>
              <a:gd name="connsiteX638" fmla="*/ 78803 w 165042"/>
              <a:gd name="connsiteY638" fmla="*/ 115312 h 166500"/>
              <a:gd name="connsiteX639" fmla="*/ 82029 w 165042"/>
              <a:gd name="connsiteY639" fmla="*/ 114742 h 166500"/>
              <a:gd name="connsiteX640" fmla="*/ 83048 w 165042"/>
              <a:gd name="connsiteY640" fmla="*/ 115340 h 166500"/>
              <a:gd name="connsiteX641" fmla="*/ 78890 w 165042"/>
              <a:gd name="connsiteY641" fmla="*/ 115924 h 166500"/>
              <a:gd name="connsiteX642" fmla="*/ 78923 w 165042"/>
              <a:gd name="connsiteY642" fmla="*/ 116290 h 166500"/>
              <a:gd name="connsiteX643" fmla="*/ 84489 w 165042"/>
              <a:gd name="connsiteY643" fmla="*/ 115780 h 166500"/>
              <a:gd name="connsiteX644" fmla="*/ 83019 w 165042"/>
              <a:gd name="connsiteY644" fmla="*/ 114543 h 166500"/>
              <a:gd name="connsiteX645" fmla="*/ 85405 w 165042"/>
              <a:gd name="connsiteY645" fmla="*/ 115057 h 166500"/>
              <a:gd name="connsiteX646" fmla="*/ 88121 w 165042"/>
              <a:gd name="connsiteY646" fmla="*/ 116248 h 166500"/>
              <a:gd name="connsiteX647" fmla="*/ 83055 w 165042"/>
              <a:gd name="connsiteY647" fmla="*/ 116577 h 166500"/>
              <a:gd name="connsiteX648" fmla="*/ 87314 w 165042"/>
              <a:gd name="connsiteY648" fmla="*/ 116804 h 166500"/>
              <a:gd name="connsiteX649" fmla="*/ 87778 w 165042"/>
              <a:gd name="connsiteY649" fmla="*/ 117430 h 166500"/>
              <a:gd name="connsiteX650" fmla="*/ 86837 w 165042"/>
              <a:gd name="connsiteY650" fmla="*/ 117452 h 166500"/>
              <a:gd name="connsiteX651" fmla="*/ 88251 w 165042"/>
              <a:gd name="connsiteY651" fmla="*/ 118542 h 166500"/>
              <a:gd name="connsiteX652" fmla="*/ 86039 w 165042"/>
              <a:gd name="connsiteY652" fmla="*/ 118769 h 166500"/>
              <a:gd name="connsiteX653" fmla="*/ 85623 w 165042"/>
              <a:gd name="connsiteY653" fmla="*/ 118303 h 166500"/>
              <a:gd name="connsiteX654" fmla="*/ 84126 w 165042"/>
              <a:gd name="connsiteY654" fmla="*/ 118382 h 166500"/>
              <a:gd name="connsiteX655" fmla="*/ 84126 w 165042"/>
              <a:gd name="connsiteY655" fmla="*/ 118480 h 166500"/>
              <a:gd name="connsiteX656" fmla="*/ 85289 w 165042"/>
              <a:gd name="connsiteY656" fmla="*/ 118762 h 166500"/>
              <a:gd name="connsiteX657" fmla="*/ 84561 w 165042"/>
              <a:gd name="connsiteY657" fmla="*/ 119491 h 166500"/>
              <a:gd name="connsiteX658" fmla="*/ 86169 w 165042"/>
              <a:gd name="connsiteY658" fmla="*/ 120148 h 166500"/>
              <a:gd name="connsiteX659" fmla="*/ 84965 w 165042"/>
              <a:gd name="connsiteY659" fmla="*/ 120969 h 166500"/>
              <a:gd name="connsiteX660" fmla="*/ 86087 w 165042"/>
              <a:gd name="connsiteY660" fmla="*/ 120613 h 166500"/>
              <a:gd name="connsiteX661" fmla="*/ 88062 w 165042"/>
              <a:gd name="connsiteY661" fmla="*/ 123018 h 166500"/>
              <a:gd name="connsiteX662" fmla="*/ 85416 w 165042"/>
              <a:gd name="connsiteY662" fmla="*/ 121910 h 166500"/>
              <a:gd name="connsiteX663" fmla="*/ 86867 w 165042"/>
              <a:gd name="connsiteY663" fmla="*/ 124579 h 166500"/>
              <a:gd name="connsiteX664" fmla="*/ 84975 w 165042"/>
              <a:gd name="connsiteY664" fmla="*/ 122888 h 166500"/>
              <a:gd name="connsiteX665" fmla="*/ 85801 w 165042"/>
              <a:gd name="connsiteY665" fmla="*/ 125089 h 166500"/>
              <a:gd name="connsiteX666" fmla="*/ 83358 w 165042"/>
              <a:gd name="connsiteY666" fmla="*/ 121942 h 166500"/>
              <a:gd name="connsiteX667" fmla="*/ 82945 w 165042"/>
              <a:gd name="connsiteY667" fmla="*/ 122703 h 166500"/>
              <a:gd name="connsiteX668" fmla="*/ 82426 w 165042"/>
              <a:gd name="connsiteY668" fmla="*/ 123102 h 166500"/>
              <a:gd name="connsiteX669" fmla="*/ 82815 w 165042"/>
              <a:gd name="connsiteY669" fmla="*/ 125363 h 166500"/>
              <a:gd name="connsiteX670" fmla="*/ 80257 w 165042"/>
              <a:gd name="connsiteY670" fmla="*/ 124774 h 166500"/>
              <a:gd name="connsiteX671" fmla="*/ 82681 w 165042"/>
              <a:gd name="connsiteY671" fmla="*/ 126429 h 166500"/>
              <a:gd name="connsiteX672" fmla="*/ 77907 w 165042"/>
              <a:gd name="connsiteY672" fmla="*/ 124561 h 166500"/>
              <a:gd name="connsiteX673" fmla="*/ 78704 w 165042"/>
              <a:gd name="connsiteY673" fmla="*/ 125200 h 166500"/>
              <a:gd name="connsiteX674" fmla="*/ 77624 w 165042"/>
              <a:gd name="connsiteY674" fmla="*/ 125932 h 166500"/>
              <a:gd name="connsiteX675" fmla="*/ 79247 w 165042"/>
              <a:gd name="connsiteY675" fmla="*/ 127040 h 166500"/>
              <a:gd name="connsiteX676" fmla="*/ 81426 w 165042"/>
              <a:gd name="connsiteY676" fmla="*/ 129334 h 166500"/>
              <a:gd name="connsiteX677" fmla="*/ 79844 w 165042"/>
              <a:gd name="connsiteY677" fmla="*/ 128834 h 166500"/>
              <a:gd name="connsiteX678" fmla="*/ 80744 w 165042"/>
              <a:gd name="connsiteY678" fmla="*/ 130910 h 166500"/>
              <a:gd name="connsiteX679" fmla="*/ 78871 w 165042"/>
              <a:gd name="connsiteY679" fmla="*/ 129329 h 166500"/>
              <a:gd name="connsiteX680" fmla="*/ 79915 w 165042"/>
              <a:gd name="connsiteY680" fmla="*/ 131971 h 166500"/>
              <a:gd name="connsiteX681" fmla="*/ 76550 w 165042"/>
              <a:gd name="connsiteY681" fmla="*/ 127845 h 166500"/>
              <a:gd name="connsiteX682" fmla="*/ 78385 w 165042"/>
              <a:gd name="connsiteY682" fmla="*/ 132860 h 166500"/>
              <a:gd name="connsiteX683" fmla="*/ 75637 w 165042"/>
              <a:gd name="connsiteY683" fmla="*/ 127585 h 166500"/>
              <a:gd name="connsiteX684" fmla="*/ 74998 w 165042"/>
              <a:gd name="connsiteY684" fmla="*/ 127998 h 166500"/>
              <a:gd name="connsiteX685" fmla="*/ 75053 w 165042"/>
              <a:gd name="connsiteY685" fmla="*/ 132711 h 166500"/>
              <a:gd name="connsiteX686" fmla="*/ 74265 w 165042"/>
              <a:gd name="connsiteY686" fmla="*/ 132298 h 166500"/>
              <a:gd name="connsiteX687" fmla="*/ 74001 w 165042"/>
              <a:gd name="connsiteY687" fmla="*/ 126004 h 166500"/>
              <a:gd name="connsiteX688" fmla="*/ 72814 w 165042"/>
              <a:gd name="connsiteY688" fmla="*/ 132113 h 166500"/>
              <a:gd name="connsiteX689" fmla="*/ 72564 w 165042"/>
              <a:gd name="connsiteY689" fmla="*/ 128308 h 166500"/>
              <a:gd name="connsiteX690" fmla="*/ 72605 w 165042"/>
              <a:gd name="connsiteY690" fmla="*/ 129550 h 166500"/>
              <a:gd name="connsiteX691" fmla="*/ 70724 w 165042"/>
              <a:gd name="connsiteY691" fmla="*/ 128980 h 166500"/>
              <a:gd name="connsiteX692" fmla="*/ 72430 w 165042"/>
              <a:gd name="connsiteY692" fmla="*/ 129697 h 166500"/>
              <a:gd name="connsiteX693" fmla="*/ 70938 w 165042"/>
              <a:gd name="connsiteY693" fmla="*/ 130741 h 166500"/>
              <a:gd name="connsiteX694" fmla="*/ 70979 w 165042"/>
              <a:gd name="connsiteY694" fmla="*/ 132336 h 166500"/>
              <a:gd name="connsiteX695" fmla="*/ 68685 w 165042"/>
              <a:gd name="connsiteY695" fmla="*/ 130028 h 166500"/>
              <a:gd name="connsiteX696" fmla="*/ 70460 w 165042"/>
              <a:gd name="connsiteY696" fmla="*/ 130525 h 166500"/>
              <a:gd name="connsiteX697" fmla="*/ 68690 w 165042"/>
              <a:gd name="connsiteY697" fmla="*/ 129932 h 166500"/>
              <a:gd name="connsiteX698" fmla="*/ 68492 w 165042"/>
              <a:gd name="connsiteY698" fmla="*/ 127758 h 166500"/>
              <a:gd name="connsiteX699" fmla="*/ 68663 w 165042"/>
              <a:gd name="connsiteY699" fmla="*/ 128712 h 166500"/>
              <a:gd name="connsiteX700" fmla="*/ 67310 w 165042"/>
              <a:gd name="connsiteY700" fmla="*/ 128981 h 166500"/>
              <a:gd name="connsiteX701" fmla="*/ 68668 w 165042"/>
              <a:gd name="connsiteY701" fmla="*/ 128861 h 166500"/>
              <a:gd name="connsiteX702" fmla="*/ 69929 w 165042"/>
              <a:gd name="connsiteY702" fmla="*/ 132569 h 166500"/>
              <a:gd name="connsiteX703" fmla="*/ 69086 w 165042"/>
              <a:gd name="connsiteY703" fmla="*/ 133190 h 166500"/>
              <a:gd name="connsiteX704" fmla="*/ 68072 w 165042"/>
              <a:gd name="connsiteY704" fmla="*/ 131734 h 166500"/>
              <a:gd name="connsiteX705" fmla="*/ 68086 w 165042"/>
              <a:gd name="connsiteY705" fmla="*/ 131034 h 166500"/>
              <a:gd name="connsiteX706" fmla="*/ 67594 w 165042"/>
              <a:gd name="connsiteY706" fmla="*/ 130885 h 166500"/>
              <a:gd name="connsiteX707" fmla="*/ 66537 w 165042"/>
              <a:gd name="connsiteY707" fmla="*/ 128531 h 166500"/>
              <a:gd name="connsiteX708" fmla="*/ 66732 w 165042"/>
              <a:gd name="connsiteY708" fmla="*/ 131145 h 166500"/>
              <a:gd name="connsiteX709" fmla="*/ 66756 w 165042"/>
              <a:gd name="connsiteY709" fmla="*/ 135344 h 166500"/>
              <a:gd name="connsiteX710" fmla="*/ 65569 w 165042"/>
              <a:gd name="connsiteY710" fmla="*/ 130645 h 166500"/>
              <a:gd name="connsiteX711" fmla="*/ 66162 w 165042"/>
              <a:gd name="connsiteY711" fmla="*/ 135433 h 166500"/>
              <a:gd name="connsiteX712" fmla="*/ 71877 w 165042"/>
              <a:gd name="connsiteY712" fmla="*/ 138181 h 166500"/>
              <a:gd name="connsiteX713" fmla="*/ 68627 w 165042"/>
              <a:gd name="connsiteY713" fmla="*/ 136618 h 166500"/>
              <a:gd name="connsiteX714" fmla="*/ 67890 w 165042"/>
              <a:gd name="connsiteY714" fmla="*/ 137633 h 166500"/>
              <a:gd name="connsiteX715" fmla="*/ 69137 w 165042"/>
              <a:gd name="connsiteY715" fmla="*/ 138559 h 166500"/>
              <a:gd name="connsiteX716" fmla="*/ 69475 w 165042"/>
              <a:gd name="connsiteY716" fmla="*/ 139741 h 166500"/>
              <a:gd name="connsiteX717" fmla="*/ 69948 w 165042"/>
              <a:gd name="connsiteY717" fmla="*/ 139589 h 166500"/>
              <a:gd name="connsiteX718" fmla="*/ 70277 w 165042"/>
              <a:gd name="connsiteY718" fmla="*/ 141239 h 166500"/>
              <a:gd name="connsiteX719" fmla="*/ 67250 w 165042"/>
              <a:gd name="connsiteY719" fmla="*/ 138116 h 166500"/>
              <a:gd name="connsiteX720" fmla="*/ 69334 w 165042"/>
              <a:gd name="connsiteY720" fmla="*/ 142111 h 166500"/>
              <a:gd name="connsiteX721" fmla="*/ 76588 w 165042"/>
              <a:gd name="connsiteY721" fmla="*/ 145013 h 166500"/>
              <a:gd name="connsiteX722" fmla="*/ 80564 w 165042"/>
              <a:gd name="connsiteY722" fmla="*/ 144831 h 166500"/>
              <a:gd name="connsiteX723" fmla="*/ 85890 w 165042"/>
              <a:gd name="connsiteY723" fmla="*/ 146171 h 166500"/>
              <a:gd name="connsiteX724" fmla="*/ 88133 w 165042"/>
              <a:gd name="connsiteY724" fmla="*/ 148836 h 166500"/>
              <a:gd name="connsiteX725" fmla="*/ 84823 w 165042"/>
              <a:gd name="connsiteY725" fmla="*/ 149820 h 166500"/>
              <a:gd name="connsiteX726" fmla="*/ 86222 w 165042"/>
              <a:gd name="connsiteY726" fmla="*/ 149825 h 166500"/>
              <a:gd name="connsiteX727" fmla="*/ 85820 w 165042"/>
              <a:gd name="connsiteY727" fmla="*/ 150812 h 166500"/>
              <a:gd name="connsiteX728" fmla="*/ 84777 w 165042"/>
              <a:gd name="connsiteY728" fmla="*/ 150807 h 166500"/>
              <a:gd name="connsiteX729" fmla="*/ 87065 w 165042"/>
              <a:gd name="connsiteY729" fmla="*/ 152902 h 166500"/>
              <a:gd name="connsiteX730" fmla="*/ 84998 w 165042"/>
              <a:gd name="connsiteY730" fmla="*/ 151915 h 166500"/>
              <a:gd name="connsiteX731" fmla="*/ 85035 w 165042"/>
              <a:gd name="connsiteY731" fmla="*/ 153825 h 166500"/>
              <a:gd name="connsiteX732" fmla="*/ 88511 w 165042"/>
              <a:gd name="connsiteY732" fmla="*/ 151961 h 166500"/>
              <a:gd name="connsiteX733" fmla="*/ 86365 w 165042"/>
              <a:gd name="connsiteY733" fmla="*/ 150556 h 166500"/>
              <a:gd name="connsiteX734" fmla="*/ 90509 w 165042"/>
              <a:gd name="connsiteY734" fmla="*/ 148591 h 166500"/>
              <a:gd name="connsiteX735" fmla="*/ 96061 w 165042"/>
              <a:gd name="connsiteY735" fmla="*/ 148420 h 166500"/>
              <a:gd name="connsiteX736" fmla="*/ 101567 w 165042"/>
              <a:gd name="connsiteY736" fmla="*/ 146858 h 166500"/>
              <a:gd name="connsiteX737" fmla="*/ 105385 w 165042"/>
              <a:gd name="connsiteY737" fmla="*/ 148614 h 166500"/>
              <a:gd name="connsiteX738" fmla="*/ 101557 w 165042"/>
              <a:gd name="connsiteY738" fmla="*/ 147589 h 166500"/>
              <a:gd name="connsiteX739" fmla="*/ 98089 w 165042"/>
              <a:gd name="connsiteY739" fmla="*/ 147997 h 166500"/>
              <a:gd name="connsiteX740" fmla="*/ 102019 w 165042"/>
              <a:gd name="connsiteY740" fmla="*/ 148831 h 166500"/>
              <a:gd name="connsiteX741" fmla="*/ 101166 w 165042"/>
              <a:gd name="connsiteY741" fmla="*/ 149624 h 166500"/>
              <a:gd name="connsiteX742" fmla="*/ 107729 w 165042"/>
              <a:gd name="connsiteY742" fmla="*/ 149301 h 166500"/>
              <a:gd name="connsiteX743" fmla="*/ 110338 w 165042"/>
              <a:gd name="connsiteY743" fmla="*/ 146224 h 166500"/>
              <a:gd name="connsiteX744" fmla="*/ 107340 w 165042"/>
              <a:gd name="connsiteY744" fmla="*/ 145751 h 166500"/>
              <a:gd name="connsiteX745" fmla="*/ 106766 w 165042"/>
              <a:gd name="connsiteY745" fmla="*/ 142859 h 166500"/>
              <a:gd name="connsiteX746" fmla="*/ 113204 w 165042"/>
              <a:gd name="connsiteY746" fmla="*/ 141598 h 166500"/>
              <a:gd name="connsiteX747" fmla="*/ 114182 w 165042"/>
              <a:gd name="connsiteY747" fmla="*/ 142030 h 166500"/>
              <a:gd name="connsiteX748" fmla="*/ 116060 w 165042"/>
              <a:gd name="connsiteY748" fmla="*/ 139810 h 166500"/>
              <a:gd name="connsiteX749" fmla="*/ 116204 w 165042"/>
              <a:gd name="connsiteY749" fmla="*/ 139736 h 166500"/>
              <a:gd name="connsiteX750" fmla="*/ 116060 w 165042"/>
              <a:gd name="connsiteY750" fmla="*/ 139810 h 166500"/>
              <a:gd name="connsiteX751" fmla="*/ 112644 w 165042"/>
              <a:gd name="connsiteY751" fmla="*/ 141204 h 166500"/>
              <a:gd name="connsiteX752" fmla="*/ 116843 w 165042"/>
              <a:gd name="connsiteY752" fmla="*/ 138229 h 166500"/>
              <a:gd name="connsiteX753" fmla="*/ 112147 w 165042"/>
              <a:gd name="connsiteY753" fmla="*/ 139568 h 166500"/>
              <a:gd name="connsiteX754" fmla="*/ 112017 w 165042"/>
              <a:gd name="connsiteY754" fmla="*/ 138911 h 166500"/>
              <a:gd name="connsiteX755" fmla="*/ 116976 w 165042"/>
              <a:gd name="connsiteY755" fmla="*/ 137266 h 166500"/>
              <a:gd name="connsiteX756" fmla="*/ 111916 w 165042"/>
              <a:gd name="connsiteY756" fmla="*/ 137739 h 166500"/>
              <a:gd name="connsiteX757" fmla="*/ 113139 w 165042"/>
              <a:gd name="connsiteY757" fmla="*/ 135937 h 166500"/>
              <a:gd name="connsiteX758" fmla="*/ 117806 w 165042"/>
              <a:gd name="connsiteY758" fmla="*/ 135589 h 166500"/>
              <a:gd name="connsiteX759" fmla="*/ 113727 w 165042"/>
              <a:gd name="connsiteY759" fmla="*/ 134866 h 166500"/>
              <a:gd name="connsiteX760" fmla="*/ 117564 w 165042"/>
              <a:gd name="connsiteY760" fmla="*/ 134638 h 166500"/>
              <a:gd name="connsiteX761" fmla="*/ 119937 w 165042"/>
              <a:gd name="connsiteY761" fmla="*/ 135171 h 166500"/>
              <a:gd name="connsiteX762" fmla="*/ 117860 w 165042"/>
              <a:gd name="connsiteY762" fmla="*/ 134081 h 166500"/>
              <a:gd name="connsiteX763" fmla="*/ 120257 w 165042"/>
              <a:gd name="connsiteY763" fmla="*/ 134109 h 166500"/>
              <a:gd name="connsiteX764" fmla="*/ 117309 w 165042"/>
              <a:gd name="connsiteY764" fmla="*/ 133793 h 166500"/>
              <a:gd name="connsiteX765" fmla="*/ 117369 w 165042"/>
              <a:gd name="connsiteY765" fmla="*/ 133483 h 166500"/>
              <a:gd name="connsiteX766" fmla="*/ 116928 w 165042"/>
              <a:gd name="connsiteY766" fmla="*/ 132589 h 166500"/>
              <a:gd name="connsiteX767" fmla="*/ 119209 w 165042"/>
              <a:gd name="connsiteY767" fmla="*/ 132927 h 166500"/>
              <a:gd name="connsiteX768" fmla="*/ 121739 w 165042"/>
              <a:gd name="connsiteY768" fmla="*/ 131063 h 166500"/>
              <a:gd name="connsiteX769" fmla="*/ 119209 w 165042"/>
              <a:gd name="connsiteY769" fmla="*/ 131003 h 166500"/>
              <a:gd name="connsiteX770" fmla="*/ 116947 w 165042"/>
              <a:gd name="connsiteY770" fmla="*/ 132060 h 166500"/>
              <a:gd name="connsiteX771" fmla="*/ 118162 w 165042"/>
              <a:gd name="connsiteY771" fmla="*/ 130372 h 166500"/>
              <a:gd name="connsiteX772" fmla="*/ 113643 w 165042"/>
              <a:gd name="connsiteY772" fmla="*/ 131188 h 166500"/>
              <a:gd name="connsiteX773" fmla="*/ 111794 w 165042"/>
              <a:gd name="connsiteY773" fmla="*/ 133047 h 166500"/>
              <a:gd name="connsiteX774" fmla="*/ 112879 w 165042"/>
              <a:gd name="connsiteY774" fmla="*/ 130427 h 166500"/>
              <a:gd name="connsiteX775" fmla="*/ 118779 w 165042"/>
              <a:gd name="connsiteY775" fmla="*/ 129867 h 166500"/>
              <a:gd name="connsiteX776" fmla="*/ 124716 w 165042"/>
              <a:gd name="connsiteY776" fmla="*/ 130275 h 166500"/>
              <a:gd name="connsiteX777" fmla="*/ 127997 w 165042"/>
              <a:gd name="connsiteY777" fmla="*/ 131465 h 166500"/>
              <a:gd name="connsiteX778" fmla="*/ 130940 w 165042"/>
              <a:gd name="connsiteY778" fmla="*/ 126989 h 166500"/>
              <a:gd name="connsiteX779" fmla="*/ 128758 w 165042"/>
              <a:gd name="connsiteY779" fmla="*/ 123703 h 166500"/>
              <a:gd name="connsiteX780" fmla="*/ 130848 w 165042"/>
              <a:gd name="connsiteY780" fmla="*/ 123342 h 166500"/>
              <a:gd name="connsiteX781" fmla="*/ 134927 w 165042"/>
              <a:gd name="connsiteY781" fmla="*/ 121051 h 166500"/>
              <a:gd name="connsiteX782" fmla="*/ 139125 w 165042"/>
              <a:gd name="connsiteY782" fmla="*/ 121195 h 166500"/>
              <a:gd name="connsiteX783" fmla="*/ 145113 w 165042"/>
              <a:gd name="connsiteY783" fmla="*/ 119456 h 166500"/>
              <a:gd name="connsiteX784" fmla="*/ 147602 w 165042"/>
              <a:gd name="connsiteY784" fmla="*/ 121106 h 166500"/>
              <a:gd name="connsiteX785" fmla="*/ 153211 w 165042"/>
              <a:gd name="connsiteY785" fmla="*/ 119285 h 166500"/>
              <a:gd name="connsiteX786" fmla="*/ 157850 w 165042"/>
              <a:gd name="connsiteY786" fmla="*/ 113032 h 166500"/>
              <a:gd name="connsiteX787" fmla="*/ 162573 w 165042"/>
              <a:gd name="connsiteY787" fmla="*/ 107132 h 166500"/>
              <a:gd name="connsiteX788" fmla="*/ 160056 w 165042"/>
              <a:gd name="connsiteY788" fmla="*/ 111545 h 166500"/>
              <a:gd name="connsiteX789" fmla="*/ 163185 w 165042"/>
              <a:gd name="connsiteY789" fmla="*/ 109974 h 166500"/>
              <a:gd name="connsiteX790" fmla="*/ 165391 w 165042"/>
              <a:gd name="connsiteY790" fmla="*/ 109214 h 166500"/>
              <a:gd name="connsiteX791" fmla="*/ 169859 w 165042"/>
              <a:gd name="connsiteY791" fmla="*/ 105876 h 166500"/>
              <a:gd name="connsiteX792" fmla="*/ 166642 w 165042"/>
              <a:gd name="connsiteY792" fmla="*/ 109116 h 166500"/>
              <a:gd name="connsiteX793" fmla="*/ 161399 w 165042"/>
              <a:gd name="connsiteY793" fmla="*/ 111703 h 166500"/>
              <a:gd name="connsiteX794" fmla="*/ 158994 w 165042"/>
              <a:gd name="connsiteY794" fmla="*/ 113950 h 166500"/>
              <a:gd name="connsiteX795" fmla="*/ 153956 w 165042"/>
              <a:gd name="connsiteY795" fmla="*/ 120614 h 166500"/>
              <a:gd name="connsiteX796" fmla="*/ 156195 w 165042"/>
              <a:gd name="connsiteY796" fmla="*/ 121712 h 166500"/>
              <a:gd name="connsiteX797" fmla="*/ 162592 w 165042"/>
              <a:gd name="connsiteY797" fmla="*/ 118370 h 166500"/>
              <a:gd name="connsiteX798" fmla="*/ 163005 w 165042"/>
              <a:gd name="connsiteY798" fmla="*/ 116669 h 166500"/>
              <a:gd name="connsiteX799" fmla="*/ 168057 w 165042"/>
              <a:gd name="connsiteY799" fmla="*/ 112837 h 166500"/>
              <a:gd name="connsiteX800" fmla="*/ 163352 w 165042"/>
              <a:gd name="connsiteY800" fmla="*/ 118213 h 166500"/>
              <a:gd name="connsiteX801" fmla="*/ 165818 w 165042"/>
              <a:gd name="connsiteY801" fmla="*/ 119463 h 166500"/>
              <a:gd name="connsiteX802" fmla="*/ 162285 w 165042"/>
              <a:gd name="connsiteY802" fmla="*/ 119472 h 166500"/>
              <a:gd name="connsiteX803" fmla="*/ 161739 w 165042"/>
              <a:gd name="connsiteY803" fmla="*/ 122610 h 166500"/>
              <a:gd name="connsiteX804" fmla="*/ 168533 w 165042"/>
              <a:gd name="connsiteY804" fmla="*/ 123564 h 166500"/>
              <a:gd name="connsiteX805" fmla="*/ 168028 w 165042"/>
              <a:gd name="connsiteY805" fmla="*/ 126641 h 166500"/>
              <a:gd name="connsiteX806" fmla="*/ 167647 w 165042"/>
              <a:gd name="connsiteY806" fmla="*/ 123921 h 166500"/>
              <a:gd name="connsiteX807" fmla="*/ 163286 w 165042"/>
              <a:gd name="connsiteY807" fmla="*/ 122638 h 166500"/>
              <a:gd name="connsiteX808" fmla="*/ 163856 w 165042"/>
              <a:gd name="connsiteY808" fmla="*/ 124983 h 166500"/>
              <a:gd name="connsiteX809" fmla="*/ 162707 w 165042"/>
              <a:gd name="connsiteY809" fmla="*/ 123624 h 166500"/>
              <a:gd name="connsiteX810" fmla="*/ 161418 w 165042"/>
              <a:gd name="connsiteY810" fmla="*/ 123374 h 166500"/>
              <a:gd name="connsiteX811" fmla="*/ 159494 w 165042"/>
              <a:gd name="connsiteY811" fmla="*/ 123749 h 166500"/>
              <a:gd name="connsiteX812" fmla="*/ 158396 w 165042"/>
              <a:gd name="connsiteY812" fmla="*/ 124214 h 166500"/>
              <a:gd name="connsiteX813" fmla="*/ 157279 w 165042"/>
              <a:gd name="connsiteY813" fmla="*/ 125673 h 166500"/>
              <a:gd name="connsiteX814" fmla="*/ 160510 w 165042"/>
              <a:gd name="connsiteY814" fmla="*/ 122401 h 166500"/>
              <a:gd name="connsiteX815" fmla="*/ 160627 w 165042"/>
              <a:gd name="connsiteY815" fmla="*/ 120825 h 166500"/>
              <a:gd name="connsiteX816" fmla="*/ 156659 w 165042"/>
              <a:gd name="connsiteY816" fmla="*/ 123184 h 166500"/>
              <a:gd name="connsiteX817" fmla="*/ 154518 w 165042"/>
              <a:gd name="connsiteY817" fmla="*/ 125024 h 166500"/>
              <a:gd name="connsiteX818" fmla="*/ 155088 w 165042"/>
              <a:gd name="connsiteY818" fmla="*/ 123165 h 166500"/>
              <a:gd name="connsiteX819" fmla="*/ 152145 w 165042"/>
              <a:gd name="connsiteY819" fmla="*/ 121228 h 166500"/>
              <a:gd name="connsiteX820" fmla="*/ 145012 w 165042"/>
              <a:gd name="connsiteY820" fmla="*/ 121464 h 166500"/>
              <a:gd name="connsiteX821" fmla="*/ 136354 w 165042"/>
              <a:gd name="connsiteY821" fmla="*/ 123540 h 166500"/>
              <a:gd name="connsiteX822" fmla="*/ 133234 w 165042"/>
              <a:gd name="connsiteY822" fmla="*/ 124695 h 166500"/>
              <a:gd name="connsiteX823" fmla="*/ 134832 w 165042"/>
              <a:gd name="connsiteY823" fmla="*/ 126920 h 166500"/>
              <a:gd name="connsiteX824" fmla="*/ 133058 w 165042"/>
              <a:gd name="connsiteY824" fmla="*/ 128774 h 166500"/>
              <a:gd name="connsiteX825" fmla="*/ 133734 w 165042"/>
              <a:gd name="connsiteY825" fmla="*/ 130655 h 166500"/>
              <a:gd name="connsiteX826" fmla="*/ 134968 w 165042"/>
              <a:gd name="connsiteY826" fmla="*/ 128853 h 166500"/>
              <a:gd name="connsiteX827" fmla="*/ 138139 w 165042"/>
              <a:gd name="connsiteY827" fmla="*/ 129363 h 166500"/>
              <a:gd name="connsiteX828" fmla="*/ 143047 w 165042"/>
              <a:gd name="connsiteY828" fmla="*/ 128056 h 166500"/>
              <a:gd name="connsiteX829" fmla="*/ 145572 w 165042"/>
              <a:gd name="connsiteY829" fmla="*/ 125910 h 166500"/>
              <a:gd name="connsiteX830" fmla="*/ 149605 w 165042"/>
              <a:gd name="connsiteY830" fmla="*/ 125516 h 166500"/>
              <a:gd name="connsiteX831" fmla="*/ 145656 w 165042"/>
              <a:gd name="connsiteY831" fmla="*/ 126929 h 166500"/>
              <a:gd name="connsiteX832" fmla="*/ 144534 w 165042"/>
              <a:gd name="connsiteY832" fmla="*/ 128291 h 166500"/>
              <a:gd name="connsiteX833" fmla="*/ 148450 w 165042"/>
              <a:gd name="connsiteY833" fmla="*/ 127679 h 166500"/>
              <a:gd name="connsiteX834" fmla="*/ 149247 w 165042"/>
              <a:gd name="connsiteY834" fmla="*/ 128114 h 166500"/>
              <a:gd name="connsiteX835" fmla="*/ 152347 w 165042"/>
              <a:gd name="connsiteY835" fmla="*/ 126329 h 166500"/>
              <a:gd name="connsiteX836" fmla="*/ 153738 w 165042"/>
              <a:gd name="connsiteY836" fmla="*/ 127376 h 166500"/>
              <a:gd name="connsiteX837" fmla="*/ 153826 w 165042"/>
              <a:gd name="connsiteY837" fmla="*/ 126273 h 166500"/>
              <a:gd name="connsiteX838" fmla="*/ 154448 w 165042"/>
              <a:gd name="connsiteY838" fmla="*/ 125624 h 166500"/>
              <a:gd name="connsiteX839" fmla="*/ 156274 w 165042"/>
              <a:gd name="connsiteY839" fmla="*/ 126860 h 166500"/>
              <a:gd name="connsiteX840" fmla="*/ 155894 w 165042"/>
              <a:gd name="connsiteY840" fmla="*/ 126197 h 166500"/>
              <a:gd name="connsiteX841" fmla="*/ 161155 w 165042"/>
              <a:gd name="connsiteY841" fmla="*/ 126091 h 166500"/>
              <a:gd name="connsiteX842" fmla="*/ 157136 w 165042"/>
              <a:gd name="connsiteY842" fmla="*/ 126735 h 166500"/>
              <a:gd name="connsiteX843" fmla="*/ 162052 w 165042"/>
              <a:gd name="connsiteY843" fmla="*/ 127529 h 166500"/>
              <a:gd name="connsiteX844" fmla="*/ 160731 w 165042"/>
              <a:gd name="connsiteY844" fmla="*/ 127936 h 166500"/>
              <a:gd name="connsiteX845" fmla="*/ 162122 w 165042"/>
              <a:gd name="connsiteY845" fmla="*/ 128890 h 166500"/>
              <a:gd name="connsiteX846" fmla="*/ 161418 w 165042"/>
              <a:gd name="connsiteY846" fmla="*/ 129423 h 166500"/>
              <a:gd name="connsiteX847" fmla="*/ 162266 w 165042"/>
              <a:gd name="connsiteY847" fmla="*/ 130369 h 166500"/>
              <a:gd name="connsiteX848" fmla="*/ 157603 w 165042"/>
              <a:gd name="connsiteY848" fmla="*/ 129386 h 166500"/>
              <a:gd name="connsiteX849" fmla="*/ 161951 w 165042"/>
              <a:gd name="connsiteY849" fmla="*/ 131847 h 166500"/>
              <a:gd name="connsiteX850" fmla="*/ 158633 w 165042"/>
              <a:gd name="connsiteY850" fmla="*/ 130768 h 166500"/>
              <a:gd name="connsiteX851" fmla="*/ 161497 w 165042"/>
              <a:gd name="connsiteY851" fmla="*/ 133692 h 166500"/>
              <a:gd name="connsiteX852" fmla="*/ 156858 w 165042"/>
              <a:gd name="connsiteY852" fmla="*/ 130333 h 166500"/>
              <a:gd name="connsiteX853" fmla="*/ 156459 w 165042"/>
              <a:gd name="connsiteY853" fmla="*/ 131445 h 166500"/>
              <a:gd name="connsiteX854" fmla="*/ 156644 w 165042"/>
              <a:gd name="connsiteY854" fmla="*/ 131649 h 166500"/>
              <a:gd name="connsiteX855" fmla="*/ 158201 w 165042"/>
              <a:gd name="connsiteY855" fmla="*/ 135171 h 166500"/>
              <a:gd name="connsiteX856" fmla="*/ 155073 w 165042"/>
              <a:gd name="connsiteY856" fmla="*/ 129752 h 166500"/>
              <a:gd name="connsiteX857" fmla="*/ 155100 w 165042"/>
              <a:gd name="connsiteY857" fmla="*/ 130660 h 166500"/>
              <a:gd name="connsiteX858" fmla="*/ 154285 w 165042"/>
              <a:gd name="connsiteY858" fmla="*/ 130665 h 166500"/>
              <a:gd name="connsiteX859" fmla="*/ 154247 w 165042"/>
              <a:gd name="connsiteY859" fmla="*/ 129603 h 166500"/>
              <a:gd name="connsiteX860" fmla="*/ 154299 w 165042"/>
              <a:gd name="connsiteY860" fmla="*/ 131698 h 166500"/>
              <a:gd name="connsiteX861" fmla="*/ 152894 w 165042"/>
              <a:gd name="connsiteY861" fmla="*/ 132519 h 166500"/>
              <a:gd name="connsiteX862" fmla="*/ 154571 w 165042"/>
              <a:gd name="connsiteY862" fmla="*/ 132546 h 166500"/>
              <a:gd name="connsiteX863" fmla="*/ 154720 w 165042"/>
              <a:gd name="connsiteY863" fmla="*/ 135114 h 166500"/>
              <a:gd name="connsiteX864" fmla="*/ 150214 w 165042"/>
              <a:gd name="connsiteY864" fmla="*/ 134554 h 166500"/>
              <a:gd name="connsiteX865" fmla="*/ 154960 w 165042"/>
              <a:gd name="connsiteY865" fmla="*/ 136445 h 166500"/>
              <a:gd name="connsiteX866" fmla="*/ 151910 w 165042"/>
              <a:gd name="connsiteY866" fmla="*/ 136329 h 166500"/>
              <a:gd name="connsiteX867" fmla="*/ 154770 w 165042"/>
              <a:gd name="connsiteY867" fmla="*/ 138150 h 166500"/>
              <a:gd name="connsiteX868" fmla="*/ 153204 w 165042"/>
              <a:gd name="connsiteY868" fmla="*/ 138117 h 166500"/>
              <a:gd name="connsiteX869" fmla="*/ 154590 w 165042"/>
              <a:gd name="connsiteY869" fmla="*/ 139604 h 166500"/>
              <a:gd name="connsiteX870" fmla="*/ 152096 w 165042"/>
              <a:gd name="connsiteY870" fmla="*/ 138849 h 166500"/>
              <a:gd name="connsiteX871" fmla="*/ 153473 w 165042"/>
              <a:gd name="connsiteY871" fmla="*/ 141278 h 166500"/>
              <a:gd name="connsiteX872" fmla="*/ 151280 w 165042"/>
              <a:gd name="connsiteY872" fmla="*/ 139985 h 166500"/>
              <a:gd name="connsiteX873" fmla="*/ 152383 w 165042"/>
              <a:gd name="connsiteY873" fmla="*/ 141931 h 166500"/>
              <a:gd name="connsiteX874" fmla="*/ 148930 w 165042"/>
              <a:gd name="connsiteY874" fmla="*/ 138830 h 166500"/>
              <a:gd name="connsiteX875" fmla="*/ 148633 w 165042"/>
              <a:gd name="connsiteY875" fmla="*/ 138477 h 166500"/>
              <a:gd name="connsiteX876" fmla="*/ 148304 w 165042"/>
              <a:gd name="connsiteY876" fmla="*/ 138486 h 166500"/>
              <a:gd name="connsiteX877" fmla="*/ 146692 w 165042"/>
              <a:gd name="connsiteY877" fmla="*/ 136187 h 166500"/>
              <a:gd name="connsiteX878" fmla="*/ 147902 w 165042"/>
              <a:gd name="connsiteY878" fmla="*/ 138092 h 166500"/>
              <a:gd name="connsiteX879" fmla="*/ 147533 w 165042"/>
              <a:gd name="connsiteY879" fmla="*/ 139745 h 166500"/>
              <a:gd name="connsiteX880" fmla="*/ 147736 w 165042"/>
              <a:gd name="connsiteY880" fmla="*/ 139347 h 166500"/>
              <a:gd name="connsiteX881" fmla="*/ 148877 w 165042"/>
              <a:gd name="connsiteY881" fmla="*/ 143315 h 166500"/>
              <a:gd name="connsiteX882" fmla="*/ 147436 w 165042"/>
              <a:gd name="connsiteY882" fmla="*/ 139940 h 166500"/>
              <a:gd name="connsiteX883" fmla="*/ 147158 w 165042"/>
              <a:gd name="connsiteY883" fmla="*/ 139843 h 166500"/>
              <a:gd name="connsiteX884" fmla="*/ 146514 w 165042"/>
              <a:gd name="connsiteY884" fmla="*/ 138921 h 166500"/>
              <a:gd name="connsiteX885" fmla="*/ 147436 w 165042"/>
              <a:gd name="connsiteY885" fmla="*/ 142679 h 166500"/>
              <a:gd name="connsiteX886" fmla="*/ 146903 w 165042"/>
              <a:gd name="connsiteY886" fmla="*/ 143111 h 166500"/>
              <a:gd name="connsiteX887" fmla="*/ 145740 w 165042"/>
              <a:gd name="connsiteY887" fmla="*/ 138852 h 166500"/>
              <a:gd name="connsiteX888" fmla="*/ 145781 w 165042"/>
              <a:gd name="connsiteY888" fmla="*/ 136137 h 166500"/>
              <a:gd name="connsiteX889" fmla="*/ 144770 w 165042"/>
              <a:gd name="connsiteY889" fmla="*/ 134868 h 166500"/>
              <a:gd name="connsiteX890" fmla="*/ 145327 w 165042"/>
              <a:gd name="connsiteY890" fmla="*/ 142241 h 166500"/>
              <a:gd name="connsiteX891" fmla="*/ 141337 w 165042"/>
              <a:gd name="connsiteY891" fmla="*/ 139464 h 166500"/>
              <a:gd name="connsiteX892" fmla="*/ 144808 w 165042"/>
              <a:gd name="connsiteY892" fmla="*/ 143339 h 166500"/>
              <a:gd name="connsiteX893" fmla="*/ 141707 w 165042"/>
              <a:gd name="connsiteY893" fmla="*/ 141114 h 166500"/>
              <a:gd name="connsiteX894" fmla="*/ 141527 w 165042"/>
              <a:gd name="connsiteY894" fmla="*/ 141016 h 166500"/>
              <a:gd name="connsiteX895" fmla="*/ 141707 w 165042"/>
              <a:gd name="connsiteY895" fmla="*/ 141114 h 166500"/>
              <a:gd name="connsiteX896" fmla="*/ 144071 w 165042"/>
              <a:gd name="connsiteY896" fmla="*/ 144989 h 166500"/>
              <a:gd name="connsiteX897" fmla="*/ 140929 w 165042"/>
              <a:gd name="connsiteY897" fmla="*/ 141722 h 166500"/>
              <a:gd name="connsiteX898" fmla="*/ 143131 w 165042"/>
              <a:gd name="connsiteY898" fmla="*/ 146018 h 166500"/>
              <a:gd name="connsiteX899" fmla="*/ 141832 w 165042"/>
              <a:gd name="connsiteY899" fmla="*/ 147111 h 166500"/>
              <a:gd name="connsiteX900" fmla="*/ 140289 w 165042"/>
              <a:gd name="connsiteY900" fmla="*/ 144554 h 166500"/>
              <a:gd name="connsiteX901" fmla="*/ 141944 w 165042"/>
              <a:gd name="connsiteY901" fmla="*/ 146342 h 166500"/>
              <a:gd name="connsiteX902" fmla="*/ 142439 w 165042"/>
              <a:gd name="connsiteY902" fmla="*/ 145535 h 166500"/>
              <a:gd name="connsiteX903" fmla="*/ 140808 w 165042"/>
              <a:gd name="connsiteY903" fmla="*/ 143445 h 166500"/>
              <a:gd name="connsiteX904" fmla="*/ 140354 w 165042"/>
              <a:gd name="connsiteY904" fmla="*/ 142184 h 166500"/>
              <a:gd name="connsiteX905" fmla="*/ 140511 w 165042"/>
              <a:gd name="connsiteY905" fmla="*/ 143435 h 166500"/>
              <a:gd name="connsiteX906" fmla="*/ 139223 w 165042"/>
              <a:gd name="connsiteY906" fmla="*/ 143481 h 166500"/>
              <a:gd name="connsiteX907" fmla="*/ 138824 w 165042"/>
              <a:gd name="connsiteY907" fmla="*/ 142916 h 166500"/>
              <a:gd name="connsiteX908" fmla="*/ 138615 w 165042"/>
              <a:gd name="connsiteY908" fmla="*/ 143065 h 166500"/>
              <a:gd name="connsiteX909" fmla="*/ 137818 w 165042"/>
              <a:gd name="connsiteY909" fmla="*/ 143435 h 166500"/>
              <a:gd name="connsiteX910" fmla="*/ 137601 w 165042"/>
              <a:gd name="connsiteY910" fmla="*/ 140548 h 166500"/>
              <a:gd name="connsiteX911" fmla="*/ 137402 w 165042"/>
              <a:gd name="connsiteY911" fmla="*/ 140576 h 166500"/>
              <a:gd name="connsiteX912" fmla="*/ 137212 w 165042"/>
              <a:gd name="connsiteY912" fmla="*/ 142685 h 166500"/>
              <a:gd name="connsiteX913" fmla="*/ 136307 w 165042"/>
              <a:gd name="connsiteY913" fmla="*/ 141763 h 166500"/>
              <a:gd name="connsiteX914" fmla="*/ 136772 w 165042"/>
              <a:gd name="connsiteY914" fmla="*/ 143649 h 166500"/>
              <a:gd name="connsiteX915" fmla="*/ 136100 w 165042"/>
              <a:gd name="connsiteY915" fmla="*/ 143329 h 166500"/>
              <a:gd name="connsiteX916" fmla="*/ 135369 w 165042"/>
              <a:gd name="connsiteY916" fmla="*/ 146150 h 166500"/>
              <a:gd name="connsiteX917" fmla="*/ 134238 w 165042"/>
              <a:gd name="connsiteY917" fmla="*/ 146126 h 166500"/>
              <a:gd name="connsiteX918" fmla="*/ 135322 w 165042"/>
              <a:gd name="connsiteY918" fmla="*/ 142637 h 166500"/>
              <a:gd name="connsiteX919" fmla="*/ 133950 w 165042"/>
              <a:gd name="connsiteY919" fmla="*/ 145093 h 166500"/>
              <a:gd name="connsiteX920" fmla="*/ 132583 w 165042"/>
              <a:gd name="connsiteY920" fmla="*/ 143044 h 166500"/>
              <a:gd name="connsiteX921" fmla="*/ 133380 w 165042"/>
              <a:gd name="connsiteY921" fmla="*/ 141811 h 166500"/>
              <a:gd name="connsiteX922" fmla="*/ 132072 w 165042"/>
              <a:gd name="connsiteY922" fmla="*/ 142354 h 166500"/>
              <a:gd name="connsiteX923" fmla="*/ 130836 w 165042"/>
              <a:gd name="connsiteY923" fmla="*/ 140370 h 166500"/>
              <a:gd name="connsiteX924" fmla="*/ 132735 w 165042"/>
              <a:gd name="connsiteY924" fmla="*/ 142426 h 166500"/>
              <a:gd name="connsiteX925" fmla="*/ 132833 w 165042"/>
              <a:gd name="connsiteY925" fmla="*/ 145664 h 166500"/>
              <a:gd name="connsiteX926" fmla="*/ 131007 w 165042"/>
              <a:gd name="connsiteY926" fmla="*/ 146262 h 166500"/>
              <a:gd name="connsiteX927" fmla="*/ 131192 w 165042"/>
              <a:gd name="connsiteY927" fmla="*/ 146911 h 166500"/>
              <a:gd name="connsiteX928" fmla="*/ 130668 w 165042"/>
              <a:gd name="connsiteY928" fmla="*/ 146484 h 166500"/>
              <a:gd name="connsiteX929" fmla="*/ 131154 w 165042"/>
              <a:gd name="connsiteY929" fmla="*/ 147253 h 166500"/>
              <a:gd name="connsiteX930" fmla="*/ 130440 w 165042"/>
              <a:gd name="connsiteY930" fmla="*/ 147707 h 166500"/>
              <a:gd name="connsiteX931" fmla="*/ 136038 w 165042"/>
              <a:gd name="connsiteY931" fmla="*/ 147985 h 166500"/>
              <a:gd name="connsiteX932" fmla="*/ 131696 w 165042"/>
              <a:gd name="connsiteY932" fmla="*/ 148453 h 166500"/>
              <a:gd name="connsiteX933" fmla="*/ 136044 w 165042"/>
              <a:gd name="connsiteY933" fmla="*/ 150130 h 166500"/>
              <a:gd name="connsiteX934" fmla="*/ 132095 w 165042"/>
              <a:gd name="connsiteY934" fmla="*/ 149323 h 166500"/>
              <a:gd name="connsiteX935" fmla="*/ 135622 w 165042"/>
              <a:gd name="connsiteY935" fmla="*/ 151709 h 166500"/>
              <a:gd name="connsiteX936" fmla="*/ 132201 w 165042"/>
              <a:gd name="connsiteY936" fmla="*/ 150639 h 166500"/>
              <a:gd name="connsiteX937" fmla="*/ 134620 w 165042"/>
              <a:gd name="connsiteY937" fmla="*/ 153215 h 166500"/>
              <a:gd name="connsiteX938" fmla="*/ 131682 w 165042"/>
              <a:gd name="connsiteY938" fmla="*/ 151319 h 166500"/>
              <a:gd name="connsiteX939" fmla="*/ 133193 w 165042"/>
              <a:gd name="connsiteY939" fmla="*/ 153637 h 166500"/>
              <a:gd name="connsiteX940" fmla="*/ 130538 w 165042"/>
              <a:gd name="connsiteY940" fmla="*/ 154109 h 166500"/>
              <a:gd name="connsiteX941" fmla="*/ 125148 w 165042"/>
              <a:gd name="connsiteY941" fmla="*/ 152598 h 166500"/>
              <a:gd name="connsiteX942" fmla="*/ 131855 w 165042"/>
              <a:gd name="connsiteY942" fmla="*/ 155672 h 166500"/>
              <a:gd name="connsiteX943" fmla="*/ 127072 w 165042"/>
              <a:gd name="connsiteY943" fmla="*/ 154476 h 166500"/>
              <a:gd name="connsiteX944" fmla="*/ 131850 w 165042"/>
              <a:gd name="connsiteY944" fmla="*/ 157688 h 166500"/>
              <a:gd name="connsiteX945" fmla="*/ 128485 w 165042"/>
              <a:gd name="connsiteY945" fmla="*/ 156215 h 166500"/>
              <a:gd name="connsiteX946" fmla="*/ 131512 w 165042"/>
              <a:gd name="connsiteY946" fmla="*/ 159718 h 166500"/>
              <a:gd name="connsiteX947" fmla="*/ 126113 w 165042"/>
              <a:gd name="connsiteY947" fmla="*/ 155334 h 166500"/>
              <a:gd name="connsiteX948" fmla="*/ 128800 w 165042"/>
              <a:gd name="connsiteY948" fmla="*/ 158615 h 166500"/>
              <a:gd name="connsiteX949" fmla="*/ 130594 w 165042"/>
              <a:gd name="connsiteY949" fmla="*/ 161776 h 166500"/>
              <a:gd name="connsiteX950" fmla="*/ 127039 w 165042"/>
              <a:gd name="connsiteY950" fmla="*/ 157993 h 166500"/>
              <a:gd name="connsiteX951" fmla="*/ 129102 w 165042"/>
              <a:gd name="connsiteY951" fmla="*/ 162406 h 166500"/>
              <a:gd name="connsiteX952" fmla="*/ 126167 w 165042"/>
              <a:gd name="connsiteY952" fmla="*/ 158379 h 166500"/>
              <a:gd name="connsiteX953" fmla="*/ 127303 w 165042"/>
              <a:gd name="connsiteY953" fmla="*/ 162327 h 166500"/>
              <a:gd name="connsiteX954" fmla="*/ 126765 w 165042"/>
              <a:gd name="connsiteY954" fmla="*/ 163074 h 166500"/>
              <a:gd name="connsiteX955" fmla="*/ 124912 w 165042"/>
              <a:gd name="connsiteY955" fmla="*/ 157438 h 166500"/>
              <a:gd name="connsiteX956" fmla="*/ 125727 w 165042"/>
              <a:gd name="connsiteY956" fmla="*/ 163574 h 166500"/>
              <a:gd name="connsiteX957" fmla="*/ 124814 w 165042"/>
              <a:gd name="connsiteY957" fmla="*/ 162212 h 166500"/>
              <a:gd name="connsiteX958" fmla="*/ 124012 w 165042"/>
              <a:gd name="connsiteY958" fmla="*/ 156225 h 166500"/>
              <a:gd name="connsiteX959" fmla="*/ 124004 w 165042"/>
              <a:gd name="connsiteY959" fmla="*/ 160828 h 166500"/>
              <a:gd name="connsiteX960" fmla="*/ 123262 w 165042"/>
              <a:gd name="connsiteY960" fmla="*/ 162649 h 166500"/>
              <a:gd name="connsiteX961" fmla="*/ 122664 w 165042"/>
              <a:gd name="connsiteY961" fmla="*/ 153380 h 166500"/>
              <a:gd name="connsiteX962" fmla="*/ 121890 w 165042"/>
              <a:gd name="connsiteY962" fmla="*/ 155040 h 166500"/>
              <a:gd name="connsiteX963" fmla="*/ 121653 w 165042"/>
              <a:gd name="connsiteY963" fmla="*/ 154937 h 166500"/>
              <a:gd name="connsiteX964" fmla="*/ 121816 w 165042"/>
              <a:gd name="connsiteY964" fmla="*/ 155590 h 166500"/>
              <a:gd name="connsiteX965" fmla="*/ 120620 w 165042"/>
              <a:gd name="connsiteY965" fmla="*/ 157745 h 166500"/>
              <a:gd name="connsiteX966" fmla="*/ 122205 w 165042"/>
              <a:gd name="connsiteY966" fmla="*/ 155478 h 166500"/>
              <a:gd name="connsiteX967" fmla="*/ 121208 w 165042"/>
              <a:gd name="connsiteY967" fmla="*/ 161036 h 166500"/>
              <a:gd name="connsiteX968" fmla="*/ 121819 w 165042"/>
              <a:gd name="connsiteY968" fmla="*/ 161452 h 166500"/>
              <a:gd name="connsiteX969" fmla="*/ 122390 w 165042"/>
              <a:gd name="connsiteY969" fmla="*/ 156172 h 166500"/>
              <a:gd name="connsiteX970" fmla="*/ 122979 w 165042"/>
              <a:gd name="connsiteY970" fmla="*/ 155283 h 166500"/>
              <a:gd name="connsiteX971" fmla="*/ 121982 w 165042"/>
              <a:gd name="connsiteY971" fmla="*/ 162384 h 166500"/>
              <a:gd name="connsiteX972" fmla="*/ 119623 w 165042"/>
              <a:gd name="connsiteY972" fmla="*/ 161354 h 166500"/>
              <a:gd name="connsiteX973" fmla="*/ 121751 w 165042"/>
              <a:gd name="connsiteY973" fmla="*/ 163912 h 166500"/>
              <a:gd name="connsiteX974" fmla="*/ 119925 w 165042"/>
              <a:gd name="connsiteY974" fmla="*/ 162990 h 166500"/>
              <a:gd name="connsiteX975" fmla="*/ 120810 w 165042"/>
              <a:gd name="connsiteY975" fmla="*/ 164784 h 166500"/>
              <a:gd name="connsiteX976" fmla="*/ 118726 w 165042"/>
              <a:gd name="connsiteY976" fmla="*/ 163640 h 166500"/>
              <a:gd name="connsiteX977" fmla="*/ 119959 w 165042"/>
              <a:gd name="connsiteY977" fmla="*/ 166314 h 166500"/>
              <a:gd name="connsiteX978" fmla="*/ 116761 w 165042"/>
              <a:gd name="connsiteY978" fmla="*/ 163018 h 166500"/>
              <a:gd name="connsiteX979" fmla="*/ 118809 w 165042"/>
              <a:gd name="connsiteY979" fmla="*/ 167638 h 166500"/>
              <a:gd name="connsiteX980" fmla="*/ 116070 w 165042"/>
              <a:gd name="connsiteY980" fmla="*/ 163573 h 166500"/>
              <a:gd name="connsiteX981" fmla="*/ 116418 w 165042"/>
              <a:gd name="connsiteY981" fmla="*/ 165454 h 166500"/>
              <a:gd name="connsiteX982" fmla="*/ 115244 w 165042"/>
              <a:gd name="connsiteY982" fmla="*/ 164851 h 166500"/>
              <a:gd name="connsiteX983" fmla="*/ 115510 w 165042"/>
              <a:gd name="connsiteY983" fmla="*/ 165889 h 166500"/>
              <a:gd name="connsiteX984" fmla="*/ 115208 w 165042"/>
              <a:gd name="connsiteY984" fmla="*/ 168614 h 166500"/>
              <a:gd name="connsiteX985" fmla="*/ 114665 w 165042"/>
              <a:gd name="connsiteY985" fmla="*/ 163706 h 166500"/>
              <a:gd name="connsiteX986" fmla="*/ 115234 w 165042"/>
              <a:gd name="connsiteY986" fmla="*/ 164789 h 166500"/>
              <a:gd name="connsiteX987" fmla="*/ 114729 w 165042"/>
              <a:gd name="connsiteY987" fmla="*/ 161712 h 166500"/>
              <a:gd name="connsiteX988" fmla="*/ 114957 w 165042"/>
              <a:gd name="connsiteY988" fmla="*/ 163446 h 166500"/>
              <a:gd name="connsiteX989" fmla="*/ 113881 w 165042"/>
              <a:gd name="connsiteY989" fmla="*/ 163136 h 166500"/>
              <a:gd name="connsiteX990" fmla="*/ 113848 w 165042"/>
              <a:gd name="connsiteY990" fmla="*/ 162111 h 166500"/>
              <a:gd name="connsiteX991" fmla="*/ 113710 w 165042"/>
              <a:gd name="connsiteY991" fmla="*/ 163622 h 166500"/>
              <a:gd name="connsiteX992" fmla="*/ 113473 w 165042"/>
              <a:gd name="connsiteY992" fmla="*/ 163831 h 166500"/>
              <a:gd name="connsiteX993" fmla="*/ 111767 w 165042"/>
              <a:gd name="connsiteY993" fmla="*/ 168142 h 166500"/>
              <a:gd name="connsiteX994" fmla="*/ 112563 w 165042"/>
              <a:gd name="connsiteY994" fmla="*/ 162630 h 166500"/>
              <a:gd name="connsiteX995" fmla="*/ 110636 w 165042"/>
              <a:gd name="connsiteY995" fmla="*/ 167359 h 166500"/>
              <a:gd name="connsiteX996" fmla="*/ 110025 w 165042"/>
              <a:gd name="connsiteY996" fmla="*/ 164907 h 166500"/>
              <a:gd name="connsiteX997" fmla="*/ 109983 w 165042"/>
              <a:gd name="connsiteY997" fmla="*/ 166812 h 166500"/>
              <a:gd name="connsiteX998" fmla="*/ 107350 w 165042"/>
              <a:gd name="connsiteY998" fmla="*/ 163067 h 166500"/>
              <a:gd name="connsiteX999" fmla="*/ 107374 w 165042"/>
              <a:gd name="connsiteY999" fmla="*/ 168397 h 166500"/>
              <a:gd name="connsiteX1000" fmla="*/ 106499 w 165042"/>
              <a:gd name="connsiteY1000" fmla="*/ 167020 h 166500"/>
              <a:gd name="connsiteX1001" fmla="*/ 106382 w 165042"/>
              <a:gd name="connsiteY1001" fmla="*/ 166992 h 166500"/>
              <a:gd name="connsiteX1002" fmla="*/ 106244 w 165042"/>
              <a:gd name="connsiteY1002" fmla="*/ 169101 h 166500"/>
              <a:gd name="connsiteX1003" fmla="*/ 105057 w 165042"/>
              <a:gd name="connsiteY1003" fmla="*/ 163956 h 166500"/>
              <a:gd name="connsiteX1004" fmla="*/ 104890 w 165042"/>
              <a:gd name="connsiteY1004" fmla="*/ 168244 h 166500"/>
              <a:gd name="connsiteX1005" fmla="*/ 103958 w 165042"/>
              <a:gd name="connsiteY1005" fmla="*/ 169353 h 166500"/>
              <a:gd name="connsiteX1006" fmla="*/ 104219 w 165042"/>
              <a:gd name="connsiteY1006" fmla="*/ 164844 h 166500"/>
              <a:gd name="connsiteX1007" fmla="*/ 102430 w 165042"/>
              <a:gd name="connsiteY1007" fmla="*/ 169339 h 166500"/>
              <a:gd name="connsiteX1008" fmla="*/ 104256 w 165042"/>
              <a:gd name="connsiteY1008" fmla="*/ 161789 h 166500"/>
              <a:gd name="connsiteX1009" fmla="*/ 103936 w 165042"/>
              <a:gd name="connsiteY1009" fmla="*/ 162689 h 166500"/>
              <a:gd name="connsiteX1010" fmla="*/ 101803 w 165042"/>
              <a:gd name="connsiteY1010" fmla="*/ 168056 h 166500"/>
              <a:gd name="connsiteX1011" fmla="*/ 100988 w 165042"/>
              <a:gd name="connsiteY1011" fmla="*/ 168556 h 166500"/>
              <a:gd name="connsiteX1012" fmla="*/ 102458 w 165042"/>
              <a:gd name="connsiteY1012" fmla="*/ 164001 h 166500"/>
              <a:gd name="connsiteX1013" fmla="*/ 99797 w 165042"/>
              <a:gd name="connsiteY1013" fmla="*/ 167816 h 166500"/>
              <a:gd name="connsiteX1014" fmla="*/ 101892 w 165042"/>
              <a:gd name="connsiteY1014" fmla="*/ 163321 h 166500"/>
              <a:gd name="connsiteX1015" fmla="*/ 100854 w 165042"/>
              <a:gd name="connsiteY1015" fmla="*/ 162672 h 166500"/>
              <a:gd name="connsiteX1016" fmla="*/ 101444 w 165042"/>
              <a:gd name="connsiteY1016" fmla="*/ 163590 h 166500"/>
              <a:gd name="connsiteX1017" fmla="*/ 100118 w 165042"/>
              <a:gd name="connsiteY1017" fmla="*/ 163473 h 166500"/>
              <a:gd name="connsiteX1018" fmla="*/ 101036 w 165042"/>
              <a:gd name="connsiteY1018" fmla="*/ 163922 h 166500"/>
              <a:gd name="connsiteX1019" fmla="*/ 100239 w 165042"/>
              <a:gd name="connsiteY1019" fmla="*/ 165354 h 166500"/>
              <a:gd name="connsiteX1020" fmla="*/ 98728 w 165042"/>
              <a:gd name="connsiteY1020" fmla="*/ 166137 h 166500"/>
              <a:gd name="connsiteX1021" fmla="*/ 97788 w 165042"/>
              <a:gd name="connsiteY1021" fmla="*/ 163338 h 166500"/>
              <a:gd name="connsiteX1022" fmla="*/ 98344 w 165042"/>
              <a:gd name="connsiteY1022" fmla="*/ 166578 h 166500"/>
              <a:gd name="connsiteX1023" fmla="*/ 96857 w 165042"/>
              <a:gd name="connsiteY1023" fmla="*/ 162920 h 166500"/>
              <a:gd name="connsiteX1024" fmla="*/ 95977 w 165042"/>
              <a:gd name="connsiteY1024" fmla="*/ 162290 h 166500"/>
              <a:gd name="connsiteX1025" fmla="*/ 95624 w 165042"/>
              <a:gd name="connsiteY1025" fmla="*/ 168171 h 166500"/>
              <a:gd name="connsiteX1026" fmla="*/ 95072 w 165042"/>
              <a:gd name="connsiteY1026" fmla="*/ 167739 h 166500"/>
              <a:gd name="connsiteX1027" fmla="*/ 94956 w 165042"/>
              <a:gd name="connsiteY1027" fmla="*/ 162553 h 166500"/>
              <a:gd name="connsiteX1028" fmla="*/ 93431 w 165042"/>
              <a:gd name="connsiteY1028" fmla="*/ 168412 h 166500"/>
              <a:gd name="connsiteX1029" fmla="*/ 94140 w 165042"/>
              <a:gd name="connsiteY1029" fmla="*/ 162586 h 166500"/>
              <a:gd name="connsiteX1030" fmla="*/ 93779 w 165042"/>
              <a:gd name="connsiteY1030" fmla="*/ 163569 h 166500"/>
              <a:gd name="connsiteX1031" fmla="*/ 92431 w 165042"/>
              <a:gd name="connsiteY1031" fmla="*/ 163393 h 166500"/>
              <a:gd name="connsiteX1032" fmla="*/ 92045 w 165042"/>
              <a:gd name="connsiteY1032" fmla="*/ 161102 h 166500"/>
              <a:gd name="connsiteX1033" fmla="*/ 92314 w 165042"/>
              <a:gd name="connsiteY1033" fmla="*/ 162483 h 166500"/>
              <a:gd name="connsiteX1034" fmla="*/ 91730 w 165042"/>
              <a:gd name="connsiteY1034" fmla="*/ 161752 h 166500"/>
              <a:gd name="connsiteX1035" fmla="*/ 92013 w 165042"/>
              <a:gd name="connsiteY1035" fmla="*/ 163396 h 166500"/>
              <a:gd name="connsiteX1036" fmla="*/ 88972 w 165042"/>
              <a:gd name="connsiteY1036" fmla="*/ 166584 h 166500"/>
              <a:gd name="connsiteX1037" fmla="*/ 90339 w 165042"/>
              <a:gd name="connsiteY1037" fmla="*/ 163948 h 166500"/>
              <a:gd name="connsiteX1038" fmla="*/ 88730 w 165042"/>
              <a:gd name="connsiteY1038" fmla="*/ 165209 h 166500"/>
              <a:gd name="connsiteX1039" fmla="*/ 87798 w 165042"/>
              <a:gd name="connsiteY1039" fmla="*/ 164537 h 166500"/>
              <a:gd name="connsiteX1040" fmla="*/ 88513 w 165042"/>
              <a:gd name="connsiteY1040" fmla="*/ 164162 h 166500"/>
              <a:gd name="connsiteX1041" fmla="*/ 87790 w 165042"/>
              <a:gd name="connsiteY1041" fmla="*/ 163667 h 166500"/>
              <a:gd name="connsiteX1042" fmla="*/ 87785 w 165042"/>
              <a:gd name="connsiteY1042" fmla="*/ 165956 h 166500"/>
              <a:gd name="connsiteX1043" fmla="*/ 85983 w 165042"/>
              <a:gd name="connsiteY1043" fmla="*/ 161159 h 166500"/>
              <a:gd name="connsiteX1044" fmla="*/ 86219 w 165042"/>
              <a:gd name="connsiteY1044" fmla="*/ 165635 h 166500"/>
              <a:gd name="connsiteX1045" fmla="*/ 85116 w 165042"/>
              <a:gd name="connsiteY1045" fmla="*/ 160667 h 166500"/>
              <a:gd name="connsiteX1046" fmla="*/ 84189 w 165042"/>
              <a:gd name="connsiteY1046" fmla="*/ 165844 h 166500"/>
              <a:gd name="connsiteX1047" fmla="*/ 83735 w 165042"/>
              <a:gd name="connsiteY1047" fmla="*/ 158526 h 166500"/>
              <a:gd name="connsiteX1048" fmla="*/ 83439 w 165042"/>
              <a:gd name="connsiteY1048" fmla="*/ 159333 h 166500"/>
              <a:gd name="connsiteX1049" fmla="*/ 83077 w 165042"/>
              <a:gd name="connsiteY1049" fmla="*/ 160760 h 166500"/>
              <a:gd name="connsiteX1050" fmla="*/ 83624 w 165042"/>
              <a:gd name="connsiteY1050" fmla="*/ 159991 h 166500"/>
              <a:gd name="connsiteX1051" fmla="*/ 84110 w 165042"/>
              <a:gd name="connsiteY1051" fmla="*/ 159925 h 166500"/>
              <a:gd name="connsiteX1052" fmla="*/ 82762 w 165042"/>
              <a:gd name="connsiteY1052" fmla="*/ 165144 h 166500"/>
              <a:gd name="connsiteX1053" fmla="*/ 82675 w 165042"/>
              <a:gd name="connsiteY1053" fmla="*/ 162687 h 166500"/>
              <a:gd name="connsiteX1054" fmla="*/ 81984 w 165042"/>
              <a:gd name="connsiteY1054" fmla="*/ 164804 h 166500"/>
              <a:gd name="connsiteX1055" fmla="*/ 78041 w 165042"/>
              <a:gd name="connsiteY1055" fmla="*/ 161388 h 166500"/>
              <a:gd name="connsiteX1056" fmla="*/ 80552 w 165042"/>
              <a:gd name="connsiteY1056" fmla="*/ 165908 h 166500"/>
              <a:gd name="connsiteX1057" fmla="*/ 78378 w 165042"/>
              <a:gd name="connsiteY1057" fmla="*/ 163489 h 166500"/>
              <a:gd name="connsiteX1058" fmla="*/ 79755 w 165042"/>
              <a:gd name="connsiteY1058" fmla="*/ 166451 h 166500"/>
              <a:gd name="connsiteX1059" fmla="*/ 77076 w 165042"/>
              <a:gd name="connsiteY1059" fmla="*/ 163021 h 166500"/>
              <a:gd name="connsiteX1060" fmla="*/ 78378 w 165042"/>
              <a:gd name="connsiteY1060" fmla="*/ 167999 h 166500"/>
              <a:gd name="connsiteX1061" fmla="*/ 76625 w 165042"/>
              <a:gd name="connsiteY1061" fmla="*/ 164746 h 166500"/>
              <a:gd name="connsiteX1062" fmla="*/ 76889 w 165042"/>
              <a:gd name="connsiteY1062" fmla="*/ 168681 h 166500"/>
              <a:gd name="connsiteX1063" fmla="*/ 75498 w 165042"/>
              <a:gd name="connsiteY1063" fmla="*/ 163903 h 166500"/>
              <a:gd name="connsiteX1064" fmla="*/ 75137 w 165042"/>
              <a:gd name="connsiteY1064" fmla="*/ 169164 h 166500"/>
              <a:gd name="connsiteX1065" fmla="*/ 74590 w 165042"/>
              <a:gd name="connsiteY1065" fmla="*/ 163900 h 166500"/>
              <a:gd name="connsiteX1066" fmla="*/ 72913 w 165042"/>
              <a:gd name="connsiteY1066" fmla="*/ 168441 h 166500"/>
              <a:gd name="connsiteX1067" fmla="*/ 73799 w 165042"/>
              <a:gd name="connsiteY1067" fmla="*/ 163566 h 166500"/>
              <a:gd name="connsiteX1068" fmla="*/ 71495 w 165042"/>
              <a:gd name="connsiteY1068" fmla="*/ 167417 h 166500"/>
              <a:gd name="connsiteX1069" fmla="*/ 72389 w 165042"/>
              <a:gd name="connsiteY1069" fmla="*/ 163903 h 166500"/>
              <a:gd name="connsiteX1070" fmla="*/ 70122 w 165042"/>
              <a:gd name="connsiteY1070" fmla="*/ 166452 h 166500"/>
              <a:gd name="connsiteX1071" fmla="*/ 72000 w 165042"/>
              <a:gd name="connsiteY1071" fmla="*/ 162637 h 166500"/>
              <a:gd name="connsiteX1072" fmla="*/ 69554 w 165042"/>
              <a:gd name="connsiteY1072" fmla="*/ 165103 h 166500"/>
              <a:gd name="connsiteX1073" fmla="*/ 66198 w 165042"/>
              <a:gd name="connsiteY1073" fmla="*/ 160051 h 166500"/>
              <a:gd name="connsiteX1074" fmla="*/ 65864 w 165042"/>
              <a:gd name="connsiteY1074" fmla="*/ 160282 h 166500"/>
              <a:gd name="connsiteX1075" fmla="*/ 65614 w 165042"/>
              <a:gd name="connsiteY1075" fmla="*/ 160491 h 166500"/>
              <a:gd name="connsiteX1076" fmla="*/ 67138 w 165042"/>
              <a:gd name="connsiteY1076" fmla="*/ 166888 h 166500"/>
              <a:gd name="connsiteX1077" fmla="*/ 65192 w 165042"/>
              <a:gd name="connsiteY1077" fmla="*/ 162368 h 166500"/>
              <a:gd name="connsiteX1078" fmla="*/ 65021 w 165042"/>
              <a:gd name="connsiteY1078" fmla="*/ 162156 h 166500"/>
              <a:gd name="connsiteX1079" fmla="*/ 64687 w 165042"/>
              <a:gd name="connsiteY1079" fmla="*/ 161202 h 166500"/>
              <a:gd name="connsiteX1080" fmla="*/ 64186 w 165042"/>
              <a:gd name="connsiteY1080" fmla="*/ 165411 h 166500"/>
              <a:gd name="connsiteX1081" fmla="*/ 63352 w 165042"/>
              <a:gd name="connsiteY1081" fmla="*/ 167775 h 166500"/>
              <a:gd name="connsiteX1082" fmla="*/ 63347 w 165042"/>
              <a:gd name="connsiteY1082" fmla="*/ 161712 h 166500"/>
              <a:gd name="connsiteX1083" fmla="*/ 61828 w 165042"/>
              <a:gd name="connsiteY1083" fmla="*/ 168131 h 166500"/>
              <a:gd name="connsiteX1084" fmla="*/ 61882 w 165042"/>
              <a:gd name="connsiteY1084" fmla="*/ 165759 h 166500"/>
              <a:gd name="connsiteX1085" fmla="*/ 61260 w 165042"/>
              <a:gd name="connsiteY1085" fmla="*/ 166065 h 166500"/>
              <a:gd name="connsiteX1086" fmla="*/ 60046 w 165042"/>
              <a:gd name="connsiteY1086" fmla="*/ 167864 h 166500"/>
              <a:gd name="connsiteX1087" fmla="*/ 61380 w 165042"/>
              <a:gd name="connsiteY1087" fmla="*/ 163568 h 166500"/>
              <a:gd name="connsiteX1088" fmla="*/ 62136 w 165042"/>
              <a:gd name="connsiteY1088" fmla="*/ 165921 h 166500"/>
              <a:gd name="connsiteX1089" fmla="*/ 62497 w 165042"/>
              <a:gd name="connsiteY1089" fmla="*/ 162214 h 166500"/>
              <a:gd name="connsiteX1090" fmla="*/ 62163 w 165042"/>
              <a:gd name="connsiteY1090" fmla="*/ 163929 h 166500"/>
              <a:gd name="connsiteX1091" fmla="*/ 61511 w 165042"/>
              <a:gd name="connsiteY1091" fmla="*/ 163100 h 166500"/>
              <a:gd name="connsiteX1092" fmla="*/ 58595 w 165042"/>
              <a:gd name="connsiteY1092" fmla="*/ 166821 h 166500"/>
              <a:gd name="connsiteX1093" fmla="*/ 60157 w 165042"/>
              <a:gd name="connsiteY1093" fmla="*/ 163573 h 166500"/>
              <a:gd name="connsiteX1094" fmla="*/ 61923 w 165042"/>
              <a:gd name="connsiteY1094" fmla="*/ 161469 h 166500"/>
              <a:gd name="connsiteX1095" fmla="*/ 60747 w 165042"/>
              <a:gd name="connsiteY1095" fmla="*/ 161344 h 166500"/>
              <a:gd name="connsiteX1096" fmla="*/ 59486 w 165042"/>
              <a:gd name="connsiteY1096" fmla="*/ 161154 h 166500"/>
              <a:gd name="connsiteX1097" fmla="*/ 58627 w 165042"/>
              <a:gd name="connsiteY1097" fmla="*/ 160376 h 166500"/>
              <a:gd name="connsiteX1098" fmla="*/ 60185 w 165042"/>
              <a:gd name="connsiteY1098" fmla="*/ 159680 h 166500"/>
              <a:gd name="connsiteX1099" fmla="*/ 59517 w 165042"/>
              <a:gd name="connsiteY1099" fmla="*/ 157099 h 166500"/>
              <a:gd name="connsiteX1100" fmla="*/ 59856 w 165042"/>
              <a:gd name="connsiteY1100" fmla="*/ 158735 h 166500"/>
              <a:gd name="connsiteX1101" fmla="*/ 60027 w 165042"/>
              <a:gd name="connsiteY1101" fmla="*/ 159597 h 166500"/>
              <a:gd name="connsiteX1102" fmla="*/ 55581 w 165042"/>
              <a:gd name="connsiteY1102" fmla="*/ 161687 h 166500"/>
              <a:gd name="connsiteX1103" fmla="*/ 55165 w 165042"/>
              <a:gd name="connsiteY1103" fmla="*/ 157191 h 166500"/>
              <a:gd name="connsiteX1104" fmla="*/ 54929 w 165042"/>
              <a:gd name="connsiteY1104" fmla="*/ 157238 h 166500"/>
              <a:gd name="connsiteX1105" fmla="*/ 53630 w 165042"/>
              <a:gd name="connsiteY1105" fmla="*/ 161352 h 166500"/>
              <a:gd name="connsiteX1106" fmla="*/ 53894 w 165042"/>
              <a:gd name="connsiteY1106" fmla="*/ 158020 h 166500"/>
              <a:gd name="connsiteX1107" fmla="*/ 52220 w 165042"/>
              <a:gd name="connsiteY1107" fmla="*/ 161330 h 166500"/>
              <a:gd name="connsiteX1108" fmla="*/ 53315 w 165042"/>
              <a:gd name="connsiteY1108" fmla="*/ 156640 h 166500"/>
              <a:gd name="connsiteX1109" fmla="*/ 50576 w 165042"/>
              <a:gd name="connsiteY1109" fmla="*/ 160982 h 166500"/>
              <a:gd name="connsiteX1110" fmla="*/ 51521 w 165042"/>
              <a:gd name="connsiteY1110" fmla="*/ 157969 h 166500"/>
              <a:gd name="connsiteX1111" fmla="*/ 48708 w 165042"/>
              <a:gd name="connsiteY1111" fmla="*/ 160657 h 166500"/>
              <a:gd name="connsiteX1112" fmla="*/ 51535 w 165042"/>
              <a:gd name="connsiteY1112" fmla="*/ 156268 h 166500"/>
              <a:gd name="connsiteX1113" fmla="*/ 47211 w 165042"/>
              <a:gd name="connsiteY1113" fmla="*/ 159518 h 166500"/>
              <a:gd name="connsiteX1114" fmla="*/ 50339 w 165042"/>
              <a:gd name="connsiteY1114" fmla="*/ 156181 h 166500"/>
              <a:gd name="connsiteX1115" fmla="*/ 46260 w 165042"/>
              <a:gd name="connsiteY1115" fmla="*/ 157775 h 166500"/>
              <a:gd name="connsiteX1116" fmla="*/ 50233 w 165042"/>
              <a:gd name="connsiteY1116" fmla="*/ 155319 h 166500"/>
              <a:gd name="connsiteX1117" fmla="*/ 45613 w 165042"/>
              <a:gd name="connsiteY1117" fmla="*/ 156283 h 166500"/>
              <a:gd name="connsiteX1118" fmla="*/ 50980 w 165042"/>
              <a:gd name="connsiteY1118" fmla="*/ 154198 h 166500"/>
              <a:gd name="connsiteX1119" fmla="*/ 49798 w 165042"/>
              <a:gd name="connsiteY1119" fmla="*/ 153625 h 166500"/>
              <a:gd name="connsiteX1120" fmla="*/ 46349 w 165042"/>
              <a:gd name="connsiteY1120" fmla="*/ 152818 h 166500"/>
              <a:gd name="connsiteX1121" fmla="*/ 50206 w 165042"/>
              <a:gd name="connsiteY1121" fmla="*/ 152734 h 166500"/>
              <a:gd name="connsiteX1122" fmla="*/ 46673 w 165042"/>
              <a:gd name="connsiteY1122" fmla="*/ 151774 h 166500"/>
              <a:gd name="connsiteX1123" fmla="*/ 49125 w 165042"/>
              <a:gd name="connsiteY1123" fmla="*/ 151983 h 166500"/>
              <a:gd name="connsiteX1124" fmla="*/ 47304 w 165042"/>
              <a:gd name="connsiteY1124" fmla="*/ 150908 h 166500"/>
              <a:gd name="connsiteX1125" fmla="*/ 51562 w 165042"/>
              <a:gd name="connsiteY1125" fmla="*/ 151459 h 166500"/>
              <a:gd name="connsiteX1126" fmla="*/ 47576 w 165042"/>
              <a:gd name="connsiteY1126" fmla="*/ 149921 h 166500"/>
              <a:gd name="connsiteX1127" fmla="*/ 42709 w 165042"/>
              <a:gd name="connsiteY1127" fmla="*/ 152163 h 166500"/>
              <a:gd name="connsiteX1128" fmla="*/ 41899 w 165042"/>
              <a:gd name="connsiteY1128" fmla="*/ 152321 h 166500"/>
              <a:gd name="connsiteX1129" fmla="*/ 43103 w 165042"/>
              <a:gd name="connsiteY1129" fmla="*/ 149614 h 166500"/>
              <a:gd name="connsiteX1130" fmla="*/ 45666 w 165042"/>
              <a:gd name="connsiteY1130" fmla="*/ 148734 h 166500"/>
              <a:gd name="connsiteX1131" fmla="*/ 46291 w 165042"/>
              <a:gd name="connsiteY1131" fmla="*/ 143214 h 166500"/>
              <a:gd name="connsiteX1132" fmla="*/ 45921 w 165042"/>
              <a:gd name="connsiteY1132" fmla="*/ 144559 h 166500"/>
              <a:gd name="connsiteX1133" fmla="*/ 45082 w 165042"/>
              <a:gd name="connsiteY1133" fmla="*/ 143229 h 166500"/>
              <a:gd name="connsiteX1134" fmla="*/ 45606 w 165042"/>
              <a:gd name="connsiteY1134" fmla="*/ 144327 h 166500"/>
              <a:gd name="connsiteX1135" fmla="*/ 44100 w 165042"/>
              <a:gd name="connsiteY1135" fmla="*/ 144444 h 166500"/>
              <a:gd name="connsiteX1136" fmla="*/ 44424 w 165042"/>
              <a:gd name="connsiteY1136" fmla="*/ 143132 h 166500"/>
              <a:gd name="connsiteX1137" fmla="*/ 43283 w 165042"/>
              <a:gd name="connsiteY1137" fmla="*/ 144985 h 166500"/>
              <a:gd name="connsiteX1138" fmla="*/ 41859 w 165042"/>
              <a:gd name="connsiteY1138" fmla="*/ 146260 h 166500"/>
              <a:gd name="connsiteX1139" fmla="*/ 42688 w 165042"/>
              <a:gd name="connsiteY1139" fmla="*/ 144257 h 166500"/>
              <a:gd name="connsiteX1140" fmla="*/ 40927 w 165042"/>
              <a:gd name="connsiteY1140" fmla="*/ 144966 h 166500"/>
              <a:gd name="connsiteX1141" fmla="*/ 40069 w 165042"/>
              <a:gd name="connsiteY1141" fmla="*/ 142255 h 166500"/>
              <a:gd name="connsiteX1142" fmla="*/ 39838 w 165042"/>
              <a:gd name="connsiteY1142" fmla="*/ 145503 h 166500"/>
              <a:gd name="connsiteX1143" fmla="*/ 39273 w 165042"/>
              <a:gd name="connsiteY1143" fmla="*/ 141739 h 166500"/>
              <a:gd name="connsiteX1144" fmla="*/ 40427 w 165042"/>
              <a:gd name="connsiteY1144" fmla="*/ 141521 h 166500"/>
              <a:gd name="connsiteX1145" fmla="*/ 38921 w 165042"/>
              <a:gd name="connsiteY1145" fmla="*/ 141633 h 166500"/>
              <a:gd name="connsiteX1146" fmla="*/ 39389 w 165042"/>
              <a:gd name="connsiteY1146" fmla="*/ 138736 h 166500"/>
              <a:gd name="connsiteX1147" fmla="*/ 38666 w 165042"/>
              <a:gd name="connsiteY1147" fmla="*/ 139051 h 166500"/>
              <a:gd name="connsiteX1148" fmla="*/ 38120 w 165042"/>
              <a:gd name="connsiteY1148" fmla="*/ 138546 h 166500"/>
              <a:gd name="connsiteX1149" fmla="*/ 38611 w 165042"/>
              <a:gd name="connsiteY1149" fmla="*/ 139992 h 166500"/>
              <a:gd name="connsiteX1150" fmla="*/ 38639 w 165042"/>
              <a:gd name="connsiteY1150" fmla="*/ 144579 h 166500"/>
              <a:gd name="connsiteX1151" fmla="*/ 37549 w 165042"/>
              <a:gd name="connsiteY1151" fmla="*/ 145001 h 166500"/>
              <a:gd name="connsiteX1152" fmla="*/ 37902 w 165042"/>
              <a:gd name="connsiteY1152" fmla="*/ 141136 h 166500"/>
              <a:gd name="connsiteX1153" fmla="*/ 36845 w 165042"/>
              <a:gd name="connsiteY1153" fmla="*/ 141511 h 166500"/>
              <a:gd name="connsiteX1154" fmla="*/ 34556 w 165042"/>
              <a:gd name="connsiteY1154" fmla="*/ 145970 h 166500"/>
              <a:gd name="connsiteX1155" fmla="*/ 36600 w 165042"/>
              <a:gd name="connsiteY1155" fmla="*/ 140320 h 166500"/>
              <a:gd name="connsiteX1156" fmla="*/ 32711 w 165042"/>
              <a:gd name="connsiteY1156" fmla="*/ 145117 h 166500"/>
              <a:gd name="connsiteX1157" fmla="*/ 34746 w 165042"/>
              <a:gd name="connsiteY1157" fmla="*/ 141381 h 166500"/>
              <a:gd name="connsiteX1158" fmla="*/ 31409 w 165042"/>
              <a:gd name="connsiteY1158" fmla="*/ 143865 h 166500"/>
              <a:gd name="connsiteX1159" fmla="*/ 33564 w 165042"/>
              <a:gd name="connsiteY1159" fmla="*/ 140982 h 166500"/>
              <a:gd name="connsiteX1160" fmla="*/ 34839 w 165042"/>
              <a:gd name="connsiteY1160" fmla="*/ 139968 h 166500"/>
              <a:gd name="connsiteX1161" fmla="*/ 30426 w 165042"/>
              <a:gd name="connsiteY1161" fmla="*/ 142525 h 166500"/>
              <a:gd name="connsiteX1162" fmla="*/ 31140 w 165042"/>
              <a:gd name="connsiteY1162" fmla="*/ 140514 h 166500"/>
              <a:gd name="connsiteX1163" fmla="*/ 29972 w 165042"/>
              <a:gd name="connsiteY1163" fmla="*/ 141413 h 166500"/>
              <a:gd name="connsiteX1164" fmla="*/ 30047 w 165042"/>
              <a:gd name="connsiteY1164" fmla="*/ 136877 h 166500"/>
              <a:gd name="connsiteX1165" fmla="*/ 28934 w 165042"/>
              <a:gd name="connsiteY1165" fmla="*/ 136903 h 166500"/>
              <a:gd name="connsiteX1166" fmla="*/ 26241 w 165042"/>
              <a:gd name="connsiteY1166" fmla="*/ 141384 h 166500"/>
              <a:gd name="connsiteX1167" fmla="*/ 26407 w 165042"/>
              <a:gd name="connsiteY1167" fmla="*/ 139928 h 166500"/>
              <a:gd name="connsiteX1168" fmla="*/ 24947 w 165042"/>
              <a:gd name="connsiteY1168" fmla="*/ 140572 h 166500"/>
              <a:gd name="connsiteX1169" fmla="*/ 25662 w 165042"/>
              <a:gd name="connsiteY1169" fmla="*/ 138811 h 166500"/>
              <a:gd name="connsiteX1170" fmla="*/ 23673 w 165042"/>
              <a:gd name="connsiteY1170" fmla="*/ 139700 h 166500"/>
              <a:gd name="connsiteX1171" fmla="*/ 25986 w 165042"/>
              <a:gd name="connsiteY1171" fmla="*/ 136966 h 166500"/>
              <a:gd name="connsiteX1172" fmla="*/ 25127 w 165042"/>
              <a:gd name="connsiteY1172" fmla="*/ 136540 h 166500"/>
              <a:gd name="connsiteX1173" fmla="*/ 24432 w 165042"/>
              <a:gd name="connsiteY1173" fmla="*/ 136140 h 166500"/>
              <a:gd name="connsiteX1174" fmla="*/ 25698 w 165042"/>
              <a:gd name="connsiteY1174" fmla="*/ 136271 h 166500"/>
              <a:gd name="connsiteX1175" fmla="*/ 24576 w 165042"/>
              <a:gd name="connsiteY1175" fmla="*/ 135784 h 166500"/>
              <a:gd name="connsiteX1176" fmla="*/ 25442 w 165042"/>
              <a:gd name="connsiteY1176" fmla="*/ 134825 h 166500"/>
              <a:gd name="connsiteX1177" fmla="*/ 23923 w 165042"/>
              <a:gd name="connsiteY1177" fmla="*/ 135428 h 166500"/>
              <a:gd name="connsiteX1178" fmla="*/ 21564 w 165042"/>
              <a:gd name="connsiteY1178" fmla="*/ 135673 h 166500"/>
              <a:gd name="connsiteX1179" fmla="*/ 25396 w 165042"/>
              <a:gd name="connsiteY1179" fmla="*/ 134241 h 166500"/>
              <a:gd name="connsiteX1180" fmla="*/ 25410 w 165042"/>
              <a:gd name="connsiteY1180" fmla="*/ 134037 h 166500"/>
              <a:gd name="connsiteX1181" fmla="*/ 21475 w 165042"/>
              <a:gd name="connsiteY1181" fmla="*/ 134134 h 166500"/>
              <a:gd name="connsiteX1182" fmla="*/ 26967 w 165042"/>
              <a:gd name="connsiteY1182" fmla="*/ 133292 h 166500"/>
              <a:gd name="connsiteX1183" fmla="*/ 22129 w 165042"/>
              <a:gd name="connsiteY1183" fmla="*/ 132313 h 166500"/>
              <a:gd name="connsiteX1184" fmla="*/ 23255 w 165042"/>
              <a:gd name="connsiteY1184" fmla="*/ 131947 h 166500"/>
              <a:gd name="connsiteX1185" fmla="*/ 22885 w 165042"/>
              <a:gd name="connsiteY1185" fmla="*/ 131121 h 166500"/>
              <a:gd name="connsiteX1186" fmla="*/ 24762 w 165042"/>
              <a:gd name="connsiteY1186" fmla="*/ 130982 h 166500"/>
              <a:gd name="connsiteX1187" fmla="*/ 22862 w 165042"/>
              <a:gd name="connsiteY1187" fmla="*/ 129884 h 166500"/>
              <a:gd name="connsiteX1188" fmla="*/ 18998 w 165042"/>
              <a:gd name="connsiteY1188" fmla="*/ 133620 h 166500"/>
              <a:gd name="connsiteX1189" fmla="*/ 18408 w 165042"/>
              <a:gd name="connsiteY1189" fmla="*/ 131488 h 166500"/>
              <a:gd name="connsiteX1190" fmla="*/ 24146 w 165042"/>
              <a:gd name="connsiteY1190" fmla="*/ 129416 h 166500"/>
              <a:gd name="connsiteX1191" fmla="*/ 32163 w 165042"/>
              <a:gd name="connsiteY1191" fmla="*/ 127822 h 166500"/>
              <a:gd name="connsiteX1192" fmla="*/ 33804 w 165042"/>
              <a:gd name="connsiteY1192" fmla="*/ 128711 h 166500"/>
              <a:gd name="connsiteX1193" fmla="*/ 32160 w 165042"/>
              <a:gd name="connsiteY1193" fmla="*/ 130653 h 166500"/>
              <a:gd name="connsiteX1194" fmla="*/ 34227 w 165042"/>
              <a:gd name="connsiteY1194" fmla="*/ 133194 h 166500"/>
              <a:gd name="connsiteX1195" fmla="*/ 39521 w 165042"/>
              <a:gd name="connsiteY1195" fmla="*/ 134191 h 166500"/>
              <a:gd name="connsiteX1196" fmla="*/ 38858 w 165042"/>
              <a:gd name="connsiteY1196" fmla="*/ 132235 h 166500"/>
              <a:gd name="connsiteX1197" fmla="*/ 36926 w 165042"/>
              <a:gd name="connsiteY1197" fmla="*/ 132169 h 166500"/>
              <a:gd name="connsiteX1198" fmla="*/ 35874 w 165042"/>
              <a:gd name="connsiteY1198" fmla="*/ 132457 h 166500"/>
              <a:gd name="connsiteX1199" fmla="*/ 35401 w 165042"/>
              <a:gd name="connsiteY1199" fmla="*/ 131781 h 166500"/>
              <a:gd name="connsiteX1200" fmla="*/ 33885 w 165042"/>
              <a:gd name="connsiteY1200" fmla="*/ 130710 h 166500"/>
              <a:gd name="connsiteX1201" fmla="*/ 39154 w 165042"/>
              <a:gd name="connsiteY1201" fmla="*/ 131512 h 166500"/>
              <a:gd name="connsiteX1202" fmla="*/ 39766 w 165042"/>
              <a:gd name="connsiteY1202" fmla="*/ 130251 h 166500"/>
              <a:gd name="connsiteX1203" fmla="*/ 36508 w 165042"/>
              <a:gd name="connsiteY1203" fmla="*/ 129569 h 166500"/>
              <a:gd name="connsiteX1204" fmla="*/ 38562 w 165042"/>
              <a:gd name="connsiteY1204" fmla="*/ 129596 h 166500"/>
              <a:gd name="connsiteX1205" fmla="*/ 36412 w 165042"/>
              <a:gd name="connsiteY1205" fmla="*/ 129115 h 166500"/>
              <a:gd name="connsiteX1206" fmla="*/ 35313 w 165042"/>
              <a:gd name="connsiteY1206" fmla="*/ 130131 h 166500"/>
              <a:gd name="connsiteX1207" fmla="*/ 34493 w 165042"/>
              <a:gd name="connsiteY1207" fmla="*/ 127957 h 166500"/>
              <a:gd name="connsiteX1208" fmla="*/ 35874 w 165042"/>
              <a:gd name="connsiteY1208" fmla="*/ 128217 h 166500"/>
              <a:gd name="connsiteX1209" fmla="*/ 31207 w 165042"/>
              <a:gd name="connsiteY1209" fmla="*/ 127234 h 166500"/>
              <a:gd name="connsiteX1210" fmla="*/ 30253 w 165042"/>
              <a:gd name="connsiteY1210" fmla="*/ 127799 h 166500"/>
              <a:gd name="connsiteX1211" fmla="*/ 27329 w 165042"/>
              <a:gd name="connsiteY1211" fmla="*/ 127720 h 166500"/>
              <a:gd name="connsiteX1212" fmla="*/ 27820 w 165042"/>
              <a:gd name="connsiteY1212" fmla="*/ 126451 h 166500"/>
              <a:gd name="connsiteX1213" fmla="*/ 23765 w 165042"/>
              <a:gd name="connsiteY1213" fmla="*/ 127011 h 166500"/>
              <a:gd name="connsiteX1214" fmla="*/ 27844 w 165042"/>
              <a:gd name="connsiteY1214" fmla="*/ 126028 h 166500"/>
              <a:gd name="connsiteX1215" fmla="*/ 29328 w 165042"/>
              <a:gd name="connsiteY1215" fmla="*/ 126083 h 166500"/>
              <a:gd name="connsiteX1216" fmla="*/ 30784 w 165042"/>
              <a:gd name="connsiteY1216" fmla="*/ 126403 h 166500"/>
              <a:gd name="connsiteX1217" fmla="*/ 40646 w 165042"/>
              <a:gd name="connsiteY1217" fmla="*/ 128669 h 166500"/>
              <a:gd name="connsiteX1218" fmla="*/ 46922 w 165042"/>
              <a:gd name="connsiteY1218" fmla="*/ 130556 h 166500"/>
              <a:gd name="connsiteX1219" fmla="*/ 48803 w 165042"/>
              <a:gd name="connsiteY1219" fmla="*/ 128330 h 166500"/>
              <a:gd name="connsiteX1220" fmla="*/ 47667 w 165042"/>
              <a:gd name="connsiteY1220" fmla="*/ 129629 h 166500"/>
              <a:gd name="connsiteX1221" fmla="*/ 46564 w 165042"/>
              <a:gd name="connsiteY1221" fmla="*/ 123215 h 166500"/>
              <a:gd name="connsiteX1222" fmla="*/ 46588 w 165042"/>
              <a:gd name="connsiteY1222" fmla="*/ 128368 h 166500"/>
              <a:gd name="connsiteX1223" fmla="*/ 45142 w 165042"/>
              <a:gd name="connsiteY1223" fmla="*/ 129828 h 166500"/>
              <a:gd name="connsiteX1224" fmla="*/ 45688 w 165042"/>
              <a:gd name="connsiteY1224" fmla="*/ 128933 h 166500"/>
              <a:gd name="connsiteX1225" fmla="*/ 46134 w 165042"/>
              <a:gd name="connsiteY1225" fmla="*/ 126533 h 166500"/>
              <a:gd name="connsiteX1226" fmla="*/ 44772 w 165042"/>
              <a:gd name="connsiteY1226" fmla="*/ 121440 h 166500"/>
              <a:gd name="connsiteX1227" fmla="*/ 43990 w 165042"/>
              <a:gd name="connsiteY1227" fmla="*/ 122213 h 166500"/>
              <a:gd name="connsiteX1228" fmla="*/ 44172 w 165042"/>
              <a:gd name="connsiteY1228" fmla="*/ 122228 h 166500"/>
              <a:gd name="connsiteX1229" fmla="*/ 43264 w 165042"/>
              <a:gd name="connsiteY1229" fmla="*/ 124286 h 166500"/>
              <a:gd name="connsiteX1230" fmla="*/ 44025 w 165042"/>
              <a:gd name="connsiteY1230" fmla="*/ 122891 h 166500"/>
              <a:gd name="connsiteX1231" fmla="*/ 42204 w 165042"/>
              <a:gd name="connsiteY1231" fmla="*/ 128402 h 166500"/>
              <a:gd name="connsiteX1232" fmla="*/ 41568 w 165042"/>
              <a:gd name="connsiteY1232" fmla="*/ 127183 h 166500"/>
              <a:gd name="connsiteX1233" fmla="*/ 40710 w 165042"/>
              <a:gd name="connsiteY1233" fmla="*/ 127335 h 166500"/>
              <a:gd name="connsiteX1234" fmla="*/ 42322 w 165042"/>
              <a:gd name="connsiteY1234" fmla="*/ 124674 h 166500"/>
              <a:gd name="connsiteX1235" fmla="*/ 40297 w 165042"/>
              <a:gd name="connsiteY1235" fmla="*/ 126482 h 166500"/>
              <a:gd name="connsiteX1236" fmla="*/ 40302 w 165042"/>
              <a:gd name="connsiteY1236" fmla="*/ 125231 h 166500"/>
              <a:gd name="connsiteX1237" fmla="*/ 38611 w 165042"/>
              <a:gd name="connsiteY1237" fmla="*/ 125278 h 166500"/>
              <a:gd name="connsiteX1238" fmla="*/ 37717 w 165042"/>
              <a:gd name="connsiteY1238" fmla="*/ 122742 h 166500"/>
              <a:gd name="connsiteX1239" fmla="*/ 38829 w 165042"/>
              <a:gd name="connsiteY1239" fmla="*/ 122454 h 166500"/>
              <a:gd name="connsiteX1240" fmla="*/ 37263 w 165042"/>
              <a:gd name="connsiteY1240" fmla="*/ 121041 h 166500"/>
              <a:gd name="connsiteX1241" fmla="*/ 36730 w 165042"/>
              <a:gd name="connsiteY1241" fmla="*/ 121305 h 166500"/>
              <a:gd name="connsiteX1242" fmla="*/ 37537 w 165042"/>
              <a:gd name="connsiteY1242" fmla="*/ 122881 h 166500"/>
              <a:gd name="connsiteX1243" fmla="*/ 35442 w 165042"/>
              <a:gd name="connsiteY1243" fmla="*/ 122014 h 166500"/>
              <a:gd name="connsiteX1244" fmla="*/ 34789 w 165042"/>
              <a:gd name="connsiteY1244" fmla="*/ 126658 h 166500"/>
              <a:gd name="connsiteX1245" fmla="*/ 34094 w 165042"/>
              <a:gd name="connsiteY1245" fmla="*/ 121810 h 166500"/>
              <a:gd name="connsiteX1246" fmla="*/ 33491 w 165042"/>
              <a:gd name="connsiteY1246" fmla="*/ 126588 h 166500"/>
              <a:gd name="connsiteX1247" fmla="*/ 33420 w 165042"/>
              <a:gd name="connsiteY1247" fmla="*/ 125147 h 166500"/>
              <a:gd name="connsiteX1248" fmla="*/ 32280 w 165042"/>
              <a:gd name="connsiteY1248" fmla="*/ 126033 h 166500"/>
              <a:gd name="connsiteX1249" fmla="*/ 33470 w 165042"/>
              <a:gd name="connsiteY1249" fmla="*/ 121704 h 166500"/>
              <a:gd name="connsiteX1250" fmla="*/ 30739 w 165042"/>
              <a:gd name="connsiteY1250" fmla="*/ 125212 h 166500"/>
              <a:gd name="connsiteX1251" fmla="*/ 31166 w 165042"/>
              <a:gd name="connsiteY1251" fmla="*/ 123794 h 166500"/>
              <a:gd name="connsiteX1252" fmla="*/ 29785 w 165042"/>
              <a:gd name="connsiteY1252" fmla="*/ 124155 h 166500"/>
              <a:gd name="connsiteX1253" fmla="*/ 30500 w 165042"/>
              <a:gd name="connsiteY1253" fmla="*/ 122639 h 166500"/>
              <a:gd name="connsiteX1254" fmla="*/ 28562 w 165042"/>
              <a:gd name="connsiteY1254" fmla="*/ 121987 h 166500"/>
              <a:gd name="connsiteX1255" fmla="*/ 27932 w 165042"/>
              <a:gd name="connsiteY1255" fmla="*/ 118451 h 166500"/>
              <a:gd name="connsiteX1256" fmla="*/ 27654 w 165042"/>
              <a:gd name="connsiteY1256" fmla="*/ 117765 h 166500"/>
              <a:gd name="connsiteX1257" fmla="*/ 27923 w 165042"/>
              <a:gd name="connsiteY1257" fmla="*/ 122975 h 166500"/>
              <a:gd name="connsiteX1258" fmla="*/ 26936 w 165042"/>
              <a:gd name="connsiteY1258" fmla="*/ 121742 h 166500"/>
              <a:gd name="connsiteX1259" fmla="*/ 25944 w 165042"/>
              <a:gd name="connsiteY1259" fmla="*/ 123595 h 166500"/>
              <a:gd name="connsiteX1260" fmla="*/ 25871 w 165042"/>
              <a:gd name="connsiteY1260" fmla="*/ 118535 h 166500"/>
              <a:gd name="connsiteX1261" fmla="*/ 24202 w 165042"/>
              <a:gd name="connsiteY1261" fmla="*/ 124082 h 166500"/>
              <a:gd name="connsiteX1262" fmla="*/ 25091 w 165042"/>
              <a:gd name="connsiteY1262" fmla="*/ 119043 h 166500"/>
              <a:gd name="connsiteX1263" fmla="*/ 24850 w 165042"/>
              <a:gd name="connsiteY1263" fmla="*/ 119304 h 166500"/>
              <a:gd name="connsiteX1264" fmla="*/ 24706 w 165042"/>
              <a:gd name="connsiteY1264" fmla="*/ 119646 h 166500"/>
              <a:gd name="connsiteX1265" fmla="*/ 23181 w 165042"/>
              <a:gd name="connsiteY1265" fmla="*/ 120285 h 166500"/>
              <a:gd name="connsiteX1266" fmla="*/ 20934 w 165042"/>
              <a:gd name="connsiteY1266" fmla="*/ 123414 h 166500"/>
              <a:gd name="connsiteX1267" fmla="*/ 21874 w 165042"/>
              <a:gd name="connsiteY1267" fmla="*/ 120938 h 166500"/>
              <a:gd name="connsiteX1268" fmla="*/ 19474 w 165042"/>
              <a:gd name="connsiteY1268" fmla="*/ 122316 h 166500"/>
              <a:gd name="connsiteX1269" fmla="*/ 21925 w 165042"/>
              <a:gd name="connsiteY1269" fmla="*/ 119456 h 166500"/>
              <a:gd name="connsiteX1270" fmla="*/ 18871 w 165042"/>
              <a:gd name="connsiteY1270" fmla="*/ 121231 h 166500"/>
              <a:gd name="connsiteX1271" fmla="*/ 23316 w 165042"/>
              <a:gd name="connsiteY1271" fmla="*/ 117347 h 166500"/>
              <a:gd name="connsiteX1272" fmla="*/ 18126 w 165042"/>
              <a:gd name="connsiteY1272" fmla="*/ 119521 h 166500"/>
              <a:gd name="connsiteX1273" fmla="*/ 20183 w 165042"/>
              <a:gd name="connsiteY1273" fmla="*/ 118089 h 166500"/>
              <a:gd name="connsiteX1274" fmla="*/ 18213 w 165042"/>
              <a:gd name="connsiteY1274" fmla="*/ 118081 h 166500"/>
              <a:gd name="connsiteX1275" fmla="*/ 20127 w 165042"/>
              <a:gd name="connsiteY1275" fmla="*/ 116404 h 166500"/>
              <a:gd name="connsiteX1276" fmla="*/ 18151 w 165042"/>
              <a:gd name="connsiteY1276" fmla="*/ 117371 h 166500"/>
              <a:gd name="connsiteX1277" fmla="*/ 18763 w 165042"/>
              <a:gd name="connsiteY1277" fmla="*/ 113126 h 166500"/>
              <a:gd name="connsiteX1278" fmla="*/ 16385 w 165042"/>
              <a:gd name="connsiteY1278" fmla="*/ 117168 h 166500"/>
              <a:gd name="connsiteX1279" fmla="*/ 17067 w 165042"/>
              <a:gd name="connsiteY1279" fmla="*/ 114290 h 166500"/>
              <a:gd name="connsiteX1280" fmla="*/ 17749 w 165042"/>
              <a:gd name="connsiteY1280" fmla="*/ 113896 h 166500"/>
              <a:gd name="connsiteX1281" fmla="*/ 16252 w 165042"/>
              <a:gd name="connsiteY1281" fmla="*/ 114420 h 166500"/>
              <a:gd name="connsiteX1282" fmla="*/ 16395 w 165042"/>
              <a:gd name="connsiteY1282" fmla="*/ 113656 h 166500"/>
              <a:gd name="connsiteX1283" fmla="*/ 15640 w 165042"/>
              <a:gd name="connsiteY1283" fmla="*/ 114499 h 166500"/>
              <a:gd name="connsiteX1284" fmla="*/ 16529 w 165042"/>
              <a:gd name="connsiteY1284" fmla="*/ 115485 h 166500"/>
              <a:gd name="connsiteX1285" fmla="*/ 13396 w 165042"/>
              <a:gd name="connsiteY1285" fmla="*/ 115907 h 166500"/>
              <a:gd name="connsiteX1286" fmla="*/ 15023 w 165042"/>
              <a:gd name="connsiteY1286" fmla="*/ 113445 h 166500"/>
              <a:gd name="connsiteX1287" fmla="*/ 12214 w 165042"/>
              <a:gd name="connsiteY1287" fmla="*/ 114790 h 166500"/>
              <a:gd name="connsiteX1288" fmla="*/ 14801 w 165042"/>
              <a:gd name="connsiteY1288" fmla="*/ 112491 h 166500"/>
              <a:gd name="connsiteX1289" fmla="*/ 13817 w 165042"/>
              <a:gd name="connsiteY1289" fmla="*/ 112347 h 166500"/>
              <a:gd name="connsiteX1290" fmla="*/ 13396 w 165042"/>
              <a:gd name="connsiteY1290" fmla="*/ 112157 h 166500"/>
              <a:gd name="connsiteX1291" fmla="*/ 14439 w 165042"/>
              <a:gd name="connsiteY1291" fmla="*/ 111184 h 166500"/>
              <a:gd name="connsiteX1292" fmla="*/ 13341 w 165042"/>
              <a:gd name="connsiteY1292" fmla="*/ 111865 h 166500"/>
              <a:gd name="connsiteX1293" fmla="*/ 11088 w 165042"/>
              <a:gd name="connsiteY1293" fmla="*/ 111675 h 166500"/>
              <a:gd name="connsiteX1294" fmla="*/ 15885 w 165042"/>
              <a:gd name="connsiteY1294" fmla="*/ 110053 h 166500"/>
              <a:gd name="connsiteX1295" fmla="*/ 11645 w 165042"/>
              <a:gd name="connsiteY1295" fmla="*/ 109858 h 166500"/>
              <a:gd name="connsiteX1296" fmla="*/ 12085 w 165042"/>
              <a:gd name="connsiteY1296" fmla="*/ 109315 h 166500"/>
              <a:gd name="connsiteX1297" fmla="*/ 16437 w 165042"/>
              <a:gd name="connsiteY1297" fmla="*/ 109203 h 166500"/>
              <a:gd name="connsiteX1298" fmla="*/ 12404 w 165042"/>
              <a:gd name="connsiteY1298" fmla="*/ 108396 h 166500"/>
              <a:gd name="connsiteX1299" fmla="*/ 14317 w 165042"/>
              <a:gd name="connsiteY1299" fmla="*/ 107948 h 166500"/>
              <a:gd name="connsiteX1300" fmla="*/ 14062 w 165042"/>
              <a:gd name="connsiteY1300" fmla="*/ 107173 h 166500"/>
              <a:gd name="connsiteX1301" fmla="*/ 19090 w 165042"/>
              <a:gd name="connsiteY1301" fmla="*/ 108031 h 166500"/>
              <a:gd name="connsiteX1302" fmla="*/ 21917 w 165042"/>
              <a:gd name="connsiteY1302" fmla="*/ 108181 h 166500"/>
              <a:gd name="connsiteX1303" fmla="*/ 24099 w 165042"/>
              <a:gd name="connsiteY1303" fmla="*/ 110879 h 166500"/>
              <a:gd name="connsiteX1304" fmla="*/ 27891 w 165042"/>
              <a:gd name="connsiteY1304" fmla="*/ 112093 h 166500"/>
              <a:gd name="connsiteX1305" fmla="*/ 28358 w 165042"/>
              <a:gd name="connsiteY1305" fmla="*/ 111319 h 166500"/>
              <a:gd name="connsiteX1306" fmla="*/ 32891 w 165042"/>
              <a:gd name="connsiteY1306" fmla="*/ 112653 h 166500"/>
              <a:gd name="connsiteX1307" fmla="*/ 32595 w 165042"/>
              <a:gd name="connsiteY1307" fmla="*/ 111175 h 166500"/>
              <a:gd name="connsiteX1308" fmla="*/ 30690 w 165042"/>
              <a:gd name="connsiteY1308" fmla="*/ 110332 h 166500"/>
              <a:gd name="connsiteX1309" fmla="*/ 28747 w 165042"/>
              <a:gd name="connsiteY1309" fmla="*/ 111041 h 166500"/>
              <a:gd name="connsiteX1310" fmla="*/ 28057 w 165042"/>
              <a:gd name="connsiteY1310" fmla="*/ 110063 h 166500"/>
              <a:gd name="connsiteX1311" fmla="*/ 26578 w 165042"/>
              <a:gd name="connsiteY1311" fmla="*/ 110509 h 166500"/>
              <a:gd name="connsiteX1312" fmla="*/ 23806 w 165042"/>
              <a:gd name="connsiteY1312" fmla="*/ 109438 h 166500"/>
              <a:gd name="connsiteX1313" fmla="*/ 24084 w 165042"/>
              <a:gd name="connsiteY1313" fmla="*/ 108580 h 166500"/>
              <a:gd name="connsiteX1314" fmla="*/ 22744 w 165042"/>
              <a:gd name="connsiteY1314" fmla="*/ 108867 h 166500"/>
              <a:gd name="connsiteX1315" fmla="*/ 21687 w 165042"/>
              <a:gd name="connsiteY1315" fmla="*/ 107560 h 166500"/>
              <a:gd name="connsiteX1316" fmla="*/ 21617 w 165042"/>
              <a:gd name="connsiteY1316" fmla="*/ 106563 h 166500"/>
              <a:gd name="connsiteX1317" fmla="*/ 23438 w 165042"/>
              <a:gd name="connsiteY1317" fmla="*/ 107471 h 166500"/>
              <a:gd name="connsiteX1318" fmla="*/ 24523 w 165042"/>
              <a:gd name="connsiteY1318" fmla="*/ 107165 h 166500"/>
              <a:gd name="connsiteX1319" fmla="*/ 28170 w 165042"/>
              <a:gd name="connsiteY1319" fmla="*/ 107708 h 166500"/>
              <a:gd name="connsiteX1320" fmla="*/ 22200 w 165042"/>
              <a:gd name="connsiteY1320" fmla="*/ 106582 h 166500"/>
              <a:gd name="connsiteX1321" fmla="*/ 21778 w 165042"/>
              <a:gd name="connsiteY1321" fmla="*/ 105177 h 166500"/>
              <a:gd name="connsiteX1322" fmla="*/ 20091 w 165042"/>
              <a:gd name="connsiteY1322" fmla="*/ 105974 h 166500"/>
              <a:gd name="connsiteX1323" fmla="*/ 21379 w 165042"/>
              <a:gd name="connsiteY1323" fmla="*/ 106651 h 166500"/>
              <a:gd name="connsiteX1324" fmla="*/ 20493 w 165042"/>
              <a:gd name="connsiteY1324" fmla="*/ 107151 h 166500"/>
              <a:gd name="connsiteX1325" fmla="*/ 18866 w 165042"/>
              <a:gd name="connsiteY1325" fmla="*/ 107230 h 166500"/>
              <a:gd name="connsiteX1326" fmla="*/ 19320 w 165042"/>
              <a:gd name="connsiteY1326" fmla="*/ 106075 h 166500"/>
              <a:gd name="connsiteX1327" fmla="*/ 16428 w 165042"/>
              <a:gd name="connsiteY1327" fmla="*/ 106724 h 166500"/>
              <a:gd name="connsiteX1328" fmla="*/ 18263 w 165042"/>
              <a:gd name="connsiteY1328" fmla="*/ 105441 h 166500"/>
              <a:gd name="connsiteX1329" fmla="*/ 19013 w 165042"/>
              <a:gd name="connsiteY1329" fmla="*/ 104552 h 166500"/>
              <a:gd name="connsiteX1330" fmla="*/ 21883 w 165042"/>
              <a:gd name="connsiteY1330" fmla="*/ 104473 h 166500"/>
              <a:gd name="connsiteX1331" fmla="*/ 15393 w 165042"/>
              <a:gd name="connsiteY1331" fmla="*/ 103606 h 166500"/>
              <a:gd name="connsiteX1332" fmla="*/ 14693 w 165042"/>
              <a:gd name="connsiteY1332" fmla="*/ 102166 h 166500"/>
              <a:gd name="connsiteX1333" fmla="*/ 10939 w 165042"/>
              <a:gd name="connsiteY1333" fmla="*/ 102676 h 166500"/>
              <a:gd name="connsiteX1334" fmla="*/ 11105 w 165042"/>
              <a:gd name="connsiteY1334" fmla="*/ 101504 h 166500"/>
              <a:gd name="connsiteX1335" fmla="*/ 7926 w 165042"/>
              <a:gd name="connsiteY1335" fmla="*/ 100920 h 166500"/>
              <a:gd name="connsiteX1336" fmla="*/ 4816 w 165042"/>
              <a:gd name="connsiteY1336" fmla="*/ 102032 h 166500"/>
              <a:gd name="connsiteX1337" fmla="*/ 12450 w 165042"/>
              <a:gd name="connsiteY1337" fmla="*/ 101554 h 166500"/>
              <a:gd name="connsiteX1338" fmla="*/ 16974 w 165042"/>
              <a:gd name="connsiteY1338" fmla="*/ 102272 h 166500"/>
              <a:gd name="connsiteX1339" fmla="*/ 23685 w 165042"/>
              <a:gd name="connsiteY1339" fmla="*/ 104389 h 166500"/>
              <a:gd name="connsiteX1340" fmla="*/ 28449 w 165042"/>
              <a:gd name="connsiteY1340" fmla="*/ 104617 h 166500"/>
              <a:gd name="connsiteX1341" fmla="*/ 29001 w 165042"/>
              <a:gd name="connsiteY1341" fmla="*/ 105568 h 166500"/>
              <a:gd name="connsiteX1342" fmla="*/ 30669 w 165042"/>
              <a:gd name="connsiteY1342" fmla="*/ 102842 h 166500"/>
              <a:gd name="connsiteX1343" fmla="*/ 27712 w 165042"/>
              <a:gd name="connsiteY1343" fmla="*/ 99844 h 166500"/>
              <a:gd name="connsiteX1344" fmla="*/ 25155 w 165042"/>
              <a:gd name="connsiteY1344" fmla="*/ 97717 h 166500"/>
              <a:gd name="connsiteX1345" fmla="*/ 18133 w 165042"/>
              <a:gd name="connsiteY1345" fmla="*/ 97026 h 166500"/>
              <a:gd name="connsiteX1346" fmla="*/ 15477 w 165042"/>
              <a:gd name="connsiteY1346" fmla="*/ 97902 h 166500"/>
              <a:gd name="connsiteX1347" fmla="*/ 13545 w 165042"/>
              <a:gd name="connsiteY1347" fmla="*/ 99056 h 166500"/>
              <a:gd name="connsiteX1348" fmla="*/ 8827 w 165042"/>
              <a:gd name="connsiteY1348" fmla="*/ 97420 h 166500"/>
              <a:gd name="connsiteX1349" fmla="*/ 7196 w 165042"/>
              <a:gd name="connsiteY1349" fmla="*/ 93393 h 166500"/>
              <a:gd name="connsiteX1350" fmla="*/ 4967 w 165042"/>
              <a:gd name="connsiteY1350" fmla="*/ 90667 h 166500"/>
              <a:gd name="connsiteX1351" fmla="*/ 6103 w 165042"/>
              <a:gd name="connsiteY1351" fmla="*/ 87553 h 166500"/>
              <a:gd name="connsiteX1352" fmla="*/ 7258 w 165042"/>
              <a:gd name="connsiteY1352" fmla="*/ 80406 h 166500"/>
              <a:gd name="connsiteX1353" fmla="*/ 7981 w 165042"/>
              <a:gd name="connsiteY1353" fmla="*/ 76952 h 166500"/>
              <a:gd name="connsiteX1354" fmla="*/ 9171 w 165042"/>
              <a:gd name="connsiteY1354" fmla="*/ 72335 h 166500"/>
              <a:gd name="connsiteX1355" fmla="*/ 11530 w 165042"/>
              <a:gd name="connsiteY1355" fmla="*/ 60712 h 166500"/>
              <a:gd name="connsiteX1356" fmla="*/ 12699 w 165042"/>
              <a:gd name="connsiteY1356" fmla="*/ 54692 h 166500"/>
              <a:gd name="connsiteX1357" fmla="*/ 15883 w 165042"/>
              <a:gd name="connsiteY1357" fmla="*/ 50428 h 166500"/>
              <a:gd name="connsiteX1358" fmla="*/ 18424 w 165042"/>
              <a:gd name="connsiteY1358" fmla="*/ 45710 h 166500"/>
              <a:gd name="connsiteX1359" fmla="*/ 20718 w 165042"/>
              <a:gd name="connsiteY1359" fmla="*/ 42085 h 166500"/>
              <a:gd name="connsiteX1360" fmla="*/ 20560 w 165042"/>
              <a:gd name="connsiteY1360" fmla="*/ 40810 h 166500"/>
              <a:gd name="connsiteX1361" fmla="*/ 21334 w 165042"/>
              <a:gd name="connsiteY1361" fmla="*/ 38775 h 166500"/>
              <a:gd name="connsiteX1362" fmla="*/ 24995 w 165042"/>
              <a:gd name="connsiteY1362" fmla="*/ 37612 h 166500"/>
              <a:gd name="connsiteX1363" fmla="*/ 28411 w 165042"/>
              <a:gd name="connsiteY1363" fmla="*/ 34821 h 166500"/>
              <a:gd name="connsiteX1364" fmla="*/ 34882 w 165042"/>
              <a:gd name="connsiteY1364" fmla="*/ 34144 h 166500"/>
              <a:gd name="connsiteX1365" fmla="*/ 38219 w 165042"/>
              <a:gd name="connsiteY1365" fmla="*/ 32935 h 166500"/>
              <a:gd name="connsiteX1366" fmla="*/ 38363 w 165042"/>
              <a:gd name="connsiteY1366" fmla="*/ 34269 h 166500"/>
              <a:gd name="connsiteX1367" fmla="*/ 37357 w 165042"/>
              <a:gd name="connsiteY1367" fmla="*/ 34163 h 166500"/>
              <a:gd name="connsiteX1368" fmla="*/ 34460 w 165042"/>
              <a:gd name="connsiteY1368" fmla="*/ 35058 h 166500"/>
              <a:gd name="connsiteX1369" fmla="*/ 35531 w 165042"/>
              <a:gd name="connsiteY1369" fmla="*/ 36911 h 166500"/>
              <a:gd name="connsiteX1370" fmla="*/ 37069 w 165042"/>
              <a:gd name="connsiteY1370" fmla="*/ 35674 h 166500"/>
              <a:gd name="connsiteX1371" fmla="*/ 37176 w 165042"/>
              <a:gd name="connsiteY1371" fmla="*/ 36231 h 166500"/>
              <a:gd name="connsiteX1372" fmla="*/ 36554 w 165042"/>
              <a:gd name="connsiteY1372" fmla="*/ 37747 h 166500"/>
              <a:gd name="connsiteX1373" fmla="*/ 38019 w 165042"/>
              <a:gd name="connsiteY1373" fmla="*/ 36255 h 166500"/>
              <a:gd name="connsiteX1374" fmla="*/ 37176 w 165042"/>
              <a:gd name="connsiteY1374" fmla="*/ 36231 h 166500"/>
              <a:gd name="connsiteX1375" fmla="*/ 37453 w 165042"/>
              <a:gd name="connsiteY1375" fmla="*/ 35231 h 166500"/>
              <a:gd name="connsiteX1376" fmla="*/ 39766 w 165042"/>
              <a:gd name="connsiteY1376" fmla="*/ 34132 h 166500"/>
              <a:gd name="connsiteX1377" fmla="*/ 38209 w 165042"/>
              <a:gd name="connsiteY1377" fmla="*/ 32913 h 166500"/>
              <a:gd name="connsiteX1378" fmla="*/ 40845 w 165042"/>
              <a:gd name="connsiteY1378" fmla="*/ 32130 h 166500"/>
              <a:gd name="connsiteX1379" fmla="*/ 35344 w 165042"/>
              <a:gd name="connsiteY1379" fmla="*/ 33219 h 166500"/>
              <a:gd name="connsiteX1380" fmla="*/ 34561 w 165042"/>
              <a:gd name="connsiteY1380" fmla="*/ 31606 h 166500"/>
              <a:gd name="connsiteX1381" fmla="*/ 32884 w 165042"/>
              <a:gd name="connsiteY1381" fmla="*/ 32709 h 166500"/>
              <a:gd name="connsiteX1382" fmla="*/ 34817 w 165042"/>
              <a:gd name="connsiteY1382" fmla="*/ 30081 h 166500"/>
              <a:gd name="connsiteX1383" fmla="*/ 31637 w 165042"/>
              <a:gd name="connsiteY1383" fmla="*/ 31893 h 166500"/>
              <a:gd name="connsiteX1384" fmla="*/ 33561 w 165042"/>
              <a:gd name="connsiteY1384" fmla="*/ 29733 h 166500"/>
              <a:gd name="connsiteX1385" fmla="*/ 30604 w 165042"/>
              <a:gd name="connsiteY1385" fmla="*/ 31124 h 166500"/>
              <a:gd name="connsiteX1386" fmla="*/ 33381 w 165042"/>
              <a:gd name="connsiteY1386" fmla="*/ 28811 h 166500"/>
              <a:gd name="connsiteX1387" fmla="*/ 30016 w 165042"/>
              <a:gd name="connsiteY1387" fmla="*/ 29665 h 166500"/>
              <a:gd name="connsiteX1388" fmla="*/ 31022 w 165042"/>
              <a:gd name="connsiteY1388" fmla="*/ 28325 h 166500"/>
              <a:gd name="connsiteX1389" fmla="*/ 30136 w 165042"/>
              <a:gd name="connsiteY1389" fmla="*/ 28066 h 166500"/>
              <a:gd name="connsiteX1390" fmla="*/ 35188 w 165042"/>
              <a:gd name="connsiteY1390" fmla="*/ 26694 h 166500"/>
              <a:gd name="connsiteX1391" fmla="*/ 35207 w 165042"/>
              <a:gd name="connsiteY1391" fmla="*/ 26490 h 166500"/>
              <a:gd name="connsiteX1392" fmla="*/ 30503 w 165042"/>
              <a:gd name="connsiteY1392" fmla="*/ 27222 h 166500"/>
              <a:gd name="connsiteX1393" fmla="*/ 30392 w 165042"/>
              <a:gd name="connsiteY1393" fmla="*/ 26586 h 166500"/>
              <a:gd name="connsiteX1394" fmla="*/ 34966 w 165042"/>
              <a:gd name="connsiteY1394" fmla="*/ 25724 h 166500"/>
              <a:gd name="connsiteX1395" fmla="*/ 30715 w 165042"/>
              <a:gd name="connsiteY1395" fmla="*/ 25757 h 166500"/>
              <a:gd name="connsiteX1396" fmla="*/ 32297 w 165042"/>
              <a:gd name="connsiteY1396" fmla="*/ 24784 h 166500"/>
              <a:gd name="connsiteX1397" fmla="*/ 32158 w 165042"/>
              <a:gd name="connsiteY1397" fmla="*/ 24246 h 166500"/>
              <a:gd name="connsiteX1398" fmla="*/ 34981 w 165042"/>
              <a:gd name="connsiteY1398" fmla="*/ 23222 h 166500"/>
              <a:gd name="connsiteX1399" fmla="*/ 33011 w 165042"/>
              <a:gd name="connsiteY1399" fmla="*/ 23314 h 166500"/>
              <a:gd name="connsiteX1400" fmla="*/ 34902 w 165042"/>
              <a:gd name="connsiteY1400" fmla="*/ 22007 h 166500"/>
              <a:gd name="connsiteX1401" fmla="*/ 32608 w 165042"/>
              <a:gd name="connsiteY1401" fmla="*/ 21335 h 166500"/>
              <a:gd name="connsiteX1402" fmla="*/ 38582 w 165042"/>
              <a:gd name="connsiteY1402" fmla="*/ 21632 h 166500"/>
              <a:gd name="connsiteX1403" fmla="*/ 42855 w 165042"/>
              <a:gd name="connsiteY1403" fmla="*/ 21974 h 166500"/>
              <a:gd name="connsiteX1404" fmla="*/ 44148 w 165042"/>
              <a:gd name="connsiteY1404" fmla="*/ 20895 h 166500"/>
              <a:gd name="connsiteX1405" fmla="*/ 41368 w 165042"/>
              <a:gd name="connsiteY1405" fmla="*/ 20607 h 166500"/>
              <a:gd name="connsiteX1406" fmla="*/ 38601 w 165042"/>
              <a:gd name="connsiteY1406" fmla="*/ 21469 h 166500"/>
              <a:gd name="connsiteX1407" fmla="*/ 44321 w 165042"/>
              <a:gd name="connsiteY1407" fmla="*/ 20170 h 166500"/>
              <a:gd name="connsiteX1408" fmla="*/ 48702 w 165042"/>
              <a:gd name="connsiteY1408" fmla="*/ 23415 h 166500"/>
              <a:gd name="connsiteX1409" fmla="*/ 46560 w 165042"/>
              <a:gd name="connsiteY1409" fmla="*/ 23192 h 166500"/>
              <a:gd name="connsiteX1410" fmla="*/ 50147 w 165042"/>
              <a:gd name="connsiteY1410" fmla="*/ 26571 h 166500"/>
              <a:gd name="connsiteX1411" fmla="*/ 55778 w 165042"/>
              <a:gd name="connsiteY1411" fmla="*/ 27127 h 166500"/>
              <a:gd name="connsiteX1412" fmla="*/ 57716 w 165042"/>
              <a:gd name="connsiteY1412" fmla="*/ 24532 h 166500"/>
              <a:gd name="connsiteX1413" fmla="*/ 59654 w 165042"/>
              <a:gd name="connsiteY1413" fmla="*/ 25611 h 166500"/>
              <a:gd name="connsiteX1414" fmla="*/ 59121 w 165042"/>
              <a:gd name="connsiteY1414" fmla="*/ 27095 h 166500"/>
              <a:gd name="connsiteX1415" fmla="*/ 62319 w 165042"/>
              <a:gd name="connsiteY1415" fmla="*/ 28731 h 166500"/>
              <a:gd name="connsiteX1416" fmla="*/ 65675 w 165042"/>
              <a:gd name="connsiteY1416" fmla="*/ 28046 h 166500"/>
              <a:gd name="connsiteX1417" fmla="*/ 66847 w 165042"/>
              <a:gd name="connsiteY1417" fmla="*/ 27508 h 166500"/>
              <a:gd name="connsiteX1418" fmla="*/ 67301 w 165042"/>
              <a:gd name="connsiteY1418" fmla="*/ 28022 h 166500"/>
              <a:gd name="connsiteX1419" fmla="*/ 65369 w 165042"/>
              <a:gd name="connsiteY1419" fmla="*/ 29087 h 166500"/>
              <a:gd name="connsiteX1420" fmla="*/ 64149 w 165042"/>
              <a:gd name="connsiteY1420" fmla="*/ 28229 h 166500"/>
              <a:gd name="connsiteX1421" fmla="*/ 65238 w 165042"/>
              <a:gd name="connsiteY1421" fmla="*/ 29373 h 166500"/>
              <a:gd name="connsiteX1422" fmla="*/ 63102 w 165042"/>
              <a:gd name="connsiteY1422" fmla="*/ 29976 h 166500"/>
              <a:gd name="connsiteX1423" fmla="*/ 63107 w 165042"/>
              <a:gd name="connsiteY1423" fmla="*/ 30250 h 166500"/>
              <a:gd name="connsiteX1424" fmla="*/ 66194 w 165042"/>
              <a:gd name="connsiteY1424" fmla="*/ 30775 h 166500"/>
              <a:gd name="connsiteX1425" fmla="*/ 69665 w 165042"/>
              <a:gd name="connsiteY1425" fmla="*/ 31873 h 166500"/>
              <a:gd name="connsiteX1426" fmla="*/ 71603 w 165042"/>
              <a:gd name="connsiteY1426" fmla="*/ 32142 h 166500"/>
              <a:gd name="connsiteX1427" fmla="*/ 72839 w 165042"/>
              <a:gd name="connsiteY1427" fmla="*/ 27155 h 166500"/>
              <a:gd name="connsiteX1428" fmla="*/ 72339 w 165042"/>
              <a:gd name="connsiteY1428" fmla="*/ 28685 h 166500"/>
              <a:gd name="connsiteX1429" fmla="*/ 71556 w 165042"/>
              <a:gd name="connsiteY1429" fmla="*/ 27563 h 166500"/>
              <a:gd name="connsiteX1430" fmla="*/ 70230 w 165042"/>
              <a:gd name="connsiteY1430" fmla="*/ 30389 h 166500"/>
              <a:gd name="connsiteX1431" fmla="*/ 68711 w 165042"/>
              <a:gd name="connsiteY1431" fmla="*/ 31039 h 166500"/>
              <a:gd name="connsiteX1432" fmla="*/ 69972 w 165042"/>
              <a:gd name="connsiteY1432" fmla="*/ 28656 h 166500"/>
              <a:gd name="connsiteX1433" fmla="*/ 67368 w 165042"/>
              <a:gd name="connsiteY1433" fmla="*/ 30509 h 166500"/>
              <a:gd name="connsiteX1434" fmla="*/ 67632 w 165042"/>
              <a:gd name="connsiteY1434" fmla="*/ 29387 h 166500"/>
              <a:gd name="connsiteX1435" fmla="*/ 65884 w 165042"/>
              <a:gd name="connsiteY1435" fmla="*/ 30115 h 166500"/>
              <a:gd name="connsiteX1436" fmla="*/ 67748 w 165042"/>
              <a:gd name="connsiteY1436" fmla="*/ 27761 h 166500"/>
              <a:gd name="connsiteX1437" fmla="*/ 69806 w 165042"/>
              <a:gd name="connsiteY1437" fmla="*/ 26454 h 166500"/>
              <a:gd name="connsiteX1438" fmla="*/ 70982 w 165042"/>
              <a:gd name="connsiteY1438" fmla="*/ 26696 h 166500"/>
              <a:gd name="connsiteX1439" fmla="*/ 70213 w 165042"/>
              <a:gd name="connsiteY1439" fmla="*/ 25658 h 166500"/>
              <a:gd name="connsiteX1440" fmla="*/ 68647 w 165042"/>
              <a:gd name="connsiteY1440" fmla="*/ 27090 h 166500"/>
              <a:gd name="connsiteX1441" fmla="*/ 67873 w 165042"/>
              <a:gd name="connsiteY1441" fmla="*/ 26288 h 166500"/>
              <a:gd name="connsiteX1442" fmla="*/ 64281 w 165042"/>
              <a:gd name="connsiteY1442" fmla="*/ 26562 h 166500"/>
              <a:gd name="connsiteX1443" fmla="*/ 66093 w 165042"/>
              <a:gd name="connsiteY1443" fmla="*/ 26882 h 166500"/>
              <a:gd name="connsiteX1444" fmla="*/ 64498 w 165042"/>
              <a:gd name="connsiteY1444" fmla="*/ 26024 h 166500"/>
              <a:gd name="connsiteX1445" fmla="*/ 65319 w 165042"/>
              <a:gd name="connsiteY1445" fmla="*/ 24087 h 166500"/>
              <a:gd name="connsiteX1446" fmla="*/ 64156 w 165042"/>
              <a:gd name="connsiteY1446" fmla="*/ 23072 h 166500"/>
              <a:gd name="connsiteX1447" fmla="*/ 64735 w 165042"/>
              <a:gd name="connsiteY1447" fmla="*/ 24352 h 166500"/>
              <a:gd name="connsiteX1448" fmla="*/ 63590 w 165042"/>
              <a:gd name="connsiteY1448" fmla="*/ 26828 h 166500"/>
              <a:gd name="connsiteX1449" fmla="*/ 63400 w 165042"/>
              <a:gd name="connsiteY1449" fmla="*/ 25567 h 166500"/>
              <a:gd name="connsiteX1450" fmla="*/ 62158 w 165042"/>
              <a:gd name="connsiteY1450" fmla="*/ 27241 h 166500"/>
              <a:gd name="connsiteX1451" fmla="*/ 62590 w 165042"/>
              <a:gd name="connsiteY1451" fmla="*/ 25025 h 166500"/>
              <a:gd name="connsiteX1452" fmla="*/ 61163 w 165042"/>
              <a:gd name="connsiteY1452" fmla="*/ 26341 h 166500"/>
              <a:gd name="connsiteX1453" fmla="*/ 62693 w 165042"/>
              <a:gd name="connsiteY1453" fmla="*/ 22841 h 166500"/>
              <a:gd name="connsiteX1454" fmla="*/ 59842 w 165042"/>
              <a:gd name="connsiteY1454" fmla="*/ 25678 h 166500"/>
              <a:gd name="connsiteX1455" fmla="*/ 60329 w 165042"/>
              <a:gd name="connsiteY1455" fmla="*/ 24037 h 166500"/>
              <a:gd name="connsiteX1456" fmla="*/ 58826 w 165042"/>
              <a:gd name="connsiteY1456" fmla="*/ 24565 h 166500"/>
              <a:gd name="connsiteX1457" fmla="*/ 59587 w 165042"/>
              <a:gd name="connsiteY1457" fmla="*/ 23485 h 166500"/>
              <a:gd name="connsiteX1458" fmla="*/ 59263 w 165042"/>
              <a:gd name="connsiteY1458" fmla="*/ 20773 h 166500"/>
              <a:gd name="connsiteX1459" fmla="*/ 58040 w 165042"/>
              <a:gd name="connsiteY1459" fmla="*/ 21570 h 166500"/>
              <a:gd name="connsiteX1460" fmla="*/ 58429 w 165042"/>
              <a:gd name="connsiteY1460" fmla="*/ 19466 h 166500"/>
              <a:gd name="connsiteX1461" fmla="*/ 58665 w 165042"/>
              <a:gd name="connsiteY1461" fmla="*/ 19189 h 166500"/>
              <a:gd name="connsiteX1462" fmla="*/ 59021 w 165042"/>
              <a:gd name="connsiteY1462" fmla="*/ 18540 h 166500"/>
              <a:gd name="connsiteX1463" fmla="*/ 60087 w 165042"/>
              <a:gd name="connsiteY1463" fmla="*/ 18123 h 166500"/>
              <a:gd name="connsiteX1464" fmla="*/ 60356 w 165042"/>
              <a:gd name="connsiteY1464" fmla="*/ 17131 h 166500"/>
              <a:gd name="connsiteX1465" fmla="*/ 59522 w 165042"/>
              <a:gd name="connsiteY1465" fmla="*/ 17990 h 166500"/>
              <a:gd name="connsiteX1466" fmla="*/ 59188 w 165042"/>
              <a:gd name="connsiteY1466" fmla="*/ 17318 h 166500"/>
              <a:gd name="connsiteX1467" fmla="*/ 58566 w 165042"/>
              <a:gd name="connsiteY1467" fmla="*/ 18639 h 166500"/>
              <a:gd name="connsiteX1468" fmla="*/ 57677 w 165042"/>
              <a:gd name="connsiteY1468" fmla="*/ 18598 h 166500"/>
              <a:gd name="connsiteX1469" fmla="*/ 57927 w 165042"/>
              <a:gd name="connsiteY1469" fmla="*/ 19155 h 166500"/>
              <a:gd name="connsiteX1470" fmla="*/ 55725 w 165042"/>
              <a:gd name="connsiteY1470" fmla="*/ 20994 h 166500"/>
              <a:gd name="connsiteX1471" fmla="*/ 55924 w 165042"/>
              <a:gd name="connsiteY1471" fmla="*/ 19655 h 166500"/>
              <a:gd name="connsiteX1472" fmla="*/ 54028 w 165042"/>
              <a:gd name="connsiteY1472" fmla="*/ 20554 h 166500"/>
              <a:gd name="connsiteX1473" fmla="*/ 54973 w 165042"/>
              <a:gd name="connsiteY1473" fmla="*/ 18826 h 166500"/>
              <a:gd name="connsiteX1474" fmla="*/ 53060 w 165042"/>
              <a:gd name="connsiteY1474" fmla="*/ 19836 h 166500"/>
              <a:gd name="connsiteX1475" fmla="*/ 53348 w 165042"/>
              <a:gd name="connsiteY1475" fmla="*/ 18617 h 166500"/>
              <a:gd name="connsiteX1476" fmla="*/ 51758 w 165042"/>
              <a:gd name="connsiteY1476" fmla="*/ 18742 h 166500"/>
              <a:gd name="connsiteX1477" fmla="*/ 55391 w 165042"/>
              <a:gd name="connsiteY1477" fmla="*/ 16647 h 166500"/>
              <a:gd name="connsiteX1478" fmla="*/ 54788 w 165042"/>
              <a:gd name="connsiteY1478" fmla="*/ 16285 h 166500"/>
              <a:gd name="connsiteX1479" fmla="*/ 55511 w 165042"/>
              <a:gd name="connsiteY1479" fmla="*/ 15650 h 166500"/>
              <a:gd name="connsiteX1480" fmla="*/ 55052 w 165042"/>
              <a:gd name="connsiteY1480" fmla="*/ 14834 h 166500"/>
              <a:gd name="connsiteX1481" fmla="*/ 56697 w 165042"/>
              <a:gd name="connsiteY1481" fmla="*/ 14524 h 166500"/>
              <a:gd name="connsiteX1482" fmla="*/ 51381 w 165042"/>
              <a:gd name="connsiteY1482" fmla="*/ 14706 h 166500"/>
              <a:gd name="connsiteX1483" fmla="*/ 51794 w 165042"/>
              <a:gd name="connsiteY1483" fmla="*/ 13912 h 166500"/>
              <a:gd name="connsiteX1484" fmla="*/ 56748 w 165042"/>
              <a:gd name="connsiteY1484" fmla="*/ 13736 h 166500"/>
              <a:gd name="connsiteX1485" fmla="*/ 58766 w 165042"/>
              <a:gd name="connsiteY1485" fmla="*/ 12701 h 166500"/>
              <a:gd name="connsiteX1486" fmla="*/ 57106 w 165042"/>
              <a:gd name="connsiteY1486" fmla="*/ 12062 h 166500"/>
              <a:gd name="connsiteX1487" fmla="*/ 56198 w 165042"/>
              <a:gd name="connsiteY1487" fmla="*/ 11043 h 166500"/>
              <a:gd name="connsiteX1488" fmla="*/ 57872 w 165042"/>
              <a:gd name="connsiteY1488" fmla="*/ 11367 h 166500"/>
              <a:gd name="connsiteX1489" fmla="*/ 57761 w 165042"/>
              <a:gd name="connsiteY1489" fmla="*/ 10635 h 166500"/>
              <a:gd name="connsiteX1490" fmla="*/ 59304 w 165042"/>
              <a:gd name="connsiteY1490" fmla="*/ 10371 h 166500"/>
              <a:gd name="connsiteX1491" fmla="*/ 52138 w 165042"/>
              <a:gd name="connsiteY1491" fmla="*/ 11469 h 166500"/>
              <a:gd name="connsiteX1492" fmla="*/ 49825 w 165042"/>
              <a:gd name="connsiteY1492" fmla="*/ 13625 h 166500"/>
              <a:gd name="connsiteX1493" fmla="*/ 53380 w 165042"/>
              <a:gd name="connsiteY1493" fmla="*/ 10371 h 166500"/>
              <a:gd name="connsiteX1494" fmla="*/ 61302 w 165042"/>
              <a:gd name="connsiteY1494" fmla="*/ 10097 h 166500"/>
              <a:gd name="connsiteX1495" fmla="*/ 68175 w 165042"/>
              <a:gd name="connsiteY1495" fmla="*/ 13356 h 166500"/>
              <a:gd name="connsiteX1496" fmla="*/ 71471 w 165042"/>
              <a:gd name="connsiteY1496" fmla="*/ 12665 h 166500"/>
              <a:gd name="connsiteX1497" fmla="*/ 68032 w 165042"/>
              <a:gd name="connsiteY1497" fmla="*/ 12521 h 166500"/>
              <a:gd name="connsiteX1498" fmla="*/ 69756 w 165042"/>
              <a:gd name="connsiteY1498" fmla="*/ 11293 h 166500"/>
              <a:gd name="connsiteX1499" fmla="*/ 66628 w 165042"/>
              <a:gd name="connsiteY1499" fmla="*/ 11214 h 166500"/>
              <a:gd name="connsiteX1500" fmla="*/ 69932 w 165042"/>
              <a:gd name="connsiteY1500" fmla="*/ 10736 h 166500"/>
              <a:gd name="connsiteX1501" fmla="*/ 73167 w 165042"/>
              <a:gd name="connsiteY1501" fmla="*/ 12506 h 166500"/>
              <a:gd name="connsiteX1502" fmla="*/ 75248 w 165042"/>
              <a:gd name="connsiteY1502" fmla="*/ 10685 h 166500"/>
              <a:gd name="connsiteX1503" fmla="*/ 72430 w 165042"/>
              <a:gd name="connsiteY1503" fmla="*/ 11528 h 166500"/>
              <a:gd name="connsiteX1504" fmla="*/ 76207 w 165042"/>
              <a:gd name="connsiteY1504" fmla="*/ 8876 h 166500"/>
              <a:gd name="connsiteX1505" fmla="*/ 71615 w 165042"/>
              <a:gd name="connsiteY1505" fmla="*/ 10327 h 166500"/>
              <a:gd name="connsiteX1506" fmla="*/ 74919 w 165042"/>
              <a:gd name="connsiteY1506" fmla="*/ 8487 h 166500"/>
              <a:gd name="connsiteX1507" fmla="*/ 71772 w 165042"/>
              <a:gd name="connsiteY1507" fmla="*/ 8492 h 166500"/>
              <a:gd name="connsiteX1508" fmla="*/ 73533 w 165042"/>
              <a:gd name="connsiteY1508" fmla="*/ 7514 h 166500"/>
              <a:gd name="connsiteX1509" fmla="*/ 72156 w 165042"/>
              <a:gd name="connsiteY1509" fmla="*/ 7139 h 166500"/>
              <a:gd name="connsiteX1510" fmla="*/ 75137 w 165042"/>
              <a:gd name="connsiteY1510" fmla="*/ 6536 h 166500"/>
              <a:gd name="connsiteX1511" fmla="*/ 73849 w 165042"/>
              <a:gd name="connsiteY1511" fmla="*/ 5432 h 166500"/>
              <a:gd name="connsiteX1512" fmla="*/ 76082 w 165042"/>
              <a:gd name="connsiteY1512" fmla="*/ 5530 h 166500"/>
              <a:gd name="connsiteX1513" fmla="*/ 75759 w 165042"/>
              <a:gd name="connsiteY1513" fmla="*/ 4576 h 166500"/>
              <a:gd name="connsiteX1514" fmla="*/ 77153 w 165042"/>
              <a:gd name="connsiteY1514" fmla="*/ 4845 h 166500"/>
              <a:gd name="connsiteX1515" fmla="*/ 79295 w 165042"/>
              <a:gd name="connsiteY1515" fmla="*/ 4478 h 166500"/>
              <a:gd name="connsiteX1516" fmla="*/ 78705 w 165042"/>
              <a:gd name="connsiteY1516" fmla="*/ 3834 h 166500"/>
              <a:gd name="connsiteX1517" fmla="*/ 75150 w 165042"/>
              <a:gd name="connsiteY1517" fmla="*/ 4548 h 166500"/>
              <a:gd name="connsiteX1518" fmla="*/ 69389 w 165042"/>
              <a:gd name="connsiteY1518" fmla="*/ 5763 h 166500"/>
              <a:gd name="connsiteX1519" fmla="*/ 68217 w 165042"/>
              <a:gd name="connsiteY1519" fmla="*/ 8831 h 166500"/>
              <a:gd name="connsiteX1520" fmla="*/ 67549 w 165042"/>
              <a:gd name="connsiteY1520" fmla="*/ 7440 h 166500"/>
              <a:gd name="connsiteX1521" fmla="*/ 70525 w 165042"/>
              <a:gd name="connsiteY1521" fmla="*/ 4141 h 166500"/>
              <a:gd name="connsiteX1522" fmla="*/ 75841 w 165042"/>
              <a:gd name="connsiteY1522" fmla="*/ 3108 h 166500"/>
              <a:gd name="connsiteX1523" fmla="*/ 80286 w 165042"/>
              <a:gd name="connsiteY1523" fmla="*/ 2866 h 166500"/>
              <a:gd name="connsiteX1524" fmla="*/ 84504 w 165042"/>
              <a:gd name="connsiteY1524" fmla="*/ 3913 h 166500"/>
              <a:gd name="connsiteX1525" fmla="*/ 85816 w 165042"/>
              <a:gd name="connsiteY1525" fmla="*/ 2972 h 166500"/>
              <a:gd name="connsiteX1526" fmla="*/ 87295 w 165042"/>
              <a:gd name="connsiteY1526" fmla="*/ 3983 h 166500"/>
              <a:gd name="connsiteX1527" fmla="*/ 85645 w 165042"/>
              <a:gd name="connsiteY1527" fmla="*/ 4480 h 166500"/>
              <a:gd name="connsiteX1528" fmla="*/ 87295 w 165042"/>
              <a:gd name="connsiteY1528" fmla="*/ 5907 h 166500"/>
              <a:gd name="connsiteX1529" fmla="*/ 88504 w 165042"/>
              <a:gd name="connsiteY1529" fmla="*/ 3521 h 166500"/>
              <a:gd name="connsiteX1530" fmla="*/ 92809 w 165042"/>
              <a:gd name="connsiteY1530" fmla="*/ 4684 h 166500"/>
              <a:gd name="connsiteX1531" fmla="*/ 103599 w 165042"/>
              <a:gd name="connsiteY1531" fmla="*/ 6010 h 166500"/>
              <a:gd name="connsiteX1532" fmla="*/ 103191 w 165042"/>
              <a:gd name="connsiteY1532" fmla="*/ 9260 h 166500"/>
              <a:gd name="connsiteX1533" fmla="*/ 103701 w 165042"/>
              <a:gd name="connsiteY1533" fmla="*/ 8824 h 166500"/>
              <a:gd name="connsiteX1534" fmla="*/ 103864 w 165042"/>
              <a:gd name="connsiteY1534" fmla="*/ 6025 h 166500"/>
              <a:gd name="connsiteX1535" fmla="*/ 105069 w 165042"/>
              <a:gd name="connsiteY1535" fmla="*/ 6693 h 166500"/>
              <a:gd name="connsiteX1536" fmla="*/ 108539 w 165042"/>
              <a:gd name="connsiteY1536" fmla="*/ 6508 h 166500"/>
              <a:gd name="connsiteX1537" fmla="*/ 109601 w 165042"/>
              <a:gd name="connsiteY1537" fmla="*/ 8669 h 166500"/>
              <a:gd name="connsiteX1538" fmla="*/ 111715 w 165042"/>
              <a:gd name="connsiteY1538" fmla="*/ 11478 h 166500"/>
              <a:gd name="connsiteX1539" fmla="*/ 115974 w 165042"/>
              <a:gd name="connsiteY1539" fmla="*/ 12239 h 166500"/>
              <a:gd name="connsiteX1540" fmla="*/ 120105 w 165042"/>
              <a:gd name="connsiteY1540" fmla="*/ 12665 h 166500"/>
              <a:gd name="connsiteX1541" fmla="*/ 120846 w 165042"/>
              <a:gd name="connsiteY1541" fmla="*/ 15506 h 166500"/>
              <a:gd name="connsiteX1542" fmla="*/ 129448 w 165042"/>
              <a:gd name="connsiteY1542" fmla="*/ 16614 h 166500"/>
              <a:gd name="connsiteX1543" fmla="*/ 137740 w 165042"/>
              <a:gd name="connsiteY1543" fmla="*/ 18163 h 166500"/>
              <a:gd name="connsiteX1544" fmla="*/ 141308 w 165042"/>
              <a:gd name="connsiteY1544" fmla="*/ 20008 h 166500"/>
              <a:gd name="connsiteX1545" fmla="*/ 140863 w 165042"/>
              <a:gd name="connsiteY1545" fmla="*/ 22103 h 166500"/>
              <a:gd name="connsiteX1546" fmla="*/ 138401 w 165042"/>
              <a:gd name="connsiteY1546" fmla="*/ 30158 h 166500"/>
              <a:gd name="connsiteX1547" fmla="*/ 131226 w 165042"/>
              <a:gd name="connsiteY1547" fmla="*/ 28340 h 166500"/>
              <a:gd name="connsiteX1548" fmla="*/ 120636 w 165042"/>
              <a:gd name="connsiteY1548" fmla="*/ 26046 h 166500"/>
              <a:gd name="connsiteX1549" fmla="*/ 115255 w 165042"/>
              <a:gd name="connsiteY1549" fmla="*/ 31011 h 166500"/>
              <a:gd name="connsiteX1550" fmla="*/ 118541 w 165042"/>
              <a:gd name="connsiteY1550" fmla="*/ 33147 h 166500"/>
              <a:gd name="connsiteX1551" fmla="*/ 120427 w 165042"/>
              <a:gd name="connsiteY1551" fmla="*/ 38458 h 166500"/>
              <a:gd name="connsiteX1552" fmla="*/ 116812 w 165042"/>
              <a:gd name="connsiteY1552" fmla="*/ 42138 h 166500"/>
              <a:gd name="connsiteX1553" fmla="*/ 115657 w 165042"/>
              <a:gd name="connsiteY1553" fmla="*/ 44015 h 166500"/>
              <a:gd name="connsiteX1554" fmla="*/ 116223 w 165042"/>
              <a:gd name="connsiteY1554" fmla="*/ 47032 h 166500"/>
              <a:gd name="connsiteX1555" fmla="*/ 121641 w 165042"/>
              <a:gd name="connsiteY1555" fmla="*/ 49934 h 166500"/>
              <a:gd name="connsiteX1556" fmla="*/ 122494 w 165042"/>
              <a:gd name="connsiteY1556" fmla="*/ 50940 h 166500"/>
              <a:gd name="connsiteX1557" fmla="*/ 125600 w 165042"/>
              <a:gd name="connsiteY1557" fmla="*/ 50722 h 166500"/>
              <a:gd name="connsiteX1558" fmla="*/ 128891 w 165042"/>
              <a:gd name="connsiteY1558" fmla="*/ 53856 h 166500"/>
              <a:gd name="connsiteX1559" fmla="*/ 131737 w 165042"/>
              <a:gd name="connsiteY1559" fmla="*/ 55617 h 166500"/>
              <a:gd name="connsiteX1560" fmla="*/ 131384 w 165042"/>
              <a:gd name="connsiteY1560" fmla="*/ 59000 h 166500"/>
              <a:gd name="connsiteX1561" fmla="*/ 129191 w 165042"/>
              <a:gd name="connsiteY1561" fmla="*/ 59617 h 166500"/>
              <a:gd name="connsiteX1562" fmla="*/ 129112 w 165042"/>
              <a:gd name="connsiteY1562" fmla="*/ 63242 h 166500"/>
              <a:gd name="connsiteX1563" fmla="*/ 134257 w 165042"/>
              <a:gd name="connsiteY1563" fmla="*/ 65611 h 166500"/>
              <a:gd name="connsiteX1564" fmla="*/ 134039 w 165042"/>
              <a:gd name="connsiteY1564" fmla="*/ 70199 h 166500"/>
              <a:gd name="connsiteX1565" fmla="*/ 142632 w 165042"/>
              <a:gd name="connsiteY1565" fmla="*/ 74077 h 166500"/>
              <a:gd name="connsiteX1566" fmla="*/ 147263 w 165042"/>
              <a:gd name="connsiteY1566" fmla="*/ 75371 h 166500"/>
              <a:gd name="connsiteX1567" fmla="*/ 151624 w 165042"/>
              <a:gd name="connsiteY1567" fmla="*/ 79797 h 166500"/>
              <a:gd name="connsiteX1568" fmla="*/ 153709 w 165042"/>
              <a:gd name="connsiteY1568" fmla="*/ 82203 h 166500"/>
              <a:gd name="connsiteX1569" fmla="*/ 154747 w 165042"/>
              <a:gd name="connsiteY1569" fmla="*/ 84706 h 166500"/>
              <a:gd name="connsiteX1570" fmla="*/ 152764 w 165042"/>
              <a:gd name="connsiteY1570" fmla="*/ 83839 h 166500"/>
              <a:gd name="connsiteX1571" fmla="*/ 152796 w 165042"/>
              <a:gd name="connsiteY1571" fmla="*/ 83556 h 166500"/>
              <a:gd name="connsiteX1572" fmla="*/ 152764 w 165042"/>
              <a:gd name="connsiteY1572" fmla="*/ 83839 h 166500"/>
              <a:gd name="connsiteX1573" fmla="*/ 154326 w 165042"/>
              <a:gd name="connsiteY1573" fmla="*/ 85530 h 166500"/>
              <a:gd name="connsiteX1574" fmla="*/ 154422 w 165042"/>
              <a:gd name="connsiteY1574" fmla="*/ 87752 h 166500"/>
              <a:gd name="connsiteX1575" fmla="*/ 153699 w 165042"/>
              <a:gd name="connsiteY1575" fmla="*/ 87714 h 166500"/>
              <a:gd name="connsiteX1576" fmla="*/ 151427 w 165042"/>
              <a:gd name="connsiteY1576" fmla="*/ 82903 h 166500"/>
              <a:gd name="connsiteX1577" fmla="*/ 151047 w 165042"/>
              <a:gd name="connsiteY1577" fmla="*/ 83792 h 166500"/>
              <a:gd name="connsiteX1578" fmla="*/ 150913 w 165042"/>
              <a:gd name="connsiteY1578" fmla="*/ 84108 h 166500"/>
              <a:gd name="connsiteX1579" fmla="*/ 150386 w 165042"/>
              <a:gd name="connsiteY1579" fmla="*/ 82357 h 166500"/>
              <a:gd name="connsiteX1580" fmla="*/ 134562 w 165042"/>
              <a:gd name="connsiteY1580" fmla="*/ 85996 h 166500"/>
              <a:gd name="connsiteX1581" fmla="*/ 134562 w 165042"/>
              <a:gd name="connsiteY1581" fmla="*/ 85996 h 166500"/>
              <a:gd name="connsiteX1582" fmla="*/ 134562 w 165042"/>
              <a:gd name="connsiteY1582" fmla="*/ 85996 h 166500"/>
              <a:gd name="connsiteX1583" fmla="*/ 133885 w 165042"/>
              <a:gd name="connsiteY1583" fmla="*/ 90847 h 166500"/>
              <a:gd name="connsiteX1584" fmla="*/ 132806 w 165042"/>
              <a:gd name="connsiteY1584" fmla="*/ 86105 h 166500"/>
              <a:gd name="connsiteX1585" fmla="*/ 133885 w 165042"/>
              <a:gd name="connsiteY1585" fmla="*/ 90847 h 166500"/>
              <a:gd name="connsiteX1586" fmla="*/ 127082 w 165042"/>
              <a:gd name="connsiteY1586" fmla="*/ 87089 h 166500"/>
              <a:gd name="connsiteX1587" fmla="*/ 127082 w 165042"/>
              <a:gd name="connsiteY1587" fmla="*/ 87089 h 166500"/>
              <a:gd name="connsiteX1588" fmla="*/ 127082 w 165042"/>
              <a:gd name="connsiteY1588" fmla="*/ 87089 h 166500"/>
              <a:gd name="connsiteX1589" fmla="*/ 126776 w 165042"/>
              <a:gd name="connsiteY1589" fmla="*/ 85727 h 166500"/>
              <a:gd name="connsiteX1590" fmla="*/ 126776 w 165042"/>
              <a:gd name="connsiteY1590" fmla="*/ 85727 h 166500"/>
              <a:gd name="connsiteX1591" fmla="*/ 126776 w 165042"/>
              <a:gd name="connsiteY1591" fmla="*/ 85727 h 166500"/>
              <a:gd name="connsiteX1592" fmla="*/ 121705 w 165042"/>
              <a:gd name="connsiteY1592" fmla="*/ 89249 h 166500"/>
              <a:gd name="connsiteX1593" fmla="*/ 122265 w 165042"/>
              <a:gd name="connsiteY1593" fmla="*/ 89300 h 166500"/>
              <a:gd name="connsiteX1594" fmla="*/ 122871 w 165042"/>
              <a:gd name="connsiteY1594" fmla="*/ 86431 h 166500"/>
              <a:gd name="connsiteX1595" fmla="*/ 121705 w 165042"/>
              <a:gd name="connsiteY1595" fmla="*/ 89249 h 166500"/>
              <a:gd name="connsiteX1596" fmla="*/ 46992 w 165042"/>
              <a:gd name="connsiteY1596" fmla="*/ 77908 h 166500"/>
              <a:gd name="connsiteX1597" fmla="*/ 46992 w 165042"/>
              <a:gd name="connsiteY1597" fmla="*/ 77908 h 166500"/>
              <a:gd name="connsiteX1598" fmla="*/ 46992 w 165042"/>
              <a:gd name="connsiteY1598" fmla="*/ 77908 h 166500"/>
              <a:gd name="connsiteX1599" fmla="*/ 45603 w 165042"/>
              <a:gd name="connsiteY1599" fmla="*/ 78626 h 166500"/>
              <a:gd name="connsiteX1600" fmla="*/ 45603 w 165042"/>
              <a:gd name="connsiteY1600" fmla="*/ 78626 h 166500"/>
              <a:gd name="connsiteX1601" fmla="*/ 45603 w 165042"/>
              <a:gd name="connsiteY1601" fmla="*/ 78626 h 166500"/>
              <a:gd name="connsiteX1602" fmla="*/ 43447 w 165042"/>
              <a:gd name="connsiteY1602" fmla="*/ 67557 h 166500"/>
              <a:gd name="connsiteX1603" fmla="*/ 43447 w 165042"/>
              <a:gd name="connsiteY1603" fmla="*/ 67557 h 166500"/>
              <a:gd name="connsiteX1604" fmla="*/ 43447 w 165042"/>
              <a:gd name="connsiteY1604" fmla="*/ 67557 h 166500"/>
              <a:gd name="connsiteX1605" fmla="*/ 42432 w 165042"/>
              <a:gd name="connsiteY1605" fmla="*/ 66557 h 166500"/>
              <a:gd name="connsiteX1606" fmla="*/ 41486 w 165042"/>
              <a:gd name="connsiteY1606" fmla="*/ 65361 h 166500"/>
              <a:gd name="connsiteX1607" fmla="*/ 42432 w 165042"/>
              <a:gd name="connsiteY1607" fmla="*/ 66557 h 166500"/>
              <a:gd name="connsiteX1608" fmla="*/ 38051 w 165042"/>
              <a:gd name="connsiteY1608" fmla="*/ 62678 h 166500"/>
              <a:gd name="connsiteX1609" fmla="*/ 38168 w 165042"/>
              <a:gd name="connsiteY1609" fmla="*/ 62817 h 166500"/>
              <a:gd name="connsiteX1610" fmla="*/ 39942 w 165042"/>
              <a:gd name="connsiteY1610" fmla="*/ 64230 h 166500"/>
              <a:gd name="connsiteX1611" fmla="*/ 43288 w 165042"/>
              <a:gd name="connsiteY1611" fmla="*/ 65209 h 166500"/>
              <a:gd name="connsiteX1612" fmla="*/ 45481 w 165042"/>
              <a:gd name="connsiteY1612" fmla="*/ 67187 h 166500"/>
              <a:gd name="connsiteX1613" fmla="*/ 44359 w 165042"/>
              <a:gd name="connsiteY1613" fmla="*/ 65236 h 166500"/>
              <a:gd name="connsiteX1614" fmla="*/ 42022 w 165042"/>
              <a:gd name="connsiteY1614" fmla="*/ 63317 h 166500"/>
              <a:gd name="connsiteX1615" fmla="*/ 38051 w 165042"/>
              <a:gd name="connsiteY1615" fmla="*/ 62678 h 166500"/>
              <a:gd name="connsiteX1616" fmla="*/ 47698 w 165042"/>
              <a:gd name="connsiteY1616" fmla="*/ 63608 h 166500"/>
              <a:gd name="connsiteX1617" fmla="*/ 44105 w 165042"/>
              <a:gd name="connsiteY1617" fmla="*/ 63127 h 166500"/>
              <a:gd name="connsiteX1618" fmla="*/ 43679 w 165042"/>
              <a:gd name="connsiteY1618" fmla="*/ 62450 h 166500"/>
              <a:gd name="connsiteX1619" fmla="*/ 45347 w 165042"/>
              <a:gd name="connsiteY1619" fmla="*/ 62043 h 166500"/>
              <a:gd name="connsiteX1620" fmla="*/ 40509 w 165042"/>
              <a:gd name="connsiteY1620" fmla="*/ 61491 h 166500"/>
              <a:gd name="connsiteX1621" fmla="*/ 45681 w 165042"/>
              <a:gd name="connsiteY1621" fmla="*/ 64679 h 166500"/>
              <a:gd name="connsiteX1622" fmla="*/ 47698 w 165042"/>
              <a:gd name="connsiteY1622" fmla="*/ 63608 h 166500"/>
              <a:gd name="connsiteX1623" fmla="*/ 49318 w 165042"/>
              <a:gd name="connsiteY1623" fmla="*/ 69709 h 166500"/>
              <a:gd name="connsiteX1624" fmla="*/ 46761 w 165042"/>
              <a:gd name="connsiteY1624" fmla="*/ 69181 h 166500"/>
              <a:gd name="connsiteX1625" fmla="*/ 52642 w 165042"/>
              <a:gd name="connsiteY1625" fmla="*/ 69616 h 166500"/>
              <a:gd name="connsiteX1626" fmla="*/ 49318 w 165042"/>
              <a:gd name="connsiteY1626" fmla="*/ 69709 h 166500"/>
              <a:gd name="connsiteX1627" fmla="*/ 58932 w 165042"/>
              <a:gd name="connsiteY1627" fmla="*/ 73008 h 166500"/>
              <a:gd name="connsiteX1628" fmla="*/ 58261 w 165042"/>
              <a:gd name="connsiteY1628" fmla="*/ 72201 h 166500"/>
              <a:gd name="connsiteX1629" fmla="*/ 58381 w 165042"/>
              <a:gd name="connsiteY1629" fmla="*/ 73411 h 166500"/>
              <a:gd name="connsiteX1630" fmla="*/ 55304 w 165042"/>
              <a:gd name="connsiteY1630" fmla="*/ 73142 h 166500"/>
              <a:gd name="connsiteX1631" fmla="*/ 54771 w 165042"/>
              <a:gd name="connsiteY1631" fmla="*/ 72142 h 166500"/>
              <a:gd name="connsiteX1632" fmla="*/ 52945 w 165042"/>
              <a:gd name="connsiteY1632" fmla="*/ 71506 h 166500"/>
              <a:gd name="connsiteX1633" fmla="*/ 54994 w 165042"/>
              <a:gd name="connsiteY1633" fmla="*/ 73406 h 166500"/>
              <a:gd name="connsiteX1634" fmla="*/ 57706 w 165042"/>
              <a:gd name="connsiteY1634" fmla="*/ 74384 h 166500"/>
              <a:gd name="connsiteX1635" fmla="*/ 59695 w 165042"/>
              <a:gd name="connsiteY1635" fmla="*/ 73392 h 166500"/>
              <a:gd name="connsiteX1636" fmla="*/ 62016 w 165042"/>
              <a:gd name="connsiteY1636" fmla="*/ 77211 h 166500"/>
              <a:gd name="connsiteX1637" fmla="*/ 62470 w 165042"/>
              <a:gd name="connsiteY1637" fmla="*/ 76765 h 166500"/>
              <a:gd name="connsiteX1638" fmla="*/ 61255 w 165042"/>
              <a:gd name="connsiteY1638" fmla="*/ 75398 h 166500"/>
              <a:gd name="connsiteX1639" fmla="*/ 63100 w 165042"/>
              <a:gd name="connsiteY1639" fmla="*/ 72854 h 166500"/>
              <a:gd name="connsiteX1640" fmla="*/ 60589 w 165042"/>
              <a:gd name="connsiteY1640" fmla="*/ 74542 h 166500"/>
              <a:gd name="connsiteX1641" fmla="*/ 63111 w 165042"/>
              <a:gd name="connsiteY1641" fmla="*/ 71468 h 166500"/>
              <a:gd name="connsiteX1642" fmla="*/ 58932 w 165042"/>
              <a:gd name="connsiteY1642" fmla="*/ 73008 h 166500"/>
              <a:gd name="connsiteX1643" fmla="*/ 57764 w 165042"/>
              <a:gd name="connsiteY1643" fmla="*/ 59247 h 166500"/>
              <a:gd name="connsiteX1644" fmla="*/ 57726 w 165042"/>
              <a:gd name="connsiteY1644" fmla="*/ 59853 h 166500"/>
              <a:gd name="connsiteX1645" fmla="*/ 60142 w 165042"/>
              <a:gd name="connsiteY1645" fmla="*/ 60103 h 166500"/>
              <a:gd name="connsiteX1646" fmla="*/ 57764 w 165042"/>
              <a:gd name="connsiteY1646" fmla="*/ 59247 h 166500"/>
              <a:gd name="connsiteX1647" fmla="*/ 57188 w 165042"/>
              <a:gd name="connsiteY1647" fmla="*/ 60583 h 166500"/>
              <a:gd name="connsiteX1648" fmla="*/ 59773 w 165042"/>
              <a:gd name="connsiteY1648" fmla="*/ 61462 h 166500"/>
              <a:gd name="connsiteX1649" fmla="*/ 60793 w 165042"/>
              <a:gd name="connsiteY1649" fmla="*/ 60939 h 166500"/>
              <a:gd name="connsiteX1650" fmla="*/ 57188 w 165042"/>
              <a:gd name="connsiteY1650" fmla="*/ 60583 h 166500"/>
              <a:gd name="connsiteX1651" fmla="*/ 94689 w 165042"/>
              <a:gd name="connsiteY1651" fmla="*/ 71970 h 166500"/>
              <a:gd name="connsiteX1652" fmla="*/ 93020 w 165042"/>
              <a:gd name="connsiteY1652" fmla="*/ 73560 h 166500"/>
              <a:gd name="connsiteX1653" fmla="*/ 94689 w 165042"/>
              <a:gd name="connsiteY1653" fmla="*/ 71970 h 166500"/>
              <a:gd name="connsiteX1654" fmla="*/ 87161 w 165042"/>
              <a:gd name="connsiteY1654" fmla="*/ 70663 h 166500"/>
              <a:gd name="connsiteX1655" fmla="*/ 86262 w 165042"/>
              <a:gd name="connsiteY1655" fmla="*/ 69783 h 166500"/>
              <a:gd name="connsiteX1656" fmla="*/ 85905 w 165042"/>
              <a:gd name="connsiteY1656" fmla="*/ 70584 h 166500"/>
              <a:gd name="connsiteX1657" fmla="*/ 87161 w 165042"/>
              <a:gd name="connsiteY1657" fmla="*/ 70663 h 166500"/>
              <a:gd name="connsiteX1658" fmla="*/ 75440 w 165042"/>
              <a:gd name="connsiteY1658" fmla="*/ 75011 h 166500"/>
              <a:gd name="connsiteX1659" fmla="*/ 76288 w 165042"/>
              <a:gd name="connsiteY1659" fmla="*/ 72721 h 166500"/>
              <a:gd name="connsiteX1660" fmla="*/ 76399 w 165042"/>
              <a:gd name="connsiteY1660" fmla="*/ 71484 h 166500"/>
              <a:gd name="connsiteX1661" fmla="*/ 78695 w 165042"/>
              <a:gd name="connsiteY1661" fmla="*/ 70677 h 166500"/>
              <a:gd name="connsiteX1662" fmla="*/ 78686 w 165042"/>
              <a:gd name="connsiteY1662" fmla="*/ 71256 h 166500"/>
              <a:gd name="connsiteX1663" fmla="*/ 78801 w 165042"/>
              <a:gd name="connsiteY1663" fmla="*/ 70612 h 166500"/>
              <a:gd name="connsiteX1664" fmla="*/ 76627 w 165042"/>
              <a:gd name="connsiteY1664" fmla="*/ 70663 h 166500"/>
              <a:gd name="connsiteX1665" fmla="*/ 77489 w 165042"/>
              <a:gd name="connsiteY1665" fmla="*/ 69087 h 166500"/>
              <a:gd name="connsiteX1666" fmla="*/ 78046 w 165042"/>
              <a:gd name="connsiteY1666" fmla="*/ 69843 h 166500"/>
              <a:gd name="connsiteX1667" fmla="*/ 78195 w 165042"/>
              <a:gd name="connsiteY1667" fmla="*/ 68688 h 166500"/>
              <a:gd name="connsiteX1668" fmla="*/ 76206 w 165042"/>
              <a:gd name="connsiteY1668" fmla="*/ 68020 h 166500"/>
              <a:gd name="connsiteX1669" fmla="*/ 76276 w 165042"/>
              <a:gd name="connsiteY1669" fmla="*/ 70194 h 166500"/>
              <a:gd name="connsiteX1670" fmla="*/ 76461 w 165042"/>
              <a:gd name="connsiteY1670" fmla="*/ 70153 h 166500"/>
              <a:gd name="connsiteX1671" fmla="*/ 75390 w 165042"/>
              <a:gd name="connsiteY1671" fmla="*/ 73606 h 166500"/>
              <a:gd name="connsiteX1672" fmla="*/ 74839 w 165042"/>
              <a:gd name="connsiteY1672" fmla="*/ 73579 h 166500"/>
              <a:gd name="connsiteX1673" fmla="*/ 74265 w 165042"/>
              <a:gd name="connsiteY1673" fmla="*/ 72142 h 166500"/>
              <a:gd name="connsiteX1674" fmla="*/ 75440 w 165042"/>
              <a:gd name="connsiteY1674" fmla="*/ 75011 h 166500"/>
              <a:gd name="connsiteX1675" fmla="*/ 72697 w 165042"/>
              <a:gd name="connsiteY1675" fmla="*/ 67492 h 166500"/>
              <a:gd name="connsiteX1676" fmla="*/ 73926 w 165042"/>
              <a:gd name="connsiteY1676" fmla="*/ 66408 h 166500"/>
              <a:gd name="connsiteX1677" fmla="*/ 72281 w 165042"/>
              <a:gd name="connsiteY1677" fmla="*/ 66348 h 166500"/>
              <a:gd name="connsiteX1678" fmla="*/ 72697 w 165042"/>
              <a:gd name="connsiteY1678" fmla="*/ 67492 h 166500"/>
              <a:gd name="connsiteX1679" fmla="*/ 74195 w 165042"/>
              <a:gd name="connsiteY1679" fmla="*/ 65728 h 166500"/>
              <a:gd name="connsiteX1680" fmla="*/ 75303 w 165042"/>
              <a:gd name="connsiteY1680" fmla="*/ 67067 h 166500"/>
              <a:gd name="connsiteX1681" fmla="*/ 77657 w 165042"/>
              <a:gd name="connsiteY1681" fmla="*/ 66089 h 166500"/>
              <a:gd name="connsiteX1682" fmla="*/ 75241 w 165042"/>
              <a:gd name="connsiteY1682" fmla="*/ 65635 h 166500"/>
              <a:gd name="connsiteX1683" fmla="*/ 72418 w 165042"/>
              <a:gd name="connsiteY1683" fmla="*/ 64635 h 166500"/>
              <a:gd name="connsiteX1684" fmla="*/ 70698 w 165042"/>
              <a:gd name="connsiteY1684" fmla="*/ 66012 h 166500"/>
              <a:gd name="connsiteX1685" fmla="*/ 70606 w 165042"/>
              <a:gd name="connsiteY1685" fmla="*/ 66110 h 166500"/>
              <a:gd name="connsiteX1686" fmla="*/ 74195 w 165042"/>
              <a:gd name="connsiteY1686" fmla="*/ 65728 h 166500"/>
              <a:gd name="connsiteX1687" fmla="*/ 73934 w 165042"/>
              <a:gd name="connsiteY1687" fmla="*/ 64253 h 166500"/>
              <a:gd name="connsiteX1688" fmla="*/ 73934 w 165042"/>
              <a:gd name="connsiteY1688" fmla="*/ 64253 h 166500"/>
              <a:gd name="connsiteX1689" fmla="*/ 73934 w 165042"/>
              <a:gd name="connsiteY1689" fmla="*/ 64253 h 166500"/>
              <a:gd name="connsiteX1690" fmla="*/ 72994 w 165042"/>
              <a:gd name="connsiteY1690" fmla="*/ 60064 h 166500"/>
              <a:gd name="connsiteX1691" fmla="*/ 72929 w 165042"/>
              <a:gd name="connsiteY1691" fmla="*/ 61385 h 166500"/>
              <a:gd name="connsiteX1692" fmla="*/ 71580 w 165042"/>
              <a:gd name="connsiteY1692" fmla="*/ 60259 h 166500"/>
              <a:gd name="connsiteX1693" fmla="*/ 70330 w 165042"/>
              <a:gd name="connsiteY1693" fmla="*/ 61196 h 166500"/>
              <a:gd name="connsiteX1694" fmla="*/ 70381 w 165042"/>
              <a:gd name="connsiteY1694" fmla="*/ 59685 h 166500"/>
              <a:gd name="connsiteX1695" fmla="*/ 67587 w 165042"/>
              <a:gd name="connsiteY1695" fmla="*/ 61030 h 166500"/>
              <a:gd name="connsiteX1696" fmla="*/ 67383 w 165042"/>
              <a:gd name="connsiteY1696" fmla="*/ 62421 h 166500"/>
              <a:gd name="connsiteX1697" fmla="*/ 69348 w 165042"/>
              <a:gd name="connsiteY1697" fmla="*/ 64289 h 166500"/>
              <a:gd name="connsiteX1698" fmla="*/ 67680 w 165042"/>
              <a:gd name="connsiteY1698" fmla="*/ 64251 h 166500"/>
              <a:gd name="connsiteX1699" fmla="*/ 68978 w 165042"/>
              <a:gd name="connsiteY1699" fmla="*/ 64797 h 166500"/>
              <a:gd name="connsiteX1700" fmla="*/ 67741 w 165042"/>
              <a:gd name="connsiteY1700" fmla="*/ 66564 h 166500"/>
              <a:gd name="connsiteX1701" fmla="*/ 67231 w 165042"/>
              <a:gd name="connsiteY1701" fmla="*/ 65846 h 166500"/>
              <a:gd name="connsiteX1702" fmla="*/ 68894 w 165042"/>
              <a:gd name="connsiteY1702" fmla="*/ 66444 h 166500"/>
              <a:gd name="connsiteX1703" fmla="*/ 71101 w 165042"/>
              <a:gd name="connsiteY1703" fmla="*/ 64720 h 166500"/>
              <a:gd name="connsiteX1704" fmla="*/ 68649 w 165042"/>
              <a:gd name="connsiteY1704" fmla="*/ 63057 h 166500"/>
              <a:gd name="connsiteX1705" fmla="*/ 69609 w 165042"/>
              <a:gd name="connsiteY1705" fmla="*/ 62844 h 166500"/>
              <a:gd name="connsiteX1706" fmla="*/ 68241 w 165042"/>
              <a:gd name="connsiteY1706" fmla="*/ 62103 h 166500"/>
              <a:gd name="connsiteX1707" fmla="*/ 71954 w 165042"/>
              <a:gd name="connsiteY1707" fmla="*/ 63850 h 166500"/>
              <a:gd name="connsiteX1708" fmla="*/ 73794 w 165042"/>
              <a:gd name="connsiteY1708" fmla="*/ 63999 h 166500"/>
              <a:gd name="connsiteX1709" fmla="*/ 72797 w 165042"/>
              <a:gd name="connsiteY1709" fmla="*/ 62988 h 166500"/>
              <a:gd name="connsiteX1710" fmla="*/ 76360 w 165042"/>
              <a:gd name="connsiteY1710" fmla="*/ 64554 h 166500"/>
              <a:gd name="connsiteX1711" fmla="*/ 78306 w 165042"/>
              <a:gd name="connsiteY1711" fmla="*/ 65119 h 166500"/>
              <a:gd name="connsiteX1712" fmla="*/ 72994 w 165042"/>
              <a:gd name="connsiteY1712" fmla="*/ 60064 h 166500"/>
              <a:gd name="connsiteX1713" fmla="*/ 79737 w 165042"/>
              <a:gd name="connsiteY1713" fmla="*/ 66312 h 166500"/>
              <a:gd name="connsiteX1714" fmla="*/ 79658 w 165042"/>
              <a:gd name="connsiteY1714" fmla="*/ 67173 h 166500"/>
              <a:gd name="connsiteX1715" fmla="*/ 76506 w 165042"/>
              <a:gd name="connsiteY1715" fmla="*/ 67021 h 166500"/>
              <a:gd name="connsiteX1716" fmla="*/ 79629 w 165042"/>
              <a:gd name="connsiteY1716" fmla="*/ 68040 h 166500"/>
              <a:gd name="connsiteX1717" fmla="*/ 78770 w 165042"/>
              <a:gd name="connsiteY1717" fmla="*/ 69546 h 166500"/>
              <a:gd name="connsiteX1718" fmla="*/ 81672 w 165042"/>
              <a:gd name="connsiteY1718" fmla="*/ 69783 h 166500"/>
              <a:gd name="connsiteX1719" fmla="*/ 80367 w 165042"/>
              <a:gd name="connsiteY1719" fmla="*/ 69176 h 166500"/>
              <a:gd name="connsiteX1720" fmla="*/ 79848 w 165042"/>
              <a:gd name="connsiteY1720" fmla="*/ 68157 h 166500"/>
              <a:gd name="connsiteX1721" fmla="*/ 82954 w 165042"/>
              <a:gd name="connsiteY1721" fmla="*/ 69649 h 166500"/>
              <a:gd name="connsiteX1722" fmla="*/ 85628 w 165042"/>
              <a:gd name="connsiteY1722" fmla="*/ 69755 h 166500"/>
              <a:gd name="connsiteX1723" fmla="*/ 83209 w 165042"/>
              <a:gd name="connsiteY1723" fmla="*/ 69013 h 166500"/>
              <a:gd name="connsiteX1724" fmla="*/ 79737 w 165042"/>
              <a:gd name="connsiteY1724" fmla="*/ 66312 h 166500"/>
              <a:gd name="connsiteX1725" fmla="*/ 93382 w 165042"/>
              <a:gd name="connsiteY1725" fmla="*/ 67590 h 166500"/>
              <a:gd name="connsiteX1726" fmla="*/ 93382 w 165042"/>
              <a:gd name="connsiteY1726" fmla="*/ 67590 h 166500"/>
              <a:gd name="connsiteX1727" fmla="*/ 93382 w 165042"/>
              <a:gd name="connsiteY1727" fmla="*/ 67590 h 166500"/>
              <a:gd name="connsiteX1728" fmla="*/ 92400 w 165042"/>
              <a:gd name="connsiteY1728" fmla="*/ 69685 h 166500"/>
              <a:gd name="connsiteX1729" fmla="*/ 93748 w 165042"/>
              <a:gd name="connsiteY1729" fmla="*/ 68541 h 166500"/>
              <a:gd name="connsiteX1730" fmla="*/ 92325 w 165042"/>
              <a:gd name="connsiteY1730" fmla="*/ 68967 h 166500"/>
              <a:gd name="connsiteX1731" fmla="*/ 91903 w 165042"/>
              <a:gd name="connsiteY1731" fmla="*/ 68489 h 166500"/>
              <a:gd name="connsiteX1732" fmla="*/ 92914 w 165042"/>
              <a:gd name="connsiteY1732" fmla="*/ 67460 h 166500"/>
              <a:gd name="connsiteX1733" fmla="*/ 91093 w 165042"/>
              <a:gd name="connsiteY1733" fmla="*/ 68484 h 166500"/>
              <a:gd name="connsiteX1734" fmla="*/ 91069 w 165042"/>
              <a:gd name="connsiteY1734" fmla="*/ 67334 h 166500"/>
              <a:gd name="connsiteX1735" fmla="*/ 91110 w 165042"/>
              <a:gd name="connsiteY1735" fmla="*/ 67168 h 166500"/>
              <a:gd name="connsiteX1736" fmla="*/ 90832 w 165042"/>
              <a:gd name="connsiteY1736" fmla="*/ 66831 h 166500"/>
              <a:gd name="connsiteX1737" fmla="*/ 90430 w 165042"/>
              <a:gd name="connsiteY1737" fmla="*/ 66336 h 166500"/>
              <a:gd name="connsiteX1738" fmla="*/ 90949 w 165042"/>
              <a:gd name="connsiteY1738" fmla="*/ 64811 h 166500"/>
              <a:gd name="connsiteX1739" fmla="*/ 88148 w 165042"/>
              <a:gd name="connsiteY1739" fmla="*/ 67561 h 166500"/>
              <a:gd name="connsiteX1740" fmla="*/ 89597 w 165042"/>
              <a:gd name="connsiteY1740" fmla="*/ 67746 h 166500"/>
              <a:gd name="connsiteX1741" fmla="*/ 90103 w 165042"/>
              <a:gd name="connsiteY1741" fmla="*/ 66295 h 166500"/>
              <a:gd name="connsiteX1742" fmla="*/ 90834 w 165042"/>
              <a:gd name="connsiteY1742" fmla="*/ 66833 h 166500"/>
              <a:gd name="connsiteX1743" fmla="*/ 90008 w 165042"/>
              <a:gd name="connsiteY1743" fmla="*/ 68224 h 166500"/>
              <a:gd name="connsiteX1744" fmla="*/ 89609 w 165042"/>
              <a:gd name="connsiteY1744" fmla="*/ 69007 h 166500"/>
              <a:gd name="connsiteX1745" fmla="*/ 84557 w 165042"/>
              <a:gd name="connsiteY1745" fmla="*/ 67268 h 166500"/>
              <a:gd name="connsiteX1746" fmla="*/ 83997 w 165042"/>
              <a:gd name="connsiteY1746" fmla="*/ 67526 h 166500"/>
              <a:gd name="connsiteX1747" fmla="*/ 88693 w 165042"/>
              <a:gd name="connsiteY1747" fmla="*/ 71600 h 166500"/>
              <a:gd name="connsiteX1748" fmla="*/ 90927 w 165042"/>
              <a:gd name="connsiteY1748" fmla="*/ 71549 h 166500"/>
              <a:gd name="connsiteX1749" fmla="*/ 90707 w 165042"/>
              <a:gd name="connsiteY1749" fmla="*/ 72448 h 166500"/>
              <a:gd name="connsiteX1750" fmla="*/ 94920 w 165042"/>
              <a:gd name="connsiteY1750" fmla="*/ 69168 h 166500"/>
              <a:gd name="connsiteX1751" fmla="*/ 92400 w 165042"/>
              <a:gd name="connsiteY1751" fmla="*/ 69685 h 166500"/>
              <a:gd name="connsiteX1752" fmla="*/ 96037 w 165042"/>
              <a:gd name="connsiteY1752" fmla="*/ 74291 h 166500"/>
              <a:gd name="connsiteX1753" fmla="*/ 97406 w 165042"/>
              <a:gd name="connsiteY1753" fmla="*/ 70769 h 166500"/>
              <a:gd name="connsiteX1754" fmla="*/ 96037 w 165042"/>
              <a:gd name="connsiteY1754" fmla="*/ 74291 h 166500"/>
              <a:gd name="connsiteX1755" fmla="*/ 153115 w 165042"/>
              <a:gd name="connsiteY1755" fmla="*/ 131494 h 166500"/>
              <a:gd name="connsiteX1756" fmla="*/ 153327 w 165042"/>
              <a:gd name="connsiteY1756" fmla="*/ 129038 h 166500"/>
              <a:gd name="connsiteX1757" fmla="*/ 153115 w 165042"/>
              <a:gd name="connsiteY1757" fmla="*/ 131494 h 166500"/>
              <a:gd name="connsiteX1758" fmla="*/ 101896 w 165042"/>
              <a:gd name="connsiteY1758" fmla="*/ 150822 h 166500"/>
              <a:gd name="connsiteX1759" fmla="*/ 96428 w 165042"/>
              <a:gd name="connsiteY1759" fmla="*/ 151308 h 166500"/>
              <a:gd name="connsiteX1760" fmla="*/ 103472 w 165042"/>
              <a:gd name="connsiteY1760" fmla="*/ 151944 h 166500"/>
              <a:gd name="connsiteX1761" fmla="*/ 101896 w 165042"/>
              <a:gd name="connsiteY1761" fmla="*/ 150822 h 166500"/>
              <a:gd name="connsiteX1762" fmla="*/ 95533 w 165042"/>
              <a:gd name="connsiteY1762" fmla="*/ 152323 h 166500"/>
              <a:gd name="connsiteX1763" fmla="*/ 101933 w 165042"/>
              <a:gd name="connsiteY1763" fmla="*/ 153347 h 166500"/>
              <a:gd name="connsiteX1764" fmla="*/ 102434 w 165042"/>
              <a:gd name="connsiteY1764" fmla="*/ 152425 h 166500"/>
              <a:gd name="connsiteX1765" fmla="*/ 95533 w 165042"/>
              <a:gd name="connsiteY1765" fmla="*/ 152323 h 166500"/>
              <a:gd name="connsiteX1766" fmla="*/ 106155 w 165042"/>
              <a:gd name="connsiteY1766" fmla="*/ 153129 h 166500"/>
              <a:gd name="connsiteX1767" fmla="*/ 101915 w 165042"/>
              <a:gd name="connsiteY1767" fmla="*/ 154413 h 166500"/>
              <a:gd name="connsiteX1768" fmla="*/ 99718 w 165042"/>
              <a:gd name="connsiteY1768" fmla="*/ 153926 h 166500"/>
              <a:gd name="connsiteX1769" fmla="*/ 102860 w 165042"/>
              <a:gd name="connsiteY1769" fmla="*/ 155358 h 166500"/>
              <a:gd name="connsiteX1770" fmla="*/ 105540 w 165042"/>
              <a:gd name="connsiteY1770" fmla="*/ 154385 h 166500"/>
              <a:gd name="connsiteX1771" fmla="*/ 106847 w 165042"/>
              <a:gd name="connsiteY1771" fmla="*/ 153551 h 166500"/>
              <a:gd name="connsiteX1772" fmla="*/ 106155 w 165042"/>
              <a:gd name="connsiteY1772" fmla="*/ 153129 h 166500"/>
              <a:gd name="connsiteX1773" fmla="*/ 121737 w 165042"/>
              <a:gd name="connsiteY1773" fmla="*/ 132478 h 166500"/>
              <a:gd name="connsiteX1774" fmla="*/ 124278 w 165042"/>
              <a:gd name="connsiteY1774" fmla="*/ 132807 h 166500"/>
              <a:gd name="connsiteX1775" fmla="*/ 124612 w 165042"/>
              <a:gd name="connsiteY1775" fmla="*/ 130967 h 166500"/>
              <a:gd name="connsiteX1776" fmla="*/ 121737 w 165042"/>
              <a:gd name="connsiteY1776" fmla="*/ 132478 h 166500"/>
              <a:gd name="connsiteX1777" fmla="*/ 126414 w 165042"/>
              <a:gd name="connsiteY1777" fmla="*/ 132092 h 166500"/>
              <a:gd name="connsiteX1778" fmla="*/ 125218 w 165042"/>
              <a:gd name="connsiteY1778" fmla="*/ 132903 h 166500"/>
              <a:gd name="connsiteX1779" fmla="*/ 126414 w 165042"/>
              <a:gd name="connsiteY1779" fmla="*/ 132092 h 166500"/>
              <a:gd name="connsiteX1780" fmla="*/ 132037 w 165042"/>
              <a:gd name="connsiteY1780" fmla="*/ 130823 h 166500"/>
              <a:gd name="connsiteX1781" fmla="*/ 129895 w 165042"/>
              <a:gd name="connsiteY1781" fmla="*/ 132497 h 166500"/>
              <a:gd name="connsiteX1782" fmla="*/ 132518 w 165042"/>
              <a:gd name="connsiteY1782" fmla="*/ 131923 h 166500"/>
              <a:gd name="connsiteX1783" fmla="*/ 132037 w 165042"/>
              <a:gd name="connsiteY1783" fmla="*/ 130823 h 166500"/>
              <a:gd name="connsiteX1784" fmla="*/ 138144 w 165042"/>
              <a:gd name="connsiteY1784" fmla="*/ 130674 h 166500"/>
              <a:gd name="connsiteX1785" fmla="*/ 135081 w 165042"/>
              <a:gd name="connsiteY1785" fmla="*/ 131875 h 166500"/>
              <a:gd name="connsiteX1786" fmla="*/ 135350 w 165042"/>
              <a:gd name="connsiteY1786" fmla="*/ 132622 h 166500"/>
              <a:gd name="connsiteX1787" fmla="*/ 136078 w 165042"/>
              <a:gd name="connsiteY1787" fmla="*/ 132692 h 166500"/>
              <a:gd name="connsiteX1788" fmla="*/ 139638 w 165042"/>
              <a:gd name="connsiteY1788" fmla="*/ 131195 h 166500"/>
              <a:gd name="connsiteX1789" fmla="*/ 141616 w 165042"/>
              <a:gd name="connsiteY1789" fmla="*/ 129689 h 166500"/>
              <a:gd name="connsiteX1790" fmla="*/ 138144 w 165042"/>
              <a:gd name="connsiteY1790" fmla="*/ 130674 h 166500"/>
              <a:gd name="connsiteX1791" fmla="*/ 141370 w 165042"/>
              <a:gd name="connsiteY1791" fmla="*/ 129571 h 166500"/>
              <a:gd name="connsiteX1792" fmla="*/ 144715 w 165042"/>
              <a:gd name="connsiteY1792" fmla="*/ 129644 h 166500"/>
              <a:gd name="connsiteX1793" fmla="*/ 141370 w 165042"/>
              <a:gd name="connsiteY1793" fmla="*/ 129571 h 166500"/>
              <a:gd name="connsiteX1794" fmla="*/ 152911 w 165042"/>
              <a:gd name="connsiteY1794" fmla="*/ 133775 h 166500"/>
              <a:gd name="connsiteX1795" fmla="*/ 153908 w 165042"/>
              <a:gd name="connsiteY1795" fmla="*/ 134419 h 166500"/>
              <a:gd name="connsiteX1796" fmla="*/ 151225 w 165042"/>
              <a:gd name="connsiteY1796" fmla="*/ 133427 h 166500"/>
              <a:gd name="connsiteX1797" fmla="*/ 147402 w 165042"/>
              <a:gd name="connsiteY1797" fmla="*/ 133734 h 166500"/>
              <a:gd name="connsiteX1798" fmla="*/ 152911 w 165042"/>
              <a:gd name="connsiteY1798" fmla="*/ 133775 h 166500"/>
              <a:gd name="connsiteX1799" fmla="*/ 145927 w 165042"/>
              <a:gd name="connsiteY1799" fmla="*/ 132212 h 166500"/>
              <a:gd name="connsiteX1800" fmla="*/ 145204 w 165042"/>
              <a:gd name="connsiteY1800" fmla="*/ 131071 h 166500"/>
              <a:gd name="connsiteX1801" fmla="*/ 147919 w 165042"/>
              <a:gd name="connsiteY1801" fmla="*/ 131452 h 166500"/>
              <a:gd name="connsiteX1802" fmla="*/ 148035 w 165042"/>
              <a:gd name="connsiteY1802" fmla="*/ 131906 h 166500"/>
              <a:gd name="connsiteX1803" fmla="*/ 150847 w 165042"/>
              <a:gd name="connsiteY1803" fmla="*/ 131618 h 166500"/>
              <a:gd name="connsiteX1804" fmla="*/ 149394 w 165042"/>
              <a:gd name="connsiteY1804" fmla="*/ 130530 h 166500"/>
              <a:gd name="connsiteX1805" fmla="*/ 148690 w 165042"/>
              <a:gd name="connsiteY1805" fmla="*/ 130160 h 166500"/>
              <a:gd name="connsiteX1806" fmla="*/ 152505 w 165042"/>
              <a:gd name="connsiteY1806" fmla="*/ 127602 h 166500"/>
              <a:gd name="connsiteX1807" fmla="*/ 149474 w 165042"/>
              <a:gd name="connsiteY1807" fmla="*/ 128969 h 166500"/>
              <a:gd name="connsiteX1808" fmla="*/ 145094 w 165042"/>
              <a:gd name="connsiteY1808" fmla="*/ 129869 h 166500"/>
              <a:gd name="connsiteX1809" fmla="*/ 147746 w 165042"/>
              <a:gd name="connsiteY1809" fmla="*/ 129581 h 166500"/>
              <a:gd name="connsiteX1810" fmla="*/ 148227 w 165042"/>
              <a:gd name="connsiteY1810" fmla="*/ 130597 h 166500"/>
              <a:gd name="connsiteX1811" fmla="*/ 146615 w 165042"/>
              <a:gd name="connsiteY1811" fmla="*/ 130306 h 166500"/>
              <a:gd name="connsiteX1812" fmla="*/ 146787 w 165042"/>
              <a:gd name="connsiteY1812" fmla="*/ 131020 h 166500"/>
              <a:gd name="connsiteX1813" fmla="*/ 144599 w 165042"/>
              <a:gd name="connsiteY1813" fmla="*/ 130792 h 166500"/>
              <a:gd name="connsiteX1814" fmla="*/ 145927 w 165042"/>
              <a:gd name="connsiteY1814" fmla="*/ 132212 h 166500"/>
              <a:gd name="connsiteX1815" fmla="*/ 141733 w 165042"/>
              <a:gd name="connsiteY1815" fmla="*/ 135943 h 166500"/>
              <a:gd name="connsiteX1816" fmla="*/ 144464 w 165042"/>
              <a:gd name="connsiteY1816" fmla="*/ 133783 h 166500"/>
              <a:gd name="connsiteX1817" fmla="*/ 143532 w 165042"/>
              <a:gd name="connsiteY1817" fmla="*/ 132471 h 166500"/>
              <a:gd name="connsiteX1818" fmla="*/ 143314 w 165042"/>
              <a:gd name="connsiteY1818" fmla="*/ 133672 h 166500"/>
              <a:gd name="connsiteX1819" fmla="*/ 141164 w 165042"/>
              <a:gd name="connsiteY1819" fmla="*/ 133644 h 166500"/>
              <a:gd name="connsiteX1820" fmla="*/ 141137 w 165042"/>
              <a:gd name="connsiteY1820" fmla="*/ 134849 h 166500"/>
              <a:gd name="connsiteX1821" fmla="*/ 138296 w 165042"/>
              <a:gd name="connsiteY1821" fmla="*/ 135577 h 166500"/>
              <a:gd name="connsiteX1822" fmla="*/ 141733 w 165042"/>
              <a:gd name="connsiteY1822" fmla="*/ 135943 h 166500"/>
              <a:gd name="connsiteX1823" fmla="*/ 132338 w 165042"/>
              <a:gd name="connsiteY1823" fmla="*/ 137492 h 166500"/>
              <a:gd name="connsiteX1824" fmla="*/ 137890 w 165042"/>
              <a:gd name="connsiteY1824" fmla="*/ 135745 h 166500"/>
              <a:gd name="connsiteX1825" fmla="*/ 137111 w 165042"/>
              <a:gd name="connsiteY1825" fmla="*/ 134331 h 166500"/>
              <a:gd name="connsiteX1826" fmla="*/ 140462 w 165042"/>
              <a:gd name="connsiteY1826" fmla="*/ 133780 h 166500"/>
              <a:gd name="connsiteX1827" fmla="*/ 140911 w 165042"/>
              <a:gd name="connsiteY1827" fmla="*/ 133000 h 166500"/>
              <a:gd name="connsiteX1828" fmla="*/ 142435 w 165042"/>
              <a:gd name="connsiteY1828" fmla="*/ 132694 h 166500"/>
              <a:gd name="connsiteX1829" fmla="*/ 143009 w 165042"/>
              <a:gd name="connsiteY1829" fmla="*/ 131851 h 166500"/>
              <a:gd name="connsiteX1830" fmla="*/ 144107 w 165042"/>
              <a:gd name="connsiteY1830" fmla="*/ 130989 h 166500"/>
              <a:gd name="connsiteX1831" fmla="*/ 141789 w 165042"/>
              <a:gd name="connsiteY1831" fmla="*/ 130497 h 166500"/>
              <a:gd name="connsiteX1832" fmla="*/ 142303 w 165042"/>
              <a:gd name="connsiteY1832" fmla="*/ 132096 h 166500"/>
              <a:gd name="connsiteX1833" fmla="*/ 139615 w 165042"/>
              <a:gd name="connsiteY1833" fmla="*/ 131832 h 166500"/>
              <a:gd name="connsiteX1834" fmla="*/ 139917 w 165042"/>
              <a:gd name="connsiteY1834" fmla="*/ 133041 h 166500"/>
              <a:gd name="connsiteX1835" fmla="*/ 137169 w 165042"/>
              <a:gd name="connsiteY1835" fmla="*/ 132685 h 166500"/>
              <a:gd name="connsiteX1836" fmla="*/ 137995 w 165042"/>
              <a:gd name="connsiteY1836" fmla="*/ 133946 h 166500"/>
              <a:gd name="connsiteX1837" fmla="*/ 134462 w 165042"/>
              <a:gd name="connsiteY1837" fmla="*/ 134498 h 166500"/>
              <a:gd name="connsiteX1838" fmla="*/ 135946 w 165042"/>
              <a:gd name="connsiteY1838" fmla="*/ 134813 h 166500"/>
              <a:gd name="connsiteX1839" fmla="*/ 135524 w 165042"/>
              <a:gd name="connsiteY1839" fmla="*/ 136454 h 166500"/>
              <a:gd name="connsiteX1840" fmla="*/ 134060 w 165042"/>
              <a:gd name="connsiteY1840" fmla="*/ 135185 h 166500"/>
              <a:gd name="connsiteX1841" fmla="*/ 132479 w 165042"/>
              <a:gd name="connsiteY1841" fmla="*/ 136937 h 166500"/>
              <a:gd name="connsiteX1842" fmla="*/ 132210 w 165042"/>
              <a:gd name="connsiteY1842" fmla="*/ 135820 h 166500"/>
              <a:gd name="connsiteX1843" fmla="*/ 130897 w 165042"/>
              <a:gd name="connsiteY1843" fmla="*/ 136771 h 166500"/>
              <a:gd name="connsiteX1844" fmla="*/ 132338 w 165042"/>
              <a:gd name="connsiteY1844" fmla="*/ 137492 h 166500"/>
              <a:gd name="connsiteX1845" fmla="*/ 130450 w 165042"/>
              <a:gd name="connsiteY1845" fmla="*/ 137223 h 166500"/>
              <a:gd name="connsiteX1846" fmla="*/ 131284 w 165042"/>
              <a:gd name="connsiteY1846" fmla="*/ 135161 h 166500"/>
              <a:gd name="connsiteX1847" fmla="*/ 129027 w 165042"/>
              <a:gd name="connsiteY1847" fmla="*/ 136473 h 166500"/>
              <a:gd name="connsiteX1848" fmla="*/ 130450 w 165042"/>
              <a:gd name="connsiteY1848" fmla="*/ 137223 h 166500"/>
              <a:gd name="connsiteX1849" fmla="*/ 129191 w 165042"/>
              <a:gd name="connsiteY1849" fmla="*/ 137525 h 166500"/>
              <a:gd name="connsiteX1850" fmla="*/ 129237 w 165042"/>
              <a:gd name="connsiteY1850" fmla="*/ 136881 h 166500"/>
              <a:gd name="connsiteX1851" fmla="*/ 128881 w 165042"/>
              <a:gd name="connsiteY1851" fmla="*/ 135272 h 166500"/>
              <a:gd name="connsiteX1852" fmla="*/ 132681 w 165042"/>
              <a:gd name="connsiteY1852" fmla="*/ 134693 h 166500"/>
              <a:gd name="connsiteX1853" fmla="*/ 134336 w 165042"/>
              <a:gd name="connsiteY1853" fmla="*/ 132709 h 166500"/>
              <a:gd name="connsiteX1854" fmla="*/ 132700 w 165042"/>
              <a:gd name="connsiteY1854" fmla="*/ 133771 h 166500"/>
              <a:gd name="connsiteX1855" fmla="*/ 130234 w 165042"/>
              <a:gd name="connsiteY1855" fmla="*/ 133372 h 166500"/>
              <a:gd name="connsiteX1856" fmla="*/ 129595 w 165042"/>
              <a:gd name="connsiteY1856" fmla="*/ 134128 h 166500"/>
              <a:gd name="connsiteX1857" fmla="*/ 127560 w 165042"/>
              <a:gd name="connsiteY1857" fmla="*/ 136481 h 166500"/>
              <a:gd name="connsiteX1858" fmla="*/ 126781 w 165042"/>
              <a:gd name="connsiteY1858" fmla="*/ 135661 h 166500"/>
              <a:gd name="connsiteX1859" fmla="*/ 123889 w 165042"/>
              <a:gd name="connsiteY1859" fmla="*/ 135025 h 166500"/>
              <a:gd name="connsiteX1860" fmla="*/ 124590 w 165042"/>
              <a:gd name="connsiteY1860" fmla="*/ 134107 h 166500"/>
              <a:gd name="connsiteX1861" fmla="*/ 123190 w 165042"/>
              <a:gd name="connsiteY1861" fmla="*/ 134417 h 166500"/>
              <a:gd name="connsiteX1862" fmla="*/ 121693 w 165042"/>
              <a:gd name="connsiteY1862" fmla="*/ 133559 h 166500"/>
              <a:gd name="connsiteX1863" fmla="*/ 119964 w 165042"/>
              <a:gd name="connsiteY1863" fmla="*/ 133091 h 166500"/>
              <a:gd name="connsiteX1864" fmla="*/ 123214 w 165042"/>
              <a:gd name="connsiteY1864" fmla="*/ 134814 h 166500"/>
              <a:gd name="connsiteX1865" fmla="*/ 122342 w 165042"/>
              <a:gd name="connsiteY1865" fmla="*/ 138481 h 166500"/>
              <a:gd name="connsiteX1866" fmla="*/ 121443 w 165042"/>
              <a:gd name="connsiteY1866" fmla="*/ 137804 h 166500"/>
              <a:gd name="connsiteX1867" fmla="*/ 121967 w 165042"/>
              <a:gd name="connsiteY1867" fmla="*/ 138551 h 166500"/>
              <a:gd name="connsiteX1868" fmla="*/ 121453 w 165042"/>
              <a:gd name="connsiteY1868" fmla="*/ 138481 h 166500"/>
              <a:gd name="connsiteX1869" fmla="*/ 120423 w 165042"/>
              <a:gd name="connsiteY1869" fmla="*/ 139997 h 166500"/>
              <a:gd name="connsiteX1870" fmla="*/ 120391 w 165042"/>
              <a:gd name="connsiteY1870" fmla="*/ 138499 h 166500"/>
              <a:gd name="connsiteX1871" fmla="*/ 117564 w 165042"/>
              <a:gd name="connsiteY1871" fmla="*/ 143459 h 166500"/>
              <a:gd name="connsiteX1872" fmla="*/ 118806 w 165042"/>
              <a:gd name="connsiteY1872" fmla="*/ 139997 h 166500"/>
              <a:gd name="connsiteX1873" fmla="*/ 119029 w 165042"/>
              <a:gd name="connsiteY1873" fmla="*/ 139668 h 166500"/>
              <a:gd name="connsiteX1874" fmla="*/ 119154 w 165042"/>
              <a:gd name="connsiteY1874" fmla="*/ 139070 h 166500"/>
              <a:gd name="connsiteX1875" fmla="*/ 118863 w 165042"/>
              <a:gd name="connsiteY1875" fmla="*/ 139681 h 166500"/>
              <a:gd name="connsiteX1876" fmla="*/ 117936 w 165042"/>
              <a:gd name="connsiteY1876" fmla="*/ 139204 h 166500"/>
              <a:gd name="connsiteX1877" fmla="*/ 117751 w 165042"/>
              <a:gd name="connsiteY1877" fmla="*/ 139366 h 166500"/>
              <a:gd name="connsiteX1878" fmla="*/ 116916 w 165042"/>
              <a:gd name="connsiteY1878" fmla="*/ 140410 h 166500"/>
              <a:gd name="connsiteX1879" fmla="*/ 114770 w 165042"/>
              <a:gd name="connsiteY1879" fmla="*/ 142448 h 166500"/>
              <a:gd name="connsiteX1880" fmla="*/ 115784 w 165042"/>
              <a:gd name="connsiteY1880" fmla="*/ 143315 h 166500"/>
              <a:gd name="connsiteX1881" fmla="*/ 117287 w 165042"/>
              <a:gd name="connsiteY1881" fmla="*/ 143611 h 166500"/>
              <a:gd name="connsiteX1882" fmla="*/ 117268 w 165042"/>
              <a:gd name="connsiteY1882" fmla="*/ 145229 h 166500"/>
              <a:gd name="connsiteX1883" fmla="*/ 114922 w 165042"/>
              <a:gd name="connsiteY1883" fmla="*/ 143894 h 166500"/>
              <a:gd name="connsiteX1884" fmla="*/ 113403 w 165042"/>
              <a:gd name="connsiteY1884" fmla="*/ 145020 h 166500"/>
              <a:gd name="connsiteX1885" fmla="*/ 114186 w 165042"/>
              <a:gd name="connsiteY1885" fmla="*/ 146313 h 166500"/>
              <a:gd name="connsiteX1886" fmla="*/ 116697 w 165042"/>
              <a:gd name="connsiteY1886" fmla="*/ 146272 h 166500"/>
              <a:gd name="connsiteX1887" fmla="*/ 116099 w 165042"/>
              <a:gd name="connsiteY1887" fmla="*/ 148908 h 166500"/>
              <a:gd name="connsiteX1888" fmla="*/ 112567 w 165042"/>
              <a:gd name="connsiteY1888" fmla="*/ 150077 h 166500"/>
              <a:gd name="connsiteX1889" fmla="*/ 116214 w 165042"/>
              <a:gd name="connsiteY1889" fmla="*/ 149020 h 166500"/>
              <a:gd name="connsiteX1890" fmla="*/ 117967 w 165042"/>
              <a:gd name="connsiteY1890" fmla="*/ 147115 h 166500"/>
              <a:gd name="connsiteX1891" fmla="*/ 121795 w 165042"/>
              <a:gd name="connsiteY1891" fmla="*/ 145455 h 166500"/>
              <a:gd name="connsiteX1892" fmla="*/ 123899 w 165042"/>
              <a:gd name="connsiteY1892" fmla="*/ 143903 h 166500"/>
              <a:gd name="connsiteX1893" fmla="*/ 122727 w 165042"/>
              <a:gd name="connsiteY1893" fmla="*/ 144041 h 166500"/>
              <a:gd name="connsiteX1894" fmla="*/ 125309 w 165042"/>
              <a:gd name="connsiteY1894" fmla="*/ 141321 h 166500"/>
              <a:gd name="connsiteX1895" fmla="*/ 122028 w 165042"/>
              <a:gd name="connsiteY1895" fmla="*/ 143017 h 166500"/>
              <a:gd name="connsiteX1896" fmla="*/ 122501 w 165042"/>
              <a:gd name="connsiteY1896" fmla="*/ 140004 h 166500"/>
              <a:gd name="connsiteX1897" fmla="*/ 122154 w 165042"/>
              <a:gd name="connsiteY1897" fmla="*/ 139966 h 166500"/>
              <a:gd name="connsiteX1898" fmla="*/ 121449 w 165042"/>
              <a:gd name="connsiteY1898" fmla="*/ 143121 h 166500"/>
              <a:gd name="connsiteX1899" fmla="*/ 120810 w 165042"/>
              <a:gd name="connsiteY1899" fmla="*/ 142972 h 166500"/>
              <a:gd name="connsiteX1900" fmla="*/ 121436 w 165042"/>
              <a:gd name="connsiteY1900" fmla="*/ 139046 h 166500"/>
              <a:gd name="connsiteX1901" fmla="*/ 122256 w 165042"/>
              <a:gd name="connsiteY1901" fmla="*/ 139065 h 166500"/>
              <a:gd name="connsiteX1902" fmla="*/ 122878 w 165042"/>
              <a:gd name="connsiteY1902" fmla="*/ 138861 h 166500"/>
              <a:gd name="connsiteX1903" fmla="*/ 123291 w 165042"/>
              <a:gd name="connsiteY1903" fmla="*/ 136187 h 166500"/>
              <a:gd name="connsiteX1904" fmla="*/ 123723 w 165042"/>
              <a:gd name="connsiteY1904" fmla="*/ 137674 h 166500"/>
              <a:gd name="connsiteX1905" fmla="*/ 123527 w 165042"/>
              <a:gd name="connsiteY1905" fmla="*/ 135940 h 166500"/>
              <a:gd name="connsiteX1906" fmla="*/ 124965 w 165042"/>
              <a:gd name="connsiteY1906" fmla="*/ 135758 h 166500"/>
              <a:gd name="connsiteX1907" fmla="*/ 125595 w 165042"/>
              <a:gd name="connsiteY1907" fmla="*/ 137843 h 166500"/>
              <a:gd name="connsiteX1908" fmla="*/ 125179 w 165042"/>
              <a:gd name="connsiteY1908" fmla="*/ 137394 h 166500"/>
              <a:gd name="connsiteX1909" fmla="*/ 126991 w 165042"/>
              <a:gd name="connsiteY1909" fmla="*/ 136166 h 166500"/>
              <a:gd name="connsiteX1910" fmla="*/ 126399 w 165042"/>
              <a:gd name="connsiteY1910" fmla="*/ 137501 h 166500"/>
              <a:gd name="connsiteX1911" fmla="*/ 127084 w 165042"/>
              <a:gd name="connsiteY1911" fmla="*/ 136319 h 166500"/>
              <a:gd name="connsiteX1912" fmla="*/ 129191 w 165042"/>
              <a:gd name="connsiteY1912" fmla="*/ 137525 h 166500"/>
              <a:gd name="connsiteX1913" fmla="*/ 121807 w 165042"/>
              <a:gd name="connsiteY1913" fmla="*/ 151063 h 166500"/>
              <a:gd name="connsiteX1914" fmla="*/ 124908 w 165042"/>
              <a:gd name="connsiteY1914" fmla="*/ 150419 h 166500"/>
              <a:gd name="connsiteX1915" fmla="*/ 123940 w 165042"/>
              <a:gd name="connsiteY1915" fmla="*/ 149743 h 166500"/>
              <a:gd name="connsiteX1916" fmla="*/ 126220 w 165042"/>
              <a:gd name="connsiteY1916" fmla="*/ 149039 h 166500"/>
              <a:gd name="connsiteX1917" fmla="*/ 127017 w 165042"/>
              <a:gd name="connsiteY1917" fmla="*/ 145628 h 166500"/>
              <a:gd name="connsiteX1918" fmla="*/ 126835 w 165042"/>
              <a:gd name="connsiteY1918" fmla="*/ 145604 h 166500"/>
              <a:gd name="connsiteX1919" fmla="*/ 125602 w 165042"/>
              <a:gd name="connsiteY1919" fmla="*/ 147833 h 166500"/>
              <a:gd name="connsiteX1920" fmla="*/ 126664 w 165042"/>
              <a:gd name="connsiteY1920" fmla="*/ 143944 h 166500"/>
              <a:gd name="connsiteX1921" fmla="*/ 124166 w 165042"/>
              <a:gd name="connsiteY1921" fmla="*/ 146928 h 166500"/>
              <a:gd name="connsiteX1922" fmla="*/ 126669 w 165042"/>
              <a:gd name="connsiteY1922" fmla="*/ 142243 h 166500"/>
              <a:gd name="connsiteX1923" fmla="*/ 122916 w 165042"/>
              <a:gd name="connsiteY1923" fmla="*/ 146085 h 166500"/>
              <a:gd name="connsiteX1924" fmla="*/ 121067 w 165042"/>
              <a:gd name="connsiteY1924" fmla="*/ 146280 h 166500"/>
              <a:gd name="connsiteX1925" fmla="*/ 121777 w 165042"/>
              <a:gd name="connsiteY1925" fmla="*/ 147560 h 166500"/>
              <a:gd name="connsiteX1926" fmla="*/ 118018 w 165042"/>
              <a:gd name="connsiteY1926" fmla="*/ 148055 h 166500"/>
              <a:gd name="connsiteX1927" fmla="*/ 116882 w 165042"/>
              <a:gd name="connsiteY1927" fmla="*/ 150025 h 166500"/>
              <a:gd name="connsiteX1928" fmla="*/ 118972 w 165042"/>
              <a:gd name="connsiteY1928" fmla="*/ 149544 h 166500"/>
              <a:gd name="connsiteX1929" fmla="*/ 122823 w 165042"/>
              <a:gd name="connsiteY1929" fmla="*/ 147713 h 166500"/>
              <a:gd name="connsiteX1930" fmla="*/ 125568 w 165042"/>
              <a:gd name="connsiteY1930" fmla="*/ 147865 h 166500"/>
              <a:gd name="connsiteX1931" fmla="*/ 122806 w 165042"/>
              <a:gd name="connsiteY1931" fmla="*/ 148662 h 166500"/>
              <a:gd name="connsiteX1932" fmla="*/ 122811 w 165042"/>
              <a:gd name="connsiteY1932" fmla="*/ 149770 h 166500"/>
              <a:gd name="connsiteX1933" fmla="*/ 120230 w 165042"/>
              <a:gd name="connsiteY1933" fmla="*/ 149515 h 166500"/>
              <a:gd name="connsiteX1934" fmla="*/ 121807 w 165042"/>
              <a:gd name="connsiteY1934" fmla="*/ 151063 h 166500"/>
              <a:gd name="connsiteX1935" fmla="*/ 120144 w 165042"/>
              <a:gd name="connsiteY1935" fmla="*/ 158928 h 166500"/>
              <a:gd name="connsiteX1936" fmla="*/ 120144 w 165042"/>
              <a:gd name="connsiteY1936" fmla="*/ 158928 h 166500"/>
              <a:gd name="connsiteX1937" fmla="*/ 120144 w 165042"/>
              <a:gd name="connsiteY1937" fmla="*/ 158928 h 166500"/>
              <a:gd name="connsiteX1938" fmla="*/ 114522 w 165042"/>
              <a:gd name="connsiteY1938" fmla="*/ 153686 h 166500"/>
              <a:gd name="connsiteX1939" fmla="*/ 113812 w 165042"/>
              <a:gd name="connsiteY1939" fmla="*/ 154654 h 166500"/>
              <a:gd name="connsiteX1940" fmla="*/ 115647 w 165042"/>
              <a:gd name="connsiteY1940" fmla="*/ 154581 h 166500"/>
              <a:gd name="connsiteX1941" fmla="*/ 115142 w 165042"/>
              <a:gd name="connsiteY1941" fmla="*/ 155906 h 166500"/>
              <a:gd name="connsiteX1942" fmla="*/ 115174 w 165042"/>
              <a:gd name="connsiteY1942" fmla="*/ 156227 h 166500"/>
              <a:gd name="connsiteX1943" fmla="*/ 116416 w 165042"/>
              <a:gd name="connsiteY1943" fmla="*/ 156023 h 166500"/>
              <a:gd name="connsiteX1944" fmla="*/ 115133 w 165042"/>
              <a:gd name="connsiteY1944" fmla="*/ 157047 h 166500"/>
              <a:gd name="connsiteX1945" fmla="*/ 118215 w 165042"/>
              <a:gd name="connsiteY1945" fmla="*/ 158026 h 166500"/>
              <a:gd name="connsiteX1946" fmla="*/ 117484 w 165042"/>
              <a:gd name="connsiteY1946" fmla="*/ 158743 h 166500"/>
              <a:gd name="connsiteX1947" fmla="*/ 116296 w 165042"/>
              <a:gd name="connsiteY1947" fmla="*/ 158928 h 166500"/>
              <a:gd name="connsiteX1948" fmla="*/ 115101 w 165042"/>
              <a:gd name="connsiteY1948" fmla="*/ 158070 h 166500"/>
              <a:gd name="connsiteX1949" fmla="*/ 117432 w 165042"/>
              <a:gd name="connsiteY1949" fmla="*/ 159747 h 166500"/>
              <a:gd name="connsiteX1950" fmla="*/ 118462 w 165042"/>
              <a:gd name="connsiteY1950" fmla="*/ 159358 h 166500"/>
              <a:gd name="connsiteX1951" fmla="*/ 120655 w 165042"/>
              <a:gd name="connsiteY1951" fmla="*/ 160369 h 166500"/>
              <a:gd name="connsiteX1952" fmla="*/ 117689 w 165042"/>
              <a:gd name="connsiteY1952" fmla="*/ 159043 h 166500"/>
              <a:gd name="connsiteX1953" fmla="*/ 119233 w 165042"/>
              <a:gd name="connsiteY1953" fmla="*/ 158092 h 166500"/>
              <a:gd name="connsiteX1954" fmla="*/ 116382 w 165042"/>
              <a:gd name="connsiteY1954" fmla="*/ 157263 h 166500"/>
              <a:gd name="connsiteX1955" fmla="*/ 116140 w 165042"/>
              <a:gd name="connsiteY1955" fmla="*/ 156318 h 166500"/>
              <a:gd name="connsiteX1956" fmla="*/ 117415 w 165042"/>
              <a:gd name="connsiteY1956" fmla="*/ 156671 h 166500"/>
              <a:gd name="connsiteX1957" fmla="*/ 116404 w 165042"/>
              <a:gd name="connsiteY1957" fmla="*/ 156059 h 166500"/>
              <a:gd name="connsiteX1958" fmla="*/ 118087 w 165042"/>
              <a:gd name="connsiteY1958" fmla="*/ 155456 h 166500"/>
              <a:gd name="connsiteX1959" fmla="*/ 120821 w 165042"/>
              <a:gd name="connsiteY1959" fmla="*/ 151762 h 166500"/>
              <a:gd name="connsiteX1960" fmla="*/ 119671 w 165042"/>
              <a:gd name="connsiteY1960" fmla="*/ 150692 h 166500"/>
              <a:gd name="connsiteX1961" fmla="*/ 117706 w 165042"/>
              <a:gd name="connsiteY1961" fmla="*/ 151762 h 166500"/>
              <a:gd name="connsiteX1962" fmla="*/ 115116 w 165042"/>
              <a:gd name="connsiteY1962" fmla="*/ 150548 h 166500"/>
              <a:gd name="connsiteX1963" fmla="*/ 115464 w 165042"/>
              <a:gd name="connsiteY1963" fmla="*/ 151920 h 166500"/>
              <a:gd name="connsiteX1964" fmla="*/ 111714 w 165042"/>
              <a:gd name="connsiteY1964" fmla="*/ 152556 h 166500"/>
              <a:gd name="connsiteX1965" fmla="*/ 114522 w 165042"/>
              <a:gd name="connsiteY1965" fmla="*/ 153686 h 166500"/>
              <a:gd name="connsiteX1966" fmla="*/ 113302 w 165042"/>
              <a:gd name="connsiteY1966" fmla="*/ 154589 h 166500"/>
              <a:gd name="connsiteX1967" fmla="*/ 111457 w 165042"/>
              <a:gd name="connsiteY1967" fmla="*/ 154469 h 166500"/>
              <a:gd name="connsiteX1968" fmla="*/ 113302 w 165042"/>
              <a:gd name="connsiteY1968" fmla="*/ 154589 h 166500"/>
              <a:gd name="connsiteX1969" fmla="*/ 99268 w 165042"/>
              <a:gd name="connsiteY1969" fmla="*/ 164356 h 166500"/>
              <a:gd name="connsiteX1970" fmla="*/ 99268 w 165042"/>
              <a:gd name="connsiteY1970" fmla="*/ 164356 h 166500"/>
              <a:gd name="connsiteX1971" fmla="*/ 99268 w 165042"/>
              <a:gd name="connsiteY1971" fmla="*/ 164356 h 166500"/>
              <a:gd name="connsiteX1972" fmla="*/ 101089 w 165042"/>
              <a:gd name="connsiteY1972" fmla="*/ 158154 h 166500"/>
              <a:gd name="connsiteX1973" fmla="*/ 100964 w 165042"/>
              <a:gd name="connsiteY1973" fmla="*/ 158817 h 166500"/>
              <a:gd name="connsiteX1974" fmla="*/ 101260 w 165042"/>
              <a:gd name="connsiteY1974" fmla="*/ 158779 h 166500"/>
              <a:gd name="connsiteX1975" fmla="*/ 101149 w 165042"/>
              <a:gd name="connsiteY1975" fmla="*/ 157853 h 166500"/>
              <a:gd name="connsiteX1976" fmla="*/ 105122 w 165042"/>
              <a:gd name="connsiteY1976" fmla="*/ 158377 h 166500"/>
              <a:gd name="connsiteX1977" fmla="*/ 105617 w 165042"/>
              <a:gd name="connsiteY1977" fmla="*/ 157154 h 166500"/>
              <a:gd name="connsiteX1978" fmla="*/ 105505 w 165042"/>
              <a:gd name="connsiteY1978" fmla="*/ 159806 h 166500"/>
              <a:gd name="connsiteX1979" fmla="*/ 106206 w 165042"/>
              <a:gd name="connsiteY1979" fmla="*/ 158360 h 166500"/>
              <a:gd name="connsiteX1980" fmla="*/ 108728 w 165042"/>
              <a:gd name="connsiteY1980" fmla="*/ 158651 h 166500"/>
              <a:gd name="connsiteX1981" fmla="*/ 111810 w 165042"/>
              <a:gd name="connsiteY1981" fmla="*/ 156662 h 166500"/>
              <a:gd name="connsiteX1982" fmla="*/ 109840 w 165042"/>
              <a:gd name="connsiteY1982" fmla="*/ 156059 h 166500"/>
              <a:gd name="connsiteX1983" fmla="*/ 108875 w 165042"/>
              <a:gd name="connsiteY1983" fmla="*/ 157950 h 166500"/>
              <a:gd name="connsiteX1984" fmla="*/ 108157 w 165042"/>
              <a:gd name="connsiteY1984" fmla="*/ 156369 h 166500"/>
              <a:gd name="connsiteX1985" fmla="*/ 106114 w 165042"/>
              <a:gd name="connsiteY1985" fmla="*/ 157978 h 166500"/>
              <a:gd name="connsiteX1986" fmla="*/ 109029 w 165042"/>
              <a:gd name="connsiteY1986" fmla="*/ 155749 h 166500"/>
              <a:gd name="connsiteX1987" fmla="*/ 110720 w 165042"/>
              <a:gd name="connsiteY1987" fmla="*/ 153589 h 166500"/>
              <a:gd name="connsiteX1988" fmla="*/ 107049 w 165042"/>
              <a:gd name="connsiteY1988" fmla="*/ 154140 h 166500"/>
              <a:gd name="connsiteX1989" fmla="*/ 105500 w 165042"/>
              <a:gd name="connsiteY1989" fmla="*/ 156198 h 166500"/>
              <a:gd name="connsiteX1990" fmla="*/ 104388 w 165042"/>
              <a:gd name="connsiteY1990" fmla="*/ 154997 h 166500"/>
              <a:gd name="connsiteX1991" fmla="*/ 103217 w 165042"/>
              <a:gd name="connsiteY1991" fmla="*/ 157476 h 166500"/>
              <a:gd name="connsiteX1992" fmla="*/ 102170 w 165042"/>
              <a:gd name="connsiteY1992" fmla="*/ 155913 h 166500"/>
              <a:gd name="connsiteX1993" fmla="*/ 101159 w 165042"/>
              <a:gd name="connsiteY1993" fmla="*/ 157791 h 166500"/>
              <a:gd name="connsiteX1994" fmla="*/ 97563 w 165042"/>
              <a:gd name="connsiteY1994" fmla="*/ 155459 h 166500"/>
              <a:gd name="connsiteX1995" fmla="*/ 101089 w 165042"/>
              <a:gd name="connsiteY1995" fmla="*/ 158154 h 166500"/>
              <a:gd name="connsiteX1996" fmla="*/ 96876 w 165042"/>
              <a:gd name="connsiteY1996" fmla="*/ 160499 h 166500"/>
              <a:gd name="connsiteX1997" fmla="*/ 95417 w 165042"/>
              <a:gd name="connsiteY1997" fmla="*/ 156700 h 166500"/>
              <a:gd name="connsiteX1998" fmla="*/ 95167 w 165042"/>
              <a:gd name="connsiteY1998" fmla="*/ 156765 h 166500"/>
              <a:gd name="connsiteX1999" fmla="*/ 96876 w 165042"/>
              <a:gd name="connsiteY1999" fmla="*/ 160499 h 166500"/>
              <a:gd name="connsiteX2000" fmla="*/ 95232 w 165042"/>
              <a:gd name="connsiteY2000" fmla="*/ 160230 h 166500"/>
              <a:gd name="connsiteX2001" fmla="*/ 94509 w 165042"/>
              <a:gd name="connsiteY2001" fmla="*/ 157825 h 166500"/>
              <a:gd name="connsiteX2002" fmla="*/ 95232 w 165042"/>
              <a:gd name="connsiteY2002" fmla="*/ 160230 h 166500"/>
              <a:gd name="connsiteX2003" fmla="*/ 101010 w 165042"/>
              <a:gd name="connsiteY2003" fmla="*/ 156037 h 166500"/>
              <a:gd name="connsiteX2004" fmla="*/ 101757 w 165042"/>
              <a:gd name="connsiteY2004" fmla="*/ 155634 h 166500"/>
              <a:gd name="connsiteX2005" fmla="*/ 94466 w 165042"/>
              <a:gd name="connsiteY2005" fmla="*/ 153001 h 166500"/>
              <a:gd name="connsiteX2006" fmla="*/ 94447 w 165042"/>
              <a:gd name="connsiteY2006" fmla="*/ 153659 h 166500"/>
              <a:gd name="connsiteX2007" fmla="*/ 101010 w 165042"/>
              <a:gd name="connsiteY2007" fmla="*/ 156037 h 166500"/>
              <a:gd name="connsiteX2008" fmla="*/ 91884 w 165042"/>
              <a:gd name="connsiteY2008" fmla="*/ 151048 h 166500"/>
              <a:gd name="connsiteX2009" fmla="*/ 92069 w 165042"/>
              <a:gd name="connsiteY2009" fmla="*/ 151284 h 166500"/>
              <a:gd name="connsiteX2010" fmla="*/ 92594 w 165042"/>
              <a:gd name="connsiteY2010" fmla="*/ 151298 h 166500"/>
              <a:gd name="connsiteX2011" fmla="*/ 92849 w 165042"/>
              <a:gd name="connsiteY2011" fmla="*/ 151117 h 166500"/>
              <a:gd name="connsiteX2012" fmla="*/ 95751 w 165042"/>
              <a:gd name="connsiteY2012" fmla="*/ 150866 h 166500"/>
              <a:gd name="connsiteX2013" fmla="*/ 92492 w 165042"/>
              <a:gd name="connsiteY2013" fmla="*/ 150532 h 166500"/>
              <a:gd name="connsiteX2014" fmla="*/ 96256 w 165042"/>
              <a:gd name="connsiteY2014" fmla="*/ 149364 h 166500"/>
              <a:gd name="connsiteX2015" fmla="*/ 91853 w 165042"/>
              <a:gd name="connsiteY2015" fmla="*/ 149753 h 166500"/>
              <a:gd name="connsiteX2016" fmla="*/ 89935 w 165042"/>
              <a:gd name="connsiteY2016" fmla="*/ 149438 h 166500"/>
              <a:gd name="connsiteX2017" fmla="*/ 91884 w 165042"/>
              <a:gd name="connsiteY2017" fmla="*/ 151048 h 166500"/>
              <a:gd name="connsiteX2018" fmla="*/ 82615 w 165042"/>
              <a:gd name="connsiteY2018" fmla="*/ 162502 h 166500"/>
              <a:gd name="connsiteX2019" fmla="*/ 83000 w 165042"/>
              <a:gd name="connsiteY2019" fmla="*/ 161524 h 166500"/>
              <a:gd name="connsiteX2020" fmla="*/ 82615 w 165042"/>
              <a:gd name="connsiteY2020" fmla="*/ 162502 h 166500"/>
              <a:gd name="connsiteX2021" fmla="*/ 81549 w 165042"/>
              <a:gd name="connsiteY2021" fmla="*/ 154493 h 166500"/>
              <a:gd name="connsiteX2022" fmla="*/ 81516 w 165042"/>
              <a:gd name="connsiteY2022" fmla="*/ 153547 h 166500"/>
              <a:gd name="connsiteX2023" fmla="*/ 80372 w 165042"/>
              <a:gd name="connsiteY2023" fmla="*/ 153414 h 166500"/>
              <a:gd name="connsiteX2024" fmla="*/ 80367 w 165042"/>
              <a:gd name="connsiteY2024" fmla="*/ 154637 h 166500"/>
              <a:gd name="connsiteX2025" fmla="*/ 81549 w 165042"/>
              <a:gd name="connsiteY2025" fmla="*/ 154493 h 166500"/>
              <a:gd name="connsiteX2026" fmla="*/ 81748 w 165042"/>
              <a:gd name="connsiteY2026" fmla="*/ 152490 h 166500"/>
              <a:gd name="connsiteX2027" fmla="*/ 82430 w 165042"/>
              <a:gd name="connsiteY2027" fmla="*/ 154121 h 166500"/>
              <a:gd name="connsiteX2028" fmla="*/ 84057 w 165042"/>
              <a:gd name="connsiteY2028" fmla="*/ 153940 h 166500"/>
              <a:gd name="connsiteX2029" fmla="*/ 84084 w 165042"/>
              <a:gd name="connsiteY2029" fmla="*/ 154500 h 166500"/>
              <a:gd name="connsiteX2030" fmla="*/ 85799 w 165042"/>
              <a:gd name="connsiteY2030" fmla="*/ 154560 h 166500"/>
              <a:gd name="connsiteX2031" fmla="*/ 84914 w 165042"/>
              <a:gd name="connsiteY2031" fmla="*/ 154356 h 166500"/>
              <a:gd name="connsiteX2032" fmla="*/ 83014 w 165042"/>
              <a:gd name="connsiteY2032" fmla="*/ 151617 h 166500"/>
              <a:gd name="connsiteX2033" fmla="*/ 82856 w 165042"/>
              <a:gd name="connsiteY2033" fmla="*/ 152938 h 166500"/>
              <a:gd name="connsiteX2034" fmla="*/ 79769 w 165042"/>
              <a:gd name="connsiteY2034" fmla="*/ 152617 h 166500"/>
              <a:gd name="connsiteX2035" fmla="*/ 81748 w 165042"/>
              <a:gd name="connsiteY2035" fmla="*/ 152490 h 166500"/>
              <a:gd name="connsiteX2036" fmla="*/ 77832 w 165042"/>
              <a:gd name="connsiteY2036" fmla="*/ 154933 h 166500"/>
              <a:gd name="connsiteX2037" fmla="*/ 79134 w 165042"/>
              <a:gd name="connsiteY2037" fmla="*/ 155703 h 166500"/>
              <a:gd name="connsiteX2038" fmla="*/ 79277 w 165042"/>
              <a:gd name="connsiteY2038" fmla="*/ 153955 h 166500"/>
              <a:gd name="connsiteX2039" fmla="*/ 77818 w 165042"/>
              <a:gd name="connsiteY2039" fmla="*/ 154132 h 166500"/>
              <a:gd name="connsiteX2040" fmla="*/ 77832 w 165042"/>
              <a:gd name="connsiteY2040" fmla="*/ 154933 h 166500"/>
              <a:gd name="connsiteX2041" fmla="*/ 81229 w 165042"/>
              <a:gd name="connsiteY2041" fmla="*/ 150673 h 166500"/>
              <a:gd name="connsiteX2042" fmla="*/ 76579 w 165042"/>
              <a:gd name="connsiteY2042" fmla="*/ 151410 h 166500"/>
              <a:gd name="connsiteX2043" fmla="*/ 81229 w 165042"/>
              <a:gd name="connsiteY2043" fmla="*/ 150673 h 166500"/>
              <a:gd name="connsiteX2044" fmla="*/ 32295 w 165042"/>
              <a:gd name="connsiteY2044" fmla="*/ 128589 h 166500"/>
              <a:gd name="connsiteX2045" fmla="*/ 27401 w 165042"/>
              <a:gd name="connsiteY2045" fmla="*/ 129062 h 166500"/>
              <a:gd name="connsiteX2046" fmla="*/ 31896 w 165042"/>
              <a:gd name="connsiteY2046" fmla="*/ 131212 h 166500"/>
              <a:gd name="connsiteX2047" fmla="*/ 32295 w 165042"/>
              <a:gd name="connsiteY2047" fmla="*/ 128589 h 166500"/>
              <a:gd name="connsiteX2048" fmla="*/ 41434 w 165042"/>
              <a:gd name="connsiteY2048" fmla="*/ 143683 h 166500"/>
              <a:gd name="connsiteX2049" fmla="*/ 41434 w 165042"/>
              <a:gd name="connsiteY2049" fmla="*/ 143683 h 166500"/>
              <a:gd name="connsiteX2050" fmla="*/ 41434 w 165042"/>
              <a:gd name="connsiteY2050" fmla="*/ 143683 h 166500"/>
              <a:gd name="connsiteX2051" fmla="*/ 44328 w 165042"/>
              <a:gd name="connsiteY2051" fmla="*/ 133881 h 166500"/>
              <a:gd name="connsiteX2052" fmla="*/ 41070 w 165042"/>
              <a:gd name="connsiteY2052" fmla="*/ 133965 h 166500"/>
              <a:gd name="connsiteX2053" fmla="*/ 44211 w 165042"/>
              <a:gd name="connsiteY2053" fmla="*/ 132807 h 166500"/>
              <a:gd name="connsiteX2054" fmla="*/ 43590 w 165042"/>
              <a:gd name="connsiteY2054" fmla="*/ 131565 h 166500"/>
              <a:gd name="connsiteX2055" fmla="*/ 42575 w 165042"/>
              <a:gd name="connsiteY2055" fmla="*/ 132658 h 166500"/>
              <a:gd name="connsiteX2056" fmla="*/ 41828 w 165042"/>
              <a:gd name="connsiteY2056" fmla="*/ 130869 h 166500"/>
              <a:gd name="connsiteX2057" fmla="*/ 40146 w 165042"/>
              <a:gd name="connsiteY2057" fmla="*/ 131782 h 166500"/>
              <a:gd name="connsiteX2058" fmla="*/ 40646 w 165042"/>
              <a:gd name="connsiteY2058" fmla="*/ 133896 h 166500"/>
              <a:gd name="connsiteX2059" fmla="*/ 42435 w 165042"/>
              <a:gd name="connsiteY2059" fmla="*/ 135166 h 166500"/>
              <a:gd name="connsiteX2060" fmla="*/ 45323 w 165042"/>
              <a:gd name="connsiteY2060" fmla="*/ 135101 h 166500"/>
              <a:gd name="connsiteX2061" fmla="*/ 45834 w 165042"/>
              <a:gd name="connsiteY2061" fmla="*/ 134187 h 166500"/>
              <a:gd name="connsiteX2062" fmla="*/ 44328 w 165042"/>
              <a:gd name="connsiteY2062" fmla="*/ 133881 h 166500"/>
              <a:gd name="connsiteX2063" fmla="*/ 51201 w 165042"/>
              <a:gd name="connsiteY2063" fmla="*/ 131207 h 166500"/>
              <a:gd name="connsiteX2064" fmla="*/ 51840 w 165042"/>
              <a:gd name="connsiteY2064" fmla="*/ 128932 h 166500"/>
              <a:gd name="connsiteX2065" fmla="*/ 50348 w 165042"/>
              <a:gd name="connsiteY2065" fmla="*/ 129896 h 166500"/>
              <a:gd name="connsiteX2066" fmla="*/ 51353 w 165042"/>
              <a:gd name="connsiteY2066" fmla="*/ 127912 h 166500"/>
              <a:gd name="connsiteX2067" fmla="*/ 50074 w 165042"/>
              <a:gd name="connsiteY2067" fmla="*/ 128959 h 166500"/>
              <a:gd name="connsiteX2068" fmla="*/ 49318 w 165042"/>
              <a:gd name="connsiteY2068" fmla="*/ 127369 h 166500"/>
              <a:gd name="connsiteX2069" fmla="*/ 49291 w 165042"/>
              <a:gd name="connsiteY2069" fmla="*/ 131225 h 166500"/>
              <a:gd name="connsiteX2070" fmla="*/ 51794 w 165042"/>
              <a:gd name="connsiteY2070" fmla="*/ 131856 h 166500"/>
              <a:gd name="connsiteX2071" fmla="*/ 53843 w 165042"/>
              <a:gd name="connsiteY2071" fmla="*/ 127888 h 166500"/>
              <a:gd name="connsiteX2072" fmla="*/ 51201 w 165042"/>
              <a:gd name="connsiteY2072" fmla="*/ 131207 h 166500"/>
              <a:gd name="connsiteX2073" fmla="*/ 49587 w 165042"/>
              <a:gd name="connsiteY2073" fmla="*/ 132584 h 166500"/>
              <a:gd name="connsiteX2074" fmla="*/ 53675 w 165042"/>
              <a:gd name="connsiteY2074" fmla="*/ 134415 h 166500"/>
              <a:gd name="connsiteX2075" fmla="*/ 52938 w 165042"/>
              <a:gd name="connsiteY2075" fmla="*/ 133280 h 166500"/>
              <a:gd name="connsiteX2076" fmla="*/ 51789 w 165042"/>
              <a:gd name="connsiteY2076" fmla="*/ 132584 h 166500"/>
              <a:gd name="connsiteX2077" fmla="*/ 51780 w 165042"/>
              <a:gd name="connsiteY2077" fmla="*/ 133771 h 166500"/>
              <a:gd name="connsiteX2078" fmla="*/ 49587 w 165042"/>
              <a:gd name="connsiteY2078" fmla="*/ 132584 h 166500"/>
              <a:gd name="connsiteX2079" fmla="*/ 52655 w 165042"/>
              <a:gd name="connsiteY2079" fmla="*/ 132139 h 166500"/>
              <a:gd name="connsiteX2080" fmla="*/ 54286 w 165042"/>
              <a:gd name="connsiteY2080" fmla="*/ 129149 h 166500"/>
              <a:gd name="connsiteX2081" fmla="*/ 52655 w 165042"/>
              <a:gd name="connsiteY2081" fmla="*/ 132139 h 166500"/>
              <a:gd name="connsiteX2082" fmla="*/ 59395 w 165042"/>
              <a:gd name="connsiteY2082" fmla="*/ 130062 h 166500"/>
              <a:gd name="connsiteX2083" fmla="*/ 59395 w 165042"/>
              <a:gd name="connsiteY2083" fmla="*/ 130062 h 166500"/>
              <a:gd name="connsiteX2084" fmla="*/ 59395 w 165042"/>
              <a:gd name="connsiteY2084" fmla="*/ 130062 h 166500"/>
              <a:gd name="connsiteX2085" fmla="*/ 62393 w 165042"/>
              <a:gd name="connsiteY2085" fmla="*/ 126785 h 166500"/>
              <a:gd name="connsiteX2086" fmla="*/ 62453 w 165042"/>
              <a:gd name="connsiteY2086" fmla="*/ 127619 h 166500"/>
              <a:gd name="connsiteX2087" fmla="*/ 60186 w 165042"/>
              <a:gd name="connsiteY2087" fmla="*/ 128440 h 166500"/>
              <a:gd name="connsiteX2088" fmla="*/ 61091 w 165042"/>
              <a:gd name="connsiteY2088" fmla="*/ 129877 h 166500"/>
              <a:gd name="connsiteX2089" fmla="*/ 58852 w 165042"/>
              <a:gd name="connsiteY2089" fmla="*/ 131986 h 166500"/>
              <a:gd name="connsiteX2090" fmla="*/ 58634 w 165042"/>
              <a:gd name="connsiteY2090" fmla="*/ 130364 h 166500"/>
              <a:gd name="connsiteX2091" fmla="*/ 58268 w 165042"/>
              <a:gd name="connsiteY2091" fmla="*/ 130396 h 166500"/>
              <a:gd name="connsiteX2092" fmla="*/ 58406 w 165042"/>
              <a:gd name="connsiteY2092" fmla="*/ 132255 h 166500"/>
              <a:gd name="connsiteX2093" fmla="*/ 57382 w 165042"/>
              <a:gd name="connsiteY2093" fmla="*/ 129021 h 166500"/>
              <a:gd name="connsiteX2094" fmla="*/ 56719 w 165042"/>
              <a:gd name="connsiteY2094" fmla="*/ 128330 h 166500"/>
              <a:gd name="connsiteX2095" fmla="*/ 56770 w 165042"/>
              <a:gd name="connsiteY2095" fmla="*/ 126490 h 166500"/>
              <a:gd name="connsiteX2096" fmla="*/ 56441 w 165042"/>
              <a:gd name="connsiteY2096" fmla="*/ 128586 h 166500"/>
              <a:gd name="connsiteX2097" fmla="*/ 54954 w 165042"/>
              <a:gd name="connsiteY2097" fmla="*/ 128118 h 166500"/>
              <a:gd name="connsiteX2098" fmla="*/ 56090 w 165042"/>
              <a:gd name="connsiteY2098" fmla="*/ 128628 h 166500"/>
              <a:gd name="connsiteX2099" fmla="*/ 55386 w 165042"/>
              <a:gd name="connsiteY2099" fmla="*/ 132485 h 166500"/>
              <a:gd name="connsiteX2100" fmla="*/ 54859 w 165042"/>
              <a:gd name="connsiteY2100" fmla="*/ 132461 h 166500"/>
              <a:gd name="connsiteX2101" fmla="*/ 55160 w 165042"/>
              <a:gd name="connsiteY2101" fmla="*/ 129175 h 166500"/>
              <a:gd name="connsiteX2102" fmla="*/ 54070 w 165042"/>
              <a:gd name="connsiteY2102" fmla="*/ 132896 h 166500"/>
              <a:gd name="connsiteX2103" fmla="*/ 58941 w 165042"/>
              <a:gd name="connsiteY2103" fmla="*/ 134138 h 166500"/>
              <a:gd name="connsiteX2104" fmla="*/ 56294 w 165042"/>
              <a:gd name="connsiteY2104" fmla="*/ 133475 h 166500"/>
              <a:gd name="connsiteX2105" fmla="*/ 56507 w 165042"/>
              <a:gd name="connsiteY2105" fmla="*/ 134972 h 166500"/>
              <a:gd name="connsiteX2106" fmla="*/ 57615 w 165042"/>
              <a:gd name="connsiteY2106" fmla="*/ 135597 h 166500"/>
              <a:gd name="connsiteX2107" fmla="*/ 56647 w 165042"/>
              <a:gd name="connsiteY2107" fmla="*/ 134749 h 166500"/>
              <a:gd name="connsiteX2108" fmla="*/ 61087 w 165042"/>
              <a:gd name="connsiteY2108" fmla="*/ 134361 h 166500"/>
              <a:gd name="connsiteX2109" fmla="*/ 62196 w 165042"/>
              <a:gd name="connsiteY2109" fmla="*/ 130194 h 166500"/>
              <a:gd name="connsiteX2110" fmla="*/ 62770 w 165042"/>
              <a:gd name="connsiteY2110" fmla="*/ 128150 h 166500"/>
              <a:gd name="connsiteX2111" fmla="*/ 63104 w 165042"/>
              <a:gd name="connsiteY2111" fmla="*/ 126631 h 166500"/>
              <a:gd name="connsiteX2112" fmla="*/ 62393 w 165042"/>
              <a:gd name="connsiteY2112" fmla="*/ 126785 h 166500"/>
              <a:gd name="connsiteX2113" fmla="*/ 53889 w 165042"/>
              <a:gd name="connsiteY2113" fmla="*/ 135424 h 166500"/>
              <a:gd name="connsiteX2114" fmla="*/ 55585 w 165042"/>
              <a:gd name="connsiteY2114" fmla="*/ 134655 h 166500"/>
              <a:gd name="connsiteX2115" fmla="*/ 54579 w 165042"/>
              <a:gd name="connsiteY2115" fmla="*/ 133566 h 166500"/>
              <a:gd name="connsiteX2116" fmla="*/ 53889 w 165042"/>
              <a:gd name="connsiteY2116" fmla="*/ 135424 h 166500"/>
              <a:gd name="connsiteX2117" fmla="*/ 63607 w 165042"/>
              <a:gd name="connsiteY2117" fmla="*/ 119379 h 166500"/>
              <a:gd name="connsiteX2118" fmla="*/ 66208 w 165042"/>
              <a:gd name="connsiteY2118" fmla="*/ 119796 h 166500"/>
              <a:gd name="connsiteX2119" fmla="*/ 66820 w 165042"/>
              <a:gd name="connsiteY2119" fmla="*/ 117807 h 166500"/>
              <a:gd name="connsiteX2120" fmla="*/ 63607 w 165042"/>
              <a:gd name="connsiteY2120" fmla="*/ 119379 h 166500"/>
              <a:gd name="connsiteX2121" fmla="*/ 75825 w 165042"/>
              <a:gd name="connsiteY2121" fmla="*/ 119768 h 166500"/>
              <a:gd name="connsiteX2122" fmla="*/ 78823 w 165042"/>
              <a:gd name="connsiteY2122" fmla="*/ 116880 h 166500"/>
              <a:gd name="connsiteX2123" fmla="*/ 76339 w 165042"/>
              <a:gd name="connsiteY2123" fmla="*/ 117964 h 166500"/>
              <a:gd name="connsiteX2124" fmla="*/ 73100 w 165042"/>
              <a:gd name="connsiteY2124" fmla="*/ 118195 h 166500"/>
              <a:gd name="connsiteX2125" fmla="*/ 72511 w 165042"/>
              <a:gd name="connsiteY2125" fmla="*/ 115418 h 166500"/>
              <a:gd name="connsiteX2126" fmla="*/ 67301 w 165042"/>
              <a:gd name="connsiteY2126" fmla="*/ 118098 h 166500"/>
              <a:gd name="connsiteX2127" fmla="*/ 69290 w 165042"/>
              <a:gd name="connsiteY2127" fmla="*/ 117560 h 166500"/>
              <a:gd name="connsiteX2128" fmla="*/ 71510 w 165042"/>
              <a:gd name="connsiteY2128" fmla="*/ 117676 h 166500"/>
              <a:gd name="connsiteX2129" fmla="*/ 69662 w 165042"/>
              <a:gd name="connsiteY2129" fmla="*/ 118339 h 166500"/>
              <a:gd name="connsiteX2130" fmla="*/ 66909 w 165042"/>
              <a:gd name="connsiteY2130" fmla="*/ 120435 h 166500"/>
              <a:gd name="connsiteX2131" fmla="*/ 71507 w 165042"/>
              <a:gd name="connsiteY2131" fmla="*/ 118807 h 166500"/>
              <a:gd name="connsiteX2132" fmla="*/ 75825 w 165042"/>
              <a:gd name="connsiteY2132" fmla="*/ 119768 h 166500"/>
              <a:gd name="connsiteX2133" fmla="*/ 68197 w 165042"/>
              <a:gd name="connsiteY2133" fmla="*/ 122689 h 166500"/>
              <a:gd name="connsiteX2134" fmla="*/ 72048 w 165042"/>
              <a:gd name="connsiteY2134" fmla="*/ 120640 h 166500"/>
              <a:gd name="connsiteX2135" fmla="*/ 74078 w 165042"/>
              <a:gd name="connsiteY2135" fmla="*/ 122276 h 166500"/>
              <a:gd name="connsiteX2136" fmla="*/ 73605 w 165042"/>
              <a:gd name="connsiteY2136" fmla="*/ 120301 h 166500"/>
              <a:gd name="connsiteX2137" fmla="*/ 72757 w 165042"/>
              <a:gd name="connsiteY2137" fmla="*/ 120176 h 166500"/>
              <a:gd name="connsiteX2138" fmla="*/ 71640 w 165042"/>
              <a:gd name="connsiteY2138" fmla="*/ 119448 h 166500"/>
              <a:gd name="connsiteX2139" fmla="*/ 71668 w 165042"/>
              <a:gd name="connsiteY2139" fmla="*/ 120315 h 166500"/>
              <a:gd name="connsiteX2140" fmla="*/ 69689 w 165042"/>
              <a:gd name="connsiteY2140" fmla="*/ 120027 h 166500"/>
              <a:gd name="connsiteX2141" fmla="*/ 69920 w 165042"/>
              <a:gd name="connsiteY2141" fmla="*/ 121056 h 166500"/>
              <a:gd name="connsiteX2142" fmla="*/ 68257 w 165042"/>
              <a:gd name="connsiteY2142" fmla="*/ 120885 h 166500"/>
              <a:gd name="connsiteX2143" fmla="*/ 65007 w 165042"/>
              <a:gd name="connsiteY2143" fmla="*/ 121084 h 166500"/>
              <a:gd name="connsiteX2144" fmla="*/ 68197 w 165042"/>
              <a:gd name="connsiteY2144" fmla="*/ 122689 h 166500"/>
              <a:gd name="connsiteX2145" fmla="*/ 73888 w 165042"/>
              <a:gd name="connsiteY2145" fmla="*/ 150089 h 166500"/>
              <a:gd name="connsiteX2146" fmla="*/ 67376 w 165042"/>
              <a:gd name="connsiteY2146" fmla="*/ 148216 h 166500"/>
              <a:gd name="connsiteX2147" fmla="*/ 65953 w 165042"/>
              <a:gd name="connsiteY2147" fmla="*/ 146251 h 166500"/>
              <a:gd name="connsiteX2148" fmla="*/ 65420 w 165042"/>
              <a:gd name="connsiteY2148" fmla="*/ 146404 h 166500"/>
              <a:gd name="connsiteX2149" fmla="*/ 65346 w 165042"/>
              <a:gd name="connsiteY2149" fmla="*/ 145880 h 166500"/>
              <a:gd name="connsiteX2150" fmla="*/ 63042 w 165042"/>
              <a:gd name="connsiteY2150" fmla="*/ 144809 h 166500"/>
              <a:gd name="connsiteX2151" fmla="*/ 63529 w 165042"/>
              <a:gd name="connsiteY2151" fmla="*/ 142784 h 166500"/>
              <a:gd name="connsiteX2152" fmla="*/ 61123 w 165042"/>
              <a:gd name="connsiteY2152" fmla="*/ 140110 h 166500"/>
              <a:gd name="connsiteX2153" fmla="*/ 60341 w 165042"/>
              <a:gd name="connsiteY2153" fmla="*/ 141398 h 166500"/>
              <a:gd name="connsiteX2154" fmla="*/ 60901 w 165042"/>
              <a:gd name="connsiteY2154" fmla="*/ 142088 h 166500"/>
              <a:gd name="connsiteX2155" fmla="*/ 61665 w 165042"/>
              <a:gd name="connsiteY2155" fmla="*/ 140980 h 166500"/>
              <a:gd name="connsiteX2156" fmla="*/ 63417 w 165042"/>
              <a:gd name="connsiteY2156" fmla="*/ 143154 h 166500"/>
              <a:gd name="connsiteX2157" fmla="*/ 62662 w 165042"/>
              <a:gd name="connsiteY2157" fmla="*/ 143877 h 166500"/>
              <a:gd name="connsiteX2158" fmla="*/ 61882 w 165042"/>
              <a:gd name="connsiteY2158" fmla="*/ 142722 h 166500"/>
              <a:gd name="connsiteX2159" fmla="*/ 62374 w 165042"/>
              <a:gd name="connsiteY2159" fmla="*/ 144823 h 166500"/>
              <a:gd name="connsiteX2160" fmla="*/ 59969 w 165042"/>
              <a:gd name="connsiteY2160" fmla="*/ 142186 h 166500"/>
              <a:gd name="connsiteX2161" fmla="*/ 61216 w 165042"/>
              <a:gd name="connsiteY2161" fmla="*/ 145700 h 166500"/>
              <a:gd name="connsiteX2162" fmla="*/ 59427 w 165042"/>
              <a:gd name="connsiteY2162" fmla="*/ 143610 h 166500"/>
              <a:gd name="connsiteX2163" fmla="*/ 60012 w 165042"/>
              <a:gd name="connsiteY2163" fmla="*/ 146191 h 166500"/>
              <a:gd name="connsiteX2164" fmla="*/ 59400 w 165042"/>
              <a:gd name="connsiteY2164" fmla="*/ 146167 h 166500"/>
              <a:gd name="connsiteX2165" fmla="*/ 58042 w 165042"/>
              <a:gd name="connsiteY2165" fmla="*/ 142237 h 166500"/>
              <a:gd name="connsiteX2166" fmla="*/ 59033 w 165042"/>
              <a:gd name="connsiteY2166" fmla="*/ 141987 h 166500"/>
              <a:gd name="connsiteX2167" fmla="*/ 58069 w 165042"/>
              <a:gd name="connsiteY2167" fmla="*/ 142085 h 166500"/>
              <a:gd name="connsiteX2168" fmla="*/ 57683 w 165042"/>
              <a:gd name="connsiteY2168" fmla="*/ 140862 h 166500"/>
              <a:gd name="connsiteX2169" fmla="*/ 58624 w 165042"/>
              <a:gd name="connsiteY2169" fmla="*/ 146740 h 166500"/>
              <a:gd name="connsiteX2170" fmla="*/ 61391 w 165042"/>
              <a:gd name="connsiteY2170" fmla="*/ 147161 h 166500"/>
              <a:gd name="connsiteX2171" fmla="*/ 62549 w 165042"/>
              <a:gd name="connsiteY2171" fmla="*/ 148931 h 166500"/>
              <a:gd name="connsiteX2172" fmla="*/ 64473 w 165042"/>
              <a:gd name="connsiteY2172" fmla="*/ 148852 h 166500"/>
              <a:gd name="connsiteX2173" fmla="*/ 66122 w 165042"/>
              <a:gd name="connsiteY2173" fmla="*/ 150400 h 166500"/>
              <a:gd name="connsiteX2174" fmla="*/ 73888 w 165042"/>
              <a:gd name="connsiteY2174" fmla="*/ 150089 h 166500"/>
              <a:gd name="connsiteX2175" fmla="*/ 69600 w 165042"/>
              <a:gd name="connsiteY2175" fmla="*/ 155165 h 166500"/>
              <a:gd name="connsiteX2176" fmla="*/ 69855 w 165042"/>
              <a:gd name="connsiteY2176" fmla="*/ 155721 h 166500"/>
              <a:gd name="connsiteX2177" fmla="*/ 71325 w 165042"/>
              <a:gd name="connsiteY2177" fmla="*/ 154882 h 166500"/>
              <a:gd name="connsiteX2178" fmla="*/ 71640 w 165042"/>
              <a:gd name="connsiteY2178" fmla="*/ 155225 h 166500"/>
              <a:gd name="connsiteX2179" fmla="*/ 72341 w 165042"/>
              <a:gd name="connsiteY2179" fmla="*/ 153801 h 166500"/>
              <a:gd name="connsiteX2180" fmla="*/ 69699 w 165042"/>
              <a:gd name="connsiteY2180" fmla="*/ 155094 h 166500"/>
              <a:gd name="connsiteX2181" fmla="*/ 69955 w 165042"/>
              <a:gd name="connsiteY2181" fmla="*/ 153231 h 166500"/>
              <a:gd name="connsiteX2182" fmla="*/ 68295 w 165042"/>
              <a:gd name="connsiteY2182" fmla="*/ 154250 h 166500"/>
              <a:gd name="connsiteX2183" fmla="*/ 67971 w 165042"/>
              <a:gd name="connsiteY2183" fmla="*/ 152480 h 166500"/>
              <a:gd name="connsiteX2184" fmla="*/ 67832 w 165042"/>
              <a:gd name="connsiteY2184" fmla="*/ 154070 h 166500"/>
              <a:gd name="connsiteX2185" fmla="*/ 66691 w 165042"/>
              <a:gd name="connsiteY2185" fmla="*/ 153056 h 166500"/>
              <a:gd name="connsiteX2186" fmla="*/ 65000 w 165042"/>
              <a:gd name="connsiteY2186" fmla="*/ 153409 h 166500"/>
              <a:gd name="connsiteX2187" fmla="*/ 69600 w 165042"/>
              <a:gd name="connsiteY2187" fmla="*/ 155165 h 166500"/>
              <a:gd name="connsiteX2188" fmla="*/ 55599 w 165042"/>
              <a:gd name="connsiteY2188" fmla="*/ 151725 h 166500"/>
              <a:gd name="connsiteX2189" fmla="*/ 57322 w 165042"/>
              <a:gd name="connsiteY2189" fmla="*/ 150269 h 166500"/>
              <a:gd name="connsiteX2190" fmla="*/ 57336 w 165042"/>
              <a:gd name="connsiteY2190" fmla="*/ 151158 h 166500"/>
              <a:gd name="connsiteX2191" fmla="*/ 59217 w 165042"/>
              <a:gd name="connsiteY2191" fmla="*/ 151701 h 166500"/>
              <a:gd name="connsiteX2192" fmla="*/ 59763 w 165042"/>
              <a:gd name="connsiteY2192" fmla="*/ 151576 h 166500"/>
              <a:gd name="connsiteX2193" fmla="*/ 61529 w 165042"/>
              <a:gd name="connsiteY2193" fmla="*/ 153109 h 166500"/>
              <a:gd name="connsiteX2194" fmla="*/ 64407 w 165042"/>
              <a:gd name="connsiteY2194" fmla="*/ 153155 h 166500"/>
              <a:gd name="connsiteX2195" fmla="*/ 64407 w 165042"/>
              <a:gd name="connsiteY2195" fmla="*/ 152040 h 166500"/>
              <a:gd name="connsiteX2196" fmla="*/ 65470 w 165042"/>
              <a:gd name="connsiteY2196" fmla="*/ 151687 h 166500"/>
              <a:gd name="connsiteX2197" fmla="*/ 61882 w 165042"/>
              <a:gd name="connsiteY2197" fmla="*/ 152646 h 166500"/>
              <a:gd name="connsiteX2198" fmla="*/ 62665 w 165042"/>
              <a:gd name="connsiteY2198" fmla="*/ 151081 h 166500"/>
              <a:gd name="connsiteX2199" fmla="*/ 61075 w 165042"/>
              <a:gd name="connsiteY2199" fmla="*/ 151146 h 166500"/>
              <a:gd name="connsiteX2200" fmla="*/ 60959 w 165042"/>
              <a:gd name="connsiteY2200" fmla="*/ 150209 h 166500"/>
              <a:gd name="connsiteX2201" fmla="*/ 59114 w 165042"/>
              <a:gd name="connsiteY2201" fmla="*/ 151260 h 166500"/>
              <a:gd name="connsiteX2202" fmla="*/ 59201 w 165042"/>
              <a:gd name="connsiteY2202" fmla="*/ 150329 h 166500"/>
              <a:gd name="connsiteX2203" fmla="*/ 57834 w 165042"/>
              <a:gd name="connsiteY2203" fmla="*/ 150574 h 166500"/>
              <a:gd name="connsiteX2204" fmla="*/ 60902 w 165042"/>
              <a:gd name="connsiteY2204" fmla="*/ 149354 h 166500"/>
              <a:gd name="connsiteX2205" fmla="*/ 58057 w 165042"/>
              <a:gd name="connsiteY2205" fmla="*/ 149224 h 166500"/>
              <a:gd name="connsiteX2206" fmla="*/ 55940 w 165042"/>
              <a:gd name="connsiteY2206" fmla="*/ 150142 h 166500"/>
              <a:gd name="connsiteX2207" fmla="*/ 54312 w 165042"/>
              <a:gd name="connsiteY2207" fmla="*/ 150221 h 166500"/>
              <a:gd name="connsiteX2208" fmla="*/ 52100 w 165042"/>
              <a:gd name="connsiteY2208" fmla="*/ 150527 h 166500"/>
              <a:gd name="connsiteX2209" fmla="*/ 52142 w 165042"/>
              <a:gd name="connsiteY2209" fmla="*/ 149842 h 166500"/>
              <a:gd name="connsiteX2210" fmla="*/ 51103 w 165042"/>
              <a:gd name="connsiteY2210" fmla="*/ 150306 h 166500"/>
              <a:gd name="connsiteX2211" fmla="*/ 55599 w 165042"/>
              <a:gd name="connsiteY2211" fmla="*/ 151725 h 166500"/>
              <a:gd name="connsiteX2212" fmla="*/ 50473 w 165042"/>
              <a:gd name="connsiteY2212" fmla="*/ 150089 h 166500"/>
              <a:gd name="connsiteX2213" fmla="*/ 51614 w 165042"/>
              <a:gd name="connsiteY2213" fmla="*/ 148698 h 166500"/>
              <a:gd name="connsiteX2214" fmla="*/ 48972 w 165042"/>
              <a:gd name="connsiteY2214" fmla="*/ 149532 h 166500"/>
              <a:gd name="connsiteX2215" fmla="*/ 50473 w 165042"/>
              <a:gd name="connsiteY2215" fmla="*/ 150089 h 166500"/>
              <a:gd name="connsiteX2216" fmla="*/ 48356 w 165042"/>
              <a:gd name="connsiteY2216" fmla="*/ 148055 h 166500"/>
              <a:gd name="connsiteX2217" fmla="*/ 47331 w 165042"/>
              <a:gd name="connsiteY2217" fmla="*/ 146897 h 166500"/>
              <a:gd name="connsiteX2218" fmla="*/ 47168 w 165042"/>
              <a:gd name="connsiteY2218" fmla="*/ 141655 h 166500"/>
              <a:gd name="connsiteX2219" fmla="*/ 47024 w 165042"/>
              <a:gd name="connsiteY2219" fmla="*/ 147351 h 166500"/>
              <a:gd name="connsiteX2220" fmla="*/ 46668 w 165042"/>
              <a:gd name="connsiteY2220" fmla="*/ 148778 h 166500"/>
              <a:gd name="connsiteX2221" fmla="*/ 51011 w 165042"/>
              <a:gd name="connsiteY2221" fmla="*/ 147713 h 166500"/>
              <a:gd name="connsiteX2222" fmla="*/ 52911 w 165042"/>
              <a:gd name="connsiteY2222" fmla="*/ 148000 h 166500"/>
              <a:gd name="connsiteX2223" fmla="*/ 59071 w 165042"/>
              <a:gd name="connsiteY2223" fmla="*/ 147819 h 166500"/>
              <a:gd name="connsiteX2224" fmla="*/ 57416 w 165042"/>
              <a:gd name="connsiteY2224" fmla="*/ 143767 h 166500"/>
              <a:gd name="connsiteX2225" fmla="*/ 57235 w 165042"/>
              <a:gd name="connsiteY2225" fmla="*/ 143776 h 166500"/>
              <a:gd name="connsiteX2226" fmla="*/ 57175 w 165042"/>
              <a:gd name="connsiteY2226" fmla="*/ 146399 h 166500"/>
              <a:gd name="connsiteX2227" fmla="*/ 55515 w 165042"/>
              <a:gd name="connsiteY2227" fmla="*/ 143831 h 166500"/>
              <a:gd name="connsiteX2228" fmla="*/ 55213 w 165042"/>
              <a:gd name="connsiteY2228" fmla="*/ 144035 h 166500"/>
              <a:gd name="connsiteX2229" fmla="*/ 54137 w 165042"/>
              <a:gd name="connsiteY2229" fmla="*/ 145647 h 166500"/>
              <a:gd name="connsiteX2230" fmla="*/ 55564 w 165042"/>
              <a:gd name="connsiteY2230" fmla="*/ 140905 h 166500"/>
              <a:gd name="connsiteX2231" fmla="*/ 52931 w 165042"/>
              <a:gd name="connsiteY2231" fmla="*/ 145052 h 166500"/>
              <a:gd name="connsiteX2232" fmla="*/ 50651 w 165042"/>
              <a:gd name="connsiteY2232" fmla="*/ 142318 h 166500"/>
              <a:gd name="connsiteX2233" fmla="*/ 51782 w 165042"/>
              <a:gd name="connsiteY2233" fmla="*/ 146114 h 166500"/>
              <a:gd name="connsiteX2234" fmla="*/ 50021 w 165042"/>
              <a:gd name="connsiteY2234" fmla="*/ 143764 h 166500"/>
              <a:gd name="connsiteX2235" fmla="*/ 49635 w 165042"/>
              <a:gd name="connsiteY2235" fmla="*/ 141984 h 166500"/>
              <a:gd name="connsiteX2236" fmla="*/ 49394 w 165042"/>
              <a:gd name="connsiteY2236" fmla="*/ 142791 h 166500"/>
              <a:gd name="connsiteX2237" fmla="*/ 48369 w 165042"/>
              <a:gd name="connsiteY2237" fmla="*/ 141831 h 166500"/>
              <a:gd name="connsiteX2238" fmla="*/ 48356 w 165042"/>
              <a:gd name="connsiteY2238" fmla="*/ 148055 h 166500"/>
              <a:gd name="connsiteX2239" fmla="*/ 48549 w 165042"/>
              <a:gd name="connsiteY2239" fmla="*/ 134229 h 166500"/>
              <a:gd name="connsiteX2240" fmla="*/ 48391 w 165042"/>
              <a:gd name="connsiteY2240" fmla="*/ 135082 h 166500"/>
              <a:gd name="connsiteX2241" fmla="*/ 53560 w 165042"/>
              <a:gd name="connsiteY2241" fmla="*/ 135555 h 166500"/>
              <a:gd name="connsiteX2242" fmla="*/ 52011 w 165042"/>
              <a:gd name="connsiteY2242" fmla="*/ 135017 h 166500"/>
              <a:gd name="connsiteX2243" fmla="*/ 51242 w 165042"/>
              <a:gd name="connsiteY2243" fmla="*/ 135424 h 166500"/>
              <a:gd name="connsiteX2244" fmla="*/ 49407 w 165042"/>
              <a:gd name="connsiteY2244" fmla="*/ 134775 h 166500"/>
              <a:gd name="connsiteX2245" fmla="*/ 49399 w 165042"/>
              <a:gd name="connsiteY2245" fmla="*/ 134131 h 166500"/>
              <a:gd name="connsiteX2246" fmla="*/ 48549 w 165042"/>
              <a:gd name="connsiteY2246" fmla="*/ 134229 h 166500"/>
              <a:gd name="connsiteX2247" fmla="*/ 33468 w 165042"/>
              <a:gd name="connsiteY2247" fmla="*/ 111566 h 166500"/>
              <a:gd name="connsiteX2248" fmla="*/ 36346 w 165042"/>
              <a:gd name="connsiteY2248" fmla="*/ 112044 h 166500"/>
              <a:gd name="connsiteX2249" fmla="*/ 33468 w 165042"/>
              <a:gd name="connsiteY2249" fmla="*/ 111566 h 166500"/>
              <a:gd name="connsiteX2250" fmla="*/ 48027 w 165042"/>
              <a:gd name="connsiteY2250" fmla="*/ 128089 h 166500"/>
              <a:gd name="connsiteX2251" fmla="*/ 47391 w 165042"/>
              <a:gd name="connsiteY2251" fmla="*/ 122605 h 166500"/>
              <a:gd name="connsiteX2252" fmla="*/ 48027 w 165042"/>
              <a:gd name="connsiteY2252" fmla="*/ 128089 h 166500"/>
              <a:gd name="connsiteX2253" fmla="*/ 43351 w 165042"/>
              <a:gd name="connsiteY2253" fmla="*/ 122307 h 166500"/>
              <a:gd name="connsiteX2254" fmla="*/ 42918 w 165042"/>
              <a:gd name="connsiteY2254" fmla="*/ 122429 h 166500"/>
              <a:gd name="connsiteX2255" fmla="*/ 43021 w 165042"/>
              <a:gd name="connsiteY2255" fmla="*/ 121461 h 166500"/>
              <a:gd name="connsiteX2256" fmla="*/ 41515 w 165042"/>
              <a:gd name="connsiteY2256" fmla="*/ 124311 h 166500"/>
              <a:gd name="connsiteX2257" fmla="*/ 43351 w 165042"/>
              <a:gd name="connsiteY2257" fmla="*/ 122307 h 166500"/>
              <a:gd name="connsiteX2258" fmla="*/ 44796 w 165042"/>
              <a:gd name="connsiteY2258" fmla="*/ 114684 h 166500"/>
              <a:gd name="connsiteX2259" fmla="*/ 48095 w 165042"/>
              <a:gd name="connsiteY2259" fmla="*/ 112737 h 166500"/>
              <a:gd name="connsiteX2260" fmla="*/ 48688 w 165042"/>
              <a:gd name="connsiteY2260" fmla="*/ 112542 h 166500"/>
              <a:gd name="connsiteX2261" fmla="*/ 46857 w 165042"/>
              <a:gd name="connsiteY2261" fmla="*/ 112534 h 166500"/>
              <a:gd name="connsiteX2262" fmla="*/ 44976 w 165042"/>
              <a:gd name="connsiteY2262" fmla="*/ 107691 h 166500"/>
              <a:gd name="connsiteX2263" fmla="*/ 40934 w 165042"/>
              <a:gd name="connsiteY2263" fmla="*/ 106055 h 166500"/>
              <a:gd name="connsiteX2264" fmla="*/ 38440 w 165042"/>
              <a:gd name="connsiteY2264" fmla="*/ 106236 h 166500"/>
              <a:gd name="connsiteX2265" fmla="*/ 34496 w 165042"/>
              <a:gd name="connsiteY2265" fmla="*/ 106481 h 166500"/>
              <a:gd name="connsiteX2266" fmla="*/ 37027 w 165042"/>
              <a:gd name="connsiteY2266" fmla="*/ 109753 h 166500"/>
              <a:gd name="connsiteX2267" fmla="*/ 40326 w 165042"/>
              <a:gd name="connsiteY2267" fmla="*/ 109109 h 166500"/>
              <a:gd name="connsiteX2268" fmla="*/ 44275 w 165042"/>
              <a:gd name="connsiteY2268" fmla="*/ 110546 h 166500"/>
              <a:gd name="connsiteX2269" fmla="*/ 41337 w 165042"/>
              <a:gd name="connsiteY2269" fmla="*/ 110954 h 166500"/>
              <a:gd name="connsiteX2270" fmla="*/ 37165 w 165042"/>
              <a:gd name="connsiteY2270" fmla="*/ 112220 h 166500"/>
              <a:gd name="connsiteX2271" fmla="*/ 39362 w 165042"/>
              <a:gd name="connsiteY2271" fmla="*/ 112354 h 166500"/>
              <a:gd name="connsiteX2272" fmla="*/ 38750 w 165042"/>
              <a:gd name="connsiteY2272" fmla="*/ 113308 h 166500"/>
              <a:gd name="connsiteX2273" fmla="*/ 40446 w 165042"/>
              <a:gd name="connsiteY2273" fmla="*/ 114281 h 166500"/>
              <a:gd name="connsiteX2274" fmla="*/ 38634 w 165042"/>
              <a:gd name="connsiteY2274" fmla="*/ 114132 h 166500"/>
              <a:gd name="connsiteX2275" fmla="*/ 38666 w 165042"/>
              <a:gd name="connsiteY2275" fmla="*/ 114271 h 166500"/>
              <a:gd name="connsiteX2276" fmla="*/ 44796 w 165042"/>
              <a:gd name="connsiteY2276" fmla="*/ 114684 h 166500"/>
              <a:gd name="connsiteX2277" fmla="*/ 36934 w 165042"/>
              <a:gd name="connsiteY2277" fmla="*/ 113928 h 166500"/>
              <a:gd name="connsiteX2278" fmla="*/ 36934 w 165042"/>
              <a:gd name="connsiteY2278" fmla="*/ 113928 h 166500"/>
              <a:gd name="connsiteX2279" fmla="*/ 36934 w 165042"/>
              <a:gd name="connsiteY2279" fmla="*/ 113928 h 166500"/>
              <a:gd name="connsiteX2280" fmla="*/ 32069 w 165042"/>
              <a:gd name="connsiteY2280" fmla="*/ 112979 h 166500"/>
              <a:gd name="connsiteX2281" fmla="*/ 30220 w 165042"/>
              <a:gd name="connsiteY2281" fmla="*/ 112251 h 166500"/>
              <a:gd name="connsiteX2282" fmla="*/ 28829 w 165042"/>
              <a:gd name="connsiteY2282" fmla="*/ 112227 h 166500"/>
              <a:gd name="connsiteX2283" fmla="*/ 28949 w 165042"/>
              <a:gd name="connsiteY2283" fmla="*/ 112676 h 166500"/>
              <a:gd name="connsiteX2284" fmla="*/ 30409 w 165042"/>
              <a:gd name="connsiteY2284" fmla="*/ 113834 h 166500"/>
              <a:gd name="connsiteX2285" fmla="*/ 29473 w 165042"/>
              <a:gd name="connsiteY2285" fmla="*/ 114084 h 166500"/>
              <a:gd name="connsiteX2286" fmla="*/ 32216 w 165042"/>
              <a:gd name="connsiteY2286" fmla="*/ 114224 h 166500"/>
              <a:gd name="connsiteX2287" fmla="*/ 32069 w 165042"/>
              <a:gd name="connsiteY2287" fmla="*/ 112979 h 166500"/>
              <a:gd name="connsiteX2288" fmla="*/ 32228 w 165042"/>
              <a:gd name="connsiteY2288" fmla="*/ 114226 h 166500"/>
              <a:gd name="connsiteX2289" fmla="*/ 35178 w 165042"/>
              <a:gd name="connsiteY2289" fmla="*/ 114569 h 166500"/>
              <a:gd name="connsiteX2290" fmla="*/ 35298 w 165042"/>
              <a:gd name="connsiteY2290" fmla="*/ 113933 h 166500"/>
              <a:gd name="connsiteX2291" fmla="*/ 35966 w 165042"/>
              <a:gd name="connsiteY2291" fmla="*/ 117341 h 166500"/>
              <a:gd name="connsiteX2292" fmla="*/ 35545 w 165042"/>
              <a:gd name="connsiteY2292" fmla="*/ 117109 h 166500"/>
              <a:gd name="connsiteX2293" fmla="*/ 36040 w 165042"/>
              <a:gd name="connsiteY2293" fmla="*/ 117536 h 166500"/>
              <a:gd name="connsiteX2294" fmla="*/ 36657 w 165042"/>
              <a:gd name="connsiteY2294" fmla="*/ 115766 h 166500"/>
              <a:gd name="connsiteX2295" fmla="*/ 38942 w 165042"/>
              <a:gd name="connsiteY2295" fmla="*/ 115600 h 166500"/>
              <a:gd name="connsiteX2296" fmla="*/ 39165 w 165042"/>
              <a:gd name="connsiteY2296" fmla="*/ 116535 h 166500"/>
              <a:gd name="connsiteX2297" fmla="*/ 39846 w 165042"/>
              <a:gd name="connsiteY2297" fmla="*/ 114908 h 166500"/>
              <a:gd name="connsiteX2298" fmla="*/ 36189 w 165042"/>
              <a:gd name="connsiteY2298" fmla="*/ 114894 h 166500"/>
              <a:gd name="connsiteX2299" fmla="*/ 37635 w 165042"/>
              <a:gd name="connsiteY2299" fmla="*/ 114704 h 166500"/>
              <a:gd name="connsiteX2300" fmla="*/ 36189 w 165042"/>
              <a:gd name="connsiteY2300" fmla="*/ 114598 h 166500"/>
              <a:gd name="connsiteX2301" fmla="*/ 35553 w 165042"/>
              <a:gd name="connsiteY2301" fmla="*/ 113541 h 166500"/>
              <a:gd name="connsiteX2302" fmla="*/ 33504 w 165042"/>
              <a:gd name="connsiteY2302" fmla="*/ 113310 h 166500"/>
              <a:gd name="connsiteX2303" fmla="*/ 32228 w 165042"/>
              <a:gd name="connsiteY2303" fmla="*/ 114226 h 166500"/>
              <a:gd name="connsiteX2304" fmla="*/ 37380 w 165042"/>
              <a:gd name="connsiteY2304" fmla="*/ 38131 h 166500"/>
              <a:gd name="connsiteX2305" fmla="*/ 37828 w 165042"/>
              <a:gd name="connsiteY2305" fmla="*/ 38734 h 166500"/>
              <a:gd name="connsiteX2306" fmla="*/ 39269 w 165042"/>
              <a:gd name="connsiteY2306" fmla="*/ 36375 h 166500"/>
              <a:gd name="connsiteX2307" fmla="*/ 37380 w 165042"/>
              <a:gd name="connsiteY2307" fmla="*/ 38131 h 166500"/>
              <a:gd name="connsiteX2308" fmla="*/ 34700 w 165042"/>
              <a:gd name="connsiteY2308" fmla="*/ 28798 h 166500"/>
              <a:gd name="connsiteX2309" fmla="*/ 33749 w 165042"/>
              <a:gd name="connsiteY2309" fmla="*/ 29164 h 166500"/>
              <a:gd name="connsiteX2310" fmla="*/ 34700 w 165042"/>
              <a:gd name="connsiteY2310" fmla="*/ 28798 h 166500"/>
              <a:gd name="connsiteX2311" fmla="*/ 57689 w 165042"/>
              <a:gd name="connsiteY2311" fmla="*/ 32315 h 166500"/>
              <a:gd name="connsiteX2312" fmla="*/ 55876 w 165042"/>
              <a:gd name="connsiteY2312" fmla="*/ 32556 h 166500"/>
              <a:gd name="connsiteX2313" fmla="*/ 57689 w 165042"/>
              <a:gd name="connsiteY2313" fmla="*/ 32315 h 166500"/>
              <a:gd name="connsiteX2314" fmla="*/ 50658 w 165042"/>
              <a:gd name="connsiteY2314" fmla="*/ 43017 h 166500"/>
              <a:gd name="connsiteX2315" fmla="*/ 50870 w 165042"/>
              <a:gd name="connsiteY2315" fmla="*/ 40959 h 166500"/>
              <a:gd name="connsiteX2316" fmla="*/ 50658 w 165042"/>
              <a:gd name="connsiteY2316" fmla="*/ 43017 h 166500"/>
              <a:gd name="connsiteX2317" fmla="*/ 52748 w 165042"/>
              <a:gd name="connsiteY2317" fmla="*/ 31415 h 166500"/>
              <a:gd name="connsiteX2318" fmla="*/ 50153 w 165042"/>
              <a:gd name="connsiteY2318" fmla="*/ 30831 h 166500"/>
              <a:gd name="connsiteX2319" fmla="*/ 50538 w 165042"/>
              <a:gd name="connsiteY2319" fmla="*/ 29649 h 166500"/>
              <a:gd name="connsiteX2320" fmla="*/ 46891 w 165042"/>
              <a:gd name="connsiteY2320" fmla="*/ 28666 h 166500"/>
              <a:gd name="connsiteX2321" fmla="*/ 52748 w 165042"/>
              <a:gd name="connsiteY2321" fmla="*/ 31415 h 166500"/>
              <a:gd name="connsiteX2322" fmla="*/ 44013 w 165042"/>
              <a:gd name="connsiteY2322" fmla="*/ 21974 h 166500"/>
              <a:gd name="connsiteX2323" fmla="*/ 45597 w 165042"/>
              <a:gd name="connsiteY2323" fmla="*/ 22975 h 166500"/>
              <a:gd name="connsiteX2324" fmla="*/ 45866 w 165042"/>
              <a:gd name="connsiteY2324" fmla="*/ 21945 h 166500"/>
              <a:gd name="connsiteX2325" fmla="*/ 44013 w 165042"/>
              <a:gd name="connsiteY2325" fmla="*/ 21974 h 166500"/>
              <a:gd name="connsiteX2326" fmla="*/ 39154 w 165042"/>
              <a:gd name="connsiteY2326" fmla="*/ 22855 h 166500"/>
              <a:gd name="connsiteX2327" fmla="*/ 34849 w 165042"/>
              <a:gd name="connsiteY2327" fmla="*/ 22689 h 166500"/>
              <a:gd name="connsiteX2328" fmla="*/ 38914 w 165042"/>
              <a:gd name="connsiteY2328" fmla="*/ 23436 h 166500"/>
              <a:gd name="connsiteX2329" fmla="*/ 41551 w 165042"/>
              <a:gd name="connsiteY2329" fmla="*/ 23482 h 166500"/>
              <a:gd name="connsiteX2330" fmla="*/ 45949 w 165042"/>
              <a:gd name="connsiteY2330" fmla="*/ 24942 h 166500"/>
              <a:gd name="connsiteX2331" fmla="*/ 39154 w 165042"/>
              <a:gd name="connsiteY2331" fmla="*/ 22855 h 166500"/>
              <a:gd name="connsiteX2332" fmla="*/ 43160 w 165042"/>
              <a:gd name="connsiteY2332" fmla="*/ 25108 h 166500"/>
              <a:gd name="connsiteX2333" fmla="*/ 41352 w 165042"/>
              <a:gd name="connsiteY2333" fmla="*/ 24157 h 166500"/>
              <a:gd name="connsiteX2334" fmla="*/ 39975 w 165042"/>
              <a:gd name="connsiteY2334" fmla="*/ 23934 h 166500"/>
              <a:gd name="connsiteX2335" fmla="*/ 41527 w 165042"/>
              <a:gd name="connsiteY2335" fmla="*/ 24652 h 166500"/>
              <a:gd name="connsiteX2336" fmla="*/ 41601 w 165042"/>
              <a:gd name="connsiteY2336" fmla="*/ 25903 h 166500"/>
              <a:gd name="connsiteX2337" fmla="*/ 39043 w 165042"/>
              <a:gd name="connsiteY2337" fmla="*/ 26571 h 166500"/>
              <a:gd name="connsiteX2338" fmla="*/ 39905 w 165042"/>
              <a:gd name="connsiteY2338" fmla="*/ 26487 h 166500"/>
              <a:gd name="connsiteX2339" fmla="*/ 40242 w 165042"/>
              <a:gd name="connsiteY2339" fmla="*/ 27432 h 166500"/>
              <a:gd name="connsiteX2340" fmla="*/ 40136 w 165042"/>
              <a:gd name="connsiteY2340" fmla="*/ 26324 h 166500"/>
              <a:gd name="connsiteX2341" fmla="*/ 41587 w 165042"/>
              <a:gd name="connsiteY2341" fmla="*/ 26036 h 166500"/>
              <a:gd name="connsiteX2342" fmla="*/ 41470 w 165042"/>
              <a:gd name="connsiteY2342" fmla="*/ 26740 h 166500"/>
              <a:gd name="connsiteX2343" fmla="*/ 41666 w 165042"/>
              <a:gd name="connsiteY2343" fmla="*/ 26713 h 166500"/>
              <a:gd name="connsiteX2344" fmla="*/ 41721 w 165042"/>
              <a:gd name="connsiteY2344" fmla="*/ 25805 h 166500"/>
              <a:gd name="connsiteX2345" fmla="*/ 44403 w 165042"/>
              <a:gd name="connsiteY2345" fmla="*/ 28188 h 166500"/>
              <a:gd name="connsiteX2346" fmla="*/ 45238 w 165042"/>
              <a:gd name="connsiteY2346" fmla="*/ 27247 h 166500"/>
              <a:gd name="connsiteX2347" fmla="*/ 44140 w 165042"/>
              <a:gd name="connsiteY2347" fmla="*/ 27247 h 166500"/>
              <a:gd name="connsiteX2348" fmla="*/ 44343 w 165042"/>
              <a:gd name="connsiteY2348" fmla="*/ 26339 h 166500"/>
              <a:gd name="connsiteX2349" fmla="*/ 42754 w 165042"/>
              <a:gd name="connsiteY2349" fmla="*/ 26394 h 166500"/>
              <a:gd name="connsiteX2350" fmla="*/ 42865 w 165042"/>
              <a:gd name="connsiteY2350" fmla="*/ 25440 h 166500"/>
              <a:gd name="connsiteX2351" fmla="*/ 45961 w 165042"/>
              <a:gd name="connsiteY2351" fmla="*/ 26196 h 166500"/>
              <a:gd name="connsiteX2352" fmla="*/ 43160 w 165042"/>
              <a:gd name="connsiteY2352" fmla="*/ 25108 h 166500"/>
              <a:gd name="connsiteX2353" fmla="*/ 50589 w 165042"/>
              <a:gd name="connsiteY2353" fmla="*/ 28190 h 166500"/>
              <a:gd name="connsiteX2354" fmla="*/ 46113 w 165042"/>
              <a:gd name="connsiteY2354" fmla="*/ 26989 h 166500"/>
              <a:gd name="connsiteX2355" fmla="*/ 45496 w 165042"/>
              <a:gd name="connsiteY2355" fmla="*/ 27953 h 166500"/>
              <a:gd name="connsiteX2356" fmla="*/ 51220 w 165042"/>
              <a:gd name="connsiteY2356" fmla="*/ 29377 h 166500"/>
              <a:gd name="connsiteX2357" fmla="*/ 52500 w 165042"/>
              <a:gd name="connsiteY2357" fmla="*/ 28339 h 166500"/>
              <a:gd name="connsiteX2358" fmla="*/ 50589 w 165042"/>
              <a:gd name="connsiteY2358" fmla="*/ 28190 h 166500"/>
              <a:gd name="connsiteX2359" fmla="*/ 54840 w 165042"/>
              <a:gd name="connsiteY2359" fmla="*/ 29988 h 166500"/>
              <a:gd name="connsiteX2360" fmla="*/ 52712 w 165042"/>
              <a:gd name="connsiteY2360" fmla="*/ 29521 h 166500"/>
              <a:gd name="connsiteX2361" fmla="*/ 54946 w 165042"/>
              <a:gd name="connsiteY2361" fmla="*/ 32330 h 166500"/>
              <a:gd name="connsiteX2362" fmla="*/ 56025 w 165042"/>
              <a:gd name="connsiteY2362" fmla="*/ 31379 h 166500"/>
              <a:gd name="connsiteX2363" fmla="*/ 54840 w 165042"/>
              <a:gd name="connsiteY2363" fmla="*/ 29988 h 166500"/>
              <a:gd name="connsiteX2364" fmla="*/ 61466 w 165042"/>
              <a:gd name="connsiteY2364" fmla="*/ 30776 h 166500"/>
              <a:gd name="connsiteX2365" fmla="*/ 57846 w 165042"/>
              <a:gd name="connsiteY2365" fmla="*/ 29779 h 166500"/>
              <a:gd name="connsiteX2366" fmla="*/ 58843 w 165042"/>
              <a:gd name="connsiteY2366" fmla="*/ 29079 h 166500"/>
              <a:gd name="connsiteX2367" fmla="*/ 60735 w 165042"/>
              <a:gd name="connsiteY2367" fmla="*/ 29987 h 166500"/>
              <a:gd name="connsiteX2368" fmla="*/ 57077 w 165042"/>
              <a:gd name="connsiteY2368" fmla="*/ 28049 h 166500"/>
              <a:gd name="connsiteX2369" fmla="*/ 55700 w 165042"/>
              <a:gd name="connsiteY2369" fmla="*/ 29106 h 166500"/>
              <a:gd name="connsiteX2370" fmla="*/ 56460 w 165042"/>
              <a:gd name="connsiteY2370" fmla="*/ 29204 h 166500"/>
              <a:gd name="connsiteX2371" fmla="*/ 56238 w 165042"/>
              <a:gd name="connsiteY2371" fmla="*/ 30617 h 166500"/>
              <a:gd name="connsiteX2372" fmla="*/ 60099 w 165042"/>
              <a:gd name="connsiteY2372" fmla="*/ 31789 h 166500"/>
              <a:gd name="connsiteX2373" fmla="*/ 61189 w 165042"/>
              <a:gd name="connsiteY2373" fmla="*/ 31849 h 166500"/>
              <a:gd name="connsiteX2374" fmla="*/ 62023 w 165042"/>
              <a:gd name="connsiteY2374" fmla="*/ 33411 h 166500"/>
              <a:gd name="connsiteX2375" fmla="*/ 61466 w 165042"/>
              <a:gd name="connsiteY2375" fmla="*/ 30776 h 166500"/>
              <a:gd name="connsiteX2376" fmla="*/ 67566 w 165042"/>
              <a:gd name="connsiteY2376" fmla="*/ 43022 h 166500"/>
              <a:gd name="connsiteX2377" fmla="*/ 68202 w 165042"/>
              <a:gd name="connsiteY2377" fmla="*/ 42456 h 166500"/>
              <a:gd name="connsiteX2378" fmla="*/ 65737 w 165042"/>
              <a:gd name="connsiteY2378" fmla="*/ 39263 h 166500"/>
              <a:gd name="connsiteX2379" fmla="*/ 67566 w 165042"/>
              <a:gd name="connsiteY2379" fmla="*/ 43022 h 166500"/>
              <a:gd name="connsiteX2380" fmla="*/ 65184 w 165042"/>
              <a:gd name="connsiteY2380" fmla="*/ 32293 h 166500"/>
              <a:gd name="connsiteX2381" fmla="*/ 65471 w 165042"/>
              <a:gd name="connsiteY2381" fmla="*/ 30915 h 166500"/>
              <a:gd name="connsiteX2382" fmla="*/ 64294 w 165042"/>
              <a:gd name="connsiteY2382" fmla="*/ 30864 h 166500"/>
              <a:gd name="connsiteX2383" fmla="*/ 64368 w 165042"/>
              <a:gd name="connsiteY2383" fmla="*/ 32681 h 166500"/>
              <a:gd name="connsiteX2384" fmla="*/ 62376 w 165042"/>
              <a:gd name="connsiteY2384" fmla="*/ 31249 h 166500"/>
              <a:gd name="connsiteX2385" fmla="*/ 62867 w 165042"/>
              <a:gd name="connsiteY2385" fmla="*/ 32510 h 166500"/>
              <a:gd name="connsiteX2386" fmla="*/ 66955 w 165042"/>
              <a:gd name="connsiteY2386" fmla="*/ 33636 h 166500"/>
              <a:gd name="connsiteX2387" fmla="*/ 69197 w 165042"/>
              <a:gd name="connsiteY2387" fmla="*/ 32421 h 166500"/>
              <a:gd name="connsiteX2388" fmla="*/ 65184 w 165042"/>
              <a:gd name="connsiteY2388" fmla="*/ 32293 h 166500"/>
              <a:gd name="connsiteX2389" fmla="*/ 72920 w 165042"/>
              <a:gd name="connsiteY2389" fmla="*/ 19800 h 166500"/>
              <a:gd name="connsiteX2390" fmla="*/ 73091 w 165042"/>
              <a:gd name="connsiteY2390" fmla="*/ 20755 h 166500"/>
              <a:gd name="connsiteX2391" fmla="*/ 75103 w 165042"/>
              <a:gd name="connsiteY2391" fmla="*/ 20133 h 166500"/>
              <a:gd name="connsiteX2392" fmla="*/ 72469 w 165042"/>
              <a:gd name="connsiteY2392" fmla="*/ 19103 h 166500"/>
              <a:gd name="connsiteX2393" fmla="*/ 70880 w 165042"/>
              <a:gd name="connsiteY2393" fmla="*/ 18529 h 166500"/>
              <a:gd name="connsiteX2394" fmla="*/ 72920 w 165042"/>
              <a:gd name="connsiteY2394" fmla="*/ 19800 h 166500"/>
              <a:gd name="connsiteX2395" fmla="*/ 72983 w 165042"/>
              <a:gd name="connsiteY2395" fmla="*/ 31374 h 166500"/>
              <a:gd name="connsiteX2396" fmla="*/ 73562 w 165042"/>
              <a:gd name="connsiteY2396" fmla="*/ 31398 h 166500"/>
              <a:gd name="connsiteX2397" fmla="*/ 73715 w 165042"/>
              <a:gd name="connsiteY2397" fmla="*/ 27422 h 166500"/>
              <a:gd name="connsiteX2398" fmla="*/ 73446 w 165042"/>
              <a:gd name="connsiteY2398" fmla="*/ 27441 h 166500"/>
              <a:gd name="connsiteX2399" fmla="*/ 72983 w 165042"/>
              <a:gd name="connsiteY2399" fmla="*/ 31374 h 166500"/>
              <a:gd name="connsiteX2400" fmla="*/ 74273 w 165042"/>
              <a:gd name="connsiteY2400" fmla="*/ 31532 h 166500"/>
              <a:gd name="connsiteX2401" fmla="*/ 75493 w 165042"/>
              <a:gd name="connsiteY2401" fmla="*/ 31189 h 166500"/>
              <a:gd name="connsiteX2402" fmla="*/ 74923 w 165042"/>
              <a:gd name="connsiteY2402" fmla="*/ 27217 h 166500"/>
              <a:gd name="connsiteX2403" fmla="*/ 74273 w 165042"/>
              <a:gd name="connsiteY2403" fmla="*/ 31532 h 166500"/>
              <a:gd name="connsiteX2404" fmla="*/ 70222 w 165042"/>
              <a:gd name="connsiteY2404" fmla="*/ 18137 h 166500"/>
              <a:gd name="connsiteX2405" fmla="*/ 71042 w 165042"/>
              <a:gd name="connsiteY2405" fmla="*/ 17632 h 166500"/>
              <a:gd name="connsiteX2406" fmla="*/ 70222 w 165042"/>
              <a:gd name="connsiteY2406" fmla="*/ 18137 h 166500"/>
              <a:gd name="connsiteX2407" fmla="*/ 65401 w 165042"/>
              <a:gd name="connsiteY2407" fmla="*/ 13664 h 166500"/>
              <a:gd name="connsiteX2408" fmla="*/ 63116 w 165042"/>
              <a:gd name="connsiteY2408" fmla="*/ 11941 h 166500"/>
              <a:gd name="connsiteX2409" fmla="*/ 64844 w 165042"/>
              <a:gd name="connsiteY2409" fmla="*/ 13726 h 166500"/>
              <a:gd name="connsiteX2410" fmla="*/ 63969 w 165042"/>
              <a:gd name="connsiteY2410" fmla="*/ 14329 h 166500"/>
              <a:gd name="connsiteX2411" fmla="*/ 66542 w 165042"/>
              <a:gd name="connsiteY2411" fmla="*/ 15237 h 166500"/>
              <a:gd name="connsiteX2412" fmla="*/ 66515 w 165042"/>
              <a:gd name="connsiteY2412" fmla="*/ 15737 h 166500"/>
              <a:gd name="connsiteX2413" fmla="*/ 67205 w 165042"/>
              <a:gd name="connsiteY2413" fmla="*/ 15756 h 166500"/>
              <a:gd name="connsiteX2414" fmla="*/ 65906 w 165042"/>
              <a:gd name="connsiteY2414" fmla="*/ 14286 h 166500"/>
              <a:gd name="connsiteX2415" fmla="*/ 69276 w 165042"/>
              <a:gd name="connsiteY2415" fmla="*/ 15536 h 166500"/>
              <a:gd name="connsiteX2416" fmla="*/ 65401 w 165042"/>
              <a:gd name="connsiteY2416" fmla="*/ 13664 h 166500"/>
              <a:gd name="connsiteX2417" fmla="*/ 69648 w 165042"/>
              <a:gd name="connsiteY2417" fmla="*/ 15362 h 166500"/>
              <a:gd name="connsiteX2418" fmla="*/ 71770 w 165042"/>
              <a:gd name="connsiteY2418" fmla="*/ 17006 h 166500"/>
              <a:gd name="connsiteX2419" fmla="*/ 69648 w 165042"/>
              <a:gd name="connsiteY2419" fmla="*/ 15362 h 166500"/>
              <a:gd name="connsiteX2420" fmla="*/ 78763 w 165042"/>
              <a:gd name="connsiteY2420" fmla="*/ 11509 h 166500"/>
              <a:gd name="connsiteX2421" fmla="*/ 76636 w 165042"/>
              <a:gd name="connsiteY2421" fmla="*/ 14286 h 166500"/>
              <a:gd name="connsiteX2422" fmla="*/ 77951 w 165042"/>
              <a:gd name="connsiteY2422" fmla="*/ 11051 h 166500"/>
              <a:gd name="connsiteX2423" fmla="*/ 75370 w 165042"/>
              <a:gd name="connsiteY2423" fmla="*/ 13954 h 166500"/>
              <a:gd name="connsiteX2424" fmla="*/ 77571 w 165042"/>
              <a:gd name="connsiteY2424" fmla="*/ 9717 h 166500"/>
              <a:gd name="connsiteX2425" fmla="*/ 74563 w 165042"/>
              <a:gd name="connsiteY2425" fmla="*/ 12415 h 166500"/>
              <a:gd name="connsiteX2426" fmla="*/ 73881 w 165042"/>
              <a:gd name="connsiteY2426" fmla="*/ 14358 h 166500"/>
              <a:gd name="connsiteX2427" fmla="*/ 71030 w 165042"/>
              <a:gd name="connsiteY2427" fmla="*/ 13978 h 166500"/>
              <a:gd name="connsiteX2428" fmla="*/ 72430 w 165042"/>
              <a:gd name="connsiteY2428" fmla="*/ 14330 h 166500"/>
              <a:gd name="connsiteX2429" fmla="*/ 73023 w 165042"/>
              <a:gd name="connsiteY2429" fmla="*/ 16333 h 166500"/>
              <a:gd name="connsiteX2430" fmla="*/ 76536 w 165042"/>
              <a:gd name="connsiteY2430" fmla="*/ 17089 h 166500"/>
              <a:gd name="connsiteX2431" fmla="*/ 78854 w 165042"/>
              <a:gd name="connsiteY2431" fmla="*/ 19290 h 166500"/>
              <a:gd name="connsiteX2432" fmla="*/ 77145 w 165042"/>
              <a:gd name="connsiteY2432" fmla="*/ 19406 h 166500"/>
              <a:gd name="connsiteX2433" fmla="*/ 78710 w 165042"/>
              <a:gd name="connsiteY2433" fmla="*/ 20880 h 166500"/>
              <a:gd name="connsiteX2434" fmla="*/ 81194 w 165042"/>
              <a:gd name="connsiteY2434" fmla="*/ 19828 h 166500"/>
              <a:gd name="connsiteX2435" fmla="*/ 82627 w 165042"/>
              <a:gd name="connsiteY2435" fmla="*/ 17292 h 166500"/>
              <a:gd name="connsiteX2436" fmla="*/ 83170 w 165042"/>
              <a:gd name="connsiteY2436" fmla="*/ 18187 h 166500"/>
              <a:gd name="connsiteX2437" fmla="*/ 82580 w 165042"/>
              <a:gd name="connsiteY2437" fmla="*/ 19540 h 166500"/>
              <a:gd name="connsiteX2438" fmla="*/ 82697 w 165042"/>
              <a:gd name="connsiteY2438" fmla="*/ 17111 h 166500"/>
              <a:gd name="connsiteX2439" fmla="*/ 83319 w 165042"/>
              <a:gd name="connsiteY2439" fmla="*/ 16462 h 166500"/>
              <a:gd name="connsiteX2440" fmla="*/ 83941 w 165042"/>
              <a:gd name="connsiteY2440" fmla="*/ 15339 h 166500"/>
              <a:gd name="connsiteX2441" fmla="*/ 80076 w 165042"/>
              <a:gd name="connsiteY2441" fmla="*/ 19348 h 166500"/>
              <a:gd name="connsiteX2442" fmla="*/ 80257 w 165042"/>
              <a:gd name="connsiteY2442" fmla="*/ 18065 h 166500"/>
              <a:gd name="connsiteX2443" fmla="*/ 79567 w 165042"/>
              <a:gd name="connsiteY2443" fmla="*/ 18168 h 166500"/>
              <a:gd name="connsiteX2444" fmla="*/ 78811 w 165042"/>
              <a:gd name="connsiteY2444" fmla="*/ 16741 h 166500"/>
              <a:gd name="connsiteX2445" fmla="*/ 80920 w 165042"/>
              <a:gd name="connsiteY2445" fmla="*/ 15360 h 166500"/>
              <a:gd name="connsiteX2446" fmla="*/ 81448 w 165042"/>
              <a:gd name="connsiteY2446" fmla="*/ 14474 h 166500"/>
              <a:gd name="connsiteX2447" fmla="*/ 82519 w 165042"/>
              <a:gd name="connsiteY2447" fmla="*/ 14844 h 166500"/>
              <a:gd name="connsiteX2448" fmla="*/ 82347 w 165042"/>
              <a:gd name="connsiteY2448" fmla="*/ 13907 h 166500"/>
              <a:gd name="connsiteX2449" fmla="*/ 83942 w 165042"/>
              <a:gd name="connsiteY2449" fmla="*/ 13147 h 166500"/>
              <a:gd name="connsiteX2450" fmla="*/ 82969 w 165042"/>
              <a:gd name="connsiteY2450" fmla="*/ 13207 h 166500"/>
              <a:gd name="connsiteX2451" fmla="*/ 80901 w 165042"/>
              <a:gd name="connsiteY2451" fmla="*/ 13623 h 166500"/>
              <a:gd name="connsiteX2452" fmla="*/ 80929 w 165042"/>
              <a:gd name="connsiteY2452" fmla="*/ 14221 h 166500"/>
              <a:gd name="connsiteX2453" fmla="*/ 78070 w 165042"/>
              <a:gd name="connsiteY2453" fmla="*/ 14156 h 166500"/>
              <a:gd name="connsiteX2454" fmla="*/ 78763 w 165042"/>
              <a:gd name="connsiteY2454" fmla="*/ 11509 h 166500"/>
              <a:gd name="connsiteX2455" fmla="*/ 76622 w 165042"/>
              <a:gd name="connsiteY2455" fmla="*/ 21224 h 166500"/>
              <a:gd name="connsiteX2456" fmla="*/ 77706 w 165042"/>
              <a:gd name="connsiteY2456" fmla="*/ 20681 h 166500"/>
              <a:gd name="connsiteX2457" fmla="*/ 76622 w 165042"/>
              <a:gd name="connsiteY2457" fmla="*/ 21224 h 166500"/>
              <a:gd name="connsiteX2458" fmla="*/ 80081 w 165042"/>
              <a:gd name="connsiteY2458" fmla="*/ 3704 h 166500"/>
              <a:gd name="connsiteX2459" fmla="*/ 85128 w 165042"/>
              <a:gd name="connsiteY2459" fmla="*/ 5033 h 166500"/>
              <a:gd name="connsiteX2460" fmla="*/ 80081 w 165042"/>
              <a:gd name="connsiteY2460" fmla="*/ 3704 h 166500"/>
              <a:gd name="connsiteX2461" fmla="*/ 87574 w 165042"/>
              <a:gd name="connsiteY2461" fmla="*/ 22567 h 166500"/>
              <a:gd name="connsiteX2462" fmla="*/ 90397 w 165042"/>
              <a:gd name="connsiteY2462" fmla="*/ 24935 h 166500"/>
              <a:gd name="connsiteX2463" fmla="*/ 91927 w 165042"/>
              <a:gd name="connsiteY2463" fmla="*/ 22252 h 166500"/>
              <a:gd name="connsiteX2464" fmla="*/ 92590 w 165042"/>
              <a:gd name="connsiteY2464" fmla="*/ 23396 h 166500"/>
              <a:gd name="connsiteX2465" fmla="*/ 92016 w 165042"/>
              <a:gd name="connsiteY2465" fmla="*/ 21801 h 166500"/>
              <a:gd name="connsiteX2466" fmla="*/ 90339 w 165042"/>
              <a:gd name="connsiteY2466" fmla="*/ 24217 h 166500"/>
              <a:gd name="connsiteX2467" fmla="*/ 87574 w 165042"/>
              <a:gd name="connsiteY2467" fmla="*/ 22567 h 166500"/>
              <a:gd name="connsiteX2468" fmla="*/ 89471 w 165042"/>
              <a:gd name="connsiteY2468" fmla="*/ 14430 h 166500"/>
              <a:gd name="connsiteX2469" fmla="*/ 89471 w 165042"/>
              <a:gd name="connsiteY2469" fmla="*/ 14430 h 166500"/>
              <a:gd name="connsiteX2470" fmla="*/ 89471 w 165042"/>
              <a:gd name="connsiteY2470" fmla="*/ 14430 h 166500"/>
              <a:gd name="connsiteX2471" fmla="*/ 90740 w 165042"/>
              <a:gd name="connsiteY2471" fmla="*/ 9905 h 166500"/>
              <a:gd name="connsiteX2472" fmla="*/ 93409 w 165042"/>
              <a:gd name="connsiteY2472" fmla="*/ 10810 h 166500"/>
              <a:gd name="connsiteX2473" fmla="*/ 90740 w 165042"/>
              <a:gd name="connsiteY2473" fmla="*/ 9905 h 166500"/>
              <a:gd name="connsiteX2474" fmla="*/ 92289 w 165042"/>
              <a:gd name="connsiteY2474" fmla="*/ 11843 h 166500"/>
              <a:gd name="connsiteX2475" fmla="*/ 89506 w 165042"/>
              <a:gd name="connsiteY2475" fmla="*/ 10193 h 166500"/>
              <a:gd name="connsiteX2476" fmla="*/ 92797 w 165042"/>
              <a:gd name="connsiteY2476" fmla="*/ 12626 h 166500"/>
              <a:gd name="connsiteX2477" fmla="*/ 93219 w 165042"/>
              <a:gd name="connsiteY2477" fmla="*/ 13544 h 166500"/>
              <a:gd name="connsiteX2478" fmla="*/ 95453 w 165042"/>
              <a:gd name="connsiteY2478" fmla="*/ 14147 h 166500"/>
              <a:gd name="connsiteX2479" fmla="*/ 93645 w 165042"/>
              <a:gd name="connsiteY2479" fmla="*/ 13011 h 166500"/>
              <a:gd name="connsiteX2480" fmla="*/ 95999 w 165042"/>
              <a:gd name="connsiteY2480" fmla="*/ 11620 h 166500"/>
              <a:gd name="connsiteX2481" fmla="*/ 92289 w 165042"/>
              <a:gd name="connsiteY2481" fmla="*/ 11843 h 166500"/>
              <a:gd name="connsiteX2482" fmla="*/ 96672 w 165042"/>
              <a:gd name="connsiteY2482" fmla="*/ 13753 h 166500"/>
              <a:gd name="connsiteX2483" fmla="*/ 97604 w 165042"/>
              <a:gd name="connsiteY2483" fmla="*/ 13285 h 166500"/>
              <a:gd name="connsiteX2484" fmla="*/ 96052 w 165042"/>
              <a:gd name="connsiteY2484" fmla="*/ 12850 h 166500"/>
              <a:gd name="connsiteX2485" fmla="*/ 96672 w 165042"/>
              <a:gd name="connsiteY2485" fmla="*/ 13753 h 166500"/>
              <a:gd name="connsiteX2486" fmla="*/ 101252 w 165042"/>
              <a:gd name="connsiteY2486" fmla="*/ 9660 h 166500"/>
              <a:gd name="connsiteX2487" fmla="*/ 101252 w 165042"/>
              <a:gd name="connsiteY2487" fmla="*/ 9660 h 166500"/>
              <a:gd name="connsiteX2488" fmla="*/ 101252 w 165042"/>
              <a:gd name="connsiteY2488" fmla="*/ 9660 h 166500"/>
              <a:gd name="connsiteX2489" fmla="*/ 103486 w 165042"/>
              <a:gd name="connsiteY2489" fmla="*/ 11490 h 166500"/>
              <a:gd name="connsiteX2490" fmla="*/ 102456 w 165042"/>
              <a:gd name="connsiteY2490" fmla="*/ 12783 h 166500"/>
              <a:gd name="connsiteX2491" fmla="*/ 101942 w 165042"/>
              <a:gd name="connsiteY2491" fmla="*/ 10591 h 166500"/>
              <a:gd name="connsiteX2492" fmla="*/ 100820 w 165042"/>
              <a:gd name="connsiteY2492" fmla="*/ 12737 h 166500"/>
              <a:gd name="connsiteX2493" fmla="*/ 99485 w 165042"/>
              <a:gd name="connsiteY2493" fmla="*/ 11017 h 166500"/>
              <a:gd name="connsiteX2494" fmla="*/ 98730 w 165042"/>
              <a:gd name="connsiteY2494" fmla="*/ 11985 h 166500"/>
              <a:gd name="connsiteX2495" fmla="*/ 98646 w 165042"/>
              <a:gd name="connsiteY2495" fmla="*/ 9618 h 166500"/>
              <a:gd name="connsiteX2496" fmla="*/ 97627 w 165042"/>
              <a:gd name="connsiteY2496" fmla="*/ 9585 h 166500"/>
              <a:gd name="connsiteX2497" fmla="*/ 96219 w 165042"/>
              <a:gd name="connsiteY2497" fmla="*/ 10137 h 166500"/>
              <a:gd name="connsiteX2498" fmla="*/ 94898 w 165042"/>
              <a:gd name="connsiteY2498" fmla="*/ 9887 h 166500"/>
              <a:gd name="connsiteX2499" fmla="*/ 99050 w 165042"/>
              <a:gd name="connsiteY2499" fmla="*/ 12482 h 166500"/>
              <a:gd name="connsiteX2500" fmla="*/ 98643 w 165042"/>
              <a:gd name="connsiteY2500" fmla="*/ 13830 h 166500"/>
              <a:gd name="connsiteX2501" fmla="*/ 99830 w 165042"/>
              <a:gd name="connsiteY2501" fmla="*/ 12626 h 166500"/>
              <a:gd name="connsiteX2502" fmla="*/ 103838 w 165042"/>
              <a:gd name="connsiteY2502" fmla="*/ 13172 h 166500"/>
              <a:gd name="connsiteX2503" fmla="*/ 103486 w 165042"/>
              <a:gd name="connsiteY2503" fmla="*/ 11490 h 166500"/>
              <a:gd name="connsiteX2504" fmla="*/ 103917 w 165042"/>
              <a:gd name="connsiteY2504" fmla="*/ 24964 h 166500"/>
              <a:gd name="connsiteX2505" fmla="*/ 103186 w 165042"/>
              <a:gd name="connsiteY2505" fmla="*/ 25358 h 166500"/>
              <a:gd name="connsiteX2506" fmla="*/ 102816 w 165042"/>
              <a:gd name="connsiteY2506" fmla="*/ 21729 h 166500"/>
              <a:gd name="connsiteX2507" fmla="*/ 102334 w 165042"/>
              <a:gd name="connsiteY2507" fmla="*/ 19088 h 166500"/>
              <a:gd name="connsiteX2508" fmla="*/ 100171 w 165042"/>
              <a:gd name="connsiteY2508" fmla="*/ 23129 h 166500"/>
              <a:gd name="connsiteX2509" fmla="*/ 97937 w 165042"/>
              <a:gd name="connsiteY2509" fmla="*/ 21248 h 166500"/>
              <a:gd name="connsiteX2510" fmla="*/ 99002 w 165042"/>
              <a:gd name="connsiteY2510" fmla="*/ 24618 h 166500"/>
              <a:gd name="connsiteX2511" fmla="*/ 96217 w 165042"/>
              <a:gd name="connsiteY2511" fmla="*/ 19338 h 166500"/>
              <a:gd name="connsiteX2512" fmla="*/ 95975 w 165042"/>
              <a:gd name="connsiteY2512" fmla="*/ 20306 h 166500"/>
              <a:gd name="connsiteX2513" fmla="*/ 95607 w 165042"/>
              <a:gd name="connsiteY2513" fmla="*/ 26739 h 166500"/>
              <a:gd name="connsiteX2514" fmla="*/ 94875 w 165042"/>
              <a:gd name="connsiteY2514" fmla="*/ 21752 h 166500"/>
              <a:gd name="connsiteX2515" fmla="*/ 94740 w 165042"/>
              <a:gd name="connsiteY2515" fmla="*/ 25928 h 166500"/>
              <a:gd name="connsiteX2516" fmla="*/ 93887 w 165042"/>
              <a:gd name="connsiteY2516" fmla="*/ 27342 h 166500"/>
              <a:gd name="connsiteX2517" fmla="*/ 94053 w 165042"/>
              <a:gd name="connsiteY2517" fmla="*/ 24032 h 166500"/>
              <a:gd name="connsiteX2518" fmla="*/ 92773 w 165042"/>
              <a:gd name="connsiteY2518" fmla="*/ 27318 h 166500"/>
              <a:gd name="connsiteX2519" fmla="*/ 93200 w 165042"/>
              <a:gd name="connsiteY2519" fmla="*/ 23410 h 166500"/>
              <a:gd name="connsiteX2520" fmla="*/ 91624 w 165042"/>
              <a:gd name="connsiteY2520" fmla="*/ 26562 h 166500"/>
              <a:gd name="connsiteX2521" fmla="*/ 91665 w 165042"/>
              <a:gd name="connsiteY2521" fmla="*/ 24541 h 166500"/>
              <a:gd name="connsiteX2522" fmla="*/ 90947 w 165042"/>
              <a:gd name="connsiteY2522" fmla="*/ 25899 h 166500"/>
              <a:gd name="connsiteX2523" fmla="*/ 89159 w 165042"/>
              <a:gd name="connsiteY2523" fmla="*/ 25065 h 166500"/>
              <a:gd name="connsiteX2524" fmla="*/ 90387 w 165042"/>
              <a:gd name="connsiteY2524" fmla="*/ 27386 h 166500"/>
              <a:gd name="connsiteX2525" fmla="*/ 87968 w 165042"/>
              <a:gd name="connsiteY2525" fmla="*/ 25402 h 166500"/>
              <a:gd name="connsiteX2526" fmla="*/ 90151 w 165042"/>
              <a:gd name="connsiteY2526" fmla="*/ 29036 h 166500"/>
              <a:gd name="connsiteX2527" fmla="*/ 86753 w 165042"/>
              <a:gd name="connsiteY2527" fmla="*/ 25435 h 166500"/>
              <a:gd name="connsiteX2528" fmla="*/ 88612 w 165042"/>
              <a:gd name="connsiteY2528" fmla="*/ 30259 h 166500"/>
              <a:gd name="connsiteX2529" fmla="*/ 86968 w 165042"/>
              <a:gd name="connsiteY2529" fmla="*/ 28479 h 166500"/>
              <a:gd name="connsiteX2530" fmla="*/ 87014 w 165042"/>
              <a:gd name="connsiteY2530" fmla="*/ 27511 h 166500"/>
              <a:gd name="connsiteX2531" fmla="*/ 86337 w 165042"/>
              <a:gd name="connsiteY2531" fmla="*/ 28702 h 166500"/>
              <a:gd name="connsiteX2532" fmla="*/ 85494 w 165042"/>
              <a:gd name="connsiteY2532" fmla="*/ 25800 h 166500"/>
              <a:gd name="connsiteX2533" fmla="*/ 85902 w 165042"/>
              <a:gd name="connsiteY2533" fmla="*/ 31001 h 166500"/>
              <a:gd name="connsiteX2534" fmla="*/ 84581 w 165042"/>
              <a:gd name="connsiteY2534" fmla="*/ 30806 h 166500"/>
              <a:gd name="connsiteX2535" fmla="*/ 84665 w 165042"/>
              <a:gd name="connsiteY2535" fmla="*/ 26889 h 166500"/>
              <a:gd name="connsiteX2536" fmla="*/ 83692 w 165042"/>
              <a:gd name="connsiteY2536" fmla="*/ 27167 h 166500"/>
              <a:gd name="connsiteX2537" fmla="*/ 83141 w 165042"/>
              <a:gd name="connsiteY2537" fmla="*/ 26452 h 166500"/>
              <a:gd name="connsiteX2538" fmla="*/ 83557 w 165042"/>
              <a:gd name="connsiteY2538" fmla="*/ 27532 h 166500"/>
              <a:gd name="connsiteX2539" fmla="*/ 82116 w 165042"/>
              <a:gd name="connsiteY2539" fmla="*/ 27545 h 166500"/>
              <a:gd name="connsiteX2540" fmla="*/ 82464 w 165042"/>
              <a:gd name="connsiteY2540" fmla="*/ 26442 h 166500"/>
              <a:gd name="connsiteX2541" fmla="*/ 81398 w 165042"/>
              <a:gd name="connsiteY2541" fmla="*/ 29408 h 166500"/>
              <a:gd name="connsiteX2542" fmla="*/ 79754 w 165042"/>
              <a:gd name="connsiteY2542" fmla="*/ 30187 h 166500"/>
              <a:gd name="connsiteX2543" fmla="*/ 80667 w 165042"/>
              <a:gd name="connsiteY2543" fmla="*/ 27842 h 166500"/>
              <a:gd name="connsiteX2544" fmla="*/ 78966 w 165042"/>
              <a:gd name="connsiteY2544" fmla="*/ 29654 h 166500"/>
              <a:gd name="connsiteX2545" fmla="*/ 81302 w 165042"/>
              <a:gd name="connsiteY2545" fmla="*/ 25270 h 166500"/>
              <a:gd name="connsiteX2546" fmla="*/ 78077 w 165042"/>
              <a:gd name="connsiteY2546" fmla="*/ 28695 h 166500"/>
              <a:gd name="connsiteX2547" fmla="*/ 77098 w 165042"/>
              <a:gd name="connsiteY2547" fmla="*/ 27856 h 166500"/>
              <a:gd name="connsiteX2548" fmla="*/ 76579 w 165042"/>
              <a:gd name="connsiteY2548" fmla="*/ 30293 h 166500"/>
              <a:gd name="connsiteX2549" fmla="*/ 75815 w 165042"/>
              <a:gd name="connsiteY2549" fmla="*/ 26321 h 166500"/>
              <a:gd name="connsiteX2550" fmla="*/ 76223 w 165042"/>
              <a:gd name="connsiteY2550" fmla="*/ 31470 h 166500"/>
              <a:gd name="connsiteX2551" fmla="*/ 78332 w 165042"/>
              <a:gd name="connsiteY2551" fmla="*/ 30788 h 166500"/>
              <a:gd name="connsiteX2552" fmla="*/ 83791 w 165042"/>
              <a:gd name="connsiteY2552" fmla="*/ 32174 h 166500"/>
              <a:gd name="connsiteX2553" fmla="*/ 83737 w 165042"/>
              <a:gd name="connsiteY2553" fmla="*/ 35590 h 166500"/>
              <a:gd name="connsiteX2554" fmla="*/ 83084 w 165042"/>
              <a:gd name="connsiteY2554" fmla="*/ 32865 h 166500"/>
              <a:gd name="connsiteX2555" fmla="*/ 80627 w 165042"/>
              <a:gd name="connsiteY2555" fmla="*/ 31631 h 166500"/>
              <a:gd name="connsiteX2556" fmla="*/ 79673 w 165042"/>
              <a:gd name="connsiteY2556" fmla="*/ 32865 h 166500"/>
              <a:gd name="connsiteX2557" fmla="*/ 78548 w 165042"/>
              <a:gd name="connsiteY2557" fmla="*/ 31400 h 166500"/>
              <a:gd name="connsiteX2558" fmla="*/ 78260 w 165042"/>
              <a:gd name="connsiteY2558" fmla="*/ 32378 h 166500"/>
              <a:gd name="connsiteX2559" fmla="*/ 77597 w 165042"/>
              <a:gd name="connsiteY2559" fmla="*/ 32166 h 166500"/>
              <a:gd name="connsiteX2560" fmla="*/ 79456 w 165042"/>
              <a:gd name="connsiteY2560" fmla="*/ 33454 h 166500"/>
              <a:gd name="connsiteX2561" fmla="*/ 73004 w 165042"/>
              <a:gd name="connsiteY2561" fmla="*/ 32601 h 166500"/>
              <a:gd name="connsiteX2562" fmla="*/ 75001 w 165042"/>
              <a:gd name="connsiteY2562" fmla="*/ 32620 h 166500"/>
              <a:gd name="connsiteX2563" fmla="*/ 79752 w 165042"/>
              <a:gd name="connsiteY2563" fmla="*/ 34297 h 166500"/>
              <a:gd name="connsiteX2564" fmla="*/ 79641 w 165042"/>
              <a:gd name="connsiteY2564" fmla="*/ 34936 h 166500"/>
              <a:gd name="connsiteX2565" fmla="*/ 78469 w 165042"/>
              <a:gd name="connsiteY2565" fmla="*/ 34936 h 166500"/>
              <a:gd name="connsiteX2566" fmla="*/ 79822 w 165042"/>
              <a:gd name="connsiteY2566" fmla="*/ 36137 h 166500"/>
              <a:gd name="connsiteX2567" fmla="*/ 75248 w 165042"/>
              <a:gd name="connsiteY2567" fmla="*/ 34319 h 166500"/>
              <a:gd name="connsiteX2568" fmla="*/ 76041 w 165042"/>
              <a:gd name="connsiteY2568" fmla="*/ 34806 h 166500"/>
              <a:gd name="connsiteX2569" fmla="*/ 79180 w 165042"/>
              <a:gd name="connsiteY2569" fmla="*/ 37711 h 166500"/>
              <a:gd name="connsiteX2570" fmla="*/ 77348 w 165042"/>
              <a:gd name="connsiteY2570" fmla="*/ 37034 h 166500"/>
              <a:gd name="connsiteX2571" fmla="*/ 78373 w 165042"/>
              <a:gd name="connsiteY2571" fmla="*/ 38893 h 166500"/>
              <a:gd name="connsiteX2572" fmla="*/ 76667 w 165042"/>
              <a:gd name="connsiteY2572" fmla="*/ 38035 h 166500"/>
              <a:gd name="connsiteX2573" fmla="*/ 77468 w 165042"/>
              <a:gd name="connsiteY2573" fmla="*/ 39782 h 166500"/>
              <a:gd name="connsiteX2574" fmla="*/ 76245 w 165042"/>
              <a:gd name="connsiteY2574" fmla="*/ 39065 h 166500"/>
              <a:gd name="connsiteX2575" fmla="*/ 76046 w 165042"/>
              <a:gd name="connsiteY2575" fmla="*/ 40228 h 166500"/>
              <a:gd name="connsiteX2576" fmla="*/ 73804 w 165042"/>
              <a:gd name="connsiteY2576" fmla="*/ 36543 h 166500"/>
              <a:gd name="connsiteX2577" fmla="*/ 74880 w 165042"/>
              <a:gd name="connsiteY2577" fmla="*/ 41266 h 166500"/>
              <a:gd name="connsiteX2578" fmla="*/ 76937 w 165042"/>
              <a:gd name="connsiteY2578" fmla="*/ 40209 h 166500"/>
              <a:gd name="connsiteX2579" fmla="*/ 83500 w 165042"/>
              <a:gd name="connsiteY2579" fmla="*/ 42136 h 166500"/>
              <a:gd name="connsiteX2580" fmla="*/ 90920 w 165042"/>
              <a:gd name="connsiteY2580" fmla="*/ 44106 h 166500"/>
              <a:gd name="connsiteX2581" fmla="*/ 96463 w 165042"/>
              <a:gd name="connsiteY2581" fmla="*/ 44634 h 166500"/>
              <a:gd name="connsiteX2582" fmla="*/ 102850 w 165042"/>
              <a:gd name="connsiteY2582" fmla="*/ 42011 h 166500"/>
              <a:gd name="connsiteX2583" fmla="*/ 105594 w 165042"/>
              <a:gd name="connsiteY2583" fmla="*/ 36736 h 166500"/>
              <a:gd name="connsiteX2584" fmla="*/ 103912 w 165042"/>
              <a:gd name="connsiteY2584" fmla="*/ 33975 h 166500"/>
              <a:gd name="connsiteX2585" fmla="*/ 102249 w 165042"/>
              <a:gd name="connsiteY2585" fmla="*/ 33363 h 166500"/>
              <a:gd name="connsiteX2586" fmla="*/ 102225 w 165042"/>
              <a:gd name="connsiteY2586" fmla="*/ 32520 h 166500"/>
              <a:gd name="connsiteX2587" fmla="*/ 102113 w 165042"/>
              <a:gd name="connsiteY2587" fmla="*/ 33165 h 166500"/>
              <a:gd name="connsiteX2588" fmla="*/ 99157 w 165042"/>
              <a:gd name="connsiteY2588" fmla="*/ 31458 h 166500"/>
              <a:gd name="connsiteX2589" fmla="*/ 100148 w 165042"/>
              <a:gd name="connsiteY2589" fmla="*/ 27477 h 166500"/>
              <a:gd name="connsiteX2590" fmla="*/ 103165 w 165042"/>
              <a:gd name="connsiteY2590" fmla="*/ 26615 h 166500"/>
              <a:gd name="connsiteX2591" fmla="*/ 104573 w 165042"/>
              <a:gd name="connsiteY2591" fmla="*/ 21517 h 166500"/>
              <a:gd name="connsiteX2592" fmla="*/ 105209 w 165042"/>
              <a:gd name="connsiteY2592" fmla="*/ 19367 h 166500"/>
              <a:gd name="connsiteX2593" fmla="*/ 105598 w 165042"/>
              <a:gd name="connsiteY2593" fmla="*/ 21582 h 166500"/>
              <a:gd name="connsiteX2594" fmla="*/ 106168 w 165042"/>
              <a:gd name="connsiteY2594" fmla="*/ 21512 h 166500"/>
              <a:gd name="connsiteX2595" fmla="*/ 105293 w 165042"/>
              <a:gd name="connsiteY2595" fmla="*/ 19042 h 166500"/>
              <a:gd name="connsiteX2596" fmla="*/ 104217 w 165042"/>
              <a:gd name="connsiteY2596" fmla="*/ 20126 h 166500"/>
              <a:gd name="connsiteX2597" fmla="*/ 103917 w 165042"/>
              <a:gd name="connsiteY2597" fmla="*/ 24964 h 166500"/>
              <a:gd name="connsiteX2598" fmla="*/ 104714 w 165042"/>
              <a:gd name="connsiteY2598" fmla="*/ 12580 h 166500"/>
              <a:gd name="connsiteX2599" fmla="*/ 109649 w 165042"/>
              <a:gd name="connsiteY2599" fmla="*/ 14049 h 166500"/>
              <a:gd name="connsiteX2600" fmla="*/ 104714 w 165042"/>
              <a:gd name="connsiteY2600" fmla="*/ 12580 h 166500"/>
              <a:gd name="connsiteX2601" fmla="*/ 123212 w 165042"/>
              <a:gd name="connsiteY2601" fmla="*/ 75720 h 166500"/>
              <a:gd name="connsiteX2602" fmla="*/ 124019 w 165042"/>
              <a:gd name="connsiteY2602" fmla="*/ 76370 h 166500"/>
              <a:gd name="connsiteX2603" fmla="*/ 123505 w 165042"/>
              <a:gd name="connsiteY2603" fmla="*/ 71016 h 166500"/>
              <a:gd name="connsiteX2604" fmla="*/ 123111 w 165042"/>
              <a:gd name="connsiteY2604" fmla="*/ 71095 h 166500"/>
              <a:gd name="connsiteX2605" fmla="*/ 123212 w 165042"/>
              <a:gd name="connsiteY2605" fmla="*/ 75720 h 166500"/>
              <a:gd name="connsiteX2606" fmla="*/ 118410 w 165042"/>
              <a:gd name="connsiteY2606" fmla="*/ 83422 h 166500"/>
              <a:gd name="connsiteX2607" fmla="*/ 118410 w 165042"/>
              <a:gd name="connsiteY2607" fmla="*/ 83422 h 166500"/>
              <a:gd name="connsiteX2608" fmla="*/ 118410 w 165042"/>
              <a:gd name="connsiteY2608" fmla="*/ 83422 h 166500"/>
              <a:gd name="connsiteX2609" fmla="*/ 116440 w 165042"/>
              <a:gd name="connsiteY2609" fmla="*/ 80976 h 166500"/>
              <a:gd name="connsiteX2610" fmla="*/ 116440 w 165042"/>
              <a:gd name="connsiteY2610" fmla="*/ 80976 h 166500"/>
              <a:gd name="connsiteX2611" fmla="*/ 116440 w 165042"/>
              <a:gd name="connsiteY2611" fmla="*/ 80976 h 166500"/>
              <a:gd name="connsiteX2612" fmla="*/ 117593 w 165042"/>
              <a:gd name="connsiteY2612" fmla="*/ 72813 h 166500"/>
              <a:gd name="connsiteX2613" fmla="*/ 121991 w 165042"/>
              <a:gd name="connsiteY2613" fmla="*/ 76534 h 166500"/>
              <a:gd name="connsiteX2614" fmla="*/ 122755 w 165042"/>
              <a:gd name="connsiteY2614" fmla="*/ 71727 h 166500"/>
              <a:gd name="connsiteX2615" fmla="*/ 121064 w 165042"/>
              <a:gd name="connsiteY2615" fmla="*/ 74915 h 166500"/>
              <a:gd name="connsiteX2616" fmla="*/ 122018 w 165042"/>
              <a:gd name="connsiteY2616" fmla="*/ 71439 h 166500"/>
              <a:gd name="connsiteX2617" fmla="*/ 121211 w 165042"/>
              <a:gd name="connsiteY2617" fmla="*/ 73325 h 166500"/>
              <a:gd name="connsiteX2618" fmla="*/ 120219 w 165042"/>
              <a:gd name="connsiteY2618" fmla="*/ 73413 h 166500"/>
              <a:gd name="connsiteX2619" fmla="*/ 120923 w 165042"/>
              <a:gd name="connsiteY2619" fmla="*/ 74896 h 166500"/>
              <a:gd name="connsiteX2620" fmla="*/ 118272 w 165042"/>
              <a:gd name="connsiteY2620" fmla="*/ 72964 h 166500"/>
              <a:gd name="connsiteX2621" fmla="*/ 118309 w 165042"/>
              <a:gd name="connsiteY2621" fmla="*/ 71749 h 166500"/>
              <a:gd name="connsiteX2622" fmla="*/ 116272 w 165042"/>
              <a:gd name="connsiteY2622" fmla="*/ 70492 h 166500"/>
              <a:gd name="connsiteX2623" fmla="*/ 117593 w 165042"/>
              <a:gd name="connsiteY2623" fmla="*/ 72813 h 166500"/>
              <a:gd name="connsiteX2624" fmla="*/ 116870 w 165042"/>
              <a:gd name="connsiteY2624" fmla="*/ 67002 h 166500"/>
              <a:gd name="connsiteX2625" fmla="*/ 120667 w 165042"/>
              <a:gd name="connsiteY2625" fmla="*/ 66464 h 166500"/>
              <a:gd name="connsiteX2626" fmla="*/ 118859 w 165042"/>
              <a:gd name="connsiteY2626" fmla="*/ 66589 h 166500"/>
              <a:gd name="connsiteX2627" fmla="*/ 116867 w 165042"/>
              <a:gd name="connsiteY2627" fmla="*/ 66098 h 166500"/>
              <a:gd name="connsiteX2628" fmla="*/ 118748 w 165042"/>
              <a:gd name="connsiteY2628" fmla="*/ 67391 h 166500"/>
              <a:gd name="connsiteX2629" fmla="*/ 116870 w 165042"/>
              <a:gd name="connsiteY2629" fmla="*/ 67002 h 166500"/>
              <a:gd name="connsiteX2630" fmla="*/ 114683 w 165042"/>
              <a:gd name="connsiteY2630" fmla="*/ 71674 h 166500"/>
              <a:gd name="connsiteX2631" fmla="*/ 116231 w 165042"/>
              <a:gd name="connsiteY2631" fmla="*/ 71674 h 166500"/>
              <a:gd name="connsiteX2632" fmla="*/ 115954 w 165042"/>
              <a:gd name="connsiteY2632" fmla="*/ 70451 h 166500"/>
              <a:gd name="connsiteX2633" fmla="*/ 116262 w 165042"/>
              <a:gd name="connsiteY2633" fmla="*/ 70493 h 166500"/>
              <a:gd name="connsiteX2634" fmla="*/ 117043 w 165042"/>
              <a:gd name="connsiteY2634" fmla="*/ 69556 h 166500"/>
              <a:gd name="connsiteX2635" fmla="*/ 115448 w 165042"/>
              <a:gd name="connsiteY2635" fmla="*/ 69687 h 166500"/>
              <a:gd name="connsiteX2636" fmla="*/ 115801 w 165042"/>
              <a:gd name="connsiteY2636" fmla="*/ 71646 h 166500"/>
              <a:gd name="connsiteX2637" fmla="*/ 114660 w 165042"/>
              <a:gd name="connsiteY2637" fmla="*/ 71451 h 166500"/>
              <a:gd name="connsiteX2638" fmla="*/ 114683 w 165042"/>
              <a:gd name="connsiteY2638" fmla="*/ 71674 h 166500"/>
              <a:gd name="connsiteX2639" fmla="*/ 110100 w 165042"/>
              <a:gd name="connsiteY2639" fmla="*/ 68230 h 166500"/>
              <a:gd name="connsiteX2640" fmla="*/ 110299 w 165042"/>
              <a:gd name="connsiteY2640" fmla="*/ 69046 h 166500"/>
              <a:gd name="connsiteX2641" fmla="*/ 110294 w 165042"/>
              <a:gd name="connsiteY2641" fmla="*/ 68369 h 166500"/>
              <a:gd name="connsiteX2642" fmla="*/ 112000 w 165042"/>
              <a:gd name="connsiteY2642" fmla="*/ 68929 h 166500"/>
              <a:gd name="connsiteX2643" fmla="*/ 112807 w 165042"/>
              <a:gd name="connsiteY2643" fmla="*/ 67576 h 166500"/>
              <a:gd name="connsiteX2644" fmla="*/ 110605 w 165042"/>
              <a:gd name="connsiteY2644" fmla="*/ 68155 h 166500"/>
              <a:gd name="connsiteX2645" fmla="*/ 111157 w 165042"/>
              <a:gd name="connsiteY2645" fmla="*/ 66682 h 166500"/>
              <a:gd name="connsiteX2646" fmla="*/ 109350 w 165042"/>
              <a:gd name="connsiteY2646" fmla="*/ 67562 h 166500"/>
              <a:gd name="connsiteX2647" fmla="*/ 108719 w 165042"/>
              <a:gd name="connsiteY2647" fmla="*/ 65745 h 166500"/>
              <a:gd name="connsiteX2648" fmla="*/ 110100 w 165042"/>
              <a:gd name="connsiteY2648" fmla="*/ 68230 h 166500"/>
              <a:gd name="connsiteX2649" fmla="*/ 107380 w 165042"/>
              <a:gd name="connsiteY2649" fmla="*/ 67855 h 166500"/>
              <a:gd name="connsiteX2650" fmla="*/ 106665 w 165042"/>
              <a:gd name="connsiteY2650" fmla="*/ 66980 h 166500"/>
              <a:gd name="connsiteX2651" fmla="*/ 107380 w 165042"/>
              <a:gd name="connsiteY2651" fmla="*/ 67855 h 166500"/>
              <a:gd name="connsiteX2652" fmla="*/ 98553 w 165042"/>
              <a:gd name="connsiteY2652" fmla="*/ 60994 h 166500"/>
              <a:gd name="connsiteX2653" fmla="*/ 97836 w 165042"/>
              <a:gd name="connsiteY2653" fmla="*/ 62682 h 166500"/>
              <a:gd name="connsiteX2654" fmla="*/ 100844 w 165042"/>
              <a:gd name="connsiteY2654" fmla="*/ 60837 h 166500"/>
              <a:gd name="connsiteX2655" fmla="*/ 98553 w 165042"/>
              <a:gd name="connsiteY2655" fmla="*/ 60994 h 166500"/>
              <a:gd name="connsiteX2656" fmla="*/ 100678 w 165042"/>
              <a:gd name="connsiteY2656" fmla="*/ 70177 h 166500"/>
              <a:gd name="connsiteX2657" fmla="*/ 102903 w 165042"/>
              <a:gd name="connsiteY2657" fmla="*/ 69800 h 166500"/>
              <a:gd name="connsiteX2658" fmla="*/ 100678 w 165042"/>
              <a:gd name="connsiteY2658" fmla="*/ 70177 h 166500"/>
              <a:gd name="connsiteX2659" fmla="*/ 104380 w 165042"/>
              <a:gd name="connsiteY2659" fmla="*/ 63201 h 166500"/>
              <a:gd name="connsiteX2660" fmla="*/ 103583 w 165042"/>
              <a:gd name="connsiteY2660" fmla="*/ 64146 h 166500"/>
              <a:gd name="connsiteX2661" fmla="*/ 104380 w 165042"/>
              <a:gd name="connsiteY2661" fmla="*/ 63201 h 166500"/>
              <a:gd name="connsiteX2662" fmla="*/ 102192 w 165042"/>
              <a:gd name="connsiteY2662" fmla="*/ 65584 h 166500"/>
              <a:gd name="connsiteX2663" fmla="*/ 102271 w 165042"/>
              <a:gd name="connsiteY2663" fmla="*/ 67054 h 166500"/>
              <a:gd name="connsiteX2664" fmla="*/ 103100 w 165042"/>
              <a:gd name="connsiteY2664" fmla="*/ 66200 h 166500"/>
              <a:gd name="connsiteX2665" fmla="*/ 106266 w 165042"/>
              <a:gd name="connsiteY2665" fmla="*/ 67405 h 166500"/>
              <a:gd name="connsiteX2666" fmla="*/ 103676 w 165042"/>
              <a:gd name="connsiteY2666" fmla="*/ 65907 h 166500"/>
              <a:gd name="connsiteX2667" fmla="*/ 107666 w 165042"/>
              <a:gd name="connsiteY2667" fmla="*/ 65764 h 166500"/>
              <a:gd name="connsiteX2668" fmla="*/ 106054 w 165042"/>
              <a:gd name="connsiteY2668" fmla="*/ 65630 h 166500"/>
              <a:gd name="connsiteX2669" fmla="*/ 109177 w 165042"/>
              <a:gd name="connsiteY2669" fmla="*/ 64629 h 166500"/>
              <a:gd name="connsiteX2670" fmla="*/ 105089 w 165042"/>
              <a:gd name="connsiteY2670" fmla="*/ 64880 h 166500"/>
              <a:gd name="connsiteX2671" fmla="*/ 102192 w 165042"/>
              <a:gd name="connsiteY2671" fmla="*/ 65584 h 166500"/>
              <a:gd name="connsiteX2672" fmla="*/ 110831 w 165042"/>
              <a:gd name="connsiteY2672" fmla="*/ 60407 h 166500"/>
              <a:gd name="connsiteX2673" fmla="*/ 107429 w 165042"/>
              <a:gd name="connsiteY2673" fmla="*/ 60133 h 166500"/>
              <a:gd name="connsiteX2674" fmla="*/ 105000 w 165042"/>
              <a:gd name="connsiteY2674" fmla="*/ 62579 h 166500"/>
              <a:gd name="connsiteX2675" fmla="*/ 110891 w 165042"/>
              <a:gd name="connsiteY2675" fmla="*/ 62935 h 166500"/>
              <a:gd name="connsiteX2676" fmla="*/ 110831 w 165042"/>
              <a:gd name="connsiteY2676" fmla="*/ 60407 h 166500"/>
              <a:gd name="connsiteX2677" fmla="*/ 113177 w 165042"/>
              <a:gd name="connsiteY2677" fmla="*/ 66130 h 166500"/>
              <a:gd name="connsiteX2678" fmla="*/ 111429 w 165042"/>
              <a:gd name="connsiteY2678" fmla="*/ 64508 h 166500"/>
              <a:gd name="connsiteX2679" fmla="*/ 110353 w 165042"/>
              <a:gd name="connsiteY2679" fmla="*/ 65366 h 166500"/>
              <a:gd name="connsiteX2680" fmla="*/ 112411 w 165042"/>
              <a:gd name="connsiteY2680" fmla="*/ 66622 h 166500"/>
              <a:gd name="connsiteX2681" fmla="*/ 115642 w 165042"/>
              <a:gd name="connsiteY2681" fmla="*/ 66274 h 166500"/>
              <a:gd name="connsiteX2682" fmla="*/ 113177 w 165042"/>
              <a:gd name="connsiteY2682" fmla="*/ 66130 h 166500"/>
              <a:gd name="connsiteX2683" fmla="*/ 116903 w 165042"/>
              <a:gd name="connsiteY2683" fmla="*/ 15393 h 166500"/>
              <a:gd name="connsiteX2684" fmla="*/ 120142 w 165042"/>
              <a:gd name="connsiteY2684" fmla="*/ 15134 h 166500"/>
              <a:gd name="connsiteX2685" fmla="*/ 117357 w 165042"/>
              <a:gd name="connsiteY2685" fmla="*/ 12854 h 166500"/>
              <a:gd name="connsiteX2686" fmla="*/ 117180 w 165042"/>
              <a:gd name="connsiteY2686" fmla="*/ 14166 h 166500"/>
              <a:gd name="connsiteX2687" fmla="*/ 116194 w 165042"/>
              <a:gd name="connsiteY2687" fmla="*/ 13147 h 166500"/>
              <a:gd name="connsiteX2688" fmla="*/ 112620 w 165042"/>
              <a:gd name="connsiteY2688" fmla="*/ 11927 h 166500"/>
              <a:gd name="connsiteX2689" fmla="*/ 115693 w 165042"/>
              <a:gd name="connsiteY2689" fmla="*/ 13679 h 166500"/>
              <a:gd name="connsiteX2690" fmla="*/ 117468 w 165042"/>
              <a:gd name="connsiteY2690" fmla="*/ 15163 h 166500"/>
              <a:gd name="connsiteX2691" fmla="*/ 114558 w 165042"/>
              <a:gd name="connsiteY2691" fmla="*/ 14527 h 166500"/>
              <a:gd name="connsiteX2692" fmla="*/ 116903 w 165042"/>
              <a:gd name="connsiteY2692" fmla="*/ 15393 h 166500"/>
              <a:gd name="connsiteX2693" fmla="*/ 123360 w 165042"/>
              <a:gd name="connsiteY2693" fmla="*/ 57422 h 166500"/>
              <a:gd name="connsiteX2694" fmla="*/ 120055 w 165042"/>
              <a:gd name="connsiteY2694" fmla="*/ 56490 h 166500"/>
              <a:gd name="connsiteX2695" fmla="*/ 117622 w 165042"/>
              <a:gd name="connsiteY2695" fmla="*/ 58186 h 166500"/>
              <a:gd name="connsiteX2696" fmla="*/ 113665 w 165042"/>
              <a:gd name="connsiteY2696" fmla="*/ 59855 h 166500"/>
              <a:gd name="connsiteX2697" fmla="*/ 115496 w 165042"/>
              <a:gd name="connsiteY2697" fmla="*/ 62589 h 166500"/>
              <a:gd name="connsiteX2698" fmla="*/ 113521 w 165042"/>
              <a:gd name="connsiteY2698" fmla="*/ 62964 h 166500"/>
              <a:gd name="connsiteX2699" fmla="*/ 113937 w 165042"/>
              <a:gd name="connsiteY2699" fmla="*/ 64239 h 166500"/>
              <a:gd name="connsiteX2700" fmla="*/ 116589 w 165042"/>
              <a:gd name="connsiteY2700" fmla="*/ 63674 h 166500"/>
              <a:gd name="connsiteX2701" fmla="*/ 120886 w 165042"/>
              <a:gd name="connsiteY2701" fmla="*/ 62061 h 166500"/>
              <a:gd name="connsiteX2702" fmla="*/ 123171 w 165042"/>
              <a:gd name="connsiteY2702" fmla="*/ 63281 h 166500"/>
              <a:gd name="connsiteX2703" fmla="*/ 120845 w 165042"/>
              <a:gd name="connsiteY2703" fmla="*/ 62563 h 166500"/>
              <a:gd name="connsiteX2704" fmla="*/ 123635 w 165042"/>
              <a:gd name="connsiteY2704" fmla="*/ 63240 h 166500"/>
              <a:gd name="connsiteX2705" fmla="*/ 123880 w 165042"/>
              <a:gd name="connsiteY2705" fmla="*/ 58772 h 166500"/>
              <a:gd name="connsiteX2706" fmla="*/ 123360 w 165042"/>
              <a:gd name="connsiteY2706" fmla="*/ 57422 h 166500"/>
              <a:gd name="connsiteX2707" fmla="*/ 123574 w 165042"/>
              <a:gd name="connsiteY2707" fmla="*/ 64323 h 166500"/>
              <a:gd name="connsiteX2708" fmla="*/ 124560 w 165042"/>
              <a:gd name="connsiteY2708" fmla="*/ 64054 h 166500"/>
              <a:gd name="connsiteX2709" fmla="*/ 123574 w 165042"/>
              <a:gd name="connsiteY2709" fmla="*/ 64323 h 166500"/>
              <a:gd name="connsiteX2710" fmla="*/ 117348 w 165042"/>
              <a:gd name="connsiteY2710" fmla="*/ 65116 h 166500"/>
              <a:gd name="connsiteX2711" fmla="*/ 125713 w 165042"/>
              <a:gd name="connsiteY2711" fmla="*/ 66099 h 166500"/>
              <a:gd name="connsiteX2712" fmla="*/ 117348 w 165042"/>
              <a:gd name="connsiteY2712" fmla="*/ 65116 h 166500"/>
              <a:gd name="connsiteX2713" fmla="*/ 129075 w 165042"/>
              <a:gd name="connsiteY2713" fmla="*/ 64078 h 166500"/>
              <a:gd name="connsiteX2714" fmla="*/ 130409 w 165042"/>
              <a:gd name="connsiteY2714" fmla="*/ 66298 h 166500"/>
              <a:gd name="connsiteX2715" fmla="*/ 129075 w 165042"/>
              <a:gd name="connsiteY2715" fmla="*/ 64078 h 166500"/>
              <a:gd name="connsiteX2716" fmla="*/ 131387 w 165042"/>
              <a:gd name="connsiteY2716" fmla="*/ 64032 h 166500"/>
              <a:gd name="connsiteX2717" fmla="*/ 131081 w 165042"/>
              <a:gd name="connsiteY2717" fmla="*/ 66877 h 166500"/>
              <a:gd name="connsiteX2718" fmla="*/ 132383 w 165042"/>
              <a:gd name="connsiteY2718" fmla="*/ 68583 h 166500"/>
              <a:gd name="connsiteX2719" fmla="*/ 133467 w 165042"/>
              <a:gd name="connsiteY2719" fmla="*/ 66719 h 166500"/>
              <a:gd name="connsiteX2720" fmla="*/ 131387 w 165042"/>
              <a:gd name="connsiteY2720" fmla="*/ 64032 h 166500"/>
              <a:gd name="connsiteX2721" fmla="*/ 135627 w 165042"/>
              <a:gd name="connsiteY2721" fmla="*/ 73152 h 166500"/>
              <a:gd name="connsiteX2722" fmla="*/ 135831 w 165042"/>
              <a:gd name="connsiteY2722" fmla="*/ 75001 h 166500"/>
              <a:gd name="connsiteX2723" fmla="*/ 132670 w 165042"/>
              <a:gd name="connsiteY2723" fmla="*/ 74468 h 166500"/>
              <a:gd name="connsiteX2724" fmla="*/ 130366 w 165042"/>
              <a:gd name="connsiteY2724" fmla="*/ 72174 h 166500"/>
              <a:gd name="connsiteX2725" fmla="*/ 130246 w 165042"/>
              <a:gd name="connsiteY2725" fmla="*/ 71085 h 166500"/>
              <a:gd name="connsiteX2726" fmla="*/ 125681 w 165042"/>
              <a:gd name="connsiteY2726" fmla="*/ 69120 h 166500"/>
              <a:gd name="connsiteX2727" fmla="*/ 129825 w 165042"/>
              <a:gd name="connsiteY2727" fmla="*/ 71497 h 166500"/>
              <a:gd name="connsiteX2728" fmla="*/ 128374 w 165042"/>
              <a:gd name="connsiteY2728" fmla="*/ 71845 h 166500"/>
              <a:gd name="connsiteX2729" fmla="*/ 129654 w 165042"/>
              <a:gd name="connsiteY2729" fmla="*/ 74060 h 166500"/>
              <a:gd name="connsiteX2730" fmla="*/ 125191 w 165042"/>
              <a:gd name="connsiteY2730" fmla="*/ 69843 h 166500"/>
              <a:gd name="connsiteX2731" fmla="*/ 126238 w 165042"/>
              <a:gd name="connsiteY2731" fmla="*/ 71144 h 166500"/>
              <a:gd name="connsiteX2732" fmla="*/ 125273 w 165042"/>
              <a:gd name="connsiteY2732" fmla="*/ 71520 h 166500"/>
              <a:gd name="connsiteX2733" fmla="*/ 125880 w 165042"/>
              <a:gd name="connsiteY2733" fmla="*/ 72549 h 166500"/>
              <a:gd name="connsiteX2734" fmla="*/ 125991 w 165042"/>
              <a:gd name="connsiteY2734" fmla="*/ 72373 h 166500"/>
              <a:gd name="connsiteX2735" fmla="*/ 127233 w 165042"/>
              <a:gd name="connsiteY2735" fmla="*/ 76188 h 166500"/>
              <a:gd name="connsiteX2736" fmla="*/ 125777 w 165042"/>
              <a:gd name="connsiteY2736" fmla="*/ 74041 h 166500"/>
              <a:gd name="connsiteX2737" fmla="*/ 124423 w 165042"/>
              <a:gd name="connsiteY2737" fmla="*/ 70810 h 166500"/>
              <a:gd name="connsiteX2738" fmla="*/ 124896 w 165042"/>
              <a:gd name="connsiteY2738" fmla="*/ 76390 h 166500"/>
              <a:gd name="connsiteX2739" fmla="*/ 130791 w 165042"/>
              <a:gd name="connsiteY2739" fmla="*/ 75816 h 166500"/>
              <a:gd name="connsiteX2740" fmla="*/ 129419 w 165042"/>
              <a:gd name="connsiteY2740" fmla="*/ 75028 h 166500"/>
              <a:gd name="connsiteX2741" fmla="*/ 129498 w 165042"/>
              <a:gd name="connsiteY2741" fmla="*/ 74463 h 166500"/>
              <a:gd name="connsiteX2742" fmla="*/ 132604 w 165042"/>
              <a:gd name="connsiteY2742" fmla="*/ 75487 h 166500"/>
              <a:gd name="connsiteX2743" fmla="*/ 136186 w 165042"/>
              <a:gd name="connsiteY2743" fmla="*/ 75338 h 166500"/>
              <a:gd name="connsiteX2744" fmla="*/ 135627 w 165042"/>
              <a:gd name="connsiteY2744" fmla="*/ 73152 h 166500"/>
              <a:gd name="connsiteX2745" fmla="*/ 134395 w 165042"/>
              <a:gd name="connsiteY2745" fmla="*/ 77327 h 166500"/>
              <a:gd name="connsiteX2746" fmla="*/ 135360 w 165042"/>
              <a:gd name="connsiteY2746" fmla="*/ 76567 h 166500"/>
              <a:gd name="connsiteX2747" fmla="*/ 134137 w 165042"/>
              <a:gd name="connsiteY2747" fmla="*/ 76776 h 166500"/>
              <a:gd name="connsiteX2748" fmla="*/ 134175 w 165042"/>
              <a:gd name="connsiteY2748" fmla="*/ 77522 h 166500"/>
              <a:gd name="connsiteX2749" fmla="*/ 136775 w 165042"/>
              <a:gd name="connsiteY2749" fmla="*/ 78204 h 166500"/>
              <a:gd name="connsiteX2750" fmla="*/ 137136 w 165042"/>
              <a:gd name="connsiteY2750" fmla="*/ 79182 h 166500"/>
              <a:gd name="connsiteX2751" fmla="*/ 138091 w 165042"/>
              <a:gd name="connsiteY2751" fmla="*/ 77913 h 166500"/>
              <a:gd name="connsiteX2752" fmla="*/ 134395 w 165042"/>
              <a:gd name="connsiteY2752" fmla="*/ 77327 h 166500"/>
              <a:gd name="connsiteX2753" fmla="*/ 143720 w 165042"/>
              <a:gd name="connsiteY2753" fmla="*/ 78691 h 166500"/>
              <a:gd name="connsiteX2754" fmla="*/ 144522 w 165042"/>
              <a:gd name="connsiteY2754" fmla="*/ 77963 h 166500"/>
              <a:gd name="connsiteX2755" fmla="*/ 143720 w 165042"/>
              <a:gd name="connsiteY2755" fmla="*/ 78691 h 166500"/>
              <a:gd name="connsiteX2756" fmla="*/ 141685 w 165042"/>
              <a:gd name="connsiteY2756" fmla="*/ 82977 h 166500"/>
              <a:gd name="connsiteX2757" fmla="*/ 141440 w 165042"/>
              <a:gd name="connsiteY2757" fmla="*/ 81726 h 166500"/>
              <a:gd name="connsiteX2758" fmla="*/ 141416 w 165042"/>
              <a:gd name="connsiteY2758" fmla="*/ 82927 h 166500"/>
              <a:gd name="connsiteX2759" fmla="*/ 141685 w 165042"/>
              <a:gd name="connsiteY2759" fmla="*/ 82977 h 166500"/>
              <a:gd name="connsiteX2760" fmla="*/ 139160 w 165042"/>
              <a:gd name="connsiteY2760" fmla="*/ 78460 h 166500"/>
              <a:gd name="connsiteX2761" fmla="*/ 140379 w 165042"/>
              <a:gd name="connsiteY2761" fmla="*/ 79707 h 166500"/>
              <a:gd name="connsiteX2762" fmla="*/ 140333 w 165042"/>
              <a:gd name="connsiteY2762" fmla="*/ 78826 h 166500"/>
              <a:gd name="connsiteX2763" fmla="*/ 143331 w 165042"/>
              <a:gd name="connsiteY2763" fmla="*/ 79087 h 166500"/>
              <a:gd name="connsiteX2764" fmla="*/ 139160 w 165042"/>
              <a:gd name="connsiteY2764" fmla="*/ 78460 h 166500"/>
              <a:gd name="connsiteX2765" fmla="*/ 143998 w 165042"/>
              <a:gd name="connsiteY2765" fmla="*/ 74163 h 166500"/>
              <a:gd name="connsiteX2766" fmla="*/ 142399 w 165042"/>
              <a:gd name="connsiteY2766" fmla="*/ 75660 h 166500"/>
              <a:gd name="connsiteX2767" fmla="*/ 143174 w 165042"/>
              <a:gd name="connsiteY2767" fmla="*/ 75967 h 166500"/>
              <a:gd name="connsiteX2768" fmla="*/ 146511 w 165042"/>
              <a:gd name="connsiteY2768" fmla="*/ 74730 h 166500"/>
              <a:gd name="connsiteX2769" fmla="*/ 143998 w 165042"/>
              <a:gd name="connsiteY2769" fmla="*/ 74163 h 166500"/>
              <a:gd name="connsiteX2770" fmla="*/ 144986 w 165042"/>
              <a:gd name="connsiteY2770" fmla="*/ 75859 h 166500"/>
              <a:gd name="connsiteX2771" fmla="*/ 145584 w 165042"/>
              <a:gd name="connsiteY2771" fmla="*/ 76949 h 166500"/>
              <a:gd name="connsiteX2772" fmla="*/ 142348 w 165042"/>
              <a:gd name="connsiteY2772" fmla="*/ 77536 h 166500"/>
              <a:gd name="connsiteX2773" fmla="*/ 147006 w 165042"/>
              <a:gd name="connsiteY2773" fmla="*/ 76517 h 166500"/>
              <a:gd name="connsiteX2774" fmla="*/ 146793 w 165042"/>
              <a:gd name="connsiteY2774" fmla="*/ 77954 h 166500"/>
              <a:gd name="connsiteX2775" fmla="*/ 147321 w 165042"/>
              <a:gd name="connsiteY2775" fmla="*/ 76054 h 166500"/>
              <a:gd name="connsiteX2776" fmla="*/ 144986 w 165042"/>
              <a:gd name="connsiteY2776" fmla="*/ 75859 h 16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</a:cxnLst>
            <a:rect l="l" t="t" r="r" b="b"/>
            <a:pathLst>
              <a:path w="165042" h="166500">
                <a:moveTo>
                  <a:pt x="150386" y="82357"/>
                </a:moveTo>
                <a:cubicBezTo>
                  <a:pt x="150340" y="83919"/>
                  <a:pt x="151030" y="85490"/>
                  <a:pt x="150614" y="87020"/>
                </a:cubicBezTo>
                <a:cubicBezTo>
                  <a:pt x="150442" y="87015"/>
                  <a:pt x="150100" y="87011"/>
                  <a:pt x="149928" y="87006"/>
                </a:cubicBezTo>
                <a:cubicBezTo>
                  <a:pt x="149841" y="84778"/>
                  <a:pt x="149697" y="82533"/>
                  <a:pt x="149214" y="80342"/>
                </a:cubicBezTo>
                <a:cubicBezTo>
                  <a:pt x="149747" y="80060"/>
                  <a:pt x="150211" y="80111"/>
                  <a:pt x="150605" y="80491"/>
                </a:cubicBezTo>
                <a:cubicBezTo>
                  <a:pt x="150567" y="80353"/>
                  <a:pt x="150485" y="80075"/>
                  <a:pt x="150442" y="79935"/>
                </a:cubicBezTo>
                <a:cubicBezTo>
                  <a:pt x="149255" y="79796"/>
                  <a:pt x="148630" y="80690"/>
                  <a:pt x="149094" y="81894"/>
                </a:cubicBezTo>
                <a:cubicBezTo>
                  <a:pt x="148871" y="81745"/>
                  <a:pt x="148431" y="81446"/>
                  <a:pt x="148208" y="81291"/>
                </a:cubicBezTo>
                <a:lnTo>
                  <a:pt x="148027" y="81300"/>
                </a:lnTo>
                <a:cubicBezTo>
                  <a:pt x="148815" y="83131"/>
                  <a:pt x="148179" y="85124"/>
                  <a:pt x="147396" y="86833"/>
                </a:cubicBezTo>
                <a:cubicBezTo>
                  <a:pt x="146608" y="86509"/>
                  <a:pt x="145853" y="86119"/>
                  <a:pt x="145139" y="85638"/>
                </a:cubicBezTo>
                <a:cubicBezTo>
                  <a:pt x="145231" y="85507"/>
                  <a:pt x="145413" y="85252"/>
                  <a:pt x="145500" y="85127"/>
                </a:cubicBezTo>
                <a:cubicBezTo>
                  <a:pt x="146153" y="85197"/>
                  <a:pt x="146783" y="85382"/>
                  <a:pt x="147391" y="85679"/>
                </a:cubicBezTo>
                <a:cubicBezTo>
                  <a:pt x="146644" y="85094"/>
                  <a:pt x="145825" y="84622"/>
                  <a:pt x="145079" y="84029"/>
                </a:cubicBezTo>
                <a:cubicBezTo>
                  <a:pt x="145209" y="83306"/>
                  <a:pt x="145635" y="82667"/>
                  <a:pt x="146084" y="82083"/>
                </a:cubicBezTo>
                <a:cubicBezTo>
                  <a:pt x="145264" y="82009"/>
                  <a:pt x="144959" y="82718"/>
                  <a:pt x="144614" y="83273"/>
                </a:cubicBezTo>
                <a:cubicBezTo>
                  <a:pt x="144114" y="83241"/>
                  <a:pt x="143006" y="82912"/>
                  <a:pt x="143048" y="83700"/>
                </a:cubicBezTo>
                <a:cubicBezTo>
                  <a:pt x="143628" y="84322"/>
                  <a:pt x="144217" y="84928"/>
                  <a:pt x="144837" y="85499"/>
                </a:cubicBezTo>
                <a:cubicBezTo>
                  <a:pt x="145541" y="86278"/>
                  <a:pt x="146821" y="86787"/>
                  <a:pt x="146764" y="88010"/>
                </a:cubicBezTo>
                <a:cubicBezTo>
                  <a:pt x="146500" y="87894"/>
                  <a:pt x="145976" y="87668"/>
                  <a:pt x="145712" y="87551"/>
                </a:cubicBezTo>
                <a:cubicBezTo>
                  <a:pt x="145563" y="87459"/>
                  <a:pt x="145264" y="87268"/>
                  <a:pt x="145115" y="87176"/>
                </a:cubicBezTo>
                <a:cubicBezTo>
                  <a:pt x="144775" y="86736"/>
                  <a:pt x="144503" y="86244"/>
                  <a:pt x="144210" y="85757"/>
                </a:cubicBezTo>
                <a:cubicBezTo>
                  <a:pt x="143612" y="86434"/>
                  <a:pt x="142819" y="86782"/>
                  <a:pt x="141921" y="86554"/>
                </a:cubicBezTo>
                <a:cubicBezTo>
                  <a:pt x="141870" y="85859"/>
                  <a:pt x="141824" y="85149"/>
                  <a:pt x="141772" y="84431"/>
                </a:cubicBezTo>
                <a:lnTo>
                  <a:pt x="141512" y="84440"/>
                </a:lnTo>
                <a:cubicBezTo>
                  <a:pt x="141702" y="87044"/>
                  <a:pt x="142308" y="89636"/>
                  <a:pt x="141985" y="92259"/>
                </a:cubicBezTo>
                <a:cubicBezTo>
                  <a:pt x="140808" y="91109"/>
                  <a:pt x="141373" y="89427"/>
                  <a:pt x="141248" y="87976"/>
                </a:cubicBezTo>
                <a:cubicBezTo>
                  <a:pt x="140787" y="89374"/>
                  <a:pt x="141315" y="91190"/>
                  <a:pt x="140027" y="92200"/>
                </a:cubicBezTo>
                <a:cubicBezTo>
                  <a:pt x="139934" y="91296"/>
                  <a:pt x="139907" y="90361"/>
                  <a:pt x="139888" y="89429"/>
                </a:cubicBezTo>
                <a:cubicBezTo>
                  <a:pt x="139643" y="90296"/>
                  <a:pt x="139442" y="91190"/>
                  <a:pt x="138785" y="91829"/>
                </a:cubicBezTo>
                <a:cubicBezTo>
                  <a:pt x="138586" y="90707"/>
                  <a:pt x="138817" y="89586"/>
                  <a:pt x="139410" y="88608"/>
                </a:cubicBezTo>
                <a:cubicBezTo>
                  <a:pt x="139415" y="88241"/>
                  <a:pt x="139415" y="87866"/>
                  <a:pt x="139410" y="87477"/>
                </a:cubicBezTo>
                <a:cubicBezTo>
                  <a:pt x="138983" y="88711"/>
                  <a:pt x="138970" y="90309"/>
                  <a:pt x="137608" y="90926"/>
                </a:cubicBezTo>
                <a:cubicBezTo>
                  <a:pt x="137524" y="89980"/>
                  <a:pt x="137853" y="89030"/>
                  <a:pt x="138173" y="88140"/>
                </a:cubicBezTo>
                <a:cubicBezTo>
                  <a:pt x="137741" y="88809"/>
                  <a:pt x="137251" y="89439"/>
                  <a:pt x="136686" y="89975"/>
                </a:cubicBezTo>
                <a:cubicBezTo>
                  <a:pt x="136700" y="89095"/>
                  <a:pt x="136362" y="88445"/>
                  <a:pt x="135672" y="88019"/>
                </a:cubicBezTo>
                <a:cubicBezTo>
                  <a:pt x="135653" y="88389"/>
                  <a:pt x="135617" y="89127"/>
                  <a:pt x="135598" y="89492"/>
                </a:cubicBezTo>
                <a:cubicBezTo>
                  <a:pt x="134120" y="88533"/>
                  <a:pt x="134264" y="86364"/>
                  <a:pt x="133503" y="84867"/>
                </a:cubicBezTo>
                <a:cubicBezTo>
                  <a:pt x="133707" y="83662"/>
                  <a:pt x="134370" y="82717"/>
                  <a:pt x="135403" y="82073"/>
                </a:cubicBezTo>
                <a:cubicBezTo>
                  <a:pt x="134545" y="82485"/>
                  <a:pt x="133614" y="82573"/>
                  <a:pt x="132775" y="82059"/>
                </a:cubicBezTo>
                <a:cubicBezTo>
                  <a:pt x="133066" y="81290"/>
                  <a:pt x="133188" y="80483"/>
                  <a:pt x="133128" y="79635"/>
                </a:cubicBezTo>
                <a:lnTo>
                  <a:pt x="132542" y="80664"/>
                </a:lnTo>
                <a:cubicBezTo>
                  <a:pt x="132208" y="80042"/>
                  <a:pt x="131949" y="79403"/>
                  <a:pt x="131684" y="78732"/>
                </a:cubicBezTo>
                <a:cubicBezTo>
                  <a:pt x="131219" y="78699"/>
                  <a:pt x="130284" y="78645"/>
                  <a:pt x="129816" y="78612"/>
                </a:cubicBezTo>
                <a:cubicBezTo>
                  <a:pt x="130479" y="77769"/>
                  <a:pt x="131610" y="77773"/>
                  <a:pt x="132561" y="77519"/>
                </a:cubicBezTo>
                <a:cubicBezTo>
                  <a:pt x="131843" y="77152"/>
                  <a:pt x="131110" y="76782"/>
                  <a:pt x="130318" y="76606"/>
                </a:cubicBezTo>
                <a:cubicBezTo>
                  <a:pt x="129587" y="76913"/>
                  <a:pt x="128973" y="77416"/>
                  <a:pt x="128326" y="77848"/>
                </a:cubicBezTo>
                <a:lnTo>
                  <a:pt x="128103" y="76476"/>
                </a:lnTo>
                <a:cubicBezTo>
                  <a:pt x="127589" y="77074"/>
                  <a:pt x="127106" y="77695"/>
                  <a:pt x="126633" y="78310"/>
                </a:cubicBezTo>
                <a:cubicBezTo>
                  <a:pt x="125503" y="77123"/>
                  <a:pt x="123793" y="76767"/>
                  <a:pt x="122236" y="76479"/>
                </a:cubicBezTo>
                <a:cubicBezTo>
                  <a:pt x="122871" y="77351"/>
                  <a:pt x="124211" y="77416"/>
                  <a:pt x="124757" y="78249"/>
                </a:cubicBezTo>
                <a:cubicBezTo>
                  <a:pt x="124331" y="78583"/>
                  <a:pt x="123858" y="78833"/>
                  <a:pt x="123390" y="79069"/>
                </a:cubicBezTo>
                <a:cubicBezTo>
                  <a:pt x="123724" y="78991"/>
                  <a:pt x="124391" y="78833"/>
                  <a:pt x="124725" y="78754"/>
                </a:cubicBezTo>
                <a:lnTo>
                  <a:pt x="124713" y="79756"/>
                </a:lnTo>
                <a:cubicBezTo>
                  <a:pt x="125093" y="79191"/>
                  <a:pt x="125463" y="78621"/>
                  <a:pt x="125922" y="78093"/>
                </a:cubicBezTo>
                <a:cubicBezTo>
                  <a:pt x="126844" y="78501"/>
                  <a:pt x="127833" y="78723"/>
                  <a:pt x="128828" y="78848"/>
                </a:cubicBezTo>
                <a:cubicBezTo>
                  <a:pt x="128670" y="79061"/>
                  <a:pt x="128350" y="79487"/>
                  <a:pt x="128192" y="79696"/>
                </a:cubicBezTo>
                <a:cubicBezTo>
                  <a:pt x="128369" y="79493"/>
                  <a:pt x="128720" y="79085"/>
                  <a:pt x="128893" y="78876"/>
                </a:cubicBezTo>
                <a:cubicBezTo>
                  <a:pt x="129936" y="79172"/>
                  <a:pt x="131442" y="78778"/>
                  <a:pt x="132013" y="79947"/>
                </a:cubicBezTo>
                <a:cubicBezTo>
                  <a:pt x="131702" y="79919"/>
                  <a:pt x="131072" y="79863"/>
                  <a:pt x="130757" y="79835"/>
                </a:cubicBezTo>
                <a:cubicBezTo>
                  <a:pt x="131331" y="80145"/>
                  <a:pt x="131898" y="80447"/>
                  <a:pt x="132472" y="80740"/>
                </a:cubicBezTo>
                <a:cubicBezTo>
                  <a:pt x="132472" y="81087"/>
                  <a:pt x="132463" y="81778"/>
                  <a:pt x="132463" y="82120"/>
                </a:cubicBezTo>
                <a:cubicBezTo>
                  <a:pt x="132941" y="82491"/>
                  <a:pt x="133417" y="82862"/>
                  <a:pt x="133904" y="83205"/>
                </a:cubicBezTo>
                <a:cubicBezTo>
                  <a:pt x="133469" y="84156"/>
                  <a:pt x="133064" y="85208"/>
                  <a:pt x="133589" y="86203"/>
                </a:cubicBezTo>
                <a:cubicBezTo>
                  <a:pt x="134260" y="87779"/>
                  <a:pt x="134121" y="89720"/>
                  <a:pt x="135387" y="90994"/>
                </a:cubicBezTo>
                <a:lnTo>
                  <a:pt x="134670" y="90989"/>
                </a:lnTo>
                <a:cubicBezTo>
                  <a:pt x="134656" y="91142"/>
                  <a:pt x="134632" y="91454"/>
                  <a:pt x="134618" y="91606"/>
                </a:cubicBezTo>
                <a:cubicBezTo>
                  <a:pt x="134437" y="91861"/>
                  <a:pt x="134080" y="92367"/>
                  <a:pt x="133900" y="92620"/>
                </a:cubicBezTo>
                <a:cubicBezTo>
                  <a:pt x="132963" y="92790"/>
                  <a:pt x="132496" y="91584"/>
                  <a:pt x="132134" y="90899"/>
                </a:cubicBezTo>
                <a:cubicBezTo>
                  <a:pt x="132042" y="89053"/>
                  <a:pt x="132120" y="87148"/>
                  <a:pt x="131564" y="85341"/>
                </a:cubicBezTo>
                <a:lnTo>
                  <a:pt x="131415" y="85327"/>
                </a:lnTo>
                <a:cubicBezTo>
                  <a:pt x="131675" y="85999"/>
                  <a:pt x="131507" y="86417"/>
                  <a:pt x="130920" y="86583"/>
                </a:cubicBezTo>
                <a:cubicBezTo>
                  <a:pt x="130827" y="86393"/>
                  <a:pt x="130642" y="86018"/>
                  <a:pt x="130550" y="85828"/>
                </a:cubicBezTo>
                <a:lnTo>
                  <a:pt x="130447" y="86624"/>
                </a:lnTo>
                <a:lnTo>
                  <a:pt x="130109" y="86624"/>
                </a:lnTo>
                <a:lnTo>
                  <a:pt x="129813" y="86462"/>
                </a:lnTo>
                <a:cubicBezTo>
                  <a:pt x="129758" y="86312"/>
                  <a:pt x="129650" y="86013"/>
                  <a:pt x="129600" y="85859"/>
                </a:cubicBezTo>
                <a:cubicBezTo>
                  <a:pt x="128818" y="86842"/>
                  <a:pt x="127970" y="87764"/>
                  <a:pt x="127116" y="88671"/>
                </a:cubicBezTo>
                <a:cubicBezTo>
                  <a:pt x="127187" y="89019"/>
                  <a:pt x="127325" y="89723"/>
                  <a:pt x="127394" y="90076"/>
                </a:cubicBezTo>
                <a:cubicBezTo>
                  <a:pt x="128155" y="88843"/>
                  <a:pt x="128742" y="87481"/>
                  <a:pt x="129813" y="86462"/>
                </a:cubicBezTo>
                <a:cubicBezTo>
                  <a:pt x="129743" y="88826"/>
                  <a:pt x="128060" y="90981"/>
                  <a:pt x="126041" y="92120"/>
                </a:cubicBezTo>
                <a:cubicBezTo>
                  <a:pt x="124548" y="93316"/>
                  <a:pt x="123116" y="94715"/>
                  <a:pt x="121234" y="95267"/>
                </a:cubicBezTo>
                <a:cubicBezTo>
                  <a:pt x="121641" y="93561"/>
                  <a:pt x="123783" y="93381"/>
                  <a:pt x="124780" y="92101"/>
                </a:cubicBezTo>
                <a:cubicBezTo>
                  <a:pt x="123310" y="92634"/>
                  <a:pt x="122035" y="93742"/>
                  <a:pt x="120391" y="93658"/>
                </a:cubicBezTo>
                <a:cubicBezTo>
                  <a:pt x="121345" y="92063"/>
                  <a:pt x="123426" y="91856"/>
                  <a:pt x="124872" y="90845"/>
                </a:cubicBezTo>
                <a:cubicBezTo>
                  <a:pt x="123222" y="91234"/>
                  <a:pt x="121646" y="91995"/>
                  <a:pt x="119908" y="91925"/>
                </a:cubicBezTo>
                <a:cubicBezTo>
                  <a:pt x="120845" y="90196"/>
                  <a:pt x="123291" y="90938"/>
                  <a:pt x="124835" y="90080"/>
                </a:cubicBezTo>
                <a:cubicBezTo>
                  <a:pt x="123065" y="90085"/>
                  <a:pt x="121266" y="90585"/>
                  <a:pt x="119524" y="90052"/>
                </a:cubicBezTo>
                <a:cubicBezTo>
                  <a:pt x="119848" y="89840"/>
                  <a:pt x="120502" y="89417"/>
                  <a:pt x="120826" y="89204"/>
                </a:cubicBezTo>
                <a:cubicBezTo>
                  <a:pt x="121043" y="88671"/>
                  <a:pt x="121266" y="88128"/>
                  <a:pt x="121489" y="87577"/>
                </a:cubicBezTo>
                <a:cubicBezTo>
                  <a:pt x="120845" y="88193"/>
                  <a:pt x="120190" y="88805"/>
                  <a:pt x="119472" y="89316"/>
                </a:cubicBezTo>
                <a:lnTo>
                  <a:pt x="119435" y="88579"/>
                </a:lnTo>
                <a:cubicBezTo>
                  <a:pt x="120612" y="87106"/>
                  <a:pt x="121492" y="85432"/>
                  <a:pt x="122498" y="83837"/>
                </a:cubicBezTo>
                <a:cubicBezTo>
                  <a:pt x="121215" y="85079"/>
                  <a:pt x="120213" y="86563"/>
                  <a:pt x="118989" y="87842"/>
                </a:cubicBezTo>
                <a:cubicBezTo>
                  <a:pt x="118693" y="87889"/>
                  <a:pt x="118095" y="87976"/>
                  <a:pt x="117794" y="88022"/>
                </a:cubicBezTo>
                <a:cubicBezTo>
                  <a:pt x="118636" y="86674"/>
                  <a:pt x="119861" y="85636"/>
                  <a:pt x="121028" y="84569"/>
                </a:cubicBezTo>
                <a:cubicBezTo>
                  <a:pt x="120816" y="84495"/>
                  <a:pt x="120392" y="84346"/>
                  <a:pt x="120185" y="84267"/>
                </a:cubicBezTo>
                <a:lnTo>
                  <a:pt x="119848" y="84147"/>
                </a:lnTo>
                <a:cubicBezTo>
                  <a:pt x="120793" y="83549"/>
                  <a:pt x="121924" y="83169"/>
                  <a:pt x="122731" y="82362"/>
                </a:cubicBezTo>
                <a:cubicBezTo>
                  <a:pt x="122712" y="81694"/>
                  <a:pt x="121581" y="81601"/>
                  <a:pt x="121187" y="82079"/>
                </a:cubicBezTo>
                <a:cubicBezTo>
                  <a:pt x="121345" y="82256"/>
                  <a:pt x="121665" y="82607"/>
                  <a:pt x="121823" y="82783"/>
                </a:cubicBezTo>
                <a:cubicBezTo>
                  <a:pt x="119959" y="83631"/>
                  <a:pt x="118263" y="84999"/>
                  <a:pt x="116173" y="85216"/>
                </a:cubicBezTo>
                <a:cubicBezTo>
                  <a:pt x="117472" y="83654"/>
                  <a:pt x="115603" y="81879"/>
                  <a:pt x="116021" y="80150"/>
                </a:cubicBezTo>
                <a:cubicBezTo>
                  <a:pt x="116485" y="78585"/>
                  <a:pt x="115928" y="77003"/>
                  <a:pt x="115678" y="75441"/>
                </a:cubicBezTo>
                <a:cubicBezTo>
                  <a:pt x="114778" y="78180"/>
                  <a:pt x="115107" y="81072"/>
                  <a:pt x="114914" y="83890"/>
                </a:cubicBezTo>
                <a:cubicBezTo>
                  <a:pt x="115063" y="84358"/>
                  <a:pt x="114196" y="85303"/>
                  <a:pt x="114177" y="84401"/>
                </a:cubicBezTo>
                <a:cubicBezTo>
                  <a:pt x="113992" y="82365"/>
                  <a:pt x="114683" y="80354"/>
                  <a:pt x="114474" y="78310"/>
                </a:cubicBezTo>
                <a:cubicBezTo>
                  <a:pt x="114354" y="76878"/>
                  <a:pt x="114890" y="75484"/>
                  <a:pt x="114876" y="74041"/>
                </a:cubicBezTo>
                <a:cubicBezTo>
                  <a:pt x="114056" y="75465"/>
                  <a:pt x="114417" y="77726"/>
                  <a:pt x="112767" y="78472"/>
                </a:cubicBezTo>
                <a:cubicBezTo>
                  <a:pt x="113023" y="77094"/>
                  <a:pt x="113564" y="75792"/>
                  <a:pt x="114001" y="74458"/>
                </a:cubicBezTo>
                <a:cubicBezTo>
                  <a:pt x="113495" y="75097"/>
                  <a:pt x="113060" y="75787"/>
                  <a:pt x="112671" y="76483"/>
                </a:cubicBezTo>
                <a:cubicBezTo>
                  <a:pt x="112082" y="77344"/>
                  <a:pt x="112932" y="78605"/>
                  <a:pt x="111777" y="79236"/>
                </a:cubicBezTo>
                <a:cubicBezTo>
                  <a:pt x="111448" y="78787"/>
                  <a:pt x="110720" y="78331"/>
                  <a:pt x="111063" y="77670"/>
                </a:cubicBezTo>
                <a:lnTo>
                  <a:pt x="111114" y="77471"/>
                </a:lnTo>
                <a:cubicBezTo>
                  <a:pt x="110994" y="77509"/>
                  <a:pt x="110753" y="77582"/>
                  <a:pt x="110633" y="77620"/>
                </a:cubicBezTo>
                <a:lnTo>
                  <a:pt x="110285" y="77862"/>
                </a:lnTo>
                <a:lnTo>
                  <a:pt x="109900" y="78120"/>
                </a:lnTo>
                <a:cubicBezTo>
                  <a:pt x="110299" y="78381"/>
                  <a:pt x="110701" y="78631"/>
                  <a:pt x="111104" y="78871"/>
                </a:cubicBezTo>
                <a:lnTo>
                  <a:pt x="110270" y="79080"/>
                </a:lnTo>
                <a:cubicBezTo>
                  <a:pt x="109509" y="79469"/>
                  <a:pt x="108796" y="79417"/>
                  <a:pt x="108133" y="78936"/>
                </a:cubicBezTo>
                <a:cubicBezTo>
                  <a:pt x="108490" y="78819"/>
                  <a:pt x="109204" y="78588"/>
                  <a:pt x="109565" y="78472"/>
                </a:cubicBezTo>
                <a:cubicBezTo>
                  <a:pt x="108962" y="77512"/>
                  <a:pt x="108375" y="78814"/>
                  <a:pt x="107810" y="79064"/>
                </a:cubicBezTo>
                <a:cubicBezTo>
                  <a:pt x="107624" y="77404"/>
                  <a:pt x="107439" y="75736"/>
                  <a:pt x="107470" y="74053"/>
                </a:cubicBezTo>
                <a:lnTo>
                  <a:pt x="108481" y="73368"/>
                </a:lnTo>
                <a:cubicBezTo>
                  <a:pt x="108332" y="74504"/>
                  <a:pt x="108092" y="75468"/>
                  <a:pt x="108277" y="76553"/>
                </a:cubicBezTo>
                <a:cubicBezTo>
                  <a:pt x="108527" y="76053"/>
                  <a:pt x="108193" y="73702"/>
                  <a:pt x="109019" y="74542"/>
                </a:cubicBezTo>
                <a:cubicBezTo>
                  <a:pt x="109228" y="75213"/>
                  <a:pt x="109487" y="75849"/>
                  <a:pt x="109798" y="76465"/>
                </a:cubicBezTo>
                <a:cubicBezTo>
                  <a:pt x="109483" y="75354"/>
                  <a:pt x="108858" y="74208"/>
                  <a:pt x="110081" y="73384"/>
                </a:cubicBezTo>
                <a:cubicBezTo>
                  <a:pt x="110271" y="73457"/>
                  <a:pt x="110652" y="73606"/>
                  <a:pt x="110842" y="73680"/>
                </a:cubicBezTo>
                <a:lnTo>
                  <a:pt x="110540" y="72859"/>
                </a:lnTo>
                <a:cubicBezTo>
                  <a:pt x="109994" y="73286"/>
                  <a:pt x="109423" y="73685"/>
                  <a:pt x="108880" y="74101"/>
                </a:cubicBezTo>
                <a:cubicBezTo>
                  <a:pt x="108731" y="73351"/>
                  <a:pt x="108574" y="72590"/>
                  <a:pt x="108413" y="71821"/>
                </a:cubicBezTo>
                <a:cubicBezTo>
                  <a:pt x="108065" y="72595"/>
                  <a:pt x="107578" y="73300"/>
                  <a:pt x="107318" y="74093"/>
                </a:cubicBezTo>
                <a:cubicBezTo>
                  <a:pt x="107114" y="75924"/>
                  <a:pt x="107448" y="77759"/>
                  <a:pt x="107277" y="79585"/>
                </a:cubicBezTo>
                <a:lnTo>
                  <a:pt x="106480" y="79237"/>
                </a:lnTo>
                <a:cubicBezTo>
                  <a:pt x="106263" y="77550"/>
                  <a:pt x="106526" y="75840"/>
                  <a:pt x="106526" y="74139"/>
                </a:cubicBezTo>
                <a:cubicBezTo>
                  <a:pt x="106263" y="75362"/>
                  <a:pt x="106078" y="76591"/>
                  <a:pt x="105836" y="77810"/>
                </a:cubicBezTo>
                <a:cubicBezTo>
                  <a:pt x="105608" y="78681"/>
                  <a:pt x="105697" y="79797"/>
                  <a:pt x="104668" y="80164"/>
                </a:cubicBezTo>
                <a:cubicBezTo>
                  <a:pt x="104445" y="78050"/>
                  <a:pt x="105548" y="76150"/>
                  <a:pt x="105785" y="74098"/>
                </a:cubicBezTo>
                <a:cubicBezTo>
                  <a:pt x="105668" y="74381"/>
                  <a:pt x="105437" y="74956"/>
                  <a:pt x="105320" y="75239"/>
                </a:cubicBezTo>
                <a:cubicBezTo>
                  <a:pt x="104988" y="75093"/>
                  <a:pt x="104659" y="74941"/>
                  <a:pt x="104334" y="74775"/>
                </a:cubicBezTo>
                <a:cubicBezTo>
                  <a:pt x="103366" y="76008"/>
                  <a:pt x="102929" y="78084"/>
                  <a:pt x="101187" y="78381"/>
                </a:cubicBezTo>
                <a:cubicBezTo>
                  <a:pt x="101404" y="77492"/>
                  <a:pt x="102434" y="76532"/>
                  <a:pt x="101084" y="75772"/>
                </a:cubicBezTo>
                <a:lnTo>
                  <a:pt x="102442" y="76373"/>
                </a:lnTo>
                <a:lnTo>
                  <a:pt x="101997" y="75074"/>
                </a:lnTo>
                <a:lnTo>
                  <a:pt x="102905" y="75770"/>
                </a:lnTo>
                <a:cubicBezTo>
                  <a:pt x="103059" y="75386"/>
                  <a:pt x="103217" y="74992"/>
                  <a:pt x="103379" y="74590"/>
                </a:cubicBezTo>
                <a:cubicBezTo>
                  <a:pt x="103792" y="74288"/>
                  <a:pt x="104265" y="74019"/>
                  <a:pt x="104603" y="73606"/>
                </a:cubicBezTo>
                <a:cubicBezTo>
                  <a:pt x="104358" y="72851"/>
                  <a:pt x="103717" y="72071"/>
                  <a:pt x="104274" y="71266"/>
                </a:cubicBezTo>
                <a:cubicBezTo>
                  <a:pt x="104200" y="70442"/>
                  <a:pt x="103667" y="69995"/>
                  <a:pt x="103001" y="69825"/>
                </a:cubicBezTo>
                <a:cubicBezTo>
                  <a:pt x="103331" y="70387"/>
                  <a:pt x="104404" y="71261"/>
                  <a:pt x="103426" y="71729"/>
                </a:cubicBezTo>
                <a:cubicBezTo>
                  <a:pt x="103208" y="71693"/>
                  <a:pt x="102763" y="71617"/>
                  <a:pt x="102540" y="71581"/>
                </a:cubicBezTo>
                <a:cubicBezTo>
                  <a:pt x="102749" y="72198"/>
                  <a:pt x="103708" y="72722"/>
                  <a:pt x="103271" y="73413"/>
                </a:cubicBezTo>
                <a:cubicBezTo>
                  <a:pt x="102110" y="74196"/>
                  <a:pt x="100928" y="75395"/>
                  <a:pt x="99425" y="75218"/>
                </a:cubicBezTo>
                <a:cubicBezTo>
                  <a:pt x="100018" y="74764"/>
                  <a:pt x="100654" y="74314"/>
                  <a:pt x="101233" y="73814"/>
                </a:cubicBezTo>
                <a:cubicBezTo>
                  <a:pt x="100135" y="74180"/>
                  <a:pt x="98781" y="73582"/>
                  <a:pt x="98225" y="74905"/>
                </a:cubicBezTo>
                <a:lnTo>
                  <a:pt x="98934" y="74788"/>
                </a:lnTo>
                <a:cubicBezTo>
                  <a:pt x="99151" y="75590"/>
                  <a:pt x="99602" y="76291"/>
                  <a:pt x="99847" y="77068"/>
                </a:cubicBezTo>
                <a:cubicBezTo>
                  <a:pt x="98675" y="76541"/>
                  <a:pt x="97938" y="75455"/>
                  <a:pt x="96955" y="74672"/>
                </a:cubicBezTo>
                <a:cubicBezTo>
                  <a:pt x="97599" y="76030"/>
                  <a:pt x="99148" y="76805"/>
                  <a:pt x="99347" y="78384"/>
                </a:cubicBezTo>
                <a:cubicBezTo>
                  <a:pt x="98865" y="78088"/>
                  <a:pt x="98401" y="77762"/>
                  <a:pt x="97938" y="77425"/>
                </a:cubicBezTo>
                <a:cubicBezTo>
                  <a:pt x="98273" y="78167"/>
                  <a:pt x="99218" y="79751"/>
                  <a:pt x="97474" y="78949"/>
                </a:cubicBezTo>
                <a:cubicBezTo>
                  <a:pt x="97544" y="79297"/>
                  <a:pt x="97687" y="79993"/>
                  <a:pt x="97757" y="80341"/>
                </a:cubicBezTo>
                <a:cubicBezTo>
                  <a:pt x="96278" y="79618"/>
                  <a:pt x="96463" y="77639"/>
                  <a:pt x="95287" y="76647"/>
                </a:cubicBezTo>
                <a:cubicBezTo>
                  <a:pt x="95338" y="76364"/>
                  <a:pt x="95439" y="75799"/>
                  <a:pt x="95490" y="75522"/>
                </a:cubicBezTo>
                <a:cubicBezTo>
                  <a:pt x="95162" y="76419"/>
                  <a:pt x="94550" y="77305"/>
                  <a:pt x="94773" y="78302"/>
                </a:cubicBezTo>
                <a:cubicBezTo>
                  <a:pt x="94805" y="79289"/>
                  <a:pt x="95324" y="80508"/>
                  <a:pt x="94360" y="81218"/>
                </a:cubicBezTo>
                <a:cubicBezTo>
                  <a:pt x="94320" y="80481"/>
                  <a:pt x="93997" y="79573"/>
                  <a:pt x="93890" y="78734"/>
                </a:cubicBezTo>
                <a:cubicBezTo>
                  <a:pt x="93945" y="79505"/>
                  <a:pt x="93719" y="80299"/>
                  <a:pt x="93075" y="80693"/>
                </a:cubicBezTo>
                <a:cubicBezTo>
                  <a:pt x="93063" y="80150"/>
                  <a:pt x="93034" y="79075"/>
                  <a:pt x="93015" y="78538"/>
                </a:cubicBezTo>
                <a:cubicBezTo>
                  <a:pt x="92811" y="78603"/>
                  <a:pt x="92398" y="78737"/>
                  <a:pt x="92189" y="78807"/>
                </a:cubicBezTo>
                <a:lnTo>
                  <a:pt x="92421" y="79994"/>
                </a:lnTo>
                <a:lnTo>
                  <a:pt x="91473" y="80030"/>
                </a:lnTo>
                <a:cubicBezTo>
                  <a:pt x="90916" y="78283"/>
                  <a:pt x="92919" y="78487"/>
                  <a:pt x="93512" y="77454"/>
                </a:cubicBezTo>
                <a:cubicBezTo>
                  <a:pt x="93712" y="77793"/>
                  <a:pt x="93844" y="78227"/>
                  <a:pt x="93884" y="78674"/>
                </a:cubicBezTo>
                <a:cubicBezTo>
                  <a:pt x="93800" y="77940"/>
                  <a:pt x="93890" y="77264"/>
                  <a:pt x="94499" y="76805"/>
                </a:cubicBezTo>
                <a:cubicBezTo>
                  <a:pt x="94170" y="76933"/>
                  <a:pt x="93520" y="77194"/>
                  <a:pt x="93191" y="77324"/>
                </a:cubicBezTo>
                <a:cubicBezTo>
                  <a:pt x="93382" y="76772"/>
                  <a:pt x="93757" y="75679"/>
                  <a:pt x="93942" y="75127"/>
                </a:cubicBezTo>
                <a:cubicBezTo>
                  <a:pt x="93860" y="75177"/>
                  <a:pt x="93692" y="75280"/>
                  <a:pt x="93609" y="75330"/>
                </a:cubicBezTo>
                <a:cubicBezTo>
                  <a:pt x="93359" y="76063"/>
                  <a:pt x="93085" y="76767"/>
                  <a:pt x="92840" y="77481"/>
                </a:cubicBezTo>
                <a:cubicBezTo>
                  <a:pt x="92479" y="78208"/>
                  <a:pt x="92061" y="77175"/>
                  <a:pt x="91805" y="76943"/>
                </a:cubicBezTo>
                <a:lnTo>
                  <a:pt x="92093" y="77680"/>
                </a:lnTo>
                <a:cubicBezTo>
                  <a:pt x="91180" y="78069"/>
                  <a:pt x="91237" y="79131"/>
                  <a:pt x="91004" y="79928"/>
                </a:cubicBezTo>
                <a:cubicBezTo>
                  <a:pt x="90504" y="79395"/>
                  <a:pt x="90017" y="78835"/>
                  <a:pt x="89506" y="78297"/>
                </a:cubicBezTo>
                <a:cubicBezTo>
                  <a:pt x="89817" y="79196"/>
                  <a:pt x="90202" y="80077"/>
                  <a:pt x="90425" y="80990"/>
                </a:cubicBezTo>
                <a:cubicBezTo>
                  <a:pt x="89202" y="80503"/>
                  <a:pt x="88974" y="79093"/>
                  <a:pt x="88163" y="78191"/>
                </a:cubicBezTo>
                <a:cubicBezTo>
                  <a:pt x="88520" y="79599"/>
                  <a:pt x="89424" y="80870"/>
                  <a:pt x="89327" y="82367"/>
                </a:cubicBezTo>
                <a:cubicBezTo>
                  <a:pt x="88473" y="81879"/>
                  <a:pt x="88191" y="80944"/>
                  <a:pt x="87843" y="80096"/>
                </a:cubicBezTo>
                <a:cubicBezTo>
                  <a:pt x="87881" y="81082"/>
                  <a:pt x="87946" y="82083"/>
                  <a:pt x="87954" y="83052"/>
                </a:cubicBezTo>
                <a:cubicBezTo>
                  <a:pt x="86383" y="82084"/>
                  <a:pt x="86666" y="79789"/>
                  <a:pt x="86772" y="78177"/>
                </a:cubicBezTo>
                <a:cubicBezTo>
                  <a:pt x="86957" y="78533"/>
                  <a:pt x="87329" y="79248"/>
                  <a:pt x="87514" y="79604"/>
                </a:cubicBezTo>
                <a:lnTo>
                  <a:pt x="87745" y="79549"/>
                </a:lnTo>
                <a:cubicBezTo>
                  <a:pt x="87519" y="79112"/>
                  <a:pt x="87291" y="78667"/>
                  <a:pt x="87055" y="78218"/>
                </a:cubicBezTo>
                <a:lnTo>
                  <a:pt x="87069" y="77272"/>
                </a:lnTo>
                <a:cubicBezTo>
                  <a:pt x="87675" y="77582"/>
                  <a:pt x="88357" y="77546"/>
                  <a:pt x="89011" y="77671"/>
                </a:cubicBezTo>
                <a:cubicBezTo>
                  <a:pt x="88283" y="76666"/>
                  <a:pt x="89131" y="76128"/>
                  <a:pt x="90142" y="76137"/>
                </a:cubicBezTo>
                <a:lnTo>
                  <a:pt x="89832" y="75640"/>
                </a:lnTo>
                <a:cubicBezTo>
                  <a:pt x="89248" y="75993"/>
                  <a:pt x="88576" y="76196"/>
                  <a:pt x="88033" y="76604"/>
                </a:cubicBezTo>
                <a:cubicBezTo>
                  <a:pt x="87468" y="76688"/>
                  <a:pt x="86903" y="76770"/>
                  <a:pt x="86337" y="76849"/>
                </a:cubicBezTo>
                <a:cubicBezTo>
                  <a:pt x="86522" y="76895"/>
                  <a:pt x="86894" y="76979"/>
                  <a:pt x="87074" y="77021"/>
                </a:cubicBezTo>
                <a:cubicBezTo>
                  <a:pt x="85981" y="79027"/>
                  <a:pt x="86620" y="81344"/>
                  <a:pt x="86620" y="83491"/>
                </a:cubicBezTo>
                <a:lnTo>
                  <a:pt x="85832" y="83143"/>
                </a:lnTo>
                <a:cubicBezTo>
                  <a:pt x="85489" y="80932"/>
                  <a:pt x="85902" y="78675"/>
                  <a:pt x="85604" y="76441"/>
                </a:cubicBezTo>
                <a:cubicBezTo>
                  <a:pt x="84998" y="78824"/>
                  <a:pt x="86383" y="81846"/>
                  <a:pt x="84585" y="83779"/>
                </a:cubicBezTo>
                <a:cubicBezTo>
                  <a:pt x="84391" y="82909"/>
                  <a:pt x="84297" y="81995"/>
                  <a:pt x="84266" y="81082"/>
                </a:cubicBezTo>
                <a:cubicBezTo>
                  <a:pt x="84150" y="81838"/>
                  <a:pt x="84090" y="82626"/>
                  <a:pt x="83538" y="83191"/>
                </a:cubicBezTo>
                <a:cubicBezTo>
                  <a:pt x="83408" y="82338"/>
                  <a:pt x="83372" y="81452"/>
                  <a:pt x="83339" y="80572"/>
                </a:cubicBezTo>
                <a:cubicBezTo>
                  <a:pt x="83051" y="81322"/>
                  <a:pt x="83298" y="82537"/>
                  <a:pt x="82138" y="82616"/>
                </a:cubicBezTo>
                <a:cubicBezTo>
                  <a:pt x="82166" y="81216"/>
                  <a:pt x="82815" y="79955"/>
                  <a:pt x="83320" y="78675"/>
                </a:cubicBezTo>
                <a:cubicBezTo>
                  <a:pt x="83079" y="78101"/>
                  <a:pt x="83074" y="77490"/>
                  <a:pt x="83106" y="76859"/>
                </a:cubicBezTo>
                <a:cubicBezTo>
                  <a:pt x="82818" y="77449"/>
                  <a:pt x="82832" y="78036"/>
                  <a:pt x="83152" y="78631"/>
                </a:cubicBezTo>
                <a:cubicBezTo>
                  <a:pt x="82782" y="78677"/>
                  <a:pt x="82041" y="78764"/>
                  <a:pt x="81669" y="78812"/>
                </a:cubicBezTo>
                <a:cubicBezTo>
                  <a:pt x="82022" y="78788"/>
                  <a:pt x="82731" y="78739"/>
                  <a:pt x="83082" y="78715"/>
                </a:cubicBezTo>
                <a:cubicBezTo>
                  <a:pt x="82503" y="79962"/>
                  <a:pt x="82077" y="81398"/>
                  <a:pt x="80811" y="82136"/>
                </a:cubicBezTo>
                <a:cubicBezTo>
                  <a:pt x="80895" y="81774"/>
                  <a:pt x="81056" y="81051"/>
                  <a:pt x="81140" y="80685"/>
                </a:cubicBezTo>
                <a:cubicBezTo>
                  <a:pt x="80833" y="80764"/>
                  <a:pt x="80232" y="80921"/>
                  <a:pt x="79930" y="81000"/>
                </a:cubicBezTo>
                <a:cubicBezTo>
                  <a:pt x="80208" y="79777"/>
                  <a:pt x="81039" y="78821"/>
                  <a:pt x="81710" y="77798"/>
                </a:cubicBezTo>
                <a:cubicBezTo>
                  <a:pt x="80996" y="78489"/>
                  <a:pt x="80357" y="79244"/>
                  <a:pt x="79560" y="79828"/>
                </a:cubicBezTo>
                <a:cubicBezTo>
                  <a:pt x="79032" y="78924"/>
                  <a:pt x="78717" y="77836"/>
                  <a:pt x="77883" y="77130"/>
                </a:cubicBezTo>
                <a:cubicBezTo>
                  <a:pt x="78309" y="78715"/>
                  <a:pt x="78296" y="80522"/>
                  <a:pt x="79464" y="81793"/>
                </a:cubicBezTo>
                <a:cubicBezTo>
                  <a:pt x="79223" y="81773"/>
                  <a:pt x="78750" y="81732"/>
                  <a:pt x="78508" y="81713"/>
                </a:cubicBezTo>
                <a:cubicBezTo>
                  <a:pt x="78647" y="81987"/>
                  <a:pt x="78921" y="82528"/>
                  <a:pt x="79055" y="82797"/>
                </a:cubicBezTo>
                <a:cubicBezTo>
                  <a:pt x="77832" y="82705"/>
                  <a:pt x="76987" y="81797"/>
                  <a:pt x="76120" y="81041"/>
                </a:cubicBezTo>
                <a:cubicBezTo>
                  <a:pt x="76178" y="79919"/>
                  <a:pt x="76201" y="78783"/>
                  <a:pt x="75923" y="77671"/>
                </a:cubicBezTo>
                <a:cubicBezTo>
                  <a:pt x="75747" y="78816"/>
                  <a:pt x="75521" y="80036"/>
                  <a:pt x="75909" y="81147"/>
                </a:cubicBezTo>
                <a:cubicBezTo>
                  <a:pt x="76823" y="81990"/>
                  <a:pt x="78051" y="82640"/>
                  <a:pt x="78181" y="84025"/>
                </a:cubicBezTo>
                <a:cubicBezTo>
                  <a:pt x="77633" y="83748"/>
                  <a:pt x="77114" y="83395"/>
                  <a:pt x="76600" y="83039"/>
                </a:cubicBezTo>
                <a:cubicBezTo>
                  <a:pt x="76817" y="83678"/>
                  <a:pt x="77002" y="84341"/>
                  <a:pt x="77170" y="84976"/>
                </a:cubicBezTo>
                <a:cubicBezTo>
                  <a:pt x="75882" y="84248"/>
                  <a:pt x="75265" y="82821"/>
                  <a:pt x="74148" y="81889"/>
                </a:cubicBezTo>
                <a:cubicBezTo>
                  <a:pt x="74659" y="83085"/>
                  <a:pt x="75586" y="84044"/>
                  <a:pt x="76076" y="85245"/>
                </a:cubicBezTo>
                <a:cubicBezTo>
                  <a:pt x="75344" y="85172"/>
                  <a:pt x="74787" y="84688"/>
                  <a:pt x="74212" y="84272"/>
                </a:cubicBezTo>
                <a:cubicBezTo>
                  <a:pt x="74323" y="84772"/>
                  <a:pt x="74440" y="85259"/>
                  <a:pt x="74554" y="85737"/>
                </a:cubicBezTo>
                <a:cubicBezTo>
                  <a:pt x="73782" y="85333"/>
                  <a:pt x="73170" y="85434"/>
                  <a:pt x="72850" y="86297"/>
                </a:cubicBezTo>
                <a:cubicBezTo>
                  <a:pt x="72521" y="84865"/>
                  <a:pt x="72132" y="83438"/>
                  <a:pt x="71659" y="82033"/>
                </a:cubicBezTo>
                <a:cubicBezTo>
                  <a:pt x="71724" y="83479"/>
                  <a:pt x="71877" y="84925"/>
                  <a:pt x="71830" y="86371"/>
                </a:cubicBezTo>
                <a:cubicBezTo>
                  <a:pt x="70779" y="86014"/>
                  <a:pt x="71015" y="84759"/>
                  <a:pt x="70779" y="83876"/>
                </a:cubicBezTo>
                <a:cubicBezTo>
                  <a:pt x="70844" y="84822"/>
                  <a:pt x="70496" y="85434"/>
                  <a:pt x="69732" y="85708"/>
                </a:cubicBezTo>
                <a:cubicBezTo>
                  <a:pt x="69783" y="84757"/>
                  <a:pt x="69931" y="83794"/>
                  <a:pt x="70181" y="82862"/>
                </a:cubicBezTo>
                <a:cubicBezTo>
                  <a:pt x="70398" y="82019"/>
                  <a:pt x="70681" y="80702"/>
                  <a:pt x="71789" y="80716"/>
                </a:cubicBezTo>
                <a:cubicBezTo>
                  <a:pt x="72300" y="79482"/>
                  <a:pt x="72804" y="78245"/>
                  <a:pt x="73213" y="76966"/>
                </a:cubicBezTo>
                <a:cubicBezTo>
                  <a:pt x="73408" y="76919"/>
                  <a:pt x="73797" y="76827"/>
                  <a:pt x="73992" y="76781"/>
                </a:cubicBezTo>
                <a:cubicBezTo>
                  <a:pt x="73979" y="77188"/>
                  <a:pt x="73955" y="78000"/>
                  <a:pt x="73941" y="78403"/>
                </a:cubicBezTo>
                <a:cubicBezTo>
                  <a:pt x="74015" y="78129"/>
                  <a:pt x="74164" y="77577"/>
                  <a:pt x="74237" y="77305"/>
                </a:cubicBezTo>
                <a:cubicBezTo>
                  <a:pt x="74335" y="77245"/>
                  <a:pt x="74529" y="77120"/>
                  <a:pt x="74623" y="77060"/>
                </a:cubicBezTo>
                <a:lnTo>
                  <a:pt x="74772" y="77329"/>
                </a:lnTo>
                <a:cubicBezTo>
                  <a:pt x="74655" y="78609"/>
                  <a:pt x="74337" y="79854"/>
                  <a:pt x="74090" y="81106"/>
                </a:cubicBezTo>
                <a:lnTo>
                  <a:pt x="74995" y="81324"/>
                </a:lnTo>
                <a:cubicBezTo>
                  <a:pt x="74883" y="79585"/>
                  <a:pt x="75049" y="77838"/>
                  <a:pt x="74989" y="76087"/>
                </a:cubicBezTo>
                <a:cubicBezTo>
                  <a:pt x="74366" y="76392"/>
                  <a:pt x="73675" y="76457"/>
                  <a:pt x="73369" y="75710"/>
                </a:cubicBezTo>
                <a:cubicBezTo>
                  <a:pt x="73345" y="75886"/>
                  <a:pt x="73309" y="76238"/>
                  <a:pt x="73290" y="76414"/>
                </a:cubicBezTo>
                <a:cubicBezTo>
                  <a:pt x="72507" y="78137"/>
                  <a:pt x="71505" y="79746"/>
                  <a:pt x="70556" y="81379"/>
                </a:cubicBezTo>
                <a:cubicBezTo>
                  <a:pt x="70463" y="81403"/>
                  <a:pt x="70287" y="81449"/>
                  <a:pt x="70200" y="81471"/>
                </a:cubicBezTo>
                <a:lnTo>
                  <a:pt x="69982" y="81341"/>
                </a:lnTo>
                <a:cubicBezTo>
                  <a:pt x="69422" y="81308"/>
                  <a:pt x="69376" y="82129"/>
                  <a:pt x="69120" y="82463"/>
                </a:cubicBezTo>
                <a:lnTo>
                  <a:pt x="69004" y="82843"/>
                </a:lnTo>
                <a:cubicBezTo>
                  <a:pt x="68550" y="83368"/>
                  <a:pt x="68007" y="83798"/>
                  <a:pt x="67441" y="84178"/>
                </a:cubicBezTo>
                <a:cubicBezTo>
                  <a:pt x="67483" y="84447"/>
                  <a:pt x="67572" y="84980"/>
                  <a:pt x="67613" y="85249"/>
                </a:cubicBezTo>
                <a:cubicBezTo>
                  <a:pt x="67311" y="85058"/>
                  <a:pt x="66713" y="84683"/>
                  <a:pt x="66412" y="84493"/>
                </a:cubicBezTo>
                <a:cubicBezTo>
                  <a:pt x="66420" y="84909"/>
                  <a:pt x="66444" y="85754"/>
                  <a:pt x="66453" y="86170"/>
                </a:cubicBezTo>
                <a:cubicBezTo>
                  <a:pt x="65850" y="85665"/>
                  <a:pt x="65466" y="84975"/>
                  <a:pt x="65086" y="84289"/>
                </a:cubicBezTo>
                <a:cubicBezTo>
                  <a:pt x="65216" y="85178"/>
                  <a:pt x="65363" y="86074"/>
                  <a:pt x="65434" y="86958"/>
                </a:cubicBezTo>
                <a:cubicBezTo>
                  <a:pt x="64229" y="86323"/>
                  <a:pt x="64265" y="84858"/>
                  <a:pt x="63760" y="83757"/>
                </a:cubicBezTo>
                <a:cubicBezTo>
                  <a:pt x="63547" y="84827"/>
                  <a:pt x="64575" y="86403"/>
                  <a:pt x="63578" y="87113"/>
                </a:cubicBezTo>
                <a:cubicBezTo>
                  <a:pt x="62768" y="85764"/>
                  <a:pt x="62874" y="84115"/>
                  <a:pt x="62263" y="82686"/>
                </a:cubicBezTo>
                <a:cubicBezTo>
                  <a:pt x="62184" y="84164"/>
                  <a:pt x="62629" y="85610"/>
                  <a:pt x="62439" y="87075"/>
                </a:cubicBezTo>
                <a:cubicBezTo>
                  <a:pt x="60909" y="86083"/>
                  <a:pt x="61901" y="83863"/>
                  <a:pt x="61439" y="82324"/>
                </a:cubicBezTo>
                <a:cubicBezTo>
                  <a:pt x="60882" y="83697"/>
                  <a:pt x="61197" y="85235"/>
                  <a:pt x="60748" y="86635"/>
                </a:cubicBezTo>
                <a:lnTo>
                  <a:pt x="60178" y="86681"/>
                </a:lnTo>
                <a:cubicBezTo>
                  <a:pt x="59779" y="85569"/>
                  <a:pt x="60414" y="84341"/>
                  <a:pt x="60284" y="83164"/>
                </a:cubicBezTo>
                <a:cubicBezTo>
                  <a:pt x="59806" y="84210"/>
                  <a:pt x="59820" y="85564"/>
                  <a:pt x="58792" y="86265"/>
                </a:cubicBezTo>
                <a:cubicBezTo>
                  <a:pt x="58843" y="84276"/>
                  <a:pt x="59566" y="82408"/>
                  <a:pt x="60042" y="80498"/>
                </a:cubicBezTo>
                <a:cubicBezTo>
                  <a:pt x="58773" y="81778"/>
                  <a:pt x="59200" y="84080"/>
                  <a:pt x="57548" y="85137"/>
                </a:cubicBezTo>
                <a:cubicBezTo>
                  <a:pt x="57391" y="82944"/>
                  <a:pt x="59138" y="81272"/>
                  <a:pt x="59350" y="79158"/>
                </a:cubicBezTo>
                <a:cubicBezTo>
                  <a:pt x="58633" y="80724"/>
                  <a:pt x="57973" y="82333"/>
                  <a:pt x="57000" y="83757"/>
                </a:cubicBezTo>
                <a:cubicBezTo>
                  <a:pt x="56212" y="84091"/>
                  <a:pt x="56193" y="82960"/>
                  <a:pt x="55799" y="82547"/>
                </a:cubicBezTo>
                <a:cubicBezTo>
                  <a:pt x="55753" y="83354"/>
                  <a:pt x="55715" y="84118"/>
                  <a:pt x="55636" y="84901"/>
                </a:cubicBezTo>
                <a:cubicBezTo>
                  <a:pt x="55335" y="84466"/>
                  <a:pt x="54737" y="83602"/>
                  <a:pt x="54435" y="83172"/>
                </a:cubicBezTo>
                <a:cubicBezTo>
                  <a:pt x="54477" y="83746"/>
                  <a:pt x="54560" y="84896"/>
                  <a:pt x="54598" y="85471"/>
                </a:cubicBezTo>
                <a:cubicBezTo>
                  <a:pt x="54079" y="85273"/>
                  <a:pt x="53802" y="84887"/>
                  <a:pt x="53772" y="84322"/>
                </a:cubicBezTo>
                <a:cubicBezTo>
                  <a:pt x="53462" y="82333"/>
                  <a:pt x="53120" y="80322"/>
                  <a:pt x="53392" y="78302"/>
                </a:cubicBezTo>
                <a:cubicBezTo>
                  <a:pt x="53707" y="78872"/>
                  <a:pt x="53957" y="79474"/>
                  <a:pt x="54202" y="80058"/>
                </a:cubicBezTo>
                <a:cubicBezTo>
                  <a:pt x="54129" y="79748"/>
                  <a:pt x="53975" y="79126"/>
                  <a:pt x="53901" y="78816"/>
                </a:cubicBezTo>
                <a:cubicBezTo>
                  <a:pt x="54129" y="78816"/>
                  <a:pt x="54583" y="78821"/>
                  <a:pt x="54809" y="78824"/>
                </a:cubicBezTo>
                <a:cubicBezTo>
                  <a:pt x="54374" y="78658"/>
                  <a:pt x="53933" y="78496"/>
                  <a:pt x="53488" y="78338"/>
                </a:cubicBezTo>
                <a:cubicBezTo>
                  <a:pt x="53372" y="76632"/>
                  <a:pt x="53260" y="74917"/>
                  <a:pt x="53007" y="73216"/>
                </a:cubicBezTo>
                <a:lnTo>
                  <a:pt x="53757" y="73531"/>
                </a:lnTo>
                <a:lnTo>
                  <a:pt x="53730" y="73318"/>
                </a:lnTo>
                <a:cubicBezTo>
                  <a:pt x="53313" y="73193"/>
                  <a:pt x="52890" y="73060"/>
                  <a:pt x="52474" y="72911"/>
                </a:cubicBezTo>
                <a:cubicBezTo>
                  <a:pt x="52297" y="72082"/>
                  <a:pt x="51482" y="71552"/>
                  <a:pt x="50656" y="71576"/>
                </a:cubicBezTo>
                <a:cubicBezTo>
                  <a:pt x="49952" y="71359"/>
                  <a:pt x="48515" y="72147"/>
                  <a:pt x="48681" y="70766"/>
                </a:cubicBezTo>
                <a:cubicBezTo>
                  <a:pt x="48482" y="70826"/>
                  <a:pt x="48083" y="70942"/>
                  <a:pt x="47884" y="70997"/>
                </a:cubicBezTo>
                <a:cubicBezTo>
                  <a:pt x="48330" y="71419"/>
                  <a:pt x="48774" y="71831"/>
                  <a:pt x="49224" y="72234"/>
                </a:cubicBezTo>
                <a:cubicBezTo>
                  <a:pt x="49789" y="72243"/>
                  <a:pt x="50925" y="72267"/>
                  <a:pt x="51496" y="72275"/>
                </a:cubicBezTo>
                <a:cubicBezTo>
                  <a:pt x="51093" y="72618"/>
                  <a:pt x="50634" y="72878"/>
                  <a:pt x="50267" y="73240"/>
                </a:cubicBezTo>
                <a:cubicBezTo>
                  <a:pt x="50528" y="73406"/>
                  <a:pt x="51050" y="73745"/>
                  <a:pt x="51314" y="73911"/>
                </a:cubicBezTo>
                <a:lnTo>
                  <a:pt x="51754" y="73990"/>
                </a:lnTo>
                <a:cubicBezTo>
                  <a:pt x="51814" y="74245"/>
                  <a:pt x="51931" y="74754"/>
                  <a:pt x="51991" y="75014"/>
                </a:cubicBezTo>
                <a:cubicBezTo>
                  <a:pt x="52222" y="74816"/>
                  <a:pt x="52691" y="74417"/>
                  <a:pt x="52923" y="74218"/>
                </a:cubicBezTo>
                <a:cubicBezTo>
                  <a:pt x="52918" y="74603"/>
                  <a:pt x="52918" y="75367"/>
                  <a:pt x="52918" y="75748"/>
                </a:cubicBezTo>
                <a:cubicBezTo>
                  <a:pt x="52189" y="75729"/>
                  <a:pt x="51467" y="75701"/>
                  <a:pt x="50738" y="75669"/>
                </a:cubicBezTo>
                <a:lnTo>
                  <a:pt x="51021" y="76558"/>
                </a:lnTo>
                <a:cubicBezTo>
                  <a:pt x="50595" y="76465"/>
                  <a:pt x="49747" y="76280"/>
                  <a:pt x="49320" y="76191"/>
                </a:cubicBezTo>
                <a:cubicBezTo>
                  <a:pt x="49486" y="76325"/>
                  <a:pt x="49812" y="76599"/>
                  <a:pt x="49973" y="76738"/>
                </a:cubicBezTo>
                <a:cubicBezTo>
                  <a:pt x="50432" y="76746"/>
                  <a:pt x="50886" y="76729"/>
                  <a:pt x="51345" y="76686"/>
                </a:cubicBezTo>
                <a:lnTo>
                  <a:pt x="51465" y="76436"/>
                </a:lnTo>
                <a:cubicBezTo>
                  <a:pt x="51835" y="75964"/>
                  <a:pt x="52554" y="76227"/>
                  <a:pt x="53082" y="76140"/>
                </a:cubicBezTo>
                <a:cubicBezTo>
                  <a:pt x="53300" y="78257"/>
                  <a:pt x="52990" y="80385"/>
                  <a:pt x="53272" y="82494"/>
                </a:cubicBezTo>
                <a:cubicBezTo>
                  <a:pt x="53234" y="83768"/>
                  <a:pt x="53973" y="85413"/>
                  <a:pt x="52726" y="86294"/>
                </a:cubicBezTo>
                <a:cubicBezTo>
                  <a:pt x="52160" y="84111"/>
                  <a:pt x="52489" y="81840"/>
                  <a:pt x="52215" y="79619"/>
                </a:cubicBezTo>
                <a:cubicBezTo>
                  <a:pt x="51905" y="81500"/>
                  <a:pt x="52308" y="83419"/>
                  <a:pt x="51979" y="85288"/>
                </a:cubicBezTo>
                <a:cubicBezTo>
                  <a:pt x="52030" y="85788"/>
                  <a:pt x="50788" y="86837"/>
                  <a:pt x="50949" y="85677"/>
                </a:cubicBezTo>
                <a:cubicBezTo>
                  <a:pt x="50987" y="83823"/>
                  <a:pt x="51691" y="81970"/>
                  <a:pt x="51352" y="80068"/>
                </a:cubicBezTo>
                <a:cubicBezTo>
                  <a:pt x="51175" y="80911"/>
                  <a:pt x="51083" y="81816"/>
                  <a:pt x="50971" y="82636"/>
                </a:cubicBezTo>
                <a:cubicBezTo>
                  <a:pt x="50773" y="82242"/>
                  <a:pt x="50374" y="81459"/>
                  <a:pt x="50175" y="81065"/>
                </a:cubicBezTo>
                <a:cubicBezTo>
                  <a:pt x="50870" y="82867"/>
                  <a:pt x="51240" y="85422"/>
                  <a:pt x="49642" y="86821"/>
                </a:cubicBezTo>
                <a:cubicBezTo>
                  <a:pt x="49544" y="85555"/>
                  <a:pt x="49729" y="84277"/>
                  <a:pt x="50036" y="83035"/>
                </a:cubicBezTo>
                <a:lnTo>
                  <a:pt x="49827" y="83076"/>
                </a:lnTo>
                <a:cubicBezTo>
                  <a:pt x="49373" y="84240"/>
                  <a:pt x="49517" y="85968"/>
                  <a:pt x="48112" y="86446"/>
                </a:cubicBezTo>
                <a:cubicBezTo>
                  <a:pt x="48256" y="84569"/>
                  <a:pt x="49262" y="82910"/>
                  <a:pt x="49656" y="81079"/>
                </a:cubicBezTo>
                <a:cubicBezTo>
                  <a:pt x="49382" y="81528"/>
                  <a:pt x="48845" y="82424"/>
                  <a:pt x="48576" y="82873"/>
                </a:cubicBezTo>
                <a:cubicBezTo>
                  <a:pt x="48558" y="82321"/>
                  <a:pt x="48525" y="81761"/>
                  <a:pt x="48474" y="81185"/>
                </a:cubicBezTo>
                <a:cubicBezTo>
                  <a:pt x="47903" y="81783"/>
                  <a:pt x="47389" y="82432"/>
                  <a:pt x="47278" y="83261"/>
                </a:cubicBezTo>
                <a:lnTo>
                  <a:pt x="48191" y="84754"/>
                </a:lnTo>
                <a:cubicBezTo>
                  <a:pt x="47120" y="84526"/>
                  <a:pt x="46041" y="84466"/>
                  <a:pt x="44957" y="84577"/>
                </a:cubicBezTo>
                <a:cubicBezTo>
                  <a:pt x="45563" y="83650"/>
                  <a:pt x="46319" y="82816"/>
                  <a:pt x="46968" y="81903"/>
                </a:cubicBezTo>
                <a:cubicBezTo>
                  <a:pt x="45813" y="82259"/>
                  <a:pt x="45332" y="83539"/>
                  <a:pt x="44177" y="83868"/>
                </a:cubicBezTo>
                <a:cubicBezTo>
                  <a:pt x="44604" y="81889"/>
                  <a:pt x="46462" y="80976"/>
                  <a:pt x="47884" y="79794"/>
                </a:cubicBezTo>
                <a:cubicBezTo>
                  <a:pt x="46349" y="80476"/>
                  <a:pt x="45238" y="81917"/>
                  <a:pt x="43523" y="82199"/>
                </a:cubicBezTo>
                <a:cubicBezTo>
                  <a:pt x="44251" y="80006"/>
                  <a:pt x="46898" y="79821"/>
                  <a:pt x="48347" y="78310"/>
                </a:cubicBezTo>
                <a:cubicBezTo>
                  <a:pt x="46673" y="79025"/>
                  <a:pt x="45130" y="80034"/>
                  <a:pt x="43374" y="80553"/>
                </a:cubicBezTo>
                <a:cubicBezTo>
                  <a:pt x="42827" y="78439"/>
                  <a:pt x="42790" y="76145"/>
                  <a:pt x="43290" y="74017"/>
                </a:cubicBezTo>
                <a:lnTo>
                  <a:pt x="43512" y="73980"/>
                </a:lnTo>
                <a:cubicBezTo>
                  <a:pt x="43763" y="74773"/>
                  <a:pt x="43749" y="75592"/>
                  <a:pt x="43860" y="76385"/>
                </a:cubicBezTo>
                <a:cubicBezTo>
                  <a:pt x="43980" y="76358"/>
                  <a:pt x="44213" y="76301"/>
                  <a:pt x="44333" y="76274"/>
                </a:cubicBezTo>
                <a:cubicBezTo>
                  <a:pt x="44143" y="75301"/>
                  <a:pt x="43953" y="74369"/>
                  <a:pt x="43740" y="73368"/>
                </a:cubicBezTo>
                <a:cubicBezTo>
                  <a:pt x="44023" y="73488"/>
                  <a:pt x="44580" y="73724"/>
                  <a:pt x="44857" y="73846"/>
                </a:cubicBezTo>
                <a:lnTo>
                  <a:pt x="44844" y="74704"/>
                </a:lnTo>
                <a:cubicBezTo>
                  <a:pt x="45126" y="73995"/>
                  <a:pt x="45196" y="73342"/>
                  <a:pt x="44140" y="73421"/>
                </a:cubicBezTo>
                <a:lnTo>
                  <a:pt x="44408" y="72628"/>
                </a:lnTo>
                <a:cubicBezTo>
                  <a:pt x="44069" y="73199"/>
                  <a:pt x="43792" y="73342"/>
                  <a:pt x="43579" y="73060"/>
                </a:cubicBezTo>
                <a:cubicBezTo>
                  <a:pt x="43584" y="72309"/>
                  <a:pt x="43829" y="71549"/>
                  <a:pt x="43913" y="70780"/>
                </a:cubicBezTo>
                <a:cubicBezTo>
                  <a:pt x="42620" y="73760"/>
                  <a:pt x="42921" y="77144"/>
                  <a:pt x="42231" y="80272"/>
                </a:cubicBezTo>
                <a:lnTo>
                  <a:pt x="41513" y="80675"/>
                </a:lnTo>
                <a:cubicBezTo>
                  <a:pt x="41440" y="79424"/>
                  <a:pt x="41565" y="78163"/>
                  <a:pt x="41630" y="76897"/>
                </a:cubicBezTo>
                <a:cubicBezTo>
                  <a:pt x="41143" y="78177"/>
                  <a:pt x="41369" y="80003"/>
                  <a:pt x="40067" y="80791"/>
                </a:cubicBezTo>
                <a:cubicBezTo>
                  <a:pt x="39761" y="78956"/>
                  <a:pt x="40641" y="77277"/>
                  <a:pt x="41176" y="75576"/>
                </a:cubicBezTo>
                <a:cubicBezTo>
                  <a:pt x="40504" y="76745"/>
                  <a:pt x="40143" y="78047"/>
                  <a:pt x="39641" y="79280"/>
                </a:cubicBezTo>
                <a:cubicBezTo>
                  <a:pt x="39437" y="79873"/>
                  <a:pt x="39005" y="80174"/>
                  <a:pt x="38353" y="80188"/>
                </a:cubicBezTo>
                <a:cubicBezTo>
                  <a:pt x="38644" y="79294"/>
                  <a:pt x="39099" y="78449"/>
                  <a:pt x="39399" y="77541"/>
                </a:cubicBezTo>
                <a:cubicBezTo>
                  <a:pt x="39187" y="77606"/>
                  <a:pt x="38764" y="77737"/>
                  <a:pt x="38556" y="77805"/>
                </a:cubicBezTo>
                <a:cubicBezTo>
                  <a:pt x="38589" y="77392"/>
                  <a:pt x="38668" y="76976"/>
                  <a:pt x="38788" y="76555"/>
                </a:cubicBezTo>
                <a:cubicBezTo>
                  <a:pt x="37712" y="77555"/>
                  <a:pt x="36860" y="78807"/>
                  <a:pt x="35603" y="79609"/>
                </a:cubicBezTo>
                <a:cubicBezTo>
                  <a:pt x="35014" y="77946"/>
                  <a:pt x="37193" y="77190"/>
                  <a:pt x="37763" y="75850"/>
                </a:cubicBezTo>
                <a:cubicBezTo>
                  <a:pt x="36576" y="76565"/>
                  <a:pt x="35584" y="77649"/>
                  <a:pt x="34176" y="77918"/>
                </a:cubicBezTo>
                <a:cubicBezTo>
                  <a:pt x="34671" y="76184"/>
                  <a:pt x="36494" y="75578"/>
                  <a:pt x="37861" y="74679"/>
                </a:cubicBezTo>
                <a:cubicBezTo>
                  <a:pt x="37741" y="74312"/>
                  <a:pt x="37630" y="73932"/>
                  <a:pt x="37518" y="73543"/>
                </a:cubicBezTo>
                <a:lnTo>
                  <a:pt x="38640" y="73404"/>
                </a:lnTo>
                <a:cubicBezTo>
                  <a:pt x="36806" y="73246"/>
                  <a:pt x="35154" y="74891"/>
                  <a:pt x="33205" y="74545"/>
                </a:cubicBezTo>
                <a:cubicBezTo>
                  <a:pt x="34762" y="72673"/>
                  <a:pt x="37547" y="72969"/>
                  <a:pt x="39619" y="71987"/>
                </a:cubicBezTo>
                <a:cubicBezTo>
                  <a:pt x="37551" y="71963"/>
                  <a:pt x="35553" y="73012"/>
                  <a:pt x="33482" y="72436"/>
                </a:cubicBezTo>
                <a:cubicBezTo>
                  <a:pt x="33890" y="72001"/>
                  <a:pt x="34308" y="71561"/>
                  <a:pt x="34719" y="71107"/>
                </a:cubicBezTo>
                <a:cubicBezTo>
                  <a:pt x="34529" y="71112"/>
                  <a:pt x="34149" y="71126"/>
                  <a:pt x="33964" y="71131"/>
                </a:cubicBezTo>
                <a:cubicBezTo>
                  <a:pt x="33732" y="71446"/>
                  <a:pt x="33251" y="72082"/>
                  <a:pt x="33009" y="72397"/>
                </a:cubicBezTo>
                <a:cubicBezTo>
                  <a:pt x="32787" y="71715"/>
                  <a:pt x="32925" y="71071"/>
                  <a:pt x="33422" y="70454"/>
                </a:cubicBezTo>
                <a:cubicBezTo>
                  <a:pt x="32759" y="70982"/>
                  <a:pt x="32028" y="71441"/>
                  <a:pt x="31207" y="71658"/>
                </a:cubicBezTo>
                <a:cubicBezTo>
                  <a:pt x="31661" y="70329"/>
                  <a:pt x="32862" y="69544"/>
                  <a:pt x="33840" y="68618"/>
                </a:cubicBezTo>
                <a:cubicBezTo>
                  <a:pt x="32686" y="69322"/>
                  <a:pt x="31639" y="70286"/>
                  <a:pt x="30229" y="70411"/>
                </a:cubicBezTo>
                <a:cubicBezTo>
                  <a:pt x="30424" y="70120"/>
                  <a:pt x="30818" y="69539"/>
                  <a:pt x="31017" y="69248"/>
                </a:cubicBezTo>
                <a:cubicBezTo>
                  <a:pt x="30512" y="69267"/>
                  <a:pt x="30006" y="69262"/>
                  <a:pt x="29501" y="69234"/>
                </a:cubicBezTo>
                <a:cubicBezTo>
                  <a:pt x="30136" y="67914"/>
                  <a:pt x="31680" y="67881"/>
                  <a:pt x="32903" y="67496"/>
                </a:cubicBezTo>
                <a:lnTo>
                  <a:pt x="32884" y="67245"/>
                </a:lnTo>
                <a:cubicBezTo>
                  <a:pt x="31689" y="67634"/>
                  <a:pt x="30474" y="68056"/>
                  <a:pt x="29194" y="67946"/>
                </a:cubicBezTo>
                <a:cubicBezTo>
                  <a:pt x="29963" y="66291"/>
                  <a:pt x="32113" y="66922"/>
                  <a:pt x="33570" y="66509"/>
                </a:cubicBezTo>
                <a:cubicBezTo>
                  <a:pt x="32137" y="66277"/>
                  <a:pt x="30683" y="66504"/>
                  <a:pt x="29246" y="66305"/>
                </a:cubicBezTo>
                <a:cubicBezTo>
                  <a:pt x="29778" y="65109"/>
                  <a:pt x="31392" y="65558"/>
                  <a:pt x="32434" y="65183"/>
                </a:cubicBezTo>
                <a:lnTo>
                  <a:pt x="32442" y="65001"/>
                </a:lnTo>
                <a:cubicBezTo>
                  <a:pt x="31543" y="65029"/>
                  <a:pt x="30176" y="65618"/>
                  <a:pt x="29736" y="64487"/>
                </a:cubicBezTo>
                <a:cubicBezTo>
                  <a:pt x="30388" y="64417"/>
                  <a:pt x="31048" y="64362"/>
                  <a:pt x="31706" y="64325"/>
                </a:cubicBezTo>
                <a:cubicBezTo>
                  <a:pt x="31358" y="64023"/>
                  <a:pt x="30667" y="63417"/>
                  <a:pt x="30320" y="63115"/>
                </a:cubicBezTo>
                <a:cubicBezTo>
                  <a:pt x="32187" y="63189"/>
                  <a:pt x="34013" y="63583"/>
                  <a:pt x="35863" y="63787"/>
                </a:cubicBezTo>
                <a:cubicBezTo>
                  <a:pt x="34589" y="63156"/>
                  <a:pt x="32740" y="63550"/>
                  <a:pt x="31956" y="62142"/>
                </a:cubicBezTo>
                <a:cubicBezTo>
                  <a:pt x="32758" y="62180"/>
                  <a:pt x="33551" y="62267"/>
                  <a:pt x="34339" y="62402"/>
                </a:cubicBezTo>
                <a:cubicBezTo>
                  <a:pt x="34279" y="62120"/>
                  <a:pt x="34162" y="61549"/>
                  <a:pt x="34102" y="61267"/>
                </a:cubicBezTo>
                <a:cubicBezTo>
                  <a:pt x="34575" y="61503"/>
                  <a:pt x="35048" y="61726"/>
                  <a:pt x="35516" y="61952"/>
                </a:cubicBezTo>
                <a:cubicBezTo>
                  <a:pt x="35524" y="61517"/>
                  <a:pt x="35553" y="61085"/>
                  <a:pt x="35557" y="60617"/>
                </a:cubicBezTo>
                <a:cubicBezTo>
                  <a:pt x="34301" y="60515"/>
                  <a:pt x="33059" y="60742"/>
                  <a:pt x="31812" y="60845"/>
                </a:cubicBezTo>
                <a:cubicBezTo>
                  <a:pt x="32173" y="59891"/>
                  <a:pt x="33211" y="59793"/>
                  <a:pt x="34027" y="59418"/>
                </a:cubicBezTo>
                <a:cubicBezTo>
                  <a:pt x="31942" y="58649"/>
                  <a:pt x="29535" y="58973"/>
                  <a:pt x="27599" y="60002"/>
                </a:cubicBezTo>
                <a:cubicBezTo>
                  <a:pt x="26362" y="60614"/>
                  <a:pt x="25879" y="61991"/>
                  <a:pt x="24976" y="62940"/>
                </a:cubicBezTo>
                <a:cubicBezTo>
                  <a:pt x="24786" y="60619"/>
                  <a:pt x="27025" y="59219"/>
                  <a:pt x="28953" y="58606"/>
                </a:cubicBezTo>
                <a:cubicBezTo>
                  <a:pt x="30733" y="57902"/>
                  <a:pt x="32651" y="58347"/>
                  <a:pt x="34467" y="58634"/>
                </a:cubicBezTo>
                <a:cubicBezTo>
                  <a:pt x="35421" y="58800"/>
                  <a:pt x="36525" y="58666"/>
                  <a:pt x="37280" y="59384"/>
                </a:cubicBezTo>
                <a:cubicBezTo>
                  <a:pt x="36734" y="59625"/>
                  <a:pt x="36182" y="59857"/>
                  <a:pt x="35636" y="60079"/>
                </a:cubicBezTo>
                <a:cubicBezTo>
                  <a:pt x="36451" y="60348"/>
                  <a:pt x="37277" y="60580"/>
                  <a:pt x="38106" y="60775"/>
                </a:cubicBezTo>
                <a:cubicBezTo>
                  <a:pt x="37559" y="61076"/>
                  <a:pt x="36994" y="61340"/>
                  <a:pt x="36437" y="61601"/>
                </a:cubicBezTo>
                <a:cubicBezTo>
                  <a:pt x="37405" y="62036"/>
                  <a:pt x="38467" y="62073"/>
                  <a:pt x="39511" y="62003"/>
                </a:cubicBezTo>
                <a:cubicBezTo>
                  <a:pt x="39187" y="61887"/>
                  <a:pt x="38538" y="61647"/>
                  <a:pt x="38212" y="61530"/>
                </a:cubicBezTo>
                <a:cubicBezTo>
                  <a:pt x="38245" y="61378"/>
                  <a:pt x="38305" y="61066"/>
                  <a:pt x="38337" y="60914"/>
                </a:cubicBezTo>
                <a:cubicBezTo>
                  <a:pt x="39242" y="61715"/>
                  <a:pt x="40093" y="60955"/>
                  <a:pt x="40835" y="60544"/>
                </a:cubicBezTo>
                <a:cubicBezTo>
                  <a:pt x="42401" y="60302"/>
                  <a:pt x="44014" y="60331"/>
                  <a:pt x="45567" y="60660"/>
                </a:cubicBezTo>
                <a:cubicBezTo>
                  <a:pt x="46461" y="62824"/>
                  <a:pt x="49048" y="63177"/>
                  <a:pt x="50572" y="64748"/>
                </a:cubicBezTo>
                <a:cubicBezTo>
                  <a:pt x="49673" y="65642"/>
                  <a:pt x="48218" y="65022"/>
                  <a:pt x="47143" y="65606"/>
                </a:cubicBezTo>
                <a:cubicBezTo>
                  <a:pt x="47156" y="66046"/>
                  <a:pt x="47194" y="66922"/>
                  <a:pt x="47213" y="67358"/>
                </a:cubicBezTo>
                <a:cubicBezTo>
                  <a:pt x="49303" y="68405"/>
                  <a:pt x="51765" y="67603"/>
                  <a:pt x="53860" y="68546"/>
                </a:cubicBezTo>
                <a:cubicBezTo>
                  <a:pt x="54213" y="69866"/>
                  <a:pt x="55390" y="70488"/>
                  <a:pt x="56534" y="71025"/>
                </a:cubicBezTo>
                <a:cubicBezTo>
                  <a:pt x="57456" y="70677"/>
                  <a:pt x="58415" y="70733"/>
                  <a:pt x="59328" y="71095"/>
                </a:cubicBezTo>
                <a:cubicBezTo>
                  <a:pt x="59967" y="70867"/>
                  <a:pt x="61266" y="69741"/>
                  <a:pt x="61665" y="70788"/>
                </a:cubicBezTo>
                <a:cubicBezTo>
                  <a:pt x="60961" y="71141"/>
                  <a:pt x="60238" y="71473"/>
                  <a:pt x="59529" y="71780"/>
                </a:cubicBezTo>
                <a:cubicBezTo>
                  <a:pt x="60322" y="72183"/>
                  <a:pt x="61053" y="71753"/>
                  <a:pt x="61740" y="71367"/>
                </a:cubicBezTo>
                <a:cubicBezTo>
                  <a:pt x="62167" y="71076"/>
                  <a:pt x="62607" y="70807"/>
                  <a:pt x="63066" y="70557"/>
                </a:cubicBezTo>
                <a:cubicBezTo>
                  <a:pt x="62789" y="70584"/>
                  <a:pt x="62237" y="70636"/>
                  <a:pt x="61958" y="70663"/>
                </a:cubicBezTo>
                <a:cubicBezTo>
                  <a:pt x="62061" y="70482"/>
                  <a:pt x="62264" y="70120"/>
                  <a:pt x="62365" y="69940"/>
                </a:cubicBezTo>
                <a:cubicBezTo>
                  <a:pt x="62199" y="69601"/>
                  <a:pt x="62037" y="69250"/>
                  <a:pt x="61874" y="68878"/>
                </a:cubicBezTo>
                <a:lnTo>
                  <a:pt x="63203" y="68794"/>
                </a:lnTo>
                <a:cubicBezTo>
                  <a:pt x="62239" y="68563"/>
                  <a:pt x="61271" y="68919"/>
                  <a:pt x="60311" y="69003"/>
                </a:cubicBezTo>
                <a:cubicBezTo>
                  <a:pt x="60757" y="69207"/>
                  <a:pt x="61216" y="69389"/>
                  <a:pt x="61651" y="69587"/>
                </a:cubicBezTo>
                <a:cubicBezTo>
                  <a:pt x="61581" y="70886"/>
                  <a:pt x="59825" y="70074"/>
                  <a:pt x="59028" y="70302"/>
                </a:cubicBezTo>
                <a:cubicBezTo>
                  <a:pt x="59343" y="69986"/>
                  <a:pt x="59979" y="69347"/>
                  <a:pt x="60294" y="69027"/>
                </a:cubicBezTo>
                <a:cubicBezTo>
                  <a:pt x="58737" y="68772"/>
                  <a:pt x="60030" y="67619"/>
                  <a:pt x="60299" y="66817"/>
                </a:cubicBezTo>
                <a:cubicBezTo>
                  <a:pt x="59688" y="67108"/>
                  <a:pt x="58645" y="68383"/>
                  <a:pt x="58710" y="66850"/>
                </a:cubicBezTo>
                <a:cubicBezTo>
                  <a:pt x="58278" y="67067"/>
                  <a:pt x="57421" y="67499"/>
                  <a:pt x="56990" y="67717"/>
                </a:cubicBezTo>
                <a:cubicBezTo>
                  <a:pt x="57240" y="65955"/>
                  <a:pt x="59044" y="65298"/>
                  <a:pt x="59955" y="63948"/>
                </a:cubicBezTo>
                <a:cubicBezTo>
                  <a:pt x="58531" y="64657"/>
                  <a:pt x="57447" y="66116"/>
                  <a:pt x="55732" y="66098"/>
                </a:cubicBezTo>
                <a:cubicBezTo>
                  <a:pt x="56404" y="64758"/>
                  <a:pt x="57920" y="64318"/>
                  <a:pt x="59083" y="63516"/>
                </a:cubicBezTo>
                <a:cubicBezTo>
                  <a:pt x="57803" y="63896"/>
                  <a:pt x="56567" y="64619"/>
                  <a:pt x="55189" y="64285"/>
                </a:cubicBezTo>
                <a:cubicBezTo>
                  <a:pt x="56018" y="63192"/>
                  <a:pt x="57428" y="63136"/>
                  <a:pt x="58638" y="62742"/>
                </a:cubicBezTo>
                <a:cubicBezTo>
                  <a:pt x="57548" y="62736"/>
                  <a:pt x="56464" y="62954"/>
                  <a:pt x="55379" y="63011"/>
                </a:cubicBezTo>
                <a:cubicBezTo>
                  <a:pt x="56186" y="61272"/>
                  <a:pt x="58559" y="62217"/>
                  <a:pt x="60116" y="61912"/>
                </a:cubicBezTo>
                <a:cubicBezTo>
                  <a:pt x="60032" y="61837"/>
                  <a:pt x="59969" y="61770"/>
                  <a:pt x="59917" y="61707"/>
                </a:cubicBezTo>
                <a:cubicBezTo>
                  <a:pt x="58405" y="61450"/>
                  <a:pt x="56061" y="62599"/>
                  <a:pt x="55175" y="60953"/>
                </a:cubicBezTo>
                <a:cubicBezTo>
                  <a:pt x="55719" y="60902"/>
                  <a:pt x="56798" y="60795"/>
                  <a:pt x="57339" y="60744"/>
                </a:cubicBezTo>
                <a:cubicBezTo>
                  <a:pt x="56959" y="60549"/>
                  <a:pt x="56195" y="60160"/>
                  <a:pt x="55809" y="59966"/>
                </a:cubicBezTo>
                <a:cubicBezTo>
                  <a:pt x="56263" y="59526"/>
                  <a:pt x="58095" y="58956"/>
                  <a:pt x="56546" y="58322"/>
                </a:cubicBezTo>
                <a:cubicBezTo>
                  <a:pt x="57473" y="58409"/>
                  <a:pt x="58405" y="58479"/>
                  <a:pt x="59308" y="58716"/>
                </a:cubicBezTo>
                <a:cubicBezTo>
                  <a:pt x="58927" y="58474"/>
                  <a:pt x="58603" y="58169"/>
                  <a:pt x="58324" y="57798"/>
                </a:cubicBezTo>
                <a:lnTo>
                  <a:pt x="59025" y="57645"/>
                </a:lnTo>
                <a:lnTo>
                  <a:pt x="59391" y="57135"/>
                </a:lnTo>
                <a:cubicBezTo>
                  <a:pt x="61584" y="57107"/>
                  <a:pt x="63085" y="59002"/>
                  <a:pt x="64843" y="60021"/>
                </a:cubicBezTo>
                <a:cubicBezTo>
                  <a:pt x="65742" y="60350"/>
                  <a:pt x="65862" y="59103"/>
                  <a:pt x="66266" y="58580"/>
                </a:cubicBezTo>
                <a:cubicBezTo>
                  <a:pt x="66753" y="58956"/>
                  <a:pt x="67244" y="59322"/>
                  <a:pt x="67736" y="59679"/>
                </a:cubicBezTo>
                <a:cubicBezTo>
                  <a:pt x="68135" y="59553"/>
                  <a:pt x="68937" y="59303"/>
                  <a:pt x="69334" y="59178"/>
                </a:cubicBezTo>
                <a:cubicBezTo>
                  <a:pt x="68462" y="57880"/>
                  <a:pt x="66892" y="57371"/>
                  <a:pt x="65413" y="57176"/>
                </a:cubicBezTo>
                <a:cubicBezTo>
                  <a:pt x="64467" y="57097"/>
                  <a:pt x="63527" y="57983"/>
                  <a:pt x="62633" y="57523"/>
                </a:cubicBezTo>
                <a:cubicBezTo>
                  <a:pt x="62753" y="56665"/>
                  <a:pt x="63921" y="56754"/>
                  <a:pt x="64510" y="56333"/>
                </a:cubicBezTo>
                <a:cubicBezTo>
                  <a:pt x="62953" y="54877"/>
                  <a:pt x="61010" y="56088"/>
                  <a:pt x="59278" y="56463"/>
                </a:cubicBezTo>
                <a:cubicBezTo>
                  <a:pt x="59409" y="55685"/>
                  <a:pt x="60164" y="55425"/>
                  <a:pt x="60771" y="55058"/>
                </a:cubicBezTo>
                <a:cubicBezTo>
                  <a:pt x="58657" y="54830"/>
                  <a:pt x="56354" y="54585"/>
                  <a:pt x="54458" y="55757"/>
                </a:cubicBezTo>
                <a:cubicBezTo>
                  <a:pt x="53322" y="56268"/>
                  <a:pt x="52330" y="57542"/>
                  <a:pt x="50971" y="57027"/>
                </a:cubicBezTo>
                <a:cubicBezTo>
                  <a:pt x="52863" y="56043"/>
                  <a:pt x="54327" y="54078"/>
                  <a:pt x="56608" y="53981"/>
                </a:cubicBezTo>
                <a:cubicBezTo>
                  <a:pt x="58466" y="54078"/>
                  <a:pt x="60423" y="53513"/>
                  <a:pt x="62179" y="54310"/>
                </a:cubicBezTo>
                <a:cubicBezTo>
                  <a:pt x="63179" y="54671"/>
                  <a:pt x="64236" y="54880"/>
                  <a:pt x="65160" y="55418"/>
                </a:cubicBezTo>
                <a:cubicBezTo>
                  <a:pt x="65660" y="55886"/>
                  <a:pt x="66174" y="56364"/>
                  <a:pt x="66847" y="56554"/>
                </a:cubicBezTo>
                <a:cubicBezTo>
                  <a:pt x="69067" y="57350"/>
                  <a:pt x="71143" y="58496"/>
                  <a:pt x="73396" y="59190"/>
                </a:cubicBezTo>
                <a:cubicBezTo>
                  <a:pt x="75027" y="59718"/>
                  <a:pt x="76423" y="60775"/>
                  <a:pt x="77576" y="62017"/>
                </a:cubicBezTo>
                <a:cubicBezTo>
                  <a:pt x="78373" y="63017"/>
                  <a:pt x="79805" y="63444"/>
                  <a:pt x="80060" y="64826"/>
                </a:cubicBezTo>
                <a:cubicBezTo>
                  <a:pt x="82049" y="65484"/>
                  <a:pt x="84616" y="66596"/>
                  <a:pt x="86433" y="65008"/>
                </a:cubicBezTo>
                <a:cubicBezTo>
                  <a:pt x="86901" y="64712"/>
                  <a:pt x="88042" y="63943"/>
                  <a:pt x="88181" y="64938"/>
                </a:cubicBezTo>
                <a:lnTo>
                  <a:pt x="88134" y="65197"/>
                </a:lnTo>
                <a:cubicBezTo>
                  <a:pt x="87601" y="65465"/>
                  <a:pt x="87064" y="65721"/>
                  <a:pt x="86526" y="65961"/>
                </a:cubicBezTo>
                <a:cubicBezTo>
                  <a:pt x="86539" y="66183"/>
                  <a:pt x="86572" y="66629"/>
                  <a:pt x="86586" y="66850"/>
                </a:cubicBezTo>
                <a:cubicBezTo>
                  <a:pt x="87058" y="67208"/>
                  <a:pt x="87586" y="67422"/>
                  <a:pt x="88139" y="67554"/>
                </a:cubicBezTo>
                <a:cubicBezTo>
                  <a:pt x="88205" y="67163"/>
                  <a:pt x="88330" y="66389"/>
                  <a:pt x="88393" y="66002"/>
                </a:cubicBezTo>
                <a:cubicBezTo>
                  <a:pt x="88638" y="65964"/>
                  <a:pt x="89130" y="65885"/>
                  <a:pt x="89371" y="65849"/>
                </a:cubicBezTo>
                <a:cubicBezTo>
                  <a:pt x="89195" y="65738"/>
                  <a:pt x="88838" y="65507"/>
                  <a:pt x="88657" y="65390"/>
                </a:cubicBezTo>
                <a:cubicBezTo>
                  <a:pt x="88790" y="64722"/>
                  <a:pt x="88741" y="64037"/>
                  <a:pt x="88787" y="63346"/>
                </a:cubicBezTo>
                <a:lnTo>
                  <a:pt x="88578" y="63602"/>
                </a:lnTo>
                <a:lnTo>
                  <a:pt x="88304" y="63843"/>
                </a:lnTo>
                <a:cubicBezTo>
                  <a:pt x="87901" y="64354"/>
                  <a:pt x="86964" y="63968"/>
                  <a:pt x="87456" y="63333"/>
                </a:cubicBezTo>
                <a:lnTo>
                  <a:pt x="87526" y="63137"/>
                </a:lnTo>
                <a:cubicBezTo>
                  <a:pt x="87086" y="63240"/>
                  <a:pt x="86651" y="63341"/>
                  <a:pt x="86219" y="63447"/>
                </a:cubicBezTo>
                <a:cubicBezTo>
                  <a:pt x="85834" y="63475"/>
                  <a:pt x="85056" y="63526"/>
                  <a:pt x="84667" y="63554"/>
                </a:cubicBezTo>
                <a:cubicBezTo>
                  <a:pt x="84801" y="63363"/>
                  <a:pt x="85066" y="62993"/>
                  <a:pt x="85195" y="62807"/>
                </a:cubicBezTo>
                <a:cubicBezTo>
                  <a:pt x="86923" y="62339"/>
                  <a:pt x="88736" y="62269"/>
                  <a:pt x="90478" y="61842"/>
                </a:cubicBezTo>
                <a:cubicBezTo>
                  <a:pt x="88587" y="61777"/>
                  <a:pt x="86344" y="62700"/>
                  <a:pt x="84703" y="61411"/>
                </a:cubicBezTo>
                <a:cubicBezTo>
                  <a:pt x="86162" y="61063"/>
                  <a:pt x="87668" y="61090"/>
                  <a:pt x="89157" y="60919"/>
                </a:cubicBezTo>
                <a:cubicBezTo>
                  <a:pt x="87850" y="60641"/>
                  <a:pt x="86222" y="61058"/>
                  <a:pt x="85273" y="59881"/>
                </a:cubicBezTo>
                <a:cubicBezTo>
                  <a:pt x="86140" y="59876"/>
                  <a:pt x="87007" y="59905"/>
                  <a:pt x="87874" y="59959"/>
                </a:cubicBezTo>
                <a:cubicBezTo>
                  <a:pt x="87554" y="59663"/>
                  <a:pt x="86909" y="59070"/>
                  <a:pt x="86586" y="58772"/>
                </a:cubicBezTo>
                <a:cubicBezTo>
                  <a:pt x="87050" y="58824"/>
                  <a:pt x="87980" y="58921"/>
                  <a:pt x="88444" y="58968"/>
                </a:cubicBezTo>
                <a:cubicBezTo>
                  <a:pt x="88374" y="58707"/>
                  <a:pt x="88235" y="58180"/>
                  <a:pt x="88167" y="57916"/>
                </a:cubicBezTo>
                <a:cubicBezTo>
                  <a:pt x="88533" y="58060"/>
                  <a:pt x="89256" y="58351"/>
                  <a:pt x="89623" y="58495"/>
                </a:cubicBezTo>
                <a:cubicBezTo>
                  <a:pt x="89474" y="58195"/>
                  <a:pt x="89183" y="57589"/>
                  <a:pt x="89034" y="57287"/>
                </a:cubicBezTo>
                <a:cubicBezTo>
                  <a:pt x="89697" y="57352"/>
                  <a:pt x="90349" y="57263"/>
                  <a:pt x="90985" y="57037"/>
                </a:cubicBezTo>
                <a:cubicBezTo>
                  <a:pt x="92491" y="57857"/>
                  <a:pt x="93289" y="59915"/>
                  <a:pt x="95124" y="60064"/>
                </a:cubicBezTo>
                <a:cubicBezTo>
                  <a:pt x="95197" y="60384"/>
                  <a:pt x="95347" y="61018"/>
                  <a:pt x="95420" y="61333"/>
                </a:cubicBezTo>
                <a:cubicBezTo>
                  <a:pt x="95532" y="60977"/>
                  <a:pt x="95758" y="60263"/>
                  <a:pt x="95869" y="59906"/>
                </a:cubicBezTo>
                <a:cubicBezTo>
                  <a:pt x="96505" y="60013"/>
                  <a:pt x="97138" y="60110"/>
                  <a:pt x="97774" y="60194"/>
                </a:cubicBezTo>
                <a:lnTo>
                  <a:pt x="97825" y="59786"/>
                </a:lnTo>
                <a:cubicBezTo>
                  <a:pt x="97274" y="59749"/>
                  <a:pt x="96727" y="59703"/>
                  <a:pt x="96181" y="59653"/>
                </a:cubicBezTo>
                <a:cubicBezTo>
                  <a:pt x="96093" y="59384"/>
                  <a:pt x="95917" y="58856"/>
                  <a:pt x="95828" y="58591"/>
                </a:cubicBezTo>
                <a:cubicBezTo>
                  <a:pt x="94855" y="58553"/>
                  <a:pt x="93882" y="58517"/>
                  <a:pt x="92912" y="58438"/>
                </a:cubicBezTo>
                <a:lnTo>
                  <a:pt x="92900" y="57825"/>
                </a:lnTo>
                <a:cubicBezTo>
                  <a:pt x="93680" y="57857"/>
                  <a:pt x="94463" y="57863"/>
                  <a:pt x="95251" y="57839"/>
                </a:cubicBezTo>
                <a:cubicBezTo>
                  <a:pt x="93813" y="57078"/>
                  <a:pt x="92316" y="56360"/>
                  <a:pt x="90713" y="56036"/>
                </a:cubicBezTo>
                <a:cubicBezTo>
                  <a:pt x="90935" y="55819"/>
                  <a:pt x="91158" y="55588"/>
                  <a:pt x="91381" y="55346"/>
                </a:cubicBezTo>
                <a:cubicBezTo>
                  <a:pt x="92628" y="55870"/>
                  <a:pt x="93897" y="56338"/>
                  <a:pt x="95153" y="56830"/>
                </a:cubicBezTo>
                <a:cubicBezTo>
                  <a:pt x="96469" y="58354"/>
                  <a:pt x="98147" y="59930"/>
                  <a:pt x="100270" y="60023"/>
                </a:cubicBezTo>
                <a:cubicBezTo>
                  <a:pt x="100724" y="59490"/>
                  <a:pt x="101354" y="59370"/>
                  <a:pt x="102161" y="59661"/>
                </a:cubicBezTo>
                <a:cubicBezTo>
                  <a:pt x="101063" y="58632"/>
                  <a:pt x="99413" y="59031"/>
                  <a:pt x="98055" y="58884"/>
                </a:cubicBezTo>
                <a:lnTo>
                  <a:pt x="99604" y="57924"/>
                </a:lnTo>
                <a:cubicBezTo>
                  <a:pt x="99093" y="57808"/>
                  <a:pt x="98069" y="57577"/>
                  <a:pt x="97555" y="57465"/>
                </a:cubicBezTo>
                <a:cubicBezTo>
                  <a:pt x="97587" y="57299"/>
                  <a:pt x="97647" y="56960"/>
                  <a:pt x="97680" y="56794"/>
                </a:cubicBezTo>
                <a:cubicBezTo>
                  <a:pt x="99449" y="57438"/>
                  <a:pt x="101935" y="57294"/>
                  <a:pt x="102754" y="59315"/>
                </a:cubicBezTo>
                <a:cubicBezTo>
                  <a:pt x="102967" y="58527"/>
                  <a:pt x="103199" y="57731"/>
                  <a:pt x="103431" y="56929"/>
                </a:cubicBezTo>
                <a:cubicBezTo>
                  <a:pt x="104399" y="56429"/>
                  <a:pt x="105415" y="55478"/>
                  <a:pt x="106586" y="55961"/>
                </a:cubicBezTo>
                <a:cubicBezTo>
                  <a:pt x="108356" y="56578"/>
                  <a:pt x="110150" y="55858"/>
                  <a:pt x="111755" y="55127"/>
                </a:cubicBezTo>
                <a:cubicBezTo>
                  <a:pt x="112603" y="54974"/>
                  <a:pt x="113136" y="54311"/>
                  <a:pt x="113679" y="53689"/>
                </a:cubicBezTo>
                <a:cubicBezTo>
                  <a:pt x="111871" y="53165"/>
                  <a:pt x="110527" y="51868"/>
                  <a:pt x="109564" y="50297"/>
                </a:cubicBezTo>
                <a:cubicBezTo>
                  <a:pt x="108618" y="50099"/>
                  <a:pt x="107700" y="50094"/>
                  <a:pt x="107131" y="50993"/>
                </a:cubicBezTo>
                <a:cubicBezTo>
                  <a:pt x="105648" y="51920"/>
                  <a:pt x="104878" y="53844"/>
                  <a:pt x="103044" y="54135"/>
                </a:cubicBezTo>
                <a:cubicBezTo>
                  <a:pt x="101951" y="54537"/>
                  <a:pt x="101288" y="53045"/>
                  <a:pt x="100244" y="53170"/>
                </a:cubicBezTo>
                <a:cubicBezTo>
                  <a:pt x="98377" y="53689"/>
                  <a:pt x="96448" y="53991"/>
                  <a:pt x="94682" y="54806"/>
                </a:cubicBezTo>
                <a:cubicBezTo>
                  <a:pt x="93166" y="55048"/>
                  <a:pt x="91535" y="55288"/>
                  <a:pt x="90094" y="54611"/>
                </a:cubicBezTo>
                <a:cubicBezTo>
                  <a:pt x="86604" y="53592"/>
                  <a:pt x="83379" y="51719"/>
                  <a:pt x="79754" y="51187"/>
                </a:cubicBezTo>
                <a:cubicBezTo>
                  <a:pt x="77232" y="50510"/>
                  <a:pt x="74270" y="50760"/>
                  <a:pt x="72310" y="48730"/>
                </a:cubicBezTo>
                <a:cubicBezTo>
                  <a:pt x="72218" y="47896"/>
                  <a:pt x="71791" y="47034"/>
                  <a:pt x="70929" y="46755"/>
                </a:cubicBezTo>
                <a:cubicBezTo>
                  <a:pt x="69238" y="46069"/>
                  <a:pt x="67554" y="45285"/>
                  <a:pt x="65733" y="44983"/>
                </a:cubicBezTo>
                <a:cubicBezTo>
                  <a:pt x="65209" y="43513"/>
                  <a:pt x="64783" y="42008"/>
                  <a:pt x="64250" y="40534"/>
                </a:cubicBezTo>
                <a:cubicBezTo>
                  <a:pt x="64407" y="40510"/>
                  <a:pt x="64723" y="40464"/>
                  <a:pt x="64885" y="40442"/>
                </a:cubicBezTo>
                <a:cubicBezTo>
                  <a:pt x="65641" y="41526"/>
                  <a:pt x="66109" y="42768"/>
                  <a:pt x="66165" y="44089"/>
                </a:cubicBezTo>
                <a:cubicBezTo>
                  <a:pt x="66402" y="43964"/>
                  <a:pt x="66874" y="43719"/>
                  <a:pt x="67106" y="43592"/>
                </a:cubicBezTo>
                <a:cubicBezTo>
                  <a:pt x="66456" y="42480"/>
                  <a:pt x="65655" y="41391"/>
                  <a:pt x="65451" y="40075"/>
                </a:cubicBezTo>
                <a:cubicBezTo>
                  <a:pt x="64839" y="39909"/>
                  <a:pt x="64241" y="39518"/>
                  <a:pt x="63750" y="39255"/>
                </a:cubicBezTo>
                <a:cubicBezTo>
                  <a:pt x="63277" y="40195"/>
                  <a:pt x="62902" y="39274"/>
                  <a:pt x="62878" y="38652"/>
                </a:cubicBezTo>
                <a:cubicBezTo>
                  <a:pt x="62525" y="39592"/>
                  <a:pt x="62367" y="40589"/>
                  <a:pt x="62261" y="41571"/>
                </a:cubicBezTo>
                <a:lnTo>
                  <a:pt x="62473" y="41590"/>
                </a:lnTo>
                <a:cubicBezTo>
                  <a:pt x="62533" y="41141"/>
                  <a:pt x="62645" y="40245"/>
                  <a:pt x="62701" y="39796"/>
                </a:cubicBezTo>
                <a:cubicBezTo>
                  <a:pt x="63498" y="41220"/>
                  <a:pt x="63299" y="42948"/>
                  <a:pt x="63095" y="44487"/>
                </a:cubicBezTo>
                <a:cubicBezTo>
                  <a:pt x="61959" y="44690"/>
                  <a:pt x="62201" y="43342"/>
                  <a:pt x="61946" y="42614"/>
                </a:cubicBezTo>
                <a:cubicBezTo>
                  <a:pt x="61677" y="43161"/>
                  <a:pt x="62131" y="44750"/>
                  <a:pt x="61149" y="44399"/>
                </a:cubicBezTo>
                <a:cubicBezTo>
                  <a:pt x="60764" y="42518"/>
                  <a:pt x="61970" y="40608"/>
                  <a:pt x="61451" y="38648"/>
                </a:cubicBezTo>
                <a:cubicBezTo>
                  <a:pt x="61348" y="38643"/>
                  <a:pt x="61149" y="38635"/>
                  <a:pt x="61048" y="38624"/>
                </a:cubicBezTo>
                <a:cubicBezTo>
                  <a:pt x="61372" y="40603"/>
                  <a:pt x="61293" y="43022"/>
                  <a:pt x="59746" y="44478"/>
                </a:cubicBezTo>
                <a:cubicBezTo>
                  <a:pt x="59537" y="42801"/>
                  <a:pt x="60335" y="41271"/>
                  <a:pt x="60733" y="39681"/>
                </a:cubicBezTo>
                <a:cubicBezTo>
                  <a:pt x="59671" y="40970"/>
                  <a:pt x="59936" y="43051"/>
                  <a:pt x="58425" y="43969"/>
                </a:cubicBezTo>
                <a:cubicBezTo>
                  <a:pt x="58151" y="42542"/>
                  <a:pt x="58912" y="41290"/>
                  <a:pt x="59659" y="40151"/>
                </a:cubicBezTo>
                <a:lnTo>
                  <a:pt x="59200" y="39895"/>
                </a:lnTo>
                <a:lnTo>
                  <a:pt x="59474" y="40007"/>
                </a:lnTo>
                <a:cubicBezTo>
                  <a:pt x="60132" y="39594"/>
                  <a:pt x="60414" y="38773"/>
                  <a:pt x="60433" y="38004"/>
                </a:cubicBezTo>
                <a:cubicBezTo>
                  <a:pt x="59691" y="38360"/>
                  <a:pt x="59433" y="39191"/>
                  <a:pt x="59200" y="39895"/>
                </a:cubicBezTo>
                <a:cubicBezTo>
                  <a:pt x="58648" y="40879"/>
                  <a:pt x="58547" y="42532"/>
                  <a:pt x="57170" y="42630"/>
                </a:cubicBezTo>
                <a:cubicBezTo>
                  <a:pt x="57624" y="41160"/>
                  <a:pt x="58360" y="39806"/>
                  <a:pt x="58949" y="38388"/>
                </a:cubicBezTo>
                <a:cubicBezTo>
                  <a:pt x="58564" y="38777"/>
                  <a:pt x="58199" y="39190"/>
                  <a:pt x="57824" y="39560"/>
                </a:cubicBezTo>
                <a:cubicBezTo>
                  <a:pt x="57384" y="40334"/>
                  <a:pt x="56878" y="41052"/>
                  <a:pt x="56397" y="41780"/>
                </a:cubicBezTo>
                <a:cubicBezTo>
                  <a:pt x="55372" y="40264"/>
                  <a:pt x="54506" y="38638"/>
                  <a:pt x="53500" y="37098"/>
                </a:cubicBezTo>
                <a:cubicBezTo>
                  <a:pt x="53916" y="38127"/>
                  <a:pt x="54375" y="39160"/>
                  <a:pt x="54845" y="40152"/>
                </a:cubicBezTo>
                <a:cubicBezTo>
                  <a:pt x="54488" y="40115"/>
                  <a:pt x="53774" y="40041"/>
                  <a:pt x="53413" y="40003"/>
                </a:cubicBezTo>
                <a:lnTo>
                  <a:pt x="53497" y="39136"/>
                </a:lnTo>
                <a:cubicBezTo>
                  <a:pt x="52779" y="41004"/>
                  <a:pt x="53284" y="43034"/>
                  <a:pt x="52936" y="44953"/>
                </a:cubicBezTo>
                <a:cubicBezTo>
                  <a:pt x="51417" y="43496"/>
                  <a:pt x="52501" y="41189"/>
                  <a:pt x="52297" y="39316"/>
                </a:cubicBezTo>
                <a:cubicBezTo>
                  <a:pt x="51658" y="41194"/>
                  <a:pt x="52006" y="43298"/>
                  <a:pt x="51120" y="45078"/>
                </a:cubicBezTo>
                <a:cubicBezTo>
                  <a:pt x="50829" y="44341"/>
                  <a:pt x="50615" y="43529"/>
                  <a:pt x="50286" y="42787"/>
                </a:cubicBezTo>
                <a:cubicBezTo>
                  <a:pt x="50142" y="43709"/>
                  <a:pt x="49628" y="44336"/>
                  <a:pt x="48799" y="44654"/>
                </a:cubicBezTo>
                <a:cubicBezTo>
                  <a:pt x="49027" y="43635"/>
                  <a:pt x="49378" y="42643"/>
                  <a:pt x="49699" y="41638"/>
                </a:cubicBezTo>
                <a:cubicBezTo>
                  <a:pt x="49142" y="42477"/>
                  <a:pt x="48628" y="43412"/>
                  <a:pt x="47614" y="43752"/>
                </a:cubicBezTo>
                <a:cubicBezTo>
                  <a:pt x="47836" y="42654"/>
                  <a:pt x="48424" y="41698"/>
                  <a:pt x="49101" y="40817"/>
                </a:cubicBezTo>
                <a:cubicBezTo>
                  <a:pt x="48345" y="41573"/>
                  <a:pt x="47641" y="42415"/>
                  <a:pt x="46617" y="42806"/>
                </a:cubicBezTo>
                <a:cubicBezTo>
                  <a:pt x="46802" y="41531"/>
                  <a:pt x="47799" y="40656"/>
                  <a:pt x="48451" y="39604"/>
                </a:cubicBezTo>
                <a:cubicBezTo>
                  <a:pt x="48854" y="39775"/>
                  <a:pt x="49253" y="39947"/>
                  <a:pt x="49652" y="40115"/>
                </a:cubicBezTo>
                <a:cubicBezTo>
                  <a:pt x="49875" y="39818"/>
                  <a:pt x="50101" y="39512"/>
                  <a:pt x="50334" y="39196"/>
                </a:cubicBezTo>
                <a:cubicBezTo>
                  <a:pt x="50089" y="39020"/>
                  <a:pt x="49848" y="38821"/>
                  <a:pt x="49616" y="38604"/>
                </a:cubicBezTo>
                <a:cubicBezTo>
                  <a:pt x="49394" y="39150"/>
                  <a:pt x="48981" y="39378"/>
                  <a:pt x="48383" y="39286"/>
                </a:cubicBezTo>
                <a:cubicBezTo>
                  <a:pt x="48253" y="39011"/>
                  <a:pt x="47997" y="38460"/>
                  <a:pt x="47869" y="38182"/>
                </a:cubicBezTo>
                <a:lnTo>
                  <a:pt x="48676" y="37672"/>
                </a:lnTo>
                <a:cubicBezTo>
                  <a:pt x="48314" y="37745"/>
                  <a:pt x="47953" y="37824"/>
                  <a:pt x="47586" y="37870"/>
                </a:cubicBezTo>
                <a:cubicBezTo>
                  <a:pt x="47749" y="38348"/>
                  <a:pt x="48068" y="39303"/>
                  <a:pt x="48230" y="39781"/>
                </a:cubicBezTo>
                <a:cubicBezTo>
                  <a:pt x="47369" y="39664"/>
                  <a:pt x="46413" y="39493"/>
                  <a:pt x="45983" y="38626"/>
                </a:cubicBezTo>
                <a:cubicBezTo>
                  <a:pt x="45700" y="39321"/>
                  <a:pt x="45798" y="40050"/>
                  <a:pt x="46067" y="40721"/>
                </a:cubicBezTo>
                <a:cubicBezTo>
                  <a:pt x="46618" y="40240"/>
                  <a:pt x="47244" y="39738"/>
                  <a:pt x="48013" y="40096"/>
                </a:cubicBezTo>
                <a:cubicBezTo>
                  <a:pt x="46608" y="42052"/>
                  <a:pt x="44037" y="42427"/>
                  <a:pt x="41811" y="42218"/>
                </a:cubicBezTo>
                <a:cubicBezTo>
                  <a:pt x="40287" y="42006"/>
                  <a:pt x="38980" y="42936"/>
                  <a:pt x="37580" y="43330"/>
                </a:cubicBezTo>
                <a:cubicBezTo>
                  <a:pt x="36194" y="43525"/>
                  <a:pt x="34729" y="42852"/>
                  <a:pt x="33414" y="43496"/>
                </a:cubicBezTo>
                <a:cubicBezTo>
                  <a:pt x="32060" y="44187"/>
                  <a:pt x="30424" y="44284"/>
                  <a:pt x="29283" y="45350"/>
                </a:cubicBezTo>
                <a:cubicBezTo>
                  <a:pt x="26544" y="47413"/>
                  <a:pt x="26112" y="51079"/>
                  <a:pt x="25400" y="54185"/>
                </a:cubicBezTo>
                <a:cubicBezTo>
                  <a:pt x="23834" y="55158"/>
                  <a:pt x="22799" y="56706"/>
                  <a:pt x="22456" y="58508"/>
                </a:cubicBezTo>
                <a:cubicBezTo>
                  <a:pt x="20190" y="61781"/>
                  <a:pt x="18864" y="65618"/>
                  <a:pt x="18105" y="69502"/>
                </a:cubicBezTo>
                <a:cubicBezTo>
                  <a:pt x="17600" y="71657"/>
                  <a:pt x="18184" y="73853"/>
                  <a:pt x="17795" y="76008"/>
                </a:cubicBezTo>
                <a:cubicBezTo>
                  <a:pt x="17425" y="77533"/>
                  <a:pt x="18431" y="79141"/>
                  <a:pt x="17591" y="80568"/>
                </a:cubicBezTo>
                <a:cubicBezTo>
                  <a:pt x="16817" y="81973"/>
                  <a:pt x="16034" y="83373"/>
                  <a:pt x="15227" y="84754"/>
                </a:cubicBezTo>
                <a:cubicBezTo>
                  <a:pt x="15032" y="86900"/>
                  <a:pt x="16757" y="88522"/>
                  <a:pt x="18741" y="88892"/>
                </a:cubicBezTo>
                <a:cubicBezTo>
                  <a:pt x="18838" y="89876"/>
                  <a:pt x="18833" y="90899"/>
                  <a:pt x="19436" y="91719"/>
                </a:cubicBezTo>
                <a:cubicBezTo>
                  <a:pt x="19349" y="91478"/>
                  <a:pt x="19172" y="90991"/>
                  <a:pt x="19088" y="90751"/>
                </a:cubicBezTo>
                <a:cubicBezTo>
                  <a:pt x="19015" y="90112"/>
                  <a:pt x="18958" y="89458"/>
                  <a:pt x="18912" y="88795"/>
                </a:cubicBezTo>
                <a:cubicBezTo>
                  <a:pt x="19357" y="88822"/>
                  <a:pt x="20238" y="88868"/>
                  <a:pt x="20678" y="88892"/>
                </a:cubicBezTo>
                <a:cubicBezTo>
                  <a:pt x="20716" y="89463"/>
                  <a:pt x="20748" y="90018"/>
                  <a:pt x="20784" y="90566"/>
                </a:cubicBezTo>
                <a:cubicBezTo>
                  <a:pt x="20887" y="90621"/>
                  <a:pt x="21086" y="90732"/>
                  <a:pt x="21187" y="90789"/>
                </a:cubicBezTo>
                <a:cubicBezTo>
                  <a:pt x="20798" y="90075"/>
                  <a:pt x="20204" y="88485"/>
                  <a:pt x="21692" y="88490"/>
                </a:cubicBezTo>
                <a:cubicBezTo>
                  <a:pt x="21698" y="88856"/>
                  <a:pt x="21701" y="89593"/>
                  <a:pt x="21706" y="89960"/>
                </a:cubicBezTo>
                <a:cubicBezTo>
                  <a:pt x="21877" y="89422"/>
                  <a:pt x="22049" y="88894"/>
                  <a:pt x="22217" y="88332"/>
                </a:cubicBezTo>
                <a:cubicBezTo>
                  <a:pt x="23176" y="88229"/>
                  <a:pt x="24159" y="88012"/>
                  <a:pt x="25122" y="88212"/>
                </a:cubicBezTo>
                <a:cubicBezTo>
                  <a:pt x="27060" y="88653"/>
                  <a:pt x="29122" y="88685"/>
                  <a:pt x="30837" y="89807"/>
                </a:cubicBezTo>
                <a:cubicBezTo>
                  <a:pt x="31277" y="91036"/>
                  <a:pt x="31444" y="92332"/>
                  <a:pt x="31778" y="93580"/>
                </a:cubicBezTo>
                <a:cubicBezTo>
                  <a:pt x="32310" y="94705"/>
                  <a:pt x="33313" y="95582"/>
                  <a:pt x="33580" y="96833"/>
                </a:cubicBezTo>
                <a:cubicBezTo>
                  <a:pt x="34145" y="96999"/>
                  <a:pt x="34710" y="97157"/>
                  <a:pt x="35281" y="97278"/>
                </a:cubicBezTo>
                <a:cubicBezTo>
                  <a:pt x="35499" y="97705"/>
                  <a:pt x="35713" y="98112"/>
                  <a:pt x="35930" y="98515"/>
                </a:cubicBezTo>
                <a:cubicBezTo>
                  <a:pt x="36126" y="98404"/>
                  <a:pt x="36514" y="98186"/>
                  <a:pt x="36710" y="98075"/>
                </a:cubicBezTo>
                <a:cubicBezTo>
                  <a:pt x="37188" y="98556"/>
                  <a:pt x="37655" y="99034"/>
                  <a:pt x="38123" y="99512"/>
                </a:cubicBezTo>
                <a:cubicBezTo>
                  <a:pt x="40251" y="99803"/>
                  <a:pt x="42401" y="100907"/>
                  <a:pt x="44523" y="99952"/>
                </a:cubicBezTo>
                <a:cubicBezTo>
                  <a:pt x="46687" y="99646"/>
                  <a:pt x="49282" y="99637"/>
                  <a:pt x="51146" y="100917"/>
                </a:cubicBezTo>
                <a:cubicBezTo>
                  <a:pt x="51943" y="101009"/>
                  <a:pt x="52875" y="100746"/>
                  <a:pt x="53529" y="101343"/>
                </a:cubicBezTo>
                <a:cubicBezTo>
                  <a:pt x="54293" y="102107"/>
                  <a:pt x="54465" y="103224"/>
                  <a:pt x="54684" y="104227"/>
                </a:cubicBezTo>
                <a:cubicBezTo>
                  <a:pt x="54062" y="104819"/>
                  <a:pt x="53080" y="105181"/>
                  <a:pt x="52882" y="106104"/>
                </a:cubicBezTo>
                <a:cubicBezTo>
                  <a:pt x="52515" y="107620"/>
                  <a:pt x="52952" y="109167"/>
                  <a:pt x="53298" y="110637"/>
                </a:cubicBezTo>
                <a:cubicBezTo>
                  <a:pt x="54665" y="110360"/>
                  <a:pt x="55958" y="109506"/>
                  <a:pt x="57437" y="109697"/>
                </a:cubicBezTo>
                <a:cubicBezTo>
                  <a:pt x="56649" y="110776"/>
                  <a:pt x="55021" y="110471"/>
                  <a:pt x="54206" y="111528"/>
                </a:cubicBezTo>
                <a:cubicBezTo>
                  <a:pt x="54067" y="111495"/>
                  <a:pt x="53790" y="111425"/>
                  <a:pt x="53649" y="111394"/>
                </a:cubicBezTo>
                <a:cubicBezTo>
                  <a:pt x="53695" y="111631"/>
                  <a:pt x="53779" y="112095"/>
                  <a:pt x="53826" y="112326"/>
                </a:cubicBezTo>
                <a:cubicBezTo>
                  <a:pt x="54076" y="112242"/>
                  <a:pt x="54331" y="112145"/>
                  <a:pt x="54586" y="112038"/>
                </a:cubicBezTo>
                <a:cubicBezTo>
                  <a:pt x="55967" y="112158"/>
                  <a:pt x="58141" y="111041"/>
                  <a:pt x="58891" y="112707"/>
                </a:cubicBezTo>
                <a:cubicBezTo>
                  <a:pt x="57964" y="112772"/>
                  <a:pt x="57038" y="112744"/>
                  <a:pt x="56111" y="112818"/>
                </a:cubicBezTo>
                <a:cubicBezTo>
                  <a:pt x="57015" y="112981"/>
                  <a:pt x="57928" y="113003"/>
                  <a:pt x="58836" y="113077"/>
                </a:cubicBezTo>
                <a:cubicBezTo>
                  <a:pt x="59633" y="114152"/>
                  <a:pt x="58864" y="115389"/>
                  <a:pt x="59666" y="116422"/>
                </a:cubicBezTo>
                <a:cubicBezTo>
                  <a:pt x="59087" y="116292"/>
                  <a:pt x="58507" y="116159"/>
                  <a:pt x="57927" y="116020"/>
                </a:cubicBezTo>
                <a:cubicBezTo>
                  <a:pt x="58579" y="116669"/>
                  <a:pt x="59331" y="117346"/>
                  <a:pt x="60337" y="117197"/>
                </a:cubicBezTo>
                <a:cubicBezTo>
                  <a:pt x="61625" y="117118"/>
                  <a:pt x="63280" y="117664"/>
                  <a:pt x="64123" y="116362"/>
                </a:cubicBezTo>
                <a:cubicBezTo>
                  <a:pt x="64911" y="115408"/>
                  <a:pt x="66265" y="116131"/>
                  <a:pt x="67294" y="116121"/>
                </a:cubicBezTo>
                <a:cubicBezTo>
                  <a:pt x="68713" y="116015"/>
                  <a:pt x="69663" y="114841"/>
                  <a:pt x="70604" y="113909"/>
                </a:cubicBezTo>
                <a:cubicBezTo>
                  <a:pt x="72439" y="113947"/>
                  <a:pt x="73900" y="112689"/>
                  <a:pt x="75615" y="112297"/>
                </a:cubicBezTo>
                <a:cubicBezTo>
                  <a:pt x="77718" y="112330"/>
                  <a:pt x="79754" y="111425"/>
                  <a:pt x="81857" y="112042"/>
                </a:cubicBezTo>
                <a:cubicBezTo>
                  <a:pt x="82303" y="111439"/>
                  <a:pt x="82724" y="110814"/>
                  <a:pt x="83137" y="110169"/>
                </a:cubicBezTo>
                <a:cubicBezTo>
                  <a:pt x="84556" y="110082"/>
                  <a:pt x="86020" y="110091"/>
                  <a:pt x="87355" y="109525"/>
                </a:cubicBezTo>
                <a:cubicBezTo>
                  <a:pt x="89064" y="108775"/>
                  <a:pt x="91012" y="108881"/>
                  <a:pt x="92815" y="109202"/>
                </a:cubicBezTo>
                <a:cubicBezTo>
                  <a:pt x="94733" y="109563"/>
                  <a:pt x="96643" y="111180"/>
                  <a:pt x="96505" y="113275"/>
                </a:cubicBezTo>
                <a:cubicBezTo>
                  <a:pt x="95828" y="112974"/>
                  <a:pt x="95513" y="112307"/>
                  <a:pt x="95138" y="111710"/>
                </a:cubicBezTo>
                <a:cubicBezTo>
                  <a:pt x="94170" y="109943"/>
                  <a:pt x="91847" y="109601"/>
                  <a:pt x="90020" y="109750"/>
                </a:cubicBezTo>
                <a:cubicBezTo>
                  <a:pt x="89148" y="109967"/>
                  <a:pt x="87857" y="109930"/>
                  <a:pt x="87591" y="111029"/>
                </a:cubicBezTo>
                <a:cubicBezTo>
                  <a:pt x="86371" y="110992"/>
                  <a:pt x="85066" y="110701"/>
                  <a:pt x="83944" y="111321"/>
                </a:cubicBezTo>
                <a:cubicBezTo>
                  <a:pt x="84922" y="112410"/>
                  <a:pt x="87040" y="112285"/>
                  <a:pt x="87346" y="114019"/>
                </a:cubicBezTo>
                <a:cubicBezTo>
                  <a:pt x="85844" y="113560"/>
                  <a:pt x="84528" y="112527"/>
                  <a:pt x="82887" y="112563"/>
                </a:cubicBezTo>
                <a:cubicBezTo>
                  <a:pt x="82911" y="112900"/>
                  <a:pt x="82952" y="113582"/>
                  <a:pt x="82974" y="113921"/>
                </a:cubicBezTo>
                <a:cubicBezTo>
                  <a:pt x="81732" y="113519"/>
                  <a:pt x="80420" y="112465"/>
                  <a:pt x="79091" y="113087"/>
                </a:cubicBezTo>
                <a:cubicBezTo>
                  <a:pt x="79072" y="113342"/>
                  <a:pt x="79026" y="113851"/>
                  <a:pt x="79003" y="114111"/>
                </a:cubicBezTo>
                <a:cubicBezTo>
                  <a:pt x="78025" y="113870"/>
                  <a:pt x="77061" y="113568"/>
                  <a:pt x="76060" y="113440"/>
                </a:cubicBezTo>
                <a:cubicBezTo>
                  <a:pt x="75049" y="113760"/>
                  <a:pt x="74234" y="114478"/>
                  <a:pt x="73367" y="115043"/>
                </a:cubicBezTo>
                <a:cubicBezTo>
                  <a:pt x="73783" y="115084"/>
                  <a:pt x="74623" y="115168"/>
                  <a:pt x="75044" y="115209"/>
                </a:cubicBezTo>
                <a:cubicBezTo>
                  <a:pt x="75841" y="114570"/>
                  <a:pt x="77145" y="114324"/>
                  <a:pt x="77927" y="115122"/>
                </a:cubicBezTo>
                <a:cubicBezTo>
                  <a:pt x="76514" y="115084"/>
                  <a:pt x="75560" y="116443"/>
                  <a:pt x="74145" y="116220"/>
                </a:cubicBezTo>
                <a:cubicBezTo>
                  <a:pt x="74780" y="116457"/>
                  <a:pt x="75419" y="116772"/>
                  <a:pt x="76120" y="116744"/>
                </a:cubicBezTo>
                <a:cubicBezTo>
                  <a:pt x="77055" y="116356"/>
                  <a:pt x="77849" y="115679"/>
                  <a:pt x="78803" y="115312"/>
                </a:cubicBezTo>
                <a:cubicBezTo>
                  <a:pt x="79879" y="115127"/>
                  <a:pt x="80982" y="115100"/>
                  <a:pt x="82029" y="114742"/>
                </a:cubicBezTo>
                <a:cubicBezTo>
                  <a:pt x="82366" y="114951"/>
                  <a:pt x="82705" y="115150"/>
                  <a:pt x="83048" y="115340"/>
                </a:cubicBezTo>
                <a:cubicBezTo>
                  <a:pt x="81703" y="115821"/>
                  <a:pt x="80314" y="116090"/>
                  <a:pt x="78890" y="115924"/>
                </a:cubicBezTo>
                <a:lnTo>
                  <a:pt x="78923" y="116290"/>
                </a:lnTo>
                <a:cubicBezTo>
                  <a:pt x="80790" y="116272"/>
                  <a:pt x="82644" y="116073"/>
                  <a:pt x="84489" y="115780"/>
                </a:cubicBezTo>
                <a:cubicBezTo>
                  <a:pt x="83725" y="115771"/>
                  <a:pt x="83339" y="115158"/>
                  <a:pt x="83019" y="114543"/>
                </a:cubicBezTo>
                <a:cubicBezTo>
                  <a:pt x="83617" y="114673"/>
                  <a:pt x="84807" y="114929"/>
                  <a:pt x="85405" y="115057"/>
                </a:cubicBezTo>
                <a:cubicBezTo>
                  <a:pt x="86392" y="115252"/>
                  <a:pt x="87459" y="115400"/>
                  <a:pt x="88121" y="116248"/>
                </a:cubicBezTo>
                <a:cubicBezTo>
                  <a:pt x="86414" y="116057"/>
                  <a:pt x="84742" y="116446"/>
                  <a:pt x="83055" y="116577"/>
                </a:cubicBezTo>
                <a:cubicBezTo>
                  <a:pt x="84473" y="116642"/>
                  <a:pt x="85900" y="116623"/>
                  <a:pt x="87314" y="116804"/>
                </a:cubicBezTo>
                <a:lnTo>
                  <a:pt x="87778" y="117430"/>
                </a:lnTo>
                <a:lnTo>
                  <a:pt x="86837" y="117452"/>
                </a:lnTo>
                <a:cubicBezTo>
                  <a:pt x="87310" y="117813"/>
                  <a:pt x="87783" y="118180"/>
                  <a:pt x="88251" y="118542"/>
                </a:cubicBezTo>
                <a:cubicBezTo>
                  <a:pt x="87514" y="118644"/>
                  <a:pt x="86777" y="118718"/>
                  <a:pt x="86039" y="118769"/>
                </a:cubicBezTo>
                <a:cubicBezTo>
                  <a:pt x="85935" y="118651"/>
                  <a:pt x="85729" y="118420"/>
                  <a:pt x="85623" y="118303"/>
                </a:cubicBezTo>
                <a:cubicBezTo>
                  <a:pt x="85248" y="118322"/>
                  <a:pt x="84501" y="118363"/>
                  <a:pt x="84126" y="118382"/>
                </a:cubicBezTo>
                <a:lnTo>
                  <a:pt x="84126" y="118480"/>
                </a:lnTo>
                <a:cubicBezTo>
                  <a:pt x="84417" y="118550"/>
                  <a:pt x="84998" y="118692"/>
                  <a:pt x="85289" y="118762"/>
                </a:cubicBezTo>
                <a:cubicBezTo>
                  <a:pt x="85112" y="119069"/>
                  <a:pt x="84872" y="119309"/>
                  <a:pt x="84561" y="119491"/>
                </a:cubicBezTo>
                <a:cubicBezTo>
                  <a:pt x="85104" y="119703"/>
                  <a:pt x="85669" y="119857"/>
                  <a:pt x="86169" y="120148"/>
                </a:cubicBezTo>
                <a:cubicBezTo>
                  <a:pt x="86183" y="120667"/>
                  <a:pt x="85302" y="120705"/>
                  <a:pt x="84965" y="120969"/>
                </a:cubicBezTo>
                <a:cubicBezTo>
                  <a:pt x="85248" y="120882"/>
                  <a:pt x="85808" y="120705"/>
                  <a:pt x="86087" y="120613"/>
                </a:cubicBezTo>
                <a:cubicBezTo>
                  <a:pt x="86555" y="121581"/>
                  <a:pt x="87691" y="121980"/>
                  <a:pt x="88062" y="123018"/>
                </a:cubicBezTo>
                <a:cubicBezTo>
                  <a:pt x="87070" y="122948"/>
                  <a:pt x="86260" y="122369"/>
                  <a:pt x="85416" y="121910"/>
                </a:cubicBezTo>
                <a:cubicBezTo>
                  <a:pt x="86152" y="122651"/>
                  <a:pt x="87019" y="123412"/>
                  <a:pt x="86867" y="124579"/>
                </a:cubicBezTo>
                <a:cubicBezTo>
                  <a:pt x="86162" y="124111"/>
                  <a:pt x="85546" y="123516"/>
                  <a:pt x="84975" y="122888"/>
                </a:cubicBezTo>
                <a:cubicBezTo>
                  <a:pt x="85290" y="123606"/>
                  <a:pt x="85587" y="124361"/>
                  <a:pt x="85801" y="125089"/>
                </a:cubicBezTo>
                <a:cubicBezTo>
                  <a:pt x="84364" y="124700"/>
                  <a:pt x="84086" y="123045"/>
                  <a:pt x="83358" y="121942"/>
                </a:cubicBezTo>
                <a:cubicBezTo>
                  <a:pt x="83255" y="122132"/>
                  <a:pt x="83048" y="122513"/>
                  <a:pt x="82945" y="122703"/>
                </a:cubicBezTo>
                <a:cubicBezTo>
                  <a:pt x="82815" y="122800"/>
                  <a:pt x="82556" y="123004"/>
                  <a:pt x="82426" y="123102"/>
                </a:cubicBezTo>
                <a:cubicBezTo>
                  <a:pt x="82565" y="123862"/>
                  <a:pt x="82695" y="124621"/>
                  <a:pt x="82815" y="125363"/>
                </a:cubicBezTo>
                <a:cubicBezTo>
                  <a:pt x="81962" y="125187"/>
                  <a:pt x="81114" y="124955"/>
                  <a:pt x="80257" y="124774"/>
                </a:cubicBezTo>
                <a:cubicBezTo>
                  <a:pt x="81119" y="125247"/>
                  <a:pt x="82371" y="125307"/>
                  <a:pt x="82681" y="126429"/>
                </a:cubicBezTo>
                <a:cubicBezTo>
                  <a:pt x="80874" y="126461"/>
                  <a:pt x="79382" y="125445"/>
                  <a:pt x="77907" y="124561"/>
                </a:cubicBezTo>
                <a:lnTo>
                  <a:pt x="78704" y="125200"/>
                </a:lnTo>
                <a:cubicBezTo>
                  <a:pt x="78347" y="125459"/>
                  <a:pt x="77972" y="125687"/>
                  <a:pt x="77624" y="125932"/>
                </a:cubicBezTo>
                <a:cubicBezTo>
                  <a:pt x="78135" y="126353"/>
                  <a:pt x="78649" y="126766"/>
                  <a:pt x="79247" y="127040"/>
                </a:cubicBezTo>
                <a:cubicBezTo>
                  <a:pt x="80285" y="127443"/>
                  <a:pt x="81124" y="128245"/>
                  <a:pt x="81426" y="129334"/>
                </a:cubicBezTo>
                <a:cubicBezTo>
                  <a:pt x="81032" y="129209"/>
                  <a:pt x="80244" y="128959"/>
                  <a:pt x="79844" y="128834"/>
                </a:cubicBezTo>
                <a:cubicBezTo>
                  <a:pt x="80072" y="129353"/>
                  <a:pt x="80516" y="130391"/>
                  <a:pt x="80744" y="130910"/>
                </a:cubicBezTo>
                <a:cubicBezTo>
                  <a:pt x="79975" y="130595"/>
                  <a:pt x="79450" y="129905"/>
                  <a:pt x="78871" y="129329"/>
                </a:cubicBezTo>
                <a:cubicBezTo>
                  <a:pt x="79382" y="130139"/>
                  <a:pt x="79817" y="131016"/>
                  <a:pt x="79915" y="131971"/>
                </a:cubicBezTo>
                <a:cubicBezTo>
                  <a:pt x="78339" y="131044"/>
                  <a:pt x="77801" y="129125"/>
                  <a:pt x="76550" y="127845"/>
                </a:cubicBezTo>
                <a:cubicBezTo>
                  <a:pt x="77175" y="129514"/>
                  <a:pt x="78428" y="130998"/>
                  <a:pt x="78385" y="132860"/>
                </a:cubicBezTo>
                <a:cubicBezTo>
                  <a:pt x="76721" y="131613"/>
                  <a:pt x="76243" y="129463"/>
                  <a:pt x="75637" y="127585"/>
                </a:cubicBezTo>
                <a:cubicBezTo>
                  <a:pt x="75479" y="127688"/>
                  <a:pt x="75159" y="127895"/>
                  <a:pt x="74998" y="127998"/>
                </a:cubicBezTo>
                <a:cubicBezTo>
                  <a:pt x="74938" y="129574"/>
                  <a:pt x="75072" y="131145"/>
                  <a:pt x="75053" y="132711"/>
                </a:cubicBezTo>
                <a:lnTo>
                  <a:pt x="74265" y="132298"/>
                </a:lnTo>
                <a:cubicBezTo>
                  <a:pt x="74061" y="130208"/>
                  <a:pt x="74232" y="128099"/>
                  <a:pt x="74001" y="126004"/>
                </a:cubicBezTo>
                <a:cubicBezTo>
                  <a:pt x="73547" y="128007"/>
                  <a:pt x="74640" y="130657"/>
                  <a:pt x="72814" y="132113"/>
                </a:cubicBezTo>
                <a:cubicBezTo>
                  <a:pt x="72577" y="130871"/>
                  <a:pt x="73134" y="129490"/>
                  <a:pt x="72564" y="128308"/>
                </a:cubicBezTo>
                <a:lnTo>
                  <a:pt x="72605" y="129550"/>
                </a:lnTo>
                <a:cubicBezTo>
                  <a:pt x="71974" y="129374"/>
                  <a:pt x="71349" y="129180"/>
                  <a:pt x="70724" y="128980"/>
                </a:cubicBezTo>
                <a:cubicBezTo>
                  <a:pt x="71123" y="129540"/>
                  <a:pt x="71817" y="129586"/>
                  <a:pt x="72430" y="129697"/>
                </a:cubicBezTo>
                <a:cubicBezTo>
                  <a:pt x="72060" y="129958"/>
                  <a:pt x="71313" y="130480"/>
                  <a:pt x="70938" y="130741"/>
                </a:cubicBezTo>
                <a:cubicBezTo>
                  <a:pt x="70946" y="131140"/>
                  <a:pt x="70970" y="131936"/>
                  <a:pt x="70979" y="132336"/>
                </a:cubicBezTo>
                <a:cubicBezTo>
                  <a:pt x="70047" y="131751"/>
                  <a:pt x="69305" y="130945"/>
                  <a:pt x="68685" y="130028"/>
                </a:cubicBezTo>
                <a:cubicBezTo>
                  <a:pt x="69362" y="129658"/>
                  <a:pt x="69927" y="130162"/>
                  <a:pt x="70460" y="130525"/>
                </a:cubicBezTo>
                <a:cubicBezTo>
                  <a:pt x="70451" y="129487"/>
                  <a:pt x="69487" y="128976"/>
                  <a:pt x="68690" y="129932"/>
                </a:cubicBezTo>
                <a:cubicBezTo>
                  <a:pt x="68927" y="129177"/>
                  <a:pt x="68862" y="128449"/>
                  <a:pt x="68492" y="127758"/>
                </a:cubicBezTo>
                <a:lnTo>
                  <a:pt x="68663" y="128712"/>
                </a:lnTo>
                <a:cubicBezTo>
                  <a:pt x="68325" y="128783"/>
                  <a:pt x="67649" y="128916"/>
                  <a:pt x="67310" y="128981"/>
                </a:cubicBezTo>
                <a:lnTo>
                  <a:pt x="68668" y="128861"/>
                </a:lnTo>
                <a:cubicBezTo>
                  <a:pt x="68032" y="130288"/>
                  <a:pt x="69530" y="131332"/>
                  <a:pt x="69929" y="132569"/>
                </a:cubicBezTo>
                <a:cubicBezTo>
                  <a:pt x="69646" y="132786"/>
                  <a:pt x="69369" y="132995"/>
                  <a:pt x="69086" y="133190"/>
                </a:cubicBezTo>
                <a:cubicBezTo>
                  <a:pt x="68785" y="132685"/>
                  <a:pt x="68447" y="132199"/>
                  <a:pt x="68072" y="131734"/>
                </a:cubicBezTo>
                <a:cubicBezTo>
                  <a:pt x="68077" y="131558"/>
                  <a:pt x="68080" y="131210"/>
                  <a:pt x="68086" y="131034"/>
                </a:cubicBezTo>
                <a:lnTo>
                  <a:pt x="67594" y="130885"/>
                </a:lnTo>
                <a:cubicBezTo>
                  <a:pt x="67635" y="129963"/>
                  <a:pt x="66987" y="129271"/>
                  <a:pt x="66537" y="128531"/>
                </a:cubicBezTo>
                <a:cubicBezTo>
                  <a:pt x="65906" y="129392"/>
                  <a:pt x="66042" y="130379"/>
                  <a:pt x="66732" y="131145"/>
                </a:cubicBezTo>
                <a:cubicBezTo>
                  <a:pt x="67140" y="132401"/>
                  <a:pt x="68442" y="134599"/>
                  <a:pt x="66756" y="135344"/>
                </a:cubicBezTo>
                <a:cubicBezTo>
                  <a:pt x="66487" y="133754"/>
                  <a:pt x="66134" y="132169"/>
                  <a:pt x="65569" y="130645"/>
                </a:cubicBezTo>
                <a:cubicBezTo>
                  <a:pt x="65745" y="132248"/>
                  <a:pt x="66158" y="133824"/>
                  <a:pt x="66162" y="135433"/>
                </a:cubicBezTo>
                <a:cubicBezTo>
                  <a:pt x="68271" y="135609"/>
                  <a:pt x="70504" y="136512"/>
                  <a:pt x="71877" y="138181"/>
                </a:cubicBezTo>
                <a:cubicBezTo>
                  <a:pt x="70515" y="138463"/>
                  <a:pt x="69588" y="137355"/>
                  <a:pt x="68627" y="136618"/>
                </a:cubicBezTo>
                <a:cubicBezTo>
                  <a:pt x="68377" y="136966"/>
                  <a:pt x="68132" y="137304"/>
                  <a:pt x="67890" y="137633"/>
                </a:cubicBezTo>
                <a:cubicBezTo>
                  <a:pt x="68303" y="137953"/>
                  <a:pt x="68719" y="138258"/>
                  <a:pt x="69137" y="138559"/>
                </a:cubicBezTo>
                <a:cubicBezTo>
                  <a:pt x="69225" y="138856"/>
                  <a:pt x="69393" y="139448"/>
                  <a:pt x="69475" y="139741"/>
                </a:cubicBezTo>
                <a:lnTo>
                  <a:pt x="69948" y="139589"/>
                </a:lnTo>
                <a:cubicBezTo>
                  <a:pt x="70032" y="140002"/>
                  <a:pt x="70193" y="140826"/>
                  <a:pt x="70277" y="141239"/>
                </a:cubicBezTo>
                <a:cubicBezTo>
                  <a:pt x="69057" y="140418"/>
                  <a:pt x="68293" y="139130"/>
                  <a:pt x="67250" y="138116"/>
                </a:cubicBezTo>
                <a:cubicBezTo>
                  <a:pt x="67996" y="139431"/>
                  <a:pt x="69084" y="140572"/>
                  <a:pt x="69334" y="142111"/>
                </a:cubicBezTo>
                <a:cubicBezTo>
                  <a:pt x="71675" y="143255"/>
                  <a:pt x="73905" y="144841"/>
                  <a:pt x="76588" y="145013"/>
                </a:cubicBezTo>
                <a:cubicBezTo>
                  <a:pt x="77927" y="145374"/>
                  <a:pt x="79229" y="144377"/>
                  <a:pt x="80564" y="144831"/>
                </a:cubicBezTo>
                <a:cubicBezTo>
                  <a:pt x="82316" y="145378"/>
                  <a:pt x="84119" y="145698"/>
                  <a:pt x="85890" y="146171"/>
                </a:cubicBezTo>
                <a:cubicBezTo>
                  <a:pt x="86507" y="147168"/>
                  <a:pt x="87684" y="147769"/>
                  <a:pt x="88133" y="148836"/>
                </a:cubicBezTo>
                <a:cubicBezTo>
                  <a:pt x="87461" y="149959"/>
                  <a:pt x="85917" y="149513"/>
                  <a:pt x="84823" y="149820"/>
                </a:cubicBezTo>
                <a:lnTo>
                  <a:pt x="86222" y="149825"/>
                </a:lnTo>
                <a:cubicBezTo>
                  <a:pt x="86120" y="150070"/>
                  <a:pt x="85921" y="150562"/>
                  <a:pt x="85820" y="150812"/>
                </a:cubicBezTo>
                <a:lnTo>
                  <a:pt x="84777" y="150807"/>
                </a:lnTo>
                <a:cubicBezTo>
                  <a:pt x="85953" y="150997"/>
                  <a:pt x="87632" y="151284"/>
                  <a:pt x="87065" y="152902"/>
                </a:cubicBezTo>
                <a:cubicBezTo>
                  <a:pt x="86440" y="152456"/>
                  <a:pt x="85777" y="152030"/>
                  <a:pt x="84998" y="151915"/>
                </a:cubicBezTo>
                <a:cubicBezTo>
                  <a:pt x="85003" y="152559"/>
                  <a:pt x="85016" y="153195"/>
                  <a:pt x="85035" y="153825"/>
                </a:cubicBezTo>
                <a:cubicBezTo>
                  <a:pt x="86611" y="154145"/>
                  <a:pt x="87608" y="153061"/>
                  <a:pt x="88511" y="151961"/>
                </a:cubicBezTo>
                <a:cubicBezTo>
                  <a:pt x="87589" y="151887"/>
                  <a:pt x="87153" y="150923"/>
                  <a:pt x="86365" y="150556"/>
                </a:cubicBezTo>
                <a:cubicBezTo>
                  <a:pt x="87569" y="149602"/>
                  <a:pt x="88840" y="148461"/>
                  <a:pt x="90509" y="148591"/>
                </a:cubicBezTo>
                <a:cubicBezTo>
                  <a:pt x="92373" y="148776"/>
                  <a:pt x="94194" y="148127"/>
                  <a:pt x="96061" y="148420"/>
                </a:cubicBezTo>
                <a:cubicBezTo>
                  <a:pt x="97743" y="147567"/>
                  <a:pt x="99588" y="146232"/>
                  <a:pt x="101567" y="146858"/>
                </a:cubicBezTo>
                <a:cubicBezTo>
                  <a:pt x="102888" y="147289"/>
                  <a:pt x="104440" y="147488"/>
                  <a:pt x="105385" y="148614"/>
                </a:cubicBezTo>
                <a:cubicBezTo>
                  <a:pt x="103991" y="148799"/>
                  <a:pt x="102896" y="147725"/>
                  <a:pt x="101557" y="147589"/>
                </a:cubicBezTo>
                <a:cubicBezTo>
                  <a:pt x="100385" y="147377"/>
                  <a:pt x="99211" y="147692"/>
                  <a:pt x="98089" y="147997"/>
                </a:cubicBezTo>
                <a:cubicBezTo>
                  <a:pt x="99073" y="149133"/>
                  <a:pt x="100685" y="148886"/>
                  <a:pt x="102019" y="148831"/>
                </a:cubicBezTo>
                <a:cubicBezTo>
                  <a:pt x="101807" y="149030"/>
                  <a:pt x="101380" y="149424"/>
                  <a:pt x="101166" y="149624"/>
                </a:cubicBezTo>
                <a:cubicBezTo>
                  <a:pt x="103367" y="149763"/>
                  <a:pt x="105541" y="149434"/>
                  <a:pt x="107729" y="149301"/>
                </a:cubicBezTo>
                <a:cubicBezTo>
                  <a:pt x="108930" y="148586"/>
                  <a:pt x="109547" y="147317"/>
                  <a:pt x="110338" y="146224"/>
                </a:cubicBezTo>
                <a:cubicBezTo>
                  <a:pt x="109346" y="146066"/>
                  <a:pt x="108216" y="146344"/>
                  <a:pt x="107340" y="145751"/>
                </a:cubicBezTo>
                <a:cubicBezTo>
                  <a:pt x="106590" y="144987"/>
                  <a:pt x="106840" y="143838"/>
                  <a:pt x="106766" y="142859"/>
                </a:cubicBezTo>
                <a:cubicBezTo>
                  <a:pt x="108921" y="142340"/>
                  <a:pt x="111517" y="143438"/>
                  <a:pt x="113204" y="141598"/>
                </a:cubicBezTo>
                <a:cubicBezTo>
                  <a:pt x="113528" y="141751"/>
                  <a:pt x="113853" y="141895"/>
                  <a:pt x="114182" y="142030"/>
                </a:cubicBezTo>
                <a:cubicBezTo>
                  <a:pt x="114729" y="141234"/>
                  <a:pt x="115351" y="140487"/>
                  <a:pt x="116060" y="139810"/>
                </a:cubicBezTo>
                <a:lnTo>
                  <a:pt x="116204" y="139736"/>
                </a:lnTo>
                <a:cubicBezTo>
                  <a:pt x="116166" y="139755"/>
                  <a:pt x="116098" y="139791"/>
                  <a:pt x="116060" y="139810"/>
                </a:cubicBezTo>
                <a:cubicBezTo>
                  <a:pt x="115003" y="140454"/>
                  <a:pt x="113942" y="141234"/>
                  <a:pt x="112644" y="141204"/>
                </a:cubicBezTo>
                <a:cubicBezTo>
                  <a:pt x="113492" y="139582"/>
                  <a:pt x="115601" y="139481"/>
                  <a:pt x="116843" y="138229"/>
                </a:cubicBezTo>
                <a:cubicBezTo>
                  <a:pt x="115308" y="138756"/>
                  <a:pt x="113826" y="139656"/>
                  <a:pt x="112147" y="139568"/>
                </a:cubicBezTo>
                <a:lnTo>
                  <a:pt x="112017" y="138911"/>
                </a:lnTo>
                <a:cubicBezTo>
                  <a:pt x="113602" y="138179"/>
                  <a:pt x="115368" y="137951"/>
                  <a:pt x="116976" y="137266"/>
                </a:cubicBezTo>
                <a:cubicBezTo>
                  <a:pt x="115286" y="137405"/>
                  <a:pt x="113620" y="137888"/>
                  <a:pt x="111916" y="137739"/>
                </a:cubicBezTo>
                <a:cubicBezTo>
                  <a:pt x="112408" y="137206"/>
                  <a:pt x="113136" y="136774"/>
                  <a:pt x="113139" y="135937"/>
                </a:cubicBezTo>
                <a:cubicBezTo>
                  <a:pt x="114636" y="135222"/>
                  <a:pt x="116286" y="136382"/>
                  <a:pt x="117806" y="135589"/>
                </a:cubicBezTo>
                <a:cubicBezTo>
                  <a:pt x="116466" y="135455"/>
                  <a:pt x="114626" y="136219"/>
                  <a:pt x="113727" y="134866"/>
                </a:cubicBezTo>
                <a:cubicBezTo>
                  <a:pt x="115001" y="134773"/>
                  <a:pt x="116284" y="134727"/>
                  <a:pt x="117564" y="134638"/>
                </a:cubicBezTo>
                <a:cubicBezTo>
                  <a:pt x="118265" y="135119"/>
                  <a:pt x="119089" y="135291"/>
                  <a:pt x="119937" y="135171"/>
                </a:cubicBezTo>
                <a:cubicBezTo>
                  <a:pt x="119181" y="134943"/>
                  <a:pt x="118450" y="134647"/>
                  <a:pt x="117860" y="134081"/>
                </a:cubicBezTo>
                <a:cubicBezTo>
                  <a:pt x="118463" y="134086"/>
                  <a:pt x="119659" y="134105"/>
                  <a:pt x="120257" y="134109"/>
                </a:cubicBezTo>
                <a:cubicBezTo>
                  <a:pt x="119306" y="133793"/>
                  <a:pt x="118306" y="133674"/>
                  <a:pt x="117309" y="133793"/>
                </a:cubicBezTo>
                <a:lnTo>
                  <a:pt x="117369" y="133483"/>
                </a:lnTo>
                <a:cubicBezTo>
                  <a:pt x="117257" y="133261"/>
                  <a:pt x="117040" y="132812"/>
                  <a:pt x="116928" y="132589"/>
                </a:cubicBezTo>
                <a:cubicBezTo>
                  <a:pt x="117698" y="132260"/>
                  <a:pt x="118463" y="132771"/>
                  <a:pt x="119209" y="132927"/>
                </a:cubicBezTo>
                <a:cubicBezTo>
                  <a:pt x="120108" y="132399"/>
                  <a:pt x="121076" y="131916"/>
                  <a:pt x="121739" y="131063"/>
                </a:cubicBezTo>
                <a:cubicBezTo>
                  <a:pt x="120896" y="131003"/>
                  <a:pt x="120048" y="130881"/>
                  <a:pt x="119209" y="131003"/>
                </a:cubicBezTo>
                <a:cubicBezTo>
                  <a:pt x="118323" y="131087"/>
                  <a:pt x="117888" y="132223"/>
                  <a:pt x="116947" y="132060"/>
                </a:cubicBezTo>
                <a:cubicBezTo>
                  <a:pt x="116785" y="131416"/>
                  <a:pt x="117795" y="130919"/>
                  <a:pt x="118162" y="130372"/>
                </a:cubicBezTo>
                <a:cubicBezTo>
                  <a:pt x="116610" y="130266"/>
                  <a:pt x="115061" y="130549"/>
                  <a:pt x="113643" y="131188"/>
                </a:cubicBezTo>
                <a:cubicBezTo>
                  <a:pt x="113031" y="131832"/>
                  <a:pt x="112762" y="132856"/>
                  <a:pt x="111794" y="133047"/>
                </a:cubicBezTo>
                <a:cubicBezTo>
                  <a:pt x="111873" y="132079"/>
                  <a:pt x="112354" y="131234"/>
                  <a:pt x="112879" y="130427"/>
                </a:cubicBezTo>
                <a:cubicBezTo>
                  <a:pt x="114789" y="129973"/>
                  <a:pt x="116833" y="129101"/>
                  <a:pt x="118779" y="129867"/>
                </a:cubicBezTo>
                <a:cubicBezTo>
                  <a:pt x="120679" y="130516"/>
                  <a:pt x="122741" y="130427"/>
                  <a:pt x="124716" y="130275"/>
                </a:cubicBezTo>
                <a:cubicBezTo>
                  <a:pt x="125689" y="130943"/>
                  <a:pt x="126817" y="131378"/>
                  <a:pt x="127997" y="131465"/>
                </a:cubicBezTo>
                <a:cubicBezTo>
                  <a:pt x="129220" y="130182"/>
                  <a:pt x="130519" y="128753"/>
                  <a:pt x="130940" y="126989"/>
                </a:cubicBezTo>
                <a:cubicBezTo>
                  <a:pt x="130870" y="125394"/>
                  <a:pt x="128288" y="125492"/>
                  <a:pt x="128758" y="123703"/>
                </a:cubicBezTo>
                <a:cubicBezTo>
                  <a:pt x="129165" y="122809"/>
                  <a:pt x="130116" y="123318"/>
                  <a:pt x="130848" y="123342"/>
                </a:cubicBezTo>
                <a:cubicBezTo>
                  <a:pt x="132234" y="122638"/>
                  <a:pt x="133489" y="121668"/>
                  <a:pt x="134927" y="121051"/>
                </a:cubicBezTo>
                <a:cubicBezTo>
                  <a:pt x="136326" y="120978"/>
                  <a:pt x="137731" y="121070"/>
                  <a:pt x="139125" y="121195"/>
                </a:cubicBezTo>
                <a:cubicBezTo>
                  <a:pt x="141267" y="121358"/>
                  <a:pt x="143223" y="120315"/>
                  <a:pt x="145113" y="119456"/>
                </a:cubicBezTo>
                <a:cubicBezTo>
                  <a:pt x="146285" y="119211"/>
                  <a:pt x="146999" y="120315"/>
                  <a:pt x="147602" y="121106"/>
                </a:cubicBezTo>
                <a:cubicBezTo>
                  <a:pt x="149632" y="121250"/>
                  <a:pt x="151689" y="120674"/>
                  <a:pt x="153211" y="119285"/>
                </a:cubicBezTo>
                <a:cubicBezTo>
                  <a:pt x="155143" y="117579"/>
                  <a:pt x="157744" y="115888"/>
                  <a:pt x="157850" y="113032"/>
                </a:cubicBezTo>
                <a:cubicBezTo>
                  <a:pt x="159032" y="110790"/>
                  <a:pt x="160793" y="108931"/>
                  <a:pt x="162573" y="107132"/>
                </a:cubicBezTo>
                <a:cubicBezTo>
                  <a:pt x="162864" y="109075"/>
                  <a:pt x="160334" y="109722"/>
                  <a:pt x="160056" y="111545"/>
                </a:cubicBezTo>
                <a:cubicBezTo>
                  <a:pt x="161086" y="111031"/>
                  <a:pt x="161956" y="110015"/>
                  <a:pt x="163185" y="109974"/>
                </a:cubicBezTo>
                <a:cubicBezTo>
                  <a:pt x="163945" y="109863"/>
                  <a:pt x="164886" y="109936"/>
                  <a:pt x="165391" y="109214"/>
                </a:cubicBezTo>
                <a:cubicBezTo>
                  <a:pt x="166628" y="107800"/>
                  <a:pt x="168302" y="106887"/>
                  <a:pt x="169859" y="105876"/>
                </a:cubicBezTo>
                <a:cubicBezTo>
                  <a:pt x="169568" y="107629"/>
                  <a:pt x="167481" y="107757"/>
                  <a:pt x="166642" y="109116"/>
                </a:cubicBezTo>
                <a:cubicBezTo>
                  <a:pt x="165460" y="110961"/>
                  <a:pt x="162981" y="110464"/>
                  <a:pt x="161399" y="111703"/>
                </a:cubicBezTo>
                <a:cubicBezTo>
                  <a:pt x="160486" y="112319"/>
                  <a:pt x="159411" y="112866"/>
                  <a:pt x="158994" y="113950"/>
                </a:cubicBezTo>
                <a:cubicBezTo>
                  <a:pt x="157701" y="116448"/>
                  <a:pt x="156056" y="118728"/>
                  <a:pt x="153956" y="120614"/>
                </a:cubicBezTo>
                <a:cubicBezTo>
                  <a:pt x="154693" y="120962"/>
                  <a:pt x="155342" y="121750"/>
                  <a:pt x="156195" y="121712"/>
                </a:cubicBezTo>
                <a:cubicBezTo>
                  <a:pt x="158467" y="120892"/>
                  <a:pt x="160445" y="119460"/>
                  <a:pt x="162592" y="118370"/>
                </a:cubicBezTo>
                <a:cubicBezTo>
                  <a:pt x="162731" y="117819"/>
                  <a:pt x="162866" y="117248"/>
                  <a:pt x="163005" y="116669"/>
                </a:cubicBezTo>
                <a:cubicBezTo>
                  <a:pt x="164839" y="115593"/>
                  <a:pt x="166152" y="113740"/>
                  <a:pt x="168057" y="112837"/>
                </a:cubicBezTo>
                <a:cubicBezTo>
                  <a:pt x="167296" y="115275"/>
                  <a:pt x="164192" y="115850"/>
                  <a:pt x="163352" y="118213"/>
                </a:cubicBezTo>
                <a:cubicBezTo>
                  <a:pt x="164195" y="118588"/>
                  <a:pt x="165072" y="118913"/>
                  <a:pt x="165818" y="119463"/>
                </a:cubicBezTo>
                <a:cubicBezTo>
                  <a:pt x="164641" y="119542"/>
                  <a:pt x="163464" y="119379"/>
                  <a:pt x="162285" y="119472"/>
                </a:cubicBezTo>
                <a:cubicBezTo>
                  <a:pt x="161446" y="120287"/>
                  <a:pt x="161836" y="121589"/>
                  <a:pt x="161739" y="122610"/>
                </a:cubicBezTo>
                <a:cubicBezTo>
                  <a:pt x="163810" y="120890"/>
                  <a:pt x="166772" y="121887"/>
                  <a:pt x="168533" y="123564"/>
                </a:cubicBezTo>
                <a:cubicBezTo>
                  <a:pt x="168677" y="124548"/>
                  <a:pt x="169312" y="126244"/>
                  <a:pt x="168028" y="126641"/>
                </a:cubicBezTo>
                <a:cubicBezTo>
                  <a:pt x="167944" y="125752"/>
                  <a:pt x="168375" y="124657"/>
                  <a:pt x="167647" y="123921"/>
                </a:cubicBezTo>
                <a:cubicBezTo>
                  <a:pt x="166568" y="122744"/>
                  <a:pt x="164807" y="122494"/>
                  <a:pt x="163286" y="122638"/>
                </a:cubicBezTo>
                <a:cubicBezTo>
                  <a:pt x="163587" y="123393"/>
                  <a:pt x="164060" y="124149"/>
                  <a:pt x="163856" y="124983"/>
                </a:cubicBezTo>
                <a:cubicBezTo>
                  <a:pt x="163454" y="124551"/>
                  <a:pt x="163073" y="124102"/>
                  <a:pt x="162707" y="123624"/>
                </a:cubicBezTo>
                <a:cubicBezTo>
                  <a:pt x="162383" y="123564"/>
                  <a:pt x="161739" y="123439"/>
                  <a:pt x="161418" y="123374"/>
                </a:cubicBezTo>
                <a:cubicBezTo>
                  <a:pt x="161312" y="124640"/>
                  <a:pt x="160070" y="124676"/>
                  <a:pt x="159494" y="123749"/>
                </a:cubicBezTo>
                <a:cubicBezTo>
                  <a:pt x="159124" y="123912"/>
                  <a:pt x="158758" y="124065"/>
                  <a:pt x="158396" y="124214"/>
                </a:cubicBezTo>
                <a:cubicBezTo>
                  <a:pt x="158160" y="124820"/>
                  <a:pt x="157864" y="125363"/>
                  <a:pt x="157279" y="125673"/>
                </a:cubicBezTo>
                <a:cubicBezTo>
                  <a:pt x="156863" y="123652"/>
                  <a:pt x="158986" y="122888"/>
                  <a:pt x="160510" y="122401"/>
                </a:cubicBezTo>
                <a:cubicBezTo>
                  <a:pt x="160538" y="122007"/>
                  <a:pt x="160598" y="121219"/>
                  <a:pt x="160627" y="120825"/>
                </a:cubicBezTo>
                <a:cubicBezTo>
                  <a:pt x="159236" y="121497"/>
                  <a:pt x="157948" y="122350"/>
                  <a:pt x="156659" y="123184"/>
                </a:cubicBezTo>
                <a:cubicBezTo>
                  <a:pt x="156228" y="124106"/>
                  <a:pt x="155556" y="124866"/>
                  <a:pt x="154518" y="125024"/>
                </a:cubicBezTo>
                <a:cubicBezTo>
                  <a:pt x="154681" y="124399"/>
                  <a:pt x="154871" y="123787"/>
                  <a:pt x="155088" y="123165"/>
                </a:cubicBezTo>
                <a:cubicBezTo>
                  <a:pt x="154694" y="121863"/>
                  <a:pt x="153341" y="121456"/>
                  <a:pt x="152145" y="121228"/>
                </a:cubicBezTo>
                <a:cubicBezTo>
                  <a:pt x="150074" y="122812"/>
                  <a:pt x="147172" y="122994"/>
                  <a:pt x="145012" y="121464"/>
                </a:cubicBezTo>
                <a:cubicBezTo>
                  <a:pt x="142356" y="122864"/>
                  <a:pt x="139370" y="123628"/>
                  <a:pt x="136354" y="123540"/>
                </a:cubicBezTo>
                <a:cubicBezTo>
                  <a:pt x="135185" y="123462"/>
                  <a:pt x="134017" y="123777"/>
                  <a:pt x="133234" y="124695"/>
                </a:cubicBezTo>
                <a:cubicBezTo>
                  <a:pt x="133758" y="125437"/>
                  <a:pt x="134647" y="125994"/>
                  <a:pt x="134832" y="126920"/>
                </a:cubicBezTo>
                <a:cubicBezTo>
                  <a:pt x="135166" y="128092"/>
                  <a:pt x="133748" y="128255"/>
                  <a:pt x="133058" y="128774"/>
                </a:cubicBezTo>
                <a:cubicBezTo>
                  <a:pt x="133280" y="129410"/>
                  <a:pt x="133503" y="130035"/>
                  <a:pt x="133734" y="130655"/>
                </a:cubicBezTo>
                <a:cubicBezTo>
                  <a:pt x="134166" y="130076"/>
                  <a:pt x="134569" y="129473"/>
                  <a:pt x="134968" y="128853"/>
                </a:cubicBezTo>
                <a:cubicBezTo>
                  <a:pt x="136033" y="128956"/>
                  <a:pt x="137085" y="129154"/>
                  <a:pt x="138139" y="129363"/>
                </a:cubicBezTo>
                <a:cubicBezTo>
                  <a:pt x="139704" y="128692"/>
                  <a:pt x="141448" y="128640"/>
                  <a:pt x="143047" y="128056"/>
                </a:cubicBezTo>
                <a:cubicBezTo>
                  <a:pt x="143974" y="127453"/>
                  <a:pt x="144488" y="126268"/>
                  <a:pt x="145572" y="125910"/>
                </a:cubicBezTo>
                <a:cubicBezTo>
                  <a:pt x="146930" y="125961"/>
                  <a:pt x="148284" y="125877"/>
                  <a:pt x="149605" y="125516"/>
                </a:cubicBezTo>
                <a:cubicBezTo>
                  <a:pt x="148960" y="127193"/>
                  <a:pt x="147001" y="126521"/>
                  <a:pt x="145656" y="126929"/>
                </a:cubicBezTo>
                <a:cubicBezTo>
                  <a:pt x="145234" y="127350"/>
                  <a:pt x="144882" y="127828"/>
                  <a:pt x="144534" y="128291"/>
                </a:cubicBezTo>
                <a:cubicBezTo>
                  <a:pt x="145868" y="128370"/>
                  <a:pt x="147254" y="128375"/>
                  <a:pt x="148450" y="127679"/>
                </a:cubicBezTo>
                <a:cubicBezTo>
                  <a:pt x="148649" y="127786"/>
                  <a:pt x="149048" y="128003"/>
                  <a:pt x="149247" y="128114"/>
                </a:cubicBezTo>
                <a:cubicBezTo>
                  <a:pt x="150002" y="127090"/>
                  <a:pt x="151236" y="126799"/>
                  <a:pt x="152347" y="126329"/>
                </a:cubicBezTo>
                <a:cubicBezTo>
                  <a:pt x="152760" y="126742"/>
                  <a:pt x="153236" y="127090"/>
                  <a:pt x="153738" y="127376"/>
                </a:cubicBezTo>
                <a:cubicBezTo>
                  <a:pt x="153730" y="127061"/>
                  <a:pt x="153293" y="126370"/>
                  <a:pt x="153826" y="126273"/>
                </a:cubicBezTo>
                <a:cubicBezTo>
                  <a:pt x="154163" y="126232"/>
                  <a:pt x="154372" y="126014"/>
                  <a:pt x="154448" y="125624"/>
                </a:cubicBezTo>
                <a:cubicBezTo>
                  <a:pt x="155195" y="125841"/>
                  <a:pt x="155755" y="126324"/>
                  <a:pt x="156274" y="126860"/>
                </a:cubicBezTo>
                <a:lnTo>
                  <a:pt x="155894" y="126197"/>
                </a:lnTo>
                <a:cubicBezTo>
                  <a:pt x="157641" y="126064"/>
                  <a:pt x="159407" y="125711"/>
                  <a:pt x="161155" y="126091"/>
                </a:cubicBezTo>
                <a:cubicBezTo>
                  <a:pt x="160056" y="127088"/>
                  <a:pt x="158461" y="126477"/>
                  <a:pt x="157136" y="126735"/>
                </a:cubicBezTo>
                <a:cubicBezTo>
                  <a:pt x="158780" y="126985"/>
                  <a:pt x="160584" y="126545"/>
                  <a:pt x="162052" y="127529"/>
                </a:cubicBezTo>
                <a:cubicBezTo>
                  <a:pt x="161718" y="127631"/>
                  <a:pt x="161060" y="127835"/>
                  <a:pt x="160731" y="127936"/>
                </a:cubicBezTo>
                <a:cubicBezTo>
                  <a:pt x="161196" y="128260"/>
                  <a:pt x="161658" y="128580"/>
                  <a:pt x="162122" y="128890"/>
                </a:cubicBezTo>
                <a:cubicBezTo>
                  <a:pt x="161946" y="129024"/>
                  <a:pt x="161595" y="129290"/>
                  <a:pt x="161418" y="129423"/>
                </a:cubicBezTo>
                <a:cubicBezTo>
                  <a:pt x="161631" y="129660"/>
                  <a:pt x="162054" y="130133"/>
                  <a:pt x="162266" y="130369"/>
                </a:cubicBezTo>
                <a:cubicBezTo>
                  <a:pt x="160625" y="130605"/>
                  <a:pt x="159231" y="129415"/>
                  <a:pt x="157603" y="129386"/>
                </a:cubicBezTo>
                <a:cubicBezTo>
                  <a:pt x="159063" y="130196"/>
                  <a:pt x="161158" y="130133"/>
                  <a:pt x="161951" y="131847"/>
                </a:cubicBezTo>
                <a:cubicBezTo>
                  <a:pt x="160701" y="132014"/>
                  <a:pt x="159676" y="131309"/>
                  <a:pt x="158633" y="130768"/>
                </a:cubicBezTo>
                <a:cubicBezTo>
                  <a:pt x="159606" y="131727"/>
                  <a:pt x="161196" y="132209"/>
                  <a:pt x="161497" y="133692"/>
                </a:cubicBezTo>
                <a:cubicBezTo>
                  <a:pt x="159611" y="133103"/>
                  <a:pt x="158295" y="131578"/>
                  <a:pt x="156858" y="130333"/>
                </a:cubicBezTo>
                <a:cubicBezTo>
                  <a:pt x="156687" y="130703"/>
                  <a:pt x="156551" y="131075"/>
                  <a:pt x="156459" y="131445"/>
                </a:cubicBezTo>
                <a:lnTo>
                  <a:pt x="156644" y="131649"/>
                </a:lnTo>
                <a:cubicBezTo>
                  <a:pt x="157576" y="132575"/>
                  <a:pt x="158386" y="133799"/>
                  <a:pt x="158201" y="135171"/>
                </a:cubicBezTo>
                <a:cubicBezTo>
                  <a:pt x="156459" y="133929"/>
                  <a:pt x="156073" y="131560"/>
                  <a:pt x="155073" y="129752"/>
                </a:cubicBezTo>
                <a:cubicBezTo>
                  <a:pt x="155078" y="129980"/>
                  <a:pt x="155097" y="130434"/>
                  <a:pt x="155100" y="130660"/>
                </a:cubicBezTo>
                <a:cubicBezTo>
                  <a:pt x="154896" y="130660"/>
                  <a:pt x="154489" y="130665"/>
                  <a:pt x="154285" y="130665"/>
                </a:cubicBezTo>
                <a:lnTo>
                  <a:pt x="154247" y="129603"/>
                </a:lnTo>
                <a:cubicBezTo>
                  <a:pt x="153905" y="130280"/>
                  <a:pt x="153923" y="130975"/>
                  <a:pt x="154299" y="131698"/>
                </a:cubicBezTo>
                <a:cubicBezTo>
                  <a:pt x="153834" y="131986"/>
                  <a:pt x="153362" y="132258"/>
                  <a:pt x="152894" y="132519"/>
                </a:cubicBezTo>
                <a:cubicBezTo>
                  <a:pt x="153464" y="132274"/>
                  <a:pt x="154024" y="132282"/>
                  <a:pt x="154571" y="132546"/>
                </a:cubicBezTo>
                <a:cubicBezTo>
                  <a:pt x="154612" y="133408"/>
                  <a:pt x="154663" y="134266"/>
                  <a:pt x="154720" y="135114"/>
                </a:cubicBezTo>
                <a:cubicBezTo>
                  <a:pt x="153209" y="135008"/>
                  <a:pt x="151717" y="134758"/>
                  <a:pt x="150214" y="134554"/>
                </a:cubicBezTo>
                <a:cubicBezTo>
                  <a:pt x="151725" y="135407"/>
                  <a:pt x="153821" y="135018"/>
                  <a:pt x="154960" y="136445"/>
                </a:cubicBezTo>
                <a:cubicBezTo>
                  <a:pt x="153941" y="136459"/>
                  <a:pt x="152925" y="136367"/>
                  <a:pt x="151910" y="136329"/>
                </a:cubicBezTo>
                <a:cubicBezTo>
                  <a:pt x="152954" y="136802"/>
                  <a:pt x="154168" y="137079"/>
                  <a:pt x="154770" y="138150"/>
                </a:cubicBezTo>
                <a:cubicBezTo>
                  <a:pt x="154381" y="138141"/>
                  <a:pt x="153598" y="138123"/>
                  <a:pt x="153204" y="138117"/>
                </a:cubicBezTo>
                <a:cubicBezTo>
                  <a:pt x="153690" y="138599"/>
                  <a:pt x="154163" y="139082"/>
                  <a:pt x="154590" y="139604"/>
                </a:cubicBezTo>
                <a:cubicBezTo>
                  <a:pt x="153965" y="139414"/>
                  <a:pt x="152717" y="139034"/>
                  <a:pt x="152096" y="138849"/>
                </a:cubicBezTo>
                <a:cubicBezTo>
                  <a:pt x="152680" y="139610"/>
                  <a:pt x="153259" y="140341"/>
                  <a:pt x="153473" y="141278"/>
                </a:cubicBezTo>
                <a:cubicBezTo>
                  <a:pt x="152699" y="140930"/>
                  <a:pt x="151962" y="140504"/>
                  <a:pt x="151280" y="139985"/>
                </a:cubicBezTo>
                <a:cubicBezTo>
                  <a:pt x="151693" y="140610"/>
                  <a:pt x="152060" y="141268"/>
                  <a:pt x="152383" y="141931"/>
                </a:cubicBezTo>
                <a:cubicBezTo>
                  <a:pt x="150720" y="141602"/>
                  <a:pt x="150052" y="139901"/>
                  <a:pt x="148930" y="138830"/>
                </a:cubicBezTo>
                <a:lnTo>
                  <a:pt x="148633" y="138477"/>
                </a:lnTo>
                <a:lnTo>
                  <a:pt x="148304" y="138486"/>
                </a:lnTo>
                <a:cubicBezTo>
                  <a:pt x="148008" y="137573"/>
                  <a:pt x="147511" y="136733"/>
                  <a:pt x="146692" y="136187"/>
                </a:cubicBezTo>
                <a:cubicBezTo>
                  <a:pt x="147141" y="136790"/>
                  <a:pt x="147706" y="137358"/>
                  <a:pt x="147902" y="138092"/>
                </a:cubicBezTo>
                <a:cubicBezTo>
                  <a:pt x="146552" y="137977"/>
                  <a:pt x="147736" y="139046"/>
                  <a:pt x="147533" y="139745"/>
                </a:cubicBezTo>
                <a:lnTo>
                  <a:pt x="147736" y="139347"/>
                </a:lnTo>
                <a:cubicBezTo>
                  <a:pt x="148268" y="140627"/>
                  <a:pt x="148787" y="141929"/>
                  <a:pt x="148877" y="143315"/>
                </a:cubicBezTo>
                <a:cubicBezTo>
                  <a:pt x="147862" y="142573"/>
                  <a:pt x="147390" y="141081"/>
                  <a:pt x="147436" y="139940"/>
                </a:cubicBezTo>
                <a:lnTo>
                  <a:pt x="147158" y="139843"/>
                </a:lnTo>
                <a:cubicBezTo>
                  <a:pt x="146996" y="139611"/>
                  <a:pt x="146677" y="139152"/>
                  <a:pt x="146514" y="138921"/>
                </a:cubicBezTo>
                <a:cubicBezTo>
                  <a:pt x="146658" y="140219"/>
                  <a:pt x="147158" y="141424"/>
                  <a:pt x="147436" y="142679"/>
                </a:cubicBezTo>
                <a:lnTo>
                  <a:pt x="146903" y="143111"/>
                </a:lnTo>
                <a:cubicBezTo>
                  <a:pt x="146175" y="141809"/>
                  <a:pt x="146254" y="140247"/>
                  <a:pt x="145740" y="138852"/>
                </a:cubicBezTo>
                <a:cubicBezTo>
                  <a:pt x="145341" y="137980"/>
                  <a:pt x="145656" y="137045"/>
                  <a:pt x="145781" y="136137"/>
                </a:cubicBezTo>
                <a:cubicBezTo>
                  <a:pt x="145442" y="135724"/>
                  <a:pt x="145113" y="135298"/>
                  <a:pt x="144770" y="134868"/>
                </a:cubicBezTo>
                <a:cubicBezTo>
                  <a:pt x="146053" y="137096"/>
                  <a:pt x="145044" y="139800"/>
                  <a:pt x="145327" y="142241"/>
                </a:cubicBezTo>
                <a:cubicBezTo>
                  <a:pt x="144093" y="141194"/>
                  <a:pt x="142816" y="140156"/>
                  <a:pt x="141337" y="139464"/>
                </a:cubicBezTo>
                <a:cubicBezTo>
                  <a:pt x="142463" y="140809"/>
                  <a:pt x="144414" y="141443"/>
                  <a:pt x="144808" y="143339"/>
                </a:cubicBezTo>
                <a:cubicBezTo>
                  <a:pt x="143682" y="142736"/>
                  <a:pt x="142750" y="141847"/>
                  <a:pt x="141707" y="141114"/>
                </a:cubicBezTo>
                <a:cubicBezTo>
                  <a:pt x="141661" y="141090"/>
                  <a:pt x="141573" y="141040"/>
                  <a:pt x="141527" y="141016"/>
                </a:cubicBezTo>
                <a:lnTo>
                  <a:pt x="141707" y="141114"/>
                </a:lnTo>
                <a:cubicBezTo>
                  <a:pt x="142625" y="142301"/>
                  <a:pt x="143982" y="143380"/>
                  <a:pt x="144071" y="144989"/>
                </a:cubicBezTo>
                <a:cubicBezTo>
                  <a:pt x="142615" y="144339"/>
                  <a:pt x="142055" y="142746"/>
                  <a:pt x="140929" y="141722"/>
                </a:cubicBezTo>
                <a:cubicBezTo>
                  <a:pt x="141625" y="143181"/>
                  <a:pt x="142862" y="144369"/>
                  <a:pt x="143131" y="146018"/>
                </a:cubicBezTo>
                <a:cubicBezTo>
                  <a:pt x="142653" y="146342"/>
                  <a:pt x="142223" y="146704"/>
                  <a:pt x="141832" y="147111"/>
                </a:cubicBezTo>
                <a:cubicBezTo>
                  <a:pt x="141258" y="146296"/>
                  <a:pt x="140710" y="145462"/>
                  <a:pt x="140289" y="144554"/>
                </a:cubicBezTo>
                <a:cubicBezTo>
                  <a:pt x="141257" y="143459"/>
                  <a:pt x="142101" y="145578"/>
                  <a:pt x="141944" y="146342"/>
                </a:cubicBezTo>
                <a:cubicBezTo>
                  <a:pt x="142110" y="146087"/>
                  <a:pt x="142272" y="145814"/>
                  <a:pt x="142439" y="145535"/>
                </a:cubicBezTo>
                <a:cubicBezTo>
                  <a:pt x="141865" y="144872"/>
                  <a:pt x="141438" y="144070"/>
                  <a:pt x="140808" y="143445"/>
                </a:cubicBezTo>
                <a:cubicBezTo>
                  <a:pt x="140696" y="143130"/>
                  <a:pt x="140470" y="142500"/>
                  <a:pt x="140354" y="142184"/>
                </a:cubicBezTo>
                <a:cubicBezTo>
                  <a:pt x="140395" y="142494"/>
                  <a:pt x="140470" y="143125"/>
                  <a:pt x="140511" y="143435"/>
                </a:cubicBezTo>
                <a:cubicBezTo>
                  <a:pt x="140080" y="143459"/>
                  <a:pt x="139650" y="143473"/>
                  <a:pt x="139223" y="143481"/>
                </a:cubicBezTo>
                <a:cubicBezTo>
                  <a:pt x="139125" y="143342"/>
                  <a:pt x="138922" y="143060"/>
                  <a:pt x="138824" y="142916"/>
                </a:cubicBezTo>
                <a:lnTo>
                  <a:pt x="138615" y="143065"/>
                </a:lnTo>
                <a:cubicBezTo>
                  <a:pt x="138416" y="143157"/>
                  <a:pt x="138017" y="143342"/>
                  <a:pt x="137818" y="143435"/>
                </a:cubicBezTo>
                <a:cubicBezTo>
                  <a:pt x="137308" y="142560"/>
                  <a:pt x="137688" y="141516"/>
                  <a:pt x="137601" y="140548"/>
                </a:cubicBezTo>
                <a:lnTo>
                  <a:pt x="137402" y="140576"/>
                </a:lnTo>
                <a:cubicBezTo>
                  <a:pt x="137393" y="141294"/>
                  <a:pt x="137541" y="142035"/>
                  <a:pt x="137212" y="142685"/>
                </a:cubicBezTo>
                <a:cubicBezTo>
                  <a:pt x="136758" y="142611"/>
                  <a:pt x="136451" y="142299"/>
                  <a:pt x="136307" y="141763"/>
                </a:cubicBezTo>
                <a:cubicBezTo>
                  <a:pt x="136424" y="142236"/>
                  <a:pt x="136655" y="143176"/>
                  <a:pt x="136772" y="143649"/>
                </a:cubicBezTo>
                <a:lnTo>
                  <a:pt x="136100" y="143329"/>
                </a:lnTo>
                <a:cubicBezTo>
                  <a:pt x="135882" y="144291"/>
                  <a:pt x="135646" y="145227"/>
                  <a:pt x="135369" y="146150"/>
                </a:cubicBezTo>
                <a:cubicBezTo>
                  <a:pt x="135086" y="146145"/>
                  <a:pt x="134521" y="146137"/>
                  <a:pt x="134238" y="146126"/>
                </a:cubicBezTo>
                <a:cubicBezTo>
                  <a:pt x="134798" y="145047"/>
                  <a:pt x="135285" y="143884"/>
                  <a:pt x="135322" y="142637"/>
                </a:cubicBezTo>
                <a:cubicBezTo>
                  <a:pt x="134873" y="143462"/>
                  <a:pt x="134757" y="144523"/>
                  <a:pt x="133950" y="145093"/>
                </a:cubicBezTo>
                <a:cubicBezTo>
                  <a:pt x="133440" y="144454"/>
                  <a:pt x="133010" y="143754"/>
                  <a:pt x="132583" y="143044"/>
                </a:cubicBezTo>
                <a:cubicBezTo>
                  <a:pt x="132857" y="142650"/>
                  <a:pt x="133121" y="142243"/>
                  <a:pt x="133380" y="141811"/>
                </a:cubicBezTo>
                <a:cubicBezTo>
                  <a:pt x="132934" y="141996"/>
                  <a:pt x="132504" y="142177"/>
                  <a:pt x="132072" y="142354"/>
                </a:cubicBezTo>
                <a:cubicBezTo>
                  <a:pt x="131684" y="141691"/>
                  <a:pt x="131293" y="141001"/>
                  <a:pt x="130836" y="140370"/>
                </a:cubicBezTo>
                <a:cubicBezTo>
                  <a:pt x="131290" y="141186"/>
                  <a:pt x="131454" y="143031"/>
                  <a:pt x="132735" y="142426"/>
                </a:cubicBezTo>
                <a:cubicBezTo>
                  <a:pt x="131509" y="143279"/>
                  <a:pt x="133280" y="144538"/>
                  <a:pt x="132833" y="145664"/>
                </a:cubicBezTo>
                <a:cubicBezTo>
                  <a:pt x="132244" y="145928"/>
                  <a:pt x="131619" y="146090"/>
                  <a:pt x="131007" y="146262"/>
                </a:cubicBezTo>
                <a:lnTo>
                  <a:pt x="131192" y="146911"/>
                </a:lnTo>
                <a:lnTo>
                  <a:pt x="130668" y="146484"/>
                </a:lnTo>
                <a:cubicBezTo>
                  <a:pt x="130844" y="146740"/>
                  <a:pt x="131007" y="146998"/>
                  <a:pt x="131154" y="147253"/>
                </a:cubicBezTo>
                <a:cubicBezTo>
                  <a:pt x="130978" y="147370"/>
                  <a:pt x="130621" y="147591"/>
                  <a:pt x="130440" y="147707"/>
                </a:cubicBezTo>
                <a:cubicBezTo>
                  <a:pt x="132307" y="147680"/>
                  <a:pt x="134190" y="147713"/>
                  <a:pt x="136038" y="147985"/>
                </a:cubicBezTo>
                <a:cubicBezTo>
                  <a:pt x="135079" y="149422"/>
                  <a:pt x="133095" y="148268"/>
                  <a:pt x="131696" y="148453"/>
                </a:cubicBezTo>
                <a:cubicBezTo>
                  <a:pt x="133193" y="148809"/>
                  <a:pt x="135144" y="148602"/>
                  <a:pt x="136044" y="150130"/>
                </a:cubicBezTo>
                <a:cubicBezTo>
                  <a:pt x="134676" y="150125"/>
                  <a:pt x="133410" y="149611"/>
                  <a:pt x="132095" y="149323"/>
                </a:cubicBezTo>
                <a:cubicBezTo>
                  <a:pt x="133296" y="150087"/>
                  <a:pt x="134769" y="150495"/>
                  <a:pt x="135622" y="151709"/>
                </a:cubicBezTo>
                <a:cubicBezTo>
                  <a:pt x="134380" y="151750"/>
                  <a:pt x="133318" y="151065"/>
                  <a:pt x="132201" y="150639"/>
                </a:cubicBezTo>
                <a:cubicBezTo>
                  <a:pt x="133090" y="151422"/>
                  <a:pt x="134435" y="151886"/>
                  <a:pt x="134620" y="153215"/>
                </a:cubicBezTo>
                <a:cubicBezTo>
                  <a:pt x="133479" y="152862"/>
                  <a:pt x="132585" y="152066"/>
                  <a:pt x="131682" y="151319"/>
                </a:cubicBezTo>
                <a:cubicBezTo>
                  <a:pt x="132196" y="152093"/>
                  <a:pt x="132725" y="152849"/>
                  <a:pt x="133193" y="153637"/>
                </a:cubicBezTo>
                <a:cubicBezTo>
                  <a:pt x="132285" y="153669"/>
                  <a:pt x="131399" y="153846"/>
                  <a:pt x="130538" y="154109"/>
                </a:cubicBezTo>
                <a:cubicBezTo>
                  <a:pt x="128828" y="153378"/>
                  <a:pt x="126909" y="153229"/>
                  <a:pt x="125148" y="152598"/>
                </a:cubicBezTo>
                <a:cubicBezTo>
                  <a:pt x="127284" y="153808"/>
                  <a:pt x="130029" y="153947"/>
                  <a:pt x="131855" y="155672"/>
                </a:cubicBezTo>
                <a:cubicBezTo>
                  <a:pt x="130164" y="155718"/>
                  <a:pt x="128670" y="154879"/>
                  <a:pt x="127072" y="154476"/>
                </a:cubicBezTo>
                <a:cubicBezTo>
                  <a:pt x="128740" y="155375"/>
                  <a:pt x="130950" y="155843"/>
                  <a:pt x="131850" y="157688"/>
                </a:cubicBezTo>
                <a:cubicBezTo>
                  <a:pt x="130567" y="157628"/>
                  <a:pt x="129542" y="156845"/>
                  <a:pt x="128485" y="156215"/>
                </a:cubicBezTo>
                <a:cubicBezTo>
                  <a:pt x="129469" y="157411"/>
                  <a:pt x="131295" y="158032"/>
                  <a:pt x="131512" y="159718"/>
                </a:cubicBezTo>
                <a:cubicBezTo>
                  <a:pt x="129343" y="158810"/>
                  <a:pt x="127906" y="156799"/>
                  <a:pt x="126113" y="155334"/>
                </a:cubicBezTo>
                <a:cubicBezTo>
                  <a:pt x="126822" y="156576"/>
                  <a:pt x="127892" y="157541"/>
                  <a:pt x="128800" y="158615"/>
                </a:cubicBezTo>
                <a:cubicBezTo>
                  <a:pt x="129594" y="159542"/>
                  <a:pt x="130692" y="160433"/>
                  <a:pt x="130594" y="161776"/>
                </a:cubicBezTo>
                <a:cubicBezTo>
                  <a:pt x="129069" y="160863"/>
                  <a:pt x="128156" y="159319"/>
                  <a:pt x="127039" y="157993"/>
                </a:cubicBezTo>
                <a:cubicBezTo>
                  <a:pt x="127267" y="159703"/>
                  <a:pt x="129056" y="160681"/>
                  <a:pt x="129102" y="162406"/>
                </a:cubicBezTo>
                <a:cubicBezTo>
                  <a:pt x="127567" y="161548"/>
                  <a:pt x="127248" y="159653"/>
                  <a:pt x="126167" y="158379"/>
                </a:cubicBezTo>
                <a:cubicBezTo>
                  <a:pt x="126455" y="159723"/>
                  <a:pt x="127048" y="160982"/>
                  <a:pt x="127303" y="162327"/>
                </a:cubicBezTo>
                <a:cubicBezTo>
                  <a:pt x="127401" y="162749"/>
                  <a:pt x="127219" y="162999"/>
                  <a:pt x="126765" y="163074"/>
                </a:cubicBezTo>
                <a:cubicBezTo>
                  <a:pt x="126070" y="161226"/>
                  <a:pt x="125657" y="159278"/>
                  <a:pt x="124912" y="157438"/>
                </a:cubicBezTo>
                <a:cubicBezTo>
                  <a:pt x="124852" y="159528"/>
                  <a:pt x="125885" y="161474"/>
                  <a:pt x="125727" y="163574"/>
                </a:cubicBezTo>
                <a:cubicBezTo>
                  <a:pt x="125092" y="163441"/>
                  <a:pt x="124841" y="162800"/>
                  <a:pt x="124814" y="162212"/>
                </a:cubicBezTo>
                <a:cubicBezTo>
                  <a:pt x="124564" y="160215"/>
                  <a:pt x="124124" y="158245"/>
                  <a:pt x="124012" y="156225"/>
                </a:cubicBezTo>
                <a:cubicBezTo>
                  <a:pt x="123988" y="157764"/>
                  <a:pt x="123928" y="159298"/>
                  <a:pt x="124004" y="160828"/>
                </a:cubicBezTo>
                <a:cubicBezTo>
                  <a:pt x="123920" y="161450"/>
                  <a:pt x="124523" y="163071"/>
                  <a:pt x="123262" y="162649"/>
                </a:cubicBezTo>
                <a:cubicBezTo>
                  <a:pt x="123044" y="159567"/>
                  <a:pt x="123781" y="156369"/>
                  <a:pt x="122664" y="153380"/>
                </a:cubicBezTo>
                <a:cubicBezTo>
                  <a:pt x="122762" y="154094"/>
                  <a:pt x="122988" y="155461"/>
                  <a:pt x="121890" y="155040"/>
                </a:cubicBezTo>
                <a:lnTo>
                  <a:pt x="121653" y="154937"/>
                </a:lnTo>
                <a:cubicBezTo>
                  <a:pt x="121694" y="155100"/>
                  <a:pt x="121773" y="155429"/>
                  <a:pt x="121816" y="155590"/>
                </a:cubicBezTo>
                <a:cubicBezTo>
                  <a:pt x="121088" y="156086"/>
                  <a:pt x="120797" y="156934"/>
                  <a:pt x="120620" y="157745"/>
                </a:cubicBezTo>
                <a:cubicBezTo>
                  <a:pt x="121273" y="157068"/>
                  <a:pt x="121371" y="156021"/>
                  <a:pt x="122205" y="155478"/>
                </a:cubicBezTo>
                <a:cubicBezTo>
                  <a:pt x="121852" y="157332"/>
                  <a:pt x="121598" y="159199"/>
                  <a:pt x="121208" y="161036"/>
                </a:cubicBezTo>
                <a:cubicBezTo>
                  <a:pt x="121360" y="161142"/>
                  <a:pt x="121667" y="161351"/>
                  <a:pt x="121819" y="161452"/>
                </a:cubicBezTo>
                <a:cubicBezTo>
                  <a:pt x="121686" y="159672"/>
                  <a:pt x="122189" y="157935"/>
                  <a:pt x="122390" y="156172"/>
                </a:cubicBezTo>
                <a:cubicBezTo>
                  <a:pt x="122534" y="155949"/>
                  <a:pt x="122830" y="155504"/>
                  <a:pt x="122979" y="155283"/>
                </a:cubicBezTo>
                <a:cubicBezTo>
                  <a:pt x="123049" y="157674"/>
                  <a:pt x="123072" y="160191"/>
                  <a:pt x="121982" y="162384"/>
                </a:cubicBezTo>
                <a:cubicBezTo>
                  <a:pt x="121189" y="162060"/>
                  <a:pt x="120416" y="161683"/>
                  <a:pt x="119623" y="161354"/>
                </a:cubicBezTo>
                <a:cubicBezTo>
                  <a:pt x="120406" y="162156"/>
                  <a:pt x="121566" y="162689"/>
                  <a:pt x="121751" y="163912"/>
                </a:cubicBezTo>
                <a:cubicBezTo>
                  <a:pt x="121292" y="163681"/>
                  <a:pt x="120379" y="163222"/>
                  <a:pt x="119925" y="162990"/>
                </a:cubicBezTo>
                <a:cubicBezTo>
                  <a:pt x="120147" y="163439"/>
                  <a:pt x="120588" y="164338"/>
                  <a:pt x="120810" y="164784"/>
                </a:cubicBezTo>
                <a:cubicBezTo>
                  <a:pt x="119990" y="164650"/>
                  <a:pt x="119327" y="164172"/>
                  <a:pt x="118726" y="163640"/>
                </a:cubicBezTo>
                <a:cubicBezTo>
                  <a:pt x="119277" y="164460"/>
                  <a:pt x="119709" y="165363"/>
                  <a:pt x="119959" y="166314"/>
                </a:cubicBezTo>
                <a:cubicBezTo>
                  <a:pt x="118309" y="165947"/>
                  <a:pt x="118087" y="163881"/>
                  <a:pt x="116761" y="163018"/>
                </a:cubicBezTo>
                <a:cubicBezTo>
                  <a:pt x="117456" y="164556"/>
                  <a:pt x="118606" y="165909"/>
                  <a:pt x="118809" y="167638"/>
                </a:cubicBezTo>
                <a:cubicBezTo>
                  <a:pt x="117331" y="166776"/>
                  <a:pt x="116946" y="164945"/>
                  <a:pt x="116070" y="163573"/>
                </a:cubicBezTo>
                <a:cubicBezTo>
                  <a:pt x="116158" y="164046"/>
                  <a:pt x="116331" y="164986"/>
                  <a:pt x="116418" y="165454"/>
                </a:cubicBezTo>
                <a:cubicBezTo>
                  <a:pt x="116127" y="165303"/>
                  <a:pt x="115546" y="165007"/>
                  <a:pt x="115244" y="164851"/>
                </a:cubicBezTo>
                <a:cubicBezTo>
                  <a:pt x="115296" y="165233"/>
                  <a:pt x="115342" y="165625"/>
                  <a:pt x="115510" y="165889"/>
                </a:cubicBezTo>
                <a:cubicBezTo>
                  <a:pt x="115608" y="166732"/>
                  <a:pt x="116307" y="168229"/>
                  <a:pt x="115208" y="168614"/>
                </a:cubicBezTo>
                <a:cubicBezTo>
                  <a:pt x="114749" y="167062"/>
                  <a:pt x="114143" y="165310"/>
                  <a:pt x="114665" y="163706"/>
                </a:cubicBezTo>
                <a:cubicBezTo>
                  <a:pt x="115073" y="163814"/>
                  <a:pt x="115166" y="164285"/>
                  <a:pt x="115234" y="164789"/>
                </a:cubicBezTo>
                <a:cubicBezTo>
                  <a:pt x="115469" y="163723"/>
                  <a:pt x="115063" y="162711"/>
                  <a:pt x="114729" y="161712"/>
                </a:cubicBezTo>
                <a:cubicBezTo>
                  <a:pt x="114789" y="162147"/>
                  <a:pt x="114900" y="163014"/>
                  <a:pt x="114957" y="163446"/>
                </a:cubicBezTo>
                <a:cubicBezTo>
                  <a:pt x="114688" y="163372"/>
                  <a:pt x="114150" y="163215"/>
                  <a:pt x="113881" y="163136"/>
                </a:cubicBezTo>
                <a:lnTo>
                  <a:pt x="113848" y="162111"/>
                </a:lnTo>
                <a:cubicBezTo>
                  <a:pt x="113802" y="162649"/>
                  <a:pt x="113756" y="163155"/>
                  <a:pt x="113710" y="163622"/>
                </a:cubicBezTo>
                <a:lnTo>
                  <a:pt x="113473" y="163831"/>
                </a:lnTo>
                <a:cubicBezTo>
                  <a:pt x="112676" y="165193"/>
                  <a:pt x="113297" y="167285"/>
                  <a:pt x="111767" y="168142"/>
                </a:cubicBezTo>
                <a:cubicBezTo>
                  <a:pt x="111275" y="166199"/>
                  <a:pt x="112930" y="164573"/>
                  <a:pt x="112563" y="162630"/>
                </a:cubicBezTo>
                <a:cubicBezTo>
                  <a:pt x="111738" y="164117"/>
                  <a:pt x="112053" y="166310"/>
                  <a:pt x="110636" y="167359"/>
                </a:cubicBezTo>
                <a:cubicBezTo>
                  <a:pt x="110581" y="166506"/>
                  <a:pt x="110881" y="165478"/>
                  <a:pt x="110025" y="164907"/>
                </a:cubicBezTo>
                <a:cubicBezTo>
                  <a:pt x="110016" y="165385"/>
                  <a:pt x="109992" y="166339"/>
                  <a:pt x="109983" y="166812"/>
                </a:cubicBezTo>
                <a:cubicBezTo>
                  <a:pt x="108556" y="166065"/>
                  <a:pt x="108185" y="164342"/>
                  <a:pt x="107350" y="163067"/>
                </a:cubicBezTo>
                <a:cubicBezTo>
                  <a:pt x="106540" y="164815"/>
                  <a:pt x="107369" y="166608"/>
                  <a:pt x="107374" y="168397"/>
                </a:cubicBezTo>
                <a:cubicBezTo>
                  <a:pt x="107157" y="168054"/>
                  <a:pt x="106717" y="167364"/>
                  <a:pt x="106499" y="167020"/>
                </a:cubicBezTo>
                <a:lnTo>
                  <a:pt x="106382" y="166992"/>
                </a:lnTo>
                <a:cubicBezTo>
                  <a:pt x="106358" y="167706"/>
                  <a:pt x="106312" y="168411"/>
                  <a:pt x="106244" y="169101"/>
                </a:cubicBezTo>
                <a:cubicBezTo>
                  <a:pt x="104803" y="167826"/>
                  <a:pt x="105608" y="165625"/>
                  <a:pt x="105057" y="163956"/>
                </a:cubicBezTo>
                <a:cubicBezTo>
                  <a:pt x="104894" y="165383"/>
                  <a:pt x="104954" y="166821"/>
                  <a:pt x="104890" y="168244"/>
                </a:cubicBezTo>
                <a:cubicBezTo>
                  <a:pt x="104899" y="168847"/>
                  <a:pt x="104589" y="169217"/>
                  <a:pt x="103958" y="169353"/>
                </a:cubicBezTo>
                <a:cubicBezTo>
                  <a:pt x="103605" y="167833"/>
                  <a:pt x="104334" y="166363"/>
                  <a:pt x="104219" y="164844"/>
                </a:cubicBezTo>
                <a:cubicBezTo>
                  <a:pt x="103528" y="166271"/>
                  <a:pt x="104274" y="168700"/>
                  <a:pt x="102430" y="169339"/>
                </a:cubicBezTo>
                <a:cubicBezTo>
                  <a:pt x="102754" y="166766"/>
                  <a:pt x="103705" y="164325"/>
                  <a:pt x="104256" y="161789"/>
                </a:cubicBezTo>
                <a:cubicBezTo>
                  <a:pt x="104178" y="162017"/>
                  <a:pt x="104015" y="162466"/>
                  <a:pt x="103936" y="162689"/>
                </a:cubicBezTo>
                <a:cubicBezTo>
                  <a:pt x="103172" y="164458"/>
                  <a:pt x="102379" y="166221"/>
                  <a:pt x="101803" y="168056"/>
                </a:cubicBezTo>
                <a:cubicBezTo>
                  <a:pt x="101599" y="168181"/>
                  <a:pt x="101192" y="168431"/>
                  <a:pt x="100988" y="168556"/>
                </a:cubicBezTo>
                <a:cubicBezTo>
                  <a:pt x="101067" y="166920"/>
                  <a:pt x="101906" y="165502"/>
                  <a:pt x="102458" y="164001"/>
                </a:cubicBezTo>
                <a:cubicBezTo>
                  <a:pt x="101507" y="165238"/>
                  <a:pt x="101096" y="166860"/>
                  <a:pt x="99797" y="167816"/>
                </a:cubicBezTo>
                <a:cubicBezTo>
                  <a:pt x="99547" y="165981"/>
                  <a:pt x="101091" y="164772"/>
                  <a:pt x="101892" y="163321"/>
                </a:cubicBezTo>
                <a:cubicBezTo>
                  <a:pt x="101531" y="163136"/>
                  <a:pt x="101188" y="162918"/>
                  <a:pt x="100854" y="162672"/>
                </a:cubicBezTo>
                <a:lnTo>
                  <a:pt x="101444" y="163590"/>
                </a:lnTo>
                <a:lnTo>
                  <a:pt x="100118" y="163473"/>
                </a:lnTo>
                <a:cubicBezTo>
                  <a:pt x="100424" y="163631"/>
                  <a:pt x="100729" y="163780"/>
                  <a:pt x="101036" y="163922"/>
                </a:cubicBezTo>
                <a:cubicBezTo>
                  <a:pt x="100837" y="164279"/>
                  <a:pt x="100438" y="164993"/>
                  <a:pt x="100239" y="165354"/>
                </a:cubicBezTo>
                <a:cubicBezTo>
                  <a:pt x="99734" y="165623"/>
                  <a:pt x="99228" y="165887"/>
                  <a:pt x="98728" y="166137"/>
                </a:cubicBezTo>
                <a:cubicBezTo>
                  <a:pt x="98742" y="165123"/>
                  <a:pt x="98612" y="164061"/>
                  <a:pt x="97788" y="163338"/>
                </a:cubicBezTo>
                <a:cubicBezTo>
                  <a:pt x="97978" y="164428"/>
                  <a:pt x="98233" y="165488"/>
                  <a:pt x="98344" y="166578"/>
                </a:cubicBezTo>
                <a:cubicBezTo>
                  <a:pt x="97075" y="165831"/>
                  <a:pt x="97195" y="164181"/>
                  <a:pt x="96857" y="162920"/>
                </a:cubicBezTo>
                <a:cubicBezTo>
                  <a:pt x="96566" y="162716"/>
                  <a:pt x="96273" y="162507"/>
                  <a:pt x="95977" y="162290"/>
                </a:cubicBezTo>
                <a:cubicBezTo>
                  <a:pt x="95466" y="164213"/>
                  <a:pt x="95556" y="166211"/>
                  <a:pt x="95624" y="168171"/>
                </a:cubicBezTo>
                <a:lnTo>
                  <a:pt x="95072" y="167739"/>
                </a:lnTo>
                <a:cubicBezTo>
                  <a:pt x="94558" y="166098"/>
                  <a:pt x="95021" y="164272"/>
                  <a:pt x="94956" y="162553"/>
                </a:cubicBezTo>
                <a:cubicBezTo>
                  <a:pt x="94247" y="164450"/>
                  <a:pt x="94980" y="166901"/>
                  <a:pt x="93431" y="168412"/>
                </a:cubicBezTo>
                <a:cubicBezTo>
                  <a:pt x="93162" y="166428"/>
                  <a:pt x="93812" y="164518"/>
                  <a:pt x="94140" y="162586"/>
                </a:cubicBezTo>
                <a:cubicBezTo>
                  <a:pt x="94048" y="162831"/>
                  <a:pt x="93866" y="163323"/>
                  <a:pt x="93779" y="163569"/>
                </a:cubicBezTo>
                <a:cubicBezTo>
                  <a:pt x="93334" y="163466"/>
                  <a:pt x="92880" y="163449"/>
                  <a:pt x="92431" y="163393"/>
                </a:cubicBezTo>
                <a:cubicBezTo>
                  <a:pt x="92564" y="162600"/>
                  <a:pt x="92504" y="161827"/>
                  <a:pt x="92045" y="161102"/>
                </a:cubicBezTo>
                <a:lnTo>
                  <a:pt x="92314" y="162483"/>
                </a:lnTo>
                <a:lnTo>
                  <a:pt x="91730" y="161752"/>
                </a:lnTo>
                <a:cubicBezTo>
                  <a:pt x="91823" y="162303"/>
                  <a:pt x="92431" y="162874"/>
                  <a:pt x="92013" y="163396"/>
                </a:cubicBezTo>
                <a:cubicBezTo>
                  <a:pt x="91007" y="164476"/>
                  <a:pt x="90543" y="166201"/>
                  <a:pt x="88972" y="166584"/>
                </a:cubicBezTo>
                <a:cubicBezTo>
                  <a:pt x="89121" y="165570"/>
                  <a:pt x="89806" y="164791"/>
                  <a:pt x="90339" y="163948"/>
                </a:cubicBezTo>
                <a:cubicBezTo>
                  <a:pt x="89779" y="164342"/>
                  <a:pt x="89260" y="164801"/>
                  <a:pt x="88730" y="165209"/>
                </a:cubicBezTo>
                <a:cubicBezTo>
                  <a:pt x="88415" y="164996"/>
                  <a:pt x="88105" y="164774"/>
                  <a:pt x="87798" y="164537"/>
                </a:cubicBezTo>
                <a:lnTo>
                  <a:pt x="88513" y="164162"/>
                </a:lnTo>
                <a:cubicBezTo>
                  <a:pt x="88331" y="164037"/>
                  <a:pt x="87970" y="163792"/>
                  <a:pt x="87790" y="163667"/>
                </a:cubicBezTo>
                <a:cubicBezTo>
                  <a:pt x="87790" y="164441"/>
                  <a:pt x="87809" y="165205"/>
                  <a:pt x="87785" y="165956"/>
                </a:cubicBezTo>
                <a:cubicBezTo>
                  <a:pt x="86747" y="164556"/>
                  <a:pt x="86491" y="162790"/>
                  <a:pt x="85983" y="161159"/>
                </a:cubicBezTo>
                <a:cubicBezTo>
                  <a:pt x="85830" y="162661"/>
                  <a:pt x="85988" y="164157"/>
                  <a:pt x="86219" y="165635"/>
                </a:cubicBezTo>
                <a:cubicBezTo>
                  <a:pt x="84341" y="164820"/>
                  <a:pt x="85681" y="162238"/>
                  <a:pt x="85116" y="160667"/>
                </a:cubicBezTo>
                <a:cubicBezTo>
                  <a:pt x="84874" y="162396"/>
                  <a:pt x="85292" y="164352"/>
                  <a:pt x="84189" y="165844"/>
                </a:cubicBezTo>
                <a:cubicBezTo>
                  <a:pt x="83425" y="163425"/>
                  <a:pt x="84986" y="160863"/>
                  <a:pt x="83735" y="158526"/>
                </a:cubicBezTo>
                <a:cubicBezTo>
                  <a:pt x="83661" y="158725"/>
                  <a:pt x="83512" y="159132"/>
                  <a:pt x="83439" y="159333"/>
                </a:cubicBezTo>
                <a:cubicBezTo>
                  <a:pt x="83305" y="159814"/>
                  <a:pt x="83188" y="160292"/>
                  <a:pt x="83077" y="160760"/>
                </a:cubicBezTo>
                <a:cubicBezTo>
                  <a:pt x="83216" y="160570"/>
                  <a:pt x="83490" y="160186"/>
                  <a:pt x="83624" y="159991"/>
                </a:cubicBezTo>
                <a:cubicBezTo>
                  <a:pt x="83744" y="159972"/>
                  <a:pt x="83990" y="159939"/>
                  <a:pt x="84110" y="159925"/>
                </a:cubicBezTo>
                <a:cubicBezTo>
                  <a:pt x="83819" y="161673"/>
                  <a:pt x="84012" y="163741"/>
                  <a:pt x="82762" y="165144"/>
                </a:cubicBezTo>
                <a:cubicBezTo>
                  <a:pt x="82724" y="164333"/>
                  <a:pt x="82697" y="163513"/>
                  <a:pt x="82675" y="162687"/>
                </a:cubicBezTo>
                <a:cubicBezTo>
                  <a:pt x="82150" y="163290"/>
                  <a:pt x="81919" y="163994"/>
                  <a:pt x="81984" y="164804"/>
                </a:cubicBezTo>
                <a:cubicBezTo>
                  <a:pt x="80403" y="163998"/>
                  <a:pt x="79329" y="162562"/>
                  <a:pt x="78041" y="161388"/>
                </a:cubicBezTo>
                <a:cubicBezTo>
                  <a:pt x="78620" y="163084"/>
                  <a:pt x="80984" y="163932"/>
                  <a:pt x="80552" y="165908"/>
                </a:cubicBezTo>
                <a:cubicBezTo>
                  <a:pt x="79791" y="165139"/>
                  <a:pt x="79147" y="164258"/>
                  <a:pt x="78378" y="163489"/>
                </a:cubicBezTo>
                <a:cubicBezTo>
                  <a:pt x="78813" y="164489"/>
                  <a:pt x="79384" y="165426"/>
                  <a:pt x="79755" y="166451"/>
                </a:cubicBezTo>
                <a:cubicBezTo>
                  <a:pt x="78073" y="166228"/>
                  <a:pt x="77962" y="164152"/>
                  <a:pt x="77076" y="163021"/>
                </a:cubicBezTo>
                <a:cubicBezTo>
                  <a:pt x="77415" y="164717"/>
                  <a:pt x="78517" y="166214"/>
                  <a:pt x="78378" y="167999"/>
                </a:cubicBezTo>
                <a:cubicBezTo>
                  <a:pt x="77321" y="167222"/>
                  <a:pt x="77182" y="165853"/>
                  <a:pt x="76625" y="164746"/>
                </a:cubicBezTo>
                <a:cubicBezTo>
                  <a:pt x="76834" y="166048"/>
                  <a:pt x="77139" y="167369"/>
                  <a:pt x="76889" y="168681"/>
                </a:cubicBezTo>
                <a:cubicBezTo>
                  <a:pt x="75485" y="167485"/>
                  <a:pt x="76300" y="165401"/>
                  <a:pt x="75498" y="163903"/>
                </a:cubicBezTo>
                <a:cubicBezTo>
                  <a:pt x="75224" y="165651"/>
                  <a:pt x="75531" y="167439"/>
                  <a:pt x="75137" y="169164"/>
                </a:cubicBezTo>
                <a:cubicBezTo>
                  <a:pt x="73821" y="167718"/>
                  <a:pt x="74827" y="165632"/>
                  <a:pt x="74590" y="163900"/>
                </a:cubicBezTo>
                <a:cubicBezTo>
                  <a:pt x="74141" y="165452"/>
                  <a:pt x="74076" y="167210"/>
                  <a:pt x="72913" y="168441"/>
                </a:cubicBezTo>
                <a:cubicBezTo>
                  <a:pt x="72672" y="166740"/>
                  <a:pt x="73497" y="165202"/>
                  <a:pt x="73799" y="163566"/>
                </a:cubicBezTo>
                <a:cubicBezTo>
                  <a:pt x="72910" y="164789"/>
                  <a:pt x="72747" y="166476"/>
                  <a:pt x="71495" y="167417"/>
                </a:cubicBezTo>
                <a:cubicBezTo>
                  <a:pt x="71471" y="166180"/>
                  <a:pt x="72014" y="165058"/>
                  <a:pt x="72389" y="163903"/>
                </a:cubicBezTo>
                <a:cubicBezTo>
                  <a:pt x="71661" y="164784"/>
                  <a:pt x="71166" y="165887"/>
                  <a:pt x="70122" y="166452"/>
                </a:cubicBezTo>
                <a:cubicBezTo>
                  <a:pt x="70128" y="164923"/>
                  <a:pt x="71305" y="163884"/>
                  <a:pt x="72000" y="162637"/>
                </a:cubicBezTo>
                <a:cubicBezTo>
                  <a:pt x="71152" y="163431"/>
                  <a:pt x="70424" y="164344"/>
                  <a:pt x="69554" y="165103"/>
                </a:cubicBezTo>
                <a:cubicBezTo>
                  <a:pt x="68312" y="163499"/>
                  <a:pt x="67543" y="161585"/>
                  <a:pt x="66198" y="160051"/>
                </a:cubicBezTo>
                <a:lnTo>
                  <a:pt x="65864" y="160282"/>
                </a:lnTo>
                <a:lnTo>
                  <a:pt x="65614" y="160491"/>
                </a:lnTo>
                <a:cubicBezTo>
                  <a:pt x="65326" y="162757"/>
                  <a:pt x="67125" y="164635"/>
                  <a:pt x="67138" y="166888"/>
                </a:cubicBezTo>
                <a:cubicBezTo>
                  <a:pt x="65326" y="166336"/>
                  <a:pt x="65836" y="163811"/>
                  <a:pt x="65192" y="162368"/>
                </a:cubicBezTo>
                <a:lnTo>
                  <a:pt x="65021" y="162156"/>
                </a:lnTo>
                <a:cubicBezTo>
                  <a:pt x="64937" y="161920"/>
                  <a:pt x="64771" y="161442"/>
                  <a:pt x="64687" y="161202"/>
                </a:cubicBezTo>
                <a:cubicBezTo>
                  <a:pt x="64168" y="162547"/>
                  <a:pt x="64127" y="163996"/>
                  <a:pt x="64186" y="165411"/>
                </a:cubicBezTo>
                <a:cubicBezTo>
                  <a:pt x="64056" y="166221"/>
                  <a:pt x="64557" y="167612"/>
                  <a:pt x="63352" y="167775"/>
                </a:cubicBezTo>
                <a:cubicBezTo>
                  <a:pt x="62996" y="165759"/>
                  <a:pt x="63667" y="163734"/>
                  <a:pt x="63347" y="161712"/>
                </a:cubicBezTo>
                <a:cubicBezTo>
                  <a:pt x="63189" y="163876"/>
                  <a:pt x="63575" y="166500"/>
                  <a:pt x="61828" y="168131"/>
                </a:cubicBezTo>
                <a:cubicBezTo>
                  <a:pt x="61841" y="167539"/>
                  <a:pt x="61869" y="166351"/>
                  <a:pt x="61882" y="165759"/>
                </a:cubicBezTo>
                <a:cubicBezTo>
                  <a:pt x="61730" y="165832"/>
                  <a:pt x="61418" y="165986"/>
                  <a:pt x="61260" y="166065"/>
                </a:cubicBezTo>
                <a:cubicBezTo>
                  <a:pt x="61252" y="166913"/>
                  <a:pt x="60625" y="167395"/>
                  <a:pt x="60046" y="167864"/>
                </a:cubicBezTo>
                <a:cubicBezTo>
                  <a:pt x="60162" y="166345"/>
                  <a:pt x="60793" y="164953"/>
                  <a:pt x="61380" y="163568"/>
                </a:cubicBezTo>
                <a:cubicBezTo>
                  <a:pt x="61672" y="164345"/>
                  <a:pt x="61840" y="165157"/>
                  <a:pt x="62136" y="165921"/>
                </a:cubicBezTo>
                <a:cubicBezTo>
                  <a:pt x="62256" y="164698"/>
                  <a:pt x="62470" y="163456"/>
                  <a:pt x="62497" y="162214"/>
                </a:cubicBezTo>
                <a:cubicBezTo>
                  <a:pt x="62413" y="162641"/>
                  <a:pt x="62247" y="163502"/>
                  <a:pt x="62163" y="163929"/>
                </a:cubicBezTo>
                <a:cubicBezTo>
                  <a:pt x="61946" y="163660"/>
                  <a:pt x="61728" y="163386"/>
                  <a:pt x="61511" y="163100"/>
                </a:cubicBezTo>
                <a:cubicBezTo>
                  <a:pt x="60514" y="164333"/>
                  <a:pt x="60144" y="166122"/>
                  <a:pt x="58595" y="166821"/>
                </a:cubicBezTo>
                <a:cubicBezTo>
                  <a:pt x="58818" y="165620"/>
                  <a:pt x="59462" y="164563"/>
                  <a:pt x="60157" y="163573"/>
                </a:cubicBezTo>
                <a:cubicBezTo>
                  <a:pt x="60690" y="162826"/>
                  <a:pt x="61326" y="162173"/>
                  <a:pt x="61923" y="161469"/>
                </a:cubicBezTo>
                <a:cubicBezTo>
                  <a:pt x="61543" y="161460"/>
                  <a:pt x="60959" y="161849"/>
                  <a:pt x="60747" y="161344"/>
                </a:cubicBezTo>
                <a:cubicBezTo>
                  <a:pt x="60390" y="160825"/>
                  <a:pt x="60005" y="160116"/>
                  <a:pt x="59486" y="161154"/>
                </a:cubicBezTo>
                <a:cubicBezTo>
                  <a:pt x="59198" y="160904"/>
                  <a:pt x="58915" y="160643"/>
                  <a:pt x="58627" y="160376"/>
                </a:cubicBezTo>
                <a:cubicBezTo>
                  <a:pt x="59016" y="160205"/>
                  <a:pt x="59796" y="159857"/>
                  <a:pt x="60185" y="159680"/>
                </a:cubicBezTo>
                <a:cubicBezTo>
                  <a:pt x="60277" y="158762"/>
                  <a:pt x="60041" y="157873"/>
                  <a:pt x="59517" y="157099"/>
                </a:cubicBezTo>
                <a:cubicBezTo>
                  <a:pt x="59544" y="157673"/>
                  <a:pt x="59655" y="158221"/>
                  <a:pt x="59856" y="158735"/>
                </a:cubicBezTo>
                <a:cubicBezTo>
                  <a:pt x="59897" y="158952"/>
                  <a:pt x="59986" y="159384"/>
                  <a:pt x="60027" y="159597"/>
                </a:cubicBezTo>
                <a:cubicBezTo>
                  <a:pt x="58442" y="160064"/>
                  <a:pt x="57154" y="161178"/>
                  <a:pt x="55581" y="161687"/>
                </a:cubicBezTo>
                <a:cubicBezTo>
                  <a:pt x="54835" y="160292"/>
                  <a:pt x="55044" y="158706"/>
                  <a:pt x="55165" y="157191"/>
                </a:cubicBezTo>
                <a:lnTo>
                  <a:pt x="54929" y="157238"/>
                </a:lnTo>
                <a:cubicBezTo>
                  <a:pt x="54780" y="158646"/>
                  <a:pt x="55092" y="160556"/>
                  <a:pt x="53630" y="161352"/>
                </a:cubicBezTo>
                <a:cubicBezTo>
                  <a:pt x="53617" y="160241"/>
                  <a:pt x="53815" y="159141"/>
                  <a:pt x="53894" y="158020"/>
                </a:cubicBezTo>
                <a:cubicBezTo>
                  <a:pt x="53370" y="159151"/>
                  <a:pt x="53226" y="160486"/>
                  <a:pt x="52220" y="161330"/>
                </a:cubicBezTo>
                <a:cubicBezTo>
                  <a:pt x="51984" y="159670"/>
                  <a:pt x="52957" y="158216"/>
                  <a:pt x="53315" y="156640"/>
                </a:cubicBezTo>
                <a:cubicBezTo>
                  <a:pt x="52513" y="158156"/>
                  <a:pt x="52040" y="159949"/>
                  <a:pt x="50576" y="160982"/>
                </a:cubicBezTo>
                <a:cubicBezTo>
                  <a:pt x="50706" y="159931"/>
                  <a:pt x="51146" y="158961"/>
                  <a:pt x="51521" y="157969"/>
                </a:cubicBezTo>
                <a:cubicBezTo>
                  <a:pt x="50660" y="158947"/>
                  <a:pt x="49926" y="160102"/>
                  <a:pt x="48708" y="160657"/>
                </a:cubicBezTo>
                <a:cubicBezTo>
                  <a:pt x="48907" y="158803"/>
                  <a:pt x="50627" y="157760"/>
                  <a:pt x="51535" y="156268"/>
                </a:cubicBezTo>
                <a:cubicBezTo>
                  <a:pt x="50209" y="157496"/>
                  <a:pt x="49018" y="158988"/>
                  <a:pt x="47211" y="159518"/>
                </a:cubicBezTo>
                <a:cubicBezTo>
                  <a:pt x="47299" y="157697"/>
                  <a:pt x="49510" y="157548"/>
                  <a:pt x="50339" y="156181"/>
                </a:cubicBezTo>
                <a:cubicBezTo>
                  <a:pt x="49013" y="156806"/>
                  <a:pt x="47763" y="157664"/>
                  <a:pt x="46260" y="157775"/>
                </a:cubicBezTo>
                <a:cubicBezTo>
                  <a:pt x="47021" y="156289"/>
                  <a:pt x="48959" y="156218"/>
                  <a:pt x="50233" y="155319"/>
                </a:cubicBezTo>
                <a:cubicBezTo>
                  <a:pt x="48635" y="155374"/>
                  <a:pt x="47216" y="156270"/>
                  <a:pt x="45613" y="156283"/>
                </a:cubicBezTo>
                <a:cubicBezTo>
                  <a:pt x="46762" y="154517"/>
                  <a:pt x="49246" y="155004"/>
                  <a:pt x="50980" y="154198"/>
                </a:cubicBezTo>
                <a:cubicBezTo>
                  <a:pt x="50581" y="154027"/>
                  <a:pt x="50183" y="153837"/>
                  <a:pt x="49798" y="153625"/>
                </a:cubicBezTo>
                <a:cubicBezTo>
                  <a:pt x="48719" y="153380"/>
                  <a:pt x="46860" y="154010"/>
                  <a:pt x="46349" y="152818"/>
                </a:cubicBezTo>
                <a:cubicBezTo>
                  <a:pt x="47633" y="152725"/>
                  <a:pt x="48923" y="152864"/>
                  <a:pt x="50206" y="152734"/>
                </a:cubicBezTo>
                <a:cubicBezTo>
                  <a:pt x="49018" y="152410"/>
                  <a:pt x="47281" y="153304"/>
                  <a:pt x="46673" y="151774"/>
                </a:cubicBezTo>
                <a:cubicBezTo>
                  <a:pt x="47489" y="151826"/>
                  <a:pt x="48309" y="151886"/>
                  <a:pt x="49125" y="151983"/>
                </a:cubicBezTo>
                <a:cubicBezTo>
                  <a:pt x="48434" y="151788"/>
                  <a:pt x="47809" y="151423"/>
                  <a:pt x="47304" y="150908"/>
                </a:cubicBezTo>
                <a:cubicBezTo>
                  <a:pt x="48717" y="150157"/>
                  <a:pt x="50135" y="151264"/>
                  <a:pt x="51562" y="151459"/>
                </a:cubicBezTo>
                <a:cubicBezTo>
                  <a:pt x="50247" y="150913"/>
                  <a:pt x="48851" y="150570"/>
                  <a:pt x="47576" y="149921"/>
                </a:cubicBezTo>
                <a:cubicBezTo>
                  <a:pt x="45764" y="148633"/>
                  <a:pt x="43178" y="150181"/>
                  <a:pt x="42709" y="152163"/>
                </a:cubicBezTo>
                <a:cubicBezTo>
                  <a:pt x="42510" y="152201"/>
                  <a:pt x="42103" y="152280"/>
                  <a:pt x="41899" y="152321"/>
                </a:cubicBezTo>
                <a:cubicBezTo>
                  <a:pt x="42163" y="151380"/>
                  <a:pt x="42312" y="150296"/>
                  <a:pt x="43103" y="149614"/>
                </a:cubicBezTo>
                <a:cubicBezTo>
                  <a:pt x="43807" y="148989"/>
                  <a:pt x="44794" y="148965"/>
                  <a:pt x="45666" y="148734"/>
                </a:cubicBezTo>
                <a:cubicBezTo>
                  <a:pt x="46240" y="146973"/>
                  <a:pt x="45981" y="145044"/>
                  <a:pt x="46291" y="143214"/>
                </a:cubicBezTo>
                <a:lnTo>
                  <a:pt x="45921" y="144559"/>
                </a:lnTo>
                <a:cubicBezTo>
                  <a:pt x="45652" y="144118"/>
                  <a:pt x="45378" y="143673"/>
                  <a:pt x="45082" y="143229"/>
                </a:cubicBezTo>
                <a:lnTo>
                  <a:pt x="45606" y="144327"/>
                </a:lnTo>
                <a:cubicBezTo>
                  <a:pt x="45231" y="144355"/>
                  <a:pt x="44475" y="144415"/>
                  <a:pt x="44100" y="144444"/>
                </a:cubicBezTo>
                <a:lnTo>
                  <a:pt x="44424" y="143132"/>
                </a:lnTo>
                <a:cubicBezTo>
                  <a:pt x="43859" y="143646"/>
                  <a:pt x="44266" y="145059"/>
                  <a:pt x="43283" y="144985"/>
                </a:cubicBezTo>
                <a:cubicBezTo>
                  <a:pt x="44169" y="146111"/>
                  <a:pt x="42389" y="145885"/>
                  <a:pt x="41859" y="146260"/>
                </a:cubicBezTo>
                <a:cubicBezTo>
                  <a:pt x="41924" y="145542"/>
                  <a:pt x="42346" y="144898"/>
                  <a:pt x="42688" y="144257"/>
                </a:cubicBezTo>
                <a:cubicBezTo>
                  <a:pt x="42193" y="144716"/>
                  <a:pt x="41674" y="145323"/>
                  <a:pt x="40927" y="144966"/>
                </a:cubicBezTo>
                <a:cubicBezTo>
                  <a:pt x="40547" y="144100"/>
                  <a:pt x="40384" y="143159"/>
                  <a:pt x="40069" y="142255"/>
                </a:cubicBezTo>
                <a:cubicBezTo>
                  <a:pt x="39990" y="143348"/>
                  <a:pt x="40037" y="144437"/>
                  <a:pt x="39838" y="145503"/>
                </a:cubicBezTo>
                <a:cubicBezTo>
                  <a:pt x="38452" y="144918"/>
                  <a:pt x="39468" y="142926"/>
                  <a:pt x="39273" y="141739"/>
                </a:cubicBezTo>
                <a:cubicBezTo>
                  <a:pt x="39560" y="141684"/>
                  <a:pt x="40139" y="141576"/>
                  <a:pt x="40427" y="141521"/>
                </a:cubicBezTo>
                <a:cubicBezTo>
                  <a:pt x="40052" y="141549"/>
                  <a:pt x="39297" y="141605"/>
                  <a:pt x="38921" y="141633"/>
                </a:cubicBezTo>
                <a:cubicBezTo>
                  <a:pt x="39019" y="140668"/>
                  <a:pt x="39074" y="139676"/>
                  <a:pt x="39389" y="138736"/>
                </a:cubicBezTo>
                <a:cubicBezTo>
                  <a:pt x="39207" y="138815"/>
                  <a:pt x="38846" y="138972"/>
                  <a:pt x="38666" y="139051"/>
                </a:cubicBezTo>
                <a:cubicBezTo>
                  <a:pt x="38532" y="138926"/>
                  <a:pt x="38258" y="138671"/>
                  <a:pt x="38120" y="138546"/>
                </a:cubicBezTo>
                <a:cubicBezTo>
                  <a:pt x="38212" y="139065"/>
                  <a:pt x="38380" y="139546"/>
                  <a:pt x="38611" y="139992"/>
                </a:cubicBezTo>
                <a:cubicBezTo>
                  <a:pt x="39014" y="141451"/>
                  <a:pt x="38793" y="143079"/>
                  <a:pt x="38639" y="144579"/>
                </a:cubicBezTo>
                <a:cubicBezTo>
                  <a:pt x="38699" y="145177"/>
                  <a:pt x="37481" y="146210"/>
                  <a:pt x="37549" y="145001"/>
                </a:cubicBezTo>
                <a:cubicBezTo>
                  <a:pt x="37642" y="143712"/>
                  <a:pt x="37995" y="142446"/>
                  <a:pt x="37902" y="141136"/>
                </a:cubicBezTo>
                <a:cubicBezTo>
                  <a:pt x="37549" y="141280"/>
                  <a:pt x="37198" y="141391"/>
                  <a:pt x="36845" y="141511"/>
                </a:cubicBezTo>
                <a:cubicBezTo>
                  <a:pt x="36780" y="143199"/>
                  <a:pt x="35622" y="144723"/>
                  <a:pt x="34556" y="145970"/>
                </a:cubicBezTo>
                <a:cubicBezTo>
                  <a:pt x="34214" y="143829"/>
                  <a:pt x="36030" y="142253"/>
                  <a:pt x="36600" y="140320"/>
                </a:cubicBezTo>
                <a:cubicBezTo>
                  <a:pt x="35349" y="141951"/>
                  <a:pt x="34673" y="144136"/>
                  <a:pt x="32711" y="145117"/>
                </a:cubicBezTo>
                <a:cubicBezTo>
                  <a:pt x="32860" y="143625"/>
                  <a:pt x="33981" y="142582"/>
                  <a:pt x="34746" y="141381"/>
                </a:cubicBezTo>
                <a:cubicBezTo>
                  <a:pt x="33662" y="142253"/>
                  <a:pt x="32708" y="143308"/>
                  <a:pt x="31409" y="143865"/>
                </a:cubicBezTo>
                <a:cubicBezTo>
                  <a:pt x="31396" y="142484"/>
                  <a:pt x="32722" y="141849"/>
                  <a:pt x="33564" y="140982"/>
                </a:cubicBezTo>
                <a:cubicBezTo>
                  <a:pt x="33996" y="140661"/>
                  <a:pt x="34426" y="140329"/>
                  <a:pt x="34839" y="139968"/>
                </a:cubicBezTo>
                <a:cubicBezTo>
                  <a:pt x="33304" y="140723"/>
                  <a:pt x="32062" y="141979"/>
                  <a:pt x="30426" y="142525"/>
                </a:cubicBezTo>
                <a:cubicBezTo>
                  <a:pt x="30638" y="141857"/>
                  <a:pt x="30904" y="141191"/>
                  <a:pt x="31140" y="140514"/>
                </a:cubicBezTo>
                <a:cubicBezTo>
                  <a:pt x="30849" y="140742"/>
                  <a:pt x="30265" y="141191"/>
                  <a:pt x="29972" y="141413"/>
                </a:cubicBezTo>
                <a:cubicBezTo>
                  <a:pt x="29539" y="139921"/>
                  <a:pt x="29823" y="138388"/>
                  <a:pt x="30047" y="136877"/>
                </a:cubicBezTo>
                <a:cubicBezTo>
                  <a:pt x="29845" y="137525"/>
                  <a:pt x="29292" y="137734"/>
                  <a:pt x="28934" y="136903"/>
                </a:cubicBezTo>
                <a:cubicBezTo>
                  <a:pt x="28165" y="138446"/>
                  <a:pt x="27920" y="140531"/>
                  <a:pt x="26241" y="141384"/>
                </a:cubicBezTo>
                <a:cubicBezTo>
                  <a:pt x="26282" y="141018"/>
                  <a:pt x="26366" y="140295"/>
                  <a:pt x="26407" y="139928"/>
                </a:cubicBezTo>
                <a:cubicBezTo>
                  <a:pt x="26040" y="140091"/>
                  <a:pt x="25314" y="140410"/>
                  <a:pt x="24947" y="140572"/>
                </a:cubicBezTo>
                <a:cubicBezTo>
                  <a:pt x="25124" y="140132"/>
                  <a:pt x="25485" y="139251"/>
                  <a:pt x="25662" y="138811"/>
                </a:cubicBezTo>
                <a:cubicBezTo>
                  <a:pt x="25167" y="139034"/>
                  <a:pt x="24170" y="139479"/>
                  <a:pt x="23673" y="139700"/>
                </a:cubicBezTo>
                <a:cubicBezTo>
                  <a:pt x="23839" y="138385"/>
                  <a:pt x="24929" y="137597"/>
                  <a:pt x="25986" y="136966"/>
                </a:cubicBezTo>
                <a:cubicBezTo>
                  <a:pt x="25773" y="136860"/>
                  <a:pt x="25341" y="136646"/>
                  <a:pt x="25127" y="136540"/>
                </a:cubicBezTo>
                <a:lnTo>
                  <a:pt x="24432" y="136140"/>
                </a:lnTo>
                <a:lnTo>
                  <a:pt x="25698" y="136271"/>
                </a:lnTo>
                <a:cubicBezTo>
                  <a:pt x="25415" y="136151"/>
                  <a:pt x="24855" y="135909"/>
                  <a:pt x="24576" y="135784"/>
                </a:cubicBezTo>
                <a:cubicBezTo>
                  <a:pt x="24817" y="135436"/>
                  <a:pt x="25103" y="135116"/>
                  <a:pt x="25442" y="134825"/>
                </a:cubicBezTo>
                <a:cubicBezTo>
                  <a:pt x="24929" y="135029"/>
                  <a:pt x="24363" y="135080"/>
                  <a:pt x="23923" y="135428"/>
                </a:cubicBezTo>
                <a:cubicBezTo>
                  <a:pt x="23140" y="135553"/>
                  <a:pt x="22352" y="135632"/>
                  <a:pt x="21564" y="135673"/>
                </a:cubicBezTo>
                <a:cubicBezTo>
                  <a:pt x="21694" y="133903"/>
                  <a:pt x="24173" y="134504"/>
                  <a:pt x="25396" y="134241"/>
                </a:cubicBezTo>
                <a:lnTo>
                  <a:pt x="25410" y="134037"/>
                </a:lnTo>
                <a:cubicBezTo>
                  <a:pt x="24098" y="134088"/>
                  <a:pt x="22787" y="134268"/>
                  <a:pt x="21475" y="134134"/>
                </a:cubicBezTo>
                <a:cubicBezTo>
                  <a:pt x="22856" y="132507"/>
                  <a:pt x="25160" y="133764"/>
                  <a:pt x="26967" y="133292"/>
                </a:cubicBezTo>
                <a:cubicBezTo>
                  <a:pt x="25359" y="132981"/>
                  <a:pt x="23505" y="133389"/>
                  <a:pt x="22129" y="132313"/>
                </a:cubicBezTo>
                <a:cubicBezTo>
                  <a:pt x="22407" y="132221"/>
                  <a:pt x="22972" y="132039"/>
                  <a:pt x="23255" y="131947"/>
                </a:cubicBezTo>
                <a:cubicBezTo>
                  <a:pt x="23162" y="131743"/>
                  <a:pt x="22977" y="131325"/>
                  <a:pt x="22885" y="131121"/>
                </a:cubicBezTo>
                <a:cubicBezTo>
                  <a:pt x="23510" y="131088"/>
                  <a:pt x="24135" y="131037"/>
                  <a:pt x="24762" y="130982"/>
                </a:cubicBezTo>
                <a:cubicBezTo>
                  <a:pt x="24053" y="130754"/>
                  <a:pt x="23279" y="130583"/>
                  <a:pt x="22862" y="129884"/>
                </a:cubicBezTo>
                <a:cubicBezTo>
                  <a:pt x="20939" y="130186"/>
                  <a:pt x="18580" y="131270"/>
                  <a:pt x="18998" y="133620"/>
                </a:cubicBezTo>
                <a:cubicBezTo>
                  <a:pt x="18169" y="133264"/>
                  <a:pt x="18061" y="132229"/>
                  <a:pt x="18408" y="131488"/>
                </a:cubicBezTo>
                <a:cubicBezTo>
                  <a:pt x="19789" y="129884"/>
                  <a:pt x="22020" y="128781"/>
                  <a:pt x="24146" y="129416"/>
                </a:cubicBezTo>
                <a:cubicBezTo>
                  <a:pt x="26611" y="128068"/>
                  <a:pt x="29494" y="128397"/>
                  <a:pt x="32163" y="127822"/>
                </a:cubicBezTo>
                <a:cubicBezTo>
                  <a:pt x="32780" y="127672"/>
                  <a:pt x="33873" y="127914"/>
                  <a:pt x="33804" y="128711"/>
                </a:cubicBezTo>
                <a:cubicBezTo>
                  <a:pt x="33290" y="129392"/>
                  <a:pt x="32706" y="130013"/>
                  <a:pt x="32160" y="130653"/>
                </a:cubicBezTo>
                <a:cubicBezTo>
                  <a:pt x="33032" y="131354"/>
                  <a:pt x="33583" y="132313"/>
                  <a:pt x="34227" y="133194"/>
                </a:cubicBezTo>
                <a:cubicBezTo>
                  <a:pt x="35980" y="133579"/>
                  <a:pt x="37791" y="133686"/>
                  <a:pt x="39521" y="134191"/>
                </a:cubicBezTo>
                <a:cubicBezTo>
                  <a:pt x="40379" y="133441"/>
                  <a:pt x="39285" y="132843"/>
                  <a:pt x="38858" y="132235"/>
                </a:cubicBezTo>
                <a:cubicBezTo>
                  <a:pt x="38241" y="132892"/>
                  <a:pt x="37565" y="132605"/>
                  <a:pt x="36926" y="132169"/>
                </a:cubicBezTo>
                <a:cubicBezTo>
                  <a:pt x="36573" y="132276"/>
                  <a:pt x="36221" y="132373"/>
                  <a:pt x="35874" y="132457"/>
                </a:cubicBezTo>
                <a:cubicBezTo>
                  <a:pt x="35754" y="132291"/>
                  <a:pt x="35521" y="131952"/>
                  <a:pt x="35401" y="131781"/>
                </a:cubicBezTo>
                <a:cubicBezTo>
                  <a:pt x="34632" y="131748"/>
                  <a:pt x="33760" y="131739"/>
                  <a:pt x="33885" y="130710"/>
                </a:cubicBezTo>
                <a:cubicBezTo>
                  <a:pt x="35654" y="130909"/>
                  <a:pt x="37338" y="131596"/>
                  <a:pt x="39154" y="131512"/>
                </a:cubicBezTo>
                <a:cubicBezTo>
                  <a:pt x="39353" y="131099"/>
                  <a:pt x="39557" y="130677"/>
                  <a:pt x="39766" y="130251"/>
                </a:cubicBezTo>
                <a:cubicBezTo>
                  <a:pt x="38668" y="130191"/>
                  <a:pt x="36864" y="131224"/>
                  <a:pt x="36508" y="129569"/>
                </a:cubicBezTo>
                <a:cubicBezTo>
                  <a:pt x="37193" y="129574"/>
                  <a:pt x="37875" y="129583"/>
                  <a:pt x="38562" y="129596"/>
                </a:cubicBezTo>
                <a:cubicBezTo>
                  <a:pt x="37839" y="129463"/>
                  <a:pt x="37121" y="129308"/>
                  <a:pt x="36412" y="129115"/>
                </a:cubicBezTo>
                <a:cubicBezTo>
                  <a:pt x="36055" y="129476"/>
                  <a:pt x="35689" y="129816"/>
                  <a:pt x="35313" y="130131"/>
                </a:cubicBezTo>
                <a:cubicBezTo>
                  <a:pt x="34651" y="129620"/>
                  <a:pt x="34767" y="128685"/>
                  <a:pt x="34493" y="127957"/>
                </a:cubicBezTo>
                <a:lnTo>
                  <a:pt x="35874" y="128217"/>
                </a:lnTo>
                <a:cubicBezTo>
                  <a:pt x="34371" y="127647"/>
                  <a:pt x="32746" y="127671"/>
                  <a:pt x="31207" y="127234"/>
                </a:cubicBezTo>
                <a:cubicBezTo>
                  <a:pt x="30966" y="127373"/>
                  <a:pt x="30489" y="127655"/>
                  <a:pt x="30253" y="127799"/>
                </a:cubicBezTo>
                <a:cubicBezTo>
                  <a:pt x="29395" y="126895"/>
                  <a:pt x="28315" y="127383"/>
                  <a:pt x="27329" y="127720"/>
                </a:cubicBezTo>
                <a:cubicBezTo>
                  <a:pt x="27454" y="127400"/>
                  <a:pt x="27699" y="126770"/>
                  <a:pt x="27820" y="126451"/>
                </a:cubicBezTo>
                <a:cubicBezTo>
                  <a:pt x="26453" y="126549"/>
                  <a:pt x="25122" y="126864"/>
                  <a:pt x="23765" y="127011"/>
                </a:cubicBezTo>
                <a:cubicBezTo>
                  <a:pt x="24684" y="125755"/>
                  <a:pt x="26453" y="125560"/>
                  <a:pt x="27844" y="126028"/>
                </a:cubicBezTo>
                <a:cubicBezTo>
                  <a:pt x="28317" y="126066"/>
                  <a:pt x="28924" y="126585"/>
                  <a:pt x="29328" y="126083"/>
                </a:cubicBezTo>
                <a:cubicBezTo>
                  <a:pt x="29796" y="125411"/>
                  <a:pt x="30339" y="126143"/>
                  <a:pt x="30784" y="126403"/>
                </a:cubicBezTo>
                <a:cubicBezTo>
                  <a:pt x="34238" y="126365"/>
                  <a:pt x="37277" y="128234"/>
                  <a:pt x="40646" y="128669"/>
                </a:cubicBezTo>
                <a:cubicBezTo>
                  <a:pt x="42073" y="130760"/>
                  <a:pt x="44665" y="130718"/>
                  <a:pt x="46922" y="130556"/>
                </a:cubicBezTo>
                <a:cubicBezTo>
                  <a:pt x="47718" y="129999"/>
                  <a:pt x="48441" y="129257"/>
                  <a:pt x="48803" y="128330"/>
                </a:cubicBezTo>
                <a:cubicBezTo>
                  <a:pt x="48381" y="128729"/>
                  <a:pt x="48001" y="129165"/>
                  <a:pt x="47667" y="129629"/>
                </a:cubicBezTo>
                <a:cubicBezTo>
                  <a:pt x="46670" y="127631"/>
                  <a:pt x="47449" y="125281"/>
                  <a:pt x="46564" y="123215"/>
                </a:cubicBezTo>
                <a:cubicBezTo>
                  <a:pt x="46610" y="124935"/>
                  <a:pt x="46971" y="126672"/>
                  <a:pt x="46588" y="128368"/>
                </a:cubicBezTo>
                <a:cubicBezTo>
                  <a:pt x="46495" y="129175"/>
                  <a:pt x="45990" y="129828"/>
                  <a:pt x="45142" y="129828"/>
                </a:cubicBezTo>
                <a:cubicBezTo>
                  <a:pt x="45280" y="129605"/>
                  <a:pt x="45555" y="129159"/>
                  <a:pt x="45688" y="128933"/>
                </a:cubicBezTo>
                <a:cubicBezTo>
                  <a:pt x="45851" y="128140"/>
                  <a:pt x="46044" y="127357"/>
                  <a:pt x="46134" y="126533"/>
                </a:cubicBezTo>
                <a:cubicBezTo>
                  <a:pt x="45606" y="124860"/>
                  <a:pt x="45174" y="123155"/>
                  <a:pt x="44772" y="121440"/>
                </a:cubicBezTo>
                <a:cubicBezTo>
                  <a:pt x="44722" y="121975"/>
                  <a:pt x="44391" y="122134"/>
                  <a:pt x="43990" y="122213"/>
                </a:cubicBezTo>
                <a:cubicBezTo>
                  <a:pt x="44050" y="122216"/>
                  <a:pt x="44109" y="122218"/>
                  <a:pt x="44172" y="122228"/>
                </a:cubicBezTo>
                <a:cubicBezTo>
                  <a:pt x="43403" y="122826"/>
                  <a:pt x="43096" y="123511"/>
                  <a:pt x="43264" y="124286"/>
                </a:cubicBezTo>
                <a:cubicBezTo>
                  <a:pt x="43315" y="123647"/>
                  <a:pt x="43571" y="123182"/>
                  <a:pt x="44025" y="122891"/>
                </a:cubicBezTo>
                <a:cubicBezTo>
                  <a:pt x="44628" y="124926"/>
                  <a:pt x="43372" y="126854"/>
                  <a:pt x="42204" y="128402"/>
                </a:cubicBezTo>
                <a:cubicBezTo>
                  <a:pt x="42046" y="128096"/>
                  <a:pt x="41726" y="127489"/>
                  <a:pt x="41568" y="127183"/>
                </a:cubicBezTo>
                <a:lnTo>
                  <a:pt x="40710" y="127335"/>
                </a:lnTo>
                <a:cubicBezTo>
                  <a:pt x="41178" y="126422"/>
                  <a:pt x="41762" y="125550"/>
                  <a:pt x="42322" y="124674"/>
                </a:cubicBezTo>
                <a:cubicBezTo>
                  <a:pt x="41669" y="125310"/>
                  <a:pt x="41034" y="125958"/>
                  <a:pt x="40297" y="126482"/>
                </a:cubicBezTo>
                <a:cubicBezTo>
                  <a:pt x="40297" y="126172"/>
                  <a:pt x="40302" y="125545"/>
                  <a:pt x="40302" y="125231"/>
                </a:cubicBezTo>
                <a:cubicBezTo>
                  <a:pt x="39737" y="125259"/>
                  <a:pt x="39177" y="125272"/>
                  <a:pt x="38611" y="125278"/>
                </a:cubicBezTo>
                <a:cubicBezTo>
                  <a:pt x="38329" y="124424"/>
                  <a:pt x="38051" y="123590"/>
                  <a:pt x="37717" y="122742"/>
                </a:cubicBezTo>
                <a:cubicBezTo>
                  <a:pt x="37995" y="122672"/>
                  <a:pt x="38551" y="122530"/>
                  <a:pt x="38829" y="122454"/>
                </a:cubicBezTo>
                <a:cubicBezTo>
                  <a:pt x="38185" y="122125"/>
                  <a:pt x="37541" y="121759"/>
                  <a:pt x="37263" y="121041"/>
                </a:cubicBezTo>
                <a:cubicBezTo>
                  <a:pt x="37129" y="121106"/>
                  <a:pt x="36864" y="121240"/>
                  <a:pt x="36730" y="121305"/>
                </a:cubicBezTo>
                <a:cubicBezTo>
                  <a:pt x="36929" y="121699"/>
                  <a:pt x="37337" y="122487"/>
                  <a:pt x="37537" y="122881"/>
                </a:cubicBezTo>
                <a:cubicBezTo>
                  <a:pt x="36662" y="123234"/>
                  <a:pt x="35971" y="122636"/>
                  <a:pt x="35442" y="122014"/>
                </a:cubicBezTo>
                <a:cubicBezTo>
                  <a:pt x="35433" y="123544"/>
                  <a:pt x="36165" y="125541"/>
                  <a:pt x="34789" y="126658"/>
                </a:cubicBezTo>
                <a:cubicBezTo>
                  <a:pt x="34558" y="125055"/>
                  <a:pt x="34849" y="123321"/>
                  <a:pt x="34094" y="121810"/>
                </a:cubicBezTo>
                <a:cubicBezTo>
                  <a:pt x="34303" y="123405"/>
                  <a:pt x="35137" y="125471"/>
                  <a:pt x="33491" y="126588"/>
                </a:cubicBezTo>
                <a:cubicBezTo>
                  <a:pt x="33472" y="126227"/>
                  <a:pt x="33439" y="125509"/>
                  <a:pt x="33420" y="125147"/>
                </a:cubicBezTo>
                <a:cubicBezTo>
                  <a:pt x="33138" y="125370"/>
                  <a:pt x="32562" y="125810"/>
                  <a:pt x="32280" y="126033"/>
                </a:cubicBezTo>
                <a:cubicBezTo>
                  <a:pt x="32228" y="124484"/>
                  <a:pt x="33076" y="123155"/>
                  <a:pt x="33470" y="121704"/>
                </a:cubicBezTo>
                <a:cubicBezTo>
                  <a:pt x="32492" y="122826"/>
                  <a:pt x="32423" y="124878"/>
                  <a:pt x="30739" y="125212"/>
                </a:cubicBezTo>
                <a:cubicBezTo>
                  <a:pt x="30846" y="124856"/>
                  <a:pt x="31060" y="124150"/>
                  <a:pt x="31166" y="123794"/>
                </a:cubicBezTo>
                <a:cubicBezTo>
                  <a:pt x="30823" y="123886"/>
                  <a:pt x="30128" y="124068"/>
                  <a:pt x="29785" y="124155"/>
                </a:cubicBezTo>
                <a:cubicBezTo>
                  <a:pt x="29962" y="123775"/>
                  <a:pt x="30323" y="123020"/>
                  <a:pt x="30500" y="122639"/>
                </a:cubicBezTo>
                <a:cubicBezTo>
                  <a:pt x="29600" y="123441"/>
                  <a:pt x="29146" y="122389"/>
                  <a:pt x="28562" y="121987"/>
                </a:cubicBezTo>
                <a:cubicBezTo>
                  <a:pt x="28312" y="120818"/>
                  <a:pt x="28019" y="119655"/>
                  <a:pt x="27932" y="118451"/>
                </a:cubicBezTo>
                <a:cubicBezTo>
                  <a:pt x="27861" y="118279"/>
                  <a:pt x="27723" y="117937"/>
                  <a:pt x="27654" y="117765"/>
                </a:cubicBezTo>
                <a:cubicBezTo>
                  <a:pt x="27682" y="119508"/>
                  <a:pt x="28243" y="121236"/>
                  <a:pt x="27923" y="122975"/>
                </a:cubicBezTo>
                <a:cubicBezTo>
                  <a:pt x="27673" y="122665"/>
                  <a:pt x="27181" y="122048"/>
                  <a:pt x="26936" y="121742"/>
                </a:cubicBezTo>
                <a:cubicBezTo>
                  <a:pt x="26792" y="122470"/>
                  <a:pt x="26463" y="123090"/>
                  <a:pt x="25944" y="123595"/>
                </a:cubicBezTo>
                <a:cubicBezTo>
                  <a:pt x="25528" y="121932"/>
                  <a:pt x="25903" y="120226"/>
                  <a:pt x="25871" y="118535"/>
                </a:cubicBezTo>
                <a:cubicBezTo>
                  <a:pt x="25232" y="120320"/>
                  <a:pt x="25903" y="122869"/>
                  <a:pt x="24202" y="124082"/>
                </a:cubicBezTo>
                <a:cubicBezTo>
                  <a:pt x="24105" y="122340"/>
                  <a:pt x="24903" y="120750"/>
                  <a:pt x="25091" y="119043"/>
                </a:cubicBezTo>
                <a:lnTo>
                  <a:pt x="24850" y="119304"/>
                </a:lnTo>
                <a:lnTo>
                  <a:pt x="24706" y="119646"/>
                </a:lnTo>
                <a:cubicBezTo>
                  <a:pt x="24445" y="120263"/>
                  <a:pt x="23709" y="120171"/>
                  <a:pt x="23181" y="120285"/>
                </a:cubicBezTo>
                <a:cubicBezTo>
                  <a:pt x="23126" y="121666"/>
                  <a:pt x="21999" y="122704"/>
                  <a:pt x="20934" y="123414"/>
                </a:cubicBezTo>
                <a:cubicBezTo>
                  <a:pt x="21012" y="122538"/>
                  <a:pt x="21490" y="121731"/>
                  <a:pt x="21874" y="120938"/>
                </a:cubicBezTo>
                <a:cubicBezTo>
                  <a:pt x="21160" y="121527"/>
                  <a:pt x="20539" y="122473"/>
                  <a:pt x="19474" y="122316"/>
                </a:cubicBezTo>
                <a:cubicBezTo>
                  <a:pt x="19988" y="121125"/>
                  <a:pt x="21101" y="120411"/>
                  <a:pt x="21925" y="119456"/>
                </a:cubicBezTo>
                <a:cubicBezTo>
                  <a:pt x="20896" y="120040"/>
                  <a:pt x="20086" y="121014"/>
                  <a:pt x="18871" y="121231"/>
                </a:cubicBezTo>
                <a:cubicBezTo>
                  <a:pt x="19594" y="119228"/>
                  <a:pt x="21836" y="118641"/>
                  <a:pt x="23316" y="117347"/>
                </a:cubicBezTo>
                <a:cubicBezTo>
                  <a:pt x="21607" y="118122"/>
                  <a:pt x="20145" y="119730"/>
                  <a:pt x="18126" y="119521"/>
                </a:cubicBezTo>
                <a:cubicBezTo>
                  <a:pt x="18775" y="118994"/>
                  <a:pt x="19484" y="118567"/>
                  <a:pt x="20183" y="118089"/>
                </a:cubicBezTo>
                <a:cubicBezTo>
                  <a:pt x="19691" y="118089"/>
                  <a:pt x="18705" y="118081"/>
                  <a:pt x="18213" y="118081"/>
                </a:cubicBezTo>
                <a:cubicBezTo>
                  <a:pt x="18843" y="117520"/>
                  <a:pt x="19542" y="117029"/>
                  <a:pt x="20127" y="116404"/>
                </a:cubicBezTo>
                <a:cubicBezTo>
                  <a:pt x="19330" y="116404"/>
                  <a:pt x="18768" y="116969"/>
                  <a:pt x="18151" y="117371"/>
                </a:cubicBezTo>
                <a:cubicBezTo>
                  <a:pt x="18179" y="115934"/>
                  <a:pt x="18513" y="114540"/>
                  <a:pt x="18763" y="113126"/>
                </a:cubicBezTo>
                <a:cubicBezTo>
                  <a:pt x="17942" y="114447"/>
                  <a:pt x="17999" y="116561"/>
                  <a:pt x="16385" y="117168"/>
                </a:cubicBezTo>
                <a:cubicBezTo>
                  <a:pt x="16515" y="116195"/>
                  <a:pt x="17048" y="115295"/>
                  <a:pt x="17067" y="114290"/>
                </a:cubicBezTo>
                <a:cubicBezTo>
                  <a:pt x="17238" y="114192"/>
                  <a:pt x="17578" y="113993"/>
                  <a:pt x="17749" y="113896"/>
                </a:cubicBezTo>
                <a:cubicBezTo>
                  <a:pt x="17374" y="114026"/>
                  <a:pt x="16627" y="114290"/>
                  <a:pt x="16252" y="114420"/>
                </a:cubicBezTo>
                <a:lnTo>
                  <a:pt x="16395" y="113656"/>
                </a:lnTo>
                <a:cubicBezTo>
                  <a:pt x="16145" y="113952"/>
                  <a:pt x="15895" y="114230"/>
                  <a:pt x="15640" y="114499"/>
                </a:cubicBezTo>
                <a:lnTo>
                  <a:pt x="16529" y="115485"/>
                </a:lnTo>
                <a:cubicBezTo>
                  <a:pt x="15393" y="114706"/>
                  <a:pt x="14425" y="115605"/>
                  <a:pt x="13396" y="115907"/>
                </a:cubicBezTo>
                <a:cubicBezTo>
                  <a:pt x="13841" y="115031"/>
                  <a:pt x="14439" y="114243"/>
                  <a:pt x="15023" y="113445"/>
                </a:cubicBezTo>
                <a:cubicBezTo>
                  <a:pt x="14143" y="114002"/>
                  <a:pt x="13235" y="114538"/>
                  <a:pt x="12214" y="114790"/>
                </a:cubicBezTo>
                <a:cubicBezTo>
                  <a:pt x="12678" y="113649"/>
                  <a:pt x="13790" y="113070"/>
                  <a:pt x="14801" y="112491"/>
                </a:cubicBezTo>
                <a:cubicBezTo>
                  <a:pt x="14556" y="112453"/>
                  <a:pt x="14064" y="112385"/>
                  <a:pt x="13817" y="112347"/>
                </a:cubicBezTo>
                <a:lnTo>
                  <a:pt x="13396" y="112157"/>
                </a:lnTo>
                <a:cubicBezTo>
                  <a:pt x="13656" y="111912"/>
                  <a:pt x="14179" y="111425"/>
                  <a:pt x="14439" y="111184"/>
                </a:cubicBezTo>
                <a:cubicBezTo>
                  <a:pt x="14165" y="111355"/>
                  <a:pt x="13613" y="111694"/>
                  <a:pt x="13341" y="111865"/>
                </a:cubicBezTo>
                <a:cubicBezTo>
                  <a:pt x="12591" y="111838"/>
                  <a:pt x="11835" y="111778"/>
                  <a:pt x="11088" y="111675"/>
                </a:cubicBezTo>
                <a:cubicBezTo>
                  <a:pt x="12311" y="110327"/>
                  <a:pt x="14290" y="110618"/>
                  <a:pt x="15885" y="110053"/>
                </a:cubicBezTo>
                <a:cubicBezTo>
                  <a:pt x="14472" y="110012"/>
                  <a:pt x="12997" y="110447"/>
                  <a:pt x="11645" y="109858"/>
                </a:cubicBezTo>
                <a:cubicBezTo>
                  <a:pt x="11751" y="109724"/>
                  <a:pt x="11974" y="109450"/>
                  <a:pt x="12085" y="109315"/>
                </a:cubicBezTo>
                <a:cubicBezTo>
                  <a:pt x="13531" y="109148"/>
                  <a:pt x="14987" y="109333"/>
                  <a:pt x="16437" y="109203"/>
                </a:cubicBezTo>
                <a:cubicBezTo>
                  <a:pt x="15088" y="108939"/>
                  <a:pt x="13660" y="109037"/>
                  <a:pt x="12404" y="108396"/>
                </a:cubicBezTo>
                <a:cubicBezTo>
                  <a:pt x="12882" y="108280"/>
                  <a:pt x="13841" y="108059"/>
                  <a:pt x="14317" y="107948"/>
                </a:cubicBezTo>
                <a:cubicBezTo>
                  <a:pt x="14252" y="107752"/>
                  <a:pt x="14127" y="107369"/>
                  <a:pt x="14062" y="107173"/>
                </a:cubicBezTo>
                <a:cubicBezTo>
                  <a:pt x="15758" y="107317"/>
                  <a:pt x="17446" y="107595"/>
                  <a:pt x="19090" y="108031"/>
                </a:cubicBezTo>
                <a:cubicBezTo>
                  <a:pt x="20012" y="108217"/>
                  <a:pt x="20990" y="108670"/>
                  <a:pt x="21917" y="108181"/>
                </a:cubicBezTo>
                <a:cubicBezTo>
                  <a:pt x="22727" y="109015"/>
                  <a:pt x="23164" y="110183"/>
                  <a:pt x="24099" y="110879"/>
                </a:cubicBezTo>
                <a:cubicBezTo>
                  <a:pt x="25374" y="111245"/>
                  <a:pt x="26643" y="111629"/>
                  <a:pt x="27891" y="112093"/>
                </a:cubicBezTo>
                <a:cubicBezTo>
                  <a:pt x="28007" y="111898"/>
                  <a:pt x="28243" y="111514"/>
                  <a:pt x="28358" y="111319"/>
                </a:cubicBezTo>
                <a:cubicBezTo>
                  <a:pt x="30013" y="111091"/>
                  <a:pt x="31478" y="111925"/>
                  <a:pt x="32891" y="112653"/>
                </a:cubicBezTo>
                <a:cubicBezTo>
                  <a:pt x="32788" y="112172"/>
                  <a:pt x="32692" y="111680"/>
                  <a:pt x="32595" y="111175"/>
                </a:cubicBezTo>
                <a:cubicBezTo>
                  <a:pt x="31973" y="110879"/>
                  <a:pt x="31399" y="110420"/>
                  <a:pt x="30690" y="110332"/>
                </a:cubicBezTo>
                <a:cubicBezTo>
                  <a:pt x="30027" y="110504"/>
                  <a:pt x="29485" y="111435"/>
                  <a:pt x="28747" y="111041"/>
                </a:cubicBezTo>
                <a:cubicBezTo>
                  <a:pt x="28576" y="110800"/>
                  <a:pt x="28228" y="110310"/>
                  <a:pt x="28057" y="110063"/>
                </a:cubicBezTo>
                <a:cubicBezTo>
                  <a:pt x="27687" y="110175"/>
                  <a:pt x="26945" y="110397"/>
                  <a:pt x="26578" y="110509"/>
                </a:cubicBezTo>
                <a:cubicBezTo>
                  <a:pt x="25831" y="109762"/>
                  <a:pt x="24793" y="109623"/>
                  <a:pt x="23806" y="109438"/>
                </a:cubicBezTo>
                <a:cubicBezTo>
                  <a:pt x="23877" y="109226"/>
                  <a:pt x="24015" y="108799"/>
                  <a:pt x="24084" y="108580"/>
                </a:cubicBezTo>
                <a:cubicBezTo>
                  <a:pt x="23750" y="108653"/>
                  <a:pt x="23078" y="108797"/>
                  <a:pt x="22744" y="108867"/>
                </a:cubicBezTo>
                <a:cubicBezTo>
                  <a:pt x="22657" y="108232"/>
                  <a:pt x="22462" y="107598"/>
                  <a:pt x="21687" y="107560"/>
                </a:cubicBezTo>
                <a:cubicBezTo>
                  <a:pt x="21535" y="107259"/>
                  <a:pt x="21511" y="106925"/>
                  <a:pt x="21617" y="106563"/>
                </a:cubicBezTo>
                <a:cubicBezTo>
                  <a:pt x="22076" y="106791"/>
                  <a:pt x="22984" y="107245"/>
                  <a:pt x="23438" y="107471"/>
                </a:cubicBezTo>
                <a:cubicBezTo>
                  <a:pt x="23800" y="107379"/>
                  <a:pt x="24161" y="107276"/>
                  <a:pt x="24523" y="107165"/>
                </a:cubicBezTo>
                <a:cubicBezTo>
                  <a:pt x="25398" y="108268"/>
                  <a:pt x="26974" y="107540"/>
                  <a:pt x="28170" y="107708"/>
                </a:cubicBezTo>
                <a:cubicBezTo>
                  <a:pt x="27159" y="105465"/>
                  <a:pt x="23943" y="104792"/>
                  <a:pt x="22200" y="106582"/>
                </a:cubicBezTo>
                <a:cubicBezTo>
                  <a:pt x="22093" y="106234"/>
                  <a:pt x="21884" y="105530"/>
                  <a:pt x="21778" y="105177"/>
                </a:cubicBezTo>
                <a:cubicBezTo>
                  <a:pt x="21204" y="105414"/>
                  <a:pt x="20123" y="105093"/>
                  <a:pt x="20091" y="105974"/>
                </a:cubicBezTo>
                <a:cubicBezTo>
                  <a:pt x="20411" y="106140"/>
                  <a:pt x="21055" y="106479"/>
                  <a:pt x="21379" y="106651"/>
                </a:cubicBezTo>
                <a:cubicBezTo>
                  <a:pt x="21156" y="106776"/>
                  <a:pt x="20716" y="107026"/>
                  <a:pt x="20493" y="107151"/>
                </a:cubicBezTo>
                <a:cubicBezTo>
                  <a:pt x="20086" y="107170"/>
                  <a:pt x="19273" y="107211"/>
                  <a:pt x="18866" y="107230"/>
                </a:cubicBezTo>
                <a:cubicBezTo>
                  <a:pt x="18977" y="106942"/>
                  <a:pt x="19208" y="106363"/>
                  <a:pt x="19320" y="106075"/>
                </a:cubicBezTo>
                <a:cubicBezTo>
                  <a:pt x="18355" y="106293"/>
                  <a:pt x="17396" y="106539"/>
                  <a:pt x="16428" y="106724"/>
                </a:cubicBezTo>
                <a:cubicBezTo>
                  <a:pt x="16776" y="105964"/>
                  <a:pt x="17504" y="105654"/>
                  <a:pt x="18263" y="105441"/>
                </a:cubicBezTo>
                <a:cubicBezTo>
                  <a:pt x="18453" y="105219"/>
                  <a:pt x="18828" y="104773"/>
                  <a:pt x="19013" y="104552"/>
                </a:cubicBezTo>
                <a:cubicBezTo>
                  <a:pt x="19964" y="104400"/>
                  <a:pt x="20927" y="104492"/>
                  <a:pt x="21883" y="104473"/>
                </a:cubicBezTo>
                <a:cubicBezTo>
                  <a:pt x="19996" y="103199"/>
                  <a:pt x="17540" y="102688"/>
                  <a:pt x="15393" y="103606"/>
                </a:cubicBezTo>
                <a:cubicBezTo>
                  <a:pt x="14475" y="104009"/>
                  <a:pt x="14708" y="102675"/>
                  <a:pt x="14693" y="102166"/>
                </a:cubicBezTo>
                <a:cubicBezTo>
                  <a:pt x="13437" y="102305"/>
                  <a:pt x="12185" y="102495"/>
                  <a:pt x="10939" y="102676"/>
                </a:cubicBezTo>
                <a:cubicBezTo>
                  <a:pt x="10980" y="102385"/>
                  <a:pt x="11064" y="101796"/>
                  <a:pt x="11105" y="101504"/>
                </a:cubicBezTo>
                <a:cubicBezTo>
                  <a:pt x="10053" y="101282"/>
                  <a:pt x="9010" y="100931"/>
                  <a:pt x="7926" y="100920"/>
                </a:cubicBezTo>
                <a:cubicBezTo>
                  <a:pt x="6836" y="101133"/>
                  <a:pt x="5858" y="101689"/>
                  <a:pt x="4816" y="102032"/>
                </a:cubicBezTo>
                <a:cubicBezTo>
                  <a:pt x="6415" y="99469"/>
                  <a:pt x="10314" y="99915"/>
                  <a:pt x="12450" y="101554"/>
                </a:cubicBezTo>
                <a:cubicBezTo>
                  <a:pt x="13989" y="101201"/>
                  <a:pt x="15690" y="101258"/>
                  <a:pt x="16974" y="102272"/>
                </a:cubicBezTo>
                <a:cubicBezTo>
                  <a:pt x="19407" y="102174"/>
                  <a:pt x="21706" y="103022"/>
                  <a:pt x="23685" y="104389"/>
                </a:cubicBezTo>
                <a:cubicBezTo>
                  <a:pt x="25275" y="104381"/>
                  <a:pt x="26864" y="104444"/>
                  <a:pt x="28449" y="104617"/>
                </a:cubicBezTo>
                <a:cubicBezTo>
                  <a:pt x="28639" y="104941"/>
                  <a:pt x="28819" y="105256"/>
                  <a:pt x="29001" y="105568"/>
                </a:cubicBezTo>
                <a:cubicBezTo>
                  <a:pt x="29324" y="104530"/>
                  <a:pt x="29784" y="103533"/>
                  <a:pt x="30669" y="102842"/>
                </a:cubicBezTo>
                <a:cubicBezTo>
                  <a:pt x="29640" y="101892"/>
                  <a:pt x="28593" y="100951"/>
                  <a:pt x="27712" y="99844"/>
                </a:cubicBezTo>
                <a:cubicBezTo>
                  <a:pt x="26965" y="99034"/>
                  <a:pt x="26313" y="97972"/>
                  <a:pt x="25155" y="97717"/>
                </a:cubicBezTo>
                <a:cubicBezTo>
                  <a:pt x="22893" y="96994"/>
                  <a:pt x="20488" y="96869"/>
                  <a:pt x="18133" y="97026"/>
                </a:cubicBezTo>
                <a:cubicBezTo>
                  <a:pt x="17187" y="97073"/>
                  <a:pt x="16265" y="97388"/>
                  <a:pt x="15477" y="97902"/>
                </a:cubicBezTo>
                <a:cubicBezTo>
                  <a:pt x="14860" y="98342"/>
                  <a:pt x="14430" y="99241"/>
                  <a:pt x="13545" y="99056"/>
                </a:cubicBezTo>
                <a:cubicBezTo>
                  <a:pt x="11895" y="98866"/>
                  <a:pt x="10148" y="98486"/>
                  <a:pt x="8827" y="97420"/>
                </a:cubicBezTo>
                <a:cubicBezTo>
                  <a:pt x="7566" y="96415"/>
                  <a:pt x="8327" y="94496"/>
                  <a:pt x="7196" y="93393"/>
                </a:cubicBezTo>
                <a:cubicBezTo>
                  <a:pt x="6524" y="92425"/>
                  <a:pt x="5193" y="91933"/>
                  <a:pt x="4967" y="90667"/>
                </a:cubicBezTo>
                <a:cubicBezTo>
                  <a:pt x="4429" y="89453"/>
                  <a:pt x="5584" y="88526"/>
                  <a:pt x="6103" y="87553"/>
                </a:cubicBezTo>
                <a:cubicBezTo>
                  <a:pt x="7530" y="85374"/>
                  <a:pt x="5491" y="82460"/>
                  <a:pt x="7258" y="80406"/>
                </a:cubicBezTo>
                <a:cubicBezTo>
                  <a:pt x="8106" y="79455"/>
                  <a:pt x="7814" y="78120"/>
                  <a:pt x="7981" y="76952"/>
                </a:cubicBezTo>
                <a:cubicBezTo>
                  <a:pt x="8018" y="75325"/>
                  <a:pt x="9176" y="73976"/>
                  <a:pt x="9171" y="72335"/>
                </a:cubicBezTo>
                <a:cubicBezTo>
                  <a:pt x="9435" y="68368"/>
                  <a:pt x="10752" y="64590"/>
                  <a:pt x="11530" y="60712"/>
                </a:cubicBezTo>
                <a:cubicBezTo>
                  <a:pt x="12832" y="59021"/>
                  <a:pt x="12707" y="56725"/>
                  <a:pt x="12699" y="54692"/>
                </a:cubicBezTo>
                <a:cubicBezTo>
                  <a:pt x="12935" y="52746"/>
                  <a:pt x="15150" y="52096"/>
                  <a:pt x="15883" y="50428"/>
                </a:cubicBezTo>
                <a:cubicBezTo>
                  <a:pt x="16536" y="48740"/>
                  <a:pt x="18011" y="47512"/>
                  <a:pt x="18424" y="45710"/>
                </a:cubicBezTo>
                <a:cubicBezTo>
                  <a:pt x="19220" y="44528"/>
                  <a:pt x="20092" y="43388"/>
                  <a:pt x="20718" y="42085"/>
                </a:cubicBezTo>
                <a:cubicBezTo>
                  <a:pt x="20680" y="41770"/>
                  <a:pt x="20601" y="41131"/>
                  <a:pt x="20560" y="40810"/>
                </a:cubicBezTo>
                <a:cubicBezTo>
                  <a:pt x="20851" y="40157"/>
                  <a:pt x="21112" y="39476"/>
                  <a:pt x="21334" y="38775"/>
                </a:cubicBezTo>
                <a:cubicBezTo>
                  <a:pt x="22397" y="37987"/>
                  <a:pt x="23680" y="37634"/>
                  <a:pt x="24995" y="37612"/>
                </a:cubicBezTo>
                <a:cubicBezTo>
                  <a:pt x="25427" y="36003"/>
                  <a:pt x="27164" y="35606"/>
                  <a:pt x="28411" y="34821"/>
                </a:cubicBezTo>
                <a:cubicBezTo>
                  <a:pt x="30265" y="33500"/>
                  <a:pt x="32768" y="33612"/>
                  <a:pt x="34882" y="34144"/>
                </a:cubicBezTo>
                <a:cubicBezTo>
                  <a:pt x="36054" y="33973"/>
                  <a:pt x="37111" y="33343"/>
                  <a:pt x="38219" y="32935"/>
                </a:cubicBezTo>
                <a:cubicBezTo>
                  <a:pt x="38257" y="33269"/>
                  <a:pt x="38325" y="33935"/>
                  <a:pt x="38363" y="34269"/>
                </a:cubicBezTo>
                <a:cubicBezTo>
                  <a:pt x="38113" y="34245"/>
                  <a:pt x="37607" y="34191"/>
                  <a:pt x="37357" y="34163"/>
                </a:cubicBezTo>
                <a:cubicBezTo>
                  <a:pt x="36403" y="34501"/>
                  <a:pt x="35439" y="34813"/>
                  <a:pt x="34460" y="35058"/>
                </a:cubicBezTo>
                <a:cubicBezTo>
                  <a:pt x="34808" y="35693"/>
                  <a:pt x="35156" y="36308"/>
                  <a:pt x="35531" y="36911"/>
                </a:cubicBezTo>
                <a:cubicBezTo>
                  <a:pt x="35917" y="36601"/>
                  <a:pt x="36686" y="35984"/>
                  <a:pt x="37069" y="35674"/>
                </a:cubicBezTo>
                <a:lnTo>
                  <a:pt x="37176" y="36231"/>
                </a:lnTo>
                <a:cubicBezTo>
                  <a:pt x="36800" y="36658"/>
                  <a:pt x="36244" y="37139"/>
                  <a:pt x="36554" y="37747"/>
                </a:cubicBezTo>
                <a:cubicBezTo>
                  <a:pt x="37179" y="37446"/>
                  <a:pt x="37880" y="37010"/>
                  <a:pt x="38019" y="36255"/>
                </a:cubicBezTo>
                <a:cubicBezTo>
                  <a:pt x="37810" y="36250"/>
                  <a:pt x="37383" y="36236"/>
                  <a:pt x="37176" y="36231"/>
                </a:cubicBezTo>
                <a:cubicBezTo>
                  <a:pt x="37246" y="35981"/>
                  <a:pt x="37385" y="35481"/>
                  <a:pt x="37453" y="35231"/>
                </a:cubicBezTo>
                <a:cubicBezTo>
                  <a:pt x="38282" y="35008"/>
                  <a:pt x="38997" y="34508"/>
                  <a:pt x="39766" y="34132"/>
                </a:cubicBezTo>
                <a:cubicBezTo>
                  <a:pt x="39192" y="33809"/>
                  <a:pt x="38687" y="33377"/>
                  <a:pt x="38209" y="32913"/>
                </a:cubicBezTo>
                <a:cubicBezTo>
                  <a:pt x="39103" y="32750"/>
                  <a:pt x="39989" y="32445"/>
                  <a:pt x="40845" y="32130"/>
                </a:cubicBezTo>
                <a:cubicBezTo>
                  <a:pt x="38978" y="32328"/>
                  <a:pt x="37220" y="33108"/>
                  <a:pt x="35344" y="33219"/>
                </a:cubicBezTo>
                <a:cubicBezTo>
                  <a:pt x="34298" y="33478"/>
                  <a:pt x="34371" y="32274"/>
                  <a:pt x="34561" y="31606"/>
                </a:cubicBezTo>
                <a:cubicBezTo>
                  <a:pt x="34023" y="32013"/>
                  <a:pt x="33463" y="32385"/>
                  <a:pt x="32884" y="32709"/>
                </a:cubicBezTo>
                <a:cubicBezTo>
                  <a:pt x="32963" y="31494"/>
                  <a:pt x="34159" y="30961"/>
                  <a:pt x="34817" y="30081"/>
                </a:cubicBezTo>
                <a:cubicBezTo>
                  <a:pt x="33792" y="30752"/>
                  <a:pt x="32939" y="31809"/>
                  <a:pt x="31637" y="31893"/>
                </a:cubicBezTo>
                <a:cubicBezTo>
                  <a:pt x="32129" y="31064"/>
                  <a:pt x="33338" y="30624"/>
                  <a:pt x="33561" y="29733"/>
                </a:cubicBezTo>
                <a:cubicBezTo>
                  <a:pt x="32514" y="29964"/>
                  <a:pt x="31651" y="30812"/>
                  <a:pt x="30604" y="31124"/>
                </a:cubicBezTo>
                <a:cubicBezTo>
                  <a:pt x="30770" y="29719"/>
                  <a:pt x="32406" y="29516"/>
                  <a:pt x="33381" y="28811"/>
                </a:cubicBezTo>
                <a:cubicBezTo>
                  <a:pt x="32190" y="28803"/>
                  <a:pt x="31109" y="29284"/>
                  <a:pt x="30016" y="29665"/>
                </a:cubicBezTo>
                <a:cubicBezTo>
                  <a:pt x="30267" y="29164"/>
                  <a:pt x="30601" y="28719"/>
                  <a:pt x="31022" y="28325"/>
                </a:cubicBezTo>
                <a:lnTo>
                  <a:pt x="30136" y="28066"/>
                </a:lnTo>
                <a:cubicBezTo>
                  <a:pt x="31313" y="26658"/>
                  <a:pt x="33525" y="26958"/>
                  <a:pt x="35188" y="26694"/>
                </a:cubicBezTo>
                <a:lnTo>
                  <a:pt x="35207" y="26490"/>
                </a:lnTo>
                <a:cubicBezTo>
                  <a:pt x="33604" y="26452"/>
                  <a:pt x="32023" y="26713"/>
                  <a:pt x="30503" y="27222"/>
                </a:cubicBezTo>
                <a:cubicBezTo>
                  <a:pt x="30476" y="27064"/>
                  <a:pt x="30419" y="26744"/>
                  <a:pt x="30392" y="26586"/>
                </a:cubicBezTo>
                <a:cubicBezTo>
                  <a:pt x="31718" y="25557"/>
                  <a:pt x="33414" y="25872"/>
                  <a:pt x="34966" y="25724"/>
                </a:cubicBezTo>
                <a:cubicBezTo>
                  <a:pt x="33558" y="25479"/>
                  <a:pt x="32134" y="25795"/>
                  <a:pt x="30715" y="25757"/>
                </a:cubicBezTo>
                <a:cubicBezTo>
                  <a:pt x="31115" y="25515"/>
                  <a:pt x="31903" y="25025"/>
                  <a:pt x="32297" y="24784"/>
                </a:cubicBezTo>
                <a:cubicBezTo>
                  <a:pt x="32259" y="24650"/>
                  <a:pt x="32190" y="24381"/>
                  <a:pt x="32158" y="24246"/>
                </a:cubicBezTo>
                <a:cubicBezTo>
                  <a:pt x="33122" y="23972"/>
                  <a:pt x="34049" y="23597"/>
                  <a:pt x="34981" y="23222"/>
                </a:cubicBezTo>
                <a:cubicBezTo>
                  <a:pt x="34407" y="22605"/>
                  <a:pt x="33660" y="23254"/>
                  <a:pt x="33011" y="23314"/>
                </a:cubicBezTo>
                <a:cubicBezTo>
                  <a:pt x="33299" y="22475"/>
                  <a:pt x="34207" y="22346"/>
                  <a:pt x="34902" y="22007"/>
                </a:cubicBezTo>
                <a:cubicBezTo>
                  <a:pt x="34092" y="21980"/>
                  <a:pt x="33247" y="21904"/>
                  <a:pt x="32608" y="21335"/>
                </a:cubicBezTo>
                <a:cubicBezTo>
                  <a:pt x="34615" y="20719"/>
                  <a:pt x="36576" y="21637"/>
                  <a:pt x="38582" y="21632"/>
                </a:cubicBezTo>
                <a:cubicBezTo>
                  <a:pt x="40014" y="21645"/>
                  <a:pt x="41446" y="21719"/>
                  <a:pt x="42855" y="21974"/>
                </a:cubicBezTo>
                <a:cubicBezTo>
                  <a:pt x="43276" y="21618"/>
                  <a:pt x="43708" y="21257"/>
                  <a:pt x="44148" y="20895"/>
                </a:cubicBezTo>
                <a:cubicBezTo>
                  <a:pt x="43244" y="20672"/>
                  <a:pt x="42289" y="20311"/>
                  <a:pt x="41368" y="20607"/>
                </a:cubicBezTo>
                <a:cubicBezTo>
                  <a:pt x="40455" y="20936"/>
                  <a:pt x="39593" y="21447"/>
                  <a:pt x="38601" y="21469"/>
                </a:cubicBezTo>
                <a:cubicBezTo>
                  <a:pt x="39862" y="19588"/>
                  <a:pt x="42384" y="19708"/>
                  <a:pt x="44321" y="20170"/>
                </a:cubicBezTo>
                <a:cubicBezTo>
                  <a:pt x="45824" y="21176"/>
                  <a:pt x="47770" y="21755"/>
                  <a:pt x="48702" y="23415"/>
                </a:cubicBezTo>
                <a:cubicBezTo>
                  <a:pt x="48169" y="23360"/>
                  <a:pt x="47098" y="23249"/>
                  <a:pt x="46560" y="23192"/>
                </a:cubicBezTo>
                <a:cubicBezTo>
                  <a:pt x="47172" y="24755"/>
                  <a:pt x="48395" y="26302"/>
                  <a:pt x="50147" y="26571"/>
                </a:cubicBezTo>
                <a:cubicBezTo>
                  <a:pt x="52052" y="26500"/>
                  <a:pt x="53865" y="27201"/>
                  <a:pt x="55778" y="27127"/>
                </a:cubicBezTo>
                <a:cubicBezTo>
                  <a:pt x="56640" y="26446"/>
                  <a:pt x="57281" y="25543"/>
                  <a:pt x="57716" y="24532"/>
                </a:cubicBezTo>
                <a:cubicBezTo>
                  <a:pt x="58309" y="24981"/>
                  <a:pt x="58920" y="25426"/>
                  <a:pt x="59654" y="25611"/>
                </a:cubicBezTo>
                <a:cubicBezTo>
                  <a:pt x="59520" y="25981"/>
                  <a:pt x="59254" y="26723"/>
                  <a:pt x="59121" y="27095"/>
                </a:cubicBezTo>
                <a:cubicBezTo>
                  <a:pt x="60015" y="27943"/>
                  <a:pt x="61132" y="28457"/>
                  <a:pt x="62319" y="28731"/>
                </a:cubicBezTo>
                <a:cubicBezTo>
                  <a:pt x="62319" y="26978"/>
                  <a:pt x="64651" y="27299"/>
                  <a:pt x="65675" y="28046"/>
                </a:cubicBezTo>
                <a:cubicBezTo>
                  <a:pt x="66061" y="27880"/>
                  <a:pt x="66455" y="27698"/>
                  <a:pt x="66847" y="27508"/>
                </a:cubicBezTo>
                <a:lnTo>
                  <a:pt x="67301" y="28022"/>
                </a:lnTo>
                <a:cubicBezTo>
                  <a:pt x="66657" y="28388"/>
                  <a:pt x="66013" y="28745"/>
                  <a:pt x="65369" y="29087"/>
                </a:cubicBezTo>
                <a:cubicBezTo>
                  <a:pt x="64961" y="28813"/>
                  <a:pt x="64558" y="28527"/>
                  <a:pt x="64149" y="28229"/>
                </a:cubicBezTo>
                <a:cubicBezTo>
                  <a:pt x="64423" y="28517"/>
                  <a:pt x="64969" y="29091"/>
                  <a:pt x="65238" y="29373"/>
                </a:cubicBezTo>
                <a:cubicBezTo>
                  <a:pt x="64529" y="29601"/>
                  <a:pt x="63815" y="29800"/>
                  <a:pt x="63102" y="29976"/>
                </a:cubicBezTo>
                <a:lnTo>
                  <a:pt x="63107" y="30250"/>
                </a:lnTo>
                <a:cubicBezTo>
                  <a:pt x="64159" y="30259"/>
                  <a:pt x="65303" y="30084"/>
                  <a:pt x="66194" y="30775"/>
                </a:cubicBezTo>
                <a:cubicBezTo>
                  <a:pt x="67352" y="31145"/>
                  <a:pt x="68516" y="31484"/>
                  <a:pt x="69665" y="31873"/>
                </a:cubicBezTo>
                <a:cubicBezTo>
                  <a:pt x="69961" y="33055"/>
                  <a:pt x="70893" y="32512"/>
                  <a:pt x="71603" y="32142"/>
                </a:cubicBezTo>
                <a:cubicBezTo>
                  <a:pt x="72159" y="30525"/>
                  <a:pt x="72608" y="28861"/>
                  <a:pt x="72839" y="27155"/>
                </a:cubicBezTo>
                <a:cubicBezTo>
                  <a:pt x="72714" y="27540"/>
                  <a:pt x="72464" y="28304"/>
                  <a:pt x="72339" y="28685"/>
                </a:cubicBezTo>
                <a:cubicBezTo>
                  <a:pt x="72075" y="28323"/>
                  <a:pt x="71815" y="27948"/>
                  <a:pt x="71556" y="27563"/>
                </a:cubicBezTo>
                <a:cubicBezTo>
                  <a:pt x="71125" y="28513"/>
                  <a:pt x="70662" y="29449"/>
                  <a:pt x="70230" y="30389"/>
                </a:cubicBezTo>
                <a:cubicBezTo>
                  <a:pt x="69763" y="30718"/>
                  <a:pt x="69326" y="31215"/>
                  <a:pt x="68711" y="31039"/>
                </a:cubicBezTo>
                <a:cubicBezTo>
                  <a:pt x="68641" y="30093"/>
                  <a:pt x="69569" y="29454"/>
                  <a:pt x="69972" y="28656"/>
                </a:cubicBezTo>
                <a:cubicBezTo>
                  <a:pt x="69119" y="29248"/>
                  <a:pt x="68498" y="30648"/>
                  <a:pt x="67368" y="30509"/>
                </a:cubicBezTo>
                <a:cubicBezTo>
                  <a:pt x="67423" y="30143"/>
                  <a:pt x="67512" y="29773"/>
                  <a:pt x="67632" y="29387"/>
                </a:cubicBezTo>
                <a:cubicBezTo>
                  <a:pt x="67053" y="29661"/>
                  <a:pt x="66474" y="29901"/>
                  <a:pt x="65884" y="30115"/>
                </a:cubicBezTo>
                <a:cubicBezTo>
                  <a:pt x="66463" y="29308"/>
                  <a:pt x="67075" y="28503"/>
                  <a:pt x="67748" y="27761"/>
                </a:cubicBezTo>
                <a:cubicBezTo>
                  <a:pt x="68420" y="27307"/>
                  <a:pt x="69115" y="26889"/>
                  <a:pt x="69806" y="26454"/>
                </a:cubicBezTo>
                <a:cubicBezTo>
                  <a:pt x="70194" y="26557"/>
                  <a:pt x="70588" y="26639"/>
                  <a:pt x="70982" y="26696"/>
                </a:cubicBezTo>
                <a:cubicBezTo>
                  <a:pt x="70713" y="26372"/>
                  <a:pt x="70469" y="26014"/>
                  <a:pt x="70213" y="25658"/>
                </a:cubicBezTo>
                <a:cubicBezTo>
                  <a:pt x="69699" y="26153"/>
                  <a:pt x="69167" y="26631"/>
                  <a:pt x="68647" y="27090"/>
                </a:cubicBezTo>
                <a:cubicBezTo>
                  <a:pt x="68379" y="26840"/>
                  <a:pt x="68123" y="26579"/>
                  <a:pt x="67873" y="26288"/>
                </a:cubicBezTo>
                <a:cubicBezTo>
                  <a:pt x="66933" y="27052"/>
                  <a:pt x="64731" y="28734"/>
                  <a:pt x="64281" y="26562"/>
                </a:cubicBezTo>
                <a:cubicBezTo>
                  <a:pt x="64735" y="26641"/>
                  <a:pt x="65639" y="26804"/>
                  <a:pt x="66093" y="26882"/>
                </a:cubicBezTo>
                <a:cubicBezTo>
                  <a:pt x="65566" y="26605"/>
                  <a:pt x="65031" y="26317"/>
                  <a:pt x="64498" y="26024"/>
                </a:cubicBezTo>
                <a:cubicBezTo>
                  <a:pt x="64762" y="25389"/>
                  <a:pt x="65036" y="24741"/>
                  <a:pt x="65319" y="24087"/>
                </a:cubicBezTo>
                <a:cubicBezTo>
                  <a:pt x="65004" y="23684"/>
                  <a:pt x="64526" y="23443"/>
                  <a:pt x="64156" y="23072"/>
                </a:cubicBezTo>
                <a:cubicBezTo>
                  <a:pt x="64115" y="23633"/>
                  <a:pt x="64308" y="24059"/>
                  <a:pt x="64735" y="24352"/>
                </a:cubicBezTo>
                <a:cubicBezTo>
                  <a:pt x="64281" y="25053"/>
                  <a:pt x="64675" y="26744"/>
                  <a:pt x="63590" y="26828"/>
                </a:cubicBezTo>
                <a:cubicBezTo>
                  <a:pt x="63386" y="26442"/>
                  <a:pt x="63321" y="26021"/>
                  <a:pt x="63400" y="25567"/>
                </a:cubicBezTo>
                <a:cubicBezTo>
                  <a:pt x="63270" y="26322"/>
                  <a:pt x="62765" y="26841"/>
                  <a:pt x="62158" y="27241"/>
                </a:cubicBezTo>
                <a:cubicBezTo>
                  <a:pt x="62264" y="26526"/>
                  <a:pt x="62413" y="25754"/>
                  <a:pt x="62590" y="25025"/>
                </a:cubicBezTo>
                <a:cubicBezTo>
                  <a:pt x="62234" y="25354"/>
                  <a:pt x="61519" y="26012"/>
                  <a:pt x="61163" y="26341"/>
                </a:cubicBezTo>
                <a:cubicBezTo>
                  <a:pt x="61296" y="25039"/>
                  <a:pt x="62201" y="24020"/>
                  <a:pt x="62693" y="22841"/>
                </a:cubicBezTo>
                <a:cubicBezTo>
                  <a:pt x="61738" y="23792"/>
                  <a:pt x="61057" y="25020"/>
                  <a:pt x="59842" y="25678"/>
                </a:cubicBezTo>
                <a:cubicBezTo>
                  <a:pt x="59962" y="25265"/>
                  <a:pt x="60209" y="24445"/>
                  <a:pt x="60329" y="24037"/>
                </a:cubicBezTo>
                <a:cubicBezTo>
                  <a:pt x="59953" y="24167"/>
                  <a:pt x="59203" y="24431"/>
                  <a:pt x="58826" y="24565"/>
                </a:cubicBezTo>
                <a:cubicBezTo>
                  <a:pt x="59016" y="24296"/>
                  <a:pt x="59397" y="23754"/>
                  <a:pt x="59587" y="23485"/>
                </a:cubicBezTo>
                <a:cubicBezTo>
                  <a:pt x="58720" y="22817"/>
                  <a:pt x="59206" y="21692"/>
                  <a:pt x="59263" y="20773"/>
                </a:cubicBezTo>
                <a:cubicBezTo>
                  <a:pt x="58956" y="20972"/>
                  <a:pt x="58345" y="21371"/>
                  <a:pt x="58040" y="21570"/>
                </a:cubicBezTo>
                <a:cubicBezTo>
                  <a:pt x="58137" y="21046"/>
                  <a:pt x="58331" y="19989"/>
                  <a:pt x="58429" y="19466"/>
                </a:cubicBezTo>
                <a:lnTo>
                  <a:pt x="58665" y="19189"/>
                </a:lnTo>
                <a:cubicBezTo>
                  <a:pt x="58758" y="19026"/>
                  <a:pt x="58934" y="18702"/>
                  <a:pt x="59021" y="18540"/>
                </a:cubicBezTo>
                <a:cubicBezTo>
                  <a:pt x="59285" y="18433"/>
                  <a:pt x="59818" y="18224"/>
                  <a:pt x="60087" y="18123"/>
                </a:cubicBezTo>
                <a:cubicBezTo>
                  <a:pt x="60152" y="17873"/>
                  <a:pt x="60291" y="17381"/>
                  <a:pt x="60356" y="17131"/>
                </a:cubicBezTo>
                <a:cubicBezTo>
                  <a:pt x="60193" y="17604"/>
                  <a:pt x="59916" y="17887"/>
                  <a:pt x="59522" y="17990"/>
                </a:cubicBezTo>
                <a:cubicBezTo>
                  <a:pt x="59438" y="17823"/>
                  <a:pt x="59272" y="17484"/>
                  <a:pt x="59188" y="17318"/>
                </a:cubicBezTo>
                <a:cubicBezTo>
                  <a:pt x="58979" y="17772"/>
                  <a:pt x="58761" y="18207"/>
                  <a:pt x="58566" y="18639"/>
                </a:cubicBezTo>
                <a:cubicBezTo>
                  <a:pt x="58297" y="18922"/>
                  <a:pt x="58000" y="18908"/>
                  <a:pt x="57677" y="18598"/>
                </a:cubicBezTo>
                <a:lnTo>
                  <a:pt x="57927" y="19155"/>
                </a:lnTo>
                <a:cubicBezTo>
                  <a:pt x="57195" y="19776"/>
                  <a:pt x="56489" y="20424"/>
                  <a:pt x="55725" y="20994"/>
                </a:cubicBezTo>
                <a:cubicBezTo>
                  <a:pt x="55777" y="20655"/>
                  <a:pt x="55878" y="19989"/>
                  <a:pt x="55924" y="19655"/>
                </a:cubicBezTo>
                <a:cubicBezTo>
                  <a:pt x="55313" y="20008"/>
                  <a:pt x="54682" y="20308"/>
                  <a:pt x="54028" y="20554"/>
                </a:cubicBezTo>
                <a:cubicBezTo>
                  <a:pt x="54264" y="20122"/>
                  <a:pt x="54737" y="19256"/>
                  <a:pt x="54973" y="18826"/>
                </a:cubicBezTo>
                <a:cubicBezTo>
                  <a:pt x="54492" y="19076"/>
                  <a:pt x="53536" y="19586"/>
                  <a:pt x="53060" y="19836"/>
                </a:cubicBezTo>
                <a:cubicBezTo>
                  <a:pt x="53147" y="19437"/>
                  <a:pt x="53245" y="19030"/>
                  <a:pt x="53348" y="18617"/>
                </a:cubicBezTo>
                <a:cubicBezTo>
                  <a:pt x="52948" y="18649"/>
                  <a:pt x="52157" y="18709"/>
                  <a:pt x="51758" y="18742"/>
                </a:cubicBezTo>
                <a:cubicBezTo>
                  <a:pt x="52513" y="17426"/>
                  <a:pt x="54173" y="17337"/>
                  <a:pt x="55391" y="16647"/>
                </a:cubicBezTo>
                <a:lnTo>
                  <a:pt x="54788" y="16285"/>
                </a:lnTo>
                <a:cubicBezTo>
                  <a:pt x="54968" y="16127"/>
                  <a:pt x="55331" y="15807"/>
                  <a:pt x="55511" y="15650"/>
                </a:cubicBezTo>
                <a:cubicBezTo>
                  <a:pt x="55354" y="15446"/>
                  <a:pt x="54584" y="15098"/>
                  <a:pt x="55052" y="14834"/>
                </a:cubicBezTo>
                <a:cubicBezTo>
                  <a:pt x="55465" y="14755"/>
                  <a:pt x="56286" y="14598"/>
                  <a:pt x="56697" y="14524"/>
                </a:cubicBezTo>
                <a:cubicBezTo>
                  <a:pt x="54922" y="14361"/>
                  <a:pt x="53147" y="14608"/>
                  <a:pt x="51381" y="14706"/>
                </a:cubicBezTo>
                <a:lnTo>
                  <a:pt x="51794" y="13912"/>
                </a:lnTo>
                <a:cubicBezTo>
                  <a:pt x="53430" y="13681"/>
                  <a:pt x="55098" y="13820"/>
                  <a:pt x="56748" y="13736"/>
                </a:cubicBezTo>
                <a:cubicBezTo>
                  <a:pt x="56388" y="12384"/>
                  <a:pt x="57874" y="12405"/>
                  <a:pt x="58766" y="12701"/>
                </a:cubicBezTo>
                <a:cubicBezTo>
                  <a:pt x="58209" y="12497"/>
                  <a:pt x="57654" y="12297"/>
                  <a:pt x="57106" y="12062"/>
                </a:cubicBezTo>
                <a:cubicBezTo>
                  <a:pt x="56878" y="11807"/>
                  <a:pt x="56424" y="11298"/>
                  <a:pt x="56198" y="11043"/>
                </a:cubicBezTo>
                <a:cubicBezTo>
                  <a:pt x="56755" y="11159"/>
                  <a:pt x="57310" y="11266"/>
                  <a:pt x="57872" y="11367"/>
                </a:cubicBezTo>
                <a:cubicBezTo>
                  <a:pt x="57845" y="11185"/>
                  <a:pt x="57788" y="10820"/>
                  <a:pt x="57761" y="10635"/>
                </a:cubicBezTo>
                <a:cubicBezTo>
                  <a:pt x="58149" y="10570"/>
                  <a:pt x="58919" y="10436"/>
                  <a:pt x="59304" y="10371"/>
                </a:cubicBezTo>
                <a:cubicBezTo>
                  <a:pt x="56926" y="9643"/>
                  <a:pt x="54466" y="10956"/>
                  <a:pt x="52138" y="11469"/>
                </a:cubicBezTo>
                <a:cubicBezTo>
                  <a:pt x="51489" y="12234"/>
                  <a:pt x="51108" y="13978"/>
                  <a:pt x="49825" y="13625"/>
                </a:cubicBezTo>
                <a:cubicBezTo>
                  <a:pt x="50850" y="12415"/>
                  <a:pt x="51610" y="10594"/>
                  <a:pt x="53380" y="10371"/>
                </a:cubicBezTo>
                <a:cubicBezTo>
                  <a:pt x="55967" y="9986"/>
                  <a:pt x="58821" y="8643"/>
                  <a:pt x="61302" y="10097"/>
                </a:cubicBezTo>
                <a:cubicBezTo>
                  <a:pt x="64032" y="9750"/>
                  <a:pt x="66641" y="11168"/>
                  <a:pt x="68175" y="13356"/>
                </a:cubicBezTo>
                <a:cubicBezTo>
                  <a:pt x="69254" y="13054"/>
                  <a:pt x="70371" y="12921"/>
                  <a:pt x="71471" y="12665"/>
                </a:cubicBezTo>
                <a:cubicBezTo>
                  <a:pt x="70441" y="11812"/>
                  <a:pt x="69163" y="12847"/>
                  <a:pt x="68032" y="12521"/>
                </a:cubicBezTo>
                <a:cubicBezTo>
                  <a:pt x="68158" y="11747"/>
                  <a:pt x="69209" y="11714"/>
                  <a:pt x="69756" y="11293"/>
                </a:cubicBezTo>
                <a:cubicBezTo>
                  <a:pt x="68718" y="11293"/>
                  <a:pt x="67638" y="11617"/>
                  <a:pt x="66628" y="11214"/>
                </a:cubicBezTo>
                <a:cubicBezTo>
                  <a:pt x="67642" y="10635"/>
                  <a:pt x="68810" y="10654"/>
                  <a:pt x="69932" y="10736"/>
                </a:cubicBezTo>
                <a:cubicBezTo>
                  <a:pt x="70869" y="11565"/>
                  <a:pt x="71986" y="12131"/>
                  <a:pt x="73167" y="12506"/>
                </a:cubicBezTo>
                <a:cubicBezTo>
                  <a:pt x="73849" y="11894"/>
                  <a:pt x="74553" y="11302"/>
                  <a:pt x="75248" y="10685"/>
                </a:cubicBezTo>
                <a:cubicBezTo>
                  <a:pt x="74313" y="10986"/>
                  <a:pt x="73384" y="11324"/>
                  <a:pt x="72430" y="11528"/>
                </a:cubicBezTo>
                <a:cubicBezTo>
                  <a:pt x="73009" y="9952"/>
                  <a:pt x="75234" y="10221"/>
                  <a:pt x="76207" y="8876"/>
                </a:cubicBezTo>
                <a:cubicBezTo>
                  <a:pt x="74697" y="9403"/>
                  <a:pt x="73259" y="10373"/>
                  <a:pt x="71615" y="10327"/>
                </a:cubicBezTo>
                <a:cubicBezTo>
                  <a:pt x="72236" y="9057"/>
                  <a:pt x="73797" y="9057"/>
                  <a:pt x="74919" y="8487"/>
                </a:cubicBezTo>
                <a:cubicBezTo>
                  <a:pt x="73873" y="8501"/>
                  <a:pt x="72819" y="8579"/>
                  <a:pt x="71772" y="8492"/>
                </a:cubicBezTo>
                <a:cubicBezTo>
                  <a:pt x="72212" y="8247"/>
                  <a:pt x="73093" y="7761"/>
                  <a:pt x="73533" y="7514"/>
                </a:cubicBezTo>
                <a:cubicBezTo>
                  <a:pt x="73191" y="7421"/>
                  <a:pt x="72500" y="7231"/>
                  <a:pt x="72156" y="7139"/>
                </a:cubicBezTo>
                <a:cubicBezTo>
                  <a:pt x="72615" y="6030"/>
                  <a:pt x="74210" y="6786"/>
                  <a:pt x="75137" y="6536"/>
                </a:cubicBezTo>
                <a:cubicBezTo>
                  <a:pt x="74813" y="6262"/>
                  <a:pt x="74169" y="5710"/>
                  <a:pt x="73849" y="5432"/>
                </a:cubicBezTo>
                <a:cubicBezTo>
                  <a:pt x="74590" y="5460"/>
                  <a:pt x="75336" y="5492"/>
                  <a:pt x="76082" y="5530"/>
                </a:cubicBezTo>
                <a:cubicBezTo>
                  <a:pt x="75998" y="5289"/>
                  <a:pt x="75841" y="4812"/>
                  <a:pt x="75759" y="4576"/>
                </a:cubicBezTo>
                <a:cubicBezTo>
                  <a:pt x="76106" y="4641"/>
                  <a:pt x="76805" y="4775"/>
                  <a:pt x="77153" y="4845"/>
                </a:cubicBezTo>
                <a:cubicBezTo>
                  <a:pt x="77102" y="3418"/>
                  <a:pt x="78479" y="4367"/>
                  <a:pt x="79295" y="4478"/>
                </a:cubicBezTo>
                <a:cubicBezTo>
                  <a:pt x="79146" y="4321"/>
                  <a:pt x="78854" y="3997"/>
                  <a:pt x="78705" y="3834"/>
                </a:cubicBezTo>
                <a:cubicBezTo>
                  <a:pt x="77468" y="3793"/>
                  <a:pt x="76156" y="3695"/>
                  <a:pt x="75150" y="4548"/>
                </a:cubicBezTo>
                <a:cubicBezTo>
                  <a:pt x="73191" y="4326"/>
                  <a:pt x="70900" y="4290"/>
                  <a:pt x="69389" y="5763"/>
                </a:cubicBezTo>
                <a:cubicBezTo>
                  <a:pt x="68485" y="6543"/>
                  <a:pt x="68500" y="7785"/>
                  <a:pt x="68217" y="8831"/>
                </a:cubicBezTo>
                <a:cubicBezTo>
                  <a:pt x="67573" y="8660"/>
                  <a:pt x="67416" y="8043"/>
                  <a:pt x="67549" y="7440"/>
                </a:cubicBezTo>
                <a:cubicBezTo>
                  <a:pt x="68003" y="5976"/>
                  <a:pt x="69014" y="4631"/>
                  <a:pt x="70525" y="4141"/>
                </a:cubicBezTo>
                <a:cubicBezTo>
                  <a:pt x="72194" y="3274"/>
                  <a:pt x="74159" y="3891"/>
                  <a:pt x="75841" y="3108"/>
                </a:cubicBezTo>
                <a:cubicBezTo>
                  <a:pt x="77287" y="2714"/>
                  <a:pt x="78806" y="2969"/>
                  <a:pt x="80286" y="2866"/>
                </a:cubicBezTo>
                <a:cubicBezTo>
                  <a:pt x="81784" y="2736"/>
                  <a:pt x="83099" y="3575"/>
                  <a:pt x="84504" y="3913"/>
                </a:cubicBezTo>
                <a:cubicBezTo>
                  <a:pt x="84939" y="3611"/>
                  <a:pt x="85380" y="3296"/>
                  <a:pt x="85816" y="2972"/>
                </a:cubicBezTo>
                <a:cubicBezTo>
                  <a:pt x="86390" y="3214"/>
                  <a:pt x="87115" y="3293"/>
                  <a:pt x="87295" y="3983"/>
                </a:cubicBezTo>
                <a:cubicBezTo>
                  <a:pt x="86882" y="4108"/>
                  <a:pt x="86058" y="4353"/>
                  <a:pt x="85645" y="4480"/>
                </a:cubicBezTo>
                <a:cubicBezTo>
                  <a:pt x="86159" y="4999"/>
                  <a:pt x="86716" y="5477"/>
                  <a:pt x="87295" y="5907"/>
                </a:cubicBezTo>
                <a:cubicBezTo>
                  <a:pt x="87888" y="5225"/>
                  <a:pt x="88213" y="4377"/>
                  <a:pt x="88504" y="3521"/>
                </a:cubicBezTo>
                <a:cubicBezTo>
                  <a:pt x="90094" y="3387"/>
                  <a:pt x="91470" y="3937"/>
                  <a:pt x="92809" y="4684"/>
                </a:cubicBezTo>
                <a:cubicBezTo>
                  <a:pt x="96424" y="4888"/>
                  <a:pt x="100136" y="4776"/>
                  <a:pt x="103599" y="6010"/>
                </a:cubicBezTo>
                <a:cubicBezTo>
                  <a:pt x="103710" y="7122"/>
                  <a:pt x="103580" y="8225"/>
                  <a:pt x="103191" y="9260"/>
                </a:cubicBezTo>
                <a:cubicBezTo>
                  <a:pt x="103316" y="9153"/>
                  <a:pt x="103571" y="8936"/>
                  <a:pt x="103701" y="8824"/>
                </a:cubicBezTo>
                <a:cubicBezTo>
                  <a:pt x="103693" y="7898"/>
                  <a:pt x="103701" y="6957"/>
                  <a:pt x="103864" y="6025"/>
                </a:cubicBezTo>
                <a:cubicBezTo>
                  <a:pt x="104272" y="6243"/>
                  <a:pt x="104674" y="6471"/>
                  <a:pt x="105069" y="6693"/>
                </a:cubicBezTo>
                <a:cubicBezTo>
                  <a:pt x="106232" y="6734"/>
                  <a:pt x="107386" y="6591"/>
                  <a:pt x="108539" y="6508"/>
                </a:cubicBezTo>
                <a:cubicBezTo>
                  <a:pt x="109526" y="6750"/>
                  <a:pt x="109670" y="7829"/>
                  <a:pt x="109601" y="8669"/>
                </a:cubicBezTo>
                <a:cubicBezTo>
                  <a:pt x="109925" y="9758"/>
                  <a:pt x="110306" y="11463"/>
                  <a:pt x="111715" y="11478"/>
                </a:cubicBezTo>
                <a:cubicBezTo>
                  <a:pt x="113185" y="11446"/>
                  <a:pt x="114561" y="11932"/>
                  <a:pt x="115974" y="12239"/>
                </a:cubicBezTo>
                <a:cubicBezTo>
                  <a:pt x="117360" y="12271"/>
                  <a:pt x="118765" y="12230"/>
                  <a:pt x="120105" y="12665"/>
                </a:cubicBezTo>
                <a:cubicBezTo>
                  <a:pt x="120439" y="13592"/>
                  <a:pt x="120670" y="14551"/>
                  <a:pt x="120846" y="15506"/>
                </a:cubicBezTo>
                <a:cubicBezTo>
                  <a:pt x="123664" y="15853"/>
                  <a:pt x="127497" y="13587"/>
                  <a:pt x="129448" y="16614"/>
                </a:cubicBezTo>
                <a:cubicBezTo>
                  <a:pt x="132350" y="16285"/>
                  <a:pt x="134889" y="18032"/>
                  <a:pt x="137740" y="18163"/>
                </a:cubicBezTo>
                <a:cubicBezTo>
                  <a:pt x="138990" y="18635"/>
                  <a:pt x="140169" y="19321"/>
                  <a:pt x="141308" y="20008"/>
                </a:cubicBezTo>
                <a:cubicBezTo>
                  <a:pt x="141683" y="20768"/>
                  <a:pt x="141145" y="21445"/>
                  <a:pt x="140863" y="22103"/>
                </a:cubicBezTo>
                <a:cubicBezTo>
                  <a:pt x="139727" y="24679"/>
                  <a:pt x="138814" y="27367"/>
                  <a:pt x="138401" y="30158"/>
                </a:cubicBezTo>
                <a:cubicBezTo>
                  <a:pt x="136205" y="29046"/>
                  <a:pt x="133748" y="27775"/>
                  <a:pt x="131226" y="28340"/>
                </a:cubicBezTo>
                <a:cubicBezTo>
                  <a:pt x="128028" y="26634"/>
                  <a:pt x="124302" y="24400"/>
                  <a:pt x="120636" y="26046"/>
                </a:cubicBezTo>
                <a:cubicBezTo>
                  <a:pt x="118494" y="27223"/>
                  <a:pt x="115973" y="28462"/>
                  <a:pt x="115255" y="31011"/>
                </a:cubicBezTo>
                <a:cubicBezTo>
                  <a:pt x="116070" y="32147"/>
                  <a:pt x="117054" y="33101"/>
                  <a:pt x="118541" y="33147"/>
                </a:cubicBezTo>
                <a:cubicBezTo>
                  <a:pt x="119269" y="34886"/>
                  <a:pt x="119764" y="36707"/>
                  <a:pt x="120427" y="38458"/>
                </a:cubicBezTo>
                <a:cubicBezTo>
                  <a:pt x="119940" y="40219"/>
                  <a:pt x="118948" y="42235"/>
                  <a:pt x="116812" y="42138"/>
                </a:cubicBezTo>
                <a:cubicBezTo>
                  <a:pt x="116423" y="42763"/>
                  <a:pt x="116038" y="43399"/>
                  <a:pt x="115657" y="44015"/>
                </a:cubicBezTo>
                <a:cubicBezTo>
                  <a:pt x="115866" y="45026"/>
                  <a:pt x="115973" y="46045"/>
                  <a:pt x="116223" y="47032"/>
                </a:cubicBezTo>
                <a:cubicBezTo>
                  <a:pt x="117728" y="48464"/>
                  <a:pt x="119908" y="48834"/>
                  <a:pt x="121641" y="49934"/>
                </a:cubicBezTo>
                <a:cubicBezTo>
                  <a:pt x="121924" y="50282"/>
                  <a:pt x="122212" y="50616"/>
                  <a:pt x="122494" y="50940"/>
                </a:cubicBezTo>
                <a:cubicBezTo>
                  <a:pt x="123527" y="50888"/>
                  <a:pt x="124566" y="50847"/>
                  <a:pt x="125600" y="50722"/>
                </a:cubicBezTo>
                <a:cubicBezTo>
                  <a:pt x="127027" y="51399"/>
                  <a:pt x="128125" y="52492"/>
                  <a:pt x="128891" y="53856"/>
                </a:cubicBezTo>
                <a:cubicBezTo>
                  <a:pt x="129883" y="54361"/>
                  <a:pt x="131163" y="54541"/>
                  <a:pt x="131737" y="55617"/>
                </a:cubicBezTo>
                <a:cubicBezTo>
                  <a:pt x="132422" y="56696"/>
                  <a:pt x="131922" y="57989"/>
                  <a:pt x="131384" y="59000"/>
                </a:cubicBezTo>
                <a:cubicBezTo>
                  <a:pt x="130604" y="59033"/>
                  <a:pt x="129864" y="59237"/>
                  <a:pt x="129191" y="59617"/>
                </a:cubicBezTo>
                <a:cubicBezTo>
                  <a:pt x="129057" y="60821"/>
                  <a:pt x="128903" y="62046"/>
                  <a:pt x="129112" y="63242"/>
                </a:cubicBezTo>
                <a:cubicBezTo>
                  <a:pt x="131110" y="62973"/>
                  <a:pt x="133362" y="63663"/>
                  <a:pt x="134257" y="65611"/>
                </a:cubicBezTo>
                <a:cubicBezTo>
                  <a:pt x="135146" y="67076"/>
                  <a:pt x="134627" y="68753"/>
                  <a:pt x="134039" y="70199"/>
                </a:cubicBezTo>
                <a:cubicBezTo>
                  <a:pt x="136676" y="71979"/>
                  <a:pt x="139782" y="72767"/>
                  <a:pt x="142632" y="74077"/>
                </a:cubicBezTo>
                <a:cubicBezTo>
                  <a:pt x="144203" y="73327"/>
                  <a:pt x="146951" y="73099"/>
                  <a:pt x="147263" y="75371"/>
                </a:cubicBezTo>
                <a:cubicBezTo>
                  <a:pt x="149163" y="76395"/>
                  <a:pt x="150067" y="78412"/>
                  <a:pt x="151624" y="79797"/>
                </a:cubicBezTo>
                <a:cubicBezTo>
                  <a:pt x="152111" y="80781"/>
                  <a:pt x="152964" y="81447"/>
                  <a:pt x="153709" y="82203"/>
                </a:cubicBezTo>
                <a:cubicBezTo>
                  <a:pt x="153625" y="83186"/>
                  <a:pt x="154201" y="83959"/>
                  <a:pt x="154747" y="84706"/>
                </a:cubicBezTo>
                <a:cubicBezTo>
                  <a:pt x="153978" y="84730"/>
                  <a:pt x="153367" y="84246"/>
                  <a:pt x="152764" y="83839"/>
                </a:cubicBezTo>
                <a:lnTo>
                  <a:pt x="152796" y="83556"/>
                </a:lnTo>
                <a:cubicBezTo>
                  <a:pt x="152788" y="83626"/>
                  <a:pt x="152769" y="83765"/>
                  <a:pt x="152764" y="83839"/>
                </a:cubicBezTo>
                <a:cubicBezTo>
                  <a:pt x="153218" y="84464"/>
                  <a:pt x="153769" y="85002"/>
                  <a:pt x="154326" y="85530"/>
                </a:cubicBezTo>
                <a:cubicBezTo>
                  <a:pt x="154204" y="86273"/>
                  <a:pt x="154093" y="87023"/>
                  <a:pt x="154422" y="87752"/>
                </a:cubicBezTo>
                <a:cubicBezTo>
                  <a:pt x="154240" y="87743"/>
                  <a:pt x="153879" y="87724"/>
                  <a:pt x="153699" y="87714"/>
                </a:cubicBezTo>
                <a:cubicBezTo>
                  <a:pt x="153087" y="86045"/>
                  <a:pt x="152383" y="84409"/>
                  <a:pt x="151427" y="82903"/>
                </a:cubicBezTo>
                <a:cubicBezTo>
                  <a:pt x="151335" y="83126"/>
                  <a:pt x="151145" y="83571"/>
                  <a:pt x="151047" y="83792"/>
                </a:cubicBezTo>
                <a:lnTo>
                  <a:pt x="150913" y="84108"/>
                </a:lnTo>
                <a:cubicBezTo>
                  <a:pt x="150783" y="83669"/>
                  <a:pt x="150519" y="82792"/>
                  <a:pt x="150386" y="82357"/>
                </a:cubicBezTo>
                <a:close/>
                <a:moveTo>
                  <a:pt x="134562" y="85996"/>
                </a:moveTo>
                <a:cubicBezTo>
                  <a:pt x="136129" y="86004"/>
                  <a:pt x="133844" y="84586"/>
                  <a:pt x="134562" y="85996"/>
                </a:cubicBezTo>
                <a:lnTo>
                  <a:pt x="134562" y="85996"/>
                </a:lnTo>
                <a:close/>
                <a:moveTo>
                  <a:pt x="133885" y="90847"/>
                </a:moveTo>
                <a:cubicBezTo>
                  <a:pt x="133537" y="89266"/>
                  <a:pt x="133217" y="87676"/>
                  <a:pt x="132806" y="86105"/>
                </a:cubicBezTo>
                <a:cubicBezTo>
                  <a:pt x="132986" y="87705"/>
                  <a:pt x="132496" y="89698"/>
                  <a:pt x="133885" y="90847"/>
                </a:cubicBezTo>
                <a:close/>
                <a:moveTo>
                  <a:pt x="127082" y="87089"/>
                </a:moveTo>
                <a:cubicBezTo>
                  <a:pt x="128639" y="87102"/>
                  <a:pt x="126395" y="85730"/>
                  <a:pt x="127082" y="87089"/>
                </a:cubicBezTo>
                <a:lnTo>
                  <a:pt x="127082" y="87089"/>
                </a:lnTo>
                <a:close/>
                <a:moveTo>
                  <a:pt x="126776" y="85727"/>
                </a:moveTo>
                <a:cubicBezTo>
                  <a:pt x="128324" y="85512"/>
                  <a:pt x="125895" y="84474"/>
                  <a:pt x="126776" y="85727"/>
                </a:cubicBezTo>
                <a:lnTo>
                  <a:pt x="126776" y="85727"/>
                </a:lnTo>
                <a:close/>
                <a:moveTo>
                  <a:pt x="121705" y="89249"/>
                </a:moveTo>
                <a:cubicBezTo>
                  <a:pt x="121843" y="89262"/>
                  <a:pt x="122126" y="89290"/>
                  <a:pt x="122265" y="89300"/>
                </a:cubicBezTo>
                <a:cubicBezTo>
                  <a:pt x="122501" y="88360"/>
                  <a:pt x="122757" y="87414"/>
                  <a:pt x="122871" y="86431"/>
                </a:cubicBezTo>
                <a:cubicBezTo>
                  <a:pt x="122378" y="87330"/>
                  <a:pt x="122085" y="88312"/>
                  <a:pt x="121705" y="89249"/>
                </a:cubicBezTo>
                <a:close/>
                <a:moveTo>
                  <a:pt x="46992" y="77908"/>
                </a:moveTo>
                <a:cubicBezTo>
                  <a:pt x="48369" y="78566"/>
                  <a:pt x="47035" y="76359"/>
                  <a:pt x="46992" y="77908"/>
                </a:cubicBezTo>
                <a:lnTo>
                  <a:pt x="46992" y="77908"/>
                </a:lnTo>
                <a:close/>
                <a:moveTo>
                  <a:pt x="45603" y="78626"/>
                </a:moveTo>
                <a:cubicBezTo>
                  <a:pt x="47163" y="78718"/>
                  <a:pt x="44958" y="77218"/>
                  <a:pt x="45603" y="78626"/>
                </a:cubicBezTo>
                <a:lnTo>
                  <a:pt x="45603" y="78626"/>
                </a:lnTo>
                <a:close/>
                <a:moveTo>
                  <a:pt x="43447" y="67557"/>
                </a:moveTo>
                <a:cubicBezTo>
                  <a:pt x="44850" y="68193"/>
                  <a:pt x="43372" y="66014"/>
                  <a:pt x="43447" y="67557"/>
                </a:cubicBezTo>
                <a:lnTo>
                  <a:pt x="43447" y="67557"/>
                </a:lnTo>
                <a:close/>
                <a:moveTo>
                  <a:pt x="42432" y="66557"/>
                </a:moveTo>
                <a:cubicBezTo>
                  <a:pt x="43934" y="66519"/>
                  <a:pt x="42301" y="64689"/>
                  <a:pt x="41486" y="65361"/>
                </a:cubicBezTo>
                <a:cubicBezTo>
                  <a:pt x="41236" y="65945"/>
                  <a:pt x="41964" y="66427"/>
                  <a:pt x="42432" y="66557"/>
                </a:cubicBezTo>
                <a:close/>
                <a:moveTo>
                  <a:pt x="38051" y="62678"/>
                </a:moveTo>
                <a:lnTo>
                  <a:pt x="38168" y="62817"/>
                </a:lnTo>
                <a:cubicBezTo>
                  <a:pt x="38831" y="63206"/>
                  <a:pt x="39344" y="63771"/>
                  <a:pt x="39942" y="64230"/>
                </a:cubicBezTo>
                <a:cubicBezTo>
                  <a:pt x="41018" y="64657"/>
                  <a:pt x="42478" y="64217"/>
                  <a:pt x="43288" y="65209"/>
                </a:cubicBezTo>
                <a:cubicBezTo>
                  <a:pt x="43913" y="65988"/>
                  <a:pt x="44636" y="66660"/>
                  <a:pt x="45481" y="67187"/>
                </a:cubicBezTo>
                <a:cubicBezTo>
                  <a:pt x="45157" y="66524"/>
                  <a:pt x="45207" y="65481"/>
                  <a:pt x="44359" y="65236"/>
                </a:cubicBezTo>
                <a:cubicBezTo>
                  <a:pt x="43312" y="64953"/>
                  <a:pt x="42690" y="64105"/>
                  <a:pt x="42022" y="63317"/>
                </a:cubicBezTo>
                <a:cubicBezTo>
                  <a:pt x="40861" y="62423"/>
                  <a:pt x="39331" y="63220"/>
                  <a:pt x="38051" y="62678"/>
                </a:cubicBezTo>
                <a:close/>
                <a:moveTo>
                  <a:pt x="47698" y="63608"/>
                </a:moveTo>
                <a:cubicBezTo>
                  <a:pt x="46594" y="62899"/>
                  <a:pt x="45347" y="62937"/>
                  <a:pt x="44105" y="63127"/>
                </a:cubicBezTo>
                <a:cubicBezTo>
                  <a:pt x="43999" y="62956"/>
                  <a:pt x="43785" y="62622"/>
                  <a:pt x="43679" y="62450"/>
                </a:cubicBezTo>
                <a:cubicBezTo>
                  <a:pt x="44095" y="62348"/>
                  <a:pt x="44929" y="62144"/>
                  <a:pt x="45347" y="62043"/>
                </a:cubicBezTo>
                <a:cubicBezTo>
                  <a:pt x="44146" y="60583"/>
                  <a:pt x="42075" y="60945"/>
                  <a:pt x="40509" y="61491"/>
                </a:cubicBezTo>
                <a:cubicBezTo>
                  <a:pt x="42423" y="62284"/>
                  <a:pt x="43721" y="64008"/>
                  <a:pt x="45681" y="64679"/>
                </a:cubicBezTo>
                <a:cubicBezTo>
                  <a:pt x="46353" y="64337"/>
                  <a:pt x="47048" y="64013"/>
                  <a:pt x="47698" y="63608"/>
                </a:cubicBezTo>
                <a:close/>
                <a:moveTo>
                  <a:pt x="49318" y="69709"/>
                </a:moveTo>
                <a:cubicBezTo>
                  <a:pt x="48582" y="69065"/>
                  <a:pt x="47691" y="68712"/>
                  <a:pt x="46761" y="69181"/>
                </a:cubicBezTo>
                <a:cubicBezTo>
                  <a:pt x="48563" y="69755"/>
                  <a:pt x="51090" y="71597"/>
                  <a:pt x="52642" y="69616"/>
                </a:cubicBezTo>
                <a:cubicBezTo>
                  <a:pt x="51557" y="69133"/>
                  <a:pt x="50386" y="69207"/>
                  <a:pt x="49318" y="69709"/>
                </a:cubicBezTo>
                <a:close/>
                <a:moveTo>
                  <a:pt x="58932" y="73008"/>
                </a:moveTo>
                <a:cubicBezTo>
                  <a:pt x="58766" y="72805"/>
                  <a:pt x="58427" y="72402"/>
                  <a:pt x="58261" y="72201"/>
                </a:cubicBezTo>
                <a:cubicBezTo>
                  <a:pt x="58302" y="72614"/>
                  <a:pt x="58345" y="73017"/>
                  <a:pt x="58381" y="73411"/>
                </a:cubicBezTo>
                <a:cubicBezTo>
                  <a:pt x="57435" y="72577"/>
                  <a:pt x="56364" y="73180"/>
                  <a:pt x="55304" y="73142"/>
                </a:cubicBezTo>
                <a:cubicBezTo>
                  <a:pt x="55170" y="72892"/>
                  <a:pt x="54905" y="72392"/>
                  <a:pt x="54771" y="72142"/>
                </a:cubicBezTo>
                <a:cubicBezTo>
                  <a:pt x="54252" y="71674"/>
                  <a:pt x="53678" y="71237"/>
                  <a:pt x="52945" y="71506"/>
                </a:cubicBezTo>
                <a:cubicBezTo>
                  <a:pt x="53598" y="72177"/>
                  <a:pt x="54290" y="72799"/>
                  <a:pt x="54994" y="73406"/>
                </a:cubicBezTo>
                <a:cubicBezTo>
                  <a:pt x="55902" y="73721"/>
                  <a:pt x="56913" y="73776"/>
                  <a:pt x="57706" y="74384"/>
                </a:cubicBezTo>
                <a:cubicBezTo>
                  <a:pt x="58377" y="74082"/>
                  <a:pt x="59045" y="73759"/>
                  <a:pt x="59695" y="73392"/>
                </a:cubicBezTo>
                <a:cubicBezTo>
                  <a:pt x="60376" y="74721"/>
                  <a:pt x="61165" y="75993"/>
                  <a:pt x="62016" y="77211"/>
                </a:cubicBezTo>
                <a:cubicBezTo>
                  <a:pt x="62168" y="77077"/>
                  <a:pt x="62317" y="76928"/>
                  <a:pt x="62470" y="76765"/>
                </a:cubicBezTo>
                <a:cubicBezTo>
                  <a:pt x="62057" y="76325"/>
                  <a:pt x="61660" y="75861"/>
                  <a:pt x="61255" y="75398"/>
                </a:cubicBezTo>
                <a:cubicBezTo>
                  <a:pt x="61881" y="74564"/>
                  <a:pt x="62538" y="73743"/>
                  <a:pt x="63100" y="72854"/>
                </a:cubicBezTo>
                <a:cubicBezTo>
                  <a:pt x="62317" y="73493"/>
                  <a:pt x="61696" y="74485"/>
                  <a:pt x="60589" y="74542"/>
                </a:cubicBezTo>
                <a:cubicBezTo>
                  <a:pt x="60937" y="73164"/>
                  <a:pt x="62230" y="72470"/>
                  <a:pt x="63111" y="71468"/>
                </a:cubicBezTo>
                <a:cubicBezTo>
                  <a:pt x="61865" y="72416"/>
                  <a:pt x="60615" y="73560"/>
                  <a:pt x="58932" y="73008"/>
                </a:cubicBezTo>
                <a:close/>
                <a:moveTo>
                  <a:pt x="57764" y="59247"/>
                </a:moveTo>
                <a:cubicBezTo>
                  <a:pt x="57755" y="59399"/>
                  <a:pt x="57737" y="59701"/>
                  <a:pt x="57726" y="59853"/>
                </a:cubicBezTo>
                <a:cubicBezTo>
                  <a:pt x="58487" y="60117"/>
                  <a:pt x="59354" y="60294"/>
                  <a:pt x="60142" y="60103"/>
                </a:cubicBezTo>
                <a:cubicBezTo>
                  <a:pt x="59813" y="59452"/>
                  <a:pt x="58495" y="59377"/>
                  <a:pt x="57764" y="59247"/>
                </a:cubicBezTo>
                <a:close/>
                <a:moveTo>
                  <a:pt x="57188" y="60583"/>
                </a:moveTo>
                <a:cubicBezTo>
                  <a:pt x="57913" y="61253"/>
                  <a:pt x="59121" y="60792"/>
                  <a:pt x="59773" y="61462"/>
                </a:cubicBezTo>
                <a:cubicBezTo>
                  <a:pt x="59684" y="61123"/>
                  <a:pt x="60226" y="61032"/>
                  <a:pt x="60793" y="60939"/>
                </a:cubicBezTo>
                <a:cubicBezTo>
                  <a:pt x="59590" y="60847"/>
                  <a:pt x="58403" y="60559"/>
                  <a:pt x="57188" y="60583"/>
                </a:cubicBezTo>
                <a:close/>
                <a:moveTo>
                  <a:pt x="94689" y="71970"/>
                </a:moveTo>
                <a:cubicBezTo>
                  <a:pt x="93952" y="71864"/>
                  <a:pt x="92952" y="72856"/>
                  <a:pt x="93020" y="73560"/>
                </a:cubicBezTo>
                <a:cubicBezTo>
                  <a:pt x="93817" y="73810"/>
                  <a:pt x="94689" y="72685"/>
                  <a:pt x="94689" y="71970"/>
                </a:cubicBezTo>
                <a:close/>
                <a:moveTo>
                  <a:pt x="87161" y="70663"/>
                </a:moveTo>
                <a:cubicBezTo>
                  <a:pt x="87148" y="70098"/>
                  <a:pt x="86846" y="69801"/>
                  <a:pt x="86262" y="69783"/>
                </a:cubicBezTo>
                <a:cubicBezTo>
                  <a:pt x="86169" y="69981"/>
                  <a:pt x="85995" y="70386"/>
                  <a:pt x="85905" y="70584"/>
                </a:cubicBezTo>
                <a:cubicBezTo>
                  <a:pt x="86193" y="70891"/>
                  <a:pt x="86843" y="70954"/>
                  <a:pt x="87161" y="70663"/>
                </a:cubicBezTo>
                <a:close/>
                <a:moveTo>
                  <a:pt x="75440" y="75011"/>
                </a:moveTo>
                <a:cubicBezTo>
                  <a:pt x="75315" y="74134"/>
                  <a:pt x="75589" y="73305"/>
                  <a:pt x="76288" y="72721"/>
                </a:cubicBezTo>
                <a:cubicBezTo>
                  <a:pt x="76315" y="72410"/>
                  <a:pt x="76372" y="71794"/>
                  <a:pt x="76399" y="71484"/>
                </a:cubicBezTo>
                <a:cubicBezTo>
                  <a:pt x="77174" y="71256"/>
                  <a:pt x="77957" y="71043"/>
                  <a:pt x="78695" y="70677"/>
                </a:cubicBezTo>
                <a:lnTo>
                  <a:pt x="78686" y="71256"/>
                </a:lnTo>
                <a:cubicBezTo>
                  <a:pt x="78712" y="71095"/>
                  <a:pt x="78774" y="70774"/>
                  <a:pt x="78801" y="70612"/>
                </a:cubicBezTo>
                <a:cubicBezTo>
                  <a:pt x="78073" y="70631"/>
                  <a:pt x="77350" y="70644"/>
                  <a:pt x="76627" y="70663"/>
                </a:cubicBezTo>
                <a:lnTo>
                  <a:pt x="77489" y="69087"/>
                </a:lnTo>
                <a:cubicBezTo>
                  <a:pt x="77628" y="69272"/>
                  <a:pt x="77905" y="69652"/>
                  <a:pt x="78046" y="69843"/>
                </a:cubicBezTo>
                <a:cubicBezTo>
                  <a:pt x="78083" y="69555"/>
                  <a:pt x="78157" y="68981"/>
                  <a:pt x="78195" y="68688"/>
                </a:cubicBezTo>
                <a:cubicBezTo>
                  <a:pt x="77347" y="69114"/>
                  <a:pt x="76684" y="68715"/>
                  <a:pt x="76206" y="68020"/>
                </a:cubicBezTo>
                <a:cubicBezTo>
                  <a:pt x="76257" y="68756"/>
                  <a:pt x="76619" y="69503"/>
                  <a:pt x="76276" y="70194"/>
                </a:cubicBezTo>
                <a:lnTo>
                  <a:pt x="76461" y="70153"/>
                </a:lnTo>
                <a:cubicBezTo>
                  <a:pt x="76105" y="71311"/>
                  <a:pt x="75825" y="72484"/>
                  <a:pt x="75390" y="73606"/>
                </a:cubicBezTo>
                <a:cubicBezTo>
                  <a:pt x="75250" y="73598"/>
                  <a:pt x="74977" y="73587"/>
                  <a:pt x="74839" y="73579"/>
                </a:cubicBezTo>
                <a:cubicBezTo>
                  <a:pt x="74643" y="73111"/>
                  <a:pt x="74453" y="72633"/>
                  <a:pt x="74265" y="72142"/>
                </a:cubicBezTo>
                <a:cubicBezTo>
                  <a:pt x="73962" y="73402"/>
                  <a:pt x="75075" y="74014"/>
                  <a:pt x="75440" y="75011"/>
                </a:cubicBezTo>
                <a:close/>
                <a:moveTo>
                  <a:pt x="72697" y="67492"/>
                </a:moveTo>
                <a:cubicBezTo>
                  <a:pt x="73110" y="67139"/>
                  <a:pt x="73518" y="66788"/>
                  <a:pt x="73926" y="66408"/>
                </a:cubicBezTo>
                <a:cubicBezTo>
                  <a:pt x="73513" y="66394"/>
                  <a:pt x="72689" y="66367"/>
                  <a:pt x="72281" y="66348"/>
                </a:cubicBezTo>
                <a:cubicBezTo>
                  <a:pt x="72382" y="66636"/>
                  <a:pt x="72591" y="67209"/>
                  <a:pt x="72697" y="67492"/>
                </a:cubicBezTo>
                <a:close/>
                <a:moveTo>
                  <a:pt x="74195" y="65728"/>
                </a:moveTo>
                <a:cubicBezTo>
                  <a:pt x="74440" y="66279"/>
                  <a:pt x="74825" y="66728"/>
                  <a:pt x="75303" y="67067"/>
                </a:cubicBezTo>
                <a:cubicBezTo>
                  <a:pt x="75395" y="65755"/>
                  <a:pt x="76773" y="66279"/>
                  <a:pt x="77657" y="66089"/>
                </a:cubicBezTo>
                <a:cubicBezTo>
                  <a:pt x="76985" y="65464"/>
                  <a:pt x="76076" y="65621"/>
                  <a:pt x="75241" y="65635"/>
                </a:cubicBezTo>
                <a:cubicBezTo>
                  <a:pt x="74366" y="65186"/>
                  <a:pt x="73475" y="64448"/>
                  <a:pt x="72418" y="64635"/>
                </a:cubicBezTo>
                <a:cubicBezTo>
                  <a:pt x="71736" y="64936"/>
                  <a:pt x="71274" y="65572"/>
                  <a:pt x="70698" y="66012"/>
                </a:cubicBezTo>
                <a:lnTo>
                  <a:pt x="70606" y="66110"/>
                </a:lnTo>
                <a:cubicBezTo>
                  <a:pt x="71793" y="65902"/>
                  <a:pt x="72980" y="65635"/>
                  <a:pt x="74195" y="65728"/>
                </a:cubicBezTo>
                <a:close/>
                <a:moveTo>
                  <a:pt x="73934" y="64253"/>
                </a:moveTo>
                <a:cubicBezTo>
                  <a:pt x="75315" y="65022"/>
                  <a:pt x="73948" y="62719"/>
                  <a:pt x="73934" y="64253"/>
                </a:cubicBezTo>
                <a:lnTo>
                  <a:pt x="73934" y="64253"/>
                </a:lnTo>
                <a:close/>
                <a:moveTo>
                  <a:pt x="72994" y="60064"/>
                </a:moveTo>
                <a:cubicBezTo>
                  <a:pt x="72980" y="60398"/>
                  <a:pt x="72942" y="61056"/>
                  <a:pt x="72929" y="61385"/>
                </a:cubicBezTo>
                <a:cubicBezTo>
                  <a:pt x="72266" y="61282"/>
                  <a:pt x="71817" y="60907"/>
                  <a:pt x="71580" y="60259"/>
                </a:cubicBezTo>
                <a:cubicBezTo>
                  <a:pt x="71164" y="60583"/>
                  <a:pt x="70746" y="60898"/>
                  <a:pt x="70330" y="61196"/>
                </a:cubicBezTo>
                <a:cubicBezTo>
                  <a:pt x="70343" y="60816"/>
                  <a:pt x="70367" y="60061"/>
                  <a:pt x="70381" y="59685"/>
                </a:cubicBezTo>
                <a:cubicBezTo>
                  <a:pt x="69427" y="60088"/>
                  <a:pt x="68490" y="60528"/>
                  <a:pt x="67587" y="61030"/>
                </a:cubicBezTo>
                <a:cubicBezTo>
                  <a:pt x="67522" y="61503"/>
                  <a:pt x="67453" y="61967"/>
                  <a:pt x="67383" y="62421"/>
                </a:cubicBezTo>
                <a:cubicBezTo>
                  <a:pt x="68036" y="63047"/>
                  <a:pt x="68699" y="63672"/>
                  <a:pt x="69348" y="64289"/>
                </a:cubicBezTo>
                <a:lnTo>
                  <a:pt x="67680" y="64251"/>
                </a:lnTo>
                <a:cubicBezTo>
                  <a:pt x="68003" y="64390"/>
                  <a:pt x="68653" y="64664"/>
                  <a:pt x="68978" y="64797"/>
                </a:cubicBezTo>
                <a:cubicBezTo>
                  <a:pt x="68570" y="65395"/>
                  <a:pt x="68195" y="66012"/>
                  <a:pt x="67741" y="66564"/>
                </a:cubicBezTo>
                <a:lnTo>
                  <a:pt x="67231" y="65846"/>
                </a:lnTo>
                <a:cubicBezTo>
                  <a:pt x="67222" y="66879"/>
                  <a:pt x="68217" y="66833"/>
                  <a:pt x="68894" y="66444"/>
                </a:cubicBezTo>
                <a:cubicBezTo>
                  <a:pt x="69533" y="65762"/>
                  <a:pt x="70359" y="65294"/>
                  <a:pt x="71101" y="64720"/>
                </a:cubicBezTo>
                <a:cubicBezTo>
                  <a:pt x="70549" y="63835"/>
                  <a:pt x="69502" y="63562"/>
                  <a:pt x="68649" y="63057"/>
                </a:cubicBezTo>
                <a:lnTo>
                  <a:pt x="69609" y="62844"/>
                </a:lnTo>
                <a:cubicBezTo>
                  <a:pt x="68923" y="62877"/>
                  <a:pt x="68468" y="62627"/>
                  <a:pt x="68241" y="62103"/>
                </a:cubicBezTo>
                <a:cubicBezTo>
                  <a:pt x="69807" y="61608"/>
                  <a:pt x="70929" y="62932"/>
                  <a:pt x="71954" y="63850"/>
                </a:cubicBezTo>
                <a:cubicBezTo>
                  <a:pt x="72413" y="63888"/>
                  <a:pt x="73335" y="63961"/>
                  <a:pt x="73794" y="63999"/>
                </a:cubicBezTo>
                <a:cubicBezTo>
                  <a:pt x="73544" y="63744"/>
                  <a:pt x="73047" y="63238"/>
                  <a:pt x="72797" y="62988"/>
                </a:cubicBezTo>
                <a:cubicBezTo>
                  <a:pt x="74174" y="63012"/>
                  <a:pt x="75354" y="63674"/>
                  <a:pt x="76360" y="64554"/>
                </a:cubicBezTo>
                <a:cubicBezTo>
                  <a:pt x="77013" y="64749"/>
                  <a:pt x="77659" y="64929"/>
                  <a:pt x="78306" y="65119"/>
                </a:cubicBezTo>
                <a:cubicBezTo>
                  <a:pt x="77184" y="62853"/>
                  <a:pt x="75176" y="61249"/>
                  <a:pt x="72994" y="60064"/>
                </a:cubicBezTo>
                <a:close/>
                <a:moveTo>
                  <a:pt x="79737" y="66312"/>
                </a:moveTo>
                <a:lnTo>
                  <a:pt x="79658" y="67173"/>
                </a:lnTo>
                <a:cubicBezTo>
                  <a:pt x="78611" y="67100"/>
                  <a:pt x="77557" y="67043"/>
                  <a:pt x="76506" y="67021"/>
                </a:cubicBezTo>
                <a:cubicBezTo>
                  <a:pt x="76973" y="68379"/>
                  <a:pt x="78498" y="68073"/>
                  <a:pt x="79629" y="68040"/>
                </a:cubicBezTo>
                <a:cubicBezTo>
                  <a:pt x="79457" y="68600"/>
                  <a:pt x="79411" y="69306"/>
                  <a:pt x="78770" y="69546"/>
                </a:cubicBezTo>
                <a:cubicBezTo>
                  <a:pt x="79730" y="69690"/>
                  <a:pt x="80698" y="69810"/>
                  <a:pt x="81672" y="69783"/>
                </a:cubicBezTo>
                <a:cubicBezTo>
                  <a:pt x="81285" y="69476"/>
                  <a:pt x="80853" y="69277"/>
                  <a:pt x="80367" y="69176"/>
                </a:cubicBezTo>
                <a:cubicBezTo>
                  <a:pt x="80237" y="68921"/>
                  <a:pt x="79978" y="68412"/>
                  <a:pt x="79848" y="68157"/>
                </a:cubicBezTo>
                <a:cubicBezTo>
                  <a:pt x="81090" y="68165"/>
                  <a:pt x="82096" y="68847"/>
                  <a:pt x="82954" y="69649"/>
                </a:cubicBezTo>
                <a:cubicBezTo>
                  <a:pt x="83843" y="69695"/>
                  <a:pt x="84734" y="69747"/>
                  <a:pt x="85628" y="69755"/>
                </a:cubicBezTo>
                <a:cubicBezTo>
                  <a:pt x="84960" y="69171"/>
                  <a:pt x="84043" y="69157"/>
                  <a:pt x="83209" y="69013"/>
                </a:cubicBezTo>
                <a:cubicBezTo>
                  <a:pt x="83668" y="66848"/>
                  <a:pt x="81160" y="66752"/>
                  <a:pt x="79737" y="66312"/>
                </a:cubicBezTo>
                <a:close/>
                <a:moveTo>
                  <a:pt x="93382" y="67590"/>
                </a:moveTo>
                <a:cubicBezTo>
                  <a:pt x="94666" y="68424"/>
                  <a:pt x="93582" y="66057"/>
                  <a:pt x="93382" y="67590"/>
                </a:cubicBezTo>
                <a:lnTo>
                  <a:pt x="93382" y="67590"/>
                </a:lnTo>
                <a:close/>
                <a:moveTo>
                  <a:pt x="92400" y="69685"/>
                </a:moveTo>
                <a:cubicBezTo>
                  <a:pt x="92739" y="69397"/>
                  <a:pt x="93411" y="68827"/>
                  <a:pt x="93748" y="68541"/>
                </a:cubicBezTo>
                <a:cubicBezTo>
                  <a:pt x="94569" y="67543"/>
                  <a:pt x="92659" y="68976"/>
                  <a:pt x="92325" y="68967"/>
                </a:cubicBezTo>
                <a:lnTo>
                  <a:pt x="91903" y="68489"/>
                </a:lnTo>
                <a:cubicBezTo>
                  <a:pt x="92153" y="68229"/>
                  <a:pt x="92659" y="67715"/>
                  <a:pt x="92914" y="67460"/>
                </a:cubicBezTo>
                <a:cubicBezTo>
                  <a:pt x="92297" y="67794"/>
                  <a:pt x="91691" y="68136"/>
                  <a:pt x="91093" y="68484"/>
                </a:cubicBezTo>
                <a:cubicBezTo>
                  <a:pt x="91088" y="68196"/>
                  <a:pt x="91074" y="67622"/>
                  <a:pt x="91069" y="67334"/>
                </a:cubicBezTo>
                <a:lnTo>
                  <a:pt x="91110" y="67168"/>
                </a:lnTo>
                <a:cubicBezTo>
                  <a:pt x="91040" y="67084"/>
                  <a:pt x="90901" y="66918"/>
                  <a:pt x="90832" y="66831"/>
                </a:cubicBezTo>
                <a:lnTo>
                  <a:pt x="90430" y="66336"/>
                </a:lnTo>
                <a:cubicBezTo>
                  <a:pt x="90596" y="65836"/>
                  <a:pt x="90769" y="65325"/>
                  <a:pt x="90949" y="64811"/>
                </a:cubicBezTo>
                <a:cubicBezTo>
                  <a:pt x="90168" y="65880"/>
                  <a:pt x="89316" y="66915"/>
                  <a:pt x="88148" y="67561"/>
                </a:cubicBezTo>
                <a:cubicBezTo>
                  <a:pt x="88617" y="67672"/>
                  <a:pt x="89106" y="67725"/>
                  <a:pt x="89597" y="67746"/>
                </a:cubicBezTo>
                <a:cubicBezTo>
                  <a:pt x="89722" y="67384"/>
                  <a:pt x="89978" y="66656"/>
                  <a:pt x="90103" y="66295"/>
                </a:cubicBezTo>
                <a:lnTo>
                  <a:pt x="90834" y="66833"/>
                </a:lnTo>
                <a:cubicBezTo>
                  <a:pt x="90565" y="67314"/>
                  <a:pt x="90291" y="67778"/>
                  <a:pt x="90008" y="68224"/>
                </a:cubicBezTo>
                <a:cubicBezTo>
                  <a:pt x="89906" y="68419"/>
                  <a:pt x="89707" y="68808"/>
                  <a:pt x="89609" y="69007"/>
                </a:cubicBezTo>
                <a:cubicBezTo>
                  <a:pt x="87853" y="69094"/>
                  <a:pt x="85494" y="69039"/>
                  <a:pt x="84557" y="67268"/>
                </a:cubicBezTo>
                <a:cubicBezTo>
                  <a:pt x="84418" y="67333"/>
                  <a:pt x="84136" y="67463"/>
                  <a:pt x="83997" y="67526"/>
                </a:cubicBezTo>
                <a:cubicBezTo>
                  <a:pt x="85703" y="68731"/>
                  <a:pt x="87932" y="69450"/>
                  <a:pt x="88693" y="71600"/>
                </a:cubicBezTo>
                <a:cubicBezTo>
                  <a:pt x="89440" y="71614"/>
                  <a:pt x="90180" y="71609"/>
                  <a:pt x="90927" y="71549"/>
                </a:cubicBezTo>
                <a:lnTo>
                  <a:pt x="90707" y="72448"/>
                </a:lnTo>
                <a:cubicBezTo>
                  <a:pt x="92052" y="71280"/>
                  <a:pt x="93363" y="70062"/>
                  <a:pt x="94920" y="69168"/>
                </a:cubicBezTo>
                <a:cubicBezTo>
                  <a:pt x="94290" y="69296"/>
                  <a:pt x="93030" y="69555"/>
                  <a:pt x="92400" y="69685"/>
                </a:cubicBezTo>
                <a:close/>
                <a:moveTo>
                  <a:pt x="96037" y="74291"/>
                </a:moveTo>
                <a:cubicBezTo>
                  <a:pt x="96686" y="73212"/>
                  <a:pt x="97178" y="72022"/>
                  <a:pt x="97406" y="70769"/>
                </a:cubicBezTo>
                <a:cubicBezTo>
                  <a:pt x="96746" y="71854"/>
                  <a:pt x="96191" y="73027"/>
                  <a:pt x="96037" y="74291"/>
                </a:cubicBezTo>
                <a:close/>
                <a:moveTo>
                  <a:pt x="153115" y="131494"/>
                </a:moveTo>
                <a:cubicBezTo>
                  <a:pt x="153846" y="131318"/>
                  <a:pt x="153925" y="129302"/>
                  <a:pt x="153327" y="129038"/>
                </a:cubicBezTo>
                <a:cubicBezTo>
                  <a:pt x="153139" y="129817"/>
                  <a:pt x="152735" y="130744"/>
                  <a:pt x="153115" y="131494"/>
                </a:cubicBezTo>
                <a:close/>
                <a:moveTo>
                  <a:pt x="101896" y="150822"/>
                </a:moveTo>
                <a:cubicBezTo>
                  <a:pt x="100083" y="151118"/>
                  <a:pt x="98252" y="151175"/>
                  <a:pt x="96428" y="151308"/>
                </a:cubicBezTo>
                <a:cubicBezTo>
                  <a:pt x="98759" y="151754"/>
                  <a:pt x="101262" y="150974"/>
                  <a:pt x="103472" y="151944"/>
                </a:cubicBezTo>
                <a:cubicBezTo>
                  <a:pt x="102958" y="151559"/>
                  <a:pt x="102420" y="151202"/>
                  <a:pt x="101896" y="150822"/>
                </a:cubicBezTo>
                <a:close/>
                <a:moveTo>
                  <a:pt x="95533" y="152323"/>
                </a:moveTo>
                <a:cubicBezTo>
                  <a:pt x="97615" y="152897"/>
                  <a:pt x="99784" y="153152"/>
                  <a:pt x="101933" y="153347"/>
                </a:cubicBezTo>
                <a:cubicBezTo>
                  <a:pt x="102059" y="153116"/>
                  <a:pt x="102309" y="152657"/>
                  <a:pt x="102434" y="152425"/>
                </a:cubicBezTo>
                <a:cubicBezTo>
                  <a:pt x="100135" y="152439"/>
                  <a:pt x="97831" y="152341"/>
                  <a:pt x="95533" y="152323"/>
                </a:cubicBezTo>
                <a:close/>
                <a:moveTo>
                  <a:pt x="106155" y="153129"/>
                </a:moveTo>
                <a:cubicBezTo>
                  <a:pt x="104736" y="153537"/>
                  <a:pt x="103244" y="153760"/>
                  <a:pt x="101915" y="154413"/>
                </a:cubicBezTo>
                <a:cubicBezTo>
                  <a:pt x="101187" y="154246"/>
                  <a:pt x="100455" y="154079"/>
                  <a:pt x="99718" y="153926"/>
                </a:cubicBezTo>
                <a:cubicBezTo>
                  <a:pt x="100808" y="154312"/>
                  <a:pt x="101920" y="154668"/>
                  <a:pt x="102860" y="155358"/>
                </a:cubicBezTo>
                <a:cubicBezTo>
                  <a:pt x="103556" y="154608"/>
                  <a:pt x="104469" y="154065"/>
                  <a:pt x="105540" y="154385"/>
                </a:cubicBezTo>
                <a:cubicBezTo>
                  <a:pt x="105975" y="154121"/>
                  <a:pt x="106412" y="153842"/>
                  <a:pt x="106847" y="153551"/>
                </a:cubicBezTo>
                <a:cubicBezTo>
                  <a:pt x="106674" y="153450"/>
                  <a:pt x="106328" y="153236"/>
                  <a:pt x="106155" y="153129"/>
                </a:cubicBezTo>
                <a:close/>
                <a:moveTo>
                  <a:pt x="121737" y="132478"/>
                </a:moveTo>
                <a:cubicBezTo>
                  <a:pt x="122580" y="132627"/>
                  <a:pt x="123428" y="132719"/>
                  <a:pt x="124278" y="132807"/>
                </a:cubicBezTo>
                <a:cubicBezTo>
                  <a:pt x="124394" y="132204"/>
                  <a:pt x="124509" y="131587"/>
                  <a:pt x="124612" y="130967"/>
                </a:cubicBezTo>
                <a:cubicBezTo>
                  <a:pt x="123495" y="131092"/>
                  <a:pt x="122169" y="131258"/>
                  <a:pt x="121737" y="132478"/>
                </a:cubicBezTo>
                <a:close/>
                <a:moveTo>
                  <a:pt x="126414" y="132092"/>
                </a:moveTo>
                <a:cubicBezTo>
                  <a:pt x="125922" y="131647"/>
                  <a:pt x="124802" y="132255"/>
                  <a:pt x="125218" y="132903"/>
                </a:cubicBezTo>
                <a:cubicBezTo>
                  <a:pt x="125686" y="133329"/>
                  <a:pt x="126705" y="132700"/>
                  <a:pt x="126414" y="132092"/>
                </a:cubicBezTo>
                <a:close/>
                <a:moveTo>
                  <a:pt x="132037" y="130823"/>
                </a:moveTo>
                <a:cubicBezTo>
                  <a:pt x="131466" y="131565"/>
                  <a:pt x="130767" y="132157"/>
                  <a:pt x="129895" y="132497"/>
                </a:cubicBezTo>
                <a:cubicBezTo>
                  <a:pt x="130776" y="132380"/>
                  <a:pt x="131762" y="132497"/>
                  <a:pt x="132518" y="131923"/>
                </a:cubicBezTo>
                <a:cubicBezTo>
                  <a:pt x="132523" y="131505"/>
                  <a:pt x="132259" y="131171"/>
                  <a:pt x="132037" y="130823"/>
                </a:cubicBezTo>
                <a:close/>
                <a:moveTo>
                  <a:pt x="138144" y="130674"/>
                </a:moveTo>
                <a:cubicBezTo>
                  <a:pt x="136943" y="130331"/>
                  <a:pt x="136044" y="131369"/>
                  <a:pt x="135081" y="131875"/>
                </a:cubicBezTo>
                <a:cubicBezTo>
                  <a:pt x="135146" y="132065"/>
                  <a:pt x="135279" y="132435"/>
                  <a:pt x="135350" y="132622"/>
                </a:cubicBezTo>
                <a:cubicBezTo>
                  <a:pt x="135531" y="132641"/>
                  <a:pt x="135896" y="132677"/>
                  <a:pt x="136078" y="132692"/>
                </a:cubicBezTo>
                <a:cubicBezTo>
                  <a:pt x="137236" y="132127"/>
                  <a:pt x="138613" y="132043"/>
                  <a:pt x="139638" y="131195"/>
                </a:cubicBezTo>
                <a:cubicBezTo>
                  <a:pt x="140505" y="130991"/>
                  <a:pt x="141347" y="130736"/>
                  <a:pt x="141616" y="129689"/>
                </a:cubicBezTo>
                <a:cubicBezTo>
                  <a:pt x="140486" y="130081"/>
                  <a:pt x="139418" y="131046"/>
                  <a:pt x="138144" y="130674"/>
                </a:cubicBezTo>
                <a:close/>
                <a:moveTo>
                  <a:pt x="141370" y="129571"/>
                </a:moveTo>
                <a:cubicBezTo>
                  <a:pt x="142481" y="129631"/>
                  <a:pt x="143598" y="129649"/>
                  <a:pt x="144715" y="129644"/>
                </a:cubicBezTo>
                <a:cubicBezTo>
                  <a:pt x="143934" y="128389"/>
                  <a:pt x="142469" y="129446"/>
                  <a:pt x="141370" y="129571"/>
                </a:cubicBezTo>
                <a:close/>
                <a:moveTo>
                  <a:pt x="152911" y="133775"/>
                </a:moveTo>
                <a:cubicBezTo>
                  <a:pt x="153156" y="133937"/>
                  <a:pt x="153658" y="134256"/>
                  <a:pt x="153908" y="134419"/>
                </a:cubicBezTo>
                <a:cubicBezTo>
                  <a:pt x="154006" y="132940"/>
                  <a:pt x="152114" y="133802"/>
                  <a:pt x="151225" y="133427"/>
                </a:cubicBezTo>
                <a:cubicBezTo>
                  <a:pt x="149951" y="133560"/>
                  <a:pt x="148662" y="133533"/>
                  <a:pt x="147402" y="133734"/>
                </a:cubicBezTo>
                <a:cubicBezTo>
                  <a:pt x="149226" y="133978"/>
                  <a:pt x="151076" y="133826"/>
                  <a:pt x="152911" y="133775"/>
                </a:cubicBezTo>
                <a:close/>
                <a:moveTo>
                  <a:pt x="145927" y="132212"/>
                </a:moveTo>
                <a:cubicBezTo>
                  <a:pt x="145745" y="131930"/>
                  <a:pt x="145383" y="131354"/>
                  <a:pt x="145204" y="131071"/>
                </a:cubicBezTo>
                <a:cubicBezTo>
                  <a:pt x="146112" y="131196"/>
                  <a:pt x="147006" y="131392"/>
                  <a:pt x="147919" y="131452"/>
                </a:cubicBezTo>
                <a:cubicBezTo>
                  <a:pt x="147951" y="131568"/>
                  <a:pt x="148006" y="131794"/>
                  <a:pt x="148035" y="131906"/>
                </a:cubicBezTo>
                <a:cubicBezTo>
                  <a:pt x="148971" y="131823"/>
                  <a:pt x="149932" y="131856"/>
                  <a:pt x="150847" y="131618"/>
                </a:cubicBezTo>
                <a:cubicBezTo>
                  <a:pt x="150119" y="131693"/>
                  <a:pt x="149992" y="130648"/>
                  <a:pt x="149394" y="130530"/>
                </a:cubicBezTo>
                <a:cubicBezTo>
                  <a:pt x="149079" y="130693"/>
                  <a:pt x="148065" y="130664"/>
                  <a:pt x="148690" y="130160"/>
                </a:cubicBezTo>
                <a:cubicBezTo>
                  <a:pt x="150048" y="129459"/>
                  <a:pt x="151402" y="128700"/>
                  <a:pt x="152505" y="127602"/>
                </a:cubicBezTo>
                <a:cubicBezTo>
                  <a:pt x="151230" y="127371"/>
                  <a:pt x="150317" y="128154"/>
                  <a:pt x="149474" y="128969"/>
                </a:cubicBezTo>
                <a:cubicBezTo>
                  <a:pt x="147991" y="128988"/>
                  <a:pt x="146281" y="128784"/>
                  <a:pt x="145094" y="129869"/>
                </a:cubicBezTo>
                <a:cubicBezTo>
                  <a:pt x="145980" y="129795"/>
                  <a:pt x="146864" y="129697"/>
                  <a:pt x="147746" y="129581"/>
                </a:cubicBezTo>
                <a:cubicBezTo>
                  <a:pt x="147866" y="129836"/>
                  <a:pt x="148107" y="130342"/>
                  <a:pt x="148227" y="130597"/>
                </a:cubicBezTo>
                <a:cubicBezTo>
                  <a:pt x="147825" y="130523"/>
                  <a:pt x="147018" y="130379"/>
                  <a:pt x="146615" y="130306"/>
                </a:cubicBezTo>
                <a:lnTo>
                  <a:pt x="146787" y="131020"/>
                </a:lnTo>
                <a:cubicBezTo>
                  <a:pt x="146064" y="130900"/>
                  <a:pt x="145330" y="130825"/>
                  <a:pt x="144599" y="130792"/>
                </a:cubicBezTo>
                <a:cubicBezTo>
                  <a:pt x="144921" y="131375"/>
                  <a:pt x="145407" y="131823"/>
                  <a:pt x="145927" y="132212"/>
                </a:cubicBezTo>
                <a:close/>
                <a:moveTo>
                  <a:pt x="141733" y="135943"/>
                </a:moveTo>
                <a:cubicBezTo>
                  <a:pt x="142437" y="134993"/>
                  <a:pt x="142942" y="133357"/>
                  <a:pt x="144464" y="133783"/>
                </a:cubicBezTo>
                <a:cubicBezTo>
                  <a:pt x="144143" y="133357"/>
                  <a:pt x="143833" y="132921"/>
                  <a:pt x="143532" y="132471"/>
                </a:cubicBezTo>
                <a:cubicBezTo>
                  <a:pt x="143477" y="132772"/>
                  <a:pt x="143369" y="133370"/>
                  <a:pt x="143314" y="133672"/>
                </a:cubicBezTo>
                <a:cubicBezTo>
                  <a:pt x="142596" y="133680"/>
                  <a:pt x="141877" y="133663"/>
                  <a:pt x="141164" y="133644"/>
                </a:cubicBezTo>
                <a:cubicBezTo>
                  <a:pt x="141159" y="133946"/>
                  <a:pt x="141140" y="134549"/>
                  <a:pt x="141137" y="134849"/>
                </a:cubicBezTo>
                <a:cubicBezTo>
                  <a:pt x="140090" y="134821"/>
                  <a:pt x="138680" y="134074"/>
                  <a:pt x="138296" y="135577"/>
                </a:cubicBezTo>
                <a:cubicBezTo>
                  <a:pt x="139434" y="135769"/>
                  <a:pt x="140583" y="135875"/>
                  <a:pt x="141733" y="135943"/>
                </a:cubicBezTo>
                <a:close/>
                <a:moveTo>
                  <a:pt x="132338" y="137492"/>
                </a:moveTo>
                <a:cubicBezTo>
                  <a:pt x="134205" y="136899"/>
                  <a:pt x="136194" y="136774"/>
                  <a:pt x="137890" y="135745"/>
                </a:cubicBezTo>
                <a:cubicBezTo>
                  <a:pt x="137566" y="135402"/>
                  <a:pt x="136545" y="134897"/>
                  <a:pt x="137111" y="134331"/>
                </a:cubicBezTo>
                <a:cubicBezTo>
                  <a:pt x="138223" y="134119"/>
                  <a:pt x="139326" y="133836"/>
                  <a:pt x="140462" y="133780"/>
                </a:cubicBezTo>
                <a:cubicBezTo>
                  <a:pt x="140573" y="133584"/>
                  <a:pt x="140801" y="133196"/>
                  <a:pt x="140911" y="133000"/>
                </a:cubicBezTo>
                <a:cubicBezTo>
                  <a:pt x="141416" y="132908"/>
                  <a:pt x="141925" y="132805"/>
                  <a:pt x="142435" y="132694"/>
                </a:cubicBezTo>
                <a:cubicBezTo>
                  <a:pt x="142579" y="132485"/>
                  <a:pt x="142867" y="132063"/>
                  <a:pt x="143009" y="131851"/>
                </a:cubicBezTo>
                <a:cubicBezTo>
                  <a:pt x="143384" y="131587"/>
                  <a:pt x="143751" y="131299"/>
                  <a:pt x="144107" y="130989"/>
                </a:cubicBezTo>
                <a:cubicBezTo>
                  <a:pt x="143556" y="130220"/>
                  <a:pt x="142596" y="130443"/>
                  <a:pt x="141789" y="130497"/>
                </a:cubicBezTo>
                <a:cubicBezTo>
                  <a:pt x="141920" y="130897"/>
                  <a:pt x="142178" y="131698"/>
                  <a:pt x="142303" y="132096"/>
                </a:cubicBezTo>
                <a:cubicBezTo>
                  <a:pt x="141409" y="132017"/>
                  <a:pt x="140515" y="131906"/>
                  <a:pt x="139615" y="131832"/>
                </a:cubicBezTo>
                <a:cubicBezTo>
                  <a:pt x="139713" y="132248"/>
                  <a:pt x="139814" y="132653"/>
                  <a:pt x="139917" y="133041"/>
                </a:cubicBezTo>
                <a:cubicBezTo>
                  <a:pt x="138999" y="132935"/>
                  <a:pt x="138082" y="132824"/>
                  <a:pt x="137169" y="132685"/>
                </a:cubicBezTo>
                <a:cubicBezTo>
                  <a:pt x="137378" y="133000"/>
                  <a:pt x="137786" y="133631"/>
                  <a:pt x="137995" y="133946"/>
                </a:cubicBezTo>
                <a:cubicBezTo>
                  <a:pt x="136794" y="134006"/>
                  <a:pt x="135386" y="133403"/>
                  <a:pt x="134462" y="134498"/>
                </a:cubicBezTo>
                <a:cubicBezTo>
                  <a:pt x="134832" y="134576"/>
                  <a:pt x="135574" y="134734"/>
                  <a:pt x="135946" y="134813"/>
                </a:cubicBezTo>
                <a:cubicBezTo>
                  <a:pt x="136979" y="135267"/>
                  <a:pt x="136066" y="136068"/>
                  <a:pt x="135524" y="136454"/>
                </a:cubicBezTo>
                <a:cubicBezTo>
                  <a:pt x="135065" y="136038"/>
                  <a:pt x="134829" y="135077"/>
                  <a:pt x="134060" y="135185"/>
                </a:cubicBezTo>
                <a:cubicBezTo>
                  <a:pt x="133016" y="134976"/>
                  <a:pt x="133217" y="136552"/>
                  <a:pt x="132479" y="136937"/>
                </a:cubicBezTo>
                <a:cubicBezTo>
                  <a:pt x="132413" y="136654"/>
                  <a:pt x="132280" y="136098"/>
                  <a:pt x="132210" y="135820"/>
                </a:cubicBezTo>
                <a:cubicBezTo>
                  <a:pt x="131774" y="136154"/>
                  <a:pt x="131343" y="136473"/>
                  <a:pt x="130897" y="136771"/>
                </a:cubicBezTo>
                <a:cubicBezTo>
                  <a:pt x="131382" y="137000"/>
                  <a:pt x="131865" y="137242"/>
                  <a:pt x="132338" y="137492"/>
                </a:cubicBezTo>
                <a:close/>
                <a:moveTo>
                  <a:pt x="130450" y="137223"/>
                </a:moveTo>
                <a:cubicBezTo>
                  <a:pt x="130474" y="136454"/>
                  <a:pt x="130896" y="135805"/>
                  <a:pt x="131284" y="135161"/>
                </a:cubicBezTo>
                <a:cubicBezTo>
                  <a:pt x="130301" y="135109"/>
                  <a:pt x="129594" y="135767"/>
                  <a:pt x="129027" y="136473"/>
                </a:cubicBezTo>
                <a:cubicBezTo>
                  <a:pt x="129385" y="136663"/>
                  <a:pt x="130094" y="137033"/>
                  <a:pt x="130450" y="137223"/>
                </a:cubicBezTo>
                <a:close/>
                <a:moveTo>
                  <a:pt x="129191" y="137525"/>
                </a:moveTo>
                <a:lnTo>
                  <a:pt x="129237" y="136881"/>
                </a:lnTo>
                <a:cubicBezTo>
                  <a:pt x="127555" y="137293"/>
                  <a:pt x="128357" y="135782"/>
                  <a:pt x="128881" y="135272"/>
                </a:cubicBezTo>
                <a:cubicBezTo>
                  <a:pt x="129849" y="134169"/>
                  <a:pt x="131406" y="134443"/>
                  <a:pt x="132681" y="134693"/>
                </a:cubicBezTo>
                <a:cubicBezTo>
                  <a:pt x="133330" y="134122"/>
                  <a:pt x="134906" y="133835"/>
                  <a:pt x="134336" y="132709"/>
                </a:cubicBezTo>
                <a:cubicBezTo>
                  <a:pt x="133607" y="132700"/>
                  <a:pt x="133172" y="133339"/>
                  <a:pt x="132700" y="133771"/>
                </a:cubicBezTo>
                <a:cubicBezTo>
                  <a:pt x="131874" y="133660"/>
                  <a:pt x="131050" y="133530"/>
                  <a:pt x="130234" y="133372"/>
                </a:cubicBezTo>
                <a:cubicBezTo>
                  <a:pt x="130077" y="133562"/>
                  <a:pt x="129756" y="133937"/>
                  <a:pt x="129595" y="134128"/>
                </a:cubicBezTo>
                <a:cubicBezTo>
                  <a:pt x="128372" y="134331"/>
                  <a:pt x="127728" y="135318"/>
                  <a:pt x="127560" y="136481"/>
                </a:cubicBezTo>
                <a:cubicBezTo>
                  <a:pt x="127291" y="136223"/>
                  <a:pt x="127036" y="135949"/>
                  <a:pt x="126781" y="135661"/>
                </a:cubicBezTo>
                <a:cubicBezTo>
                  <a:pt x="125797" y="135549"/>
                  <a:pt x="124853" y="135253"/>
                  <a:pt x="123889" y="135025"/>
                </a:cubicBezTo>
                <a:cubicBezTo>
                  <a:pt x="124065" y="134797"/>
                  <a:pt x="124413" y="134340"/>
                  <a:pt x="124590" y="134107"/>
                </a:cubicBezTo>
                <a:cubicBezTo>
                  <a:pt x="124242" y="134186"/>
                  <a:pt x="123543" y="134343"/>
                  <a:pt x="123190" y="134417"/>
                </a:cubicBezTo>
                <a:cubicBezTo>
                  <a:pt x="123255" y="133370"/>
                  <a:pt x="122323" y="133656"/>
                  <a:pt x="121693" y="133559"/>
                </a:cubicBezTo>
                <a:cubicBezTo>
                  <a:pt x="121280" y="132947"/>
                  <a:pt x="120706" y="132790"/>
                  <a:pt x="119964" y="133091"/>
                </a:cubicBezTo>
                <a:cubicBezTo>
                  <a:pt x="120961" y="133809"/>
                  <a:pt x="122013" y="134499"/>
                  <a:pt x="123214" y="134814"/>
                </a:cubicBezTo>
                <a:cubicBezTo>
                  <a:pt x="122733" y="135991"/>
                  <a:pt x="122565" y="137247"/>
                  <a:pt x="122342" y="138481"/>
                </a:cubicBezTo>
                <a:cubicBezTo>
                  <a:pt x="122013" y="138309"/>
                  <a:pt x="121712" y="138087"/>
                  <a:pt x="121443" y="137804"/>
                </a:cubicBezTo>
                <a:lnTo>
                  <a:pt x="121967" y="138551"/>
                </a:lnTo>
                <a:lnTo>
                  <a:pt x="121453" y="138481"/>
                </a:lnTo>
                <a:cubicBezTo>
                  <a:pt x="121314" y="139138"/>
                  <a:pt x="120901" y="139592"/>
                  <a:pt x="120423" y="139997"/>
                </a:cubicBezTo>
                <a:cubicBezTo>
                  <a:pt x="120415" y="139627"/>
                  <a:pt x="120399" y="138875"/>
                  <a:pt x="120391" y="138499"/>
                </a:cubicBezTo>
                <a:cubicBezTo>
                  <a:pt x="119532" y="140182"/>
                  <a:pt x="119204" y="142347"/>
                  <a:pt x="117564" y="143459"/>
                </a:cubicBezTo>
                <a:cubicBezTo>
                  <a:pt x="117569" y="142193"/>
                  <a:pt x="118200" y="141073"/>
                  <a:pt x="118806" y="139997"/>
                </a:cubicBezTo>
                <a:lnTo>
                  <a:pt x="119029" y="139668"/>
                </a:lnTo>
                <a:cubicBezTo>
                  <a:pt x="119061" y="139519"/>
                  <a:pt x="119121" y="139222"/>
                  <a:pt x="119154" y="139070"/>
                </a:cubicBezTo>
                <a:lnTo>
                  <a:pt x="118863" y="139681"/>
                </a:lnTo>
                <a:cubicBezTo>
                  <a:pt x="118561" y="139519"/>
                  <a:pt x="118251" y="139358"/>
                  <a:pt x="117936" y="139204"/>
                </a:cubicBezTo>
                <a:lnTo>
                  <a:pt x="117751" y="139366"/>
                </a:lnTo>
                <a:cubicBezTo>
                  <a:pt x="117460" y="139719"/>
                  <a:pt x="117185" y="140067"/>
                  <a:pt x="116916" y="140410"/>
                </a:cubicBezTo>
                <a:cubicBezTo>
                  <a:pt x="116305" y="141198"/>
                  <a:pt x="115555" y="141855"/>
                  <a:pt x="114770" y="142448"/>
                </a:cubicBezTo>
                <a:cubicBezTo>
                  <a:pt x="115109" y="142745"/>
                  <a:pt x="115441" y="143041"/>
                  <a:pt x="115784" y="143315"/>
                </a:cubicBezTo>
                <a:cubicBezTo>
                  <a:pt x="116284" y="143418"/>
                  <a:pt x="116785" y="143514"/>
                  <a:pt x="117287" y="143611"/>
                </a:cubicBezTo>
                <a:cubicBezTo>
                  <a:pt x="117281" y="144014"/>
                  <a:pt x="117273" y="144826"/>
                  <a:pt x="117268" y="145229"/>
                </a:cubicBezTo>
                <a:cubicBezTo>
                  <a:pt x="116221" y="145331"/>
                  <a:pt x="114506" y="145576"/>
                  <a:pt x="114922" y="143894"/>
                </a:cubicBezTo>
                <a:cubicBezTo>
                  <a:pt x="114422" y="144288"/>
                  <a:pt x="113917" y="144658"/>
                  <a:pt x="113403" y="145020"/>
                </a:cubicBezTo>
                <a:cubicBezTo>
                  <a:pt x="113663" y="145460"/>
                  <a:pt x="113922" y="145892"/>
                  <a:pt x="114186" y="146313"/>
                </a:cubicBezTo>
                <a:cubicBezTo>
                  <a:pt x="115020" y="146304"/>
                  <a:pt x="115859" y="146289"/>
                  <a:pt x="116697" y="146272"/>
                </a:cubicBezTo>
                <a:cubicBezTo>
                  <a:pt x="116586" y="147180"/>
                  <a:pt x="116363" y="148052"/>
                  <a:pt x="116099" y="148908"/>
                </a:cubicBezTo>
                <a:cubicBezTo>
                  <a:pt x="114806" y="148908"/>
                  <a:pt x="113379" y="148881"/>
                  <a:pt x="112567" y="150077"/>
                </a:cubicBezTo>
                <a:cubicBezTo>
                  <a:pt x="113809" y="149849"/>
                  <a:pt x="115078" y="149595"/>
                  <a:pt x="116214" y="149020"/>
                </a:cubicBezTo>
                <a:cubicBezTo>
                  <a:pt x="116863" y="148449"/>
                  <a:pt x="117141" y="147495"/>
                  <a:pt x="117967" y="147115"/>
                </a:cubicBezTo>
                <a:cubicBezTo>
                  <a:pt x="119241" y="146563"/>
                  <a:pt x="120437" y="145802"/>
                  <a:pt x="121795" y="145455"/>
                </a:cubicBezTo>
                <a:cubicBezTo>
                  <a:pt x="122736" y="145348"/>
                  <a:pt x="123260" y="144490"/>
                  <a:pt x="123899" y="143903"/>
                </a:cubicBezTo>
                <a:cubicBezTo>
                  <a:pt x="123608" y="143940"/>
                  <a:pt x="123019" y="144009"/>
                  <a:pt x="122727" y="144041"/>
                </a:cubicBezTo>
                <a:cubicBezTo>
                  <a:pt x="122936" y="142601"/>
                  <a:pt x="124497" y="142308"/>
                  <a:pt x="125309" y="141321"/>
                </a:cubicBezTo>
                <a:cubicBezTo>
                  <a:pt x="124211" y="141881"/>
                  <a:pt x="123209" y="142633"/>
                  <a:pt x="122028" y="143017"/>
                </a:cubicBezTo>
                <a:cubicBezTo>
                  <a:pt x="122200" y="142020"/>
                  <a:pt x="122320" y="141014"/>
                  <a:pt x="122501" y="140004"/>
                </a:cubicBezTo>
                <a:lnTo>
                  <a:pt x="122154" y="139966"/>
                </a:lnTo>
                <a:cubicBezTo>
                  <a:pt x="122061" y="141050"/>
                  <a:pt x="121843" y="142116"/>
                  <a:pt x="121449" y="143121"/>
                </a:cubicBezTo>
                <a:cubicBezTo>
                  <a:pt x="121292" y="143084"/>
                  <a:pt x="120971" y="143010"/>
                  <a:pt x="120810" y="142972"/>
                </a:cubicBezTo>
                <a:cubicBezTo>
                  <a:pt x="120648" y="141628"/>
                  <a:pt x="121218" y="140358"/>
                  <a:pt x="121436" y="139046"/>
                </a:cubicBezTo>
                <a:cubicBezTo>
                  <a:pt x="121710" y="139065"/>
                  <a:pt x="121982" y="139070"/>
                  <a:pt x="122256" y="139065"/>
                </a:cubicBezTo>
                <a:cubicBezTo>
                  <a:pt x="122414" y="139013"/>
                  <a:pt x="122721" y="138912"/>
                  <a:pt x="122878" y="138861"/>
                </a:cubicBezTo>
                <a:cubicBezTo>
                  <a:pt x="122674" y="137943"/>
                  <a:pt x="122791" y="137007"/>
                  <a:pt x="123291" y="136187"/>
                </a:cubicBezTo>
                <a:cubicBezTo>
                  <a:pt x="123397" y="136562"/>
                  <a:pt x="123615" y="137304"/>
                  <a:pt x="123723" y="137674"/>
                </a:cubicBezTo>
                <a:cubicBezTo>
                  <a:pt x="123676" y="137242"/>
                  <a:pt x="123579" y="136375"/>
                  <a:pt x="123527" y="135940"/>
                </a:cubicBezTo>
                <a:cubicBezTo>
                  <a:pt x="123884" y="135899"/>
                  <a:pt x="124603" y="135806"/>
                  <a:pt x="124965" y="135758"/>
                </a:cubicBezTo>
                <a:cubicBezTo>
                  <a:pt x="125038" y="136490"/>
                  <a:pt x="124799" y="137446"/>
                  <a:pt x="125595" y="137843"/>
                </a:cubicBezTo>
                <a:lnTo>
                  <a:pt x="125179" y="137394"/>
                </a:lnTo>
                <a:cubicBezTo>
                  <a:pt x="125234" y="136337"/>
                  <a:pt x="125785" y="135527"/>
                  <a:pt x="126991" y="136166"/>
                </a:cubicBezTo>
                <a:cubicBezTo>
                  <a:pt x="126842" y="136500"/>
                  <a:pt x="126546" y="137167"/>
                  <a:pt x="126399" y="137501"/>
                </a:cubicBezTo>
                <a:lnTo>
                  <a:pt x="127084" y="136319"/>
                </a:lnTo>
                <a:cubicBezTo>
                  <a:pt x="127776" y="136764"/>
                  <a:pt x="128490" y="137112"/>
                  <a:pt x="129191" y="137525"/>
                </a:cubicBezTo>
                <a:close/>
                <a:moveTo>
                  <a:pt x="121807" y="151063"/>
                </a:moveTo>
                <a:cubicBezTo>
                  <a:pt x="122085" y="149316"/>
                  <a:pt x="123772" y="150289"/>
                  <a:pt x="124908" y="150419"/>
                </a:cubicBezTo>
                <a:cubicBezTo>
                  <a:pt x="124584" y="150202"/>
                  <a:pt x="124259" y="149979"/>
                  <a:pt x="123940" y="149743"/>
                </a:cubicBezTo>
                <a:cubicBezTo>
                  <a:pt x="124709" y="149594"/>
                  <a:pt x="125470" y="149294"/>
                  <a:pt x="126220" y="149039"/>
                </a:cubicBezTo>
                <a:cubicBezTo>
                  <a:pt x="126512" y="147916"/>
                  <a:pt x="126827" y="146786"/>
                  <a:pt x="127017" y="145628"/>
                </a:cubicBezTo>
                <a:lnTo>
                  <a:pt x="126835" y="145604"/>
                </a:lnTo>
                <a:cubicBezTo>
                  <a:pt x="126580" y="146429"/>
                  <a:pt x="126191" y="147207"/>
                  <a:pt x="125602" y="147833"/>
                </a:cubicBezTo>
                <a:cubicBezTo>
                  <a:pt x="125107" y="146387"/>
                  <a:pt x="126363" y="145275"/>
                  <a:pt x="126664" y="143944"/>
                </a:cubicBezTo>
                <a:cubicBezTo>
                  <a:pt x="125751" y="144889"/>
                  <a:pt x="125352" y="146251"/>
                  <a:pt x="124166" y="146928"/>
                </a:cubicBezTo>
                <a:cubicBezTo>
                  <a:pt x="123921" y="144949"/>
                  <a:pt x="125862" y="143827"/>
                  <a:pt x="126669" y="142243"/>
                </a:cubicBezTo>
                <a:cubicBezTo>
                  <a:pt x="125354" y="143457"/>
                  <a:pt x="124172" y="144816"/>
                  <a:pt x="122916" y="146085"/>
                </a:cubicBezTo>
                <a:cubicBezTo>
                  <a:pt x="122299" y="146169"/>
                  <a:pt x="121679" y="146229"/>
                  <a:pt x="121067" y="146280"/>
                </a:cubicBezTo>
                <a:cubicBezTo>
                  <a:pt x="121312" y="146707"/>
                  <a:pt x="121554" y="147134"/>
                  <a:pt x="121777" y="147560"/>
                </a:cubicBezTo>
                <a:cubicBezTo>
                  <a:pt x="120464" y="147411"/>
                  <a:pt x="119154" y="147226"/>
                  <a:pt x="118018" y="148055"/>
                </a:cubicBezTo>
                <a:cubicBezTo>
                  <a:pt x="117629" y="148713"/>
                  <a:pt x="117239" y="149362"/>
                  <a:pt x="116882" y="150025"/>
                </a:cubicBezTo>
                <a:cubicBezTo>
                  <a:pt x="117597" y="149984"/>
                  <a:pt x="118379" y="150034"/>
                  <a:pt x="118972" y="149544"/>
                </a:cubicBezTo>
                <a:cubicBezTo>
                  <a:pt x="120122" y="148669"/>
                  <a:pt x="121545" y="148353"/>
                  <a:pt x="122823" y="147713"/>
                </a:cubicBezTo>
                <a:cubicBezTo>
                  <a:pt x="123682" y="147199"/>
                  <a:pt x="124682" y="147718"/>
                  <a:pt x="125568" y="147865"/>
                </a:cubicBezTo>
                <a:cubicBezTo>
                  <a:pt x="125155" y="149542"/>
                  <a:pt x="123483" y="147438"/>
                  <a:pt x="122806" y="148662"/>
                </a:cubicBezTo>
                <a:cubicBezTo>
                  <a:pt x="122806" y="148939"/>
                  <a:pt x="122811" y="149491"/>
                  <a:pt x="122811" y="149770"/>
                </a:cubicBezTo>
                <a:cubicBezTo>
                  <a:pt x="121963" y="149552"/>
                  <a:pt x="121091" y="149093"/>
                  <a:pt x="120230" y="149515"/>
                </a:cubicBezTo>
                <a:cubicBezTo>
                  <a:pt x="120677" y="150108"/>
                  <a:pt x="121264" y="150567"/>
                  <a:pt x="121807" y="151063"/>
                </a:cubicBezTo>
                <a:close/>
                <a:moveTo>
                  <a:pt x="120144" y="158928"/>
                </a:moveTo>
                <a:cubicBezTo>
                  <a:pt x="121479" y="159706"/>
                  <a:pt x="120240" y="157357"/>
                  <a:pt x="120144" y="158928"/>
                </a:cubicBezTo>
                <a:lnTo>
                  <a:pt x="120144" y="158928"/>
                </a:lnTo>
                <a:close/>
                <a:moveTo>
                  <a:pt x="114522" y="153686"/>
                </a:moveTo>
                <a:cubicBezTo>
                  <a:pt x="114340" y="153928"/>
                  <a:pt x="113989" y="154409"/>
                  <a:pt x="113812" y="154654"/>
                </a:cubicBezTo>
                <a:cubicBezTo>
                  <a:pt x="114424" y="154654"/>
                  <a:pt x="115035" y="154627"/>
                  <a:pt x="115647" y="154581"/>
                </a:cubicBezTo>
                <a:cubicBezTo>
                  <a:pt x="116435" y="155091"/>
                  <a:pt x="116522" y="156319"/>
                  <a:pt x="115142" y="155906"/>
                </a:cubicBezTo>
                <a:lnTo>
                  <a:pt x="115174" y="156227"/>
                </a:lnTo>
                <a:lnTo>
                  <a:pt x="116416" y="156023"/>
                </a:lnTo>
                <a:cubicBezTo>
                  <a:pt x="116000" y="156393"/>
                  <a:pt x="115573" y="156732"/>
                  <a:pt x="115133" y="157047"/>
                </a:cubicBezTo>
                <a:cubicBezTo>
                  <a:pt x="116171" y="157339"/>
                  <a:pt x="117177" y="157738"/>
                  <a:pt x="118215" y="158026"/>
                </a:cubicBezTo>
                <a:cubicBezTo>
                  <a:pt x="118033" y="158207"/>
                  <a:pt x="117669" y="158569"/>
                  <a:pt x="117484" y="158743"/>
                </a:cubicBezTo>
                <a:cubicBezTo>
                  <a:pt x="117084" y="158814"/>
                  <a:pt x="116690" y="158874"/>
                  <a:pt x="116296" y="158928"/>
                </a:cubicBezTo>
                <a:cubicBezTo>
                  <a:pt x="115907" y="158641"/>
                  <a:pt x="115508" y="158355"/>
                  <a:pt x="115101" y="158070"/>
                </a:cubicBezTo>
                <a:cubicBezTo>
                  <a:pt x="115764" y="158779"/>
                  <a:pt x="116560" y="159336"/>
                  <a:pt x="117432" y="159747"/>
                </a:cubicBezTo>
                <a:cubicBezTo>
                  <a:pt x="117771" y="159622"/>
                  <a:pt x="118114" y="159492"/>
                  <a:pt x="118462" y="159358"/>
                </a:cubicBezTo>
                <a:cubicBezTo>
                  <a:pt x="119176" y="159744"/>
                  <a:pt x="119894" y="160105"/>
                  <a:pt x="120655" y="160369"/>
                </a:cubicBezTo>
                <a:cubicBezTo>
                  <a:pt x="119890" y="159554"/>
                  <a:pt x="118893" y="158891"/>
                  <a:pt x="117689" y="159043"/>
                </a:cubicBezTo>
                <a:cubicBezTo>
                  <a:pt x="118194" y="158723"/>
                  <a:pt x="118708" y="158404"/>
                  <a:pt x="119233" y="158092"/>
                </a:cubicBezTo>
                <a:cubicBezTo>
                  <a:pt x="118282" y="157810"/>
                  <a:pt x="117365" y="157421"/>
                  <a:pt x="116382" y="157263"/>
                </a:cubicBezTo>
                <a:cubicBezTo>
                  <a:pt x="116322" y="157027"/>
                  <a:pt x="116200" y="156554"/>
                  <a:pt x="116140" y="156318"/>
                </a:cubicBezTo>
                <a:lnTo>
                  <a:pt x="117415" y="156671"/>
                </a:lnTo>
                <a:lnTo>
                  <a:pt x="116404" y="156059"/>
                </a:lnTo>
                <a:cubicBezTo>
                  <a:pt x="116956" y="155841"/>
                  <a:pt x="117516" y="155651"/>
                  <a:pt x="118087" y="155456"/>
                </a:cubicBezTo>
                <a:cubicBezTo>
                  <a:pt x="118866" y="154130"/>
                  <a:pt x="119899" y="152991"/>
                  <a:pt x="120821" y="151762"/>
                </a:cubicBezTo>
                <a:cubicBezTo>
                  <a:pt x="120997" y="151127"/>
                  <a:pt x="120120" y="150896"/>
                  <a:pt x="119671" y="150692"/>
                </a:cubicBezTo>
                <a:cubicBezTo>
                  <a:pt x="118744" y="150344"/>
                  <a:pt x="118230" y="151202"/>
                  <a:pt x="117706" y="151762"/>
                </a:cubicBezTo>
                <a:cubicBezTo>
                  <a:pt x="116992" y="151021"/>
                  <a:pt x="116255" y="150246"/>
                  <a:pt x="115116" y="150548"/>
                </a:cubicBezTo>
                <a:cubicBezTo>
                  <a:pt x="115203" y="150890"/>
                  <a:pt x="115376" y="151577"/>
                  <a:pt x="115464" y="151920"/>
                </a:cubicBezTo>
                <a:cubicBezTo>
                  <a:pt x="114254" y="151656"/>
                  <a:pt x="112377" y="151081"/>
                  <a:pt x="111714" y="152556"/>
                </a:cubicBezTo>
                <a:cubicBezTo>
                  <a:pt x="112385" y="153344"/>
                  <a:pt x="113644" y="153172"/>
                  <a:pt x="114522" y="153686"/>
                </a:cubicBezTo>
                <a:close/>
                <a:moveTo>
                  <a:pt x="113302" y="154589"/>
                </a:moveTo>
                <a:cubicBezTo>
                  <a:pt x="112769" y="153996"/>
                  <a:pt x="111930" y="153542"/>
                  <a:pt x="111457" y="154469"/>
                </a:cubicBezTo>
                <a:cubicBezTo>
                  <a:pt x="111198" y="155716"/>
                  <a:pt x="112793" y="154993"/>
                  <a:pt x="113302" y="154589"/>
                </a:cubicBezTo>
                <a:close/>
                <a:moveTo>
                  <a:pt x="99268" y="164356"/>
                </a:moveTo>
                <a:cubicBezTo>
                  <a:pt x="100830" y="164337"/>
                  <a:pt x="98572" y="163011"/>
                  <a:pt x="99268" y="164356"/>
                </a:cubicBezTo>
                <a:lnTo>
                  <a:pt x="99268" y="164356"/>
                </a:lnTo>
                <a:close/>
                <a:moveTo>
                  <a:pt x="101089" y="158154"/>
                </a:moveTo>
                <a:lnTo>
                  <a:pt x="100964" y="158817"/>
                </a:lnTo>
                <a:cubicBezTo>
                  <a:pt x="101038" y="158809"/>
                  <a:pt x="101187" y="158790"/>
                  <a:pt x="101260" y="158779"/>
                </a:cubicBezTo>
                <a:lnTo>
                  <a:pt x="101149" y="157853"/>
                </a:lnTo>
                <a:cubicBezTo>
                  <a:pt x="102516" y="157561"/>
                  <a:pt x="103842" y="157913"/>
                  <a:pt x="105122" y="158377"/>
                </a:cubicBezTo>
                <a:cubicBezTo>
                  <a:pt x="105279" y="157974"/>
                  <a:pt x="105445" y="157570"/>
                  <a:pt x="105617" y="157154"/>
                </a:cubicBezTo>
                <a:cubicBezTo>
                  <a:pt x="106215" y="158020"/>
                  <a:pt x="105829" y="158947"/>
                  <a:pt x="105505" y="159806"/>
                </a:cubicBezTo>
                <a:cubicBezTo>
                  <a:pt x="105728" y="159328"/>
                  <a:pt x="105959" y="158846"/>
                  <a:pt x="106206" y="158360"/>
                </a:cubicBezTo>
                <a:cubicBezTo>
                  <a:pt x="107016" y="158137"/>
                  <a:pt x="107888" y="158791"/>
                  <a:pt x="108728" y="158651"/>
                </a:cubicBezTo>
                <a:cubicBezTo>
                  <a:pt x="109804" y="158077"/>
                  <a:pt x="110818" y="157376"/>
                  <a:pt x="111810" y="156662"/>
                </a:cubicBezTo>
                <a:cubicBezTo>
                  <a:pt x="111722" y="155656"/>
                  <a:pt x="110508" y="155512"/>
                  <a:pt x="109840" y="156059"/>
                </a:cubicBezTo>
                <a:cubicBezTo>
                  <a:pt x="109394" y="156611"/>
                  <a:pt x="109190" y="157352"/>
                  <a:pt x="108875" y="157950"/>
                </a:cubicBezTo>
                <a:cubicBezTo>
                  <a:pt x="108611" y="157440"/>
                  <a:pt x="108375" y="156912"/>
                  <a:pt x="108157" y="156369"/>
                </a:cubicBezTo>
                <a:cubicBezTo>
                  <a:pt x="107374" y="156782"/>
                  <a:pt x="106766" y="157412"/>
                  <a:pt x="106114" y="157978"/>
                </a:cubicBezTo>
                <a:cubicBezTo>
                  <a:pt x="105692" y="156064"/>
                  <a:pt x="107573" y="155581"/>
                  <a:pt x="109029" y="155749"/>
                </a:cubicBezTo>
                <a:cubicBezTo>
                  <a:pt x="109627" y="155081"/>
                  <a:pt x="110674" y="154594"/>
                  <a:pt x="110720" y="153589"/>
                </a:cubicBezTo>
                <a:cubicBezTo>
                  <a:pt x="109362" y="152333"/>
                  <a:pt x="108305" y="155610"/>
                  <a:pt x="107049" y="154140"/>
                </a:cubicBezTo>
                <a:cubicBezTo>
                  <a:pt x="106451" y="154766"/>
                  <a:pt x="105946" y="155470"/>
                  <a:pt x="105500" y="156198"/>
                </a:cubicBezTo>
                <a:cubicBezTo>
                  <a:pt x="105152" y="155781"/>
                  <a:pt x="104894" y="155276"/>
                  <a:pt x="104388" y="154997"/>
                </a:cubicBezTo>
                <a:cubicBezTo>
                  <a:pt x="103619" y="155581"/>
                  <a:pt x="103600" y="156684"/>
                  <a:pt x="103217" y="157476"/>
                </a:cubicBezTo>
                <a:cubicBezTo>
                  <a:pt x="102860" y="156979"/>
                  <a:pt x="102516" y="156438"/>
                  <a:pt x="102170" y="155913"/>
                </a:cubicBezTo>
                <a:cubicBezTo>
                  <a:pt x="101846" y="156552"/>
                  <a:pt x="101507" y="157179"/>
                  <a:pt x="101159" y="157791"/>
                </a:cubicBezTo>
                <a:cubicBezTo>
                  <a:pt x="100227" y="156660"/>
                  <a:pt x="98888" y="156011"/>
                  <a:pt x="97563" y="155459"/>
                </a:cubicBezTo>
                <a:cubicBezTo>
                  <a:pt x="98526" y="156597"/>
                  <a:pt x="99708" y="157575"/>
                  <a:pt x="101089" y="158154"/>
                </a:cubicBezTo>
                <a:close/>
                <a:moveTo>
                  <a:pt x="96876" y="160499"/>
                </a:moveTo>
                <a:cubicBezTo>
                  <a:pt x="97113" y="159048"/>
                  <a:pt x="95903" y="157974"/>
                  <a:pt x="95417" y="156700"/>
                </a:cubicBezTo>
                <a:lnTo>
                  <a:pt x="95167" y="156765"/>
                </a:lnTo>
                <a:cubicBezTo>
                  <a:pt x="95801" y="157983"/>
                  <a:pt x="96195" y="159309"/>
                  <a:pt x="96876" y="160499"/>
                </a:cubicBezTo>
                <a:close/>
                <a:moveTo>
                  <a:pt x="95232" y="160230"/>
                </a:moveTo>
                <a:cubicBezTo>
                  <a:pt x="95848" y="159706"/>
                  <a:pt x="95237" y="158015"/>
                  <a:pt x="94509" y="157825"/>
                </a:cubicBezTo>
                <a:cubicBezTo>
                  <a:pt x="94319" y="158635"/>
                  <a:pt x="94624" y="159692"/>
                  <a:pt x="95232" y="160230"/>
                </a:cubicBezTo>
                <a:close/>
                <a:moveTo>
                  <a:pt x="101010" y="156037"/>
                </a:moveTo>
                <a:cubicBezTo>
                  <a:pt x="101195" y="155934"/>
                  <a:pt x="101567" y="155735"/>
                  <a:pt x="101757" y="155634"/>
                </a:cubicBezTo>
                <a:cubicBezTo>
                  <a:pt x="99342" y="154702"/>
                  <a:pt x="96840" y="154025"/>
                  <a:pt x="94466" y="153001"/>
                </a:cubicBezTo>
                <a:cubicBezTo>
                  <a:pt x="94461" y="153164"/>
                  <a:pt x="94452" y="153493"/>
                  <a:pt x="94447" y="153659"/>
                </a:cubicBezTo>
                <a:cubicBezTo>
                  <a:pt x="96844" y="153589"/>
                  <a:pt x="98716" y="155545"/>
                  <a:pt x="101010" y="156037"/>
                </a:cubicBezTo>
                <a:close/>
                <a:moveTo>
                  <a:pt x="91884" y="151048"/>
                </a:moveTo>
                <a:lnTo>
                  <a:pt x="92069" y="151284"/>
                </a:lnTo>
                <a:cubicBezTo>
                  <a:pt x="92200" y="151290"/>
                  <a:pt x="92458" y="151293"/>
                  <a:pt x="92594" y="151298"/>
                </a:cubicBezTo>
                <a:lnTo>
                  <a:pt x="92849" y="151117"/>
                </a:lnTo>
                <a:cubicBezTo>
                  <a:pt x="93789" y="150815"/>
                  <a:pt x="94795" y="151089"/>
                  <a:pt x="95751" y="150866"/>
                </a:cubicBezTo>
                <a:cubicBezTo>
                  <a:pt x="94675" y="150671"/>
                  <a:pt x="93572" y="150690"/>
                  <a:pt x="92492" y="150532"/>
                </a:cubicBezTo>
                <a:cubicBezTo>
                  <a:pt x="93721" y="150068"/>
                  <a:pt x="95112" y="150060"/>
                  <a:pt x="96256" y="149364"/>
                </a:cubicBezTo>
                <a:cubicBezTo>
                  <a:pt x="94783" y="148785"/>
                  <a:pt x="93243" y="149155"/>
                  <a:pt x="91853" y="149753"/>
                </a:cubicBezTo>
                <a:cubicBezTo>
                  <a:pt x="91214" y="149647"/>
                  <a:pt x="90579" y="149530"/>
                  <a:pt x="89935" y="149438"/>
                </a:cubicBezTo>
                <a:cubicBezTo>
                  <a:pt x="90216" y="150363"/>
                  <a:pt x="91221" y="150520"/>
                  <a:pt x="91884" y="151048"/>
                </a:cubicBezTo>
                <a:close/>
                <a:moveTo>
                  <a:pt x="82615" y="162502"/>
                </a:moveTo>
                <a:cubicBezTo>
                  <a:pt x="83245" y="162409"/>
                  <a:pt x="83375" y="162086"/>
                  <a:pt x="83000" y="161524"/>
                </a:cubicBezTo>
                <a:cubicBezTo>
                  <a:pt x="82364" y="161639"/>
                  <a:pt x="82236" y="161964"/>
                  <a:pt x="82615" y="162502"/>
                </a:cubicBezTo>
                <a:close/>
                <a:moveTo>
                  <a:pt x="81549" y="154493"/>
                </a:moveTo>
                <a:cubicBezTo>
                  <a:pt x="81540" y="154257"/>
                  <a:pt x="81525" y="153784"/>
                  <a:pt x="81516" y="153547"/>
                </a:cubicBezTo>
                <a:cubicBezTo>
                  <a:pt x="81229" y="153515"/>
                  <a:pt x="80658" y="153445"/>
                  <a:pt x="80372" y="153414"/>
                </a:cubicBezTo>
                <a:cubicBezTo>
                  <a:pt x="80372" y="153721"/>
                  <a:pt x="80367" y="154332"/>
                  <a:pt x="80367" y="154637"/>
                </a:cubicBezTo>
                <a:cubicBezTo>
                  <a:pt x="80663" y="154599"/>
                  <a:pt x="81253" y="154529"/>
                  <a:pt x="81549" y="154493"/>
                </a:cubicBezTo>
                <a:close/>
                <a:moveTo>
                  <a:pt x="81748" y="152490"/>
                </a:moveTo>
                <a:cubicBezTo>
                  <a:pt x="82030" y="153010"/>
                  <a:pt x="82490" y="153496"/>
                  <a:pt x="82430" y="154121"/>
                </a:cubicBezTo>
                <a:cubicBezTo>
                  <a:pt x="82973" y="154070"/>
                  <a:pt x="83514" y="154010"/>
                  <a:pt x="84057" y="153940"/>
                </a:cubicBezTo>
                <a:lnTo>
                  <a:pt x="84084" y="154500"/>
                </a:lnTo>
                <a:cubicBezTo>
                  <a:pt x="84655" y="154524"/>
                  <a:pt x="85225" y="154546"/>
                  <a:pt x="85799" y="154560"/>
                </a:cubicBezTo>
                <a:cubicBezTo>
                  <a:pt x="85577" y="154509"/>
                  <a:pt x="85136" y="154407"/>
                  <a:pt x="84914" y="154356"/>
                </a:cubicBezTo>
                <a:cubicBezTo>
                  <a:pt x="84395" y="153373"/>
                  <a:pt x="83843" y="152386"/>
                  <a:pt x="83014" y="151617"/>
                </a:cubicBezTo>
                <a:lnTo>
                  <a:pt x="82856" y="152938"/>
                </a:lnTo>
                <a:cubicBezTo>
                  <a:pt x="82077" y="152215"/>
                  <a:pt x="80288" y="151027"/>
                  <a:pt x="79769" y="152617"/>
                </a:cubicBezTo>
                <a:cubicBezTo>
                  <a:pt x="80427" y="152578"/>
                  <a:pt x="81086" y="152556"/>
                  <a:pt x="81748" y="152490"/>
                </a:cubicBezTo>
                <a:close/>
                <a:moveTo>
                  <a:pt x="77832" y="154933"/>
                </a:moveTo>
                <a:cubicBezTo>
                  <a:pt x="78263" y="155208"/>
                  <a:pt x="78698" y="155458"/>
                  <a:pt x="79134" y="155703"/>
                </a:cubicBezTo>
                <a:cubicBezTo>
                  <a:pt x="79188" y="155132"/>
                  <a:pt x="79236" y="154548"/>
                  <a:pt x="79277" y="153955"/>
                </a:cubicBezTo>
                <a:cubicBezTo>
                  <a:pt x="78791" y="154025"/>
                  <a:pt x="78304" y="154080"/>
                  <a:pt x="77818" y="154132"/>
                </a:cubicBezTo>
                <a:cubicBezTo>
                  <a:pt x="77823" y="154330"/>
                  <a:pt x="77828" y="154733"/>
                  <a:pt x="77832" y="154933"/>
                </a:cubicBezTo>
                <a:close/>
                <a:moveTo>
                  <a:pt x="81229" y="150673"/>
                </a:moveTo>
                <a:cubicBezTo>
                  <a:pt x="79634" y="150015"/>
                  <a:pt x="78058" y="150868"/>
                  <a:pt x="76579" y="151410"/>
                </a:cubicBezTo>
                <a:cubicBezTo>
                  <a:pt x="78239" y="151882"/>
                  <a:pt x="79611" y="150762"/>
                  <a:pt x="81229" y="150673"/>
                </a:cubicBezTo>
                <a:close/>
                <a:moveTo>
                  <a:pt x="32295" y="128589"/>
                </a:moveTo>
                <a:cubicBezTo>
                  <a:pt x="30700" y="129043"/>
                  <a:pt x="29050" y="129386"/>
                  <a:pt x="27401" y="129062"/>
                </a:cubicBezTo>
                <a:cubicBezTo>
                  <a:pt x="28819" y="129937"/>
                  <a:pt x="30363" y="130581"/>
                  <a:pt x="31896" y="131212"/>
                </a:cubicBezTo>
                <a:cubicBezTo>
                  <a:pt x="31803" y="130323"/>
                  <a:pt x="31971" y="129428"/>
                  <a:pt x="32295" y="128589"/>
                </a:cubicBezTo>
                <a:close/>
                <a:moveTo>
                  <a:pt x="41434" y="143683"/>
                </a:moveTo>
                <a:cubicBezTo>
                  <a:pt x="42793" y="144319"/>
                  <a:pt x="41421" y="142109"/>
                  <a:pt x="41434" y="143683"/>
                </a:cubicBezTo>
                <a:lnTo>
                  <a:pt x="41434" y="143683"/>
                </a:lnTo>
                <a:close/>
                <a:moveTo>
                  <a:pt x="44328" y="133881"/>
                </a:moveTo>
                <a:cubicBezTo>
                  <a:pt x="43249" y="134014"/>
                  <a:pt x="42154" y="134044"/>
                  <a:pt x="41070" y="133965"/>
                </a:cubicBezTo>
                <a:cubicBezTo>
                  <a:pt x="41311" y="132356"/>
                  <a:pt x="43127" y="133047"/>
                  <a:pt x="44211" y="132807"/>
                </a:cubicBezTo>
                <a:cubicBezTo>
                  <a:pt x="44008" y="132399"/>
                  <a:pt x="43799" y="131986"/>
                  <a:pt x="43590" y="131565"/>
                </a:cubicBezTo>
                <a:cubicBezTo>
                  <a:pt x="43334" y="131839"/>
                  <a:pt x="42826" y="132385"/>
                  <a:pt x="42575" y="132658"/>
                </a:cubicBezTo>
                <a:cubicBezTo>
                  <a:pt x="42255" y="132101"/>
                  <a:pt x="42005" y="131503"/>
                  <a:pt x="41828" y="130869"/>
                </a:cubicBezTo>
                <a:cubicBezTo>
                  <a:pt x="41268" y="131184"/>
                  <a:pt x="40703" y="131486"/>
                  <a:pt x="40146" y="131782"/>
                </a:cubicBezTo>
                <a:cubicBezTo>
                  <a:pt x="40407" y="132473"/>
                  <a:pt x="40573" y="133177"/>
                  <a:pt x="40646" y="133896"/>
                </a:cubicBezTo>
                <a:cubicBezTo>
                  <a:pt x="41236" y="134331"/>
                  <a:pt x="41837" y="134755"/>
                  <a:pt x="42435" y="135166"/>
                </a:cubicBezTo>
                <a:cubicBezTo>
                  <a:pt x="43394" y="135114"/>
                  <a:pt x="44359" y="135095"/>
                  <a:pt x="45323" y="135101"/>
                </a:cubicBezTo>
                <a:cubicBezTo>
                  <a:pt x="45489" y="134809"/>
                  <a:pt x="45657" y="134503"/>
                  <a:pt x="45834" y="134187"/>
                </a:cubicBezTo>
                <a:cubicBezTo>
                  <a:pt x="45310" y="134179"/>
                  <a:pt x="44809" y="134076"/>
                  <a:pt x="44328" y="133881"/>
                </a:cubicBezTo>
                <a:close/>
                <a:moveTo>
                  <a:pt x="51201" y="131207"/>
                </a:moveTo>
                <a:cubicBezTo>
                  <a:pt x="51364" y="130636"/>
                  <a:pt x="51682" y="129500"/>
                  <a:pt x="51840" y="128932"/>
                </a:cubicBezTo>
                <a:cubicBezTo>
                  <a:pt x="51470" y="129173"/>
                  <a:pt x="50723" y="129655"/>
                  <a:pt x="50348" y="129896"/>
                </a:cubicBezTo>
                <a:cubicBezTo>
                  <a:pt x="50514" y="129168"/>
                  <a:pt x="50922" y="128534"/>
                  <a:pt x="51353" y="127912"/>
                </a:cubicBezTo>
                <a:cubicBezTo>
                  <a:pt x="50922" y="128255"/>
                  <a:pt x="50500" y="128640"/>
                  <a:pt x="50074" y="128959"/>
                </a:cubicBezTo>
                <a:cubicBezTo>
                  <a:pt x="49824" y="128440"/>
                  <a:pt x="49568" y="127907"/>
                  <a:pt x="49318" y="127369"/>
                </a:cubicBezTo>
                <a:cubicBezTo>
                  <a:pt x="49495" y="128658"/>
                  <a:pt x="49438" y="129951"/>
                  <a:pt x="49291" y="131225"/>
                </a:cubicBezTo>
                <a:cubicBezTo>
                  <a:pt x="49856" y="132060"/>
                  <a:pt x="50946" y="131769"/>
                  <a:pt x="51794" y="131856"/>
                </a:cubicBezTo>
                <a:cubicBezTo>
                  <a:pt x="52318" y="130456"/>
                  <a:pt x="53147" y="129209"/>
                  <a:pt x="53843" y="127888"/>
                </a:cubicBezTo>
                <a:cubicBezTo>
                  <a:pt x="52921" y="128969"/>
                  <a:pt x="52429" y="130401"/>
                  <a:pt x="51201" y="131207"/>
                </a:cubicBezTo>
                <a:close/>
                <a:moveTo>
                  <a:pt x="49587" y="132584"/>
                </a:moveTo>
                <a:cubicBezTo>
                  <a:pt x="50125" y="134211"/>
                  <a:pt x="52308" y="134016"/>
                  <a:pt x="53675" y="134415"/>
                </a:cubicBezTo>
                <a:cubicBezTo>
                  <a:pt x="53425" y="134049"/>
                  <a:pt x="53180" y="133674"/>
                  <a:pt x="52938" y="133280"/>
                </a:cubicBezTo>
                <a:cubicBezTo>
                  <a:pt x="52553" y="133067"/>
                  <a:pt x="52174" y="132815"/>
                  <a:pt x="51789" y="132584"/>
                </a:cubicBezTo>
                <a:cubicBezTo>
                  <a:pt x="51783" y="132880"/>
                  <a:pt x="51783" y="133473"/>
                  <a:pt x="51780" y="133771"/>
                </a:cubicBezTo>
                <a:cubicBezTo>
                  <a:pt x="50959" y="133562"/>
                  <a:pt x="50296" y="133024"/>
                  <a:pt x="49587" y="132584"/>
                </a:cubicBezTo>
                <a:close/>
                <a:moveTo>
                  <a:pt x="52655" y="132139"/>
                </a:moveTo>
                <a:cubicBezTo>
                  <a:pt x="53939" y="131796"/>
                  <a:pt x="53930" y="130201"/>
                  <a:pt x="54286" y="129149"/>
                </a:cubicBezTo>
                <a:cubicBezTo>
                  <a:pt x="53647" y="130095"/>
                  <a:pt x="53147" y="131124"/>
                  <a:pt x="52655" y="132139"/>
                </a:cubicBezTo>
                <a:close/>
                <a:moveTo>
                  <a:pt x="59395" y="130062"/>
                </a:moveTo>
                <a:cubicBezTo>
                  <a:pt x="60947" y="130011"/>
                  <a:pt x="58699" y="128709"/>
                  <a:pt x="59395" y="130062"/>
                </a:cubicBezTo>
                <a:lnTo>
                  <a:pt x="59395" y="130062"/>
                </a:lnTo>
                <a:close/>
                <a:moveTo>
                  <a:pt x="62393" y="126785"/>
                </a:moveTo>
                <a:cubicBezTo>
                  <a:pt x="62509" y="127068"/>
                  <a:pt x="62532" y="127345"/>
                  <a:pt x="62453" y="127619"/>
                </a:cubicBezTo>
                <a:cubicBezTo>
                  <a:pt x="62216" y="128774"/>
                  <a:pt x="61105" y="128940"/>
                  <a:pt x="60186" y="128440"/>
                </a:cubicBezTo>
                <a:cubicBezTo>
                  <a:pt x="60474" y="128940"/>
                  <a:pt x="60784" y="129408"/>
                  <a:pt x="61091" y="129877"/>
                </a:cubicBezTo>
                <a:cubicBezTo>
                  <a:pt x="60488" y="130730"/>
                  <a:pt x="59792" y="131513"/>
                  <a:pt x="58852" y="131986"/>
                </a:cubicBezTo>
                <a:cubicBezTo>
                  <a:pt x="58797" y="131578"/>
                  <a:pt x="58689" y="130772"/>
                  <a:pt x="58634" y="130364"/>
                </a:cubicBezTo>
                <a:cubicBezTo>
                  <a:pt x="58542" y="130372"/>
                  <a:pt x="58357" y="130388"/>
                  <a:pt x="58268" y="130396"/>
                </a:cubicBezTo>
                <a:cubicBezTo>
                  <a:pt x="58300" y="130861"/>
                  <a:pt x="58374" y="131791"/>
                  <a:pt x="58406" y="132255"/>
                </a:cubicBezTo>
                <a:cubicBezTo>
                  <a:pt x="57140" y="131750"/>
                  <a:pt x="57281" y="130133"/>
                  <a:pt x="57382" y="129021"/>
                </a:cubicBezTo>
                <a:cubicBezTo>
                  <a:pt x="57159" y="128803"/>
                  <a:pt x="56942" y="128572"/>
                  <a:pt x="56719" y="128330"/>
                </a:cubicBezTo>
                <a:cubicBezTo>
                  <a:pt x="56733" y="127871"/>
                  <a:pt x="56757" y="126950"/>
                  <a:pt x="56770" y="126490"/>
                </a:cubicBezTo>
                <a:cubicBezTo>
                  <a:pt x="56599" y="127153"/>
                  <a:pt x="56455" y="127931"/>
                  <a:pt x="56441" y="128586"/>
                </a:cubicBezTo>
                <a:cubicBezTo>
                  <a:pt x="55950" y="128419"/>
                  <a:pt x="55455" y="128265"/>
                  <a:pt x="54954" y="128118"/>
                </a:cubicBezTo>
                <a:cubicBezTo>
                  <a:pt x="55237" y="128243"/>
                  <a:pt x="55808" y="128498"/>
                  <a:pt x="56090" y="128628"/>
                </a:cubicBezTo>
                <a:cubicBezTo>
                  <a:pt x="55928" y="129927"/>
                  <a:pt x="56123" y="131340"/>
                  <a:pt x="55386" y="132485"/>
                </a:cubicBezTo>
                <a:cubicBezTo>
                  <a:pt x="55253" y="132479"/>
                  <a:pt x="54987" y="132466"/>
                  <a:pt x="54859" y="132461"/>
                </a:cubicBezTo>
                <a:cubicBezTo>
                  <a:pt x="54456" y="131385"/>
                  <a:pt x="55127" y="130273"/>
                  <a:pt x="55160" y="129175"/>
                </a:cubicBezTo>
                <a:cubicBezTo>
                  <a:pt x="54679" y="130384"/>
                  <a:pt x="54446" y="131664"/>
                  <a:pt x="54070" y="132896"/>
                </a:cubicBezTo>
                <a:cubicBezTo>
                  <a:pt x="55712" y="133105"/>
                  <a:pt x="58103" y="132149"/>
                  <a:pt x="58941" y="134138"/>
                </a:cubicBezTo>
                <a:cubicBezTo>
                  <a:pt x="58052" y="133972"/>
                  <a:pt x="57175" y="133716"/>
                  <a:pt x="56294" y="133475"/>
                </a:cubicBezTo>
                <a:cubicBezTo>
                  <a:pt x="56368" y="133985"/>
                  <a:pt x="56438" y="134480"/>
                  <a:pt x="56507" y="134972"/>
                </a:cubicBezTo>
                <a:cubicBezTo>
                  <a:pt x="56877" y="135185"/>
                  <a:pt x="57248" y="135394"/>
                  <a:pt x="57615" y="135597"/>
                </a:cubicBezTo>
                <a:cubicBezTo>
                  <a:pt x="57373" y="135385"/>
                  <a:pt x="56887" y="134962"/>
                  <a:pt x="56647" y="134749"/>
                </a:cubicBezTo>
                <a:cubicBezTo>
                  <a:pt x="58060" y="134179"/>
                  <a:pt x="59642" y="134934"/>
                  <a:pt x="61087" y="134361"/>
                </a:cubicBezTo>
                <a:cubicBezTo>
                  <a:pt x="61166" y="132896"/>
                  <a:pt x="62102" y="131654"/>
                  <a:pt x="62196" y="130194"/>
                </a:cubicBezTo>
                <a:cubicBezTo>
                  <a:pt x="62886" y="129824"/>
                  <a:pt x="63193" y="128855"/>
                  <a:pt x="62770" y="128150"/>
                </a:cubicBezTo>
                <a:cubicBezTo>
                  <a:pt x="62908" y="127664"/>
                  <a:pt x="63001" y="127150"/>
                  <a:pt x="63104" y="126631"/>
                </a:cubicBezTo>
                <a:lnTo>
                  <a:pt x="62393" y="126785"/>
                </a:lnTo>
                <a:close/>
                <a:moveTo>
                  <a:pt x="53889" y="135424"/>
                </a:moveTo>
                <a:cubicBezTo>
                  <a:pt x="54459" y="135183"/>
                  <a:pt x="55025" y="134924"/>
                  <a:pt x="55585" y="134655"/>
                </a:cubicBezTo>
                <a:cubicBezTo>
                  <a:pt x="55251" y="134307"/>
                  <a:pt x="54913" y="133937"/>
                  <a:pt x="54579" y="133566"/>
                </a:cubicBezTo>
                <a:cubicBezTo>
                  <a:pt x="54353" y="134206"/>
                  <a:pt x="54125" y="134813"/>
                  <a:pt x="53889" y="135424"/>
                </a:cubicBezTo>
                <a:close/>
                <a:moveTo>
                  <a:pt x="63607" y="119379"/>
                </a:moveTo>
                <a:cubicBezTo>
                  <a:pt x="64368" y="119917"/>
                  <a:pt x="65317" y="120246"/>
                  <a:pt x="66208" y="119796"/>
                </a:cubicBezTo>
                <a:cubicBezTo>
                  <a:pt x="66765" y="119318"/>
                  <a:pt x="66635" y="118475"/>
                  <a:pt x="66820" y="117807"/>
                </a:cubicBezTo>
                <a:cubicBezTo>
                  <a:pt x="65667" y="118151"/>
                  <a:pt x="64539" y="118615"/>
                  <a:pt x="63607" y="119379"/>
                </a:cubicBezTo>
                <a:close/>
                <a:moveTo>
                  <a:pt x="75825" y="119768"/>
                </a:moveTo>
                <a:cubicBezTo>
                  <a:pt x="76845" y="118831"/>
                  <a:pt x="77847" y="117868"/>
                  <a:pt x="78823" y="116880"/>
                </a:cubicBezTo>
                <a:cubicBezTo>
                  <a:pt x="77840" y="116810"/>
                  <a:pt x="76780" y="116931"/>
                  <a:pt x="76339" y="117964"/>
                </a:cubicBezTo>
                <a:cubicBezTo>
                  <a:pt x="75231" y="117413"/>
                  <a:pt x="73939" y="116907"/>
                  <a:pt x="73100" y="118195"/>
                </a:cubicBezTo>
                <a:cubicBezTo>
                  <a:pt x="72923" y="117269"/>
                  <a:pt x="73317" y="116157"/>
                  <a:pt x="72511" y="115418"/>
                </a:cubicBezTo>
                <a:cubicBezTo>
                  <a:pt x="70958" y="116638"/>
                  <a:pt x="69230" y="117620"/>
                  <a:pt x="67301" y="118098"/>
                </a:cubicBezTo>
                <a:cubicBezTo>
                  <a:pt x="67983" y="117992"/>
                  <a:pt x="68692" y="117945"/>
                  <a:pt x="69290" y="117560"/>
                </a:cubicBezTo>
                <a:cubicBezTo>
                  <a:pt x="70032" y="117579"/>
                  <a:pt x="70768" y="117615"/>
                  <a:pt x="71510" y="117676"/>
                </a:cubicBezTo>
                <a:cubicBezTo>
                  <a:pt x="71046" y="118237"/>
                  <a:pt x="70431" y="118454"/>
                  <a:pt x="69662" y="118339"/>
                </a:cubicBezTo>
                <a:cubicBezTo>
                  <a:pt x="68819" y="119198"/>
                  <a:pt x="67344" y="119067"/>
                  <a:pt x="66909" y="120435"/>
                </a:cubicBezTo>
                <a:cubicBezTo>
                  <a:pt x="68447" y="119915"/>
                  <a:pt x="69889" y="119073"/>
                  <a:pt x="71507" y="118807"/>
                </a:cubicBezTo>
                <a:cubicBezTo>
                  <a:pt x="72975" y="118917"/>
                  <a:pt x="74453" y="119222"/>
                  <a:pt x="75825" y="119768"/>
                </a:cubicBezTo>
                <a:close/>
                <a:moveTo>
                  <a:pt x="68197" y="122689"/>
                </a:moveTo>
                <a:cubicBezTo>
                  <a:pt x="69537" y="122110"/>
                  <a:pt x="70597" y="120955"/>
                  <a:pt x="72048" y="120640"/>
                </a:cubicBezTo>
                <a:cubicBezTo>
                  <a:pt x="73105" y="120602"/>
                  <a:pt x="73652" y="121461"/>
                  <a:pt x="74078" y="122276"/>
                </a:cubicBezTo>
                <a:cubicBezTo>
                  <a:pt x="73847" y="121646"/>
                  <a:pt x="73646" y="120996"/>
                  <a:pt x="73605" y="120301"/>
                </a:cubicBezTo>
                <a:cubicBezTo>
                  <a:pt x="73281" y="120464"/>
                  <a:pt x="72999" y="120421"/>
                  <a:pt x="72757" y="120176"/>
                </a:cubicBezTo>
                <a:cubicBezTo>
                  <a:pt x="72516" y="119760"/>
                  <a:pt x="72146" y="119518"/>
                  <a:pt x="71640" y="119448"/>
                </a:cubicBezTo>
                <a:lnTo>
                  <a:pt x="71668" y="120315"/>
                </a:lnTo>
                <a:cubicBezTo>
                  <a:pt x="71005" y="120227"/>
                  <a:pt x="70347" y="120133"/>
                  <a:pt x="69689" y="120027"/>
                </a:cubicBezTo>
                <a:cubicBezTo>
                  <a:pt x="69749" y="120287"/>
                  <a:pt x="69866" y="120801"/>
                  <a:pt x="69920" y="121056"/>
                </a:cubicBezTo>
                <a:cubicBezTo>
                  <a:pt x="69504" y="121015"/>
                  <a:pt x="68673" y="120926"/>
                  <a:pt x="68257" y="120885"/>
                </a:cubicBezTo>
                <a:cubicBezTo>
                  <a:pt x="67246" y="121456"/>
                  <a:pt x="66093" y="121094"/>
                  <a:pt x="65007" y="121084"/>
                </a:cubicBezTo>
                <a:cubicBezTo>
                  <a:pt x="65985" y="121766"/>
                  <a:pt x="66912" y="122730"/>
                  <a:pt x="68197" y="122689"/>
                </a:cubicBezTo>
                <a:close/>
                <a:moveTo>
                  <a:pt x="73888" y="150089"/>
                </a:moveTo>
                <a:cubicBezTo>
                  <a:pt x="71635" y="149732"/>
                  <a:pt x="69526" y="148939"/>
                  <a:pt x="67376" y="148216"/>
                </a:cubicBezTo>
                <a:cubicBezTo>
                  <a:pt x="66718" y="147725"/>
                  <a:pt x="66362" y="146955"/>
                  <a:pt x="65953" y="146251"/>
                </a:cubicBezTo>
                <a:cubicBezTo>
                  <a:pt x="65819" y="146292"/>
                  <a:pt x="65550" y="146368"/>
                  <a:pt x="65420" y="146404"/>
                </a:cubicBezTo>
                <a:lnTo>
                  <a:pt x="65346" y="145880"/>
                </a:lnTo>
                <a:cubicBezTo>
                  <a:pt x="64442" y="145907"/>
                  <a:pt x="63719" y="145336"/>
                  <a:pt x="63042" y="144809"/>
                </a:cubicBezTo>
                <a:cubicBezTo>
                  <a:pt x="63349" y="144184"/>
                  <a:pt x="63445" y="143488"/>
                  <a:pt x="63529" y="142784"/>
                </a:cubicBezTo>
                <a:cubicBezTo>
                  <a:pt x="62681" y="141945"/>
                  <a:pt x="61855" y="141069"/>
                  <a:pt x="61123" y="140110"/>
                </a:cubicBezTo>
                <a:cubicBezTo>
                  <a:pt x="60860" y="140545"/>
                  <a:pt x="60599" y="140985"/>
                  <a:pt x="60341" y="141398"/>
                </a:cubicBezTo>
                <a:cubicBezTo>
                  <a:pt x="60479" y="141569"/>
                  <a:pt x="60762" y="141917"/>
                  <a:pt x="60901" y="142088"/>
                </a:cubicBezTo>
                <a:cubicBezTo>
                  <a:pt x="61146" y="141727"/>
                  <a:pt x="61406" y="141357"/>
                  <a:pt x="61665" y="140980"/>
                </a:cubicBezTo>
                <a:cubicBezTo>
                  <a:pt x="62203" y="141754"/>
                  <a:pt x="62809" y="142453"/>
                  <a:pt x="63417" y="143154"/>
                </a:cubicBezTo>
                <a:cubicBezTo>
                  <a:pt x="63167" y="143404"/>
                  <a:pt x="62912" y="143646"/>
                  <a:pt x="62662" y="143877"/>
                </a:cubicBezTo>
                <a:cubicBezTo>
                  <a:pt x="62467" y="143586"/>
                  <a:pt x="62078" y="143010"/>
                  <a:pt x="61882" y="142722"/>
                </a:cubicBezTo>
                <a:cubicBezTo>
                  <a:pt x="62040" y="143426"/>
                  <a:pt x="62220" y="144141"/>
                  <a:pt x="62374" y="144823"/>
                </a:cubicBezTo>
                <a:cubicBezTo>
                  <a:pt x="61248" y="144279"/>
                  <a:pt x="60803" y="143048"/>
                  <a:pt x="59969" y="142186"/>
                </a:cubicBezTo>
                <a:cubicBezTo>
                  <a:pt x="60558" y="143303"/>
                  <a:pt x="61308" y="144379"/>
                  <a:pt x="61216" y="145700"/>
                </a:cubicBezTo>
                <a:cubicBezTo>
                  <a:pt x="60238" y="145393"/>
                  <a:pt x="59960" y="144360"/>
                  <a:pt x="59427" y="143610"/>
                </a:cubicBezTo>
                <a:cubicBezTo>
                  <a:pt x="59612" y="144477"/>
                  <a:pt x="59895" y="145325"/>
                  <a:pt x="60012" y="146191"/>
                </a:cubicBezTo>
                <a:lnTo>
                  <a:pt x="59400" y="146167"/>
                </a:lnTo>
                <a:cubicBezTo>
                  <a:pt x="58770" y="144934"/>
                  <a:pt x="58413" y="143577"/>
                  <a:pt x="58042" y="142237"/>
                </a:cubicBezTo>
                <a:cubicBezTo>
                  <a:pt x="58292" y="142172"/>
                  <a:pt x="58788" y="142052"/>
                  <a:pt x="59033" y="141987"/>
                </a:cubicBezTo>
                <a:cubicBezTo>
                  <a:pt x="58792" y="142011"/>
                  <a:pt x="58310" y="142061"/>
                  <a:pt x="58069" y="142085"/>
                </a:cubicBezTo>
                <a:cubicBezTo>
                  <a:pt x="57971" y="141778"/>
                  <a:pt x="57781" y="141167"/>
                  <a:pt x="57683" y="140862"/>
                </a:cubicBezTo>
                <a:cubicBezTo>
                  <a:pt x="57990" y="142827"/>
                  <a:pt x="58466" y="144759"/>
                  <a:pt x="58624" y="146740"/>
                </a:cubicBezTo>
                <a:cubicBezTo>
                  <a:pt x="59518" y="147027"/>
                  <a:pt x="60436" y="147305"/>
                  <a:pt x="61391" y="147161"/>
                </a:cubicBezTo>
                <a:cubicBezTo>
                  <a:pt x="61776" y="147754"/>
                  <a:pt x="62007" y="148477"/>
                  <a:pt x="62549" y="148931"/>
                </a:cubicBezTo>
                <a:cubicBezTo>
                  <a:pt x="63193" y="148838"/>
                  <a:pt x="63832" y="148811"/>
                  <a:pt x="64473" y="148852"/>
                </a:cubicBezTo>
                <a:cubicBezTo>
                  <a:pt x="65084" y="149306"/>
                  <a:pt x="65552" y="149914"/>
                  <a:pt x="66122" y="150400"/>
                </a:cubicBezTo>
                <a:cubicBezTo>
                  <a:pt x="68730" y="150311"/>
                  <a:pt x="71409" y="151428"/>
                  <a:pt x="73888" y="150089"/>
                </a:cubicBezTo>
                <a:close/>
                <a:moveTo>
                  <a:pt x="69600" y="155165"/>
                </a:moveTo>
                <a:lnTo>
                  <a:pt x="69855" y="155721"/>
                </a:lnTo>
                <a:cubicBezTo>
                  <a:pt x="70347" y="155458"/>
                  <a:pt x="70842" y="155184"/>
                  <a:pt x="71325" y="154882"/>
                </a:cubicBezTo>
                <a:lnTo>
                  <a:pt x="71640" y="155225"/>
                </a:lnTo>
                <a:cubicBezTo>
                  <a:pt x="71868" y="154757"/>
                  <a:pt x="72105" y="154284"/>
                  <a:pt x="72341" y="153801"/>
                </a:cubicBezTo>
                <a:cubicBezTo>
                  <a:pt x="71455" y="154233"/>
                  <a:pt x="70571" y="154658"/>
                  <a:pt x="69699" y="155094"/>
                </a:cubicBezTo>
                <a:cubicBezTo>
                  <a:pt x="69764" y="154627"/>
                  <a:pt x="69889" y="153695"/>
                  <a:pt x="69955" y="153231"/>
                </a:cubicBezTo>
                <a:cubicBezTo>
                  <a:pt x="69384" y="153532"/>
                  <a:pt x="68963" y="154217"/>
                  <a:pt x="68295" y="154250"/>
                </a:cubicBezTo>
                <a:cubicBezTo>
                  <a:pt x="68132" y="153679"/>
                  <a:pt x="68020" y="153092"/>
                  <a:pt x="67971" y="152480"/>
                </a:cubicBezTo>
                <a:cubicBezTo>
                  <a:pt x="67919" y="153018"/>
                  <a:pt x="67873" y="153551"/>
                  <a:pt x="67832" y="154070"/>
                </a:cubicBezTo>
                <a:cubicBezTo>
                  <a:pt x="67447" y="153746"/>
                  <a:pt x="67068" y="153407"/>
                  <a:pt x="66691" y="153056"/>
                </a:cubicBezTo>
                <a:cubicBezTo>
                  <a:pt x="66131" y="153205"/>
                  <a:pt x="65566" y="153287"/>
                  <a:pt x="65000" y="153409"/>
                </a:cubicBezTo>
                <a:cubicBezTo>
                  <a:pt x="66588" y="153928"/>
                  <a:pt x="67822" y="155317"/>
                  <a:pt x="69600" y="155165"/>
                </a:cubicBezTo>
                <a:close/>
                <a:moveTo>
                  <a:pt x="55599" y="151725"/>
                </a:moveTo>
                <a:cubicBezTo>
                  <a:pt x="56085" y="151146"/>
                  <a:pt x="56577" y="150553"/>
                  <a:pt x="57322" y="150269"/>
                </a:cubicBezTo>
                <a:cubicBezTo>
                  <a:pt x="57327" y="150491"/>
                  <a:pt x="57331" y="150937"/>
                  <a:pt x="57336" y="151158"/>
                </a:cubicBezTo>
                <a:cubicBezTo>
                  <a:pt x="57980" y="151283"/>
                  <a:pt x="58662" y="151320"/>
                  <a:pt x="59217" y="151701"/>
                </a:cubicBezTo>
                <a:cubicBezTo>
                  <a:pt x="59350" y="151668"/>
                  <a:pt x="59630" y="151603"/>
                  <a:pt x="59763" y="151576"/>
                </a:cubicBezTo>
                <a:cubicBezTo>
                  <a:pt x="60356" y="152090"/>
                  <a:pt x="60945" y="152600"/>
                  <a:pt x="61529" y="153109"/>
                </a:cubicBezTo>
                <a:cubicBezTo>
                  <a:pt x="62489" y="153118"/>
                  <a:pt x="63448" y="153114"/>
                  <a:pt x="64407" y="153155"/>
                </a:cubicBezTo>
                <a:lnTo>
                  <a:pt x="64407" y="152040"/>
                </a:lnTo>
                <a:cubicBezTo>
                  <a:pt x="64671" y="151953"/>
                  <a:pt x="65204" y="151776"/>
                  <a:pt x="65470" y="151687"/>
                </a:cubicBezTo>
                <a:cubicBezTo>
                  <a:pt x="63996" y="151252"/>
                  <a:pt x="63323" y="152943"/>
                  <a:pt x="61882" y="152646"/>
                </a:cubicBezTo>
                <a:cubicBezTo>
                  <a:pt x="62132" y="152127"/>
                  <a:pt x="62396" y="151603"/>
                  <a:pt x="62665" y="151081"/>
                </a:cubicBezTo>
                <a:cubicBezTo>
                  <a:pt x="62234" y="151480"/>
                  <a:pt x="61051" y="152355"/>
                  <a:pt x="61075" y="151146"/>
                </a:cubicBezTo>
                <a:cubicBezTo>
                  <a:pt x="61043" y="150909"/>
                  <a:pt x="60988" y="150445"/>
                  <a:pt x="60959" y="150209"/>
                </a:cubicBezTo>
                <a:cubicBezTo>
                  <a:pt x="60342" y="150562"/>
                  <a:pt x="59731" y="150926"/>
                  <a:pt x="59114" y="151260"/>
                </a:cubicBezTo>
                <a:cubicBezTo>
                  <a:pt x="59138" y="151024"/>
                  <a:pt x="59179" y="150560"/>
                  <a:pt x="59201" y="150329"/>
                </a:cubicBezTo>
                <a:cubicBezTo>
                  <a:pt x="58859" y="150394"/>
                  <a:pt x="58172" y="150514"/>
                  <a:pt x="57834" y="150574"/>
                </a:cubicBezTo>
                <a:cubicBezTo>
                  <a:pt x="57867" y="148831"/>
                  <a:pt x="59845" y="149679"/>
                  <a:pt x="60902" y="149354"/>
                </a:cubicBezTo>
                <a:cubicBezTo>
                  <a:pt x="60147" y="148465"/>
                  <a:pt x="58997" y="149052"/>
                  <a:pt x="58057" y="149224"/>
                </a:cubicBezTo>
                <a:cubicBezTo>
                  <a:pt x="57269" y="149330"/>
                  <a:pt x="56560" y="149659"/>
                  <a:pt x="55940" y="150142"/>
                </a:cubicBezTo>
                <a:cubicBezTo>
                  <a:pt x="55866" y="148645"/>
                  <a:pt x="54809" y="149664"/>
                  <a:pt x="54312" y="150221"/>
                </a:cubicBezTo>
                <a:cubicBezTo>
                  <a:pt x="53570" y="150308"/>
                  <a:pt x="52834" y="150416"/>
                  <a:pt x="52100" y="150527"/>
                </a:cubicBezTo>
                <a:lnTo>
                  <a:pt x="52142" y="149842"/>
                </a:lnTo>
                <a:cubicBezTo>
                  <a:pt x="51794" y="150005"/>
                  <a:pt x="51451" y="150162"/>
                  <a:pt x="51103" y="150306"/>
                </a:cubicBezTo>
                <a:cubicBezTo>
                  <a:pt x="52568" y="150901"/>
                  <a:pt x="54106" y="151235"/>
                  <a:pt x="55599" y="151725"/>
                </a:cubicBezTo>
                <a:close/>
                <a:moveTo>
                  <a:pt x="50473" y="150089"/>
                </a:moveTo>
                <a:cubicBezTo>
                  <a:pt x="50853" y="149635"/>
                  <a:pt x="51234" y="149176"/>
                  <a:pt x="51614" y="148698"/>
                </a:cubicBezTo>
                <a:cubicBezTo>
                  <a:pt x="50668" y="148763"/>
                  <a:pt x="49736" y="148939"/>
                  <a:pt x="48972" y="149532"/>
                </a:cubicBezTo>
                <a:cubicBezTo>
                  <a:pt x="49472" y="149732"/>
                  <a:pt x="49973" y="149917"/>
                  <a:pt x="50473" y="150089"/>
                </a:cubicBezTo>
                <a:close/>
                <a:moveTo>
                  <a:pt x="48356" y="148055"/>
                </a:moveTo>
                <a:cubicBezTo>
                  <a:pt x="47698" y="147930"/>
                  <a:pt x="47355" y="147541"/>
                  <a:pt x="47331" y="146897"/>
                </a:cubicBezTo>
                <a:cubicBezTo>
                  <a:pt x="47067" y="145163"/>
                  <a:pt x="47386" y="143402"/>
                  <a:pt x="47168" y="141655"/>
                </a:cubicBezTo>
                <a:cubicBezTo>
                  <a:pt x="46766" y="143533"/>
                  <a:pt x="47144" y="145460"/>
                  <a:pt x="47024" y="147351"/>
                </a:cubicBezTo>
                <a:cubicBezTo>
                  <a:pt x="46236" y="147615"/>
                  <a:pt x="46630" y="148273"/>
                  <a:pt x="46668" y="148778"/>
                </a:cubicBezTo>
                <a:cubicBezTo>
                  <a:pt x="48234" y="149069"/>
                  <a:pt x="49592" y="148194"/>
                  <a:pt x="51011" y="147713"/>
                </a:cubicBezTo>
                <a:cubicBezTo>
                  <a:pt x="51609" y="147894"/>
                  <a:pt x="52280" y="148394"/>
                  <a:pt x="52911" y="148000"/>
                </a:cubicBezTo>
                <a:cubicBezTo>
                  <a:pt x="54838" y="147092"/>
                  <a:pt x="57036" y="147671"/>
                  <a:pt x="59071" y="147819"/>
                </a:cubicBezTo>
                <a:cubicBezTo>
                  <a:pt x="57185" y="147430"/>
                  <a:pt x="57574" y="145205"/>
                  <a:pt x="57416" y="143767"/>
                </a:cubicBezTo>
                <a:lnTo>
                  <a:pt x="57235" y="143776"/>
                </a:lnTo>
                <a:cubicBezTo>
                  <a:pt x="57240" y="144651"/>
                  <a:pt x="57226" y="145542"/>
                  <a:pt x="57175" y="146399"/>
                </a:cubicBezTo>
                <a:cubicBezTo>
                  <a:pt x="56058" y="145991"/>
                  <a:pt x="55914" y="144776"/>
                  <a:pt x="55515" y="143831"/>
                </a:cubicBezTo>
                <a:cubicBezTo>
                  <a:pt x="55441" y="143882"/>
                  <a:pt x="55287" y="143983"/>
                  <a:pt x="55213" y="144035"/>
                </a:cubicBezTo>
                <a:cubicBezTo>
                  <a:pt x="55107" y="144781"/>
                  <a:pt x="54749" y="145318"/>
                  <a:pt x="54137" y="145647"/>
                </a:cubicBezTo>
                <a:cubicBezTo>
                  <a:pt x="53999" y="143918"/>
                  <a:pt x="54985" y="142458"/>
                  <a:pt x="55564" y="140905"/>
                </a:cubicBezTo>
                <a:cubicBezTo>
                  <a:pt x="54624" y="142253"/>
                  <a:pt x="54206" y="143949"/>
                  <a:pt x="52931" y="145052"/>
                </a:cubicBezTo>
                <a:cubicBezTo>
                  <a:pt x="52046" y="144256"/>
                  <a:pt x="51350" y="143277"/>
                  <a:pt x="50651" y="142318"/>
                </a:cubicBezTo>
                <a:cubicBezTo>
                  <a:pt x="51129" y="143546"/>
                  <a:pt x="52078" y="144723"/>
                  <a:pt x="51782" y="146114"/>
                </a:cubicBezTo>
                <a:cubicBezTo>
                  <a:pt x="51184" y="145354"/>
                  <a:pt x="50744" y="144437"/>
                  <a:pt x="50021" y="143764"/>
                </a:cubicBezTo>
                <a:cubicBezTo>
                  <a:pt x="49961" y="143171"/>
                  <a:pt x="49798" y="142573"/>
                  <a:pt x="49635" y="141984"/>
                </a:cubicBezTo>
                <a:lnTo>
                  <a:pt x="49394" y="142791"/>
                </a:lnTo>
                <a:cubicBezTo>
                  <a:pt x="49056" y="142476"/>
                  <a:pt x="48712" y="142155"/>
                  <a:pt x="48369" y="141831"/>
                </a:cubicBezTo>
                <a:cubicBezTo>
                  <a:pt x="47595" y="143814"/>
                  <a:pt x="48217" y="146011"/>
                  <a:pt x="48356" y="148055"/>
                </a:cubicBezTo>
                <a:close/>
                <a:moveTo>
                  <a:pt x="48549" y="134229"/>
                </a:moveTo>
                <a:cubicBezTo>
                  <a:pt x="48511" y="134441"/>
                  <a:pt x="48433" y="134868"/>
                  <a:pt x="48391" y="135082"/>
                </a:cubicBezTo>
                <a:cubicBezTo>
                  <a:pt x="50022" y="135685"/>
                  <a:pt x="51886" y="136500"/>
                  <a:pt x="53560" y="135555"/>
                </a:cubicBezTo>
                <a:cubicBezTo>
                  <a:pt x="53046" y="135378"/>
                  <a:pt x="52527" y="135202"/>
                  <a:pt x="52011" y="135017"/>
                </a:cubicBezTo>
                <a:cubicBezTo>
                  <a:pt x="51816" y="135119"/>
                  <a:pt x="51437" y="135323"/>
                  <a:pt x="51242" y="135424"/>
                </a:cubicBezTo>
                <a:cubicBezTo>
                  <a:pt x="50636" y="135202"/>
                  <a:pt x="50022" y="134984"/>
                  <a:pt x="49407" y="134775"/>
                </a:cubicBezTo>
                <a:cubicBezTo>
                  <a:pt x="49402" y="134612"/>
                  <a:pt x="49399" y="134294"/>
                  <a:pt x="49399" y="134131"/>
                </a:cubicBezTo>
                <a:cubicBezTo>
                  <a:pt x="49185" y="134155"/>
                  <a:pt x="48763" y="134206"/>
                  <a:pt x="48549" y="134229"/>
                </a:cubicBezTo>
                <a:close/>
                <a:moveTo>
                  <a:pt x="33468" y="111566"/>
                </a:moveTo>
                <a:cubicBezTo>
                  <a:pt x="33862" y="112803"/>
                  <a:pt x="35665" y="113351"/>
                  <a:pt x="36346" y="112044"/>
                </a:cubicBezTo>
                <a:cubicBezTo>
                  <a:pt x="35387" y="111903"/>
                  <a:pt x="34428" y="111727"/>
                  <a:pt x="33468" y="111566"/>
                </a:cubicBezTo>
                <a:close/>
                <a:moveTo>
                  <a:pt x="48027" y="128089"/>
                </a:moveTo>
                <a:cubicBezTo>
                  <a:pt x="48619" y="126304"/>
                  <a:pt x="48815" y="124070"/>
                  <a:pt x="47391" y="122605"/>
                </a:cubicBezTo>
                <a:cubicBezTo>
                  <a:pt x="47869" y="124404"/>
                  <a:pt x="47961" y="126244"/>
                  <a:pt x="48027" y="128089"/>
                </a:cubicBezTo>
                <a:close/>
                <a:moveTo>
                  <a:pt x="43351" y="122307"/>
                </a:moveTo>
                <a:cubicBezTo>
                  <a:pt x="43199" y="122334"/>
                  <a:pt x="43050" y="122369"/>
                  <a:pt x="42918" y="122429"/>
                </a:cubicBezTo>
                <a:cubicBezTo>
                  <a:pt x="42945" y="122187"/>
                  <a:pt x="42992" y="121701"/>
                  <a:pt x="43021" y="121461"/>
                </a:cubicBezTo>
                <a:cubicBezTo>
                  <a:pt x="42599" y="122458"/>
                  <a:pt x="42034" y="123374"/>
                  <a:pt x="41515" y="124311"/>
                </a:cubicBezTo>
                <a:cubicBezTo>
                  <a:pt x="42241" y="123748"/>
                  <a:pt x="42526" y="122646"/>
                  <a:pt x="43351" y="122307"/>
                </a:cubicBezTo>
                <a:close/>
                <a:moveTo>
                  <a:pt x="44796" y="114684"/>
                </a:moveTo>
                <a:cubicBezTo>
                  <a:pt x="45861" y="113919"/>
                  <a:pt x="47535" y="114146"/>
                  <a:pt x="48095" y="112737"/>
                </a:cubicBezTo>
                <a:cubicBezTo>
                  <a:pt x="48244" y="112691"/>
                  <a:pt x="48541" y="112594"/>
                  <a:pt x="48688" y="112542"/>
                </a:cubicBezTo>
                <a:cubicBezTo>
                  <a:pt x="48076" y="112547"/>
                  <a:pt x="47468" y="112542"/>
                  <a:pt x="46857" y="112534"/>
                </a:cubicBezTo>
                <a:cubicBezTo>
                  <a:pt x="46389" y="110870"/>
                  <a:pt x="45916" y="109174"/>
                  <a:pt x="44976" y="107691"/>
                </a:cubicBezTo>
                <a:cubicBezTo>
                  <a:pt x="43614" y="107185"/>
                  <a:pt x="42269" y="106634"/>
                  <a:pt x="40934" y="106055"/>
                </a:cubicBezTo>
                <a:cubicBezTo>
                  <a:pt x="40127" y="106217"/>
                  <a:pt x="39178" y="106913"/>
                  <a:pt x="38440" y="106236"/>
                </a:cubicBezTo>
                <a:cubicBezTo>
                  <a:pt x="37277" y="105290"/>
                  <a:pt x="35418" y="105114"/>
                  <a:pt x="34496" y="106481"/>
                </a:cubicBezTo>
                <a:cubicBezTo>
                  <a:pt x="35197" y="107682"/>
                  <a:pt x="36179" y="108669"/>
                  <a:pt x="37027" y="109753"/>
                </a:cubicBezTo>
                <a:cubicBezTo>
                  <a:pt x="38116" y="109525"/>
                  <a:pt x="39201" y="109025"/>
                  <a:pt x="40326" y="109109"/>
                </a:cubicBezTo>
                <a:cubicBezTo>
                  <a:pt x="41601" y="109702"/>
                  <a:pt x="42867" y="110337"/>
                  <a:pt x="44275" y="110546"/>
                </a:cubicBezTo>
                <a:cubicBezTo>
                  <a:pt x="43840" y="112049"/>
                  <a:pt x="42394" y="111185"/>
                  <a:pt x="41337" y="110954"/>
                </a:cubicBezTo>
                <a:cubicBezTo>
                  <a:pt x="39881" y="110356"/>
                  <a:pt x="38149" y="111084"/>
                  <a:pt x="37165" y="112220"/>
                </a:cubicBezTo>
                <a:cubicBezTo>
                  <a:pt x="37897" y="112275"/>
                  <a:pt x="38630" y="112323"/>
                  <a:pt x="39362" y="112354"/>
                </a:cubicBezTo>
                <a:cubicBezTo>
                  <a:pt x="39209" y="112590"/>
                  <a:pt x="38902" y="113068"/>
                  <a:pt x="38750" y="113308"/>
                </a:cubicBezTo>
                <a:cubicBezTo>
                  <a:pt x="39560" y="113289"/>
                  <a:pt x="40127" y="113615"/>
                  <a:pt x="40446" y="114281"/>
                </a:cubicBezTo>
                <a:cubicBezTo>
                  <a:pt x="39992" y="114243"/>
                  <a:pt x="39084" y="114170"/>
                  <a:pt x="38634" y="114132"/>
                </a:cubicBezTo>
                <a:lnTo>
                  <a:pt x="38666" y="114271"/>
                </a:lnTo>
                <a:cubicBezTo>
                  <a:pt x="40684" y="114745"/>
                  <a:pt x="42733" y="114976"/>
                  <a:pt x="44796" y="114684"/>
                </a:cubicBezTo>
                <a:close/>
                <a:moveTo>
                  <a:pt x="36934" y="113928"/>
                </a:moveTo>
                <a:cubicBezTo>
                  <a:pt x="38298" y="114615"/>
                  <a:pt x="36958" y="112381"/>
                  <a:pt x="36934" y="113928"/>
                </a:cubicBezTo>
                <a:lnTo>
                  <a:pt x="36934" y="113928"/>
                </a:lnTo>
                <a:close/>
                <a:moveTo>
                  <a:pt x="32069" y="112979"/>
                </a:moveTo>
                <a:cubicBezTo>
                  <a:pt x="31063" y="114308"/>
                  <a:pt x="30702" y="112803"/>
                  <a:pt x="30220" y="112251"/>
                </a:cubicBezTo>
                <a:cubicBezTo>
                  <a:pt x="29873" y="112242"/>
                  <a:pt x="29177" y="112232"/>
                  <a:pt x="28829" y="112227"/>
                </a:cubicBezTo>
                <a:cubicBezTo>
                  <a:pt x="28857" y="112338"/>
                  <a:pt x="28917" y="112564"/>
                  <a:pt x="28949" y="112676"/>
                </a:cubicBezTo>
                <a:cubicBezTo>
                  <a:pt x="29571" y="112857"/>
                  <a:pt x="30058" y="113241"/>
                  <a:pt x="30409" y="113834"/>
                </a:cubicBezTo>
                <a:cubicBezTo>
                  <a:pt x="30172" y="113894"/>
                  <a:pt x="29705" y="114024"/>
                  <a:pt x="29473" y="114084"/>
                </a:cubicBezTo>
                <a:cubicBezTo>
                  <a:pt x="30366" y="114307"/>
                  <a:pt x="31296" y="114257"/>
                  <a:pt x="32216" y="114224"/>
                </a:cubicBezTo>
                <a:cubicBezTo>
                  <a:pt x="32178" y="113909"/>
                  <a:pt x="32105" y="113291"/>
                  <a:pt x="32069" y="112979"/>
                </a:cubicBezTo>
                <a:close/>
                <a:moveTo>
                  <a:pt x="32228" y="114226"/>
                </a:moveTo>
                <a:cubicBezTo>
                  <a:pt x="33242" y="114190"/>
                  <a:pt x="34246" y="114175"/>
                  <a:pt x="35178" y="114569"/>
                </a:cubicBezTo>
                <a:lnTo>
                  <a:pt x="35298" y="113933"/>
                </a:lnTo>
                <a:cubicBezTo>
                  <a:pt x="36276" y="114822"/>
                  <a:pt x="35934" y="116191"/>
                  <a:pt x="35966" y="117341"/>
                </a:cubicBezTo>
                <a:lnTo>
                  <a:pt x="35545" y="117109"/>
                </a:lnTo>
                <a:lnTo>
                  <a:pt x="36040" y="117536"/>
                </a:lnTo>
                <a:cubicBezTo>
                  <a:pt x="36189" y="116971"/>
                  <a:pt x="35891" y="115987"/>
                  <a:pt x="36657" y="115766"/>
                </a:cubicBezTo>
                <a:cubicBezTo>
                  <a:pt x="37417" y="115729"/>
                  <a:pt x="38181" y="115674"/>
                  <a:pt x="38942" y="115600"/>
                </a:cubicBezTo>
                <a:lnTo>
                  <a:pt x="39165" y="116535"/>
                </a:lnTo>
                <a:cubicBezTo>
                  <a:pt x="39118" y="115886"/>
                  <a:pt x="39211" y="115266"/>
                  <a:pt x="39846" y="114908"/>
                </a:cubicBezTo>
                <a:cubicBezTo>
                  <a:pt x="38632" y="115199"/>
                  <a:pt x="37218" y="116066"/>
                  <a:pt x="36189" y="114894"/>
                </a:cubicBezTo>
                <a:lnTo>
                  <a:pt x="37635" y="114704"/>
                </a:lnTo>
                <a:cubicBezTo>
                  <a:pt x="37153" y="114677"/>
                  <a:pt x="36670" y="114644"/>
                  <a:pt x="36189" y="114598"/>
                </a:cubicBezTo>
                <a:cubicBezTo>
                  <a:pt x="35985" y="114250"/>
                  <a:pt x="35776" y="113897"/>
                  <a:pt x="35553" y="113541"/>
                </a:cubicBezTo>
                <a:cubicBezTo>
                  <a:pt x="34901" y="114069"/>
                  <a:pt x="33857" y="114291"/>
                  <a:pt x="33504" y="113310"/>
                </a:cubicBezTo>
                <a:cubicBezTo>
                  <a:pt x="33078" y="113620"/>
                  <a:pt x="32655" y="113937"/>
                  <a:pt x="32228" y="114226"/>
                </a:cubicBezTo>
                <a:close/>
                <a:moveTo>
                  <a:pt x="37380" y="38131"/>
                </a:moveTo>
                <a:cubicBezTo>
                  <a:pt x="37529" y="38343"/>
                  <a:pt x="37676" y="38544"/>
                  <a:pt x="37828" y="38734"/>
                </a:cubicBezTo>
                <a:cubicBezTo>
                  <a:pt x="38320" y="37960"/>
                  <a:pt x="38834" y="37195"/>
                  <a:pt x="39269" y="36375"/>
                </a:cubicBezTo>
                <a:cubicBezTo>
                  <a:pt x="38599" y="36921"/>
                  <a:pt x="37991" y="37533"/>
                  <a:pt x="37380" y="38131"/>
                </a:cubicBezTo>
                <a:close/>
                <a:moveTo>
                  <a:pt x="34700" y="28798"/>
                </a:moveTo>
                <a:cubicBezTo>
                  <a:pt x="34464" y="28890"/>
                  <a:pt x="33986" y="29075"/>
                  <a:pt x="33749" y="29164"/>
                </a:cubicBezTo>
                <a:cubicBezTo>
                  <a:pt x="33719" y="29975"/>
                  <a:pt x="35156" y="29409"/>
                  <a:pt x="34700" y="28798"/>
                </a:cubicBezTo>
                <a:close/>
                <a:moveTo>
                  <a:pt x="57689" y="32315"/>
                </a:moveTo>
                <a:cubicBezTo>
                  <a:pt x="57485" y="31448"/>
                  <a:pt x="56099" y="31926"/>
                  <a:pt x="55876" y="32556"/>
                </a:cubicBezTo>
                <a:cubicBezTo>
                  <a:pt x="56101" y="33372"/>
                  <a:pt x="57500" y="33010"/>
                  <a:pt x="57689" y="32315"/>
                </a:cubicBezTo>
                <a:close/>
                <a:moveTo>
                  <a:pt x="50658" y="43017"/>
                </a:moveTo>
                <a:cubicBezTo>
                  <a:pt x="51218" y="42674"/>
                  <a:pt x="51446" y="41269"/>
                  <a:pt x="50870" y="40959"/>
                </a:cubicBezTo>
                <a:cubicBezTo>
                  <a:pt x="50636" y="41530"/>
                  <a:pt x="50038" y="42595"/>
                  <a:pt x="50658" y="43017"/>
                </a:cubicBezTo>
                <a:close/>
                <a:moveTo>
                  <a:pt x="52748" y="31415"/>
                </a:moveTo>
                <a:cubicBezTo>
                  <a:pt x="51914" y="31109"/>
                  <a:pt x="51038" y="30937"/>
                  <a:pt x="50153" y="30831"/>
                </a:cubicBezTo>
                <a:cubicBezTo>
                  <a:pt x="50250" y="30535"/>
                  <a:pt x="50440" y="29946"/>
                  <a:pt x="50538" y="29649"/>
                </a:cubicBezTo>
                <a:cubicBezTo>
                  <a:pt x="49209" y="29709"/>
                  <a:pt x="47869" y="29704"/>
                  <a:pt x="46891" y="28666"/>
                </a:cubicBezTo>
                <a:cubicBezTo>
                  <a:pt x="48299" y="30372"/>
                  <a:pt x="50353" y="32190"/>
                  <a:pt x="52748" y="31415"/>
                </a:cubicBezTo>
                <a:close/>
                <a:moveTo>
                  <a:pt x="44013" y="21974"/>
                </a:moveTo>
                <a:cubicBezTo>
                  <a:pt x="44527" y="22295"/>
                  <a:pt x="44921" y="23225"/>
                  <a:pt x="45597" y="22975"/>
                </a:cubicBezTo>
                <a:cubicBezTo>
                  <a:pt x="45662" y="22716"/>
                  <a:pt x="45796" y="22201"/>
                  <a:pt x="45866" y="21945"/>
                </a:cubicBezTo>
                <a:cubicBezTo>
                  <a:pt x="45244" y="21961"/>
                  <a:pt x="44628" y="21969"/>
                  <a:pt x="44013" y="21974"/>
                </a:cubicBezTo>
                <a:close/>
                <a:moveTo>
                  <a:pt x="39154" y="22855"/>
                </a:moveTo>
                <a:cubicBezTo>
                  <a:pt x="37861" y="22048"/>
                  <a:pt x="36220" y="22151"/>
                  <a:pt x="34849" y="22689"/>
                </a:cubicBezTo>
                <a:cubicBezTo>
                  <a:pt x="36184" y="23216"/>
                  <a:pt x="37672" y="22555"/>
                  <a:pt x="38914" y="23436"/>
                </a:cubicBezTo>
                <a:cubicBezTo>
                  <a:pt x="39762" y="23115"/>
                  <a:pt x="40732" y="22995"/>
                  <a:pt x="41551" y="23482"/>
                </a:cubicBezTo>
                <a:cubicBezTo>
                  <a:pt x="42918" y="24246"/>
                  <a:pt x="44470" y="24488"/>
                  <a:pt x="45949" y="24942"/>
                </a:cubicBezTo>
                <a:cubicBezTo>
                  <a:pt x="44174" y="23170"/>
                  <a:pt x="41589" y="22596"/>
                  <a:pt x="39154" y="22855"/>
                </a:cubicBezTo>
                <a:close/>
                <a:moveTo>
                  <a:pt x="43160" y="25108"/>
                </a:moveTo>
                <a:cubicBezTo>
                  <a:pt x="42339" y="25344"/>
                  <a:pt x="41719" y="24811"/>
                  <a:pt x="41352" y="24157"/>
                </a:cubicBezTo>
                <a:cubicBezTo>
                  <a:pt x="40893" y="24087"/>
                  <a:pt x="40434" y="24013"/>
                  <a:pt x="39975" y="23934"/>
                </a:cubicBezTo>
                <a:cubicBezTo>
                  <a:pt x="40456" y="24244"/>
                  <a:pt x="40879" y="24792"/>
                  <a:pt x="41527" y="24652"/>
                </a:cubicBezTo>
                <a:cubicBezTo>
                  <a:pt x="41546" y="24967"/>
                  <a:pt x="41582" y="25592"/>
                  <a:pt x="41601" y="25903"/>
                </a:cubicBezTo>
                <a:cubicBezTo>
                  <a:pt x="40734" y="26106"/>
                  <a:pt x="39881" y="26297"/>
                  <a:pt x="39043" y="26571"/>
                </a:cubicBezTo>
                <a:cubicBezTo>
                  <a:pt x="39255" y="26547"/>
                  <a:pt x="39692" y="26511"/>
                  <a:pt x="39905" y="26487"/>
                </a:cubicBezTo>
                <a:cubicBezTo>
                  <a:pt x="39992" y="26723"/>
                  <a:pt x="40160" y="27196"/>
                  <a:pt x="40242" y="27432"/>
                </a:cubicBezTo>
                <a:cubicBezTo>
                  <a:pt x="40215" y="27155"/>
                  <a:pt x="40163" y="26603"/>
                  <a:pt x="40136" y="26324"/>
                </a:cubicBezTo>
                <a:cubicBezTo>
                  <a:pt x="40497" y="26254"/>
                  <a:pt x="41225" y="26106"/>
                  <a:pt x="41587" y="26036"/>
                </a:cubicBezTo>
                <a:lnTo>
                  <a:pt x="41470" y="26740"/>
                </a:lnTo>
                <a:lnTo>
                  <a:pt x="41666" y="26713"/>
                </a:lnTo>
                <a:lnTo>
                  <a:pt x="41721" y="25805"/>
                </a:lnTo>
                <a:cubicBezTo>
                  <a:pt x="42546" y="26672"/>
                  <a:pt x="43297" y="27677"/>
                  <a:pt x="44403" y="28188"/>
                </a:cubicBezTo>
                <a:cubicBezTo>
                  <a:pt x="44612" y="27951"/>
                  <a:pt x="45029" y="27484"/>
                  <a:pt x="45238" y="27247"/>
                </a:cubicBezTo>
                <a:lnTo>
                  <a:pt x="44140" y="27247"/>
                </a:lnTo>
                <a:cubicBezTo>
                  <a:pt x="44191" y="27020"/>
                  <a:pt x="44292" y="26566"/>
                  <a:pt x="44343" y="26339"/>
                </a:cubicBezTo>
                <a:cubicBezTo>
                  <a:pt x="43944" y="26353"/>
                  <a:pt x="43153" y="26381"/>
                  <a:pt x="42754" y="26394"/>
                </a:cubicBezTo>
                <a:cubicBezTo>
                  <a:pt x="42781" y="26158"/>
                  <a:pt x="42838" y="25680"/>
                  <a:pt x="42865" y="25440"/>
                </a:cubicBezTo>
                <a:cubicBezTo>
                  <a:pt x="43912" y="25622"/>
                  <a:pt x="44941" y="25899"/>
                  <a:pt x="45961" y="26196"/>
                </a:cubicBezTo>
                <a:cubicBezTo>
                  <a:pt x="45111" y="25654"/>
                  <a:pt x="44249" y="24931"/>
                  <a:pt x="43160" y="25108"/>
                </a:cubicBezTo>
                <a:close/>
                <a:moveTo>
                  <a:pt x="50589" y="28190"/>
                </a:moveTo>
                <a:cubicBezTo>
                  <a:pt x="49269" y="27383"/>
                  <a:pt x="47641" y="27021"/>
                  <a:pt x="46113" y="26989"/>
                </a:cubicBezTo>
                <a:cubicBezTo>
                  <a:pt x="45961" y="27230"/>
                  <a:pt x="45654" y="27712"/>
                  <a:pt x="45496" y="27953"/>
                </a:cubicBezTo>
                <a:cubicBezTo>
                  <a:pt x="47448" y="28241"/>
                  <a:pt x="49361" y="28717"/>
                  <a:pt x="51220" y="29377"/>
                </a:cubicBezTo>
                <a:cubicBezTo>
                  <a:pt x="51646" y="29043"/>
                  <a:pt x="52073" y="28695"/>
                  <a:pt x="52500" y="28339"/>
                </a:cubicBezTo>
                <a:cubicBezTo>
                  <a:pt x="51864" y="28260"/>
                  <a:pt x="51223" y="28227"/>
                  <a:pt x="50589" y="28190"/>
                </a:cubicBezTo>
                <a:close/>
                <a:moveTo>
                  <a:pt x="54840" y="29988"/>
                </a:moveTo>
                <a:cubicBezTo>
                  <a:pt x="54139" y="29798"/>
                  <a:pt x="53431" y="29641"/>
                  <a:pt x="52712" y="29521"/>
                </a:cubicBezTo>
                <a:cubicBezTo>
                  <a:pt x="53032" y="30749"/>
                  <a:pt x="54098" y="31491"/>
                  <a:pt x="54946" y="32330"/>
                </a:cubicBezTo>
                <a:cubicBezTo>
                  <a:pt x="55302" y="32024"/>
                  <a:pt x="55655" y="31700"/>
                  <a:pt x="56025" y="31379"/>
                </a:cubicBezTo>
                <a:cubicBezTo>
                  <a:pt x="54936" y="31717"/>
                  <a:pt x="54922" y="30795"/>
                  <a:pt x="54840" y="29988"/>
                </a:cubicBezTo>
                <a:close/>
                <a:moveTo>
                  <a:pt x="61466" y="30776"/>
                </a:moveTo>
                <a:cubicBezTo>
                  <a:pt x="60137" y="31073"/>
                  <a:pt x="59069" y="30108"/>
                  <a:pt x="57846" y="29779"/>
                </a:cubicBezTo>
                <a:cubicBezTo>
                  <a:pt x="58180" y="29557"/>
                  <a:pt x="58509" y="29320"/>
                  <a:pt x="58843" y="29079"/>
                </a:cubicBezTo>
                <a:cubicBezTo>
                  <a:pt x="59469" y="29399"/>
                  <a:pt x="60094" y="29709"/>
                  <a:pt x="60735" y="29987"/>
                </a:cubicBezTo>
                <a:cubicBezTo>
                  <a:pt x="59650" y="29115"/>
                  <a:pt x="58398" y="28481"/>
                  <a:pt x="57077" y="28049"/>
                </a:cubicBezTo>
                <a:cubicBezTo>
                  <a:pt x="56822" y="28647"/>
                  <a:pt x="56363" y="29000"/>
                  <a:pt x="55700" y="29106"/>
                </a:cubicBezTo>
                <a:cubicBezTo>
                  <a:pt x="55890" y="29130"/>
                  <a:pt x="56270" y="29180"/>
                  <a:pt x="56460" y="29204"/>
                </a:cubicBezTo>
                <a:cubicBezTo>
                  <a:pt x="56405" y="29557"/>
                  <a:pt x="56294" y="30266"/>
                  <a:pt x="56238" y="30617"/>
                </a:cubicBezTo>
                <a:cubicBezTo>
                  <a:pt x="57545" y="30941"/>
                  <a:pt x="58985" y="30946"/>
                  <a:pt x="60099" y="31789"/>
                </a:cubicBezTo>
                <a:cubicBezTo>
                  <a:pt x="60373" y="31803"/>
                  <a:pt x="60914" y="31830"/>
                  <a:pt x="61189" y="31849"/>
                </a:cubicBezTo>
                <a:cubicBezTo>
                  <a:pt x="61449" y="32395"/>
                  <a:pt x="61721" y="32906"/>
                  <a:pt x="62023" y="33411"/>
                </a:cubicBezTo>
                <a:cubicBezTo>
                  <a:pt x="61857" y="32532"/>
                  <a:pt x="61642" y="31671"/>
                  <a:pt x="61466" y="30776"/>
                </a:cubicBezTo>
                <a:close/>
                <a:moveTo>
                  <a:pt x="67566" y="43022"/>
                </a:moveTo>
                <a:cubicBezTo>
                  <a:pt x="67724" y="42878"/>
                  <a:pt x="68044" y="42595"/>
                  <a:pt x="68202" y="42456"/>
                </a:cubicBezTo>
                <a:cubicBezTo>
                  <a:pt x="67363" y="41405"/>
                  <a:pt x="66876" y="40046"/>
                  <a:pt x="65737" y="39263"/>
                </a:cubicBezTo>
                <a:cubicBezTo>
                  <a:pt x="66371" y="40509"/>
                  <a:pt x="67335" y="41603"/>
                  <a:pt x="67566" y="43022"/>
                </a:cubicBezTo>
                <a:close/>
                <a:moveTo>
                  <a:pt x="65184" y="32293"/>
                </a:moveTo>
                <a:cubicBezTo>
                  <a:pt x="65276" y="31844"/>
                  <a:pt x="65374" y="31385"/>
                  <a:pt x="65471" y="30915"/>
                </a:cubicBezTo>
                <a:cubicBezTo>
                  <a:pt x="65180" y="30901"/>
                  <a:pt x="64591" y="30874"/>
                  <a:pt x="64294" y="30864"/>
                </a:cubicBezTo>
                <a:cubicBezTo>
                  <a:pt x="64313" y="31318"/>
                  <a:pt x="64349" y="32226"/>
                  <a:pt x="64368" y="32681"/>
                </a:cubicBezTo>
                <a:cubicBezTo>
                  <a:pt x="63455" y="32483"/>
                  <a:pt x="63455" y="30545"/>
                  <a:pt x="62376" y="31249"/>
                </a:cubicBezTo>
                <a:cubicBezTo>
                  <a:pt x="62376" y="31708"/>
                  <a:pt x="62204" y="32472"/>
                  <a:pt x="62867" y="32510"/>
                </a:cubicBezTo>
                <a:cubicBezTo>
                  <a:pt x="64305" y="32594"/>
                  <a:pt x="65607" y="33195"/>
                  <a:pt x="66955" y="33636"/>
                </a:cubicBezTo>
                <a:cubicBezTo>
                  <a:pt x="67938" y="33965"/>
                  <a:pt x="68507" y="32899"/>
                  <a:pt x="69197" y="32421"/>
                </a:cubicBezTo>
                <a:cubicBezTo>
                  <a:pt x="67854" y="32287"/>
                  <a:pt x="66482" y="31624"/>
                  <a:pt x="65184" y="32293"/>
                </a:cubicBezTo>
                <a:close/>
                <a:moveTo>
                  <a:pt x="72920" y="19800"/>
                </a:moveTo>
                <a:cubicBezTo>
                  <a:pt x="72966" y="20042"/>
                  <a:pt x="73050" y="20518"/>
                  <a:pt x="73091" y="20755"/>
                </a:cubicBezTo>
                <a:cubicBezTo>
                  <a:pt x="73583" y="20078"/>
                  <a:pt x="74314" y="20037"/>
                  <a:pt x="75103" y="20133"/>
                </a:cubicBezTo>
                <a:cubicBezTo>
                  <a:pt x="74356" y="19507"/>
                  <a:pt x="73550" y="18728"/>
                  <a:pt x="72469" y="19103"/>
                </a:cubicBezTo>
                <a:cubicBezTo>
                  <a:pt x="71988" y="18793"/>
                  <a:pt x="71459" y="18603"/>
                  <a:pt x="70880" y="18529"/>
                </a:cubicBezTo>
                <a:cubicBezTo>
                  <a:pt x="71287" y="19300"/>
                  <a:pt x="71983" y="19925"/>
                  <a:pt x="72920" y="19800"/>
                </a:cubicBezTo>
                <a:close/>
                <a:moveTo>
                  <a:pt x="72983" y="31374"/>
                </a:moveTo>
                <a:cubicBezTo>
                  <a:pt x="73127" y="31383"/>
                  <a:pt x="73419" y="31393"/>
                  <a:pt x="73562" y="31398"/>
                </a:cubicBezTo>
                <a:cubicBezTo>
                  <a:pt x="73557" y="30077"/>
                  <a:pt x="73636" y="28751"/>
                  <a:pt x="73715" y="27422"/>
                </a:cubicBezTo>
                <a:lnTo>
                  <a:pt x="73446" y="27441"/>
                </a:lnTo>
                <a:cubicBezTo>
                  <a:pt x="73331" y="28765"/>
                  <a:pt x="73179" y="30072"/>
                  <a:pt x="72983" y="31374"/>
                </a:cubicBezTo>
                <a:close/>
                <a:moveTo>
                  <a:pt x="74273" y="31532"/>
                </a:moveTo>
                <a:cubicBezTo>
                  <a:pt x="74580" y="31448"/>
                  <a:pt x="75192" y="31277"/>
                  <a:pt x="75493" y="31189"/>
                </a:cubicBezTo>
                <a:cubicBezTo>
                  <a:pt x="75210" y="29882"/>
                  <a:pt x="75058" y="28556"/>
                  <a:pt x="74923" y="27217"/>
                </a:cubicBezTo>
                <a:cubicBezTo>
                  <a:pt x="74657" y="28654"/>
                  <a:pt x="74635" y="30122"/>
                  <a:pt x="74273" y="31532"/>
                </a:cubicBezTo>
                <a:close/>
                <a:moveTo>
                  <a:pt x="70222" y="18137"/>
                </a:moveTo>
                <a:cubicBezTo>
                  <a:pt x="70592" y="18632"/>
                  <a:pt x="71760" y="18151"/>
                  <a:pt x="71042" y="17632"/>
                </a:cubicBezTo>
                <a:cubicBezTo>
                  <a:pt x="70434" y="16941"/>
                  <a:pt x="69026" y="17400"/>
                  <a:pt x="70222" y="18137"/>
                </a:cubicBezTo>
                <a:close/>
                <a:moveTo>
                  <a:pt x="65401" y="13664"/>
                </a:moveTo>
                <a:cubicBezTo>
                  <a:pt x="64700" y="13020"/>
                  <a:pt x="63983" y="12365"/>
                  <a:pt x="63116" y="11941"/>
                </a:cubicBezTo>
                <a:cubicBezTo>
                  <a:pt x="63649" y="12571"/>
                  <a:pt x="64257" y="13155"/>
                  <a:pt x="64844" y="13726"/>
                </a:cubicBezTo>
                <a:cubicBezTo>
                  <a:pt x="64622" y="13875"/>
                  <a:pt x="64186" y="14175"/>
                  <a:pt x="63969" y="14329"/>
                </a:cubicBezTo>
                <a:cubicBezTo>
                  <a:pt x="64822" y="14644"/>
                  <a:pt x="65679" y="14954"/>
                  <a:pt x="66542" y="15237"/>
                </a:cubicBezTo>
                <a:lnTo>
                  <a:pt x="66515" y="15737"/>
                </a:lnTo>
                <a:cubicBezTo>
                  <a:pt x="66686" y="15742"/>
                  <a:pt x="67029" y="15751"/>
                  <a:pt x="67205" y="15756"/>
                </a:cubicBezTo>
                <a:cubicBezTo>
                  <a:pt x="66881" y="15386"/>
                  <a:pt x="66232" y="14652"/>
                  <a:pt x="65906" y="14286"/>
                </a:cubicBezTo>
                <a:cubicBezTo>
                  <a:pt x="67200" y="14286"/>
                  <a:pt x="68168" y="15060"/>
                  <a:pt x="69276" y="15536"/>
                </a:cubicBezTo>
                <a:cubicBezTo>
                  <a:pt x="69026" y="13693"/>
                  <a:pt x="66768" y="14003"/>
                  <a:pt x="65401" y="13664"/>
                </a:cubicBezTo>
                <a:close/>
                <a:moveTo>
                  <a:pt x="69648" y="15362"/>
                </a:moveTo>
                <a:cubicBezTo>
                  <a:pt x="70075" y="16229"/>
                  <a:pt x="70732" y="16998"/>
                  <a:pt x="71770" y="17006"/>
                </a:cubicBezTo>
                <a:cubicBezTo>
                  <a:pt x="71580" y="15936"/>
                  <a:pt x="70940" y="14457"/>
                  <a:pt x="69648" y="15362"/>
                </a:cubicBezTo>
                <a:close/>
                <a:moveTo>
                  <a:pt x="78763" y="11509"/>
                </a:moveTo>
                <a:cubicBezTo>
                  <a:pt x="77999" y="12376"/>
                  <a:pt x="78035" y="14270"/>
                  <a:pt x="76636" y="14286"/>
                </a:cubicBezTo>
                <a:cubicBezTo>
                  <a:pt x="76896" y="13150"/>
                  <a:pt x="77432" y="12093"/>
                  <a:pt x="77951" y="11051"/>
                </a:cubicBezTo>
                <a:cubicBezTo>
                  <a:pt x="77150" y="12071"/>
                  <a:pt x="76362" y="13114"/>
                  <a:pt x="75370" y="13954"/>
                </a:cubicBezTo>
                <a:cubicBezTo>
                  <a:pt x="74897" y="12108"/>
                  <a:pt x="77131" y="11307"/>
                  <a:pt x="77571" y="9717"/>
                </a:cubicBezTo>
                <a:cubicBezTo>
                  <a:pt x="76566" y="10616"/>
                  <a:pt x="75694" y="11663"/>
                  <a:pt x="74563" y="12415"/>
                </a:cubicBezTo>
                <a:cubicBezTo>
                  <a:pt x="74470" y="13111"/>
                  <a:pt x="74234" y="13774"/>
                  <a:pt x="73881" y="14358"/>
                </a:cubicBezTo>
                <a:cubicBezTo>
                  <a:pt x="73131" y="13273"/>
                  <a:pt x="72017" y="13268"/>
                  <a:pt x="71030" y="13978"/>
                </a:cubicBezTo>
                <a:cubicBezTo>
                  <a:pt x="71378" y="14065"/>
                  <a:pt x="72077" y="14241"/>
                  <a:pt x="72430" y="14330"/>
                </a:cubicBezTo>
                <a:cubicBezTo>
                  <a:pt x="72601" y="15021"/>
                  <a:pt x="72800" y="15675"/>
                  <a:pt x="73023" y="16333"/>
                </a:cubicBezTo>
                <a:cubicBezTo>
                  <a:pt x="74243" y="16436"/>
                  <a:pt x="75276" y="17255"/>
                  <a:pt x="76536" y="17089"/>
                </a:cubicBezTo>
                <a:cubicBezTo>
                  <a:pt x="77857" y="16936"/>
                  <a:pt x="79140" y="17868"/>
                  <a:pt x="78854" y="19290"/>
                </a:cubicBezTo>
                <a:cubicBezTo>
                  <a:pt x="78428" y="19317"/>
                  <a:pt x="77571" y="19377"/>
                  <a:pt x="77145" y="19406"/>
                </a:cubicBezTo>
                <a:cubicBezTo>
                  <a:pt x="77669" y="19912"/>
                  <a:pt x="78191" y="20390"/>
                  <a:pt x="78710" y="20880"/>
                </a:cubicBezTo>
                <a:cubicBezTo>
                  <a:pt x="79545" y="20556"/>
                  <a:pt x="80398" y="20254"/>
                  <a:pt x="81194" y="19828"/>
                </a:cubicBezTo>
                <a:cubicBezTo>
                  <a:pt x="81630" y="18970"/>
                  <a:pt x="82024" y="18080"/>
                  <a:pt x="82627" y="17292"/>
                </a:cubicBezTo>
                <a:cubicBezTo>
                  <a:pt x="82812" y="17599"/>
                  <a:pt x="82993" y="17895"/>
                  <a:pt x="83170" y="18187"/>
                </a:cubicBezTo>
                <a:cubicBezTo>
                  <a:pt x="83021" y="18524"/>
                  <a:pt x="82724" y="19201"/>
                  <a:pt x="82580" y="19540"/>
                </a:cubicBezTo>
                <a:cubicBezTo>
                  <a:pt x="83439" y="18836"/>
                  <a:pt x="83721" y="17988"/>
                  <a:pt x="82697" y="17111"/>
                </a:cubicBezTo>
                <a:cubicBezTo>
                  <a:pt x="84162" y="17774"/>
                  <a:pt x="84102" y="16934"/>
                  <a:pt x="83319" y="16462"/>
                </a:cubicBezTo>
                <a:cubicBezTo>
                  <a:pt x="83471" y="16179"/>
                  <a:pt x="83786" y="15619"/>
                  <a:pt x="83941" y="15339"/>
                </a:cubicBezTo>
                <a:cubicBezTo>
                  <a:pt x="82517" y="16563"/>
                  <a:pt x="81910" y="18644"/>
                  <a:pt x="80076" y="19348"/>
                </a:cubicBezTo>
                <a:cubicBezTo>
                  <a:pt x="80122" y="19028"/>
                  <a:pt x="80209" y="18384"/>
                  <a:pt x="80257" y="18065"/>
                </a:cubicBezTo>
                <a:lnTo>
                  <a:pt x="79567" y="18168"/>
                </a:lnTo>
                <a:cubicBezTo>
                  <a:pt x="79915" y="17292"/>
                  <a:pt x="79659" y="16814"/>
                  <a:pt x="78811" y="16741"/>
                </a:cubicBezTo>
                <a:cubicBezTo>
                  <a:pt x="79442" y="16208"/>
                  <a:pt x="80021" y="15461"/>
                  <a:pt x="80920" y="15360"/>
                </a:cubicBezTo>
                <a:cubicBezTo>
                  <a:pt x="81050" y="15142"/>
                  <a:pt x="81319" y="14697"/>
                  <a:pt x="81448" y="14474"/>
                </a:cubicBezTo>
                <a:lnTo>
                  <a:pt x="82519" y="14844"/>
                </a:lnTo>
                <a:cubicBezTo>
                  <a:pt x="82478" y="14608"/>
                  <a:pt x="82388" y="14140"/>
                  <a:pt x="82347" y="13907"/>
                </a:cubicBezTo>
                <a:cubicBezTo>
                  <a:pt x="82875" y="13666"/>
                  <a:pt x="83404" y="13407"/>
                  <a:pt x="83942" y="13147"/>
                </a:cubicBezTo>
                <a:cubicBezTo>
                  <a:pt x="83697" y="13160"/>
                  <a:pt x="83211" y="13193"/>
                  <a:pt x="82969" y="13207"/>
                </a:cubicBezTo>
                <a:cubicBezTo>
                  <a:pt x="82316" y="13489"/>
                  <a:pt x="81611" y="13647"/>
                  <a:pt x="80901" y="13623"/>
                </a:cubicBezTo>
                <a:cubicBezTo>
                  <a:pt x="80910" y="13772"/>
                  <a:pt x="80925" y="14072"/>
                  <a:pt x="80929" y="14221"/>
                </a:cubicBezTo>
                <a:cubicBezTo>
                  <a:pt x="79975" y="14221"/>
                  <a:pt x="79019" y="14197"/>
                  <a:pt x="78070" y="14156"/>
                </a:cubicBezTo>
                <a:cubicBezTo>
                  <a:pt x="78277" y="13284"/>
                  <a:pt x="78554" y="12400"/>
                  <a:pt x="78763" y="11509"/>
                </a:cubicBezTo>
                <a:close/>
                <a:moveTo>
                  <a:pt x="76622" y="21224"/>
                </a:moveTo>
                <a:cubicBezTo>
                  <a:pt x="76984" y="21781"/>
                  <a:pt x="78286" y="21363"/>
                  <a:pt x="77706" y="20681"/>
                </a:cubicBezTo>
                <a:cubicBezTo>
                  <a:pt x="77342" y="20116"/>
                  <a:pt x="76057" y="20542"/>
                  <a:pt x="76622" y="21224"/>
                </a:cubicBezTo>
                <a:close/>
                <a:moveTo>
                  <a:pt x="80081" y="3704"/>
                </a:moveTo>
                <a:cubicBezTo>
                  <a:pt x="81522" y="4742"/>
                  <a:pt x="83427" y="4802"/>
                  <a:pt x="85128" y="5033"/>
                </a:cubicBezTo>
                <a:cubicBezTo>
                  <a:pt x="83454" y="4571"/>
                  <a:pt x="81827" y="3858"/>
                  <a:pt x="80081" y="3704"/>
                </a:cubicBezTo>
                <a:close/>
                <a:moveTo>
                  <a:pt x="87574" y="22567"/>
                </a:moveTo>
                <a:cubicBezTo>
                  <a:pt x="88479" y="23401"/>
                  <a:pt x="89493" y="24106"/>
                  <a:pt x="90397" y="24935"/>
                </a:cubicBezTo>
                <a:cubicBezTo>
                  <a:pt x="90922" y="24049"/>
                  <a:pt x="91441" y="23179"/>
                  <a:pt x="91927" y="22252"/>
                </a:cubicBezTo>
                <a:cubicBezTo>
                  <a:pt x="92140" y="22646"/>
                  <a:pt x="92362" y="23026"/>
                  <a:pt x="92590" y="23396"/>
                </a:cubicBezTo>
                <a:cubicBezTo>
                  <a:pt x="92821" y="22780"/>
                  <a:pt x="92474" y="22173"/>
                  <a:pt x="92016" y="21801"/>
                </a:cubicBezTo>
                <a:cubicBezTo>
                  <a:pt x="91437" y="22598"/>
                  <a:pt x="90891" y="23413"/>
                  <a:pt x="90339" y="24217"/>
                </a:cubicBezTo>
                <a:cubicBezTo>
                  <a:pt x="89460" y="23602"/>
                  <a:pt x="88631" y="22869"/>
                  <a:pt x="87574" y="22567"/>
                </a:cubicBezTo>
                <a:close/>
                <a:moveTo>
                  <a:pt x="89471" y="14430"/>
                </a:moveTo>
                <a:cubicBezTo>
                  <a:pt x="88895" y="15833"/>
                  <a:pt x="91014" y="14569"/>
                  <a:pt x="89471" y="14430"/>
                </a:cubicBezTo>
                <a:lnTo>
                  <a:pt x="89471" y="14430"/>
                </a:lnTo>
                <a:close/>
                <a:moveTo>
                  <a:pt x="90740" y="9905"/>
                </a:moveTo>
                <a:cubicBezTo>
                  <a:pt x="91602" y="10291"/>
                  <a:pt x="92492" y="10601"/>
                  <a:pt x="93409" y="10810"/>
                </a:cubicBezTo>
                <a:cubicBezTo>
                  <a:pt x="93340" y="9321"/>
                  <a:pt x="91710" y="9261"/>
                  <a:pt x="90740" y="9905"/>
                </a:cubicBezTo>
                <a:close/>
                <a:moveTo>
                  <a:pt x="92289" y="11843"/>
                </a:moveTo>
                <a:cubicBezTo>
                  <a:pt x="91454" y="11153"/>
                  <a:pt x="90485" y="10652"/>
                  <a:pt x="89506" y="10193"/>
                </a:cubicBezTo>
                <a:cubicBezTo>
                  <a:pt x="90461" y="11171"/>
                  <a:pt x="91430" y="12256"/>
                  <a:pt x="92797" y="12626"/>
                </a:cubicBezTo>
                <a:cubicBezTo>
                  <a:pt x="92904" y="12854"/>
                  <a:pt x="93113" y="13311"/>
                  <a:pt x="93219" y="13544"/>
                </a:cubicBezTo>
                <a:cubicBezTo>
                  <a:pt x="93909" y="13900"/>
                  <a:pt x="94675" y="14832"/>
                  <a:pt x="95453" y="14147"/>
                </a:cubicBezTo>
                <a:cubicBezTo>
                  <a:pt x="94725" y="14277"/>
                  <a:pt x="93589" y="13883"/>
                  <a:pt x="93645" y="13011"/>
                </a:cubicBezTo>
                <a:cubicBezTo>
                  <a:pt x="94406" y="12501"/>
                  <a:pt x="95406" y="12395"/>
                  <a:pt x="95999" y="11620"/>
                </a:cubicBezTo>
                <a:cubicBezTo>
                  <a:pt x="94762" y="11082"/>
                  <a:pt x="93471" y="11324"/>
                  <a:pt x="92289" y="11843"/>
                </a:cubicBezTo>
                <a:close/>
                <a:moveTo>
                  <a:pt x="96672" y="13753"/>
                </a:moveTo>
                <a:cubicBezTo>
                  <a:pt x="97001" y="13943"/>
                  <a:pt x="98072" y="13911"/>
                  <a:pt x="97604" y="13285"/>
                </a:cubicBezTo>
                <a:cubicBezTo>
                  <a:pt x="97173" y="12826"/>
                  <a:pt x="96654" y="12682"/>
                  <a:pt x="96052" y="12850"/>
                </a:cubicBezTo>
                <a:cubicBezTo>
                  <a:pt x="95311" y="13220"/>
                  <a:pt x="96213" y="13822"/>
                  <a:pt x="96672" y="13753"/>
                </a:cubicBezTo>
                <a:close/>
                <a:moveTo>
                  <a:pt x="101252" y="9660"/>
                </a:moveTo>
                <a:cubicBezTo>
                  <a:pt x="102485" y="10568"/>
                  <a:pt x="101512" y="8144"/>
                  <a:pt x="101252" y="9660"/>
                </a:cubicBezTo>
                <a:lnTo>
                  <a:pt x="101252" y="9660"/>
                </a:lnTo>
                <a:close/>
                <a:moveTo>
                  <a:pt x="103486" y="11490"/>
                </a:moveTo>
                <a:cubicBezTo>
                  <a:pt x="103230" y="11814"/>
                  <a:pt x="102716" y="12458"/>
                  <a:pt x="102456" y="12783"/>
                </a:cubicBezTo>
                <a:cubicBezTo>
                  <a:pt x="102244" y="12074"/>
                  <a:pt x="102113" y="11332"/>
                  <a:pt x="101942" y="10591"/>
                </a:cubicBezTo>
                <a:cubicBezTo>
                  <a:pt x="101641" y="11355"/>
                  <a:pt x="101320" y="12096"/>
                  <a:pt x="100820" y="12737"/>
                </a:cubicBezTo>
                <a:cubicBezTo>
                  <a:pt x="100380" y="12186"/>
                  <a:pt x="100231" y="11291"/>
                  <a:pt x="99485" y="11017"/>
                </a:cubicBezTo>
                <a:cubicBezTo>
                  <a:pt x="99295" y="11259"/>
                  <a:pt x="98920" y="11745"/>
                  <a:pt x="98730" y="11985"/>
                </a:cubicBezTo>
                <a:cubicBezTo>
                  <a:pt x="97969" y="11314"/>
                  <a:pt x="98488" y="10423"/>
                  <a:pt x="98646" y="9618"/>
                </a:cubicBezTo>
                <a:cubicBezTo>
                  <a:pt x="98391" y="9609"/>
                  <a:pt x="97882" y="9594"/>
                  <a:pt x="97627" y="9585"/>
                </a:cubicBezTo>
                <a:cubicBezTo>
                  <a:pt x="97335" y="9988"/>
                  <a:pt x="96640" y="10938"/>
                  <a:pt x="96219" y="10137"/>
                </a:cubicBezTo>
                <a:cubicBezTo>
                  <a:pt x="95898" y="9433"/>
                  <a:pt x="95430" y="9335"/>
                  <a:pt x="94898" y="9887"/>
                </a:cubicBezTo>
                <a:cubicBezTo>
                  <a:pt x="96311" y="10729"/>
                  <a:pt x="97276" y="12365"/>
                  <a:pt x="99050" y="12482"/>
                </a:cubicBezTo>
                <a:cubicBezTo>
                  <a:pt x="98684" y="12862"/>
                  <a:pt x="98559" y="13330"/>
                  <a:pt x="98643" y="13830"/>
                </a:cubicBezTo>
                <a:cubicBezTo>
                  <a:pt x="99031" y="13431"/>
                  <a:pt x="99417" y="13023"/>
                  <a:pt x="99830" y="12626"/>
                </a:cubicBezTo>
                <a:cubicBezTo>
                  <a:pt x="101096" y="13205"/>
                  <a:pt x="102463" y="13422"/>
                  <a:pt x="103838" y="13172"/>
                </a:cubicBezTo>
                <a:cubicBezTo>
                  <a:pt x="103731" y="12631"/>
                  <a:pt x="103621" y="12052"/>
                  <a:pt x="103486" y="11490"/>
                </a:cubicBezTo>
                <a:close/>
                <a:moveTo>
                  <a:pt x="103917" y="24964"/>
                </a:moveTo>
                <a:lnTo>
                  <a:pt x="103186" y="25358"/>
                </a:lnTo>
                <a:cubicBezTo>
                  <a:pt x="103107" y="24176"/>
                  <a:pt x="103599" y="22776"/>
                  <a:pt x="102816" y="21729"/>
                </a:cubicBezTo>
                <a:cubicBezTo>
                  <a:pt x="102756" y="20840"/>
                  <a:pt x="102571" y="19958"/>
                  <a:pt x="102334" y="19088"/>
                </a:cubicBezTo>
                <a:cubicBezTo>
                  <a:pt x="101649" y="20455"/>
                  <a:pt x="101101" y="21911"/>
                  <a:pt x="100171" y="23129"/>
                </a:cubicBezTo>
                <a:cubicBezTo>
                  <a:pt x="98980" y="23295"/>
                  <a:pt x="98646" y="21925"/>
                  <a:pt x="97937" y="21248"/>
                </a:cubicBezTo>
                <a:cubicBezTo>
                  <a:pt x="98386" y="22341"/>
                  <a:pt x="98855" y="23444"/>
                  <a:pt x="99002" y="24618"/>
                </a:cubicBezTo>
                <a:cubicBezTo>
                  <a:pt x="97250" y="23441"/>
                  <a:pt x="97274" y="21039"/>
                  <a:pt x="96217" y="19338"/>
                </a:cubicBezTo>
                <a:cubicBezTo>
                  <a:pt x="96157" y="19579"/>
                  <a:pt x="96035" y="20066"/>
                  <a:pt x="95975" y="20306"/>
                </a:cubicBezTo>
                <a:cubicBezTo>
                  <a:pt x="95148" y="22425"/>
                  <a:pt x="96789" y="24714"/>
                  <a:pt x="95607" y="26739"/>
                </a:cubicBezTo>
                <a:cubicBezTo>
                  <a:pt x="94648" y="25252"/>
                  <a:pt x="95050" y="23425"/>
                  <a:pt x="94875" y="21752"/>
                </a:cubicBezTo>
                <a:cubicBezTo>
                  <a:pt x="94767" y="23148"/>
                  <a:pt x="94838" y="24547"/>
                  <a:pt x="94740" y="25928"/>
                </a:cubicBezTo>
                <a:cubicBezTo>
                  <a:pt x="94781" y="26572"/>
                  <a:pt x="94439" y="27086"/>
                  <a:pt x="93887" y="27342"/>
                </a:cubicBezTo>
                <a:cubicBezTo>
                  <a:pt x="93868" y="26243"/>
                  <a:pt x="94007" y="25145"/>
                  <a:pt x="94053" y="24032"/>
                </a:cubicBezTo>
                <a:cubicBezTo>
                  <a:pt x="93692" y="25163"/>
                  <a:pt x="93868" y="26586"/>
                  <a:pt x="92773" y="27318"/>
                </a:cubicBezTo>
                <a:cubicBezTo>
                  <a:pt x="92736" y="26005"/>
                  <a:pt x="93065" y="24717"/>
                  <a:pt x="93200" y="23410"/>
                </a:cubicBezTo>
                <a:cubicBezTo>
                  <a:pt x="92477" y="24378"/>
                  <a:pt x="92852" y="26010"/>
                  <a:pt x="91624" y="26562"/>
                </a:cubicBezTo>
                <a:cubicBezTo>
                  <a:pt x="91632" y="25904"/>
                  <a:pt x="91648" y="25233"/>
                  <a:pt x="91665" y="24541"/>
                </a:cubicBezTo>
                <a:cubicBezTo>
                  <a:pt x="91483" y="24878"/>
                  <a:pt x="91127" y="25560"/>
                  <a:pt x="90947" y="25899"/>
                </a:cubicBezTo>
                <a:cubicBezTo>
                  <a:pt x="90498" y="25690"/>
                  <a:pt x="89602" y="25274"/>
                  <a:pt x="89159" y="25065"/>
                </a:cubicBezTo>
                <a:cubicBezTo>
                  <a:pt x="89784" y="25747"/>
                  <a:pt x="90192" y="26521"/>
                  <a:pt x="90387" y="27386"/>
                </a:cubicBezTo>
                <a:cubicBezTo>
                  <a:pt x="89363" y="27025"/>
                  <a:pt x="88737" y="26106"/>
                  <a:pt x="87968" y="25402"/>
                </a:cubicBezTo>
                <a:cubicBezTo>
                  <a:pt x="88732" y="26598"/>
                  <a:pt x="89623" y="27715"/>
                  <a:pt x="90151" y="29036"/>
                </a:cubicBezTo>
                <a:cubicBezTo>
                  <a:pt x="88186" y="28952"/>
                  <a:pt x="87982" y="26566"/>
                  <a:pt x="86753" y="25435"/>
                </a:cubicBezTo>
                <a:cubicBezTo>
                  <a:pt x="87370" y="27057"/>
                  <a:pt x="88696" y="28419"/>
                  <a:pt x="88612" y="30259"/>
                </a:cubicBezTo>
                <a:cubicBezTo>
                  <a:pt x="88028" y="29707"/>
                  <a:pt x="87514" y="29082"/>
                  <a:pt x="86968" y="28479"/>
                </a:cubicBezTo>
                <a:lnTo>
                  <a:pt x="87014" y="27511"/>
                </a:lnTo>
                <a:cubicBezTo>
                  <a:pt x="86786" y="27919"/>
                  <a:pt x="86560" y="28318"/>
                  <a:pt x="86337" y="28702"/>
                </a:cubicBezTo>
                <a:cubicBezTo>
                  <a:pt x="86180" y="27737"/>
                  <a:pt x="85924" y="26709"/>
                  <a:pt x="85494" y="25800"/>
                </a:cubicBezTo>
                <a:cubicBezTo>
                  <a:pt x="85573" y="27542"/>
                  <a:pt x="86013" y="29257"/>
                  <a:pt x="85902" y="31001"/>
                </a:cubicBezTo>
                <a:cubicBezTo>
                  <a:pt x="85573" y="30955"/>
                  <a:pt x="84910" y="30852"/>
                  <a:pt x="84581" y="30806"/>
                </a:cubicBezTo>
                <a:cubicBezTo>
                  <a:pt x="84614" y="29504"/>
                  <a:pt x="84739" y="28202"/>
                  <a:pt x="84665" y="26889"/>
                </a:cubicBezTo>
                <a:cubicBezTo>
                  <a:pt x="84391" y="26283"/>
                  <a:pt x="83910" y="26857"/>
                  <a:pt x="83692" y="27167"/>
                </a:cubicBezTo>
                <a:lnTo>
                  <a:pt x="83141" y="26452"/>
                </a:lnTo>
                <a:cubicBezTo>
                  <a:pt x="83247" y="26721"/>
                  <a:pt x="83451" y="27263"/>
                  <a:pt x="83557" y="27532"/>
                </a:cubicBezTo>
                <a:cubicBezTo>
                  <a:pt x="83195" y="27537"/>
                  <a:pt x="82478" y="27540"/>
                  <a:pt x="82116" y="27545"/>
                </a:cubicBezTo>
                <a:lnTo>
                  <a:pt x="82464" y="26442"/>
                </a:lnTo>
                <a:cubicBezTo>
                  <a:pt x="81964" y="27369"/>
                  <a:pt x="81306" y="28306"/>
                  <a:pt x="81398" y="29408"/>
                </a:cubicBezTo>
                <a:cubicBezTo>
                  <a:pt x="80860" y="29682"/>
                  <a:pt x="80379" y="30946"/>
                  <a:pt x="79754" y="30187"/>
                </a:cubicBezTo>
                <a:cubicBezTo>
                  <a:pt x="79856" y="29348"/>
                  <a:pt x="80273" y="28592"/>
                  <a:pt x="80667" y="27842"/>
                </a:cubicBezTo>
                <a:cubicBezTo>
                  <a:pt x="80148" y="28500"/>
                  <a:pt x="79577" y="29108"/>
                  <a:pt x="78966" y="29654"/>
                </a:cubicBezTo>
                <a:cubicBezTo>
                  <a:pt x="78632" y="27787"/>
                  <a:pt x="80778" y="26888"/>
                  <a:pt x="81302" y="25270"/>
                </a:cubicBezTo>
                <a:cubicBezTo>
                  <a:pt x="80023" y="26221"/>
                  <a:pt x="79212" y="27611"/>
                  <a:pt x="78077" y="28695"/>
                </a:cubicBezTo>
                <a:cubicBezTo>
                  <a:pt x="77832" y="28486"/>
                  <a:pt x="77345" y="28065"/>
                  <a:pt x="77098" y="27856"/>
                </a:cubicBezTo>
                <a:cubicBezTo>
                  <a:pt x="77340" y="28649"/>
                  <a:pt x="78131" y="31128"/>
                  <a:pt x="76579" y="30293"/>
                </a:cubicBezTo>
                <a:cubicBezTo>
                  <a:pt x="76348" y="28972"/>
                  <a:pt x="76283" y="27605"/>
                  <a:pt x="75815" y="26321"/>
                </a:cubicBezTo>
                <a:cubicBezTo>
                  <a:pt x="75861" y="28044"/>
                  <a:pt x="76093" y="29755"/>
                  <a:pt x="76223" y="31470"/>
                </a:cubicBezTo>
                <a:cubicBezTo>
                  <a:pt x="77038" y="31636"/>
                  <a:pt x="77503" y="30492"/>
                  <a:pt x="78332" y="30788"/>
                </a:cubicBezTo>
                <a:cubicBezTo>
                  <a:pt x="80269" y="30751"/>
                  <a:pt x="82101" y="31242"/>
                  <a:pt x="83791" y="32174"/>
                </a:cubicBezTo>
                <a:cubicBezTo>
                  <a:pt x="84427" y="33272"/>
                  <a:pt x="85126" y="34789"/>
                  <a:pt x="83737" y="35590"/>
                </a:cubicBezTo>
                <a:cubicBezTo>
                  <a:pt x="83644" y="34682"/>
                  <a:pt x="83954" y="33509"/>
                  <a:pt x="83084" y="32865"/>
                </a:cubicBezTo>
                <a:cubicBezTo>
                  <a:pt x="82296" y="32406"/>
                  <a:pt x="81462" y="32022"/>
                  <a:pt x="80627" y="31631"/>
                </a:cubicBezTo>
                <a:cubicBezTo>
                  <a:pt x="80391" y="31938"/>
                  <a:pt x="79910" y="32553"/>
                  <a:pt x="79673" y="32865"/>
                </a:cubicBezTo>
                <a:cubicBezTo>
                  <a:pt x="79293" y="32387"/>
                  <a:pt x="78918" y="31900"/>
                  <a:pt x="78548" y="31400"/>
                </a:cubicBezTo>
                <a:cubicBezTo>
                  <a:pt x="78477" y="31645"/>
                  <a:pt x="78335" y="32131"/>
                  <a:pt x="78260" y="32378"/>
                </a:cubicBezTo>
                <a:lnTo>
                  <a:pt x="77597" y="32166"/>
                </a:lnTo>
                <a:cubicBezTo>
                  <a:pt x="78250" y="32541"/>
                  <a:pt x="79002" y="32834"/>
                  <a:pt x="79456" y="33454"/>
                </a:cubicBezTo>
                <a:cubicBezTo>
                  <a:pt x="77217" y="33810"/>
                  <a:pt x="75132" y="31494"/>
                  <a:pt x="73004" y="32601"/>
                </a:cubicBezTo>
                <a:cubicBezTo>
                  <a:pt x="73607" y="33101"/>
                  <a:pt x="74553" y="33593"/>
                  <a:pt x="75001" y="32620"/>
                </a:cubicBezTo>
                <a:cubicBezTo>
                  <a:pt x="76550" y="33283"/>
                  <a:pt x="78279" y="33487"/>
                  <a:pt x="79752" y="34297"/>
                </a:cubicBezTo>
                <a:lnTo>
                  <a:pt x="79641" y="34936"/>
                </a:lnTo>
                <a:lnTo>
                  <a:pt x="78469" y="34936"/>
                </a:lnTo>
                <a:cubicBezTo>
                  <a:pt x="79197" y="35039"/>
                  <a:pt x="79646" y="35441"/>
                  <a:pt x="79822" y="36137"/>
                </a:cubicBezTo>
                <a:cubicBezTo>
                  <a:pt x="78159" y="35919"/>
                  <a:pt x="76824" y="34816"/>
                  <a:pt x="75248" y="34319"/>
                </a:cubicBezTo>
                <a:cubicBezTo>
                  <a:pt x="75443" y="34439"/>
                  <a:pt x="75841" y="34686"/>
                  <a:pt x="76041" y="34806"/>
                </a:cubicBezTo>
                <a:cubicBezTo>
                  <a:pt x="77186" y="35664"/>
                  <a:pt x="78753" y="36200"/>
                  <a:pt x="79180" y="37711"/>
                </a:cubicBezTo>
                <a:cubicBezTo>
                  <a:pt x="78721" y="37540"/>
                  <a:pt x="77808" y="37201"/>
                  <a:pt x="77348" y="37034"/>
                </a:cubicBezTo>
                <a:cubicBezTo>
                  <a:pt x="77604" y="37499"/>
                  <a:pt x="78118" y="38426"/>
                  <a:pt x="78373" y="38893"/>
                </a:cubicBezTo>
                <a:cubicBezTo>
                  <a:pt x="77794" y="38635"/>
                  <a:pt x="77223" y="38350"/>
                  <a:pt x="76667" y="38035"/>
                </a:cubicBezTo>
                <a:cubicBezTo>
                  <a:pt x="76944" y="38624"/>
                  <a:pt x="77213" y="39207"/>
                  <a:pt x="77468" y="39782"/>
                </a:cubicBezTo>
                <a:cubicBezTo>
                  <a:pt x="77162" y="39601"/>
                  <a:pt x="76550" y="39239"/>
                  <a:pt x="76245" y="39065"/>
                </a:cubicBezTo>
                <a:cubicBezTo>
                  <a:pt x="76194" y="39352"/>
                  <a:pt x="76093" y="39936"/>
                  <a:pt x="76046" y="40228"/>
                </a:cubicBezTo>
                <a:cubicBezTo>
                  <a:pt x="74780" y="39527"/>
                  <a:pt x="74577" y="37725"/>
                  <a:pt x="73804" y="36543"/>
                </a:cubicBezTo>
                <a:cubicBezTo>
                  <a:pt x="74198" y="38114"/>
                  <a:pt x="74894" y="39620"/>
                  <a:pt x="74880" y="41266"/>
                </a:cubicBezTo>
                <a:cubicBezTo>
                  <a:pt x="75575" y="40937"/>
                  <a:pt x="76261" y="40589"/>
                  <a:pt x="76937" y="40209"/>
                </a:cubicBezTo>
                <a:cubicBezTo>
                  <a:pt x="79120" y="40872"/>
                  <a:pt x="81350" y="41372"/>
                  <a:pt x="83500" y="42136"/>
                </a:cubicBezTo>
                <a:cubicBezTo>
                  <a:pt x="85813" y="43248"/>
                  <a:pt x="88316" y="44166"/>
                  <a:pt x="90920" y="44106"/>
                </a:cubicBezTo>
                <a:cubicBezTo>
                  <a:pt x="92797" y="44003"/>
                  <a:pt x="94581" y="45084"/>
                  <a:pt x="96463" y="44634"/>
                </a:cubicBezTo>
                <a:cubicBezTo>
                  <a:pt x="98735" y="44180"/>
                  <a:pt x="101015" y="43484"/>
                  <a:pt x="102850" y="42011"/>
                </a:cubicBezTo>
                <a:cubicBezTo>
                  <a:pt x="103796" y="40269"/>
                  <a:pt x="105570" y="38883"/>
                  <a:pt x="105594" y="36736"/>
                </a:cubicBezTo>
                <a:cubicBezTo>
                  <a:pt x="104931" y="35888"/>
                  <a:pt x="104423" y="34934"/>
                  <a:pt x="103912" y="33975"/>
                </a:cubicBezTo>
                <a:cubicBezTo>
                  <a:pt x="103352" y="33790"/>
                  <a:pt x="102800" y="33586"/>
                  <a:pt x="102249" y="33363"/>
                </a:cubicBezTo>
                <a:cubicBezTo>
                  <a:pt x="102244" y="33154"/>
                  <a:pt x="102230" y="32733"/>
                  <a:pt x="102225" y="32520"/>
                </a:cubicBezTo>
                <a:lnTo>
                  <a:pt x="102113" y="33165"/>
                </a:lnTo>
                <a:cubicBezTo>
                  <a:pt x="101121" y="32618"/>
                  <a:pt x="100130" y="32048"/>
                  <a:pt x="99157" y="31458"/>
                </a:cubicBezTo>
                <a:cubicBezTo>
                  <a:pt x="99054" y="30067"/>
                  <a:pt x="99496" y="28700"/>
                  <a:pt x="100148" y="27477"/>
                </a:cubicBezTo>
                <a:cubicBezTo>
                  <a:pt x="101168" y="27306"/>
                  <a:pt x="102415" y="27515"/>
                  <a:pt x="103165" y="26615"/>
                </a:cubicBezTo>
                <a:cubicBezTo>
                  <a:pt x="104486" y="25248"/>
                  <a:pt x="104130" y="23223"/>
                  <a:pt x="104573" y="21517"/>
                </a:cubicBezTo>
                <a:cubicBezTo>
                  <a:pt x="104565" y="20761"/>
                  <a:pt x="104356" y="19821"/>
                  <a:pt x="105209" y="19367"/>
                </a:cubicBezTo>
                <a:cubicBezTo>
                  <a:pt x="105343" y="20117"/>
                  <a:pt x="105473" y="20854"/>
                  <a:pt x="105598" y="21582"/>
                </a:cubicBezTo>
                <a:cubicBezTo>
                  <a:pt x="105742" y="21563"/>
                  <a:pt x="106024" y="21531"/>
                  <a:pt x="106168" y="21512"/>
                </a:cubicBezTo>
                <a:cubicBezTo>
                  <a:pt x="105891" y="20691"/>
                  <a:pt x="105589" y="19871"/>
                  <a:pt x="105293" y="19042"/>
                </a:cubicBezTo>
                <a:cubicBezTo>
                  <a:pt x="104937" y="19412"/>
                  <a:pt x="104575" y="19783"/>
                  <a:pt x="104217" y="20126"/>
                </a:cubicBezTo>
                <a:cubicBezTo>
                  <a:pt x="104116" y="21752"/>
                  <a:pt x="104186" y="23374"/>
                  <a:pt x="103917" y="24964"/>
                </a:cubicBezTo>
                <a:close/>
                <a:moveTo>
                  <a:pt x="104714" y="12580"/>
                </a:moveTo>
                <a:cubicBezTo>
                  <a:pt x="105396" y="14411"/>
                  <a:pt x="108027" y="14748"/>
                  <a:pt x="109649" y="14049"/>
                </a:cubicBezTo>
                <a:cubicBezTo>
                  <a:pt x="108032" y="13470"/>
                  <a:pt x="106502" y="12278"/>
                  <a:pt x="104714" y="12580"/>
                </a:cubicBezTo>
                <a:close/>
                <a:moveTo>
                  <a:pt x="123212" y="75720"/>
                </a:moveTo>
                <a:cubicBezTo>
                  <a:pt x="123416" y="75883"/>
                  <a:pt x="123819" y="76207"/>
                  <a:pt x="124019" y="76370"/>
                </a:cubicBezTo>
                <a:cubicBezTo>
                  <a:pt x="124190" y="74567"/>
                  <a:pt x="123802" y="72791"/>
                  <a:pt x="123505" y="71016"/>
                </a:cubicBezTo>
                <a:cubicBezTo>
                  <a:pt x="123408" y="71035"/>
                  <a:pt x="123209" y="71076"/>
                  <a:pt x="123111" y="71095"/>
                </a:cubicBezTo>
                <a:cubicBezTo>
                  <a:pt x="123860" y="72577"/>
                  <a:pt x="123517" y="74185"/>
                  <a:pt x="123212" y="75720"/>
                </a:cubicBezTo>
                <a:close/>
                <a:moveTo>
                  <a:pt x="118410" y="83422"/>
                </a:moveTo>
                <a:cubicBezTo>
                  <a:pt x="119693" y="84224"/>
                  <a:pt x="118600" y="81884"/>
                  <a:pt x="118410" y="83422"/>
                </a:cubicBezTo>
                <a:lnTo>
                  <a:pt x="118410" y="83422"/>
                </a:lnTo>
                <a:close/>
                <a:moveTo>
                  <a:pt x="116440" y="80976"/>
                </a:moveTo>
                <a:cubicBezTo>
                  <a:pt x="118003" y="80920"/>
                  <a:pt x="115707" y="79655"/>
                  <a:pt x="116440" y="80976"/>
                </a:cubicBezTo>
                <a:lnTo>
                  <a:pt x="116440" y="80976"/>
                </a:lnTo>
                <a:close/>
                <a:moveTo>
                  <a:pt x="117593" y="72813"/>
                </a:moveTo>
                <a:cubicBezTo>
                  <a:pt x="119498" y="73509"/>
                  <a:pt x="119920" y="76094"/>
                  <a:pt x="121991" y="76534"/>
                </a:cubicBezTo>
                <a:cubicBezTo>
                  <a:pt x="122621" y="75018"/>
                  <a:pt x="122852" y="73368"/>
                  <a:pt x="122755" y="71727"/>
                </a:cubicBezTo>
                <a:cubicBezTo>
                  <a:pt x="122268" y="72816"/>
                  <a:pt x="122416" y="74442"/>
                  <a:pt x="121064" y="74915"/>
                </a:cubicBezTo>
                <a:cubicBezTo>
                  <a:pt x="121198" y="73728"/>
                  <a:pt x="121681" y="72594"/>
                  <a:pt x="122018" y="71439"/>
                </a:cubicBezTo>
                <a:cubicBezTo>
                  <a:pt x="121448" y="71963"/>
                  <a:pt x="120512" y="72440"/>
                  <a:pt x="121211" y="73325"/>
                </a:cubicBezTo>
                <a:cubicBezTo>
                  <a:pt x="120966" y="73349"/>
                  <a:pt x="120470" y="73390"/>
                  <a:pt x="120219" y="73413"/>
                </a:cubicBezTo>
                <a:cubicBezTo>
                  <a:pt x="120461" y="73913"/>
                  <a:pt x="120697" y="74410"/>
                  <a:pt x="120923" y="74896"/>
                </a:cubicBezTo>
                <a:cubicBezTo>
                  <a:pt x="119820" y="74600"/>
                  <a:pt x="119046" y="73747"/>
                  <a:pt x="118272" y="72964"/>
                </a:cubicBezTo>
                <a:cubicBezTo>
                  <a:pt x="118323" y="72584"/>
                  <a:pt x="118660" y="72106"/>
                  <a:pt x="118309" y="71749"/>
                </a:cubicBezTo>
                <a:cubicBezTo>
                  <a:pt x="117499" y="70999"/>
                  <a:pt x="118566" y="68741"/>
                  <a:pt x="116272" y="70492"/>
                </a:cubicBezTo>
                <a:cubicBezTo>
                  <a:pt x="117388" y="70701"/>
                  <a:pt x="117739" y="71732"/>
                  <a:pt x="117593" y="72813"/>
                </a:cubicBezTo>
                <a:close/>
                <a:moveTo>
                  <a:pt x="116870" y="67002"/>
                </a:moveTo>
                <a:cubicBezTo>
                  <a:pt x="117376" y="68763"/>
                  <a:pt x="120137" y="67752"/>
                  <a:pt x="120667" y="66464"/>
                </a:cubicBezTo>
                <a:cubicBezTo>
                  <a:pt x="120063" y="66516"/>
                  <a:pt x="119462" y="66543"/>
                  <a:pt x="118859" y="66589"/>
                </a:cubicBezTo>
                <a:cubicBezTo>
                  <a:pt x="118261" y="66440"/>
                  <a:pt x="117340" y="65323"/>
                  <a:pt x="116867" y="66098"/>
                </a:cubicBezTo>
                <a:cubicBezTo>
                  <a:pt x="117516" y="66459"/>
                  <a:pt x="118582" y="66459"/>
                  <a:pt x="118748" y="67391"/>
                </a:cubicBezTo>
                <a:cubicBezTo>
                  <a:pt x="118280" y="67293"/>
                  <a:pt x="117340" y="67100"/>
                  <a:pt x="116870" y="67002"/>
                </a:cubicBezTo>
                <a:close/>
                <a:moveTo>
                  <a:pt x="114683" y="71674"/>
                </a:moveTo>
                <a:cubicBezTo>
                  <a:pt x="115197" y="71682"/>
                  <a:pt x="115712" y="71679"/>
                  <a:pt x="116231" y="71674"/>
                </a:cubicBezTo>
                <a:lnTo>
                  <a:pt x="115954" y="70451"/>
                </a:lnTo>
                <a:cubicBezTo>
                  <a:pt x="116067" y="70454"/>
                  <a:pt x="116163" y="70476"/>
                  <a:pt x="116262" y="70493"/>
                </a:cubicBezTo>
                <a:lnTo>
                  <a:pt x="117043" y="69556"/>
                </a:lnTo>
                <a:cubicBezTo>
                  <a:pt x="116533" y="69728"/>
                  <a:pt x="115945" y="70187"/>
                  <a:pt x="115448" y="69687"/>
                </a:cubicBezTo>
                <a:cubicBezTo>
                  <a:pt x="115579" y="70350"/>
                  <a:pt x="115693" y="71002"/>
                  <a:pt x="115801" y="71646"/>
                </a:cubicBezTo>
                <a:cubicBezTo>
                  <a:pt x="115513" y="71600"/>
                  <a:pt x="114948" y="71503"/>
                  <a:pt x="114660" y="71451"/>
                </a:cubicBezTo>
                <a:lnTo>
                  <a:pt x="114683" y="71674"/>
                </a:lnTo>
                <a:close/>
                <a:moveTo>
                  <a:pt x="110100" y="68230"/>
                </a:moveTo>
                <a:cubicBezTo>
                  <a:pt x="110151" y="68434"/>
                  <a:pt x="110249" y="68842"/>
                  <a:pt x="110299" y="69046"/>
                </a:cubicBezTo>
                <a:cubicBezTo>
                  <a:pt x="110294" y="68880"/>
                  <a:pt x="110294" y="68541"/>
                  <a:pt x="110294" y="68369"/>
                </a:cubicBezTo>
                <a:cubicBezTo>
                  <a:pt x="110854" y="68587"/>
                  <a:pt x="111429" y="68758"/>
                  <a:pt x="112000" y="68929"/>
                </a:cubicBezTo>
                <a:cubicBezTo>
                  <a:pt x="112269" y="68489"/>
                  <a:pt x="112538" y="68035"/>
                  <a:pt x="112807" y="67576"/>
                </a:cubicBezTo>
                <a:cubicBezTo>
                  <a:pt x="112070" y="67771"/>
                  <a:pt x="111337" y="67970"/>
                  <a:pt x="110605" y="68155"/>
                </a:cubicBezTo>
                <a:cubicBezTo>
                  <a:pt x="110787" y="67674"/>
                  <a:pt x="110972" y="67182"/>
                  <a:pt x="111157" y="66682"/>
                </a:cubicBezTo>
                <a:cubicBezTo>
                  <a:pt x="110323" y="66339"/>
                  <a:pt x="109655" y="66644"/>
                  <a:pt x="109350" y="67562"/>
                </a:cubicBezTo>
                <a:cubicBezTo>
                  <a:pt x="109029" y="66988"/>
                  <a:pt x="108760" y="66445"/>
                  <a:pt x="108719" y="65745"/>
                </a:cubicBezTo>
                <a:cubicBezTo>
                  <a:pt x="107323" y="66737"/>
                  <a:pt x="109163" y="67864"/>
                  <a:pt x="110100" y="68230"/>
                </a:cubicBezTo>
                <a:close/>
                <a:moveTo>
                  <a:pt x="107380" y="67855"/>
                </a:moveTo>
                <a:cubicBezTo>
                  <a:pt x="108251" y="67633"/>
                  <a:pt x="107157" y="66762"/>
                  <a:pt x="106665" y="66980"/>
                </a:cubicBezTo>
                <a:cubicBezTo>
                  <a:pt x="105855" y="67271"/>
                  <a:pt x="106920" y="68027"/>
                  <a:pt x="107380" y="67855"/>
                </a:cubicBezTo>
                <a:close/>
                <a:moveTo>
                  <a:pt x="98553" y="60994"/>
                </a:moveTo>
                <a:cubicBezTo>
                  <a:pt x="98322" y="61573"/>
                  <a:pt x="98081" y="62135"/>
                  <a:pt x="97836" y="62682"/>
                </a:cubicBezTo>
                <a:cubicBezTo>
                  <a:pt x="98882" y="62139"/>
                  <a:pt x="100366" y="62111"/>
                  <a:pt x="100844" y="60837"/>
                </a:cubicBezTo>
                <a:cubicBezTo>
                  <a:pt x="100075" y="60893"/>
                  <a:pt x="99314" y="60945"/>
                  <a:pt x="98553" y="60994"/>
                </a:cubicBezTo>
                <a:close/>
                <a:moveTo>
                  <a:pt x="100678" y="70177"/>
                </a:moveTo>
                <a:cubicBezTo>
                  <a:pt x="101413" y="70016"/>
                  <a:pt x="102148" y="69853"/>
                  <a:pt x="102903" y="69800"/>
                </a:cubicBezTo>
                <a:cubicBezTo>
                  <a:pt x="102166" y="69645"/>
                  <a:pt x="101291" y="69810"/>
                  <a:pt x="100678" y="70177"/>
                </a:cubicBezTo>
                <a:close/>
                <a:moveTo>
                  <a:pt x="104380" y="63201"/>
                </a:moveTo>
                <a:cubicBezTo>
                  <a:pt x="103856" y="62880"/>
                  <a:pt x="103152" y="63706"/>
                  <a:pt x="103583" y="64146"/>
                </a:cubicBezTo>
                <a:cubicBezTo>
                  <a:pt x="104094" y="64475"/>
                  <a:pt x="104858" y="63660"/>
                  <a:pt x="104380" y="63201"/>
                </a:cubicBezTo>
                <a:close/>
                <a:moveTo>
                  <a:pt x="102192" y="65584"/>
                </a:moveTo>
                <a:cubicBezTo>
                  <a:pt x="102216" y="66089"/>
                  <a:pt x="102220" y="66576"/>
                  <a:pt x="102271" y="67054"/>
                </a:cubicBezTo>
                <a:cubicBezTo>
                  <a:pt x="102387" y="66483"/>
                  <a:pt x="102665" y="66200"/>
                  <a:pt x="103100" y="66200"/>
                </a:cubicBezTo>
                <a:cubicBezTo>
                  <a:pt x="103369" y="67711"/>
                  <a:pt x="105195" y="67146"/>
                  <a:pt x="106266" y="67405"/>
                </a:cubicBezTo>
                <a:cubicBezTo>
                  <a:pt x="105742" y="66301"/>
                  <a:pt x="103948" y="67302"/>
                  <a:pt x="103676" y="65907"/>
                </a:cubicBezTo>
                <a:cubicBezTo>
                  <a:pt x="104997" y="65796"/>
                  <a:pt x="106388" y="66334"/>
                  <a:pt x="107666" y="65764"/>
                </a:cubicBezTo>
                <a:cubicBezTo>
                  <a:pt x="107263" y="65731"/>
                  <a:pt x="106456" y="65661"/>
                  <a:pt x="106054" y="65630"/>
                </a:cubicBezTo>
                <a:cubicBezTo>
                  <a:pt x="106369" y="64189"/>
                  <a:pt x="108130" y="64967"/>
                  <a:pt x="109177" y="64629"/>
                </a:cubicBezTo>
                <a:cubicBezTo>
                  <a:pt x="107851" y="64323"/>
                  <a:pt x="106225" y="63787"/>
                  <a:pt x="105089" y="64880"/>
                </a:cubicBezTo>
                <a:cubicBezTo>
                  <a:pt x="104412" y="65856"/>
                  <a:pt x="103198" y="65560"/>
                  <a:pt x="102192" y="65584"/>
                </a:cubicBezTo>
                <a:close/>
                <a:moveTo>
                  <a:pt x="110831" y="60407"/>
                </a:moveTo>
                <a:cubicBezTo>
                  <a:pt x="109696" y="60328"/>
                  <a:pt x="108551" y="60365"/>
                  <a:pt x="107429" y="60133"/>
                </a:cubicBezTo>
                <a:cubicBezTo>
                  <a:pt x="106590" y="60926"/>
                  <a:pt x="105723" y="61690"/>
                  <a:pt x="105000" y="62579"/>
                </a:cubicBezTo>
                <a:cubicBezTo>
                  <a:pt x="106946" y="62913"/>
                  <a:pt x="108926" y="62894"/>
                  <a:pt x="110891" y="62935"/>
                </a:cubicBezTo>
                <a:cubicBezTo>
                  <a:pt x="111147" y="62075"/>
                  <a:pt x="112046" y="60953"/>
                  <a:pt x="110831" y="60407"/>
                </a:cubicBezTo>
                <a:close/>
                <a:moveTo>
                  <a:pt x="113177" y="66130"/>
                </a:moveTo>
                <a:cubicBezTo>
                  <a:pt x="112185" y="66312"/>
                  <a:pt x="111921" y="65106"/>
                  <a:pt x="111429" y="64508"/>
                </a:cubicBezTo>
                <a:cubicBezTo>
                  <a:pt x="111068" y="64799"/>
                  <a:pt x="110706" y="65092"/>
                  <a:pt x="110353" y="65366"/>
                </a:cubicBezTo>
                <a:cubicBezTo>
                  <a:pt x="111100" y="65690"/>
                  <a:pt x="111873" y="65991"/>
                  <a:pt x="112411" y="66622"/>
                </a:cubicBezTo>
                <a:cubicBezTo>
                  <a:pt x="113362" y="67261"/>
                  <a:pt x="115025" y="67266"/>
                  <a:pt x="115642" y="66274"/>
                </a:cubicBezTo>
                <a:cubicBezTo>
                  <a:pt x="115087" y="65500"/>
                  <a:pt x="113960" y="66315"/>
                  <a:pt x="113177" y="66130"/>
                </a:cubicBezTo>
                <a:close/>
                <a:moveTo>
                  <a:pt x="116903" y="15393"/>
                </a:moveTo>
                <a:cubicBezTo>
                  <a:pt x="117979" y="15262"/>
                  <a:pt x="119049" y="15082"/>
                  <a:pt x="120142" y="15134"/>
                </a:cubicBezTo>
                <a:cubicBezTo>
                  <a:pt x="119947" y="13702"/>
                  <a:pt x="118715" y="12955"/>
                  <a:pt x="117357" y="12854"/>
                </a:cubicBezTo>
                <a:cubicBezTo>
                  <a:pt x="117310" y="13177"/>
                  <a:pt x="117227" y="13837"/>
                  <a:pt x="117180" y="14166"/>
                </a:cubicBezTo>
                <a:cubicBezTo>
                  <a:pt x="116843" y="13846"/>
                  <a:pt x="116512" y="13503"/>
                  <a:pt x="116194" y="13147"/>
                </a:cubicBezTo>
                <a:cubicBezTo>
                  <a:pt x="114802" y="13828"/>
                  <a:pt x="113913" y="12182"/>
                  <a:pt x="112620" y="11927"/>
                </a:cubicBezTo>
                <a:cubicBezTo>
                  <a:pt x="112759" y="13465"/>
                  <a:pt x="114446" y="13734"/>
                  <a:pt x="115693" y="13679"/>
                </a:cubicBezTo>
                <a:cubicBezTo>
                  <a:pt x="116319" y="14128"/>
                  <a:pt x="117052" y="14505"/>
                  <a:pt x="117468" y="15163"/>
                </a:cubicBezTo>
                <a:cubicBezTo>
                  <a:pt x="116490" y="15011"/>
                  <a:pt x="115531" y="14718"/>
                  <a:pt x="114558" y="14527"/>
                </a:cubicBezTo>
                <a:cubicBezTo>
                  <a:pt x="115318" y="14865"/>
                  <a:pt x="116079" y="15259"/>
                  <a:pt x="116903" y="15393"/>
                </a:cubicBezTo>
                <a:close/>
                <a:moveTo>
                  <a:pt x="123360" y="57422"/>
                </a:moveTo>
                <a:cubicBezTo>
                  <a:pt x="122297" y="57001"/>
                  <a:pt x="121232" y="56436"/>
                  <a:pt x="120055" y="56490"/>
                </a:cubicBezTo>
                <a:cubicBezTo>
                  <a:pt x="119114" y="56852"/>
                  <a:pt x="118576" y="57844"/>
                  <a:pt x="117622" y="58186"/>
                </a:cubicBezTo>
                <a:cubicBezTo>
                  <a:pt x="116277" y="58697"/>
                  <a:pt x="114845" y="58997"/>
                  <a:pt x="113665" y="59855"/>
                </a:cubicBezTo>
                <a:cubicBezTo>
                  <a:pt x="114518" y="60676"/>
                  <a:pt x="115853" y="61124"/>
                  <a:pt x="115496" y="62589"/>
                </a:cubicBezTo>
                <a:cubicBezTo>
                  <a:pt x="114838" y="62723"/>
                  <a:pt x="114181" y="62863"/>
                  <a:pt x="113521" y="62964"/>
                </a:cubicBezTo>
                <a:cubicBezTo>
                  <a:pt x="113624" y="63285"/>
                  <a:pt x="113836" y="63919"/>
                  <a:pt x="113937" y="64239"/>
                </a:cubicBezTo>
                <a:cubicBezTo>
                  <a:pt x="114842" y="64184"/>
                  <a:pt x="116009" y="64619"/>
                  <a:pt x="116589" y="63674"/>
                </a:cubicBezTo>
                <a:cubicBezTo>
                  <a:pt x="117614" y="62361"/>
                  <a:pt x="119440" y="62529"/>
                  <a:pt x="120886" y="62061"/>
                </a:cubicBezTo>
                <a:cubicBezTo>
                  <a:pt x="121753" y="61945"/>
                  <a:pt x="123240" y="62067"/>
                  <a:pt x="123171" y="63281"/>
                </a:cubicBezTo>
                <a:cubicBezTo>
                  <a:pt x="122392" y="63053"/>
                  <a:pt x="121628" y="62781"/>
                  <a:pt x="120845" y="62563"/>
                </a:cubicBezTo>
                <a:cubicBezTo>
                  <a:pt x="121206" y="64061"/>
                  <a:pt x="122583" y="63680"/>
                  <a:pt x="123635" y="63240"/>
                </a:cubicBezTo>
                <a:cubicBezTo>
                  <a:pt x="123222" y="61762"/>
                  <a:pt x="123209" y="60186"/>
                  <a:pt x="123880" y="58772"/>
                </a:cubicBezTo>
                <a:cubicBezTo>
                  <a:pt x="123702" y="58330"/>
                  <a:pt x="123526" y="57880"/>
                  <a:pt x="123360" y="57422"/>
                </a:cubicBezTo>
                <a:close/>
                <a:moveTo>
                  <a:pt x="123574" y="64323"/>
                </a:moveTo>
                <a:cubicBezTo>
                  <a:pt x="124117" y="64768"/>
                  <a:pt x="124446" y="64676"/>
                  <a:pt x="124560" y="64054"/>
                </a:cubicBezTo>
                <a:cubicBezTo>
                  <a:pt x="124014" y="63627"/>
                  <a:pt x="123683" y="63720"/>
                  <a:pt x="123574" y="64323"/>
                </a:cubicBezTo>
                <a:close/>
                <a:moveTo>
                  <a:pt x="117348" y="65116"/>
                </a:moveTo>
                <a:cubicBezTo>
                  <a:pt x="120000" y="66524"/>
                  <a:pt x="123077" y="64708"/>
                  <a:pt x="125713" y="66099"/>
                </a:cubicBezTo>
                <a:cubicBezTo>
                  <a:pt x="123322" y="64383"/>
                  <a:pt x="120101" y="64652"/>
                  <a:pt x="117348" y="65116"/>
                </a:cubicBezTo>
                <a:close/>
                <a:moveTo>
                  <a:pt x="129075" y="64078"/>
                </a:moveTo>
                <a:cubicBezTo>
                  <a:pt x="129455" y="64856"/>
                  <a:pt x="129909" y="65603"/>
                  <a:pt x="130409" y="66298"/>
                </a:cubicBezTo>
                <a:cubicBezTo>
                  <a:pt x="131211" y="65198"/>
                  <a:pt x="130257" y="64078"/>
                  <a:pt x="129075" y="64078"/>
                </a:cubicBezTo>
                <a:close/>
                <a:moveTo>
                  <a:pt x="131387" y="64032"/>
                </a:moveTo>
                <a:cubicBezTo>
                  <a:pt x="131406" y="65000"/>
                  <a:pt x="131466" y="65978"/>
                  <a:pt x="131081" y="66877"/>
                </a:cubicBezTo>
                <a:cubicBezTo>
                  <a:pt x="131512" y="67451"/>
                  <a:pt x="131947" y="68027"/>
                  <a:pt x="132383" y="68583"/>
                </a:cubicBezTo>
                <a:cubicBezTo>
                  <a:pt x="132893" y="68059"/>
                  <a:pt x="133662" y="67591"/>
                  <a:pt x="133467" y="66719"/>
                </a:cubicBezTo>
                <a:cubicBezTo>
                  <a:pt x="133580" y="65399"/>
                  <a:pt x="132352" y="64647"/>
                  <a:pt x="131387" y="64032"/>
                </a:cubicBezTo>
                <a:close/>
                <a:moveTo>
                  <a:pt x="135627" y="73152"/>
                </a:moveTo>
                <a:cubicBezTo>
                  <a:pt x="135752" y="73769"/>
                  <a:pt x="136081" y="74394"/>
                  <a:pt x="135831" y="75001"/>
                </a:cubicBezTo>
                <a:cubicBezTo>
                  <a:pt x="134766" y="75270"/>
                  <a:pt x="133714" y="74631"/>
                  <a:pt x="132670" y="74468"/>
                </a:cubicBezTo>
                <a:cubicBezTo>
                  <a:pt x="131456" y="74297"/>
                  <a:pt x="130997" y="73055"/>
                  <a:pt x="130366" y="72174"/>
                </a:cubicBezTo>
                <a:cubicBezTo>
                  <a:pt x="130334" y="71905"/>
                  <a:pt x="130279" y="71359"/>
                  <a:pt x="130246" y="71085"/>
                </a:cubicBezTo>
                <a:cubicBezTo>
                  <a:pt x="128634" y="70653"/>
                  <a:pt x="127202" y="69783"/>
                  <a:pt x="125681" y="69120"/>
                </a:cubicBezTo>
                <a:cubicBezTo>
                  <a:pt x="126904" y="70182"/>
                  <a:pt x="128591" y="70511"/>
                  <a:pt x="129825" y="71497"/>
                </a:cubicBezTo>
                <a:cubicBezTo>
                  <a:pt x="130399" y="72623"/>
                  <a:pt x="128857" y="72095"/>
                  <a:pt x="128374" y="71845"/>
                </a:cubicBezTo>
                <a:cubicBezTo>
                  <a:pt x="128898" y="72517"/>
                  <a:pt x="130010" y="73022"/>
                  <a:pt x="129654" y="74060"/>
                </a:cubicBezTo>
                <a:cubicBezTo>
                  <a:pt x="127711" y="73142"/>
                  <a:pt x="126849" y="71066"/>
                  <a:pt x="125191" y="69843"/>
                </a:cubicBezTo>
                <a:cubicBezTo>
                  <a:pt x="125451" y="70166"/>
                  <a:pt x="125979" y="70821"/>
                  <a:pt x="126238" y="71144"/>
                </a:cubicBezTo>
                <a:lnTo>
                  <a:pt x="125273" y="71520"/>
                </a:lnTo>
                <a:cubicBezTo>
                  <a:pt x="125482" y="71867"/>
                  <a:pt x="125681" y="72210"/>
                  <a:pt x="125880" y="72549"/>
                </a:cubicBezTo>
                <a:lnTo>
                  <a:pt x="125991" y="72373"/>
                </a:lnTo>
                <a:cubicBezTo>
                  <a:pt x="126407" y="73647"/>
                  <a:pt x="126950" y="74881"/>
                  <a:pt x="127233" y="76188"/>
                </a:cubicBezTo>
                <a:cubicBezTo>
                  <a:pt x="126208" y="75933"/>
                  <a:pt x="126154" y="74848"/>
                  <a:pt x="125777" y="74041"/>
                </a:cubicBezTo>
                <a:cubicBezTo>
                  <a:pt x="125290" y="72984"/>
                  <a:pt x="124883" y="71891"/>
                  <a:pt x="124423" y="70810"/>
                </a:cubicBezTo>
                <a:cubicBezTo>
                  <a:pt x="124530" y="72678"/>
                  <a:pt x="124790" y="74528"/>
                  <a:pt x="124896" y="76390"/>
                </a:cubicBezTo>
                <a:cubicBezTo>
                  <a:pt x="126871" y="76798"/>
                  <a:pt x="128804" y="75801"/>
                  <a:pt x="130791" y="75816"/>
                </a:cubicBezTo>
                <a:cubicBezTo>
                  <a:pt x="130323" y="75585"/>
                  <a:pt x="129845" y="75352"/>
                  <a:pt x="129419" y="75028"/>
                </a:cubicBezTo>
                <a:cubicBezTo>
                  <a:pt x="129438" y="74889"/>
                  <a:pt x="129474" y="74607"/>
                  <a:pt x="129498" y="74463"/>
                </a:cubicBezTo>
                <a:cubicBezTo>
                  <a:pt x="130693" y="74213"/>
                  <a:pt x="131588" y="75066"/>
                  <a:pt x="132604" y="75487"/>
                </a:cubicBezTo>
                <a:cubicBezTo>
                  <a:pt x="133794" y="75460"/>
                  <a:pt x="134987" y="75283"/>
                  <a:pt x="136186" y="75338"/>
                </a:cubicBezTo>
                <a:cubicBezTo>
                  <a:pt x="136097" y="74603"/>
                  <a:pt x="135961" y="73838"/>
                  <a:pt x="135627" y="73152"/>
                </a:cubicBezTo>
                <a:close/>
                <a:moveTo>
                  <a:pt x="134395" y="77327"/>
                </a:moveTo>
                <a:cubicBezTo>
                  <a:pt x="134637" y="77137"/>
                  <a:pt x="135118" y="76757"/>
                  <a:pt x="135360" y="76567"/>
                </a:cubicBezTo>
                <a:cubicBezTo>
                  <a:pt x="135053" y="76618"/>
                  <a:pt x="134442" y="76724"/>
                  <a:pt x="134137" y="76776"/>
                </a:cubicBezTo>
                <a:cubicBezTo>
                  <a:pt x="134145" y="76961"/>
                  <a:pt x="134164" y="77336"/>
                  <a:pt x="134175" y="77522"/>
                </a:cubicBezTo>
                <a:cubicBezTo>
                  <a:pt x="135033" y="77791"/>
                  <a:pt x="135876" y="78107"/>
                  <a:pt x="136775" y="78204"/>
                </a:cubicBezTo>
                <a:cubicBezTo>
                  <a:pt x="136862" y="78449"/>
                  <a:pt x="137049" y="78936"/>
                  <a:pt x="137136" y="79182"/>
                </a:cubicBezTo>
                <a:cubicBezTo>
                  <a:pt x="137452" y="78761"/>
                  <a:pt x="137767" y="78348"/>
                  <a:pt x="138091" y="77913"/>
                </a:cubicBezTo>
                <a:cubicBezTo>
                  <a:pt x="136869" y="77639"/>
                  <a:pt x="135627" y="77495"/>
                  <a:pt x="134395" y="77327"/>
                </a:cubicBezTo>
                <a:close/>
                <a:moveTo>
                  <a:pt x="143720" y="78691"/>
                </a:moveTo>
                <a:cubicBezTo>
                  <a:pt x="144462" y="78968"/>
                  <a:pt x="144726" y="78728"/>
                  <a:pt x="144522" y="77963"/>
                </a:cubicBezTo>
                <a:cubicBezTo>
                  <a:pt x="143761" y="77704"/>
                  <a:pt x="143497" y="77944"/>
                  <a:pt x="143720" y="78691"/>
                </a:cubicBezTo>
                <a:close/>
                <a:moveTo>
                  <a:pt x="141685" y="82977"/>
                </a:moveTo>
                <a:cubicBezTo>
                  <a:pt x="142041" y="82407"/>
                  <a:pt x="141959" y="81990"/>
                  <a:pt x="141440" y="81726"/>
                </a:cubicBezTo>
                <a:cubicBezTo>
                  <a:pt x="141431" y="82028"/>
                  <a:pt x="141421" y="82626"/>
                  <a:pt x="141416" y="82927"/>
                </a:cubicBezTo>
                <a:lnTo>
                  <a:pt x="141685" y="82977"/>
                </a:lnTo>
                <a:close/>
                <a:moveTo>
                  <a:pt x="139160" y="78460"/>
                </a:moveTo>
                <a:cubicBezTo>
                  <a:pt x="139567" y="78881"/>
                  <a:pt x="139975" y="79299"/>
                  <a:pt x="140379" y="79707"/>
                </a:cubicBezTo>
                <a:cubicBezTo>
                  <a:pt x="140366" y="79489"/>
                  <a:pt x="140342" y="79049"/>
                  <a:pt x="140333" y="78826"/>
                </a:cubicBezTo>
                <a:cubicBezTo>
                  <a:pt x="141320" y="79021"/>
                  <a:pt x="142326" y="79063"/>
                  <a:pt x="143331" y="79087"/>
                </a:cubicBezTo>
                <a:cubicBezTo>
                  <a:pt x="142283" y="77666"/>
                  <a:pt x="140619" y="78172"/>
                  <a:pt x="139160" y="78460"/>
                </a:cubicBezTo>
                <a:close/>
                <a:moveTo>
                  <a:pt x="143998" y="74163"/>
                </a:moveTo>
                <a:cubicBezTo>
                  <a:pt x="144582" y="75443"/>
                  <a:pt x="143168" y="75335"/>
                  <a:pt x="142399" y="75660"/>
                </a:cubicBezTo>
                <a:cubicBezTo>
                  <a:pt x="142595" y="75734"/>
                  <a:pt x="142978" y="75892"/>
                  <a:pt x="143174" y="75967"/>
                </a:cubicBezTo>
                <a:cubicBezTo>
                  <a:pt x="144207" y="75360"/>
                  <a:pt x="145356" y="75035"/>
                  <a:pt x="146511" y="74730"/>
                </a:cubicBezTo>
                <a:cubicBezTo>
                  <a:pt x="145704" y="74422"/>
                  <a:pt x="144842" y="74315"/>
                  <a:pt x="143998" y="74163"/>
                </a:cubicBezTo>
                <a:close/>
                <a:moveTo>
                  <a:pt x="144986" y="75859"/>
                </a:moveTo>
                <a:cubicBezTo>
                  <a:pt x="145135" y="76133"/>
                  <a:pt x="145435" y="76674"/>
                  <a:pt x="145584" y="76949"/>
                </a:cubicBezTo>
                <a:cubicBezTo>
                  <a:pt x="144546" y="77142"/>
                  <a:pt x="142826" y="76142"/>
                  <a:pt x="142348" y="77536"/>
                </a:cubicBezTo>
                <a:cubicBezTo>
                  <a:pt x="143914" y="77286"/>
                  <a:pt x="145598" y="77373"/>
                  <a:pt x="147006" y="76517"/>
                </a:cubicBezTo>
                <a:cubicBezTo>
                  <a:pt x="146951" y="76873"/>
                  <a:pt x="146843" y="77593"/>
                  <a:pt x="146793" y="77954"/>
                </a:cubicBezTo>
                <a:cubicBezTo>
                  <a:pt x="146997" y="77332"/>
                  <a:pt x="147155" y="76704"/>
                  <a:pt x="147321" y="76054"/>
                </a:cubicBezTo>
                <a:cubicBezTo>
                  <a:pt x="146547" y="75938"/>
                  <a:pt x="145764" y="75868"/>
                  <a:pt x="144986" y="7585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71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03C5DD70-41B7-410F-89A5-C4664129C49E}"/>
              </a:ext>
            </a:extLst>
          </p:cNvPr>
          <p:cNvSpPr/>
          <p:nvPr/>
        </p:nvSpPr>
        <p:spPr>
          <a:xfrm>
            <a:off x="1641776" y="2860859"/>
            <a:ext cx="720000" cy="720000"/>
          </a:xfrm>
          <a:custGeom>
            <a:avLst/>
            <a:gdLst>
              <a:gd name="connsiteX0" fmla="*/ 587406 w 1428394"/>
              <a:gd name="connsiteY0" fmla="*/ 1245242 h 1377394"/>
              <a:gd name="connsiteX1" fmla="*/ 584534 w 1428394"/>
              <a:gd name="connsiteY1" fmla="*/ 1251610 h 1377394"/>
              <a:gd name="connsiteX2" fmla="*/ 593595 w 1428394"/>
              <a:gd name="connsiteY2" fmla="*/ 1271222 h 1377394"/>
              <a:gd name="connsiteX3" fmla="*/ 612100 w 1428394"/>
              <a:gd name="connsiteY3" fmla="*/ 1297963 h 1377394"/>
              <a:gd name="connsiteX4" fmla="*/ 628944 w 1428394"/>
              <a:gd name="connsiteY4" fmla="*/ 1313436 h 1377394"/>
              <a:gd name="connsiteX5" fmla="*/ 648023 w 1428394"/>
              <a:gd name="connsiteY5" fmla="*/ 1355584 h 1377394"/>
              <a:gd name="connsiteX6" fmla="*/ 637240 w 1428394"/>
              <a:gd name="connsiteY6" fmla="*/ 1304969 h 1377394"/>
              <a:gd name="connsiteX7" fmla="*/ 627030 w 1428394"/>
              <a:gd name="connsiteY7" fmla="*/ 1286694 h 1377394"/>
              <a:gd name="connsiteX8" fmla="*/ 629200 w 1428394"/>
              <a:gd name="connsiteY8" fmla="*/ 1258932 h 1377394"/>
              <a:gd name="connsiteX9" fmla="*/ 617260 w 1428394"/>
              <a:gd name="connsiteY9" fmla="*/ 1254072 h 1377394"/>
              <a:gd name="connsiteX10" fmla="*/ 599786 w 1428394"/>
              <a:gd name="connsiteY10" fmla="*/ 1246961 h 1377394"/>
              <a:gd name="connsiteX11" fmla="*/ 591193 w 1428394"/>
              <a:gd name="connsiteY11" fmla="*/ 1245768 h 1377394"/>
              <a:gd name="connsiteX12" fmla="*/ 589565 w 1428394"/>
              <a:gd name="connsiteY12" fmla="*/ 1245542 h 1377394"/>
              <a:gd name="connsiteX13" fmla="*/ 435610 w 1428394"/>
              <a:gd name="connsiteY13" fmla="*/ 1181251 h 1377394"/>
              <a:gd name="connsiteX14" fmla="*/ 430634 w 1428394"/>
              <a:gd name="connsiteY14" fmla="*/ 1181442 h 1377394"/>
              <a:gd name="connsiteX15" fmla="*/ 439631 w 1428394"/>
              <a:gd name="connsiteY15" fmla="*/ 1192649 h 1377394"/>
              <a:gd name="connsiteX16" fmla="*/ 487934 w 1428394"/>
              <a:gd name="connsiteY16" fmla="*/ 1220666 h 1377394"/>
              <a:gd name="connsiteX17" fmla="*/ 446522 w 1428394"/>
              <a:gd name="connsiteY17" fmla="*/ 1188319 h 1377394"/>
              <a:gd name="connsiteX18" fmla="*/ 435610 w 1428394"/>
              <a:gd name="connsiteY18" fmla="*/ 1181251 h 1377394"/>
              <a:gd name="connsiteX19" fmla="*/ 490868 w 1428394"/>
              <a:gd name="connsiteY19" fmla="*/ 1181124 h 1377394"/>
              <a:gd name="connsiteX20" fmla="*/ 490868 w 1428394"/>
              <a:gd name="connsiteY20" fmla="*/ 1181125 h 1377394"/>
              <a:gd name="connsiteX21" fmla="*/ 484935 w 1428394"/>
              <a:gd name="connsiteY21" fmla="*/ 1182525 h 1377394"/>
              <a:gd name="connsiteX22" fmla="*/ 495909 w 1428394"/>
              <a:gd name="connsiteY22" fmla="*/ 1203791 h 1377394"/>
              <a:gd name="connsiteX23" fmla="*/ 508607 w 1428394"/>
              <a:gd name="connsiteY23" fmla="*/ 1227223 h 1377394"/>
              <a:gd name="connsiteX24" fmla="*/ 529664 w 1428394"/>
              <a:gd name="connsiteY24" fmla="*/ 1235692 h 1377394"/>
              <a:gd name="connsiteX25" fmla="*/ 554038 w 1428394"/>
              <a:gd name="connsiteY25" fmla="*/ 1248745 h 1377394"/>
              <a:gd name="connsiteX26" fmla="*/ 526026 w 1428394"/>
              <a:gd name="connsiteY26" fmla="*/ 1227669 h 1377394"/>
              <a:gd name="connsiteX27" fmla="*/ 538789 w 1428394"/>
              <a:gd name="connsiteY27" fmla="*/ 1229070 h 1377394"/>
              <a:gd name="connsiteX28" fmla="*/ 504205 w 1428394"/>
              <a:gd name="connsiteY28" fmla="*/ 1189720 h 1377394"/>
              <a:gd name="connsiteX29" fmla="*/ 498866 w 1428394"/>
              <a:gd name="connsiteY29" fmla="*/ 1184864 h 1377394"/>
              <a:gd name="connsiteX30" fmla="*/ 490868 w 1428394"/>
              <a:gd name="connsiteY30" fmla="*/ 1181125 h 1377394"/>
              <a:gd name="connsiteX31" fmla="*/ 490869 w 1428394"/>
              <a:gd name="connsiteY31" fmla="*/ 1181124 h 1377394"/>
              <a:gd name="connsiteX32" fmla="*/ 915962 w 1428394"/>
              <a:gd name="connsiteY32" fmla="*/ 1138656 h 1377394"/>
              <a:gd name="connsiteX33" fmla="*/ 907985 w 1428394"/>
              <a:gd name="connsiteY33" fmla="*/ 1147570 h 1377394"/>
              <a:gd name="connsiteX34" fmla="*/ 891204 w 1428394"/>
              <a:gd name="connsiteY34" fmla="*/ 1174249 h 1377394"/>
              <a:gd name="connsiteX35" fmla="*/ 892990 w 1428394"/>
              <a:gd name="connsiteY35" fmla="*/ 1183736 h 1377394"/>
              <a:gd name="connsiteX36" fmla="*/ 907730 w 1428394"/>
              <a:gd name="connsiteY36" fmla="*/ 1177050 h 1377394"/>
              <a:gd name="connsiteX37" fmla="*/ 929553 w 1428394"/>
              <a:gd name="connsiteY37" fmla="*/ 1154574 h 1377394"/>
              <a:gd name="connsiteX38" fmla="*/ 915962 w 1428394"/>
              <a:gd name="connsiteY38" fmla="*/ 1138656 h 1377394"/>
              <a:gd name="connsiteX39" fmla="*/ 541282 w 1428394"/>
              <a:gd name="connsiteY39" fmla="*/ 1099816 h 1377394"/>
              <a:gd name="connsiteX40" fmla="*/ 541282 w 1428394"/>
              <a:gd name="connsiteY40" fmla="*/ 1099817 h 1377394"/>
              <a:gd name="connsiteX41" fmla="*/ 523224 w 1428394"/>
              <a:gd name="connsiteY41" fmla="*/ 1155977 h 1377394"/>
              <a:gd name="connsiteX42" fmla="*/ 510782 w 1428394"/>
              <a:gd name="connsiteY42" fmla="*/ 1185520 h 1377394"/>
              <a:gd name="connsiteX43" fmla="*/ 519396 w 1428394"/>
              <a:gd name="connsiteY43" fmla="*/ 1183355 h 1377394"/>
              <a:gd name="connsiteX44" fmla="*/ 524182 w 1428394"/>
              <a:gd name="connsiteY44" fmla="*/ 1196790 h 1377394"/>
              <a:gd name="connsiteX45" fmla="*/ 540326 w 1428394"/>
              <a:gd name="connsiteY45" fmla="*/ 1217865 h 1377394"/>
              <a:gd name="connsiteX46" fmla="*/ 551491 w 1428394"/>
              <a:gd name="connsiteY46" fmla="*/ 1229072 h 1377394"/>
              <a:gd name="connsiteX47" fmla="*/ 550790 w 1428394"/>
              <a:gd name="connsiteY47" fmla="*/ 1206596 h 1377394"/>
              <a:gd name="connsiteX48" fmla="*/ 542240 w 1428394"/>
              <a:gd name="connsiteY48" fmla="*/ 1191123 h 1377394"/>
              <a:gd name="connsiteX49" fmla="*/ 546387 w 1428394"/>
              <a:gd name="connsiteY49" fmla="*/ 1172848 h 1377394"/>
              <a:gd name="connsiteX50" fmla="*/ 546387 w 1428394"/>
              <a:gd name="connsiteY50" fmla="*/ 1099816 h 1377394"/>
              <a:gd name="connsiteX51" fmla="*/ 576950 w 1428394"/>
              <a:gd name="connsiteY51" fmla="*/ 1082305 h 1377394"/>
              <a:gd name="connsiteX52" fmla="*/ 576952 w 1428394"/>
              <a:gd name="connsiteY52" fmla="*/ 1082306 h 1377394"/>
              <a:gd name="connsiteX53" fmla="*/ 572455 w 1428394"/>
              <a:gd name="connsiteY53" fmla="*/ 1086356 h 1377394"/>
              <a:gd name="connsiteX54" fmla="*/ 571847 w 1428394"/>
              <a:gd name="connsiteY54" fmla="*/ 1091347 h 1377394"/>
              <a:gd name="connsiteX55" fmla="*/ 571784 w 1428394"/>
              <a:gd name="connsiteY55" fmla="*/ 1115224 h 1377394"/>
              <a:gd name="connsiteX56" fmla="*/ 585694 w 1428394"/>
              <a:gd name="connsiteY56" fmla="*/ 1191567 h 1377394"/>
              <a:gd name="connsiteX57" fmla="*/ 586331 w 1428394"/>
              <a:gd name="connsiteY57" fmla="*/ 1213916 h 1377394"/>
              <a:gd name="connsiteX58" fmla="*/ 613960 w 1428394"/>
              <a:gd name="connsiteY58" fmla="*/ 1211943 h 1377394"/>
              <a:gd name="connsiteX59" fmla="*/ 615300 w 1428394"/>
              <a:gd name="connsiteY59" fmla="*/ 1186919 h 1377394"/>
              <a:gd name="connsiteX60" fmla="*/ 598837 w 1428394"/>
              <a:gd name="connsiteY60" fmla="*/ 1137764 h 1377394"/>
              <a:gd name="connsiteX61" fmla="*/ 587862 w 1428394"/>
              <a:gd name="connsiteY61" fmla="*/ 1111022 h 1377394"/>
              <a:gd name="connsiteX62" fmla="*/ 583969 w 1428394"/>
              <a:gd name="connsiteY62" fmla="*/ 1088545 h 1377394"/>
              <a:gd name="connsiteX63" fmla="*/ 582331 w 1428394"/>
              <a:gd name="connsiteY63" fmla="*/ 1084305 h 1377394"/>
              <a:gd name="connsiteX64" fmla="*/ 576952 w 1428394"/>
              <a:gd name="connsiteY64" fmla="*/ 1082306 h 1377394"/>
              <a:gd name="connsiteX65" fmla="*/ 576952 w 1428394"/>
              <a:gd name="connsiteY65" fmla="*/ 1082305 h 1377394"/>
              <a:gd name="connsiteX66" fmla="*/ 632781 w 1428394"/>
              <a:gd name="connsiteY66" fmla="*/ 1054799 h 1377394"/>
              <a:gd name="connsiteX67" fmla="*/ 596794 w 1428394"/>
              <a:gd name="connsiteY67" fmla="*/ 1070781 h 1377394"/>
              <a:gd name="connsiteX68" fmla="*/ 601771 w 1428394"/>
              <a:gd name="connsiteY68" fmla="*/ 1092493 h 1377394"/>
              <a:gd name="connsiteX69" fmla="*/ 612682 w 1428394"/>
              <a:gd name="connsiteY69" fmla="*/ 1100324 h 1377394"/>
              <a:gd name="connsiteX70" fmla="*/ 610512 w 1428394"/>
              <a:gd name="connsiteY70" fmla="*/ 1111022 h 1377394"/>
              <a:gd name="connsiteX71" fmla="*/ 612491 w 1428394"/>
              <a:gd name="connsiteY71" fmla="*/ 1126495 h 1377394"/>
              <a:gd name="connsiteX72" fmla="*/ 617531 w 1428394"/>
              <a:gd name="connsiteY72" fmla="*/ 1126495 h 1377394"/>
              <a:gd name="connsiteX73" fmla="*/ 632782 w 1428394"/>
              <a:gd name="connsiteY73" fmla="*/ 1054799 h 1377394"/>
              <a:gd name="connsiteX74" fmla="*/ 670378 w 1428394"/>
              <a:gd name="connsiteY74" fmla="*/ 1032511 h 1377394"/>
              <a:gd name="connsiteX75" fmla="*/ 660615 w 1428394"/>
              <a:gd name="connsiteY75" fmla="*/ 1042189 h 1377394"/>
              <a:gd name="connsiteX76" fmla="*/ 658254 w 1428394"/>
              <a:gd name="connsiteY76" fmla="*/ 1074471 h 1377394"/>
              <a:gd name="connsiteX77" fmla="*/ 658764 w 1428394"/>
              <a:gd name="connsiteY77" fmla="*/ 1109619 h 1377394"/>
              <a:gd name="connsiteX78" fmla="*/ 666422 w 1428394"/>
              <a:gd name="connsiteY78" fmla="*/ 1130694 h 1377394"/>
              <a:gd name="connsiteX79" fmla="*/ 665848 w 1428394"/>
              <a:gd name="connsiteY79" fmla="*/ 1213595 h 1377394"/>
              <a:gd name="connsiteX80" fmla="*/ 673759 w 1428394"/>
              <a:gd name="connsiteY80" fmla="*/ 1175647 h 1377394"/>
              <a:gd name="connsiteX81" fmla="*/ 675738 w 1428394"/>
              <a:gd name="connsiteY81" fmla="*/ 1132095 h 1377394"/>
              <a:gd name="connsiteX82" fmla="*/ 670697 w 1428394"/>
              <a:gd name="connsiteY82" fmla="*/ 1115223 h 1377394"/>
              <a:gd name="connsiteX83" fmla="*/ 675547 w 1428394"/>
              <a:gd name="connsiteY83" fmla="*/ 1099814 h 1377394"/>
              <a:gd name="connsiteX84" fmla="*/ 676057 w 1428394"/>
              <a:gd name="connsiteY84" fmla="*/ 1075875 h 1377394"/>
              <a:gd name="connsiteX85" fmla="*/ 676057 w 1428394"/>
              <a:gd name="connsiteY85" fmla="*/ 1042191 h 1377394"/>
              <a:gd name="connsiteX86" fmla="*/ 670378 w 1428394"/>
              <a:gd name="connsiteY86" fmla="*/ 1032514 h 1377394"/>
              <a:gd name="connsiteX87" fmla="*/ 762456 w 1428394"/>
              <a:gd name="connsiteY87" fmla="*/ 1030918 h 1377394"/>
              <a:gd name="connsiteX88" fmla="*/ 762453 w 1428394"/>
              <a:gd name="connsiteY88" fmla="*/ 1030920 h 1377394"/>
              <a:gd name="connsiteX89" fmla="*/ 762459 w 1428394"/>
              <a:gd name="connsiteY89" fmla="*/ 1030922 h 1377394"/>
              <a:gd name="connsiteX90" fmla="*/ 786512 w 1428394"/>
              <a:gd name="connsiteY90" fmla="*/ 1063264 h 1377394"/>
              <a:gd name="connsiteX91" fmla="*/ 805654 w 1428394"/>
              <a:gd name="connsiteY91" fmla="*/ 1122288 h 1377394"/>
              <a:gd name="connsiteX92" fmla="*/ 755947 w 1428394"/>
              <a:gd name="connsiteY92" fmla="*/ 1077271 h 1377394"/>
              <a:gd name="connsiteX93" fmla="*/ 736868 w 1428394"/>
              <a:gd name="connsiteY93" fmla="*/ 1060590 h 1377394"/>
              <a:gd name="connsiteX94" fmla="*/ 721363 w 1428394"/>
              <a:gd name="connsiteY94" fmla="*/ 1067466 h 1377394"/>
              <a:gd name="connsiteX95" fmla="*/ 699221 w 1428394"/>
              <a:gd name="connsiteY95" fmla="*/ 1092743 h 1377394"/>
              <a:gd name="connsiteX96" fmla="*/ 697372 w 1428394"/>
              <a:gd name="connsiteY96" fmla="*/ 1109362 h 1377394"/>
              <a:gd name="connsiteX97" fmla="*/ 703051 w 1428394"/>
              <a:gd name="connsiteY97" fmla="*/ 1119613 h 1377394"/>
              <a:gd name="connsiteX98" fmla="*/ 694309 w 1428394"/>
              <a:gd name="connsiteY98" fmla="*/ 1146164 h 1377394"/>
              <a:gd name="connsiteX99" fmla="*/ 690161 w 1428394"/>
              <a:gd name="connsiteY99" fmla="*/ 1179910 h 1377394"/>
              <a:gd name="connsiteX100" fmla="*/ 690544 w 1428394"/>
              <a:gd name="connsiteY100" fmla="*/ 1209964 h 1377394"/>
              <a:gd name="connsiteX101" fmla="*/ 721809 w 1428394"/>
              <a:gd name="connsiteY101" fmla="*/ 1219005 h 1377394"/>
              <a:gd name="connsiteX102" fmla="*/ 787850 w 1428394"/>
              <a:gd name="connsiteY102" fmla="*/ 1244538 h 1377394"/>
              <a:gd name="connsiteX103" fmla="*/ 742705 w 1428394"/>
              <a:gd name="connsiteY103" fmla="*/ 1239467 h 1377394"/>
              <a:gd name="connsiteX104" fmla="*/ 714152 w 1428394"/>
              <a:gd name="connsiteY104" fmla="*/ 1236260 h 1377394"/>
              <a:gd name="connsiteX105" fmla="*/ 687544 w 1428394"/>
              <a:gd name="connsiteY105" fmla="*/ 1237089 h 1377394"/>
              <a:gd name="connsiteX106" fmla="*/ 709047 w 1428394"/>
              <a:gd name="connsiteY106" fmla="*/ 1254153 h 1377394"/>
              <a:gd name="connsiteX107" fmla="*/ 731299 w 1428394"/>
              <a:gd name="connsiteY107" fmla="*/ 1263278 h 1377394"/>
              <a:gd name="connsiteX108" fmla="*/ 754542 w 1428394"/>
              <a:gd name="connsiteY108" fmla="*/ 1272810 h 1377394"/>
              <a:gd name="connsiteX109" fmla="*/ 810757 w 1428394"/>
              <a:gd name="connsiteY109" fmla="*/ 1303565 h 1377394"/>
              <a:gd name="connsiteX110" fmla="*/ 836343 w 1428394"/>
              <a:gd name="connsiteY110" fmla="*/ 1243140 h 1377394"/>
              <a:gd name="connsiteX111" fmla="*/ 849361 w 1428394"/>
              <a:gd name="connsiteY111" fmla="*/ 1203854 h 1377394"/>
              <a:gd name="connsiteX112" fmla="*/ 858995 w 1428394"/>
              <a:gd name="connsiteY112" fmla="*/ 1186918 h 1377394"/>
              <a:gd name="connsiteX113" fmla="*/ 841256 w 1428394"/>
              <a:gd name="connsiteY113" fmla="*/ 1147568 h 1377394"/>
              <a:gd name="connsiteX114" fmla="*/ 859059 w 1428394"/>
              <a:gd name="connsiteY114" fmla="*/ 1161639 h 1377394"/>
              <a:gd name="connsiteX115" fmla="*/ 859314 w 1428394"/>
              <a:gd name="connsiteY115" fmla="*/ 1144958 h 1377394"/>
              <a:gd name="connsiteX116" fmla="*/ 869204 w 1428394"/>
              <a:gd name="connsiteY116" fmla="*/ 1155972 h 1377394"/>
              <a:gd name="connsiteX117" fmla="*/ 881903 w 1428394"/>
              <a:gd name="connsiteY117" fmla="*/ 1150369 h 1377394"/>
              <a:gd name="connsiteX118" fmla="*/ 871756 w 1428394"/>
              <a:gd name="connsiteY118" fmla="*/ 1174246 h 1377394"/>
              <a:gd name="connsiteX119" fmla="*/ 896578 w 1428394"/>
              <a:gd name="connsiteY119" fmla="*/ 1136297 h 1377394"/>
              <a:gd name="connsiteX120" fmla="*/ 901619 w 1428394"/>
              <a:gd name="connsiteY120" fmla="*/ 1119488 h 1377394"/>
              <a:gd name="connsiteX121" fmla="*/ 884965 w 1428394"/>
              <a:gd name="connsiteY121" fmla="*/ 1089944 h 1377394"/>
              <a:gd name="connsiteX122" fmla="*/ 864100 w 1428394"/>
              <a:gd name="connsiteY122" fmla="*/ 1064667 h 1377394"/>
              <a:gd name="connsiteX123" fmla="*/ 866651 w 1428394"/>
              <a:gd name="connsiteY123" fmla="*/ 1077274 h 1377394"/>
              <a:gd name="connsiteX124" fmla="*/ 839086 w 1428394"/>
              <a:gd name="connsiteY124" fmla="*/ 1052188 h 1377394"/>
              <a:gd name="connsiteX125" fmla="*/ 810756 w 1428394"/>
              <a:gd name="connsiteY125" fmla="*/ 1042446 h 1377394"/>
              <a:gd name="connsiteX126" fmla="*/ 762459 w 1428394"/>
              <a:gd name="connsiteY126" fmla="*/ 1030922 h 1377394"/>
              <a:gd name="connsiteX127" fmla="*/ 981060 w 1428394"/>
              <a:gd name="connsiteY127" fmla="*/ 1029521 h 1377394"/>
              <a:gd name="connsiteX128" fmla="*/ 981060 w 1428394"/>
              <a:gd name="connsiteY128" fmla="*/ 1029522 h 1377394"/>
              <a:gd name="connsiteX129" fmla="*/ 966704 w 1428394"/>
              <a:gd name="connsiteY129" fmla="*/ 1053399 h 1377394"/>
              <a:gd name="connsiteX130" fmla="*/ 960578 w 1428394"/>
              <a:gd name="connsiteY130" fmla="*/ 1067470 h 1377394"/>
              <a:gd name="connsiteX131" fmla="*/ 931035 w 1428394"/>
              <a:gd name="connsiteY131" fmla="*/ 1108220 h 1377394"/>
              <a:gd name="connsiteX132" fmla="*/ 933843 w 1428394"/>
              <a:gd name="connsiteY132" fmla="*/ 1129295 h 1377394"/>
              <a:gd name="connsiteX133" fmla="*/ 945456 w 1428394"/>
              <a:gd name="connsiteY133" fmla="*/ 1153172 h 1377394"/>
              <a:gd name="connsiteX134" fmla="*/ 957005 w 1428394"/>
              <a:gd name="connsiteY134" fmla="*/ 1137764 h 1377394"/>
              <a:gd name="connsiteX135" fmla="*/ 957452 w 1428394"/>
              <a:gd name="connsiteY135" fmla="*/ 1112422 h 1377394"/>
              <a:gd name="connsiteX136" fmla="*/ 976913 w 1428394"/>
              <a:gd name="connsiteY136" fmla="*/ 1061866 h 1377394"/>
              <a:gd name="connsiteX137" fmla="*/ 981060 w 1428394"/>
              <a:gd name="connsiteY137" fmla="*/ 1029521 h 1377394"/>
              <a:gd name="connsiteX138" fmla="*/ 535749 w 1428394"/>
              <a:gd name="connsiteY138" fmla="*/ 1023086 h 1377394"/>
              <a:gd name="connsiteX139" fmla="*/ 527070 w 1428394"/>
              <a:gd name="connsiteY139" fmla="*/ 1028181 h 1377394"/>
              <a:gd name="connsiteX140" fmla="*/ 521200 w 1428394"/>
              <a:gd name="connsiteY140" fmla="*/ 1047793 h 1377394"/>
              <a:gd name="connsiteX141" fmla="*/ 506525 w 1428394"/>
              <a:gd name="connsiteY141" fmla="*/ 1096948 h 1377394"/>
              <a:gd name="connsiteX142" fmla="*/ 505760 w 1428394"/>
              <a:gd name="connsiteY142" fmla="*/ 1127893 h 1377394"/>
              <a:gd name="connsiteX143" fmla="*/ 525923 w 1428394"/>
              <a:gd name="connsiteY143" fmla="*/ 1102616 h 1377394"/>
              <a:gd name="connsiteX144" fmla="*/ 544618 w 1428394"/>
              <a:gd name="connsiteY144" fmla="*/ 1082942 h 1377394"/>
              <a:gd name="connsiteX145" fmla="*/ 546405 w 1428394"/>
              <a:gd name="connsiteY145" fmla="*/ 1050595 h 1377394"/>
              <a:gd name="connsiteX146" fmla="*/ 543980 w 1428394"/>
              <a:gd name="connsiteY146" fmla="*/ 1029521 h 1377394"/>
              <a:gd name="connsiteX147" fmla="*/ 535749 w 1428394"/>
              <a:gd name="connsiteY147" fmla="*/ 1023089 h 1377394"/>
              <a:gd name="connsiteX148" fmla="*/ 605492 w 1428394"/>
              <a:gd name="connsiteY148" fmla="*/ 1016085 h 1377394"/>
              <a:gd name="connsiteX149" fmla="*/ 589776 w 1428394"/>
              <a:gd name="connsiteY149" fmla="*/ 1016534 h 1377394"/>
              <a:gd name="connsiteX150" fmla="*/ 579522 w 1428394"/>
              <a:gd name="connsiteY150" fmla="*/ 1018506 h 1377394"/>
              <a:gd name="connsiteX151" fmla="*/ 581309 w 1428394"/>
              <a:gd name="connsiteY151" fmla="*/ 1040727 h 1377394"/>
              <a:gd name="connsiteX152" fmla="*/ 594772 w 1428394"/>
              <a:gd name="connsiteY152" fmla="*/ 1045693 h 1377394"/>
              <a:gd name="connsiteX153" fmla="*/ 626931 w 1428394"/>
              <a:gd name="connsiteY153" fmla="*/ 1021371 h 1377394"/>
              <a:gd name="connsiteX154" fmla="*/ 620081 w 1428394"/>
              <a:gd name="connsiteY154" fmla="*/ 1017574 h 1377394"/>
              <a:gd name="connsiteX155" fmla="*/ 958152 w 1428394"/>
              <a:gd name="connsiteY155" fmla="*/ 991572 h 1377394"/>
              <a:gd name="connsiteX156" fmla="*/ 982783 w 1428394"/>
              <a:gd name="connsiteY156" fmla="*/ 999914 h 1377394"/>
              <a:gd name="connsiteX157" fmla="*/ 986674 w 1428394"/>
              <a:gd name="connsiteY157" fmla="*/ 993356 h 1377394"/>
              <a:gd name="connsiteX158" fmla="*/ 973402 w 1428394"/>
              <a:gd name="connsiteY158" fmla="*/ 991637 h 1377394"/>
              <a:gd name="connsiteX159" fmla="*/ 874051 w 1428394"/>
              <a:gd name="connsiteY159" fmla="*/ 988451 h 1377394"/>
              <a:gd name="connsiteX160" fmla="*/ 879411 w 1428394"/>
              <a:gd name="connsiteY160" fmla="*/ 997175 h 1377394"/>
              <a:gd name="connsiteX161" fmla="*/ 905063 w 1428394"/>
              <a:gd name="connsiteY161" fmla="*/ 1019651 h 1377394"/>
              <a:gd name="connsiteX162" fmla="*/ 908637 w 1428394"/>
              <a:gd name="connsiteY162" fmla="*/ 1027548 h 1377394"/>
              <a:gd name="connsiteX163" fmla="*/ 892046 w 1428394"/>
              <a:gd name="connsiteY163" fmla="*/ 1022582 h 1377394"/>
              <a:gd name="connsiteX164" fmla="*/ 841255 w 1428394"/>
              <a:gd name="connsiteY164" fmla="*/ 1002841 h 1377394"/>
              <a:gd name="connsiteX165" fmla="*/ 857653 w 1428394"/>
              <a:gd name="connsiteY165" fmla="*/ 1030859 h 1377394"/>
              <a:gd name="connsiteX166" fmla="*/ 869840 w 1428394"/>
              <a:gd name="connsiteY166" fmla="*/ 1038372 h 1377394"/>
              <a:gd name="connsiteX167" fmla="*/ 873795 w 1428394"/>
              <a:gd name="connsiteY167" fmla="*/ 1031750 h 1377394"/>
              <a:gd name="connsiteX168" fmla="*/ 874114 w 1428394"/>
              <a:gd name="connsiteY168" fmla="*/ 1031686 h 1377394"/>
              <a:gd name="connsiteX169" fmla="*/ 874306 w 1428394"/>
              <a:gd name="connsiteY169" fmla="*/ 1032768 h 1377394"/>
              <a:gd name="connsiteX170" fmla="*/ 874306 w 1428394"/>
              <a:gd name="connsiteY170" fmla="*/ 1042000 h 1377394"/>
              <a:gd name="connsiteX171" fmla="*/ 907295 w 1428394"/>
              <a:gd name="connsiteY171" fmla="*/ 1064668 h 1377394"/>
              <a:gd name="connsiteX172" fmla="*/ 864097 w 1428394"/>
              <a:gd name="connsiteY172" fmla="*/ 1051997 h 1377394"/>
              <a:gd name="connsiteX173" fmla="*/ 906337 w 1428394"/>
              <a:gd name="connsiteY173" fmla="*/ 1081541 h 1377394"/>
              <a:gd name="connsiteX174" fmla="*/ 920950 w 1428394"/>
              <a:gd name="connsiteY174" fmla="*/ 1089756 h 1377394"/>
              <a:gd name="connsiteX175" fmla="*/ 929245 w 1428394"/>
              <a:gd name="connsiteY175" fmla="*/ 1080141 h 1377394"/>
              <a:gd name="connsiteX176" fmla="*/ 929117 w 1428394"/>
              <a:gd name="connsiteY176" fmla="*/ 1045249 h 1377394"/>
              <a:gd name="connsiteX177" fmla="*/ 928159 w 1428394"/>
              <a:gd name="connsiteY177" fmla="*/ 1043085 h 1377394"/>
              <a:gd name="connsiteX178" fmla="*/ 932754 w 1428394"/>
              <a:gd name="connsiteY178" fmla="*/ 1028121 h 1377394"/>
              <a:gd name="connsiteX179" fmla="*/ 937794 w 1428394"/>
              <a:gd name="connsiteY179" fmla="*/ 1035126 h 1377394"/>
              <a:gd name="connsiteX180" fmla="*/ 953045 w 1428394"/>
              <a:gd name="connsiteY180" fmla="*/ 1025320 h 1377394"/>
              <a:gd name="connsiteX181" fmla="*/ 945452 w 1428394"/>
              <a:gd name="connsiteY181" fmla="*/ 1053399 h 1377394"/>
              <a:gd name="connsiteX182" fmla="*/ 966573 w 1428394"/>
              <a:gd name="connsiteY182" fmla="*/ 1030922 h 1377394"/>
              <a:gd name="connsiteX183" fmla="*/ 966318 w 1428394"/>
              <a:gd name="connsiteY183" fmla="*/ 1020480 h 1377394"/>
              <a:gd name="connsiteX184" fmla="*/ 917505 w 1428394"/>
              <a:gd name="connsiteY184" fmla="*/ 1003861 h 1377394"/>
              <a:gd name="connsiteX185" fmla="*/ 886494 w 1428394"/>
              <a:gd name="connsiteY185" fmla="*/ 989981 h 1377394"/>
              <a:gd name="connsiteX186" fmla="*/ 874053 w 1428394"/>
              <a:gd name="connsiteY186" fmla="*/ 988453 h 1377394"/>
              <a:gd name="connsiteX187" fmla="*/ 624186 w 1428394"/>
              <a:gd name="connsiteY187" fmla="*/ 984505 h 1377394"/>
              <a:gd name="connsiteX188" fmla="*/ 589729 w 1428394"/>
              <a:gd name="connsiteY188" fmla="*/ 995075 h 1377394"/>
              <a:gd name="connsiteX189" fmla="*/ 585199 w 1428394"/>
              <a:gd name="connsiteY189" fmla="*/ 1002396 h 1377394"/>
              <a:gd name="connsiteX190" fmla="*/ 625909 w 1428394"/>
              <a:gd name="connsiteY190" fmla="*/ 996666 h 1377394"/>
              <a:gd name="connsiteX191" fmla="*/ 624186 w 1428394"/>
              <a:gd name="connsiteY191" fmla="*/ 984505 h 1377394"/>
              <a:gd name="connsiteX192" fmla="*/ 781160 w 1428394"/>
              <a:gd name="connsiteY192" fmla="*/ 981895 h 1377394"/>
              <a:gd name="connsiteX193" fmla="*/ 773375 w 1428394"/>
              <a:gd name="connsiteY193" fmla="*/ 982213 h 1377394"/>
              <a:gd name="connsiteX194" fmla="*/ 734516 w 1428394"/>
              <a:gd name="connsiteY194" fmla="*/ 1002841 h 1377394"/>
              <a:gd name="connsiteX195" fmla="*/ 800557 w 1428394"/>
              <a:gd name="connsiteY195" fmla="*/ 1014049 h 1377394"/>
              <a:gd name="connsiteX196" fmla="*/ 801132 w 1428394"/>
              <a:gd name="connsiteY196" fmla="*/ 990363 h 1377394"/>
              <a:gd name="connsiteX197" fmla="*/ 793402 w 1428394"/>
              <a:gd name="connsiteY197" fmla="*/ 985102 h 1377394"/>
              <a:gd name="connsiteX198" fmla="*/ 676068 w 1428394"/>
              <a:gd name="connsiteY198" fmla="*/ 962092 h 1377394"/>
              <a:gd name="connsiteX199" fmla="*/ 676068 w 1428394"/>
              <a:gd name="connsiteY199" fmla="*/ 962093 h 1377394"/>
              <a:gd name="connsiteX200" fmla="*/ 661790 w 1428394"/>
              <a:gd name="connsiteY200" fmla="*/ 973546 h 1377394"/>
              <a:gd name="connsiteX201" fmla="*/ 660818 w 1428394"/>
              <a:gd name="connsiteY201" fmla="*/ 988770 h 1377394"/>
              <a:gd name="connsiteX202" fmla="*/ 667900 w 1428394"/>
              <a:gd name="connsiteY202" fmla="*/ 999658 h 1377394"/>
              <a:gd name="connsiteX203" fmla="*/ 673516 w 1428394"/>
              <a:gd name="connsiteY203" fmla="*/ 987369 h 1377394"/>
              <a:gd name="connsiteX204" fmla="*/ 673516 w 1428394"/>
              <a:gd name="connsiteY204" fmla="*/ 977500 h 1377394"/>
              <a:gd name="connsiteX205" fmla="*/ 676068 w 1428394"/>
              <a:gd name="connsiteY205" fmla="*/ 962093 h 1377394"/>
              <a:gd name="connsiteX206" fmla="*/ 676069 w 1428394"/>
              <a:gd name="connsiteY206" fmla="*/ 962092 h 1377394"/>
              <a:gd name="connsiteX207" fmla="*/ 585460 w 1428394"/>
              <a:gd name="connsiteY207" fmla="*/ 942671 h 1377394"/>
              <a:gd name="connsiteX208" fmla="*/ 577292 w 1428394"/>
              <a:gd name="connsiteY208" fmla="*/ 944071 h 1377394"/>
              <a:gd name="connsiteX209" fmla="*/ 580483 w 1428394"/>
              <a:gd name="connsiteY209" fmla="*/ 954450 h 1377394"/>
              <a:gd name="connsiteX210" fmla="*/ 625658 w 1428394"/>
              <a:gd name="connsiteY210" fmla="*/ 951203 h 1377394"/>
              <a:gd name="connsiteX211" fmla="*/ 617491 w 1428394"/>
              <a:gd name="connsiteY211" fmla="*/ 945918 h 1377394"/>
              <a:gd name="connsiteX212" fmla="*/ 585460 w 1428394"/>
              <a:gd name="connsiteY212" fmla="*/ 942671 h 1377394"/>
              <a:gd name="connsiteX213" fmla="*/ 537094 w 1428394"/>
              <a:gd name="connsiteY213" fmla="*/ 939423 h 1377394"/>
              <a:gd name="connsiteX214" fmla="*/ 531033 w 1428394"/>
              <a:gd name="connsiteY214" fmla="*/ 941206 h 1377394"/>
              <a:gd name="connsiteX215" fmla="*/ 542901 w 1428394"/>
              <a:gd name="connsiteY215" fmla="*/ 958908 h 1377394"/>
              <a:gd name="connsiteX216" fmla="*/ 537094 w 1428394"/>
              <a:gd name="connsiteY216" fmla="*/ 939424 h 1377394"/>
              <a:gd name="connsiteX217" fmla="*/ 675114 w 1428394"/>
              <a:gd name="connsiteY217" fmla="*/ 907206 h 1377394"/>
              <a:gd name="connsiteX218" fmla="*/ 671413 w 1428394"/>
              <a:gd name="connsiteY218" fmla="*/ 907716 h 1377394"/>
              <a:gd name="connsiteX219" fmla="*/ 669244 w 1428394"/>
              <a:gd name="connsiteY219" fmla="*/ 918475 h 1377394"/>
              <a:gd name="connsiteX220" fmla="*/ 714165 w 1428394"/>
              <a:gd name="connsiteY220" fmla="*/ 937387 h 1377394"/>
              <a:gd name="connsiteX221" fmla="*/ 729863 w 1428394"/>
              <a:gd name="connsiteY221" fmla="*/ 934076 h 1377394"/>
              <a:gd name="connsiteX222" fmla="*/ 726288 w 1428394"/>
              <a:gd name="connsiteY222" fmla="*/ 927454 h 1377394"/>
              <a:gd name="connsiteX223" fmla="*/ 686218 w 1428394"/>
              <a:gd name="connsiteY223" fmla="*/ 910644 h 1377394"/>
              <a:gd name="connsiteX224" fmla="*/ 675116 w 1428394"/>
              <a:gd name="connsiteY224" fmla="*/ 907206 h 1377394"/>
              <a:gd name="connsiteX225" fmla="*/ 1062371 w 1428394"/>
              <a:gd name="connsiteY225" fmla="*/ 866519 h 1377394"/>
              <a:gd name="connsiteX226" fmla="*/ 1042080 w 1428394"/>
              <a:gd name="connsiteY226" fmla="*/ 908671 h 1377394"/>
              <a:gd name="connsiteX227" fmla="*/ 1055096 w 1428394"/>
              <a:gd name="connsiteY227" fmla="*/ 896000 h 1377394"/>
              <a:gd name="connsiteX228" fmla="*/ 660829 w 1428394"/>
              <a:gd name="connsiteY228" fmla="*/ 856651 h 1377394"/>
              <a:gd name="connsiteX229" fmla="*/ 676270 w 1428394"/>
              <a:gd name="connsiteY229" fmla="*/ 899820 h 1377394"/>
              <a:gd name="connsiteX230" fmla="*/ 700901 w 1428394"/>
              <a:gd name="connsiteY230" fmla="*/ 905233 h 1377394"/>
              <a:gd name="connsiteX231" fmla="*/ 694903 w 1428394"/>
              <a:gd name="connsiteY231" fmla="*/ 891798 h 1377394"/>
              <a:gd name="connsiteX232" fmla="*/ 660830 w 1428394"/>
              <a:gd name="connsiteY232" fmla="*/ 856651 h 1377394"/>
              <a:gd name="connsiteX233" fmla="*/ 420594 w 1428394"/>
              <a:gd name="connsiteY233" fmla="*/ 852766 h 1377394"/>
              <a:gd name="connsiteX234" fmla="*/ 412108 w 1428394"/>
              <a:gd name="connsiteY234" fmla="*/ 863718 h 1377394"/>
              <a:gd name="connsiteX235" fmla="*/ 442224 w 1428394"/>
              <a:gd name="connsiteY235" fmla="*/ 883393 h 1377394"/>
              <a:gd name="connsiteX236" fmla="*/ 428761 w 1428394"/>
              <a:gd name="connsiteY236" fmla="*/ 859516 h 1377394"/>
              <a:gd name="connsiteX237" fmla="*/ 420594 w 1428394"/>
              <a:gd name="connsiteY237" fmla="*/ 852766 h 1377394"/>
              <a:gd name="connsiteX238" fmla="*/ 435591 w 1428394"/>
              <a:gd name="connsiteY238" fmla="*/ 848053 h 1377394"/>
              <a:gd name="connsiteX239" fmla="*/ 432784 w 1428394"/>
              <a:gd name="connsiteY239" fmla="*/ 848625 h 1377394"/>
              <a:gd name="connsiteX240" fmla="*/ 433038 w 1428394"/>
              <a:gd name="connsiteY240" fmla="*/ 853911 h 1377394"/>
              <a:gd name="connsiteX241" fmla="*/ 443056 w 1428394"/>
              <a:gd name="connsiteY241" fmla="*/ 869318 h 1377394"/>
              <a:gd name="connsiteX242" fmla="*/ 454605 w 1428394"/>
              <a:gd name="connsiteY242" fmla="*/ 884218 h 1377394"/>
              <a:gd name="connsiteX243" fmla="*/ 472471 w 1428394"/>
              <a:gd name="connsiteY243" fmla="*/ 894660 h 1377394"/>
              <a:gd name="connsiteX244" fmla="*/ 508331 w 1428394"/>
              <a:gd name="connsiteY244" fmla="*/ 931145 h 1377394"/>
              <a:gd name="connsiteX245" fmla="*/ 487722 w 1428394"/>
              <a:gd name="connsiteY245" fmla="*/ 883391 h 1377394"/>
              <a:gd name="connsiteX246" fmla="*/ 473620 w 1428394"/>
              <a:gd name="connsiteY246" fmla="*/ 861553 h 1377394"/>
              <a:gd name="connsiteX247" fmla="*/ 444778 w 1428394"/>
              <a:gd name="connsiteY247" fmla="*/ 849837 h 1377394"/>
              <a:gd name="connsiteX248" fmla="*/ 435589 w 1428394"/>
              <a:gd name="connsiteY248" fmla="*/ 848053 h 1377394"/>
              <a:gd name="connsiteX249" fmla="*/ 574377 w 1428394"/>
              <a:gd name="connsiteY249" fmla="*/ 845443 h 1377394"/>
              <a:gd name="connsiteX250" fmla="*/ 571826 w 1428394"/>
              <a:gd name="connsiteY250" fmla="*/ 901602 h 1377394"/>
              <a:gd name="connsiteX251" fmla="*/ 574761 w 1428394"/>
              <a:gd name="connsiteY251" fmla="*/ 922486 h 1377394"/>
              <a:gd name="connsiteX252" fmla="*/ 614959 w 1428394"/>
              <a:gd name="connsiteY252" fmla="*/ 924078 h 1377394"/>
              <a:gd name="connsiteX253" fmla="*/ 625615 w 1428394"/>
              <a:gd name="connsiteY253" fmla="*/ 921722 h 1377394"/>
              <a:gd name="connsiteX254" fmla="*/ 625232 w 1428394"/>
              <a:gd name="connsiteY254" fmla="*/ 907270 h 1377394"/>
              <a:gd name="connsiteX255" fmla="*/ 631676 w 1428394"/>
              <a:gd name="connsiteY255" fmla="*/ 877725 h 1377394"/>
              <a:gd name="connsiteX256" fmla="*/ 615023 w 1428394"/>
              <a:gd name="connsiteY256" fmla="*/ 865118 h 1377394"/>
              <a:gd name="connsiteX257" fmla="*/ 289726 w 1428394"/>
              <a:gd name="connsiteY257" fmla="*/ 839776 h 1377394"/>
              <a:gd name="connsiteX258" fmla="*/ 289726 w 1428394"/>
              <a:gd name="connsiteY258" fmla="*/ 839777 h 1377394"/>
              <a:gd name="connsiteX259" fmla="*/ 263943 w 1428394"/>
              <a:gd name="connsiteY259" fmla="*/ 844682 h 1377394"/>
              <a:gd name="connsiteX260" fmla="*/ 249400 w 1428394"/>
              <a:gd name="connsiteY260" fmla="*/ 856268 h 1377394"/>
              <a:gd name="connsiteX261" fmla="*/ 268159 w 1428394"/>
              <a:gd name="connsiteY261" fmla="*/ 860534 h 1377394"/>
              <a:gd name="connsiteX262" fmla="*/ 280283 w 1428394"/>
              <a:gd name="connsiteY262" fmla="*/ 849646 h 1377394"/>
              <a:gd name="connsiteX263" fmla="*/ 289726 w 1428394"/>
              <a:gd name="connsiteY263" fmla="*/ 839777 h 1377394"/>
              <a:gd name="connsiteX264" fmla="*/ 289727 w 1428394"/>
              <a:gd name="connsiteY264" fmla="*/ 839776 h 1377394"/>
              <a:gd name="connsiteX265" fmla="*/ 1115783 w 1428394"/>
              <a:gd name="connsiteY265" fmla="*/ 834172 h 1377394"/>
              <a:gd name="connsiteX266" fmla="*/ 1111573 w 1428394"/>
              <a:gd name="connsiteY266" fmla="*/ 866518 h 1377394"/>
              <a:gd name="connsiteX267" fmla="*/ 1119994 w 1428394"/>
              <a:gd name="connsiteY267" fmla="*/ 877788 h 1377394"/>
              <a:gd name="connsiteX268" fmla="*/ 1166511 w 1428394"/>
              <a:gd name="connsiteY268" fmla="*/ 869255 h 1377394"/>
              <a:gd name="connsiteX269" fmla="*/ 1176976 w 1428394"/>
              <a:gd name="connsiteY269" fmla="*/ 864543 h 1377394"/>
              <a:gd name="connsiteX270" fmla="*/ 1148836 w 1428394"/>
              <a:gd name="connsiteY270" fmla="*/ 835573 h 1377394"/>
              <a:gd name="connsiteX271" fmla="*/ 1147688 w 1428394"/>
              <a:gd name="connsiteY271" fmla="*/ 858049 h 1377394"/>
              <a:gd name="connsiteX272" fmla="*/ 1143795 w 1428394"/>
              <a:gd name="connsiteY272" fmla="*/ 865882 h 1377394"/>
              <a:gd name="connsiteX273" fmla="*/ 1133841 w 1428394"/>
              <a:gd name="connsiteY273" fmla="*/ 859450 h 1377394"/>
              <a:gd name="connsiteX274" fmla="*/ 1115783 w 1428394"/>
              <a:gd name="connsiteY274" fmla="*/ 834174 h 1377394"/>
              <a:gd name="connsiteX275" fmla="*/ 388888 w 1428394"/>
              <a:gd name="connsiteY275" fmla="*/ 825768 h 1377394"/>
              <a:gd name="connsiteX276" fmla="*/ 404138 w 1428394"/>
              <a:gd name="connsiteY276" fmla="*/ 845443 h 1377394"/>
              <a:gd name="connsiteX277" fmla="*/ 388888 w 1428394"/>
              <a:gd name="connsiteY277" fmla="*/ 825768 h 1377394"/>
              <a:gd name="connsiteX278" fmla="*/ 508336 w 1428394"/>
              <a:gd name="connsiteY278" fmla="*/ 794822 h 1377394"/>
              <a:gd name="connsiteX279" fmla="*/ 508335 w 1428394"/>
              <a:gd name="connsiteY279" fmla="*/ 794824 h 1377394"/>
              <a:gd name="connsiteX280" fmla="*/ 508336 w 1428394"/>
              <a:gd name="connsiteY280" fmla="*/ 794825 h 1377394"/>
              <a:gd name="connsiteX281" fmla="*/ 508018 w 1428394"/>
              <a:gd name="connsiteY281" fmla="*/ 822901 h 1377394"/>
              <a:gd name="connsiteX282" fmla="*/ 503870 w 1428394"/>
              <a:gd name="connsiteY282" fmla="*/ 830161 h 1377394"/>
              <a:gd name="connsiteX283" fmla="*/ 497106 w 1428394"/>
              <a:gd name="connsiteY283" fmla="*/ 821502 h 1377394"/>
              <a:gd name="connsiteX284" fmla="*/ 480325 w 1428394"/>
              <a:gd name="connsiteY284" fmla="*/ 800426 h 1377394"/>
              <a:gd name="connsiteX285" fmla="*/ 489002 w 1428394"/>
              <a:gd name="connsiteY285" fmla="*/ 852447 h 1377394"/>
              <a:gd name="connsiteX286" fmla="*/ 526075 w 1428394"/>
              <a:gd name="connsiteY286" fmla="*/ 881927 h 1377394"/>
              <a:gd name="connsiteX287" fmla="*/ 498126 w 1428394"/>
              <a:gd name="connsiteY287" fmla="*/ 873522 h 1377394"/>
              <a:gd name="connsiteX288" fmla="*/ 511270 w 1428394"/>
              <a:gd name="connsiteY288" fmla="*/ 904467 h 1377394"/>
              <a:gd name="connsiteX289" fmla="*/ 521545 w 1428394"/>
              <a:gd name="connsiteY289" fmla="*/ 927771 h 1377394"/>
              <a:gd name="connsiteX290" fmla="*/ 542091 w 1428394"/>
              <a:gd name="connsiteY290" fmla="*/ 928281 h 1377394"/>
              <a:gd name="connsiteX291" fmla="*/ 546429 w 1428394"/>
              <a:gd name="connsiteY291" fmla="*/ 918475 h 1377394"/>
              <a:gd name="connsiteX292" fmla="*/ 546174 w 1428394"/>
              <a:gd name="connsiteY292" fmla="*/ 891797 h 1377394"/>
              <a:gd name="connsiteX293" fmla="*/ 540814 w 1428394"/>
              <a:gd name="connsiteY293" fmla="*/ 841178 h 1377394"/>
              <a:gd name="connsiteX294" fmla="*/ 544707 w 1428394"/>
              <a:gd name="connsiteY294" fmla="*/ 827169 h 1377394"/>
              <a:gd name="connsiteX295" fmla="*/ 532391 w 1428394"/>
              <a:gd name="connsiteY295" fmla="*/ 814499 h 1377394"/>
              <a:gd name="connsiteX296" fmla="*/ 508336 w 1428394"/>
              <a:gd name="connsiteY296" fmla="*/ 794825 h 1377394"/>
              <a:gd name="connsiteX297" fmla="*/ 574887 w 1428394"/>
              <a:gd name="connsiteY297" fmla="*/ 786292 h 1377394"/>
              <a:gd name="connsiteX298" fmla="*/ 574888 w 1428394"/>
              <a:gd name="connsiteY298" fmla="*/ 786292 h 1377394"/>
              <a:gd name="connsiteX299" fmla="*/ 567882 w 1428394"/>
              <a:gd name="connsiteY299" fmla="*/ 788267 h 1377394"/>
              <a:gd name="connsiteX300" fmla="*/ 570805 w 1428394"/>
              <a:gd name="connsiteY300" fmla="*/ 806095 h 1377394"/>
              <a:gd name="connsiteX301" fmla="*/ 606920 w 1428394"/>
              <a:gd name="connsiteY301" fmla="*/ 841178 h 1377394"/>
              <a:gd name="connsiteX302" fmla="*/ 632826 w 1428394"/>
              <a:gd name="connsiteY302" fmla="*/ 860853 h 1377394"/>
              <a:gd name="connsiteX303" fmla="*/ 635378 w 1428394"/>
              <a:gd name="connsiteY303" fmla="*/ 815900 h 1377394"/>
              <a:gd name="connsiteX304" fmla="*/ 620127 w 1428394"/>
              <a:gd name="connsiteY304" fmla="*/ 799028 h 1377394"/>
              <a:gd name="connsiteX305" fmla="*/ 622679 w 1428394"/>
              <a:gd name="connsiteY305" fmla="*/ 834175 h 1377394"/>
              <a:gd name="connsiteX306" fmla="*/ 593582 w 1428394"/>
              <a:gd name="connsiteY306" fmla="*/ 799028 h 1377394"/>
              <a:gd name="connsiteX307" fmla="*/ 586978 w 1428394"/>
              <a:gd name="connsiteY307" fmla="*/ 791230 h 1377394"/>
              <a:gd name="connsiteX308" fmla="*/ 574888 w 1428394"/>
              <a:gd name="connsiteY308" fmla="*/ 786292 h 1377394"/>
              <a:gd name="connsiteX309" fmla="*/ 574889 w 1428394"/>
              <a:gd name="connsiteY309" fmla="*/ 786292 h 1377394"/>
              <a:gd name="connsiteX310" fmla="*/ 193120 w 1428394"/>
              <a:gd name="connsiteY310" fmla="*/ 780753 h 1377394"/>
              <a:gd name="connsiteX311" fmla="*/ 256672 w 1428394"/>
              <a:gd name="connsiteY311" fmla="*/ 802911 h 1377394"/>
              <a:gd name="connsiteX312" fmla="*/ 282131 w 1428394"/>
              <a:gd name="connsiteY312" fmla="*/ 802466 h 1377394"/>
              <a:gd name="connsiteX313" fmla="*/ 322393 w 1428394"/>
              <a:gd name="connsiteY313" fmla="*/ 802019 h 1377394"/>
              <a:gd name="connsiteX314" fmla="*/ 297381 w 1428394"/>
              <a:gd name="connsiteY314" fmla="*/ 797626 h 1377394"/>
              <a:gd name="connsiteX315" fmla="*/ 193120 w 1428394"/>
              <a:gd name="connsiteY315" fmla="*/ 780753 h 1377394"/>
              <a:gd name="connsiteX316" fmla="*/ 426979 w 1428394"/>
              <a:gd name="connsiteY316" fmla="*/ 762478 h 1377394"/>
              <a:gd name="connsiteX317" fmla="*/ 426979 w 1428394"/>
              <a:gd name="connsiteY317" fmla="*/ 762480 h 1377394"/>
              <a:gd name="connsiteX318" fmla="*/ 411347 w 1428394"/>
              <a:gd name="connsiteY318" fmla="*/ 777951 h 1377394"/>
              <a:gd name="connsiteX319" fmla="*/ 392141 w 1428394"/>
              <a:gd name="connsiteY319" fmla="*/ 797434 h 1377394"/>
              <a:gd name="connsiteX320" fmla="*/ 413899 w 1428394"/>
              <a:gd name="connsiteY320" fmla="*/ 804502 h 1377394"/>
              <a:gd name="connsiteX321" fmla="*/ 419130 w 1428394"/>
              <a:gd name="connsiteY321" fmla="*/ 794824 h 1377394"/>
              <a:gd name="connsiteX322" fmla="*/ 426979 w 1428394"/>
              <a:gd name="connsiteY322" fmla="*/ 762480 h 1377394"/>
              <a:gd name="connsiteX323" fmla="*/ 426980 w 1428394"/>
              <a:gd name="connsiteY323" fmla="*/ 762478 h 1377394"/>
              <a:gd name="connsiteX324" fmla="*/ 1092054 w 1428394"/>
              <a:gd name="connsiteY324" fmla="*/ 753883 h 1377394"/>
              <a:gd name="connsiteX325" fmla="*/ 1081015 w 1428394"/>
              <a:gd name="connsiteY325" fmla="*/ 759741 h 1377394"/>
              <a:gd name="connsiteX326" fmla="*/ 1057598 w 1428394"/>
              <a:gd name="connsiteY326" fmla="*/ 781771 h 1377394"/>
              <a:gd name="connsiteX327" fmla="*/ 1092883 w 1428394"/>
              <a:gd name="connsiteY327" fmla="*/ 794124 h 1377394"/>
              <a:gd name="connsiteX328" fmla="*/ 1107942 w 1428394"/>
              <a:gd name="connsiteY328" fmla="*/ 792406 h 1377394"/>
              <a:gd name="connsiteX329" fmla="*/ 1100541 w 1428394"/>
              <a:gd name="connsiteY329" fmla="*/ 782153 h 1377394"/>
              <a:gd name="connsiteX330" fmla="*/ 1089630 w 1428394"/>
              <a:gd name="connsiteY330" fmla="*/ 772794 h 1377394"/>
              <a:gd name="connsiteX331" fmla="*/ 1096074 w 1428394"/>
              <a:gd name="connsiteY331" fmla="*/ 774832 h 1377394"/>
              <a:gd name="connsiteX332" fmla="*/ 1108133 w 1428394"/>
              <a:gd name="connsiteY332" fmla="*/ 779353 h 1377394"/>
              <a:gd name="connsiteX333" fmla="*/ 1099519 w 1428394"/>
              <a:gd name="connsiteY333" fmla="*/ 759741 h 1377394"/>
              <a:gd name="connsiteX334" fmla="*/ 1092054 w 1428394"/>
              <a:gd name="connsiteY334" fmla="*/ 753883 h 1377394"/>
              <a:gd name="connsiteX335" fmla="*/ 493091 w 1428394"/>
              <a:gd name="connsiteY335" fmla="*/ 752672 h 1377394"/>
              <a:gd name="connsiteX336" fmla="*/ 493091 w 1428394"/>
              <a:gd name="connsiteY336" fmla="*/ 752674 h 1377394"/>
              <a:gd name="connsiteX337" fmla="*/ 498131 w 1428394"/>
              <a:gd name="connsiteY337" fmla="*/ 773749 h 1377394"/>
              <a:gd name="connsiteX338" fmla="*/ 515934 w 1428394"/>
              <a:gd name="connsiteY338" fmla="*/ 765280 h 1377394"/>
              <a:gd name="connsiteX339" fmla="*/ 1113239 w 1428394"/>
              <a:gd name="connsiteY339" fmla="*/ 749871 h 1377394"/>
              <a:gd name="connsiteX340" fmla="*/ 1128490 w 1428394"/>
              <a:gd name="connsiteY340" fmla="*/ 779351 h 1377394"/>
              <a:gd name="connsiteX341" fmla="*/ 1131999 w 1428394"/>
              <a:gd name="connsiteY341" fmla="*/ 793678 h 1377394"/>
              <a:gd name="connsiteX342" fmla="*/ 1135317 w 1428394"/>
              <a:gd name="connsiteY342" fmla="*/ 779479 h 1377394"/>
              <a:gd name="connsiteX343" fmla="*/ 1137167 w 1428394"/>
              <a:gd name="connsiteY343" fmla="*/ 769291 h 1377394"/>
              <a:gd name="connsiteX344" fmla="*/ 1113239 w 1428394"/>
              <a:gd name="connsiteY344" fmla="*/ 749871 h 1377394"/>
              <a:gd name="connsiteX345" fmla="*/ 399041 w 1428394"/>
              <a:gd name="connsiteY345" fmla="*/ 747069 h 1377394"/>
              <a:gd name="connsiteX346" fmla="*/ 277041 w 1428394"/>
              <a:gd name="connsiteY346" fmla="*/ 761076 h 1377394"/>
              <a:gd name="connsiteX347" fmla="*/ 315134 w 1428394"/>
              <a:gd name="connsiteY347" fmla="*/ 783555 h 1377394"/>
              <a:gd name="connsiteX348" fmla="*/ 332618 w 1428394"/>
              <a:gd name="connsiteY348" fmla="*/ 789984 h 1377394"/>
              <a:gd name="connsiteX349" fmla="*/ 349909 w 1428394"/>
              <a:gd name="connsiteY349" fmla="*/ 780753 h 1377394"/>
              <a:gd name="connsiteX350" fmla="*/ 374411 w 1428394"/>
              <a:gd name="connsiteY350" fmla="*/ 762797 h 1377394"/>
              <a:gd name="connsiteX351" fmla="*/ 399041 w 1428394"/>
              <a:gd name="connsiteY351" fmla="*/ 747070 h 1377394"/>
              <a:gd name="connsiteX352" fmla="*/ 1054028 w 1428394"/>
              <a:gd name="connsiteY352" fmla="*/ 743249 h 1377394"/>
              <a:gd name="connsiteX353" fmla="*/ 1054027 w 1428394"/>
              <a:gd name="connsiteY353" fmla="*/ 743249 h 1377394"/>
              <a:gd name="connsiteX354" fmla="*/ 1029334 w 1428394"/>
              <a:gd name="connsiteY354" fmla="*/ 748470 h 1377394"/>
              <a:gd name="connsiteX355" fmla="*/ 963293 w 1428394"/>
              <a:gd name="connsiteY355" fmla="*/ 775149 h 1377394"/>
              <a:gd name="connsiteX356" fmla="*/ 1027676 w 1428394"/>
              <a:gd name="connsiteY356" fmla="*/ 774959 h 1377394"/>
              <a:gd name="connsiteX357" fmla="*/ 1045222 w 1428394"/>
              <a:gd name="connsiteY357" fmla="*/ 759676 h 1377394"/>
              <a:gd name="connsiteX358" fmla="*/ 1054027 w 1428394"/>
              <a:gd name="connsiteY358" fmla="*/ 743249 h 1377394"/>
              <a:gd name="connsiteX359" fmla="*/ 1054028 w 1428394"/>
              <a:gd name="connsiteY359" fmla="*/ 743249 h 1377394"/>
              <a:gd name="connsiteX360" fmla="*/ 695678 w 1428394"/>
              <a:gd name="connsiteY360" fmla="*/ 626345 h 1377394"/>
              <a:gd name="connsiteX361" fmla="*/ 695678 w 1428394"/>
              <a:gd name="connsiteY361" fmla="*/ 626347 h 1377394"/>
              <a:gd name="connsiteX362" fmla="*/ 688149 w 1428394"/>
              <a:gd name="connsiteY362" fmla="*/ 637425 h 1377394"/>
              <a:gd name="connsiteX363" fmla="*/ 678578 w 1428394"/>
              <a:gd name="connsiteY363" fmla="*/ 675374 h 1377394"/>
              <a:gd name="connsiteX364" fmla="*/ 701931 w 1428394"/>
              <a:gd name="connsiteY364" fmla="*/ 638827 h 1377394"/>
              <a:gd name="connsiteX365" fmla="*/ 695678 w 1428394"/>
              <a:gd name="connsiteY365" fmla="*/ 626345 h 1377394"/>
              <a:gd name="connsiteX366" fmla="*/ 775381 w 1428394"/>
              <a:gd name="connsiteY366" fmla="*/ 607689 h 1377394"/>
              <a:gd name="connsiteX367" fmla="*/ 752601 w 1428394"/>
              <a:gd name="connsiteY367" fmla="*/ 612019 h 1377394"/>
              <a:gd name="connsiteX368" fmla="*/ 743604 w 1428394"/>
              <a:gd name="connsiteY368" fmla="*/ 626155 h 1377394"/>
              <a:gd name="connsiteX369" fmla="*/ 724143 w 1428394"/>
              <a:gd name="connsiteY369" fmla="*/ 648566 h 1377394"/>
              <a:gd name="connsiteX370" fmla="*/ 721081 w 1428394"/>
              <a:gd name="connsiteY370" fmla="*/ 656397 h 1377394"/>
              <a:gd name="connsiteX371" fmla="*/ 702959 w 1428394"/>
              <a:gd name="connsiteY371" fmla="*/ 664230 h 1377394"/>
              <a:gd name="connsiteX372" fmla="*/ 673991 w 1428394"/>
              <a:gd name="connsiteY372" fmla="*/ 704854 h 1377394"/>
              <a:gd name="connsiteX373" fmla="*/ 666972 w 1428394"/>
              <a:gd name="connsiteY373" fmla="*/ 724146 h 1377394"/>
              <a:gd name="connsiteX374" fmla="*/ 691347 w 1428394"/>
              <a:gd name="connsiteY374" fmla="*/ 730832 h 1377394"/>
              <a:gd name="connsiteX375" fmla="*/ 749794 w 1428394"/>
              <a:gd name="connsiteY375" fmla="*/ 742802 h 1377394"/>
              <a:gd name="connsiteX376" fmla="*/ 683689 w 1428394"/>
              <a:gd name="connsiteY376" fmla="*/ 743440 h 1377394"/>
              <a:gd name="connsiteX377" fmla="*/ 664547 w 1428394"/>
              <a:gd name="connsiteY377" fmla="*/ 747577 h 1377394"/>
              <a:gd name="connsiteX378" fmla="*/ 693835 w 1428394"/>
              <a:gd name="connsiteY378" fmla="*/ 763304 h 1377394"/>
              <a:gd name="connsiteX379" fmla="*/ 803138 w 1428394"/>
              <a:gd name="connsiteY379" fmla="*/ 804627 h 1377394"/>
              <a:gd name="connsiteX380" fmla="*/ 676160 w 1428394"/>
              <a:gd name="connsiteY380" fmla="*/ 777312 h 1377394"/>
              <a:gd name="connsiteX381" fmla="*/ 663398 w 1428394"/>
              <a:gd name="connsiteY381" fmla="*/ 786418 h 1377394"/>
              <a:gd name="connsiteX382" fmla="*/ 677117 w 1428394"/>
              <a:gd name="connsiteY382" fmla="*/ 807493 h 1377394"/>
              <a:gd name="connsiteX383" fmla="*/ 706596 w 1428394"/>
              <a:gd name="connsiteY383" fmla="*/ 828569 h 1377394"/>
              <a:gd name="connsiteX384" fmla="*/ 660847 w 1428394"/>
              <a:gd name="connsiteY384" fmla="*/ 811695 h 1377394"/>
              <a:gd name="connsiteX385" fmla="*/ 662634 w 1428394"/>
              <a:gd name="connsiteY385" fmla="*/ 839521 h 1377394"/>
              <a:gd name="connsiteX386" fmla="*/ 683627 w 1428394"/>
              <a:gd name="connsiteY386" fmla="*/ 852446 h 1377394"/>
              <a:gd name="connsiteX387" fmla="*/ 709022 w 1428394"/>
              <a:gd name="connsiteY387" fmla="*/ 870720 h 1377394"/>
              <a:gd name="connsiteX388" fmla="*/ 727272 w 1428394"/>
              <a:gd name="connsiteY388" fmla="*/ 887467 h 1377394"/>
              <a:gd name="connsiteX389" fmla="*/ 736076 w 1428394"/>
              <a:gd name="connsiteY389" fmla="*/ 891987 h 1377394"/>
              <a:gd name="connsiteX390" fmla="*/ 742777 w 1428394"/>
              <a:gd name="connsiteY390" fmla="*/ 881927 h 1377394"/>
              <a:gd name="connsiteX391" fmla="*/ 744691 w 1428394"/>
              <a:gd name="connsiteY391" fmla="*/ 848245 h 1377394"/>
              <a:gd name="connsiteX392" fmla="*/ 767980 w 1428394"/>
              <a:gd name="connsiteY392" fmla="*/ 884792 h 1377394"/>
              <a:gd name="connsiteX393" fmla="*/ 775445 w 1428394"/>
              <a:gd name="connsiteY393" fmla="*/ 902366 h 1377394"/>
              <a:gd name="connsiteX394" fmla="*/ 805691 w 1428394"/>
              <a:gd name="connsiteY394" fmla="*/ 896572 h 1377394"/>
              <a:gd name="connsiteX395" fmla="*/ 871795 w 1428394"/>
              <a:gd name="connsiteY395" fmla="*/ 884155 h 1377394"/>
              <a:gd name="connsiteX396" fmla="*/ 897510 w 1428394"/>
              <a:gd name="connsiteY396" fmla="*/ 884092 h 1377394"/>
              <a:gd name="connsiteX397" fmla="*/ 879389 w 1428394"/>
              <a:gd name="connsiteY397" fmla="*/ 892370 h 1377394"/>
              <a:gd name="connsiteX398" fmla="*/ 864137 w 1428394"/>
              <a:gd name="connsiteY398" fmla="*/ 897399 h 1377394"/>
              <a:gd name="connsiteX399" fmla="*/ 836191 w 1428394"/>
              <a:gd name="connsiteY399" fmla="*/ 906313 h 1377394"/>
              <a:gd name="connsiteX400" fmla="*/ 798097 w 1428394"/>
              <a:gd name="connsiteY400" fmla="*/ 922742 h 1377394"/>
              <a:gd name="connsiteX401" fmla="*/ 940382 w 1428394"/>
              <a:gd name="connsiteY401" fmla="*/ 945790 h 1377394"/>
              <a:gd name="connsiteX402" fmla="*/ 973308 w 1428394"/>
              <a:gd name="connsiteY402" fmla="*/ 954769 h 1377394"/>
              <a:gd name="connsiteX403" fmla="*/ 981412 w 1428394"/>
              <a:gd name="connsiteY403" fmla="*/ 959799 h 1377394"/>
              <a:gd name="connsiteX404" fmla="*/ 970819 w 1428394"/>
              <a:gd name="connsiteY404" fmla="*/ 961200 h 1377394"/>
              <a:gd name="connsiteX405" fmla="*/ 940382 w 1428394"/>
              <a:gd name="connsiteY405" fmla="*/ 960627 h 1377394"/>
              <a:gd name="connsiteX406" fmla="*/ 810788 w 1428394"/>
              <a:gd name="connsiteY406" fmla="*/ 955023 h 1377394"/>
              <a:gd name="connsiteX407" fmla="*/ 841798 w 1428394"/>
              <a:gd name="connsiteY407" fmla="*/ 970878 h 1377394"/>
              <a:gd name="connsiteX408" fmla="*/ 866683 w 1428394"/>
              <a:gd name="connsiteY408" fmla="*/ 967694 h 1377394"/>
              <a:gd name="connsiteX409" fmla="*/ 894630 w 1428394"/>
              <a:gd name="connsiteY409" fmla="*/ 965338 h 1377394"/>
              <a:gd name="connsiteX410" fmla="*/ 973433 w 1428394"/>
              <a:gd name="connsiteY410" fmla="*/ 969350 h 1377394"/>
              <a:gd name="connsiteX411" fmla="*/ 1005209 w 1428394"/>
              <a:gd name="connsiteY411" fmla="*/ 972024 h 1377394"/>
              <a:gd name="connsiteX412" fmla="*/ 1018991 w 1428394"/>
              <a:gd name="connsiteY412" fmla="*/ 956488 h 1377394"/>
              <a:gd name="connsiteX413" fmla="*/ 1017268 w 1428394"/>
              <a:gd name="connsiteY413" fmla="*/ 949675 h 1377394"/>
              <a:gd name="connsiteX414" fmla="*/ 988683 w 1428394"/>
              <a:gd name="connsiteY414" fmla="*/ 957825 h 1377394"/>
              <a:gd name="connsiteX415" fmla="*/ 1012164 w 1428394"/>
              <a:gd name="connsiteY415" fmla="*/ 935349 h 1377394"/>
              <a:gd name="connsiteX416" fmla="*/ 1031625 w 1428394"/>
              <a:gd name="connsiteY416" fmla="*/ 910071 h 1377394"/>
              <a:gd name="connsiteX417" fmla="*/ 1024990 w 1428394"/>
              <a:gd name="connsiteY417" fmla="*/ 892434 h 1377394"/>
              <a:gd name="connsiteX418" fmla="*/ 1006484 w 1428394"/>
              <a:gd name="connsiteY418" fmla="*/ 900202 h 1377394"/>
              <a:gd name="connsiteX419" fmla="*/ 963286 w 1428394"/>
              <a:gd name="connsiteY419" fmla="*/ 925543 h 1377394"/>
              <a:gd name="connsiteX420" fmla="*/ 1004571 w 1428394"/>
              <a:gd name="connsiteY420" fmla="*/ 869321 h 1377394"/>
              <a:gd name="connsiteX421" fmla="*/ 1039538 w 1428394"/>
              <a:gd name="connsiteY421" fmla="*/ 841178 h 1377394"/>
              <a:gd name="connsiteX422" fmla="*/ 935339 w 1428394"/>
              <a:gd name="connsiteY422" fmla="*/ 874923 h 1377394"/>
              <a:gd name="connsiteX423" fmla="*/ 987343 w 1428394"/>
              <a:gd name="connsiteY423" fmla="*/ 842578 h 1377394"/>
              <a:gd name="connsiteX424" fmla="*/ 1011589 w 1428394"/>
              <a:gd name="connsiteY424" fmla="*/ 827169 h 1377394"/>
              <a:gd name="connsiteX425" fmla="*/ 810792 w 1428394"/>
              <a:gd name="connsiteY425" fmla="*/ 866519 h 1377394"/>
              <a:gd name="connsiteX426" fmla="*/ 841293 w 1428394"/>
              <a:gd name="connsiteY426" fmla="*/ 849582 h 1377394"/>
              <a:gd name="connsiteX427" fmla="*/ 988689 w 1428394"/>
              <a:gd name="connsiteY427" fmla="*/ 800426 h 1377394"/>
              <a:gd name="connsiteX428" fmla="*/ 950595 w 1428394"/>
              <a:gd name="connsiteY428" fmla="*/ 794568 h 1377394"/>
              <a:gd name="connsiteX429" fmla="*/ 861583 w 1428394"/>
              <a:gd name="connsiteY429" fmla="*/ 789220 h 1377394"/>
              <a:gd name="connsiteX430" fmla="*/ 944724 w 1428394"/>
              <a:gd name="connsiteY430" fmla="*/ 775657 h 1377394"/>
              <a:gd name="connsiteX431" fmla="*/ 989262 w 1428394"/>
              <a:gd name="connsiteY431" fmla="*/ 748468 h 1377394"/>
              <a:gd name="connsiteX432" fmla="*/ 1042095 w 1428394"/>
              <a:gd name="connsiteY432" fmla="*/ 720325 h 1377394"/>
              <a:gd name="connsiteX433" fmla="*/ 894631 w 1428394"/>
              <a:gd name="connsiteY433" fmla="*/ 708483 h 1377394"/>
              <a:gd name="connsiteX434" fmla="*/ 859154 w 1428394"/>
              <a:gd name="connsiteY434" fmla="*/ 707272 h 1377394"/>
              <a:gd name="connsiteX435" fmla="*/ 849647 w 1428394"/>
              <a:gd name="connsiteY435" fmla="*/ 704216 h 1377394"/>
              <a:gd name="connsiteX436" fmla="*/ 856729 w 1428394"/>
              <a:gd name="connsiteY436" fmla="*/ 701861 h 1377394"/>
              <a:gd name="connsiteX437" fmla="*/ 884485 w 1428394"/>
              <a:gd name="connsiteY437" fmla="*/ 699251 h 1377394"/>
              <a:gd name="connsiteX438" fmla="*/ 1003933 w 1428394"/>
              <a:gd name="connsiteY438" fmla="*/ 692246 h 1377394"/>
              <a:gd name="connsiteX439" fmla="*/ 965839 w 1428394"/>
              <a:gd name="connsiteY439" fmla="*/ 677029 h 1377394"/>
              <a:gd name="connsiteX440" fmla="*/ 898969 w 1428394"/>
              <a:gd name="connsiteY440" fmla="*/ 653916 h 1377394"/>
              <a:gd name="connsiteX441" fmla="*/ 879381 w 1428394"/>
              <a:gd name="connsiteY441" fmla="*/ 647103 h 1377394"/>
              <a:gd name="connsiteX442" fmla="*/ 841287 w 1428394"/>
              <a:gd name="connsiteY442" fmla="*/ 637425 h 1377394"/>
              <a:gd name="connsiteX443" fmla="*/ 853984 w 1428394"/>
              <a:gd name="connsiteY443" fmla="*/ 637425 h 1377394"/>
              <a:gd name="connsiteX444" fmla="*/ 808235 w 1428394"/>
              <a:gd name="connsiteY444" fmla="*/ 619851 h 1377394"/>
              <a:gd name="connsiteX445" fmla="*/ 782520 w 1428394"/>
              <a:gd name="connsiteY445" fmla="*/ 608390 h 1377394"/>
              <a:gd name="connsiteX446" fmla="*/ 775374 w 1428394"/>
              <a:gd name="connsiteY446" fmla="*/ 607690 h 1377394"/>
              <a:gd name="connsiteX447" fmla="*/ 627857 w 1428394"/>
              <a:gd name="connsiteY447" fmla="*/ 604887 h 1377394"/>
              <a:gd name="connsiteX448" fmla="*/ 604375 w 1428394"/>
              <a:gd name="connsiteY448" fmla="*/ 616349 h 1377394"/>
              <a:gd name="connsiteX449" fmla="*/ 604885 w 1428394"/>
              <a:gd name="connsiteY449" fmla="*/ 630419 h 1377394"/>
              <a:gd name="connsiteX450" fmla="*/ 582233 w 1428394"/>
              <a:gd name="connsiteY450" fmla="*/ 644428 h 1377394"/>
              <a:gd name="connsiteX451" fmla="*/ 580958 w 1428394"/>
              <a:gd name="connsiteY451" fmla="*/ 664103 h 1377394"/>
              <a:gd name="connsiteX452" fmla="*/ 571769 w 1428394"/>
              <a:gd name="connsiteY452" fmla="*/ 706254 h 1377394"/>
              <a:gd name="connsiteX453" fmla="*/ 571130 w 1428394"/>
              <a:gd name="connsiteY453" fmla="*/ 730449 h 1377394"/>
              <a:gd name="connsiteX454" fmla="*/ 599845 w 1428394"/>
              <a:gd name="connsiteY454" fmla="*/ 728221 h 1377394"/>
              <a:gd name="connsiteX455" fmla="*/ 628494 w 1428394"/>
              <a:gd name="connsiteY455" fmla="*/ 725356 h 1377394"/>
              <a:gd name="connsiteX456" fmla="*/ 632834 w 1428394"/>
              <a:gd name="connsiteY456" fmla="*/ 714723 h 1377394"/>
              <a:gd name="connsiteX457" fmla="*/ 630345 w 1428394"/>
              <a:gd name="connsiteY457" fmla="*/ 689445 h 1377394"/>
              <a:gd name="connsiteX458" fmla="*/ 650126 w 1428394"/>
              <a:gd name="connsiteY458" fmla="*/ 671171 h 1377394"/>
              <a:gd name="connsiteX459" fmla="*/ 661803 w 1428394"/>
              <a:gd name="connsiteY459" fmla="*/ 637425 h 1377394"/>
              <a:gd name="connsiteX460" fmla="*/ 666461 w 1428394"/>
              <a:gd name="connsiteY460" fmla="*/ 618132 h 1377394"/>
              <a:gd name="connsiteX461" fmla="*/ 640491 w 1428394"/>
              <a:gd name="connsiteY461" fmla="*/ 606289 h 1377394"/>
              <a:gd name="connsiteX462" fmla="*/ 627857 w 1428394"/>
              <a:gd name="connsiteY462" fmla="*/ 604888 h 1377394"/>
              <a:gd name="connsiteX463" fmla="*/ 576937 w 1428394"/>
              <a:gd name="connsiteY463" fmla="*/ 592472 h 1377394"/>
              <a:gd name="connsiteX464" fmla="*/ 576937 w 1428394"/>
              <a:gd name="connsiteY464" fmla="*/ 592473 h 1377394"/>
              <a:gd name="connsiteX465" fmla="*/ 579490 w 1428394"/>
              <a:gd name="connsiteY465" fmla="*/ 613548 h 1377394"/>
              <a:gd name="connsiteX466" fmla="*/ 589635 w 1428394"/>
              <a:gd name="connsiteY466" fmla="*/ 621952 h 1377394"/>
              <a:gd name="connsiteX467" fmla="*/ 601631 w 1428394"/>
              <a:gd name="connsiteY467" fmla="*/ 604441 h 1377394"/>
              <a:gd name="connsiteX468" fmla="*/ 576937 w 1428394"/>
              <a:gd name="connsiteY468" fmla="*/ 592472 h 1377394"/>
              <a:gd name="connsiteX469" fmla="*/ 713171 w 1428394"/>
              <a:gd name="connsiteY469" fmla="*/ 580246 h 1377394"/>
              <a:gd name="connsiteX470" fmla="*/ 704101 w 1428394"/>
              <a:gd name="connsiteY470" fmla="*/ 589416 h 1377394"/>
              <a:gd name="connsiteX471" fmla="*/ 704173 w 1428394"/>
              <a:gd name="connsiteY471" fmla="*/ 601195 h 1377394"/>
              <a:gd name="connsiteX472" fmla="*/ 695369 w 1428394"/>
              <a:gd name="connsiteY472" fmla="*/ 617432 h 1377394"/>
              <a:gd name="connsiteX473" fmla="*/ 706534 w 1428394"/>
              <a:gd name="connsiteY473" fmla="*/ 625327 h 1377394"/>
              <a:gd name="connsiteX474" fmla="*/ 711639 w 1428394"/>
              <a:gd name="connsiteY474" fmla="*/ 647231 h 1377394"/>
              <a:gd name="connsiteX475" fmla="*/ 734291 w 1428394"/>
              <a:gd name="connsiteY475" fmla="*/ 623354 h 1377394"/>
              <a:gd name="connsiteX476" fmla="*/ 729504 w 1428394"/>
              <a:gd name="connsiteY476" fmla="*/ 609600 h 1377394"/>
              <a:gd name="connsiteX477" fmla="*/ 737098 w 1428394"/>
              <a:gd name="connsiteY477" fmla="*/ 613548 h 1377394"/>
              <a:gd name="connsiteX478" fmla="*/ 762493 w 1428394"/>
              <a:gd name="connsiteY478" fmla="*/ 602278 h 1377394"/>
              <a:gd name="connsiteX479" fmla="*/ 729314 w 1428394"/>
              <a:gd name="connsiteY479" fmla="*/ 584512 h 1377394"/>
              <a:gd name="connsiteX480" fmla="*/ 665888 w 1428394"/>
              <a:gd name="connsiteY480" fmla="*/ 429283 h 1377394"/>
              <a:gd name="connsiteX481" fmla="*/ 617585 w 1428394"/>
              <a:gd name="connsiteY481" fmla="*/ 460355 h 1377394"/>
              <a:gd name="connsiteX482" fmla="*/ 676097 w 1428394"/>
              <a:gd name="connsiteY482" fmla="*/ 446284 h 1377394"/>
              <a:gd name="connsiteX483" fmla="*/ 601124 w 1428394"/>
              <a:gd name="connsiteY483" fmla="*/ 473282 h 1377394"/>
              <a:gd name="connsiteX484" fmla="*/ 587915 w 1428394"/>
              <a:gd name="connsiteY484" fmla="*/ 499706 h 1377394"/>
              <a:gd name="connsiteX485" fmla="*/ 583002 w 1428394"/>
              <a:gd name="connsiteY485" fmla="*/ 529187 h 1377394"/>
              <a:gd name="connsiteX486" fmla="*/ 576684 w 1428394"/>
              <a:gd name="connsiteY486" fmla="*/ 565735 h 1377394"/>
              <a:gd name="connsiteX487" fmla="*/ 578790 w 1428394"/>
              <a:gd name="connsiteY487" fmla="*/ 578024 h 1377394"/>
              <a:gd name="connsiteX488" fmla="*/ 612545 w 1428394"/>
              <a:gd name="connsiteY488" fmla="*/ 595279 h 1377394"/>
              <a:gd name="connsiteX489" fmla="*/ 632836 w 1428394"/>
              <a:gd name="connsiteY489" fmla="*/ 581208 h 1377394"/>
              <a:gd name="connsiteX490" fmla="*/ 633537 w 1428394"/>
              <a:gd name="connsiteY490" fmla="*/ 590821 h 1377394"/>
              <a:gd name="connsiteX491" fmla="*/ 675332 w 1428394"/>
              <a:gd name="connsiteY491" fmla="*/ 591776 h 1377394"/>
              <a:gd name="connsiteX492" fmla="*/ 683179 w 1428394"/>
              <a:gd name="connsiteY492" fmla="*/ 568536 h 1377394"/>
              <a:gd name="connsiteX493" fmla="*/ 696261 w 1428394"/>
              <a:gd name="connsiteY493" fmla="*/ 520781 h 1377394"/>
              <a:gd name="connsiteX494" fmla="*/ 693963 w 1428394"/>
              <a:gd name="connsiteY494" fmla="*/ 488436 h 1377394"/>
              <a:gd name="connsiteX495" fmla="*/ 708511 w 1428394"/>
              <a:gd name="connsiteY495" fmla="*/ 443548 h 1377394"/>
              <a:gd name="connsiteX496" fmla="*/ 665888 w 1428394"/>
              <a:gd name="connsiteY496" fmla="*/ 429286 h 1377394"/>
              <a:gd name="connsiteX497" fmla="*/ 635324 w 1428394"/>
              <a:gd name="connsiteY497" fmla="*/ 415213 h 1377394"/>
              <a:gd name="connsiteX498" fmla="*/ 625052 w 1428394"/>
              <a:gd name="connsiteY498" fmla="*/ 423810 h 1377394"/>
              <a:gd name="connsiteX499" fmla="*/ 607440 w 1428394"/>
              <a:gd name="connsiteY499" fmla="*/ 453291 h 1377394"/>
              <a:gd name="connsiteX500" fmla="*/ 634240 w 1428394"/>
              <a:gd name="connsiteY500" fmla="*/ 426612 h 1377394"/>
              <a:gd name="connsiteX501" fmla="*/ 635324 w 1428394"/>
              <a:gd name="connsiteY501" fmla="*/ 415213 h 1377394"/>
              <a:gd name="connsiteX502" fmla="*/ 548993 w 1428394"/>
              <a:gd name="connsiteY502" fmla="*/ 412539 h 1377394"/>
              <a:gd name="connsiteX503" fmla="*/ 546185 w 1428394"/>
              <a:gd name="connsiteY503" fmla="*/ 437881 h 1377394"/>
              <a:gd name="connsiteX504" fmla="*/ 552311 w 1428394"/>
              <a:gd name="connsiteY504" fmla="*/ 477231 h 1377394"/>
              <a:gd name="connsiteX505" fmla="*/ 559139 w 1428394"/>
              <a:gd name="connsiteY505" fmla="*/ 496906 h 1377394"/>
              <a:gd name="connsiteX506" fmla="*/ 554097 w 1428394"/>
              <a:gd name="connsiteY506" fmla="*/ 449088 h 1377394"/>
              <a:gd name="connsiteX507" fmla="*/ 599847 w 1428394"/>
              <a:gd name="connsiteY507" fmla="*/ 395730 h 1377394"/>
              <a:gd name="connsiteX508" fmla="*/ 599847 w 1428394"/>
              <a:gd name="connsiteY508" fmla="*/ 395732 h 1377394"/>
              <a:gd name="connsiteX509" fmla="*/ 588170 w 1428394"/>
              <a:gd name="connsiteY509" fmla="*/ 421010 h 1377394"/>
              <a:gd name="connsiteX510" fmla="*/ 579365 w 1428394"/>
              <a:gd name="connsiteY510" fmla="*/ 427440 h 1377394"/>
              <a:gd name="connsiteX511" fmla="*/ 576684 w 1428394"/>
              <a:gd name="connsiteY511" fmla="*/ 419608 h 1377394"/>
              <a:gd name="connsiteX512" fmla="*/ 571835 w 1428394"/>
              <a:gd name="connsiteY512" fmla="*/ 401334 h 1377394"/>
              <a:gd name="connsiteX513" fmla="*/ 571579 w 1428394"/>
              <a:gd name="connsiteY513" fmla="*/ 436481 h 1377394"/>
              <a:gd name="connsiteX514" fmla="*/ 571835 w 1428394"/>
              <a:gd name="connsiteY514" fmla="*/ 498307 h 1377394"/>
              <a:gd name="connsiteX515" fmla="*/ 577578 w 1428394"/>
              <a:gd name="connsiteY515" fmla="*/ 481434 h 1377394"/>
              <a:gd name="connsiteX516" fmla="*/ 594422 w 1428394"/>
              <a:gd name="connsiteY516" fmla="*/ 450489 h 1377394"/>
              <a:gd name="connsiteX517" fmla="*/ 611779 w 1428394"/>
              <a:gd name="connsiteY517" fmla="*/ 423810 h 1377394"/>
              <a:gd name="connsiteX518" fmla="*/ 619052 w 1428394"/>
              <a:gd name="connsiteY518" fmla="*/ 409866 h 1377394"/>
              <a:gd name="connsiteX519" fmla="*/ 676224 w 1428394"/>
              <a:gd name="connsiteY519" fmla="*/ 378857 h 1377394"/>
              <a:gd name="connsiteX520" fmla="*/ 663335 w 1428394"/>
              <a:gd name="connsiteY520" fmla="*/ 384460 h 1377394"/>
              <a:gd name="connsiteX521" fmla="*/ 655742 w 1428394"/>
              <a:gd name="connsiteY521" fmla="*/ 383059 h 1377394"/>
              <a:gd name="connsiteX522" fmla="*/ 693835 w 1428394"/>
              <a:gd name="connsiteY522" fmla="*/ 392864 h 1377394"/>
              <a:gd name="connsiteX523" fmla="*/ 693835 w 1428394"/>
              <a:gd name="connsiteY523" fmla="*/ 388662 h 1377394"/>
              <a:gd name="connsiteX524" fmla="*/ 709086 w 1428394"/>
              <a:gd name="connsiteY524" fmla="*/ 405536 h 1377394"/>
              <a:gd name="connsiteX525" fmla="*/ 700216 w 1428394"/>
              <a:gd name="connsiteY525" fmla="*/ 381850 h 1377394"/>
              <a:gd name="connsiteX526" fmla="*/ 676225 w 1428394"/>
              <a:gd name="connsiteY526" fmla="*/ 378857 h 1377394"/>
              <a:gd name="connsiteX527" fmla="*/ 618096 w 1428394"/>
              <a:gd name="connsiteY527" fmla="*/ 373828 h 1377394"/>
              <a:gd name="connsiteX528" fmla="*/ 607057 w 1428394"/>
              <a:gd name="connsiteY528" fmla="*/ 374909 h 1377394"/>
              <a:gd name="connsiteX529" fmla="*/ 606739 w 1428394"/>
              <a:gd name="connsiteY529" fmla="*/ 382040 h 1377394"/>
              <a:gd name="connsiteX530" fmla="*/ 636408 w 1428394"/>
              <a:gd name="connsiteY530" fmla="*/ 384207 h 1377394"/>
              <a:gd name="connsiteX531" fmla="*/ 618096 w 1428394"/>
              <a:gd name="connsiteY531" fmla="*/ 373828 h 1377394"/>
              <a:gd name="connsiteX532" fmla="*/ 686562 w 1428394"/>
              <a:gd name="connsiteY532" fmla="*/ 354407 h 1377394"/>
              <a:gd name="connsiteX533" fmla="*/ 686562 w 1428394"/>
              <a:gd name="connsiteY533" fmla="*/ 354408 h 1377394"/>
              <a:gd name="connsiteX534" fmla="*/ 681778 w 1428394"/>
              <a:gd name="connsiteY534" fmla="*/ 354789 h 1377394"/>
              <a:gd name="connsiteX535" fmla="*/ 696006 w 1428394"/>
              <a:gd name="connsiteY535" fmla="*/ 369752 h 1377394"/>
              <a:gd name="connsiteX536" fmla="*/ 698335 w 1428394"/>
              <a:gd name="connsiteY536" fmla="*/ 361274 h 1377394"/>
              <a:gd name="connsiteX537" fmla="*/ 686562 w 1428394"/>
              <a:gd name="connsiteY537" fmla="*/ 354408 h 1377394"/>
              <a:gd name="connsiteX538" fmla="*/ 686564 w 1428394"/>
              <a:gd name="connsiteY538" fmla="*/ 354407 h 1377394"/>
              <a:gd name="connsiteX539" fmla="*/ 698940 w 1428394"/>
              <a:gd name="connsiteY539" fmla="*/ 338107 h 1377394"/>
              <a:gd name="connsiteX540" fmla="*/ 709661 w 1428394"/>
              <a:gd name="connsiteY540" fmla="*/ 348167 h 1377394"/>
              <a:gd name="connsiteX541" fmla="*/ 705065 w 1428394"/>
              <a:gd name="connsiteY541" fmla="*/ 356508 h 1377394"/>
              <a:gd name="connsiteX542" fmla="*/ 726889 w 1428394"/>
              <a:gd name="connsiteY542" fmla="*/ 383059 h 1377394"/>
              <a:gd name="connsiteX543" fmla="*/ 716807 w 1428394"/>
              <a:gd name="connsiteY543" fmla="*/ 385479 h 1377394"/>
              <a:gd name="connsiteX544" fmla="*/ 718786 w 1428394"/>
              <a:gd name="connsiteY544" fmla="*/ 395730 h 1377394"/>
              <a:gd name="connsiteX545" fmla="*/ 721848 w 1428394"/>
              <a:gd name="connsiteY545" fmla="*/ 418206 h 1377394"/>
              <a:gd name="connsiteX546" fmla="*/ 728420 w 1428394"/>
              <a:gd name="connsiteY546" fmla="*/ 402734 h 1377394"/>
              <a:gd name="connsiteX547" fmla="*/ 736588 w 1428394"/>
              <a:gd name="connsiteY547" fmla="*/ 366186 h 1377394"/>
              <a:gd name="connsiteX548" fmla="*/ 734163 w 1428394"/>
              <a:gd name="connsiteY548" fmla="*/ 348740 h 1377394"/>
              <a:gd name="connsiteX549" fmla="*/ 698941 w 1428394"/>
              <a:gd name="connsiteY549" fmla="*/ 338107 h 1377394"/>
              <a:gd name="connsiteX550" fmla="*/ 531959 w 1428394"/>
              <a:gd name="connsiteY550" fmla="*/ 334413 h 1377394"/>
              <a:gd name="connsiteX551" fmla="*/ 510838 w 1428394"/>
              <a:gd name="connsiteY551" fmla="*/ 346511 h 1377394"/>
              <a:gd name="connsiteX552" fmla="*/ 534447 w 1428394"/>
              <a:gd name="connsiteY552" fmla="*/ 346830 h 1377394"/>
              <a:gd name="connsiteX553" fmla="*/ 469362 w 1428394"/>
              <a:gd name="connsiteY553" fmla="*/ 333202 h 1377394"/>
              <a:gd name="connsiteX554" fmla="*/ 449454 w 1428394"/>
              <a:gd name="connsiteY554" fmla="*/ 350713 h 1377394"/>
              <a:gd name="connsiteX555" fmla="*/ 450923 w 1428394"/>
              <a:gd name="connsiteY555" fmla="*/ 358737 h 1377394"/>
              <a:gd name="connsiteX556" fmla="*/ 484038 w 1428394"/>
              <a:gd name="connsiteY556" fmla="*/ 348931 h 1377394"/>
              <a:gd name="connsiteX557" fmla="*/ 469363 w 1428394"/>
              <a:gd name="connsiteY557" fmla="*/ 333204 h 1377394"/>
              <a:gd name="connsiteX558" fmla="*/ 664295 w 1428394"/>
              <a:gd name="connsiteY558" fmla="*/ 324417 h 1377394"/>
              <a:gd name="connsiteX559" fmla="*/ 661234 w 1428394"/>
              <a:gd name="connsiteY559" fmla="*/ 324735 h 1377394"/>
              <a:gd name="connsiteX560" fmla="*/ 674888 w 1428394"/>
              <a:gd name="connsiteY560" fmla="*/ 340653 h 1377394"/>
              <a:gd name="connsiteX561" fmla="*/ 673485 w 1428394"/>
              <a:gd name="connsiteY561" fmla="*/ 327155 h 1377394"/>
              <a:gd name="connsiteX562" fmla="*/ 664297 w 1428394"/>
              <a:gd name="connsiteY562" fmla="*/ 324417 h 1377394"/>
              <a:gd name="connsiteX563" fmla="*/ 737293 w 1428394"/>
              <a:gd name="connsiteY563" fmla="*/ 316394 h 1377394"/>
              <a:gd name="connsiteX564" fmla="*/ 730084 w 1428394"/>
              <a:gd name="connsiteY564" fmla="*/ 323972 h 1377394"/>
              <a:gd name="connsiteX565" fmla="*/ 742142 w 1428394"/>
              <a:gd name="connsiteY565" fmla="*/ 331039 h 1377394"/>
              <a:gd name="connsiteX566" fmla="*/ 742014 w 1428394"/>
              <a:gd name="connsiteY566" fmla="*/ 323972 h 1377394"/>
              <a:gd name="connsiteX567" fmla="*/ 737293 w 1428394"/>
              <a:gd name="connsiteY567" fmla="*/ 316394 h 1377394"/>
              <a:gd name="connsiteX568" fmla="*/ 609996 w 1428394"/>
              <a:gd name="connsiteY568" fmla="*/ 311365 h 1377394"/>
              <a:gd name="connsiteX569" fmla="*/ 609996 w 1428394"/>
              <a:gd name="connsiteY569" fmla="*/ 328236 h 1377394"/>
              <a:gd name="connsiteX570" fmla="*/ 614336 w 1428394"/>
              <a:gd name="connsiteY570" fmla="*/ 345491 h 1377394"/>
              <a:gd name="connsiteX571" fmla="*/ 638006 w 1428394"/>
              <a:gd name="connsiteY571" fmla="*/ 344154 h 1377394"/>
              <a:gd name="connsiteX572" fmla="*/ 634434 w 1428394"/>
              <a:gd name="connsiteY572" fmla="*/ 335303 h 1377394"/>
              <a:gd name="connsiteX573" fmla="*/ 609996 w 1428394"/>
              <a:gd name="connsiteY573" fmla="*/ 311365 h 1377394"/>
              <a:gd name="connsiteX574" fmla="*/ 529981 w 1428394"/>
              <a:gd name="connsiteY574" fmla="*/ 309453 h 1377394"/>
              <a:gd name="connsiteX575" fmla="*/ 508351 w 1428394"/>
              <a:gd name="connsiteY575" fmla="*/ 315757 h 1377394"/>
              <a:gd name="connsiteX576" fmla="*/ 485124 w 1428394"/>
              <a:gd name="connsiteY576" fmla="*/ 327218 h 1377394"/>
              <a:gd name="connsiteX577" fmla="*/ 488506 w 1428394"/>
              <a:gd name="connsiteY577" fmla="*/ 335241 h 1377394"/>
              <a:gd name="connsiteX578" fmla="*/ 494441 w 1428394"/>
              <a:gd name="connsiteY578" fmla="*/ 342754 h 1377394"/>
              <a:gd name="connsiteX579" fmla="*/ 521048 w 1428394"/>
              <a:gd name="connsiteY579" fmla="*/ 331039 h 1377394"/>
              <a:gd name="connsiteX580" fmla="*/ 533746 w 1428394"/>
              <a:gd name="connsiteY580" fmla="*/ 316967 h 1377394"/>
              <a:gd name="connsiteX581" fmla="*/ 529981 w 1428394"/>
              <a:gd name="connsiteY581" fmla="*/ 309453 h 1377394"/>
              <a:gd name="connsiteX582" fmla="*/ 566542 w 1428394"/>
              <a:gd name="connsiteY582" fmla="*/ 296082 h 1377394"/>
              <a:gd name="connsiteX583" fmla="*/ 553270 w 1428394"/>
              <a:gd name="connsiteY583" fmla="*/ 335241 h 1377394"/>
              <a:gd name="connsiteX584" fmla="*/ 560417 w 1428394"/>
              <a:gd name="connsiteY584" fmla="*/ 350140 h 1377394"/>
              <a:gd name="connsiteX585" fmla="*/ 564245 w 1428394"/>
              <a:gd name="connsiteY585" fmla="*/ 338107 h 1377394"/>
              <a:gd name="connsiteX586" fmla="*/ 571646 w 1428394"/>
              <a:gd name="connsiteY586" fmla="*/ 305761 h 1377394"/>
              <a:gd name="connsiteX587" fmla="*/ 566542 w 1428394"/>
              <a:gd name="connsiteY587" fmla="*/ 296083 h 1377394"/>
              <a:gd name="connsiteX588" fmla="*/ 869635 w 1428394"/>
              <a:gd name="connsiteY588" fmla="*/ 274881 h 1377394"/>
              <a:gd name="connsiteX589" fmla="*/ 833648 w 1428394"/>
              <a:gd name="connsiteY589" fmla="*/ 281884 h 1377394"/>
              <a:gd name="connsiteX590" fmla="*/ 920108 w 1428394"/>
              <a:gd name="connsiteY590" fmla="*/ 294492 h 1377394"/>
              <a:gd name="connsiteX591" fmla="*/ 869635 w 1428394"/>
              <a:gd name="connsiteY591" fmla="*/ 274881 h 1377394"/>
              <a:gd name="connsiteX592" fmla="*/ 579751 w 1428394"/>
              <a:gd name="connsiteY592" fmla="*/ 263037 h 1377394"/>
              <a:gd name="connsiteX593" fmla="*/ 574902 w 1428394"/>
              <a:gd name="connsiteY593" fmla="*/ 263863 h 1377394"/>
              <a:gd name="connsiteX594" fmla="*/ 577965 w 1428394"/>
              <a:gd name="connsiteY594" fmla="*/ 278063 h 1377394"/>
              <a:gd name="connsiteX595" fmla="*/ 579751 w 1428394"/>
              <a:gd name="connsiteY595" fmla="*/ 263037 h 1377394"/>
              <a:gd name="connsiteX596" fmla="*/ 704048 w 1428394"/>
              <a:gd name="connsiteY596" fmla="*/ 256543 h 1377394"/>
              <a:gd name="connsiteX597" fmla="*/ 704050 w 1428394"/>
              <a:gd name="connsiteY597" fmla="*/ 256544 h 1377394"/>
              <a:gd name="connsiteX598" fmla="*/ 695180 w 1428394"/>
              <a:gd name="connsiteY598" fmla="*/ 284685 h 1377394"/>
              <a:gd name="connsiteX599" fmla="*/ 689565 w 1428394"/>
              <a:gd name="connsiteY599" fmla="*/ 301557 h 1377394"/>
              <a:gd name="connsiteX600" fmla="*/ 711195 w 1428394"/>
              <a:gd name="connsiteY600" fmla="*/ 315694 h 1377394"/>
              <a:gd name="connsiteX601" fmla="*/ 727912 w 1428394"/>
              <a:gd name="connsiteY601" fmla="*/ 303215 h 1377394"/>
              <a:gd name="connsiteX602" fmla="*/ 742205 w 1428394"/>
              <a:gd name="connsiteY602" fmla="*/ 292962 h 1377394"/>
              <a:gd name="connsiteX603" fmla="*/ 735889 w 1428394"/>
              <a:gd name="connsiteY603" fmla="*/ 281884 h 1377394"/>
              <a:gd name="connsiteX604" fmla="*/ 704050 w 1428394"/>
              <a:gd name="connsiteY604" fmla="*/ 256544 h 1377394"/>
              <a:gd name="connsiteX605" fmla="*/ 704050 w 1428394"/>
              <a:gd name="connsiteY605" fmla="*/ 256543 h 1377394"/>
              <a:gd name="connsiteX606" fmla="*/ 336903 w 1428394"/>
              <a:gd name="connsiteY606" fmla="*/ 254442 h 1377394"/>
              <a:gd name="connsiteX607" fmla="*/ 332373 w 1428394"/>
              <a:gd name="connsiteY607" fmla="*/ 256160 h 1377394"/>
              <a:gd name="connsiteX608" fmla="*/ 334670 w 1428394"/>
              <a:gd name="connsiteY608" fmla="*/ 269213 h 1377394"/>
              <a:gd name="connsiteX609" fmla="*/ 335499 w 1428394"/>
              <a:gd name="connsiteY609" fmla="*/ 294490 h 1377394"/>
              <a:gd name="connsiteX610" fmla="*/ 339838 w 1428394"/>
              <a:gd name="connsiteY610" fmla="*/ 305697 h 1377394"/>
              <a:gd name="connsiteX611" fmla="*/ 368552 w 1428394"/>
              <a:gd name="connsiteY611" fmla="*/ 303532 h 1377394"/>
              <a:gd name="connsiteX612" fmla="*/ 419406 w 1428394"/>
              <a:gd name="connsiteY612" fmla="*/ 301559 h 1377394"/>
              <a:gd name="connsiteX613" fmla="*/ 348196 w 1428394"/>
              <a:gd name="connsiteY613" fmla="*/ 277619 h 1377394"/>
              <a:gd name="connsiteX614" fmla="*/ 429551 w 1428394"/>
              <a:gd name="connsiteY614" fmla="*/ 284686 h 1377394"/>
              <a:gd name="connsiteX615" fmla="*/ 356044 w 1428394"/>
              <a:gd name="connsiteY615" fmla="*/ 256734 h 1377394"/>
              <a:gd name="connsiteX616" fmla="*/ 800654 w 1428394"/>
              <a:gd name="connsiteY616" fmla="*/ 253231 h 1377394"/>
              <a:gd name="connsiteX617" fmla="*/ 784190 w 1428394"/>
              <a:gd name="connsiteY617" fmla="*/ 254377 h 1377394"/>
              <a:gd name="connsiteX618" fmla="*/ 776150 w 1428394"/>
              <a:gd name="connsiteY618" fmla="*/ 271950 h 1377394"/>
              <a:gd name="connsiteX619" fmla="*/ 779596 w 1428394"/>
              <a:gd name="connsiteY619" fmla="*/ 277618 h 1377394"/>
              <a:gd name="connsiteX620" fmla="*/ 798101 w 1428394"/>
              <a:gd name="connsiteY620" fmla="*/ 273861 h 1377394"/>
              <a:gd name="connsiteX621" fmla="*/ 841299 w 1428394"/>
              <a:gd name="connsiteY621" fmla="*/ 265011 h 1377394"/>
              <a:gd name="connsiteX622" fmla="*/ 279600 w 1428394"/>
              <a:gd name="connsiteY622" fmla="*/ 252341 h 1377394"/>
              <a:gd name="connsiteX623" fmla="*/ 249100 w 1428394"/>
              <a:gd name="connsiteY623" fmla="*/ 280484 h 1377394"/>
              <a:gd name="connsiteX624" fmla="*/ 279600 w 1428394"/>
              <a:gd name="connsiteY624" fmla="*/ 252341 h 1377394"/>
              <a:gd name="connsiteX625" fmla="*/ 310100 w 1428394"/>
              <a:gd name="connsiteY625" fmla="*/ 246736 h 1377394"/>
              <a:gd name="connsiteX626" fmla="*/ 315141 w 1428394"/>
              <a:gd name="connsiteY626" fmla="*/ 276218 h 1377394"/>
              <a:gd name="connsiteX627" fmla="*/ 310100 w 1428394"/>
              <a:gd name="connsiteY627" fmla="*/ 246736 h 1377394"/>
              <a:gd name="connsiteX628" fmla="*/ 744691 w 1428394"/>
              <a:gd name="connsiteY628" fmla="*/ 239733 h 1377394"/>
              <a:gd name="connsiteX629" fmla="*/ 744693 w 1428394"/>
              <a:gd name="connsiteY629" fmla="*/ 239733 h 1377394"/>
              <a:gd name="connsiteX630" fmla="*/ 748265 w 1428394"/>
              <a:gd name="connsiteY630" fmla="*/ 246800 h 1377394"/>
              <a:gd name="connsiteX631" fmla="*/ 760070 w 1428394"/>
              <a:gd name="connsiteY631" fmla="*/ 256734 h 1377394"/>
              <a:gd name="connsiteX632" fmla="*/ 764472 w 1428394"/>
              <a:gd name="connsiteY632" fmla="*/ 246163 h 1377394"/>
              <a:gd name="connsiteX633" fmla="*/ 744693 w 1428394"/>
              <a:gd name="connsiteY633" fmla="*/ 239733 h 1377394"/>
              <a:gd name="connsiteX634" fmla="*/ 744692 w 1428394"/>
              <a:gd name="connsiteY634" fmla="*/ 239733 h 1377394"/>
              <a:gd name="connsiteX635" fmla="*/ 550269 w 1428394"/>
              <a:gd name="connsiteY635" fmla="*/ 232536 h 1377394"/>
              <a:gd name="connsiteX636" fmla="*/ 547718 w 1428394"/>
              <a:gd name="connsiteY636" fmla="*/ 232601 h 1377394"/>
              <a:gd name="connsiteX637" fmla="*/ 543953 w 1428394"/>
              <a:gd name="connsiteY637" fmla="*/ 243935 h 1377394"/>
              <a:gd name="connsiteX638" fmla="*/ 546440 w 1428394"/>
              <a:gd name="connsiteY638" fmla="*/ 276218 h 1377394"/>
              <a:gd name="connsiteX639" fmla="*/ 559394 w 1428394"/>
              <a:gd name="connsiteY639" fmla="*/ 245336 h 1377394"/>
              <a:gd name="connsiteX640" fmla="*/ 550269 w 1428394"/>
              <a:gd name="connsiteY640" fmla="*/ 232538 h 1377394"/>
              <a:gd name="connsiteX641" fmla="*/ 273029 w 1428394"/>
              <a:gd name="connsiteY641" fmla="*/ 228463 h 1377394"/>
              <a:gd name="connsiteX642" fmla="*/ 259247 w 1428394"/>
              <a:gd name="connsiteY642" fmla="*/ 232792 h 1377394"/>
              <a:gd name="connsiteX643" fmla="*/ 218602 w 1428394"/>
              <a:gd name="connsiteY643" fmla="*/ 253741 h 1377394"/>
              <a:gd name="connsiteX644" fmla="*/ 259247 w 1428394"/>
              <a:gd name="connsiteY644" fmla="*/ 251194 h 1377394"/>
              <a:gd name="connsiteX645" fmla="*/ 283813 w 1428394"/>
              <a:gd name="connsiteY645" fmla="*/ 236868 h 1377394"/>
              <a:gd name="connsiteX646" fmla="*/ 277879 w 1428394"/>
              <a:gd name="connsiteY646" fmla="*/ 228463 h 1377394"/>
              <a:gd name="connsiteX647" fmla="*/ 273029 w 1428394"/>
              <a:gd name="connsiteY647" fmla="*/ 228463 h 1377394"/>
              <a:gd name="connsiteX648" fmla="*/ 742149 w 1428394"/>
              <a:gd name="connsiteY648" fmla="*/ 227061 h 1377394"/>
              <a:gd name="connsiteX649" fmla="*/ 785347 w 1428394"/>
              <a:gd name="connsiteY649" fmla="*/ 236740 h 1377394"/>
              <a:gd name="connsiteX650" fmla="*/ 833650 w 1428394"/>
              <a:gd name="connsiteY650" fmla="*/ 248137 h 1377394"/>
              <a:gd name="connsiteX651" fmla="*/ 742149 w 1428394"/>
              <a:gd name="connsiteY651" fmla="*/ 227061 h 1377394"/>
              <a:gd name="connsiteX652" fmla="*/ 317700 w 1428394"/>
              <a:gd name="connsiteY652" fmla="*/ 225662 h 1377394"/>
              <a:gd name="connsiteX653" fmla="*/ 317701 w 1428394"/>
              <a:gd name="connsiteY653" fmla="*/ 225662 h 1377394"/>
              <a:gd name="connsiteX654" fmla="*/ 327591 w 1428394"/>
              <a:gd name="connsiteY654" fmla="*/ 236231 h 1377394"/>
              <a:gd name="connsiteX655" fmla="*/ 342586 w 1428394"/>
              <a:gd name="connsiteY655" fmla="*/ 238843 h 1377394"/>
              <a:gd name="connsiteX656" fmla="*/ 383805 w 1428394"/>
              <a:gd name="connsiteY656" fmla="*/ 255142 h 1377394"/>
              <a:gd name="connsiteX657" fmla="*/ 354869 w 1428394"/>
              <a:gd name="connsiteY657" fmla="*/ 237711 h 1377394"/>
              <a:gd name="connsiteX658" fmla="*/ 317701 w 1428394"/>
              <a:gd name="connsiteY658" fmla="*/ 225662 h 1377394"/>
              <a:gd name="connsiteX659" fmla="*/ 317701 w 1428394"/>
              <a:gd name="connsiteY659" fmla="*/ 225662 h 1377394"/>
              <a:gd name="connsiteX660" fmla="*/ 302449 w 1428394"/>
              <a:gd name="connsiteY660" fmla="*/ 203185 h 1377394"/>
              <a:gd name="connsiteX661" fmla="*/ 348199 w 1428394"/>
              <a:gd name="connsiteY661" fmla="*/ 211017 h 1377394"/>
              <a:gd name="connsiteX662" fmla="*/ 414304 w 1428394"/>
              <a:gd name="connsiteY662" fmla="*/ 225660 h 1377394"/>
              <a:gd name="connsiteX663" fmla="*/ 383804 w 1428394"/>
              <a:gd name="connsiteY663" fmla="*/ 216238 h 1377394"/>
              <a:gd name="connsiteX664" fmla="*/ 302449 w 1428394"/>
              <a:gd name="connsiteY664" fmla="*/ 203185 h 1377394"/>
              <a:gd name="connsiteX665" fmla="*/ 673551 w 1428394"/>
              <a:gd name="connsiteY665" fmla="*/ 193315 h 1377394"/>
              <a:gd name="connsiteX666" fmla="*/ 643369 w 1428394"/>
              <a:gd name="connsiteY666" fmla="*/ 234064 h 1377394"/>
              <a:gd name="connsiteX667" fmla="*/ 612550 w 1428394"/>
              <a:gd name="connsiteY667" fmla="*/ 265010 h 1377394"/>
              <a:gd name="connsiteX668" fmla="*/ 604001 w 1428394"/>
              <a:gd name="connsiteY668" fmla="*/ 276470 h 1377394"/>
              <a:gd name="connsiteX669" fmla="*/ 632843 w 1428394"/>
              <a:gd name="connsiteY669" fmla="*/ 284238 h 1377394"/>
              <a:gd name="connsiteX670" fmla="*/ 665512 w 1428394"/>
              <a:gd name="connsiteY670" fmla="*/ 292453 h 1377394"/>
              <a:gd name="connsiteX671" fmla="*/ 665895 w 1428394"/>
              <a:gd name="connsiteY671" fmla="*/ 281882 h 1377394"/>
              <a:gd name="connsiteX672" fmla="*/ 661046 w 1428394"/>
              <a:gd name="connsiteY672" fmla="*/ 252339 h 1377394"/>
              <a:gd name="connsiteX673" fmla="*/ 689567 w 1428394"/>
              <a:gd name="connsiteY673" fmla="*/ 227253 h 1377394"/>
              <a:gd name="connsiteX674" fmla="*/ 710049 w 1428394"/>
              <a:gd name="connsiteY674" fmla="*/ 218084 h 1377394"/>
              <a:gd name="connsiteX675" fmla="*/ 689886 w 1428394"/>
              <a:gd name="connsiteY675" fmla="*/ 201783 h 1377394"/>
              <a:gd name="connsiteX676" fmla="*/ 673551 w 1428394"/>
              <a:gd name="connsiteY676" fmla="*/ 193316 h 1377394"/>
              <a:gd name="connsiteX677" fmla="*/ 548998 w 1428394"/>
              <a:gd name="connsiteY677" fmla="*/ 184719 h 1377394"/>
              <a:gd name="connsiteX678" fmla="*/ 548998 w 1428394"/>
              <a:gd name="connsiteY678" fmla="*/ 184720 h 1377394"/>
              <a:gd name="connsiteX679" fmla="*/ 538853 w 1428394"/>
              <a:gd name="connsiteY679" fmla="*/ 197519 h 1377394"/>
              <a:gd name="connsiteX680" fmla="*/ 554103 w 1428394"/>
              <a:gd name="connsiteY680" fmla="*/ 224261 h 1377394"/>
              <a:gd name="connsiteX681" fmla="*/ 559461 w 1428394"/>
              <a:gd name="connsiteY681" fmla="*/ 220313 h 1377394"/>
              <a:gd name="connsiteX682" fmla="*/ 563226 w 1428394"/>
              <a:gd name="connsiteY682" fmla="*/ 229864 h 1377394"/>
              <a:gd name="connsiteX683" fmla="*/ 571840 w 1428394"/>
              <a:gd name="connsiteY683" fmla="*/ 255140 h 1377394"/>
              <a:gd name="connsiteX684" fmla="*/ 569608 w 1428394"/>
              <a:gd name="connsiteY684" fmla="*/ 204585 h 1377394"/>
              <a:gd name="connsiteX685" fmla="*/ 548998 w 1428394"/>
              <a:gd name="connsiteY685" fmla="*/ 184719 h 1377394"/>
              <a:gd name="connsiteX686" fmla="*/ 704048 w 1428394"/>
              <a:gd name="connsiteY686" fmla="*/ 177843 h 1377394"/>
              <a:gd name="connsiteX687" fmla="*/ 722553 w 1428394"/>
              <a:gd name="connsiteY687" fmla="*/ 204522 h 1377394"/>
              <a:gd name="connsiteX688" fmla="*/ 732826 w 1428394"/>
              <a:gd name="connsiteY688" fmla="*/ 212099 h 1377394"/>
              <a:gd name="connsiteX689" fmla="*/ 745460 w 1428394"/>
              <a:gd name="connsiteY689" fmla="*/ 208469 h 1377394"/>
              <a:gd name="connsiteX690" fmla="*/ 773344 w 1428394"/>
              <a:gd name="connsiteY690" fmla="*/ 187330 h 1377394"/>
              <a:gd name="connsiteX691" fmla="*/ 754840 w 1428394"/>
              <a:gd name="connsiteY691" fmla="*/ 184847 h 1377394"/>
              <a:gd name="connsiteX692" fmla="*/ 704048 w 1428394"/>
              <a:gd name="connsiteY692" fmla="*/ 177843 h 1377394"/>
              <a:gd name="connsiteX693" fmla="*/ 619950 w 1428394"/>
              <a:gd name="connsiteY693" fmla="*/ 173640 h 1377394"/>
              <a:gd name="connsiteX694" fmla="*/ 595766 w 1428394"/>
              <a:gd name="connsiteY694" fmla="*/ 179753 h 1377394"/>
              <a:gd name="connsiteX695" fmla="*/ 602338 w 1428394"/>
              <a:gd name="connsiteY695" fmla="*/ 214391 h 1377394"/>
              <a:gd name="connsiteX696" fmla="*/ 624481 w 1428394"/>
              <a:gd name="connsiteY696" fmla="*/ 186312 h 1377394"/>
              <a:gd name="connsiteX697" fmla="*/ 627224 w 1428394"/>
              <a:gd name="connsiteY697" fmla="*/ 175296 h 1377394"/>
              <a:gd name="connsiteX698" fmla="*/ 619950 w 1428394"/>
              <a:gd name="connsiteY698" fmla="*/ 173641 h 1377394"/>
              <a:gd name="connsiteX699" fmla="*/ 496864 w 1428394"/>
              <a:gd name="connsiteY699" fmla="*/ 132127 h 1377394"/>
              <a:gd name="connsiteX700" fmla="*/ 496865 w 1428394"/>
              <a:gd name="connsiteY700" fmla="*/ 132128 h 1377394"/>
              <a:gd name="connsiteX701" fmla="*/ 468088 w 1428394"/>
              <a:gd name="connsiteY701" fmla="*/ 148364 h 1377394"/>
              <a:gd name="connsiteX702" fmla="*/ 411683 w 1428394"/>
              <a:gd name="connsiteY702" fmla="*/ 191917 h 1377394"/>
              <a:gd name="connsiteX703" fmla="*/ 399050 w 1428394"/>
              <a:gd name="connsiteY703" fmla="*/ 211273 h 1377394"/>
              <a:gd name="connsiteX704" fmla="*/ 419404 w 1428394"/>
              <a:gd name="connsiteY704" fmla="*/ 221014 h 1377394"/>
              <a:gd name="connsiteX705" fmla="*/ 460049 w 1428394"/>
              <a:gd name="connsiteY705" fmla="*/ 241134 h 1377394"/>
              <a:gd name="connsiteX706" fmla="*/ 365996 w 1428394"/>
              <a:gd name="connsiteY706" fmla="*/ 225152 h 1377394"/>
              <a:gd name="connsiteX707" fmla="*/ 317694 w 1428394"/>
              <a:gd name="connsiteY707" fmla="*/ 218593 h 1377394"/>
              <a:gd name="connsiteX708" fmla="*/ 393115 w 1428394"/>
              <a:gd name="connsiteY708" fmla="*/ 250302 h 1377394"/>
              <a:gd name="connsiteX709" fmla="*/ 442246 w 1428394"/>
              <a:gd name="connsiteY709" fmla="*/ 283285 h 1377394"/>
              <a:gd name="connsiteX710" fmla="*/ 426995 w 1428394"/>
              <a:gd name="connsiteY710" fmla="*/ 260808 h 1377394"/>
              <a:gd name="connsiteX711" fmla="*/ 454942 w 1428394"/>
              <a:gd name="connsiteY711" fmla="*/ 284685 h 1377394"/>
              <a:gd name="connsiteX712" fmla="*/ 465087 w 1428394"/>
              <a:gd name="connsiteY712" fmla="*/ 279083 h 1377394"/>
              <a:gd name="connsiteX713" fmla="*/ 467832 w 1428394"/>
              <a:gd name="connsiteY713" fmla="*/ 310219 h 1377394"/>
              <a:gd name="connsiteX714" fmla="*/ 485443 w 1428394"/>
              <a:gd name="connsiteY714" fmla="*/ 307417 h 1377394"/>
              <a:gd name="connsiteX715" fmla="*/ 510838 w 1428394"/>
              <a:gd name="connsiteY715" fmla="*/ 295319 h 1377394"/>
              <a:gd name="connsiteX716" fmla="*/ 529406 w 1428394"/>
              <a:gd name="connsiteY716" fmla="*/ 285769 h 1377394"/>
              <a:gd name="connsiteX717" fmla="*/ 531193 w 1428394"/>
              <a:gd name="connsiteY717" fmla="*/ 272014 h 1377394"/>
              <a:gd name="connsiteX718" fmla="*/ 527875 w 1428394"/>
              <a:gd name="connsiteY718" fmla="*/ 239731 h 1377394"/>
              <a:gd name="connsiteX719" fmla="*/ 523218 w 1428394"/>
              <a:gd name="connsiteY719" fmla="*/ 226043 h 1377394"/>
              <a:gd name="connsiteX720" fmla="*/ 493101 w 1428394"/>
              <a:gd name="connsiteY720" fmla="*/ 212990 h 1377394"/>
              <a:gd name="connsiteX721" fmla="*/ 520601 w 1428394"/>
              <a:gd name="connsiteY721" fmla="*/ 215537 h 1377394"/>
              <a:gd name="connsiteX722" fmla="*/ 522387 w 1428394"/>
              <a:gd name="connsiteY722" fmla="*/ 210125 h 1377394"/>
              <a:gd name="connsiteX723" fmla="*/ 516646 w 1428394"/>
              <a:gd name="connsiteY723" fmla="*/ 191595 h 1377394"/>
              <a:gd name="connsiteX724" fmla="*/ 493101 w 1428394"/>
              <a:gd name="connsiteY724" fmla="*/ 193761 h 1377394"/>
              <a:gd name="connsiteX725" fmla="*/ 426995 w 1428394"/>
              <a:gd name="connsiteY725" fmla="*/ 207387 h 1377394"/>
              <a:gd name="connsiteX726" fmla="*/ 480338 w 1428394"/>
              <a:gd name="connsiteY726" fmla="*/ 179053 h 1377394"/>
              <a:gd name="connsiteX727" fmla="*/ 507904 w 1428394"/>
              <a:gd name="connsiteY727" fmla="*/ 168801 h 1377394"/>
              <a:gd name="connsiteX728" fmla="*/ 504458 w 1428394"/>
              <a:gd name="connsiteY728" fmla="*/ 153966 h 1377394"/>
              <a:gd name="connsiteX729" fmla="*/ 503053 w 1428394"/>
              <a:gd name="connsiteY729" fmla="*/ 138558 h 1377394"/>
              <a:gd name="connsiteX730" fmla="*/ 496865 w 1428394"/>
              <a:gd name="connsiteY730" fmla="*/ 132128 h 1377394"/>
              <a:gd name="connsiteX731" fmla="*/ 496866 w 1428394"/>
              <a:gd name="connsiteY731" fmla="*/ 132128 h 1377394"/>
              <a:gd name="connsiteX732" fmla="*/ 521048 w 1428394"/>
              <a:gd name="connsiteY732" fmla="*/ 111816 h 1377394"/>
              <a:gd name="connsiteX733" fmla="*/ 529089 w 1428394"/>
              <a:gd name="connsiteY733" fmla="*/ 149763 h 1377394"/>
              <a:gd name="connsiteX734" fmla="*/ 536299 w 1428394"/>
              <a:gd name="connsiteY734" fmla="*/ 161224 h 1377394"/>
              <a:gd name="connsiteX735" fmla="*/ 538212 w 1428394"/>
              <a:gd name="connsiteY735" fmla="*/ 149763 h 1377394"/>
              <a:gd name="connsiteX736" fmla="*/ 521048 w 1428394"/>
              <a:gd name="connsiteY736" fmla="*/ 111816 h 1377394"/>
              <a:gd name="connsiteX737" fmla="*/ 857770 w 1428394"/>
              <a:gd name="connsiteY737" fmla="*/ 63232 h 1377394"/>
              <a:gd name="connsiteX738" fmla="*/ 857768 w 1428394"/>
              <a:gd name="connsiteY738" fmla="*/ 63233 h 1377394"/>
              <a:gd name="connsiteX739" fmla="*/ 857769 w 1428394"/>
              <a:gd name="connsiteY739" fmla="*/ 63234 h 1377394"/>
              <a:gd name="connsiteX740" fmla="*/ 851331 w 1428394"/>
              <a:gd name="connsiteY740" fmla="*/ 69611 h 1377394"/>
              <a:gd name="connsiteX741" fmla="*/ 861598 w 1428394"/>
              <a:gd name="connsiteY741" fmla="*/ 75266 h 1377394"/>
              <a:gd name="connsiteX742" fmla="*/ 843859 w 1428394"/>
              <a:gd name="connsiteY742" fmla="*/ 103410 h 1377394"/>
              <a:gd name="connsiteX743" fmla="*/ 866829 w 1428394"/>
              <a:gd name="connsiteY743" fmla="*/ 73866 h 1377394"/>
              <a:gd name="connsiteX744" fmla="*/ 866307 w 1428394"/>
              <a:gd name="connsiteY744" fmla="*/ 67225 h 1377394"/>
              <a:gd name="connsiteX745" fmla="*/ 857769 w 1428394"/>
              <a:gd name="connsiteY745" fmla="*/ 63234 h 1377394"/>
              <a:gd name="connsiteX746" fmla="*/ 834734 w 1428394"/>
              <a:gd name="connsiteY746" fmla="*/ 46359 h 1377394"/>
              <a:gd name="connsiteX747" fmla="*/ 828608 w 1428394"/>
              <a:gd name="connsiteY747" fmla="*/ 52790 h 1377394"/>
              <a:gd name="connsiteX748" fmla="*/ 821399 w 1428394"/>
              <a:gd name="connsiteY748" fmla="*/ 72465 h 1377394"/>
              <a:gd name="connsiteX749" fmla="*/ 819164 w 1428394"/>
              <a:gd name="connsiteY749" fmla="*/ 87937 h 1377394"/>
              <a:gd name="connsiteX750" fmla="*/ 823184 w 1428394"/>
              <a:gd name="connsiteY750" fmla="*/ 99143 h 1377394"/>
              <a:gd name="connsiteX751" fmla="*/ 814188 w 1428394"/>
              <a:gd name="connsiteY751" fmla="*/ 111814 h 1377394"/>
              <a:gd name="connsiteX752" fmla="*/ 803149 w 1428394"/>
              <a:gd name="connsiteY752" fmla="*/ 155366 h 1377394"/>
              <a:gd name="connsiteX753" fmla="*/ 820441 w 1428394"/>
              <a:gd name="connsiteY753" fmla="*/ 131489 h 1377394"/>
              <a:gd name="connsiteX754" fmla="*/ 840222 w 1428394"/>
              <a:gd name="connsiteY754" fmla="*/ 73866 h 1377394"/>
              <a:gd name="connsiteX755" fmla="*/ 843859 w 1428394"/>
              <a:gd name="connsiteY755" fmla="*/ 52791 h 1377394"/>
              <a:gd name="connsiteX756" fmla="*/ 834734 w 1428394"/>
              <a:gd name="connsiteY756" fmla="*/ 46360 h 1377394"/>
              <a:gd name="connsiteX757" fmla="*/ 780305 w 1428394"/>
              <a:gd name="connsiteY757" fmla="*/ 34516 h 1377394"/>
              <a:gd name="connsiteX758" fmla="*/ 709096 w 1428394"/>
              <a:gd name="connsiteY758" fmla="*/ 54445 h 1377394"/>
              <a:gd name="connsiteX759" fmla="*/ 635397 w 1428394"/>
              <a:gd name="connsiteY759" fmla="*/ 85134 h 1377394"/>
              <a:gd name="connsiteX760" fmla="*/ 714200 w 1428394"/>
              <a:gd name="connsiteY760" fmla="*/ 96914 h 1377394"/>
              <a:gd name="connsiteX761" fmla="*/ 737107 w 1428394"/>
              <a:gd name="connsiteY761" fmla="*/ 103409 h 1377394"/>
              <a:gd name="connsiteX762" fmla="*/ 615106 w 1428394"/>
              <a:gd name="connsiteY762" fmla="*/ 101944 h 1377394"/>
              <a:gd name="connsiteX763" fmla="*/ 678595 w 1428394"/>
              <a:gd name="connsiteY763" fmla="*/ 144159 h 1377394"/>
              <a:gd name="connsiteX764" fmla="*/ 571845 w 1428394"/>
              <a:gd name="connsiteY764" fmla="*/ 111813 h 1377394"/>
              <a:gd name="connsiteX765" fmla="*/ 584542 w 1428394"/>
              <a:gd name="connsiteY765" fmla="*/ 138492 h 1377394"/>
              <a:gd name="connsiteX766" fmla="*/ 590030 w 1428394"/>
              <a:gd name="connsiteY766" fmla="*/ 149253 h 1377394"/>
              <a:gd name="connsiteX767" fmla="*/ 604898 w 1428394"/>
              <a:gd name="connsiteY767" fmla="*/ 150462 h 1377394"/>
              <a:gd name="connsiteX768" fmla="*/ 627741 w 1428394"/>
              <a:gd name="connsiteY768" fmla="*/ 154410 h 1377394"/>
              <a:gd name="connsiteX769" fmla="*/ 648988 w 1428394"/>
              <a:gd name="connsiteY769" fmla="*/ 164915 h 1377394"/>
              <a:gd name="connsiteX770" fmla="*/ 709096 w 1428394"/>
              <a:gd name="connsiteY770" fmla="*/ 158994 h 1377394"/>
              <a:gd name="connsiteX771" fmla="*/ 757398 w 1428394"/>
              <a:gd name="connsiteY771" fmla="*/ 164088 h 1377394"/>
              <a:gd name="connsiteX772" fmla="*/ 777880 w 1428394"/>
              <a:gd name="connsiteY772" fmla="*/ 164980 h 1377394"/>
              <a:gd name="connsiteX773" fmla="*/ 787706 w 1428394"/>
              <a:gd name="connsiteY773" fmla="*/ 139894 h 1377394"/>
              <a:gd name="connsiteX774" fmla="*/ 792875 w 1428394"/>
              <a:gd name="connsiteY774" fmla="*/ 111814 h 1377394"/>
              <a:gd name="connsiteX775" fmla="*/ 789813 w 1428394"/>
              <a:gd name="connsiteY775" fmla="*/ 97743 h 1377394"/>
              <a:gd name="connsiteX776" fmla="*/ 797341 w 1428394"/>
              <a:gd name="connsiteY776" fmla="*/ 85136 h 1377394"/>
              <a:gd name="connsiteX777" fmla="*/ 795555 w 1428394"/>
              <a:gd name="connsiteY777" fmla="*/ 55592 h 1377394"/>
              <a:gd name="connsiteX778" fmla="*/ 747252 w 1428394"/>
              <a:gd name="connsiteY778" fmla="*/ 83736 h 1377394"/>
              <a:gd name="connsiteX779" fmla="*/ 764736 w 1428394"/>
              <a:gd name="connsiteY779" fmla="*/ 54192 h 1377394"/>
              <a:gd name="connsiteX780" fmla="*/ 780305 w 1428394"/>
              <a:gd name="connsiteY780" fmla="*/ 34517 h 1377394"/>
              <a:gd name="connsiteX781" fmla="*/ 833648 w 1428394"/>
              <a:gd name="connsiteY781" fmla="*/ 7 h 1377394"/>
              <a:gd name="connsiteX782" fmla="*/ 833634 w 1428394"/>
              <a:gd name="connsiteY782" fmla="*/ 11 h 1377394"/>
              <a:gd name="connsiteX783" fmla="*/ 839440 w 1428394"/>
              <a:gd name="connsiteY783" fmla="*/ 1221 h 1377394"/>
              <a:gd name="connsiteX784" fmla="*/ 856540 w 1428394"/>
              <a:gd name="connsiteY784" fmla="*/ 22934 h 1377394"/>
              <a:gd name="connsiteX785" fmla="*/ 897185 w 1428394"/>
              <a:gd name="connsiteY785" fmla="*/ 22042 h 1377394"/>
              <a:gd name="connsiteX786" fmla="*/ 981094 w 1428394"/>
              <a:gd name="connsiteY786" fmla="*/ 34459 h 1377394"/>
              <a:gd name="connsiteX787" fmla="*/ 1036989 w 1428394"/>
              <a:gd name="connsiteY787" fmla="*/ 52796 h 1377394"/>
              <a:gd name="connsiteX788" fmla="*/ 958186 w 1428394"/>
              <a:gd name="connsiteY788" fmla="*/ 47639 h 1377394"/>
              <a:gd name="connsiteX789" fmla="*/ 874343 w 1428394"/>
              <a:gd name="connsiteY789" fmla="*/ 40126 h 1377394"/>
              <a:gd name="connsiteX790" fmla="*/ 922774 w 1428394"/>
              <a:gd name="connsiteY790" fmla="*/ 79476 h 1377394"/>
              <a:gd name="connsiteX791" fmla="*/ 968332 w 1428394"/>
              <a:gd name="connsiteY791" fmla="*/ 130094 h 1377394"/>
              <a:gd name="connsiteX792" fmla="*/ 906248 w 1428394"/>
              <a:gd name="connsiteY792" fmla="*/ 92146 h 1377394"/>
              <a:gd name="connsiteX793" fmla="*/ 877598 w 1428394"/>
              <a:gd name="connsiteY793" fmla="*/ 78520 h 1377394"/>
              <a:gd name="connsiteX794" fmla="*/ 864645 w 1428394"/>
              <a:gd name="connsiteY794" fmla="*/ 89344 h 1377394"/>
              <a:gd name="connsiteX795" fmla="*/ 838739 w 1428394"/>
              <a:gd name="connsiteY795" fmla="*/ 124492 h 1377394"/>
              <a:gd name="connsiteX796" fmla="*/ 856542 w 1428394"/>
              <a:gd name="connsiteY796" fmla="*/ 123091 h 1377394"/>
              <a:gd name="connsiteX797" fmla="*/ 829360 w 1428394"/>
              <a:gd name="connsiteY797" fmla="*/ 139902 h 1377394"/>
              <a:gd name="connsiteX798" fmla="*/ 818066 w 1428394"/>
              <a:gd name="connsiteY798" fmla="*/ 153973 h 1377394"/>
              <a:gd name="connsiteX799" fmla="*/ 807857 w 1428394"/>
              <a:gd name="connsiteY799" fmla="*/ 172183 h 1377394"/>
              <a:gd name="connsiteX800" fmla="*/ 836188 w 1428394"/>
              <a:gd name="connsiteY800" fmla="*/ 181542 h 1377394"/>
              <a:gd name="connsiteX801" fmla="*/ 932793 w 1428394"/>
              <a:gd name="connsiteY801" fmla="*/ 173646 h 1377394"/>
              <a:gd name="connsiteX802" fmla="*/ 815834 w 1428394"/>
              <a:gd name="connsiteY802" fmla="*/ 207393 h 1377394"/>
              <a:gd name="connsiteX803" fmla="*/ 892083 w 1428394"/>
              <a:gd name="connsiteY803" fmla="*/ 212996 h 1377394"/>
              <a:gd name="connsiteX804" fmla="*/ 853990 w 1428394"/>
              <a:gd name="connsiteY804" fmla="*/ 215033 h 1377394"/>
              <a:gd name="connsiteX805" fmla="*/ 810792 w 1428394"/>
              <a:gd name="connsiteY805" fmla="*/ 218217 h 1377394"/>
              <a:gd name="connsiteX806" fmla="*/ 795861 w 1428394"/>
              <a:gd name="connsiteY806" fmla="*/ 222164 h 1377394"/>
              <a:gd name="connsiteX807" fmla="*/ 800966 w 1428394"/>
              <a:gd name="connsiteY807" fmla="*/ 227896 h 1377394"/>
              <a:gd name="connsiteX808" fmla="*/ 831083 w 1428394"/>
              <a:gd name="connsiteY808" fmla="*/ 237192 h 1377394"/>
              <a:gd name="connsiteX809" fmla="*/ 889595 w 1428394"/>
              <a:gd name="connsiteY809" fmla="*/ 259477 h 1377394"/>
              <a:gd name="connsiteX810" fmla="*/ 953084 w 1428394"/>
              <a:gd name="connsiteY810" fmla="*/ 265016 h 1377394"/>
              <a:gd name="connsiteX811" fmla="*/ 920095 w 1428394"/>
              <a:gd name="connsiteY811" fmla="*/ 266608 h 1377394"/>
              <a:gd name="connsiteX812" fmla="*/ 908483 w 1428394"/>
              <a:gd name="connsiteY812" fmla="*/ 269092 h 1377394"/>
              <a:gd name="connsiteX813" fmla="*/ 914672 w 1428394"/>
              <a:gd name="connsiteY813" fmla="*/ 275142 h 1377394"/>
              <a:gd name="connsiteX814" fmla="*/ 938663 w 1428394"/>
              <a:gd name="connsiteY814" fmla="*/ 287047 h 1377394"/>
              <a:gd name="connsiteX815" fmla="*/ 970887 w 1428394"/>
              <a:gd name="connsiteY815" fmla="*/ 273548 h 1377394"/>
              <a:gd name="connsiteX816" fmla="*/ 1031887 w 1428394"/>
              <a:gd name="connsiteY816" fmla="*/ 259413 h 1377394"/>
              <a:gd name="connsiteX817" fmla="*/ 973439 w 1428394"/>
              <a:gd name="connsiteY817" fmla="*/ 290294 h 1377394"/>
              <a:gd name="connsiteX818" fmla="*/ 1110694 w 1428394"/>
              <a:gd name="connsiteY818" fmla="*/ 287684 h 1377394"/>
              <a:gd name="connsiteX819" fmla="*/ 1171695 w 1428394"/>
              <a:gd name="connsiteY819" fmla="*/ 297297 h 1377394"/>
              <a:gd name="connsiteX820" fmla="*/ 1042101 w 1428394"/>
              <a:gd name="connsiteY820" fmla="*/ 303602 h 1377394"/>
              <a:gd name="connsiteX821" fmla="*/ 965850 w 1428394"/>
              <a:gd name="connsiteY821" fmla="*/ 308568 h 1377394"/>
              <a:gd name="connsiteX822" fmla="*/ 1016642 w 1428394"/>
              <a:gd name="connsiteY822" fmla="*/ 312962 h 1377394"/>
              <a:gd name="connsiteX823" fmla="*/ 1047142 w 1428394"/>
              <a:gd name="connsiteY823" fmla="*/ 317483 h 1377394"/>
              <a:gd name="connsiteX824" fmla="*/ 1151341 w 1428394"/>
              <a:gd name="connsiteY824" fmla="*/ 354731 h 1377394"/>
              <a:gd name="connsiteX825" fmla="*/ 1214892 w 1428394"/>
              <a:gd name="connsiteY825" fmla="*/ 384466 h 1377394"/>
              <a:gd name="connsiteX826" fmla="*/ 1161550 w 1428394"/>
              <a:gd name="connsiteY826" fmla="*/ 371732 h 1377394"/>
              <a:gd name="connsiteX827" fmla="*/ 1070049 w 1428394"/>
              <a:gd name="connsiteY827" fmla="*/ 346454 h 1377394"/>
              <a:gd name="connsiteX828" fmla="*/ 993799 w 1428394"/>
              <a:gd name="connsiteY828" fmla="*/ 319839 h 1377394"/>
              <a:gd name="connsiteX829" fmla="*/ 1021746 w 1428394"/>
              <a:gd name="connsiteY829" fmla="*/ 332445 h 1377394"/>
              <a:gd name="connsiteX830" fmla="*/ 986141 w 1428394"/>
              <a:gd name="connsiteY830" fmla="*/ 326843 h 1377394"/>
              <a:gd name="connsiteX831" fmla="*/ 1010388 w 1428394"/>
              <a:gd name="connsiteY831" fmla="*/ 343716 h 1377394"/>
              <a:gd name="connsiteX832" fmla="*/ 1070049 w 1428394"/>
              <a:gd name="connsiteY832" fmla="*/ 435087 h 1377394"/>
              <a:gd name="connsiteX833" fmla="*/ 1025895 w 1428394"/>
              <a:gd name="connsiteY833" fmla="*/ 397138 h 1377394"/>
              <a:gd name="connsiteX834" fmla="*/ 963490 w 1428394"/>
              <a:gd name="connsiteY834" fmla="*/ 349320 h 1377394"/>
              <a:gd name="connsiteX835" fmla="*/ 952004 w 1428394"/>
              <a:gd name="connsiteY835" fmla="*/ 333847 h 1377394"/>
              <a:gd name="connsiteX836" fmla="*/ 944156 w 1428394"/>
              <a:gd name="connsiteY836" fmla="*/ 320921 h 1377394"/>
              <a:gd name="connsiteX837" fmla="*/ 887047 w 1428394"/>
              <a:gd name="connsiteY837" fmla="*/ 308568 h 1377394"/>
              <a:gd name="connsiteX838" fmla="*/ 968339 w 1428394"/>
              <a:gd name="connsiteY838" fmla="*/ 370395 h 1377394"/>
              <a:gd name="connsiteX839" fmla="*/ 930246 w 1428394"/>
              <a:gd name="connsiteY839" fmla="*/ 353839 h 1377394"/>
              <a:gd name="connsiteX840" fmla="*/ 861652 w 1428394"/>
              <a:gd name="connsiteY840" fmla="*/ 323977 h 1377394"/>
              <a:gd name="connsiteX841" fmla="*/ 830195 w 1428394"/>
              <a:gd name="connsiteY841" fmla="*/ 304556 h 1377394"/>
              <a:gd name="connsiteX842" fmla="*/ 792995 w 1428394"/>
              <a:gd name="connsiteY842" fmla="*/ 301563 h 1377394"/>
              <a:gd name="connsiteX843" fmla="*/ 815837 w 1428394"/>
              <a:gd name="connsiteY843" fmla="*/ 340913 h 1377394"/>
              <a:gd name="connsiteX844" fmla="*/ 777872 w 1428394"/>
              <a:gd name="connsiteY844" fmla="*/ 314807 h 1377394"/>
              <a:gd name="connsiteX845" fmla="*/ 771109 w 1428394"/>
              <a:gd name="connsiteY845" fmla="*/ 319837 h 1377394"/>
              <a:gd name="connsiteX846" fmla="*/ 763580 w 1428394"/>
              <a:gd name="connsiteY846" fmla="*/ 338112 h 1377394"/>
              <a:gd name="connsiteX847" fmla="*/ 787764 w 1428394"/>
              <a:gd name="connsiteY847" fmla="*/ 354413 h 1377394"/>
              <a:gd name="connsiteX848" fmla="*/ 818392 w 1428394"/>
              <a:gd name="connsiteY848" fmla="*/ 377462 h 1377394"/>
              <a:gd name="connsiteX849" fmla="*/ 780299 w 1428394"/>
              <a:gd name="connsiteY849" fmla="*/ 364281 h 1377394"/>
              <a:gd name="connsiteX850" fmla="*/ 763836 w 1428394"/>
              <a:gd name="connsiteY850" fmla="*/ 360717 h 1377394"/>
              <a:gd name="connsiteX851" fmla="*/ 756625 w 1428394"/>
              <a:gd name="connsiteY851" fmla="*/ 375998 h 1377394"/>
              <a:gd name="connsiteX852" fmla="*/ 749288 w 1428394"/>
              <a:gd name="connsiteY852" fmla="*/ 409744 h 1377394"/>
              <a:gd name="connsiteX853" fmla="*/ 751456 w 1428394"/>
              <a:gd name="connsiteY853" fmla="*/ 420887 h 1377394"/>
              <a:gd name="connsiteX854" fmla="*/ 772641 w 1428394"/>
              <a:gd name="connsiteY854" fmla="*/ 408343 h 1377394"/>
              <a:gd name="connsiteX855" fmla="*/ 790444 w 1428394"/>
              <a:gd name="connsiteY855" fmla="*/ 412036 h 1377394"/>
              <a:gd name="connsiteX856" fmla="*/ 833642 w 1428394"/>
              <a:gd name="connsiteY856" fmla="*/ 402740 h 1377394"/>
              <a:gd name="connsiteX857" fmla="*/ 766324 w 1428394"/>
              <a:gd name="connsiteY857" fmla="*/ 424007 h 1377394"/>
              <a:gd name="connsiteX858" fmla="*/ 748012 w 1428394"/>
              <a:gd name="connsiteY858" fmla="*/ 432474 h 1377394"/>
              <a:gd name="connsiteX859" fmla="*/ 762560 w 1428394"/>
              <a:gd name="connsiteY859" fmla="*/ 445145 h 1377394"/>
              <a:gd name="connsiteX860" fmla="*/ 795549 w 1428394"/>
              <a:gd name="connsiteY860" fmla="*/ 468767 h 1377394"/>
              <a:gd name="connsiteX861" fmla="*/ 759945 w 1428394"/>
              <a:gd name="connsiteY861" fmla="*/ 457562 h 1377394"/>
              <a:gd name="connsiteX862" fmla="*/ 745077 w 1428394"/>
              <a:gd name="connsiteY862" fmla="*/ 455016 h 1377394"/>
              <a:gd name="connsiteX863" fmla="*/ 741121 w 1428394"/>
              <a:gd name="connsiteY863" fmla="*/ 461764 h 1377394"/>
              <a:gd name="connsiteX864" fmla="*/ 737165 w 1428394"/>
              <a:gd name="connsiteY864" fmla="*/ 481439 h 1377394"/>
              <a:gd name="connsiteX865" fmla="*/ 735250 w 1428394"/>
              <a:gd name="connsiteY865" fmla="*/ 515184 h 1377394"/>
              <a:gd name="connsiteX866" fmla="*/ 712917 w 1428394"/>
              <a:gd name="connsiteY866" fmla="*/ 553132 h 1377394"/>
              <a:gd name="connsiteX867" fmla="*/ 711450 w 1428394"/>
              <a:gd name="connsiteY867" fmla="*/ 568350 h 1377394"/>
              <a:gd name="connsiteX868" fmla="*/ 751903 w 1428394"/>
              <a:gd name="connsiteY868" fmla="*/ 579938 h 1377394"/>
              <a:gd name="connsiteX869" fmla="*/ 780299 w 1428394"/>
              <a:gd name="connsiteY869" fmla="*/ 595283 h 1377394"/>
              <a:gd name="connsiteX870" fmla="*/ 790445 w 1428394"/>
              <a:gd name="connsiteY870" fmla="*/ 526389 h 1377394"/>
              <a:gd name="connsiteX871" fmla="*/ 800909 w 1428394"/>
              <a:gd name="connsiteY871" fmla="*/ 548866 h 1377394"/>
              <a:gd name="connsiteX872" fmla="*/ 795549 w 1428394"/>
              <a:gd name="connsiteY872" fmla="*/ 596686 h 1377394"/>
              <a:gd name="connsiteX873" fmla="*/ 818392 w 1428394"/>
              <a:gd name="connsiteY873" fmla="*/ 589617 h 1377394"/>
              <a:gd name="connsiteX874" fmla="*/ 831089 w 1428394"/>
              <a:gd name="connsiteY874" fmla="*/ 595284 h 1377394"/>
              <a:gd name="connsiteX875" fmla="*/ 800589 w 1428394"/>
              <a:gd name="connsiteY875" fmla="*/ 599486 h 1377394"/>
              <a:gd name="connsiteX876" fmla="*/ 855337 w 1428394"/>
              <a:gd name="connsiteY876" fmla="*/ 619797 h 1377394"/>
              <a:gd name="connsiteX877" fmla="*/ 892090 w 1428394"/>
              <a:gd name="connsiteY877" fmla="*/ 641319 h 1377394"/>
              <a:gd name="connsiteX878" fmla="*/ 958195 w 1428394"/>
              <a:gd name="connsiteY878" fmla="*/ 651188 h 1377394"/>
              <a:gd name="connsiteX879" fmla="*/ 1024301 w 1428394"/>
              <a:gd name="connsiteY879" fmla="*/ 667935 h 1377394"/>
              <a:gd name="connsiteX880" fmla="*/ 1056396 w 1428394"/>
              <a:gd name="connsiteY880" fmla="*/ 683853 h 1377394"/>
              <a:gd name="connsiteX881" fmla="*/ 1081281 w 1428394"/>
              <a:gd name="connsiteY881" fmla="*/ 705756 h 1377394"/>
              <a:gd name="connsiteX882" fmla="*/ 1110695 w 1428394"/>
              <a:gd name="connsiteY882" fmla="*/ 697289 h 1377394"/>
              <a:gd name="connsiteX883" fmla="*/ 1166591 w 1428394"/>
              <a:gd name="connsiteY883" fmla="*/ 687991 h 1377394"/>
              <a:gd name="connsiteX884" fmla="*/ 1131051 w 1428394"/>
              <a:gd name="connsiteY884" fmla="*/ 702064 h 1377394"/>
              <a:gd name="connsiteX885" fmla="*/ 1253052 w 1428394"/>
              <a:gd name="connsiteY885" fmla="*/ 703464 h 1377394"/>
              <a:gd name="connsiteX886" fmla="*/ 1253052 w 1428394"/>
              <a:gd name="connsiteY886" fmla="*/ 706266 h 1377394"/>
              <a:gd name="connsiteX887" fmla="*/ 1153895 w 1428394"/>
              <a:gd name="connsiteY887" fmla="*/ 716136 h 1377394"/>
              <a:gd name="connsiteX888" fmla="*/ 1235187 w 1428394"/>
              <a:gd name="connsiteY888" fmla="*/ 752683 h 1377394"/>
              <a:gd name="connsiteX889" fmla="*/ 1254456 w 1428394"/>
              <a:gd name="connsiteY889" fmla="*/ 769237 h 1377394"/>
              <a:gd name="connsiteX890" fmla="*/ 1225104 w 1428394"/>
              <a:gd name="connsiteY890" fmla="*/ 764080 h 1377394"/>
              <a:gd name="connsiteX891" fmla="*/ 1141197 w 1428394"/>
              <a:gd name="connsiteY891" fmla="*/ 740013 h 1377394"/>
              <a:gd name="connsiteX892" fmla="*/ 1161488 w 1428394"/>
              <a:gd name="connsiteY892" fmla="*/ 765289 h 1377394"/>
              <a:gd name="connsiteX893" fmla="*/ 1171186 w 1428394"/>
              <a:gd name="connsiteY893" fmla="*/ 775923 h 1377394"/>
              <a:gd name="connsiteX894" fmla="*/ 1192242 w 1428394"/>
              <a:gd name="connsiteY894" fmla="*/ 766308 h 1377394"/>
              <a:gd name="connsiteX895" fmla="*/ 1181842 w 1428394"/>
              <a:gd name="connsiteY895" fmla="*/ 779361 h 1377394"/>
              <a:gd name="connsiteX896" fmla="*/ 1212343 w 1428394"/>
              <a:gd name="connsiteY896" fmla="*/ 772356 h 1377394"/>
              <a:gd name="connsiteX897" fmla="*/ 1180247 w 1428394"/>
              <a:gd name="connsiteY897" fmla="*/ 789357 h 1377394"/>
              <a:gd name="connsiteX898" fmla="*/ 1212343 w 1428394"/>
              <a:gd name="connsiteY898" fmla="*/ 790503 h 1377394"/>
              <a:gd name="connsiteX899" fmla="*/ 1288592 w 1428394"/>
              <a:gd name="connsiteY899" fmla="*/ 789038 h 1377394"/>
              <a:gd name="connsiteX900" fmla="*/ 1324197 w 1428394"/>
              <a:gd name="connsiteY900" fmla="*/ 793433 h 1377394"/>
              <a:gd name="connsiteX901" fmla="*/ 1214894 w 1428394"/>
              <a:gd name="connsiteY901" fmla="*/ 808396 h 1377394"/>
              <a:gd name="connsiteX902" fmla="*/ 1180885 w 1428394"/>
              <a:gd name="connsiteY902" fmla="*/ 812724 h 1377394"/>
              <a:gd name="connsiteX903" fmla="*/ 1189817 w 1428394"/>
              <a:gd name="connsiteY903" fmla="*/ 823867 h 1377394"/>
              <a:gd name="connsiteX904" fmla="*/ 1209853 w 1428394"/>
              <a:gd name="connsiteY904" fmla="*/ 819856 h 1377394"/>
              <a:gd name="connsiteX905" fmla="*/ 1250498 w 1428394"/>
              <a:gd name="connsiteY905" fmla="*/ 810178 h 1377394"/>
              <a:gd name="connsiteX906" fmla="*/ 1385196 w 1428394"/>
              <a:gd name="connsiteY906" fmla="*/ 806485 h 1377394"/>
              <a:gd name="connsiteX907" fmla="*/ 1428394 w 1428394"/>
              <a:gd name="connsiteY907" fmla="*/ 813107 h 1377394"/>
              <a:gd name="connsiteX908" fmla="*/ 1364843 w 1428394"/>
              <a:gd name="connsiteY908" fmla="*/ 815654 h 1377394"/>
              <a:gd name="connsiteX909" fmla="*/ 1258092 w 1428394"/>
              <a:gd name="connsiteY909" fmla="*/ 827179 h 1377394"/>
              <a:gd name="connsiteX910" fmla="*/ 1298802 w 1428394"/>
              <a:gd name="connsiteY910" fmla="*/ 836347 h 1377394"/>
              <a:gd name="connsiteX911" fmla="*/ 1364843 w 1428394"/>
              <a:gd name="connsiteY911" fmla="*/ 856659 h 1377394"/>
              <a:gd name="connsiteX912" fmla="*/ 1258092 w 1428394"/>
              <a:gd name="connsiteY912" fmla="*/ 846980 h 1377394"/>
              <a:gd name="connsiteX913" fmla="*/ 1227591 w 1428394"/>
              <a:gd name="connsiteY913" fmla="*/ 840803 h 1377394"/>
              <a:gd name="connsiteX914" fmla="*/ 1207939 w 1428394"/>
              <a:gd name="connsiteY914" fmla="*/ 836475 h 1377394"/>
              <a:gd name="connsiteX915" fmla="*/ 1204685 w 1428394"/>
              <a:gd name="connsiteY915" fmla="*/ 844052 h 1377394"/>
              <a:gd name="connsiteX916" fmla="*/ 1223253 w 1428394"/>
              <a:gd name="connsiteY916" fmla="*/ 862198 h 1377394"/>
              <a:gd name="connsiteX917" fmla="*/ 1280998 w 1428394"/>
              <a:gd name="connsiteY917" fmla="*/ 877735 h 1377394"/>
              <a:gd name="connsiteX918" fmla="*/ 1222550 w 1428394"/>
              <a:gd name="connsiteY918" fmla="*/ 870731 h 1377394"/>
              <a:gd name="connsiteX919" fmla="*/ 1268300 w 1428394"/>
              <a:gd name="connsiteY919" fmla="*/ 891743 h 1377394"/>
              <a:gd name="connsiteX920" fmla="*/ 1324196 w 1428394"/>
              <a:gd name="connsiteY920" fmla="*/ 929755 h 1377394"/>
              <a:gd name="connsiteX921" fmla="*/ 1245967 w 1428394"/>
              <a:gd name="connsiteY921" fmla="*/ 903268 h 1377394"/>
              <a:gd name="connsiteX922" fmla="*/ 1236716 w 1428394"/>
              <a:gd name="connsiteY922" fmla="*/ 915491 h 1377394"/>
              <a:gd name="connsiteX923" fmla="*/ 1225740 w 1428394"/>
              <a:gd name="connsiteY923" fmla="*/ 908616 h 1377394"/>
              <a:gd name="connsiteX924" fmla="*/ 1202195 w 1428394"/>
              <a:gd name="connsiteY924" fmla="*/ 886203 h 1377394"/>
              <a:gd name="connsiteX925" fmla="*/ 1195368 w 1428394"/>
              <a:gd name="connsiteY925" fmla="*/ 914282 h 1377394"/>
              <a:gd name="connsiteX926" fmla="*/ 1171696 w 1428394"/>
              <a:gd name="connsiteY926" fmla="*/ 964901 h 1377394"/>
              <a:gd name="connsiteX927" fmla="*/ 1166591 w 1428394"/>
              <a:gd name="connsiteY927" fmla="*/ 910079 h 1377394"/>
              <a:gd name="connsiteX928" fmla="*/ 1167038 w 1428394"/>
              <a:gd name="connsiteY928" fmla="*/ 888748 h 1377394"/>
              <a:gd name="connsiteX929" fmla="*/ 1151341 w 1428394"/>
              <a:gd name="connsiteY929" fmla="*/ 892123 h 1377394"/>
              <a:gd name="connsiteX930" fmla="*/ 1121861 w 1428394"/>
              <a:gd name="connsiteY930" fmla="*/ 910207 h 1377394"/>
              <a:gd name="connsiteX931" fmla="*/ 1118478 w 1428394"/>
              <a:gd name="connsiteY931" fmla="*/ 948029 h 1377394"/>
              <a:gd name="connsiteX932" fmla="*/ 1115799 w 1428394"/>
              <a:gd name="connsiteY932" fmla="*/ 963501 h 1377394"/>
              <a:gd name="connsiteX933" fmla="*/ 1096720 w 1428394"/>
              <a:gd name="connsiteY933" fmla="*/ 936759 h 1377394"/>
              <a:gd name="connsiteX934" fmla="*/ 1086383 w 1428394"/>
              <a:gd name="connsiteY934" fmla="*/ 924408 h 1377394"/>
              <a:gd name="connsiteX935" fmla="*/ 1062391 w 1428394"/>
              <a:gd name="connsiteY935" fmla="*/ 929819 h 1377394"/>
              <a:gd name="connsiteX936" fmla="*/ 1023979 w 1428394"/>
              <a:gd name="connsiteY936" fmla="*/ 968467 h 1377394"/>
              <a:gd name="connsiteX937" fmla="*/ 1044333 w 1428394"/>
              <a:gd name="connsiteY937" fmla="*/ 962800 h 1377394"/>
              <a:gd name="connsiteX938" fmla="*/ 1082746 w 1428394"/>
              <a:gd name="connsiteY938" fmla="*/ 932556 h 1377394"/>
              <a:gd name="connsiteX939" fmla="*/ 1059838 w 1428394"/>
              <a:gd name="connsiteY939" fmla="*/ 962100 h 1377394"/>
              <a:gd name="connsiteX940" fmla="*/ 1082746 w 1428394"/>
              <a:gd name="connsiteY940" fmla="*/ 959235 h 1377394"/>
              <a:gd name="connsiteX941" fmla="*/ 1070047 w 1428394"/>
              <a:gd name="connsiteY941" fmla="*/ 964901 h 1377394"/>
              <a:gd name="connsiteX942" fmla="*/ 1092891 w 1428394"/>
              <a:gd name="connsiteY942" fmla="*/ 966302 h 1377394"/>
              <a:gd name="connsiteX943" fmla="*/ 1092891 w 1428394"/>
              <a:gd name="connsiteY943" fmla="*/ 969104 h 1377394"/>
              <a:gd name="connsiteX944" fmla="*/ 1031890 w 1428394"/>
              <a:gd name="connsiteY944" fmla="*/ 976108 h 1377394"/>
              <a:gd name="connsiteX945" fmla="*/ 1131047 w 1428394"/>
              <a:gd name="connsiteY945" fmla="*/ 989161 h 1377394"/>
              <a:gd name="connsiteX946" fmla="*/ 1174245 w 1428394"/>
              <a:gd name="connsiteY946" fmla="*/ 997184 h 1377394"/>
              <a:gd name="connsiteX947" fmla="*/ 1042099 w 1428394"/>
              <a:gd name="connsiteY947" fmla="*/ 992981 h 1377394"/>
              <a:gd name="connsiteX948" fmla="*/ 1003559 w 1428394"/>
              <a:gd name="connsiteY948" fmla="*/ 1005461 h 1377394"/>
              <a:gd name="connsiteX949" fmla="*/ 1031890 w 1428394"/>
              <a:gd name="connsiteY949" fmla="*/ 1019850 h 1377394"/>
              <a:gd name="connsiteX950" fmla="*/ 1090337 w 1428394"/>
              <a:gd name="connsiteY950" fmla="*/ 1053406 h 1377394"/>
              <a:gd name="connsiteX951" fmla="*/ 998836 w 1428394"/>
              <a:gd name="connsiteY951" fmla="*/ 1026726 h 1377394"/>
              <a:gd name="connsiteX952" fmla="*/ 1005664 w 1428394"/>
              <a:gd name="connsiteY952" fmla="*/ 1078748 h 1377394"/>
              <a:gd name="connsiteX953" fmla="*/ 993796 w 1428394"/>
              <a:gd name="connsiteY953" fmla="*/ 1120899 h 1377394"/>
              <a:gd name="connsiteX954" fmla="*/ 1044588 w 1428394"/>
              <a:gd name="connsiteY954" fmla="*/ 1097785 h 1377394"/>
              <a:gd name="connsiteX955" fmla="*/ 1100547 w 1428394"/>
              <a:gd name="connsiteY955" fmla="*/ 1077284 h 1377394"/>
              <a:gd name="connsiteX956" fmla="*/ 1039546 w 1428394"/>
              <a:gd name="connsiteY956" fmla="*/ 1122301 h 1377394"/>
              <a:gd name="connsiteX957" fmla="*/ 1189499 w 1428394"/>
              <a:gd name="connsiteY957" fmla="*/ 1113833 h 1377394"/>
              <a:gd name="connsiteX958" fmla="*/ 1255603 w 1428394"/>
              <a:gd name="connsiteY958" fmla="*/ 1119500 h 1377394"/>
              <a:gd name="connsiteX959" fmla="*/ 1181842 w 1428394"/>
              <a:gd name="connsiteY959" fmla="*/ 1126122 h 1377394"/>
              <a:gd name="connsiteX960" fmla="*/ 1072603 w 1428394"/>
              <a:gd name="connsiteY960" fmla="*/ 1135928 h 1377394"/>
              <a:gd name="connsiteX961" fmla="*/ 1031894 w 1428394"/>
              <a:gd name="connsiteY961" fmla="*/ 1136054 h 1377394"/>
              <a:gd name="connsiteX962" fmla="*/ 1006498 w 1428394"/>
              <a:gd name="connsiteY962" fmla="*/ 1137774 h 1377394"/>
              <a:gd name="connsiteX963" fmla="*/ 1110697 w 1428394"/>
              <a:gd name="connsiteY963" fmla="*/ 1151781 h 1377394"/>
              <a:gd name="connsiteX964" fmla="*/ 1014091 w 1428394"/>
              <a:gd name="connsiteY964" fmla="*/ 1149935 h 1377394"/>
              <a:gd name="connsiteX965" fmla="*/ 975998 w 1428394"/>
              <a:gd name="connsiteY965" fmla="*/ 1148980 h 1377394"/>
              <a:gd name="connsiteX966" fmla="*/ 1085301 w 1428394"/>
              <a:gd name="connsiteY966" fmla="*/ 1165600 h 1377394"/>
              <a:gd name="connsiteX967" fmla="*/ 1113248 w 1428394"/>
              <a:gd name="connsiteY967" fmla="*/ 1175660 h 1377394"/>
              <a:gd name="connsiteX968" fmla="*/ 993801 w 1428394"/>
              <a:gd name="connsiteY968" fmla="*/ 1167063 h 1377394"/>
              <a:gd name="connsiteX969" fmla="*/ 968342 w 1428394"/>
              <a:gd name="connsiteY969" fmla="*/ 1162224 h 1377394"/>
              <a:gd name="connsiteX970" fmla="*/ 951369 w 1428394"/>
              <a:gd name="connsiteY970" fmla="*/ 1158531 h 1377394"/>
              <a:gd name="connsiteX971" fmla="*/ 937714 w 1428394"/>
              <a:gd name="connsiteY971" fmla="*/ 1164453 h 1377394"/>
              <a:gd name="connsiteX972" fmla="*/ 909893 w 1428394"/>
              <a:gd name="connsiteY972" fmla="*/ 1182728 h 1377394"/>
              <a:gd name="connsiteX973" fmla="*/ 937840 w 1428394"/>
              <a:gd name="connsiteY973" fmla="*/ 1177124 h 1377394"/>
              <a:gd name="connsiteX974" fmla="*/ 921186 w 1428394"/>
              <a:gd name="connsiteY974" fmla="*/ 1184319 h 1377394"/>
              <a:gd name="connsiteX975" fmla="*/ 930310 w 1428394"/>
              <a:gd name="connsiteY975" fmla="*/ 1188775 h 1377394"/>
              <a:gd name="connsiteX976" fmla="*/ 970892 w 1428394"/>
              <a:gd name="connsiteY976" fmla="*/ 1192532 h 1377394"/>
              <a:gd name="connsiteX977" fmla="*/ 932799 w 1428394"/>
              <a:gd name="connsiteY977" fmla="*/ 1192087 h 1377394"/>
              <a:gd name="connsiteX978" fmla="*/ 885836 w 1428394"/>
              <a:gd name="connsiteY978" fmla="*/ 1193233 h 1377394"/>
              <a:gd name="connsiteX979" fmla="*/ 883540 w 1428394"/>
              <a:gd name="connsiteY979" fmla="*/ 1203803 h 1377394"/>
              <a:gd name="connsiteX980" fmla="*/ 878242 w 1428394"/>
              <a:gd name="connsiteY980" fmla="*/ 1213609 h 1377394"/>
              <a:gd name="connsiteX981" fmla="*/ 831089 w 1428394"/>
              <a:gd name="connsiteY981" fmla="*/ 1320451 h 1377394"/>
              <a:gd name="connsiteX982" fmla="*/ 843851 w 1428394"/>
              <a:gd name="connsiteY982" fmla="*/ 1319049 h 1377394"/>
              <a:gd name="connsiteX983" fmla="*/ 825346 w 1428394"/>
              <a:gd name="connsiteY983" fmla="*/ 1334522 h 1377394"/>
              <a:gd name="connsiteX984" fmla="*/ 806076 w 1428394"/>
              <a:gd name="connsiteY984" fmla="*/ 1370877 h 1377394"/>
              <a:gd name="connsiteX985" fmla="*/ 782339 w 1428394"/>
              <a:gd name="connsiteY985" fmla="*/ 1375652 h 1377394"/>
              <a:gd name="connsiteX986" fmla="*/ 786613 w 1428394"/>
              <a:gd name="connsiteY986" fmla="*/ 1359794 h 1377394"/>
              <a:gd name="connsiteX987" fmla="*/ 806586 w 1428394"/>
              <a:gd name="connsiteY987" fmla="*/ 1313509 h 1377394"/>
              <a:gd name="connsiteX988" fmla="*/ 805628 w 1428394"/>
              <a:gd name="connsiteY988" fmla="*/ 1311726 h 1377394"/>
              <a:gd name="connsiteX989" fmla="*/ 805884 w 1428394"/>
              <a:gd name="connsiteY989" fmla="*/ 1310962 h 1377394"/>
              <a:gd name="connsiteX990" fmla="*/ 804991 w 1428394"/>
              <a:gd name="connsiteY990" fmla="*/ 1310581 h 1377394"/>
              <a:gd name="connsiteX991" fmla="*/ 790442 w 1428394"/>
              <a:gd name="connsiteY991" fmla="*/ 1303704 h 1377394"/>
              <a:gd name="connsiteX992" fmla="*/ 778956 w 1428394"/>
              <a:gd name="connsiteY992" fmla="*/ 1299948 h 1377394"/>
              <a:gd name="connsiteX993" fmla="*/ 775192 w 1428394"/>
              <a:gd name="connsiteY993" fmla="*/ 1298420 h 1377394"/>
              <a:gd name="connsiteX994" fmla="*/ 766833 w 1428394"/>
              <a:gd name="connsiteY994" fmla="*/ 1296000 h 1377394"/>
              <a:gd name="connsiteX995" fmla="*/ 737098 w 1428394"/>
              <a:gd name="connsiteY995" fmla="*/ 1287149 h 1377394"/>
              <a:gd name="connsiteX996" fmla="*/ 698941 w 1428394"/>
              <a:gd name="connsiteY996" fmla="*/ 1276197 h 1377394"/>
              <a:gd name="connsiteX997" fmla="*/ 688924 w 1428394"/>
              <a:gd name="connsiteY997" fmla="*/ 1273460 h 1377394"/>
              <a:gd name="connsiteX998" fmla="*/ 681139 w 1428394"/>
              <a:gd name="connsiteY998" fmla="*/ 1271231 h 1377394"/>
              <a:gd name="connsiteX999" fmla="*/ 681906 w 1428394"/>
              <a:gd name="connsiteY999" fmla="*/ 1273268 h 1377394"/>
              <a:gd name="connsiteX1000" fmla="*/ 682034 w 1428394"/>
              <a:gd name="connsiteY1000" fmla="*/ 1278298 h 1377394"/>
              <a:gd name="connsiteX1001" fmla="*/ 679417 w 1428394"/>
              <a:gd name="connsiteY1001" fmla="*/ 1300775 h 1377394"/>
              <a:gd name="connsiteX1002" fmla="*/ 684202 w 1428394"/>
              <a:gd name="connsiteY1002" fmla="*/ 1351333 h 1377394"/>
              <a:gd name="connsiteX1003" fmla="*/ 686945 w 1428394"/>
              <a:gd name="connsiteY1003" fmla="*/ 1373298 h 1377394"/>
              <a:gd name="connsiteX1004" fmla="*/ 640685 w 1428394"/>
              <a:gd name="connsiteY1004" fmla="*/ 1375020 h 1377394"/>
              <a:gd name="connsiteX1005" fmla="*/ 628243 w 1428394"/>
              <a:gd name="connsiteY1005" fmla="*/ 1355598 h 1377394"/>
              <a:gd name="connsiteX1006" fmla="*/ 611333 w 1428394"/>
              <a:gd name="connsiteY1006" fmla="*/ 1328855 h 1377394"/>
              <a:gd name="connsiteX1007" fmla="*/ 587085 w 1428394"/>
              <a:gd name="connsiteY1007" fmla="*/ 1289504 h 1377394"/>
              <a:gd name="connsiteX1008" fmla="*/ 593084 w 1428394"/>
              <a:gd name="connsiteY1008" fmla="*/ 1333121 h 1377394"/>
              <a:gd name="connsiteX1009" fmla="*/ 603612 w 1428394"/>
              <a:gd name="connsiteY1009" fmla="*/ 1354198 h 1377394"/>
              <a:gd name="connsiteX1010" fmla="*/ 599082 w 1428394"/>
              <a:gd name="connsiteY1010" fmla="*/ 1364004 h 1377394"/>
              <a:gd name="connsiteX1011" fmla="*/ 595444 w 1428394"/>
              <a:gd name="connsiteY1011" fmla="*/ 1374254 h 1377394"/>
              <a:gd name="connsiteX1012" fmla="*/ 573367 w 1428394"/>
              <a:gd name="connsiteY1012" fmla="*/ 1374254 h 1377394"/>
              <a:gd name="connsiteX1013" fmla="*/ 566413 w 1428394"/>
              <a:gd name="connsiteY1013" fmla="*/ 1359794 h 1377394"/>
              <a:gd name="connsiteX1014" fmla="*/ 548994 w 1428394"/>
              <a:gd name="connsiteY1014" fmla="*/ 1337323 h 1377394"/>
              <a:gd name="connsiteX1015" fmla="*/ 563924 w 1428394"/>
              <a:gd name="connsiteY1015" fmla="*/ 1342352 h 1377394"/>
              <a:gd name="connsiteX1016" fmla="*/ 564562 w 1428394"/>
              <a:gd name="connsiteY1016" fmla="*/ 1323250 h 1377394"/>
              <a:gd name="connsiteX1017" fmla="*/ 561690 w 1428394"/>
              <a:gd name="connsiteY1017" fmla="*/ 1283900 h 1377394"/>
              <a:gd name="connsiteX1018" fmla="*/ 555055 w 1428394"/>
              <a:gd name="connsiteY1018" fmla="*/ 1260023 h 1377394"/>
              <a:gd name="connsiteX1019" fmla="*/ 503242 w 1428394"/>
              <a:gd name="connsiteY1019" fmla="*/ 1235064 h 1377394"/>
              <a:gd name="connsiteX1020" fmla="*/ 470191 w 1428394"/>
              <a:gd name="connsiteY1020" fmla="*/ 1234108 h 1377394"/>
              <a:gd name="connsiteX1021" fmla="*/ 432097 w 1428394"/>
              <a:gd name="connsiteY1021" fmla="*/ 1233025 h 1377394"/>
              <a:gd name="connsiteX1022" fmla="*/ 401597 w 1428394"/>
              <a:gd name="connsiteY1022" fmla="*/ 1242704 h 1377394"/>
              <a:gd name="connsiteX1023" fmla="*/ 355848 w 1428394"/>
              <a:gd name="connsiteY1023" fmla="*/ 1253083 h 1377394"/>
              <a:gd name="connsiteX1024" fmla="*/ 241439 w 1428394"/>
              <a:gd name="connsiteY1024" fmla="*/ 1265117 h 1377394"/>
              <a:gd name="connsiteX1025" fmla="*/ 172846 w 1428394"/>
              <a:gd name="connsiteY1025" fmla="*/ 1274095 h 1377394"/>
              <a:gd name="connsiteX1026" fmla="*/ 208386 w 1428394"/>
              <a:gd name="connsiteY1026" fmla="*/ 1260531 h 1377394"/>
              <a:gd name="connsiteX1027" fmla="*/ 360894 w 1428394"/>
              <a:gd name="connsiteY1027" fmla="*/ 1226530 h 1377394"/>
              <a:gd name="connsiteX1028" fmla="*/ 388906 w 1428394"/>
              <a:gd name="connsiteY1028" fmla="*/ 1219080 h 1377394"/>
              <a:gd name="connsiteX1029" fmla="*/ 447353 w 1428394"/>
              <a:gd name="connsiteY1029" fmla="*/ 1213605 h 1377394"/>
              <a:gd name="connsiteX1030" fmla="*/ 406644 w 1428394"/>
              <a:gd name="connsiteY1030" fmla="*/ 1198705 h 1377394"/>
              <a:gd name="connsiteX1031" fmla="*/ 345643 w 1428394"/>
              <a:gd name="connsiteY1031" fmla="*/ 1165850 h 1377394"/>
              <a:gd name="connsiteX1032" fmla="*/ 391393 w 1428394"/>
              <a:gd name="connsiteY1032" fmla="*/ 1176228 h 1377394"/>
              <a:gd name="connsiteX1033" fmla="*/ 408558 w 1428394"/>
              <a:gd name="connsiteY1033" fmla="*/ 1177565 h 1377394"/>
              <a:gd name="connsiteX1034" fmla="*/ 388905 w 1428394"/>
              <a:gd name="connsiteY1034" fmla="*/ 1169478 h 1377394"/>
              <a:gd name="connsiteX1035" fmla="*/ 315143 w 1428394"/>
              <a:gd name="connsiteY1035" fmla="*/ 1157445 h 1377394"/>
              <a:gd name="connsiteX1036" fmla="*/ 348195 w 1428394"/>
              <a:gd name="connsiteY1036" fmla="*/ 1154580 h 1377394"/>
              <a:gd name="connsiteX1037" fmla="*/ 419405 w 1428394"/>
              <a:gd name="connsiteY1037" fmla="*/ 1160248 h 1377394"/>
              <a:gd name="connsiteX1038" fmla="*/ 365997 w 1428394"/>
              <a:gd name="connsiteY1038" fmla="*/ 1150377 h 1377394"/>
              <a:gd name="connsiteX1039" fmla="*/ 243996 w 1428394"/>
              <a:gd name="connsiteY1039" fmla="*/ 1143373 h 1377394"/>
              <a:gd name="connsiteX1040" fmla="*/ 279602 w 1428394"/>
              <a:gd name="connsiteY1040" fmla="*/ 1137897 h 1377394"/>
              <a:gd name="connsiteX1041" fmla="*/ 401603 w 1428394"/>
              <a:gd name="connsiteY1041" fmla="*/ 1137771 h 1377394"/>
              <a:gd name="connsiteX1042" fmla="*/ 279602 w 1428394"/>
              <a:gd name="connsiteY1042" fmla="*/ 1087152 h 1377394"/>
              <a:gd name="connsiteX1043" fmla="*/ 312653 w 1428394"/>
              <a:gd name="connsiteY1043" fmla="*/ 1092309 h 1377394"/>
              <a:gd name="connsiteX1044" fmla="*/ 409194 w 1428394"/>
              <a:gd name="connsiteY1044" fmla="*/ 1115931 h 1377394"/>
              <a:gd name="connsiteX1045" fmla="*/ 441162 w 1428394"/>
              <a:gd name="connsiteY1045" fmla="*/ 1130958 h 1377394"/>
              <a:gd name="connsiteX1046" fmla="*/ 455837 w 1428394"/>
              <a:gd name="connsiteY1046" fmla="*/ 1134204 h 1377394"/>
              <a:gd name="connsiteX1047" fmla="*/ 461707 w 1428394"/>
              <a:gd name="connsiteY1047" fmla="*/ 1127901 h 1377394"/>
              <a:gd name="connsiteX1048" fmla="*/ 467195 w 1428394"/>
              <a:gd name="connsiteY1048" fmla="*/ 1108226 h 1377394"/>
              <a:gd name="connsiteX1049" fmla="*/ 478425 w 1428394"/>
              <a:gd name="connsiteY1049" fmla="*/ 1075881 h 1377394"/>
              <a:gd name="connsiteX1050" fmla="*/ 508351 w 1428394"/>
              <a:gd name="connsiteY1050" fmla="*/ 1035131 h 1377394"/>
              <a:gd name="connsiteX1051" fmla="*/ 482893 w 1428394"/>
              <a:gd name="connsiteY1051" fmla="*/ 1043600 h 1377394"/>
              <a:gd name="connsiteX1052" fmla="*/ 522134 w 1428394"/>
              <a:gd name="connsiteY1052" fmla="*/ 1009854 h 1377394"/>
              <a:gd name="connsiteX1053" fmla="*/ 538661 w 1428394"/>
              <a:gd name="connsiteY1053" fmla="*/ 994381 h 1377394"/>
              <a:gd name="connsiteX1054" fmla="*/ 498143 w 1428394"/>
              <a:gd name="connsiteY1054" fmla="*/ 992471 h 1377394"/>
              <a:gd name="connsiteX1055" fmla="*/ 409195 w 1428394"/>
              <a:gd name="connsiteY1055" fmla="*/ 1008070 h 1377394"/>
              <a:gd name="connsiteX1056" fmla="*/ 368550 w 1428394"/>
              <a:gd name="connsiteY1056" fmla="*/ 1015456 h 1377394"/>
              <a:gd name="connsiteX1057" fmla="*/ 396497 w 1428394"/>
              <a:gd name="connsiteY1057" fmla="*/ 1002212 h 1377394"/>
              <a:gd name="connsiteX1058" fmla="*/ 477852 w 1428394"/>
              <a:gd name="connsiteY1058" fmla="*/ 976489 h 1377394"/>
              <a:gd name="connsiteX1059" fmla="*/ 511606 w 1428394"/>
              <a:gd name="connsiteY1059" fmla="*/ 966236 h 1377394"/>
              <a:gd name="connsiteX1060" fmla="*/ 498079 w 1428394"/>
              <a:gd name="connsiteY1060" fmla="*/ 952291 h 1377394"/>
              <a:gd name="connsiteX1061" fmla="*/ 434654 w 1428394"/>
              <a:gd name="connsiteY1061" fmla="*/ 952228 h 1377394"/>
              <a:gd name="connsiteX1062" fmla="*/ 477852 w 1428394"/>
              <a:gd name="connsiteY1062" fmla="*/ 945224 h 1377394"/>
              <a:gd name="connsiteX1063" fmla="*/ 472748 w 1428394"/>
              <a:gd name="connsiteY1063" fmla="*/ 938157 h 1377394"/>
              <a:gd name="connsiteX1064" fmla="*/ 491253 w 1428394"/>
              <a:gd name="connsiteY1064" fmla="*/ 942422 h 1377394"/>
              <a:gd name="connsiteX1065" fmla="*/ 491188 w 1428394"/>
              <a:gd name="connsiteY1065" fmla="*/ 932553 h 1377394"/>
              <a:gd name="connsiteX1066" fmla="*/ 459092 w 1428394"/>
              <a:gd name="connsiteY1066" fmla="*/ 907658 h 1377394"/>
              <a:gd name="connsiteX1067" fmla="*/ 443906 w 1428394"/>
              <a:gd name="connsiteY1067" fmla="*/ 898553 h 1377394"/>
              <a:gd name="connsiteX1068" fmla="*/ 421190 w 1428394"/>
              <a:gd name="connsiteY1068" fmla="*/ 880979 h 1377394"/>
              <a:gd name="connsiteX1069" fmla="*/ 416852 w 1428394"/>
              <a:gd name="connsiteY1069" fmla="*/ 890403 h 1377394"/>
              <a:gd name="connsiteX1070" fmla="*/ 391520 w 1428394"/>
              <a:gd name="connsiteY1070" fmla="*/ 867926 h 1377394"/>
              <a:gd name="connsiteX1071" fmla="*/ 377164 w 1428394"/>
              <a:gd name="connsiteY1071" fmla="*/ 861495 h 1377394"/>
              <a:gd name="connsiteX1072" fmla="*/ 372123 w 1428394"/>
              <a:gd name="connsiteY1072" fmla="*/ 866589 h 1377394"/>
              <a:gd name="connsiteX1073" fmla="*/ 373655 w 1428394"/>
              <a:gd name="connsiteY1073" fmla="*/ 883399 h 1377394"/>
              <a:gd name="connsiteX1074" fmla="*/ 368805 w 1428394"/>
              <a:gd name="connsiteY1074" fmla="*/ 924149 h 1377394"/>
              <a:gd name="connsiteX1075" fmla="*/ 358405 w 1428394"/>
              <a:gd name="connsiteY1075" fmla="*/ 953630 h 1377394"/>
              <a:gd name="connsiteX1076" fmla="*/ 332946 w 1428394"/>
              <a:gd name="connsiteY1076" fmla="*/ 865124 h 1377394"/>
              <a:gd name="connsiteX1077" fmla="*/ 336519 w 1428394"/>
              <a:gd name="connsiteY1077" fmla="*/ 842648 h 1377394"/>
              <a:gd name="connsiteX1078" fmla="*/ 331670 w 1428394"/>
              <a:gd name="connsiteY1078" fmla="*/ 836217 h 1377394"/>
              <a:gd name="connsiteX1079" fmla="*/ 319929 w 1428394"/>
              <a:gd name="connsiteY1079" fmla="*/ 839909 h 1377394"/>
              <a:gd name="connsiteX1080" fmla="*/ 296640 w 1428394"/>
              <a:gd name="connsiteY1080" fmla="*/ 852708 h 1377394"/>
              <a:gd name="connsiteX1081" fmla="*/ 278774 w 1428394"/>
              <a:gd name="connsiteY1081" fmla="*/ 869326 h 1377394"/>
              <a:gd name="connsiteX1082" fmla="*/ 303467 w 1428394"/>
              <a:gd name="connsiteY1082" fmla="*/ 897405 h 1377394"/>
              <a:gd name="connsiteX1083" fmla="*/ 312656 w 1428394"/>
              <a:gd name="connsiteY1083" fmla="*/ 925549 h 1377394"/>
              <a:gd name="connsiteX1084" fmla="*/ 292237 w 1428394"/>
              <a:gd name="connsiteY1084" fmla="*/ 910077 h 1377394"/>
              <a:gd name="connsiteX1085" fmla="*/ 260013 w 1428394"/>
              <a:gd name="connsiteY1085" fmla="*/ 888937 h 1377394"/>
              <a:gd name="connsiteX1086" fmla="*/ 241446 w 1428394"/>
              <a:gd name="connsiteY1086" fmla="*/ 874929 h 1377394"/>
              <a:gd name="connsiteX1087" fmla="*/ 243998 w 1428394"/>
              <a:gd name="connsiteY1087" fmla="*/ 918481 h 1377394"/>
              <a:gd name="connsiteX1088" fmla="*/ 236405 w 1428394"/>
              <a:gd name="connsiteY1088" fmla="*/ 940957 h 1377394"/>
              <a:gd name="connsiteX1089" fmla="*/ 226196 w 1428394"/>
              <a:gd name="connsiteY1089" fmla="*/ 869326 h 1377394"/>
              <a:gd name="connsiteX1090" fmla="*/ 186954 w 1428394"/>
              <a:gd name="connsiteY1090" fmla="*/ 904474 h 1377394"/>
              <a:gd name="connsiteX1091" fmla="*/ 101068 w 1428394"/>
              <a:gd name="connsiteY1091" fmla="*/ 962097 h 1377394"/>
              <a:gd name="connsiteX1092" fmla="*/ 48300 w 1428394"/>
              <a:gd name="connsiteY1092" fmla="*/ 995780 h 1377394"/>
              <a:gd name="connsiteX1093" fmla="*/ 76567 w 1428394"/>
              <a:gd name="connsiteY1093" fmla="*/ 959232 h 1377394"/>
              <a:gd name="connsiteX1094" fmla="*/ 107705 w 1428394"/>
              <a:gd name="connsiteY1094" fmla="*/ 924149 h 1377394"/>
              <a:gd name="connsiteX1095" fmla="*/ 188104 w 1428394"/>
              <a:gd name="connsiteY1095" fmla="*/ 877732 h 1377394"/>
              <a:gd name="connsiteX1096" fmla="*/ 121998 w 1428394"/>
              <a:gd name="connsiteY1096" fmla="*/ 901099 h 1377394"/>
              <a:gd name="connsiteX1097" fmla="*/ 73695 w 1428394"/>
              <a:gd name="connsiteY1097" fmla="*/ 921284 h 1377394"/>
              <a:gd name="connsiteX1098" fmla="*/ 139801 w 1428394"/>
              <a:gd name="connsiteY1098" fmla="*/ 874931 h 1377394"/>
              <a:gd name="connsiteX1099" fmla="*/ 12695 w 1428394"/>
              <a:gd name="connsiteY1099" fmla="*/ 886200 h 1377394"/>
              <a:gd name="connsiteX1100" fmla="*/ 43195 w 1428394"/>
              <a:gd name="connsiteY1100" fmla="*/ 874485 h 1377394"/>
              <a:gd name="connsiteX1101" fmla="*/ 132143 w 1428394"/>
              <a:gd name="connsiteY1101" fmla="*/ 852963 h 1377394"/>
              <a:gd name="connsiteX1102" fmla="*/ 177893 w 1428394"/>
              <a:gd name="connsiteY1102" fmla="*/ 853218 h 1377394"/>
              <a:gd name="connsiteX1103" fmla="*/ 231301 w 1428394"/>
              <a:gd name="connsiteY1103" fmla="*/ 831379 h 1377394"/>
              <a:gd name="connsiteX1104" fmla="*/ 185551 w 1428394"/>
              <a:gd name="connsiteY1104" fmla="*/ 836981 h 1377394"/>
              <a:gd name="connsiteX1105" fmla="*/ 43198 w 1428394"/>
              <a:gd name="connsiteY1105" fmla="*/ 856657 h 1377394"/>
              <a:gd name="connsiteX1106" fmla="*/ 81355 w 1428394"/>
              <a:gd name="connsiteY1106" fmla="*/ 843031 h 1377394"/>
              <a:gd name="connsiteX1107" fmla="*/ 124552 w 1428394"/>
              <a:gd name="connsiteY1107" fmla="*/ 828322 h 1377394"/>
              <a:gd name="connsiteX1108" fmla="*/ 160159 w 1428394"/>
              <a:gd name="connsiteY1108" fmla="*/ 817306 h 1377394"/>
              <a:gd name="connsiteX1109" fmla="*/ 43198 w 1428394"/>
              <a:gd name="connsiteY1109" fmla="*/ 805909 h 1377394"/>
              <a:gd name="connsiteX1110" fmla="*/ 0 w 1428394"/>
              <a:gd name="connsiteY1110" fmla="*/ 799033 h 1377394"/>
              <a:gd name="connsiteX1111" fmla="*/ 160162 w 1428394"/>
              <a:gd name="connsiteY1111" fmla="*/ 797631 h 1377394"/>
              <a:gd name="connsiteX1112" fmla="*/ 88952 w 1428394"/>
              <a:gd name="connsiteY1112" fmla="*/ 769934 h 1377394"/>
              <a:gd name="connsiteX1113" fmla="*/ 27951 w 1428394"/>
              <a:gd name="connsiteY1113" fmla="*/ 738607 h 1377394"/>
              <a:gd name="connsiteX1114" fmla="*/ 137255 w 1428394"/>
              <a:gd name="connsiteY1114" fmla="*/ 761720 h 1377394"/>
              <a:gd name="connsiteX1115" fmla="*/ 175412 w 1428394"/>
              <a:gd name="connsiteY1115" fmla="*/ 773882 h 1377394"/>
              <a:gd name="connsiteX1116" fmla="*/ 210952 w 1428394"/>
              <a:gd name="connsiteY1116" fmla="*/ 773817 h 1377394"/>
              <a:gd name="connsiteX1117" fmla="*/ 256702 w 1428394"/>
              <a:gd name="connsiteY1117" fmla="*/ 777956 h 1377394"/>
              <a:gd name="connsiteX1118" fmla="*/ 180452 w 1428394"/>
              <a:gd name="connsiteY1118" fmla="*/ 772354 h 1377394"/>
              <a:gd name="connsiteX1119" fmla="*/ 203040 w 1428394"/>
              <a:gd name="connsiteY1119" fmla="*/ 760573 h 1377394"/>
              <a:gd name="connsiteX1120" fmla="*/ 193150 w 1428394"/>
              <a:gd name="connsiteY1120" fmla="*/ 750387 h 1377394"/>
              <a:gd name="connsiteX1121" fmla="*/ 147401 w 1428394"/>
              <a:gd name="connsiteY1121" fmla="*/ 734405 h 1377394"/>
              <a:gd name="connsiteX1122" fmla="*/ 208401 w 1428394"/>
              <a:gd name="connsiteY1122" fmla="*/ 743128 h 1377394"/>
              <a:gd name="connsiteX1123" fmla="*/ 236413 w 1428394"/>
              <a:gd name="connsiteY1123" fmla="*/ 748412 h 1377394"/>
              <a:gd name="connsiteX1124" fmla="*/ 266913 w 1428394"/>
              <a:gd name="connsiteY1124" fmla="*/ 742554 h 1377394"/>
              <a:gd name="connsiteX1125" fmla="*/ 312662 w 1428394"/>
              <a:gd name="connsiteY1125" fmla="*/ 733003 h 1377394"/>
              <a:gd name="connsiteX1126" fmla="*/ 236413 w 1428394"/>
              <a:gd name="connsiteY1126" fmla="*/ 727527 h 1377394"/>
              <a:gd name="connsiteX1127" fmla="*/ 172860 w 1428394"/>
              <a:gd name="connsiteY1127" fmla="*/ 724534 h 1377394"/>
              <a:gd name="connsiteX1128" fmla="*/ 325355 w 1428394"/>
              <a:gd name="connsiteY1128" fmla="*/ 714984 h 1377394"/>
              <a:gd name="connsiteX1129" fmla="*/ 409198 w 1428394"/>
              <a:gd name="connsiteY1129" fmla="*/ 733003 h 1377394"/>
              <a:gd name="connsiteX1130" fmla="*/ 376146 w 1428394"/>
              <a:gd name="connsiteY1130" fmla="*/ 699257 h 1377394"/>
              <a:gd name="connsiteX1131" fmla="*/ 368553 w 1428394"/>
              <a:gd name="connsiteY1131" fmla="*/ 682447 h 1377394"/>
              <a:gd name="connsiteX1132" fmla="*/ 350049 w 1428394"/>
              <a:gd name="connsiteY1132" fmla="*/ 671878 h 1377394"/>
              <a:gd name="connsiteX1133" fmla="*/ 339265 w 1428394"/>
              <a:gd name="connsiteY1133" fmla="*/ 657296 h 1377394"/>
              <a:gd name="connsiteX1134" fmla="*/ 320250 w 1428394"/>
              <a:gd name="connsiteY1134" fmla="*/ 654623 h 1377394"/>
              <a:gd name="connsiteX1135" fmla="*/ 279605 w 1428394"/>
              <a:gd name="connsiteY1135" fmla="*/ 649083 h 1377394"/>
              <a:gd name="connsiteX1136" fmla="*/ 200803 w 1428394"/>
              <a:gd name="connsiteY1136" fmla="*/ 633165 h 1377394"/>
              <a:gd name="connsiteX1137" fmla="*/ 122000 w 1428394"/>
              <a:gd name="connsiteY1137" fmla="*/ 616356 h 1377394"/>
              <a:gd name="connsiteX1138" fmla="*/ 185551 w 1428394"/>
              <a:gd name="connsiteY1138" fmla="*/ 616992 h 1377394"/>
              <a:gd name="connsiteX1139" fmla="*/ 327904 w 1428394"/>
              <a:gd name="connsiteY1139" fmla="*/ 647236 h 1377394"/>
              <a:gd name="connsiteX1140" fmla="*/ 253313 w 1428394"/>
              <a:gd name="connsiteY1140" fmla="*/ 589614 h 1377394"/>
              <a:gd name="connsiteX1141" fmla="*/ 238892 w 1428394"/>
              <a:gd name="connsiteY1141" fmla="*/ 569939 h 1377394"/>
              <a:gd name="connsiteX1142" fmla="*/ 322799 w 1428394"/>
              <a:gd name="connsiteY1142" fmla="*/ 630427 h 1377394"/>
              <a:gd name="connsiteX1143" fmla="*/ 323374 w 1428394"/>
              <a:gd name="connsiteY1143" fmla="*/ 599482 h 1377394"/>
              <a:gd name="connsiteX1144" fmla="*/ 350492 w 1428394"/>
              <a:gd name="connsiteY1144" fmla="*/ 550264 h 1377394"/>
              <a:gd name="connsiteX1145" fmla="*/ 383800 w 1428394"/>
              <a:gd name="connsiteY1145" fmla="*/ 522185 h 1377394"/>
              <a:gd name="connsiteX1146" fmla="*/ 370272 w 1428394"/>
              <a:gd name="connsiteY1146" fmla="*/ 553130 h 1377394"/>
              <a:gd name="connsiteX1147" fmla="*/ 354128 w 1428394"/>
              <a:gd name="connsiteY1147" fmla="*/ 598084 h 1377394"/>
              <a:gd name="connsiteX1148" fmla="*/ 337284 w 1428394"/>
              <a:gd name="connsiteY1148" fmla="*/ 624762 h 1377394"/>
              <a:gd name="connsiteX1149" fmla="*/ 332115 w 1428394"/>
              <a:gd name="connsiteY1149" fmla="*/ 637433 h 1377394"/>
              <a:gd name="connsiteX1150" fmla="*/ 367529 w 1428394"/>
              <a:gd name="connsiteY1150" fmla="*/ 663029 h 1377394"/>
              <a:gd name="connsiteX1151" fmla="*/ 383799 w 1428394"/>
              <a:gd name="connsiteY1151" fmla="*/ 680985 h 1377394"/>
              <a:gd name="connsiteX1152" fmla="*/ 378822 w 1428394"/>
              <a:gd name="connsiteY1152" fmla="*/ 657108 h 1377394"/>
              <a:gd name="connsiteX1153" fmla="*/ 368550 w 1428394"/>
              <a:gd name="connsiteY1153" fmla="*/ 640235 h 1377394"/>
              <a:gd name="connsiteX1154" fmla="*/ 381247 w 1428394"/>
              <a:gd name="connsiteY1154" fmla="*/ 645839 h 1377394"/>
              <a:gd name="connsiteX1155" fmla="*/ 396498 w 1428394"/>
              <a:gd name="connsiteY1155" fmla="*/ 643037 h 1377394"/>
              <a:gd name="connsiteX1156" fmla="*/ 390181 w 1428394"/>
              <a:gd name="connsiteY1156" fmla="*/ 679521 h 1377394"/>
              <a:gd name="connsiteX1157" fmla="*/ 400007 w 1428394"/>
              <a:gd name="connsiteY1157" fmla="*/ 690919 h 1377394"/>
              <a:gd name="connsiteX1158" fmla="*/ 408429 w 1428394"/>
              <a:gd name="connsiteY1158" fmla="*/ 709128 h 1377394"/>
              <a:gd name="connsiteX1159" fmla="*/ 426679 w 1428394"/>
              <a:gd name="connsiteY1159" fmla="*/ 730395 h 1377394"/>
              <a:gd name="connsiteX1160" fmla="*/ 430061 w 1428394"/>
              <a:gd name="connsiteY1160" fmla="*/ 727147 h 1377394"/>
              <a:gd name="connsiteX1161" fmla="*/ 444801 w 1428394"/>
              <a:gd name="connsiteY1161" fmla="*/ 716068 h 1377394"/>
              <a:gd name="connsiteX1162" fmla="*/ 536302 w 1428394"/>
              <a:gd name="connsiteY1162" fmla="*/ 703462 h 1377394"/>
              <a:gd name="connsiteX1163" fmla="*/ 508354 w 1428394"/>
              <a:gd name="connsiteY1163" fmla="*/ 713203 h 1377394"/>
              <a:gd name="connsiteX1164" fmla="*/ 494189 w 1428394"/>
              <a:gd name="connsiteY1164" fmla="*/ 718296 h 1377394"/>
              <a:gd name="connsiteX1165" fmla="*/ 503313 w 1428394"/>
              <a:gd name="connsiteY1165" fmla="*/ 723709 h 1377394"/>
              <a:gd name="connsiteX1166" fmla="*/ 542108 w 1428394"/>
              <a:gd name="connsiteY1166" fmla="*/ 732113 h 1377394"/>
              <a:gd name="connsiteX1167" fmla="*/ 548234 w 1428394"/>
              <a:gd name="connsiteY1167" fmla="*/ 714731 h 1377394"/>
              <a:gd name="connsiteX1168" fmla="*/ 553211 w 1428394"/>
              <a:gd name="connsiteY1168" fmla="*/ 673981 h 1377394"/>
              <a:gd name="connsiteX1169" fmla="*/ 549510 w 1428394"/>
              <a:gd name="connsiteY1169" fmla="*/ 661310 h 1377394"/>
              <a:gd name="connsiteX1170" fmla="*/ 559082 w 1428394"/>
              <a:gd name="connsiteY1170" fmla="*/ 627564 h 1377394"/>
              <a:gd name="connsiteX1171" fmla="*/ 556720 w 1428394"/>
              <a:gd name="connsiteY1171" fmla="*/ 588214 h 1377394"/>
              <a:gd name="connsiteX1172" fmla="*/ 556146 w 1428394"/>
              <a:gd name="connsiteY1172" fmla="*/ 553131 h 1377394"/>
              <a:gd name="connsiteX1173" fmla="*/ 547979 w 1428394"/>
              <a:gd name="connsiteY1173" fmla="*/ 529191 h 1377394"/>
              <a:gd name="connsiteX1174" fmla="*/ 537131 w 1428394"/>
              <a:gd name="connsiteY1174" fmla="*/ 478635 h 1377394"/>
              <a:gd name="connsiteX1175" fmla="*/ 513394 w 1428394"/>
              <a:gd name="connsiteY1175" fmla="*/ 456159 h 1377394"/>
              <a:gd name="connsiteX1176" fmla="*/ 533749 w 1428394"/>
              <a:gd name="connsiteY1176" fmla="*/ 458960 h 1377394"/>
              <a:gd name="connsiteX1177" fmla="*/ 538853 w 1428394"/>
              <a:gd name="connsiteY1177" fmla="*/ 465965 h 1377394"/>
              <a:gd name="connsiteX1178" fmla="*/ 533749 w 1428394"/>
              <a:gd name="connsiteY1178" fmla="*/ 430817 h 1377394"/>
              <a:gd name="connsiteX1179" fmla="*/ 477852 w 1428394"/>
              <a:gd name="connsiteY1179" fmla="*/ 496909 h 1377394"/>
              <a:gd name="connsiteX1180" fmla="*/ 485191 w 1428394"/>
              <a:gd name="connsiteY1180" fmla="*/ 450492 h 1377394"/>
              <a:gd name="connsiteX1181" fmla="*/ 518499 w 1428394"/>
              <a:gd name="connsiteY1181" fmla="*/ 391467 h 1377394"/>
              <a:gd name="connsiteX1182" fmla="*/ 457498 w 1428394"/>
              <a:gd name="connsiteY1182" fmla="*/ 419611 h 1377394"/>
              <a:gd name="connsiteX1183" fmla="*/ 393946 w 1428394"/>
              <a:gd name="connsiteY1183" fmla="*/ 453293 h 1377394"/>
              <a:gd name="connsiteX1184" fmla="*/ 455456 w 1428394"/>
              <a:gd name="connsiteY1184" fmla="*/ 394332 h 1377394"/>
              <a:gd name="connsiteX1185" fmla="*/ 487808 w 1428394"/>
              <a:gd name="connsiteY1185" fmla="*/ 377395 h 1377394"/>
              <a:gd name="connsiteX1186" fmla="*/ 496741 w 1428394"/>
              <a:gd name="connsiteY1186" fmla="*/ 369564 h 1377394"/>
              <a:gd name="connsiteX1187" fmla="*/ 482894 w 1428394"/>
              <a:gd name="connsiteY1187" fmla="*/ 367144 h 1377394"/>
              <a:gd name="connsiteX1188" fmla="*/ 438419 w 1428394"/>
              <a:gd name="connsiteY1188" fmla="*/ 374211 h 1377394"/>
              <a:gd name="connsiteX1189" fmla="*/ 425275 w 1428394"/>
              <a:gd name="connsiteY1189" fmla="*/ 388664 h 1377394"/>
              <a:gd name="connsiteX1190" fmla="*/ 401602 w 1428394"/>
              <a:gd name="connsiteY1190" fmla="*/ 429414 h 1377394"/>
              <a:gd name="connsiteX1191" fmla="*/ 404154 w 1428394"/>
              <a:gd name="connsiteY1191" fmla="*/ 343711 h 1377394"/>
              <a:gd name="connsiteX1192" fmla="*/ 299893 w 1428394"/>
              <a:gd name="connsiteY1192" fmla="*/ 394329 h 1377394"/>
              <a:gd name="connsiteX1193" fmla="*/ 246550 w 1428394"/>
              <a:gd name="connsiteY1193" fmla="*/ 423810 h 1377394"/>
              <a:gd name="connsiteX1194" fmla="*/ 284006 w 1428394"/>
              <a:gd name="connsiteY1194" fmla="*/ 383060 h 1377394"/>
              <a:gd name="connsiteX1195" fmla="*/ 388905 w 1428394"/>
              <a:gd name="connsiteY1195" fmla="*/ 329639 h 1377394"/>
              <a:gd name="connsiteX1196" fmla="*/ 363447 w 1428394"/>
              <a:gd name="connsiteY1196" fmla="*/ 326838 h 1377394"/>
              <a:gd name="connsiteX1197" fmla="*/ 363447 w 1428394"/>
              <a:gd name="connsiteY1197" fmla="*/ 324037 h 1377394"/>
              <a:gd name="connsiteX1198" fmla="*/ 408622 w 1428394"/>
              <a:gd name="connsiteY1198" fmla="*/ 325309 h 1377394"/>
              <a:gd name="connsiteX1199" fmla="*/ 417428 w 1428394"/>
              <a:gd name="connsiteY1199" fmla="*/ 317033 h 1377394"/>
              <a:gd name="connsiteX1200" fmla="*/ 381248 w 1428394"/>
              <a:gd name="connsiteY1200" fmla="*/ 319516 h 1377394"/>
              <a:gd name="connsiteX1201" fmla="*/ 330393 w 1428394"/>
              <a:gd name="connsiteY1201" fmla="*/ 320152 h 1377394"/>
              <a:gd name="connsiteX1202" fmla="*/ 277050 w 1428394"/>
              <a:gd name="connsiteY1202" fmla="*/ 326838 h 1377394"/>
              <a:gd name="connsiteX1203" fmla="*/ 314953 w 1428394"/>
              <a:gd name="connsiteY1203" fmla="*/ 311811 h 1377394"/>
              <a:gd name="connsiteX1204" fmla="*/ 312018 w 1428394"/>
              <a:gd name="connsiteY1204" fmla="*/ 295893 h 1377394"/>
              <a:gd name="connsiteX1205" fmla="*/ 297406 w 1428394"/>
              <a:gd name="connsiteY1205" fmla="*/ 255143 h 1377394"/>
              <a:gd name="connsiteX1206" fmla="*/ 263524 w 1428394"/>
              <a:gd name="connsiteY1206" fmla="*/ 284688 h 1377394"/>
              <a:gd name="connsiteX1207" fmla="*/ 225941 w 1428394"/>
              <a:gd name="connsiteY1207" fmla="*/ 312767 h 1377394"/>
              <a:gd name="connsiteX1208" fmla="*/ 195697 w 1428394"/>
              <a:gd name="connsiteY1208" fmla="*/ 331041 h 1377394"/>
              <a:gd name="connsiteX1209" fmla="*/ 244000 w 1428394"/>
              <a:gd name="connsiteY1209" fmla="*/ 267814 h 1377394"/>
              <a:gd name="connsiteX1210" fmla="*/ 124551 w 1428394"/>
              <a:gd name="connsiteY1210" fmla="*/ 301560 h 1377394"/>
              <a:gd name="connsiteX1211" fmla="*/ 190211 w 1428394"/>
              <a:gd name="connsiteY1211" fmla="*/ 259346 h 1377394"/>
              <a:gd name="connsiteX1212" fmla="*/ 208396 w 1428394"/>
              <a:gd name="connsiteY1212" fmla="*/ 242536 h 1377394"/>
              <a:gd name="connsiteX1213" fmla="*/ 73697 w 1428394"/>
              <a:gd name="connsiteY1213" fmla="*/ 284688 h 1377394"/>
              <a:gd name="connsiteX1214" fmla="*/ 98134 w 1428394"/>
              <a:gd name="connsiteY1214" fmla="*/ 266413 h 1377394"/>
              <a:gd name="connsiteX1215" fmla="*/ 203355 w 1428394"/>
              <a:gd name="connsiteY1215" fmla="*/ 221714 h 1377394"/>
              <a:gd name="connsiteX1216" fmla="*/ 244000 w 1428394"/>
              <a:gd name="connsiteY1216" fmla="*/ 214394 h 1377394"/>
              <a:gd name="connsiteX1217" fmla="*/ 170302 w 1428394"/>
              <a:gd name="connsiteY1217" fmla="*/ 214394 h 1377394"/>
              <a:gd name="connsiteX1218" fmla="*/ 148544 w 1428394"/>
              <a:gd name="connsiteY1218" fmla="*/ 211145 h 1377394"/>
              <a:gd name="connsiteX1219" fmla="*/ 157731 w 1428394"/>
              <a:gd name="connsiteY1219" fmla="*/ 207644 h 1377394"/>
              <a:gd name="connsiteX1220" fmla="*/ 188104 w 1428394"/>
              <a:gd name="connsiteY1220" fmla="*/ 202550 h 1377394"/>
              <a:gd name="connsiteX1221" fmla="*/ 246551 w 1428394"/>
              <a:gd name="connsiteY1221" fmla="*/ 197838 h 1377394"/>
              <a:gd name="connsiteX1222" fmla="*/ 275775 w 1428394"/>
              <a:gd name="connsiteY1222" fmla="*/ 202869 h 1377394"/>
              <a:gd name="connsiteX1223" fmla="*/ 289941 w 1428394"/>
              <a:gd name="connsiteY1223" fmla="*/ 198094 h 1377394"/>
              <a:gd name="connsiteX1224" fmla="*/ 315145 w 1428394"/>
              <a:gd name="connsiteY1224" fmla="*/ 196182 h 1377394"/>
              <a:gd name="connsiteX1225" fmla="*/ 366000 w 1428394"/>
              <a:gd name="connsiteY1225" fmla="*/ 204014 h 1377394"/>
              <a:gd name="connsiteX1226" fmla="*/ 386481 w 1428394"/>
              <a:gd name="connsiteY1226" fmla="*/ 206943 h 1377394"/>
              <a:gd name="connsiteX1227" fmla="*/ 392862 w 1428394"/>
              <a:gd name="connsiteY1227" fmla="*/ 198921 h 1377394"/>
              <a:gd name="connsiteX1228" fmla="*/ 403263 w 1428394"/>
              <a:gd name="connsiteY1228" fmla="*/ 180646 h 1377394"/>
              <a:gd name="connsiteX1229" fmla="*/ 453543 w 1428394"/>
              <a:gd name="connsiteY1229" fmla="*/ 125888 h 1377394"/>
              <a:gd name="connsiteX1230" fmla="*/ 475684 w 1428394"/>
              <a:gd name="connsiteY1230" fmla="*/ 111817 h 1377394"/>
              <a:gd name="connsiteX1231" fmla="*/ 480024 w 1428394"/>
              <a:gd name="connsiteY1231" fmla="*/ 105068 h 1377394"/>
              <a:gd name="connsiteX1232" fmla="*/ 452395 w 1428394"/>
              <a:gd name="connsiteY1232" fmla="*/ 105577 h 1377394"/>
              <a:gd name="connsiteX1233" fmla="*/ 368552 w 1428394"/>
              <a:gd name="connsiteY1233" fmla="*/ 114619 h 1377394"/>
              <a:gd name="connsiteX1234" fmla="*/ 437146 w 1428394"/>
              <a:gd name="connsiteY1234" fmla="*/ 92524 h 1377394"/>
              <a:gd name="connsiteX1235" fmla="*/ 468093 w 1428394"/>
              <a:gd name="connsiteY1235" fmla="*/ 86475 h 1377394"/>
              <a:gd name="connsiteX1236" fmla="*/ 468284 w 1428394"/>
              <a:gd name="connsiteY1236" fmla="*/ 78071 h 1377394"/>
              <a:gd name="connsiteX1237" fmla="*/ 439569 w 1428394"/>
              <a:gd name="connsiteY1237" fmla="*/ 60114 h 1377394"/>
              <a:gd name="connsiteX1238" fmla="*/ 411750 w 1428394"/>
              <a:gd name="connsiteY1238" fmla="*/ 70174 h 1377394"/>
              <a:gd name="connsiteX1239" fmla="*/ 343157 w 1428394"/>
              <a:gd name="connsiteY1239" fmla="*/ 92142 h 1377394"/>
              <a:gd name="connsiteX1240" fmla="*/ 391395 w 1428394"/>
              <a:gd name="connsiteY1240" fmla="*/ 68775 h 1377394"/>
              <a:gd name="connsiteX1241" fmla="*/ 410984 w 1428394"/>
              <a:gd name="connsiteY1241" fmla="*/ 58650 h 1377394"/>
              <a:gd name="connsiteX1242" fmla="*/ 383802 w 1428394"/>
              <a:gd name="connsiteY1242" fmla="*/ 52156 h 1377394"/>
              <a:gd name="connsiteX1243" fmla="*/ 317696 w 1428394"/>
              <a:gd name="connsiteY1243" fmla="*/ 28915 h 1377394"/>
              <a:gd name="connsiteX1244" fmla="*/ 421894 w 1428394"/>
              <a:gd name="connsiteY1244" fmla="*/ 42923 h 1377394"/>
              <a:gd name="connsiteX1245" fmla="*/ 388906 w 1428394"/>
              <a:gd name="connsiteY1245" fmla="*/ 20446 h 1377394"/>
              <a:gd name="connsiteX1246" fmla="*/ 399052 w 1428394"/>
              <a:gd name="connsiteY1246" fmla="*/ 6439 h 1377394"/>
              <a:gd name="connsiteX1247" fmla="*/ 424383 w 1428394"/>
              <a:gd name="connsiteY1247" fmla="*/ 35282 h 1377394"/>
              <a:gd name="connsiteX1248" fmla="*/ 435677 w 1428394"/>
              <a:gd name="connsiteY1248" fmla="*/ 28915 h 1377394"/>
              <a:gd name="connsiteX1249" fmla="*/ 452267 w 1428394"/>
              <a:gd name="connsiteY1249" fmla="*/ 10257 h 1377394"/>
              <a:gd name="connsiteX1250" fmla="*/ 474537 w 1428394"/>
              <a:gd name="connsiteY1250" fmla="*/ 23247 h 1377394"/>
              <a:gd name="connsiteX1251" fmla="*/ 472750 w 1428394"/>
              <a:gd name="connsiteY1251" fmla="*/ 35917 h 1377394"/>
              <a:gd name="connsiteX1252" fmla="*/ 462605 w 1428394"/>
              <a:gd name="connsiteY1252" fmla="*/ 30315 h 1377394"/>
              <a:gd name="connsiteX1253" fmla="*/ 465923 w 1428394"/>
              <a:gd name="connsiteY1253" fmla="*/ 51389 h 1377394"/>
              <a:gd name="connsiteX1254" fmla="*/ 475302 w 1428394"/>
              <a:gd name="connsiteY1254" fmla="*/ 58394 h 1377394"/>
              <a:gd name="connsiteX1255" fmla="*/ 489340 w 1428394"/>
              <a:gd name="connsiteY1255" fmla="*/ 84245 h 1377394"/>
              <a:gd name="connsiteX1256" fmla="*/ 516140 w 1428394"/>
              <a:gd name="connsiteY1256" fmla="*/ 92459 h 1377394"/>
              <a:gd name="connsiteX1257" fmla="*/ 503250 w 1428394"/>
              <a:gd name="connsiteY1257" fmla="*/ 100546 h 1377394"/>
              <a:gd name="connsiteX1258" fmla="*/ 538281 w 1428394"/>
              <a:gd name="connsiteY1258" fmla="*/ 98444 h 1377394"/>
              <a:gd name="connsiteX1259" fmla="*/ 576949 w 1428394"/>
              <a:gd name="connsiteY1259" fmla="*/ 87620 h 1377394"/>
              <a:gd name="connsiteX1260" fmla="*/ 624741 w 1428394"/>
              <a:gd name="connsiteY1260" fmla="*/ 81317 h 1377394"/>
              <a:gd name="connsiteX1261" fmla="*/ 664111 w 1428394"/>
              <a:gd name="connsiteY1261" fmla="*/ 57120 h 1377394"/>
              <a:gd name="connsiteX1262" fmla="*/ 777753 w 1428394"/>
              <a:gd name="connsiteY1262" fmla="*/ 7265 h 1377394"/>
              <a:gd name="connsiteX1263" fmla="*/ 815845 w 1428394"/>
              <a:gd name="connsiteY1263" fmla="*/ 3509 h 1377394"/>
              <a:gd name="connsiteX1264" fmla="*/ 833648 w 1428394"/>
              <a:gd name="connsiteY1264" fmla="*/ 7 h 1377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</a:cxnLst>
            <a:rect l="l" t="t" r="r" b="b"/>
            <a:pathLst>
              <a:path w="1428394" h="1377394">
                <a:moveTo>
                  <a:pt x="587406" y="1245242"/>
                </a:moveTo>
                <a:lnTo>
                  <a:pt x="584534" y="1251610"/>
                </a:lnTo>
                <a:lnTo>
                  <a:pt x="593595" y="1271222"/>
                </a:lnTo>
                <a:lnTo>
                  <a:pt x="612100" y="1297963"/>
                </a:lnTo>
                <a:lnTo>
                  <a:pt x="628944" y="1313436"/>
                </a:lnTo>
                <a:lnTo>
                  <a:pt x="648023" y="1355584"/>
                </a:lnTo>
                <a:lnTo>
                  <a:pt x="637240" y="1304969"/>
                </a:lnTo>
                <a:lnTo>
                  <a:pt x="627030" y="1286694"/>
                </a:lnTo>
                <a:lnTo>
                  <a:pt x="629200" y="1258932"/>
                </a:lnTo>
                <a:lnTo>
                  <a:pt x="617260" y="1254072"/>
                </a:lnTo>
                <a:lnTo>
                  <a:pt x="599786" y="1246961"/>
                </a:lnTo>
                <a:lnTo>
                  <a:pt x="591193" y="1245768"/>
                </a:lnTo>
                <a:lnTo>
                  <a:pt x="589565" y="1245542"/>
                </a:lnTo>
                <a:close/>
                <a:moveTo>
                  <a:pt x="435610" y="1181251"/>
                </a:moveTo>
                <a:cubicBezTo>
                  <a:pt x="434015" y="1180892"/>
                  <a:pt x="432345" y="1180887"/>
                  <a:pt x="430634" y="1181442"/>
                </a:cubicBezTo>
                <a:cubicBezTo>
                  <a:pt x="421881" y="1184287"/>
                  <a:pt x="436240" y="1190762"/>
                  <a:pt x="439631" y="1192649"/>
                </a:cubicBezTo>
                <a:cubicBezTo>
                  <a:pt x="456335" y="1201948"/>
                  <a:pt x="464307" y="1215832"/>
                  <a:pt x="487934" y="1220666"/>
                </a:cubicBezTo>
                <a:cubicBezTo>
                  <a:pt x="474954" y="1209616"/>
                  <a:pt x="459625" y="1199382"/>
                  <a:pt x="446522" y="1188319"/>
                </a:cubicBezTo>
                <a:cubicBezTo>
                  <a:pt x="444453" y="1186572"/>
                  <a:pt x="440397" y="1182331"/>
                  <a:pt x="435610" y="1181251"/>
                </a:cubicBezTo>
                <a:close/>
                <a:moveTo>
                  <a:pt x="490868" y="1181124"/>
                </a:moveTo>
                <a:lnTo>
                  <a:pt x="490868" y="1181125"/>
                </a:lnTo>
                <a:lnTo>
                  <a:pt x="484935" y="1182525"/>
                </a:lnTo>
                <a:cubicBezTo>
                  <a:pt x="477914" y="1187020"/>
                  <a:pt x="492449" y="1199333"/>
                  <a:pt x="495909" y="1203791"/>
                </a:cubicBezTo>
                <a:cubicBezTo>
                  <a:pt x="501473" y="1210961"/>
                  <a:pt x="501915" y="1220820"/>
                  <a:pt x="508607" y="1227223"/>
                </a:cubicBezTo>
                <a:cubicBezTo>
                  <a:pt x="513584" y="1231984"/>
                  <a:pt x="522816" y="1232385"/>
                  <a:pt x="529664" y="1235692"/>
                </a:cubicBezTo>
                <a:cubicBezTo>
                  <a:pt x="538617" y="1240012"/>
                  <a:pt x="542746" y="1245870"/>
                  <a:pt x="554038" y="1248745"/>
                </a:cubicBezTo>
                <a:cubicBezTo>
                  <a:pt x="548815" y="1238741"/>
                  <a:pt x="539946" y="1234318"/>
                  <a:pt x="526026" y="1227669"/>
                </a:cubicBezTo>
                <a:lnTo>
                  <a:pt x="538789" y="1229070"/>
                </a:lnTo>
                <a:cubicBezTo>
                  <a:pt x="531461" y="1215645"/>
                  <a:pt x="517045" y="1201779"/>
                  <a:pt x="504205" y="1189720"/>
                </a:cubicBezTo>
                <a:cubicBezTo>
                  <a:pt x="503069" y="1188654"/>
                  <a:pt x="501189" y="1186666"/>
                  <a:pt x="498866" y="1184864"/>
                </a:cubicBezTo>
                <a:lnTo>
                  <a:pt x="490868" y="1181125"/>
                </a:lnTo>
                <a:lnTo>
                  <a:pt x="490869" y="1181124"/>
                </a:lnTo>
                <a:close/>
                <a:moveTo>
                  <a:pt x="915962" y="1138656"/>
                </a:moveTo>
                <a:cubicBezTo>
                  <a:pt x="910736" y="1139820"/>
                  <a:pt x="909395" y="1145001"/>
                  <a:pt x="907985" y="1147570"/>
                </a:cubicBezTo>
                <a:cubicBezTo>
                  <a:pt x="903019" y="1156602"/>
                  <a:pt x="896779" y="1165332"/>
                  <a:pt x="891204" y="1174249"/>
                </a:cubicBezTo>
                <a:cubicBezTo>
                  <a:pt x="890098" y="1176016"/>
                  <a:pt x="884600" y="1184610"/>
                  <a:pt x="892990" y="1183736"/>
                </a:cubicBezTo>
                <a:cubicBezTo>
                  <a:pt x="899007" y="1183106"/>
                  <a:pt x="903898" y="1179380"/>
                  <a:pt x="907730" y="1177050"/>
                </a:cubicBezTo>
                <a:cubicBezTo>
                  <a:pt x="918047" y="1170770"/>
                  <a:pt x="931052" y="1163768"/>
                  <a:pt x="929553" y="1154574"/>
                </a:cubicBezTo>
                <a:cubicBezTo>
                  <a:pt x="929113" y="1151868"/>
                  <a:pt x="924321" y="1136787"/>
                  <a:pt x="915962" y="1138656"/>
                </a:cubicBezTo>
                <a:close/>
                <a:moveTo>
                  <a:pt x="541282" y="1099816"/>
                </a:moveTo>
                <a:lnTo>
                  <a:pt x="541282" y="1099817"/>
                </a:lnTo>
                <a:cubicBezTo>
                  <a:pt x="541280" y="1119254"/>
                  <a:pt x="533774" y="1137532"/>
                  <a:pt x="523224" y="1155977"/>
                </a:cubicBezTo>
                <a:cubicBezTo>
                  <a:pt x="516604" y="1167549"/>
                  <a:pt x="501098" y="1173222"/>
                  <a:pt x="510782" y="1185520"/>
                </a:cubicBezTo>
                <a:lnTo>
                  <a:pt x="519396" y="1183355"/>
                </a:lnTo>
                <a:lnTo>
                  <a:pt x="524182" y="1196790"/>
                </a:lnTo>
                <a:lnTo>
                  <a:pt x="540326" y="1217865"/>
                </a:lnTo>
                <a:lnTo>
                  <a:pt x="551491" y="1229072"/>
                </a:lnTo>
                <a:lnTo>
                  <a:pt x="550790" y="1206596"/>
                </a:lnTo>
                <a:lnTo>
                  <a:pt x="542240" y="1191123"/>
                </a:lnTo>
                <a:lnTo>
                  <a:pt x="546387" y="1172848"/>
                </a:lnTo>
                <a:lnTo>
                  <a:pt x="546387" y="1099816"/>
                </a:lnTo>
                <a:close/>
                <a:moveTo>
                  <a:pt x="576950" y="1082305"/>
                </a:moveTo>
                <a:lnTo>
                  <a:pt x="576952" y="1082306"/>
                </a:lnTo>
                <a:lnTo>
                  <a:pt x="572455" y="1086356"/>
                </a:lnTo>
                <a:cubicBezTo>
                  <a:pt x="571849" y="1088113"/>
                  <a:pt x="571891" y="1090025"/>
                  <a:pt x="571847" y="1091347"/>
                </a:cubicBezTo>
                <a:cubicBezTo>
                  <a:pt x="571576" y="1099306"/>
                  <a:pt x="571782" y="1107259"/>
                  <a:pt x="571784" y="1115224"/>
                </a:cubicBezTo>
                <a:cubicBezTo>
                  <a:pt x="571784" y="1141411"/>
                  <a:pt x="575318" y="1166240"/>
                  <a:pt x="585694" y="1191567"/>
                </a:cubicBezTo>
                <a:cubicBezTo>
                  <a:pt x="588426" y="1198238"/>
                  <a:pt x="579178" y="1207661"/>
                  <a:pt x="586331" y="1213916"/>
                </a:cubicBezTo>
                <a:cubicBezTo>
                  <a:pt x="590621" y="1217664"/>
                  <a:pt x="608645" y="1213397"/>
                  <a:pt x="613960" y="1211943"/>
                </a:cubicBezTo>
                <a:cubicBezTo>
                  <a:pt x="626366" y="1208538"/>
                  <a:pt x="617515" y="1192609"/>
                  <a:pt x="615300" y="1186919"/>
                </a:cubicBezTo>
                <a:cubicBezTo>
                  <a:pt x="608968" y="1170649"/>
                  <a:pt x="604167" y="1154148"/>
                  <a:pt x="598837" y="1137764"/>
                </a:cubicBezTo>
                <a:cubicBezTo>
                  <a:pt x="595830" y="1128529"/>
                  <a:pt x="594596" y="1119736"/>
                  <a:pt x="587862" y="1111022"/>
                </a:cubicBezTo>
                <a:cubicBezTo>
                  <a:pt x="581978" y="1103406"/>
                  <a:pt x="585607" y="1096446"/>
                  <a:pt x="583969" y="1088545"/>
                </a:cubicBezTo>
                <a:cubicBezTo>
                  <a:pt x="583805" y="1087754"/>
                  <a:pt x="583380" y="1085843"/>
                  <a:pt x="582331" y="1084305"/>
                </a:cubicBezTo>
                <a:lnTo>
                  <a:pt x="576952" y="1082306"/>
                </a:lnTo>
                <a:lnTo>
                  <a:pt x="576952" y="1082305"/>
                </a:lnTo>
                <a:close/>
                <a:moveTo>
                  <a:pt x="632781" y="1054799"/>
                </a:moveTo>
                <a:lnTo>
                  <a:pt x="596794" y="1070781"/>
                </a:lnTo>
                <a:lnTo>
                  <a:pt x="601771" y="1092493"/>
                </a:lnTo>
                <a:lnTo>
                  <a:pt x="612682" y="1100324"/>
                </a:lnTo>
                <a:lnTo>
                  <a:pt x="610512" y="1111022"/>
                </a:lnTo>
                <a:lnTo>
                  <a:pt x="612491" y="1126495"/>
                </a:lnTo>
                <a:lnTo>
                  <a:pt x="617531" y="1126495"/>
                </a:lnTo>
                <a:lnTo>
                  <a:pt x="632782" y="1054799"/>
                </a:lnTo>
                <a:close/>
                <a:moveTo>
                  <a:pt x="670378" y="1032511"/>
                </a:moveTo>
                <a:lnTo>
                  <a:pt x="660615" y="1042189"/>
                </a:lnTo>
                <a:lnTo>
                  <a:pt x="658254" y="1074471"/>
                </a:lnTo>
                <a:lnTo>
                  <a:pt x="658764" y="1109619"/>
                </a:lnTo>
                <a:lnTo>
                  <a:pt x="666422" y="1130694"/>
                </a:lnTo>
                <a:lnTo>
                  <a:pt x="665848" y="1213595"/>
                </a:lnTo>
                <a:lnTo>
                  <a:pt x="673759" y="1175647"/>
                </a:lnTo>
                <a:lnTo>
                  <a:pt x="675738" y="1132095"/>
                </a:lnTo>
                <a:lnTo>
                  <a:pt x="670697" y="1115223"/>
                </a:lnTo>
                <a:lnTo>
                  <a:pt x="675547" y="1099814"/>
                </a:lnTo>
                <a:lnTo>
                  <a:pt x="676057" y="1075875"/>
                </a:lnTo>
                <a:lnTo>
                  <a:pt x="676057" y="1042191"/>
                </a:lnTo>
                <a:lnTo>
                  <a:pt x="670378" y="1032514"/>
                </a:lnTo>
                <a:close/>
                <a:moveTo>
                  <a:pt x="762456" y="1030918"/>
                </a:moveTo>
                <a:lnTo>
                  <a:pt x="762453" y="1030920"/>
                </a:lnTo>
                <a:lnTo>
                  <a:pt x="762459" y="1030922"/>
                </a:lnTo>
                <a:lnTo>
                  <a:pt x="786512" y="1063264"/>
                </a:lnTo>
                <a:lnTo>
                  <a:pt x="805654" y="1122288"/>
                </a:lnTo>
                <a:cubicBezTo>
                  <a:pt x="784656" y="1111285"/>
                  <a:pt x="767800" y="1091756"/>
                  <a:pt x="755947" y="1077271"/>
                </a:cubicBezTo>
                <a:cubicBezTo>
                  <a:pt x="752436" y="1072982"/>
                  <a:pt x="746863" y="1061457"/>
                  <a:pt x="736868" y="1060590"/>
                </a:cubicBezTo>
                <a:cubicBezTo>
                  <a:pt x="730243" y="1060010"/>
                  <a:pt x="724501" y="1064957"/>
                  <a:pt x="721363" y="1067466"/>
                </a:cubicBezTo>
                <a:cubicBezTo>
                  <a:pt x="711991" y="1074949"/>
                  <a:pt x="704206" y="1084070"/>
                  <a:pt x="699221" y="1092743"/>
                </a:cubicBezTo>
                <a:cubicBezTo>
                  <a:pt x="696312" y="1097802"/>
                  <a:pt x="694962" y="1104143"/>
                  <a:pt x="697372" y="1109362"/>
                </a:cubicBezTo>
                <a:cubicBezTo>
                  <a:pt x="699095" y="1113095"/>
                  <a:pt x="704047" y="1115490"/>
                  <a:pt x="703051" y="1119613"/>
                </a:cubicBezTo>
                <a:cubicBezTo>
                  <a:pt x="700887" y="1128515"/>
                  <a:pt x="695926" y="1137199"/>
                  <a:pt x="694309" y="1146164"/>
                </a:cubicBezTo>
                <a:cubicBezTo>
                  <a:pt x="692283" y="1157366"/>
                  <a:pt x="692821" y="1168697"/>
                  <a:pt x="690161" y="1179910"/>
                </a:cubicBezTo>
                <a:cubicBezTo>
                  <a:pt x="688308" y="1187710"/>
                  <a:pt x="683802" y="1202747"/>
                  <a:pt x="690544" y="1209964"/>
                </a:cubicBezTo>
                <a:cubicBezTo>
                  <a:pt x="695220" y="1214966"/>
                  <a:pt x="713279" y="1216627"/>
                  <a:pt x="721809" y="1219005"/>
                </a:cubicBezTo>
                <a:cubicBezTo>
                  <a:pt x="743233" y="1224967"/>
                  <a:pt x="772809" y="1234101"/>
                  <a:pt x="787850" y="1244538"/>
                </a:cubicBezTo>
                <a:lnTo>
                  <a:pt x="742705" y="1239467"/>
                </a:lnTo>
                <a:lnTo>
                  <a:pt x="714152" y="1236260"/>
                </a:lnTo>
                <a:cubicBezTo>
                  <a:pt x="706860" y="1235382"/>
                  <a:pt x="693007" y="1232915"/>
                  <a:pt x="687544" y="1237089"/>
                </a:cubicBezTo>
                <a:cubicBezTo>
                  <a:pt x="676429" y="1245567"/>
                  <a:pt x="699275" y="1250854"/>
                  <a:pt x="709047" y="1254153"/>
                </a:cubicBezTo>
                <a:lnTo>
                  <a:pt x="731299" y="1263278"/>
                </a:lnTo>
                <a:lnTo>
                  <a:pt x="754542" y="1272810"/>
                </a:lnTo>
                <a:cubicBezTo>
                  <a:pt x="773172" y="1283058"/>
                  <a:pt x="788697" y="1295371"/>
                  <a:pt x="810757" y="1303565"/>
                </a:cubicBezTo>
                <a:lnTo>
                  <a:pt x="836343" y="1243140"/>
                </a:lnTo>
                <a:lnTo>
                  <a:pt x="849361" y="1203854"/>
                </a:lnTo>
                <a:lnTo>
                  <a:pt x="858995" y="1186918"/>
                </a:lnTo>
                <a:lnTo>
                  <a:pt x="841256" y="1147568"/>
                </a:lnTo>
                <a:lnTo>
                  <a:pt x="859059" y="1161639"/>
                </a:lnTo>
                <a:lnTo>
                  <a:pt x="859314" y="1144958"/>
                </a:lnTo>
                <a:lnTo>
                  <a:pt x="869204" y="1155972"/>
                </a:lnTo>
                <a:lnTo>
                  <a:pt x="881903" y="1150369"/>
                </a:lnTo>
                <a:lnTo>
                  <a:pt x="871756" y="1174246"/>
                </a:lnTo>
                <a:lnTo>
                  <a:pt x="896578" y="1136297"/>
                </a:lnTo>
                <a:lnTo>
                  <a:pt x="901619" y="1119488"/>
                </a:lnTo>
                <a:lnTo>
                  <a:pt x="884965" y="1089944"/>
                </a:lnTo>
                <a:lnTo>
                  <a:pt x="864100" y="1064667"/>
                </a:lnTo>
                <a:lnTo>
                  <a:pt x="866651" y="1077274"/>
                </a:lnTo>
                <a:lnTo>
                  <a:pt x="839086" y="1052188"/>
                </a:lnTo>
                <a:lnTo>
                  <a:pt x="810756" y="1042446"/>
                </a:lnTo>
                <a:lnTo>
                  <a:pt x="762459" y="1030922"/>
                </a:lnTo>
                <a:close/>
                <a:moveTo>
                  <a:pt x="981060" y="1029521"/>
                </a:moveTo>
                <a:lnTo>
                  <a:pt x="981060" y="1029522"/>
                </a:lnTo>
                <a:lnTo>
                  <a:pt x="966704" y="1053399"/>
                </a:lnTo>
                <a:lnTo>
                  <a:pt x="960578" y="1067470"/>
                </a:lnTo>
                <a:lnTo>
                  <a:pt x="931035" y="1108220"/>
                </a:lnTo>
                <a:lnTo>
                  <a:pt x="933843" y="1129295"/>
                </a:lnTo>
                <a:lnTo>
                  <a:pt x="945456" y="1153172"/>
                </a:lnTo>
                <a:cubicBezTo>
                  <a:pt x="949626" y="1148364"/>
                  <a:pt x="955797" y="1143119"/>
                  <a:pt x="957005" y="1137764"/>
                </a:cubicBezTo>
                <a:cubicBezTo>
                  <a:pt x="958876" y="1129453"/>
                  <a:pt x="955251" y="1120942"/>
                  <a:pt x="957452" y="1112422"/>
                </a:cubicBezTo>
                <a:cubicBezTo>
                  <a:pt x="961861" y="1095356"/>
                  <a:pt x="971438" y="1078833"/>
                  <a:pt x="976913" y="1061866"/>
                </a:cubicBezTo>
                <a:cubicBezTo>
                  <a:pt x="979990" y="1052328"/>
                  <a:pt x="988731" y="1038822"/>
                  <a:pt x="981060" y="1029521"/>
                </a:cubicBezTo>
                <a:close/>
                <a:moveTo>
                  <a:pt x="535749" y="1023086"/>
                </a:moveTo>
                <a:lnTo>
                  <a:pt x="527070" y="1028181"/>
                </a:lnTo>
                <a:lnTo>
                  <a:pt x="521200" y="1047793"/>
                </a:lnTo>
                <a:lnTo>
                  <a:pt x="506525" y="1096948"/>
                </a:lnTo>
                <a:lnTo>
                  <a:pt x="505760" y="1127893"/>
                </a:lnTo>
                <a:lnTo>
                  <a:pt x="525923" y="1102616"/>
                </a:lnTo>
                <a:lnTo>
                  <a:pt x="544618" y="1082942"/>
                </a:lnTo>
                <a:lnTo>
                  <a:pt x="546405" y="1050595"/>
                </a:lnTo>
                <a:lnTo>
                  <a:pt x="543980" y="1029521"/>
                </a:lnTo>
                <a:lnTo>
                  <a:pt x="535749" y="1023089"/>
                </a:lnTo>
                <a:close/>
                <a:moveTo>
                  <a:pt x="605492" y="1016085"/>
                </a:moveTo>
                <a:lnTo>
                  <a:pt x="589776" y="1016534"/>
                </a:lnTo>
                <a:cubicBezTo>
                  <a:pt x="585081" y="1016961"/>
                  <a:pt x="581297" y="1017642"/>
                  <a:pt x="579522" y="1018506"/>
                </a:cubicBezTo>
                <a:cubicBezTo>
                  <a:pt x="569157" y="1023549"/>
                  <a:pt x="578111" y="1034985"/>
                  <a:pt x="581309" y="1040727"/>
                </a:cubicBezTo>
                <a:cubicBezTo>
                  <a:pt x="583343" y="1044379"/>
                  <a:pt x="587094" y="1049535"/>
                  <a:pt x="594772" y="1045693"/>
                </a:cubicBezTo>
                <a:cubicBezTo>
                  <a:pt x="604334" y="1040912"/>
                  <a:pt x="628113" y="1029154"/>
                  <a:pt x="626931" y="1021371"/>
                </a:cubicBezTo>
                <a:cubicBezTo>
                  <a:pt x="626674" y="1019680"/>
                  <a:pt x="624023" y="1018435"/>
                  <a:pt x="620081" y="1017574"/>
                </a:cubicBezTo>
                <a:close/>
                <a:moveTo>
                  <a:pt x="958152" y="991572"/>
                </a:moveTo>
                <a:lnTo>
                  <a:pt x="982783" y="999914"/>
                </a:lnTo>
                <a:lnTo>
                  <a:pt x="986674" y="993356"/>
                </a:lnTo>
                <a:lnTo>
                  <a:pt x="973402" y="991637"/>
                </a:lnTo>
                <a:close/>
                <a:moveTo>
                  <a:pt x="874051" y="988451"/>
                </a:moveTo>
                <a:lnTo>
                  <a:pt x="879411" y="997175"/>
                </a:lnTo>
                <a:lnTo>
                  <a:pt x="905063" y="1019651"/>
                </a:lnTo>
                <a:lnTo>
                  <a:pt x="908637" y="1027548"/>
                </a:lnTo>
                <a:lnTo>
                  <a:pt x="892046" y="1022582"/>
                </a:lnTo>
                <a:lnTo>
                  <a:pt x="841255" y="1002841"/>
                </a:lnTo>
                <a:lnTo>
                  <a:pt x="857653" y="1030859"/>
                </a:lnTo>
                <a:lnTo>
                  <a:pt x="869840" y="1038372"/>
                </a:lnTo>
                <a:lnTo>
                  <a:pt x="873795" y="1031750"/>
                </a:lnTo>
                <a:lnTo>
                  <a:pt x="874114" y="1031686"/>
                </a:lnTo>
                <a:cubicBezTo>
                  <a:pt x="873966" y="1032212"/>
                  <a:pt x="873999" y="1032578"/>
                  <a:pt x="874306" y="1032768"/>
                </a:cubicBezTo>
                <a:lnTo>
                  <a:pt x="874306" y="1042000"/>
                </a:lnTo>
                <a:lnTo>
                  <a:pt x="907295" y="1064668"/>
                </a:lnTo>
                <a:lnTo>
                  <a:pt x="864097" y="1051997"/>
                </a:lnTo>
                <a:lnTo>
                  <a:pt x="906337" y="1081541"/>
                </a:lnTo>
                <a:lnTo>
                  <a:pt x="920950" y="1089756"/>
                </a:lnTo>
                <a:lnTo>
                  <a:pt x="929245" y="1080141"/>
                </a:lnTo>
                <a:lnTo>
                  <a:pt x="929117" y="1045249"/>
                </a:lnTo>
                <a:lnTo>
                  <a:pt x="928159" y="1043085"/>
                </a:lnTo>
                <a:cubicBezTo>
                  <a:pt x="933997" y="1039122"/>
                  <a:pt x="932754" y="1033213"/>
                  <a:pt x="932754" y="1028121"/>
                </a:cubicBezTo>
                <a:lnTo>
                  <a:pt x="937794" y="1035126"/>
                </a:lnTo>
                <a:lnTo>
                  <a:pt x="953045" y="1025320"/>
                </a:lnTo>
                <a:lnTo>
                  <a:pt x="945452" y="1053399"/>
                </a:lnTo>
                <a:lnTo>
                  <a:pt x="966573" y="1030922"/>
                </a:lnTo>
                <a:lnTo>
                  <a:pt x="966318" y="1020480"/>
                </a:lnTo>
                <a:lnTo>
                  <a:pt x="917505" y="1003861"/>
                </a:lnTo>
                <a:lnTo>
                  <a:pt x="886494" y="989981"/>
                </a:lnTo>
                <a:lnTo>
                  <a:pt x="874053" y="988453"/>
                </a:lnTo>
                <a:close/>
                <a:moveTo>
                  <a:pt x="624186" y="984505"/>
                </a:moveTo>
                <a:cubicBezTo>
                  <a:pt x="611754" y="984312"/>
                  <a:pt x="598663" y="991103"/>
                  <a:pt x="589729" y="995075"/>
                </a:cubicBezTo>
                <a:cubicBezTo>
                  <a:pt x="586541" y="996493"/>
                  <a:pt x="574392" y="1001852"/>
                  <a:pt x="585199" y="1002396"/>
                </a:cubicBezTo>
                <a:cubicBezTo>
                  <a:pt x="595989" y="1002942"/>
                  <a:pt x="617379" y="1000495"/>
                  <a:pt x="625909" y="996666"/>
                </a:cubicBezTo>
                <a:cubicBezTo>
                  <a:pt x="630855" y="994444"/>
                  <a:pt x="633451" y="984649"/>
                  <a:pt x="624186" y="984505"/>
                </a:cubicBezTo>
                <a:close/>
                <a:moveTo>
                  <a:pt x="781160" y="981895"/>
                </a:moveTo>
                <a:lnTo>
                  <a:pt x="773375" y="982213"/>
                </a:lnTo>
                <a:cubicBezTo>
                  <a:pt x="759928" y="985364"/>
                  <a:pt x="742742" y="996263"/>
                  <a:pt x="734516" y="1002841"/>
                </a:cubicBezTo>
                <a:lnTo>
                  <a:pt x="800557" y="1014049"/>
                </a:lnTo>
                <a:cubicBezTo>
                  <a:pt x="800557" y="1007183"/>
                  <a:pt x="805277" y="996726"/>
                  <a:pt x="801132" y="990363"/>
                </a:cubicBezTo>
                <a:cubicBezTo>
                  <a:pt x="799958" y="988560"/>
                  <a:pt x="797056" y="986660"/>
                  <a:pt x="793402" y="985102"/>
                </a:cubicBezTo>
                <a:close/>
                <a:moveTo>
                  <a:pt x="676068" y="962092"/>
                </a:moveTo>
                <a:lnTo>
                  <a:pt x="676068" y="962093"/>
                </a:lnTo>
                <a:lnTo>
                  <a:pt x="661790" y="973546"/>
                </a:lnTo>
                <a:cubicBezTo>
                  <a:pt x="660169" y="978625"/>
                  <a:pt x="660766" y="984332"/>
                  <a:pt x="660818" y="988770"/>
                </a:cubicBezTo>
                <a:cubicBezTo>
                  <a:pt x="660855" y="991958"/>
                  <a:pt x="660205" y="998718"/>
                  <a:pt x="667900" y="999658"/>
                </a:cubicBezTo>
                <a:cubicBezTo>
                  <a:pt x="675708" y="1000612"/>
                  <a:pt x="673516" y="989524"/>
                  <a:pt x="673516" y="987369"/>
                </a:cubicBezTo>
                <a:lnTo>
                  <a:pt x="673516" y="977500"/>
                </a:lnTo>
                <a:lnTo>
                  <a:pt x="676068" y="962093"/>
                </a:lnTo>
                <a:lnTo>
                  <a:pt x="676069" y="962092"/>
                </a:lnTo>
                <a:close/>
                <a:moveTo>
                  <a:pt x="585460" y="942671"/>
                </a:moveTo>
                <a:cubicBezTo>
                  <a:pt x="582007" y="942765"/>
                  <a:pt x="579107" y="943155"/>
                  <a:pt x="577292" y="944071"/>
                </a:cubicBezTo>
                <a:cubicBezTo>
                  <a:pt x="572250" y="946615"/>
                  <a:pt x="573968" y="953187"/>
                  <a:pt x="580483" y="954450"/>
                </a:cubicBezTo>
                <a:cubicBezTo>
                  <a:pt x="593715" y="957015"/>
                  <a:pt x="615462" y="957434"/>
                  <a:pt x="625658" y="951203"/>
                </a:cubicBezTo>
                <a:cubicBezTo>
                  <a:pt x="631263" y="947779"/>
                  <a:pt x="622051" y="946557"/>
                  <a:pt x="617491" y="945918"/>
                </a:cubicBezTo>
                <a:cubicBezTo>
                  <a:pt x="611224" y="945037"/>
                  <a:pt x="595821" y="942389"/>
                  <a:pt x="585460" y="942671"/>
                </a:cubicBezTo>
                <a:close/>
                <a:moveTo>
                  <a:pt x="537094" y="939423"/>
                </a:moveTo>
                <a:cubicBezTo>
                  <a:pt x="535262" y="939626"/>
                  <a:pt x="533229" y="940185"/>
                  <a:pt x="531033" y="941206"/>
                </a:cubicBezTo>
                <a:cubicBezTo>
                  <a:pt x="521462" y="945649"/>
                  <a:pt x="527210" y="965480"/>
                  <a:pt x="542901" y="958908"/>
                </a:cubicBezTo>
                <a:cubicBezTo>
                  <a:pt x="553430" y="954497"/>
                  <a:pt x="549917" y="938009"/>
                  <a:pt x="537094" y="939424"/>
                </a:cubicBezTo>
                <a:close/>
                <a:moveTo>
                  <a:pt x="675114" y="907206"/>
                </a:moveTo>
                <a:cubicBezTo>
                  <a:pt x="673767" y="907127"/>
                  <a:pt x="672492" y="907253"/>
                  <a:pt x="671413" y="907716"/>
                </a:cubicBezTo>
                <a:cubicBezTo>
                  <a:pt x="667092" y="909564"/>
                  <a:pt x="669533" y="915855"/>
                  <a:pt x="669244" y="918475"/>
                </a:cubicBezTo>
                <a:cubicBezTo>
                  <a:pt x="667546" y="933791"/>
                  <a:pt x="688742" y="940559"/>
                  <a:pt x="714165" y="937387"/>
                </a:cubicBezTo>
                <a:cubicBezTo>
                  <a:pt x="719287" y="936747"/>
                  <a:pt x="726037" y="936292"/>
                  <a:pt x="729863" y="934076"/>
                </a:cubicBezTo>
                <a:cubicBezTo>
                  <a:pt x="734006" y="931675"/>
                  <a:pt x="730086" y="928986"/>
                  <a:pt x="726288" y="927454"/>
                </a:cubicBezTo>
                <a:cubicBezTo>
                  <a:pt x="712625" y="921929"/>
                  <a:pt x="699542" y="916454"/>
                  <a:pt x="686218" y="910644"/>
                </a:cubicBezTo>
                <a:cubicBezTo>
                  <a:pt x="683872" y="909620"/>
                  <a:pt x="679155" y="907444"/>
                  <a:pt x="675116" y="907206"/>
                </a:cubicBezTo>
                <a:close/>
                <a:moveTo>
                  <a:pt x="1062371" y="866519"/>
                </a:moveTo>
                <a:cubicBezTo>
                  <a:pt x="1031950" y="875679"/>
                  <a:pt x="1042077" y="893163"/>
                  <a:pt x="1042080" y="908671"/>
                </a:cubicBezTo>
                <a:lnTo>
                  <a:pt x="1055096" y="896000"/>
                </a:lnTo>
                <a:close/>
                <a:moveTo>
                  <a:pt x="660829" y="856651"/>
                </a:moveTo>
                <a:cubicBezTo>
                  <a:pt x="660829" y="869384"/>
                  <a:pt x="654845" y="891574"/>
                  <a:pt x="676270" y="899820"/>
                </a:cubicBezTo>
                <a:cubicBezTo>
                  <a:pt x="680567" y="901473"/>
                  <a:pt x="695386" y="907686"/>
                  <a:pt x="700901" y="905233"/>
                </a:cubicBezTo>
                <a:cubicBezTo>
                  <a:pt x="706282" y="902837"/>
                  <a:pt x="696903" y="894234"/>
                  <a:pt x="694903" y="891798"/>
                </a:cubicBezTo>
                <a:cubicBezTo>
                  <a:pt x="685236" y="880016"/>
                  <a:pt x="677572" y="866054"/>
                  <a:pt x="660830" y="856651"/>
                </a:cubicBezTo>
                <a:close/>
                <a:moveTo>
                  <a:pt x="420594" y="852766"/>
                </a:moveTo>
                <a:cubicBezTo>
                  <a:pt x="411025" y="851944"/>
                  <a:pt x="410253" y="860600"/>
                  <a:pt x="412108" y="863718"/>
                </a:cubicBezTo>
                <a:cubicBezTo>
                  <a:pt x="416606" y="871273"/>
                  <a:pt x="430694" y="878936"/>
                  <a:pt x="442224" y="883393"/>
                </a:cubicBezTo>
                <a:cubicBezTo>
                  <a:pt x="438944" y="875334"/>
                  <a:pt x="433828" y="867283"/>
                  <a:pt x="428761" y="859516"/>
                </a:cubicBezTo>
                <a:cubicBezTo>
                  <a:pt x="427422" y="857458"/>
                  <a:pt x="425368" y="853174"/>
                  <a:pt x="420594" y="852766"/>
                </a:cubicBezTo>
                <a:close/>
                <a:moveTo>
                  <a:pt x="435591" y="848053"/>
                </a:moveTo>
                <a:cubicBezTo>
                  <a:pt x="434542" y="848083"/>
                  <a:pt x="433545" y="848213"/>
                  <a:pt x="432784" y="848625"/>
                </a:cubicBezTo>
                <a:cubicBezTo>
                  <a:pt x="430399" y="849914"/>
                  <a:pt x="432162" y="852495"/>
                  <a:pt x="433038" y="853911"/>
                </a:cubicBezTo>
                <a:cubicBezTo>
                  <a:pt x="436235" y="859069"/>
                  <a:pt x="439921" y="864140"/>
                  <a:pt x="443056" y="869318"/>
                </a:cubicBezTo>
                <a:cubicBezTo>
                  <a:pt x="446062" y="874289"/>
                  <a:pt x="448601" y="880051"/>
                  <a:pt x="454605" y="884218"/>
                </a:cubicBezTo>
                <a:cubicBezTo>
                  <a:pt x="460225" y="888119"/>
                  <a:pt x="468167" y="890021"/>
                  <a:pt x="472471" y="894660"/>
                </a:cubicBezTo>
                <a:cubicBezTo>
                  <a:pt x="483319" y="906347"/>
                  <a:pt x="489150" y="922672"/>
                  <a:pt x="508331" y="931145"/>
                </a:cubicBezTo>
                <a:cubicBezTo>
                  <a:pt x="507777" y="914995"/>
                  <a:pt x="495113" y="898867"/>
                  <a:pt x="487722" y="883391"/>
                </a:cubicBezTo>
                <a:cubicBezTo>
                  <a:pt x="484407" y="876454"/>
                  <a:pt x="482112" y="867214"/>
                  <a:pt x="473620" y="861553"/>
                </a:cubicBezTo>
                <a:cubicBezTo>
                  <a:pt x="466380" y="856726"/>
                  <a:pt x="454620" y="852838"/>
                  <a:pt x="444778" y="849837"/>
                </a:cubicBezTo>
                <a:cubicBezTo>
                  <a:pt x="442679" y="849197"/>
                  <a:pt x="438736" y="847963"/>
                  <a:pt x="435589" y="848053"/>
                </a:cubicBezTo>
                <a:close/>
                <a:moveTo>
                  <a:pt x="574377" y="845443"/>
                </a:moveTo>
                <a:lnTo>
                  <a:pt x="571826" y="901602"/>
                </a:lnTo>
                <a:lnTo>
                  <a:pt x="574761" y="922486"/>
                </a:lnTo>
                <a:lnTo>
                  <a:pt x="614959" y="924078"/>
                </a:lnTo>
                <a:lnTo>
                  <a:pt x="625615" y="921722"/>
                </a:lnTo>
                <a:lnTo>
                  <a:pt x="625232" y="907270"/>
                </a:lnTo>
                <a:lnTo>
                  <a:pt x="631676" y="877725"/>
                </a:lnTo>
                <a:lnTo>
                  <a:pt x="615023" y="865118"/>
                </a:lnTo>
                <a:close/>
                <a:moveTo>
                  <a:pt x="289726" y="839776"/>
                </a:moveTo>
                <a:lnTo>
                  <a:pt x="289726" y="839777"/>
                </a:lnTo>
                <a:lnTo>
                  <a:pt x="263943" y="844682"/>
                </a:lnTo>
                <a:cubicBezTo>
                  <a:pt x="255156" y="847646"/>
                  <a:pt x="248241" y="851723"/>
                  <a:pt x="249400" y="856268"/>
                </a:cubicBezTo>
                <a:cubicBezTo>
                  <a:pt x="250481" y="860508"/>
                  <a:pt x="262046" y="862509"/>
                  <a:pt x="268159" y="860534"/>
                </a:cubicBezTo>
                <a:cubicBezTo>
                  <a:pt x="274637" y="858436"/>
                  <a:pt x="277080" y="853123"/>
                  <a:pt x="280283" y="849646"/>
                </a:cubicBezTo>
                <a:lnTo>
                  <a:pt x="289726" y="839777"/>
                </a:lnTo>
                <a:lnTo>
                  <a:pt x="289727" y="839776"/>
                </a:lnTo>
                <a:close/>
                <a:moveTo>
                  <a:pt x="1115783" y="834172"/>
                </a:moveTo>
                <a:cubicBezTo>
                  <a:pt x="1102874" y="844868"/>
                  <a:pt x="1106727" y="854622"/>
                  <a:pt x="1111573" y="866518"/>
                </a:cubicBezTo>
                <a:cubicBezTo>
                  <a:pt x="1112854" y="869670"/>
                  <a:pt x="1113360" y="876463"/>
                  <a:pt x="1119994" y="877788"/>
                </a:cubicBezTo>
                <a:cubicBezTo>
                  <a:pt x="1130807" y="879945"/>
                  <a:pt x="1155591" y="871190"/>
                  <a:pt x="1166511" y="869255"/>
                </a:cubicBezTo>
                <a:cubicBezTo>
                  <a:pt x="1170725" y="868510"/>
                  <a:pt x="1176949" y="867563"/>
                  <a:pt x="1176976" y="864543"/>
                </a:cubicBezTo>
                <a:cubicBezTo>
                  <a:pt x="1177048" y="854920"/>
                  <a:pt x="1155552" y="844106"/>
                  <a:pt x="1148836" y="835573"/>
                </a:cubicBezTo>
                <a:lnTo>
                  <a:pt x="1147688" y="858049"/>
                </a:lnTo>
                <a:lnTo>
                  <a:pt x="1143795" y="865882"/>
                </a:lnTo>
                <a:lnTo>
                  <a:pt x="1133841" y="859450"/>
                </a:lnTo>
                <a:lnTo>
                  <a:pt x="1115783" y="834174"/>
                </a:lnTo>
                <a:close/>
                <a:moveTo>
                  <a:pt x="388888" y="825768"/>
                </a:moveTo>
                <a:lnTo>
                  <a:pt x="404138" y="845443"/>
                </a:lnTo>
                <a:cubicBezTo>
                  <a:pt x="415168" y="837050"/>
                  <a:pt x="403727" y="829099"/>
                  <a:pt x="388888" y="825768"/>
                </a:cubicBezTo>
                <a:close/>
                <a:moveTo>
                  <a:pt x="508336" y="794822"/>
                </a:moveTo>
                <a:lnTo>
                  <a:pt x="508335" y="794824"/>
                </a:lnTo>
                <a:lnTo>
                  <a:pt x="508336" y="794825"/>
                </a:lnTo>
                <a:lnTo>
                  <a:pt x="508018" y="822901"/>
                </a:lnTo>
                <a:lnTo>
                  <a:pt x="503870" y="830161"/>
                </a:lnTo>
                <a:lnTo>
                  <a:pt x="497106" y="821502"/>
                </a:lnTo>
                <a:lnTo>
                  <a:pt x="480325" y="800426"/>
                </a:lnTo>
                <a:cubicBezTo>
                  <a:pt x="480325" y="816336"/>
                  <a:pt x="477170" y="837675"/>
                  <a:pt x="489002" y="852447"/>
                </a:cubicBezTo>
                <a:cubicBezTo>
                  <a:pt x="497652" y="863241"/>
                  <a:pt x="514926" y="871861"/>
                  <a:pt x="526075" y="881927"/>
                </a:cubicBezTo>
                <a:lnTo>
                  <a:pt x="498126" y="873522"/>
                </a:lnTo>
                <a:cubicBezTo>
                  <a:pt x="500467" y="884227"/>
                  <a:pt x="507048" y="894016"/>
                  <a:pt x="511270" y="904467"/>
                </a:cubicBezTo>
                <a:cubicBezTo>
                  <a:pt x="514252" y="911849"/>
                  <a:pt x="515700" y="920914"/>
                  <a:pt x="521545" y="927771"/>
                </a:cubicBezTo>
                <a:cubicBezTo>
                  <a:pt x="525143" y="931997"/>
                  <a:pt x="536758" y="930932"/>
                  <a:pt x="542091" y="928281"/>
                </a:cubicBezTo>
                <a:cubicBezTo>
                  <a:pt x="546881" y="925896"/>
                  <a:pt x="546387" y="921714"/>
                  <a:pt x="546429" y="918475"/>
                </a:cubicBezTo>
                <a:cubicBezTo>
                  <a:pt x="546538" y="909625"/>
                  <a:pt x="547268" y="900627"/>
                  <a:pt x="546174" y="891797"/>
                </a:cubicBezTo>
                <a:cubicBezTo>
                  <a:pt x="544103" y="875075"/>
                  <a:pt x="541387" y="857890"/>
                  <a:pt x="540814" y="841178"/>
                </a:cubicBezTo>
                <a:cubicBezTo>
                  <a:pt x="540649" y="836348"/>
                  <a:pt x="546524" y="832000"/>
                  <a:pt x="544707" y="827169"/>
                </a:cubicBezTo>
                <a:cubicBezTo>
                  <a:pt x="542962" y="822540"/>
                  <a:pt x="536716" y="818462"/>
                  <a:pt x="532391" y="814499"/>
                </a:cubicBezTo>
                <a:lnTo>
                  <a:pt x="508336" y="794825"/>
                </a:lnTo>
                <a:close/>
                <a:moveTo>
                  <a:pt x="574887" y="786292"/>
                </a:moveTo>
                <a:lnTo>
                  <a:pt x="574888" y="786292"/>
                </a:lnTo>
                <a:lnTo>
                  <a:pt x="567882" y="788267"/>
                </a:lnTo>
                <a:cubicBezTo>
                  <a:pt x="564073" y="792824"/>
                  <a:pt x="568656" y="803541"/>
                  <a:pt x="570805" y="806095"/>
                </a:cubicBezTo>
                <a:cubicBezTo>
                  <a:pt x="580979" y="818179"/>
                  <a:pt x="594540" y="829744"/>
                  <a:pt x="606920" y="841178"/>
                </a:cubicBezTo>
                <a:cubicBezTo>
                  <a:pt x="614395" y="848082"/>
                  <a:pt x="621276" y="855761"/>
                  <a:pt x="632826" y="860853"/>
                </a:cubicBezTo>
                <a:cubicBezTo>
                  <a:pt x="632826" y="845802"/>
                  <a:pt x="635380" y="830956"/>
                  <a:pt x="635378" y="815900"/>
                </a:cubicBezTo>
                <a:cubicBezTo>
                  <a:pt x="635378" y="808103"/>
                  <a:pt x="636397" y="801050"/>
                  <a:pt x="620127" y="799028"/>
                </a:cubicBezTo>
                <a:lnTo>
                  <a:pt x="622679" y="834175"/>
                </a:lnTo>
                <a:cubicBezTo>
                  <a:pt x="606526" y="825074"/>
                  <a:pt x="601949" y="810518"/>
                  <a:pt x="593582" y="799028"/>
                </a:cubicBezTo>
                <a:cubicBezTo>
                  <a:pt x="591767" y="796534"/>
                  <a:pt x="589829" y="793643"/>
                  <a:pt x="586978" y="791230"/>
                </a:cubicBezTo>
                <a:lnTo>
                  <a:pt x="574888" y="786292"/>
                </a:lnTo>
                <a:lnTo>
                  <a:pt x="574889" y="786292"/>
                </a:lnTo>
                <a:close/>
                <a:moveTo>
                  <a:pt x="193120" y="780753"/>
                </a:moveTo>
                <a:cubicBezTo>
                  <a:pt x="202732" y="795397"/>
                  <a:pt x="229438" y="802110"/>
                  <a:pt x="256672" y="802911"/>
                </a:cubicBezTo>
                <a:cubicBezTo>
                  <a:pt x="265212" y="803162"/>
                  <a:pt x="273560" y="801950"/>
                  <a:pt x="282131" y="802466"/>
                </a:cubicBezTo>
                <a:cubicBezTo>
                  <a:pt x="291947" y="803053"/>
                  <a:pt x="318226" y="809211"/>
                  <a:pt x="322393" y="802019"/>
                </a:cubicBezTo>
                <a:cubicBezTo>
                  <a:pt x="325897" y="795979"/>
                  <a:pt x="302876" y="797639"/>
                  <a:pt x="297381" y="797626"/>
                </a:cubicBezTo>
                <a:cubicBezTo>
                  <a:pt x="258825" y="797522"/>
                  <a:pt x="229163" y="785331"/>
                  <a:pt x="193120" y="780753"/>
                </a:cubicBezTo>
                <a:close/>
                <a:moveTo>
                  <a:pt x="426979" y="762478"/>
                </a:moveTo>
                <a:lnTo>
                  <a:pt x="426979" y="762480"/>
                </a:lnTo>
                <a:lnTo>
                  <a:pt x="411347" y="777951"/>
                </a:lnTo>
                <a:lnTo>
                  <a:pt x="392141" y="797434"/>
                </a:lnTo>
                <a:lnTo>
                  <a:pt x="413899" y="804502"/>
                </a:lnTo>
                <a:lnTo>
                  <a:pt x="419130" y="794824"/>
                </a:lnTo>
                <a:lnTo>
                  <a:pt x="426979" y="762480"/>
                </a:lnTo>
                <a:lnTo>
                  <a:pt x="426980" y="762478"/>
                </a:lnTo>
                <a:close/>
                <a:moveTo>
                  <a:pt x="1092054" y="753883"/>
                </a:moveTo>
                <a:cubicBezTo>
                  <a:pt x="1086889" y="753284"/>
                  <a:pt x="1083073" y="757879"/>
                  <a:pt x="1081015" y="759741"/>
                </a:cubicBezTo>
                <a:cubicBezTo>
                  <a:pt x="1075114" y="765077"/>
                  <a:pt x="1055785" y="775245"/>
                  <a:pt x="1057598" y="781771"/>
                </a:cubicBezTo>
                <a:cubicBezTo>
                  <a:pt x="1059231" y="787653"/>
                  <a:pt x="1083795" y="792961"/>
                  <a:pt x="1092883" y="794124"/>
                </a:cubicBezTo>
                <a:cubicBezTo>
                  <a:pt x="1096770" y="794621"/>
                  <a:pt x="1106539" y="795508"/>
                  <a:pt x="1107942" y="792406"/>
                </a:cubicBezTo>
                <a:cubicBezTo>
                  <a:pt x="1109371" y="789243"/>
                  <a:pt x="1103085" y="784743"/>
                  <a:pt x="1100541" y="782153"/>
                </a:cubicBezTo>
                <a:cubicBezTo>
                  <a:pt x="1084636" y="784447"/>
                  <a:pt x="1067845" y="767722"/>
                  <a:pt x="1089630" y="772794"/>
                </a:cubicBezTo>
                <a:cubicBezTo>
                  <a:pt x="1091937" y="773330"/>
                  <a:pt x="1094009" y="774054"/>
                  <a:pt x="1096074" y="774832"/>
                </a:cubicBezTo>
                <a:cubicBezTo>
                  <a:pt x="1100102" y="776347"/>
                  <a:pt x="1103985" y="777929"/>
                  <a:pt x="1108133" y="779353"/>
                </a:cubicBezTo>
                <a:cubicBezTo>
                  <a:pt x="1107648" y="772502"/>
                  <a:pt x="1104074" y="766085"/>
                  <a:pt x="1099519" y="759741"/>
                </a:cubicBezTo>
                <a:cubicBezTo>
                  <a:pt x="1098172" y="757864"/>
                  <a:pt x="1096273" y="754371"/>
                  <a:pt x="1092054" y="753883"/>
                </a:cubicBezTo>
                <a:close/>
                <a:moveTo>
                  <a:pt x="493091" y="752672"/>
                </a:moveTo>
                <a:lnTo>
                  <a:pt x="493091" y="752674"/>
                </a:lnTo>
                <a:lnTo>
                  <a:pt x="498131" y="773749"/>
                </a:lnTo>
                <a:cubicBezTo>
                  <a:pt x="503006" y="767891"/>
                  <a:pt x="501133" y="762737"/>
                  <a:pt x="515934" y="765280"/>
                </a:cubicBezTo>
                <a:close/>
                <a:moveTo>
                  <a:pt x="1113239" y="749871"/>
                </a:moveTo>
                <a:cubicBezTo>
                  <a:pt x="1110481" y="756325"/>
                  <a:pt x="1111464" y="781207"/>
                  <a:pt x="1128490" y="779351"/>
                </a:cubicBezTo>
                <a:cubicBezTo>
                  <a:pt x="1127803" y="781327"/>
                  <a:pt x="1120541" y="796986"/>
                  <a:pt x="1131999" y="793678"/>
                </a:cubicBezTo>
                <a:cubicBezTo>
                  <a:pt x="1139037" y="791647"/>
                  <a:pt x="1135820" y="782876"/>
                  <a:pt x="1135317" y="779479"/>
                </a:cubicBezTo>
                <a:cubicBezTo>
                  <a:pt x="1134790" y="775936"/>
                  <a:pt x="1137681" y="772741"/>
                  <a:pt x="1137167" y="769291"/>
                </a:cubicBezTo>
                <a:cubicBezTo>
                  <a:pt x="1136054" y="761818"/>
                  <a:pt x="1123374" y="754259"/>
                  <a:pt x="1113239" y="749871"/>
                </a:cubicBezTo>
                <a:close/>
                <a:moveTo>
                  <a:pt x="399041" y="747069"/>
                </a:moveTo>
                <a:lnTo>
                  <a:pt x="277041" y="761076"/>
                </a:lnTo>
                <a:lnTo>
                  <a:pt x="315134" y="783555"/>
                </a:lnTo>
                <a:lnTo>
                  <a:pt x="332618" y="789984"/>
                </a:lnTo>
                <a:lnTo>
                  <a:pt x="349909" y="780753"/>
                </a:lnTo>
                <a:lnTo>
                  <a:pt x="374411" y="762797"/>
                </a:lnTo>
                <a:lnTo>
                  <a:pt x="399041" y="747070"/>
                </a:lnTo>
                <a:close/>
                <a:moveTo>
                  <a:pt x="1054028" y="743249"/>
                </a:moveTo>
                <a:lnTo>
                  <a:pt x="1054027" y="743249"/>
                </a:lnTo>
                <a:lnTo>
                  <a:pt x="1029334" y="748470"/>
                </a:lnTo>
                <a:lnTo>
                  <a:pt x="963293" y="775149"/>
                </a:lnTo>
                <a:lnTo>
                  <a:pt x="1027676" y="774959"/>
                </a:lnTo>
                <a:lnTo>
                  <a:pt x="1045222" y="759676"/>
                </a:lnTo>
                <a:lnTo>
                  <a:pt x="1054027" y="743249"/>
                </a:lnTo>
                <a:lnTo>
                  <a:pt x="1054028" y="743249"/>
                </a:lnTo>
                <a:close/>
                <a:moveTo>
                  <a:pt x="695678" y="626345"/>
                </a:moveTo>
                <a:lnTo>
                  <a:pt x="695678" y="626347"/>
                </a:lnTo>
                <a:cubicBezTo>
                  <a:pt x="691006" y="625596"/>
                  <a:pt x="688811" y="635889"/>
                  <a:pt x="688149" y="637425"/>
                </a:cubicBezTo>
                <a:cubicBezTo>
                  <a:pt x="682770" y="649866"/>
                  <a:pt x="678587" y="662558"/>
                  <a:pt x="678578" y="675374"/>
                </a:cubicBezTo>
                <a:cubicBezTo>
                  <a:pt x="699390" y="665964"/>
                  <a:pt x="704950" y="652757"/>
                  <a:pt x="701931" y="638827"/>
                </a:cubicBezTo>
                <a:cubicBezTo>
                  <a:pt x="701377" y="636258"/>
                  <a:pt x="701619" y="627296"/>
                  <a:pt x="695678" y="626345"/>
                </a:cubicBezTo>
                <a:close/>
                <a:moveTo>
                  <a:pt x="775381" y="607689"/>
                </a:moveTo>
                <a:cubicBezTo>
                  <a:pt x="767201" y="607630"/>
                  <a:pt x="756877" y="609338"/>
                  <a:pt x="752601" y="612019"/>
                </a:cubicBezTo>
                <a:cubicBezTo>
                  <a:pt x="747034" y="615502"/>
                  <a:pt x="745994" y="621834"/>
                  <a:pt x="743604" y="626155"/>
                </a:cubicBezTo>
                <a:cubicBezTo>
                  <a:pt x="739004" y="634453"/>
                  <a:pt x="730371" y="640827"/>
                  <a:pt x="724143" y="648566"/>
                </a:cubicBezTo>
                <a:cubicBezTo>
                  <a:pt x="722218" y="650959"/>
                  <a:pt x="723665" y="654283"/>
                  <a:pt x="721081" y="656397"/>
                </a:cubicBezTo>
                <a:cubicBezTo>
                  <a:pt x="717003" y="659727"/>
                  <a:pt x="707733" y="660606"/>
                  <a:pt x="702959" y="664230"/>
                </a:cubicBezTo>
                <a:cubicBezTo>
                  <a:pt x="686279" y="676881"/>
                  <a:pt x="681284" y="690208"/>
                  <a:pt x="673991" y="704854"/>
                </a:cubicBezTo>
                <a:cubicBezTo>
                  <a:pt x="670982" y="710899"/>
                  <a:pt x="663574" y="717666"/>
                  <a:pt x="666972" y="724146"/>
                </a:cubicBezTo>
                <a:cubicBezTo>
                  <a:pt x="669753" y="729449"/>
                  <a:pt x="683326" y="729719"/>
                  <a:pt x="691347" y="730832"/>
                </a:cubicBezTo>
                <a:cubicBezTo>
                  <a:pt x="709621" y="733359"/>
                  <a:pt x="736118" y="735135"/>
                  <a:pt x="749794" y="742802"/>
                </a:cubicBezTo>
                <a:cubicBezTo>
                  <a:pt x="728010" y="742802"/>
                  <a:pt x="705312" y="741837"/>
                  <a:pt x="683689" y="743440"/>
                </a:cubicBezTo>
                <a:cubicBezTo>
                  <a:pt x="677782" y="743877"/>
                  <a:pt x="666583" y="743568"/>
                  <a:pt x="664547" y="747577"/>
                </a:cubicBezTo>
                <a:cubicBezTo>
                  <a:pt x="660208" y="756105"/>
                  <a:pt x="683392" y="760781"/>
                  <a:pt x="693835" y="763304"/>
                </a:cubicBezTo>
                <a:cubicBezTo>
                  <a:pt x="735910" y="773463"/>
                  <a:pt x="770690" y="786682"/>
                  <a:pt x="803138" y="804627"/>
                </a:cubicBezTo>
                <a:cubicBezTo>
                  <a:pt x="759223" y="799057"/>
                  <a:pt x="720546" y="781038"/>
                  <a:pt x="676160" y="777312"/>
                </a:cubicBezTo>
                <a:cubicBezTo>
                  <a:pt x="664245" y="776312"/>
                  <a:pt x="663460" y="781047"/>
                  <a:pt x="663398" y="786418"/>
                </a:cubicBezTo>
                <a:cubicBezTo>
                  <a:pt x="663294" y="795383"/>
                  <a:pt x="666718" y="800525"/>
                  <a:pt x="677117" y="807493"/>
                </a:cubicBezTo>
                <a:cubicBezTo>
                  <a:pt x="687320" y="814329"/>
                  <a:pt x="698187" y="820994"/>
                  <a:pt x="706596" y="828569"/>
                </a:cubicBezTo>
                <a:lnTo>
                  <a:pt x="660847" y="811695"/>
                </a:lnTo>
                <a:lnTo>
                  <a:pt x="662634" y="839521"/>
                </a:lnTo>
                <a:lnTo>
                  <a:pt x="683627" y="852446"/>
                </a:lnTo>
                <a:lnTo>
                  <a:pt x="709022" y="870720"/>
                </a:lnTo>
                <a:lnTo>
                  <a:pt x="727272" y="887467"/>
                </a:lnTo>
                <a:lnTo>
                  <a:pt x="736076" y="891987"/>
                </a:lnTo>
                <a:lnTo>
                  <a:pt x="742777" y="881927"/>
                </a:lnTo>
                <a:lnTo>
                  <a:pt x="744691" y="848245"/>
                </a:lnTo>
                <a:cubicBezTo>
                  <a:pt x="759793" y="858262"/>
                  <a:pt x="765214" y="872084"/>
                  <a:pt x="767980" y="884792"/>
                </a:cubicBezTo>
                <a:cubicBezTo>
                  <a:pt x="768823" y="888665"/>
                  <a:pt x="768484" y="900190"/>
                  <a:pt x="775445" y="902366"/>
                </a:cubicBezTo>
                <a:cubicBezTo>
                  <a:pt x="781754" y="904333"/>
                  <a:pt x="799543" y="897953"/>
                  <a:pt x="805691" y="896572"/>
                </a:cubicBezTo>
                <a:cubicBezTo>
                  <a:pt x="827193" y="891727"/>
                  <a:pt x="848964" y="886797"/>
                  <a:pt x="871795" y="884155"/>
                </a:cubicBezTo>
                <a:cubicBezTo>
                  <a:pt x="875653" y="883708"/>
                  <a:pt x="895869" y="881023"/>
                  <a:pt x="897510" y="884092"/>
                </a:cubicBezTo>
                <a:cubicBezTo>
                  <a:pt x="899166" y="887187"/>
                  <a:pt x="882870" y="891211"/>
                  <a:pt x="879389" y="892370"/>
                </a:cubicBezTo>
                <a:lnTo>
                  <a:pt x="864137" y="897399"/>
                </a:lnTo>
                <a:cubicBezTo>
                  <a:pt x="854841" y="900403"/>
                  <a:pt x="845319" y="903143"/>
                  <a:pt x="836191" y="906313"/>
                </a:cubicBezTo>
                <a:cubicBezTo>
                  <a:pt x="822790" y="910963"/>
                  <a:pt x="808047" y="915813"/>
                  <a:pt x="798097" y="922742"/>
                </a:cubicBezTo>
                <a:cubicBezTo>
                  <a:pt x="849145" y="922798"/>
                  <a:pt x="894565" y="934945"/>
                  <a:pt x="940382" y="945790"/>
                </a:cubicBezTo>
                <a:cubicBezTo>
                  <a:pt x="951513" y="948424"/>
                  <a:pt x="962863" y="951375"/>
                  <a:pt x="973308" y="954769"/>
                </a:cubicBezTo>
                <a:cubicBezTo>
                  <a:pt x="975953" y="955627"/>
                  <a:pt x="982455" y="957562"/>
                  <a:pt x="981412" y="959799"/>
                </a:cubicBezTo>
                <a:cubicBezTo>
                  <a:pt x="980425" y="961911"/>
                  <a:pt x="973497" y="961330"/>
                  <a:pt x="970819" y="961200"/>
                </a:cubicBezTo>
                <a:cubicBezTo>
                  <a:pt x="960649" y="960691"/>
                  <a:pt x="950592" y="960623"/>
                  <a:pt x="940382" y="960627"/>
                </a:cubicBezTo>
                <a:cubicBezTo>
                  <a:pt x="897033" y="960627"/>
                  <a:pt x="853504" y="959423"/>
                  <a:pt x="810788" y="955023"/>
                </a:cubicBezTo>
                <a:lnTo>
                  <a:pt x="841798" y="970878"/>
                </a:lnTo>
                <a:lnTo>
                  <a:pt x="866683" y="967694"/>
                </a:lnTo>
                <a:lnTo>
                  <a:pt x="894630" y="965338"/>
                </a:lnTo>
                <a:lnTo>
                  <a:pt x="973433" y="969350"/>
                </a:lnTo>
                <a:lnTo>
                  <a:pt x="1005209" y="972024"/>
                </a:lnTo>
                <a:lnTo>
                  <a:pt x="1018991" y="956488"/>
                </a:lnTo>
                <a:lnTo>
                  <a:pt x="1017268" y="949675"/>
                </a:lnTo>
                <a:lnTo>
                  <a:pt x="988683" y="957825"/>
                </a:lnTo>
                <a:cubicBezTo>
                  <a:pt x="996102" y="950323"/>
                  <a:pt x="1003504" y="942424"/>
                  <a:pt x="1012164" y="935349"/>
                </a:cubicBezTo>
                <a:cubicBezTo>
                  <a:pt x="1022541" y="926869"/>
                  <a:pt x="1032928" y="920885"/>
                  <a:pt x="1031625" y="910071"/>
                </a:cubicBezTo>
                <a:cubicBezTo>
                  <a:pt x="1031307" y="907414"/>
                  <a:pt x="1031142" y="892431"/>
                  <a:pt x="1024990" y="892434"/>
                </a:cubicBezTo>
                <a:cubicBezTo>
                  <a:pt x="1018210" y="892434"/>
                  <a:pt x="1010806" y="897858"/>
                  <a:pt x="1006484" y="900202"/>
                </a:cubicBezTo>
                <a:cubicBezTo>
                  <a:pt x="991779" y="908173"/>
                  <a:pt x="979323" y="918563"/>
                  <a:pt x="963286" y="925543"/>
                </a:cubicBezTo>
                <a:cubicBezTo>
                  <a:pt x="970161" y="905782"/>
                  <a:pt x="984902" y="886213"/>
                  <a:pt x="1004571" y="869321"/>
                </a:cubicBezTo>
                <a:cubicBezTo>
                  <a:pt x="1015508" y="859929"/>
                  <a:pt x="1031610" y="851489"/>
                  <a:pt x="1039538" y="841178"/>
                </a:cubicBezTo>
                <a:lnTo>
                  <a:pt x="935339" y="874923"/>
                </a:lnTo>
                <a:lnTo>
                  <a:pt x="987343" y="842578"/>
                </a:lnTo>
                <a:lnTo>
                  <a:pt x="1011589" y="827169"/>
                </a:lnTo>
                <a:cubicBezTo>
                  <a:pt x="943250" y="834841"/>
                  <a:pt x="875525" y="852579"/>
                  <a:pt x="810792" y="866519"/>
                </a:cubicBezTo>
                <a:cubicBezTo>
                  <a:pt x="819106" y="859839"/>
                  <a:pt x="830769" y="855117"/>
                  <a:pt x="841293" y="849582"/>
                </a:cubicBezTo>
                <a:cubicBezTo>
                  <a:pt x="882630" y="827834"/>
                  <a:pt x="935400" y="811397"/>
                  <a:pt x="988689" y="800426"/>
                </a:cubicBezTo>
                <a:lnTo>
                  <a:pt x="950595" y="794568"/>
                </a:lnTo>
                <a:lnTo>
                  <a:pt x="861583" y="789220"/>
                </a:lnTo>
                <a:cubicBezTo>
                  <a:pt x="882958" y="776791"/>
                  <a:pt x="918722" y="782387"/>
                  <a:pt x="944724" y="775657"/>
                </a:cubicBezTo>
                <a:cubicBezTo>
                  <a:pt x="963659" y="770753"/>
                  <a:pt x="975891" y="756864"/>
                  <a:pt x="989262" y="748468"/>
                </a:cubicBezTo>
                <a:cubicBezTo>
                  <a:pt x="1005248" y="738426"/>
                  <a:pt x="1027848" y="730936"/>
                  <a:pt x="1042095" y="720325"/>
                </a:cubicBezTo>
                <a:lnTo>
                  <a:pt x="894631" y="708483"/>
                </a:lnTo>
                <a:lnTo>
                  <a:pt x="859154" y="707272"/>
                </a:lnTo>
                <a:lnTo>
                  <a:pt x="849647" y="704216"/>
                </a:lnTo>
                <a:lnTo>
                  <a:pt x="856729" y="701861"/>
                </a:lnTo>
                <a:lnTo>
                  <a:pt x="884485" y="699251"/>
                </a:lnTo>
                <a:lnTo>
                  <a:pt x="1003933" y="692246"/>
                </a:lnTo>
                <a:lnTo>
                  <a:pt x="965839" y="677029"/>
                </a:lnTo>
                <a:lnTo>
                  <a:pt x="898969" y="653916"/>
                </a:lnTo>
                <a:lnTo>
                  <a:pt x="879381" y="647103"/>
                </a:lnTo>
                <a:lnTo>
                  <a:pt x="841287" y="637425"/>
                </a:lnTo>
                <a:lnTo>
                  <a:pt x="853984" y="637425"/>
                </a:lnTo>
                <a:cubicBezTo>
                  <a:pt x="841556" y="630072"/>
                  <a:pt x="822794" y="625866"/>
                  <a:pt x="808235" y="619851"/>
                </a:cubicBezTo>
                <a:cubicBezTo>
                  <a:pt x="799942" y="616421"/>
                  <a:pt x="792137" y="610562"/>
                  <a:pt x="782520" y="608390"/>
                </a:cubicBezTo>
                <a:cubicBezTo>
                  <a:pt x="780566" y="607948"/>
                  <a:pt x="778099" y="607706"/>
                  <a:pt x="775374" y="607690"/>
                </a:cubicBezTo>
                <a:close/>
                <a:moveTo>
                  <a:pt x="627857" y="604887"/>
                </a:moveTo>
                <a:cubicBezTo>
                  <a:pt x="617026" y="604950"/>
                  <a:pt x="610988" y="609326"/>
                  <a:pt x="604375" y="616349"/>
                </a:cubicBezTo>
                <a:cubicBezTo>
                  <a:pt x="600143" y="620838"/>
                  <a:pt x="590225" y="629551"/>
                  <a:pt x="604885" y="630419"/>
                </a:cubicBezTo>
                <a:lnTo>
                  <a:pt x="582233" y="644428"/>
                </a:lnTo>
                <a:lnTo>
                  <a:pt x="580958" y="664103"/>
                </a:lnTo>
                <a:lnTo>
                  <a:pt x="571769" y="706254"/>
                </a:lnTo>
                <a:lnTo>
                  <a:pt x="571130" y="730449"/>
                </a:lnTo>
                <a:lnTo>
                  <a:pt x="599845" y="728221"/>
                </a:lnTo>
                <a:lnTo>
                  <a:pt x="628494" y="725356"/>
                </a:lnTo>
                <a:lnTo>
                  <a:pt x="632834" y="714723"/>
                </a:lnTo>
                <a:lnTo>
                  <a:pt x="630345" y="689445"/>
                </a:lnTo>
                <a:cubicBezTo>
                  <a:pt x="645051" y="694009"/>
                  <a:pt x="648007" y="676677"/>
                  <a:pt x="650126" y="671171"/>
                </a:cubicBezTo>
                <a:cubicBezTo>
                  <a:pt x="654421" y="659999"/>
                  <a:pt x="656853" y="648470"/>
                  <a:pt x="661803" y="637425"/>
                </a:cubicBezTo>
                <a:cubicBezTo>
                  <a:pt x="664248" y="631966"/>
                  <a:pt x="669463" y="623725"/>
                  <a:pt x="666461" y="618132"/>
                </a:cubicBezTo>
                <a:cubicBezTo>
                  <a:pt x="663604" y="612810"/>
                  <a:pt x="649285" y="608099"/>
                  <a:pt x="640491" y="606289"/>
                </a:cubicBezTo>
                <a:cubicBezTo>
                  <a:pt x="635628" y="605287"/>
                  <a:pt x="631465" y="604864"/>
                  <a:pt x="627857" y="604888"/>
                </a:cubicBezTo>
                <a:close/>
                <a:moveTo>
                  <a:pt x="576937" y="592472"/>
                </a:moveTo>
                <a:lnTo>
                  <a:pt x="576937" y="592473"/>
                </a:lnTo>
                <a:lnTo>
                  <a:pt x="579490" y="613548"/>
                </a:lnTo>
                <a:cubicBezTo>
                  <a:pt x="589231" y="611115"/>
                  <a:pt x="589556" y="618225"/>
                  <a:pt x="589635" y="621952"/>
                </a:cubicBezTo>
                <a:cubicBezTo>
                  <a:pt x="596355" y="618396"/>
                  <a:pt x="606605" y="609795"/>
                  <a:pt x="601631" y="604441"/>
                </a:cubicBezTo>
                <a:cubicBezTo>
                  <a:pt x="597254" y="599731"/>
                  <a:pt x="584390" y="595749"/>
                  <a:pt x="576937" y="592472"/>
                </a:cubicBezTo>
                <a:close/>
                <a:moveTo>
                  <a:pt x="713171" y="580246"/>
                </a:moveTo>
                <a:lnTo>
                  <a:pt x="704101" y="589416"/>
                </a:lnTo>
                <a:cubicBezTo>
                  <a:pt x="703304" y="594029"/>
                  <a:pt x="704030" y="599078"/>
                  <a:pt x="704173" y="601195"/>
                </a:cubicBezTo>
                <a:cubicBezTo>
                  <a:pt x="704551" y="606739"/>
                  <a:pt x="695476" y="611634"/>
                  <a:pt x="695369" y="617432"/>
                </a:cubicBezTo>
                <a:cubicBezTo>
                  <a:pt x="695287" y="621858"/>
                  <a:pt x="704388" y="621652"/>
                  <a:pt x="706534" y="625327"/>
                </a:cubicBezTo>
                <a:cubicBezTo>
                  <a:pt x="710369" y="631894"/>
                  <a:pt x="708318" y="640213"/>
                  <a:pt x="711639" y="647231"/>
                </a:cubicBezTo>
                <a:cubicBezTo>
                  <a:pt x="725880" y="642097"/>
                  <a:pt x="734508" y="632865"/>
                  <a:pt x="734291" y="623354"/>
                </a:cubicBezTo>
                <a:cubicBezTo>
                  <a:pt x="734227" y="620555"/>
                  <a:pt x="725800" y="611539"/>
                  <a:pt x="729504" y="609600"/>
                </a:cubicBezTo>
                <a:cubicBezTo>
                  <a:pt x="732568" y="607993"/>
                  <a:pt x="736547" y="612922"/>
                  <a:pt x="737098" y="613548"/>
                </a:cubicBezTo>
                <a:lnTo>
                  <a:pt x="762493" y="602278"/>
                </a:lnTo>
                <a:cubicBezTo>
                  <a:pt x="746493" y="598164"/>
                  <a:pt x="742864" y="589878"/>
                  <a:pt x="729314" y="584512"/>
                </a:cubicBezTo>
                <a:close/>
                <a:moveTo>
                  <a:pt x="665888" y="429283"/>
                </a:moveTo>
                <a:cubicBezTo>
                  <a:pt x="643193" y="432146"/>
                  <a:pt x="621482" y="448175"/>
                  <a:pt x="617585" y="460355"/>
                </a:cubicBezTo>
                <a:lnTo>
                  <a:pt x="676097" y="446284"/>
                </a:lnTo>
                <a:lnTo>
                  <a:pt x="601124" y="473282"/>
                </a:lnTo>
                <a:lnTo>
                  <a:pt x="587915" y="499706"/>
                </a:lnTo>
                <a:lnTo>
                  <a:pt x="583002" y="529187"/>
                </a:lnTo>
                <a:lnTo>
                  <a:pt x="576684" y="565735"/>
                </a:lnTo>
                <a:lnTo>
                  <a:pt x="578790" y="578024"/>
                </a:lnTo>
                <a:lnTo>
                  <a:pt x="612545" y="595279"/>
                </a:lnTo>
                <a:lnTo>
                  <a:pt x="632836" y="581208"/>
                </a:lnTo>
                <a:cubicBezTo>
                  <a:pt x="632505" y="583810"/>
                  <a:pt x="630072" y="588603"/>
                  <a:pt x="633537" y="590821"/>
                </a:cubicBezTo>
                <a:cubicBezTo>
                  <a:pt x="638512" y="594004"/>
                  <a:pt x="671746" y="596148"/>
                  <a:pt x="675332" y="591776"/>
                </a:cubicBezTo>
                <a:cubicBezTo>
                  <a:pt x="680867" y="585017"/>
                  <a:pt x="680664" y="575800"/>
                  <a:pt x="683179" y="568536"/>
                </a:cubicBezTo>
                <a:cubicBezTo>
                  <a:pt x="688464" y="553273"/>
                  <a:pt x="695156" y="536271"/>
                  <a:pt x="696261" y="520781"/>
                </a:cubicBezTo>
                <a:cubicBezTo>
                  <a:pt x="697029" y="509952"/>
                  <a:pt x="692699" y="499364"/>
                  <a:pt x="693963" y="488436"/>
                </a:cubicBezTo>
                <a:cubicBezTo>
                  <a:pt x="695694" y="473453"/>
                  <a:pt x="708696" y="458558"/>
                  <a:pt x="708511" y="443548"/>
                </a:cubicBezTo>
                <a:cubicBezTo>
                  <a:pt x="708402" y="434934"/>
                  <a:pt x="679535" y="427560"/>
                  <a:pt x="665888" y="429286"/>
                </a:cubicBezTo>
                <a:close/>
                <a:moveTo>
                  <a:pt x="635324" y="415213"/>
                </a:moveTo>
                <a:cubicBezTo>
                  <a:pt x="629921" y="414447"/>
                  <a:pt x="626313" y="421986"/>
                  <a:pt x="625052" y="423810"/>
                </a:cubicBezTo>
                <a:cubicBezTo>
                  <a:pt x="618490" y="433284"/>
                  <a:pt x="610350" y="443235"/>
                  <a:pt x="607440" y="453291"/>
                </a:cubicBezTo>
                <a:cubicBezTo>
                  <a:pt x="623666" y="447816"/>
                  <a:pt x="627721" y="435615"/>
                  <a:pt x="634240" y="426612"/>
                </a:cubicBezTo>
                <a:cubicBezTo>
                  <a:pt x="635787" y="424474"/>
                  <a:pt x="643206" y="416334"/>
                  <a:pt x="635324" y="415213"/>
                </a:cubicBezTo>
                <a:close/>
                <a:moveTo>
                  <a:pt x="548993" y="412539"/>
                </a:moveTo>
                <a:lnTo>
                  <a:pt x="546185" y="437881"/>
                </a:lnTo>
                <a:lnTo>
                  <a:pt x="552311" y="477231"/>
                </a:lnTo>
                <a:lnTo>
                  <a:pt x="559139" y="496906"/>
                </a:lnTo>
                <a:lnTo>
                  <a:pt x="554097" y="449088"/>
                </a:lnTo>
                <a:close/>
                <a:moveTo>
                  <a:pt x="599847" y="395730"/>
                </a:moveTo>
                <a:lnTo>
                  <a:pt x="599847" y="395732"/>
                </a:lnTo>
                <a:lnTo>
                  <a:pt x="588170" y="421010"/>
                </a:lnTo>
                <a:lnTo>
                  <a:pt x="579365" y="427440"/>
                </a:lnTo>
                <a:lnTo>
                  <a:pt x="576684" y="419608"/>
                </a:lnTo>
                <a:lnTo>
                  <a:pt x="571835" y="401334"/>
                </a:lnTo>
                <a:lnTo>
                  <a:pt x="571579" y="436481"/>
                </a:lnTo>
                <a:lnTo>
                  <a:pt x="571835" y="498307"/>
                </a:lnTo>
                <a:lnTo>
                  <a:pt x="577578" y="481434"/>
                </a:lnTo>
                <a:lnTo>
                  <a:pt x="594422" y="450489"/>
                </a:lnTo>
                <a:lnTo>
                  <a:pt x="611779" y="423810"/>
                </a:lnTo>
                <a:lnTo>
                  <a:pt x="619052" y="409866"/>
                </a:lnTo>
                <a:close/>
                <a:moveTo>
                  <a:pt x="676224" y="378857"/>
                </a:moveTo>
                <a:cubicBezTo>
                  <a:pt x="666940" y="378749"/>
                  <a:pt x="659480" y="380098"/>
                  <a:pt x="663335" y="384460"/>
                </a:cubicBezTo>
                <a:lnTo>
                  <a:pt x="655742" y="383059"/>
                </a:lnTo>
                <a:cubicBezTo>
                  <a:pt x="663054" y="390376"/>
                  <a:pt x="679704" y="393026"/>
                  <a:pt x="693835" y="392864"/>
                </a:cubicBezTo>
                <a:lnTo>
                  <a:pt x="693835" y="388662"/>
                </a:lnTo>
                <a:lnTo>
                  <a:pt x="709086" y="405536"/>
                </a:lnTo>
                <a:cubicBezTo>
                  <a:pt x="709086" y="398767"/>
                  <a:pt x="712052" y="386284"/>
                  <a:pt x="700216" y="381850"/>
                </a:cubicBezTo>
                <a:cubicBezTo>
                  <a:pt x="696671" y="380521"/>
                  <a:pt x="685509" y="378964"/>
                  <a:pt x="676225" y="378857"/>
                </a:cubicBezTo>
                <a:close/>
                <a:moveTo>
                  <a:pt x="618096" y="373828"/>
                </a:moveTo>
                <a:cubicBezTo>
                  <a:pt x="613491" y="373650"/>
                  <a:pt x="609361" y="373972"/>
                  <a:pt x="607057" y="374909"/>
                </a:cubicBezTo>
                <a:cubicBezTo>
                  <a:pt x="603027" y="376549"/>
                  <a:pt x="602153" y="380467"/>
                  <a:pt x="606739" y="382040"/>
                </a:cubicBezTo>
                <a:cubicBezTo>
                  <a:pt x="612784" y="384117"/>
                  <a:pt x="630126" y="386494"/>
                  <a:pt x="636408" y="384207"/>
                </a:cubicBezTo>
                <a:cubicBezTo>
                  <a:pt x="650073" y="379225"/>
                  <a:pt x="631913" y="374356"/>
                  <a:pt x="618096" y="373828"/>
                </a:cubicBezTo>
                <a:close/>
                <a:moveTo>
                  <a:pt x="686562" y="354407"/>
                </a:moveTo>
                <a:lnTo>
                  <a:pt x="686562" y="354408"/>
                </a:lnTo>
                <a:lnTo>
                  <a:pt x="681778" y="354789"/>
                </a:lnTo>
                <a:cubicBezTo>
                  <a:pt x="661940" y="359485"/>
                  <a:pt x="683747" y="374157"/>
                  <a:pt x="696006" y="369752"/>
                </a:cubicBezTo>
                <a:cubicBezTo>
                  <a:pt x="700075" y="368288"/>
                  <a:pt x="700380" y="364647"/>
                  <a:pt x="698335" y="361274"/>
                </a:cubicBezTo>
                <a:lnTo>
                  <a:pt x="686562" y="354408"/>
                </a:lnTo>
                <a:lnTo>
                  <a:pt x="686564" y="354407"/>
                </a:lnTo>
                <a:close/>
                <a:moveTo>
                  <a:pt x="698940" y="338107"/>
                </a:moveTo>
                <a:cubicBezTo>
                  <a:pt x="700483" y="342535"/>
                  <a:pt x="707827" y="344377"/>
                  <a:pt x="709661" y="348167"/>
                </a:cubicBezTo>
                <a:cubicBezTo>
                  <a:pt x="710776" y="350470"/>
                  <a:pt x="704854" y="353703"/>
                  <a:pt x="705065" y="356508"/>
                </a:cubicBezTo>
                <a:cubicBezTo>
                  <a:pt x="705941" y="368150"/>
                  <a:pt x="713283" y="374832"/>
                  <a:pt x="726889" y="383059"/>
                </a:cubicBezTo>
                <a:lnTo>
                  <a:pt x="716807" y="385479"/>
                </a:lnTo>
                <a:lnTo>
                  <a:pt x="718786" y="395730"/>
                </a:lnTo>
                <a:lnTo>
                  <a:pt x="721848" y="418206"/>
                </a:lnTo>
                <a:lnTo>
                  <a:pt x="728420" y="402734"/>
                </a:lnTo>
                <a:lnTo>
                  <a:pt x="736588" y="366186"/>
                </a:lnTo>
                <a:lnTo>
                  <a:pt x="734163" y="348740"/>
                </a:lnTo>
                <a:lnTo>
                  <a:pt x="698941" y="338107"/>
                </a:lnTo>
                <a:close/>
                <a:moveTo>
                  <a:pt x="531959" y="334413"/>
                </a:moveTo>
                <a:lnTo>
                  <a:pt x="510838" y="346511"/>
                </a:lnTo>
                <a:lnTo>
                  <a:pt x="534447" y="346830"/>
                </a:lnTo>
                <a:close/>
                <a:moveTo>
                  <a:pt x="469362" y="333202"/>
                </a:moveTo>
                <a:cubicBezTo>
                  <a:pt x="455973" y="335337"/>
                  <a:pt x="453347" y="344600"/>
                  <a:pt x="449454" y="350713"/>
                </a:cubicBezTo>
                <a:cubicBezTo>
                  <a:pt x="448277" y="352564"/>
                  <a:pt x="442975" y="359294"/>
                  <a:pt x="450923" y="358737"/>
                </a:cubicBezTo>
                <a:cubicBezTo>
                  <a:pt x="458806" y="358181"/>
                  <a:pt x="482402" y="353800"/>
                  <a:pt x="484038" y="348931"/>
                </a:cubicBezTo>
                <a:cubicBezTo>
                  <a:pt x="485226" y="345396"/>
                  <a:pt x="478541" y="331739"/>
                  <a:pt x="469363" y="333204"/>
                </a:cubicBezTo>
                <a:close/>
                <a:moveTo>
                  <a:pt x="664295" y="324417"/>
                </a:moveTo>
                <a:cubicBezTo>
                  <a:pt x="663188" y="324333"/>
                  <a:pt x="662162" y="324431"/>
                  <a:pt x="661234" y="324735"/>
                </a:cubicBezTo>
                <a:cubicBezTo>
                  <a:pt x="652239" y="327666"/>
                  <a:pt x="658956" y="345945"/>
                  <a:pt x="674888" y="340653"/>
                </a:cubicBezTo>
                <a:cubicBezTo>
                  <a:pt x="686578" y="336770"/>
                  <a:pt x="682708" y="330883"/>
                  <a:pt x="673485" y="327155"/>
                </a:cubicBezTo>
                <a:cubicBezTo>
                  <a:pt x="671420" y="326318"/>
                  <a:pt x="667618" y="324665"/>
                  <a:pt x="664297" y="324417"/>
                </a:cubicBezTo>
                <a:close/>
                <a:moveTo>
                  <a:pt x="737293" y="316394"/>
                </a:moveTo>
                <a:cubicBezTo>
                  <a:pt x="729958" y="314559"/>
                  <a:pt x="728378" y="321702"/>
                  <a:pt x="730084" y="323972"/>
                </a:cubicBezTo>
                <a:cubicBezTo>
                  <a:pt x="732429" y="327093"/>
                  <a:pt x="737325" y="329160"/>
                  <a:pt x="742142" y="331039"/>
                </a:cubicBezTo>
                <a:cubicBezTo>
                  <a:pt x="742139" y="328680"/>
                  <a:pt x="742240" y="326326"/>
                  <a:pt x="742014" y="323972"/>
                </a:cubicBezTo>
                <a:cubicBezTo>
                  <a:pt x="741807" y="321781"/>
                  <a:pt x="741682" y="317491"/>
                  <a:pt x="737293" y="316394"/>
                </a:cubicBezTo>
                <a:close/>
                <a:moveTo>
                  <a:pt x="609996" y="311365"/>
                </a:moveTo>
                <a:lnTo>
                  <a:pt x="609996" y="328236"/>
                </a:lnTo>
                <a:cubicBezTo>
                  <a:pt x="610102" y="333140"/>
                  <a:pt x="609588" y="341172"/>
                  <a:pt x="614336" y="345491"/>
                </a:cubicBezTo>
                <a:cubicBezTo>
                  <a:pt x="618149" y="348965"/>
                  <a:pt x="635603" y="348036"/>
                  <a:pt x="638006" y="344154"/>
                </a:cubicBezTo>
                <a:cubicBezTo>
                  <a:pt x="639705" y="341414"/>
                  <a:pt x="636169" y="337789"/>
                  <a:pt x="634434" y="335303"/>
                </a:cubicBezTo>
                <a:cubicBezTo>
                  <a:pt x="629234" y="327845"/>
                  <a:pt x="622486" y="315922"/>
                  <a:pt x="609996" y="311365"/>
                </a:cubicBezTo>
                <a:close/>
                <a:moveTo>
                  <a:pt x="529981" y="309453"/>
                </a:moveTo>
                <a:cubicBezTo>
                  <a:pt x="522898" y="308294"/>
                  <a:pt x="513365" y="313677"/>
                  <a:pt x="508351" y="315757"/>
                </a:cubicBezTo>
                <a:cubicBezTo>
                  <a:pt x="502293" y="318268"/>
                  <a:pt x="486093" y="322633"/>
                  <a:pt x="485124" y="327218"/>
                </a:cubicBezTo>
                <a:cubicBezTo>
                  <a:pt x="484585" y="329774"/>
                  <a:pt x="487380" y="332794"/>
                  <a:pt x="488506" y="335241"/>
                </a:cubicBezTo>
                <a:cubicBezTo>
                  <a:pt x="489614" y="337646"/>
                  <a:pt x="490652" y="341118"/>
                  <a:pt x="494441" y="342754"/>
                </a:cubicBezTo>
                <a:cubicBezTo>
                  <a:pt x="503156" y="346513"/>
                  <a:pt x="514126" y="321313"/>
                  <a:pt x="521048" y="331039"/>
                </a:cubicBezTo>
                <a:cubicBezTo>
                  <a:pt x="532897" y="328271"/>
                  <a:pt x="533773" y="323472"/>
                  <a:pt x="533746" y="316967"/>
                </a:cubicBezTo>
                <a:cubicBezTo>
                  <a:pt x="533738" y="314913"/>
                  <a:pt x="534833" y="310248"/>
                  <a:pt x="529981" y="309453"/>
                </a:cubicBezTo>
                <a:close/>
                <a:moveTo>
                  <a:pt x="566542" y="296082"/>
                </a:moveTo>
                <a:cubicBezTo>
                  <a:pt x="542147" y="299839"/>
                  <a:pt x="551099" y="325072"/>
                  <a:pt x="553270" y="335241"/>
                </a:cubicBezTo>
                <a:cubicBezTo>
                  <a:pt x="553853" y="337966"/>
                  <a:pt x="552160" y="350140"/>
                  <a:pt x="560417" y="350140"/>
                </a:cubicBezTo>
                <a:cubicBezTo>
                  <a:pt x="566205" y="350140"/>
                  <a:pt x="564204" y="339990"/>
                  <a:pt x="564245" y="338107"/>
                </a:cubicBezTo>
                <a:cubicBezTo>
                  <a:pt x="564476" y="327492"/>
                  <a:pt x="568576" y="316246"/>
                  <a:pt x="571646" y="305761"/>
                </a:cubicBezTo>
                <a:cubicBezTo>
                  <a:pt x="572424" y="303106"/>
                  <a:pt x="576383" y="294565"/>
                  <a:pt x="566542" y="296083"/>
                </a:cubicBezTo>
                <a:close/>
                <a:moveTo>
                  <a:pt x="869635" y="274881"/>
                </a:moveTo>
                <a:cubicBezTo>
                  <a:pt x="857085" y="274505"/>
                  <a:pt x="844302" y="276634"/>
                  <a:pt x="833648" y="281884"/>
                </a:cubicBezTo>
                <a:lnTo>
                  <a:pt x="920108" y="294492"/>
                </a:lnTo>
                <a:cubicBezTo>
                  <a:pt x="910928" y="283021"/>
                  <a:pt x="890554" y="275504"/>
                  <a:pt x="869635" y="274881"/>
                </a:cubicBezTo>
                <a:close/>
                <a:moveTo>
                  <a:pt x="579751" y="263037"/>
                </a:moveTo>
                <a:cubicBezTo>
                  <a:pt x="578406" y="263030"/>
                  <a:pt x="576801" y="263285"/>
                  <a:pt x="574902" y="263863"/>
                </a:cubicBezTo>
                <a:cubicBezTo>
                  <a:pt x="560072" y="268373"/>
                  <a:pt x="554420" y="284912"/>
                  <a:pt x="577965" y="278063"/>
                </a:cubicBezTo>
                <a:cubicBezTo>
                  <a:pt x="585613" y="275837"/>
                  <a:pt x="589169" y="263085"/>
                  <a:pt x="579751" y="263037"/>
                </a:cubicBezTo>
                <a:close/>
                <a:moveTo>
                  <a:pt x="704048" y="256543"/>
                </a:moveTo>
                <a:lnTo>
                  <a:pt x="704050" y="256544"/>
                </a:lnTo>
                <a:lnTo>
                  <a:pt x="695180" y="284685"/>
                </a:lnTo>
                <a:cubicBezTo>
                  <a:pt x="693367" y="290200"/>
                  <a:pt x="688971" y="295884"/>
                  <a:pt x="689565" y="301557"/>
                </a:cubicBezTo>
                <a:cubicBezTo>
                  <a:pt x="690156" y="307234"/>
                  <a:pt x="699744" y="315526"/>
                  <a:pt x="711195" y="315694"/>
                </a:cubicBezTo>
                <a:cubicBezTo>
                  <a:pt x="721076" y="315837"/>
                  <a:pt x="723928" y="306814"/>
                  <a:pt x="727912" y="303215"/>
                </a:cubicBezTo>
                <a:cubicBezTo>
                  <a:pt x="731885" y="299622"/>
                  <a:pt x="740458" y="297229"/>
                  <a:pt x="742205" y="292962"/>
                </a:cubicBezTo>
                <a:cubicBezTo>
                  <a:pt x="743788" y="289093"/>
                  <a:pt x="739069" y="285119"/>
                  <a:pt x="735889" y="281884"/>
                </a:cubicBezTo>
                <a:lnTo>
                  <a:pt x="704050" y="256544"/>
                </a:lnTo>
                <a:lnTo>
                  <a:pt x="704050" y="256543"/>
                </a:lnTo>
                <a:close/>
                <a:moveTo>
                  <a:pt x="336903" y="254442"/>
                </a:moveTo>
                <a:lnTo>
                  <a:pt x="332373" y="256160"/>
                </a:lnTo>
                <a:cubicBezTo>
                  <a:pt x="329040" y="259794"/>
                  <a:pt x="333708" y="265477"/>
                  <a:pt x="334670" y="269213"/>
                </a:cubicBezTo>
                <a:cubicBezTo>
                  <a:pt x="336797" y="277475"/>
                  <a:pt x="335493" y="286161"/>
                  <a:pt x="335499" y="294490"/>
                </a:cubicBezTo>
                <a:cubicBezTo>
                  <a:pt x="335502" y="297341"/>
                  <a:pt x="333486" y="304366"/>
                  <a:pt x="339838" y="305697"/>
                </a:cubicBezTo>
                <a:cubicBezTo>
                  <a:pt x="347532" y="307306"/>
                  <a:pt x="360814" y="304385"/>
                  <a:pt x="368552" y="303532"/>
                </a:cubicBezTo>
                <a:cubicBezTo>
                  <a:pt x="385601" y="301650"/>
                  <a:pt x="402090" y="301557"/>
                  <a:pt x="419406" y="301559"/>
                </a:cubicBezTo>
                <a:lnTo>
                  <a:pt x="348196" y="277619"/>
                </a:lnTo>
                <a:lnTo>
                  <a:pt x="429551" y="284686"/>
                </a:lnTo>
                <a:cubicBezTo>
                  <a:pt x="415920" y="268435"/>
                  <a:pt x="388594" y="257669"/>
                  <a:pt x="356044" y="256734"/>
                </a:cubicBezTo>
                <a:close/>
                <a:moveTo>
                  <a:pt x="800654" y="253231"/>
                </a:moveTo>
                <a:lnTo>
                  <a:pt x="784190" y="254377"/>
                </a:lnTo>
                <a:lnTo>
                  <a:pt x="776150" y="271950"/>
                </a:lnTo>
                <a:lnTo>
                  <a:pt x="779596" y="277618"/>
                </a:lnTo>
                <a:lnTo>
                  <a:pt x="798101" y="273861"/>
                </a:lnTo>
                <a:lnTo>
                  <a:pt x="841299" y="265011"/>
                </a:lnTo>
                <a:close/>
                <a:moveTo>
                  <a:pt x="279600" y="252341"/>
                </a:moveTo>
                <a:lnTo>
                  <a:pt x="249100" y="280484"/>
                </a:lnTo>
                <a:cubicBezTo>
                  <a:pt x="259597" y="275737"/>
                  <a:pt x="281571" y="260137"/>
                  <a:pt x="279600" y="252341"/>
                </a:cubicBezTo>
                <a:close/>
                <a:moveTo>
                  <a:pt x="310100" y="246736"/>
                </a:moveTo>
                <a:lnTo>
                  <a:pt x="315141" y="276218"/>
                </a:lnTo>
                <a:cubicBezTo>
                  <a:pt x="320827" y="269278"/>
                  <a:pt x="315744" y="253534"/>
                  <a:pt x="310100" y="246736"/>
                </a:cubicBezTo>
                <a:close/>
                <a:moveTo>
                  <a:pt x="744691" y="239733"/>
                </a:moveTo>
                <a:lnTo>
                  <a:pt x="744693" y="239733"/>
                </a:lnTo>
                <a:lnTo>
                  <a:pt x="748265" y="246800"/>
                </a:lnTo>
                <a:lnTo>
                  <a:pt x="760070" y="256734"/>
                </a:lnTo>
                <a:lnTo>
                  <a:pt x="764472" y="246163"/>
                </a:lnTo>
                <a:lnTo>
                  <a:pt x="744693" y="239733"/>
                </a:lnTo>
                <a:lnTo>
                  <a:pt x="744692" y="239733"/>
                </a:lnTo>
                <a:close/>
                <a:moveTo>
                  <a:pt x="550269" y="232536"/>
                </a:moveTo>
                <a:cubicBezTo>
                  <a:pt x="549489" y="232363"/>
                  <a:pt x="548605" y="232381"/>
                  <a:pt x="547718" y="232601"/>
                </a:cubicBezTo>
                <a:cubicBezTo>
                  <a:pt x="541993" y="234004"/>
                  <a:pt x="543836" y="241280"/>
                  <a:pt x="543953" y="243935"/>
                </a:cubicBezTo>
                <a:cubicBezTo>
                  <a:pt x="544422" y="254733"/>
                  <a:pt x="546440" y="265359"/>
                  <a:pt x="546440" y="276218"/>
                </a:cubicBezTo>
                <a:cubicBezTo>
                  <a:pt x="563184" y="267419"/>
                  <a:pt x="564669" y="257022"/>
                  <a:pt x="559394" y="245336"/>
                </a:cubicBezTo>
                <a:cubicBezTo>
                  <a:pt x="558548" y="243465"/>
                  <a:pt x="555734" y="233760"/>
                  <a:pt x="550269" y="232538"/>
                </a:cubicBezTo>
                <a:close/>
                <a:moveTo>
                  <a:pt x="273029" y="228463"/>
                </a:moveTo>
                <a:cubicBezTo>
                  <a:pt x="267998" y="229116"/>
                  <a:pt x="262719" y="231454"/>
                  <a:pt x="259247" y="232792"/>
                </a:cubicBezTo>
                <a:cubicBezTo>
                  <a:pt x="244313" y="238543"/>
                  <a:pt x="228962" y="245404"/>
                  <a:pt x="218602" y="253741"/>
                </a:cubicBezTo>
                <a:cubicBezTo>
                  <a:pt x="231343" y="252628"/>
                  <a:pt x="247270" y="253020"/>
                  <a:pt x="259247" y="251194"/>
                </a:cubicBezTo>
                <a:cubicBezTo>
                  <a:pt x="270014" y="249552"/>
                  <a:pt x="282868" y="243295"/>
                  <a:pt x="283813" y="236868"/>
                </a:cubicBezTo>
                <a:cubicBezTo>
                  <a:pt x="284191" y="234293"/>
                  <a:pt x="283428" y="229364"/>
                  <a:pt x="277879" y="228463"/>
                </a:cubicBezTo>
                <a:cubicBezTo>
                  <a:pt x="276335" y="228211"/>
                  <a:pt x="274704" y="228244"/>
                  <a:pt x="273029" y="228463"/>
                </a:cubicBezTo>
                <a:close/>
                <a:moveTo>
                  <a:pt x="742149" y="227061"/>
                </a:moveTo>
                <a:lnTo>
                  <a:pt x="785347" y="236740"/>
                </a:lnTo>
                <a:lnTo>
                  <a:pt x="833650" y="248137"/>
                </a:lnTo>
                <a:cubicBezTo>
                  <a:pt x="812391" y="238031"/>
                  <a:pt x="770253" y="227670"/>
                  <a:pt x="742149" y="227061"/>
                </a:cubicBezTo>
                <a:close/>
                <a:moveTo>
                  <a:pt x="317700" y="225662"/>
                </a:moveTo>
                <a:lnTo>
                  <a:pt x="317701" y="225662"/>
                </a:lnTo>
                <a:lnTo>
                  <a:pt x="327591" y="236231"/>
                </a:lnTo>
                <a:lnTo>
                  <a:pt x="342586" y="238843"/>
                </a:lnTo>
                <a:lnTo>
                  <a:pt x="383805" y="255142"/>
                </a:lnTo>
                <a:cubicBezTo>
                  <a:pt x="378063" y="249299"/>
                  <a:pt x="367152" y="243056"/>
                  <a:pt x="354869" y="237711"/>
                </a:cubicBezTo>
                <a:lnTo>
                  <a:pt x="317701" y="225662"/>
                </a:lnTo>
                <a:lnTo>
                  <a:pt x="317701" y="225662"/>
                </a:lnTo>
                <a:close/>
                <a:moveTo>
                  <a:pt x="302449" y="203185"/>
                </a:moveTo>
                <a:lnTo>
                  <a:pt x="348199" y="211017"/>
                </a:lnTo>
                <a:lnTo>
                  <a:pt x="414304" y="225660"/>
                </a:lnTo>
                <a:cubicBezTo>
                  <a:pt x="406010" y="221327"/>
                  <a:pt x="394091" y="218840"/>
                  <a:pt x="383804" y="216238"/>
                </a:cubicBezTo>
                <a:cubicBezTo>
                  <a:pt x="358980" y="209953"/>
                  <a:pt x="330049" y="203443"/>
                  <a:pt x="302449" y="203185"/>
                </a:cubicBezTo>
                <a:close/>
                <a:moveTo>
                  <a:pt x="673551" y="193315"/>
                </a:moveTo>
                <a:cubicBezTo>
                  <a:pt x="666114" y="206939"/>
                  <a:pt x="653598" y="220933"/>
                  <a:pt x="643369" y="234064"/>
                </a:cubicBezTo>
                <a:cubicBezTo>
                  <a:pt x="634986" y="244824"/>
                  <a:pt x="623387" y="254954"/>
                  <a:pt x="612550" y="265010"/>
                </a:cubicBezTo>
                <a:cubicBezTo>
                  <a:pt x="609588" y="267756"/>
                  <a:pt x="601515" y="272993"/>
                  <a:pt x="604001" y="276470"/>
                </a:cubicBezTo>
                <a:cubicBezTo>
                  <a:pt x="606955" y="280601"/>
                  <a:pt x="626122" y="282393"/>
                  <a:pt x="632843" y="284238"/>
                </a:cubicBezTo>
                <a:cubicBezTo>
                  <a:pt x="638860" y="285890"/>
                  <a:pt x="659114" y="294758"/>
                  <a:pt x="665512" y="292453"/>
                </a:cubicBezTo>
                <a:cubicBezTo>
                  <a:pt x="670662" y="290594"/>
                  <a:pt x="667005" y="284359"/>
                  <a:pt x="665895" y="281882"/>
                </a:cubicBezTo>
                <a:cubicBezTo>
                  <a:pt x="661534" y="272138"/>
                  <a:pt x="659707" y="262387"/>
                  <a:pt x="661046" y="252339"/>
                </a:cubicBezTo>
                <a:cubicBezTo>
                  <a:pt x="662404" y="242104"/>
                  <a:pt x="676295" y="233705"/>
                  <a:pt x="689567" y="227253"/>
                </a:cubicBezTo>
                <a:cubicBezTo>
                  <a:pt x="694725" y="224743"/>
                  <a:pt x="709128" y="222243"/>
                  <a:pt x="710049" y="218084"/>
                </a:cubicBezTo>
                <a:cubicBezTo>
                  <a:pt x="711374" y="212090"/>
                  <a:pt x="696185" y="205751"/>
                  <a:pt x="689886" y="201783"/>
                </a:cubicBezTo>
                <a:cubicBezTo>
                  <a:pt x="684831" y="198599"/>
                  <a:pt x="679838" y="195743"/>
                  <a:pt x="673551" y="193316"/>
                </a:cubicBezTo>
                <a:close/>
                <a:moveTo>
                  <a:pt x="548998" y="184719"/>
                </a:moveTo>
                <a:lnTo>
                  <a:pt x="548998" y="184720"/>
                </a:lnTo>
                <a:cubicBezTo>
                  <a:pt x="537985" y="185676"/>
                  <a:pt x="538869" y="192892"/>
                  <a:pt x="538853" y="197519"/>
                </a:cubicBezTo>
                <a:cubicBezTo>
                  <a:pt x="538814" y="207410"/>
                  <a:pt x="531976" y="221914"/>
                  <a:pt x="554103" y="224261"/>
                </a:cubicBezTo>
                <a:lnTo>
                  <a:pt x="559461" y="220313"/>
                </a:lnTo>
                <a:lnTo>
                  <a:pt x="563226" y="229864"/>
                </a:lnTo>
                <a:lnTo>
                  <a:pt x="571840" y="255140"/>
                </a:lnTo>
                <a:cubicBezTo>
                  <a:pt x="609244" y="240900"/>
                  <a:pt x="583847" y="222496"/>
                  <a:pt x="569608" y="204585"/>
                </a:cubicBezTo>
                <a:cubicBezTo>
                  <a:pt x="565753" y="199735"/>
                  <a:pt x="562102" y="183583"/>
                  <a:pt x="548998" y="184719"/>
                </a:cubicBezTo>
                <a:close/>
                <a:moveTo>
                  <a:pt x="704048" y="177843"/>
                </a:moveTo>
                <a:cubicBezTo>
                  <a:pt x="708548" y="186865"/>
                  <a:pt x="715995" y="195889"/>
                  <a:pt x="722553" y="204522"/>
                </a:cubicBezTo>
                <a:cubicBezTo>
                  <a:pt x="724516" y="207103"/>
                  <a:pt x="726809" y="211666"/>
                  <a:pt x="732826" y="212099"/>
                </a:cubicBezTo>
                <a:cubicBezTo>
                  <a:pt x="737816" y="212457"/>
                  <a:pt x="742165" y="210208"/>
                  <a:pt x="745460" y="208469"/>
                </a:cubicBezTo>
                <a:cubicBezTo>
                  <a:pt x="753114" y="204426"/>
                  <a:pt x="780721" y="194630"/>
                  <a:pt x="773344" y="187330"/>
                </a:cubicBezTo>
                <a:cubicBezTo>
                  <a:pt x="770136" y="184155"/>
                  <a:pt x="760250" y="184930"/>
                  <a:pt x="754840" y="184847"/>
                </a:cubicBezTo>
                <a:cubicBezTo>
                  <a:pt x="736827" y="184566"/>
                  <a:pt x="721511" y="179387"/>
                  <a:pt x="704048" y="177843"/>
                </a:cubicBezTo>
                <a:close/>
                <a:moveTo>
                  <a:pt x="619950" y="173640"/>
                </a:moveTo>
                <a:cubicBezTo>
                  <a:pt x="610824" y="173230"/>
                  <a:pt x="597807" y="176175"/>
                  <a:pt x="595766" y="179753"/>
                </a:cubicBezTo>
                <a:cubicBezTo>
                  <a:pt x="589973" y="189906"/>
                  <a:pt x="596732" y="204613"/>
                  <a:pt x="602338" y="214391"/>
                </a:cubicBezTo>
                <a:cubicBezTo>
                  <a:pt x="613947" y="206427"/>
                  <a:pt x="617550" y="195592"/>
                  <a:pt x="624481" y="186312"/>
                </a:cubicBezTo>
                <a:cubicBezTo>
                  <a:pt x="626531" y="183565"/>
                  <a:pt x="631754" y="178044"/>
                  <a:pt x="627224" y="175296"/>
                </a:cubicBezTo>
                <a:cubicBezTo>
                  <a:pt x="625595" y="174306"/>
                  <a:pt x="622990" y="173775"/>
                  <a:pt x="619950" y="173641"/>
                </a:cubicBezTo>
                <a:close/>
                <a:moveTo>
                  <a:pt x="496864" y="132127"/>
                </a:moveTo>
                <a:lnTo>
                  <a:pt x="496865" y="132128"/>
                </a:lnTo>
                <a:lnTo>
                  <a:pt x="468088" y="148364"/>
                </a:lnTo>
                <a:lnTo>
                  <a:pt x="411683" y="191917"/>
                </a:lnTo>
                <a:lnTo>
                  <a:pt x="399050" y="211273"/>
                </a:lnTo>
                <a:lnTo>
                  <a:pt x="419404" y="221014"/>
                </a:lnTo>
                <a:lnTo>
                  <a:pt x="460049" y="241134"/>
                </a:lnTo>
                <a:lnTo>
                  <a:pt x="365996" y="225152"/>
                </a:lnTo>
                <a:lnTo>
                  <a:pt x="317694" y="218593"/>
                </a:lnTo>
                <a:lnTo>
                  <a:pt x="393115" y="250302"/>
                </a:lnTo>
                <a:lnTo>
                  <a:pt x="442246" y="283285"/>
                </a:lnTo>
                <a:lnTo>
                  <a:pt x="426995" y="260808"/>
                </a:lnTo>
                <a:cubicBezTo>
                  <a:pt x="442568" y="266722"/>
                  <a:pt x="454566" y="273906"/>
                  <a:pt x="454942" y="284685"/>
                </a:cubicBezTo>
                <a:lnTo>
                  <a:pt x="465087" y="279083"/>
                </a:lnTo>
                <a:cubicBezTo>
                  <a:pt x="463058" y="287911"/>
                  <a:pt x="453107" y="302910"/>
                  <a:pt x="467832" y="310219"/>
                </a:cubicBezTo>
                <a:cubicBezTo>
                  <a:pt x="473429" y="312994"/>
                  <a:pt x="481026" y="309348"/>
                  <a:pt x="485443" y="307417"/>
                </a:cubicBezTo>
                <a:cubicBezTo>
                  <a:pt x="494229" y="303568"/>
                  <a:pt x="502041" y="299151"/>
                  <a:pt x="510838" y="295319"/>
                </a:cubicBezTo>
                <a:cubicBezTo>
                  <a:pt x="517202" y="292544"/>
                  <a:pt x="526109" y="290110"/>
                  <a:pt x="529406" y="285769"/>
                </a:cubicBezTo>
                <a:cubicBezTo>
                  <a:pt x="532518" y="281665"/>
                  <a:pt x="531229" y="276359"/>
                  <a:pt x="531193" y="272014"/>
                </a:cubicBezTo>
                <a:cubicBezTo>
                  <a:pt x="531102" y="261517"/>
                  <a:pt x="530101" y="250157"/>
                  <a:pt x="527875" y="239731"/>
                </a:cubicBezTo>
                <a:cubicBezTo>
                  <a:pt x="526961" y="235445"/>
                  <a:pt x="527277" y="229841"/>
                  <a:pt x="523218" y="226043"/>
                </a:cubicBezTo>
                <a:cubicBezTo>
                  <a:pt x="516843" y="220079"/>
                  <a:pt x="501612" y="218024"/>
                  <a:pt x="493101" y="212990"/>
                </a:cubicBezTo>
                <a:lnTo>
                  <a:pt x="520601" y="215537"/>
                </a:lnTo>
                <a:lnTo>
                  <a:pt x="522387" y="210125"/>
                </a:lnTo>
                <a:lnTo>
                  <a:pt x="516646" y="191595"/>
                </a:lnTo>
                <a:lnTo>
                  <a:pt x="493101" y="193761"/>
                </a:lnTo>
                <a:lnTo>
                  <a:pt x="426995" y="207387"/>
                </a:lnTo>
                <a:lnTo>
                  <a:pt x="480338" y="179053"/>
                </a:lnTo>
                <a:lnTo>
                  <a:pt x="507904" y="168801"/>
                </a:lnTo>
                <a:lnTo>
                  <a:pt x="504458" y="153966"/>
                </a:lnTo>
                <a:lnTo>
                  <a:pt x="503053" y="138558"/>
                </a:lnTo>
                <a:lnTo>
                  <a:pt x="496865" y="132128"/>
                </a:lnTo>
                <a:lnTo>
                  <a:pt x="496866" y="132128"/>
                </a:lnTo>
                <a:close/>
                <a:moveTo>
                  <a:pt x="521048" y="111816"/>
                </a:moveTo>
                <a:cubicBezTo>
                  <a:pt x="504503" y="125038"/>
                  <a:pt x="518117" y="136981"/>
                  <a:pt x="529089" y="149763"/>
                </a:cubicBezTo>
                <a:cubicBezTo>
                  <a:pt x="530976" y="151965"/>
                  <a:pt x="530259" y="161224"/>
                  <a:pt x="536299" y="161224"/>
                </a:cubicBezTo>
                <a:cubicBezTo>
                  <a:pt x="544322" y="161224"/>
                  <a:pt x="539048" y="151762"/>
                  <a:pt x="538212" y="149763"/>
                </a:cubicBezTo>
                <a:cubicBezTo>
                  <a:pt x="533128" y="137612"/>
                  <a:pt x="532612" y="122727"/>
                  <a:pt x="521048" y="111816"/>
                </a:cubicBezTo>
                <a:close/>
                <a:moveTo>
                  <a:pt x="857770" y="63232"/>
                </a:moveTo>
                <a:lnTo>
                  <a:pt x="857768" y="63233"/>
                </a:lnTo>
                <a:lnTo>
                  <a:pt x="857769" y="63234"/>
                </a:lnTo>
                <a:lnTo>
                  <a:pt x="851331" y="69611"/>
                </a:lnTo>
                <a:cubicBezTo>
                  <a:pt x="851619" y="72741"/>
                  <a:pt x="854692" y="75749"/>
                  <a:pt x="861598" y="75266"/>
                </a:cubicBezTo>
                <a:cubicBezTo>
                  <a:pt x="849470" y="85155"/>
                  <a:pt x="843871" y="91272"/>
                  <a:pt x="843859" y="103410"/>
                </a:cubicBezTo>
                <a:cubicBezTo>
                  <a:pt x="855757" y="96435"/>
                  <a:pt x="862901" y="83089"/>
                  <a:pt x="866829" y="73866"/>
                </a:cubicBezTo>
                <a:cubicBezTo>
                  <a:pt x="867582" y="72101"/>
                  <a:pt x="867612" y="69442"/>
                  <a:pt x="866307" y="67225"/>
                </a:cubicBezTo>
                <a:lnTo>
                  <a:pt x="857769" y="63234"/>
                </a:lnTo>
                <a:close/>
                <a:moveTo>
                  <a:pt x="834734" y="46359"/>
                </a:moveTo>
                <a:lnTo>
                  <a:pt x="828608" y="52790"/>
                </a:lnTo>
                <a:lnTo>
                  <a:pt x="821399" y="72465"/>
                </a:lnTo>
                <a:lnTo>
                  <a:pt x="819164" y="87937"/>
                </a:lnTo>
                <a:lnTo>
                  <a:pt x="823184" y="99143"/>
                </a:lnTo>
                <a:lnTo>
                  <a:pt x="814188" y="111814"/>
                </a:lnTo>
                <a:lnTo>
                  <a:pt x="803149" y="155366"/>
                </a:lnTo>
                <a:lnTo>
                  <a:pt x="820441" y="131489"/>
                </a:lnTo>
                <a:lnTo>
                  <a:pt x="840222" y="73866"/>
                </a:lnTo>
                <a:lnTo>
                  <a:pt x="843859" y="52791"/>
                </a:lnTo>
                <a:lnTo>
                  <a:pt x="834734" y="46360"/>
                </a:lnTo>
                <a:close/>
                <a:moveTo>
                  <a:pt x="780305" y="34516"/>
                </a:moveTo>
                <a:cubicBezTo>
                  <a:pt x="754507" y="38297"/>
                  <a:pt x="731866" y="47062"/>
                  <a:pt x="709096" y="54445"/>
                </a:cubicBezTo>
                <a:cubicBezTo>
                  <a:pt x="682783" y="62973"/>
                  <a:pt x="653136" y="70851"/>
                  <a:pt x="635397" y="85134"/>
                </a:cubicBezTo>
                <a:lnTo>
                  <a:pt x="714200" y="96914"/>
                </a:lnTo>
                <a:lnTo>
                  <a:pt x="737107" y="103409"/>
                </a:lnTo>
                <a:lnTo>
                  <a:pt x="615106" y="101944"/>
                </a:lnTo>
                <a:lnTo>
                  <a:pt x="678595" y="144159"/>
                </a:lnTo>
                <a:lnTo>
                  <a:pt x="571845" y="111813"/>
                </a:lnTo>
                <a:lnTo>
                  <a:pt x="584542" y="138492"/>
                </a:lnTo>
                <a:lnTo>
                  <a:pt x="590030" y="149253"/>
                </a:lnTo>
                <a:lnTo>
                  <a:pt x="604898" y="150462"/>
                </a:lnTo>
                <a:lnTo>
                  <a:pt x="627741" y="154410"/>
                </a:lnTo>
                <a:lnTo>
                  <a:pt x="648988" y="164915"/>
                </a:lnTo>
                <a:lnTo>
                  <a:pt x="709096" y="158994"/>
                </a:lnTo>
                <a:lnTo>
                  <a:pt x="757398" y="164088"/>
                </a:lnTo>
                <a:lnTo>
                  <a:pt x="777880" y="164980"/>
                </a:lnTo>
                <a:lnTo>
                  <a:pt x="787706" y="139894"/>
                </a:lnTo>
                <a:lnTo>
                  <a:pt x="792875" y="111814"/>
                </a:lnTo>
                <a:lnTo>
                  <a:pt x="789813" y="97743"/>
                </a:lnTo>
                <a:lnTo>
                  <a:pt x="797341" y="85136"/>
                </a:lnTo>
                <a:lnTo>
                  <a:pt x="795555" y="55592"/>
                </a:lnTo>
                <a:lnTo>
                  <a:pt x="747252" y="83736"/>
                </a:lnTo>
                <a:lnTo>
                  <a:pt x="764736" y="54192"/>
                </a:lnTo>
                <a:lnTo>
                  <a:pt x="780305" y="34517"/>
                </a:lnTo>
                <a:close/>
                <a:moveTo>
                  <a:pt x="833648" y="7"/>
                </a:moveTo>
                <a:lnTo>
                  <a:pt x="833634" y="11"/>
                </a:lnTo>
                <a:cubicBezTo>
                  <a:pt x="835653" y="62"/>
                  <a:pt x="837595" y="440"/>
                  <a:pt x="839440" y="1221"/>
                </a:cubicBezTo>
                <a:cubicBezTo>
                  <a:pt x="852560" y="6756"/>
                  <a:pt x="830030" y="22883"/>
                  <a:pt x="856540" y="22934"/>
                </a:cubicBezTo>
                <a:cubicBezTo>
                  <a:pt x="870142" y="22958"/>
                  <a:pt x="883412" y="21516"/>
                  <a:pt x="897185" y="22042"/>
                </a:cubicBezTo>
                <a:cubicBezTo>
                  <a:pt x="926494" y="23157"/>
                  <a:pt x="953865" y="28820"/>
                  <a:pt x="981094" y="34459"/>
                </a:cubicBezTo>
                <a:cubicBezTo>
                  <a:pt x="999899" y="38353"/>
                  <a:pt x="1024031" y="44031"/>
                  <a:pt x="1036989" y="52796"/>
                </a:cubicBezTo>
                <a:lnTo>
                  <a:pt x="958186" y="47639"/>
                </a:lnTo>
                <a:lnTo>
                  <a:pt x="874343" y="40126"/>
                </a:lnTo>
                <a:cubicBezTo>
                  <a:pt x="893411" y="52206"/>
                  <a:pt x="907319" y="66005"/>
                  <a:pt x="922774" y="79476"/>
                </a:cubicBezTo>
                <a:cubicBezTo>
                  <a:pt x="940559" y="94976"/>
                  <a:pt x="961402" y="111814"/>
                  <a:pt x="968332" y="130094"/>
                </a:cubicBezTo>
                <a:lnTo>
                  <a:pt x="906248" y="92146"/>
                </a:lnTo>
                <a:lnTo>
                  <a:pt x="877598" y="78520"/>
                </a:lnTo>
                <a:lnTo>
                  <a:pt x="864645" y="89344"/>
                </a:lnTo>
                <a:lnTo>
                  <a:pt x="838739" y="124492"/>
                </a:lnTo>
                <a:lnTo>
                  <a:pt x="856542" y="123091"/>
                </a:lnTo>
                <a:cubicBezTo>
                  <a:pt x="848061" y="129310"/>
                  <a:pt x="836044" y="132744"/>
                  <a:pt x="829360" y="139902"/>
                </a:cubicBezTo>
                <a:cubicBezTo>
                  <a:pt x="825124" y="144440"/>
                  <a:pt x="821594" y="149253"/>
                  <a:pt x="818066" y="153973"/>
                </a:cubicBezTo>
                <a:cubicBezTo>
                  <a:pt x="814447" y="158813"/>
                  <a:pt x="805649" y="166850"/>
                  <a:pt x="807857" y="172183"/>
                </a:cubicBezTo>
                <a:cubicBezTo>
                  <a:pt x="810426" y="178395"/>
                  <a:pt x="825788" y="182012"/>
                  <a:pt x="836188" y="181542"/>
                </a:cubicBezTo>
                <a:cubicBezTo>
                  <a:pt x="868874" y="180062"/>
                  <a:pt x="899352" y="173645"/>
                  <a:pt x="932793" y="173646"/>
                </a:cubicBezTo>
                <a:lnTo>
                  <a:pt x="815834" y="207393"/>
                </a:lnTo>
                <a:cubicBezTo>
                  <a:pt x="839612" y="207393"/>
                  <a:pt x="870356" y="206865"/>
                  <a:pt x="892083" y="212996"/>
                </a:cubicBezTo>
                <a:lnTo>
                  <a:pt x="853990" y="215033"/>
                </a:lnTo>
                <a:lnTo>
                  <a:pt x="810792" y="218217"/>
                </a:lnTo>
                <a:lnTo>
                  <a:pt x="795861" y="222164"/>
                </a:lnTo>
                <a:lnTo>
                  <a:pt x="800966" y="227896"/>
                </a:lnTo>
                <a:lnTo>
                  <a:pt x="831083" y="237192"/>
                </a:lnTo>
                <a:lnTo>
                  <a:pt x="889595" y="259477"/>
                </a:lnTo>
                <a:lnTo>
                  <a:pt x="953084" y="265016"/>
                </a:lnTo>
                <a:cubicBezTo>
                  <a:pt x="941927" y="265029"/>
                  <a:pt x="931113" y="265636"/>
                  <a:pt x="920095" y="266608"/>
                </a:cubicBezTo>
                <a:cubicBezTo>
                  <a:pt x="916753" y="266904"/>
                  <a:pt x="910325" y="267165"/>
                  <a:pt x="908483" y="269092"/>
                </a:cubicBezTo>
                <a:cubicBezTo>
                  <a:pt x="906533" y="271133"/>
                  <a:pt x="912624" y="273910"/>
                  <a:pt x="914672" y="275142"/>
                </a:cubicBezTo>
                <a:cubicBezTo>
                  <a:pt x="920212" y="278460"/>
                  <a:pt x="929461" y="287044"/>
                  <a:pt x="938663" y="287047"/>
                </a:cubicBezTo>
                <a:cubicBezTo>
                  <a:pt x="949351" y="287047"/>
                  <a:pt x="962730" y="276941"/>
                  <a:pt x="970887" y="273548"/>
                </a:cubicBezTo>
                <a:cubicBezTo>
                  <a:pt x="989223" y="265921"/>
                  <a:pt x="1009599" y="261783"/>
                  <a:pt x="1031887" y="259413"/>
                </a:cubicBezTo>
                <a:lnTo>
                  <a:pt x="973439" y="290294"/>
                </a:lnTo>
                <a:cubicBezTo>
                  <a:pt x="1020980" y="285395"/>
                  <a:pt x="1062671" y="283949"/>
                  <a:pt x="1110694" y="287684"/>
                </a:cubicBezTo>
                <a:cubicBezTo>
                  <a:pt x="1130506" y="289223"/>
                  <a:pt x="1154566" y="291218"/>
                  <a:pt x="1171695" y="297297"/>
                </a:cubicBezTo>
                <a:lnTo>
                  <a:pt x="1042101" y="303602"/>
                </a:lnTo>
                <a:lnTo>
                  <a:pt x="965850" y="308568"/>
                </a:lnTo>
                <a:cubicBezTo>
                  <a:pt x="981980" y="313875"/>
                  <a:pt x="998796" y="312164"/>
                  <a:pt x="1016642" y="312962"/>
                </a:cubicBezTo>
                <a:cubicBezTo>
                  <a:pt x="1027154" y="313431"/>
                  <a:pt x="1037252" y="315580"/>
                  <a:pt x="1047142" y="317483"/>
                </a:cubicBezTo>
                <a:cubicBezTo>
                  <a:pt x="1087176" y="325176"/>
                  <a:pt x="1117926" y="341092"/>
                  <a:pt x="1151341" y="354731"/>
                </a:cubicBezTo>
                <a:cubicBezTo>
                  <a:pt x="1173310" y="363698"/>
                  <a:pt x="1199152" y="371799"/>
                  <a:pt x="1214892" y="384466"/>
                </a:cubicBezTo>
                <a:lnTo>
                  <a:pt x="1161550" y="371732"/>
                </a:lnTo>
                <a:lnTo>
                  <a:pt x="1070049" y="346454"/>
                </a:lnTo>
                <a:lnTo>
                  <a:pt x="993799" y="319839"/>
                </a:lnTo>
                <a:lnTo>
                  <a:pt x="1021746" y="332445"/>
                </a:lnTo>
                <a:lnTo>
                  <a:pt x="986141" y="326843"/>
                </a:lnTo>
                <a:cubicBezTo>
                  <a:pt x="993516" y="332784"/>
                  <a:pt x="1003326" y="337625"/>
                  <a:pt x="1010388" y="343716"/>
                </a:cubicBezTo>
                <a:cubicBezTo>
                  <a:pt x="1039908" y="369159"/>
                  <a:pt x="1067967" y="404468"/>
                  <a:pt x="1070049" y="435087"/>
                </a:cubicBezTo>
                <a:lnTo>
                  <a:pt x="1025895" y="397138"/>
                </a:lnTo>
                <a:lnTo>
                  <a:pt x="963490" y="349320"/>
                </a:lnTo>
                <a:lnTo>
                  <a:pt x="952004" y="333847"/>
                </a:lnTo>
                <a:lnTo>
                  <a:pt x="944156" y="320921"/>
                </a:lnTo>
                <a:lnTo>
                  <a:pt x="887047" y="308568"/>
                </a:lnTo>
                <a:cubicBezTo>
                  <a:pt x="913185" y="329360"/>
                  <a:pt x="952666" y="345687"/>
                  <a:pt x="968339" y="370395"/>
                </a:cubicBezTo>
                <a:lnTo>
                  <a:pt x="930246" y="353839"/>
                </a:lnTo>
                <a:lnTo>
                  <a:pt x="861652" y="323977"/>
                </a:lnTo>
                <a:lnTo>
                  <a:pt x="830195" y="304556"/>
                </a:lnTo>
                <a:lnTo>
                  <a:pt x="792995" y="301563"/>
                </a:lnTo>
                <a:lnTo>
                  <a:pt x="815837" y="340913"/>
                </a:lnTo>
                <a:lnTo>
                  <a:pt x="777872" y="314807"/>
                </a:lnTo>
                <a:lnTo>
                  <a:pt x="771109" y="319837"/>
                </a:lnTo>
                <a:lnTo>
                  <a:pt x="763580" y="338112"/>
                </a:lnTo>
                <a:lnTo>
                  <a:pt x="787764" y="354413"/>
                </a:lnTo>
                <a:lnTo>
                  <a:pt x="818392" y="377462"/>
                </a:lnTo>
                <a:lnTo>
                  <a:pt x="780299" y="364281"/>
                </a:lnTo>
                <a:lnTo>
                  <a:pt x="763836" y="360717"/>
                </a:lnTo>
                <a:lnTo>
                  <a:pt x="756625" y="375998"/>
                </a:lnTo>
                <a:lnTo>
                  <a:pt x="749288" y="409744"/>
                </a:lnTo>
                <a:lnTo>
                  <a:pt x="751456" y="420887"/>
                </a:lnTo>
                <a:lnTo>
                  <a:pt x="772641" y="408343"/>
                </a:lnTo>
                <a:cubicBezTo>
                  <a:pt x="774263" y="414289"/>
                  <a:pt x="781577" y="413666"/>
                  <a:pt x="790444" y="412036"/>
                </a:cubicBezTo>
                <a:cubicBezTo>
                  <a:pt x="805229" y="409317"/>
                  <a:pt x="818052" y="403984"/>
                  <a:pt x="833642" y="402740"/>
                </a:cubicBezTo>
                <a:lnTo>
                  <a:pt x="766324" y="424007"/>
                </a:lnTo>
                <a:lnTo>
                  <a:pt x="748012" y="432474"/>
                </a:lnTo>
                <a:lnTo>
                  <a:pt x="762560" y="445145"/>
                </a:lnTo>
                <a:lnTo>
                  <a:pt x="795549" y="468767"/>
                </a:lnTo>
                <a:lnTo>
                  <a:pt x="759945" y="457562"/>
                </a:lnTo>
                <a:lnTo>
                  <a:pt x="745077" y="455016"/>
                </a:lnTo>
                <a:lnTo>
                  <a:pt x="741121" y="461764"/>
                </a:lnTo>
                <a:lnTo>
                  <a:pt x="737165" y="481439"/>
                </a:lnTo>
                <a:lnTo>
                  <a:pt x="735250" y="515184"/>
                </a:lnTo>
                <a:lnTo>
                  <a:pt x="712917" y="553132"/>
                </a:lnTo>
                <a:lnTo>
                  <a:pt x="711450" y="568350"/>
                </a:lnTo>
                <a:lnTo>
                  <a:pt x="751903" y="579938"/>
                </a:lnTo>
                <a:lnTo>
                  <a:pt x="780299" y="595283"/>
                </a:lnTo>
                <a:lnTo>
                  <a:pt x="790445" y="526389"/>
                </a:lnTo>
                <a:cubicBezTo>
                  <a:pt x="799648" y="532266"/>
                  <a:pt x="799831" y="541468"/>
                  <a:pt x="800909" y="548866"/>
                </a:cubicBezTo>
                <a:cubicBezTo>
                  <a:pt x="803328" y="565502"/>
                  <a:pt x="804845" y="580563"/>
                  <a:pt x="795549" y="596686"/>
                </a:cubicBezTo>
                <a:lnTo>
                  <a:pt x="818392" y="589617"/>
                </a:lnTo>
                <a:lnTo>
                  <a:pt x="831089" y="595284"/>
                </a:lnTo>
                <a:lnTo>
                  <a:pt x="800589" y="599486"/>
                </a:lnTo>
                <a:cubicBezTo>
                  <a:pt x="819445" y="605692"/>
                  <a:pt x="839645" y="611118"/>
                  <a:pt x="855337" y="619797"/>
                </a:cubicBezTo>
                <a:cubicBezTo>
                  <a:pt x="867885" y="626737"/>
                  <a:pt x="876074" y="636450"/>
                  <a:pt x="892090" y="641319"/>
                </a:cubicBezTo>
                <a:cubicBezTo>
                  <a:pt x="911784" y="647303"/>
                  <a:pt x="936791" y="648054"/>
                  <a:pt x="958195" y="651188"/>
                </a:cubicBezTo>
                <a:cubicBezTo>
                  <a:pt x="981193" y="654554"/>
                  <a:pt x="1004364" y="660809"/>
                  <a:pt x="1024301" y="667935"/>
                </a:cubicBezTo>
                <a:cubicBezTo>
                  <a:pt x="1035921" y="672087"/>
                  <a:pt x="1049380" y="677067"/>
                  <a:pt x="1056396" y="683853"/>
                </a:cubicBezTo>
                <a:cubicBezTo>
                  <a:pt x="1063779" y="690995"/>
                  <a:pt x="1063646" y="702926"/>
                  <a:pt x="1081281" y="705756"/>
                </a:cubicBezTo>
                <a:cubicBezTo>
                  <a:pt x="1090184" y="707185"/>
                  <a:pt x="1103497" y="699639"/>
                  <a:pt x="1110695" y="697289"/>
                </a:cubicBezTo>
                <a:cubicBezTo>
                  <a:pt x="1127033" y="691944"/>
                  <a:pt x="1147651" y="688813"/>
                  <a:pt x="1166591" y="687991"/>
                </a:cubicBezTo>
                <a:lnTo>
                  <a:pt x="1131051" y="702064"/>
                </a:lnTo>
                <a:cubicBezTo>
                  <a:pt x="1170764" y="696690"/>
                  <a:pt x="1213297" y="702642"/>
                  <a:pt x="1253052" y="703464"/>
                </a:cubicBezTo>
                <a:lnTo>
                  <a:pt x="1253052" y="706266"/>
                </a:lnTo>
                <a:lnTo>
                  <a:pt x="1153895" y="716136"/>
                </a:lnTo>
                <a:lnTo>
                  <a:pt x="1235187" y="752683"/>
                </a:lnTo>
                <a:lnTo>
                  <a:pt x="1254456" y="769237"/>
                </a:lnTo>
                <a:lnTo>
                  <a:pt x="1225104" y="764080"/>
                </a:lnTo>
                <a:lnTo>
                  <a:pt x="1141197" y="740013"/>
                </a:lnTo>
                <a:lnTo>
                  <a:pt x="1161488" y="765289"/>
                </a:lnTo>
                <a:lnTo>
                  <a:pt x="1171186" y="775923"/>
                </a:lnTo>
                <a:lnTo>
                  <a:pt x="1192242" y="766308"/>
                </a:lnTo>
                <a:lnTo>
                  <a:pt x="1181842" y="779361"/>
                </a:lnTo>
                <a:lnTo>
                  <a:pt x="1212343" y="772356"/>
                </a:lnTo>
                <a:cubicBezTo>
                  <a:pt x="1206479" y="779628"/>
                  <a:pt x="1181601" y="782203"/>
                  <a:pt x="1180247" y="789357"/>
                </a:cubicBezTo>
                <a:cubicBezTo>
                  <a:pt x="1178699" y="797500"/>
                  <a:pt x="1206297" y="791294"/>
                  <a:pt x="1212343" y="790503"/>
                </a:cubicBezTo>
                <a:cubicBezTo>
                  <a:pt x="1236864" y="787275"/>
                  <a:pt x="1263764" y="787933"/>
                  <a:pt x="1288592" y="789038"/>
                </a:cubicBezTo>
                <a:cubicBezTo>
                  <a:pt x="1300529" y="789568"/>
                  <a:pt x="1313801" y="789780"/>
                  <a:pt x="1324197" y="793433"/>
                </a:cubicBezTo>
                <a:cubicBezTo>
                  <a:pt x="1287402" y="794907"/>
                  <a:pt x="1249795" y="802131"/>
                  <a:pt x="1214894" y="808396"/>
                </a:cubicBezTo>
                <a:cubicBezTo>
                  <a:pt x="1204986" y="810172"/>
                  <a:pt x="1189502" y="809949"/>
                  <a:pt x="1180885" y="812724"/>
                </a:cubicBezTo>
                <a:cubicBezTo>
                  <a:pt x="1172133" y="815537"/>
                  <a:pt x="1182760" y="823388"/>
                  <a:pt x="1189817" y="823867"/>
                </a:cubicBezTo>
                <a:cubicBezTo>
                  <a:pt x="1196771" y="824336"/>
                  <a:pt x="1203938" y="821481"/>
                  <a:pt x="1209853" y="819856"/>
                </a:cubicBezTo>
                <a:cubicBezTo>
                  <a:pt x="1222987" y="816241"/>
                  <a:pt x="1236398" y="812502"/>
                  <a:pt x="1250498" y="810178"/>
                </a:cubicBezTo>
                <a:cubicBezTo>
                  <a:pt x="1292427" y="803259"/>
                  <a:pt x="1342160" y="802050"/>
                  <a:pt x="1385196" y="806485"/>
                </a:cubicBezTo>
                <a:cubicBezTo>
                  <a:pt x="1399245" y="807932"/>
                  <a:pt x="1416246" y="808694"/>
                  <a:pt x="1428394" y="813107"/>
                </a:cubicBezTo>
                <a:lnTo>
                  <a:pt x="1364843" y="815654"/>
                </a:lnTo>
                <a:lnTo>
                  <a:pt x="1258092" y="827179"/>
                </a:lnTo>
                <a:cubicBezTo>
                  <a:pt x="1268696" y="833122"/>
                  <a:pt x="1285030" y="833839"/>
                  <a:pt x="1298802" y="836347"/>
                </a:cubicBezTo>
                <a:cubicBezTo>
                  <a:pt x="1321011" y="840390"/>
                  <a:pt x="1348659" y="847084"/>
                  <a:pt x="1364843" y="856659"/>
                </a:cubicBezTo>
                <a:lnTo>
                  <a:pt x="1258092" y="846980"/>
                </a:lnTo>
                <a:lnTo>
                  <a:pt x="1227591" y="840803"/>
                </a:lnTo>
                <a:lnTo>
                  <a:pt x="1207939" y="836475"/>
                </a:lnTo>
                <a:lnTo>
                  <a:pt x="1204685" y="844052"/>
                </a:lnTo>
                <a:lnTo>
                  <a:pt x="1223253" y="862198"/>
                </a:lnTo>
                <a:lnTo>
                  <a:pt x="1280998" y="877735"/>
                </a:lnTo>
                <a:lnTo>
                  <a:pt x="1222550" y="870731"/>
                </a:lnTo>
                <a:cubicBezTo>
                  <a:pt x="1230983" y="885034"/>
                  <a:pt x="1248212" y="884091"/>
                  <a:pt x="1268300" y="891743"/>
                </a:cubicBezTo>
                <a:cubicBezTo>
                  <a:pt x="1290649" y="900252"/>
                  <a:pt x="1314828" y="915500"/>
                  <a:pt x="1324196" y="929755"/>
                </a:cubicBezTo>
                <a:cubicBezTo>
                  <a:pt x="1294842" y="924824"/>
                  <a:pt x="1274334" y="908726"/>
                  <a:pt x="1245967" y="903268"/>
                </a:cubicBezTo>
                <a:cubicBezTo>
                  <a:pt x="1231965" y="900571"/>
                  <a:pt x="1243983" y="914385"/>
                  <a:pt x="1236716" y="915491"/>
                </a:cubicBezTo>
                <a:cubicBezTo>
                  <a:pt x="1232036" y="916204"/>
                  <a:pt x="1227356" y="910189"/>
                  <a:pt x="1225740" y="908616"/>
                </a:cubicBezTo>
                <a:cubicBezTo>
                  <a:pt x="1218031" y="901112"/>
                  <a:pt x="1210918" y="893357"/>
                  <a:pt x="1202195" y="886203"/>
                </a:cubicBezTo>
                <a:cubicBezTo>
                  <a:pt x="1201562" y="895591"/>
                  <a:pt x="1197365" y="904940"/>
                  <a:pt x="1195368" y="914282"/>
                </a:cubicBezTo>
                <a:cubicBezTo>
                  <a:pt x="1191760" y="931130"/>
                  <a:pt x="1192737" y="951078"/>
                  <a:pt x="1171696" y="964901"/>
                </a:cubicBezTo>
                <a:lnTo>
                  <a:pt x="1166591" y="910079"/>
                </a:lnTo>
                <a:lnTo>
                  <a:pt x="1167038" y="888748"/>
                </a:lnTo>
                <a:lnTo>
                  <a:pt x="1151341" y="892123"/>
                </a:lnTo>
                <a:lnTo>
                  <a:pt x="1121861" y="910207"/>
                </a:lnTo>
                <a:lnTo>
                  <a:pt x="1118478" y="948029"/>
                </a:lnTo>
                <a:lnTo>
                  <a:pt x="1115799" y="963501"/>
                </a:lnTo>
                <a:cubicBezTo>
                  <a:pt x="1111325" y="954169"/>
                  <a:pt x="1101489" y="945996"/>
                  <a:pt x="1096720" y="936759"/>
                </a:cubicBezTo>
                <a:cubicBezTo>
                  <a:pt x="1094757" y="932964"/>
                  <a:pt x="1093469" y="926480"/>
                  <a:pt x="1086383" y="924408"/>
                </a:cubicBezTo>
                <a:cubicBezTo>
                  <a:pt x="1078903" y="922215"/>
                  <a:pt x="1068031" y="927659"/>
                  <a:pt x="1062391" y="929819"/>
                </a:cubicBezTo>
                <a:cubicBezTo>
                  <a:pt x="1043254" y="937134"/>
                  <a:pt x="1022322" y="954697"/>
                  <a:pt x="1023979" y="968467"/>
                </a:cubicBezTo>
                <a:cubicBezTo>
                  <a:pt x="1024566" y="973329"/>
                  <a:pt x="1042082" y="963911"/>
                  <a:pt x="1044333" y="962800"/>
                </a:cubicBezTo>
                <a:cubicBezTo>
                  <a:pt x="1060040" y="955018"/>
                  <a:pt x="1079154" y="944478"/>
                  <a:pt x="1082746" y="932556"/>
                </a:cubicBezTo>
                <a:cubicBezTo>
                  <a:pt x="1102774" y="942403"/>
                  <a:pt x="1069397" y="953491"/>
                  <a:pt x="1059838" y="962100"/>
                </a:cubicBezTo>
                <a:lnTo>
                  <a:pt x="1082746" y="959235"/>
                </a:lnTo>
                <a:lnTo>
                  <a:pt x="1070047" y="964901"/>
                </a:lnTo>
                <a:lnTo>
                  <a:pt x="1092891" y="966302"/>
                </a:lnTo>
                <a:lnTo>
                  <a:pt x="1092891" y="969104"/>
                </a:lnTo>
                <a:cubicBezTo>
                  <a:pt x="1069448" y="969077"/>
                  <a:pt x="1049485" y="965102"/>
                  <a:pt x="1031890" y="976108"/>
                </a:cubicBezTo>
                <a:lnTo>
                  <a:pt x="1131047" y="989161"/>
                </a:lnTo>
                <a:lnTo>
                  <a:pt x="1174245" y="997184"/>
                </a:lnTo>
                <a:cubicBezTo>
                  <a:pt x="1130026" y="997184"/>
                  <a:pt x="1086410" y="992978"/>
                  <a:pt x="1042099" y="992981"/>
                </a:cubicBezTo>
                <a:cubicBezTo>
                  <a:pt x="1028305" y="992981"/>
                  <a:pt x="998128" y="992561"/>
                  <a:pt x="1003559" y="1005461"/>
                </a:cubicBezTo>
                <a:cubicBezTo>
                  <a:pt x="1006150" y="1011607"/>
                  <a:pt x="1023459" y="1016317"/>
                  <a:pt x="1031890" y="1019850"/>
                </a:cubicBezTo>
                <a:cubicBezTo>
                  <a:pt x="1053205" y="1028773"/>
                  <a:pt x="1079561" y="1039391"/>
                  <a:pt x="1090337" y="1053406"/>
                </a:cubicBezTo>
                <a:lnTo>
                  <a:pt x="998836" y="1026726"/>
                </a:lnTo>
                <a:cubicBezTo>
                  <a:pt x="1007671" y="1042226"/>
                  <a:pt x="1009442" y="1062664"/>
                  <a:pt x="1005664" y="1078748"/>
                </a:cubicBezTo>
                <a:cubicBezTo>
                  <a:pt x="1002342" y="1092882"/>
                  <a:pt x="993852" y="1106607"/>
                  <a:pt x="993796" y="1120899"/>
                </a:cubicBezTo>
                <a:lnTo>
                  <a:pt x="1044588" y="1097785"/>
                </a:lnTo>
                <a:lnTo>
                  <a:pt x="1100547" y="1077284"/>
                </a:lnTo>
                <a:lnTo>
                  <a:pt x="1039546" y="1122301"/>
                </a:lnTo>
                <a:cubicBezTo>
                  <a:pt x="1090037" y="1114378"/>
                  <a:pt x="1137401" y="1113782"/>
                  <a:pt x="1189499" y="1113833"/>
                </a:cubicBezTo>
                <a:cubicBezTo>
                  <a:pt x="1209350" y="1113849"/>
                  <a:pt x="1238533" y="1113296"/>
                  <a:pt x="1255603" y="1119500"/>
                </a:cubicBezTo>
                <a:lnTo>
                  <a:pt x="1181842" y="1126122"/>
                </a:lnTo>
                <a:lnTo>
                  <a:pt x="1072603" y="1135928"/>
                </a:lnTo>
                <a:lnTo>
                  <a:pt x="1031894" y="1136054"/>
                </a:lnTo>
                <a:lnTo>
                  <a:pt x="1006498" y="1137774"/>
                </a:lnTo>
                <a:cubicBezTo>
                  <a:pt x="1038024" y="1138069"/>
                  <a:pt x="1085739" y="1139945"/>
                  <a:pt x="1110697" y="1151781"/>
                </a:cubicBezTo>
                <a:cubicBezTo>
                  <a:pt x="1078522" y="1151781"/>
                  <a:pt x="1046013" y="1152560"/>
                  <a:pt x="1014091" y="1149935"/>
                </a:cubicBezTo>
                <a:cubicBezTo>
                  <a:pt x="1001348" y="1148885"/>
                  <a:pt x="987083" y="1143268"/>
                  <a:pt x="975998" y="1148980"/>
                </a:cubicBezTo>
                <a:cubicBezTo>
                  <a:pt x="1013416" y="1149112"/>
                  <a:pt x="1053341" y="1155078"/>
                  <a:pt x="1085301" y="1165600"/>
                </a:cubicBezTo>
                <a:cubicBezTo>
                  <a:pt x="1094816" y="1168732"/>
                  <a:pt x="1105544" y="1171173"/>
                  <a:pt x="1113248" y="1175660"/>
                </a:cubicBezTo>
                <a:lnTo>
                  <a:pt x="993801" y="1167063"/>
                </a:lnTo>
                <a:lnTo>
                  <a:pt x="968342" y="1162224"/>
                </a:lnTo>
                <a:lnTo>
                  <a:pt x="951369" y="1158531"/>
                </a:lnTo>
                <a:lnTo>
                  <a:pt x="937714" y="1164453"/>
                </a:lnTo>
                <a:lnTo>
                  <a:pt x="909893" y="1182728"/>
                </a:lnTo>
                <a:lnTo>
                  <a:pt x="937840" y="1177124"/>
                </a:lnTo>
                <a:lnTo>
                  <a:pt x="921186" y="1184319"/>
                </a:lnTo>
                <a:lnTo>
                  <a:pt x="930310" y="1188775"/>
                </a:lnTo>
                <a:lnTo>
                  <a:pt x="970892" y="1192532"/>
                </a:lnTo>
                <a:cubicBezTo>
                  <a:pt x="958269" y="1192532"/>
                  <a:pt x="945341" y="1192982"/>
                  <a:pt x="932799" y="1192087"/>
                </a:cubicBezTo>
                <a:cubicBezTo>
                  <a:pt x="917779" y="1191007"/>
                  <a:pt x="899597" y="1187674"/>
                  <a:pt x="885836" y="1193233"/>
                </a:cubicBezTo>
                <a:cubicBezTo>
                  <a:pt x="879754" y="1195688"/>
                  <a:pt x="883458" y="1200396"/>
                  <a:pt x="883540" y="1203803"/>
                </a:cubicBezTo>
                <a:cubicBezTo>
                  <a:pt x="883626" y="1207363"/>
                  <a:pt x="881206" y="1210513"/>
                  <a:pt x="878242" y="1213609"/>
                </a:cubicBezTo>
                <a:cubicBezTo>
                  <a:pt x="845928" y="1247318"/>
                  <a:pt x="847087" y="1284364"/>
                  <a:pt x="831089" y="1320451"/>
                </a:cubicBezTo>
                <a:lnTo>
                  <a:pt x="843851" y="1319049"/>
                </a:lnTo>
                <a:cubicBezTo>
                  <a:pt x="837506" y="1324209"/>
                  <a:pt x="829548" y="1328624"/>
                  <a:pt x="825346" y="1334522"/>
                </a:cubicBezTo>
                <a:cubicBezTo>
                  <a:pt x="816966" y="1346289"/>
                  <a:pt x="815464" y="1359310"/>
                  <a:pt x="806076" y="1370877"/>
                </a:cubicBezTo>
                <a:cubicBezTo>
                  <a:pt x="802337" y="1375491"/>
                  <a:pt x="791139" y="1378854"/>
                  <a:pt x="782339" y="1375652"/>
                </a:cubicBezTo>
                <a:cubicBezTo>
                  <a:pt x="776157" y="1373420"/>
                  <a:pt x="785148" y="1362888"/>
                  <a:pt x="786613" y="1359794"/>
                </a:cubicBezTo>
                <a:cubicBezTo>
                  <a:pt x="793514" y="1345240"/>
                  <a:pt x="807284" y="1328742"/>
                  <a:pt x="806586" y="1313509"/>
                </a:cubicBezTo>
                <a:cubicBezTo>
                  <a:pt x="806555" y="1312848"/>
                  <a:pt x="805989" y="1312313"/>
                  <a:pt x="805628" y="1311726"/>
                </a:cubicBezTo>
                <a:lnTo>
                  <a:pt x="805884" y="1310962"/>
                </a:lnTo>
                <a:lnTo>
                  <a:pt x="804991" y="1310581"/>
                </a:lnTo>
                <a:cubicBezTo>
                  <a:pt x="802004" y="1307556"/>
                  <a:pt x="795285" y="1305414"/>
                  <a:pt x="790442" y="1303704"/>
                </a:cubicBezTo>
                <a:cubicBezTo>
                  <a:pt x="786703" y="1302380"/>
                  <a:pt x="782780" y="1301195"/>
                  <a:pt x="778956" y="1299948"/>
                </a:cubicBezTo>
                <a:lnTo>
                  <a:pt x="775192" y="1298420"/>
                </a:lnTo>
                <a:lnTo>
                  <a:pt x="766833" y="1296000"/>
                </a:lnTo>
                <a:cubicBezTo>
                  <a:pt x="756987" y="1292967"/>
                  <a:pt x="747031" y="1290046"/>
                  <a:pt x="737098" y="1287149"/>
                </a:cubicBezTo>
                <a:cubicBezTo>
                  <a:pt x="724440" y="1283451"/>
                  <a:pt x="711531" y="1279965"/>
                  <a:pt x="698941" y="1276197"/>
                </a:cubicBezTo>
                <a:cubicBezTo>
                  <a:pt x="696301" y="1275406"/>
                  <a:pt x="692613" y="1274224"/>
                  <a:pt x="688924" y="1273460"/>
                </a:cubicBezTo>
                <a:lnTo>
                  <a:pt x="681139" y="1271231"/>
                </a:lnTo>
                <a:lnTo>
                  <a:pt x="681906" y="1273268"/>
                </a:lnTo>
                <a:cubicBezTo>
                  <a:pt x="679620" y="1274370"/>
                  <a:pt x="681264" y="1277073"/>
                  <a:pt x="682034" y="1278298"/>
                </a:cubicBezTo>
                <a:cubicBezTo>
                  <a:pt x="687309" y="1286686"/>
                  <a:pt x="681448" y="1292421"/>
                  <a:pt x="679417" y="1300775"/>
                </a:cubicBezTo>
                <a:cubicBezTo>
                  <a:pt x="675497" y="1316860"/>
                  <a:pt x="681430" y="1335228"/>
                  <a:pt x="684202" y="1351333"/>
                </a:cubicBezTo>
                <a:cubicBezTo>
                  <a:pt x="685374" y="1358139"/>
                  <a:pt x="689118" y="1366506"/>
                  <a:pt x="686945" y="1373298"/>
                </a:cubicBezTo>
                <a:cubicBezTo>
                  <a:pt x="685179" y="1378814"/>
                  <a:pt x="646824" y="1378101"/>
                  <a:pt x="640685" y="1375020"/>
                </a:cubicBezTo>
                <a:cubicBezTo>
                  <a:pt x="633019" y="1371146"/>
                  <a:pt x="631784" y="1360870"/>
                  <a:pt x="628243" y="1355598"/>
                </a:cubicBezTo>
                <a:cubicBezTo>
                  <a:pt x="622311" y="1346773"/>
                  <a:pt x="617726" y="1337578"/>
                  <a:pt x="611333" y="1328855"/>
                </a:cubicBezTo>
                <a:cubicBezTo>
                  <a:pt x="601919" y="1316000"/>
                  <a:pt x="598645" y="1301836"/>
                  <a:pt x="587085" y="1289504"/>
                </a:cubicBezTo>
                <a:cubicBezTo>
                  <a:pt x="587097" y="1303737"/>
                  <a:pt x="588540" y="1319086"/>
                  <a:pt x="593084" y="1333121"/>
                </a:cubicBezTo>
                <a:cubicBezTo>
                  <a:pt x="595339" y="1340092"/>
                  <a:pt x="605141" y="1347029"/>
                  <a:pt x="603612" y="1354198"/>
                </a:cubicBezTo>
                <a:cubicBezTo>
                  <a:pt x="602896" y="1357561"/>
                  <a:pt x="600418" y="1360708"/>
                  <a:pt x="599082" y="1364004"/>
                </a:cubicBezTo>
                <a:cubicBezTo>
                  <a:pt x="597798" y="1367165"/>
                  <a:pt x="598476" y="1371415"/>
                  <a:pt x="595444" y="1374254"/>
                </a:cubicBezTo>
                <a:cubicBezTo>
                  <a:pt x="591712" y="1377752"/>
                  <a:pt x="577336" y="1377428"/>
                  <a:pt x="573367" y="1374254"/>
                </a:cubicBezTo>
                <a:cubicBezTo>
                  <a:pt x="568480" y="1370353"/>
                  <a:pt x="569143" y="1364233"/>
                  <a:pt x="566413" y="1359794"/>
                </a:cubicBezTo>
                <a:cubicBezTo>
                  <a:pt x="561602" y="1351979"/>
                  <a:pt x="551478" y="1345576"/>
                  <a:pt x="548994" y="1337323"/>
                </a:cubicBezTo>
                <a:cubicBezTo>
                  <a:pt x="551786" y="1338595"/>
                  <a:pt x="559602" y="1343712"/>
                  <a:pt x="563924" y="1342352"/>
                </a:cubicBezTo>
                <a:cubicBezTo>
                  <a:pt x="571366" y="1340008"/>
                  <a:pt x="565015" y="1326917"/>
                  <a:pt x="564562" y="1323250"/>
                </a:cubicBezTo>
                <a:cubicBezTo>
                  <a:pt x="562962" y="1310321"/>
                  <a:pt x="561700" y="1296841"/>
                  <a:pt x="561690" y="1283900"/>
                </a:cubicBezTo>
                <a:cubicBezTo>
                  <a:pt x="561686" y="1275906"/>
                  <a:pt x="563804" y="1266932"/>
                  <a:pt x="555055" y="1260023"/>
                </a:cubicBezTo>
                <a:cubicBezTo>
                  <a:pt x="544054" y="1251331"/>
                  <a:pt x="521900" y="1238512"/>
                  <a:pt x="503242" y="1235064"/>
                </a:cubicBezTo>
                <a:cubicBezTo>
                  <a:pt x="493173" y="1233199"/>
                  <a:pt x="480774" y="1234901"/>
                  <a:pt x="470191" y="1234108"/>
                </a:cubicBezTo>
                <a:cubicBezTo>
                  <a:pt x="458116" y="1233200"/>
                  <a:pt x="444048" y="1230852"/>
                  <a:pt x="432097" y="1233025"/>
                </a:cubicBezTo>
                <a:cubicBezTo>
                  <a:pt x="421060" y="1235031"/>
                  <a:pt x="411722" y="1239642"/>
                  <a:pt x="401597" y="1242704"/>
                </a:cubicBezTo>
                <a:cubicBezTo>
                  <a:pt x="387439" y="1246978"/>
                  <a:pt x="371323" y="1250549"/>
                  <a:pt x="355848" y="1253083"/>
                </a:cubicBezTo>
                <a:cubicBezTo>
                  <a:pt x="318633" y="1259160"/>
                  <a:pt x="279506" y="1261144"/>
                  <a:pt x="241439" y="1265117"/>
                </a:cubicBezTo>
                <a:cubicBezTo>
                  <a:pt x="218468" y="1267513"/>
                  <a:pt x="195827" y="1272334"/>
                  <a:pt x="172846" y="1274095"/>
                </a:cubicBezTo>
                <a:cubicBezTo>
                  <a:pt x="182353" y="1268199"/>
                  <a:pt x="196492" y="1264773"/>
                  <a:pt x="208386" y="1260531"/>
                </a:cubicBezTo>
                <a:cubicBezTo>
                  <a:pt x="255816" y="1243602"/>
                  <a:pt x="308075" y="1236084"/>
                  <a:pt x="360894" y="1226530"/>
                </a:cubicBezTo>
                <a:cubicBezTo>
                  <a:pt x="370829" y="1224733"/>
                  <a:pt x="379165" y="1221105"/>
                  <a:pt x="388906" y="1219080"/>
                </a:cubicBezTo>
                <a:cubicBezTo>
                  <a:pt x="406258" y="1215466"/>
                  <a:pt x="428862" y="1213773"/>
                  <a:pt x="447353" y="1213605"/>
                </a:cubicBezTo>
                <a:lnTo>
                  <a:pt x="406644" y="1198705"/>
                </a:lnTo>
                <a:lnTo>
                  <a:pt x="345643" y="1165850"/>
                </a:lnTo>
                <a:cubicBezTo>
                  <a:pt x="362202" y="1167316"/>
                  <a:pt x="376576" y="1172182"/>
                  <a:pt x="391393" y="1176228"/>
                </a:cubicBezTo>
                <a:cubicBezTo>
                  <a:pt x="395293" y="1177290"/>
                  <a:pt x="404821" y="1180286"/>
                  <a:pt x="408558" y="1177565"/>
                </a:cubicBezTo>
                <a:cubicBezTo>
                  <a:pt x="414296" y="1173379"/>
                  <a:pt x="392719" y="1170260"/>
                  <a:pt x="388905" y="1169478"/>
                </a:cubicBezTo>
                <a:cubicBezTo>
                  <a:pt x="364859" y="1164522"/>
                  <a:pt x="338622" y="1163297"/>
                  <a:pt x="315143" y="1157445"/>
                </a:cubicBezTo>
                <a:lnTo>
                  <a:pt x="348195" y="1154580"/>
                </a:lnTo>
                <a:lnTo>
                  <a:pt x="419405" y="1160248"/>
                </a:lnTo>
                <a:cubicBezTo>
                  <a:pt x="408422" y="1148358"/>
                  <a:pt x="386713" y="1150427"/>
                  <a:pt x="365997" y="1150377"/>
                </a:cubicBezTo>
                <a:cubicBezTo>
                  <a:pt x="324993" y="1150268"/>
                  <a:pt x="284741" y="1144999"/>
                  <a:pt x="243996" y="1143373"/>
                </a:cubicBezTo>
                <a:cubicBezTo>
                  <a:pt x="253602" y="1138929"/>
                  <a:pt x="267830" y="1139293"/>
                  <a:pt x="279602" y="1137897"/>
                </a:cubicBezTo>
                <a:cubicBezTo>
                  <a:pt x="317175" y="1133429"/>
                  <a:pt x="364385" y="1131965"/>
                  <a:pt x="401603" y="1137771"/>
                </a:cubicBezTo>
                <a:lnTo>
                  <a:pt x="279602" y="1087152"/>
                </a:lnTo>
                <a:cubicBezTo>
                  <a:pt x="291311" y="1087733"/>
                  <a:pt x="301434" y="1090637"/>
                  <a:pt x="312653" y="1092309"/>
                </a:cubicBezTo>
                <a:cubicBezTo>
                  <a:pt x="347546" y="1097497"/>
                  <a:pt x="380148" y="1103288"/>
                  <a:pt x="409194" y="1115931"/>
                </a:cubicBezTo>
                <a:cubicBezTo>
                  <a:pt x="420211" y="1120722"/>
                  <a:pt x="430388" y="1126013"/>
                  <a:pt x="441162" y="1130958"/>
                </a:cubicBezTo>
                <a:cubicBezTo>
                  <a:pt x="444760" y="1132608"/>
                  <a:pt x="450718" y="1135471"/>
                  <a:pt x="455837" y="1134204"/>
                </a:cubicBezTo>
                <a:cubicBezTo>
                  <a:pt x="459940" y="1133186"/>
                  <a:pt x="461016" y="1130059"/>
                  <a:pt x="461707" y="1127901"/>
                </a:cubicBezTo>
                <a:cubicBezTo>
                  <a:pt x="463795" y="1121377"/>
                  <a:pt x="464940" y="1114744"/>
                  <a:pt x="467195" y="1108226"/>
                </a:cubicBezTo>
                <a:cubicBezTo>
                  <a:pt x="470902" y="1097510"/>
                  <a:pt x="472823" y="1086364"/>
                  <a:pt x="478425" y="1075881"/>
                </a:cubicBezTo>
                <a:cubicBezTo>
                  <a:pt x="486055" y="1061606"/>
                  <a:pt x="497998" y="1048753"/>
                  <a:pt x="508351" y="1035131"/>
                </a:cubicBezTo>
                <a:lnTo>
                  <a:pt x="482893" y="1043600"/>
                </a:lnTo>
                <a:cubicBezTo>
                  <a:pt x="489610" y="1031799"/>
                  <a:pt x="508495" y="1019573"/>
                  <a:pt x="522134" y="1009854"/>
                </a:cubicBezTo>
                <a:cubicBezTo>
                  <a:pt x="528107" y="1005594"/>
                  <a:pt x="538989" y="1000224"/>
                  <a:pt x="538661" y="994381"/>
                </a:cubicBezTo>
                <a:cubicBezTo>
                  <a:pt x="537909" y="981104"/>
                  <a:pt x="509867" y="990216"/>
                  <a:pt x="498143" y="992471"/>
                </a:cubicBezTo>
                <a:cubicBezTo>
                  <a:pt x="468831" y="998099"/>
                  <a:pt x="438889" y="1003066"/>
                  <a:pt x="409195" y="1008070"/>
                </a:cubicBezTo>
                <a:cubicBezTo>
                  <a:pt x="395560" y="1010365"/>
                  <a:pt x="382686" y="1014201"/>
                  <a:pt x="368550" y="1015456"/>
                </a:cubicBezTo>
                <a:cubicBezTo>
                  <a:pt x="374251" y="1009311"/>
                  <a:pt x="386611" y="1006067"/>
                  <a:pt x="396497" y="1002212"/>
                </a:cubicBezTo>
                <a:cubicBezTo>
                  <a:pt x="422204" y="992179"/>
                  <a:pt x="449772" y="984230"/>
                  <a:pt x="477852" y="976489"/>
                </a:cubicBezTo>
                <a:cubicBezTo>
                  <a:pt x="488085" y="973667"/>
                  <a:pt x="503902" y="971033"/>
                  <a:pt x="511606" y="966236"/>
                </a:cubicBezTo>
                <a:cubicBezTo>
                  <a:pt x="519239" y="961479"/>
                  <a:pt x="504534" y="954561"/>
                  <a:pt x="498079" y="952291"/>
                </a:cubicBezTo>
                <a:cubicBezTo>
                  <a:pt x="477243" y="944960"/>
                  <a:pt x="456514" y="949766"/>
                  <a:pt x="434654" y="952228"/>
                </a:cubicBezTo>
                <a:cubicBezTo>
                  <a:pt x="446769" y="945223"/>
                  <a:pt x="461316" y="942339"/>
                  <a:pt x="477852" y="945224"/>
                </a:cubicBezTo>
                <a:lnTo>
                  <a:pt x="472748" y="938157"/>
                </a:lnTo>
                <a:cubicBezTo>
                  <a:pt x="477588" y="939282"/>
                  <a:pt x="485802" y="943083"/>
                  <a:pt x="491253" y="942422"/>
                </a:cubicBezTo>
                <a:cubicBezTo>
                  <a:pt x="498348" y="941560"/>
                  <a:pt x="492929" y="934494"/>
                  <a:pt x="491188" y="932553"/>
                </a:cubicBezTo>
                <a:cubicBezTo>
                  <a:pt x="483294" y="923734"/>
                  <a:pt x="472354" y="914276"/>
                  <a:pt x="459092" y="907658"/>
                </a:cubicBezTo>
                <a:cubicBezTo>
                  <a:pt x="453572" y="904902"/>
                  <a:pt x="447195" y="902360"/>
                  <a:pt x="443906" y="898553"/>
                </a:cubicBezTo>
                <a:cubicBezTo>
                  <a:pt x="439755" y="893743"/>
                  <a:pt x="434137" y="880982"/>
                  <a:pt x="421190" y="880979"/>
                </a:cubicBezTo>
                <a:cubicBezTo>
                  <a:pt x="415340" y="880976"/>
                  <a:pt x="416860" y="888508"/>
                  <a:pt x="416852" y="890403"/>
                </a:cubicBezTo>
                <a:lnTo>
                  <a:pt x="391520" y="867926"/>
                </a:lnTo>
                <a:lnTo>
                  <a:pt x="377164" y="861495"/>
                </a:lnTo>
                <a:lnTo>
                  <a:pt x="372123" y="866589"/>
                </a:lnTo>
                <a:lnTo>
                  <a:pt x="373655" y="883399"/>
                </a:lnTo>
                <a:lnTo>
                  <a:pt x="368805" y="924149"/>
                </a:lnTo>
                <a:lnTo>
                  <a:pt x="358405" y="953630"/>
                </a:lnTo>
                <a:lnTo>
                  <a:pt x="332946" y="865124"/>
                </a:lnTo>
                <a:lnTo>
                  <a:pt x="336519" y="842648"/>
                </a:lnTo>
                <a:lnTo>
                  <a:pt x="331670" y="836217"/>
                </a:lnTo>
                <a:lnTo>
                  <a:pt x="319929" y="839909"/>
                </a:lnTo>
                <a:lnTo>
                  <a:pt x="296640" y="852708"/>
                </a:lnTo>
                <a:lnTo>
                  <a:pt x="278774" y="869326"/>
                </a:lnTo>
                <a:lnTo>
                  <a:pt x="303467" y="897405"/>
                </a:lnTo>
                <a:lnTo>
                  <a:pt x="312656" y="925549"/>
                </a:lnTo>
                <a:lnTo>
                  <a:pt x="292237" y="910077"/>
                </a:lnTo>
                <a:lnTo>
                  <a:pt x="260013" y="888937"/>
                </a:lnTo>
                <a:lnTo>
                  <a:pt x="241446" y="874929"/>
                </a:lnTo>
                <a:lnTo>
                  <a:pt x="243998" y="918481"/>
                </a:lnTo>
                <a:lnTo>
                  <a:pt x="236405" y="940957"/>
                </a:lnTo>
                <a:lnTo>
                  <a:pt x="226196" y="869326"/>
                </a:lnTo>
                <a:lnTo>
                  <a:pt x="186954" y="904474"/>
                </a:lnTo>
                <a:lnTo>
                  <a:pt x="101068" y="962097"/>
                </a:lnTo>
                <a:lnTo>
                  <a:pt x="48300" y="995780"/>
                </a:lnTo>
                <a:lnTo>
                  <a:pt x="76567" y="959232"/>
                </a:lnTo>
                <a:lnTo>
                  <a:pt x="107705" y="924149"/>
                </a:lnTo>
                <a:lnTo>
                  <a:pt x="188104" y="877732"/>
                </a:lnTo>
                <a:lnTo>
                  <a:pt x="121998" y="901099"/>
                </a:lnTo>
                <a:lnTo>
                  <a:pt x="73695" y="921284"/>
                </a:lnTo>
                <a:lnTo>
                  <a:pt x="139801" y="874931"/>
                </a:lnTo>
                <a:lnTo>
                  <a:pt x="12695" y="886200"/>
                </a:lnTo>
                <a:cubicBezTo>
                  <a:pt x="21012" y="881044"/>
                  <a:pt x="32729" y="878108"/>
                  <a:pt x="43195" y="874485"/>
                </a:cubicBezTo>
                <a:cubicBezTo>
                  <a:pt x="70292" y="865095"/>
                  <a:pt x="100126" y="855831"/>
                  <a:pt x="132143" y="852963"/>
                </a:cubicBezTo>
                <a:cubicBezTo>
                  <a:pt x="147080" y="851622"/>
                  <a:pt x="163664" y="855445"/>
                  <a:pt x="177893" y="853218"/>
                </a:cubicBezTo>
                <a:cubicBezTo>
                  <a:pt x="196968" y="850228"/>
                  <a:pt x="215998" y="838120"/>
                  <a:pt x="231301" y="831379"/>
                </a:cubicBezTo>
                <a:lnTo>
                  <a:pt x="185551" y="836981"/>
                </a:lnTo>
                <a:lnTo>
                  <a:pt x="43198" y="856657"/>
                </a:lnTo>
                <a:lnTo>
                  <a:pt x="81355" y="843031"/>
                </a:lnTo>
                <a:lnTo>
                  <a:pt x="124552" y="828322"/>
                </a:lnTo>
                <a:lnTo>
                  <a:pt x="160159" y="817306"/>
                </a:lnTo>
                <a:lnTo>
                  <a:pt x="43198" y="805909"/>
                </a:lnTo>
                <a:lnTo>
                  <a:pt x="0" y="799033"/>
                </a:lnTo>
                <a:lnTo>
                  <a:pt x="160162" y="797631"/>
                </a:lnTo>
                <a:lnTo>
                  <a:pt x="88952" y="769934"/>
                </a:lnTo>
                <a:lnTo>
                  <a:pt x="27951" y="738607"/>
                </a:lnTo>
                <a:cubicBezTo>
                  <a:pt x="63591" y="740157"/>
                  <a:pt x="106216" y="752300"/>
                  <a:pt x="137255" y="761720"/>
                </a:cubicBezTo>
                <a:cubicBezTo>
                  <a:pt x="149801" y="765528"/>
                  <a:pt x="162038" y="771090"/>
                  <a:pt x="175412" y="773882"/>
                </a:cubicBezTo>
                <a:cubicBezTo>
                  <a:pt x="186912" y="776279"/>
                  <a:pt x="199133" y="773897"/>
                  <a:pt x="210952" y="773817"/>
                </a:cubicBezTo>
                <a:cubicBezTo>
                  <a:pt x="226151" y="773713"/>
                  <a:pt x="242016" y="775915"/>
                  <a:pt x="256702" y="777956"/>
                </a:cubicBezTo>
                <a:cubicBezTo>
                  <a:pt x="232566" y="762478"/>
                  <a:pt x="211160" y="767930"/>
                  <a:pt x="180452" y="772354"/>
                </a:cubicBezTo>
                <a:lnTo>
                  <a:pt x="203040" y="760573"/>
                </a:lnTo>
                <a:lnTo>
                  <a:pt x="193150" y="750387"/>
                </a:lnTo>
                <a:lnTo>
                  <a:pt x="147401" y="734405"/>
                </a:lnTo>
                <a:lnTo>
                  <a:pt x="208401" y="743128"/>
                </a:lnTo>
                <a:lnTo>
                  <a:pt x="236413" y="748412"/>
                </a:lnTo>
                <a:lnTo>
                  <a:pt x="266913" y="742554"/>
                </a:lnTo>
                <a:lnTo>
                  <a:pt x="312662" y="733003"/>
                </a:lnTo>
                <a:lnTo>
                  <a:pt x="236413" y="727527"/>
                </a:lnTo>
                <a:lnTo>
                  <a:pt x="172860" y="724534"/>
                </a:lnTo>
                <a:lnTo>
                  <a:pt x="325355" y="714984"/>
                </a:lnTo>
                <a:lnTo>
                  <a:pt x="409198" y="733003"/>
                </a:lnTo>
                <a:lnTo>
                  <a:pt x="376146" y="699257"/>
                </a:lnTo>
                <a:lnTo>
                  <a:pt x="368553" y="682447"/>
                </a:lnTo>
                <a:lnTo>
                  <a:pt x="350049" y="671878"/>
                </a:lnTo>
                <a:lnTo>
                  <a:pt x="339265" y="657296"/>
                </a:lnTo>
                <a:lnTo>
                  <a:pt x="320250" y="654623"/>
                </a:lnTo>
                <a:lnTo>
                  <a:pt x="279605" y="649083"/>
                </a:lnTo>
                <a:lnTo>
                  <a:pt x="200803" y="633165"/>
                </a:lnTo>
                <a:lnTo>
                  <a:pt x="122000" y="616356"/>
                </a:lnTo>
                <a:cubicBezTo>
                  <a:pt x="142906" y="616356"/>
                  <a:pt x="164819" y="615342"/>
                  <a:pt x="185551" y="616992"/>
                </a:cubicBezTo>
                <a:cubicBezTo>
                  <a:pt x="237302" y="621101"/>
                  <a:pt x="282849" y="633567"/>
                  <a:pt x="327904" y="647236"/>
                </a:cubicBezTo>
                <a:cubicBezTo>
                  <a:pt x="300809" y="629435"/>
                  <a:pt x="270944" y="610826"/>
                  <a:pt x="253313" y="589614"/>
                </a:cubicBezTo>
                <a:cubicBezTo>
                  <a:pt x="247942" y="583150"/>
                  <a:pt x="241009" y="577040"/>
                  <a:pt x="238892" y="569939"/>
                </a:cubicBezTo>
                <a:lnTo>
                  <a:pt x="322799" y="630427"/>
                </a:lnTo>
                <a:lnTo>
                  <a:pt x="323374" y="599482"/>
                </a:lnTo>
                <a:lnTo>
                  <a:pt x="350492" y="550264"/>
                </a:lnTo>
                <a:lnTo>
                  <a:pt x="383800" y="522185"/>
                </a:lnTo>
                <a:lnTo>
                  <a:pt x="370272" y="553130"/>
                </a:lnTo>
                <a:lnTo>
                  <a:pt x="354128" y="598084"/>
                </a:lnTo>
                <a:lnTo>
                  <a:pt x="337284" y="624762"/>
                </a:lnTo>
                <a:lnTo>
                  <a:pt x="332115" y="637433"/>
                </a:lnTo>
                <a:lnTo>
                  <a:pt x="367529" y="663029"/>
                </a:lnTo>
                <a:lnTo>
                  <a:pt x="383799" y="680985"/>
                </a:lnTo>
                <a:lnTo>
                  <a:pt x="378822" y="657108"/>
                </a:lnTo>
                <a:lnTo>
                  <a:pt x="368550" y="640235"/>
                </a:lnTo>
                <a:lnTo>
                  <a:pt x="381247" y="645839"/>
                </a:lnTo>
                <a:lnTo>
                  <a:pt x="396498" y="643037"/>
                </a:lnTo>
                <a:cubicBezTo>
                  <a:pt x="383881" y="652306"/>
                  <a:pt x="384832" y="668483"/>
                  <a:pt x="390181" y="679521"/>
                </a:cubicBezTo>
                <a:cubicBezTo>
                  <a:pt x="392183" y="683653"/>
                  <a:pt x="397711" y="686836"/>
                  <a:pt x="400007" y="690919"/>
                </a:cubicBezTo>
                <a:cubicBezTo>
                  <a:pt x="403380" y="696905"/>
                  <a:pt x="404706" y="703155"/>
                  <a:pt x="408429" y="709128"/>
                </a:cubicBezTo>
                <a:cubicBezTo>
                  <a:pt x="411368" y="713835"/>
                  <a:pt x="416583" y="728895"/>
                  <a:pt x="426679" y="730395"/>
                </a:cubicBezTo>
                <a:cubicBezTo>
                  <a:pt x="429655" y="730835"/>
                  <a:pt x="429839" y="728093"/>
                  <a:pt x="430061" y="727147"/>
                </a:cubicBezTo>
                <a:cubicBezTo>
                  <a:pt x="431296" y="721866"/>
                  <a:pt x="435751" y="718207"/>
                  <a:pt x="444801" y="716068"/>
                </a:cubicBezTo>
                <a:cubicBezTo>
                  <a:pt x="474764" y="708974"/>
                  <a:pt x="503490" y="703458"/>
                  <a:pt x="536302" y="703462"/>
                </a:cubicBezTo>
                <a:lnTo>
                  <a:pt x="508354" y="713203"/>
                </a:lnTo>
                <a:lnTo>
                  <a:pt x="494189" y="718296"/>
                </a:lnTo>
                <a:lnTo>
                  <a:pt x="503313" y="723709"/>
                </a:lnTo>
                <a:lnTo>
                  <a:pt x="542108" y="732113"/>
                </a:lnTo>
                <a:lnTo>
                  <a:pt x="548234" y="714731"/>
                </a:lnTo>
                <a:lnTo>
                  <a:pt x="553211" y="673981"/>
                </a:lnTo>
                <a:lnTo>
                  <a:pt x="549510" y="661310"/>
                </a:lnTo>
                <a:lnTo>
                  <a:pt x="559082" y="627564"/>
                </a:lnTo>
                <a:lnTo>
                  <a:pt x="556720" y="588214"/>
                </a:lnTo>
                <a:lnTo>
                  <a:pt x="556146" y="553131"/>
                </a:lnTo>
                <a:lnTo>
                  <a:pt x="547979" y="529191"/>
                </a:lnTo>
                <a:lnTo>
                  <a:pt x="537131" y="478635"/>
                </a:lnTo>
                <a:lnTo>
                  <a:pt x="513394" y="456159"/>
                </a:lnTo>
                <a:lnTo>
                  <a:pt x="533749" y="458960"/>
                </a:lnTo>
                <a:lnTo>
                  <a:pt x="538853" y="465965"/>
                </a:lnTo>
                <a:lnTo>
                  <a:pt x="533749" y="430817"/>
                </a:lnTo>
                <a:cubicBezTo>
                  <a:pt x="500936" y="448023"/>
                  <a:pt x="501493" y="477020"/>
                  <a:pt x="477852" y="496909"/>
                </a:cubicBezTo>
                <a:lnTo>
                  <a:pt x="485191" y="450492"/>
                </a:lnTo>
                <a:lnTo>
                  <a:pt x="518499" y="391467"/>
                </a:lnTo>
                <a:lnTo>
                  <a:pt x="457498" y="419611"/>
                </a:lnTo>
                <a:lnTo>
                  <a:pt x="393946" y="453293"/>
                </a:lnTo>
                <a:cubicBezTo>
                  <a:pt x="403311" y="430120"/>
                  <a:pt x="426788" y="411674"/>
                  <a:pt x="455456" y="394332"/>
                </a:cubicBezTo>
                <a:cubicBezTo>
                  <a:pt x="465495" y="388262"/>
                  <a:pt x="477605" y="383371"/>
                  <a:pt x="487808" y="377395"/>
                </a:cubicBezTo>
                <a:cubicBezTo>
                  <a:pt x="491222" y="375393"/>
                  <a:pt x="496643" y="372558"/>
                  <a:pt x="496741" y="369564"/>
                </a:cubicBezTo>
                <a:cubicBezTo>
                  <a:pt x="496859" y="365855"/>
                  <a:pt x="486871" y="366729"/>
                  <a:pt x="482894" y="367144"/>
                </a:cubicBezTo>
                <a:cubicBezTo>
                  <a:pt x="470239" y="368455"/>
                  <a:pt x="448341" y="369450"/>
                  <a:pt x="438419" y="374211"/>
                </a:cubicBezTo>
                <a:cubicBezTo>
                  <a:pt x="431197" y="377677"/>
                  <a:pt x="428451" y="383875"/>
                  <a:pt x="425275" y="388664"/>
                </a:cubicBezTo>
                <a:cubicBezTo>
                  <a:pt x="416614" y="401731"/>
                  <a:pt x="414127" y="417279"/>
                  <a:pt x="401602" y="429414"/>
                </a:cubicBezTo>
                <a:cubicBezTo>
                  <a:pt x="397785" y="400234"/>
                  <a:pt x="394356" y="372845"/>
                  <a:pt x="404154" y="343711"/>
                </a:cubicBezTo>
                <a:lnTo>
                  <a:pt x="299893" y="394329"/>
                </a:lnTo>
                <a:lnTo>
                  <a:pt x="246550" y="423810"/>
                </a:lnTo>
                <a:cubicBezTo>
                  <a:pt x="248918" y="409498"/>
                  <a:pt x="267956" y="393865"/>
                  <a:pt x="284006" y="383060"/>
                </a:cubicBezTo>
                <a:cubicBezTo>
                  <a:pt x="315315" y="361978"/>
                  <a:pt x="346273" y="343670"/>
                  <a:pt x="388905" y="329639"/>
                </a:cubicBezTo>
                <a:lnTo>
                  <a:pt x="363447" y="326838"/>
                </a:lnTo>
                <a:lnTo>
                  <a:pt x="363447" y="324037"/>
                </a:lnTo>
                <a:lnTo>
                  <a:pt x="408622" y="325309"/>
                </a:lnTo>
                <a:lnTo>
                  <a:pt x="417428" y="317033"/>
                </a:lnTo>
                <a:lnTo>
                  <a:pt x="381248" y="319516"/>
                </a:lnTo>
                <a:lnTo>
                  <a:pt x="330393" y="320152"/>
                </a:lnTo>
                <a:lnTo>
                  <a:pt x="277050" y="326838"/>
                </a:lnTo>
                <a:lnTo>
                  <a:pt x="314953" y="311811"/>
                </a:lnTo>
                <a:lnTo>
                  <a:pt x="312018" y="295893"/>
                </a:lnTo>
                <a:lnTo>
                  <a:pt x="297406" y="255143"/>
                </a:lnTo>
                <a:lnTo>
                  <a:pt x="263524" y="284688"/>
                </a:lnTo>
                <a:lnTo>
                  <a:pt x="225941" y="312767"/>
                </a:lnTo>
                <a:lnTo>
                  <a:pt x="195697" y="331041"/>
                </a:lnTo>
                <a:cubicBezTo>
                  <a:pt x="200306" y="307860"/>
                  <a:pt x="228476" y="288794"/>
                  <a:pt x="244000" y="267814"/>
                </a:cubicBezTo>
                <a:lnTo>
                  <a:pt x="124551" y="301560"/>
                </a:lnTo>
                <a:cubicBezTo>
                  <a:pt x="136388" y="283552"/>
                  <a:pt x="167849" y="272842"/>
                  <a:pt x="190211" y="259346"/>
                </a:cubicBezTo>
                <a:cubicBezTo>
                  <a:pt x="198322" y="254450"/>
                  <a:pt x="203000" y="248386"/>
                  <a:pt x="208396" y="242536"/>
                </a:cubicBezTo>
                <a:lnTo>
                  <a:pt x="73697" y="284688"/>
                </a:lnTo>
                <a:cubicBezTo>
                  <a:pt x="79162" y="277821"/>
                  <a:pt x="89637" y="272189"/>
                  <a:pt x="98134" y="266413"/>
                </a:cubicBezTo>
                <a:cubicBezTo>
                  <a:pt x="126773" y="246944"/>
                  <a:pt x="162145" y="232287"/>
                  <a:pt x="203355" y="221714"/>
                </a:cubicBezTo>
                <a:cubicBezTo>
                  <a:pt x="216456" y="218353"/>
                  <a:pt x="231431" y="218311"/>
                  <a:pt x="244000" y="214394"/>
                </a:cubicBezTo>
                <a:cubicBezTo>
                  <a:pt x="219451" y="214394"/>
                  <a:pt x="194844" y="214724"/>
                  <a:pt x="170302" y="214394"/>
                </a:cubicBezTo>
                <a:cubicBezTo>
                  <a:pt x="166659" y="214344"/>
                  <a:pt x="148544" y="214441"/>
                  <a:pt x="148544" y="211145"/>
                </a:cubicBezTo>
                <a:cubicBezTo>
                  <a:pt x="148544" y="209133"/>
                  <a:pt x="155185" y="208116"/>
                  <a:pt x="157731" y="207644"/>
                </a:cubicBezTo>
                <a:cubicBezTo>
                  <a:pt x="167748" y="205780"/>
                  <a:pt x="177963" y="204188"/>
                  <a:pt x="188104" y="202550"/>
                </a:cubicBezTo>
                <a:cubicBezTo>
                  <a:pt x="207756" y="199371"/>
                  <a:pt x="225799" y="196585"/>
                  <a:pt x="246551" y="197838"/>
                </a:cubicBezTo>
                <a:cubicBezTo>
                  <a:pt x="256184" y="198419"/>
                  <a:pt x="266697" y="203155"/>
                  <a:pt x="275775" y="202869"/>
                </a:cubicBezTo>
                <a:cubicBezTo>
                  <a:pt x="281108" y="202699"/>
                  <a:pt x="285374" y="199371"/>
                  <a:pt x="289941" y="198094"/>
                </a:cubicBezTo>
                <a:cubicBezTo>
                  <a:pt x="297634" y="195933"/>
                  <a:pt x="306744" y="196127"/>
                  <a:pt x="315145" y="196182"/>
                </a:cubicBezTo>
                <a:cubicBezTo>
                  <a:pt x="332974" y="196299"/>
                  <a:pt x="349732" y="200328"/>
                  <a:pt x="366000" y="204014"/>
                </a:cubicBezTo>
                <a:cubicBezTo>
                  <a:pt x="371031" y="205154"/>
                  <a:pt x="380996" y="208771"/>
                  <a:pt x="386481" y="206943"/>
                </a:cubicBezTo>
                <a:cubicBezTo>
                  <a:pt x="390840" y="205490"/>
                  <a:pt x="391583" y="201354"/>
                  <a:pt x="392862" y="198921"/>
                </a:cubicBezTo>
                <a:cubicBezTo>
                  <a:pt x="396083" y="192793"/>
                  <a:pt x="399630" y="186701"/>
                  <a:pt x="403263" y="180646"/>
                </a:cubicBezTo>
                <a:cubicBezTo>
                  <a:pt x="415412" y="160403"/>
                  <a:pt x="428138" y="142321"/>
                  <a:pt x="453543" y="125888"/>
                </a:cubicBezTo>
                <a:cubicBezTo>
                  <a:pt x="460837" y="121171"/>
                  <a:pt x="468852" y="116748"/>
                  <a:pt x="475684" y="111817"/>
                </a:cubicBezTo>
                <a:cubicBezTo>
                  <a:pt x="477655" y="110393"/>
                  <a:pt x="482992" y="107009"/>
                  <a:pt x="480024" y="105068"/>
                </a:cubicBezTo>
                <a:cubicBezTo>
                  <a:pt x="475551" y="102141"/>
                  <a:pt x="458199" y="105123"/>
                  <a:pt x="452395" y="105577"/>
                </a:cubicBezTo>
                <a:cubicBezTo>
                  <a:pt x="424114" y="107781"/>
                  <a:pt x="396654" y="112640"/>
                  <a:pt x="368552" y="114619"/>
                </a:cubicBezTo>
                <a:cubicBezTo>
                  <a:pt x="380892" y="102635"/>
                  <a:pt x="414778" y="96481"/>
                  <a:pt x="437146" y="92524"/>
                </a:cubicBezTo>
                <a:cubicBezTo>
                  <a:pt x="445831" y="90988"/>
                  <a:pt x="461616" y="90206"/>
                  <a:pt x="468093" y="86475"/>
                </a:cubicBezTo>
                <a:cubicBezTo>
                  <a:pt x="472010" y="84219"/>
                  <a:pt x="469950" y="80617"/>
                  <a:pt x="468284" y="78071"/>
                </a:cubicBezTo>
                <a:cubicBezTo>
                  <a:pt x="464801" y="72736"/>
                  <a:pt x="452343" y="58962"/>
                  <a:pt x="439569" y="60114"/>
                </a:cubicBezTo>
                <a:cubicBezTo>
                  <a:pt x="429579" y="61014"/>
                  <a:pt x="419619" y="66949"/>
                  <a:pt x="411750" y="70174"/>
                </a:cubicBezTo>
                <a:cubicBezTo>
                  <a:pt x="392937" y="77887"/>
                  <a:pt x="366507" y="89849"/>
                  <a:pt x="343157" y="92142"/>
                </a:cubicBezTo>
                <a:cubicBezTo>
                  <a:pt x="352258" y="82141"/>
                  <a:pt x="375618" y="75317"/>
                  <a:pt x="391395" y="68775"/>
                </a:cubicBezTo>
                <a:cubicBezTo>
                  <a:pt x="396181" y="66790"/>
                  <a:pt x="410985" y="62511"/>
                  <a:pt x="410984" y="58650"/>
                </a:cubicBezTo>
                <a:cubicBezTo>
                  <a:pt x="410984" y="54746"/>
                  <a:pt x="388856" y="52975"/>
                  <a:pt x="383802" y="52156"/>
                </a:cubicBezTo>
                <a:cubicBezTo>
                  <a:pt x="359927" y="48278"/>
                  <a:pt x="328294" y="42599"/>
                  <a:pt x="317696" y="28915"/>
                </a:cubicBezTo>
                <a:lnTo>
                  <a:pt x="421894" y="42923"/>
                </a:lnTo>
                <a:lnTo>
                  <a:pt x="388906" y="20446"/>
                </a:lnTo>
                <a:cubicBezTo>
                  <a:pt x="409107" y="24748"/>
                  <a:pt x="400632" y="13533"/>
                  <a:pt x="399052" y="6439"/>
                </a:cubicBezTo>
                <a:cubicBezTo>
                  <a:pt x="408992" y="13472"/>
                  <a:pt x="407361" y="32073"/>
                  <a:pt x="424383" y="35282"/>
                </a:cubicBezTo>
                <a:cubicBezTo>
                  <a:pt x="430979" y="36524"/>
                  <a:pt x="433963" y="31384"/>
                  <a:pt x="435677" y="28915"/>
                </a:cubicBezTo>
                <a:cubicBezTo>
                  <a:pt x="439945" y="22763"/>
                  <a:pt x="442903" y="14791"/>
                  <a:pt x="452267" y="10257"/>
                </a:cubicBezTo>
                <a:cubicBezTo>
                  <a:pt x="470236" y="1560"/>
                  <a:pt x="475943" y="16664"/>
                  <a:pt x="474537" y="23247"/>
                </a:cubicBezTo>
                <a:cubicBezTo>
                  <a:pt x="473632" y="27490"/>
                  <a:pt x="472800" y="31637"/>
                  <a:pt x="472750" y="35917"/>
                </a:cubicBezTo>
                <a:lnTo>
                  <a:pt x="462605" y="30315"/>
                </a:lnTo>
                <a:lnTo>
                  <a:pt x="465923" y="51389"/>
                </a:lnTo>
                <a:lnTo>
                  <a:pt x="475302" y="58394"/>
                </a:lnTo>
                <a:cubicBezTo>
                  <a:pt x="475332" y="66459"/>
                  <a:pt x="478136" y="78327"/>
                  <a:pt x="489340" y="84245"/>
                </a:cubicBezTo>
                <a:cubicBezTo>
                  <a:pt x="496122" y="87829"/>
                  <a:pt x="513319" y="86930"/>
                  <a:pt x="516140" y="92459"/>
                </a:cubicBezTo>
                <a:cubicBezTo>
                  <a:pt x="518328" y="96747"/>
                  <a:pt x="508578" y="99040"/>
                  <a:pt x="503250" y="100546"/>
                </a:cubicBezTo>
                <a:cubicBezTo>
                  <a:pt x="514185" y="100323"/>
                  <a:pt x="527928" y="100446"/>
                  <a:pt x="538281" y="98444"/>
                </a:cubicBezTo>
                <a:cubicBezTo>
                  <a:pt x="551989" y="95790"/>
                  <a:pt x="562473" y="89791"/>
                  <a:pt x="576949" y="87620"/>
                </a:cubicBezTo>
                <a:cubicBezTo>
                  <a:pt x="591747" y="85400"/>
                  <a:pt x="612088" y="86388"/>
                  <a:pt x="624741" y="81317"/>
                </a:cubicBezTo>
                <a:cubicBezTo>
                  <a:pt x="640130" y="75147"/>
                  <a:pt x="651358" y="64846"/>
                  <a:pt x="664111" y="57120"/>
                </a:cubicBezTo>
                <a:cubicBezTo>
                  <a:pt x="694653" y="38614"/>
                  <a:pt x="734375" y="16102"/>
                  <a:pt x="777753" y="7265"/>
                </a:cubicBezTo>
                <a:cubicBezTo>
                  <a:pt x="790130" y="4743"/>
                  <a:pt x="803843" y="6245"/>
                  <a:pt x="815845" y="3509"/>
                </a:cubicBezTo>
                <a:cubicBezTo>
                  <a:pt x="821019" y="2329"/>
                  <a:pt x="827593" y="-149"/>
                  <a:pt x="833648" y="7"/>
                </a:cubicBezTo>
                <a:close/>
              </a:path>
            </a:pathLst>
          </a:custGeom>
          <a:solidFill>
            <a:schemeClr val="accent2">
              <a:lumMod val="75000"/>
              <a:alpha val="90000"/>
            </a:schemeClr>
          </a:solidFill>
          <a:ln w="149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67E74278-C2B4-4AFB-9340-B1AFF0D2CB7A}"/>
              </a:ext>
            </a:extLst>
          </p:cNvPr>
          <p:cNvSpPr/>
          <p:nvPr/>
        </p:nvSpPr>
        <p:spPr>
          <a:xfrm flipV="1">
            <a:off x="6570788" y="2850226"/>
            <a:ext cx="720000" cy="720000"/>
          </a:xfrm>
          <a:custGeom>
            <a:avLst/>
            <a:gdLst>
              <a:gd name="connsiteX0" fmla="*/ 150386 w 165042"/>
              <a:gd name="connsiteY0" fmla="*/ 82357 h 166500"/>
              <a:gd name="connsiteX1" fmla="*/ 150614 w 165042"/>
              <a:gd name="connsiteY1" fmla="*/ 87020 h 166500"/>
              <a:gd name="connsiteX2" fmla="*/ 149928 w 165042"/>
              <a:gd name="connsiteY2" fmla="*/ 87006 h 166500"/>
              <a:gd name="connsiteX3" fmla="*/ 149214 w 165042"/>
              <a:gd name="connsiteY3" fmla="*/ 80342 h 166500"/>
              <a:gd name="connsiteX4" fmla="*/ 150605 w 165042"/>
              <a:gd name="connsiteY4" fmla="*/ 80491 h 166500"/>
              <a:gd name="connsiteX5" fmla="*/ 150442 w 165042"/>
              <a:gd name="connsiteY5" fmla="*/ 79935 h 166500"/>
              <a:gd name="connsiteX6" fmla="*/ 149094 w 165042"/>
              <a:gd name="connsiteY6" fmla="*/ 81894 h 166500"/>
              <a:gd name="connsiteX7" fmla="*/ 148208 w 165042"/>
              <a:gd name="connsiteY7" fmla="*/ 81291 h 166500"/>
              <a:gd name="connsiteX8" fmla="*/ 148027 w 165042"/>
              <a:gd name="connsiteY8" fmla="*/ 81300 h 166500"/>
              <a:gd name="connsiteX9" fmla="*/ 147396 w 165042"/>
              <a:gd name="connsiteY9" fmla="*/ 86833 h 166500"/>
              <a:gd name="connsiteX10" fmla="*/ 145139 w 165042"/>
              <a:gd name="connsiteY10" fmla="*/ 85638 h 166500"/>
              <a:gd name="connsiteX11" fmla="*/ 145500 w 165042"/>
              <a:gd name="connsiteY11" fmla="*/ 85127 h 166500"/>
              <a:gd name="connsiteX12" fmla="*/ 147391 w 165042"/>
              <a:gd name="connsiteY12" fmla="*/ 85679 h 166500"/>
              <a:gd name="connsiteX13" fmla="*/ 145079 w 165042"/>
              <a:gd name="connsiteY13" fmla="*/ 84029 h 166500"/>
              <a:gd name="connsiteX14" fmla="*/ 146084 w 165042"/>
              <a:gd name="connsiteY14" fmla="*/ 82083 h 166500"/>
              <a:gd name="connsiteX15" fmla="*/ 144614 w 165042"/>
              <a:gd name="connsiteY15" fmla="*/ 83273 h 166500"/>
              <a:gd name="connsiteX16" fmla="*/ 143048 w 165042"/>
              <a:gd name="connsiteY16" fmla="*/ 83700 h 166500"/>
              <a:gd name="connsiteX17" fmla="*/ 144837 w 165042"/>
              <a:gd name="connsiteY17" fmla="*/ 85499 h 166500"/>
              <a:gd name="connsiteX18" fmla="*/ 146764 w 165042"/>
              <a:gd name="connsiteY18" fmla="*/ 88010 h 166500"/>
              <a:gd name="connsiteX19" fmla="*/ 145712 w 165042"/>
              <a:gd name="connsiteY19" fmla="*/ 87551 h 166500"/>
              <a:gd name="connsiteX20" fmla="*/ 145115 w 165042"/>
              <a:gd name="connsiteY20" fmla="*/ 87176 h 166500"/>
              <a:gd name="connsiteX21" fmla="*/ 144210 w 165042"/>
              <a:gd name="connsiteY21" fmla="*/ 85757 h 166500"/>
              <a:gd name="connsiteX22" fmla="*/ 141921 w 165042"/>
              <a:gd name="connsiteY22" fmla="*/ 86554 h 166500"/>
              <a:gd name="connsiteX23" fmla="*/ 141772 w 165042"/>
              <a:gd name="connsiteY23" fmla="*/ 84431 h 166500"/>
              <a:gd name="connsiteX24" fmla="*/ 141512 w 165042"/>
              <a:gd name="connsiteY24" fmla="*/ 84440 h 166500"/>
              <a:gd name="connsiteX25" fmla="*/ 141985 w 165042"/>
              <a:gd name="connsiteY25" fmla="*/ 92259 h 166500"/>
              <a:gd name="connsiteX26" fmla="*/ 141248 w 165042"/>
              <a:gd name="connsiteY26" fmla="*/ 87976 h 166500"/>
              <a:gd name="connsiteX27" fmla="*/ 140027 w 165042"/>
              <a:gd name="connsiteY27" fmla="*/ 92200 h 166500"/>
              <a:gd name="connsiteX28" fmla="*/ 139888 w 165042"/>
              <a:gd name="connsiteY28" fmla="*/ 89429 h 166500"/>
              <a:gd name="connsiteX29" fmla="*/ 138785 w 165042"/>
              <a:gd name="connsiteY29" fmla="*/ 91829 h 166500"/>
              <a:gd name="connsiteX30" fmla="*/ 139410 w 165042"/>
              <a:gd name="connsiteY30" fmla="*/ 88608 h 166500"/>
              <a:gd name="connsiteX31" fmla="*/ 139410 w 165042"/>
              <a:gd name="connsiteY31" fmla="*/ 87477 h 166500"/>
              <a:gd name="connsiteX32" fmla="*/ 137608 w 165042"/>
              <a:gd name="connsiteY32" fmla="*/ 90926 h 166500"/>
              <a:gd name="connsiteX33" fmla="*/ 138173 w 165042"/>
              <a:gd name="connsiteY33" fmla="*/ 88140 h 166500"/>
              <a:gd name="connsiteX34" fmla="*/ 136686 w 165042"/>
              <a:gd name="connsiteY34" fmla="*/ 89975 h 166500"/>
              <a:gd name="connsiteX35" fmla="*/ 135672 w 165042"/>
              <a:gd name="connsiteY35" fmla="*/ 88019 h 166500"/>
              <a:gd name="connsiteX36" fmla="*/ 135598 w 165042"/>
              <a:gd name="connsiteY36" fmla="*/ 89492 h 166500"/>
              <a:gd name="connsiteX37" fmla="*/ 133503 w 165042"/>
              <a:gd name="connsiteY37" fmla="*/ 84867 h 166500"/>
              <a:gd name="connsiteX38" fmla="*/ 135403 w 165042"/>
              <a:gd name="connsiteY38" fmla="*/ 82073 h 166500"/>
              <a:gd name="connsiteX39" fmla="*/ 132775 w 165042"/>
              <a:gd name="connsiteY39" fmla="*/ 82059 h 166500"/>
              <a:gd name="connsiteX40" fmla="*/ 133128 w 165042"/>
              <a:gd name="connsiteY40" fmla="*/ 79635 h 166500"/>
              <a:gd name="connsiteX41" fmla="*/ 132542 w 165042"/>
              <a:gd name="connsiteY41" fmla="*/ 80664 h 166500"/>
              <a:gd name="connsiteX42" fmla="*/ 131684 w 165042"/>
              <a:gd name="connsiteY42" fmla="*/ 78732 h 166500"/>
              <a:gd name="connsiteX43" fmla="*/ 129816 w 165042"/>
              <a:gd name="connsiteY43" fmla="*/ 78612 h 166500"/>
              <a:gd name="connsiteX44" fmla="*/ 132561 w 165042"/>
              <a:gd name="connsiteY44" fmla="*/ 77519 h 166500"/>
              <a:gd name="connsiteX45" fmla="*/ 130318 w 165042"/>
              <a:gd name="connsiteY45" fmla="*/ 76606 h 166500"/>
              <a:gd name="connsiteX46" fmla="*/ 128326 w 165042"/>
              <a:gd name="connsiteY46" fmla="*/ 77848 h 166500"/>
              <a:gd name="connsiteX47" fmla="*/ 128103 w 165042"/>
              <a:gd name="connsiteY47" fmla="*/ 76476 h 166500"/>
              <a:gd name="connsiteX48" fmla="*/ 126633 w 165042"/>
              <a:gd name="connsiteY48" fmla="*/ 78310 h 166500"/>
              <a:gd name="connsiteX49" fmla="*/ 122236 w 165042"/>
              <a:gd name="connsiteY49" fmla="*/ 76479 h 166500"/>
              <a:gd name="connsiteX50" fmla="*/ 124757 w 165042"/>
              <a:gd name="connsiteY50" fmla="*/ 78249 h 166500"/>
              <a:gd name="connsiteX51" fmla="*/ 123390 w 165042"/>
              <a:gd name="connsiteY51" fmla="*/ 79069 h 166500"/>
              <a:gd name="connsiteX52" fmla="*/ 124725 w 165042"/>
              <a:gd name="connsiteY52" fmla="*/ 78754 h 166500"/>
              <a:gd name="connsiteX53" fmla="*/ 124713 w 165042"/>
              <a:gd name="connsiteY53" fmla="*/ 79756 h 166500"/>
              <a:gd name="connsiteX54" fmla="*/ 125922 w 165042"/>
              <a:gd name="connsiteY54" fmla="*/ 78093 h 166500"/>
              <a:gd name="connsiteX55" fmla="*/ 128828 w 165042"/>
              <a:gd name="connsiteY55" fmla="*/ 78848 h 166500"/>
              <a:gd name="connsiteX56" fmla="*/ 128192 w 165042"/>
              <a:gd name="connsiteY56" fmla="*/ 79696 h 166500"/>
              <a:gd name="connsiteX57" fmla="*/ 128893 w 165042"/>
              <a:gd name="connsiteY57" fmla="*/ 78876 h 166500"/>
              <a:gd name="connsiteX58" fmla="*/ 132013 w 165042"/>
              <a:gd name="connsiteY58" fmla="*/ 79947 h 166500"/>
              <a:gd name="connsiteX59" fmla="*/ 130757 w 165042"/>
              <a:gd name="connsiteY59" fmla="*/ 79835 h 166500"/>
              <a:gd name="connsiteX60" fmla="*/ 132472 w 165042"/>
              <a:gd name="connsiteY60" fmla="*/ 80740 h 166500"/>
              <a:gd name="connsiteX61" fmla="*/ 132463 w 165042"/>
              <a:gd name="connsiteY61" fmla="*/ 82120 h 166500"/>
              <a:gd name="connsiteX62" fmla="*/ 133904 w 165042"/>
              <a:gd name="connsiteY62" fmla="*/ 83205 h 166500"/>
              <a:gd name="connsiteX63" fmla="*/ 133589 w 165042"/>
              <a:gd name="connsiteY63" fmla="*/ 86203 h 166500"/>
              <a:gd name="connsiteX64" fmla="*/ 135387 w 165042"/>
              <a:gd name="connsiteY64" fmla="*/ 90994 h 166500"/>
              <a:gd name="connsiteX65" fmla="*/ 134670 w 165042"/>
              <a:gd name="connsiteY65" fmla="*/ 90989 h 166500"/>
              <a:gd name="connsiteX66" fmla="*/ 134618 w 165042"/>
              <a:gd name="connsiteY66" fmla="*/ 91606 h 166500"/>
              <a:gd name="connsiteX67" fmla="*/ 133900 w 165042"/>
              <a:gd name="connsiteY67" fmla="*/ 92620 h 166500"/>
              <a:gd name="connsiteX68" fmla="*/ 132134 w 165042"/>
              <a:gd name="connsiteY68" fmla="*/ 90899 h 166500"/>
              <a:gd name="connsiteX69" fmla="*/ 131564 w 165042"/>
              <a:gd name="connsiteY69" fmla="*/ 85341 h 166500"/>
              <a:gd name="connsiteX70" fmla="*/ 131415 w 165042"/>
              <a:gd name="connsiteY70" fmla="*/ 85327 h 166500"/>
              <a:gd name="connsiteX71" fmla="*/ 130920 w 165042"/>
              <a:gd name="connsiteY71" fmla="*/ 86583 h 166500"/>
              <a:gd name="connsiteX72" fmla="*/ 130550 w 165042"/>
              <a:gd name="connsiteY72" fmla="*/ 85828 h 166500"/>
              <a:gd name="connsiteX73" fmla="*/ 130447 w 165042"/>
              <a:gd name="connsiteY73" fmla="*/ 86624 h 166500"/>
              <a:gd name="connsiteX74" fmla="*/ 130109 w 165042"/>
              <a:gd name="connsiteY74" fmla="*/ 86624 h 166500"/>
              <a:gd name="connsiteX75" fmla="*/ 129813 w 165042"/>
              <a:gd name="connsiteY75" fmla="*/ 86462 h 166500"/>
              <a:gd name="connsiteX76" fmla="*/ 129600 w 165042"/>
              <a:gd name="connsiteY76" fmla="*/ 85859 h 166500"/>
              <a:gd name="connsiteX77" fmla="*/ 127116 w 165042"/>
              <a:gd name="connsiteY77" fmla="*/ 88671 h 166500"/>
              <a:gd name="connsiteX78" fmla="*/ 127394 w 165042"/>
              <a:gd name="connsiteY78" fmla="*/ 90076 h 166500"/>
              <a:gd name="connsiteX79" fmla="*/ 129813 w 165042"/>
              <a:gd name="connsiteY79" fmla="*/ 86462 h 166500"/>
              <a:gd name="connsiteX80" fmla="*/ 126041 w 165042"/>
              <a:gd name="connsiteY80" fmla="*/ 92120 h 166500"/>
              <a:gd name="connsiteX81" fmla="*/ 121234 w 165042"/>
              <a:gd name="connsiteY81" fmla="*/ 95267 h 166500"/>
              <a:gd name="connsiteX82" fmla="*/ 124780 w 165042"/>
              <a:gd name="connsiteY82" fmla="*/ 92101 h 166500"/>
              <a:gd name="connsiteX83" fmla="*/ 120391 w 165042"/>
              <a:gd name="connsiteY83" fmla="*/ 93658 h 166500"/>
              <a:gd name="connsiteX84" fmla="*/ 124872 w 165042"/>
              <a:gd name="connsiteY84" fmla="*/ 90845 h 166500"/>
              <a:gd name="connsiteX85" fmla="*/ 119908 w 165042"/>
              <a:gd name="connsiteY85" fmla="*/ 91925 h 166500"/>
              <a:gd name="connsiteX86" fmla="*/ 124835 w 165042"/>
              <a:gd name="connsiteY86" fmla="*/ 90080 h 166500"/>
              <a:gd name="connsiteX87" fmla="*/ 119524 w 165042"/>
              <a:gd name="connsiteY87" fmla="*/ 90052 h 166500"/>
              <a:gd name="connsiteX88" fmla="*/ 120826 w 165042"/>
              <a:gd name="connsiteY88" fmla="*/ 89204 h 166500"/>
              <a:gd name="connsiteX89" fmla="*/ 121489 w 165042"/>
              <a:gd name="connsiteY89" fmla="*/ 87577 h 166500"/>
              <a:gd name="connsiteX90" fmla="*/ 119472 w 165042"/>
              <a:gd name="connsiteY90" fmla="*/ 89316 h 166500"/>
              <a:gd name="connsiteX91" fmla="*/ 119435 w 165042"/>
              <a:gd name="connsiteY91" fmla="*/ 88579 h 166500"/>
              <a:gd name="connsiteX92" fmla="*/ 122498 w 165042"/>
              <a:gd name="connsiteY92" fmla="*/ 83837 h 166500"/>
              <a:gd name="connsiteX93" fmla="*/ 118989 w 165042"/>
              <a:gd name="connsiteY93" fmla="*/ 87842 h 166500"/>
              <a:gd name="connsiteX94" fmla="*/ 117794 w 165042"/>
              <a:gd name="connsiteY94" fmla="*/ 88022 h 166500"/>
              <a:gd name="connsiteX95" fmla="*/ 121028 w 165042"/>
              <a:gd name="connsiteY95" fmla="*/ 84569 h 166500"/>
              <a:gd name="connsiteX96" fmla="*/ 120185 w 165042"/>
              <a:gd name="connsiteY96" fmla="*/ 84267 h 166500"/>
              <a:gd name="connsiteX97" fmla="*/ 119848 w 165042"/>
              <a:gd name="connsiteY97" fmla="*/ 84147 h 166500"/>
              <a:gd name="connsiteX98" fmla="*/ 122731 w 165042"/>
              <a:gd name="connsiteY98" fmla="*/ 82362 h 166500"/>
              <a:gd name="connsiteX99" fmla="*/ 121187 w 165042"/>
              <a:gd name="connsiteY99" fmla="*/ 82079 h 166500"/>
              <a:gd name="connsiteX100" fmla="*/ 121823 w 165042"/>
              <a:gd name="connsiteY100" fmla="*/ 82783 h 166500"/>
              <a:gd name="connsiteX101" fmla="*/ 116173 w 165042"/>
              <a:gd name="connsiteY101" fmla="*/ 85216 h 166500"/>
              <a:gd name="connsiteX102" fmla="*/ 116021 w 165042"/>
              <a:gd name="connsiteY102" fmla="*/ 80150 h 166500"/>
              <a:gd name="connsiteX103" fmla="*/ 115678 w 165042"/>
              <a:gd name="connsiteY103" fmla="*/ 75441 h 166500"/>
              <a:gd name="connsiteX104" fmla="*/ 114914 w 165042"/>
              <a:gd name="connsiteY104" fmla="*/ 83890 h 166500"/>
              <a:gd name="connsiteX105" fmla="*/ 114177 w 165042"/>
              <a:gd name="connsiteY105" fmla="*/ 84401 h 166500"/>
              <a:gd name="connsiteX106" fmla="*/ 114474 w 165042"/>
              <a:gd name="connsiteY106" fmla="*/ 78310 h 166500"/>
              <a:gd name="connsiteX107" fmla="*/ 114876 w 165042"/>
              <a:gd name="connsiteY107" fmla="*/ 74041 h 166500"/>
              <a:gd name="connsiteX108" fmla="*/ 112767 w 165042"/>
              <a:gd name="connsiteY108" fmla="*/ 78472 h 166500"/>
              <a:gd name="connsiteX109" fmla="*/ 114001 w 165042"/>
              <a:gd name="connsiteY109" fmla="*/ 74458 h 166500"/>
              <a:gd name="connsiteX110" fmla="*/ 112671 w 165042"/>
              <a:gd name="connsiteY110" fmla="*/ 76483 h 166500"/>
              <a:gd name="connsiteX111" fmla="*/ 111777 w 165042"/>
              <a:gd name="connsiteY111" fmla="*/ 79236 h 166500"/>
              <a:gd name="connsiteX112" fmla="*/ 111063 w 165042"/>
              <a:gd name="connsiteY112" fmla="*/ 77670 h 166500"/>
              <a:gd name="connsiteX113" fmla="*/ 111114 w 165042"/>
              <a:gd name="connsiteY113" fmla="*/ 77471 h 166500"/>
              <a:gd name="connsiteX114" fmla="*/ 110633 w 165042"/>
              <a:gd name="connsiteY114" fmla="*/ 77620 h 166500"/>
              <a:gd name="connsiteX115" fmla="*/ 110285 w 165042"/>
              <a:gd name="connsiteY115" fmla="*/ 77862 h 166500"/>
              <a:gd name="connsiteX116" fmla="*/ 109900 w 165042"/>
              <a:gd name="connsiteY116" fmla="*/ 78120 h 166500"/>
              <a:gd name="connsiteX117" fmla="*/ 111104 w 165042"/>
              <a:gd name="connsiteY117" fmla="*/ 78871 h 166500"/>
              <a:gd name="connsiteX118" fmla="*/ 110270 w 165042"/>
              <a:gd name="connsiteY118" fmla="*/ 79080 h 166500"/>
              <a:gd name="connsiteX119" fmla="*/ 108133 w 165042"/>
              <a:gd name="connsiteY119" fmla="*/ 78936 h 166500"/>
              <a:gd name="connsiteX120" fmla="*/ 109565 w 165042"/>
              <a:gd name="connsiteY120" fmla="*/ 78472 h 166500"/>
              <a:gd name="connsiteX121" fmla="*/ 107810 w 165042"/>
              <a:gd name="connsiteY121" fmla="*/ 79064 h 166500"/>
              <a:gd name="connsiteX122" fmla="*/ 107470 w 165042"/>
              <a:gd name="connsiteY122" fmla="*/ 74053 h 166500"/>
              <a:gd name="connsiteX123" fmla="*/ 108481 w 165042"/>
              <a:gd name="connsiteY123" fmla="*/ 73368 h 166500"/>
              <a:gd name="connsiteX124" fmla="*/ 108277 w 165042"/>
              <a:gd name="connsiteY124" fmla="*/ 76553 h 166500"/>
              <a:gd name="connsiteX125" fmla="*/ 109019 w 165042"/>
              <a:gd name="connsiteY125" fmla="*/ 74542 h 166500"/>
              <a:gd name="connsiteX126" fmla="*/ 109798 w 165042"/>
              <a:gd name="connsiteY126" fmla="*/ 76465 h 166500"/>
              <a:gd name="connsiteX127" fmla="*/ 110081 w 165042"/>
              <a:gd name="connsiteY127" fmla="*/ 73384 h 166500"/>
              <a:gd name="connsiteX128" fmla="*/ 110842 w 165042"/>
              <a:gd name="connsiteY128" fmla="*/ 73680 h 166500"/>
              <a:gd name="connsiteX129" fmla="*/ 110540 w 165042"/>
              <a:gd name="connsiteY129" fmla="*/ 72859 h 166500"/>
              <a:gd name="connsiteX130" fmla="*/ 108880 w 165042"/>
              <a:gd name="connsiteY130" fmla="*/ 74101 h 166500"/>
              <a:gd name="connsiteX131" fmla="*/ 108413 w 165042"/>
              <a:gd name="connsiteY131" fmla="*/ 71821 h 166500"/>
              <a:gd name="connsiteX132" fmla="*/ 107318 w 165042"/>
              <a:gd name="connsiteY132" fmla="*/ 74093 h 166500"/>
              <a:gd name="connsiteX133" fmla="*/ 107277 w 165042"/>
              <a:gd name="connsiteY133" fmla="*/ 79585 h 166500"/>
              <a:gd name="connsiteX134" fmla="*/ 106480 w 165042"/>
              <a:gd name="connsiteY134" fmla="*/ 79237 h 166500"/>
              <a:gd name="connsiteX135" fmla="*/ 106526 w 165042"/>
              <a:gd name="connsiteY135" fmla="*/ 74139 h 166500"/>
              <a:gd name="connsiteX136" fmla="*/ 105836 w 165042"/>
              <a:gd name="connsiteY136" fmla="*/ 77810 h 166500"/>
              <a:gd name="connsiteX137" fmla="*/ 104668 w 165042"/>
              <a:gd name="connsiteY137" fmla="*/ 80164 h 166500"/>
              <a:gd name="connsiteX138" fmla="*/ 105785 w 165042"/>
              <a:gd name="connsiteY138" fmla="*/ 74098 h 166500"/>
              <a:gd name="connsiteX139" fmla="*/ 105320 w 165042"/>
              <a:gd name="connsiteY139" fmla="*/ 75239 h 166500"/>
              <a:gd name="connsiteX140" fmla="*/ 104334 w 165042"/>
              <a:gd name="connsiteY140" fmla="*/ 74775 h 166500"/>
              <a:gd name="connsiteX141" fmla="*/ 101187 w 165042"/>
              <a:gd name="connsiteY141" fmla="*/ 78381 h 166500"/>
              <a:gd name="connsiteX142" fmla="*/ 101084 w 165042"/>
              <a:gd name="connsiteY142" fmla="*/ 75772 h 166500"/>
              <a:gd name="connsiteX143" fmla="*/ 102442 w 165042"/>
              <a:gd name="connsiteY143" fmla="*/ 76373 h 166500"/>
              <a:gd name="connsiteX144" fmla="*/ 101997 w 165042"/>
              <a:gd name="connsiteY144" fmla="*/ 75074 h 166500"/>
              <a:gd name="connsiteX145" fmla="*/ 102905 w 165042"/>
              <a:gd name="connsiteY145" fmla="*/ 75770 h 166500"/>
              <a:gd name="connsiteX146" fmla="*/ 103379 w 165042"/>
              <a:gd name="connsiteY146" fmla="*/ 74590 h 166500"/>
              <a:gd name="connsiteX147" fmla="*/ 104603 w 165042"/>
              <a:gd name="connsiteY147" fmla="*/ 73606 h 166500"/>
              <a:gd name="connsiteX148" fmla="*/ 104274 w 165042"/>
              <a:gd name="connsiteY148" fmla="*/ 71266 h 166500"/>
              <a:gd name="connsiteX149" fmla="*/ 103001 w 165042"/>
              <a:gd name="connsiteY149" fmla="*/ 69825 h 166500"/>
              <a:gd name="connsiteX150" fmla="*/ 103426 w 165042"/>
              <a:gd name="connsiteY150" fmla="*/ 71729 h 166500"/>
              <a:gd name="connsiteX151" fmla="*/ 102540 w 165042"/>
              <a:gd name="connsiteY151" fmla="*/ 71581 h 166500"/>
              <a:gd name="connsiteX152" fmla="*/ 103271 w 165042"/>
              <a:gd name="connsiteY152" fmla="*/ 73413 h 166500"/>
              <a:gd name="connsiteX153" fmla="*/ 99425 w 165042"/>
              <a:gd name="connsiteY153" fmla="*/ 75218 h 166500"/>
              <a:gd name="connsiteX154" fmla="*/ 101233 w 165042"/>
              <a:gd name="connsiteY154" fmla="*/ 73814 h 166500"/>
              <a:gd name="connsiteX155" fmla="*/ 98225 w 165042"/>
              <a:gd name="connsiteY155" fmla="*/ 74905 h 166500"/>
              <a:gd name="connsiteX156" fmla="*/ 98934 w 165042"/>
              <a:gd name="connsiteY156" fmla="*/ 74788 h 166500"/>
              <a:gd name="connsiteX157" fmla="*/ 99847 w 165042"/>
              <a:gd name="connsiteY157" fmla="*/ 77068 h 166500"/>
              <a:gd name="connsiteX158" fmla="*/ 96955 w 165042"/>
              <a:gd name="connsiteY158" fmla="*/ 74672 h 166500"/>
              <a:gd name="connsiteX159" fmla="*/ 99347 w 165042"/>
              <a:gd name="connsiteY159" fmla="*/ 78384 h 166500"/>
              <a:gd name="connsiteX160" fmla="*/ 97938 w 165042"/>
              <a:gd name="connsiteY160" fmla="*/ 77425 h 166500"/>
              <a:gd name="connsiteX161" fmla="*/ 97474 w 165042"/>
              <a:gd name="connsiteY161" fmla="*/ 78949 h 166500"/>
              <a:gd name="connsiteX162" fmla="*/ 97757 w 165042"/>
              <a:gd name="connsiteY162" fmla="*/ 80341 h 166500"/>
              <a:gd name="connsiteX163" fmla="*/ 95287 w 165042"/>
              <a:gd name="connsiteY163" fmla="*/ 76647 h 166500"/>
              <a:gd name="connsiteX164" fmla="*/ 95490 w 165042"/>
              <a:gd name="connsiteY164" fmla="*/ 75522 h 166500"/>
              <a:gd name="connsiteX165" fmla="*/ 94773 w 165042"/>
              <a:gd name="connsiteY165" fmla="*/ 78302 h 166500"/>
              <a:gd name="connsiteX166" fmla="*/ 94360 w 165042"/>
              <a:gd name="connsiteY166" fmla="*/ 81218 h 166500"/>
              <a:gd name="connsiteX167" fmla="*/ 93890 w 165042"/>
              <a:gd name="connsiteY167" fmla="*/ 78734 h 166500"/>
              <a:gd name="connsiteX168" fmla="*/ 93075 w 165042"/>
              <a:gd name="connsiteY168" fmla="*/ 80693 h 166500"/>
              <a:gd name="connsiteX169" fmla="*/ 93015 w 165042"/>
              <a:gd name="connsiteY169" fmla="*/ 78538 h 166500"/>
              <a:gd name="connsiteX170" fmla="*/ 92189 w 165042"/>
              <a:gd name="connsiteY170" fmla="*/ 78807 h 166500"/>
              <a:gd name="connsiteX171" fmla="*/ 92421 w 165042"/>
              <a:gd name="connsiteY171" fmla="*/ 79994 h 166500"/>
              <a:gd name="connsiteX172" fmla="*/ 91473 w 165042"/>
              <a:gd name="connsiteY172" fmla="*/ 80030 h 166500"/>
              <a:gd name="connsiteX173" fmla="*/ 93512 w 165042"/>
              <a:gd name="connsiteY173" fmla="*/ 77454 h 166500"/>
              <a:gd name="connsiteX174" fmla="*/ 93884 w 165042"/>
              <a:gd name="connsiteY174" fmla="*/ 78674 h 166500"/>
              <a:gd name="connsiteX175" fmla="*/ 94499 w 165042"/>
              <a:gd name="connsiteY175" fmla="*/ 76805 h 166500"/>
              <a:gd name="connsiteX176" fmla="*/ 93191 w 165042"/>
              <a:gd name="connsiteY176" fmla="*/ 77324 h 166500"/>
              <a:gd name="connsiteX177" fmla="*/ 93942 w 165042"/>
              <a:gd name="connsiteY177" fmla="*/ 75127 h 166500"/>
              <a:gd name="connsiteX178" fmla="*/ 93609 w 165042"/>
              <a:gd name="connsiteY178" fmla="*/ 75330 h 166500"/>
              <a:gd name="connsiteX179" fmla="*/ 92840 w 165042"/>
              <a:gd name="connsiteY179" fmla="*/ 77481 h 166500"/>
              <a:gd name="connsiteX180" fmla="*/ 91805 w 165042"/>
              <a:gd name="connsiteY180" fmla="*/ 76943 h 166500"/>
              <a:gd name="connsiteX181" fmla="*/ 92093 w 165042"/>
              <a:gd name="connsiteY181" fmla="*/ 77680 h 166500"/>
              <a:gd name="connsiteX182" fmla="*/ 91004 w 165042"/>
              <a:gd name="connsiteY182" fmla="*/ 79928 h 166500"/>
              <a:gd name="connsiteX183" fmla="*/ 89506 w 165042"/>
              <a:gd name="connsiteY183" fmla="*/ 78297 h 166500"/>
              <a:gd name="connsiteX184" fmla="*/ 90425 w 165042"/>
              <a:gd name="connsiteY184" fmla="*/ 80990 h 166500"/>
              <a:gd name="connsiteX185" fmla="*/ 88163 w 165042"/>
              <a:gd name="connsiteY185" fmla="*/ 78191 h 166500"/>
              <a:gd name="connsiteX186" fmla="*/ 89327 w 165042"/>
              <a:gd name="connsiteY186" fmla="*/ 82367 h 166500"/>
              <a:gd name="connsiteX187" fmla="*/ 87843 w 165042"/>
              <a:gd name="connsiteY187" fmla="*/ 80096 h 166500"/>
              <a:gd name="connsiteX188" fmla="*/ 87954 w 165042"/>
              <a:gd name="connsiteY188" fmla="*/ 83052 h 166500"/>
              <a:gd name="connsiteX189" fmla="*/ 86772 w 165042"/>
              <a:gd name="connsiteY189" fmla="*/ 78177 h 166500"/>
              <a:gd name="connsiteX190" fmla="*/ 87514 w 165042"/>
              <a:gd name="connsiteY190" fmla="*/ 79604 h 166500"/>
              <a:gd name="connsiteX191" fmla="*/ 87745 w 165042"/>
              <a:gd name="connsiteY191" fmla="*/ 79549 h 166500"/>
              <a:gd name="connsiteX192" fmla="*/ 87055 w 165042"/>
              <a:gd name="connsiteY192" fmla="*/ 78218 h 166500"/>
              <a:gd name="connsiteX193" fmla="*/ 87069 w 165042"/>
              <a:gd name="connsiteY193" fmla="*/ 77272 h 166500"/>
              <a:gd name="connsiteX194" fmla="*/ 89011 w 165042"/>
              <a:gd name="connsiteY194" fmla="*/ 77671 h 166500"/>
              <a:gd name="connsiteX195" fmla="*/ 90142 w 165042"/>
              <a:gd name="connsiteY195" fmla="*/ 76137 h 166500"/>
              <a:gd name="connsiteX196" fmla="*/ 89832 w 165042"/>
              <a:gd name="connsiteY196" fmla="*/ 75640 h 166500"/>
              <a:gd name="connsiteX197" fmla="*/ 88033 w 165042"/>
              <a:gd name="connsiteY197" fmla="*/ 76604 h 166500"/>
              <a:gd name="connsiteX198" fmla="*/ 86337 w 165042"/>
              <a:gd name="connsiteY198" fmla="*/ 76849 h 166500"/>
              <a:gd name="connsiteX199" fmla="*/ 87074 w 165042"/>
              <a:gd name="connsiteY199" fmla="*/ 77021 h 166500"/>
              <a:gd name="connsiteX200" fmla="*/ 86620 w 165042"/>
              <a:gd name="connsiteY200" fmla="*/ 83491 h 166500"/>
              <a:gd name="connsiteX201" fmla="*/ 85832 w 165042"/>
              <a:gd name="connsiteY201" fmla="*/ 83143 h 166500"/>
              <a:gd name="connsiteX202" fmla="*/ 85604 w 165042"/>
              <a:gd name="connsiteY202" fmla="*/ 76441 h 166500"/>
              <a:gd name="connsiteX203" fmla="*/ 84585 w 165042"/>
              <a:gd name="connsiteY203" fmla="*/ 83779 h 166500"/>
              <a:gd name="connsiteX204" fmla="*/ 84266 w 165042"/>
              <a:gd name="connsiteY204" fmla="*/ 81082 h 166500"/>
              <a:gd name="connsiteX205" fmla="*/ 83538 w 165042"/>
              <a:gd name="connsiteY205" fmla="*/ 83191 h 166500"/>
              <a:gd name="connsiteX206" fmla="*/ 83339 w 165042"/>
              <a:gd name="connsiteY206" fmla="*/ 80572 h 166500"/>
              <a:gd name="connsiteX207" fmla="*/ 82138 w 165042"/>
              <a:gd name="connsiteY207" fmla="*/ 82616 h 166500"/>
              <a:gd name="connsiteX208" fmla="*/ 83320 w 165042"/>
              <a:gd name="connsiteY208" fmla="*/ 78675 h 166500"/>
              <a:gd name="connsiteX209" fmla="*/ 83106 w 165042"/>
              <a:gd name="connsiteY209" fmla="*/ 76859 h 166500"/>
              <a:gd name="connsiteX210" fmla="*/ 83152 w 165042"/>
              <a:gd name="connsiteY210" fmla="*/ 78631 h 166500"/>
              <a:gd name="connsiteX211" fmla="*/ 81669 w 165042"/>
              <a:gd name="connsiteY211" fmla="*/ 78812 h 166500"/>
              <a:gd name="connsiteX212" fmla="*/ 83082 w 165042"/>
              <a:gd name="connsiteY212" fmla="*/ 78715 h 166500"/>
              <a:gd name="connsiteX213" fmla="*/ 80811 w 165042"/>
              <a:gd name="connsiteY213" fmla="*/ 82136 h 166500"/>
              <a:gd name="connsiteX214" fmla="*/ 81140 w 165042"/>
              <a:gd name="connsiteY214" fmla="*/ 80685 h 166500"/>
              <a:gd name="connsiteX215" fmla="*/ 79930 w 165042"/>
              <a:gd name="connsiteY215" fmla="*/ 81000 h 166500"/>
              <a:gd name="connsiteX216" fmla="*/ 81710 w 165042"/>
              <a:gd name="connsiteY216" fmla="*/ 77798 h 166500"/>
              <a:gd name="connsiteX217" fmla="*/ 79560 w 165042"/>
              <a:gd name="connsiteY217" fmla="*/ 79828 h 166500"/>
              <a:gd name="connsiteX218" fmla="*/ 77883 w 165042"/>
              <a:gd name="connsiteY218" fmla="*/ 77130 h 166500"/>
              <a:gd name="connsiteX219" fmla="*/ 79464 w 165042"/>
              <a:gd name="connsiteY219" fmla="*/ 81793 h 166500"/>
              <a:gd name="connsiteX220" fmla="*/ 78508 w 165042"/>
              <a:gd name="connsiteY220" fmla="*/ 81713 h 166500"/>
              <a:gd name="connsiteX221" fmla="*/ 79055 w 165042"/>
              <a:gd name="connsiteY221" fmla="*/ 82797 h 166500"/>
              <a:gd name="connsiteX222" fmla="*/ 76120 w 165042"/>
              <a:gd name="connsiteY222" fmla="*/ 81041 h 166500"/>
              <a:gd name="connsiteX223" fmla="*/ 75923 w 165042"/>
              <a:gd name="connsiteY223" fmla="*/ 77671 h 166500"/>
              <a:gd name="connsiteX224" fmla="*/ 75909 w 165042"/>
              <a:gd name="connsiteY224" fmla="*/ 81147 h 166500"/>
              <a:gd name="connsiteX225" fmla="*/ 78181 w 165042"/>
              <a:gd name="connsiteY225" fmla="*/ 84025 h 166500"/>
              <a:gd name="connsiteX226" fmla="*/ 76600 w 165042"/>
              <a:gd name="connsiteY226" fmla="*/ 83039 h 166500"/>
              <a:gd name="connsiteX227" fmla="*/ 77170 w 165042"/>
              <a:gd name="connsiteY227" fmla="*/ 84976 h 166500"/>
              <a:gd name="connsiteX228" fmla="*/ 74148 w 165042"/>
              <a:gd name="connsiteY228" fmla="*/ 81889 h 166500"/>
              <a:gd name="connsiteX229" fmla="*/ 76076 w 165042"/>
              <a:gd name="connsiteY229" fmla="*/ 85245 h 166500"/>
              <a:gd name="connsiteX230" fmla="*/ 74212 w 165042"/>
              <a:gd name="connsiteY230" fmla="*/ 84272 h 166500"/>
              <a:gd name="connsiteX231" fmla="*/ 74554 w 165042"/>
              <a:gd name="connsiteY231" fmla="*/ 85737 h 166500"/>
              <a:gd name="connsiteX232" fmla="*/ 72850 w 165042"/>
              <a:gd name="connsiteY232" fmla="*/ 86297 h 166500"/>
              <a:gd name="connsiteX233" fmla="*/ 71659 w 165042"/>
              <a:gd name="connsiteY233" fmla="*/ 82033 h 166500"/>
              <a:gd name="connsiteX234" fmla="*/ 71830 w 165042"/>
              <a:gd name="connsiteY234" fmla="*/ 86371 h 166500"/>
              <a:gd name="connsiteX235" fmla="*/ 70779 w 165042"/>
              <a:gd name="connsiteY235" fmla="*/ 83876 h 166500"/>
              <a:gd name="connsiteX236" fmla="*/ 69732 w 165042"/>
              <a:gd name="connsiteY236" fmla="*/ 85708 h 166500"/>
              <a:gd name="connsiteX237" fmla="*/ 70181 w 165042"/>
              <a:gd name="connsiteY237" fmla="*/ 82862 h 166500"/>
              <a:gd name="connsiteX238" fmla="*/ 71789 w 165042"/>
              <a:gd name="connsiteY238" fmla="*/ 80716 h 166500"/>
              <a:gd name="connsiteX239" fmla="*/ 73213 w 165042"/>
              <a:gd name="connsiteY239" fmla="*/ 76966 h 166500"/>
              <a:gd name="connsiteX240" fmla="*/ 73992 w 165042"/>
              <a:gd name="connsiteY240" fmla="*/ 76781 h 166500"/>
              <a:gd name="connsiteX241" fmla="*/ 73941 w 165042"/>
              <a:gd name="connsiteY241" fmla="*/ 78403 h 166500"/>
              <a:gd name="connsiteX242" fmla="*/ 74237 w 165042"/>
              <a:gd name="connsiteY242" fmla="*/ 77305 h 166500"/>
              <a:gd name="connsiteX243" fmla="*/ 74623 w 165042"/>
              <a:gd name="connsiteY243" fmla="*/ 77060 h 166500"/>
              <a:gd name="connsiteX244" fmla="*/ 74772 w 165042"/>
              <a:gd name="connsiteY244" fmla="*/ 77329 h 166500"/>
              <a:gd name="connsiteX245" fmla="*/ 74090 w 165042"/>
              <a:gd name="connsiteY245" fmla="*/ 81106 h 166500"/>
              <a:gd name="connsiteX246" fmla="*/ 74995 w 165042"/>
              <a:gd name="connsiteY246" fmla="*/ 81324 h 166500"/>
              <a:gd name="connsiteX247" fmla="*/ 74989 w 165042"/>
              <a:gd name="connsiteY247" fmla="*/ 76087 h 166500"/>
              <a:gd name="connsiteX248" fmla="*/ 73369 w 165042"/>
              <a:gd name="connsiteY248" fmla="*/ 75710 h 166500"/>
              <a:gd name="connsiteX249" fmla="*/ 73290 w 165042"/>
              <a:gd name="connsiteY249" fmla="*/ 76414 h 166500"/>
              <a:gd name="connsiteX250" fmla="*/ 70556 w 165042"/>
              <a:gd name="connsiteY250" fmla="*/ 81379 h 166500"/>
              <a:gd name="connsiteX251" fmla="*/ 70200 w 165042"/>
              <a:gd name="connsiteY251" fmla="*/ 81471 h 166500"/>
              <a:gd name="connsiteX252" fmla="*/ 69982 w 165042"/>
              <a:gd name="connsiteY252" fmla="*/ 81341 h 166500"/>
              <a:gd name="connsiteX253" fmla="*/ 69120 w 165042"/>
              <a:gd name="connsiteY253" fmla="*/ 82463 h 166500"/>
              <a:gd name="connsiteX254" fmla="*/ 69004 w 165042"/>
              <a:gd name="connsiteY254" fmla="*/ 82843 h 166500"/>
              <a:gd name="connsiteX255" fmla="*/ 67441 w 165042"/>
              <a:gd name="connsiteY255" fmla="*/ 84178 h 166500"/>
              <a:gd name="connsiteX256" fmla="*/ 67613 w 165042"/>
              <a:gd name="connsiteY256" fmla="*/ 85249 h 166500"/>
              <a:gd name="connsiteX257" fmla="*/ 66412 w 165042"/>
              <a:gd name="connsiteY257" fmla="*/ 84493 h 166500"/>
              <a:gd name="connsiteX258" fmla="*/ 66453 w 165042"/>
              <a:gd name="connsiteY258" fmla="*/ 86170 h 166500"/>
              <a:gd name="connsiteX259" fmla="*/ 65086 w 165042"/>
              <a:gd name="connsiteY259" fmla="*/ 84289 h 166500"/>
              <a:gd name="connsiteX260" fmla="*/ 65434 w 165042"/>
              <a:gd name="connsiteY260" fmla="*/ 86958 h 166500"/>
              <a:gd name="connsiteX261" fmla="*/ 63760 w 165042"/>
              <a:gd name="connsiteY261" fmla="*/ 83757 h 166500"/>
              <a:gd name="connsiteX262" fmla="*/ 63578 w 165042"/>
              <a:gd name="connsiteY262" fmla="*/ 87113 h 166500"/>
              <a:gd name="connsiteX263" fmla="*/ 62263 w 165042"/>
              <a:gd name="connsiteY263" fmla="*/ 82686 h 166500"/>
              <a:gd name="connsiteX264" fmla="*/ 62439 w 165042"/>
              <a:gd name="connsiteY264" fmla="*/ 87075 h 166500"/>
              <a:gd name="connsiteX265" fmla="*/ 61439 w 165042"/>
              <a:gd name="connsiteY265" fmla="*/ 82324 h 166500"/>
              <a:gd name="connsiteX266" fmla="*/ 60748 w 165042"/>
              <a:gd name="connsiteY266" fmla="*/ 86635 h 166500"/>
              <a:gd name="connsiteX267" fmla="*/ 60178 w 165042"/>
              <a:gd name="connsiteY267" fmla="*/ 86681 h 166500"/>
              <a:gd name="connsiteX268" fmla="*/ 60284 w 165042"/>
              <a:gd name="connsiteY268" fmla="*/ 83164 h 166500"/>
              <a:gd name="connsiteX269" fmla="*/ 58792 w 165042"/>
              <a:gd name="connsiteY269" fmla="*/ 86265 h 166500"/>
              <a:gd name="connsiteX270" fmla="*/ 60042 w 165042"/>
              <a:gd name="connsiteY270" fmla="*/ 80498 h 166500"/>
              <a:gd name="connsiteX271" fmla="*/ 57548 w 165042"/>
              <a:gd name="connsiteY271" fmla="*/ 85137 h 166500"/>
              <a:gd name="connsiteX272" fmla="*/ 59350 w 165042"/>
              <a:gd name="connsiteY272" fmla="*/ 79158 h 166500"/>
              <a:gd name="connsiteX273" fmla="*/ 57000 w 165042"/>
              <a:gd name="connsiteY273" fmla="*/ 83757 h 166500"/>
              <a:gd name="connsiteX274" fmla="*/ 55799 w 165042"/>
              <a:gd name="connsiteY274" fmla="*/ 82547 h 166500"/>
              <a:gd name="connsiteX275" fmla="*/ 55636 w 165042"/>
              <a:gd name="connsiteY275" fmla="*/ 84901 h 166500"/>
              <a:gd name="connsiteX276" fmla="*/ 54435 w 165042"/>
              <a:gd name="connsiteY276" fmla="*/ 83172 h 166500"/>
              <a:gd name="connsiteX277" fmla="*/ 54598 w 165042"/>
              <a:gd name="connsiteY277" fmla="*/ 85471 h 166500"/>
              <a:gd name="connsiteX278" fmla="*/ 53772 w 165042"/>
              <a:gd name="connsiteY278" fmla="*/ 84322 h 166500"/>
              <a:gd name="connsiteX279" fmla="*/ 53392 w 165042"/>
              <a:gd name="connsiteY279" fmla="*/ 78302 h 166500"/>
              <a:gd name="connsiteX280" fmla="*/ 54202 w 165042"/>
              <a:gd name="connsiteY280" fmla="*/ 80058 h 166500"/>
              <a:gd name="connsiteX281" fmla="*/ 53901 w 165042"/>
              <a:gd name="connsiteY281" fmla="*/ 78816 h 166500"/>
              <a:gd name="connsiteX282" fmla="*/ 54809 w 165042"/>
              <a:gd name="connsiteY282" fmla="*/ 78824 h 166500"/>
              <a:gd name="connsiteX283" fmla="*/ 53488 w 165042"/>
              <a:gd name="connsiteY283" fmla="*/ 78338 h 166500"/>
              <a:gd name="connsiteX284" fmla="*/ 53007 w 165042"/>
              <a:gd name="connsiteY284" fmla="*/ 73216 h 166500"/>
              <a:gd name="connsiteX285" fmla="*/ 53757 w 165042"/>
              <a:gd name="connsiteY285" fmla="*/ 73531 h 166500"/>
              <a:gd name="connsiteX286" fmla="*/ 53730 w 165042"/>
              <a:gd name="connsiteY286" fmla="*/ 73318 h 166500"/>
              <a:gd name="connsiteX287" fmla="*/ 52474 w 165042"/>
              <a:gd name="connsiteY287" fmla="*/ 72911 h 166500"/>
              <a:gd name="connsiteX288" fmla="*/ 50656 w 165042"/>
              <a:gd name="connsiteY288" fmla="*/ 71576 h 166500"/>
              <a:gd name="connsiteX289" fmla="*/ 48681 w 165042"/>
              <a:gd name="connsiteY289" fmla="*/ 70766 h 166500"/>
              <a:gd name="connsiteX290" fmla="*/ 47884 w 165042"/>
              <a:gd name="connsiteY290" fmla="*/ 70997 h 166500"/>
              <a:gd name="connsiteX291" fmla="*/ 49224 w 165042"/>
              <a:gd name="connsiteY291" fmla="*/ 72234 h 166500"/>
              <a:gd name="connsiteX292" fmla="*/ 51496 w 165042"/>
              <a:gd name="connsiteY292" fmla="*/ 72275 h 166500"/>
              <a:gd name="connsiteX293" fmla="*/ 50267 w 165042"/>
              <a:gd name="connsiteY293" fmla="*/ 73240 h 166500"/>
              <a:gd name="connsiteX294" fmla="*/ 51314 w 165042"/>
              <a:gd name="connsiteY294" fmla="*/ 73911 h 166500"/>
              <a:gd name="connsiteX295" fmla="*/ 51754 w 165042"/>
              <a:gd name="connsiteY295" fmla="*/ 73990 h 166500"/>
              <a:gd name="connsiteX296" fmla="*/ 51991 w 165042"/>
              <a:gd name="connsiteY296" fmla="*/ 75014 h 166500"/>
              <a:gd name="connsiteX297" fmla="*/ 52923 w 165042"/>
              <a:gd name="connsiteY297" fmla="*/ 74218 h 166500"/>
              <a:gd name="connsiteX298" fmla="*/ 52918 w 165042"/>
              <a:gd name="connsiteY298" fmla="*/ 75748 h 166500"/>
              <a:gd name="connsiteX299" fmla="*/ 50738 w 165042"/>
              <a:gd name="connsiteY299" fmla="*/ 75669 h 166500"/>
              <a:gd name="connsiteX300" fmla="*/ 51021 w 165042"/>
              <a:gd name="connsiteY300" fmla="*/ 76558 h 166500"/>
              <a:gd name="connsiteX301" fmla="*/ 49320 w 165042"/>
              <a:gd name="connsiteY301" fmla="*/ 76191 h 166500"/>
              <a:gd name="connsiteX302" fmla="*/ 49973 w 165042"/>
              <a:gd name="connsiteY302" fmla="*/ 76738 h 166500"/>
              <a:gd name="connsiteX303" fmla="*/ 51345 w 165042"/>
              <a:gd name="connsiteY303" fmla="*/ 76686 h 166500"/>
              <a:gd name="connsiteX304" fmla="*/ 51465 w 165042"/>
              <a:gd name="connsiteY304" fmla="*/ 76436 h 166500"/>
              <a:gd name="connsiteX305" fmla="*/ 53082 w 165042"/>
              <a:gd name="connsiteY305" fmla="*/ 76140 h 166500"/>
              <a:gd name="connsiteX306" fmla="*/ 53272 w 165042"/>
              <a:gd name="connsiteY306" fmla="*/ 82494 h 166500"/>
              <a:gd name="connsiteX307" fmla="*/ 52726 w 165042"/>
              <a:gd name="connsiteY307" fmla="*/ 86294 h 166500"/>
              <a:gd name="connsiteX308" fmla="*/ 52215 w 165042"/>
              <a:gd name="connsiteY308" fmla="*/ 79619 h 166500"/>
              <a:gd name="connsiteX309" fmla="*/ 51979 w 165042"/>
              <a:gd name="connsiteY309" fmla="*/ 85288 h 166500"/>
              <a:gd name="connsiteX310" fmla="*/ 50949 w 165042"/>
              <a:gd name="connsiteY310" fmla="*/ 85677 h 166500"/>
              <a:gd name="connsiteX311" fmla="*/ 51352 w 165042"/>
              <a:gd name="connsiteY311" fmla="*/ 80068 h 166500"/>
              <a:gd name="connsiteX312" fmla="*/ 50971 w 165042"/>
              <a:gd name="connsiteY312" fmla="*/ 82636 h 166500"/>
              <a:gd name="connsiteX313" fmla="*/ 50175 w 165042"/>
              <a:gd name="connsiteY313" fmla="*/ 81065 h 166500"/>
              <a:gd name="connsiteX314" fmla="*/ 49642 w 165042"/>
              <a:gd name="connsiteY314" fmla="*/ 86821 h 166500"/>
              <a:gd name="connsiteX315" fmla="*/ 50036 w 165042"/>
              <a:gd name="connsiteY315" fmla="*/ 83035 h 166500"/>
              <a:gd name="connsiteX316" fmla="*/ 49827 w 165042"/>
              <a:gd name="connsiteY316" fmla="*/ 83076 h 166500"/>
              <a:gd name="connsiteX317" fmla="*/ 48112 w 165042"/>
              <a:gd name="connsiteY317" fmla="*/ 86446 h 166500"/>
              <a:gd name="connsiteX318" fmla="*/ 49656 w 165042"/>
              <a:gd name="connsiteY318" fmla="*/ 81079 h 166500"/>
              <a:gd name="connsiteX319" fmla="*/ 48576 w 165042"/>
              <a:gd name="connsiteY319" fmla="*/ 82873 h 166500"/>
              <a:gd name="connsiteX320" fmla="*/ 48474 w 165042"/>
              <a:gd name="connsiteY320" fmla="*/ 81185 h 166500"/>
              <a:gd name="connsiteX321" fmla="*/ 47278 w 165042"/>
              <a:gd name="connsiteY321" fmla="*/ 83261 h 166500"/>
              <a:gd name="connsiteX322" fmla="*/ 48191 w 165042"/>
              <a:gd name="connsiteY322" fmla="*/ 84754 h 166500"/>
              <a:gd name="connsiteX323" fmla="*/ 44957 w 165042"/>
              <a:gd name="connsiteY323" fmla="*/ 84577 h 166500"/>
              <a:gd name="connsiteX324" fmla="*/ 46968 w 165042"/>
              <a:gd name="connsiteY324" fmla="*/ 81903 h 166500"/>
              <a:gd name="connsiteX325" fmla="*/ 44177 w 165042"/>
              <a:gd name="connsiteY325" fmla="*/ 83868 h 166500"/>
              <a:gd name="connsiteX326" fmla="*/ 47884 w 165042"/>
              <a:gd name="connsiteY326" fmla="*/ 79794 h 166500"/>
              <a:gd name="connsiteX327" fmla="*/ 43523 w 165042"/>
              <a:gd name="connsiteY327" fmla="*/ 82199 h 166500"/>
              <a:gd name="connsiteX328" fmla="*/ 48347 w 165042"/>
              <a:gd name="connsiteY328" fmla="*/ 78310 h 166500"/>
              <a:gd name="connsiteX329" fmla="*/ 43374 w 165042"/>
              <a:gd name="connsiteY329" fmla="*/ 80553 h 166500"/>
              <a:gd name="connsiteX330" fmla="*/ 43290 w 165042"/>
              <a:gd name="connsiteY330" fmla="*/ 74017 h 166500"/>
              <a:gd name="connsiteX331" fmla="*/ 43512 w 165042"/>
              <a:gd name="connsiteY331" fmla="*/ 73980 h 166500"/>
              <a:gd name="connsiteX332" fmla="*/ 43860 w 165042"/>
              <a:gd name="connsiteY332" fmla="*/ 76385 h 166500"/>
              <a:gd name="connsiteX333" fmla="*/ 44333 w 165042"/>
              <a:gd name="connsiteY333" fmla="*/ 76274 h 166500"/>
              <a:gd name="connsiteX334" fmla="*/ 43740 w 165042"/>
              <a:gd name="connsiteY334" fmla="*/ 73368 h 166500"/>
              <a:gd name="connsiteX335" fmla="*/ 44857 w 165042"/>
              <a:gd name="connsiteY335" fmla="*/ 73846 h 166500"/>
              <a:gd name="connsiteX336" fmla="*/ 44844 w 165042"/>
              <a:gd name="connsiteY336" fmla="*/ 74704 h 166500"/>
              <a:gd name="connsiteX337" fmla="*/ 44140 w 165042"/>
              <a:gd name="connsiteY337" fmla="*/ 73421 h 166500"/>
              <a:gd name="connsiteX338" fmla="*/ 44408 w 165042"/>
              <a:gd name="connsiteY338" fmla="*/ 72628 h 166500"/>
              <a:gd name="connsiteX339" fmla="*/ 43579 w 165042"/>
              <a:gd name="connsiteY339" fmla="*/ 73060 h 166500"/>
              <a:gd name="connsiteX340" fmla="*/ 43913 w 165042"/>
              <a:gd name="connsiteY340" fmla="*/ 70780 h 166500"/>
              <a:gd name="connsiteX341" fmla="*/ 42231 w 165042"/>
              <a:gd name="connsiteY341" fmla="*/ 80272 h 166500"/>
              <a:gd name="connsiteX342" fmla="*/ 41513 w 165042"/>
              <a:gd name="connsiteY342" fmla="*/ 80675 h 166500"/>
              <a:gd name="connsiteX343" fmla="*/ 41630 w 165042"/>
              <a:gd name="connsiteY343" fmla="*/ 76897 h 166500"/>
              <a:gd name="connsiteX344" fmla="*/ 40067 w 165042"/>
              <a:gd name="connsiteY344" fmla="*/ 80791 h 166500"/>
              <a:gd name="connsiteX345" fmla="*/ 41176 w 165042"/>
              <a:gd name="connsiteY345" fmla="*/ 75576 h 166500"/>
              <a:gd name="connsiteX346" fmla="*/ 39641 w 165042"/>
              <a:gd name="connsiteY346" fmla="*/ 79280 h 166500"/>
              <a:gd name="connsiteX347" fmla="*/ 38353 w 165042"/>
              <a:gd name="connsiteY347" fmla="*/ 80188 h 166500"/>
              <a:gd name="connsiteX348" fmla="*/ 39399 w 165042"/>
              <a:gd name="connsiteY348" fmla="*/ 77541 h 166500"/>
              <a:gd name="connsiteX349" fmla="*/ 38556 w 165042"/>
              <a:gd name="connsiteY349" fmla="*/ 77805 h 166500"/>
              <a:gd name="connsiteX350" fmla="*/ 38788 w 165042"/>
              <a:gd name="connsiteY350" fmla="*/ 76555 h 166500"/>
              <a:gd name="connsiteX351" fmla="*/ 35603 w 165042"/>
              <a:gd name="connsiteY351" fmla="*/ 79609 h 166500"/>
              <a:gd name="connsiteX352" fmla="*/ 37763 w 165042"/>
              <a:gd name="connsiteY352" fmla="*/ 75850 h 166500"/>
              <a:gd name="connsiteX353" fmla="*/ 34176 w 165042"/>
              <a:gd name="connsiteY353" fmla="*/ 77918 h 166500"/>
              <a:gd name="connsiteX354" fmla="*/ 37861 w 165042"/>
              <a:gd name="connsiteY354" fmla="*/ 74679 h 166500"/>
              <a:gd name="connsiteX355" fmla="*/ 37518 w 165042"/>
              <a:gd name="connsiteY355" fmla="*/ 73543 h 166500"/>
              <a:gd name="connsiteX356" fmla="*/ 38640 w 165042"/>
              <a:gd name="connsiteY356" fmla="*/ 73404 h 166500"/>
              <a:gd name="connsiteX357" fmla="*/ 33205 w 165042"/>
              <a:gd name="connsiteY357" fmla="*/ 74545 h 166500"/>
              <a:gd name="connsiteX358" fmla="*/ 39619 w 165042"/>
              <a:gd name="connsiteY358" fmla="*/ 71987 h 166500"/>
              <a:gd name="connsiteX359" fmla="*/ 33482 w 165042"/>
              <a:gd name="connsiteY359" fmla="*/ 72436 h 166500"/>
              <a:gd name="connsiteX360" fmla="*/ 34719 w 165042"/>
              <a:gd name="connsiteY360" fmla="*/ 71107 h 166500"/>
              <a:gd name="connsiteX361" fmla="*/ 33964 w 165042"/>
              <a:gd name="connsiteY361" fmla="*/ 71131 h 166500"/>
              <a:gd name="connsiteX362" fmla="*/ 33009 w 165042"/>
              <a:gd name="connsiteY362" fmla="*/ 72397 h 166500"/>
              <a:gd name="connsiteX363" fmla="*/ 33422 w 165042"/>
              <a:gd name="connsiteY363" fmla="*/ 70454 h 166500"/>
              <a:gd name="connsiteX364" fmla="*/ 31207 w 165042"/>
              <a:gd name="connsiteY364" fmla="*/ 71658 h 166500"/>
              <a:gd name="connsiteX365" fmla="*/ 33840 w 165042"/>
              <a:gd name="connsiteY365" fmla="*/ 68618 h 166500"/>
              <a:gd name="connsiteX366" fmla="*/ 30229 w 165042"/>
              <a:gd name="connsiteY366" fmla="*/ 70411 h 166500"/>
              <a:gd name="connsiteX367" fmla="*/ 31017 w 165042"/>
              <a:gd name="connsiteY367" fmla="*/ 69248 h 166500"/>
              <a:gd name="connsiteX368" fmla="*/ 29501 w 165042"/>
              <a:gd name="connsiteY368" fmla="*/ 69234 h 166500"/>
              <a:gd name="connsiteX369" fmla="*/ 32903 w 165042"/>
              <a:gd name="connsiteY369" fmla="*/ 67496 h 166500"/>
              <a:gd name="connsiteX370" fmla="*/ 32884 w 165042"/>
              <a:gd name="connsiteY370" fmla="*/ 67245 h 166500"/>
              <a:gd name="connsiteX371" fmla="*/ 29194 w 165042"/>
              <a:gd name="connsiteY371" fmla="*/ 67946 h 166500"/>
              <a:gd name="connsiteX372" fmla="*/ 33570 w 165042"/>
              <a:gd name="connsiteY372" fmla="*/ 66509 h 166500"/>
              <a:gd name="connsiteX373" fmla="*/ 29246 w 165042"/>
              <a:gd name="connsiteY373" fmla="*/ 66305 h 166500"/>
              <a:gd name="connsiteX374" fmla="*/ 32434 w 165042"/>
              <a:gd name="connsiteY374" fmla="*/ 65183 h 166500"/>
              <a:gd name="connsiteX375" fmla="*/ 32442 w 165042"/>
              <a:gd name="connsiteY375" fmla="*/ 65001 h 166500"/>
              <a:gd name="connsiteX376" fmla="*/ 29736 w 165042"/>
              <a:gd name="connsiteY376" fmla="*/ 64487 h 166500"/>
              <a:gd name="connsiteX377" fmla="*/ 31706 w 165042"/>
              <a:gd name="connsiteY377" fmla="*/ 64325 h 166500"/>
              <a:gd name="connsiteX378" fmla="*/ 30320 w 165042"/>
              <a:gd name="connsiteY378" fmla="*/ 63115 h 166500"/>
              <a:gd name="connsiteX379" fmla="*/ 35863 w 165042"/>
              <a:gd name="connsiteY379" fmla="*/ 63787 h 166500"/>
              <a:gd name="connsiteX380" fmla="*/ 31956 w 165042"/>
              <a:gd name="connsiteY380" fmla="*/ 62142 h 166500"/>
              <a:gd name="connsiteX381" fmla="*/ 34339 w 165042"/>
              <a:gd name="connsiteY381" fmla="*/ 62402 h 166500"/>
              <a:gd name="connsiteX382" fmla="*/ 34102 w 165042"/>
              <a:gd name="connsiteY382" fmla="*/ 61267 h 166500"/>
              <a:gd name="connsiteX383" fmla="*/ 35516 w 165042"/>
              <a:gd name="connsiteY383" fmla="*/ 61952 h 166500"/>
              <a:gd name="connsiteX384" fmla="*/ 35557 w 165042"/>
              <a:gd name="connsiteY384" fmla="*/ 60617 h 166500"/>
              <a:gd name="connsiteX385" fmla="*/ 31812 w 165042"/>
              <a:gd name="connsiteY385" fmla="*/ 60845 h 166500"/>
              <a:gd name="connsiteX386" fmla="*/ 34027 w 165042"/>
              <a:gd name="connsiteY386" fmla="*/ 59418 h 166500"/>
              <a:gd name="connsiteX387" fmla="*/ 27599 w 165042"/>
              <a:gd name="connsiteY387" fmla="*/ 60002 h 166500"/>
              <a:gd name="connsiteX388" fmla="*/ 24976 w 165042"/>
              <a:gd name="connsiteY388" fmla="*/ 62940 h 166500"/>
              <a:gd name="connsiteX389" fmla="*/ 28953 w 165042"/>
              <a:gd name="connsiteY389" fmla="*/ 58606 h 166500"/>
              <a:gd name="connsiteX390" fmla="*/ 34467 w 165042"/>
              <a:gd name="connsiteY390" fmla="*/ 58634 h 166500"/>
              <a:gd name="connsiteX391" fmla="*/ 37280 w 165042"/>
              <a:gd name="connsiteY391" fmla="*/ 59384 h 166500"/>
              <a:gd name="connsiteX392" fmla="*/ 35636 w 165042"/>
              <a:gd name="connsiteY392" fmla="*/ 60079 h 166500"/>
              <a:gd name="connsiteX393" fmla="*/ 38106 w 165042"/>
              <a:gd name="connsiteY393" fmla="*/ 60775 h 166500"/>
              <a:gd name="connsiteX394" fmla="*/ 36437 w 165042"/>
              <a:gd name="connsiteY394" fmla="*/ 61601 h 166500"/>
              <a:gd name="connsiteX395" fmla="*/ 39511 w 165042"/>
              <a:gd name="connsiteY395" fmla="*/ 62003 h 166500"/>
              <a:gd name="connsiteX396" fmla="*/ 38212 w 165042"/>
              <a:gd name="connsiteY396" fmla="*/ 61530 h 166500"/>
              <a:gd name="connsiteX397" fmla="*/ 38337 w 165042"/>
              <a:gd name="connsiteY397" fmla="*/ 60914 h 166500"/>
              <a:gd name="connsiteX398" fmla="*/ 40835 w 165042"/>
              <a:gd name="connsiteY398" fmla="*/ 60544 h 166500"/>
              <a:gd name="connsiteX399" fmla="*/ 45567 w 165042"/>
              <a:gd name="connsiteY399" fmla="*/ 60660 h 166500"/>
              <a:gd name="connsiteX400" fmla="*/ 50572 w 165042"/>
              <a:gd name="connsiteY400" fmla="*/ 64748 h 166500"/>
              <a:gd name="connsiteX401" fmla="*/ 47143 w 165042"/>
              <a:gd name="connsiteY401" fmla="*/ 65606 h 166500"/>
              <a:gd name="connsiteX402" fmla="*/ 47213 w 165042"/>
              <a:gd name="connsiteY402" fmla="*/ 67358 h 166500"/>
              <a:gd name="connsiteX403" fmla="*/ 53860 w 165042"/>
              <a:gd name="connsiteY403" fmla="*/ 68546 h 166500"/>
              <a:gd name="connsiteX404" fmla="*/ 56534 w 165042"/>
              <a:gd name="connsiteY404" fmla="*/ 71025 h 166500"/>
              <a:gd name="connsiteX405" fmla="*/ 59328 w 165042"/>
              <a:gd name="connsiteY405" fmla="*/ 71095 h 166500"/>
              <a:gd name="connsiteX406" fmla="*/ 61665 w 165042"/>
              <a:gd name="connsiteY406" fmla="*/ 70788 h 166500"/>
              <a:gd name="connsiteX407" fmla="*/ 59529 w 165042"/>
              <a:gd name="connsiteY407" fmla="*/ 71780 h 166500"/>
              <a:gd name="connsiteX408" fmla="*/ 61740 w 165042"/>
              <a:gd name="connsiteY408" fmla="*/ 71367 h 166500"/>
              <a:gd name="connsiteX409" fmla="*/ 63066 w 165042"/>
              <a:gd name="connsiteY409" fmla="*/ 70557 h 166500"/>
              <a:gd name="connsiteX410" fmla="*/ 61958 w 165042"/>
              <a:gd name="connsiteY410" fmla="*/ 70663 h 166500"/>
              <a:gd name="connsiteX411" fmla="*/ 62365 w 165042"/>
              <a:gd name="connsiteY411" fmla="*/ 69940 h 166500"/>
              <a:gd name="connsiteX412" fmla="*/ 61874 w 165042"/>
              <a:gd name="connsiteY412" fmla="*/ 68878 h 166500"/>
              <a:gd name="connsiteX413" fmla="*/ 63203 w 165042"/>
              <a:gd name="connsiteY413" fmla="*/ 68794 h 166500"/>
              <a:gd name="connsiteX414" fmla="*/ 60311 w 165042"/>
              <a:gd name="connsiteY414" fmla="*/ 69003 h 166500"/>
              <a:gd name="connsiteX415" fmla="*/ 61651 w 165042"/>
              <a:gd name="connsiteY415" fmla="*/ 69587 h 166500"/>
              <a:gd name="connsiteX416" fmla="*/ 59028 w 165042"/>
              <a:gd name="connsiteY416" fmla="*/ 70302 h 166500"/>
              <a:gd name="connsiteX417" fmla="*/ 60294 w 165042"/>
              <a:gd name="connsiteY417" fmla="*/ 69027 h 166500"/>
              <a:gd name="connsiteX418" fmla="*/ 60299 w 165042"/>
              <a:gd name="connsiteY418" fmla="*/ 66817 h 166500"/>
              <a:gd name="connsiteX419" fmla="*/ 58710 w 165042"/>
              <a:gd name="connsiteY419" fmla="*/ 66850 h 166500"/>
              <a:gd name="connsiteX420" fmla="*/ 56990 w 165042"/>
              <a:gd name="connsiteY420" fmla="*/ 67717 h 166500"/>
              <a:gd name="connsiteX421" fmla="*/ 59955 w 165042"/>
              <a:gd name="connsiteY421" fmla="*/ 63948 h 166500"/>
              <a:gd name="connsiteX422" fmla="*/ 55732 w 165042"/>
              <a:gd name="connsiteY422" fmla="*/ 66098 h 166500"/>
              <a:gd name="connsiteX423" fmla="*/ 59083 w 165042"/>
              <a:gd name="connsiteY423" fmla="*/ 63516 h 166500"/>
              <a:gd name="connsiteX424" fmla="*/ 55189 w 165042"/>
              <a:gd name="connsiteY424" fmla="*/ 64285 h 166500"/>
              <a:gd name="connsiteX425" fmla="*/ 58638 w 165042"/>
              <a:gd name="connsiteY425" fmla="*/ 62742 h 166500"/>
              <a:gd name="connsiteX426" fmla="*/ 55379 w 165042"/>
              <a:gd name="connsiteY426" fmla="*/ 63011 h 166500"/>
              <a:gd name="connsiteX427" fmla="*/ 60116 w 165042"/>
              <a:gd name="connsiteY427" fmla="*/ 61912 h 166500"/>
              <a:gd name="connsiteX428" fmla="*/ 59917 w 165042"/>
              <a:gd name="connsiteY428" fmla="*/ 61707 h 166500"/>
              <a:gd name="connsiteX429" fmla="*/ 55175 w 165042"/>
              <a:gd name="connsiteY429" fmla="*/ 60953 h 166500"/>
              <a:gd name="connsiteX430" fmla="*/ 57339 w 165042"/>
              <a:gd name="connsiteY430" fmla="*/ 60744 h 166500"/>
              <a:gd name="connsiteX431" fmla="*/ 55809 w 165042"/>
              <a:gd name="connsiteY431" fmla="*/ 59966 h 166500"/>
              <a:gd name="connsiteX432" fmla="*/ 56546 w 165042"/>
              <a:gd name="connsiteY432" fmla="*/ 58322 h 166500"/>
              <a:gd name="connsiteX433" fmla="*/ 59308 w 165042"/>
              <a:gd name="connsiteY433" fmla="*/ 58716 h 166500"/>
              <a:gd name="connsiteX434" fmla="*/ 58324 w 165042"/>
              <a:gd name="connsiteY434" fmla="*/ 57798 h 166500"/>
              <a:gd name="connsiteX435" fmla="*/ 59025 w 165042"/>
              <a:gd name="connsiteY435" fmla="*/ 57645 h 166500"/>
              <a:gd name="connsiteX436" fmla="*/ 59391 w 165042"/>
              <a:gd name="connsiteY436" fmla="*/ 57135 h 166500"/>
              <a:gd name="connsiteX437" fmla="*/ 64843 w 165042"/>
              <a:gd name="connsiteY437" fmla="*/ 60021 h 166500"/>
              <a:gd name="connsiteX438" fmla="*/ 66266 w 165042"/>
              <a:gd name="connsiteY438" fmla="*/ 58580 h 166500"/>
              <a:gd name="connsiteX439" fmla="*/ 67736 w 165042"/>
              <a:gd name="connsiteY439" fmla="*/ 59679 h 166500"/>
              <a:gd name="connsiteX440" fmla="*/ 69334 w 165042"/>
              <a:gd name="connsiteY440" fmla="*/ 59178 h 166500"/>
              <a:gd name="connsiteX441" fmla="*/ 65413 w 165042"/>
              <a:gd name="connsiteY441" fmla="*/ 57176 h 166500"/>
              <a:gd name="connsiteX442" fmla="*/ 62633 w 165042"/>
              <a:gd name="connsiteY442" fmla="*/ 57523 h 166500"/>
              <a:gd name="connsiteX443" fmla="*/ 64510 w 165042"/>
              <a:gd name="connsiteY443" fmla="*/ 56333 h 166500"/>
              <a:gd name="connsiteX444" fmla="*/ 59278 w 165042"/>
              <a:gd name="connsiteY444" fmla="*/ 56463 h 166500"/>
              <a:gd name="connsiteX445" fmla="*/ 60771 w 165042"/>
              <a:gd name="connsiteY445" fmla="*/ 55058 h 166500"/>
              <a:gd name="connsiteX446" fmla="*/ 54458 w 165042"/>
              <a:gd name="connsiteY446" fmla="*/ 55757 h 166500"/>
              <a:gd name="connsiteX447" fmla="*/ 50971 w 165042"/>
              <a:gd name="connsiteY447" fmla="*/ 57027 h 166500"/>
              <a:gd name="connsiteX448" fmla="*/ 56608 w 165042"/>
              <a:gd name="connsiteY448" fmla="*/ 53981 h 166500"/>
              <a:gd name="connsiteX449" fmla="*/ 62179 w 165042"/>
              <a:gd name="connsiteY449" fmla="*/ 54310 h 166500"/>
              <a:gd name="connsiteX450" fmla="*/ 65160 w 165042"/>
              <a:gd name="connsiteY450" fmla="*/ 55418 h 166500"/>
              <a:gd name="connsiteX451" fmla="*/ 66847 w 165042"/>
              <a:gd name="connsiteY451" fmla="*/ 56554 h 166500"/>
              <a:gd name="connsiteX452" fmla="*/ 73396 w 165042"/>
              <a:gd name="connsiteY452" fmla="*/ 59190 h 166500"/>
              <a:gd name="connsiteX453" fmla="*/ 77576 w 165042"/>
              <a:gd name="connsiteY453" fmla="*/ 62017 h 166500"/>
              <a:gd name="connsiteX454" fmla="*/ 80060 w 165042"/>
              <a:gd name="connsiteY454" fmla="*/ 64826 h 166500"/>
              <a:gd name="connsiteX455" fmla="*/ 86433 w 165042"/>
              <a:gd name="connsiteY455" fmla="*/ 65008 h 166500"/>
              <a:gd name="connsiteX456" fmla="*/ 88181 w 165042"/>
              <a:gd name="connsiteY456" fmla="*/ 64938 h 166500"/>
              <a:gd name="connsiteX457" fmla="*/ 88134 w 165042"/>
              <a:gd name="connsiteY457" fmla="*/ 65197 h 166500"/>
              <a:gd name="connsiteX458" fmla="*/ 86526 w 165042"/>
              <a:gd name="connsiteY458" fmla="*/ 65961 h 166500"/>
              <a:gd name="connsiteX459" fmla="*/ 86586 w 165042"/>
              <a:gd name="connsiteY459" fmla="*/ 66850 h 166500"/>
              <a:gd name="connsiteX460" fmla="*/ 88139 w 165042"/>
              <a:gd name="connsiteY460" fmla="*/ 67554 h 166500"/>
              <a:gd name="connsiteX461" fmla="*/ 88393 w 165042"/>
              <a:gd name="connsiteY461" fmla="*/ 66002 h 166500"/>
              <a:gd name="connsiteX462" fmla="*/ 89371 w 165042"/>
              <a:gd name="connsiteY462" fmla="*/ 65849 h 166500"/>
              <a:gd name="connsiteX463" fmla="*/ 88657 w 165042"/>
              <a:gd name="connsiteY463" fmla="*/ 65390 h 166500"/>
              <a:gd name="connsiteX464" fmla="*/ 88787 w 165042"/>
              <a:gd name="connsiteY464" fmla="*/ 63346 h 166500"/>
              <a:gd name="connsiteX465" fmla="*/ 88578 w 165042"/>
              <a:gd name="connsiteY465" fmla="*/ 63602 h 166500"/>
              <a:gd name="connsiteX466" fmla="*/ 88304 w 165042"/>
              <a:gd name="connsiteY466" fmla="*/ 63843 h 166500"/>
              <a:gd name="connsiteX467" fmla="*/ 87456 w 165042"/>
              <a:gd name="connsiteY467" fmla="*/ 63333 h 166500"/>
              <a:gd name="connsiteX468" fmla="*/ 87526 w 165042"/>
              <a:gd name="connsiteY468" fmla="*/ 63137 h 166500"/>
              <a:gd name="connsiteX469" fmla="*/ 86219 w 165042"/>
              <a:gd name="connsiteY469" fmla="*/ 63447 h 166500"/>
              <a:gd name="connsiteX470" fmla="*/ 84667 w 165042"/>
              <a:gd name="connsiteY470" fmla="*/ 63554 h 166500"/>
              <a:gd name="connsiteX471" fmla="*/ 85195 w 165042"/>
              <a:gd name="connsiteY471" fmla="*/ 62807 h 166500"/>
              <a:gd name="connsiteX472" fmla="*/ 90478 w 165042"/>
              <a:gd name="connsiteY472" fmla="*/ 61842 h 166500"/>
              <a:gd name="connsiteX473" fmla="*/ 84703 w 165042"/>
              <a:gd name="connsiteY473" fmla="*/ 61411 h 166500"/>
              <a:gd name="connsiteX474" fmla="*/ 89157 w 165042"/>
              <a:gd name="connsiteY474" fmla="*/ 60919 h 166500"/>
              <a:gd name="connsiteX475" fmla="*/ 85273 w 165042"/>
              <a:gd name="connsiteY475" fmla="*/ 59881 h 166500"/>
              <a:gd name="connsiteX476" fmla="*/ 87874 w 165042"/>
              <a:gd name="connsiteY476" fmla="*/ 59959 h 166500"/>
              <a:gd name="connsiteX477" fmla="*/ 86586 w 165042"/>
              <a:gd name="connsiteY477" fmla="*/ 58772 h 166500"/>
              <a:gd name="connsiteX478" fmla="*/ 88444 w 165042"/>
              <a:gd name="connsiteY478" fmla="*/ 58968 h 166500"/>
              <a:gd name="connsiteX479" fmla="*/ 88167 w 165042"/>
              <a:gd name="connsiteY479" fmla="*/ 57916 h 166500"/>
              <a:gd name="connsiteX480" fmla="*/ 89623 w 165042"/>
              <a:gd name="connsiteY480" fmla="*/ 58495 h 166500"/>
              <a:gd name="connsiteX481" fmla="*/ 89034 w 165042"/>
              <a:gd name="connsiteY481" fmla="*/ 57287 h 166500"/>
              <a:gd name="connsiteX482" fmla="*/ 90985 w 165042"/>
              <a:gd name="connsiteY482" fmla="*/ 57037 h 166500"/>
              <a:gd name="connsiteX483" fmla="*/ 95124 w 165042"/>
              <a:gd name="connsiteY483" fmla="*/ 60064 h 166500"/>
              <a:gd name="connsiteX484" fmla="*/ 95420 w 165042"/>
              <a:gd name="connsiteY484" fmla="*/ 61333 h 166500"/>
              <a:gd name="connsiteX485" fmla="*/ 95869 w 165042"/>
              <a:gd name="connsiteY485" fmla="*/ 59906 h 166500"/>
              <a:gd name="connsiteX486" fmla="*/ 97774 w 165042"/>
              <a:gd name="connsiteY486" fmla="*/ 60194 h 166500"/>
              <a:gd name="connsiteX487" fmla="*/ 97825 w 165042"/>
              <a:gd name="connsiteY487" fmla="*/ 59786 h 166500"/>
              <a:gd name="connsiteX488" fmla="*/ 96181 w 165042"/>
              <a:gd name="connsiteY488" fmla="*/ 59653 h 166500"/>
              <a:gd name="connsiteX489" fmla="*/ 95828 w 165042"/>
              <a:gd name="connsiteY489" fmla="*/ 58591 h 166500"/>
              <a:gd name="connsiteX490" fmla="*/ 92912 w 165042"/>
              <a:gd name="connsiteY490" fmla="*/ 58438 h 166500"/>
              <a:gd name="connsiteX491" fmla="*/ 92900 w 165042"/>
              <a:gd name="connsiteY491" fmla="*/ 57825 h 166500"/>
              <a:gd name="connsiteX492" fmla="*/ 95251 w 165042"/>
              <a:gd name="connsiteY492" fmla="*/ 57839 h 166500"/>
              <a:gd name="connsiteX493" fmla="*/ 90713 w 165042"/>
              <a:gd name="connsiteY493" fmla="*/ 56036 h 166500"/>
              <a:gd name="connsiteX494" fmla="*/ 91381 w 165042"/>
              <a:gd name="connsiteY494" fmla="*/ 55346 h 166500"/>
              <a:gd name="connsiteX495" fmla="*/ 95153 w 165042"/>
              <a:gd name="connsiteY495" fmla="*/ 56830 h 166500"/>
              <a:gd name="connsiteX496" fmla="*/ 100270 w 165042"/>
              <a:gd name="connsiteY496" fmla="*/ 60023 h 166500"/>
              <a:gd name="connsiteX497" fmla="*/ 102161 w 165042"/>
              <a:gd name="connsiteY497" fmla="*/ 59661 h 166500"/>
              <a:gd name="connsiteX498" fmla="*/ 98055 w 165042"/>
              <a:gd name="connsiteY498" fmla="*/ 58884 h 166500"/>
              <a:gd name="connsiteX499" fmla="*/ 99604 w 165042"/>
              <a:gd name="connsiteY499" fmla="*/ 57924 h 166500"/>
              <a:gd name="connsiteX500" fmla="*/ 97555 w 165042"/>
              <a:gd name="connsiteY500" fmla="*/ 57465 h 166500"/>
              <a:gd name="connsiteX501" fmla="*/ 97680 w 165042"/>
              <a:gd name="connsiteY501" fmla="*/ 56794 h 166500"/>
              <a:gd name="connsiteX502" fmla="*/ 102754 w 165042"/>
              <a:gd name="connsiteY502" fmla="*/ 59315 h 166500"/>
              <a:gd name="connsiteX503" fmla="*/ 103431 w 165042"/>
              <a:gd name="connsiteY503" fmla="*/ 56929 h 166500"/>
              <a:gd name="connsiteX504" fmla="*/ 106586 w 165042"/>
              <a:gd name="connsiteY504" fmla="*/ 55961 h 166500"/>
              <a:gd name="connsiteX505" fmla="*/ 111755 w 165042"/>
              <a:gd name="connsiteY505" fmla="*/ 55127 h 166500"/>
              <a:gd name="connsiteX506" fmla="*/ 113679 w 165042"/>
              <a:gd name="connsiteY506" fmla="*/ 53689 h 166500"/>
              <a:gd name="connsiteX507" fmla="*/ 109564 w 165042"/>
              <a:gd name="connsiteY507" fmla="*/ 50297 h 166500"/>
              <a:gd name="connsiteX508" fmla="*/ 107131 w 165042"/>
              <a:gd name="connsiteY508" fmla="*/ 50993 h 166500"/>
              <a:gd name="connsiteX509" fmla="*/ 103044 w 165042"/>
              <a:gd name="connsiteY509" fmla="*/ 54135 h 166500"/>
              <a:gd name="connsiteX510" fmla="*/ 100244 w 165042"/>
              <a:gd name="connsiteY510" fmla="*/ 53170 h 166500"/>
              <a:gd name="connsiteX511" fmla="*/ 94682 w 165042"/>
              <a:gd name="connsiteY511" fmla="*/ 54806 h 166500"/>
              <a:gd name="connsiteX512" fmla="*/ 90094 w 165042"/>
              <a:gd name="connsiteY512" fmla="*/ 54611 h 166500"/>
              <a:gd name="connsiteX513" fmla="*/ 79754 w 165042"/>
              <a:gd name="connsiteY513" fmla="*/ 51187 h 166500"/>
              <a:gd name="connsiteX514" fmla="*/ 72310 w 165042"/>
              <a:gd name="connsiteY514" fmla="*/ 48730 h 166500"/>
              <a:gd name="connsiteX515" fmla="*/ 70929 w 165042"/>
              <a:gd name="connsiteY515" fmla="*/ 46755 h 166500"/>
              <a:gd name="connsiteX516" fmla="*/ 65733 w 165042"/>
              <a:gd name="connsiteY516" fmla="*/ 44983 h 166500"/>
              <a:gd name="connsiteX517" fmla="*/ 64250 w 165042"/>
              <a:gd name="connsiteY517" fmla="*/ 40534 h 166500"/>
              <a:gd name="connsiteX518" fmla="*/ 64885 w 165042"/>
              <a:gd name="connsiteY518" fmla="*/ 40442 h 166500"/>
              <a:gd name="connsiteX519" fmla="*/ 66165 w 165042"/>
              <a:gd name="connsiteY519" fmla="*/ 44089 h 166500"/>
              <a:gd name="connsiteX520" fmla="*/ 67106 w 165042"/>
              <a:gd name="connsiteY520" fmla="*/ 43592 h 166500"/>
              <a:gd name="connsiteX521" fmla="*/ 65451 w 165042"/>
              <a:gd name="connsiteY521" fmla="*/ 40075 h 166500"/>
              <a:gd name="connsiteX522" fmla="*/ 63750 w 165042"/>
              <a:gd name="connsiteY522" fmla="*/ 39255 h 166500"/>
              <a:gd name="connsiteX523" fmla="*/ 62878 w 165042"/>
              <a:gd name="connsiteY523" fmla="*/ 38652 h 166500"/>
              <a:gd name="connsiteX524" fmla="*/ 62261 w 165042"/>
              <a:gd name="connsiteY524" fmla="*/ 41571 h 166500"/>
              <a:gd name="connsiteX525" fmla="*/ 62473 w 165042"/>
              <a:gd name="connsiteY525" fmla="*/ 41590 h 166500"/>
              <a:gd name="connsiteX526" fmla="*/ 62701 w 165042"/>
              <a:gd name="connsiteY526" fmla="*/ 39796 h 166500"/>
              <a:gd name="connsiteX527" fmla="*/ 63095 w 165042"/>
              <a:gd name="connsiteY527" fmla="*/ 44487 h 166500"/>
              <a:gd name="connsiteX528" fmla="*/ 61946 w 165042"/>
              <a:gd name="connsiteY528" fmla="*/ 42614 h 166500"/>
              <a:gd name="connsiteX529" fmla="*/ 61149 w 165042"/>
              <a:gd name="connsiteY529" fmla="*/ 44399 h 166500"/>
              <a:gd name="connsiteX530" fmla="*/ 61451 w 165042"/>
              <a:gd name="connsiteY530" fmla="*/ 38648 h 166500"/>
              <a:gd name="connsiteX531" fmla="*/ 61048 w 165042"/>
              <a:gd name="connsiteY531" fmla="*/ 38624 h 166500"/>
              <a:gd name="connsiteX532" fmla="*/ 59746 w 165042"/>
              <a:gd name="connsiteY532" fmla="*/ 44478 h 166500"/>
              <a:gd name="connsiteX533" fmla="*/ 60733 w 165042"/>
              <a:gd name="connsiteY533" fmla="*/ 39681 h 166500"/>
              <a:gd name="connsiteX534" fmla="*/ 58425 w 165042"/>
              <a:gd name="connsiteY534" fmla="*/ 43969 h 166500"/>
              <a:gd name="connsiteX535" fmla="*/ 59659 w 165042"/>
              <a:gd name="connsiteY535" fmla="*/ 40151 h 166500"/>
              <a:gd name="connsiteX536" fmla="*/ 59200 w 165042"/>
              <a:gd name="connsiteY536" fmla="*/ 39895 h 166500"/>
              <a:gd name="connsiteX537" fmla="*/ 59474 w 165042"/>
              <a:gd name="connsiteY537" fmla="*/ 40007 h 166500"/>
              <a:gd name="connsiteX538" fmla="*/ 60433 w 165042"/>
              <a:gd name="connsiteY538" fmla="*/ 38004 h 166500"/>
              <a:gd name="connsiteX539" fmla="*/ 59200 w 165042"/>
              <a:gd name="connsiteY539" fmla="*/ 39895 h 166500"/>
              <a:gd name="connsiteX540" fmla="*/ 57170 w 165042"/>
              <a:gd name="connsiteY540" fmla="*/ 42630 h 166500"/>
              <a:gd name="connsiteX541" fmla="*/ 58949 w 165042"/>
              <a:gd name="connsiteY541" fmla="*/ 38388 h 166500"/>
              <a:gd name="connsiteX542" fmla="*/ 57824 w 165042"/>
              <a:gd name="connsiteY542" fmla="*/ 39560 h 166500"/>
              <a:gd name="connsiteX543" fmla="*/ 56397 w 165042"/>
              <a:gd name="connsiteY543" fmla="*/ 41780 h 166500"/>
              <a:gd name="connsiteX544" fmla="*/ 53500 w 165042"/>
              <a:gd name="connsiteY544" fmla="*/ 37098 h 166500"/>
              <a:gd name="connsiteX545" fmla="*/ 54845 w 165042"/>
              <a:gd name="connsiteY545" fmla="*/ 40152 h 166500"/>
              <a:gd name="connsiteX546" fmla="*/ 53413 w 165042"/>
              <a:gd name="connsiteY546" fmla="*/ 40003 h 166500"/>
              <a:gd name="connsiteX547" fmla="*/ 53497 w 165042"/>
              <a:gd name="connsiteY547" fmla="*/ 39136 h 166500"/>
              <a:gd name="connsiteX548" fmla="*/ 52936 w 165042"/>
              <a:gd name="connsiteY548" fmla="*/ 44953 h 166500"/>
              <a:gd name="connsiteX549" fmla="*/ 52297 w 165042"/>
              <a:gd name="connsiteY549" fmla="*/ 39316 h 166500"/>
              <a:gd name="connsiteX550" fmla="*/ 51120 w 165042"/>
              <a:gd name="connsiteY550" fmla="*/ 45078 h 166500"/>
              <a:gd name="connsiteX551" fmla="*/ 50286 w 165042"/>
              <a:gd name="connsiteY551" fmla="*/ 42787 h 166500"/>
              <a:gd name="connsiteX552" fmla="*/ 48799 w 165042"/>
              <a:gd name="connsiteY552" fmla="*/ 44654 h 166500"/>
              <a:gd name="connsiteX553" fmla="*/ 49699 w 165042"/>
              <a:gd name="connsiteY553" fmla="*/ 41638 h 166500"/>
              <a:gd name="connsiteX554" fmla="*/ 47614 w 165042"/>
              <a:gd name="connsiteY554" fmla="*/ 43752 h 166500"/>
              <a:gd name="connsiteX555" fmla="*/ 49101 w 165042"/>
              <a:gd name="connsiteY555" fmla="*/ 40817 h 166500"/>
              <a:gd name="connsiteX556" fmla="*/ 46617 w 165042"/>
              <a:gd name="connsiteY556" fmla="*/ 42806 h 166500"/>
              <a:gd name="connsiteX557" fmla="*/ 48451 w 165042"/>
              <a:gd name="connsiteY557" fmla="*/ 39604 h 166500"/>
              <a:gd name="connsiteX558" fmla="*/ 49652 w 165042"/>
              <a:gd name="connsiteY558" fmla="*/ 40115 h 166500"/>
              <a:gd name="connsiteX559" fmla="*/ 50334 w 165042"/>
              <a:gd name="connsiteY559" fmla="*/ 39196 h 166500"/>
              <a:gd name="connsiteX560" fmla="*/ 49616 w 165042"/>
              <a:gd name="connsiteY560" fmla="*/ 38604 h 166500"/>
              <a:gd name="connsiteX561" fmla="*/ 48383 w 165042"/>
              <a:gd name="connsiteY561" fmla="*/ 39286 h 166500"/>
              <a:gd name="connsiteX562" fmla="*/ 47869 w 165042"/>
              <a:gd name="connsiteY562" fmla="*/ 38182 h 166500"/>
              <a:gd name="connsiteX563" fmla="*/ 48676 w 165042"/>
              <a:gd name="connsiteY563" fmla="*/ 37672 h 166500"/>
              <a:gd name="connsiteX564" fmla="*/ 47586 w 165042"/>
              <a:gd name="connsiteY564" fmla="*/ 37870 h 166500"/>
              <a:gd name="connsiteX565" fmla="*/ 48230 w 165042"/>
              <a:gd name="connsiteY565" fmla="*/ 39781 h 166500"/>
              <a:gd name="connsiteX566" fmla="*/ 45983 w 165042"/>
              <a:gd name="connsiteY566" fmla="*/ 38626 h 166500"/>
              <a:gd name="connsiteX567" fmla="*/ 46067 w 165042"/>
              <a:gd name="connsiteY567" fmla="*/ 40721 h 166500"/>
              <a:gd name="connsiteX568" fmla="*/ 48013 w 165042"/>
              <a:gd name="connsiteY568" fmla="*/ 40096 h 166500"/>
              <a:gd name="connsiteX569" fmla="*/ 41811 w 165042"/>
              <a:gd name="connsiteY569" fmla="*/ 42218 h 166500"/>
              <a:gd name="connsiteX570" fmla="*/ 37580 w 165042"/>
              <a:gd name="connsiteY570" fmla="*/ 43330 h 166500"/>
              <a:gd name="connsiteX571" fmla="*/ 33414 w 165042"/>
              <a:gd name="connsiteY571" fmla="*/ 43496 h 166500"/>
              <a:gd name="connsiteX572" fmla="*/ 29283 w 165042"/>
              <a:gd name="connsiteY572" fmla="*/ 45350 h 166500"/>
              <a:gd name="connsiteX573" fmla="*/ 25400 w 165042"/>
              <a:gd name="connsiteY573" fmla="*/ 54185 h 166500"/>
              <a:gd name="connsiteX574" fmla="*/ 22456 w 165042"/>
              <a:gd name="connsiteY574" fmla="*/ 58508 h 166500"/>
              <a:gd name="connsiteX575" fmla="*/ 18105 w 165042"/>
              <a:gd name="connsiteY575" fmla="*/ 69502 h 166500"/>
              <a:gd name="connsiteX576" fmla="*/ 17795 w 165042"/>
              <a:gd name="connsiteY576" fmla="*/ 76008 h 166500"/>
              <a:gd name="connsiteX577" fmla="*/ 17591 w 165042"/>
              <a:gd name="connsiteY577" fmla="*/ 80568 h 166500"/>
              <a:gd name="connsiteX578" fmla="*/ 15227 w 165042"/>
              <a:gd name="connsiteY578" fmla="*/ 84754 h 166500"/>
              <a:gd name="connsiteX579" fmla="*/ 18741 w 165042"/>
              <a:gd name="connsiteY579" fmla="*/ 88892 h 166500"/>
              <a:gd name="connsiteX580" fmla="*/ 19436 w 165042"/>
              <a:gd name="connsiteY580" fmla="*/ 91719 h 166500"/>
              <a:gd name="connsiteX581" fmla="*/ 19088 w 165042"/>
              <a:gd name="connsiteY581" fmla="*/ 90751 h 166500"/>
              <a:gd name="connsiteX582" fmla="*/ 18912 w 165042"/>
              <a:gd name="connsiteY582" fmla="*/ 88795 h 166500"/>
              <a:gd name="connsiteX583" fmla="*/ 20678 w 165042"/>
              <a:gd name="connsiteY583" fmla="*/ 88892 h 166500"/>
              <a:gd name="connsiteX584" fmla="*/ 20784 w 165042"/>
              <a:gd name="connsiteY584" fmla="*/ 90566 h 166500"/>
              <a:gd name="connsiteX585" fmla="*/ 21187 w 165042"/>
              <a:gd name="connsiteY585" fmla="*/ 90789 h 166500"/>
              <a:gd name="connsiteX586" fmla="*/ 21692 w 165042"/>
              <a:gd name="connsiteY586" fmla="*/ 88490 h 166500"/>
              <a:gd name="connsiteX587" fmla="*/ 21706 w 165042"/>
              <a:gd name="connsiteY587" fmla="*/ 89960 h 166500"/>
              <a:gd name="connsiteX588" fmla="*/ 22217 w 165042"/>
              <a:gd name="connsiteY588" fmla="*/ 88332 h 166500"/>
              <a:gd name="connsiteX589" fmla="*/ 25122 w 165042"/>
              <a:gd name="connsiteY589" fmla="*/ 88212 h 166500"/>
              <a:gd name="connsiteX590" fmla="*/ 30837 w 165042"/>
              <a:gd name="connsiteY590" fmla="*/ 89807 h 166500"/>
              <a:gd name="connsiteX591" fmla="*/ 31778 w 165042"/>
              <a:gd name="connsiteY591" fmla="*/ 93580 h 166500"/>
              <a:gd name="connsiteX592" fmla="*/ 33580 w 165042"/>
              <a:gd name="connsiteY592" fmla="*/ 96833 h 166500"/>
              <a:gd name="connsiteX593" fmla="*/ 35281 w 165042"/>
              <a:gd name="connsiteY593" fmla="*/ 97278 h 166500"/>
              <a:gd name="connsiteX594" fmla="*/ 35930 w 165042"/>
              <a:gd name="connsiteY594" fmla="*/ 98515 h 166500"/>
              <a:gd name="connsiteX595" fmla="*/ 36710 w 165042"/>
              <a:gd name="connsiteY595" fmla="*/ 98075 h 166500"/>
              <a:gd name="connsiteX596" fmla="*/ 38123 w 165042"/>
              <a:gd name="connsiteY596" fmla="*/ 99512 h 166500"/>
              <a:gd name="connsiteX597" fmla="*/ 44523 w 165042"/>
              <a:gd name="connsiteY597" fmla="*/ 99952 h 166500"/>
              <a:gd name="connsiteX598" fmla="*/ 51146 w 165042"/>
              <a:gd name="connsiteY598" fmla="*/ 100917 h 166500"/>
              <a:gd name="connsiteX599" fmla="*/ 53529 w 165042"/>
              <a:gd name="connsiteY599" fmla="*/ 101343 h 166500"/>
              <a:gd name="connsiteX600" fmla="*/ 54684 w 165042"/>
              <a:gd name="connsiteY600" fmla="*/ 104227 h 166500"/>
              <a:gd name="connsiteX601" fmla="*/ 52882 w 165042"/>
              <a:gd name="connsiteY601" fmla="*/ 106104 h 166500"/>
              <a:gd name="connsiteX602" fmla="*/ 53298 w 165042"/>
              <a:gd name="connsiteY602" fmla="*/ 110637 h 166500"/>
              <a:gd name="connsiteX603" fmla="*/ 57437 w 165042"/>
              <a:gd name="connsiteY603" fmla="*/ 109697 h 166500"/>
              <a:gd name="connsiteX604" fmla="*/ 54206 w 165042"/>
              <a:gd name="connsiteY604" fmla="*/ 111528 h 166500"/>
              <a:gd name="connsiteX605" fmla="*/ 53649 w 165042"/>
              <a:gd name="connsiteY605" fmla="*/ 111394 h 166500"/>
              <a:gd name="connsiteX606" fmla="*/ 53826 w 165042"/>
              <a:gd name="connsiteY606" fmla="*/ 112326 h 166500"/>
              <a:gd name="connsiteX607" fmla="*/ 54586 w 165042"/>
              <a:gd name="connsiteY607" fmla="*/ 112038 h 166500"/>
              <a:gd name="connsiteX608" fmla="*/ 58891 w 165042"/>
              <a:gd name="connsiteY608" fmla="*/ 112707 h 166500"/>
              <a:gd name="connsiteX609" fmla="*/ 56111 w 165042"/>
              <a:gd name="connsiteY609" fmla="*/ 112818 h 166500"/>
              <a:gd name="connsiteX610" fmla="*/ 58836 w 165042"/>
              <a:gd name="connsiteY610" fmla="*/ 113077 h 166500"/>
              <a:gd name="connsiteX611" fmla="*/ 59666 w 165042"/>
              <a:gd name="connsiteY611" fmla="*/ 116422 h 166500"/>
              <a:gd name="connsiteX612" fmla="*/ 57927 w 165042"/>
              <a:gd name="connsiteY612" fmla="*/ 116020 h 166500"/>
              <a:gd name="connsiteX613" fmla="*/ 60337 w 165042"/>
              <a:gd name="connsiteY613" fmla="*/ 117197 h 166500"/>
              <a:gd name="connsiteX614" fmla="*/ 64123 w 165042"/>
              <a:gd name="connsiteY614" fmla="*/ 116362 h 166500"/>
              <a:gd name="connsiteX615" fmla="*/ 67294 w 165042"/>
              <a:gd name="connsiteY615" fmla="*/ 116121 h 166500"/>
              <a:gd name="connsiteX616" fmla="*/ 70604 w 165042"/>
              <a:gd name="connsiteY616" fmla="*/ 113909 h 166500"/>
              <a:gd name="connsiteX617" fmla="*/ 75615 w 165042"/>
              <a:gd name="connsiteY617" fmla="*/ 112297 h 166500"/>
              <a:gd name="connsiteX618" fmla="*/ 81857 w 165042"/>
              <a:gd name="connsiteY618" fmla="*/ 112042 h 166500"/>
              <a:gd name="connsiteX619" fmla="*/ 83137 w 165042"/>
              <a:gd name="connsiteY619" fmla="*/ 110169 h 166500"/>
              <a:gd name="connsiteX620" fmla="*/ 87355 w 165042"/>
              <a:gd name="connsiteY620" fmla="*/ 109525 h 166500"/>
              <a:gd name="connsiteX621" fmla="*/ 92815 w 165042"/>
              <a:gd name="connsiteY621" fmla="*/ 109202 h 166500"/>
              <a:gd name="connsiteX622" fmla="*/ 96505 w 165042"/>
              <a:gd name="connsiteY622" fmla="*/ 113275 h 166500"/>
              <a:gd name="connsiteX623" fmla="*/ 95138 w 165042"/>
              <a:gd name="connsiteY623" fmla="*/ 111710 h 166500"/>
              <a:gd name="connsiteX624" fmla="*/ 90020 w 165042"/>
              <a:gd name="connsiteY624" fmla="*/ 109750 h 166500"/>
              <a:gd name="connsiteX625" fmla="*/ 87591 w 165042"/>
              <a:gd name="connsiteY625" fmla="*/ 111029 h 166500"/>
              <a:gd name="connsiteX626" fmla="*/ 83944 w 165042"/>
              <a:gd name="connsiteY626" fmla="*/ 111321 h 166500"/>
              <a:gd name="connsiteX627" fmla="*/ 87346 w 165042"/>
              <a:gd name="connsiteY627" fmla="*/ 114019 h 166500"/>
              <a:gd name="connsiteX628" fmla="*/ 82887 w 165042"/>
              <a:gd name="connsiteY628" fmla="*/ 112563 h 166500"/>
              <a:gd name="connsiteX629" fmla="*/ 82974 w 165042"/>
              <a:gd name="connsiteY629" fmla="*/ 113921 h 166500"/>
              <a:gd name="connsiteX630" fmla="*/ 79091 w 165042"/>
              <a:gd name="connsiteY630" fmla="*/ 113087 h 166500"/>
              <a:gd name="connsiteX631" fmla="*/ 79003 w 165042"/>
              <a:gd name="connsiteY631" fmla="*/ 114111 h 166500"/>
              <a:gd name="connsiteX632" fmla="*/ 76060 w 165042"/>
              <a:gd name="connsiteY632" fmla="*/ 113440 h 166500"/>
              <a:gd name="connsiteX633" fmla="*/ 73367 w 165042"/>
              <a:gd name="connsiteY633" fmla="*/ 115043 h 166500"/>
              <a:gd name="connsiteX634" fmla="*/ 75044 w 165042"/>
              <a:gd name="connsiteY634" fmla="*/ 115209 h 166500"/>
              <a:gd name="connsiteX635" fmla="*/ 77927 w 165042"/>
              <a:gd name="connsiteY635" fmla="*/ 115122 h 166500"/>
              <a:gd name="connsiteX636" fmla="*/ 74145 w 165042"/>
              <a:gd name="connsiteY636" fmla="*/ 116220 h 166500"/>
              <a:gd name="connsiteX637" fmla="*/ 76120 w 165042"/>
              <a:gd name="connsiteY637" fmla="*/ 116744 h 166500"/>
              <a:gd name="connsiteX638" fmla="*/ 78803 w 165042"/>
              <a:gd name="connsiteY638" fmla="*/ 115312 h 166500"/>
              <a:gd name="connsiteX639" fmla="*/ 82029 w 165042"/>
              <a:gd name="connsiteY639" fmla="*/ 114742 h 166500"/>
              <a:gd name="connsiteX640" fmla="*/ 83048 w 165042"/>
              <a:gd name="connsiteY640" fmla="*/ 115340 h 166500"/>
              <a:gd name="connsiteX641" fmla="*/ 78890 w 165042"/>
              <a:gd name="connsiteY641" fmla="*/ 115924 h 166500"/>
              <a:gd name="connsiteX642" fmla="*/ 78923 w 165042"/>
              <a:gd name="connsiteY642" fmla="*/ 116290 h 166500"/>
              <a:gd name="connsiteX643" fmla="*/ 84489 w 165042"/>
              <a:gd name="connsiteY643" fmla="*/ 115780 h 166500"/>
              <a:gd name="connsiteX644" fmla="*/ 83019 w 165042"/>
              <a:gd name="connsiteY644" fmla="*/ 114543 h 166500"/>
              <a:gd name="connsiteX645" fmla="*/ 85405 w 165042"/>
              <a:gd name="connsiteY645" fmla="*/ 115057 h 166500"/>
              <a:gd name="connsiteX646" fmla="*/ 88121 w 165042"/>
              <a:gd name="connsiteY646" fmla="*/ 116248 h 166500"/>
              <a:gd name="connsiteX647" fmla="*/ 83055 w 165042"/>
              <a:gd name="connsiteY647" fmla="*/ 116577 h 166500"/>
              <a:gd name="connsiteX648" fmla="*/ 87314 w 165042"/>
              <a:gd name="connsiteY648" fmla="*/ 116804 h 166500"/>
              <a:gd name="connsiteX649" fmla="*/ 87778 w 165042"/>
              <a:gd name="connsiteY649" fmla="*/ 117430 h 166500"/>
              <a:gd name="connsiteX650" fmla="*/ 86837 w 165042"/>
              <a:gd name="connsiteY650" fmla="*/ 117452 h 166500"/>
              <a:gd name="connsiteX651" fmla="*/ 88251 w 165042"/>
              <a:gd name="connsiteY651" fmla="*/ 118542 h 166500"/>
              <a:gd name="connsiteX652" fmla="*/ 86039 w 165042"/>
              <a:gd name="connsiteY652" fmla="*/ 118769 h 166500"/>
              <a:gd name="connsiteX653" fmla="*/ 85623 w 165042"/>
              <a:gd name="connsiteY653" fmla="*/ 118303 h 166500"/>
              <a:gd name="connsiteX654" fmla="*/ 84126 w 165042"/>
              <a:gd name="connsiteY654" fmla="*/ 118382 h 166500"/>
              <a:gd name="connsiteX655" fmla="*/ 84126 w 165042"/>
              <a:gd name="connsiteY655" fmla="*/ 118480 h 166500"/>
              <a:gd name="connsiteX656" fmla="*/ 85289 w 165042"/>
              <a:gd name="connsiteY656" fmla="*/ 118762 h 166500"/>
              <a:gd name="connsiteX657" fmla="*/ 84561 w 165042"/>
              <a:gd name="connsiteY657" fmla="*/ 119491 h 166500"/>
              <a:gd name="connsiteX658" fmla="*/ 86169 w 165042"/>
              <a:gd name="connsiteY658" fmla="*/ 120148 h 166500"/>
              <a:gd name="connsiteX659" fmla="*/ 84965 w 165042"/>
              <a:gd name="connsiteY659" fmla="*/ 120969 h 166500"/>
              <a:gd name="connsiteX660" fmla="*/ 86087 w 165042"/>
              <a:gd name="connsiteY660" fmla="*/ 120613 h 166500"/>
              <a:gd name="connsiteX661" fmla="*/ 88062 w 165042"/>
              <a:gd name="connsiteY661" fmla="*/ 123018 h 166500"/>
              <a:gd name="connsiteX662" fmla="*/ 85416 w 165042"/>
              <a:gd name="connsiteY662" fmla="*/ 121910 h 166500"/>
              <a:gd name="connsiteX663" fmla="*/ 86867 w 165042"/>
              <a:gd name="connsiteY663" fmla="*/ 124579 h 166500"/>
              <a:gd name="connsiteX664" fmla="*/ 84975 w 165042"/>
              <a:gd name="connsiteY664" fmla="*/ 122888 h 166500"/>
              <a:gd name="connsiteX665" fmla="*/ 85801 w 165042"/>
              <a:gd name="connsiteY665" fmla="*/ 125089 h 166500"/>
              <a:gd name="connsiteX666" fmla="*/ 83358 w 165042"/>
              <a:gd name="connsiteY666" fmla="*/ 121942 h 166500"/>
              <a:gd name="connsiteX667" fmla="*/ 82945 w 165042"/>
              <a:gd name="connsiteY667" fmla="*/ 122703 h 166500"/>
              <a:gd name="connsiteX668" fmla="*/ 82426 w 165042"/>
              <a:gd name="connsiteY668" fmla="*/ 123102 h 166500"/>
              <a:gd name="connsiteX669" fmla="*/ 82815 w 165042"/>
              <a:gd name="connsiteY669" fmla="*/ 125363 h 166500"/>
              <a:gd name="connsiteX670" fmla="*/ 80257 w 165042"/>
              <a:gd name="connsiteY670" fmla="*/ 124774 h 166500"/>
              <a:gd name="connsiteX671" fmla="*/ 82681 w 165042"/>
              <a:gd name="connsiteY671" fmla="*/ 126429 h 166500"/>
              <a:gd name="connsiteX672" fmla="*/ 77907 w 165042"/>
              <a:gd name="connsiteY672" fmla="*/ 124561 h 166500"/>
              <a:gd name="connsiteX673" fmla="*/ 78704 w 165042"/>
              <a:gd name="connsiteY673" fmla="*/ 125200 h 166500"/>
              <a:gd name="connsiteX674" fmla="*/ 77624 w 165042"/>
              <a:gd name="connsiteY674" fmla="*/ 125932 h 166500"/>
              <a:gd name="connsiteX675" fmla="*/ 79247 w 165042"/>
              <a:gd name="connsiteY675" fmla="*/ 127040 h 166500"/>
              <a:gd name="connsiteX676" fmla="*/ 81426 w 165042"/>
              <a:gd name="connsiteY676" fmla="*/ 129334 h 166500"/>
              <a:gd name="connsiteX677" fmla="*/ 79844 w 165042"/>
              <a:gd name="connsiteY677" fmla="*/ 128834 h 166500"/>
              <a:gd name="connsiteX678" fmla="*/ 80744 w 165042"/>
              <a:gd name="connsiteY678" fmla="*/ 130910 h 166500"/>
              <a:gd name="connsiteX679" fmla="*/ 78871 w 165042"/>
              <a:gd name="connsiteY679" fmla="*/ 129329 h 166500"/>
              <a:gd name="connsiteX680" fmla="*/ 79915 w 165042"/>
              <a:gd name="connsiteY680" fmla="*/ 131971 h 166500"/>
              <a:gd name="connsiteX681" fmla="*/ 76550 w 165042"/>
              <a:gd name="connsiteY681" fmla="*/ 127845 h 166500"/>
              <a:gd name="connsiteX682" fmla="*/ 78385 w 165042"/>
              <a:gd name="connsiteY682" fmla="*/ 132860 h 166500"/>
              <a:gd name="connsiteX683" fmla="*/ 75637 w 165042"/>
              <a:gd name="connsiteY683" fmla="*/ 127585 h 166500"/>
              <a:gd name="connsiteX684" fmla="*/ 74998 w 165042"/>
              <a:gd name="connsiteY684" fmla="*/ 127998 h 166500"/>
              <a:gd name="connsiteX685" fmla="*/ 75053 w 165042"/>
              <a:gd name="connsiteY685" fmla="*/ 132711 h 166500"/>
              <a:gd name="connsiteX686" fmla="*/ 74265 w 165042"/>
              <a:gd name="connsiteY686" fmla="*/ 132298 h 166500"/>
              <a:gd name="connsiteX687" fmla="*/ 74001 w 165042"/>
              <a:gd name="connsiteY687" fmla="*/ 126004 h 166500"/>
              <a:gd name="connsiteX688" fmla="*/ 72814 w 165042"/>
              <a:gd name="connsiteY688" fmla="*/ 132113 h 166500"/>
              <a:gd name="connsiteX689" fmla="*/ 72564 w 165042"/>
              <a:gd name="connsiteY689" fmla="*/ 128308 h 166500"/>
              <a:gd name="connsiteX690" fmla="*/ 72605 w 165042"/>
              <a:gd name="connsiteY690" fmla="*/ 129550 h 166500"/>
              <a:gd name="connsiteX691" fmla="*/ 70724 w 165042"/>
              <a:gd name="connsiteY691" fmla="*/ 128980 h 166500"/>
              <a:gd name="connsiteX692" fmla="*/ 72430 w 165042"/>
              <a:gd name="connsiteY692" fmla="*/ 129697 h 166500"/>
              <a:gd name="connsiteX693" fmla="*/ 70938 w 165042"/>
              <a:gd name="connsiteY693" fmla="*/ 130741 h 166500"/>
              <a:gd name="connsiteX694" fmla="*/ 70979 w 165042"/>
              <a:gd name="connsiteY694" fmla="*/ 132336 h 166500"/>
              <a:gd name="connsiteX695" fmla="*/ 68685 w 165042"/>
              <a:gd name="connsiteY695" fmla="*/ 130028 h 166500"/>
              <a:gd name="connsiteX696" fmla="*/ 70460 w 165042"/>
              <a:gd name="connsiteY696" fmla="*/ 130525 h 166500"/>
              <a:gd name="connsiteX697" fmla="*/ 68690 w 165042"/>
              <a:gd name="connsiteY697" fmla="*/ 129932 h 166500"/>
              <a:gd name="connsiteX698" fmla="*/ 68492 w 165042"/>
              <a:gd name="connsiteY698" fmla="*/ 127758 h 166500"/>
              <a:gd name="connsiteX699" fmla="*/ 68663 w 165042"/>
              <a:gd name="connsiteY699" fmla="*/ 128712 h 166500"/>
              <a:gd name="connsiteX700" fmla="*/ 67310 w 165042"/>
              <a:gd name="connsiteY700" fmla="*/ 128981 h 166500"/>
              <a:gd name="connsiteX701" fmla="*/ 68668 w 165042"/>
              <a:gd name="connsiteY701" fmla="*/ 128861 h 166500"/>
              <a:gd name="connsiteX702" fmla="*/ 69929 w 165042"/>
              <a:gd name="connsiteY702" fmla="*/ 132569 h 166500"/>
              <a:gd name="connsiteX703" fmla="*/ 69086 w 165042"/>
              <a:gd name="connsiteY703" fmla="*/ 133190 h 166500"/>
              <a:gd name="connsiteX704" fmla="*/ 68072 w 165042"/>
              <a:gd name="connsiteY704" fmla="*/ 131734 h 166500"/>
              <a:gd name="connsiteX705" fmla="*/ 68086 w 165042"/>
              <a:gd name="connsiteY705" fmla="*/ 131034 h 166500"/>
              <a:gd name="connsiteX706" fmla="*/ 67594 w 165042"/>
              <a:gd name="connsiteY706" fmla="*/ 130885 h 166500"/>
              <a:gd name="connsiteX707" fmla="*/ 66537 w 165042"/>
              <a:gd name="connsiteY707" fmla="*/ 128531 h 166500"/>
              <a:gd name="connsiteX708" fmla="*/ 66732 w 165042"/>
              <a:gd name="connsiteY708" fmla="*/ 131145 h 166500"/>
              <a:gd name="connsiteX709" fmla="*/ 66756 w 165042"/>
              <a:gd name="connsiteY709" fmla="*/ 135344 h 166500"/>
              <a:gd name="connsiteX710" fmla="*/ 65569 w 165042"/>
              <a:gd name="connsiteY710" fmla="*/ 130645 h 166500"/>
              <a:gd name="connsiteX711" fmla="*/ 66162 w 165042"/>
              <a:gd name="connsiteY711" fmla="*/ 135433 h 166500"/>
              <a:gd name="connsiteX712" fmla="*/ 71877 w 165042"/>
              <a:gd name="connsiteY712" fmla="*/ 138181 h 166500"/>
              <a:gd name="connsiteX713" fmla="*/ 68627 w 165042"/>
              <a:gd name="connsiteY713" fmla="*/ 136618 h 166500"/>
              <a:gd name="connsiteX714" fmla="*/ 67890 w 165042"/>
              <a:gd name="connsiteY714" fmla="*/ 137633 h 166500"/>
              <a:gd name="connsiteX715" fmla="*/ 69137 w 165042"/>
              <a:gd name="connsiteY715" fmla="*/ 138559 h 166500"/>
              <a:gd name="connsiteX716" fmla="*/ 69475 w 165042"/>
              <a:gd name="connsiteY716" fmla="*/ 139741 h 166500"/>
              <a:gd name="connsiteX717" fmla="*/ 69948 w 165042"/>
              <a:gd name="connsiteY717" fmla="*/ 139589 h 166500"/>
              <a:gd name="connsiteX718" fmla="*/ 70277 w 165042"/>
              <a:gd name="connsiteY718" fmla="*/ 141239 h 166500"/>
              <a:gd name="connsiteX719" fmla="*/ 67250 w 165042"/>
              <a:gd name="connsiteY719" fmla="*/ 138116 h 166500"/>
              <a:gd name="connsiteX720" fmla="*/ 69334 w 165042"/>
              <a:gd name="connsiteY720" fmla="*/ 142111 h 166500"/>
              <a:gd name="connsiteX721" fmla="*/ 76588 w 165042"/>
              <a:gd name="connsiteY721" fmla="*/ 145013 h 166500"/>
              <a:gd name="connsiteX722" fmla="*/ 80564 w 165042"/>
              <a:gd name="connsiteY722" fmla="*/ 144831 h 166500"/>
              <a:gd name="connsiteX723" fmla="*/ 85890 w 165042"/>
              <a:gd name="connsiteY723" fmla="*/ 146171 h 166500"/>
              <a:gd name="connsiteX724" fmla="*/ 88133 w 165042"/>
              <a:gd name="connsiteY724" fmla="*/ 148836 h 166500"/>
              <a:gd name="connsiteX725" fmla="*/ 84823 w 165042"/>
              <a:gd name="connsiteY725" fmla="*/ 149820 h 166500"/>
              <a:gd name="connsiteX726" fmla="*/ 86222 w 165042"/>
              <a:gd name="connsiteY726" fmla="*/ 149825 h 166500"/>
              <a:gd name="connsiteX727" fmla="*/ 85820 w 165042"/>
              <a:gd name="connsiteY727" fmla="*/ 150812 h 166500"/>
              <a:gd name="connsiteX728" fmla="*/ 84777 w 165042"/>
              <a:gd name="connsiteY728" fmla="*/ 150807 h 166500"/>
              <a:gd name="connsiteX729" fmla="*/ 87065 w 165042"/>
              <a:gd name="connsiteY729" fmla="*/ 152902 h 166500"/>
              <a:gd name="connsiteX730" fmla="*/ 84998 w 165042"/>
              <a:gd name="connsiteY730" fmla="*/ 151915 h 166500"/>
              <a:gd name="connsiteX731" fmla="*/ 85035 w 165042"/>
              <a:gd name="connsiteY731" fmla="*/ 153825 h 166500"/>
              <a:gd name="connsiteX732" fmla="*/ 88511 w 165042"/>
              <a:gd name="connsiteY732" fmla="*/ 151961 h 166500"/>
              <a:gd name="connsiteX733" fmla="*/ 86365 w 165042"/>
              <a:gd name="connsiteY733" fmla="*/ 150556 h 166500"/>
              <a:gd name="connsiteX734" fmla="*/ 90509 w 165042"/>
              <a:gd name="connsiteY734" fmla="*/ 148591 h 166500"/>
              <a:gd name="connsiteX735" fmla="*/ 96061 w 165042"/>
              <a:gd name="connsiteY735" fmla="*/ 148420 h 166500"/>
              <a:gd name="connsiteX736" fmla="*/ 101567 w 165042"/>
              <a:gd name="connsiteY736" fmla="*/ 146858 h 166500"/>
              <a:gd name="connsiteX737" fmla="*/ 105385 w 165042"/>
              <a:gd name="connsiteY737" fmla="*/ 148614 h 166500"/>
              <a:gd name="connsiteX738" fmla="*/ 101557 w 165042"/>
              <a:gd name="connsiteY738" fmla="*/ 147589 h 166500"/>
              <a:gd name="connsiteX739" fmla="*/ 98089 w 165042"/>
              <a:gd name="connsiteY739" fmla="*/ 147997 h 166500"/>
              <a:gd name="connsiteX740" fmla="*/ 102019 w 165042"/>
              <a:gd name="connsiteY740" fmla="*/ 148831 h 166500"/>
              <a:gd name="connsiteX741" fmla="*/ 101166 w 165042"/>
              <a:gd name="connsiteY741" fmla="*/ 149624 h 166500"/>
              <a:gd name="connsiteX742" fmla="*/ 107729 w 165042"/>
              <a:gd name="connsiteY742" fmla="*/ 149301 h 166500"/>
              <a:gd name="connsiteX743" fmla="*/ 110338 w 165042"/>
              <a:gd name="connsiteY743" fmla="*/ 146224 h 166500"/>
              <a:gd name="connsiteX744" fmla="*/ 107340 w 165042"/>
              <a:gd name="connsiteY744" fmla="*/ 145751 h 166500"/>
              <a:gd name="connsiteX745" fmla="*/ 106766 w 165042"/>
              <a:gd name="connsiteY745" fmla="*/ 142859 h 166500"/>
              <a:gd name="connsiteX746" fmla="*/ 113204 w 165042"/>
              <a:gd name="connsiteY746" fmla="*/ 141598 h 166500"/>
              <a:gd name="connsiteX747" fmla="*/ 114182 w 165042"/>
              <a:gd name="connsiteY747" fmla="*/ 142030 h 166500"/>
              <a:gd name="connsiteX748" fmla="*/ 116060 w 165042"/>
              <a:gd name="connsiteY748" fmla="*/ 139810 h 166500"/>
              <a:gd name="connsiteX749" fmla="*/ 116204 w 165042"/>
              <a:gd name="connsiteY749" fmla="*/ 139736 h 166500"/>
              <a:gd name="connsiteX750" fmla="*/ 116060 w 165042"/>
              <a:gd name="connsiteY750" fmla="*/ 139810 h 166500"/>
              <a:gd name="connsiteX751" fmla="*/ 112644 w 165042"/>
              <a:gd name="connsiteY751" fmla="*/ 141204 h 166500"/>
              <a:gd name="connsiteX752" fmla="*/ 116843 w 165042"/>
              <a:gd name="connsiteY752" fmla="*/ 138229 h 166500"/>
              <a:gd name="connsiteX753" fmla="*/ 112147 w 165042"/>
              <a:gd name="connsiteY753" fmla="*/ 139568 h 166500"/>
              <a:gd name="connsiteX754" fmla="*/ 112017 w 165042"/>
              <a:gd name="connsiteY754" fmla="*/ 138911 h 166500"/>
              <a:gd name="connsiteX755" fmla="*/ 116976 w 165042"/>
              <a:gd name="connsiteY755" fmla="*/ 137266 h 166500"/>
              <a:gd name="connsiteX756" fmla="*/ 111916 w 165042"/>
              <a:gd name="connsiteY756" fmla="*/ 137739 h 166500"/>
              <a:gd name="connsiteX757" fmla="*/ 113139 w 165042"/>
              <a:gd name="connsiteY757" fmla="*/ 135937 h 166500"/>
              <a:gd name="connsiteX758" fmla="*/ 117806 w 165042"/>
              <a:gd name="connsiteY758" fmla="*/ 135589 h 166500"/>
              <a:gd name="connsiteX759" fmla="*/ 113727 w 165042"/>
              <a:gd name="connsiteY759" fmla="*/ 134866 h 166500"/>
              <a:gd name="connsiteX760" fmla="*/ 117564 w 165042"/>
              <a:gd name="connsiteY760" fmla="*/ 134638 h 166500"/>
              <a:gd name="connsiteX761" fmla="*/ 119937 w 165042"/>
              <a:gd name="connsiteY761" fmla="*/ 135171 h 166500"/>
              <a:gd name="connsiteX762" fmla="*/ 117860 w 165042"/>
              <a:gd name="connsiteY762" fmla="*/ 134081 h 166500"/>
              <a:gd name="connsiteX763" fmla="*/ 120257 w 165042"/>
              <a:gd name="connsiteY763" fmla="*/ 134109 h 166500"/>
              <a:gd name="connsiteX764" fmla="*/ 117309 w 165042"/>
              <a:gd name="connsiteY764" fmla="*/ 133793 h 166500"/>
              <a:gd name="connsiteX765" fmla="*/ 117369 w 165042"/>
              <a:gd name="connsiteY765" fmla="*/ 133483 h 166500"/>
              <a:gd name="connsiteX766" fmla="*/ 116928 w 165042"/>
              <a:gd name="connsiteY766" fmla="*/ 132589 h 166500"/>
              <a:gd name="connsiteX767" fmla="*/ 119209 w 165042"/>
              <a:gd name="connsiteY767" fmla="*/ 132927 h 166500"/>
              <a:gd name="connsiteX768" fmla="*/ 121739 w 165042"/>
              <a:gd name="connsiteY768" fmla="*/ 131063 h 166500"/>
              <a:gd name="connsiteX769" fmla="*/ 119209 w 165042"/>
              <a:gd name="connsiteY769" fmla="*/ 131003 h 166500"/>
              <a:gd name="connsiteX770" fmla="*/ 116947 w 165042"/>
              <a:gd name="connsiteY770" fmla="*/ 132060 h 166500"/>
              <a:gd name="connsiteX771" fmla="*/ 118162 w 165042"/>
              <a:gd name="connsiteY771" fmla="*/ 130372 h 166500"/>
              <a:gd name="connsiteX772" fmla="*/ 113643 w 165042"/>
              <a:gd name="connsiteY772" fmla="*/ 131188 h 166500"/>
              <a:gd name="connsiteX773" fmla="*/ 111794 w 165042"/>
              <a:gd name="connsiteY773" fmla="*/ 133047 h 166500"/>
              <a:gd name="connsiteX774" fmla="*/ 112879 w 165042"/>
              <a:gd name="connsiteY774" fmla="*/ 130427 h 166500"/>
              <a:gd name="connsiteX775" fmla="*/ 118779 w 165042"/>
              <a:gd name="connsiteY775" fmla="*/ 129867 h 166500"/>
              <a:gd name="connsiteX776" fmla="*/ 124716 w 165042"/>
              <a:gd name="connsiteY776" fmla="*/ 130275 h 166500"/>
              <a:gd name="connsiteX777" fmla="*/ 127997 w 165042"/>
              <a:gd name="connsiteY777" fmla="*/ 131465 h 166500"/>
              <a:gd name="connsiteX778" fmla="*/ 130940 w 165042"/>
              <a:gd name="connsiteY778" fmla="*/ 126989 h 166500"/>
              <a:gd name="connsiteX779" fmla="*/ 128758 w 165042"/>
              <a:gd name="connsiteY779" fmla="*/ 123703 h 166500"/>
              <a:gd name="connsiteX780" fmla="*/ 130848 w 165042"/>
              <a:gd name="connsiteY780" fmla="*/ 123342 h 166500"/>
              <a:gd name="connsiteX781" fmla="*/ 134927 w 165042"/>
              <a:gd name="connsiteY781" fmla="*/ 121051 h 166500"/>
              <a:gd name="connsiteX782" fmla="*/ 139125 w 165042"/>
              <a:gd name="connsiteY782" fmla="*/ 121195 h 166500"/>
              <a:gd name="connsiteX783" fmla="*/ 145113 w 165042"/>
              <a:gd name="connsiteY783" fmla="*/ 119456 h 166500"/>
              <a:gd name="connsiteX784" fmla="*/ 147602 w 165042"/>
              <a:gd name="connsiteY784" fmla="*/ 121106 h 166500"/>
              <a:gd name="connsiteX785" fmla="*/ 153211 w 165042"/>
              <a:gd name="connsiteY785" fmla="*/ 119285 h 166500"/>
              <a:gd name="connsiteX786" fmla="*/ 157850 w 165042"/>
              <a:gd name="connsiteY786" fmla="*/ 113032 h 166500"/>
              <a:gd name="connsiteX787" fmla="*/ 162573 w 165042"/>
              <a:gd name="connsiteY787" fmla="*/ 107132 h 166500"/>
              <a:gd name="connsiteX788" fmla="*/ 160056 w 165042"/>
              <a:gd name="connsiteY788" fmla="*/ 111545 h 166500"/>
              <a:gd name="connsiteX789" fmla="*/ 163185 w 165042"/>
              <a:gd name="connsiteY789" fmla="*/ 109974 h 166500"/>
              <a:gd name="connsiteX790" fmla="*/ 165391 w 165042"/>
              <a:gd name="connsiteY790" fmla="*/ 109214 h 166500"/>
              <a:gd name="connsiteX791" fmla="*/ 169859 w 165042"/>
              <a:gd name="connsiteY791" fmla="*/ 105876 h 166500"/>
              <a:gd name="connsiteX792" fmla="*/ 166642 w 165042"/>
              <a:gd name="connsiteY792" fmla="*/ 109116 h 166500"/>
              <a:gd name="connsiteX793" fmla="*/ 161399 w 165042"/>
              <a:gd name="connsiteY793" fmla="*/ 111703 h 166500"/>
              <a:gd name="connsiteX794" fmla="*/ 158994 w 165042"/>
              <a:gd name="connsiteY794" fmla="*/ 113950 h 166500"/>
              <a:gd name="connsiteX795" fmla="*/ 153956 w 165042"/>
              <a:gd name="connsiteY795" fmla="*/ 120614 h 166500"/>
              <a:gd name="connsiteX796" fmla="*/ 156195 w 165042"/>
              <a:gd name="connsiteY796" fmla="*/ 121712 h 166500"/>
              <a:gd name="connsiteX797" fmla="*/ 162592 w 165042"/>
              <a:gd name="connsiteY797" fmla="*/ 118370 h 166500"/>
              <a:gd name="connsiteX798" fmla="*/ 163005 w 165042"/>
              <a:gd name="connsiteY798" fmla="*/ 116669 h 166500"/>
              <a:gd name="connsiteX799" fmla="*/ 168057 w 165042"/>
              <a:gd name="connsiteY799" fmla="*/ 112837 h 166500"/>
              <a:gd name="connsiteX800" fmla="*/ 163352 w 165042"/>
              <a:gd name="connsiteY800" fmla="*/ 118213 h 166500"/>
              <a:gd name="connsiteX801" fmla="*/ 165818 w 165042"/>
              <a:gd name="connsiteY801" fmla="*/ 119463 h 166500"/>
              <a:gd name="connsiteX802" fmla="*/ 162285 w 165042"/>
              <a:gd name="connsiteY802" fmla="*/ 119472 h 166500"/>
              <a:gd name="connsiteX803" fmla="*/ 161739 w 165042"/>
              <a:gd name="connsiteY803" fmla="*/ 122610 h 166500"/>
              <a:gd name="connsiteX804" fmla="*/ 168533 w 165042"/>
              <a:gd name="connsiteY804" fmla="*/ 123564 h 166500"/>
              <a:gd name="connsiteX805" fmla="*/ 168028 w 165042"/>
              <a:gd name="connsiteY805" fmla="*/ 126641 h 166500"/>
              <a:gd name="connsiteX806" fmla="*/ 167647 w 165042"/>
              <a:gd name="connsiteY806" fmla="*/ 123921 h 166500"/>
              <a:gd name="connsiteX807" fmla="*/ 163286 w 165042"/>
              <a:gd name="connsiteY807" fmla="*/ 122638 h 166500"/>
              <a:gd name="connsiteX808" fmla="*/ 163856 w 165042"/>
              <a:gd name="connsiteY808" fmla="*/ 124983 h 166500"/>
              <a:gd name="connsiteX809" fmla="*/ 162707 w 165042"/>
              <a:gd name="connsiteY809" fmla="*/ 123624 h 166500"/>
              <a:gd name="connsiteX810" fmla="*/ 161418 w 165042"/>
              <a:gd name="connsiteY810" fmla="*/ 123374 h 166500"/>
              <a:gd name="connsiteX811" fmla="*/ 159494 w 165042"/>
              <a:gd name="connsiteY811" fmla="*/ 123749 h 166500"/>
              <a:gd name="connsiteX812" fmla="*/ 158396 w 165042"/>
              <a:gd name="connsiteY812" fmla="*/ 124214 h 166500"/>
              <a:gd name="connsiteX813" fmla="*/ 157279 w 165042"/>
              <a:gd name="connsiteY813" fmla="*/ 125673 h 166500"/>
              <a:gd name="connsiteX814" fmla="*/ 160510 w 165042"/>
              <a:gd name="connsiteY814" fmla="*/ 122401 h 166500"/>
              <a:gd name="connsiteX815" fmla="*/ 160627 w 165042"/>
              <a:gd name="connsiteY815" fmla="*/ 120825 h 166500"/>
              <a:gd name="connsiteX816" fmla="*/ 156659 w 165042"/>
              <a:gd name="connsiteY816" fmla="*/ 123184 h 166500"/>
              <a:gd name="connsiteX817" fmla="*/ 154518 w 165042"/>
              <a:gd name="connsiteY817" fmla="*/ 125024 h 166500"/>
              <a:gd name="connsiteX818" fmla="*/ 155088 w 165042"/>
              <a:gd name="connsiteY818" fmla="*/ 123165 h 166500"/>
              <a:gd name="connsiteX819" fmla="*/ 152145 w 165042"/>
              <a:gd name="connsiteY819" fmla="*/ 121228 h 166500"/>
              <a:gd name="connsiteX820" fmla="*/ 145012 w 165042"/>
              <a:gd name="connsiteY820" fmla="*/ 121464 h 166500"/>
              <a:gd name="connsiteX821" fmla="*/ 136354 w 165042"/>
              <a:gd name="connsiteY821" fmla="*/ 123540 h 166500"/>
              <a:gd name="connsiteX822" fmla="*/ 133234 w 165042"/>
              <a:gd name="connsiteY822" fmla="*/ 124695 h 166500"/>
              <a:gd name="connsiteX823" fmla="*/ 134832 w 165042"/>
              <a:gd name="connsiteY823" fmla="*/ 126920 h 166500"/>
              <a:gd name="connsiteX824" fmla="*/ 133058 w 165042"/>
              <a:gd name="connsiteY824" fmla="*/ 128774 h 166500"/>
              <a:gd name="connsiteX825" fmla="*/ 133734 w 165042"/>
              <a:gd name="connsiteY825" fmla="*/ 130655 h 166500"/>
              <a:gd name="connsiteX826" fmla="*/ 134968 w 165042"/>
              <a:gd name="connsiteY826" fmla="*/ 128853 h 166500"/>
              <a:gd name="connsiteX827" fmla="*/ 138139 w 165042"/>
              <a:gd name="connsiteY827" fmla="*/ 129363 h 166500"/>
              <a:gd name="connsiteX828" fmla="*/ 143047 w 165042"/>
              <a:gd name="connsiteY828" fmla="*/ 128056 h 166500"/>
              <a:gd name="connsiteX829" fmla="*/ 145572 w 165042"/>
              <a:gd name="connsiteY829" fmla="*/ 125910 h 166500"/>
              <a:gd name="connsiteX830" fmla="*/ 149605 w 165042"/>
              <a:gd name="connsiteY830" fmla="*/ 125516 h 166500"/>
              <a:gd name="connsiteX831" fmla="*/ 145656 w 165042"/>
              <a:gd name="connsiteY831" fmla="*/ 126929 h 166500"/>
              <a:gd name="connsiteX832" fmla="*/ 144534 w 165042"/>
              <a:gd name="connsiteY832" fmla="*/ 128291 h 166500"/>
              <a:gd name="connsiteX833" fmla="*/ 148450 w 165042"/>
              <a:gd name="connsiteY833" fmla="*/ 127679 h 166500"/>
              <a:gd name="connsiteX834" fmla="*/ 149247 w 165042"/>
              <a:gd name="connsiteY834" fmla="*/ 128114 h 166500"/>
              <a:gd name="connsiteX835" fmla="*/ 152347 w 165042"/>
              <a:gd name="connsiteY835" fmla="*/ 126329 h 166500"/>
              <a:gd name="connsiteX836" fmla="*/ 153738 w 165042"/>
              <a:gd name="connsiteY836" fmla="*/ 127376 h 166500"/>
              <a:gd name="connsiteX837" fmla="*/ 153826 w 165042"/>
              <a:gd name="connsiteY837" fmla="*/ 126273 h 166500"/>
              <a:gd name="connsiteX838" fmla="*/ 154448 w 165042"/>
              <a:gd name="connsiteY838" fmla="*/ 125624 h 166500"/>
              <a:gd name="connsiteX839" fmla="*/ 156274 w 165042"/>
              <a:gd name="connsiteY839" fmla="*/ 126860 h 166500"/>
              <a:gd name="connsiteX840" fmla="*/ 155894 w 165042"/>
              <a:gd name="connsiteY840" fmla="*/ 126197 h 166500"/>
              <a:gd name="connsiteX841" fmla="*/ 161155 w 165042"/>
              <a:gd name="connsiteY841" fmla="*/ 126091 h 166500"/>
              <a:gd name="connsiteX842" fmla="*/ 157136 w 165042"/>
              <a:gd name="connsiteY842" fmla="*/ 126735 h 166500"/>
              <a:gd name="connsiteX843" fmla="*/ 162052 w 165042"/>
              <a:gd name="connsiteY843" fmla="*/ 127529 h 166500"/>
              <a:gd name="connsiteX844" fmla="*/ 160731 w 165042"/>
              <a:gd name="connsiteY844" fmla="*/ 127936 h 166500"/>
              <a:gd name="connsiteX845" fmla="*/ 162122 w 165042"/>
              <a:gd name="connsiteY845" fmla="*/ 128890 h 166500"/>
              <a:gd name="connsiteX846" fmla="*/ 161418 w 165042"/>
              <a:gd name="connsiteY846" fmla="*/ 129423 h 166500"/>
              <a:gd name="connsiteX847" fmla="*/ 162266 w 165042"/>
              <a:gd name="connsiteY847" fmla="*/ 130369 h 166500"/>
              <a:gd name="connsiteX848" fmla="*/ 157603 w 165042"/>
              <a:gd name="connsiteY848" fmla="*/ 129386 h 166500"/>
              <a:gd name="connsiteX849" fmla="*/ 161951 w 165042"/>
              <a:gd name="connsiteY849" fmla="*/ 131847 h 166500"/>
              <a:gd name="connsiteX850" fmla="*/ 158633 w 165042"/>
              <a:gd name="connsiteY850" fmla="*/ 130768 h 166500"/>
              <a:gd name="connsiteX851" fmla="*/ 161497 w 165042"/>
              <a:gd name="connsiteY851" fmla="*/ 133692 h 166500"/>
              <a:gd name="connsiteX852" fmla="*/ 156858 w 165042"/>
              <a:gd name="connsiteY852" fmla="*/ 130333 h 166500"/>
              <a:gd name="connsiteX853" fmla="*/ 156459 w 165042"/>
              <a:gd name="connsiteY853" fmla="*/ 131445 h 166500"/>
              <a:gd name="connsiteX854" fmla="*/ 156644 w 165042"/>
              <a:gd name="connsiteY854" fmla="*/ 131649 h 166500"/>
              <a:gd name="connsiteX855" fmla="*/ 158201 w 165042"/>
              <a:gd name="connsiteY855" fmla="*/ 135171 h 166500"/>
              <a:gd name="connsiteX856" fmla="*/ 155073 w 165042"/>
              <a:gd name="connsiteY856" fmla="*/ 129752 h 166500"/>
              <a:gd name="connsiteX857" fmla="*/ 155100 w 165042"/>
              <a:gd name="connsiteY857" fmla="*/ 130660 h 166500"/>
              <a:gd name="connsiteX858" fmla="*/ 154285 w 165042"/>
              <a:gd name="connsiteY858" fmla="*/ 130665 h 166500"/>
              <a:gd name="connsiteX859" fmla="*/ 154247 w 165042"/>
              <a:gd name="connsiteY859" fmla="*/ 129603 h 166500"/>
              <a:gd name="connsiteX860" fmla="*/ 154299 w 165042"/>
              <a:gd name="connsiteY860" fmla="*/ 131698 h 166500"/>
              <a:gd name="connsiteX861" fmla="*/ 152894 w 165042"/>
              <a:gd name="connsiteY861" fmla="*/ 132519 h 166500"/>
              <a:gd name="connsiteX862" fmla="*/ 154571 w 165042"/>
              <a:gd name="connsiteY862" fmla="*/ 132546 h 166500"/>
              <a:gd name="connsiteX863" fmla="*/ 154720 w 165042"/>
              <a:gd name="connsiteY863" fmla="*/ 135114 h 166500"/>
              <a:gd name="connsiteX864" fmla="*/ 150214 w 165042"/>
              <a:gd name="connsiteY864" fmla="*/ 134554 h 166500"/>
              <a:gd name="connsiteX865" fmla="*/ 154960 w 165042"/>
              <a:gd name="connsiteY865" fmla="*/ 136445 h 166500"/>
              <a:gd name="connsiteX866" fmla="*/ 151910 w 165042"/>
              <a:gd name="connsiteY866" fmla="*/ 136329 h 166500"/>
              <a:gd name="connsiteX867" fmla="*/ 154770 w 165042"/>
              <a:gd name="connsiteY867" fmla="*/ 138150 h 166500"/>
              <a:gd name="connsiteX868" fmla="*/ 153204 w 165042"/>
              <a:gd name="connsiteY868" fmla="*/ 138117 h 166500"/>
              <a:gd name="connsiteX869" fmla="*/ 154590 w 165042"/>
              <a:gd name="connsiteY869" fmla="*/ 139604 h 166500"/>
              <a:gd name="connsiteX870" fmla="*/ 152096 w 165042"/>
              <a:gd name="connsiteY870" fmla="*/ 138849 h 166500"/>
              <a:gd name="connsiteX871" fmla="*/ 153473 w 165042"/>
              <a:gd name="connsiteY871" fmla="*/ 141278 h 166500"/>
              <a:gd name="connsiteX872" fmla="*/ 151280 w 165042"/>
              <a:gd name="connsiteY872" fmla="*/ 139985 h 166500"/>
              <a:gd name="connsiteX873" fmla="*/ 152383 w 165042"/>
              <a:gd name="connsiteY873" fmla="*/ 141931 h 166500"/>
              <a:gd name="connsiteX874" fmla="*/ 148930 w 165042"/>
              <a:gd name="connsiteY874" fmla="*/ 138830 h 166500"/>
              <a:gd name="connsiteX875" fmla="*/ 148633 w 165042"/>
              <a:gd name="connsiteY875" fmla="*/ 138477 h 166500"/>
              <a:gd name="connsiteX876" fmla="*/ 148304 w 165042"/>
              <a:gd name="connsiteY876" fmla="*/ 138486 h 166500"/>
              <a:gd name="connsiteX877" fmla="*/ 146692 w 165042"/>
              <a:gd name="connsiteY877" fmla="*/ 136187 h 166500"/>
              <a:gd name="connsiteX878" fmla="*/ 147902 w 165042"/>
              <a:gd name="connsiteY878" fmla="*/ 138092 h 166500"/>
              <a:gd name="connsiteX879" fmla="*/ 147533 w 165042"/>
              <a:gd name="connsiteY879" fmla="*/ 139745 h 166500"/>
              <a:gd name="connsiteX880" fmla="*/ 147736 w 165042"/>
              <a:gd name="connsiteY880" fmla="*/ 139347 h 166500"/>
              <a:gd name="connsiteX881" fmla="*/ 148877 w 165042"/>
              <a:gd name="connsiteY881" fmla="*/ 143315 h 166500"/>
              <a:gd name="connsiteX882" fmla="*/ 147436 w 165042"/>
              <a:gd name="connsiteY882" fmla="*/ 139940 h 166500"/>
              <a:gd name="connsiteX883" fmla="*/ 147158 w 165042"/>
              <a:gd name="connsiteY883" fmla="*/ 139843 h 166500"/>
              <a:gd name="connsiteX884" fmla="*/ 146514 w 165042"/>
              <a:gd name="connsiteY884" fmla="*/ 138921 h 166500"/>
              <a:gd name="connsiteX885" fmla="*/ 147436 w 165042"/>
              <a:gd name="connsiteY885" fmla="*/ 142679 h 166500"/>
              <a:gd name="connsiteX886" fmla="*/ 146903 w 165042"/>
              <a:gd name="connsiteY886" fmla="*/ 143111 h 166500"/>
              <a:gd name="connsiteX887" fmla="*/ 145740 w 165042"/>
              <a:gd name="connsiteY887" fmla="*/ 138852 h 166500"/>
              <a:gd name="connsiteX888" fmla="*/ 145781 w 165042"/>
              <a:gd name="connsiteY888" fmla="*/ 136137 h 166500"/>
              <a:gd name="connsiteX889" fmla="*/ 144770 w 165042"/>
              <a:gd name="connsiteY889" fmla="*/ 134868 h 166500"/>
              <a:gd name="connsiteX890" fmla="*/ 145327 w 165042"/>
              <a:gd name="connsiteY890" fmla="*/ 142241 h 166500"/>
              <a:gd name="connsiteX891" fmla="*/ 141337 w 165042"/>
              <a:gd name="connsiteY891" fmla="*/ 139464 h 166500"/>
              <a:gd name="connsiteX892" fmla="*/ 144808 w 165042"/>
              <a:gd name="connsiteY892" fmla="*/ 143339 h 166500"/>
              <a:gd name="connsiteX893" fmla="*/ 141707 w 165042"/>
              <a:gd name="connsiteY893" fmla="*/ 141114 h 166500"/>
              <a:gd name="connsiteX894" fmla="*/ 141527 w 165042"/>
              <a:gd name="connsiteY894" fmla="*/ 141016 h 166500"/>
              <a:gd name="connsiteX895" fmla="*/ 141707 w 165042"/>
              <a:gd name="connsiteY895" fmla="*/ 141114 h 166500"/>
              <a:gd name="connsiteX896" fmla="*/ 144071 w 165042"/>
              <a:gd name="connsiteY896" fmla="*/ 144989 h 166500"/>
              <a:gd name="connsiteX897" fmla="*/ 140929 w 165042"/>
              <a:gd name="connsiteY897" fmla="*/ 141722 h 166500"/>
              <a:gd name="connsiteX898" fmla="*/ 143131 w 165042"/>
              <a:gd name="connsiteY898" fmla="*/ 146018 h 166500"/>
              <a:gd name="connsiteX899" fmla="*/ 141832 w 165042"/>
              <a:gd name="connsiteY899" fmla="*/ 147111 h 166500"/>
              <a:gd name="connsiteX900" fmla="*/ 140289 w 165042"/>
              <a:gd name="connsiteY900" fmla="*/ 144554 h 166500"/>
              <a:gd name="connsiteX901" fmla="*/ 141944 w 165042"/>
              <a:gd name="connsiteY901" fmla="*/ 146342 h 166500"/>
              <a:gd name="connsiteX902" fmla="*/ 142439 w 165042"/>
              <a:gd name="connsiteY902" fmla="*/ 145535 h 166500"/>
              <a:gd name="connsiteX903" fmla="*/ 140808 w 165042"/>
              <a:gd name="connsiteY903" fmla="*/ 143445 h 166500"/>
              <a:gd name="connsiteX904" fmla="*/ 140354 w 165042"/>
              <a:gd name="connsiteY904" fmla="*/ 142184 h 166500"/>
              <a:gd name="connsiteX905" fmla="*/ 140511 w 165042"/>
              <a:gd name="connsiteY905" fmla="*/ 143435 h 166500"/>
              <a:gd name="connsiteX906" fmla="*/ 139223 w 165042"/>
              <a:gd name="connsiteY906" fmla="*/ 143481 h 166500"/>
              <a:gd name="connsiteX907" fmla="*/ 138824 w 165042"/>
              <a:gd name="connsiteY907" fmla="*/ 142916 h 166500"/>
              <a:gd name="connsiteX908" fmla="*/ 138615 w 165042"/>
              <a:gd name="connsiteY908" fmla="*/ 143065 h 166500"/>
              <a:gd name="connsiteX909" fmla="*/ 137818 w 165042"/>
              <a:gd name="connsiteY909" fmla="*/ 143435 h 166500"/>
              <a:gd name="connsiteX910" fmla="*/ 137601 w 165042"/>
              <a:gd name="connsiteY910" fmla="*/ 140548 h 166500"/>
              <a:gd name="connsiteX911" fmla="*/ 137402 w 165042"/>
              <a:gd name="connsiteY911" fmla="*/ 140576 h 166500"/>
              <a:gd name="connsiteX912" fmla="*/ 137212 w 165042"/>
              <a:gd name="connsiteY912" fmla="*/ 142685 h 166500"/>
              <a:gd name="connsiteX913" fmla="*/ 136307 w 165042"/>
              <a:gd name="connsiteY913" fmla="*/ 141763 h 166500"/>
              <a:gd name="connsiteX914" fmla="*/ 136772 w 165042"/>
              <a:gd name="connsiteY914" fmla="*/ 143649 h 166500"/>
              <a:gd name="connsiteX915" fmla="*/ 136100 w 165042"/>
              <a:gd name="connsiteY915" fmla="*/ 143329 h 166500"/>
              <a:gd name="connsiteX916" fmla="*/ 135369 w 165042"/>
              <a:gd name="connsiteY916" fmla="*/ 146150 h 166500"/>
              <a:gd name="connsiteX917" fmla="*/ 134238 w 165042"/>
              <a:gd name="connsiteY917" fmla="*/ 146126 h 166500"/>
              <a:gd name="connsiteX918" fmla="*/ 135322 w 165042"/>
              <a:gd name="connsiteY918" fmla="*/ 142637 h 166500"/>
              <a:gd name="connsiteX919" fmla="*/ 133950 w 165042"/>
              <a:gd name="connsiteY919" fmla="*/ 145093 h 166500"/>
              <a:gd name="connsiteX920" fmla="*/ 132583 w 165042"/>
              <a:gd name="connsiteY920" fmla="*/ 143044 h 166500"/>
              <a:gd name="connsiteX921" fmla="*/ 133380 w 165042"/>
              <a:gd name="connsiteY921" fmla="*/ 141811 h 166500"/>
              <a:gd name="connsiteX922" fmla="*/ 132072 w 165042"/>
              <a:gd name="connsiteY922" fmla="*/ 142354 h 166500"/>
              <a:gd name="connsiteX923" fmla="*/ 130836 w 165042"/>
              <a:gd name="connsiteY923" fmla="*/ 140370 h 166500"/>
              <a:gd name="connsiteX924" fmla="*/ 132735 w 165042"/>
              <a:gd name="connsiteY924" fmla="*/ 142426 h 166500"/>
              <a:gd name="connsiteX925" fmla="*/ 132833 w 165042"/>
              <a:gd name="connsiteY925" fmla="*/ 145664 h 166500"/>
              <a:gd name="connsiteX926" fmla="*/ 131007 w 165042"/>
              <a:gd name="connsiteY926" fmla="*/ 146262 h 166500"/>
              <a:gd name="connsiteX927" fmla="*/ 131192 w 165042"/>
              <a:gd name="connsiteY927" fmla="*/ 146911 h 166500"/>
              <a:gd name="connsiteX928" fmla="*/ 130668 w 165042"/>
              <a:gd name="connsiteY928" fmla="*/ 146484 h 166500"/>
              <a:gd name="connsiteX929" fmla="*/ 131154 w 165042"/>
              <a:gd name="connsiteY929" fmla="*/ 147253 h 166500"/>
              <a:gd name="connsiteX930" fmla="*/ 130440 w 165042"/>
              <a:gd name="connsiteY930" fmla="*/ 147707 h 166500"/>
              <a:gd name="connsiteX931" fmla="*/ 136038 w 165042"/>
              <a:gd name="connsiteY931" fmla="*/ 147985 h 166500"/>
              <a:gd name="connsiteX932" fmla="*/ 131696 w 165042"/>
              <a:gd name="connsiteY932" fmla="*/ 148453 h 166500"/>
              <a:gd name="connsiteX933" fmla="*/ 136044 w 165042"/>
              <a:gd name="connsiteY933" fmla="*/ 150130 h 166500"/>
              <a:gd name="connsiteX934" fmla="*/ 132095 w 165042"/>
              <a:gd name="connsiteY934" fmla="*/ 149323 h 166500"/>
              <a:gd name="connsiteX935" fmla="*/ 135622 w 165042"/>
              <a:gd name="connsiteY935" fmla="*/ 151709 h 166500"/>
              <a:gd name="connsiteX936" fmla="*/ 132201 w 165042"/>
              <a:gd name="connsiteY936" fmla="*/ 150639 h 166500"/>
              <a:gd name="connsiteX937" fmla="*/ 134620 w 165042"/>
              <a:gd name="connsiteY937" fmla="*/ 153215 h 166500"/>
              <a:gd name="connsiteX938" fmla="*/ 131682 w 165042"/>
              <a:gd name="connsiteY938" fmla="*/ 151319 h 166500"/>
              <a:gd name="connsiteX939" fmla="*/ 133193 w 165042"/>
              <a:gd name="connsiteY939" fmla="*/ 153637 h 166500"/>
              <a:gd name="connsiteX940" fmla="*/ 130538 w 165042"/>
              <a:gd name="connsiteY940" fmla="*/ 154109 h 166500"/>
              <a:gd name="connsiteX941" fmla="*/ 125148 w 165042"/>
              <a:gd name="connsiteY941" fmla="*/ 152598 h 166500"/>
              <a:gd name="connsiteX942" fmla="*/ 131855 w 165042"/>
              <a:gd name="connsiteY942" fmla="*/ 155672 h 166500"/>
              <a:gd name="connsiteX943" fmla="*/ 127072 w 165042"/>
              <a:gd name="connsiteY943" fmla="*/ 154476 h 166500"/>
              <a:gd name="connsiteX944" fmla="*/ 131850 w 165042"/>
              <a:gd name="connsiteY944" fmla="*/ 157688 h 166500"/>
              <a:gd name="connsiteX945" fmla="*/ 128485 w 165042"/>
              <a:gd name="connsiteY945" fmla="*/ 156215 h 166500"/>
              <a:gd name="connsiteX946" fmla="*/ 131512 w 165042"/>
              <a:gd name="connsiteY946" fmla="*/ 159718 h 166500"/>
              <a:gd name="connsiteX947" fmla="*/ 126113 w 165042"/>
              <a:gd name="connsiteY947" fmla="*/ 155334 h 166500"/>
              <a:gd name="connsiteX948" fmla="*/ 128800 w 165042"/>
              <a:gd name="connsiteY948" fmla="*/ 158615 h 166500"/>
              <a:gd name="connsiteX949" fmla="*/ 130594 w 165042"/>
              <a:gd name="connsiteY949" fmla="*/ 161776 h 166500"/>
              <a:gd name="connsiteX950" fmla="*/ 127039 w 165042"/>
              <a:gd name="connsiteY950" fmla="*/ 157993 h 166500"/>
              <a:gd name="connsiteX951" fmla="*/ 129102 w 165042"/>
              <a:gd name="connsiteY951" fmla="*/ 162406 h 166500"/>
              <a:gd name="connsiteX952" fmla="*/ 126167 w 165042"/>
              <a:gd name="connsiteY952" fmla="*/ 158379 h 166500"/>
              <a:gd name="connsiteX953" fmla="*/ 127303 w 165042"/>
              <a:gd name="connsiteY953" fmla="*/ 162327 h 166500"/>
              <a:gd name="connsiteX954" fmla="*/ 126765 w 165042"/>
              <a:gd name="connsiteY954" fmla="*/ 163074 h 166500"/>
              <a:gd name="connsiteX955" fmla="*/ 124912 w 165042"/>
              <a:gd name="connsiteY955" fmla="*/ 157438 h 166500"/>
              <a:gd name="connsiteX956" fmla="*/ 125727 w 165042"/>
              <a:gd name="connsiteY956" fmla="*/ 163574 h 166500"/>
              <a:gd name="connsiteX957" fmla="*/ 124814 w 165042"/>
              <a:gd name="connsiteY957" fmla="*/ 162212 h 166500"/>
              <a:gd name="connsiteX958" fmla="*/ 124012 w 165042"/>
              <a:gd name="connsiteY958" fmla="*/ 156225 h 166500"/>
              <a:gd name="connsiteX959" fmla="*/ 124004 w 165042"/>
              <a:gd name="connsiteY959" fmla="*/ 160828 h 166500"/>
              <a:gd name="connsiteX960" fmla="*/ 123262 w 165042"/>
              <a:gd name="connsiteY960" fmla="*/ 162649 h 166500"/>
              <a:gd name="connsiteX961" fmla="*/ 122664 w 165042"/>
              <a:gd name="connsiteY961" fmla="*/ 153380 h 166500"/>
              <a:gd name="connsiteX962" fmla="*/ 121890 w 165042"/>
              <a:gd name="connsiteY962" fmla="*/ 155040 h 166500"/>
              <a:gd name="connsiteX963" fmla="*/ 121653 w 165042"/>
              <a:gd name="connsiteY963" fmla="*/ 154937 h 166500"/>
              <a:gd name="connsiteX964" fmla="*/ 121816 w 165042"/>
              <a:gd name="connsiteY964" fmla="*/ 155590 h 166500"/>
              <a:gd name="connsiteX965" fmla="*/ 120620 w 165042"/>
              <a:gd name="connsiteY965" fmla="*/ 157745 h 166500"/>
              <a:gd name="connsiteX966" fmla="*/ 122205 w 165042"/>
              <a:gd name="connsiteY966" fmla="*/ 155478 h 166500"/>
              <a:gd name="connsiteX967" fmla="*/ 121208 w 165042"/>
              <a:gd name="connsiteY967" fmla="*/ 161036 h 166500"/>
              <a:gd name="connsiteX968" fmla="*/ 121819 w 165042"/>
              <a:gd name="connsiteY968" fmla="*/ 161452 h 166500"/>
              <a:gd name="connsiteX969" fmla="*/ 122390 w 165042"/>
              <a:gd name="connsiteY969" fmla="*/ 156172 h 166500"/>
              <a:gd name="connsiteX970" fmla="*/ 122979 w 165042"/>
              <a:gd name="connsiteY970" fmla="*/ 155283 h 166500"/>
              <a:gd name="connsiteX971" fmla="*/ 121982 w 165042"/>
              <a:gd name="connsiteY971" fmla="*/ 162384 h 166500"/>
              <a:gd name="connsiteX972" fmla="*/ 119623 w 165042"/>
              <a:gd name="connsiteY972" fmla="*/ 161354 h 166500"/>
              <a:gd name="connsiteX973" fmla="*/ 121751 w 165042"/>
              <a:gd name="connsiteY973" fmla="*/ 163912 h 166500"/>
              <a:gd name="connsiteX974" fmla="*/ 119925 w 165042"/>
              <a:gd name="connsiteY974" fmla="*/ 162990 h 166500"/>
              <a:gd name="connsiteX975" fmla="*/ 120810 w 165042"/>
              <a:gd name="connsiteY975" fmla="*/ 164784 h 166500"/>
              <a:gd name="connsiteX976" fmla="*/ 118726 w 165042"/>
              <a:gd name="connsiteY976" fmla="*/ 163640 h 166500"/>
              <a:gd name="connsiteX977" fmla="*/ 119959 w 165042"/>
              <a:gd name="connsiteY977" fmla="*/ 166314 h 166500"/>
              <a:gd name="connsiteX978" fmla="*/ 116761 w 165042"/>
              <a:gd name="connsiteY978" fmla="*/ 163018 h 166500"/>
              <a:gd name="connsiteX979" fmla="*/ 118809 w 165042"/>
              <a:gd name="connsiteY979" fmla="*/ 167638 h 166500"/>
              <a:gd name="connsiteX980" fmla="*/ 116070 w 165042"/>
              <a:gd name="connsiteY980" fmla="*/ 163573 h 166500"/>
              <a:gd name="connsiteX981" fmla="*/ 116418 w 165042"/>
              <a:gd name="connsiteY981" fmla="*/ 165454 h 166500"/>
              <a:gd name="connsiteX982" fmla="*/ 115244 w 165042"/>
              <a:gd name="connsiteY982" fmla="*/ 164851 h 166500"/>
              <a:gd name="connsiteX983" fmla="*/ 115510 w 165042"/>
              <a:gd name="connsiteY983" fmla="*/ 165889 h 166500"/>
              <a:gd name="connsiteX984" fmla="*/ 115208 w 165042"/>
              <a:gd name="connsiteY984" fmla="*/ 168614 h 166500"/>
              <a:gd name="connsiteX985" fmla="*/ 114665 w 165042"/>
              <a:gd name="connsiteY985" fmla="*/ 163706 h 166500"/>
              <a:gd name="connsiteX986" fmla="*/ 115234 w 165042"/>
              <a:gd name="connsiteY986" fmla="*/ 164789 h 166500"/>
              <a:gd name="connsiteX987" fmla="*/ 114729 w 165042"/>
              <a:gd name="connsiteY987" fmla="*/ 161712 h 166500"/>
              <a:gd name="connsiteX988" fmla="*/ 114957 w 165042"/>
              <a:gd name="connsiteY988" fmla="*/ 163446 h 166500"/>
              <a:gd name="connsiteX989" fmla="*/ 113881 w 165042"/>
              <a:gd name="connsiteY989" fmla="*/ 163136 h 166500"/>
              <a:gd name="connsiteX990" fmla="*/ 113848 w 165042"/>
              <a:gd name="connsiteY990" fmla="*/ 162111 h 166500"/>
              <a:gd name="connsiteX991" fmla="*/ 113710 w 165042"/>
              <a:gd name="connsiteY991" fmla="*/ 163622 h 166500"/>
              <a:gd name="connsiteX992" fmla="*/ 113473 w 165042"/>
              <a:gd name="connsiteY992" fmla="*/ 163831 h 166500"/>
              <a:gd name="connsiteX993" fmla="*/ 111767 w 165042"/>
              <a:gd name="connsiteY993" fmla="*/ 168142 h 166500"/>
              <a:gd name="connsiteX994" fmla="*/ 112563 w 165042"/>
              <a:gd name="connsiteY994" fmla="*/ 162630 h 166500"/>
              <a:gd name="connsiteX995" fmla="*/ 110636 w 165042"/>
              <a:gd name="connsiteY995" fmla="*/ 167359 h 166500"/>
              <a:gd name="connsiteX996" fmla="*/ 110025 w 165042"/>
              <a:gd name="connsiteY996" fmla="*/ 164907 h 166500"/>
              <a:gd name="connsiteX997" fmla="*/ 109983 w 165042"/>
              <a:gd name="connsiteY997" fmla="*/ 166812 h 166500"/>
              <a:gd name="connsiteX998" fmla="*/ 107350 w 165042"/>
              <a:gd name="connsiteY998" fmla="*/ 163067 h 166500"/>
              <a:gd name="connsiteX999" fmla="*/ 107374 w 165042"/>
              <a:gd name="connsiteY999" fmla="*/ 168397 h 166500"/>
              <a:gd name="connsiteX1000" fmla="*/ 106499 w 165042"/>
              <a:gd name="connsiteY1000" fmla="*/ 167020 h 166500"/>
              <a:gd name="connsiteX1001" fmla="*/ 106382 w 165042"/>
              <a:gd name="connsiteY1001" fmla="*/ 166992 h 166500"/>
              <a:gd name="connsiteX1002" fmla="*/ 106244 w 165042"/>
              <a:gd name="connsiteY1002" fmla="*/ 169101 h 166500"/>
              <a:gd name="connsiteX1003" fmla="*/ 105057 w 165042"/>
              <a:gd name="connsiteY1003" fmla="*/ 163956 h 166500"/>
              <a:gd name="connsiteX1004" fmla="*/ 104890 w 165042"/>
              <a:gd name="connsiteY1004" fmla="*/ 168244 h 166500"/>
              <a:gd name="connsiteX1005" fmla="*/ 103958 w 165042"/>
              <a:gd name="connsiteY1005" fmla="*/ 169353 h 166500"/>
              <a:gd name="connsiteX1006" fmla="*/ 104219 w 165042"/>
              <a:gd name="connsiteY1006" fmla="*/ 164844 h 166500"/>
              <a:gd name="connsiteX1007" fmla="*/ 102430 w 165042"/>
              <a:gd name="connsiteY1007" fmla="*/ 169339 h 166500"/>
              <a:gd name="connsiteX1008" fmla="*/ 104256 w 165042"/>
              <a:gd name="connsiteY1008" fmla="*/ 161789 h 166500"/>
              <a:gd name="connsiteX1009" fmla="*/ 103936 w 165042"/>
              <a:gd name="connsiteY1009" fmla="*/ 162689 h 166500"/>
              <a:gd name="connsiteX1010" fmla="*/ 101803 w 165042"/>
              <a:gd name="connsiteY1010" fmla="*/ 168056 h 166500"/>
              <a:gd name="connsiteX1011" fmla="*/ 100988 w 165042"/>
              <a:gd name="connsiteY1011" fmla="*/ 168556 h 166500"/>
              <a:gd name="connsiteX1012" fmla="*/ 102458 w 165042"/>
              <a:gd name="connsiteY1012" fmla="*/ 164001 h 166500"/>
              <a:gd name="connsiteX1013" fmla="*/ 99797 w 165042"/>
              <a:gd name="connsiteY1013" fmla="*/ 167816 h 166500"/>
              <a:gd name="connsiteX1014" fmla="*/ 101892 w 165042"/>
              <a:gd name="connsiteY1014" fmla="*/ 163321 h 166500"/>
              <a:gd name="connsiteX1015" fmla="*/ 100854 w 165042"/>
              <a:gd name="connsiteY1015" fmla="*/ 162672 h 166500"/>
              <a:gd name="connsiteX1016" fmla="*/ 101444 w 165042"/>
              <a:gd name="connsiteY1016" fmla="*/ 163590 h 166500"/>
              <a:gd name="connsiteX1017" fmla="*/ 100118 w 165042"/>
              <a:gd name="connsiteY1017" fmla="*/ 163473 h 166500"/>
              <a:gd name="connsiteX1018" fmla="*/ 101036 w 165042"/>
              <a:gd name="connsiteY1018" fmla="*/ 163922 h 166500"/>
              <a:gd name="connsiteX1019" fmla="*/ 100239 w 165042"/>
              <a:gd name="connsiteY1019" fmla="*/ 165354 h 166500"/>
              <a:gd name="connsiteX1020" fmla="*/ 98728 w 165042"/>
              <a:gd name="connsiteY1020" fmla="*/ 166137 h 166500"/>
              <a:gd name="connsiteX1021" fmla="*/ 97788 w 165042"/>
              <a:gd name="connsiteY1021" fmla="*/ 163338 h 166500"/>
              <a:gd name="connsiteX1022" fmla="*/ 98344 w 165042"/>
              <a:gd name="connsiteY1022" fmla="*/ 166578 h 166500"/>
              <a:gd name="connsiteX1023" fmla="*/ 96857 w 165042"/>
              <a:gd name="connsiteY1023" fmla="*/ 162920 h 166500"/>
              <a:gd name="connsiteX1024" fmla="*/ 95977 w 165042"/>
              <a:gd name="connsiteY1024" fmla="*/ 162290 h 166500"/>
              <a:gd name="connsiteX1025" fmla="*/ 95624 w 165042"/>
              <a:gd name="connsiteY1025" fmla="*/ 168171 h 166500"/>
              <a:gd name="connsiteX1026" fmla="*/ 95072 w 165042"/>
              <a:gd name="connsiteY1026" fmla="*/ 167739 h 166500"/>
              <a:gd name="connsiteX1027" fmla="*/ 94956 w 165042"/>
              <a:gd name="connsiteY1027" fmla="*/ 162553 h 166500"/>
              <a:gd name="connsiteX1028" fmla="*/ 93431 w 165042"/>
              <a:gd name="connsiteY1028" fmla="*/ 168412 h 166500"/>
              <a:gd name="connsiteX1029" fmla="*/ 94140 w 165042"/>
              <a:gd name="connsiteY1029" fmla="*/ 162586 h 166500"/>
              <a:gd name="connsiteX1030" fmla="*/ 93779 w 165042"/>
              <a:gd name="connsiteY1030" fmla="*/ 163569 h 166500"/>
              <a:gd name="connsiteX1031" fmla="*/ 92431 w 165042"/>
              <a:gd name="connsiteY1031" fmla="*/ 163393 h 166500"/>
              <a:gd name="connsiteX1032" fmla="*/ 92045 w 165042"/>
              <a:gd name="connsiteY1032" fmla="*/ 161102 h 166500"/>
              <a:gd name="connsiteX1033" fmla="*/ 92314 w 165042"/>
              <a:gd name="connsiteY1033" fmla="*/ 162483 h 166500"/>
              <a:gd name="connsiteX1034" fmla="*/ 91730 w 165042"/>
              <a:gd name="connsiteY1034" fmla="*/ 161752 h 166500"/>
              <a:gd name="connsiteX1035" fmla="*/ 92013 w 165042"/>
              <a:gd name="connsiteY1035" fmla="*/ 163396 h 166500"/>
              <a:gd name="connsiteX1036" fmla="*/ 88972 w 165042"/>
              <a:gd name="connsiteY1036" fmla="*/ 166584 h 166500"/>
              <a:gd name="connsiteX1037" fmla="*/ 90339 w 165042"/>
              <a:gd name="connsiteY1037" fmla="*/ 163948 h 166500"/>
              <a:gd name="connsiteX1038" fmla="*/ 88730 w 165042"/>
              <a:gd name="connsiteY1038" fmla="*/ 165209 h 166500"/>
              <a:gd name="connsiteX1039" fmla="*/ 87798 w 165042"/>
              <a:gd name="connsiteY1039" fmla="*/ 164537 h 166500"/>
              <a:gd name="connsiteX1040" fmla="*/ 88513 w 165042"/>
              <a:gd name="connsiteY1040" fmla="*/ 164162 h 166500"/>
              <a:gd name="connsiteX1041" fmla="*/ 87790 w 165042"/>
              <a:gd name="connsiteY1041" fmla="*/ 163667 h 166500"/>
              <a:gd name="connsiteX1042" fmla="*/ 87785 w 165042"/>
              <a:gd name="connsiteY1042" fmla="*/ 165956 h 166500"/>
              <a:gd name="connsiteX1043" fmla="*/ 85983 w 165042"/>
              <a:gd name="connsiteY1043" fmla="*/ 161159 h 166500"/>
              <a:gd name="connsiteX1044" fmla="*/ 86219 w 165042"/>
              <a:gd name="connsiteY1044" fmla="*/ 165635 h 166500"/>
              <a:gd name="connsiteX1045" fmla="*/ 85116 w 165042"/>
              <a:gd name="connsiteY1045" fmla="*/ 160667 h 166500"/>
              <a:gd name="connsiteX1046" fmla="*/ 84189 w 165042"/>
              <a:gd name="connsiteY1046" fmla="*/ 165844 h 166500"/>
              <a:gd name="connsiteX1047" fmla="*/ 83735 w 165042"/>
              <a:gd name="connsiteY1047" fmla="*/ 158526 h 166500"/>
              <a:gd name="connsiteX1048" fmla="*/ 83439 w 165042"/>
              <a:gd name="connsiteY1048" fmla="*/ 159333 h 166500"/>
              <a:gd name="connsiteX1049" fmla="*/ 83077 w 165042"/>
              <a:gd name="connsiteY1049" fmla="*/ 160760 h 166500"/>
              <a:gd name="connsiteX1050" fmla="*/ 83624 w 165042"/>
              <a:gd name="connsiteY1050" fmla="*/ 159991 h 166500"/>
              <a:gd name="connsiteX1051" fmla="*/ 84110 w 165042"/>
              <a:gd name="connsiteY1051" fmla="*/ 159925 h 166500"/>
              <a:gd name="connsiteX1052" fmla="*/ 82762 w 165042"/>
              <a:gd name="connsiteY1052" fmla="*/ 165144 h 166500"/>
              <a:gd name="connsiteX1053" fmla="*/ 82675 w 165042"/>
              <a:gd name="connsiteY1053" fmla="*/ 162687 h 166500"/>
              <a:gd name="connsiteX1054" fmla="*/ 81984 w 165042"/>
              <a:gd name="connsiteY1054" fmla="*/ 164804 h 166500"/>
              <a:gd name="connsiteX1055" fmla="*/ 78041 w 165042"/>
              <a:gd name="connsiteY1055" fmla="*/ 161388 h 166500"/>
              <a:gd name="connsiteX1056" fmla="*/ 80552 w 165042"/>
              <a:gd name="connsiteY1056" fmla="*/ 165908 h 166500"/>
              <a:gd name="connsiteX1057" fmla="*/ 78378 w 165042"/>
              <a:gd name="connsiteY1057" fmla="*/ 163489 h 166500"/>
              <a:gd name="connsiteX1058" fmla="*/ 79755 w 165042"/>
              <a:gd name="connsiteY1058" fmla="*/ 166451 h 166500"/>
              <a:gd name="connsiteX1059" fmla="*/ 77076 w 165042"/>
              <a:gd name="connsiteY1059" fmla="*/ 163021 h 166500"/>
              <a:gd name="connsiteX1060" fmla="*/ 78378 w 165042"/>
              <a:gd name="connsiteY1060" fmla="*/ 167999 h 166500"/>
              <a:gd name="connsiteX1061" fmla="*/ 76625 w 165042"/>
              <a:gd name="connsiteY1061" fmla="*/ 164746 h 166500"/>
              <a:gd name="connsiteX1062" fmla="*/ 76889 w 165042"/>
              <a:gd name="connsiteY1062" fmla="*/ 168681 h 166500"/>
              <a:gd name="connsiteX1063" fmla="*/ 75498 w 165042"/>
              <a:gd name="connsiteY1063" fmla="*/ 163903 h 166500"/>
              <a:gd name="connsiteX1064" fmla="*/ 75137 w 165042"/>
              <a:gd name="connsiteY1064" fmla="*/ 169164 h 166500"/>
              <a:gd name="connsiteX1065" fmla="*/ 74590 w 165042"/>
              <a:gd name="connsiteY1065" fmla="*/ 163900 h 166500"/>
              <a:gd name="connsiteX1066" fmla="*/ 72913 w 165042"/>
              <a:gd name="connsiteY1066" fmla="*/ 168441 h 166500"/>
              <a:gd name="connsiteX1067" fmla="*/ 73799 w 165042"/>
              <a:gd name="connsiteY1067" fmla="*/ 163566 h 166500"/>
              <a:gd name="connsiteX1068" fmla="*/ 71495 w 165042"/>
              <a:gd name="connsiteY1068" fmla="*/ 167417 h 166500"/>
              <a:gd name="connsiteX1069" fmla="*/ 72389 w 165042"/>
              <a:gd name="connsiteY1069" fmla="*/ 163903 h 166500"/>
              <a:gd name="connsiteX1070" fmla="*/ 70122 w 165042"/>
              <a:gd name="connsiteY1070" fmla="*/ 166452 h 166500"/>
              <a:gd name="connsiteX1071" fmla="*/ 72000 w 165042"/>
              <a:gd name="connsiteY1071" fmla="*/ 162637 h 166500"/>
              <a:gd name="connsiteX1072" fmla="*/ 69554 w 165042"/>
              <a:gd name="connsiteY1072" fmla="*/ 165103 h 166500"/>
              <a:gd name="connsiteX1073" fmla="*/ 66198 w 165042"/>
              <a:gd name="connsiteY1073" fmla="*/ 160051 h 166500"/>
              <a:gd name="connsiteX1074" fmla="*/ 65864 w 165042"/>
              <a:gd name="connsiteY1074" fmla="*/ 160282 h 166500"/>
              <a:gd name="connsiteX1075" fmla="*/ 65614 w 165042"/>
              <a:gd name="connsiteY1075" fmla="*/ 160491 h 166500"/>
              <a:gd name="connsiteX1076" fmla="*/ 67138 w 165042"/>
              <a:gd name="connsiteY1076" fmla="*/ 166888 h 166500"/>
              <a:gd name="connsiteX1077" fmla="*/ 65192 w 165042"/>
              <a:gd name="connsiteY1077" fmla="*/ 162368 h 166500"/>
              <a:gd name="connsiteX1078" fmla="*/ 65021 w 165042"/>
              <a:gd name="connsiteY1078" fmla="*/ 162156 h 166500"/>
              <a:gd name="connsiteX1079" fmla="*/ 64687 w 165042"/>
              <a:gd name="connsiteY1079" fmla="*/ 161202 h 166500"/>
              <a:gd name="connsiteX1080" fmla="*/ 64186 w 165042"/>
              <a:gd name="connsiteY1080" fmla="*/ 165411 h 166500"/>
              <a:gd name="connsiteX1081" fmla="*/ 63352 w 165042"/>
              <a:gd name="connsiteY1081" fmla="*/ 167775 h 166500"/>
              <a:gd name="connsiteX1082" fmla="*/ 63347 w 165042"/>
              <a:gd name="connsiteY1082" fmla="*/ 161712 h 166500"/>
              <a:gd name="connsiteX1083" fmla="*/ 61828 w 165042"/>
              <a:gd name="connsiteY1083" fmla="*/ 168131 h 166500"/>
              <a:gd name="connsiteX1084" fmla="*/ 61882 w 165042"/>
              <a:gd name="connsiteY1084" fmla="*/ 165759 h 166500"/>
              <a:gd name="connsiteX1085" fmla="*/ 61260 w 165042"/>
              <a:gd name="connsiteY1085" fmla="*/ 166065 h 166500"/>
              <a:gd name="connsiteX1086" fmla="*/ 60046 w 165042"/>
              <a:gd name="connsiteY1086" fmla="*/ 167864 h 166500"/>
              <a:gd name="connsiteX1087" fmla="*/ 61380 w 165042"/>
              <a:gd name="connsiteY1087" fmla="*/ 163568 h 166500"/>
              <a:gd name="connsiteX1088" fmla="*/ 62136 w 165042"/>
              <a:gd name="connsiteY1088" fmla="*/ 165921 h 166500"/>
              <a:gd name="connsiteX1089" fmla="*/ 62497 w 165042"/>
              <a:gd name="connsiteY1089" fmla="*/ 162214 h 166500"/>
              <a:gd name="connsiteX1090" fmla="*/ 62163 w 165042"/>
              <a:gd name="connsiteY1090" fmla="*/ 163929 h 166500"/>
              <a:gd name="connsiteX1091" fmla="*/ 61511 w 165042"/>
              <a:gd name="connsiteY1091" fmla="*/ 163100 h 166500"/>
              <a:gd name="connsiteX1092" fmla="*/ 58595 w 165042"/>
              <a:gd name="connsiteY1092" fmla="*/ 166821 h 166500"/>
              <a:gd name="connsiteX1093" fmla="*/ 60157 w 165042"/>
              <a:gd name="connsiteY1093" fmla="*/ 163573 h 166500"/>
              <a:gd name="connsiteX1094" fmla="*/ 61923 w 165042"/>
              <a:gd name="connsiteY1094" fmla="*/ 161469 h 166500"/>
              <a:gd name="connsiteX1095" fmla="*/ 60747 w 165042"/>
              <a:gd name="connsiteY1095" fmla="*/ 161344 h 166500"/>
              <a:gd name="connsiteX1096" fmla="*/ 59486 w 165042"/>
              <a:gd name="connsiteY1096" fmla="*/ 161154 h 166500"/>
              <a:gd name="connsiteX1097" fmla="*/ 58627 w 165042"/>
              <a:gd name="connsiteY1097" fmla="*/ 160376 h 166500"/>
              <a:gd name="connsiteX1098" fmla="*/ 60185 w 165042"/>
              <a:gd name="connsiteY1098" fmla="*/ 159680 h 166500"/>
              <a:gd name="connsiteX1099" fmla="*/ 59517 w 165042"/>
              <a:gd name="connsiteY1099" fmla="*/ 157099 h 166500"/>
              <a:gd name="connsiteX1100" fmla="*/ 59856 w 165042"/>
              <a:gd name="connsiteY1100" fmla="*/ 158735 h 166500"/>
              <a:gd name="connsiteX1101" fmla="*/ 60027 w 165042"/>
              <a:gd name="connsiteY1101" fmla="*/ 159597 h 166500"/>
              <a:gd name="connsiteX1102" fmla="*/ 55581 w 165042"/>
              <a:gd name="connsiteY1102" fmla="*/ 161687 h 166500"/>
              <a:gd name="connsiteX1103" fmla="*/ 55165 w 165042"/>
              <a:gd name="connsiteY1103" fmla="*/ 157191 h 166500"/>
              <a:gd name="connsiteX1104" fmla="*/ 54929 w 165042"/>
              <a:gd name="connsiteY1104" fmla="*/ 157238 h 166500"/>
              <a:gd name="connsiteX1105" fmla="*/ 53630 w 165042"/>
              <a:gd name="connsiteY1105" fmla="*/ 161352 h 166500"/>
              <a:gd name="connsiteX1106" fmla="*/ 53894 w 165042"/>
              <a:gd name="connsiteY1106" fmla="*/ 158020 h 166500"/>
              <a:gd name="connsiteX1107" fmla="*/ 52220 w 165042"/>
              <a:gd name="connsiteY1107" fmla="*/ 161330 h 166500"/>
              <a:gd name="connsiteX1108" fmla="*/ 53315 w 165042"/>
              <a:gd name="connsiteY1108" fmla="*/ 156640 h 166500"/>
              <a:gd name="connsiteX1109" fmla="*/ 50576 w 165042"/>
              <a:gd name="connsiteY1109" fmla="*/ 160982 h 166500"/>
              <a:gd name="connsiteX1110" fmla="*/ 51521 w 165042"/>
              <a:gd name="connsiteY1110" fmla="*/ 157969 h 166500"/>
              <a:gd name="connsiteX1111" fmla="*/ 48708 w 165042"/>
              <a:gd name="connsiteY1111" fmla="*/ 160657 h 166500"/>
              <a:gd name="connsiteX1112" fmla="*/ 51535 w 165042"/>
              <a:gd name="connsiteY1112" fmla="*/ 156268 h 166500"/>
              <a:gd name="connsiteX1113" fmla="*/ 47211 w 165042"/>
              <a:gd name="connsiteY1113" fmla="*/ 159518 h 166500"/>
              <a:gd name="connsiteX1114" fmla="*/ 50339 w 165042"/>
              <a:gd name="connsiteY1114" fmla="*/ 156181 h 166500"/>
              <a:gd name="connsiteX1115" fmla="*/ 46260 w 165042"/>
              <a:gd name="connsiteY1115" fmla="*/ 157775 h 166500"/>
              <a:gd name="connsiteX1116" fmla="*/ 50233 w 165042"/>
              <a:gd name="connsiteY1116" fmla="*/ 155319 h 166500"/>
              <a:gd name="connsiteX1117" fmla="*/ 45613 w 165042"/>
              <a:gd name="connsiteY1117" fmla="*/ 156283 h 166500"/>
              <a:gd name="connsiteX1118" fmla="*/ 50980 w 165042"/>
              <a:gd name="connsiteY1118" fmla="*/ 154198 h 166500"/>
              <a:gd name="connsiteX1119" fmla="*/ 49798 w 165042"/>
              <a:gd name="connsiteY1119" fmla="*/ 153625 h 166500"/>
              <a:gd name="connsiteX1120" fmla="*/ 46349 w 165042"/>
              <a:gd name="connsiteY1120" fmla="*/ 152818 h 166500"/>
              <a:gd name="connsiteX1121" fmla="*/ 50206 w 165042"/>
              <a:gd name="connsiteY1121" fmla="*/ 152734 h 166500"/>
              <a:gd name="connsiteX1122" fmla="*/ 46673 w 165042"/>
              <a:gd name="connsiteY1122" fmla="*/ 151774 h 166500"/>
              <a:gd name="connsiteX1123" fmla="*/ 49125 w 165042"/>
              <a:gd name="connsiteY1123" fmla="*/ 151983 h 166500"/>
              <a:gd name="connsiteX1124" fmla="*/ 47304 w 165042"/>
              <a:gd name="connsiteY1124" fmla="*/ 150908 h 166500"/>
              <a:gd name="connsiteX1125" fmla="*/ 51562 w 165042"/>
              <a:gd name="connsiteY1125" fmla="*/ 151459 h 166500"/>
              <a:gd name="connsiteX1126" fmla="*/ 47576 w 165042"/>
              <a:gd name="connsiteY1126" fmla="*/ 149921 h 166500"/>
              <a:gd name="connsiteX1127" fmla="*/ 42709 w 165042"/>
              <a:gd name="connsiteY1127" fmla="*/ 152163 h 166500"/>
              <a:gd name="connsiteX1128" fmla="*/ 41899 w 165042"/>
              <a:gd name="connsiteY1128" fmla="*/ 152321 h 166500"/>
              <a:gd name="connsiteX1129" fmla="*/ 43103 w 165042"/>
              <a:gd name="connsiteY1129" fmla="*/ 149614 h 166500"/>
              <a:gd name="connsiteX1130" fmla="*/ 45666 w 165042"/>
              <a:gd name="connsiteY1130" fmla="*/ 148734 h 166500"/>
              <a:gd name="connsiteX1131" fmla="*/ 46291 w 165042"/>
              <a:gd name="connsiteY1131" fmla="*/ 143214 h 166500"/>
              <a:gd name="connsiteX1132" fmla="*/ 45921 w 165042"/>
              <a:gd name="connsiteY1132" fmla="*/ 144559 h 166500"/>
              <a:gd name="connsiteX1133" fmla="*/ 45082 w 165042"/>
              <a:gd name="connsiteY1133" fmla="*/ 143229 h 166500"/>
              <a:gd name="connsiteX1134" fmla="*/ 45606 w 165042"/>
              <a:gd name="connsiteY1134" fmla="*/ 144327 h 166500"/>
              <a:gd name="connsiteX1135" fmla="*/ 44100 w 165042"/>
              <a:gd name="connsiteY1135" fmla="*/ 144444 h 166500"/>
              <a:gd name="connsiteX1136" fmla="*/ 44424 w 165042"/>
              <a:gd name="connsiteY1136" fmla="*/ 143132 h 166500"/>
              <a:gd name="connsiteX1137" fmla="*/ 43283 w 165042"/>
              <a:gd name="connsiteY1137" fmla="*/ 144985 h 166500"/>
              <a:gd name="connsiteX1138" fmla="*/ 41859 w 165042"/>
              <a:gd name="connsiteY1138" fmla="*/ 146260 h 166500"/>
              <a:gd name="connsiteX1139" fmla="*/ 42688 w 165042"/>
              <a:gd name="connsiteY1139" fmla="*/ 144257 h 166500"/>
              <a:gd name="connsiteX1140" fmla="*/ 40927 w 165042"/>
              <a:gd name="connsiteY1140" fmla="*/ 144966 h 166500"/>
              <a:gd name="connsiteX1141" fmla="*/ 40069 w 165042"/>
              <a:gd name="connsiteY1141" fmla="*/ 142255 h 166500"/>
              <a:gd name="connsiteX1142" fmla="*/ 39838 w 165042"/>
              <a:gd name="connsiteY1142" fmla="*/ 145503 h 166500"/>
              <a:gd name="connsiteX1143" fmla="*/ 39273 w 165042"/>
              <a:gd name="connsiteY1143" fmla="*/ 141739 h 166500"/>
              <a:gd name="connsiteX1144" fmla="*/ 40427 w 165042"/>
              <a:gd name="connsiteY1144" fmla="*/ 141521 h 166500"/>
              <a:gd name="connsiteX1145" fmla="*/ 38921 w 165042"/>
              <a:gd name="connsiteY1145" fmla="*/ 141633 h 166500"/>
              <a:gd name="connsiteX1146" fmla="*/ 39389 w 165042"/>
              <a:gd name="connsiteY1146" fmla="*/ 138736 h 166500"/>
              <a:gd name="connsiteX1147" fmla="*/ 38666 w 165042"/>
              <a:gd name="connsiteY1147" fmla="*/ 139051 h 166500"/>
              <a:gd name="connsiteX1148" fmla="*/ 38120 w 165042"/>
              <a:gd name="connsiteY1148" fmla="*/ 138546 h 166500"/>
              <a:gd name="connsiteX1149" fmla="*/ 38611 w 165042"/>
              <a:gd name="connsiteY1149" fmla="*/ 139992 h 166500"/>
              <a:gd name="connsiteX1150" fmla="*/ 38639 w 165042"/>
              <a:gd name="connsiteY1150" fmla="*/ 144579 h 166500"/>
              <a:gd name="connsiteX1151" fmla="*/ 37549 w 165042"/>
              <a:gd name="connsiteY1151" fmla="*/ 145001 h 166500"/>
              <a:gd name="connsiteX1152" fmla="*/ 37902 w 165042"/>
              <a:gd name="connsiteY1152" fmla="*/ 141136 h 166500"/>
              <a:gd name="connsiteX1153" fmla="*/ 36845 w 165042"/>
              <a:gd name="connsiteY1153" fmla="*/ 141511 h 166500"/>
              <a:gd name="connsiteX1154" fmla="*/ 34556 w 165042"/>
              <a:gd name="connsiteY1154" fmla="*/ 145970 h 166500"/>
              <a:gd name="connsiteX1155" fmla="*/ 36600 w 165042"/>
              <a:gd name="connsiteY1155" fmla="*/ 140320 h 166500"/>
              <a:gd name="connsiteX1156" fmla="*/ 32711 w 165042"/>
              <a:gd name="connsiteY1156" fmla="*/ 145117 h 166500"/>
              <a:gd name="connsiteX1157" fmla="*/ 34746 w 165042"/>
              <a:gd name="connsiteY1157" fmla="*/ 141381 h 166500"/>
              <a:gd name="connsiteX1158" fmla="*/ 31409 w 165042"/>
              <a:gd name="connsiteY1158" fmla="*/ 143865 h 166500"/>
              <a:gd name="connsiteX1159" fmla="*/ 33564 w 165042"/>
              <a:gd name="connsiteY1159" fmla="*/ 140982 h 166500"/>
              <a:gd name="connsiteX1160" fmla="*/ 34839 w 165042"/>
              <a:gd name="connsiteY1160" fmla="*/ 139968 h 166500"/>
              <a:gd name="connsiteX1161" fmla="*/ 30426 w 165042"/>
              <a:gd name="connsiteY1161" fmla="*/ 142525 h 166500"/>
              <a:gd name="connsiteX1162" fmla="*/ 31140 w 165042"/>
              <a:gd name="connsiteY1162" fmla="*/ 140514 h 166500"/>
              <a:gd name="connsiteX1163" fmla="*/ 29972 w 165042"/>
              <a:gd name="connsiteY1163" fmla="*/ 141413 h 166500"/>
              <a:gd name="connsiteX1164" fmla="*/ 30047 w 165042"/>
              <a:gd name="connsiteY1164" fmla="*/ 136877 h 166500"/>
              <a:gd name="connsiteX1165" fmla="*/ 28934 w 165042"/>
              <a:gd name="connsiteY1165" fmla="*/ 136903 h 166500"/>
              <a:gd name="connsiteX1166" fmla="*/ 26241 w 165042"/>
              <a:gd name="connsiteY1166" fmla="*/ 141384 h 166500"/>
              <a:gd name="connsiteX1167" fmla="*/ 26407 w 165042"/>
              <a:gd name="connsiteY1167" fmla="*/ 139928 h 166500"/>
              <a:gd name="connsiteX1168" fmla="*/ 24947 w 165042"/>
              <a:gd name="connsiteY1168" fmla="*/ 140572 h 166500"/>
              <a:gd name="connsiteX1169" fmla="*/ 25662 w 165042"/>
              <a:gd name="connsiteY1169" fmla="*/ 138811 h 166500"/>
              <a:gd name="connsiteX1170" fmla="*/ 23673 w 165042"/>
              <a:gd name="connsiteY1170" fmla="*/ 139700 h 166500"/>
              <a:gd name="connsiteX1171" fmla="*/ 25986 w 165042"/>
              <a:gd name="connsiteY1171" fmla="*/ 136966 h 166500"/>
              <a:gd name="connsiteX1172" fmla="*/ 25127 w 165042"/>
              <a:gd name="connsiteY1172" fmla="*/ 136540 h 166500"/>
              <a:gd name="connsiteX1173" fmla="*/ 24432 w 165042"/>
              <a:gd name="connsiteY1173" fmla="*/ 136140 h 166500"/>
              <a:gd name="connsiteX1174" fmla="*/ 25698 w 165042"/>
              <a:gd name="connsiteY1174" fmla="*/ 136271 h 166500"/>
              <a:gd name="connsiteX1175" fmla="*/ 24576 w 165042"/>
              <a:gd name="connsiteY1175" fmla="*/ 135784 h 166500"/>
              <a:gd name="connsiteX1176" fmla="*/ 25442 w 165042"/>
              <a:gd name="connsiteY1176" fmla="*/ 134825 h 166500"/>
              <a:gd name="connsiteX1177" fmla="*/ 23923 w 165042"/>
              <a:gd name="connsiteY1177" fmla="*/ 135428 h 166500"/>
              <a:gd name="connsiteX1178" fmla="*/ 21564 w 165042"/>
              <a:gd name="connsiteY1178" fmla="*/ 135673 h 166500"/>
              <a:gd name="connsiteX1179" fmla="*/ 25396 w 165042"/>
              <a:gd name="connsiteY1179" fmla="*/ 134241 h 166500"/>
              <a:gd name="connsiteX1180" fmla="*/ 25410 w 165042"/>
              <a:gd name="connsiteY1180" fmla="*/ 134037 h 166500"/>
              <a:gd name="connsiteX1181" fmla="*/ 21475 w 165042"/>
              <a:gd name="connsiteY1181" fmla="*/ 134134 h 166500"/>
              <a:gd name="connsiteX1182" fmla="*/ 26967 w 165042"/>
              <a:gd name="connsiteY1182" fmla="*/ 133292 h 166500"/>
              <a:gd name="connsiteX1183" fmla="*/ 22129 w 165042"/>
              <a:gd name="connsiteY1183" fmla="*/ 132313 h 166500"/>
              <a:gd name="connsiteX1184" fmla="*/ 23255 w 165042"/>
              <a:gd name="connsiteY1184" fmla="*/ 131947 h 166500"/>
              <a:gd name="connsiteX1185" fmla="*/ 22885 w 165042"/>
              <a:gd name="connsiteY1185" fmla="*/ 131121 h 166500"/>
              <a:gd name="connsiteX1186" fmla="*/ 24762 w 165042"/>
              <a:gd name="connsiteY1186" fmla="*/ 130982 h 166500"/>
              <a:gd name="connsiteX1187" fmla="*/ 22862 w 165042"/>
              <a:gd name="connsiteY1187" fmla="*/ 129884 h 166500"/>
              <a:gd name="connsiteX1188" fmla="*/ 18998 w 165042"/>
              <a:gd name="connsiteY1188" fmla="*/ 133620 h 166500"/>
              <a:gd name="connsiteX1189" fmla="*/ 18408 w 165042"/>
              <a:gd name="connsiteY1189" fmla="*/ 131488 h 166500"/>
              <a:gd name="connsiteX1190" fmla="*/ 24146 w 165042"/>
              <a:gd name="connsiteY1190" fmla="*/ 129416 h 166500"/>
              <a:gd name="connsiteX1191" fmla="*/ 32163 w 165042"/>
              <a:gd name="connsiteY1191" fmla="*/ 127822 h 166500"/>
              <a:gd name="connsiteX1192" fmla="*/ 33804 w 165042"/>
              <a:gd name="connsiteY1192" fmla="*/ 128711 h 166500"/>
              <a:gd name="connsiteX1193" fmla="*/ 32160 w 165042"/>
              <a:gd name="connsiteY1193" fmla="*/ 130653 h 166500"/>
              <a:gd name="connsiteX1194" fmla="*/ 34227 w 165042"/>
              <a:gd name="connsiteY1194" fmla="*/ 133194 h 166500"/>
              <a:gd name="connsiteX1195" fmla="*/ 39521 w 165042"/>
              <a:gd name="connsiteY1195" fmla="*/ 134191 h 166500"/>
              <a:gd name="connsiteX1196" fmla="*/ 38858 w 165042"/>
              <a:gd name="connsiteY1196" fmla="*/ 132235 h 166500"/>
              <a:gd name="connsiteX1197" fmla="*/ 36926 w 165042"/>
              <a:gd name="connsiteY1197" fmla="*/ 132169 h 166500"/>
              <a:gd name="connsiteX1198" fmla="*/ 35874 w 165042"/>
              <a:gd name="connsiteY1198" fmla="*/ 132457 h 166500"/>
              <a:gd name="connsiteX1199" fmla="*/ 35401 w 165042"/>
              <a:gd name="connsiteY1199" fmla="*/ 131781 h 166500"/>
              <a:gd name="connsiteX1200" fmla="*/ 33885 w 165042"/>
              <a:gd name="connsiteY1200" fmla="*/ 130710 h 166500"/>
              <a:gd name="connsiteX1201" fmla="*/ 39154 w 165042"/>
              <a:gd name="connsiteY1201" fmla="*/ 131512 h 166500"/>
              <a:gd name="connsiteX1202" fmla="*/ 39766 w 165042"/>
              <a:gd name="connsiteY1202" fmla="*/ 130251 h 166500"/>
              <a:gd name="connsiteX1203" fmla="*/ 36508 w 165042"/>
              <a:gd name="connsiteY1203" fmla="*/ 129569 h 166500"/>
              <a:gd name="connsiteX1204" fmla="*/ 38562 w 165042"/>
              <a:gd name="connsiteY1204" fmla="*/ 129596 h 166500"/>
              <a:gd name="connsiteX1205" fmla="*/ 36412 w 165042"/>
              <a:gd name="connsiteY1205" fmla="*/ 129115 h 166500"/>
              <a:gd name="connsiteX1206" fmla="*/ 35313 w 165042"/>
              <a:gd name="connsiteY1206" fmla="*/ 130131 h 166500"/>
              <a:gd name="connsiteX1207" fmla="*/ 34493 w 165042"/>
              <a:gd name="connsiteY1207" fmla="*/ 127957 h 166500"/>
              <a:gd name="connsiteX1208" fmla="*/ 35874 w 165042"/>
              <a:gd name="connsiteY1208" fmla="*/ 128217 h 166500"/>
              <a:gd name="connsiteX1209" fmla="*/ 31207 w 165042"/>
              <a:gd name="connsiteY1209" fmla="*/ 127234 h 166500"/>
              <a:gd name="connsiteX1210" fmla="*/ 30253 w 165042"/>
              <a:gd name="connsiteY1210" fmla="*/ 127799 h 166500"/>
              <a:gd name="connsiteX1211" fmla="*/ 27329 w 165042"/>
              <a:gd name="connsiteY1211" fmla="*/ 127720 h 166500"/>
              <a:gd name="connsiteX1212" fmla="*/ 27820 w 165042"/>
              <a:gd name="connsiteY1212" fmla="*/ 126451 h 166500"/>
              <a:gd name="connsiteX1213" fmla="*/ 23765 w 165042"/>
              <a:gd name="connsiteY1213" fmla="*/ 127011 h 166500"/>
              <a:gd name="connsiteX1214" fmla="*/ 27844 w 165042"/>
              <a:gd name="connsiteY1214" fmla="*/ 126028 h 166500"/>
              <a:gd name="connsiteX1215" fmla="*/ 29328 w 165042"/>
              <a:gd name="connsiteY1215" fmla="*/ 126083 h 166500"/>
              <a:gd name="connsiteX1216" fmla="*/ 30784 w 165042"/>
              <a:gd name="connsiteY1216" fmla="*/ 126403 h 166500"/>
              <a:gd name="connsiteX1217" fmla="*/ 40646 w 165042"/>
              <a:gd name="connsiteY1217" fmla="*/ 128669 h 166500"/>
              <a:gd name="connsiteX1218" fmla="*/ 46922 w 165042"/>
              <a:gd name="connsiteY1218" fmla="*/ 130556 h 166500"/>
              <a:gd name="connsiteX1219" fmla="*/ 48803 w 165042"/>
              <a:gd name="connsiteY1219" fmla="*/ 128330 h 166500"/>
              <a:gd name="connsiteX1220" fmla="*/ 47667 w 165042"/>
              <a:gd name="connsiteY1220" fmla="*/ 129629 h 166500"/>
              <a:gd name="connsiteX1221" fmla="*/ 46564 w 165042"/>
              <a:gd name="connsiteY1221" fmla="*/ 123215 h 166500"/>
              <a:gd name="connsiteX1222" fmla="*/ 46588 w 165042"/>
              <a:gd name="connsiteY1222" fmla="*/ 128368 h 166500"/>
              <a:gd name="connsiteX1223" fmla="*/ 45142 w 165042"/>
              <a:gd name="connsiteY1223" fmla="*/ 129828 h 166500"/>
              <a:gd name="connsiteX1224" fmla="*/ 45688 w 165042"/>
              <a:gd name="connsiteY1224" fmla="*/ 128933 h 166500"/>
              <a:gd name="connsiteX1225" fmla="*/ 46134 w 165042"/>
              <a:gd name="connsiteY1225" fmla="*/ 126533 h 166500"/>
              <a:gd name="connsiteX1226" fmla="*/ 44772 w 165042"/>
              <a:gd name="connsiteY1226" fmla="*/ 121440 h 166500"/>
              <a:gd name="connsiteX1227" fmla="*/ 43990 w 165042"/>
              <a:gd name="connsiteY1227" fmla="*/ 122213 h 166500"/>
              <a:gd name="connsiteX1228" fmla="*/ 44172 w 165042"/>
              <a:gd name="connsiteY1228" fmla="*/ 122228 h 166500"/>
              <a:gd name="connsiteX1229" fmla="*/ 43264 w 165042"/>
              <a:gd name="connsiteY1229" fmla="*/ 124286 h 166500"/>
              <a:gd name="connsiteX1230" fmla="*/ 44025 w 165042"/>
              <a:gd name="connsiteY1230" fmla="*/ 122891 h 166500"/>
              <a:gd name="connsiteX1231" fmla="*/ 42204 w 165042"/>
              <a:gd name="connsiteY1231" fmla="*/ 128402 h 166500"/>
              <a:gd name="connsiteX1232" fmla="*/ 41568 w 165042"/>
              <a:gd name="connsiteY1232" fmla="*/ 127183 h 166500"/>
              <a:gd name="connsiteX1233" fmla="*/ 40710 w 165042"/>
              <a:gd name="connsiteY1233" fmla="*/ 127335 h 166500"/>
              <a:gd name="connsiteX1234" fmla="*/ 42322 w 165042"/>
              <a:gd name="connsiteY1234" fmla="*/ 124674 h 166500"/>
              <a:gd name="connsiteX1235" fmla="*/ 40297 w 165042"/>
              <a:gd name="connsiteY1235" fmla="*/ 126482 h 166500"/>
              <a:gd name="connsiteX1236" fmla="*/ 40302 w 165042"/>
              <a:gd name="connsiteY1236" fmla="*/ 125231 h 166500"/>
              <a:gd name="connsiteX1237" fmla="*/ 38611 w 165042"/>
              <a:gd name="connsiteY1237" fmla="*/ 125278 h 166500"/>
              <a:gd name="connsiteX1238" fmla="*/ 37717 w 165042"/>
              <a:gd name="connsiteY1238" fmla="*/ 122742 h 166500"/>
              <a:gd name="connsiteX1239" fmla="*/ 38829 w 165042"/>
              <a:gd name="connsiteY1239" fmla="*/ 122454 h 166500"/>
              <a:gd name="connsiteX1240" fmla="*/ 37263 w 165042"/>
              <a:gd name="connsiteY1240" fmla="*/ 121041 h 166500"/>
              <a:gd name="connsiteX1241" fmla="*/ 36730 w 165042"/>
              <a:gd name="connsiteY1241" fmla="*/ 121305 h 166500"/>
              <a:gd name="connsiteX1242" fmla="*/ 37537 w 165042"/>
              <a:gd name="connsiteY1242" fmla="*/ 122881 h 166500"/>
              <a:gd name="connsiteX1243" fmla="*/ 35442 w 165042"/>
              <a:gd name="connsiteY1243" fmla="*/ 122014 h 166500"/>
              <a:gd name="connsiteX1244" fmla="*/ 34789 w 165042"/>
              <a:gd name="connsiteY1244" fmla="*/ 126658 h 166500"/>
              <a:gd name="connsiteX1245" fmla="*/ 34094 w 165042"/>
              <a:gd name="connsiteY1245" fmla="*/ 121810 h 166500"/>
              <a:gd name="connsiteX1246" fmla="*/ 33491 w 165042"/>
              <a:gd name="connsiteY1246" fmla="*/ 126588 h 166500"/>
              <a:gd name="connsiteX1247" fmla="*/ 33420 w 165042"/>
              <a:gd name="connsiteY1247" fmla="*/ 125147 h 166500"/>
              <a:gd name="connsiteX1248" fmla="*/ 32280 w 165042"/>
              <a:gd name="connsiteY1248" fmla="*/ 126033 h 166500"/>
              <a:gd name="connsiteX1249" fmla="*/ 33470 w 165042"/>
              <a:gd name="connsiteY1249" fmla="*/ 121704 h 166500"/>
              <a:gd name="connsiteX1250" fmla="*/ 30739 w 165042"/>
              <a:gd name="connsiteY1250" fmla="*/ 125212 h 166500"/>
              <a:gd name="connsiteX1251" fmla="*/ 31166 w 165042"/>
              <a:gd name="connsiteY1251" fmla="*/ 123794 h 166500"/>
              <a:gd name="connsiteX1252" fmla="*/ 29785 w 165042"/>
              <a:gd name="connsiteY1252" fmla="*/ 124155 h 166500"/>
              <a:gd name="connsiteX1253" fmla="*/ 30500 w 165042"/>
              <a:gd name="connsiteY1253" fmla="*/ 122639 h 166500"/>
              <a:gd name="connsiteX1254" fmla="*/ 28562 w 165042"/>
              <a:gd name="connsiteY1254" fmla="*/ 121987 h 166500"/>
              <a:gd name="connsiteX1255" fmla="*/ 27932 w 165042"/>
              <a:gd name="connsiteY1255" fmla="*/ 118451 h 166500"/>
              <a:gd name="connsiteX1256" fmla="*/ 27654 w 165042"/>
              <a:gd name="connsiteY1256" fmla="*/ 117765 h 166500"/>
              <a:gd name="connsiteX1257" fmla="*/ 27923 w 165042"/>
              <a:gd name="connsiteY1257" fmla="*/ 122975 h 166500"/>
              <a:gd name="connsiteX1258" fmla="*/ 26936 w 165042"/>
              <a:gd name="connsiteY1258" fmla="*/ 121742 h 166500"/>
              <a:gd name="connsiteX1259" fmla="*/ 25944 w 165042"/>
              <a:gd name="connsiteY1259" fmla="*/ 123595 h 166500"/>
              <a:gd name="connsiteX1260" fmla="*/ 25871 w 165042"/>
              <a:gd name="connsiteY1260" fmla="*/ 118535 h 166500"/>
              <a:gd name="connsiteX1261" fmla="*/ 24202 w 165042"/>
              <a:gd name="connsiteY1261" fmla="*/ 124082 h 166500"/>
              <a:gd name="connsiteX1262" fmla="*/ 25091 w 165042"/>
              <a:gd name="connsiteY1262" fmla="*/ 119043 h 166500"/>
              <a:gd name="connsiteX1263" fmla="*/ 24850 w 165042"/>
              <a:gd name="connsiteY1263" fmla="*/ 119304 h 166500"/>
              <a:gd name="connsiteX1264" fmla="*/ 24706 w 165042"/>
              <a:gd name="connsiteY1264" fmla="*/ 119646 h 166500"/>
              <a:gd name="connsiteX1265" fmla="*/ 23181 w 165042"/>
              <a:gd name="connsiteY1265" fmla="*/ 120285 h 166500"/>
              <a:gd name="connsiteX1266" fmla="*/ 20934 w 165042"/>
              <a:gd name="connsiteY1266" fmla="*/ 123414 h 166500"/>
              <a:gd name="connsiteX1267" fmla="*/ 21874 w 165042"/>
              <a:gd name="connsiteY1267" fmla="*/ 120938 h 166500"/>
              <a:gd name="connsiteX1268" fmla="*/ 19474 w 165042"/>
              <a:gd name="connsiteY1268" fmla="*/ 122316 h 166500"/>
              <a:gd name="connsiteX1269" fmla="*/ 21925 w 165042"/>
              <a:gd name="connsiteY1269" fmla="*/ 119456 h 166500"/>
              <a:gd name="connsiteX1270" fmla="*/ 18871 w 165042"/>
              <a:gd name="connsiteY1270" fmla="*/ 121231 h 166500"/>
              <a:gd name="connsiteX1271" fmla="*/ 23316 w 165042"/>
              <a:gd name="connsiteY1271" fmla="*/ 117347 h 166500"/>
              <a:gd name="connsiteX1272" fmla="*/ 18126 w 165042"/>
              <a:gd name="connsiteY1272" fmla="*/ 119521 h 166500"/>
              <a:gd name="connsiteX1273" fmla="*/ 20183 w 165042"/>
              <a:gd name="connsiteY1273" fmla="*/ 118089 h 166500"/>
              <a:gd name="connsiteX1274" fmla="*/ 18213 w 165042"/>
              <a:gd name="connsiteY1274" fmla="*/ 118081 h 166500"/>
              <a:gd name="connsiteX1275" fmla="*/ 20127 w 165042"/>
              <a:gd name="connsiteY1275" fmla="*/ 116404 h 166500"/>
              <a:gd name="connsiteX1276" fmla="*/ 18151 w 165042"/>
              <a:gd name="connsiteY1276" fmla="*/ 117371 h 166500"/>
              <a:gd name="connsiteX1277" fmla="*/ 18763 w 165042"/>
              <a:gd name="connsiteY1277" fmla="*/ 113126 h 166500"/>
              <a:gd name="connsiteX1278" fmla="*/ 16385 w 165042"/>
              <a:gd name="connsiteY1278" fmla="*/ 117168 h 166500"/>
              <a:gd name="connsiteX1279" fmla="*/ 17067 w 165042"/>
              <a:gd name="connsiteY1279" fmla="*/ 114290 h 166500"/>
              <a:gd name="connsiteX1280" fmla="*/ 17749 w 165042"/>
              <a:gd name="connsiteY1280" fmla="*/ 113896 h 166500"/>
              <a:gd name="connsiteX1281" fmla="*/ 16252 w 165042"/>
              <a:gd name="connsiteY1281" fmla="*/ 114420 h 166500"/>
              <a:gd name="connsiteX1282" fmla="*/ 16395 w 165042"/>
              <a:gd name="connsiteY1282" fmla="*/ 113656 h 166500"/>
              <a:gd name="connsiteX1283" fmla="*/ 15640 w 165042"/>
              <a:gd name="connsiteY1283" fmla="*/ 114499 h 166500"/>
              <a:gd name="connsiteX1284" fmla="*/ 16529 w 165042"/>
              <a:gd name="connsiteY1284" fmla="*/ 115485 h 166500"/>
              <a:gd name="connsiteX1285" fmla="*/ 13396 w 165042"/>
              <a:gd name="connsiteY1285" fmla="*/ 115907 h 166500"/>
              <a:gd name="connsiteX1286" fmla="*/ 15023 w 165042"/>
              <a:gd name="connsiteY1286" fmla="*/ 113445 h 166500"/>
              <a:gd name="connsiteX1287" fmla="*/ 12214 w 165042"/>
              <a:gd name="connsiteY1287" fmla="*/ 114790 h 166500"/>
              <a:gd name="connsiteX1288" fmla="*/ 14801 w 165042"/>
              <a:gd name="connsiteY1288" fmla="*/ 112491 h 166500"/>
              <a:gd name="connsiteX1289" fmla="*/ 13817 w 165042"/>
              <a:gd name="connsiteY1289" fmla="*/ 112347 h 166500"/>
              <a:gd name="connsiteX1290" fmla="*/ 13396 w 165042"/>
              <a:gd name="connsiteY1290" fmla="*/ 112157 h 166500"/>
              <a:gd name="connsiteX1291" fmla="*/ 14439 w 165042"/>
              <a:gd name="connsiteY1291" fmla="*/ 111184 h 166500"/>
              <a:gd name="connsiteX1292" fmla="*/ 13341 w 165042"/>
              <a:gd name="connsiteY1292" fmla="*/ 111865 h 166500"/>
              <a:gd name="connsiteX1293" fmla="*/ 11088 w 165042"/>
              <a:gd name="connsiteY1293" fmla="*/ 111675 h 166500"/>
              <a:gd name="connsiteX1294" fmla="*/ 15885 w 165042"/>
              <a:gd name="connsiteY1294" fmla="*/ 110053 h 166500"/>
              <a:gd name="connsiteX1295" fmla="*/ 11645 w 165042"/>
              <a:gd name="connsiteY1295" fmla="*/ 109858 h 166500"/>
              <a:gd name="connsiteX1296" fmla="*/ 12085 w 165042"/>
              <a:gd name="connsiteY1296" fmla="*/ 109315 h 166500"/>
              <a:gd name="connsiteX1297" fmla="*/ 16437 w 165042"/>
              <a:gd name="connsiteY1297" fmla="*/ 109203 h 166500"/>
              <a:gd name="connsiteX1298" fmla="*/ 12404 w 165042"/>
              <a:gd name="connsiteY1298" fmla="*/ 108396 h 166500"/>
              <a:gd name="connsiteX1299" fmla="*/ 14317 w 165042"/>
              <a:gd name="connsiteY1299" fmla="*/ 107948 h 166500"/>
              <a:gd name="connsiteX1300" fmla="*/ 14062 w 165042"/>
              <a:gd name="connsiteY1300" fmla="*/ 107173 h 166500"/>
              <a:gd name="connsiteX1301" fmla="*/ 19090 w 165042"/>
              <a:gd name="connsiteY1301" fmla="*/ 108031 h 166500"/>
              <a:gd name="connsiteX1302" fmla="*/ 21917 w 165042"/>
              <a:gd name="connsiteY1302" fmla="*/ 108181 h 166500"/>
              <a:gd name="connsiteX1303" fmla="*/ 24099 w 165042"/>
              <a:gd name="connsiteY1303" fmla="*/ 110879 h 166500"/>
              <a:gd name="connsiteX1304" fmla="*/ 27891 w 165042"/>
              <a:gd name="connsiteY1304" fmla="*/ 112093 h 166500"/>
              <a:gd name="connsiteX1305" fmla="*/ 28358 w 165042"/>
              <a:gd name="connsiteY1305" fmla="*/ 111319 h 166500"/>
              <a:gd name="connsiteX1306" fmla="*/ 32891 w 165042"/>
              <a:gd name="connsiteY1306" fmla="*/ 112653 h 166500"/>
              <a:gd name="connsiteX1307" fmla="*/ 32595 w 165042"/>
              <a:gd name="connsiteY1307" fmla="*/ 111175 h 166500"/>
              <a:gd name="connsiteX1308" fmla="*/ 30690 w 165042"/>
              <a:gd name="connsiteY1308" fmla="*/ 110332 h 166500"/>
              <a:gd name="connsiteX1309" fmla="*/ 28747 w 165042"/>
              <a:gd name="connsiteY1309" fmla="*/ 111041 h 166500"/>
              <a:gd name="connsiteX1310" fmla="*/ 28057 w 165042"/>
              <a:gd name="connsiteY1310" fmla="*/ 110063 h 166500"/>
              <a:gd name="connsiteX1311" fmla="*/ 26578 w 165042"/>
              <a:gd name="connsiteY1311" fmla="*/ 110509 h 166500"/>
              <a:gd name="connsiteX1312" fmla="*/ 23806 w 165042"/>
              <a:gd name="connsiteY1312" fmla="*/ 109438 h 166500"/>
              <a:gd name="connsiteX1313" fmla="*/ 24084 w 165042"/>
              <a:gd name="connsiteY1313" fmla="*/ 108580 h 166500"/>
              <a:gd name="connsiteX1314" fmla="*/ 22744 w 165042"/>
              <a:gd name="connsiteY1314" fmla="*/ 108867 h 166500"/>
              <a:gd name="connsiteX1315" fmla="*/ 21687 w 165042"/>
              <a:gd name="connsiteY1315" fmla="*/ 107560 h 166500"/>
              <a:gd name="connsiteX1316" fmla="*/ 21617 w 165042"/>
              <a:gd name="connsiteY1316" fmla="*/ 106563 h 166500"/>
              <a:gd name="connsiteX1317" fmla="*/ 23438 w 165042"/>
              <a:gd name="connsiteY1317" fmla="*/ 107471 h 166500"/>
              <a:gd name="connsiteX1318" fmla="*/ 24523 w 165042"/>
              <a:gd name="connsiteY1318" fmla="*/ 107165 h 166500"/>
              <a:gd name="connsiteX1319" fmla="*/ 28170 w 165042"/>
              <a:gd name="connsiteY1319" fmla="*/ 107708 h 166500"/>
              <a:gd name="connsiteX1320" fmla="*/ 22200 w 165042"/>
              <a:gd name="connsiteY1320" fmla="*/ 106582 h 166500"/>
              <a:gd name="connsiteX1321" fmla="*/ 21778 w 165042"/>
              <a:gd name="connsiteY1321" fmla="*/ 105177 h 166500"/>
              <a:gd name="connsiteX1322" fmla="*/ 20091 w 165042"/>
              <a:gd name="connsiteY1322" fmla="*/ 105974 h 166500"/>
              <a:gd name="connsiteX1323" fmla="*/ 21379 w 165042"/>
              <a:gd name="connsiteY1323" fmla="*/ 106651 h 166500"/>
              <a:gd name="connsiteX1324" fmla="*/ 20493 w 165042"/>
              <a:gd name="connsiteY1324" fmla="*/ 107151 h 166500"/>
              <a:gd name="connsiteX1325" fmla="*/ 18866 w 165042"/>
              <a:gd name="connsiteY1325" fmla="*/ 107230 h 166500"/>
              <a:gd name="connsiteX1326" fmla="*/ 19320 w 165042"/>
              <a:gd name="connsiteY1326" fmla="*/ 106075 h 166500"/>
              <a:gd name="connsiteX1327" fmla="*/ 16428 w 165042"/>
              <a:gd name="connsiteY1327" fmla="*/ 106724 h 166500"/>
              <a:gd name="connsiteX1328" fmla="*/ 18263 w 165042"/>
              <a:gd name="connsiteY1328" fmla="*/ 105441 h 166500"/>
              <a:gd name="connsiteX1329" fmla="*/ 19013 w 165042"/>
              <a:gd name="connsiteY1329" fmla="*/ 104552 h 166500"/>
              <a:gd name="connsiteX1330" fmla="*/ 21883 w 165042"/>
              <a:gd name="connsiteY1330" fmla="*/ 104473 h 166500"/>
              <a:gd name="connsiteX1331" fmla="*/ 15393 w 165042"/>
              <a:gd name="connsiteY1331" fmla="*/ 103606 h 166500"/>
              <a:gd name="connsiteX1332" fmla="*/ 14693 w 165042"/>
              <a:gd name="connsiteY1332" fmla="*/ 102166 h 166500"/>
              <a:gd name="connsiteX1333" fmla="*/ 10939 w 165042"/>
              <a:gd name="connsiteY1333" fmla="*/ 102676 h 166500"/>
              <a:gd name="connsiteX1334" fmla="*/ 11105 w 165042"/>
              <a:gd name="connsiteY1334" fmla="*/ 101504 h 166500"/>
              <a:gd name="connsiteX1335" fmla="*/ 7926 w 165042"/>
              <a:gd name="connsiteY1335" fmla="*/ 100920 h 166500"/>
              <a:gd name="connsiteX1336" fmla="*/ 4816 w 165042"/>
              <a:gd name="connsiteY1336" fmla="*/ 102032 h 166500"/>
              <a:gd name="connsiteX1337" fmla="*/ 12450 w 165042"/>
              <a:gd name="connsiteY1337" fmla="*/ 101554 h 166500"/>
              <a:gd name="connsiteX1338" fmla="*/ 16974 w 165042"/>
              <a:gd name="connsiteY1338" fmla="*/ 102272 h 166500"/>
              <a:gd name="connsiteX1339" fmla="*/ 23685 w 165042"/>
              <a:gd name="connsiteY1339" fmla="*/ 104389 h 166500"/>
              <a:gd name="connsiteX1340" fmla="*/ 28449 w 165042"/>
              <a:gd name="connsiteY1340" fmla="*/ 104617 h 166500"/>
              <a:gd name="connsiteX1341" fmla="*/ 29001 w 165042"/>
              <a:gd name="connsiteY1341" fmla="*/ 105568 h 166500"/>
              <a:gd name="connsiteX1342" fmla="*/ 30669 w 165042"/>
              <a:gd name="connsiteY1342" fmla="*/ 102842 h 166500"/>
              <a:gd name="connsiteX1343" fmla="*/ 27712 w 165042"/>
              <a:gd name="connsiteY1343" fmla="*/ 99844 h 166500"/>
              <a:gd name="connsiteX1344" fmla="*/ 25155 w 165042"/>
              <a:gd name="connsiteY1344" fmla="*/ 97717 h 166500"/>
              <a:gd name="connsiteX1345" fmla="*/ 18133 w 165042"/>
              <a:gd name="connsiteY1345" fmla="*/ 97026 h 166500"/>
              <a:gd name="connsiteX1346" fmla="*/ 15477 w 165042"/>
              <a:gd name="connsiteY1346" fmla="*/ 97902 h 166500"/>
              <a:gd name="connsiteX1347" fmla="*/ 13545 w 165042"/>
              <a:gd name="connsiteY1347" fmla="*/ 99056 h 166500"/>
              <a:gd name="connsiteX1348" fmla="*/ 8827 w 165042"/>
              <a:gd name="connsiteY1348" fmla="*/ 97420 h 166500"/>
              <a:gd name="connsiteX1349" fmla="*/ 7196 w 165042"/>
              <a:gd name="connsiteY1349" fmla="*/ 93393 h 166500"/>
              <a:gd name="connsiteX1350" fmla="*/ 4967 w 165042"/>
              <a:gd name="connsiteY1350" fmla="*/ 90667 h 166500"/>
              <a:gd name="connsiteX1351" fmla="*/ 6103 w 165042"/>
              <a:gd name="connsiteY1351" fmla="*/ 87553 h 166500"/>
              <a:gd name="connsiteX1352" fmla="*/ 7258 w 165042"/>
              <a:gd name="connsiteY1352" fmla="*/ 80406 h 166500"/>
              <a:gd name="connsiteX1353" fmla="*/ 7981 w 165042"/>
              <a:gd name="connsiteY1353" fmla="*/ 76952 h 166500"/>
              <a:gd name="connsiteX1354" fmla="*/ 9171 w 165042"/>
              <a:gd name="connsiteY1354" fmla="*/ 72335 h 166500"/>
              <a:gd name="connsiteX1355" fmla="*/ 11530 w 165042"/>
              <a:gd name="connsiteY1355" fmla="*/ 60712 h 166500"/>
              <a:gd name="connsiteX1356" fmla="*/ 12699 w 165042"/>
              <a:gd name="connsiteY1356" fmla="*/ 54692 h 166500"/>
              <a:gd name="connsiteX1357" fmla="*/ 15883 w 165042"/>
              <a:gd name="connsiteY1357" fmla="*/ 50428 h 166500"/>
              <a:gd name="connsiteX1358" fmla="*/ 18424 w 165042"/>
              <a:gd name="connsiteY1358" fmla="*/ 45710 h 166500"/>
              <a:gd name="connsiteX1359" fmla="*/ 20718 w 165042"/>
              <a:gd name="connsiteY1359" fmla="*/ 42085 h 166500"/>
              <a:gd name="connsiteX1360" fmla="*/ 20560 w 165042"/>
              <a:gd name="connsiteY1360" fmla="*/ 40810 h 166500"/>
              <a:gd name="connsiteX1361" fmla="*/ 21334 w 165042"/>
              <a:gd name="connsiteY1361" fmla="*/ 38775 h 166500"/>
              <a:gd name="connsiteX1362" fmla="*/ 24995 w 165042"/>
              <a:gd name="connsiteY1362" fmla="*/ 37612 h 166500"/>
              <a:gd name="connsiteX1363" fmla="*/ 28411 w 165042"/>
              <a:gd name="connsiteY1363" fmla="*/ 34821 h 166500"/>
              <a:gd name="connsiteX1364" fmla="*/ 34882 w 165042"/>
              <a:gd name="connsiteY1364" fmla="*/ 34144 h 166500"/>
              <a:gd name="connsiteX1365" fmla="*/ 38219 w 165042"/>
              <a:gd name="connsiteY1365" fmla="*/ 32935 h 166500"/>
              <a:gd name="connsiteX1366" fmla="*/ 38363 w 165042"/>
              <a:gd name="connsiteY1366" fmla="*/ 34269 h 166500"/>
              <a:gd name="connsiteX1367" fmla="*/ 37357 w 165042"/>
              <a:gd name="connsiteY1367" fmla="*/ 34163 h 166500"/>
              <a:gd name="connsiteX1368" fmla="*/ 34460 w 165042"/>
              <a:gd name="connsiteY1368" fmla="*/ 35058 h 166500"/>
              <a:gd name="connsiteX1369" fmla="*/ 35531 w 165042"/>
              <a:gd name="connsiteY1369" fmla="*/ 36911 h 166500"/>
              <a:gd name="connsiteX1370" fmla="*/ 37069 w 165042"/>
              <a:gd name="connsiteY1370" fmla="*/ 35674 h 166500"/>
              <a:gd name="connsiteX1371" fmla="*/ 37176 w 165042"/>
              <a:gd name="connsiteY1371" fmla="*/ 36231 h 166500"/>
              <a:gd name="connsiteX1372" fmla="*/ 36554 w 165042"/>
              <a:gd name="connsiteY1372" fmla="*/ 37747 h 166500"/>
              <a:gd name="connsiteX1373" fmla="*/ 38019 w 165042"/>
              <a:gd name="connsiteY1373" fmla="*/ 36255 h 166500"/>
              <a:gd name="connsiteX1374" fmla="*/ 37176 w 165042"/>
              <a:gd name="connsiteY1374" fmla="*/ 36231 h 166500"/>
              <a:gd name="connsiteX1375" fmla="*/ 37453 w 165042"/>
              <a:gd name="connsiteY1375" fmla="*/ 35231 h 166500"/>
              <a:gd name="connsiteX1376" fmla="*/ 39766 w 165042"/>
              <a:gd name="connsiteY1376" fmla="*/ 34132 h 166500"/>
              <a:gd name="connsiteX1377" fmla="*/ 38209 w 165042"/>
              <a:gd name="connsiteY1377" fmla="*/ 32913 h 166500"/>
              <a:gd name="connsiteX1378" fmla="*/ 40845 w 165042"/>
              <a:gd name="connsiteY1378" fmla="*/ 32130 h 166500"/>
              <a:gd name="connsiteX1379" fmla="*/ 35344 w 165042"/>
              <a:gd name="connsiteY1379" fmla="*/ 33219 h 166500"/>
              <a:gd name="connsiteX1380" fmla="*/ 34561 w 165042"/>
              <a:gd name="connsiteY1380" fmla="*/ 31606 h 166500"/>
              <a:gd name="connsiteX1381" fmla="*/ 32884 w 165042"/>
              <a:gd name="connsiteY1381" fmla="*/ 32709 h 166500"/>
              <a:gd name="connsiteX1382" fmla="*/ 34817 w 165042"/>
              <a:gd name="connsiteY1382" fmla="*/ 30081 h 166500"/>
              <a:gd name="connsiteX1383" fmla="*/ 31637 w 165042"/>
              <a:gd name="connsiteY1383" fmla="*/ 31893 h 166500"/>
              <a:gd name="connsiteX1384" fmla="*/ 33561 w 165042"/>
              <a:gd name="connsiteY1384" fmla="*/ 29733 h 166500"/>
              <a:gd name="connsiteX1385" fmla="*/ 30604 w 165042"/>
              <a:gd name="connsiteY1385" fmla="*/ 31124 h 166500"/>
              <a:gd name="connsiteX1386" fmla="*/ 33381 w 165042"/>
              <a:gd name="connsiteY1386" fmla="*/ 28811 h 166500"/>
              <a:gd name="connsiteX1387" fmla="*/ 30016 w 165042"/>
              <a:gd name="connsiteY1387" fmla="*/ 29665 h 166500"/>
              <a:gd name="connsiteX1388" fmla="*/ 31022 w 165042"/>
              <a:gd name="connsiteY1388" fmla="*/ 28325 h 166500"/>
              <a:gd name="connsiteX1389" fmla="*/ 30136 w 165042"/>
              <a:gd name="connsiteY1389" fmla="*/ 28066 h 166500"/>
              <a:gd name="connsiteX1390" fmla="*/ 35188 w 165042"/>
              <a:gd name="connsiteY1390" fmla="*/ 26694 h 166500"/>
              <a:gd name="connsiteX1391" fmla="*/ 35207 w 165042"/>
              <a:gd name="connsiteY1391" fmla="*/ 26490 h 166500"/>
              <a:gd name="connsiteX1392" fmla="*/ 30503 w 165042"/>
              <a:gd name="connsiteY1392" fmla="*/ 27222 h 166500"/>
              <a:gd name="connsiteX1393" fmla="*/ 30392 w 165042"/>
              <a:gd name="connsiteY1393" fmla="*/ 26586 h 166500"/>
              <a:gd name="connsiteX1394" fmla="*/ 34966 w 165042"/>
              <a:gd name="connsiteY1394" fmla="*/ 25724 h 166500"/>
              <a:gd name="connsiteX1395" fmla="*/ 30715 w 165042"/>
              <a:gd name="connsiteY1395" fmla="*/ 25757 h 166500"/>
              <a:gd name="connsiteX1396" fmla="*/ 32297 w 165042"/>
              <a:gd name="connsiteY1396" fmla="*/ 24784 h 166500"/>
              <a:gd name="connsiteX1397" fmla="*/ 32158 w 165042"/>
              <a:gd name="connsiteY1397" fmla="*/ 24246 h 166500"/>
              <a:gd name="connsiteX1398" fmla="*/ 34981 w 165042"/>
              <a:gd name="connsiteY1398" fmla="*/ 23222 h 166500"/>
              <a:gd name="connsiteX1399" fmla="*/ 33011 w 165042"/>
              <a:gd name="connsiteY1399" fmla="*/ 23314 h 166500"/>
              <a:gd name="connsiteX1400" fmla="*/ 34902 w 165042"/>
              <a:gd name="connsiteY1400" fmla="*/ 22007 h 166500"/>
              <a:gd name="connsiteX1401" fmla="*/ 32608 w 165042"/>
              <a:gd name="connsiteY1401" fmla="*/ 21335 h 166500"/>
              <a:gd name="connsiteX1402" fmla="*/ 38582 w 165042"/>
              <a:gd name="connsiteY1402" fmla="*/ 21632 h 166500"/>
              <a:gd name="connsiteX1403" fmla="*/ 42855 w 165042"/>
              <a:gd name="connsiteY1403" fmla="*/ 21974 h 166500"/>
              <a:gd name="connsiteX1404" fmla="*/ 44148 w 165042"/>
              <a:gd name="connsiteY1404" fmla="*/ 20895 h 166500"/>
              <a:gd name="connsiteX1405" fmla="*/ 41368 w 165042"/>
              <a:gd name="connsiteY1405" fmla="*/ 20607 h 166500"/>
              <a:gd name="connsiteX1406" fmla="*/ 38601 w 165042"/>
              <a:gd name="connsiteY1406" fmla="*/ 21469 h 166500"/>
              <a:gd name="connsiteX1407" fmla="*/ 44321 w 165042"/>
              <a:gd name="connsiteY1407" fmla="*/ 20170 h 166500"/>
              <a:gd name="connsiteX1408" fmla="*/ 48702 w 165042"/>
              <a:gd name="connsiteY1408" fmla="*/ 23415 h 166500"/>
              <a:gd name="connsiteX1409" fmla="*/ 46560 w 165042"/>
              <a:gd name="connsiteY1409" fmla="*/ 23192 h 166500"/>
              <a:gd name="connsiteX1410" fmla="*/ 50147 w 165042"/>
              <a:gd name="connsiteY1410" fmla="*/ 26571 h 166500"/>
              <a:gd name="connsiteX1411" fmla="*/ 55778 w 165042"/>
              <a:gd name="connsiteY1411" fmla="*/ 27127 h 166500"/>
              <a:gd name="connsiteX1412" fmla="*/ 57716 w 165042"/>
              <a:gd name="connsiteY1412" fmla="*/ 24532 h 166500"/>
              <a:gd name="connsiteX1413" fmla="*/ 59654 w 165042"/>
              <a:gd name="connsiteY1413" fmla="*/ 25611 h 166500"/>
              <a:gd name="connsiteX1414" fmla="*/ 59121 w 165042"/>
              <a:gd name="connsiteY1414" fmla="*/ 27095 h 166500"/>
              <a:gd name="connsiteX1415" fmla="*/ 62319 w 165042"/>
              <a:gd name="connsiteY1415" fmla="*/ 28731 h 166500"/>
              <a:gd name="connsiteX1416" fmla="*/ 65675 w 165042"/>
              <a:gd name="connsiteY1416" fmla="*/ 28046 h 166500"/>
              <a:gd name="connsiteX1417" fmla="*/ 66847 w 165042"/>
              <a:gd name="connsiteY1417" fmla="*/ 27508 h 166500"/>
              <a:gd name="connsiteX1418" fmla="*/ 67301 w 165042"/>
              <a:gd name="connsiteY1418" fmla="*/ 28022 h 166500"/>
              <a:gd name="connsiteX1419" fmla="*/ 65369 w 165042"/>
              <a:gd name="connsiteY1419" fmla="*/ 29087 h 166500"/>
              <a:gd name="connsiteX1420" fmla="*/ 64149 w 165042"/>
              <a:gd name="connsiteY1420" fmla="*/ 28229 h 166500"/>
              <a:gd name="connsiteX1421" fmla="*/ 65238 w 165042"/>
              <a:gd name="connsiteY1421" fmla="*/ 29373 h 166500"/>
              <a:gd name="connsiteX1422" fmla="*/ 63102 w 165042"/>
              <a:gd name="connsiteY1422" fmla="*/ 29976 h 166500"/>
              <a:gd name="connsiteX1423" fmla="*/ 63107 w 165042"/>
              <a:gd name="connsiteY1423" fmla="*/ 30250 h 166500"/>
              <a:gd name="connsiteX1424" fmla="*/ 66194 w 165042"/>
              <a:gd name="connsiteY1424" fmla="*/ 30775 h 166500"/>
              <a:gd name="connsiteX1425" fmla="*/ 69665 w 165042"/>
              <a:gd name="connsiteY1425" fmla="*/ 31873 h 166500"/>
              <a:gd name="connsiteX1426" fmla="*/ 71603 w 165042"/>
              <a:gd name="connsiteY1426" fmla="*/ 32142 h 166500"/>
              <a:gd name="connsiteX1427" fmla="*/ 72839 w 165042"/>
              <a:gd name="connsiteY1427" fmla="*/ 27155 h 166500"/>
              <a:gd name="connsiteX1428" fmla="*/ 72339 w 165042"/>
              <a:gd name="connsiteY1428" fmla="*/ 28685 h 166500"/>
              <a:gd name="connsiteX1429" fmla="*/ 71556 w 165042"/>
              <a:gd name="connsiteY1429" fmla="*/ 27563 h 166500"/>
              <a:gd name="connsiteX1430" fmla="*/ 70230 w 165042"/>
              <a:gd name="connsiteY1430" fmla="*/ 30389 h 166500"/>
              <a:gd name="connsiteX1431" fmla="*/ 68711 w 165042"/>
              <a:gd name="connsiteY1431" fmla="*/ 31039 h 166500"/>
              <a:gd name="connsiteX1432" fmla="*/ 69972 w 165042"/>
              <a:gd name="connsiteY1432" fmla="*/ 28656 h 166500"/>
              <a:gd name="connsiteX1433" fmla="*/ 67368 w 165042"/>
              <a:gd name="connsiteY1433" fmla="*/ 30509 h 166500"/>
              <a:gd name="connsiteX1434" fmla="*/ 67632 w 165042"/>
              <a:gd name="connsiteY1434" fmla="*/ 29387 h 166500"/>
              <a:gd name="connsiteX1435" fmla="*/ 65884 w 165042"/>
              <a:gd name="connsiteY1435" fmla="*/ 30115 h 166500"/>
              <a:gd name="connsiteX1436" fmla="*/ 67748 w 165042"/>
              <a:gd name="connsiteY1436" fmla="*/ 27761 h 166500"/>
              <a:gd name="connsiteX1437" fmla="*/ 69806 w 165042"/>
              <a:gd name="connsiteY1437" fmla="*/ 26454 h 166500"/>
              <a:gd name="connsiteX1438" fmla="*/ 70982 w 165042"/>
              <a:gd name="connsiteY1438" fmla="*/ 26696 h 166500"/>
              <a:gd name="connsiteX1439" fmla="*/ 70213 w 165042"/>
              <a:gd name="connsiteY1439" fmla="*/ 25658 h 166500"/>
              <a:gd name="connsiteX1440" fmla="*/ 68647 w 165042"/>
              <a:gd name="connsiteY1440" fmla="*/ 27090 h 166500"/>
              <a:gd name="connsiteX1441" fmla="*/ 67873 w 165042"/>
              <a:gd name="connsiteY1441" fmla="*/ 26288 h 166500"/>
              <a:gd name="connsiteX1442" fmla="*/ 64281 w 165042"/>
              <a:gd name="connsiteY1442" fmla="*/ 26562 h 166500"/>
              <a:gd name="connsiteX1443" fmla="*/ 66093 w 165042"/>
              <a:gd name="connsiteY1443" fmla="*/ 26882 h 166500"/>
              <a:gd name="connsiteX1444" fmla="*/ 64498 w 165042"/>
              <a:gd name="connsiteY1444" fmla="*/ 26024 h 166500"/>
              <a:gd name="connsiteX1445" fmla="*/ 65319 w 165042"/>
              <a:gd name="connsiteY1445" fmla="*/ 24087 h 166500"/>
              <a:gd name="connsiteX1446" fmla="*/ 64156 w 165042"/>
              <a:gd name="connsiteY1446" fmla="*/ 23072 h 166500"/>
              <a:gd name="connsiteX1447" fmla="*/ 64735 w 165042"/>
              <a:gd name="connsiteY1447" fmla="*/ 24352 h 166500"/>
              <a:gd name="connsiteX1448" fmla="*/ 63590 w 165042"/>
              <a:gd name="connsiteY1448" fmla="*/ 26828 h 166500"/>
              <a:gd name="connsiteX1449" fmla="*/ 63400 w 165042"/>
              <a:gd name="connsiteY1449" fmla="*/ 25567 h 166500"/>
              <a:gd name="connsiteX1450" fmla="*/ 62158 w 165042"/>
              <a:gd name="connsiteY1450" fmla="*/ 27241 h 166500"/>
              <a:gd name="connsiteX1451" fmla="*/ 62590 w 165042"/>
              <a:gd name="connsiteY1451" fmla="*/ 25025 h 166500"/>
              <a:gd name="connsiteX1452" fmla="*/ 61163 w 165042"/>
              <a:gd name="connsiteY1452" fmla="*/ 26341 h 166500"/>
              <a:gd name="connsiteX1453" fmla="*/ 62693 w 165042"/>
              <a:gd name="connsiteY1453" fmla="*/ 22841 h 166500"/>
              <a:gd name="connsiteX1454" fmla="*/ 59842 w 165042"/>
              <a:gd name="connsiteY1454" fmla="*/ 25678 h 166500"/>
              <a:gd name="connsiteX1455" fmla="*/ 60329 w 165042"/>
              <a:gd name="connsiteY1455" fmla="*/ 24037 h 166500"/>
              <a:gd name="connsiteX1456" fmla="*/ 58826 w 165042"/>
              <a:gd name="connsiteY1456" fmla="*/ 24565 h 166500"/>
              <a:gd name="connsiteX1457" fmla="*/ 59587 w 165042"/>
              <a:gd name="connsiteY1457" fmla="*/ 23485 h 166500"/>
              <a:gd name="connsiteX1458" fmla="*/ 59263 w 165042"/>
              <a:gd name="connsiteY1458" fmla="*/ 20773 h 166500"/>
              <a:gd name="connsiteX1459" fmla="*/ 58040 w 165042"/>
              <a:gd name="connsiteY1459" fmla="*/ 21570 h 166500"/>
              <a:gd name="connsiteX1460" fmla="*/ 58429 w 165042"/>
              <a:gd name="connsiteY1460" fmla="*/ 19466 h 166500"/>
              <a:gd name="connsiteX1461" fmla="*/ 58665 w 165042"/>
              <a:gd name="connsiteY1461" fmla="*/ 19189 h 166500"/>
              <a:gd name="connsiteX1462" fmla="*/ 59021 w 165042"/>
              <a:gd name="connsiteY1462" fmla="*/ 18540 h 166500"/>
              <a:gd name="connsiteX1463" fmla="*/ 60087 w 165042"/>
              <a:gd name="connsiteY1463" fmla="*/ 18123 h 166500"/>
              <a:gd name="connsiteX1464" fmla="*/ 60356 w 165042"/>
              <a:gd name="connsiteY1464" fmla="*/ 17131 h 166500"/>
              <a:gd name="connsiteX1465" fmla="*/ 59522 w 165042"/>
              <a:gd name="connsiteY1465" fmla="*/ 17990 h 166500"/>
              <a:gd name="connsiteX1466" fmla="*/ 59188 w 165042"/>
              <a:gd name="connsiteY1466" fmla="*/ 17318 h 166500"/>
              <a:gd name="connsiteX1467" fmla="*/ 58566 w 165042"/>
              <a:gd name="connsiteY1467" fmla="*/ 18639 h 166500"/>
              <a:gd name="connsiteX1468" fmla="*/ 57677 w 165042"/>
              <a:gd name="connsiteY1468" fmla="*/ 18598 h 166500"/>
              <a:gd name="connsiteX1469" fmla="*/ 57927 w 165042"/>
              <a:gd name="connsiteY1469" fmla="*/ 19155 h 166500"/>
              <a:gd name="connsiteX1470" fmla="*/ 55725 w 165042"/>
              <a:gd name="connsiteY1470" fmla="*/ 20994 h 166500"/>
              <a:gd name="connsiteX1471" fmla="*/ 55924 w 165042"/>
              <a:gd name="connsiteY1471" fmla="*/ 19655 h 166500"/>
              <a:gd name="connsiteX1472" fmla="*/ 54028 w 165042"/>
              <a:gd name="connsiteY1472" fmla="*/ 20554 h 166500"/>
              <a:gd name="connsiteX1473" fmla="*/ 54973 w 165042"/>
              <a:gd name="connsiteY1473" fmla="*/ 18826 h 166500"/>
              <a:gd name="connsiteX1474" fmla="*/ 53060 w 165042"/>
              <a:gd name="connsiteY1474" fmla="*/ 19836 h 166500"/>
              <a:gd name="connsiteX1475" fmla="*/ 53348 w 165042"/>
              <a:gd name="connsiteY1475" fmla="*/ 18617 h 166500"/>
              <a:gd name="connsiteX1476" fmla="*/ 51758 w 165042"/>
              <a:gd name="connsiteY1476" fmla="*/ 18742 h 166500"/>
              <a:gd name="connsiteX1477" fmla="*/ 55391 w 165042"/>
              <a:gd name="connsiteY1477" fmla="*/ 16647 h 166500"/>
              <a:gd name="connsiteX1478" fmla="*/ 54788 w 165042"/>
              <a:gd name="connsiteY1478" fmla="*/ 16285 h 166500"/>
              <a:gd name="connsiteX1479" fmla="*/ 55511 w 165042"/>
              <a:gd name="connsiteY1479" fmla="*/ 15650 h 166500"/>
              <a:gd name="connsiteX1480" fmla="*/ 55052 w 165042"/>
              <a:gd name="connsiteY1480" fmla="*/ 14834 h 166500"/>
              <a:gd name="connsiteX1481" fmla="*/ 56697 w 165042"/>
              <a:gd name="connsiteY1481" fmla="*/ 14524 h 166500"/>
              <a:gd name="connsiteX1482" fmla="*/ 51381 w 165042"/>
              <a:gd name="connsiteY1482" fmla="*/ 14706 h 166500"/>
              <a:gd name="connsiteX1483" fmla="*/ 51794 w 165042"/>
              <a:gd name="connsiteY1483" fmla="*/ 13912 h 166500"/>
              <a:gd name="connsiteX1484" fmla="*/ 56748 w 165042"/>
              <a:gd name="connsiteY1484" fmla="*/ 13736 h 166500"/>
              <a:gd name="connsiteX1485" fmla="*/ 58766 w 165042"/>
              <a:gd name="connsiteY1485" fmla="*/ 12701 h 166500"/>
              <a:gd name="connsiteX1486" fmla="*/ 57106 w 165042"/>
              <a:gd name="connsiteY1486" fmla="*/ 12062 h 166500"/>
              <a:gd name="connsiteX1487" fmla="*/ 56198 w 165042"/>
              <a:gd name="connsiteY1487" fmla="*/ 11043 h 166500"/>
              <a:gd name="connsiteX1488" fmla="*/ 57872 w 165042"/>
              <a:gd name="connsiteY1488" fmla="*/ 11367 h 166500"/>
              <a:gd name="connsiteX1489" fmla="*/ 57761 w 165042"/>
              <a:gd name="connsiteY1489" fmla="*/ 10635 h 166500"/>
              <a:gd name="connsiteX1490" fmla="*/ 59304 w 165042"/>
              <a:gd name="connsiteY1490" fmla="*/ 10371 h 166500"/>
              <a:gd name="connsiteX1491" fmla="*/ 52138 w 165042"/>
              <a:gd name="connsiteY1491" fmla="*/ 11469 h 166500"/>
              <a:gd name="connsiteX1492" fmla="*/ 49825 w 165042"/>
              <a:gd name="connsiteY1492" fmla="*/ 13625 h 166500"/>
              <a:gd name="connsiteX1493" fmla="*/ 53380 w 165042"/>
              <a:gd name="connsiteY1493" fmla="*/ 10371 h 166500"/>
              <a:gd name="connsiteX1494" fmla="*/ 61302 w 165042"/>
              <a:gd name="connsiteY1494" fmla="*/ 10097 h 166500"/>
              <a:gd name="connsiteX1495" fmla="*/ 68175 w 165042"/>
              <a:gd name="connsiteY1495" fmla="*/ 13356 h 166500"/>
              <a:gd name="connsiteX1496" fmla="*/ 71471 w 165042"/>
              <a:gd name="connsiteY1496" fmla="*/ 12665 h 166500"/>
              <a:gd name="connsiteX1497" fmla="*/ 68032 w 165042"/>
              <a:gd name="connsiteY1497" fmla="*/ 12521 h 166500"/>
              <a:gd name="connsiteX1498" fmla="*/ 69756 w 165042"/>
              <a:gd name="connsiteY1498" fmla="*/ 11293 h 166500"/>
              <a:gd name="connsiteX1499" fmla="*/ 66628 w 165042"/>
              <a:gd name="connsiteY1499" fmla="*/ 11214 h 166500"/>
              <a:gd name="connsiteX1500" fmla="*/ 69932 w 165042"/>
              <a:gd name="connsiteY1500" fmla="*/ 10736 h 166500"/>
              <a:gd name="connsiteX1501" fmla="*/ 73167 w 165042"/>
              <a:gd name="connsiteY1501" fmla="*/ 12506 h 166500"/>
              <a:gd name="connsiteX1502" fmla="*/ 75248 w 165042"/>
              <a:gd name="connsiteY1502" fmla="*/ 10685 h 166500"/>
              <a:gd name="connsiteX1503" fmla="*/ 72430 w 165042"/>
              <a:gd name="connsiteY1503" fmla="*/ 11528 h 166500"/>
              <a:gd name="connsiteX1504" fmla="*/ 76207 w 165042"/>
              <a:gd name="connsiteY1504" fmla="*/ 8876 h 166500"/>
              <a:gd name="connsiteX1505" fmla="*/ 71615 w 165042"/>
              <a:gd name="connsiteY1505" fmla="*/ 10327 h 166500"/>
              <a:gd name="connsiteX1506" fmla="*/ 74919 w 165042"/>
              <a:gd name="connsiteY1506" fmla="*/ 8487 h 166500"/>
              <a:gd name="connsiteX1507" fmla="*/ 71772 w 165042"/>
              <a:gd name="connsiteY1507" fmla="*/ 8492 h 166500"/>
              <a:gd name="connsiteX1508" fmla="*/ 73533 w 165042"/>
              <a:gd name="connsiteY1508" fmla="*/ 7514 h 166500"/>
              <a:gd name="connsiteX1509" fmla="*/ 72156 w 165042"/>
              <a:gd name="connsiteY1509" fmla="*/ 7139 h 166500"/>
              <a:gd name="connsiteX1510" fmla="*/ 75137 w 165042"/>
              <a:gd name="connsiteY1510" fmla="*/ 6536 h 166500"/>
              <a:gd name="connsiteX1511" fmla="*/ 73849 w 165042"/>
              <a:gd name="connsiteY1511" fmla="*/ 5432 h 166500"/>
              <a:gd name="connsiteX1512" fmla="*/ 76082 w 165042"/>
              <a:gd name="connsiteY1512" fmla="*/ 5530 h 166500"/>
              <a:gd name="connsiteX1513" fmla="*/ 75759 w 165042"/>
              <a:gd name="connsiteY1513" fmla="*/ 4576 h 166500"/>
              <a:gd name="connsiteX1514" fmla="*/ 77153 w 165042"/>
              <a:gd name="connsiteY1514" fmla="*/ 4845 h 166500"/>
              <a:gd name="connsiteX1515" fmla="*/ 79295 w 165042"/>
              <a:gd name="connsiteY1515" fmla="*/ 4478 h 166500"/>
              <a:gd name="connsiteX1516" fmla="*/ 78705 w 165042"/>
              <a:gd name="connsiteY1516" fmla="*/ 3834 h 166500"/>
              <a:gd name="connsiteX1517" fmla="*/ 75150 w 165042"/>
              <a:gd name="connsiteY1517" fmla="*/ 4548 h 166500"/>
              <a:gd name="connsiteX1518" fmla="*/ 69389 w 165042"/>
              <a:gd name="connsiteY1518" fmla="*/ 5763 h 166500"/>
              <a:gd name="connsiteX1519" fmla="*/ 68217 w 165042"/>
              <a:gd name="connsiteY1519" fmla="*/ 8831 h 166500"/>
              <a:gd name="connsiteX1520" fmla="*/ 67549 w 165042"/>
              <a:gd name="connsiteY1520" fmla="*/ 7440 h 166500"/>
              <a:gd name="connsiteX1521" fmla="*/ 70525 w 165042"/>
              <a:gd name="connsiteY1521" fmla="*/ 4141 h 166500"/>
              <a:gd name="connsiteX1522" fmla="*/ 75841 w 165042"/>
              <a:gd name="connsiteY1522" fmla="*/ 3108 h 166500"/>
              <a:gd name="connsiteX1523" fmla="*/ 80286 w 165042"/>
              <a:gd name="connsiteY1523" fmla="*/ 2866 h 166500"/>
              <a:gd name="connsiteX1524" fmla="*/ 84504 w 165042"/>
              <a:gd name="connsiteY1524" fmla="*/ 3913 h 166500"/>
              <a:gd name="connsiteX1525" fmla="*/ 85816 w 165042"/>
              <a:gd name="connsiteY1525" fmla="*/ 2972 h 166500"/>
              <a:gd name="connsiteX1526" fmla="*/ 87295 w 165042"/>
              <a:gd name="connsiteY1526" fmla="*/ 3983 h 166500"/>
              <a:gd name="connsiteX1527" fmla="*/ 85645 w 165042"/>
              <a:gd name="connsiteY1527" fmla="*/ 4480 h 166500"/>
              <a:gd name="connsiteX1528" fmla="*/ 87295 w 165042"/>
              <a:gd name="connsiteY1528" fmla="*/ 5907 h 166500"/>
              <a:gd name="connsiteX1529" fmla="*/ 88504 w 165042"/>
              <a:gd name="connsiteY1529" fmla="*/ 3521 h 166500"/>
              <a:gd name="connsiteX1530" fmla="*/ 92809 w 165042"/>
              <a:gd name="connsiteY1530" fmla="*/ 4684 h 166500"/>
              <a:gd name="connsiteX1531" fmla="*/ 103599 w 165042"/>
              <a:gd name="connsiteY1531" fmla="*/ 6010 h 166500"/>
              <a:gd name="connsiteX1532" fmla="*/ 103191 w 165042"/>
              <a:gd name="connsiteY1532" fmla="*/ 9260 h 166500"/>
              <a:gd name="connsiteX1533" fmla="*/ 103701 w 165042"/>
              <a:gd name="connsiteY1533" fmla="*/ 8824 h 166500"/>
              <a:gd name="connsiteX1534" fmla="*/ 103864 w 165042"/>
              <a:gd name="connsiteY1534" fmla="*/ 6025 h 166500"/>
              <a:gd name="connsiteX1535" fmla="*/ 105069 w 165042"/>
              <a:gd name="connsiteY1535" fmla="*/ 6693 h 166500"/>
              <a:gd name="connsiteX1536" fmla="*/ 108539 w 165042"/>
              <a:gd name="connsiteY1536" fmla="*/ 6508 h 166500"/>
              <a:gd name="connsiteX1537" fmla="*/ 109601 w 165042"/>
              <a:gd name="connsiteY1537" fmla="*/ 8669 h 166500"/>
              <a:gd name="connsiteX1538" fmla="*/ 111715 w 165042"/>
              <a:gd name="connsiteY1538" fmla="*/ 11478 h 166500"/>
              <a:gd name="connsiteX1539" fmla="*/ 115974 w 165042"/>
              <a:gd name="connsiteY1539" fmla="*/ 12239 h 166500"/>
              <a:gd name="connsiteX1540" fmla="*/ 120105 w 165042"/>
              <a:gd name="connsiteY1540" fmla="*/ 12665 h 166500"/>
              <a:gd name="connsiteX1541" fmla="*/ 120846 w 165042"/>
              <a:gd name="connsiteY1541" fmla="*/ 15506 h 166500"/>
              <a:gd name="connsiteX1542" fmla="*/ 129448 w 165042"/>
              <a:gd name="connsiteY1542" fmla="*/ 16614 h 166500"/>
              <a:gd name="connsiteX1543" fmla="*/ 137740 w 165042"/>
              <a:gd name="connsiteY1543" fmla="*/ 18163 h 166500"/>
              <a:gd name="connsiteX1544" fmla="*/ 141308 w 165042"/>
              <a:gd name="connsiteY1544" fmla="*/ 20008 h 166500"/>
              <a:gd name="connsiteX1545" fmla="*/ 140863 w 165042"/>
              <a:gd name="connsiteY1545" fmla="*/ 22103 h 166500"/>
              <a:gd name="connsiteX1546" fmla="*/ 138401 w 165042"/>
              <a:gd name="connsiteY1546" fmla="*/ 30158 h 166500"/>
              <a:gd name="connsiteX1547" fmla="*/ 131226 w 165042"/>
              <a:gd name="connsiteY1547" fmla="*/ 28340 h 166500"/>
              <a:gd name="connsiteX1548" fmla="*/ 120636 w 165042"/>
              <a:gd name="connsiteY1548" fmla="*/ 26046 h 166500"/>
              <a:gd name="connsiteX1549" fmla="*/ 115255 w 165042"/>
              <a:gd name="connsiteY1549" fmla="*/ 31011 h 166500"/>
              <a:gd name="connsiteX1550" fmla="*/ 118541 w 165042"/>
              <a:gd name="connsiteY1550" fmla="*/ 33147 h 166500"/>
              <a:gd name="connsiteX1551" fmla="*/ 120427 w 165042"/>
              <a:gd name="connsiteY1551" fmla="*/ 38458 h 166500"/>
              <a:gd name="connsiteX1552" fmla="*/ 116812 w 165042"/>
              <a:gd name="connsiteY1552" fmla="*/ 42138 h 166500"/>
              <a:gd name="connsiteX1553" fmla="*/ 115657 w 165042"/>
              <a:gd name="connsiteY1553" fmla="*/ 44015 h 166500"/>
              <a:gd name="connsiteX1554" fmla="*/ 116223 w 165042"/>
              <a:gd name="connsiteY1554" fmla="*/ 47032 h 166500"/>
              <a:gd name="connsiteX1555" fmla="*/ 121641 w 165042"/>
              <a:gd name="connsiteY1555" fmla="*/ 49934 h 166500"/>
              <a:gd name="connsiteX1556" fmla="*/ 122494 w 165042"/>
              <a:gd name="connsiteY1556" fmla="*/ 50940 h 166500"/>
              <a:gd name="connsiteX1557" fmla="*/ 125600 w 165042"/>
              <a:gd name="connsiteY1557" fmla="*/ 50722 h 166500"/>
              <a:gd name="connsiteX1558" fmla="*/ 128891 w 165042"/>
              <a:gd name="connsiteY1558" fmla="*/ 53856 h 166500"/>
              <a:gd name="connsiteX1559" fmla="*/ 131737 w 165042"/>
              <a:gd name="connsiteY1559" fmla="*/ 55617 h 166500"/>
              <a:gd name="connsiteX1560" fmla="*/ 131384 w 165042"/>
              <a:gd name="connsiteY1560" fmla="*/ 59000 h 166500"/>
              <a:gd name="connsiteX1561" fmla="*/ 129191 w 165042"/>
              <a:gd name="connsiteY1561" fmla="*/ 59617 h 166500"/>
              <a:gd name="connsiteX1562" fmla="*/ 129112 w 165042"/>
              <a:gd name="connsiteY1562" fmla="*/ 63242 h 166500"/>
              <a:gd name="connsiteX1563" fmla="*/ 134257 w 165042"/>
              <a:gd name="connsiteY1563" fmla="*/ 65611 h 166500"/>
              <a:gd name="connsiteX1564" fmla="*/ 134039 w 165042"/>
              <a:gd name="connsiteY1564" fmla="*/ 70199 h 166500"/>
              <a:gd name="connsiteX1565" fmla="*/ 142632 w 165042"/>
              <a:gd name="connsiteY1565" fmla="*/ 74077 h 166500"/>
              <a:gd name="connsiteX1566" fmla="*/ 147263 w 165042"/>
              <a:gd name="connsiteY1566" fmla="*/ 75371 h 166500"/>
              <a:gd name="connsiteX1567" fmla="*/ 151624 w 165042"/>
              <a:gd name="connsiteY1567" fmla="*/ 79797 h 166500"/>
              <a:gd name="connsiteX1568" fmla="*/ 153709 w 165042"/>
              <a:gd name="connsiteY1568" fmla="*/ 82203 h 166500"/>
              <a:gd name="connsiteX1569" fmla="*/ 154747 w 165042"/>
              <a:gd name="connsiteY1569" fmla="*/ 84706 h 166500"/>
              <a:gd name="connsiteX1570" fmla="*/ 152764 w 165042"/>
              <a:gd name="connsiteY1570" fmla="*/ 83839 h 166500"/>
              <a:gd name="connsiteX1571" fmla="*/ 152796 w 165042"/>
              <a:gd name="connsiteY1571" fmla="*/ 83556 h 166500"/>
              <a:gd name="connsiteX1572" fmla="*/ 152764 w 165042"/>
              <a:gd name="connsiteY1572" fmla="*/ 83839 h 166500"/>
              <a:gd name="connsiteX1573" fmla="*/ 154326 w 165042"/>
              <a:gd name="connsiteY1573" fmla="*/ 85530 h 166500"/>
              <a:gd name="connsiteX1574" fmla="*/ 154422 w 165042"/>
              <a:gd name="connsiteY1574" fmla="*/ 87752 h 166500"/>
              <a:gd name="connsiteX1575" fmla="*/ 153699 w 165042"/>
              <a:gd name="connsiteY1575" fmla="*/ 87714 h 166500"/>
              <a:gd name="connsiteX1576" fmla="*/ 151427 w 165042"/>
              <a:gd name="connsiteY1576" fmla="*/ 82903 h 166500"/>
              <a:gd name="connsiteX1577" fmla="*/ 151047 w 165042"/>
              <a:gd name="connsiteY1577" fmla="*/ 83792 h 166500"/>
              <a:gd name="connsiteX1578" fmla="*/ 150913 w 165042"/>
              <a:gd name="connsiteY1578" fmla="*/ 84108 h 166500"/>
              <a:gd name="connsiteX1579" fmla="*/ 150386 w 165042"/>
              <a:gd name="connsiteY1579" fmla="*/ 82357 h 166500"/>
              <a:gd name="connsiteX1580" fmla="*/ 134562 w 165042"/>
              <a:gd name="connsiteY1580" fmla="*/ 85996 h 166500"/>
              <a:gd name="connsiteX1581" fmla="*/ 134562 w 165042"/>
              <a:gd name="connsiteY1581" fmla="*/ 85996 h 166500"/>
              <a:gd name="connsiteX1582" fmla="*/ 134562 w 165042"/>
              <a:gd name="connsiteY1582" fmla="*/ 85996 h 166500"/>
              <a:gd name="connsiteX1583" fmla="*/ 133885 w 165042"/>
              <a:gd name="connsiteY1583" fmla="*/ 90847 h 166500"/>
              <a:gd name="connsiteX1584" fmla="*/ 132806 w 165042"/>
              <a:gd name="connsiteY1584" fmla="*/ 86105 h 166500"/>
              <a:gd name="connsiteX1585" fmla="*/ 133885 w 165042"/>
              <a:gd name="connsiteY1585" fmla="*/ 90847 h 166500"/>
              <a:gd name="connsiteX1586" fmla="*/ 127082 w 165042"/>
              <a:gd name="connsiteY1586" fmla="*/ 87089 h 166500"/>
              <a:gd name="connsiteX1587" fmla="*/ 127082 w 165042"/>
              <a:gd name="connsiteY1587" fmla="*/ 87089 h 166500"/>
              <a:gd name="connsiteX1588" fmla="*/ 127082 w 165042"/>
              <a:gd name="connsiteY1588" fmla="*/ 87089 h 166500"/>
              <a:gd name="connsiteX1589" fmla="*/ 126776 w 165042"/>
              <a:gd name="connsiteY1589" fmla="*/ 85727 h 166500"/>
              <a:gd name="connsiteX1590" fmla="*/ 126776 w 165042"/>
              <a:gd name="connsiteY1590" fmla="*/ 85727 h 166500"/>
              <a:gd name="connsiteX1591" fmla="*/ 126776 w 165042"/>
              <a:gd name="connsiteY1591" fmla="*/ 85727 h 166500"/>
              <a:gd name="connsiteX1592" fmla="*/ 121705 w 165042"/>
              <a:gd name="connsiteY1592" fmla="*/ 89249 h 166500"/>
              <a:gd name="connsiteX1593" fmla="*/ 122265 w 165042"/>
              <a:gd name="connsiteY1593" fmla="*/ 89300 h 166500"/>
              <a:gd name="connsiteX1594" fmla="*/ 122871 w 165042"/>
              <a:gd name="connsiteY1594" fmla="*/ 86431 h 166500"/>
              <a:gd name="connsiteX1595" fmla="*/ 121705 w 165042"/>
              <a:gd name="connsiteY1595" fmla="*/ 89249 h 166500"/>
              <a:gd name="connsiteX1596" fmla="*/ 46992 w 165042"/>
              <a:gd name="connsiteY1596" fmla="*/ 77908 h 166500"/>
              <a:gd name="connsiteX1597" fmla="*/ 46992 w 165042"/>
              <a:gd name="connsiteY1597" fmla="*/ 77908 h 166500"/>
              <a:gd name="connsiteX1598" fmla="*/ 46992 w 165042"/>
              <a:gd name="connsiteY1598" fmla="*/ 77908 h 166500"/>
              <a:gd name="connsiteX1599" fmla="*/ 45603 w 165042"/>
              <a:gd name="connsiteY1599" fmla="*/ 78626 h 166500"/>
              <a:gd name="connsiteX1600" fmla="*/ 45603 w 165042"/>
              <a:gd name="connsiteY1600" fmla="*/ 78626 h 166500"/>
              <a:gd name="connsiteX1601" fmla="*/ 45603 w 165042"/>
              <a:gd name="connsiteY1601" fmla="*/ 78626 h 166500"/>
              <a:gd name="connsiteX1602" fmla="*/ 43447 w 165042"/>
              <a:gd name="connsiteY1602" fmla="*/ 67557 h 166500"/>
              <a:gd name="connsiteX1603" fmla="*/ 43447 w 165042"/>
              <a:gd name="connsiteY1603" fmla="*/ 67557 h 166500"/>
              <a:gd name="connsiteX1604" fmla="*/ 43447 w 165042"/>
              <a:gd name="connsiteY1604" fmla="*/ 67557 h 166500"/>
              <a:gd name="connsiteX1605" fmla="*/ 42432 w 165042"/>
              <a:gd name="connsiteY1605" fmla="*/ 66557 h 166500"/>
              <a:gd name="connsiteX1606" fmla="*/ 41486 w 165042"/>
              <a:gd name="connsiteY1606" fmla="*/ 65361 h 166500"/>
              <a:gd name="connsiteX1607" fmla="*/ 42432 w 165042"/>
              <a:gd name="connsiteY1607" fmla="*/ 66557 h 166500"/>
              <a:gd name="connsiteX1608" fmla="*/ 38051 w 165042"/>
              <a:gd name="connsiteY1608" fmla="*/ 62678 h 166500"/>
              <a:gd name="connsiteX1609" fmla="*/ 38168 w 165042"/>
              <a:gd name="connsiteY1609" fmla="*/ 62817 h 166500"/>
              <a:gd name="connsiteX1610" fmla="*/ 39942 w 165042"/>
              <a:gd name="connsiteY1610" fmla="*/ 64230 h 166500"/>
              <a:gd name="connsiteX1611" fmla="*/ 43288 w 165042"/>
              <a:gd name="connsiteY1611" fmla="*/ 65209 h 166500"/>
              <a:gd name="connsiteX1612" fmla="*/ 45481 w 165042"/>
              <a:gd name="connsiteY1612" fmla="*/ 67187 h 166500"/>
              <a:gd name="connsiteX1613" fmla="*/ 44359 w 165042"/>
              <a:gd name="connsiteY1613" fmla="*/ 65236 h 166500"/>
              <a:gd name="connsiteX1614" fmla="*/ 42022 w 165042"/>
              <a:gd name="connsiteY1614" fmla="*/ 63317 h 166500"/>
              <a:gd name="connsiteX1615" fmla="*/ 38051 w 165042"/>
              <a:gd name="connsiteY1615" fmla="*/ 62678 h 166500"/>
              <a:gd name="connsiteX1616" fmla="*/ 47698 w 165042"/>
              <a:gd name="connsiteY1616" fmla="*/ 63608 h 166500"/>
              <a:gd name="connsiteX1617" fmla="*/ 44105 w 165042"/>
              <a:gd name="connsiteY1617" fmla="*/ 63127 h 166500"/>
              <a:gd name="connsiteX1618" fmla="*/ 43679 w 165042"/>
              <a:gd name="connsiteY1618" fmla="*/ 62450 h 166500"/>
              <a:gd name="connsiteX1619" fmla="*/ 45347 w 165042"/>
              <a:gd name="connsiteY1619" fmla="*/ 62043 h 166500"/>
              <a:gd name="connsiteX1620" fmla="*/ 40509 w 165042"/>
              <a:gd name="connsiteY1620" fmla="*/ 61491 h 166500"/>
              <a:gd name="connsiteX1621" fmla="*/ 45681 w 165042"/>
              <a:gd name="connsiteY1621" fmla="*/ 64679 h 166500"/>
              <a:gd name="connsiteX1622" fmla="*/ 47698 w 165042"/>
              <a:gd name="connsiteY1622" fmla="*/ 63608 h 166500"/>
              <a:gd name="connsiteX1623" fmla="*/ 49318 w 165042"/>
              <a:gd name="connsiteY1623" fmla="*/ 69709 h 166500"/>
              <a:gd name="connsiteX1624" fmla="*/ 46761 w 165042"/>
              <a:gd name="connsiteY1624" fmla="*/ 69181 h 166500"/>
              <a:gd name="connsiteX1625" fmla="*/ 52642 w 165042"/>
              <a:gd name="connsiteY1625" fmla="*/ 69616 h 166500"/>
              <a:gd name="connsiteX1626" fmla="*/ 49318 w 165042"/>
              <a:gd name="connsiteY1626" fmla="*/ 69709 h 166500"/>
              <a:gd name="connsiteX1627" fmla="*/ 58932 w 165042"/>
              <a:gd name="connsiteY1627" fmla="*/ 73008 h 166500"/>
              <a:gd name="connsiteX1628" fmla="*/ 58261 w 165042"/>
              <a:gd name="connsiteY1628" fmla="*/ 72201 h 166500"/>
              <a:gd name="connsiteX1629" fmla="*/ 58381 w 165042"/>
              <a:gd name="connsiteY1629" fmla="*/ 73411 h 166500"/>
              <a:gd name="connsiteX1630" fmla="*/ 55304 w 165042"/>
              <a:gd name="connsiteY1630" fmla="*/ 73142 h 166500"/>
              <a:gd name="connsiteX1631" fmla="*/ 54771 w 165042"/>
              <a:gd name="connsiteY1631" fmla="*/ 72142 h 166500"/>
              <a:gd name="connsiteX1632" fmla="*/ 52945 w 165042"/>
              <a:gd name="connsiteY1632" fmla="*/ 71506 h 166500"/>
              <a:gd name="connsiteX1633" fmla="*/ 54994 w 165042"/>
              <a:gd name="connsiteY1633" fmla="*/ 73406 h 166500"/>
              <a:gd name="connsiteX1634" fmla="*/ 57706 w 165042"/>
              <a:gd name="connsiteY1634" fmla="*/ 74384 h 166500"/>
              <a:gd name="connsiteX1635" fmla="*/ 59695 w 165042"/>
              <a:gd name="connsiteY1635" fmla="*/ 73392 h 166500"/>
              <a:gd name="connsiteX1636" fmla="*/ 62016 w 165042"/>
              <a:gd name="connsiteY1636" fmla="*/ 77211 h 166500"/>
              <a:gd name="connsiteX1637" fmla="*/ 62470 w 165042"/>
              <a:gd name="connsiteY1637" fmla="*/ 76765 h 166500"/>
              <a:gd name="connsiteX1638" fmla="*/ 61255 w 165042"/>
              <a:gd name="connsiteY1638" fmla="*/ 75398 h 166500"/>
              <a:gd name="connsiteX1639" fmla="*/ 63100 w 165042"/>
              <a:gd name="connsiteY1639" fmla="*/ 72854 h 166500"/>
              <a:gd name="connsiteX1640" fmla="*/ 60589 w 165042"/>
              <a:gd name="connsiteY1640" fmla="*/ 74542 h 166500"/>
              <a:gd name="connsiteX1641" fmla="*/ 63111 w 165042"/>
              <a:gd name="connsiteY1641" fmla="*/ 71468 h 166500"/>
              <a:gd name="connsiteX1642" fmla="*/ 58932 w 165042"/>
              <a:gd name="connsiteY1642" fmla="*/ 73008 h 166500"/>
              <a:gd name="connsiteX1643" fmla="*/ 57764 w 165042"/>
              <a:gd name="connsiteY1643" fmla="*/ 59247 h 166500"/>
              <a:gd name="connsiteX1644" fmla="*/ 57726 w 165042"/>
              <a:gd name="connsiteY1644" fmla="*/ 59853 h 166500"/>
              <a:gd name="connsiteX1645" fmla="*/ 60142 w 165042"/>
              <a:gd name="connsiteY1645" fmla="*/ 60103 h 166500"/>
              <a:gd name="connsiteX1646" fmla="*/ 57764 w 165042"/>
              <a:gd name="connsiteY1646" fmla="*/ 59247 h 166500"/>
              <a:gd name="connsiteX1647" fmla="*/ 57188 w 165042"/>
              <a:gd name="connsiteY1647" fmla="*/ 60583 h 166500"/>
              <a:gd name="connsiteX1648" fmla="*/ 59773 w 165042"/>
              <a:gd name="connsiteY1648" fmla="*/ 61462 h 166500"/>
              <a:gd name="connsiteX1649" fmla="*/ 60793 w 165042"/>
              <a:gd name="connsiteY1649" fmla="*/ 60939 h 166500"/>
              <a:gd name="connsiteX1650" fmla="*/ 57188 w 165042"/>
              <a:gd name="connsiteY1650" fmla="*/ 60583 h 166500"/>
              <a:gd name="connsiteX1651" fmla="*/ 94689 w 165042"/>
              <a:gd name="connsiteY1651" fmla="*/ 71970 h 166500"/>
              <a:gd name="connsiteX1652" fmla="*/ 93020 w 165042"/>
              <a:gd name="connsiteY1652" fmla="*/ 73560 h 166500"/>
              <a:gd name="connsiteX1653" fmla="*/ 94689 w 165042"/>
              <a:gd name="connsiteY1653" fmla="*/ 71970 h 166500"/>
              <a:gd name="connsiteX1654" fmla="*/ 87161 w 165042"/>
              <a:gd name="connsiteY1654" fmla="*/ 70663 h 166500"/>
              <a:gd name="connsiteX1655" fmla="*/ 86262 w 165042"/>
              <a:gd name="connsiteY1655" fmla="*/ 69783 h 166500"/>
              <a:gd name="connsiteX1656" fmla="*/ 85905 w 165042"/>
              <a:gd name="connsiteY1656" fmla="*/ 70584 h 166500"/>
              <a:gd name="connsiteX1657" fmla="*/ 87161 w 165042"/>
              <a:gd name="connsiteY1657" fmla="*/ 70663 h 166500"/>
              <a:gd name="connsiteX1658" fmla="*/ 75440 w 165042"/>
              <a:gd name="connsiteY1658" fmla="*/ 75011 h 166500"/>
              <a:gd name="connsiteX1659" fmla="*/ 76288 w 165042"/>
              <a:gd name="connsiteY1659" fmla="*/ 72721 h 166500"/>
              <a:gd name="connsiteX1660" fmla="*/ 76399 w 165042"/>
              <a:gd name="connsiteY1660" fmla="*/ 71484 h 166500"/>
              <a:gd name="connsiteX1661" fmla="*/ 78695 w 165042"/>
              <a:gd name="connsiteY1661" fmla="*/ 70677 h 166500"/>
              <a:gd name="connsiteX1662" fmla="*/ 78686 w 165042"/>
              <a:gd name="connsiteY1662" fmla="*/ 71256 h 166500"/>
              <a:gd name="connsiteX1663" fmla="*/ 78801 w 165042"/>
              <a:gd name="connsiteY1663" fmla="*/ 70612 h 166500"/>
              <a:gd name="connsiteX1664" fmla="*/ 76627 w 165042"/>
              <a:gd name="connsiteY1664" fmla="*/ 70663 h 166500"/>
              <a:gd name="connsiteX1665" fmla="*/ 77489 w 165042"/>
              <a:gd name="connsiteY1665" fmla="*/ 69087 h 166500"/>
              <a:gd name="connsiteX1666" fmla="*/ 78046 w 165042"/>
              <a:gd name="connsiteY1666" fmla="*/ 69843 h 166500"/>
              <a:gd name="connsiteX1667" fmla="*/ 78195 w 165042"/>
              <a:gd name="connsiteY1667" fmla="*/ 68688 h 166500"/>
              <a:gd name="connsiteX1668" fmla="*/ 76206 w 165042"/>
              <a:gd name="connsiteY1668" fmla="*/ 68020 h 166500"/>
              <a:gd name="connsiteX1669" fmla="*/ 76276 w 165042"/>
              <a:gd name="connsiteY1669" fmla="*/ 70194 h 166500"/>
              <a:gd name="connsiteX1670" fmla="*/ 76461 w 165042"/>
              <a:gd name="connsiteY1670" fmla="*/ 70153 h 166500"/>
              <a:gd name="connsiteX1671" fmla="*/ 75390 w 165042"/>
              <a:gd name="connsiteY1671" fmla="*/ 73606 h 166500"/>
              <a:gd name="connsiteX1672" fmla="*/ 74839 w 165042"/>
              <a:gd name="connsiteY1672" fmla="*/ 73579 h 166500"/>
              <a:gd name="connsiteX1673" fmla="*/ 74265 w 165042"/>
              <a:gd name="connsiteY1673" fmla="*/ 72142 h 166500"/>
              <a:gd name="connsiteX1674" fmla="*/ 75440 w 165042"/>
              <a:gd name="connsiteY1674" fmla="*/ 75011 h 166500"/>
              <a:gd name="connsiteX1675" fmla="*/ 72697 w 165042"/>
              <a:gd name="connsiteY1675" fmla="*/ 67492 h 166500"/>
              <a:gd name="connsiteX1676" fmla="*/ 73926 w 165042"/>
              <a:gd name="connsiteY1676" fmla="*/ 66408 h 166500"/>
              <a:gd name="connsiteX1677" fmla="*/ 72281 w 165042"/>
              <a:gd name="connsiteY1677" fmla="*/ 66348 h 166500"/>
              <a:gd name="connsiteX1678" fmla="*/ 72697 w 165042"/>
              <a:gd name="connsiteY1678" fmla="*/ 67492 h 166500"/>
              <a:gd name="connsiteX1679" fmla="*/ 74195 w 165042"/>
              <a:gd name="connsiteY1679" fmla="*/ 65728 h 166500"/>
              <a:gd name="connsiteX1680" fmla="*/ 75303 w 165042"/>
              <a:gd name="connsiteY1680" fmla="*/ 67067 h 166500"/>
              <a:gd name="connsiteX1681" fmla="*/ 77657 w 165042"/>
              <a:gd name="connsiteY1681" fmla="*/ 66089 h 166500"/>
              <a:gd name="connsiteX1682" fmla="*/ 75241 w 165042"/>
              <a:gd name="connsiteY1682" fmla="*/ 65635 h 166500"/>
              <a:gd name="connsiteX1683" fmla="*/ 72418 w 165042"/>
              <a:gd name="connsiteY1683" fmla="*/ 64635 h 166500"/>
              <a:gd name="connsiteX1684" fmla="*/ 70698 w 165042"/>
              <a:gd name="connsiteY1684" fmla="*/ 66012 h 166500"/>
              <a:gd name="connsiteX1685" fmla="*/ 70606 w 165042"/>
              <a:gd name="connsiteY1685" fmla="*/ 66110 h 166500"/>
              <a:gd name="connsiteX1686" fmla="*/ 74195 w 165042"/>
              <a:gd name="connsiteY1686" fmla="*/ 65728 h 166500"/>
              <a:gd name="connsiteX1687" fmla="*/ 73934 w 165042"/>
              <a:gd name="connsiteY1687" fmla="*/ 64253 h 166500"/>
              <a:gd name="connsiteX1688" fmla="*/ 73934 w 165042"/>
              <a:gd name="connsiteY1688" fmla="*/ 64253 h 166500"/>
              <a:gd name="connsiteX1689" fmla="*/ 73934 w 165042"/>
              <a:gd name="connsiteY1689" fmla="*/ 64253 h 166500"/>
              <a:gd name="connsiteX1690" fmla="*/ 72994 w 165042"/>
              <a:gd name="connsiteY1690" fmla="*/ 60064 h 166500"/>
              <a:gd name="connsiteX1691" fmla="*/ 72929 w 165042"/>
              <a:gd name="connsiteY1691" fmla="*/ 61385 h 166500"/>
              <a:gd name="connsiteX1692" fmla="*/ 71580 w 165042"/>
              <a:gd name="connsiteY1692" fmla="*/ 60259 h 166500"/>
              <a:gd name="connsiteX1693" fmla="*/ 70330 w 165042"/>
              <a:gd name="connsiteY1693" fmla="*/ 61196 h 166500"/>
              <a:gd name="connsiteX1694" fmla="*/ 70381 w 165042"/>
              <a:gd name="connsiteY1694" fmla="*/ 59685 h 166500"/>
              <a:gd name="connsiteX1695" fmla="*/ 67587 w 165042"/>
              <a:gd name="connsiteY1695" fmla="*/ 61030 h 166500"/>
              <a:gd name="connsiteX1696" fmla="*/ 67383 w 165042"/>
              <a:gd name="connsiteY1696" fmla="*/ 62421 h 166500"/>
              <a:gd name="connsiteX1697" fmla="*/ 69348 w 165042"/>
              <a:gd name="connsiteY1697" fmla="*/ 64289 h 166500"/>
              <a:gd name="connsiteX1698" fmla="*/ 67680 w 165042"/>
              <a:gd name="connsiteY1698" fmla="*/ 64251 h 166500"/>
              <a:gd name="connsiteX1699" fmla="*/ 68978 w 165042"/>
              <a:gd name="connsiteY1699" fmla="*/ 64797 h 166500"/>
              <a:gd name="connsiteX1700" fmla="*/ 67741 w 165042"/>
              <a:gd name="connsiteY1700" fmla="*/ 66564 h 166500"/>
              <a:gd name="connsiteX1701" fmla="*/ 67231 w 165042"/>
              <a:gd name="connsiteY1701" fmla="*/ 65846 h 166500"/>
              <a:gd name="connsiteX1702" fmla="*/ 68894 w 165042"/>
              <a:gd name="connsiteY1702" fmla="*/ 66444 h 166500"/>
              <a:gd name="connsiteX1703" fmla="*/ 71101 w 165042"/>
              <a:gd name="connsiteY1703" fmla="*/ 64720 h 166500"/>
              <a:gd name="connsiteX1704" fmla="*/ 68649 w 165042"/>
              <a:gd name="connsiteY1704" fmla="*/ 63057 h 166500"/>
              <a:gd name="connsiteX1705" fmla="*/ 69609 w 165042"/>
              <a:gd name="connsiteY1705" fmla="*/ 62844 h 166500"/>
              <a:gd name="connsiteX1706" fmla="*/ 68241 w 165042"/>
              <a:gd name="connsiteY1706" fmla="*/ 62103 h 166500"/>
              <a:gd name="connsiteX1707" fmla="*/ 71954 w 165042"/>
              <a:gd name="connsiteY1707" fmla="*/ 63850 h 166500"/>
              <a:gd name="connsiteX1708" fmla="*/ 73794 w 165042"/>
              <a:gd name="connsiteY1708" fmla="*/ 63999 h 166500"/>
              <a:gd name="connsiteX1709" fmla="*/ 72797 w 165042"/>
              <a:gd name="connsiteY1709" fmla="*/ 62988 h 166500"/>
              <a:gd name="connsiteX1710" fmla="*/ 76360 w 165042"/>
              <a:gd name="connsiteY1710" fmla="*/ 64554 h 166500"/>
              <a:gd name="connsiteX1711" fmla="*/ 78306 w 165042"/>
              <a:gd name="connsiteY1711" fmla="*/ 65119 h 166500"/>
              <a:gd name="connsiteX1712" fmla="*/ 72994 w 165042"/>
              <a:gd name="connsiteY1712" fmla="*/ 60064 h 166500"/>
              <a:gd name="connsiteX1713" fmla="*/ 79737 w 165042"/>
              <a:gd name="connsiteY1713" fmla="*/ 66312 h 166500"/>
              <a:gd name="connsiteX1714" fmla="*/ 79658 w 165042"/>
              <a:gd name="connsiteY1714" fmla="*/ 67173 h 166500"/>
              <a:gd name="connsiteX1715" fmla="*/ 76506 w 165042"/>
              <a:gd name="connsiteY1715" fmla="*/ 67021 h 166500"/>
              <a:gd name="connsiteX1716" fmla="*/ 79629 w 165042"/>
              <a:gd name="connsiteY1716" fmla="*/ 68040 h 166500"/>
              <a:gd name="connsiteX1717" fmla="*/ 78770 w 165042"/>
              <a:gd name="connsiteY1717" fmla="*/ 69546 h 166500"/>
              <a:gd name="connsiteX1718" fmla="*/ 81672 w 165042"/>
              <a:gd name="connsiteY1718" fmla="*/ 69783 h 166500"/>
              <a:gd name="connsiteX1719" fmla="*/ 80367 w 165042"/>
              <a:gd name="connsiteY1719" fmla="*/ 69176 h 166500"/>
              <a:gd name="connsiteX1720" fmla="*/ 79848 w 165042"/>
              <a:gd name="connsiteY1720" fmla="*/ 68157 h 166500"/>
              <a:gd name="connsiteX1721" fmla="*/ 82954 w 165042"/>
              <a:gd name="connsiteY1721" fmla="*/ 69649 h 166500"/>
              <a:gd name="connsiteX1722" fmla="*/ 85628 w 165042"/>
              <a:gd name="connsiteY1722" fmla="*/ 69755 h 166500"/>
              <a:gd name="connsiteX1723" fmla="*/ 83209 w 165042"/>
              <a:gd name="connsiteY1723" fmla="*/ 69013 h 166500"/>
              <a:gd name="connsiteX1724" fmla="*/ 79737 w 165042"/>
              <a:gd name="connsiteY1724" fmla="*/ 66312 h 166500"/>
              <a:gd name="connsiteX1725" fmla="*/ 93382 w 165042"/>
              <a:gd name="connsiteY1725" fmla="*/ 67590 h 166500"/>
              <a:gd name="connsiteX1726" fmla="*/ 93382 w 165042"/>
              <a:gd name="connsiteY1726" fmla="*/ 67590 h 166500"/>
              <a:gd name="connsiteX1727" fmla="*/ 93382 w 165042"/>
              <a:gd name="connsiteY1727" fmla="*/ 67590 h 166500"/>
              <a:gd name="connsiteX1728" fmla="*/ 92400 w 165042"/>
              <a:gd name="connsiteY1728" fmla="*/ 69685 h 166500"/>
              <a:gd name="connsiteX1729" fmla="*/ 93748 w 165042"/>
              <a:gd name="connsiteY1729" fmla="*/ 68541 h 166500"/>
              <a:gd name="connsiteX1730" fmla="*/ 92325 w 165042"/>
              <a:gd name="connsiteY1730" fmla="*/ 68967 h 166500"/>
              <a:gd name="connsiteX1731" fmla="*/ 91903 w 165042"/>
              <a:gd name="connsiteY1731" fmla="*/ 68489 h 166500"/>
              <a:gd name="connsiteX1732" fmla="*/ 92914 w 165042"/>
              <a:gd name="connsiteY1732" fmla="*/ 67460 h 166500"/>
              <a:gd name="connsiteX1733" fmla="*/ 91093 w 165042"/>
              <a:gd name="connsiteY1733" fmla="*/ 68484 h 166500"/>
              <a:gd name="connsiteX1734" fmla="*/ 91069 w 165042"/>
              <a:gd name="connsiteY1734" fmla="*/ 67334 h 166500"/>
              <a:gd name="connsiteX1735" fmla="*/ 91110 w 165042"/>
              <a:gd name="connsiteY1735" fmla="*/ 67168 h 166500"/>
              <a:gd name="connsiteX1736" fmla="*/ 90832 w 165042"/>
              <a:gd name="connsiteY1736" fmla="*/ 66831 h 166500"/>
              <a:gd name="connsiteX1737" fmla="*/ 90430 w 165042"/>
              <a:gd name="connsiteY1737" fmla="*/ 66336 h 166500"/>
              <a:gd name="connsiteX1738" fmla="*/ 90949 w 165042"/>
              <a:gd name="connsiteY1738" fmla="*/ 64811 h 166500"/>
              <a:gd name="connsiteX1739" fmla="*/ 88148 w 165042"/>
              <a:gd name="connsiteY1739" fmla="*/ 67561 h 166500"/>
              <a:gd name="connsiteX1740" fmla="*/ 89597 w 165042"/>
              <a:gd name="connsiteY1740" fmla="*/ 67746 h 166500"/>
              <a:gd name="connsiteX1741" fmla="*/ 90103 w 165042"/>
              <a:gd name="connsiteY1741" fmla="*/ 66295 h 166500"/>
              <a:gd name="connsiteX1742" fmla="*/ 90834 w 165042"/>
              <a:gd name="connsiteY1742" fmla="*/ 66833 h 166500"/>
              <a:gd name="connsiteX1743" fmla="*/ 90008 w 165042"/>
              <a:gd name="connsiteY1743" fmla="*/ 68224 h 166500"/>
              <a:gd name="connsiteX1744" fmla="*/ 89609 w 165042"/>
              <a:gd name="connsiteY1744" fmla="*/ 69007 h 166500"/>
              <a:gd name="connsiteX1745" fmla="*/ 84557 w 165042"/>
              <a:gd name="connsiteY1745" fmla="*/ 67268 h 166500"/>
              <a:gd name="connsiteX1746" fmla="*/ 83997 w 165042"/>
              <a:gd name="connsiteY1746" fmla="*/ 67526 h 166500"/>
              <a:gd name="connsiteX1747" fmla="*/ 88693 w 165042"/>
              <a:gd name="connsiteY1747" fmla="*/ 71600 h 166500"/>
              <a:gd name="connsiteX1748" fmla="*/ 90927 w 165042"/>
              <a:gd name="connsiteY1748" fmla="*/ 71549 h 166500"/>
              <a:gd name="connsiteX1749" fmla="*/ 90707 w 165042"/>
              <a:gd name="connsiteY1749" fmla="*/ 72448 h 166500"/>
              <a:gd name="connsiteX1750" fmla="*/ 94920 w 165042"/>
              <a:gd name="connsiteY1750" fmla="*/ 69168 h 166500"/>
              <a:gd name="connsiteX1751" fmla="*/ 92400 w 165042"/>
              <a:gd name="connsiteY1751" fmla="*/ 69685 h 166500"/>
              <a:gd name="connsiteX1752" fmla="*/ 96037 w 165042"/>
              <a:gd name="connsiteY1752" fmla="*/ 74291 h 166500"/>
              <a:gd name="connsiteX1753" fmla="*/ 97406 w 165042"/>
              <a:gd name="connsiteY1753" fmla="*/ 70769 h 166500"/>
              <a:gd name="connsiteX1754" fmla="*/ 96037 w 165042"/>
              <a:gd name="connsiteY1754" fmla="*/ 74291 h 166500"/>
              <a:gd name="connsiteX1755" fmla="*/ 153115 w 165042"/>
              <a:gd name="connsiteY1755" fmla="*/ 131494 h 166500"/>
              <a:gd name="connsiteX1756" fmla="*/ 153327 w 165042"/>
              <a:gd name="connsiteY1756" fmla="*/ 129038 h 166500"/>
              <a:gd name="connsiteX1757" fmla="*/ 153115 w 165042"/>
              <a:gd name="connsiteY1757" fmla="*/ 131494 h 166500"/>
              <a:gd name="connsiteX1758" fmla="*/ 101896 w 165042"/>
              <a:gd name="connsiteY1758" fmla="*/ 150822 h 166500"/>
              <a:gd name="connsiteX1759" fmla="*/ 96428 w 165042"/>
              <a:gd name="connsiteY1759" fmla="*/ 151308 h 166500"/>
              <a:gd name="connsiteX1760" fmla="*/ 103472 w 165042"/>
              <a:gd name="connsiteY1760" fmla="*/ 151944 h 166500"/>
              <a:gd name="connsiteX1761" fmla="*/ 101896 w 165042"/>
              <a:gd name="connsiteY1761" fmla="*/ 150822 h 166500"/>
              <a:gd name="connsiteX1762" fmla="*/ 95533 w 165042"/>
              <a:gd name="connsiteY1762" fmla="*/ 152323 h 166500"/>
              <a:gd name="connsiteX1763" fmla="*/ 101933 w 165042"/>
              <a:gd name="connsiteY1763" fmla="*/ 153347 h 166500"/>
              <a:gd name="connsiteX1764" fmla="*/ 102434 w 165042"/>
              <a:gd name="connsiteY1764" fmla="*/ 152425 h 166500"/>
              <a:gd name="connsiteX1765" fmla="*/ 95533 w 165042"/>
              <a:gd name="connsiteY1765" fmla="*/ 152323 h 166500"/>
              <a:gd name="connsiteX1766" fmla="*/ 106155 w 165042"/>
              <a:gd name="connsiteY1766" fmla="*/ 153129 h 166500"/>
              <a:gd name="connsiteX1767" fmla="*/ 101915 w 165042"/>
              <a:gd name="connsiteY1767" fmla="*/ 154413 h 166500"/>
              <a:gd name="connsiteX1768" fmla="*/ 99718 w 165042"/>
              <a:gd name="connsiteY1768" fmla="*/ 153926 h 166500"/>
              <a:gd name="connsiteX1769" fmla="*/ 102860 w 165042"/>
              <a:gd name="connsiteY1769" fmla="*/ 155358 h 166500"/>
              <a:gd name="connsiteX1770" fmla="*/ 105540 w 165042"/>
              <a:gd name="connsiteY1770" fmla="*/ 154385 h 166500"/>
              <a:gd name="connsiteX1771" fmla="*/ 106847 w 165042"/>
              <a:gd name="connsiteY1771" fmla="*/ 153551 h 166500"/>
              <a:gd name="connsiteX1772" fmla="*/ 106155 w 165042"/>
              <a:gd name="connsiteY1772" fmla="*/ 153129 h 166500"/>
              <a:gd name="connsiteX1773" fmla="*/ 121737 w 165042"/>
              <a:gd name="connsiteY1773" fmla="*/ 132478 h 166500"/>
              <a:gd name="connsiteX1774" fmla="*/ 124278 w 165042"/>
              <a:gd name="connsiteY1774" fmla="*/ 132807 h 166500"/>
              <a:gd name="connsiteX1775" fmla="*/ 124612 w 165042"/>
              <a:gd name="connsiteY1775" fmla="*/ 130967 h 166500"/>
              <a:gd name="connsiteX1776" fmla="*/ 121737 w 165042"/>
              <a:gd name="connsiteY1776" fmla="*/ 132478 h 166500"/>
              <a:gd name="connsiteX1777" fmla="*/ 126414 w 165042"/>
              <a:gd name="connsiteY1777" fmla="*/ 132092 h 166500"/>
              <a:gd name="connsiteX1778" fmla="*/ 125218 w 165042"/>
              <a:gd name="connsiteY1778" fmla="*/ 132903 h 166500"/>
              <a:gd name="connsiteX1779" fmla="*/ 126414 w 165042"/>
              <a:gd name="connsiteY1779" fmla="*/ 132092 h 166500"/>
              <a:gd name="connsiteX1780" fmla="*/ 132037 w 165042"/>
              <a:gd name="connsiteY1780" fmla="*/ 130823 h 166500"/>
              <a:gd name="connsiteX1781" fmla="*/ 129895 w 165042"/>
              <a:gd name="connsiteY1781" fmla="*/ 132497 h 166500"/>
              <a:gd name="connsiteX1782" fmla="*/ 132518 w 165042"/>
              <a:gd name="connsiteY1782" fmla="*/ 131923 h 166500"/>
              <a:gd name="connsiteX1783" fmla="*/ 132037 w 165042"/>
              <a:gd name="connsiteY1783" fmla="*/ 130823 h 166500"/>
              <a:gd name="connsiteX1784" fmla="*/ 138144 w 165042"/>
              <a:gd name="connsiteY1784" fmla="*/ 130674 h 166500"/>
              <a:gd name="connsiteX1785" fmla="*/ 135081 w 165042"/>
              <a:gd name="connsiteY1785" fmla="*/ 131875 h 166500"/>
              <a:gd name="connsiteX1786" fmla="*/ 135350 w 165042"/>
              <a:gd name="connsiteY1786" fmla="*/ 132622 h 166500"/>
              <a:gd name="connsiteX1787" fmla="*/ 136078 w 165042"/>
              <a:gd name="connsiteY1787" fmla="*/ 132692 h 166500"/>
              <a:gd name="connsiteX1788" fmla="*/ 139638 w 165042"/>
              <a:gd name="connsiteY1788" fmla="*/ 131195 h 166500"/>
              <a:gd name="connsiteX1789" fmla="*/ 141616 w 165042"/>
              <a:gd name="connsiteY1789" fmla="*/ 129689 h 166500"/>
              <a:gd name="connsiteX1790" fmla="*/ 138144 w 165042"/>
              <a:gd name="connsiteY1790" fmla="*/ 130674 h 166500"/>
              <a:gd name="connsiteX1791" fmla="*/ 141370 w 165042"/>
              <a:gd name="connsiteY1791" fmla="*/ 129571 h 166500"/>
              <a:gd name="connsiteX1792" fmla="*/ 144715 w 165042"/>
              <a:gd name="connsiteY1792" fmla="*/ 129644 h 166500"/>
              <a:gd name="connsiteX1793" fmla="*/ 141370 w 165042"/>
              <a:gd name="connsiteY1793" fmla="*/ 129571 h 166500"/>
              <a:gd name="connsiteX1794" fmla="*/ 152911 w 165042"/>
              <a:gd name="connsiteY1794" fmla="*/ 133775 h 166500"/>
              <a:gd name="connsiteX1795" fmla="*/ 153908 w 165042"/>
              <a:gd name="connsiteY1795" fmla="*/ 134419 h 166500"/>
              <a:gd name="connsiteX1796" fmla="*/ 151225 w 165042"/>
              <a:gd name="connsiteY1796" fmla="*/ 133427 h 166500"/>
              <a:gd name="connsiteX1797" fmla="*/ 147402 w 165042"/>
              <a:gd name="connsiteY1797" fmla="*/ 133734 h 166500"/>
              <a:gd name="connsiteX1798" fmla="*/ 152911 w 165042"/>
              <a:gd name="connsiteY1798" fmla="*/ 133775 h 166500"/>
              <a:gd name="connsiteX1799" fmla="*/ 145927 w 165042"/>
              <a:gd name="connsiteY1799" fmla="*/ 132212 h 166500"/>
              <a:gd name="connsiteX1800" fmla="*/ 145204 w 165042"/>
              <a:gd name="connsiteY1800" fmla="*/ 131071 h 166500"/>
              <a:gd name="connsiteX1801" fmla="*/ 147919 w 165042"/>
              <a:gd name="connsiteY1801" fmla="*/ 131452 h 166500"/>
              <a:gd name="connsiteX1802" fmla="*/ 148035 w 165042"/>
              <a:gd name="connsiteY1802" fmla="*/ 131906 h 166500"/>
              <a:gd name="connsiteX1803" fmla="*/ 150847 w 165042"/>
              <a:gd name="connsiteY1803" fmla="*/ 131618 h 166500"/>
              <a:gd name="connsiteX1804" fmla="*/ 149394 w 165042"/>
              <a:gd name="connsiteY1804" fmla="*/ 130530 h 166500"/>
              <a:gd name="connsiteX1805" fmla="*/ 148690 w 165042"/>
              <a:gd name="connsiteY1805" fmla="*/ 130160 h 166500"/>
              <a:gd name="connsiteX1806" fmla="*/ 152505 w 165042"/>
              <a:gd name="connsiteY1806" fmla="*/ 127602 h 166500"/>
              <a:gd name="connsiteX1807" fmla="*/ 149474 w 165042"/>
              <a:gd name="connsiteY1807" fmla="*/ 128969 h 166500"/>
              <a:gd name="connsiteX1808" fmla="*/ 145094 w 165042"/>
              <a:gd name="connsiteY1808" fmla="*/ 129869 h 166500"/>
              <a:gd name="connsiteX1809" fmla="*/ 147746 w 165042"/>
              <a:gd name="connsiteY1809" fmla="*/ 129581 h 166500"/>
              <a:gd name="connsiteX1810" fmla="*/ 148227 w 165042"/>
              <a:gd name="connsiteY1810" fmla="*/ 130597 h 166500"/>
              <a:gd name="connsiteX1811" fmla="*/ 146615 w 165042"/>
              <a:gd name="connsiteY1811" fmla="*/ 130306 h 166500"/>
              <a:gd name="connsiteX1812" fmla="*/ 146787 w 165042"/>
              <a:gd name="connsiteY1812" fmla="*/ 131020 h 166500"/>
              <a:gd name="connsiteX1813" fmla="*/ 144599 w 165042"/>
              <a:gd name="connsiteY1813" fmla="*/ 130792 h 166500"/>
              <a:gd name="connsiteX1814" fmla="*/ 145927 w 165042"/>
              <a:gd name="connsiteY1814" fmla="*/ 132212 h 166500"/>
              <a:gd name="connsiteX1815" fmla="*/ 141733 w 165042"/>
              <a:gd name="connsiteY1815" fmla="*/ 135943 h 166500"/>
              <a:gd name="connsiteX1816" fmla="*/ 144464 w 165042"/>
              <a:gd name="connsiteY1816" fmla="*/ 133783 h 166500"/>
              <a:gd name="connsiteX1817" fmla="*/ 143532 w 165042"/>
              <a:gd name="connsiteY1817" fmla="*/ 132471 h 166500"/>
              <a:gd name="connsiteX1818" fmla="*/ 143314 w 165042"/>
              <a:gd name="connsiteY1818" fmla="*/ 133672 h 166500"/>
              <a:gd name="connsiteX1819" fmla="*/ 141164 w 165042"/>
              <a:gd name="connsiteY1819" fmla="*/ 133644 h 166500"/>
              <a:gd name="connsiteX1820" fmla="*/ 141137 w 165042"/>
              <a:gd name="connsiteY1820" fmla="*/ 134849 h 166500"/>
              <a:gd name="connsiteX1821" fmla="*/ 138296 w 165042"/>
              <a:gd name="connsiteY1821" fmla="*/ 135577 h 166500"/>
              <a:gd name="connsiteX1822" fmla="*/ 141733 w 165042"/>
              <a:gd name="connsiteY1822" fmla="*/ 135943 h 166500"/>
              <a:gd name="connsiteX1823" fmla="*/ 132338 w 165042"/>
              <a:gd name="connsiteY1823" fmla="*/ 137492 h 166500"/>
              <a:gd name="connsiteX1824" fmla="*/ 137890 w 165042"/>
              <a:gd name="connsiteY1824" fmla="*/ 135745 h 166500"/>
              <a:gd name="connsiteX1825" fmla="*/ 137111 w 165042"/>
              <a:gd name="connsiteY1825" fmla="*/ 134331 h 166500"/>
              <a:gd name="connsiteX1826" fmla="*/ 140462 w 165042"/>
              <a:gd name="connsiteY1826" fmla="*/ 133780 h 166500"/>
              <a:gd name="connsiteX1827" fmla="*/ 140911 w 165042"/>
              <a:gd name="connsiteY1827" fmla="*/ 133000 h 166500"/>
              <a:gd name="connsiteX1828" fmla="*/ 142435 w 165042"/>
              <a:gd name="connsiteY1828" fmla="*/ 132694 h 166500"/>
              <a:gd name="connsiteX1829" fmla="*/ 143009 w 165042"/>
              <a:gd name="connsiteY1829" fmla="*/ 131851 h 166500"/>
              <a:gd name="connsiteX1830" fmla="*/ 144107 w 165042"/>
              <a:gd name="connsiteY1830" fmla="*/ 130989 h 166500"/>
              <a:gd name="connsiteX1831" fmla="*/ 141789 w 165042"/>
              <a:gd name="connsiteY1831" fmla="*/ 130497 h 166500"/>
              <a:gd name="connsiteX1832" fmla="*/ 142303 w 165042"/>
              <a:gd name="connsiteY1832" fmla="*/ 132096 h 166500"/>
              <a:gd name="connsiteX1833" fmla="*/ 139615 w 165042"/>
              <a:gd name="connsiteY1833" fmla="*/ 131832 h 166500"/>
              <a:gd name="connsiteX1834" fmla="*/ 139917 w 165042"/>
              <a:gd name="connsiteY1834" fmla="*/ 133041 h 166500"/>
              <a:gd name="connsiteX1835" fmla="*/ 137169 w 165042"/>
              <a:gd name="connsiteY1835" fmla="*/ 132685 h 166500"/>
              <a:gd name="connsiteX1836" fmla="*/ 137995 w 165042"/>
              <a:gd name="connsiteY1836" fmla="*/ 133946 h 166500"/>
              <a:gd name="connsiteX1837" fmla="*/ 134462 w 165042"/>
              <a:gd name="connsiteY1837" fmla="*/ 134498 h 166500"/>
              <a:gd name="connsiteX1838" fmla="*/ 135946 w 165042"/>
              <a:gd name="connsiteY1838" fmla="*/ 134813 h 166500"/>
              <a:gd name="connsiteX1839" fmla="*/ 135524 w 165042"/>
              <a:gd name="connsiteY1839" fmla="*/ 136454 h 166500"/>
              <a:gd name="connsiteX1840" fmla="*/ 134060 w 165042"/>
              <a:gd name="connsiteY1840" fmla="*/ 135185 h 166500"/>
              <a:gd name="connsiteX1841" fmla="*/ 132479 w 165042"/>
              <a:gd name="connsiteY1841" fmla="*/ 136937 h 166500"/>
              <a:gd name="connsiteX1842" fmla="*/ 132210 w 165042"/>
              <a:gd name="connsiteY1842" fmla="*/ 135820 h 166500"/>
              <a:gd name="connsiteX1843" fmla="*/ 130897 w 165042"/>
              <a:gd name="connsiteY1843" fmla="*/ 136771 h 166500"/>
              <a:gd name="connsiteX1844" fmla="*/ 132338 w 165042"/>
              <a:gd name="connsiteY1844" fmla="*/ 137492 h 166500"/>
              <a:gd name="connsiteX1845" fmla="*/ 130450 w 165042"/>
              <a:gd name="connsiteY1845" fmla="*/ 137223 h 166500"/>
              <a:gd name="connsiteX1846" fmla="*/ 131284 w 165042"/>
              <a:gd name="connsiteY1846" fmla="*/ 135161 h 166500"/>
              <a:gd name="connsiteX1847" fmla="*/ 129027 w 165042"/>
              <a:gd name="connsiteY1847" fmla="*/ 136473 h 166500"/>
              <a:gd name="connsiteX1848" fmla="*/ 130450 w 165042"/>
              <a:gd name="connsiteY1848" fmla="*/ 137223 h 166500"/>
              <a:gd name="connsiteX1849" fmla="*/ 129191 w 165042"/>
              <a:gd name="connsiteY1849" fmla="*/ 137525 h 166500"/>
              <a:gd name="connsiteX1850" fmla="*/ 129237 w 165042"/>
              <a:gd name="connsiteY1850" fmla="*/ 136881 h 166500"/>
              <a:gd name="connsiteX1851" fmla="*/ 128881 w 165042"/>
              <a:gd name="connsiteY1851" fmla="*/ 135272 h 166500"/>
              <a:gd name="connsiteX1852" fmla="*/ 132681 w 165042"/>
              <a:gd name="connsiteY1852" fmla="*/ 134693 h 166500"/>
              <a:gd name="connsiteX1853" fmla="*/ 134336 w 165042"/>
              <a:gd name="connsiteY1853" fmla="*/ 132709 h 166500"/>
              <a:gd name="connsiteX1854" fmla="*/ 132700 w 165042"/>
              <a:gd name="connsiteY1854" fmla="*/ 133771 h 166500"/>
              <a:gd name="connsiteX1855" fmla="*/ 130234 w 165042"/>
              <a:gd name="connsiteY1855" fmla="*/ 133372 h 166500"/>
              <a:gd name="connsiteX1856" fmla="*/ 129595 w 165042"/>
              <a:gd name="connsiteY1856" fmla="*/ 134128 h 166500"/>
              <a:gd name="connsiteX1857" fmla="*/ 127560 w 165042"/>
              <a:gd name="connsiteY1857" fmla="*/ 136481 h 166500"/>
              <a:gd name="connsiteX1858" fmla="*/ 126781 w 165042"/>
              <a:gd name="connsiteY1858" fmla="*/ 135661 h 166500"/>
              <a:gd name="connsiteX1859" fmla="*/ 123889 w 165042"/>
              <a:gd name="connsiteY1859" fmla="*/ 135025 h 166500"/>
              <a:gd name="connsiteX1860" fmla="*/ 124590 w 165042"/>
              <a:gd name="connsiteY1860" fmla="*/ 134107 h 166500"/>
              <a:gd name="connsiteX1861" fmla="*/ 123190 w 165042"/>
              <a:gd name="connsiteY1861" fmla="*/ 134417 h 166500"/>
              <a:gd name="connsiteX1862" fmla="*/ 121693 w 165042"/>
              <a:gd name="connsiteY1862" fmla="*/ 133559 h 166500"/>
              <a:gd name="connsiteX1863" fmla="*/ 119964 w 165042"/>
              <a:gd name="connsiteY1863" fmla="*/ 133091 h 166500"/>
              <a:gd name="connsiteX1864" fmla="*/ 123214 w 165042"/>
              <a:gd name="connsiteY1864" fmla="*/ 134814 h 166500"/>
              <a:gd name="connsiteX1865" fmla="*/ 122342 w 165042"/>
              <a:gd name="connsiteY1865" fmla="*/ 138481 h 166500"/>
              <a:gd name="connsiteX1866" fmla="*/ 121443 w 165042"/>
              <a:gd name="connsiteY1866" fmla="*/ 137804 h 166500"/>
              <a:gd name="connsiteX1867" fmla="*/ 121967 w 165042"/>
              <a:gd name="connsiteY1867" fmla="*/ 138551 h 166500"/>
              <a:gd name="connsiteX1868" fmla="*/ 121453 w 165042"/>
              <a:gd name="connsiteY1868" fmla="*/ 138481 h 166500"/>
              <a:gd name="connsiteX1869" fmla="*/ 120423 w 165042"/>
              <a:gd name="connsiteY1869" fmla="*/ 139997 h 166500"/>
              <a:gd name="connsiteX1870" fmla="*/ 120391 w 165042"/>
              <a:gd name="connsiteY1870" fmla="*/ 138499 h 166500"/>
              <a:gd name="connsiteX1871" fmla="*/ 117564 w 165042"/>
              <a:gd name="connsiteY1871" fmla="*/ 143459 h 166500"/>
              <a:gd name="connsiteX1872" fmla="*/ 118806 w 165042"/>
              <a:gd name="connsiteY1872" fmla="*/ 139997 h 166500"/>
              <a:gd name="connsiteX1873" fmla="*/ 119029 w 165042"/>
              <a:gd name="connsiteY1873" fmla="*/ 139668 h 166500"/>
              <a:gd name="connsiteX1874" fmla="*/ 119154 w 165042"/>
              <a:gd name="connsiteY1874" fmla="*/ 139070 h 166500"/>
              <a:gd name="connsiteX1875" fmla="*/ 118863 w 165042"/>
              <a:gd name="connsiteY1875" fmla="*/ 139681 h 166500"/>
              <a:gd name="connsiteX1876" fmla="*/ 117936 w 165042"/>
              <a:gd name="connsiteY1876" fmla="*/ 139204 h 166500"/>
              <a:gd name="connsiteX1877" fmla="*/ 117751 w 165042"/>
              <a:gd name="connsiteY1877" fmla="*/ 139366 h 166500"/>
              <a:gd name="connsiteX1878" fmla="*/ 116916 w 165042"/>
              <a:gd name="connsiteY1878" fmla="*/ 140410 h 166500"/>
              <a:gd name="connsiteX1879" fmla="*/ 114770 w 165042"/>
              <a:gd name="connsiteY1879" fmla="*/ 142448 h 166500"/>
              <a:gd name="connsiteX1880" fmla="*/ 115784 w 165042"/>
              <a:gd name="connsiteY1880" fmla="*/ 143315 h 166500"/>
              <a:gd name="connsiteX1881" fmla="*/ 117287 w 165042"/>
              <a:gd name="connsiteY1881" fmla="*/ 143611 h 166500"/>
              <a:gd name="connsiteX1882" fmla="*/ 117268 w 165042"/>
              <a:gd name="connsiteY1882" fmla="*/ 145229 h 166500"/>
              <a:gd name="connsiteX1883" fmla="*/ 114922 w 165042"/>
              <a:gd name="connsiteY1883" fmla="*/ 143894 h 166500"/>
              <a:gd name="connsiteX1884" fmla="*/ 113403 w 165042"/>
              <a:gd name="connsiteY1884" fmla="*/ 145020 h 166500"/>
              <a:gd name="connsiteX1885" fmla="*/ 114186 w 165042"/>
              <a:gd name="connsiteY1885" fmla="*/ 146313 h 166500"/>
              <a:gd name="connsiteX1886" fmla="*/ 116697 w 165042"/>
              <a:gd name="connsiteY1886" fmla="*/ 146272 h 166500"/>
              <a:gd name="connsiteX1887" fmla="*/ 116099 w 165042"/>
              <a:gd name="connsiteY1887" fmla="*/ 148908 h 166500"/>
              <a:gd name="connsiteX1888" fmla="*/ 112567 w 165042"/>
              <a:gd name="connsiteY1888" fmla="*/ 150077 h 166500"/>
              <a:gd name="connsiteX1889" fmla="*/ 116214 w 165042"/>
              <a:gd name="connsiteY1889" fmla="*/ 149020 h 166500"/>
              <a:gd name="connsiteX1890" fmla="*/ 117967 w 165042"/>
              <a:gd name="connsiteY1890" fmla="*/ 147115 h 166500"/>
              <a:gd name="connsiteX1891" fmla="*/ 121795 w 165042"/>
              <a:gd name="connsiteY1891" fmla="*/ 145455 h 166500"/>
              <a:gd name="connsiteX1892" fmla="*/ 123899 w 165042"/>
              <a:gd name="connsiteY1892" fmla="*/ 143903 h 166500"/>
              <a:gd name="connsiteX1893" fmla="*/ 122727 w 165042"/>
              <a:gd name="connsiteY1893" fmla="*/ 144041 h 166500"/>
              <a:gd name="connsiteX1894" fmla="*/ 125309 w 165042"/>
              <a:gd name="connsiteY1894" fmla="*/ 141321 h 166500"/>
              <a:gd name="connsiteX1895" fmla="*/ 122028 w 165042"/>
              <a:gd name="connsiteY1895" fmla="*/ 143017 h 166500"/>
              <a:gd name="connsiteX1896" fmla="*/ 122501 w 165042"/>
              <a:gd name="connsiteY1896" fmla="*/ 140004 h 166500"/>
              <a:gd name="connsiteX1897" fmla="*/ 122154 w 165042"/>
              <a:gd name="connsiteY1897" fmla="*/ 139966 h 166500"/>
              <a:gd name="connsiteX1898" fmla="*/ 121449 w 165042"/>
              <a:gd name="connsiteY1898" fmla="*/ 143121 h 166500"/>
              <a:gd name="connsiteX1899" fmla="*/ 120810 w 165042"/>
              <a:gd name="connsiteY1899" fmla="*/ 142972 h 166500"/>
              <a:gd name="connsiteX1900" fmla="*/ 121436 w 165042"/>
              <a:gd name="connsiteY1900" fmla="*/ 139046 h 166500"/>
              <a:gd name="connsiteX1901" fmla="*/ 122256 w 165042"/>
              <a:gd name="connsiteY1901" fmla="*/ 139065 h 166500"/>
              <a:gd name="connsiteX1902" fmla="*/ 122878 w 165042"/>
              <a:gd name="connsiteY1902" fmla="*/ 138861 h 166500"/>
              <a:gd name="connsiteX1903" fmla="*/ 123291 w 165042"/>
              <a:gd name="connsiteY1903" fmla="*/ 136187 h 166500"/>
              <a:gd name="connsiteX1904" fmla="*/ 123723 w 165042"/>
              <a:gd name="connsiteY1904" fmla="*/ 137674 h 166500"/>
              <a:gd name="connsiteX1905" fmla="*/ 123527 w 165042"/>
              <a:gd name="connsiteY1905" fmla="*/ 135940 h 166500"/>
              <a:gd name="connsiteX1906" fmla="*/ 124965 w 165042"/>
              <a:gd name="connsiteY1906" fmla="*/ 135758 h 166500"/>
              <a:gd name="connsiteX1907" fmla="*/ 125595 w 165042"/>
              <a:gd name="connsiteY1907" fmla="*/ 137843 h 166500"/>
              <a:gd name="connsiteX1908" fmla="*/ 125179 w 165042"/>
              <a:gd name="connsiteY1908" fmla="*/ 137394 h 166500"/>
              <a:gd name="connsiteX1909" fmla="*/ 126991 w 165042"/>
              <a:gd name="connsiteY1909" fmla="*/ 136166 h 166500"/>
              <a:gd name="connsiteX1910" fmla="*/ 126399 w 165042"/>
              <a:gd name="connsiteY1910" fmla="*/ 137501 h 166500"/>
              <a:gd name="connsiteX1911" fmla="*/ 127084 w 165042"/>
              <a:gd name="connsiteY1911" fmla="*/ 136319 h 166500"/>
              <a:gd name="connsiteX1912" fmla="*/ 129191 w 165042"/>
              <a:gd name="connsiteY1912" fmla="*/ 137525 h 166500"/>
              <a:gd name="connsiteX1913" fmla="*/ 121807 w 165042"/>
              <a:gd name="connsiteY1913" fmla="*/ 151063 h 166500"/>
              <a:gd name="connsiteX1914" fmla="*/ 124908 w 165042"/>
              <a:gd name="connsiteY1914" fmla="*/ 150419 h 166500"/>
              <a:gd name="connsiteX1915" fmla="*/ 123940 w 165042"/>
              <a:gd name="connsiteY1915" fmla="*/ 149743 h 166500"/>
              <a:gd name="connsiteX1916" fmla="*/ 126220 w 165042"/>
              <a:gd name="connsiteY1916" fmla="*/ 149039 h 166500"/>
              <a:gd name="connsiteX1917" fmla="*/ 127017 w 165042"/>
              <a:gd name="connsiteY1917" fmla="*/ 145628 h 166500"/>
              <a:gd name="connsiteX1918" fmla="*/ 126835 w 165042"/>
              <a:gd name="connsiteY1918" fmla="*/ 145604 h 166500"/>
              <a:gd name="connsiteX1919" fmla="*/ 125602 w 165042"/>
              <a:gd name="connsiteY1919" fmla="*/ 147833 h 166500"/>
              <a:gd name="connsiteX1920" fmla="*/ 126664 w 165042"/>
              <a:gd name="connsiteY1920" fmla="*/ 143944 h 166500"/>
              <a:gd name="connsiteX1921" fmla="*/ 124166 w 165042"/>
              <a:gd name="connsiteY1921" fmla="*/ 146928 h 166500"/>
              <a:gd name="connsiteX1922" fmla="*/ 126669 w 165042"/>
              <a:gd name="connsiteY1922" fmla="*/ 142243 h 166500"/>
              <a:gd name="connsiteX1923" fmla="*/ 122916 w 165042"/>
              <a:gd name="connsiteY1923" fmla="*/ 146085 h 166500"/>
              <a:gd name="connsiteX1924" fmla="*/ 121067 w 165042"/>
              <a:gd name="connsiteY1924" fmla="*/ 146280 h 166500"/>
              <a:gd name="connsiteX1925" fmla="*/ 121777 w 165042"/>
              <a:gd name="connsiteY1925" fmla="*/ 147560 h 166500"/>
              <a:gd name="connsiteX1926" fmla="*/ 118018 w 165042"/>
              <a:gd name="connsiteY1926" fmla="*/ 148055 h 166500"/>
              <a:gd name="connsiteX1927" fmla="*/ 116882 w 165042"/>
              <a:gd name="connsiteY1927" fmla="*/ 150025 h 166500"/>
              <a:gd name="connsiteX1928" fmla="*/ 118972 w 165042"/>
              <a:gd name="connsiteY1928" fmla="*/ 149544 h 166500"/>
              <a:gd name="connsiteX1929" fmla="*/ 122823 w 165042"/>
              <a:gd name="connsiteY1929" fmla="*/ 147713 h 166500"/>
              <a:gd name="connsiteX1930" fmla="*/ 125568 w 165042"/>
              <a:gd name="connsiteY1930" fmla="*/ 147865 h 166500"/>
              <a:gd name="connsiteX1931" fmla="*/ 122806 w 165042"/>
              <a:gd name="connsiteY1931" fmla="*/ 148662 h 166500"/>
              <a:gd name="connsiteX1932" fmla="*/ 122811 w 165042"/>
              <a:gd name="connsiteY1932" fmla="*/ 149770 h 166500"/>
              <a:gd name="connsiteX1933" fmla="*/ 120230 w 165042"/>
              <a:gd name="connsiteY1933" fmla="*/ 149515 h 166500"/>
              <a:gd name="connsiteX1934" fmla="*/ 121807 w 165042"/>
              <a:gd name="connsiteY1934" fmla="*/ 151063 h 166500"/>
              <a:gd name="connsiteX1935" fmla="*/ 120144 w 165042"/>
              <a:gd name="connsiteY1935" fmla="*/ 158928 h 166500"/>
              <a:gd name="connsiteX1936" fmla="*/ 120144 w 165042"/>
              <a:gd name="connsiteY1936" fmla="*/ 158928 h 166500"/>
              <a:gd name="connsiteX1937" fmla="*/ 120144 w 165042"/>
              <a:gd name="connsiteY1937" fmla="*/ 158928 h 166500"/>
              <a:gd name="connsiteX1938" fmla="*/ 114522 w 165042"/>
              <a:gd name="connsiteY1938" fmla="*/ 153686 h 166500"/>
              <a:gd name="connsiteX1939" fmla="*/ 113812 w 165042"/>
              <a:gd name="connsiteY1939" fmla="*/ 154654 h 166500"/>
              <a:gd name="connsiteX1940" fmla="*/ 115647 w 165042"/>
              <a:gd name="connsiteY1940" fmla="*/ 154581 h 166500"/>
              <a:gd name="connsiteX1941" fmla="*/ 115142 w 165042"/>
              <a:gd name="connsiteY1941" fmla="*/ 155906 h 166500"/>
              <a:gd name="connsiteX1942" fmla="*/ 115174 w 165042"/>
              <a:gd name="connsiteY1942" fmla="*/ 156227 h 166500"/>
              <a:gd name="connsiteX1943" fmla="*/ 116416 w 165042"/>
              <a:gd name="connsiteY1943" fmla="*/ 156023 h 166500"/>
              <a:gd name="connsiteX1944" fmla="*/ 115133 w 165042"/>
              <a:gd name="connsiteY1944" fmla="*/ 157047 h 166500"/>
              <a:gd name="connsiteX1945" fmla="*/ 118215 w 165042"/>
              <a:gd name="connsiteY1945" fmla="*/ 158026 h 166500"/>
              <a:gd name="connsiteX1946" fmla="*/ 117484 w 165042"/>
              <a:gd name="connsiteY1946" fmla="*/ 158743 h 166500"/>
              <a:gd name="connsiteX1947" fmla="*/ 116296 w 165042"/>
              <a:gd name="connsiteY1947" fmla="*/ 158928 h 166500"/>
              <a:gd name="connsiteX1948" fmla="*/ 115101 w 165042"/>
              <a:gd name="connsiteY1948" fmla="*/ 158070 h 166500"/>
              <a:gd name="connsiteX1949" fmla="*/ 117432 w 165042"/>
              <a:gd name="connsiteY1949" fmla="*/ 159747 h 166500"/>
              <a:gd name="connsiteX1950" fmla="*/ 118462 w 165042"/>
              <a:gd name="connsiteY1950" fmla="*/ 159358 h 166500"/>
              <a:gd name="connsiteX1951" fmla="*/ 120655 w 165042"/>
              <a:gd name="connsiteY1951" fmla="*/ 160369 h 166500"/>
              <a:gd name="connsiteX1952" fmla="*/ 117689 w 165042"/>
              <a:gd name="connsiteY1952" fmla="*/ 159043 h 166500"/>
              <a:gd name="connsiteX1953" fmla="*/ 119233 w 165042"/>
              <a:gd name="connsiteY1953" fmla="*/ 158092 h 166500"/>
              <a:gd name="connsiteX1954" fmla="*/ 116382 w 165042"/>
              <a:gd name="connsiteY1954" fmla="*/ 157263 h 166500"/>
              <a:gd name="connsiteX1955" fmla="*/ 116140 w 165042"/>
              <a:gd name="connsiteY1955" fmla="*/ 156318 h 166500"/>
              <a:gd name="connsiteX1956" fmla="*/ 117415 w 165042"/>
              <a:gd name="connsiteY1956" fmla="*/ 156671 h 166500"/>
              <a:gd name="connsiteX1957" fmla="*/ 116404 w 165042"/>
              <a:gd name="connsiteY1957" fmla="*/ 156059 h 166500"/>
              <a:gd name="connsiteX1958" fmla="*/ 118087 w 165042"/>
              <a:gd name="connsiteY1958" fmla="*/ 155456 h 166500"/>
              <a:gd name="connsiteX1959" fmla="*/ 120821 w 165042"/>
              <a:gd name="connsiteY1959" fmla="*/ 151762 h 166500"/>
              <a:gd name="connsiteX1960" fmla="*/ 119671 w 165042"/>
              <a:gd name="connsiteY1960" fmla="*/ 150692 h 166500"/>
              <a:gd name="connsiteX1961" fmla="*/ 117706 w 165042"/>
              <a:gd name="connsiteY1961" fmla="*/ 151762 h 166500"/>
              <a:gd name="connsiteX1962" fmla="*/ 115116 w 165042"/>
              <a:gd name="connsiteY1962" fmla="*/ 150548 h 166500"/>
              <a:gd name="connsiteX1963" fmla="*/ 115464 w 165042"/>
              <a:gd name="connsiteY1963" fmla="*/ 151920 h 166500"/>
              <a:gd name="connsiteX1964" fmla="*/ 111714 w 165042"/>
              <a:gd name="connsiteY1964" fmla="*/ 152556 h 166500"/>
              <a:gd name="connsiteX1965" fmla="*/ 114522 w 165042"/>
              <a:gd name="connsiteY1965" fmla="*/ 153686 h 166500"/>
              <a:gd name="connsiteX1966" fmla="*/ 113302 w 165042"/>
              <a:gd name="connsiteY1966" fmla="*/ 154589 h 166500"/>
              <a:gd name="connsiteX1967" fmla="*/ 111457 w 165042"/>
              <a:gd name="connsiteY1967" fmla="*/ 154469 h 166500"/>
              <a:gd name="connsiteX1968" fmla="*/ 113302 w 165042"/>
              <a:gd name="connsiteY1968" fmla="*/ 154589 h 166500"/>
              <a:gd name="connsiteX1969" fmla="*/ 99268 w 165042"/>
              <a:gd name="connsiteY1969" fmla="*/ 164356 h 166500"/>
              <a:gd name="connsiteX1970" fmla="*/ 99268 w 165042"/>
              <a:gd name="connsiteY1970" fmla="*/ 164356 h 166500"/>
              <a:gd name="connsiteX1971" fmla="*/ 99268 w 165042"/>
              <a:gd name="connsiteY1971" fmla="*/ 164356 h 166500"/>
              <a:gd name="connsiteX1972" fmla="*/ 101089 w 165042"/>
              <a:gd name="connsiteY1972" fmla="*/ 158154 h 166500"/>
              <a:gd name="connsiteX1973" fmla="*/ 100964 w 165042"/>
              <a:gd name="connsiteY1973" fmla="*/ 158817 h 166500"/>
              <a:gd name="connsiteX1974" fmla="*/ 101260 w 165042"/>
              <a:gd name="connsiteY1974" fmla="*/ 158779 h 166500"/>
              <a:gd name="connsiteX1975" fmla="*/ 101149 w 165042"/>
              <a:gd name="connsiteY1975" fmla="*/ 157853 h 166500"/>
              <a:gd name="connsiteX1976" fmla="*/ 105122 w 165042"/>
              <a:gd name="connsiteY1976" fmla="*/ 158377 h 166500"/>
              <a:gd name="connsiteX1977" fmla="*/ 105617 w 165042"/>
              <a:gd name="connsiteY1977" fmla="*/ 157154 h 166500"/>
              <a:gd name="connsiteX1978" fmla="*/ 105505 w 165042"/>
              <a:gd name="connsiteY1978" fmla="*/ 159806 h 166500"/>
              <a:gd name="connsiteX1979" fmla="*/ 106206 w 165042"/>
              <a:gd name="connsiteY1979" fmla="*/ 158360 h 166500"/>
              <a:gd name="connsiteX1980" fmla="*/ 108728 w 165042"/>
              <a:gd name="connsiteY1980" fmla="*/ 158651 h 166500"/>
              <a:gd name="connsiteX1981" fmla="*/ 111810 w 165042"/>
              <a:gd name="connsiteY1981" fmla="*/ 156662 h 166500"/>
              <a:gd name="connsiteX1982" fmla="*/ 109840 w 165042"/>
              <a:gd name="connsiteY1982" fmla="*/ 156059 h 166500"/>
              <a:gd name="connsiteX1983" fmla="*/ 108875 w 165042"/>
              <a:gd name="connsiteY1983" fmla="*/ 157950 h 166500"/>
              <a:gd name="connsiteX1984" fmla="*/ 108157 w 165042"/>
              <a:gd name="connsiteY1984" fmla="*/ 156369 h 166500"/>
              <a:gd name="connsiteX1985" fmla="*/ 106114 w 165042"/>
              <a:gd name="connsiteY1985" fmla="*/ 157978 h 166500"/>
              <a:gd name="connsiteX1986" fmla="*/ 109029 w 165042"/>
              <a:gd name="connsiteY1986" fmla="*/ 155749 h 166500"/>
              <a:gd name="connsiteX1987" fmla="*/ 110720 w 165042"/>
              <a:gd name="connsiteY1987" fmla="*/ 153589 h 166500"/>
              <a:gd name="connsiteX1988" fmla="*/ 107049 w 165042"/>
              <a:gd name="connsiteY1988" fmla="*/ 154140 h 166500"/>
              <a:gd name="connsiteX1989" fmla="*/ 105500 w 165042"/>
              <a:gd name="connsiteY1989" fmla="*/ 156198 h 166500"/>
              <a:gd name="connsiteX1990" fmla="*/ 104388 w 165042"/>
              <a:gd name="connsiteY1990" fmla="*/ 154997 h 166500"/>
              <a:gd name="connsiteX1991" fmla="*/ 103217 w 165042"/>
              <a:gd name="connsiteY1991" fmla="*/ 157476 h 166500"/>
              <a:gd name="connsiteX1992" fmla="*/ 102170 w 165042"/>
              <a:gd name="connsiteY1992" fmla="*/ 155913 h 166500"/>
              <a:gd name="connsiteX1993" fmla="*/ 101159 w 165042"/>
              <a:gd name="connsiteY1993" fmla="*/ 157791 h 166500"/>
              <a:gd name="connsiteX1994" fmla="*/ 97563 w 165042"/>
              <a:gd name="connsiteY1994" fmla="*/ 155459 h 166500"/>
              <a:gd name="connsiteX1995" fmla="*/ 101089 w 165042"/>
              <a:gd name="connsiteY1995" fmla="*/ 158154 h 166500"/>
              <a:gd name="connsiteX1996" fmla="*/ 96876 w 165042"/>
              <a:gd name="connsiteY1996" fmla="*/ 160499 h 166500"/>
              <a:gd name="connsiteX1997" fmla="*/ 95417 w 165042"/>
              <a:gd name="connsiteY1997" fmla="*/ 156700 h 166500"/>
              <a:gd name="connsiteX1998" fmla="*/ 95167 w 165042"/>
              <a:gd name="connsiteY1998" fmla="*/ 156765 h 166500"/>
              <a:gd name="connsiteX1999" fmla="*/ 96876 w 165042"/>
              <a:gd name="connsiteY1999" fmla="*/ 160499 h 166500"/>
              <a:gd name="connsiteX2000" fmla="*/ 95232 w 165042"/>
              <a:gd name="connsiteY2000" fmla="*/ 160230 h 166500"/>
              <a:gd name="connsiteX2001" fmla="*/ 94509 w 165042"/>
              <a:gd name="connsiteY2001" fmla="*/ 157825 h 166500"/>
              <a:gd name="connsiteX2002" fmla="*/ 95232 w 165042"/>
              <a:gd name="connsiteY2002" fmla="*/ 160230 h 166500"/>
              <a:gd name="connsiteX2003" fmla="*/ 101010 w 165042"/>
              <a:gd name="connsiteY2003" fmla="*/ 156037 h 166500"/>
              <a:gd name="connsiteX2004" fmla="*/ 101757 w 165042"/>
              <a:gd name="connsiteY2004" fmla="*/ 155634 h 166500"/>
              <a:gd name="connsiteX2005" fmla="*/ 94466 w 165042"/>
              <a:gd name="connsiteY2005" fmla="*/ 153001 h 166500"/>
              <a:gd name="connsiteX2006" fmla="*/ 94447 w 165042"/>
              <a:gd name="connsiteY2006" fmla="*/ 153659 h 166500"/>
              <a:gd name="connsiteX2007" fmla="*/ 101010 w 165042"/>
              <a:gd name="connsiteY2007" fmla="*/ 156037 h 166500"/>
              <a:gd name="connsiteX2008" fmla="*/ 91884 w 165042"/>
              <a:gd name="connsiteY2008" fmla="*/ 151048 h 166500"/>
              <a:gd name="connsiteX2009" fmla="*/ 92069 w 165042"/>
              <a:gd name="connsiteY2009" fmla="*/ 151284 h 166500"/>
              <a:gd name="connsiteX2010" fmla="*/ 92594 w 165042"/>
              <a:gd name="connsiteY2010" fmla="*/ 151298 h 166500"/>
              <a:gd name="connsiteX2011" fmla="*/ 92849 w 165042"/>
              <a:gd name="connsiteY2011" fmla="*/ 151117 h 166500"/>
              <a:gd name="connsiteX2012" fmla="*/ 95751 w 165042"/>
              <a:gd name="connsiteY2012" fmla="*/ 150866 h 166500"/>
              <a:gd name="connsiteX2013" fmla="*/ 92492 w 165042"/>
              <a:gd name="connsiteY2013" fmla="*/ 150532 h 166500"/>
              <a:gd name="connsiteX2014" fmla="*/ 96256 w 165042"/>
              <a:gd name="connsiteY2014" fmla="*/ 149364 h 166500"/>
              <a:gd name="connsiteX2015" fmla="*/ 91853 w 165042"/>
              <a:gd name="connsiteY2015" fmla="*/ 149753 h 166500"/>
              <a:gd name="connsiteX2016" fmla="*/ 89935 w 165042"/>
              <a:gd name="connsiteY2016" fmla="*/ 149438 h 166500"/>
              <a:gd name="connsiteX2017" fmla="*/ 91884 w 165042"/>
              <a:gd name="connsiteY2017" fmla="*/ 151048 h 166500"/>
              <a:gd name="connsiteX2018" fmla="*/ 82615 w 165042"/>
              <a:gd name="connsiteY2018" fmla="*/ 162502 h 166500"/>
              <a:gd name="connsiteX2019" fmla="*/ 83000 w 165042"/>
              <a:gd name="connsiteY2019" fmla="*/ 161524 h 166500"/>
              <a:gd name="connsiteX2020" fmla="*/ 82615 w 165042"/>
              <a:gd name="connsiteY2020" fmla="*/ 162502 h 166500"/>
              <a:gd name="connsiteX2021" fmla="*/ 81549 w 165042"/>
              <a:gd name="connsiteY2021" fmla="*/ 154493 h 166500"/>
              <a:gd name="connsiteX2022" fmla="*/ 81516 w 165042"/>
              <a:gd name="connsiteY2022" fmla="*/ 153547 h 166500"/>
              <a:gd name="connsiteX2023" fmla="*/ 80372 w 165042"/>
              <a:gd name="connsiteY2023" fmla="*/ 153414 h 166500"/>
              <a:gd name="connsiteX2024" fmla="*/ 80367 w 165042"/>
              <a:gd name="connsiteY2024" fmla="*/ 154637 h 166500"/>
              <a:gd name="connsiteX2025" fmla="*/ 81549 w 165042"/>
              <a:gd name="connsiteY2025" fmla="*/ 154493 h 166500"/>
              <a:gd name="connsiteX2026" fmla="*/ 81748 w 165042"/>
              <a:gd name="connsiteY2026" fmla="*/ 152490 h 166500"/>
              <a:gd name="connsiteX2027" fmla="*/ 82430 w 165042"/>
              <a:gd name="connsiteY2027" fmla="*/ 154121 h 166500"/>
              <a:gd name="connsiteX2028" fmla="*/ 84057 w 165042"/>
              <a:gd name="connsiteY2028" fmla="*/ 153940 h 166500"/>
              <a:gd name="connsiteX2029" fmla="*/ 84084 w 165042"/>
              <a:gd name="connsiteY2029" fmla="*/ 154500 h 166500"/>
              <a:gd name="connsiteX2030" fmla="*/ 85799 w 165042"/>
              <a:gd name="connsiteY2030" fmla="*/ 154560 h 166500"/>
              <a:gd name="connsiteX2031" fmla="*/ 84914 w 165042"/>
              <a:gd name="connsiteY2031" fmla="*/ 154356 h 166500"/>
              <a:gd name="connsiteX2032" fmla="*/ 83014 w 165042"/>
              <a:gd name="connsiteY2032" fmla="*/ 151617 h 166500"/>
              <a:gd name="connsiteX2033" fmla="*/ 82856 w 165042"/>
              <a:gd name="connsiteY2033" fmla="*/ 152938 h 166500"/>
              <a:gd name="connsiteX2034" fmla="*/ 79769 w 165042"/>
              <a:gd name="connsiteY2034" fmla="*/ 152617 h 166500"/>
              <a:gd name="connsiteX2035" fmla="*/ 81748 w 165042"/>
              <a:gd name="connsiteY2035" fmla="*/ 152490 h 166500"/>
              <a:gd name="connsiteX2036" fmla="*/ 77832 w 165042"/>
              <a:gd name="connsiteY2036" fmla="*/ 154933 h 166500"/>
              <a:gd name="connsiteX2037" fmla="*/ 79134 w 165042"/>
              <a:gd name="connsiteY2037" fmla="*/ 155703 h 166500"/>
              <a:gd name="connsiteX2038" fmla="*/ 79277 w 165042"/>
              <a:gd name="connsiteY2038" fmla="*/ 153955 h 166500"/>
              <a:gd name="connsiteX2039" fmla="*/ 77818 w 165042"/>
              <a:gd name="connsiteY2039" fmla="*/ 154132 h 166500"/>
              <a:gd name="connsiteX2040" fmla="*/ 77832 w 165042"/>
              <a:gd name="connsiteY2040" fmla="*/ 154933 h 166500"/>
              <a:gd name="connsiteX2041" fmla="*/ 81229 w 165042"/>
              <a:gd name="connsiteY2041" fmla="*/ 150673 h 166500"/>
              <a:gd name="connsiteX2042" fmla="*/ 76579 w 165042"/>
              <a:gd name="connsiteY2042" fmla="*/ 151410 h 166500"/>
              <a:gd name="connsiteX2043" fmla="*/ 81229 w 165042"/>
              <a:gd name="connsiteY2043" fmla="*/ 150673 h 166500"/>
              <a:gd name="connsiteX2044" fmla="*/ 32295 w 165042"/>
              <a:gd name="connsiteY2044" fmla="*/ 128589 h 166500"/>
              <a:gd name="connsiteX2045" fmla="*/ 27401 w 165042"/>
              <a:gd name="connsiteY2045" fmla="*/ 129062 h 166500"/>
              <a:gd name="connsiteX2046" fmla="*/ 31896 w 165042"/>
              <a:gd name="connsiteY2046" fmla="*/ 131212 h 166500"/>
              <a:gd name="connsiteX2047" fmla="*/ 32295 w 165042"/>
              <a:gd name="connsiteY2047" fmla="*/ 128589 h 166500"/>
              <a:gd name="connsiteX2048" fmla="*/ 41434 w 165042"/>
              <a:gd name="connsiteY2048" fmla="*/ 143683 h 166500"/>
              <a:gd name="connsiteX2049" fmla="*/ 41434 w 165042"/>
              <a:gd name="connsiteY2049" fmla="*/ 143683 h 166500"/>
              <a:gd name="connsiteX2050" fmla="*/ 41434 w 165042"/>
              <a:gd name="connsiteY2050" fmla="*/ 143683 h 166500"/>
              <a:gd name="connsiteX2051" fmla="*/ 44328 w 165042"/>
              <a:gd name="connsiteY2051" fmla="*/ 133881 h 166500"/>
              <a:gd name="connsiteX2052" fmla="*/ 41070 w 165042"/>
              <a:gd name="connsiteY2052" fmla="*/ 133965 h 166500"/>
              <a:gd name="connsiteX2053" fmla="*/ 44211 w 165042"/>
              <a:gd name="connsiteY2053" fmla="*/ 132807 h 166500"/>
              <a:gd name="connsiteX2054" fmla="*/ 43590 w 165042"/>
              <a:gd name="connsiteY2054" fmla="*/ 131565 h 166500"/>
              <a:gd name="connsiteX2055" fmla="*/ 42575 w 165042"/>
              <a:gd name="connsiteY2055" fmla="*/ 132658 h 166500"/>
              <a:gd name="connsiteX2056" fmla="*/ 41828 w 165042"/>
              <a:gd name="connsiteY2056" fmla="*/ 130869 h 166500"/>
              <a:gd name="connsiteX2057" fmla="*/ 40146 w 165042"/>
              <a:gd name="connsiteY2057" fmla="*/ 131782 h 166500"/>
              <a:gd name="connsiteX2058" fmla="*/ 40646 w 165042"/>
              <a:gd name="connsiteY2058" fmla="*/ 133896 h 166500"/>
              <a:gd name="connsiteX2059" fmla="*/ 42435 w 165042"/>
              <a:gd name="connsiteY2059" fmla="*/ 135166 h 166500"/>
              <a:gd name="connsiteX2060" fmla="*/ 45323 w 165042"/>
              <a:gd name="connsiteY2060" fmla="*/ 135101 h 166500"/>
              <a:gd name="connsiteX2061" fmla="*/ 45834 w 165042"/>
              <a:gd name="connsiteY2061" fmla="*/ 134187 h 166500"/>
              <a:gd name="connsiteX2062" fmla="*/ 44328 w 165042"/>
              <a:gd name="connsiteY2062" fmla="*/ 133881 h 166500"/>
              <a:gd name="connsiteX2063" fmla="*/ 51201 w 165042"/>
              <a:gd name="connsiteY2063" fmla="*/ 131207 h 166500"/>
              <a:gd name="connsiteX2064" fmla="*/ 51840 w 165042"/>
              <a:gd name="connsiteY2064" fmla="*/ 128932 h 166500"/>
              <a:gd name="connsiteX2065" fmla="*/ 50348 w 165042"/>
              <a:gd name="connsiteY2065" fmla="*/ 129896 h 166500"/>
              <a:gd name="connsiteX2066" fmla="*/ 51353 w 165042"/>
              <a:gd name="connsiteY2066" fmla="*/ 127912 h 166500"/>
              <a:gd name="connsiteX2067" fmla="*/ 50074 w 165042"/>
              <a:gd name="connsiteY2067" fmla="*/ 128959 h 166500"/>
              <a:gd name="connsiteX2068" fmla="*/ 49318 w 165042"/>
              <a:gd name="connsiteY2068" fmla="*/ 127369 h 166500"/>
              <a:gd name="connsiteX2069" fmla="*/ 49291 w 165042"/>
              <a:gd name="connsiteY2069" fmla="*/ 131225 h 166500"/>
              <a:gd name="connsiteX2070" fmla="*/ 51794 w 165042"/>
              <a:gd name="connsiteY2070" fmla="*/ 131856 h 166500"/>
              <a:gd name="connsiteX2071" fmla="*/ 53843 w 165042"/>
              <a:gd name="connsiteY2071" fmla="*/ 127888 h 166500"/>
              <a:gd name="connsiteX2072" fmla="*/ 51201 w 165042"/>
              <a:gd name="connsiteY2072" fmla="*/ 131207 h 166500"/>
              <a:gd name="connsiteX2073" fmla="*/ 49587 w 165042"/>
              <a:gd name="connsiteY2073" fmla="*/ 132584 h 166500"/>
              <a:gd name="connsiteX2074" fmla="*/ 53675 w 165042"/>
              <a:gd name="connsiteY2074" fmla="*/ 134415 h 166500"/>
              <a:gd name="connsiteX2075" fmla="*/ 52938 w 165042"/>
              <a:gd name="connsiteY2075" fmla="*/ 133280 h 166500"/>
              <a:gd name="connsiteX2076" fmla="*/ 51789 w 165042"/>
              <a:gd name="connsiteY2076" fmla="*/ 132584 h 166500"/>
              <a:gd name="connsiteX2077" fmla="*/ 51780 w 165042"/>
              <a:gd name="connsiteY2077" fmla="*/ 133771 h 166500"/>
              <a:gd name="connsiteX2078" fmla="*/ 49587 w 165042"/>
              <a:gd name="connsiteY2078" fmla="*/ 132584 h 166500"/>
              <a:gd name="connsiteX2079" fmla="*/ 52655 w 165042"/>
              <a:gd name="connsiteY2079" fmla="*/ 132139 h 166500"/>
              <a:gd name="connsiteX2080" fmla="*/ 54286 w 165042"/>
              <a:gd name="connsiteY2080" fmla="*/ 129149 h 166500"/>
              <a:gd name="connsiteX2081" fmla="*/ 52655 w 165042"/>
              <a:gd name="connsiteY2081" fmla="*/ 132139 h 166500"/>
              <a:gd name="connsiteX2082" fmla="*/ 59395 w 165042"/>
              <a:gd name="connsiteY2082" fmla="*/ 130062 h 166500"/>
              <a:gd name="connsiteX2083" fmla="*/ 59395 w 165042"/>
              <a:gd name="connsiteY2083" fmla="*/ 130062 h 166500"/>
              <a:gd name="connsiteX2084" fmla="*/ 59395 w 165042"/>
              <a:gd name="connsiteY2084" fmla="*/ 130062 h 166500"/>
              <a:gd name="connsiteX2085" fmla="*/ 62393 w 165042"/>
              <a:gd name="connsiteY2085" fmla="*/ 126785 h 166500"/>
              <a:gd name="connsiteX2086" fmla="*/ 62453 w 165042"/>
              <a:gd name="connsiteY2086" fmla="*/ 127619 h 166500"/>
              <a:gd name="connsiteX2087" fmla="*/ 60186 w 165042"/>
              <a:gd name="connsiteY2087" fmla="*/ 128440 h 166500"/>
              <a:gd name="connsiteX2088" fmla="*/ 61091 w 165042"/>
              <a:gd name="connsiteY2088" fmla="*/ 129877 h 166500"/>
              <a:gd name="connsiteX2089" fmla="*/ 58852 w 165042"/>
              <a:gd name="connsiteY2089" fmla="*/ 131986 h 166500"/>
              <a:gd name="connsiteX2090" fmla="*/ 58634 w 165042"/>
              <a:gd name="connsiteY2090" fmla="*/ 130364 h 166500"/>
              <a:gd name="connsiteX2091" fmla="*/ 58268 w 165042"/>
              <a:gd name="connsiteY2091" fmla="*/ 130396 h 166500"/>
              <a:gd name="connsiteX2092" fmla="*/ 58406 w 165042"/>
              <a:gd name="connsiteY2092" fmla="*/ 132255 h 166500"/>
              <a:gd name="connsiteX2093" fmla="*/ 57382 w 165042"/>
              <a:gd name="connsiteY2093" fmla="*/ 129021 h 166500"/>
              <a:gd name="connsiteX2094" fmla="*/ 56719 w 165042"/>
              <a:gd name="connsiteY2094" fmla="*/ 128330 h 166500"/>
              <a:gd name="connsiteX2095" fmla="*/ 56770 w 165042"/>
              <a:gd name="connsiteY2095" fmla="*/ 126490 h 166500"/>
              <a:gd name="connsiteX2096" fmla="*/ 56441 w 165042"/>
              <a:gd name="connsiteY2096" fmla="*/ 128586 h 166500"/>
              <a:gd name="connsiteX2097" fmla="*/ 54954 w 165042"/>
              <a:gd name="connsiteY2097" fmla="*/ 128118 h 166500"/>
              <a:gd name="connsiteX2098" fmla="*/ 56090 w 165042"/>
              <a:gd name="connsiteY2098" fmla="*/ 128628 h 166500"/>
              <a:gd name="connsiteX2099" fmla="*/ 55386 w 165042"/>
              <a:gd name="connsiteY2099" fmla="*/ 132485 h 166500"/>
              <a:gd name="connsiteX2100" fmla="*/ 54859 w 165042"/>
              <a:gd name="connsiteY2100" fmla="*/ 132461 h 166500"/>
              <a:gd name="connsiteX2101" fmla="*/ 55160 w 165042"/>
              <a:gd name="connsiteY2101" fmla="*/ 129175 h 166500"/>
              <a:gd name="connsiteX2102" fmla="*/ 54070 w 165042"/>
              <a:gd name="connsiteY2102" fmla="*/ 132896 h 166500"/>
              <a:gd name="connsiteX2103" fmla="*/ 58941 w 165042"/>
              <a:gd name="connsiteY2103" fmla="*/ 134138 h 166500"/>
              <a:gd name="connsiteX2104" fmla="*/ 56294 w 165042"/>
              <a:gd name="connsiteY2104" fmla="*/ 133475 h 166500"/>
              <a:gd name="connsiteX2105" fmla="*/ 56507 w 165042"/>
              <a:gd name="connsiteY2105" fmla="*/ 134972 h 166500"/>
              <a:gd name="connsiteX2106" fmla="*/ 57615 w 165042"/>
              <a:gd name="connsiteY2106" fmla="*/ 135597 h 166500"/>
              <a:gd name="connsiteX2107" fmla="*/ 56647 w 165042"/>
              <a:gd name="connsiteY2107" fmla="*/ 134749 h 166500"/>
              <a:gd name="connsiteX2108" fmla="*/ 61087 w 165042"/>
              <a:gd name="connsiteY2108" fmla="*/ 134361 h 166500"/>
              <a:gd name="connsiteX2109" fmla="*/ 62196 w 165042"/>
              <a:gd name="connsiteY2109" fmla="*/ 130194 h 166500"/>
              <a:gd name="connsiteX2110" fmla="*/ 62770 w 165042"/>
              <a:gd name="connsiteY2110" fmla="*/ 128150 h 166500"/>
              <a:gd name="connsiteX2111" fmla="*/ 63104 w 165042"/>
              <a:gd name="connsiteY2111" fmla="*/ 126631 h 166500"/>
              <a:gd name="connsiteX2112" fmla="*/ 62393 w 165042"/>
              <a:gd name="connsiteY2112" fmla="*/ 126785 h 166500"/>
              <a:gd name="connsiteX2113" fmla="*/ 53889 w 165042"/>
              <a:gd name="connsiteY2113" fmla="*/ 135424 h 166500"/>
              <a:gd name="connsiteX2114" fmla="*/ 55585 w 165042"/>
              <a:gd name="connsiteY2114" fmla="*/ 134655 h 166500"/>
              <a:gd name="connsiteX2115" fmla="*/ 54579 w 165042"/>
              <a:gd name="connsiteY2115" fmla="*/ 133566 h 166500"/>
              <a:gd name="connsiteX2116" fmla="*/ 53889 w 165042"/>
              <a:gd name="connsiteY2116" fmla="*/ 135424 h 166500"/>
              <a:gd name="connsiteX2117" fmla="*/ 63607 w 165042"/>
              <a:gd name="connsiteY2117" fmla="*/ 119379 h 166500"/>
              <a:gd name="connsiteX2118" fmla="*/ 66208 w 165042"/>
              <a:gd name="connsiteY2118" fmla="*/ 119796 h 166500"/>
              <a:gd name="connsiteX2119" fmla="*/ 66820 w 165042"/>
              <a:gd name="connsiteY2119" fmla="*/ 117807 h 166500"/>
              <a:gd name="connsiteX2120" fmla="*/ 63607 w 165042"/>
              <a:gd name="connsiteY2120" fmla="*/ 119379 h 166500"/>
              <a:gd name="connsiteX2121" fmla="*/ 75825 w 165042"/>
              <a:gd name="connsiteY2121" fmla="*/ 119768 h 166500"/>
              <a:gd name="connsiteX2122" fmla="*/ 78823 w 165042"/>
              <a:gd name="connsiteY2122" fmla="*/ 116880 h 166500"/>
              <a:gd name="connsiteX2123" fmla="*/ 76339 w 165042"/>
              <a:gd name="connsiteY2123" fmla="*/ 117964 h 166500"/>
              <a:gd name="connsiteX2124" fmla="*/ 73100 w 165042"/>
              <a:gd name="connsiteY2124" fmla="*/ 118195 h 166500"/>
              <a:gd name="connsiteX2125" fmla="*/ 72511 w 165042"/>
              <a:gd name="connsiteY2125" fmla="*/ 115418 h 166500"/>
              <a:gd name="connsiteX2126" fmla="*/ 67301 w 165042"/>
              <a:gd name="connsiteY2126" fmla="*/ 118098 h 166500"/>
              <a:gd name="connsiteX2127" fmla="*/ 69290 w 165042"/>
              <a:gd name="connsiteY2127" fmla="*/ 117560 h 166500"/>
              <a:gd name="connsiteX2128" fmla="*/ 71510 w 165042"/>
              <a:gd name="connsiteY2128" fmla="*/ 117676 h 166500"/>
              <a:gd name="connsiteX2129" fmla="*/ 69662 w 165042"/>
              <a:gd name="connsiteY2129" fmla="*/ 118339 h 166500"/>
              <a:gd name="connsiteX2130" fmla="*/ 66909 w 165042"/>
              <a:gd name="connsiteY2130" fmla="*/ 120435 h 166500"/>
              <a:gd name="connsiteX2131" fmla="*/ 71507 w 165042"/>
              <a:gd name="connsiteY2131" fmla="*/ 118807 h 166500"/>
              <a:gd name="connsiteX2132" fmla="*/ 75825 w 165042"/>
              <a:gd name="connsiteY2132" fmla="*/ 119768 h 166500"/>
              <a:gd name="connsiteX2133" fmla="*/ 68197 w 165042"/>
              <a:gd name="connsiteY2133" fmla="*/ 122689 h 166500"/>
              <a:gd name="connsiteX2134" fmla="*/ 72048 w 165042"/>
              <a:gd name="connsiteY2134" fmla="*/ 120640 h 166500"/>
              <a:gd name="connsiteX2135" fmla="*/ 74078 w 165042"/>
              <a:gd name="connsiteY2135" fmla="*/ 122276 h 166500"/>
              <a:gd name="connsiteX2136" fmla="*/ 73605 w 165042"/>
              <a:gd name="connsiteY2136" fmla="*/ 120301 h 166500"/>
              <a:gd name="connsiteX2137" fmla="*/ 72757 w 165042"/>
              <a:gd name="connsiteY2137" fmla="*/ 120176 h 166500"/>
              <a:gd name="connsiteX2138" fmla="*/ 71640 w 165042"/>
              <a:gd name="connsiteY2138" fmla="*/ 119448 h 166500"/>
              <a:gd name="connsiteX2139" fmla="*/ 71668 w 165042"/>
              <a:gd name="connsiteY2139" fmla="*/ 120315 h 166500"/>
              <a:gd name="connsiteX2140" fmla="*/ 69689 w 165042"/>
              <a:gd name="connsiteY2140" fmla="*/ 120027 h 166500"/>
              <a:gd name="connsiteX2141" fmla="*/ 69920 w 165042"/>
              <a:gd name="connsiteY2141" fmla="*/ 121056 h 166500"/>
              <a:gd name="connsiteX2142" fmla="*/ 68257 w 165042"/>
              <a:gd name="connsiteY2142" fmla="*/ 120885 h 166500"/>
              <a:gd name="connsiteX2143" fmla="*/ 65007 w 165042"/>
              <a:gd name="connsiteY2143" fmla="*/ 121084 h 166500"/>
              <a:gd name="connsiteX2144" fmla="*/ 68197 w 165042"/>
              <a:gd name="connsiteY2144" fmla="*/ 122689 h 166500"/>
              <a:gd name="connsiteX2145" fmla="*/ 73888 w 165042"/>
              <a:gd name="connsiteY2145" fmla="*/ 150089 h 166500"/>
              <a:gd name="connsiteX2146" fmla="*/ 67376 w 165042"/>
              <a:gd name="connsiteY2146" fmla="*/ 148216 h 166500"/>
              <a:gd name="connsiteX2147" fmla="*/ 65953 w 165042"/>
              <a:gd name="connsiteY2147" fmla="*/ 146251 h 166500"/>
              <a:gd name="connsiteX2148" fmla="*/ 65420 w 165042"/>
              <a:gd name="connsiteY2148" fmla="*/ 146404 h 166500"/>
              <a:gd name="connsiteX2149" fmla="*/ 65346 w 165042"/>
              <a:gd name="connsiteY2149" fmla="*/ 145880 h 166500"/>
              <a:gd name="connsiteX2150" fmla="*/ 63042 w 165042"/>
              <a:gd name="connsiteY2150" fmla="*/ 144809 h 166500"/>
              <a:gd name="connsiteX2151" fmla="*/ 63529 w 165042"/>
              <a:gd name="connsiteY2151" fmla="*/ 142784 h 166500"/>
              <a:gd name="connsiteX2152" fmla="*/ 61123 w 165042"/>
              <a:gd name="connsiteY2152" fmla="*/ 140110 h 166500"/>
              <a:gd name="connsiteX2153" fmla="*/ 60341 w 165042"/>
              <a:gd name="connsiteY2153" fmla="*/ 141398 h 166500"/>
              <a:gd name="connsiteX2154" fmla="*/ 60901 w 165042"/>
              <a:gd name="connsiteY2154" fmla="*/ 142088 h 166500"/>
              <a:gd name="connsiteX2155" fmla="*/ 61665 w 165042"/>
              <a:gd name="connsiteY2155" fmla="*/ 140980 h 166500"/>
              <a:gd name="connsiteX2156" fmla="*/ 63417 w 165042"/>
              <a:gd name="connsiteY2156" fmla="*/ 143154 h 166500"/>
              <a:gd name="connsiteX2157" fmla="*/ 62662 w 165042"/>
              <a:gd name="connsiteY2157" fmla="*/ 143877 h 166500"/>
              <a:gd name="connsiteX2158" fmla="*/ 61882 w 165042"/>
              <a:gd name="connsiteY2158" fmla="*/ 142722 h 166500"/>
              <a:gd name="connsiteX2159" fmla="*/ 62374 w 165042"/>
              <a:gd name="connsiteY2159" fmla="*/ 144823 h 166500"/>
              <a:gd name="connsiteX2160" fmla="*/ 59969 w 165042"/>
              <a:gd name="connsiteY2160" fmla="*/ 142186 h 166500"/>
              <a:gd name="connsiteX2161" fmla="*/ 61216 w 165042"/>
              <a:gd name="connsiteY2161" fmla="*/ 145700 h 166500"/>
              <a:gd name="connsiteX2162" fmla="*/ 59427 w 165042"/>
              <a:gd name="connsiteY2162" fmla="*/ 143610 h 166500"/>
              <a:gd name="connsiteX2163" fmla="*/ 60012 w 165042"/>
              <a:gd name="connsiteY2163" fmla="*/ 146191 h 166500"/>
              <a:gd name="connsiteX2164" fmla="*/ 59400 w 165042"/>
              <a:gd name="connsiteY2164" fmla="*/ 146167 h 166500"/>
              <a:gd name="connsiteX2165" fmla="*/ 58042 w 165042"/>
              <a:gd name="connsiteY2165" fmla="*/ 142237 h 166500"/>
              <a:gd name="connsiteX2166" fmla="*/ 59033 w 165042"/>
              <a:gd name="connsiteY2166" fmla="*/ 141987 h 166500"/>
              <a:gd name="connsiteX2167" fmla="*/ 58069 w 165042"/>
              <a:gd name="connsiteY2167" fmla="*/ 142085 h 166500"/>
              <a:gd name="connsiteX2168" fmla="*/ 57683 w 165042"/>
              <a:gd name="connsiteY2168" fmla="*/ 140862 h 166500"/>
              <a:gd name="connsiteX2169" fmla="*/ 58624 w 165042"/>
              <a:gd name="connsiteY2169" fmla="*/ 146740 h 166500"/>
              <a:gd name="connsiteX2170" fmla="*/ 61391 w 165042"/>
              <a:gd name="connsiteY2170" fmla="*/ 147161 h 166500"/>
              <a:gd name="connsiteX2171" fmla="*/ 62549 w 165042"/>
              <a:gd name="connsiteY2171" fmla="*/ 148931 h 166500"/>
              <a:gd name="connsiteX2172" fmla="*/ 64473 w 165042"/>
              <a:gd name="connsiteY2172" fmla="*/ 148852 h 166500"/>
              <a:gd name="connsiteX2173" fmla="*/ 66122 w 165042"/>
              <a:gd name="connsiteY2173" fmla="*/ 150400 h 166500"/>
              <a:gd name="connsiteX2174" fmla="*/ 73888 w 165042"/>
              <a:gd name="connsiteY2174" fmla="*/ 150089 h 166500"/>
              <a:gd name="connsiteX2175" fmla="*/ 69600 w 165042"/>
              <a:gd name="connsiteY2175" fmla="*/ 155165 h 166500"/>
              <a:gd name="connsiteX2176" fmla="*/ 69855 w 165042"/>
              <a:gd name="connsiteY2176" fmla="*/ 155721 h 166500"/>
              <a:gd name="connsiteX2177" fmla="*/ 71325 w 165042"/>
              <a:gd name="connsiteY2177" fmla="*/ 154882 h 166500"/>
              <a:gd name="connsiteX2178" fmla="*/ 71640 w 165042"/>
              <a:gd name="connsiteY2178" fmla="*/ 155225 h 166500"/>
              <a:gd name="connsiteX2179" fmla="*/ 72341 w 165042"/>
              <a:gd name="connsiteY2179" fmla="*/ 153801 h 166500"/>
              <a:gd name="connsiteX2180" fmla="*/ 69699 w 165042"/>
              <a:gd name="connsiteY2180" fmla="*/ 155094 h 166500"/>
              <a:gd name="connsiteX2181" fmla="*/ 69955 w 165042"/>
              <a:gd name="connsiteY2181" fmla="*/ 153231 h 166500"/>
              <a:gd name="connsiteX2182" fmla="*/ 68295 w 165042"/>
              <a:gd name="connsiteY2182" fmla="*/ 154250 h 166500"/>
              <a:gd name="connsiteX2183" fmla="*/ 67971 w 165042"/>
              <a:gd name="connsiteY2183" fmla="*/ 152480 h 166500"/>
              <a:gd name="connsiteX2184" fmla="*/ 67832 w 165042"/>
              <a:gd name="connsiteY2184" fmla="*/ 154070 h 166500"/>
              <a:gd name="connsiteX2185" fmla="*/ 66691 w 165042"/>
              <a:gd name="connsiteY2185" fmla="*/ 153056 h 166500"/>
              <a:gd name="connsiteX2186" fmla="*/ 65000 w 165042"/>
              <a:gd name="connsiteY2186" fmla="*/ 153409 h 166500"/>
              <a:gd name="connsiteX2187" fmla="*/ 69600 w 165042"/>
              <a:gd name="connsiteY2187" fmla="*/ 155165 h 166500"/>
              <a:gd name="connsiteX2188" fmla="*/ 55599 w 165042"/>
              <a:gd name="connsiteY2188" fmla="*/ 151725 h 166500"/>
              <a:gd name="connsiteX2189" fmla="*/ 57322 w 165042"/>
              <a:gd name="connsiteY2189" fmla="*/ 150269 h 166500"/>
              <a:gd name="connsiteX2190" fmla="*/ 57336 w 165042"/>
              <a:gd name="connsiteY2190" fmla="*/ 151158 h 166500"/>
              <a:gd name="connsiteX2191" fmla="*/ 59217 w 165042"/>
              <a:gd name="connsiteY2191" fmla="*/ 151701 h 166500"/>
              <a:gd name="connsiteX2192" fmla="*/ 59763 w 165042"/>
              <a:gd name="connsiteY2192" fmla="*/ 151576 h 166500"/>
              <a:gd name="connsiteX2193" fmla="*/ 61529 w 165042"/>
              <a:gd name="connsiteY2193" fmla="*/ 153109 h 166500"/>
              <a:gd name="connsiteX2194" fmla="*/ 64407 w 165042"/>
              <a:gd name="connsiteY2194" fmla="*/ 153155 h 166500"/>
              <a:gd name="connsiteX2195" fmla="*/ 64407 w 165042"/>
              <a:gd name="connsiteY2195" fmla="*/ 152040 h 166500"/>
              <a:gd name="connsiteX2196" fmla="*/ 65470 w 165042"/>
              <a:gd name="connsiteY2196" fmla="*/ 151687 h 166500"/>
              <a:gd name="connsiteX2197" fmla="*/ 61882 w 165042"/>
              <a:gd name="connsiteY2197" fmla="*/ 152646 h 166500"/>
              <a:gd name="connsiteX2198" fmla="*/ 62665 w 165042"/>
              <a:gd name="connsiteY2198" fmla="*/ 151081 h 166500"/>
              <a:gd name="connsiteX2199" fmla="*/ 61075 w 165042"/>
              <a:gd name="connsiteY2199" fmla="*/ 151146 h 166500"/>
              <a:gd name="connsiteX2200" fmla="*/ 60959 w 165042"/>
              <a:gd name="connsiteY2200" fmla="*/ 150209 h 166500"/>
              <a:gd name="connsiteX2201" fmla="*/ 59114 w 165042"/>
              <a:gd name="connsiteY2201" fmla="*/ 151260 h 166500"/>
              <a:gd name="connsiteX2202" fmla="*/ 59201 w 165042"/>
              <a:gd name="connsiteY2202" fmla="*/ 150329 h 166500"/>
              <a:gd name="connsiteX2203" fmla="*/ 57834 w 165042"/>
              <a:gd name="connsiteY2203" fmla="*/ 150574 h 166500"/>
              <a:gd name="connsiteX2204" fmla="*/ 60902 w 165042"/>
              <a:gd name="connsiteY2204" fmla="*/ 149354 h 166500"/>
              <a:gd name="connsiteX2205" fmla="*/ 58057 w 165042"/>
              <a:gd name="connsiteY2205" fmla="*/ 149224 h 166500"/>
              <a:gd name="connsiteX2206" fmla="*/ 55940 w 165042"/>
              <a:gd name="connsiteY2206" fmla="*/ 150142 h 166500"/>
              <a:gd name="connsiteX2207" fmla="*/ 54312 w 165042"/>
              <a:gd name="connsiteY2207" fmla="*/ 150221 h 166500"/>
              <a:gd name="connsiteX2208" fmla="*/ 52100 w 165042"/>
              <a:gd name="connsiteY2208" fmla="*/ 150527 h 166500"/>
              <a:gd name="connsiteX2209" fmla="*/ 52142 w 165042"/>
              <a:gd name="connsiteY2209" fmla="*/ 149842 h 166500"/>
              <a:gd name="connsiteX2210" fmla="*/ 51103 w 165042"/>
              <a:gd name="connsiteY2210" fmla="*/ 150306 h 166500"/>
              <a:gd name="connsiteX2211" fmla="*/ 55599 w 165042"/>
              <a:gd name="connsiteY2211" fmla="*/ 151725 h 166500"/>
              <a:gd name="connsiteX2212" fmla="*/ 50473 w 165042"/>
              <a:gd name="connsiteY2212" fmla="*/ 150089 h 166500"/>
              <a:gd name="connsiteX2213" fmla="*/ 51614 w 165042"/>
              <a:gd name="connsiteY2213" fmla="*/ 148698 h 166500"/>
              <a:gd name="connsiteX2214" fmla="*/ 48972 w 165042"/>
              <a:gd name="connsiteY2214" fmla="*/ 149532 h 166500"/>
              <a:gd name="connsiteX2215" fmla="*/ 50473 w 165042"/>
              <a:gd name="connsiteY2215" fmla="*/ 150089 h 166500"/>
              <a:gd name="connsiteX2216" fmla="*/ 48356 w 165042"/>
              <a:gd name="connsiteY2216" fmla="*/ 148055 h 166500"/>
              <a:gd name="connsiteX2217" fmla="*/ 47331 w 165042"/>
              <a:gd name="connsiteY2217" fmla="*/ 146897 h 166500"/>
              <a:gd name="connsiteX2218" fmla="*/ 47168 w 165042"/>
              <a:gd name="connsiteY2218" fmla="*/ 141655 h 166500"/>
              <a:gd name="connsiteX2219" fmla="*/ 47024 w 165042"/>
              <a:gd name="connsiteY2219" fmla="*/ 147351 h 166500"/>
              <a:gd name="connsiteX2220" fmla="*/ 46668 w 165042"/>
              <a:gd name="connsiteY2220" fmla="*/ 148778 h 166500"/>
              <a:gd name="connsiteX2221" fmla="*/ 51011 w 165042"/>
              <a:gd name="connsiteY2221" fmla="*/ 147713 h 166500"/>
              <a:gd name="connsiteX2222" fmla="*/ 52911 w 165042"/>
              <a:gd name="connsiteY2222" fmla="*/ 148000 h 166500"/>
              <a:gd name="connsiteX2223" fmla="*/ 59071 w 165042"/>
              <a:gd name="connsiteY2223" fmla="*/ 147819 h 166500"/>
              <a:gd name="connsiteX2224" fmla="*/ 57416 w 165042"/>
              <a:gd name="connsiteY2224" fmla="*/ 143767 h 166500"/>
              <a:gd name="connsiteX2225" fmla="*/ 57235 w 165042"/>
              <a:gd name="connsiteY2225" fmla="*/ 143776 h 166500"/>
              <a:gd name="connsiteX2226" fmla="*/ 57175 w 165042"/>
              <a:gd name="connsiteY2226" fmla="*/ 146399 h 166500"/>
              <a:gd name="connsiteX2227" fmla="*/ 55515 w 165042"/>
              <a:gd name="connsiteY2227" fmla="*/ 143831 h 166500"/>
              <a:gd name="connsiteX2228" fmla="*/ 55213 w 165042"/>
              <a:gd name="connsiteY2228" fmla="*/ 144035 h 166500"/>
              <a:gd name="connsiteX2229" fmla="*/ 54137 w 165042"/>
              <a:gd name="connsiteY2229" fmla="*/ 145647 h 166500"/>
              <a:gd name="connsiteX2230" fmla="*/ 55564 w 165042"/>
              <a:gd name="connsiteY2230" fmla="*/ 140905 h 166500"/>
              <a:gd name="connsiteX2231" fmla="*/ 52931 w 165042"/>
              <a:gd name="connsiteY2231" fmla="*/ 145052 h 166500"/>
              <a:gd name="connsiteX2232" fmla="*/ 50651 w 165042"/>
              <a:gd name="connsiteY2232" fmla="*/ 142318 h 166500"/>
              <a:gd name="connsiteX2233" fmla="*/ 51782 w 165042"/>
              <a:gd name="connsiteY2233" fmla="*/ 146114 h 166500"/>
              <a:gd name="connsiteX2234" fmla="*/ 50021 w 165042"/>
              <a:gd name="connsiteY2234" fmla="*/ 143764 h 166500"/>
              <a:gd name="connsiteX2235" fmla="*/ 49635 w 165042"/>
              <a:gd name="connsiteY2235" fmla="*/ 141984 h 166500"/>
              <a:gd name="connsiteX2236" fmla="*/ 49394 w 165042"/>
              <a:gd name="connsiteY2236" fmla="*/ 142791 h 166500"/>
              <a:gd name="connsiteX2237" fmla="*/ 48369 w 165042"/>
              <a:gd name="connsiteY2237" fmla="*/ 141831 h 166500"/>
              <a:gd name="connsiteX2238" fmla="*/ 48356 w 165042"/>
              <a:gd name="connsiteY2238" fmla="*/ 148055 h 166500"/>
              <a:gd name="connsiteX2239" fmla="*/ 48549 w 165042"/>
              <a:gd name="connsiteY2239" fmla="*/ 134229 h 166500"/>
              <a:gd name="connsiteX2240" fmla="*/ 48391 w 165042"/>
              <a:gd name="connsiteY2240" fmla="*/ 135082 h 166500"/>
              <a:gd name="connsiteX2241" fmla="*/ 53560 w 165042"/>
              <a:gd name="connsiteY2241" fmla="*/ 135555 h 166500"/>
              <a:gd name="connsiteX2242" fmla="*/ 52011 w 165042"/>
              <a:gd name="connsiteY2242" fmla="*/ 135017 h 166500"/>
              <a:gd name="connsiteX2243" fmla="*/ 51242 w 165042"/>
              <a:gd name="connsiteY2243" fmla="*/ 135424 h 166500"/>
              <a:gd name="connsiteX2244" fmla="*/ 49407 w 165042"/>
              <a:gd name="connsiteY2244" fmla="*/ 134775 h 166500"/>
              <a:gd name="connsiteX2245" fmla="*/ 49399 w 165042"/>
              <a:gd name="connsiteY2245" fmla="*/ 134131 h 166500"/>
              <a:gd name="connsiteX2246" fmla="*/ 48549 w 165042"/>
              <a:gd name="connsiteY2246" fmla="*/ 134229 h 166500"/>
              <a:gd name="connsiteX2247" fmla="*/ 33468 w 165042"/>
              <a:gd name="connsiteY2247" fmla="*/ 111566 h 166500"/>
              <a:gd name="connsiteX2248" fmla="*/ 36346 w 165042"/>
              <a:gd name="connsiteY2248" fmla="*/ 112044 h 166500"/>
              <a:gd name="connsiteX2249" fmla="*/ 33468 w 165042"/>
              <a:gd name="connsiteY2249" fmla="*/ 111566 h 166500"/>
              <a:gd name="connsiteX2250" fmla="*/ 48027 w 165042"/>
              <a:gd name="connsiteY2250" fmla="*/ 128089 h 166500"/>
              <a:gd name="connsiteX2251" fmla="*/ 47391 w 165042"/>
              <a:gd name="connsiteY2251" fmla="*/ 122605 h 166500"/>
              <a:gd name="connsiteX2252" fmla="*/ 48027 w 165042"/>
              <a:gd name="connsiteY2252" fmla="*/ 128089 h 166500"/>
              <a:gd name="connsiteX2253" fmla="*/ 43351 w 165042"/>
              <a:gd name="connsiteY2253" fmla="*/ 122307 h 166500"/>
              <a:gd name="connsiteX2254" fmla="*/ 42918 w 165042"/>
              <a:gd name="connsiteY2254" fmla="*/ 122429 h 166500"/>
              <a:gd name="connsiteX2255" fmla="*/ 43021 w 165042"/>
              <a:gd name="connsiteY2255" fmla="*/ 121461 h 166500"/>
              <a:gd name="connsiteX2256" fmla="*/ 41515 w 165042"/>
              <a:gd name="connsiteY2256" fmla="*/ 124311 h 166500"/>
              <a:gd name="connsiteX2257" fmla="*/ 43351 w 165042"/>
              <a:gd name="connsiteY2257" fmla="*/ 122307 h 166500"/>
              <a:gd name="connsiteX2258" fmla="*/ 44796 w 165042"/>
              <a:gd name="connsiteY2258" fmla="*/ 114684 h 166500"/>
              <a:gd name="connsiteX2259" fmla="*/ 48095 w 165042"/>
              <a:gd name="connsiteY2259" fmla="*/ 112737 h 166500"/>
              <a:gd name="connsiteX2260" fmla="*/ 48688 w 165042"/>
              <a:gd name="connsiteY2260" fmla="*/ 112542 h 166500"/>
              <a:gd name="connsiteX2261" fmla="*/ 46857 w 165042"/>
              <a:gd name="connsiteY2261" fmla="*/ 112534 h 166500"/>
              <a:gd name="connsiteX2262" fmla="*/ 44976 w 165042"/>
              <a:gd name="connsiteY2262" fmla="*/ 107691 h 166500"/>
              <a:gd name="connsiteX2263" fmla="*/ 40934 w 165042"/>
              <a:gd name="connsiteY2263" fmla="*/ 106055 h 166500"/>
              <a:gd name="connsiteX2264" fmla="*/ 38440 w 165042"/>
              <a:gd name="connsiteY2264" fmla="*/ 106236 h 166500"/>
              <a:gd name="connsiteX2265" fmla="*/ 34496 w 165042"/>
              <a:gd name="connsiteY2265" fmla="*/ 106481 h 166500"/>
              <a:gd name="connsiteX2266" fmla="*/ 37027 w 165042"/>
              <a:gd name="connsiteY2266" fmla="*/ 109753 h 166500"/>
              <a:gd name="connsiteX2267" fmla="*/ 40326 w 165042"/>
              <a:gd name="connsiteY2267" fmla="*/ 109109 h 166500"/>
              <a:gd name="connsiteX2268" fmla="*/ 44275 w 165042"/>
              <a:gd name="connsiteY2268" fmla="*/ 110546 h 166500"/>
              <a:gd name="connsiteX2269" fmla="*/ 41337 w 165042"/>
              <a:gd name="connsiteY2269" fmla="*/ 110954 h 166500"/>
              <a:gd name="connsiteX2270" fmla="*/ 37165 w 165042"/>
              <a:gd name="connsiteY2270" fmla="*/ 112220 h 166500"/>
              <a:gd name="connsiteX2271" fmla="*/ 39362 w 165042"/>
              <a:gd name="connsiteY2271" fmla="*/ 112354 h 166500"/>
              <a:gd name="connsiteX2272" fmla="*/ 38750 w 165042"/>
              <a:gd name="connsiteY2272" fmla="*/ 113308 h 166500"/>
              <a:gd name="connsiteX2273" fmla="*/ 40446 w 165042"/>
              <a:gd name="connsiteY2273" fmla="*/ 114281 h 166500"/>
              <a:gd name="connsiteX2274" fmla="*/ 38634 w 165042"/>
              <a:gd name="connsiteY2274" fmla="*/ 114132 h 166500"/>
              <a:gd name="connsiteX2275" fmla="*/ 38666 w 165042"/>
              <a:gd name="connsiteY2275" fmla="*/ 114271 h 166500"/>
              <a:gd name="connsiteX2276" fmla="*/ 44796 w 165042"/>
              <a:gd name="connsiteY2276" fmla="*/ 114684 h 166500"/>
              <a:gd name="connsiteX2277" fmla="*/ 36934 w 165042"/>
              <a:gd name="connsiteY2277" fmla="*/ 113928 h 166500"/>
              <a:gd name="connsiteX2278" fmla="*/ 36934 w 165042"/>
              <a:gd name="connsiteY2278" fmla="*/ 113928 h 166500"/>
              <a:gd name="connsiteX2279" fmla="*/ 36934 w 165042"/>
              <a:gd name="connsiteY2279" fmla="*/ 113928 h 166500"/>
              <a:gd name="connsiteX2280" fmla="*/ 32069 w 165042"/>
              <a:gd name="connsiteY2280" fmla="*/ 112979 h 166500"/>
              <a:gd name="connsiteX2281" fmla="*/ 30220 w 165042"/>
              <a:gd name="connsiteY2281" fmla="*/ 112251 h 166500"/>
              <a:gd name="connsiteX2282" fmla="*/ 28829 w 165042"/>
              <a:gd name="connsiteY2282" fmla="*/ 112227 h 166500"/>
              <a:gd name="connsiteX2283" fmla="*/ 28949 w 165042"/>
              <a:gd name="connsiteY2283" fmla="*/ 112676 h 166500"/>
              <a:gd name="connsiteX2284" fmla="*/ 30409 w 165042"/>
              <a:gd name="connsiteY2284" fmla="*/ 113834 h 166500"/>
              <a:gd name="connsiteX2285" fmla="*/ 29473 w 165042"/>
              <a:gd name="connsiteY2285" fmla="*/ 114084 h 166500"/>
              <a:gd name="connsiteX2286" fmla="*/ 32216 w 165042"/>
              <a:gd name="connsiteY2286" fmla="*/ 114224 h 166500"/>
              <a:gd name="connsiteX2287" fmla="*/ 32069 w 165042"/>
              <a:gd name="connsiteY2287" fmla="*/ 112979 h 166500"/>
              <a:gd name="connsiteX2288" fmla="*/ 32228 w 165042"/>
              <a:gd name="connsiteY2288" fmla="*/ 114226 h 166500"/>
              <a:gd name="connsiteX2289" fmla="*/ 35178 w 165042"/>
              <a:gd name="connsiteY2289" fmla="*/ 114569 h 166500"/>
              <a:gd name="connsiteX2290" fmla="*/ 35298 w 165042"/>
              <a:gd name="connsiteY2290" fmla="*/ 113933 h 166500"/>
              <a:gd name="connsiteX2291" fmla="*/ 35966 w 165042"/>
              <a:gd name="connsiteY2291" fmla="*/ 117341 h 166500"/>
              <a:gd name="connsiteX2292" fmla="*/ 35545 w 165042"/>
              <a:gd name="connsiteY2292" fmla="*/ 117109 h 166500"/>
              <a:gd name="connsiteX2293" fmla="*/ 36040 w 165042"/>
              <a:gd name="connsiteY2293" fmla="*/ 117536 h 166500"/>
              <a:gd name="connsiteX2294" fmla="*/ 36657 w 165042"/>
              <a:gd name="connsiteY2294" fmla="*/ 115766 h 166500"/>
              <a:gd name="connsiteX2295" fmla="*/ 38942 w 165042"/>
              <a:gd name="connsiteY2295" fmla="*/ 115600 h 166500"/>
              <a:gd name="connsiteX2296" fmla="*/ 39165 w 165042"/>
              <a:gd name="connsiteY2296" fmla="*/ 116535 h 166500"/>
              <a:gd name="connsiteX2297" fmla="*/ 39846 w 165042"/>
              <a:gd name="connsiteY2297" fmla="*/ 114908 h 166500"/>
              <a:gd name="connsiteX2298" fmla="*/ 36189 w 165042"/>
              <a:gd name="connsiteY2298" fmla="*/ 114894 h 166500"/>
              <a:gd name="connsiteX2299" fmla="*/ 37635 w 165042"/>
              <a:gd name="connsiteY2299" fmla="*/ 114704 h 166500"/>
              <a:gd name="connsiteX2300" fmla="*/ 36189 w 165042"/>
              <a:gd name="connsiteY2300" fmla="*/ 114598 h 166500"/>
              <a:gd name="connsiteX2301" fmla="*/ 35553 w 165042"/>
              <a:gd name="connsiteY2301" fmla="*/ 113541 h 166500"/>
              <a:gd name="connsiteX2302" fmla="*/ 33504 w 165042"/>
              <a:gd name="connsiteY2302" fmla="*/ 113310 h 166500"/>
              <a:gd name="connsiteX2303" fmla="*/ 32228 w 165042"/>
              <a:gd name="connsiteY2303" fmla="*/ 114226 h 166500"/>
              <a:gd name="connsiteX2304" fmla="*/ 37380 w 165042"/>
              <a:gd name="connsiteY2304" fmla="*/ 38131 h 166500"/>
              <a:gd name="connsiteX2305" fmla="*/ 37828 w 165042"/>
              <a:gd name="connsiteY2305" fmla="*/ 38734 h 166500"/>
              <a:gd name="connsiteX2306" fmla="*/ 39269 w 165042"/>
              <a:gd name="connsiteY2306" fmla="*/ 36375 h 166500"/>
              <a:gd name="connsiteX2307" fmla="*/ 37380 w 165042"/>
              <a:gd name="connsiteY2307" fmla="*/ 38131 h 166500"/>
              <a:gd name="connsiteX2308" fmla="*/ 34700 w 165042"/>
              <a:gd name="connsiteY2308" fmla="*/ 28798 h 166500"/>
              <a:gd name="connsiteX2309" fmla="*/ 33749 w 165042"/>
              <a:gd name="connsiteY2309" fmla="*/ 29164 h 166500"/>
              <a:gd name="connsiteX2310" fmla="*/ 34700 w 165042"/>
              <a:gd name="connsiteY2310" fmla="*/ 28798 h 166500"/>
              <a:gd name="connsiteX2311" fmla="*/ 57689 w 165042"/>
              <a:gd name="connsiteY2311" fmla="*/ 32315 h 166500"/>
              <a:gd name="connsiteX2312" fmla="*/ 55876 w 165042"/>
              <a:gd name="connsiteY2312" fmla="*/ 32556 h 166500"/>
              <a:gd name="connsiteX2313" fmla="*/ 57689 w 165042"/>
              <a:gd name="connsiteY2313" fmla="*/ 32315 h 166500"/>
              <a:gd name="connsiteX2314" fmla="*/ 50658 w 165042"/>
              <a:gd name="connsiteY2314" fmla="*/ 43017 h 166500"/>
              <a:gd name="connsiteX2315" fmla="*/ 50870 w 165042"/>
              <a:gd name="connsiteY2315" fmla="*/ 40959 h 166500"/>
              <a:gd name="connsiteX2316" fmla="*/ 50658 w 165042"/>
              <a:gd name="connsiteY2316" fmla="*/ 43017 h 166500"/>
              <a:gd name="connsiteX2317" fmla="*/ 52748 w 165042"/>
              <a:gd name="connsiteY2317" fmla="*/ 31415 h 166500"/>
              <a:gd name="connsiteX2318" fmla="*/ 50153 w 165042"/>
              <a:gd name="connsiteY2318" fmla="*/ 30831 h 166500"/>
              <a:gd name="connsiteX2319" fmla="*/ 50538 w 165042"/>
              <a:gd name="connsiteY2319" fmla="*/ 29649 h 166500"/>
              <a:gd name="connsiteX2320" fmla="*/ 46891 w 165042"/>
              <a:gd name="connsiteY2320" fmla="*/ 28666 h 166500"/>
              <a:gd name="connsiteX2321" fmla="*/ 52748 w 165042"/>
              <a:gd name="connsiteY2321" fmla="*/ 31415 h 166500"/>
              <a:gd name="connsiteX2322" fmla="*/ 44013 w 165042"/>
              <a:gd name="connsiteY2322" fmla="*/ 21974 h 166500"/>
              <a:gd name="connsiteX2323" fmla="*/ 45597 w 165042"/>
              <a:gd name="connsiteY2323" fmla="*/ 22975 h 166500"/>
              <a:gd name="connsiteX2324" fmla="*/ 45866 w 165042"/>
              <a:gd name="connsiteY2324" fmla="*/ 21945 h 166500"/>
              <a:gd name="connsiteX2325" fmla="*/ 44013 w 165042"/>
              <a:gd name="connsiteY2325" fmla="*/ 21974 h 166500"/>
              <a:gd name="connsiteX2326" fmla="*/ 39154 w 165042"/>
              <a:gd name="connsiteY2326" fmla="*/ 22855 h 166500"/>
              <a:gd name="connsiteX2327" fmla="*/ 34849 w 165042"/>
              <a:gd name="connsiteY2327" fmla="*/ 22689 h 166500"/>
              <a:gd name="connsiteX2328" fmla="*/ 38914 w 165042"/>
              <a:gd name="connsiteY2328" fmla="*/ 23436 h 166500"/>
              <a:gd name="connsiteX2329" fmla="*/ 41551 w 165042"/>
              <a:gd name="connsiteY2329" fmla="*/ 23482 h 166500"/>
              <a:gd name="connsiteX2330" fmla="*/ 45949 w 165042"/>
              <a:gd name="connsiteY2330" fmla="*/ 24942 h 166500"/>
              <a:gd name="connsiteX2331" fmla="*/ 39154 w 165042"/>
              <a:gd name="connsiteY2331" fmla="*/ 22855 h 166500"/>
              <a:gd name="connsiteX2332" fmla="*/ 43160 w 165042"/>
              <a:gd name="connsiteY2332" fmla="*/ 25108 h 166500"/>
              <a:gd name="connsiteX2333" fmla="*/ 41352 w 165042"/>
              <a:gd name="connsiteY2333" fmla="*/ 24157 h 166500"/>
              <a:gd name="connsiteX2334" fmla="*/ 39975 w 165042"/>
              <a:gd name="connsiteY2334" fmla="*/ 23934 h 166500"/>
              <a:gd name="connsiteX2335" fmla="*/ 41527 w 165042"/>
              <a:gd name="connsiteY2335" fmla="*/ 24652 h 166500"/>
              <a:gd name="connsiteX2336" fmla="*/ 41601 w 165042"/>
              <a:gd name="connsiteY2336" fmla="*/ 25903 h 166500"/>
              <a:gd name="connsiteX2337" fmla="*/ 39043 w 165042"/>
              <a:gd name="connsiteY2337" fmla="*/ 26571 h 166500"/>
              <a:gd name="connsiteX2338" fmla="*/ 39905 w 165042"/>
              <a:gd name="connsiteY2338" fmla="*/ 26487 h 166500"/>
              <a:gd name="connsiteX2339" fmla="*/ 40242 w 165042"/>
              <a:gd name="connsiteY2339" fmla="*/ 27432 h 166500"/>
              <a:gd name="connsiteX2340" fmla="*/ 40136 w 165042"/>
              <a:gd name="connsiteY2340" fmla="*/ 26324 h 166500"/>
              <a:gd name="connsiteX2341" fmla="*/ 41587 w 165042"/>
              <a:gd name="connsiteY2341" fmla="*/ 26036 h 166500"/>
              <a:gd name="connsiteX2342" fmla="*/ 41470 w 165042"/>
              <a:gd name="connsiteY2342" fmla="*/ 26740 h 166500"/>
              <a:gd name="connsiteX2343" fmla="*/ 41666 w 165042"/>
              <a:gd name="connsiteY2343" fmla="*/ 26713 h 166500"/>
              <a:gd name="connsiteX2344" fmla="*/ 41721 w 165042"/>
              <a:gd name="connsiteY2344" fmla="*/ 25805 h 166500"/>
              <a:gd name="connsiteX2345" fmla="*/ 44403 w 165042"/>
              <a:gd name="connsiteY2345" fmla="*/ 28188 h 166500"/>
              <a:gd name="connsiteX2346" fmla="*/ 45238 w 165042"/>
              <a:gd name="connsiteY2346" fmla="*/ 27247 h 166500"/>
              <a:gd name="connsiteX2347" fmla="*/ 44140 w 165042"/>
              <a:gd name="connsiteY2347" fmla="*/ 27247 h 166500"/>
              <a:gd name="connsiteX2348" fmla="*/ 44343 w 165042"/>
              <a:gd name="connsiteY2348" fmla="*/ 26339 h 166500"/>
              <a:gd name="connsiteX2349" fmla="*/ 42754 w 165042"/>
              <a:gd name="connsiteY2349" fmla="*/ 26394 h 166500"/>
              <a:gd name="connsiteX2350" fmla="*/ 42865 w 165042"/>
              <a:gd name="connsiteY2350" fmla="*/ 25440 h 166500"/>
              <a:gd name="connsiteX2351" fmla="*/ 45961 w 165042"/>
              <a:gd name="connsiteY2351" fmla="*/ 26196 h 166500"/>
              <a:gd name="connsiteX2352" fmla="*/ 43160 w 165042"/>
              <a:gd name="connsiteY2352" fmla="*/ 25108 h 166500"/>
              <a:gd name="connsiteX2353" fmla="*/ 50589 w 165042"/>
              <a:gd name="connsiteY2353" fmla="*/ 28190 h 166500"/>
              <a:gd name="connsiteX2354" fmla="*/ 46113 w 165042"/>
              <a:gd name="connsiteY2354" fmla="*/ 26989 h 166500"/>
              <a:gd name="connsiteX2355" fmla="*/ 45496 w 165042"/>
              <a:gd name="connsiteY2355" fmla="*/ 27953 h 166500"/>
              <a:gd name="connsiteX2356" fmla="*/ 51220 w 165042"/>
              <a:gd name="connsiteY2356" fmla="*/ 29377 h 166500"/>
              <a:gd name="connsiteX2357" fmla="*/ 52500 w 165042"/>
              <a:gd name="connsiteY2357" fmla="*/ 28339 h 166500"/>
              <a:gd name="connsiteX2358" fmla="*/ 50589 w 165042"/>
              <a:gd name="connsiteY2358" fmla="*/ 28190 h 166500"/>
              <a:gd name="connsiteX2359" fmla="*/ 54840 w 165042"/>
              <a:gd name="connsiteY2359" fmla="*/ 29988 h 166500"/>
              <a:gd name="connsiteX2360" fmla="*/ 52712 w 165042"/>
              <a:gd name="connsiteY2360" fmla="*/ 29521 h 166500"/>
              <a:gd name="connsiteX2361" fmla="*/ 54946 w 165042"/>
              <a:gd name="connsiteY2361" fmla="*/ 32330 h 166500"/>
              <a:gd name="connsiteX2362" fmla="*/ 56025 w 165042"/>
              <a:gd name="connsiteY2362" fmla="*/ 31379 h 166500"/>
              <a:gd name="connsiteX2363" fmla="*/ 54840 w 165042"/>
              <a:gd name="connsiteY2363" fmla="*/ 29988 h 166500"/>
              <a:gd name="connsiteX2364" fmla="*/ 61466 w 165042"/>
              <a:gd name="connsiteY2364" fmla="*/ 30776 h 166500"/>
              <a:gd name="connsiteX2365" fmla="*/ 57846 w 165042"/>
              <a:gd name="connsiteY2365" fmla="*/ 29779 h 166500"/>
              <a:gd name="connsiteX2366" fmla="*/ 58843 w 165042"/>
              <a:gd name="connsiteY2366" fmla="*/ 29079 h 166500"/>
              <a:gd name="connsiteX2367" fmla="*/ 60735 w 165042"/>
              <a:gd name="connsiteY2367" fmla="*/ 29987 h 166500"/>
              <a:gd name="connsiteX2368" fmla="*/ 57077 w 165042"/>
              <a:gd name="connsiteY2368" fmla="*/ 28049 h 166500"/>
              <a:gd name="connsiteX2369" fmla="*/ 55700 w 165042"/>
              <a:gd name="connsiteY2369" fmla="*/ 29106 h 166500"/>
              <a:gd name="connsiteX2370" fmla="*/ 56460 w 165042"/>
              <a:gd name="connsiteY2370" fmla="*/ 29204 h 166500"/>
              <a:gd name="connsiteX2371" fmla="*/ 56238 w 165042"/>
              <a:gd name="connsiteY2371" fmla="*/ 30617 h 166500"/>
              <a:gd name="connsiteX2372" fmla="*/ 60099 w 165042"/>
              <a:gd name="connsiteY2372" fmla="*/ 31789 h 166500"/>
              <a:gd name="connsiteX2373" fmla="*/ 61189 w 165042"/>
              <a:gd name="connsiteY2373" fmla="*/ 31849 h 166500"/>
              <a:gd name="connsiteX2374" fmla="*/ 62023 w 165042"/>
              <a:gd name="connsiteY2374" fmla="*/ 33411 h 166500"/>
              <a:gd name="connsiteX2375" fmla="*/ 61466 w 165042"/>
              <a:gd name="connsiteY2375" fmla="*/ 30776 h 166500"/>
              <a:gd name="connsiteX2376" fmla="*/ 67566 w 165042"/>
              <a:gd name="connsiteY2376" fmla="*/ 43022 h 166500"/>
              <a:gd name="connsiteX2377" fmla="*/ 68202 w 165042"/>
              <a:gd name="connsiteY2377" fmla="*/ 42456 h 166500"/>
              <a:gd name="connsiteX2378" fmla="*/ 65737 w 165042"/>
              <a:gd name="connsiteY2378" fmla="*/ 39263 h 166500"/>
              <a:gd name="connsiteX2379" fmla="*/ 67566 w 165042"/>
              <a:gd name="connsiteY2379" fmla="*/ 43022 h 166500"/>
              <a:gd name="connsiteX2380" fmla="*/ 65184 w 165042"/>
              <a:gd name="connsiteY2380" fmla="*/ 32293 h 166500"/>
              <a:gd name="connsiteX2381" fmla="*/ 65471 w 165042"/>
              <a:gd name="connsiteY2381" fmla="*/ 30915 h 166500"/>
              <a:gd name="connsiteX2382" fmla="*/ 64294 w 165042"/>
              <a:gd name="connsiteY2382" fmla="*/ 30864 h 166500"/>
              <a:gd name="connsiteX2383" fmla="*/ 64368 w 165042"/>
              <a:gd name="connsiteY2383" fmla="*/ 32681 h 166500"/>
              <a:gd name="connsiteX2384" fmla="*/ 62376 w 165042"/>
              <a:gd name="connsiteY2384" fmla="*/ 31249 h 166500"/>
              <a:gd name="connsiteX2385" fmla="*/ 62867 w 165042"/>
              <a:gd name="connsiteY2385" fmla="*/ 32510 h 166500"/>
              <a:gd name="connsiteX2386" fmla="*/ 66955 w 165042"/>
              <a:gd name="connsiteY2386" fmla="*/ 33636 h 166500"/>
              <a:gd name="connsiteX2387" fmla="*/ 69197 w 165042"/>
              <a:gd name="connsiteY2387" fmla="*/ 32421 h 166500"/>
              <a:gd name="connsiteX2388" fmla="*/ 65184 w 165042"/>
              <a:gd name="connsiteY2388" fmla="*/ 32293 h 166500"/>
              <a:gd name="connsiteX2389" fmla="*/ 72920 w 165042"/>
              <a:gd name="connsiteY2389" fmla="*/ 19800 h 166500"/>
              <a:gd name="connsiteX2390" fmla="*/ 73091 w 165042"/>
              <a:gd name="connsiteY2390" fmla="*/ 20755 h 166500"/>
              <a:gd name="connsiteX2391" fmla="*/ 75103 w 165042"/>
              <a:gd name="connsiteY2391" fmla="*/ 20133 h 166500"/>
              <a:gd name="connsiteX2392" fmla="*/ 72469 w 165042"/>
              <a:gd name="connsiteY2392" fmla="*/ 19103 h 166500"/>
              <a:gd name="connsiteX2393" fmla="*/ 70880 w 165042"/>
              <a:gd name="connsiteY2393" fmla="*/ 18529 h 166500"/>
              <a:gd name="connsiteX2394" fmla="*/ 72920 w 165042"/>
              <a:gd name="connsiteY2394" fmla="*/ 19800 h 166500"/>
              <a:gd name="connsiteX2395" fmla="*/ 72983 w 165042"/>
              <a:gd name="connsiteY2395" fmla="*/ 31374 h 166500"/>
              <a:gd name="connsiteX2396" fmla="*/ 73562 w 165042"/>
              <a:gd name="connsiteY2396" fmla="*/ 31398 h 166500"/>
              <a:gd name="connsiteX2397" fmla="*/ 73715 w 165042"/>
              <a:gd name="connsiteY2397" fmla="*/ 27422 h 166500"/>
              <a:gd name="connsiteX2398" fmla="*/ 73446 w 165042"/>
              <a:gd name="connsiteY2398" fmla="*/ 27441 h 166500"/>
              <a:gd name="connsiteX2399" fmla="*/ 72983 w 165042"/>
              <a:gd name="connsiteY2399" fmla="*/ 31374 h 166500"/>
              <a:gd name="connsiteX2400" fmla="*/ 74273 w 165042"/>
              <a:gd name="connsiteY2400" fmla="*/ 31532 h 166500"/>
              <a:gd name="connsiteX2401" fmla="*/ 75493 w 165042"/>
              <a:gd name="connsiteY2401" fmla="*/ 31189 h 166500"/>
              <a:gd name="connsiteX2402" fmla="*/ 74923 w 165042"/>
              <a:gd name="connsiteY2402" fmla="*/ 27217 h 166500"/>
              <a:gd name="connsiteX2403" fmla="*/ 74273 w 165042"/>
              <a:gd name="connsiteY2403" fmla="*/ 31532 h 166500"/>
              <a:gd name="connsiteX2404" fmla="*/ 70222 w 165042"/>
              <a:gd name="connsiteY2404" fmla="*/ 18137 h 166500"/>
              <a:gd name="connsiteX2405" fmla="*/ 71042 w 165042"/>
              <a:gd name="connsiteY2405" fmla="*/ 17632 h 166500"/>
              <a:gd name="connsiteX2406" fmla="*/ 70222 w 165042"/>
              <a:gd name="connsiteY2406" fmla="*/ 18137 h 166500"/>
              <a:gd name="connsiteX2407" fmla="*/ 65401 w 165042"/>
              <a:gd name="connsiteY2407" fmla="*/ 13664 h 166500"/>
              <a:gd name="connsiteX2408" fmla="*/ 63116 w 165042"/>
              <a:gd name="connsiteY2408" fmla="*/ 11941 h 166500"/>
              <a:gd name="connsiteX2409" fmla="*/ 64844 w 165042"/>
              <a:gd name="connsiteY2409" fmla="*/ 13726 h 166500"/>
              <a:gd name="connsiteX2410" fmla="*/ 63969 w 165042"/>
              <a:gd name="connsiteY2410" fmla="*/ 14329 h 166500"/>
              <a:gd name="connsiteX2411" fmla="*/ 66542 w 165042"/>
              <a:gd name="connsiteY2411" fmla="*/ 15237 h 166500"/>
              <a:gd name="connsiteX2412" fmla="*/ 66515 w 165042"/>
              <a:gd name="connsiteY2412" fmla="*/ 15737 h 166500"/>
              <a:gd name="connsiteX2413" fmla="*/ 67205 w 165042"/>
              <a:gd name="connsiteY2413" fmla="*/ 15756 h 166500"/>
              <a:gd name="connsiteX2414" fmla="*/ 65906 w 165042"/>
              <a:gd name="connsiteY2414" fmla="*/ 14286 h 166500"/>
              <a:gd name="connsiteX2415" fmla="*/ 69276 w 165042"/>
              <a:gd name="connsiteY2415" fmla="*/ 15536 h 166500"/>
              <a:gd name="connsiteX2416" fmla="*/ 65401 w 165042"/>
              <a:gd name="connsiteY2416" fmla="*/ 13664 h 166500"/>
              <a:gd name="connsiteX2417" fmla="*/ 69648 w 165042"/>
              <a:gd name="connsiteY2417" fmla="*/ 15362 h 166500"/>
              <a:gd name="connsiteX2418" fmla="*/ 71770 w 165042"/>
              <a:gd name="connsiteY2418" fmla="*/ 17006 h 166500"/>
              <a:gd name="connsiteX2419" fmla="*/ 69648 w 165042"/>
              <a:gd name="connsiteY2419" fmla="*/ 15362 h 166500"/>
              <a:gd name="connsiteX2420" fmla="*/ 78763 w 165042"/>
              <a:gd name="connsiteY2420" fmla="*/ 11509 h 166500"/>
              <a:gd name="connsiteX2421" fmla="*/ 76636 w 165042"/>
              <a:gd name="connsiteY2421" fmla="*/ 14286 h 166500"/>
              <a:gd name="connsiteX2422" fmla="*/ 77951 w 165042"/>
              <a:gd name="connsiteY2422" fmla="*/ 11051 h 166500"/>
              <a:gd name="connsiteX2423" fmla="*/ 75370 w 165042"/>
              <a:gd name="connsiteY2423" fmla="*/ 13954 h 166500"/>
              <a:gd name="connsiteX2424" fmla="*/ 77571 w 165042"/>
              <a:gd name="connsiteY2424" fmla="*/ 9717 h 166500"/>
              <a:gd name="connsiteX2425" fmla="*/ 74563 w 165042"/>
              <a:gd name="connsiteY2425" fmla="*/ 12415 h 166500"/>
              <a:gd name="connsiteX2426" fmla="*/ 73881 w 165042"/>
              <a:gd name="connsiteY2426" fmla="*/ 14358 h 166500"/>
              <a:gd name="connsiteX2427" fmla="*/ 71030 w 165042"/>
              <a:gd name="connsiteY2427" fmla="*/ 13978 h 166500"/>
              <a:gd name="connsiteX2428" fmla="*/ 72430 w 165042"/>
              <a:gd name="connsiteY2428" fmla="*/ 14330 h 166500"/>
              <a:gd name="connsiteX2429" fmla="*/ 73023 w 165042"/>
              <a:gd name="connsiteY2429" fmla="*/ 16333 h 166500"/>
              <a:gd name="connsiteX2430" fmla="*/ 76536 w 165042"/>
              <a:gd name="connsiteY2430" fmla="*/ 17089 h 166500"/>
              <a:gd name="connsiteX2431" fmla="*/ 78854 w 165042"/>
              <a:gd name="connsiteY2431" fmla="*/ 19290 h 166500"/>
              <a:gd name="connsiteX2432" fmla="*/ 77145 w 165042"/>
              <a:gd name="connsiteY2432" fmla="*/ 19406 h 166500"/>
              <a:gd name="connsiteX2433" fmla="*/ 78710 w 165042"/>
              <a:gd name="connsiteY2433" fmla="*/ 20880 h 166500"/>
              <a:gd name="connsiteX2434" fmla="*/ 81194 w 165042"/>
              <a:gd name="connsiteY2434" fmla="*/ 19828 h 166500"/>
              <a:gd name="connsiteX2435" fmla="*/ 82627 w 165042"/>
              <a:gd name="connsiteY2435" fmla="*/ 17292 h 166500"/>
              <a:gd name="connsiteX2436" fmla="*/ 83170 w 165042"/>
              <a:gd name="connsiteY2436" fmla="*/ 18187 h 166500"/>
              <a:gd name="connsiteX2437" fmla="*/ 82580 w 165042"/>
              <a:gd name="connsiteY2437" fmla="*/ 19540 h 166500"/>
              <a:gd name="connsiteX2438" fmla="*/ 82697 w 165042"/>
              <a:gd name="connsiteY2438" fmla="*/ 17111 h 166500"/>
              <a:gd name="connsiteX2439" fmla="*/ 83319 w 165042"/>
              <a:gd name="connsiteY2439" fmla="*/ 16462 h 166500"/>
              <a:gd name="connsiteX2440" fmla="*/ 83941 w 165042"/>
              <a:gd name="connsiteY2440" fmla="*/ 15339 h 166500"/>
              <a:gd name="connsiteX2441" fmla="*/ 80076 w 165042"/>
              <a:gd name="connsiteY2441" fmla="*/ 19348 h 166500"/>
              <a:gd name="connsiteX2442" fmla="*/ 80257 w 165042"/>
              <a:gd name="connsiteY2442" fmla="*/ 18065 h 166500"/>
              <a:gd name="connsiteX2443" fmla="*/ 79567 w 165042"/>
              <a:gd name="connsiteY2443" fmla="*/ 18168 h 166500"/>
              <a:gd name="connsiteX2444" fmla="*/ 78811 w 165042"/>
              <a:gd name="connsiteY2444" fmla="*/ 16741 h 166500"/>
              <a:gd name="connsiteX2445" fmla="*/ 80920 w 165042"/>
              <a:gd name="connsiteY2445" fmla="*/ 15360 h 166500"/>
              <a:gd name="connsiteX2446" fmla="*/ 81448 w 165042"/>
              <a:gd name="connsiteY2446" fmla="*/ 14474 h 166500"/>
              <a:gd name="connsiteX2447" fmla="*/ 82519 w 165042"/>
              <a:gd name="connsiteY2447" fmla="*/ 14844 h 166500"/>
              <a:gd name="connsiteX2448" fmla="*/ 82347 w 165042"/>
              <a:gd name="connsiteY2448" fmla="*/ 13907 h 166500"/>
              <a:gd name="connsiteX2449" fmla="*/ 83942 w 165042"/>
              <a:gd name="connsiteY2449" fmla="*/ 13147 h 166500"/>
              <a:gd name="connsiteX2450" fmla="*/ 82969 w 165042"/>
              <a:gd name="connsiteY2450" fmla="*/ 13207 h 166500"/>
              <a:gd name="connsiteX2451" fmla="*/ 80901 w 165042"/>
              <a:gd name="connsiteY2451" fmla="*/ 13623 h 166500"/>
              <a:gd name="connsiteX2452" fmla="*/ 80929 w 165042"/>
              <a:gd name="connsiteY2452" fmla="*/ 14221 h 166500"/>
              <a:gd name="connsiteX2453" fmla="*/ 78070 w 165042"/>
              <a:gd name="connsiteY2453" fmla="*/ 14156 h 166500"/>
              <a:gd name="connsiteX2454" fmla="*/ 78763 w 165042"/>
              <a:gd name="connsiteY2454" fmla="*/ 11509 h 166500"/>
              <a:gd name="connsiteX2455" fmla="*/ 76622 w 165042"/>
              <a:gd name="connsiteY2455" fmla="*/ 21224 h 166500"/>
              <a:gd name="connsiteX2456" fmla="*/ 77706 w 165042"/>
              <a:gd name="connsiteY2456" fmla="*/ 20681 h 166500"/>
              <a:gd name="connsiteX2457" fmla="*/ 76622 w 165042"/>
              <a:gd name="connsiteY2457" fmla="*/ 21224 h 166500"/>
              <a:gd name="connsiteX2458" fmla="*/ 80081 w 165042"/>
              <a:gd name="connsiteY2458" fmla="*/ 3704 h 166500"/>
              <a:gd name="connsiteX2459" fmla="*/ 85128 w 165042"/>
              <a:gd name="connsiteY2459" fmla="*/ 5033 h 166500"/>
              <a:gd name="connsiteX2460" fmla="*/ 80081 w 165042"/>
              <a:gd name="connsiteY2460" fmla="*/ 3704 h 166500"/>
              <a:gd name="connsiteX2461" fmla="*/ 87574 w 165042"/>
              <a:gd name="connsiteY2461" fmla="*/ 22567 h 166500"/>
              <a:gd name="connsiteX2462" fmla="*/ 90397 w 165042"/>
              <a:gd name="connsiteY2462" fmla="*/ 24935 h 166500"/>
              <a:gd name="connsiteX2463" fmla="*/ 91927 w 165042"/>
              <a:gd name="connsiteY2463" fmla="*/ 22252 h 166500"/>
              <a:gd name="connsiteX2464" fmla="*/ 92590 w 165042"/>
              <a:gd name="connsiteY2464" fmla="*/ 23396 h 166500"/>
              <a:gd name="connsiteX2465" fmla="*/ 92016 w 165042"/>
              <a:gd name="connsiteY2465" fmla="*/ 21801 h 166500"/>
              <a:gd name="connsiteX2466" fmla="*/ 90339 w 165042"/>
              <a:gd name="connsiteY2466" fmla="*/ 24217 h 166500"/>
              <a:gd name="connsiteX2467" fmla="*/ 87574 w 165042"/>
              <a:gd name="connsiteY2467" fmla="*/ 22567 h 166500"/>
              <a:gd name="connsiteX2468" fmla="*/ 89471 w 165042"/>
              <a:gd name="connsiteY2468" fmla="*/ 14430 h 166500"/>
              <a:gd name="connsiteX2469" fmla="*/ 89471 w 165042"/>
              <a:gd name="connsiteY2469" fmla="*/ 14430 h 166500"/>
              <a:gd name="connsiteX2470" fmla="*/ 89471 w 165042"/>
              <a:gd name="connsiteY2470" fmla="*/ 14430 h 166500"/>
              <a:gd name="connsiteX2471" fmla="*/ 90740 w 165042"/>
              <a:gd name="connsiteY2471" fmla="*/ 9905 h 166500"/>
              <a:gd name="connsiteX2472" fmla="*/ 93409 w 165042"/>
              <a:gd name="connsiteY2472" fmla="*/ 10810 h 166500"/>
              <a:gd name="connsiteX2473" fmla="*/ 90740 w 165042"/>
              <a:gd name="connsiteY2473" fmla="*/ 9905 h 166500"/>
              <a:gd name="connsiteX2474" fmla="*/ 92289 w 165042"/>
              <a:gd name="connsiteY2474" fmla="*/ 11843 h 166500"/>
              <a:gd name="connsiteX2475" fmla="*/ 89506 w 165042"/>
              <a:gd name="connsiteY2475" fmla="*/ 10193 h 166500"/>
              <a:gd name="connsiteX2476" fmla="*/ 92797 w 165042"/>
              <a:gd name="connsiteY2476" fmla="*/ 12626 h 166500"/>
              <a:gd name="connsiteX2477" fmla="*/ 93219 w 165042"/>
              <a:gd name="connsiteY2477" fmla="*/ 13544 h 166500"/>
              <a:gd name="connsiteX2478" fmla="*/ 95453 w 165042"/>
              <a:gd name="connsiteY2478" fmla="*/ 14147 h 166500"/>
              <a:gd name="connsiteX2479" fmla="*/ 93645 w 165042"/>
              <a:gd name="connsiteY2479" fmla="*/ 13011 h 166500"/>
              <a:gd name="connsiteX2480" fmla="*/ 95999 w 165042"/>
              <a:gd name="connsiteY2480" fmla="*/ 11620 h 166500"/>
              <a:gd name="connsiteX2481" fmla="*/ 92289 w 165042"/>
              <a:gd name="connsiteY2481" fmla="*/ 11843 h 166500"/>
              <a:gd name="connsiteX2482" fmla="*/ 96672 w 165042"/>
              <a:gd name="connsiteY2482" fmla="*/ 13753 h 166500"/>
              <a:gd name="connsiteX2483" fmla="*/ 97604 w 165042"/>
              <a:gd name="connsiteY2483" fmla="*/ 13285 h 166500"/>
              <a:gd name="connsiteX2484" fmla="*/ 96052 w 165042"/>
              <a:gd name="connsiteY2484" fmla="*/ 12850 h 166500"/>
              <a:gd name="connsiteX2485" fmla="*/ 96672 w 165042"/>
              <a:gd name="connsiteY2485" fmla="*/ 13753 h 166500"/>
              <a:gd name="connsiteX2486" fmla="*/ 101252 w 165042"/>
              <a:gd name="connsiteY2486" fmla="*/ 9660 h 166500"/>
              <a:gd name="connsiteX2487" fmla="*/ 101252 w 165042"/>
              <a:gd name="connsiteY2487" fmla="*/ 9660 h 166500"/>
              <a:gd name="connsiteX2488" fmla="*/ 101252 w 165042"/>
              <a:gd name="connsiteY2488" fmla="*/ 9660 h 166500"/>
              <a:gd name="connsiteX2489" fmla="*/ 103486 w 165042"/>
              <a:gd name="connsiteY2489" fmla="*/ 11490 h 166500"/>
              <a:gd name="connsiteX2490" fmla="*/ 102456 w 165042"/>
              <a:gd name="connsiteY2490" fmla="*/ 12783 h 166500"/>
              <a:gd name="connsiteX2491" fmla="*/ 101942 w 165042"/>
              <a:gd name="connsiteY2491" fmla="*/ 10591 h 166500"/>
              <a:gd name="connsiteX2492" fmla="*/ 100820 w 165042"/>
              <a:gd name="connsiteY2492" fmla="*/ 12737 h 166500"/>
              <a:gd name="connsiteX2493" fmla="*/ 99485 w 165042"/>
              <a:gd name="connsiteY2493" fmla="*/ 11017 h 166500"/>
              <a:gd name="connsiteX2494" fmla="*/ 98730 w 165042"/>
              <a:gd name="connsiteY2494" fmla="*/ 11985 h 166500"/>
              <a:gd name="connsiteX2495" fmla="*/ 98646 w 165042"/>
              <a:gd name="connsiteY2495" fmla="*/ 9618 h 166500"/>
              <a:gd name="connsiteX2496" fmla="*/ 97627 w 165042"/>
              <a:gd name="connsiteY2496" fmla="*/ 9585 h 166500"/>
              <a:gd name="connsiteX2497" fmla="*/ 96219 w 165042"/>
              <a:gd name="connsiteY2497" fmla="*/ 10137 h 166500"/>
              <a:gd name="connsiteX2498" fmla="*/ 94898 w 165042"/>
              <a:gd name="connsiteY2498" fmla="*/ 9887 h 166500"/>
              <a:gd name="connsiteX2499" fmla="*/ 99050 w 165042"/>
              <a:gd name="connsiteY2499" fmla="*/ 12482 h 166500"/>
              <a:gd name="connsiteX2500" fmla="*/ 98643 w 165042"/>
              <a:gd name="connsiteY2500" fmla="*/ 13830 h 166500"/>
              <a:gd name="connsiteX2501" fmla="*/ 99830 w 165042"/>
              <a:gd name="connsiteY2501" fmla="*/ 12626 h 166500"/>
              <a:gd name="connsiteX2502" fmla="*/ 103838 w 165042"/>
              <a:gd name="connsiteY2502" fmla="*/ 13172 h 166500"/>
              <a:gd name="connsiteX2503" fmla="*/ 103486 w 165042"/>
              <a:gd name="connsiteY2503" fmla="*/ 11490 h 166500"/>
              <a:gd name="connsiteX2504" fmla="*/ 103917 w 165042"/>
              <a:gd name="connsiteY2504" fmla="*/ 24964 h 166500"/>
              <a:gd name="connsiteX2505" fmla="*/ 103186 w 165042"/>
              <a:gd name="connsiteY2505" fmla="*/ 25358 h 166500"/>
              <a:gd name="connsiteX2506" fmla="*/ 102816 w 165042"/>
              <a:gd name="connsiteY2506" fmla="*/ 21729 h 166500"/>
              <a:gd name="connsiteX2507" fmla="*/ 102334 w 165042"/>
              <a:gd name="connsiteY2507" fmla="*/ 19088 h 166500"/>
              <a:gd name="connsiteX2508" fmla="*/ 100171 w 165042"/>
              <a:gd name="connsiteY2508" fmla="*/ 23129 h 166500"/>
              <a:gd name="connsiteX2509" fmla="*/ 97937 w 165042"/>
              <a:gd name="connsiteY2509" fmla="*/ 21248 h 166500"/>
              <a:gd name="connsiteX2510" fmla="*/ 99002 w 165042"/>
              <a:gd name="connsiteY2510" fmla="*/ 24618 h 166500"/>
              <a:gd name="connsiteX2511" fmla="*/ 96217 w 165042"/>
              <a:gd name="connsiteY2511" fmla="*/ 19338 h 166500"/>
              <a:gd name="connsiteX2512" fmla="*/ 95975 w 165042"/>
              <a:gd name="connsiteY2512" fmla="*/ 20306 h 166500"/>
              <a:gd name="connsiteX2513" fmla="*/ 95607 w 165042"/>
              <a:gd name="connsiteY2513" fmla="*/ 26739 h 166500"/>
              <a:gd name="connsiteX2514" fmla="*/ 94875 w 165042"/>
              <a:gd name="connsiteY2514" fmla="*/ 21752 h 166500"/>
              <a:gd name="connsiteX2515" fmla="*/ 94740 w 165042"/>
              <a:gd name="connsiteY2515" fmla="*/ 25928 h 166500"/>
              <a:gd name="connsiteX2516" fmla="*/ 93887 w 165042"/>
              <a:gd name="connsiteY2516" fmla="*/ 27342 h 166500"/>
              <a:gd name="connsiteX2517" fmla="*/ 94053 w 165042"/>
              <a:gd name="connsiteY2517" fmla="*/ 24032 h 166500"/>
              <a:gd name="connsiteX2518" fmla="*/ 92773 w 165042"/>
              <a:gd name="connsiteY2518" fmla="*/ 27318 h 166500"/>
              <a:gd name="connsiteX2519" fmla="*/ 93200 w 165042"/>
              <a:gd name="connsiteY2519" fmla="*/ 23410 h 166500"/>
              <a:gd name="connsiteX2520" fmla="*/ 91624 w 165042"/>
              <a:gd name="connsiteY2520" fmla="*/ 26562 h 166500"/>
              <a:gd name="connsiteX2521" fmla="*/ 91665 w 165042"/>
              <a:gd name="connsiteY2521" fmla="*/ 24541 h 166500"/>
              <a:gd name="connsiteX2522" fmla="*/ 90947 w 165042"/>
              <a:gd name="connsiteY2522" fmla="*/ 25899 h 166500"/>
              <a:gd name="connsiteX2523" fmla="*/ 89159 w 165042"/>
              <a:gd name="connsiteY2523" fmla="*/ 25065 h 166500"/>
              <a:gd name="connsiteX2524" fmla="*/ 90387 w 165042"/>
              <a:gd name="connsiteY2524" fmla="*/ 27386 h 166500"/>
              <a:gd name="connsiteX2525" fmla="*/ 87968 w 165042"/>
              <a:gd name="connsiteY2525" fmla="*/ 25402 h 166500"/>
              <a:gd name="connsiteX2526" fmla="*/ 90151 w 165042"/>
              <a:gd name="connsiteY2526" fmla="*/ 29036 h 166500"/>
              <a:gd name="connsiteX2527" fmla="*/ 86753 w 165042"/>
              <a:gd name="connsiteY2527" fmla="*/ 25435 h 166500"/>
              <a:gd name="connsiteX2528" fmla="*/ 88612 w 165042"/>
              <a:gd name="connsiteY2528" fmla="*/ 30259 h 166500"/>
              <a:gd name="connsiteX2529" fmla="*/ 86968 w 165042"/>
              <a:gd name="connsiteY2529" fmla="*/ 28479 h 166500"/>
              <a:gd name="connsiteX2530" fmla="*/ 87014 w 165042"/>
              <a:gd name="connsiteY2530" fmla="*/ 27511 h 166500"/>
              <a:gd name="connsiteX2531" fmla="*/ 86337 w 165042"/>
              <a:gd name="connsiteY2531" fmla="*/ 28702 h 166500"/>
              <a:gd name="connsiteX2532" fmla="*/ 85494 w 165042"/>
              <a:gd name="connsiteY2532" fmla="*/ 25800 h 166500"/>
              <a:gd name="connsiteX2533" fmla="*/ 85902 w 165042"/>
              <a:gd name="connsiteY2533" fmla="*/ 31001 h 166500"/>
              <a:gd name="connsiteX2534" fmla="*/ 84581 w 165042"/>
              <a:gd name="connsiteY2534" fmla="*/ 30806 h 166500"/>
              <a:gd name="connsiteX2535" fmla="*/ 84665 w 165042"/>
              <a:gd name="connsiteY2535" fmla="*/ 26889 h 166500"/>
              <a:gd name="connsiteX2536" fmla="*/ 83692 w 165042"/>
              <a:gd name="connsiteY2536" fmla="*/ 27167 h 166500"/>
              <a:gd name="connsiteX2537" fmla="*/ 83141 w 165042"/>
              <a:gd name="connsiteY2537" fmla="*/ 26452 h 166500"/>
              <a:gd name="connsiteX2538" fmla="*/ 83557 w 165042"/>
              <a:gd name="connsiteY2538" fmla="*/ 27532 h 166500"/>
              <a:gd name="connsiteX2539" fmla="*/ 82116 w 165042"/>
              <a:gd name="connsiteY2539" fmla="*/ 27545 h 166500"/>
              <a:gd name="connsiteX2540" fmla="*/ 82464 w 165042"/>
              <a:gd name="connsiteY2540" fmla="*/ 26442 h 166500"/>
              <a:gd name="connsiteX2541" fmla="*/ 81398 w 165042"/>
              <a:gd name="connsiteY2541" fmla="*/ 29408 h 166500"/>
              <a:gd name="connsiteX2542" fmla="*/ 79754 w 165042"/>
              <a:gd name="connsiteY2542" fmla="*/ 30187 h 166500"/>
              <a:gd name="connsiteX2543" fmla="*/ 80667 w 165042"/>
              <a:gd name="connsiteY2543" fmla="*/ 27842 h 166500"/>
              <a:gd name="connsiteX2544" fmla="*/ 78966 w 165042"/>
              <a:gd name="connsiteY2544" fmla="*/ 29654 h 166500"/>
              <a:gd name="connsiteX2545" fmla="*/ 81302 w 165042"/>
              <a:gd name="connsiteY2545" fmla="*/ 25270 h 166500"/>
              <a:gd name="connsiteX2546" fmla="*/ 78077 w 165042"/>
              <a:gd name="connsiteY2546" fmla="*/ 28695 h 166500"/>
              <a:gd name="connsiteX2547" fmla="*/ 77098 w 165042"/>
              <a:gd name="connsiteY2547" fmla="*/ 27856 h 166500"/>
              <a:gd name="connsiteX2548" fmla="*/ 76579 w 165042"/>
              <a:gd name="connsiteY2548" fmla="*/ 30293 h 166500"/>
              <a:gd name="connsiteX2549" fmla="*/ 75815 w 165042"/>
              <a:gd name="connsiteY2549" fmla="*/ 26321 h 166500"/>
              <a:gd name="connsiteX2550" fmla="*/ 76223 w 165042"/>
              <a:gd name="connsiteY2550" fmla="*/ 31470 h 166500"/>
              <a:gd name="connsiteX2551" fmla="*/ 78332 w 165042"/>
              <a:gd name="connsiteY2551" fmla="*/ 30788 h 166500"/>
              <a:gd name="connsiteX2552" fmla="*/ 83791 w 165042"/>
              <a:gd name="connsiteY2552" fmla="*/ 32174 h 166500"/>
              <a:gd name="connsiteX2553" fmla="*/ 83737 w 165042"/>
              <a:gd name="connsiteY2553" fmla="*/ 35590 h 166500"/>
              <a:gd name="connsiteX2554" fmla="*/ 83084 w 165042"/>
              <a:gd name="connsiteY2554" fmla="*/ 32865 h 166500"/>
              <a:gd name="connsiteX2555" fmla="*/ 80627 w 165042"/>
              <a:gd name="connsiteY2555" fmla="*/ 31631 h 166500"/>
              <a:gd name="connsiteX2556" fmla="*/ 79673 w 165042"/>
              <a:gd name="connsiteY2556" fmla="*/ 32865 h 166500"/>
              <a:gd name="connsiteX2557" fmla="*/ 78548 w 165042"/>
              <a:gd name="connsiteY2557" fmla="*/ 31400 h 166500"/>
              <a:gd name="connsiteX2558" fmla="*/ 78260 w 165042"/>
              <a:gd name="connsiteY2558" fmla="*/ 32378 h 166500"/>
              <a:gd name="connsiteX2559" fmla="*/ 77597 w 165042"/>
              <a:gd name="connsiteY2559" fmla="*/ 32166 h 166500"/>
              <a:gd name="connsiteX2560" fmla="*/ 79456 w 165042"/>
              <a:gd name="connsiteY2560" fmla="*/ 33454 h 166500"/>
              <a:gd name="connsiteX2561" fmla="*/ 73004 w 165042"/>
              <a:gd name="connsiteY2561" fmla="*/ 32601 h 166500"/>
              <a:gd name="connsiteX2562" fmla="*/ 75001 w 165042"/>
              <a:gd name="connsiteY2562" fmla="*/ 32620 h 166500"/>
              <a:gd name="connsiteX2563" fmla="*/ 79752 w 165042"/>
              <a:gd name="connsiteY2563" fmla="*/ 34297 h 166500"/>
              <a:gd name="connsiteX2564" fmla="*/ 79641 w 165042"/>
              <a:gd name="connsiteY2564" fmla="*/ 34936 h 166500"/>
              <a:gd name="connsiteX2565" fmla="*/ 78469 w 165042"/>
              <a:gd name="connsiteY2565" fmla="*/ 34936 h 166500"/>
              <a:gd name="connsiteX2566" fmla="*/ 79822 w 165042"/>
              <a:gd name="connsiteY2566" fmla="*/ 36137 h 166500"/>
              <a:gd name="connsiteX2567" fmla="*/ 75248 w 165042"/>
              <a:gd name="connsiteY2567" fmla="*/ 34319 h 166500"/>
              <a:gd name="connsiteX2568" fmla="*/ 76041 w 165042"/>
              <a:gd name="connsiteY2568" fmla="*/ 34806 h 166500"/>
              <a:gd name="connsiteX2569" fmla="*/ 79180 w 165042"/>
              <a:gd name="connsiteY2569" fmla="*/ 37711 h 166500"/>
              <a:gd name="connsiteX2570" fmla="*/ 77348 w 165042"/>
              <a:gd name="connsiteY2570" fmla="*/ 37034 h 166500"/>
              <a:gd name="connsiteX2571" fmla="*/ 78373 w 165042"/>
              <a:gd name="connsiteY2571" fmla="*/ 38893 h 166500"/>
              <a:gd name="connsiteX2572" fmla="*/ 76667 w 165042"/>
              <a:gd name="connsiteY2572" fmla="*/ 38035 h 166500"/>
              <a:gd name="connsiteX2573" fmla="*/ 77468 w 165042"/>
              <a:gd name="connsiteY2573" fmla="*/ 39782 h 166500"/>
              <a:gd name="connsiteX2574" fmla="*/ 76245 w 165042"/>
              <a:gd name="connsiteY2574" fmla="*/ 39065 h 166500"/>
              <a:gd name="connsiteX2575" fmla="*/ 76046 w 165042"/>
              <a:gd name="connsiteY2575" fmla="*/ 40228 h 166500"/>
              <a:gd name="connsiteX2576" fmla="*/ 73804 w 165042"/>
              <a:gd name="connsiteY2576" fmla="*/ 36543 h 166500"/>
              <a:gd name="connsiteX2577" fmla="*/ 74880 w 165042"/>
              <a:gd name="connsiteY2577" fmla="*/ 41266 h 166500"/>
              <a:gd name="connsiteX2578" fmla="*/ 76937 w 165042"/>
              <a:gd name="connsiteY2578" fmla="*/ 40209 h 166500"/>
              <a:gd name="connsiteX2579" fmla="*/ 83500 w 165042"/>
              <a:gd name="connsiteY2579" fmla="*/ 42136 h 166500"/>
              <a:gd name="connsiteX2580" fmla="*/ 90920 w 165042"/>
              <a:gd name="connsiteY2580" fmla="*/ 44106 h 166500"/>
              <a:gd name="connsiteX2581" fmla="*/ 96463 w 165042"/>
              <a:gd name="connsiteY2581" fmla="*/ 44634 h 166500"/>
              <a:gd name="connsiteX2582" fmla="*/ 102850 w 165042"/>
              <a:gd name="connsiteY2582" fmla="*/ 42011 h 166500"/>
              <a:gd name="connsiteX2583" fmla="*/ 105594 w 165042"/>
              <a:gd name="connsiteY2583" fmla="*/ 36736 h 166500"/>
              <a:gd name="connsiteX2584" fmla="*/ 103912 w 165042"/>
              <a:gd name="connsiteY2584" fmla="*/ 33975 h 166500"/>
              <a:gd name="connsiteX2585" fmla="*/ 102249 w 165042"/>
              <a:gd name="connsiteY2585" fmla="*/ 33363 h 166500"/>
              <a:gd name="connsiteX2586" fmla="*/ 102225 w 165042"/>
              <a:gd name="connsiteY2586" fmla="*/ 32520 h 166500"/>
              <a:gd name="connsiteX2587" fmla="*/ 102113 w 165042"/>
              <a:gd name="connsiteY2587" fmla="*/ 33165 h 166500"/>
              <a:gd name="connsiteX2588" fmla="*/ 99157 w 165042"/>
              <a:gd name="connsiteY2588" fmla="*/ 31458 h 166500"/>
              <a:gd name="connsiteX2589" fmla="*/ 100148 w 165042"/>
              <a:gd name="connsiteY2589" fmla="*/ 27477 h 166500"/>
              <a:gd name="connsiteX2590" fmla="*/ 103165 w 165042"/>
              <a:gd name="connsiteY2590" fmla="*/ 26615 h 166500"/>
              <a:gd name="connsiteX2591" fmla="*/ 104573 w 165042"/>
              <a:gd name="connsiteY2591" fmla="*/ 21517 h 166500"/>
              <a:gd name="connsiteX2592" fmla="*/ 105209 w 165042"/>
              <a:gd name="connsiteY2592" fmla="*/ 19367 h 166500"/>
              <a:gd name="connsiteX2593" fmla="*/ 105598 w 165042"/>
              <a:gd name="connsiteY2593" fmla="*/ 21582 h 166500"/>
              <a:gd name="connsiteX2594" fmla="*/ 106168 w 165042"/>
              <a:gd name="connsiteY2594" fmla="*/ 21512 h 166500"/>
              <a:gd name="connsiteX2595" fmla="*/ 105293 w 165042"/>
              <a:gd name="connsiteY2595" fmla="*/ 19042 h 166500"/>
              <a:gd name="connsiteX2596" fmla="*/ 104217 w 165042"/>
              <a:gd name="connsiteY2596" fmla="*/ 20126 h 166500"/>
              <a:gd name="connsiteX2597" fmla="*/ 103917 w 165042"/>
              <a:gd name="connsiteY2597" fmla="*/ 24964 h 166500"/>
              <a:gd name="connsiteX2598" fmla="*/ 104714 w 165042"/>
              <a:gd name="connsiteY2598" fmla="*/ 12580 h 166500"/>
              <a:gd name="connsiteX2599" fmla="*/ 109649 w 165042"/>
              <a:gd name="connsiteY2599" fmla="*/ 14049 h 166500"/>
              <a:gd name="connsiteX2600" fmla="*/ 104714 w 165042"/>
              <a:gd name="connsiteY2600" fmla="*/ 12580 h 166500"/>
              <a:gd name="connsiteX2601" fmla="*/ 123212 w 165042"/>
              <a:gd name="connsiteY2601" fmla="*/ 75720 h 166500"/>
              <a:gd name="connsiteX2602" fmla="*/ 124019 w 165042"/>
              <a:gd name="connsiteY2602" fmla="*/ 76370 h 166500"/>
              <a:gd name="connsiteX2603" fmla="*/ 123505 w 165042"/>
              <a:gd name="connsiteY2603" fmla="*/ 71016 h 166500"/>
              <a:gd name="connsiteX2604" fmla="*/ 123111 w 165042"/>
              <a:gd name="connsiteY2604" fmla="*/ 71095 h 166500"/>
              <a:gd name="connsiteX2605" fmla="*/ 123212 w 165042"/>
              <a:gd name="connsiteY2605" fmla="*/ 75720 h 166500"/>
              <a:gd name="connsiteX2606" fmla="*/ 118410 w 165042"/>
              <a:gd name="connsiteY2606" fmla="*/ 83422 h 166500"/>
              <a:gd name="connsiteX2607" fmla="*/ 118410 w 165042"/>
              <a:gd name="connsiteY2607" fmla="*/ 83422 h 166500"/>
              <a:gd name="connsiteX2608" fmla="*/ 118410 w 165042"/>
              <a:gd name="connsiteY2608" fmla="*/ 83422 h 166500"/>
              <a:gd name="connsiteX2609" fmla="*/ 116440 w 165042"/>
              <a:gd name="connsiteY2609" fmla="*/ 80976 h 166500"/>
              <a:gd name="connsiteX2610" fmla="*/ 116440 w 165042"/>
              <a:gd name="connsiteY2610" fmla="*/ 80976 h 166500"/>
              <a:gd name="connsiteX2611" fmla="*/ 116440 w 165042"/>
              <a:gd name="connsiteY2611" fmla="*/ 80976 h 166500"/>
              <a:gd name="connsiteX2612" fmla="*/ 117593 w 165042"/>
              <a:gd name="connsiteY2612" fmla="*/ 72813 h 166500"/>
              <a:gd name="connsiteX2613" fmla="*/ 121991 w 165042"/>
              <a:gd name="connsiteY2613" fmla="*/ 76534 h 166500"/>
              <a:gd name="connsiteX2614" fmla="*/ 122755 w 165042"/>
              <a:gd name="connsiteY2614" fmla="*/ 71727 h 166500"/>
              <a:gd name="connsiteX2615" fmla="*/ 121064 w 165042"/>
              <a:gd name="connsiteY2615" fmla="*/ 74915 h 166500"/>
              <a:gd name="connsiteX2616" fmla="*/ 122018 w 165042"/>
              <a:gd name="connsiteY2616" fmla="*/ 71439 h 166500"/>
              <a:gd name="connsiteX2617" fmla="*/ 121211 w 165042"/>
              <a:gd name="connsiteY2617" fmla="*/ 73325 h 166500"/>
              <a:gd name="connsiteX2618" fmla="*/ 120219 w 165042"/>
              <a:gd name="connsiteY2618" fmla="*/ 73413 h 166500"/>
              <a:gd name="connsiteX2619" fmla="*/ 120923 w 165042"/>
              <a:gd name="connsiteY2619" fmla="*/ 74896 h 166500"/>
              <a:gd name="connsiteX2620" fmla="*/ 118272 w 165042"/>
              <a:gd name="connsiteY2620" fmla="*/ 72964 h 166500"/>
              <a:gd name="connsiteX2621" fmla="*/ 118309 w 165042"/>
              <a:gd name="connsiteY2621" fmla="*/ 71749 h 166500"/>
              <a:gd name="connsiteX2622" fmla="*/ 116272 w 165042"/>
              <a:gd name="connsiteY2622" fmla="*/ 70492 h 166500"/>
              <a:gd name="connsiteX2623" fmla="*/ 117593 w 165042"/>
              <a:gd name="connsiteY2623" fmla="*/ 72813 h 166500"/>
              <a:gd name="connsiteX2624" fmla="*/ 116870 w 165042"/>
              <a:gd name="connsiteY2624" fmla="*/ 67002 h 166500"/>
              <a:gd name="connsiteX2625" fmla="*/ 120667 w 165042"/>
              <a:gd name="connsiteY2625" fmla="*/ 66464 h 166500"/>
              <a:gd name="connsiteX2626" fmla="*/ 118859 w 165042"/>
              <a:gd name="connsiteY2626" fmla="*/ 66589 h 166500"/>
              <a:gd name="connsiteX2627" fmla="*/ 116867 w 165042"/>
              <a:gd name="connsiteY2627" fmla="*/ 66098 h 166500"/>
              <a:gd name="connsiteX2628" fmla="*/ 118748 w 165042"/>
              <a:gd name="connsiteY2628" fmla="*/ 67391 h 166500"/>
              <a:gd name="connsiteX2629" fmla="*/ 116870 w 165042"/>
              <a:gd name="connsiteY2629" fmla="*/ 67002 h 166500"/>
              <a:gd name="connsiteX2630" fmla="*/ 114683 w 165042"/>
              <a:gd name="connsiteY2630" fmla="*/ 71674 h 166500"/>
              <a:gd name="connsiteX2631" fmla="*/ 116231 w 165042"/>
              <a:gd name="connsiteY2631" fmla="*/ 71674 h 166500"/>
              <a:gd name="connsiteX2632" fmla="*/ 115954 w 165042"/>
              <a:gd name="connsiteY2632" fmla="*/ 70451 h 166500"/>
              <a:gd name="connsiteX2633" fmla="*/ 116262 w 165042"/>
              <a:gd name="connsiteY2633" fmla="*/ 70493 h 166500"/>
              <a:gd name="connsiteX2634" fmla="*/ 117043 w 165042"/>
              <a:gd name="connsiteY2634" fmla="*/ 69556 h 166500"/>
              <a:gd name="connsiteX2635" fmla="*/ 115448 w 165042"/>
              <a:gd name="connsiteY2635" fmla="*/ 69687 h 166500"/>
              <a:gd name="connsiteX2636" fmla="*/ 115801 w 165042"/>
              <a:gd name="connsiteY2636" fmla="*/ 71646 h 166500"/>
              <a:gd name="connsiteX2637" fmla="*/ 114660 w 165042"/>
              <a:gd name="connsiteY2637" fmla="*/ 71451 h 166500"/>
              <a:gd name="connsiteX2638" fmla="*/ 114683 w 165042"/>
              <a:gd name="connsiteY2638" fmla="*/ 71674 h 166500"/>
              <a:gd name="connsiteX2639" fmla="*/ 110100 w 165042"/>
              <a:gd name="connsiteY2639" fmla="*/ 68230 h 166500"/>
              <a:gd name="connsiteX2640" fmla="*/ 110299 w 165042"/>
              <a:gd name="connsiteY2640" fmla="*/ 69046 h 166500"/>
              <a:gd name="connsiteX2641" fmla="*/ 110294 w 165042"/>
              <a:gd name="connsiteY2641" fmla="*/ 68369 h 166500"/>
              <a:gd name="connsiteX2642" fmla="*/ 112000 w 165042"/>
              <a:gd name="connsiteY2642" fmla="*/ 68929 h 166500"/>
              <a:gd name="connsiteX2643" fmla="*/ 112807 w 165042"/>
              <a:gd name="connsiteY2643" fmla="*/ 67576 h 166500"/>
              <a:gd name="connsiteX2644" fmla="*/ 110605 w 165042"/>
              <a:gd name="connsiteY2644" fmla="*/ 68155 h 166500"/>
              <a:gd name="connsiteX2645" fmla="*/ 111157 w 165042"/>
              <a:gd name="connsiteY2645" fmla="*/ 66682 h 166500"/>
              <a:gd name="connsiteX2646" fmla="*/ 109350 w 165042"/>
              <a:gd name="connsiteY2646" fmla="*/ 67562 h 166500"/>
              <a:gd name="connsiteX2647" fmla="*/ 108719 w 165042"/>
              <a:gd name="connsiteY2647" fmla="*/ 65745 h 166500"/>
              <a:gd name="connsiteX2648" fmla="*/ 110100 w 165042"/>
              <a:gd name="connsiteY2648" fmla="*/ 68230 h 166500"/>
              <a:gd name="connsiteX2649" fmla="*/ 107380 w 165042"/>
              <a:gd name="connsiteY2649" fmla="*/ 67855 h 166500"/>
              <a:gd name="connsiteX2650" fmla="*/ 106665 w 165042"/>
              <a:gd name="connsiteY2650" fmla="*/ 66980 h 166500"/>
              <a:gd name="connsiteX2651" fmla="*/ 107380 w 165042"/>
              <a:gd name="connsiteY2651" fmla="*/ 67855 h 166500"/>
              <a:gd name="connsiteX2652" fmla="*/ 98553 w 165042"/>
              <a:gd name="connsiteY2652" fmla="*/ 60994 h 166500"/>
              <a:gd name="connsiteX2653" fmla="*/ 97836 w 165042"/>
              <a:gd name="connsiteY2653" fmla="*/ 62682 h 166500"/>
              <a:gd name="connsiteX2654" fmla="*/ 100844 w 165042"/>
              <a:gd name="connsiteY2654" fmla="*/ 60837 h 166500"/>
              <a:gd name="connsiteX2655" fmla="*/ 98553 w 165042"/>
              <a:gd name="connsiteY2655" fmla="*/ 60994 h 166500"/>
              <a:gd name="connsiteX2656" fmla="*/ 100678 w 165042"/>
              <a:gd name="connsiteY2656" fmla="*/ 70177 h 166500"/>
              <a:gd name="connsiteX2657" fmla="*/ 102903 w 165042"/>
              <a:gd name="connsiteY2657" fmla="*/ 69800 h 166500"/>
              <a:gd name="connsiteX2658" fmla="*/ 100678 w 165042"/>
              <a:gd name="connsiteY2658" fmla="*/ 70177 h 166500"/>
              <a:gd name="connsiteX2659" fmla="*/ 104380 w 165042"/>
              <a:gd name="connsiteY2659" fmla="*/ 63201 h 166500"/>
              <a:gd name="connsiteX2660" fmla="*/ 103583 w 165042"/>
              <a:gd name="connsiteY2660" fmla="*/ 64146 h 166500"/>
              <a:gd name="connsiteX2661" fmla="*/ 104380 w 165042"/>
              <a:gd name="connsiteY2661" fmla="*/ 63201 h 166500"/>
              <a:gd name="connsiteX2662" fmla="*/ 102192 w 165042"/>
              <a:gd name="connsiteY2662" fmla="*/ 65584 h 166500"/>
              <a:gd name="connsiteX2663" fmla="*/ 102271 w 165042"/>
              <a:gd name="connsiteY2663" fmla="*/ 67054 h 166500"/>
              <a:gd name="connsiteX2664" fmla="*/ 103100 w 165042"/>
              <a:gd name="connsiteY2664" fmla="*/ 66200 h 166500"/>
              <a:gd name="connsiteX2665" fmla="*/ 106266 w 165042"/>
              <a:gd name="connsiteY2665" fmla="*/ 67405 h 166500"/>
              <a:gd name="connsiteX2666" fmla="*/ 103676 w 165042"/>
              <a:gd name="connsiteY2666" fmla="*/ 65907 h 166500"/>
              <a:gd name="connsiteX2667" fmla="*/ 107666 w 165042"/>
              <a:gd name="connsiteY2667" fmla="*/ 65764 h 166500"/>
              <a:gd name="connsiteX2668" fmla="*/ 106054 w 165042"/>
              <a:gd name="connsiteY2668" fmla="*/ 65630 h 166500"/>
              <a:gd name="connsiteX2669" fmla="*/ 109177 w 165042"/>
              <a:gd name="connsiteY2669" fmla="*/ 64629 h 166500"/>
              <a:gd name="connsiteX2670" fmla="*/ 105089 w 165042"/>
              <a:gd name="connsiteY2670" fmla="*/ 64880 h 166500"/>
              <a:gd name="connsiteX2671" fmla="*/ 102192 w 165042"/>
              <a:gd name="connsiteY2671" fmla="*/ 65584 h 166500"/>
              <a:gd name="connsiteX2672" fmla="*/ 110831 w 165042"/>
              <a:gd name="connsiteY2672" fmla="*/ 60407 h 166500"/>
              <a:gd name="connsiteX2673" fmla="*/ 107429 w 165042"/>
              <a:gd name="connsiteY2673" fmla="*/ 60133 h 166500"/>
              <a:gd name="connsiteX2674" fmla="*/ 105000 w 165042"/>
              <a:gd name="connsiteY2674" fmla="*/ 62579 h 166500"/>
              <a:gd name="connsiteX2675" fmla="*/ 110891 w 165042"/>
              <a:gd name="connsiteY2675" fmla="*/ 62935 h 166500"/>
              <a:gd name="connsiteX2676" fmla="*/ 110831 w 165042"/>
              <a:gd name="connsiteY2676" fmla="*/ 60407 h 166500"/>
              <a:gd name="connsiteX2677" fmla="*/ 113177 w 165042"/>
              <a:gd name="connsiteY2677" fmla="*/ 66130 h 166500"/>
              <a:gd name="connsiteX2678" fmla="*/ 111429 w 165042"/>
              <a:gd name="connsiteY2678" fmla="*/ 64508 h 166500"/>
              <a:gd name="connsiteX2679" fmla="*/ 110353 w 165042"/>
              <a:gd name="connsiteY2679" fmla="*/ 65366 h 166500"/>
              <a:gd name="connsiteX2680" fmla="*/ 112411 w 165042"/>
              <a:gd name="connsiteY2680" fmla="*/ 66622 h 166500"/>
              <a:gd name="connsiteX2681" fmla="*/ 115642 w 165042"/>
              <a:gd name="connsiteY2681" fmla="*/ 66274 h 166500"/>
              <a:gd name="connsiteX2682" fmla="*/ 113177 w 165042"/>
              <a:gd name="connsiteY2682" fmla="*/ 66130 h 166500"/>
              <a:gd name="connsiteX2683" fmla="*/ 116903 w 165042"/>
              <a:gd name="connsiteY2683" fmla="*/ 15393 h 166500"/>
              <a:gd name="connsiteX2684" fmla="*/ 120142 w 165042"/>
              <a:gd name="connsiteY2684" fmla="*/ 15134 h 166500"/>
              <a:gd name="connsiteX2685" fmla="*/ 117357 w 165042"/>
              <a:gd name="connsiteY2685" fmla="*/ 12854 h 166500"/>
              <a:gd name="connsiteX2686" fmla="*/ 117180 w 165042"/>
              <a:gd name="connsiteY2686" fmla="*/ 14166 h 166500"/>
              <a:gd name="connsiteX2687" fmla="*/ 116194 w 165042"/>
              <a:gd name="connsiteY2687" fmla="*/ 13147 h 166500"/>
              <a:gd name="connsiteX2688" fmla="*/ 112620 w 165042"/>
              <a:gd name="connsiteY2688" fmla="*/ 11927 h 166500"/>
              <a:gd name="connsiteX2689" fmla="*/ 115693 w 165042"/>
              <a:gd name="connsiteY2689" fmla="*/ 13679 h 166500"/>
              <a:gd name="connsiteX2690" fmla="*/ 117468 w 165042"/>
              <a:gd name="connsiteY2690" fmla="*/ 15163 h 166500"/>
              <a:gd name="connsiteX2691" fmla="*/ 114558 w 165042"/>
              <a:gd name="connsiteY2691" fmla="*/ 14527 h 166500"/>
              <a:gd name="connsiteX2692" fmla="*/ 116903 w 165042"/>
              <a:gd name="connsiteY2692" fmla="*/ 15393 h 166500"/>
              <a:gd name="connsiteX2693" fmla="*/ 123360 w 165042"/>
              <a:gd name="connsiteY2693" fmla="*/ 57422 h 166500"/>
              <a:gd name="connsiteX2694" fmla="*/ 120055 w 165042"/>
              <a:gd name="connsiteY2694" fmla="*/ 56490 h 166500"/>
              <a:gd name="connsiteX2695" fmla="*/ 117622 w 165042"/>
              <a:gd name="connsiteY2695" fmla="*/ 58186 h 166500"/>
              <a:gd name="connsiteX2696" fmla="*/ 113665 w 165042"/>
              <a:gd name="connsiteY2696" fmla="*/ 59855 h 166500"/>
              <a:gd name="connsiteX2697" fmla="*/ 115496 w 165042"/>
              <a:gd name="connsiteY2697" fmla="*/ 62589 h 166500"/>
              <a:gd name="connsiteX2698" fmla="*/ 113521 w 165042"/>
              <a:gd name="connsiteY2698" fmla="*/ 62964 h 166500"/>
              <a:gd name="connsiteX2699" fmla="*/ 113937 w 165042"/>
              <a:gd name="connsiteY2699" fmla="*/ 64239 h 166500"/>
              <a:gd name="connsiteX2700" fmla="*/ 116589 w 165042"/>
              <a:gd name="connsiteY2700" fmla="*/ 63674 h 166500"/>
              <a:gd name="connsiteX2701" fmla="*/ 120886 w 165042"/>
              <a:gd name="connsiteY2701" fmla="*/ 62061 h 166500"/>
              <a:gd name="connsiteX2702" fmla="*/ 123171 w 165042"/>
              <a:gd name="connsiteY2702" fmla="*/ 63281 h 166500"/>
              <a:gd name="connsiteX2703" fmla="*/ 120845 w 165042"/>
              <a:gd name="connsiteY2703" fmla="*/ 62563 h 166500"/>
              <a:gd name="connsiteX2704" fmla="*/ 123635 w 165042"/>
              <a:gd name="connsiteY2704" fmla="*/ 63240 h 166500"/>
              <a:gd name="connsiteX2705" fmla="*/ 123880 w 165042"/>
              <a:gd name="connsiteY2705" fmla="*/ 58772 h 166500"/>
              <a:gd name="connsiteX2706" fmla="*/ 123360 w 165042"/>
              <a:gd name="connsiteY2706" fmla="*/ 57422 h 166500"/>
              <a:gd name="connsiteX2707" fmla="*/ 123574 w 165042"/>
              <a:gd name="connsiteY2707" fmla="*/ 64323 h 166500"/>
              <a:gd name="connsiteX2708" fmla="*/ 124560 w 165042"/>
              <a:gd name="connsiteY2708" fmla="*/ 64054 h 166500"/>
              <a:gd name="connsiteX2709" fmla="*/ 123574 w 165042"/>
              <a:gd name="connsiteY2709" fmla="*/ 64323 h 166500"/>
              <a:gd name="connsiteX2710" fmla="*/ 117348 w 165042"/>
              <a:gd name="connsiteY2710" fmla="*/ 65116 h 166500"/>
              <a:gd name="connsiteX2711" fmla="*/ 125713 w 165042"/>
              <a:gd name="connsiteY2711" fmla="*/ 66099 h 166500"/>
              <a:gd name="connsiteX2712" fmla="*/ 117348 w 165042"/>
              <a:gd name="connsiteY2712" fmla="*/ 65116 h 166500"/>
              <a:gd name="connsiteX2713" fmla="*/ 129075 w 165042"/>
              <a:gd name="connsiteY2713" fmla="*/ 64078 h 166500"/>
              <a:gd name="connsiteX2714" fmla="*/ 130409 w 165042"/>
              <a:gd name="connsiteY2714" fmla="*/ 66298 h 166500"/>
              <a:gd name="connsiteX2715" fmla="*/ 129075 w 165042"/>
              <a:gd name="connsiteY2715" fmla="*/ 64078 h 166500"/>
              <a:gd name="connsiteX2716" fmla="*/ 131387 w 165042"/>
              <a:gd name="connsiteY2716" fmla="*/ 64032 h 166500"/>
              <a:gd name="connsiteX2717" fmla="*/ 131081 w 165042"/>
              <a:gd name="connsiteY2717" fmla="*/ 66877 h 166500"/>
              <a:gd name="connsiteX2718" fmla="*/ 132383 w 165042"/>
              <a:gd name="connsiteY2718" fmla="*/ 68583 h 166500"/>
              <a:gd name="connsiteX2719" fmla="*/ 133467 w 165042"/>
              <a:gd name="connsiteY2719" fmla="*/ 66719 h 166500"/>
              <a:gd name="connsiteX2720" fmla="*/ 131387 w 165042"/>
              <a:gd name="connsiteY2720" fmla="*/ 64032 h 166500"/>
              <a:gd name="connsiteX2721" fmla="*/ 135627 w 165042"/>
              <a:gd name="connsiteY2721" fmla="*/ 73152 h 166500"/>
              <a:gd name="connsiteX2722" fmla="*/ 135831 w 165042"/>
              <a:gd name="connsiteY2722" fmla="*/ 75001 h 166500"/>
              <a:gd name="connsiteX2723" fmla="*/ 132670 w 165042"/>
              <a:gd name="connsiteY2723" fmla="*/ 74468 h 166500"/>
              <a:gd name="connsiteX2724" fmla="*/ 130366 w 165042"/>
              <a:gd name="connsiteY2724" fmla="*/ 72174 h 166500"/>
              <a:gd name="connsiteX2725" fmla="*/ 130246 w 165042"/>
              <a:gd name="connsiteY2725" fmla="*/ 71085 h 166500"/>
              <a:gd name="connsiteX2726" fmla="*/ 125681 w 165042"/>
              <a:gd name="connsiteY2726" fmla="*/ 69120 h 166500"/>
              <a:gd name="connsiteX2727" fmla="*/ 129825 w 165042"/>
              <a:gd name="connsiteY2727" fmla="*/ 71497 h 166500"/>
              <a:gd name="connsiteX2728" fmla="*/ 128374 w 165042"/>
              <a:gd name="connsiteY2728" fmla="*/ 71845 h 166500"/>
              <a:gd name="connsiteX2729" fmla="*/ 129654 w 165042"/>
              <a:gd name="connsiteY2729" fmla="*/ 74060 h 166500"/>
              <a:gd name="connsiteX2730" fmla="*/ 125191 w 165042"/>
              <a:gd name="connsiteY2730" fmla="*/ 69843 h 166500"/>
              <a:gd name="connsiteX2731" fmla="*/ 126238 w 165042"/>
              <a:gd name="connsiteY2731" fmla="*/ 71144 h 166500"/>
              <a:gd name="connsiteX2732" fmla="*/ 125273 w 165042"/>
              <a:gd name="connsiteY2732" fmla="*/ 71520 h 166500"/>
              <a:gd name="connsiteX2733" fmla="*/ 125880 w 165042"/>
              <a:gd name="connsiteY2733" fmla="*/ 72549 h 166500"/>
              <a:gd name="connsiteX2734" fmla="*/ 125991 w 165042"/>
              <a:gd name="connsiteY2734" fmla="*/ 72373 h 166500"/>
              <a:gd name="connsiteX2735" fmla="*/ 127233 w 165042"/>
              <a:gd name="connsiteY2735" fmla="*/ 76188 h 166500"/>
              <a:gd name="connsiteX2736" fmla="*/ 125777 w 165042"/>
              <a:gd name="connsiteY2736" fmla="*/ 74041 h 166500"/>
              <a:gd name="connsiteX2737" fmla="*/ 124423 w 165042"/>
              <a:gd name="connsiteY2737" fmla="*/ 70810 h 166500"/>
              <a:gd name="connsiteX2738" fmla="*/ 124896 w 165042"/>
              <a:gd name="connsiteY2738" fmla="*/ 76390 h 166500"/>
              <a:gd name="connsiteX2739" fmla="*/ 130791 w 165042"/>
              <a:gd name="connsiteY2739" fmla="*/ 75816 h 166500"/>
              <a:gd name="connsiteX2740" fmla="*/ 129419 w 165042"/>
              <a:gd name="connsiteY2740" fmla="*/ 75028 h 166500"/>
              <a:gd name="connsiteX2741" fmla="*/ 129498 w 165042"/>
              <a:gd name="connsiteY2741" fmla="*/ 74463 h 166500"/>
              <a:gd name="connsiteX2742" fmla="*/ 132604 w 165042"/>
              <a:gd name="connsiteY2742" fmla="*/ 75487 h 166500"/>
              <a:gd name="connsiteX2743" fmla="*/ 136186 w 165042"/>
              <a:gd name="connsiteY2743" fmla="*/ 75338 h 166500"/>
              <a:gd name="connsiteX2744" fmla="*/ 135627 w 165042"/>
              <a:gd name="connsiteY2744" fmla="*/ 73152 h 166500"/>
              <a:gd name="connsiteX2745" fmla="*/ 134395 w 165042"/>
              <a:gd name="connsiteY2745" fmla="*/ 77327 h 166500"/>
              <a:gd name="connsiteX2746" fmla="*/ 135360 w 165042"/>
              <a:gd name="connsiteY2746" fmla="*/ 76567 h 166500"/>
              <a:gd name="connsiteX2747" fmla="*/ 134137 w 165042"/>
              <a:gd name="connsiteY2747" fmla="*/ 76776 h 166500"/>
              <a:gd name="connsiteX2748" fmla="*/ 134175 w 165042"/>
              <a:gd name="connsiteY2748" fmla="*/ 77522 h 166500"/>
              <a:gd name="connsiteX2749" fmla="*/ 136775 w 165042"/>
              <a:gd name="connsiteY2749" fmla="*/ 78204 h 166500"/>
              <a:gd name="connsiteX2750" fmla="*/ 137136 w 165042"/>
              <a:gd name="connsiteY2750" fmla="*/ 79182 h 166500"/>
              <a:gd name="connsiteX2751" fmla="*/ 138091 w 165042"/>
              <a:gd name="connsiteY2751" fmla="*/ 77913 h 166500"/>
              <a:gd name="connsiteX2752" fmla="*/ 134395 w 165042"/>
              <a:gd name="connsiteY2752" fmla="*/ 77327 h 166500"/>
              <a:gd name="connsiteX2753" fmla="*/ 143720 w 165042"/>
              <a:gd name="connsiteY2753" fmla="*/ 78691 h 166500"/>
              <a:gd name="connsiteX2754" fmla="*/ 144522 w 165042"/>
              <a:gd name="connsiteY2754" fmla="*/ 77963 h 166500"/>
              <a:gd name="connsiteX2755" fmla="*/ 143720 w 165042"/>
              <a:gd name="connsiteY2755" fmla="*/ 78691 h 166500"/>
              <a:gd name="connsiteX2756" fmla="*/ 141685 w 165042"/>
              <a:gd name="connsiteY2756" fmla="*/ 82977 h 166500"/>
              <a:gd name="connsiteX2757" fmla="*/ 141440 w 165042"/>
              <a:gd name="connsiteY2757" fmla="*/ 81726 h 166500"/>
              <a:gd name="connsiteX2758" fmla="*/ 141416 w 165042"/>
              <a:gd name="connsiteY2758" fmla="*/ 82927 h 166500"/>
              <a:gd name="connsiteX2759" fmla="*/ 141685 w 165042"/>
              <a:gd name="connsiteY2759" fmla="*/ 82977 h 166500"/>
              <a:gd name="connsiteX2760" fmla="*/ 139160 w 165042"/>
              <a:gd name="connsiteY2760" fmla="*/ 78460 h 166500"/>
              <a:gd name="connsiteX2761" fmla="*/ 140379 w 165042"/>
              <a:gd name="connsiteY2761" fmla="*/ 79707 h 166500"/>
              <a:gd name="connsiteX2762" fmla="*/ 140333 w 165042"/>
              <a:gd name="connsiteY2762" fmla="*/ 78826 h 166500"/>
              <a:gd name="connsiteX2763" fmla="*/ 143331 w 165042"/>
              <a:gd name="connsiteY2763" fmla="*/ 79087 h 166500"/>
              <a:gd name="connsiteX2764" fmla="*/ 139160 w 165042"/>
              <a:gd name="connsiteY2764" fmla="*/ 78460 h 166500"/>
              <a:gd name="connsiteX2765" fmla="*/ 143998 w 165042"/>
              <a:gd name="connsiteY2765" fmla="*/ 74163 h 166500"/>
              <a:gd name="connsiteX2766" fmla="*/ 142399 w 165042"/>
              <a:gd name="connsiteY2766" fmla="*/ 75660 h 166500"/>
              <a:gd name="connsiteX2767" fmla="*/ 143174 w 165042"/>
              <a:gd name="connsiteY2767" fmla="*/ 75967 h 166500"/>
              <a:gd name="connsiteX2768" fmla="*/ 146511 w 165042"/>
              <a:gd name="connsiteY2768" fmla="*/ 74730 h 166500"/>
              <a:gd name="connsiteX2769" fmla="*/ 143998 w 165042"/>
              <a:gd name="connsiteY2769" fmla="*/ 74163 h 166500"/>
              <a:gd name="connsiteX2770" fmla="*/ 144986 w 165042"/>
              <a:gd name="connsiteY2770" fmla="*/ 75859 h 166500"/>
              <a:gd name="connsiteX2771" fmla="*/ 145584 w 165042"/>
              <a:gd name="connsiteY2771" fmla="*/ 76949 h 166500"/>
              <a:gd name="connsiteX2772" fmla="*/ 142348 w 165042"/>
              <a:gd name="connsiteY2772" fmla="*/ 77536 h 166500"/>
              <a:gd name="connsiteX2773" fmla="*/ 147006 w 165042"/>
              <a:gd name="connsiteY2773" fmla="*/ 76517 h 166500"/>
              <a:gd name="connsiteX2774" fmla="*/ 146793 w 165042"/>
              <a:gd name="connsiteY2774" fmla="*/ 77954 h 166500"/>
              <a:gd name="connsiteX2775" fmla="*/ 147321 w 165042"/>
              <a:gd name="connsiteY2775" fmla="*/ 76054 h 166500"/>
              <a:gd name="connsiteX2776" fmla="*/ 144986 w 165042"/>
              <a:gd name="connsiteY2776" fmla="*/ 75859 h 16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</a:cxnLst>
            <a:rect l="l" t="t" r="r" b="b"/>
            <a:pathLst>
              <a:path w="165042" h="166500">
                <a:moveTo>
                  <a:pt x="150386" y="82357"/>
                </a:moveTo>
                <a:cubicBezTo>
                  <a:pt x="150340" y="83919"/>
                  <a:pt x="151030" y="85490"/>
                  <a:pt x="150614" y="87020"/>
                </a:cubicBezTo>
                <a:cubicBezTo>
                  <a:pt x="150442" y="87015"/>
                  <a:pt x="150100" y="87011"/>
                  <a:pt x="149928" y="87006"/>
                </a:cubicBezTo>
                <a:cubicBezTo>
                  <a:pt x="149841" y="84778"/>
                  <a:pt x="149697" y="82533"/>
                  <a:pt x="149214" y="80342"/>
                </a:cubicBezTo>
                <a:cubicBezTo>
                  <a:pt x="149747" y="80060"/>
                  <a:pt x="150211" y="80111"/>
                  <a:pt x="150605" y="80491"/>
                </a:cubicBezTo>
                <a:cubicBezTo>
                  <a:pt x="150567" y="80353"/>
                  <a:pt x="150485" y="80075"/>
                  <a:pt x="150442" y="79935"/>
                </a:cubicBezTo>
                <a:cubicBezTo>
                  <a:pt x="149255" y="79796"/>
                  <a:pt x="148630" y="80690"/>
                  <a:pt x="149094" y="81894"/>
                </a:cubicBezTo>
                <a:cubicBezTo>
                  <a:pt x="148871" y="81745"/>
                  <a:pt x="148431" y="81446"/>
                  <a:pt x="148208" y="81291"/>
                </a:cubicBezTo>
                <a:lnTo>
                  <a:pt x="148027" y="81300"/>
                </a:lnTo>
                <a:cubicBezTo>
                  <a:pt x="148815" y="83131"/>
                  <a:pt x="148179" y="85124"/>
                  <a:pt x="147396" y="86833"/>
                </a:cubicBezTo>
                <a:cubicBezTo>
                  <a:pt x="146608" y="86509"/>
                  <a:pt x="145853" y="86119"/>
                  <a:pt x="145139" y="85638"/>
                </a:cubicBezTo>
                <a:cubicBezTo>
                  <a:pt x="145231" y="85507"/>
                  <a:pt x="145413" y="85252"/>
                  <a:pt x="145500" y="85127"/>
                </a:cubicBezTo>
                <a:cubicBezTo>
                  <a:pt x="146153" y="85197"/>
                  <a:pt x="146783" y="85382"/>
                  <a:pt x="147391" y="85679"/>
                </a:cubicBezTo>
                <a:cubicBezTo>
                  <a:pt x="146644" y="85094"/>
                  <a:pt x="145825" y="84622"/>
                  <a:pt x="145079" y="84029"/>
                </a:cubicBezTo>
                <a:cubicBezTo>
                  <a:pt x="145209" y="83306"/>
                  <a:pt x="145635" y="82667"/>
                  <a:pt x="146084" y="82083"/>
                </a:cubicBezTo>
                <a:cubicBezTo>
                  <a:pt x="145264" y="82009"/>
                  <a:pt x="144959" y="82718"/>
                  <a:pt x="144614" y="83273"/>
                </a:cubicBezTo>
                <a:cubicBezTo>
                  <a:pt x="144114" y="83241"/>
                  <a:pt x="143006" y="82912"/>
                  <a:pt x="143048" y="83700"/>
                </a:cubicBezTo>
                <a:cubicBezTo>
                  <a:pt x="143628" y="84322"/>
                  <a:pt x="144217" y="84928"/>
                  <a:pt x="144837" y="85499"/>
                </a:cubicBezTo>
                <a:cubicBezTo>
                  <a:pt x="145541" y="86278"/>
                  <a:pt x="146821" y="86787"/>
                  <a:pt x="146764" y="88010"/>
                </a:cubicBezTo>
                <a:cubicBezTo>
                  <a:pt x="146500" y="87894"/>
                  <a:pt x="145976" y="87668"/>
                  <a:pt x="145712" y="87551"/>
                </a:cubicBezTo>
                <a:cubicBezTo>
                  <a:pt x="145563" y="87459"/>
                  <a:pt x="145264" y="87268"/>
                  <a:pt x="145115" y="87176"/>
                </a:cubicBezTo>
                <a:cubicBezTo>
                  <a:pt x="144775" y="86736"/>
                  <a:pt x="144503" y="86244"/>
                  <a:pt x="144210" y="85757"/>
                </a:cubicBezTo>
                <a:cubicBezTo>
                  <a:pt x="143612" y="86434"/>
                  <a:pt x="142819" y="86782"/>
                  <a:pt x="141921" y="86554"/>
                </a:cubicBezTo>
                <a:cubicBezTo>
                  <a:pt x="141870" y="85859"/>
                  <a:pt x="141824" y="85149"/>
                  <a:pt x="141772" y="84431"/>
                </a:cubicBezTo>
                <a:lnTo>
                  <a:pt x="141512" y="84440"/>
                </a:lnTo>
                <a:cubicBezTo>
                  <a:pt x="141702" y="87044"/>
                  <a:pt x="142308" y="89636"/>
                  <a:pt x="141985" y="92259"/>
                </a:cubicBezTo>
                <a:cubicBezTo>
                  <a:pt x="140808" y="91109"/>
                  <a:pt x="141373" y="89427"/>
                  <a:pt x="141248" y="87976"/>
                </a:cubicBezTo>
                <a:cubicBezTo>
                  <a:pt x="140787" y="89374"/>
                  <a:pt x="141315" y="91190"/>
                  <a:pt x="140027" y="92200"/>
                </a:cubicBezTo>
                <a:cubicBezTo>
                  <a:pt x="139934" y="91296"/>
                  <a:pt x="139907" y="90361"/>
                  <a:pt x="139888" y="89429"/>
                </a:cubicBezTo>
                <a:cubicBezTo>
                  <a:pt x="139643" y="90296"/>
                  <a:pt x="139442" y="91190"/>
                  <a:pt x="138785" y="91829"/>
                </a:cubicBezTo>
                <a:cubicBezTo>
                  <a:pt x="138586" y="90707"/>
                  <a:pt x="138817" y="89586"/>
                  <a:pt x="139410" y="88608"/>
                </a:cubicBezTo>
                <a:cubicBezTo>
                  <a:pt x="139415" y="88241"/>
                  <a:pt x="139415" y="87866"/>
                  <a:pt x="139410" y="87477"/>
                </a:cubicBezTo>
                <a:cubicBezTo>
                  <a:pt x="138983" y="88711"/>
                  <a:pt x="138970" y="90309"/>
                  <a:pt x="137608" y="90926"/>
                </a:cubicBezTo>
                <a:cubicBezTo>
                  <a:pt x="137524" y="89980"/>
                  <a:pt x="137853" y="89030"/>
                  <a:pt x="138173" y="88140"/>
                </a:cubicBezTo>
                <a:cubicBezTo>
                  <a:pt x="137741" y="88809"/>
                  <a:pt x="137251" y="89439"/>
                  <a:pt x="136686" y="89975"/>
                </a:cubicBezTo>
                <a:cubicBezTo>
                  <a:pt x="136700" y="89095"/>
                  <a:pt x="136362" y="88445"/>
                  <a:pt x="135672" y="88019"/>
                </a:cubicBezTo>
                <a:cubicBezTo>
                  <a:pt x="135653" y="88389"/>
                  <a:pt x="135617" y="89127"/>
                  <a:pt x="135598" y="89492"/>
                </a:cubicBezTo>
                <a:cubicBezTo>
                  <a:pt x="134120" y="88533"/>
                  <a:pt x="134264" y="86364"/>
                  <a:pt x="133503" y="84867"/>
                </a:cubicBezTo>
                <a:cubicBezTo>
                  <a:pt x="133707" y="83662"/>
                  <a:pt x="134370" y="82717"/>
                  <a:pt x="135403" y="82073"/>
                </a:cubicBezTo>
                <a:cubicBezTo>
                  <a:pt x="134545" y="82485"/>
                  <a:pt x="133614" y="82573"/>
                  <a:pt x="132775" y="82059"/>
                </a:cubicBezTo>
                <a:cubicBezTo>
                  <a:pt x="133066" y="81290"/>
                  <a:pt x="133188" y="80483"/>
                  <a:pt x="133128" y="79635"/>
                </a:cubicBezTo>
                <a:lnTo>
                  <a:pt x="132542" y="80664"/>
                </a:lnTo>
                <a:cubicBezTo>
                  <a:pt x="132208" y="80042"/>
                  <a:pt x="131949" y="79403"/>
                  <a:pt x="131684" y="78732"/>
                </a:cubicBezTo>
                <a:cubicBezTo>
                  <a:pt x="131219" y="78699"/>
                  <a:pt x="130284" y="78645"/>
                  <a:pt x="129816" y="78612"/>
                </a:cubicBezTo>
                <a:cubicBezTo>
                  <a:pt x="130479" y="77769"/>
                  <a:pt x="131610" y="77773"/>
                  <a:pt x="132561" y="77519"/>
                </a:cubicBezTo>
                <a:cubicBezTo>
                  <a:pt x="131843" y="77152"/>
                  <a:pt x="131110" y="76782"/>
                  <a:pt x="130318" y="76606"/>
                </a:cubicBezTo>
                <a:cubicBezTo>
                  <a:pt x="129587" y="76913"/>
                  <a:pt x="128973" y="77416"/>
                  <a:pt x="128326" y="77848"/>
                </a:cubicBezTo>
                <a:lnTo>
                  <a:pt x="128103" y="76476"/>
                </a:lnTo>
                <a:cubicBezTo>
                  <a:pt x="127589" y="77074"/>
                  <a:pt x="127106" y="77695"/>
                  <a:pt x="126633" y="78310"/>
                </a:cubicBezTo>
                <a:cubicBezTo>
                  <a:pt x="125503" y="77123"/>
                  <a:pt x="123793" y="76767"/>
                  <a:pt x="122236" y="76479"/>
                </a:cubicBezTo>
                <a:cubicBezTo>
                  <a:pt x="122871" y="77351"/>
                  <a:pt x="124211" y="77416"/>
                  <a:pt x="124757" y="78249"/>
                </a:cubicBezTo>
                <a:cubicBezTo>
                  <a:pt x="124331" y="78583"/>
                  <a:pt x="123858" y="78833"/>
                  <a:pt x="123390" y="79069"/>
                </a:cubicBezTo>
                <a:cubicBezTo>
                  <a:pt x="123724" y="78991"/>
                  <a:pt x="124391" y="78833"/>
                  <a:pt x="124725" y="78754"/>
                </a:cubicBezTo>
                <a:lnTo>
                  <a:pt x="124713" y="79756"/>
                </a:lnTo>
                <a:cubicBezTo>
                  <a:pt x="125093" y="79191"/>
                  <a:pt x="125463" y="78621"/>
                  <a:pt x="125922" y="78093"/>
                </a:cubicBezTo>
                <a:cubicBezTo>
                  <a:pt x="126844" y="78501"/>
                  <a:pt x="127833" y="78723"/>
                  <a:pt x="128828" y="78848"/>
                </a:cubicBezTo>
                <a:cubicBezTo>
                  <a:pt x="128670" y="79061"/>
                  <a:pt x="128350" y="79487"/>
                  <a:pt x="128192" y="79696"/>
                </a:cubicBezTo>
                <a:cubicBezTo>
                  <a:pt x="128369" y="79493"/>
                  <a:pt x="128720" y="79085"/>
                  <a:pt x="128893" y="78876"/>
                </a:cubicBezTo>
                <a:cubicBezTo>
                  <a:pt x="129936" y="79172"/>
                  <a:pt x="131442" y="78778"/>
                  <a:pt x="132013" y="79947"/>
                </a:cubicBezTo>
                <a:cubicBezTo>
                  <a:pt x="131702" y="79919"/>
                  <a:pt x="131072" y="79863"/>
                  <a:pt x="130757" y="79835"/>
                </a:cubicBezTo>
                <a:cubicBezTo>
                  <a:pt x="131331" y="80145"/>
                  <a:pt x="131898" y="80447"/>
                  <a:pt x="132472" y="80740"/>
                </a:cubicBezTo>
                <a:cubicBezTo>
                  <a:pt x="132472" y="81087"/>
                  <a:pt x="132463" y="81778"/>
                  <a:pt x="132463" y="82120"/>
                </a:cubicBezTo>
                <a:cubicBezTo>
                  <a:pt x="132941" y="82491"/>
                  <a:pt x="133417" y="82862"/>
                  <a:pt x="133904" y="83205"/>
                </a:cubicBezTo>
                <a:cubicBezTo>
                  <a:pt x="133469" y="84156"/>
                  <a:pt x="133064" y="85208"/>
                  <a:pt x="133589" y="86203"/>
                </a:cubicBezTo>
                <a:cubicBezTo>
                  <a:pt x="134260" y="87779"/>
                  <a:pt x="134121" y="89720"/>
                  <a:pt x="135387" y="90994"/>
                </a:cubicBezTo>
                <a:lnTo>
                  <a:pt x="134670" y="90989"/>
                </a:lnTo>
                <a:cubicBezTo>
                  <a:pt x="134656" y="91142"/>
                  <a:pt x="134632" y="91454"/>
                  <a:pt x="134618" y="91606"/>
                </a:cubicBezTo>
                <a:cubicBezTo>
                  <a:pt x="134437" y="91861"/>
                  <a:pt x="134080" y="92367"/>
                  <a:pt x="133900" y="92620"/>
                </a:cubicBezTo>
                <a:cubicBezTo>
                  <a:pt x="132963" y="92790"/>
                  <a:pt x="132496" y="91584"/>
                  <a:pt x="132134" y="90899"/>
                </a:cubicBezTo>
                <a:cubicBezTo>
                  <a:pt x="132042" y="89053"/>
                  <a:pt x="132120" y="87148"/>
                  <a:pt x="131564" y="85341"/>
                </a:cubicBezTo>
                <a:lnTo>
                  <a:pt x="131415" y="85327"/>
                </a:lnTo>
                <a:cubicBezTo>
                  <a:pt x="131675" y="85999"/>
                  <a:pt x="131507" y="86417"/>
                  <a:pt x="130920" y="86583"/>
                </a:cubicBezTo>
                <a:cubicBezTo>
                  <a:pt x="130827" y="86393"/>
                  <a:pt x="130642" y="86018"/>
                  <a:pt x="130550" y="85828"/>
                </a:cubicBezTo>
                <a:lnTo>
                  <a:pt x="130447" y="86624"/>
                </a:lnTo>
                <a:lnTo>
                  <a:pt x="130109" y="86624"/>
                </a:lnTo>
                <a:lnTo>
                  <a:pt x="129813" y="86462"/>
                </a:lnTo>
                <a:cubicBezTo>
                  <a:pt x="129758" y="86312"/>
                  <a:pt x="129650" y="86013"/>
                  <a:pt x="129600" y="85859"/>
                </a:cubicBezTo>
                <a:cubicBezTo>
                  <a:pt x="128818" y="86842"/>
                  <a:pt x="127970" y="87764"/>
                  <a:pt x="127116" y="88671"/>
                </a:cubicBezTo>
                <a:cubicBezTo>
                  <a:pt x="127187" y="89019"/>
                  <a:pt x="127325" y="89723"/>
                  <a:pt x="127394" y="90076"/>
                </a:cubicBezTo>
                <a:cubicBezTo>
                  <a:pt x="128155" y="88843"/>
                  <a:pt x="128742" y="87481"/>
                  <a:pt x="129813" y="86462"/>
                </a:cubicBezTo>
                <a:cubicBezTo>
                  <a:pt x="129743" y="88826"/>
                  <a:pt x="128060" y="90981"/>
                  <a:pt x="126041" y="92120"/>
                </a:cubicBezTo>
                <a:cubicBezTo>
                  <a:pt x="124548" y="93316"/>
                  <a:pt x="123116" y="94715"/>
                  <a:pt x="121234" y="95267"/>
                </a:cubicBezTo>
                <a:cubicBezTo>
                  <a:pt x="121641" y="93561"/>
                  <a:pt x="123783" y="93381"/>
                  <a:pt x="124780" y="92101"/>
                </a:cubicBezTo>
                <a:cubicBezTo>
                  <a:pt x="123310" y="92634"/>
                  <a:pt x="122035" y="93742"/>
                  <a:pt x="120391" y="93658"/>
                </a:cubicBezTo>
                <a:cubicBezTo>
                  <a:pt x="121345" y="92063"/>
                  <a:pt x="123426" y="91856"/>
                  <a:pt x="124872" y="90845"/>
                </a:cubicBezTo>
                <a:cubicBezTo>
                  <a:pt x="123222" y="91234"/>
                  <a:pt x="121646" y="91995"/>
                  <a:pt x="119908" y="91925"/>
                </a:cubicBezTo>
                <a:cubicBezTo>
                  <a:pt x="120845" y="90196"/>
                  <a:pt x="123291" y="90938"/>
                  <a:pt x="124835" y="90080"/>
                </a:cubicBezTo>
                <a:cubicBezTo>
                  <a:pt x="123065" y="90085"/>
                  <a:pt x="121266" y="90585"/>
                  <a:pt x="119524" y="90052"/>
                </a:cubicBezTo>
                <a:cubicBezTo>
                  <a:pt x="119848" y="89840"/>
                  <a:pt x="120502" y="89417"/>
                  <a:pt x="120826" y="89204"/>
                </a:cubicBezTo>
                <a:cubicBezTo>
                  <a:pt x="121043" y="88671"/>
                  <a:pt x="121266" y="88128"/>
                  <a:pt x="121489" y="87577"/>
                </a:cubicBezTo>
                <a:cubicBezTo>
                  <a:pt x="120845" y="88193"/>
                  <a:pt x="120190" y="88805"/>
                  <a:pt x="119472" y="89316"/>
                </a:cubicBezTo>
                <a:lnTo>
                  <a:pt x="119435" y="88579"/>
                </a:lnTo>
                <a:cubicBezTo>
                  <a:pt x="120612" y="87106"/>
                  <a:pt x="121492" y="85432"/>
                  <a:pt x="122498" y="83837"/>
                </a:cubicBezTo>
                <a:cubicBezTo>
                  <a:pt x="121215" y="85079"/>
                  <a:pt x="120213" y="86563"/>
                  <a:pt x="118989" y="87842"/>
                </a:cubicBezTo>
                <a:cubicBezTo>
                  <a:pt x="118693" y="87889"/>
                  <a:pt x="118095" y="87976"/>
                  <a:pt x="117794" y="88022"/>
                </a:cubicBezTo>
                <a:cubicBezTo>
                  <a:pt x="118636" y="86674"/>
                  <a:pt x="119861" y="85636"/>
                  <a:pt x="121028" y="84569"/>
                </a:cubicBezTo>
                <a:cubicBezTo>
                  <a:pt x="120816" y="84495"/>
                  <a:pt x="120392" y="84346"/>
                  <a:pt x="120185" y="84267"/>
                </a:cubicBezTo>
                <a:lnTo>
                  <a:pt x="119848" y="84147"/>
                </a:lnTo>
                <a:cubicBezTo>
                  <a:pt x="120793" y="83549"/>
                  <a:pt x="121924" y="83169"/>
                  <a:pt x="122731" y="82362"/>
                </a:cubicBezTo>
                <a:cubicBezTo>
                  <a:pt x="122712" y="81694"/>
                  <a:pt x="121581" y="81601"/>
                  <a:pt x="121187" y="82079"/>
                </a:cubicBezTo>
                <a:cubicBezTo>
                  <a:pt x="121345" y="82256"/>
                  <a:pt x="121665" y="82607"/>
                  <a:pt x="121823" y="82783"/>
                </a:cubicBezTo>
                <a:cubicBezTo>
                  <a:pt x="119959" y="83631"/>
                  <a:pt x="118263" y="84999"/>
                  <a:pt x="116173" y="85216"/>
                </a:cubicBezTo>
                <a:cubicBezTo>
                  <a:pt x="117472" y="83654"/>
                  <a:pt x="115603" y="81879"/>
                  <a:pt x="116021" y="80150"/>
                </a:cubicBezTo>
                <a:cubicBezTo>
                  <a:pt x="116485" y="78585"/>
                  <a:pt x="115928" y="77003"/>
                  <a:pt x="115678" y="75441"/>
                </a:cubicBezTo>
                <a:cubicBezTo>
                  <a:pt x="114778" y="78180"/>
                  <a:pt x="115107" y="81072"/>
                  <a:pt x="114914" y="83890"/>
                </a:cubicBezTo>
                <a:cubicBezTo>
                  <a:pt x="115063" y="84358"/>
                  <a:pt x="114196" y="85303"/>
                  <a:pt x="114177" y="84401"/>
                </a:cubicBezTo>
                <a:cubicBezTo>
                  <a:pt x="113992" y="82365"/>
                  <a:pt x="114683" y="80354"/>
                  <a:pt x="114474" y="78310"/>
                </a:cubicBezTo>
                <a:cubicBezTo>
                  <a:pt x="114354" y="76878"/>
                  <a:pt x="114890" y="75484"/>
                  <a:pt x="114876" y="74041"/>
                </a:cubicBezTo>
                <a:cubicBezTo>
                  <a:pt x="114056" y="75465"/>
                  <a:pt x="114417" y="77726"/>
                  <a:pt x="112767" y="78472"/>
                </a:cubicBezTo>
                <a:cubicBezTo>
                  <a:pt x="113023" y="77094"/>
                  <a:pt x="113564" y="75792"/>
                  <a:pt x="114001" y="74458"/>
                </a:cubicBezTo>
                <a:cubicBezTo>
                  <a:pt x="113495" y="75097"/>
                  <a:pt x="113060" y="75787"/>
                  <a:pt x="112671" y="76483"/>
                </a:cubicBezTo>
                <a:cubicBezTo>
                  <a:pt x="112082" y="77344"/>
                  <a:pt x="112932" y="78605"/>
                  <a:pt x="111777" y="79236"/>
                </a:cubicBezTo>
                <a:cubicBezTo>
                  <a:pt x="111448" y="78787"/>
                  <a:pt x="110720" y="78331"/>
                  <a:pt x="111063" y="77670"/>
                </a:cubicBezTo>
                <a:lnTo>
                  <a:pt x="111114" y="77471"/>
                </a:lnTo>
                <a:cubicBezTo>
                  <a:pt x="110994" y="77509"/>
                  <a:pt x="110753" y="77582"/>
                  <a:pt x="110633" y="77620"/>
                </a:cubicBezTo>
                <a:lnTo>
                  <a:pt x="110285" y="77862"/>
                </a:lnTo>
                <a:lnTo>
                  <a:pt x="109900" y="78120"/>
                </a:lnTo>
                <a:cubicBezTo>
                  <a:pt x="110299" y="78381"/>
                  <a:pt x="110701" y="78631"/>
                  <a:pt x="111104" y="78871"/>
                </a:cubicBezTo>
                <a:lnTo>
                  <a:pt x="110270" y="79080"/>
                </a:lnTo>
                <a:cubicBezTo>
                  <a:pt x="109509" y="79469"/>
                  <a:pt x="108796" y="79417"/>
                  <a:pt x="108133" y="78936"/>
                </a:cubicBezTo>
                <a:cubicBezTo>
                  <a:pt x="108490" y="78819"/>
                  <a:pt x="109204" y="78588"/>
                  <a:pt x="109565" y="78472"/>
                </a:cubicBezTo>
                <a:cubicBezTo>
                  <a:pt x="108962" y="77512"/>
                  <a:pt x="108375" y="78814"/>
                  <a:pt x="107810" y="79064"/>
                </a:cubicBezTo>
                <a:cubicBezTo>
                  <a:pt x="107624" y="77404"/>
                  <a:pt x="107439" y="75736"/>
                  <a:pt x="107470" y="74053"/>
                </a:cubicBezTo>
                <a:lnTo>
                  <a:pt x="108481" y="73368"/>
                </a:lnTo>
                <a:cubicBezTo>
                  <a:pt x="108332" y="74504"/>
                  <a:pt x="108092" y="75468"/>
                  <a:pt x="108277" y="76553"/>
                </a:cubicBezTo>
                <a:cubicBezTo>
                  <a:pt x="108527" y="76053"/>
                  <a:pt x="108193" y="73702"/>
                  <a:pt x="109019" y="74542"/>
                </a:cubicBezTo>
                <a:cubicBezTo>
                  <a:pt x="109228" y="75213"/>
                  <a:pt x="109487" y="75849"/>
                  <a:pt x="109798" y="76465"/>
                </a:cubicBezTo>
                <a:cubicBezTo>
                  <a:pt x="109483" y="75354"/>
                  <a:pt x="108858" y="74208"/>
                  <a:pt x="110081" y="73384"/>
                </a:cubicBezTo>
                <a:cubicBezTo>
                  <a:pt x="110271" y="73457"/>
                  <a:pt x="110652" y="73606"/>
                  <a:pt x="110842" y="73680"/>
                </a:cubicBezTo>
                <a:lnTo>
                  <a:pt x="110540" y="72859"/>
                </a:lnTo>
                <a:cubicBezTo>
                  <a:pt x="109994" y="73286"/>
                  <a:pt x="109423" y="73685"/>
                  <a:pt x="108880" y="74101"/>
                </a:cubicBezTo>
                <a:cubicBezTo>
                  <a:pt x="108731" y="73351"/>
                  <a:pt x="108574" y="72590"/>
                  <a:pt x="108413" y="71821"/>
                </a:cubicBezTo>
                <a:cubicBezTo>
                  <a:pt x="108065" y="72595"/>
                  <a:pt x="107578" y="73300"/>
                  <a:pt x="107318" y="74093"/>
                </a:cubicBezTo>
                <a:cubicBezTo>
                  <a:pt x="107114" y="75924"/>
                  <a:pt x="107448" y="77759"/>
                  <a:pt x="107277" y="79585"/>
                </a:cubicBezTo>
                <a:lnTo>
                  <a:pt x="106480" y="79237"/>
                </a:lnTo>
                <a:cubicBezTo>
                  <a:pt x="106263" y="77550"/>
                  <a:pt x="106526" y="75840"/>
                  <a:pt x="106526" y="74139"/>
                </a:cubicBezTo>
                <a:cubicBezTo>
                  <a:pt x="106263" y="75362"/>
                  <a:pt x="106078" y="76591"/>
                  <a:pt x="105836" y="77810"/>
                </a:cubicBezTo>
                <a:cubicBezTo>
                  <a:pt x="105608" y="78681"/>
                  <a:pt x="105697" y="79797"/>
                  <a:pt x="104668" y="80164"/>
                </a:cubicBezTo>
                <a:cubicBezTo>
                  <a:pt x="104445" y="78050"/>
                  <a:pt x="105548" y="76150"/>
                  <a:pt x="105785" y="74098"/>
                </a:cubicBezTo>
                <a:cubicBezTo>
                  <a:pt x="105668" y="74381"/>
                  <a:pt x="105437" y="74956"/>
                  <a:pt x="105320" y="75239"/>
                </a:cubicBezTo>
                <a:cubicBezTo>
                  <a:pt x="104988" y="75093"/>
                  <a:pt x="104659" y="74941"/>
                  <a:pt x="104334" y="74775"/>
                </a:cubicBezTo>
                <a:cubicBezTo>
                  <a:pt x="103366" y="76008"/>
                  <a:pt x="102929" y="78084"/>
                  <a:pt x="101187" y="78381"/>
                </a:cubicBezTo>
                <a:cubicBezTo>
                  <a:pt x="101404" y="77492"/>
                  <a:pt x="102434" y="76532"/>
                  <a:pt x="101084" y="75772"/>
                </a:cubicBezTo>
                <a:lnTo>
                  <a:pt x="102442" y="76373"/>
                </a:lnTo>
                <a:lnTo>
                  <a:pt x="101997" y="75074"/>
                </a:lnTo>
                <a:lnTo>
                  <a:pt x="102905" y="75770"/>
                </a:lnTo>
                <a:cubicBezTo>
                  <a:pt x="103059" y="75386"/>
                  <a:pt x="103217" y="74992"/>
                  <a:pt x="103379" y="74590"/>
                </a:cubicBezTo>
                <a:cubicBezTo>
                  <a:pt x="103792" y="74288"/>
                  <a:pt x="104265" y="74019"/>
                  <a:pt x="104603" y="73606"/>
                </a:cubicBezTo>
                <a:cubicBezTo>
                  <a:pt x="104358" y="72851"/>
                  <a:pt x="103717" y="72071"/>
                  <a:pt x="104274" y="71266"/>
                </a:cubicBezTo>
                <a:cubicBezTo>
                  <a:pt x="104200" y="70442"/>
                  <a:pt x="103667" y="69995"/>
                  <a:pt x="103001" y="69825"/>
                </a:cubicBezTo>
                <a:cubicBezTo>
                  <a:pt x="103331" y="70387"/>
                  <a:pt x="104404" y="71261"/>
                  <a:pt x="103426" y="71729"/>
                </a:cubicBezTo>
                <a:cubicBezTo>
                  <a:pt x="103208" y="71693"/>
                  <a:pt x="102763" y="71617"/>
                  <a:pt x="102540" y="71581"/>
                </a:cubicBezTo>
                <a:cubicBezTo>
                  <a:pt x="102749" y="72198"/>
                  <a:pt x="103708" y="72722"/>
                  <a:pt x="103271" y="73413"/>
                </a:cubicBezTo>
                <a:cubicBezTo>
                  <a:pt x="102110" y="74196"/>
                  <a:pt x="100928" y="75395"/>
                  <a:pt x="99425" y="75218"/>
                </a:cubicBezTo>
                <a:cubicBezTo>
                  <a:pt x="100018" y="74764"/>
                  <a:pt x="100654" y="74314"/>
                  <a:pt x="101233" y="73814"/>
                </a:cubicBezTo>
                <a:cubicBezTo>
                  <a:pt x="100135" y="74180"/>
                  <a:pt x="98781" y="73582"/>
                  <a:pt x="98225" y="74905"/>
                </a:cubicBezTo>
                <a:lnTo>
                  <a:pt x="98934" y="74788"/>
                </a:lnTo>
                <a:cubicBezTo>
                  <a:pt x="99151" y="75590"/>
                  <a:pt x="99602" y="76291"/>
                  <a:pt x="99847" y="77068"/>
                </a:cubicBezTo>
                <a:cubicBezTo>
                  <a:pt x="98675" y="76541"/>
                  <a:pt x="97938" y="75455"/>
                  <a:pt x="96955" y="74672"/>
                </a:cubicBezTo>
                <a:cubicBezTo>
                  <a:pt x="97599" y="76030"/>
                  <a:pt x="99148" y="76805"/>
                  <a:pt x="99347" y="78384"/>
                </a:cubicBezTo>
                <a:cubicBezTo>
                  <a:pt x="98865" y="78088"/>
                  <a:pt x="98401" y="77762"/>
                  <a:pt x="97938" y="77425"/>
                </a:cubicBezTo>
                <a:cubicBezTo>
                  <a:pt x="98273" y="78167"/>
                  <a:pt x="99218" y="79751"/>
                  <a:pt x="97474" y="78949"/>
                </a:cubicBezTo>
                <a:cubicBezTo>
                  <a:pt x="97544" y="79297"/>
                  <a:pt x="97687" y="79993"/>
                  <a:pt x="97757" y="80341"/>
                </a:cubicBezTo>
                <a:cubicBezTo>
                  <a:pt x="96278" y="79618"/>
                  <a:pt x="96463" y="77639"/>
                  <a:pt x="95287" y="76647"/>
                </a:cubicBezTo>
                <a:cubicBezTo>
                  <a:pt x="95338" y="76364"/>
                  <a:pt x="95439" y="75799"/>
                  <a:pt x="95490" y="75522"/>
                </a:cubicBezTo>
                <a:cubicBezTo>
                  <a:pt x="95162" y="76419"/>
                  <a:pt x="94550" y="77305"/>
                  <a:pt x="94773" y="78302"/>
                </a:cubicBezTo>
                <a:cubicBezTo>
                  <a:pt x="94805" y="79289"/>
                  <a:pt x="95324" y="80508"/>
                  <a:pt x="94360" y="81218"/>
                </a:cubicBezTo>
                <a:cubicBezTo>
                  <a:pt x="94320" y="80481"/>
                  <a:pt x="93997" y="79573"/>
                  <a:pt x="93890" y="78734"/>
                </a:cubicBezTo>
                <a:cubicBezTo>
                  <a:pt x="93945" y="79505"/>
                  <a:pt x="93719" y="80299"/>
                  <a:pt x="93075" y="80693"/>
                </a:cubicBezTo>
                <a:cubicBezTo>
                  <a:pt x="93063" y="80150"/>
                  <a:pt x="93034" y="79075"/>
                  <a:pt x="93015" y="78538"/>
                </a:cubicBezTo>
                <a:cubicBezTo>
                  <a:pt x="92811" y="78603"/>
                  <a:pt x="92398" y="78737"/>
                  <a:pt x="92189" y="78807"/>
                </a:cubicBezTo>
                <a:lnTo>
                  <a:pt x="92421" y="79994"/>
                </a:lnTo>
                <a:lnTo>
                  <a:pt x="91473" y="80030"/>
                </a:lnTo>
                <a:cubicBezTo>
                  <a:pt x="90916" y="78283"/>
                  <a:pt x="92919" y="78487"/>
                  <a:pt x="93512" y="77454"/>
                </a:cubicBezTo>
                <a:cubicBezTo>
                  <a:pt x="93712" y="77793"/>
                  <a:pt x="93844" y="78227"/>
                  <a:pt x="93884" y="78674"/>
                </a:cubicBezTo>
                <a:cubicBezTo>
                  <a:pt x="93800" y="77940"/>
                  <a:pt x="93890" y="77264"/>
                  <a:pt x="94499" y="76805"/>
                </a:cubicBezTo>
                <a:cubicBezTo>
                  <a:pt x="94170" y="76933"/>
                  <a:pt x="93520" y="77194"/>
                  <a:pt x="93191" y="77324"/>
                </a:cubicBezTo>
                <a:cubicBezTo>
                  <a:pt x="93382" y="76772"/>
                  <a:pt x="93757" y="75679"/>
                  <a:pt x="93942" y="75127"/>
                </a:cubicBezTo>
                <a:cubicBezTo>
                  <a:pt x="93860" y="75177"/>
                  <a:pt x="93692" y="75280"/>
                  <a:pt x="93609" y="75330"/>
                </a:cubicBezTo>
                <a:cubicBezTo>
                  <a:pt x="93359" y="76063"/>
                  <a:pt x="93085" y="76767"/>
                  <a:pt x="92840" y="77481"/>
                </a:cubicBezTo>
                <a:cubicBezTo>
                  <a:pt x="92479" y="78208"/>
                  <a:pt x="92061" y="77175"/>
                  <a:pt x="91805" y="76943"/>
                </a:cubicBezTo>
                <a:lnTo>
                  <a:pt x="92093" y="77680"/>
                </a:lnTo>
                <a:cubicBezTo>
                  <a:pt x="91180" y="78069"/>
                  <a:pt x="91237" y="79131"/>
                  <a:pt x="91004" y="79928"/>
                </a:cubicBezTo>
                <a:cubicBezTo>
                  <a:pt x="90504" y="79395"/>
                  <a:pt x="90017" y="78835"/>
                  <a:pt x="89506" y="78297"/>
                </a:cubicBezTo>
                <a:cubicBezTo>
                  <a:pt x="89817" y="79196"/>
                  <a:pt x="90202" y="80077"/>
                  <a:pt x="90425" y="80990"/>
                </a:cubicBezTo>
                <a:cubicBezTo>
                  <a:pt x="89202" y="80503"/>
                  <a:pt x="88974" y="79093"/>
                  <a:pt x="88163" y="78191"/>
                </a:cubicBezTo>
                <a:cubicBezTo>
                  <a:pt x="88520" y="79599"/>
                  <a:pt x="89424" y="80870"/>
                  <a:pt x="89327" y="82367"/>
                </a:cubicBezTo>
                <a:cubicBezTo>
                  <a:pt x="88473" y="81879"/>
                  <a:pt x="88191" y="80944"/>
                  <a:pt x="87843" y="80096"/>
                </a:cubicBezTo>
                <a:cubicBezTo>
                  <a:pt x="87881" y="81082"/>
                  <a:pt x="87946" y="82083"/>
                  <a:pt x="87954" y="83052"/>
                </a:cubicBezTo>
                <a:cubicBezTo>
                  <a:pt x="86383" y="82084"/>
                  <a:pt x="86666" y="79789"/>
                  <a:pt x="86772" y="78177"/>
                </a:cubicBezTo>
                <a:cubicBezTo>
                  <a:pt x="86957" y="78533"/>
                  <a:pt x="87329" y="79248"/>
                  <a:pt x="87514" y="79604"/>
                </a:cubicBezTo>
                <a:lnTo>
                  <a:pt x="87745" y="79549"/>
                </a:lnTo>
                <a:cubicBezTo>
                  <a:pt x="87519" y="79112"/>
                  <a:pt x="87291" y="78667"/>
                  <a:pt x="87055" y="78218"/>
                </a:cubicBezTo>
                <a:lnTo>
                  <a:pt x="87069" y="77272"/>
                </a:lnTo>
                <a:cubicBezTo>
                  <a:pt x="87675" y="77582"/>
                  <a:pt x="88357" y="77546"/>
                  <a:pt x="89011" y="77671"/>
                </a:cubicBezTo>
                <a:cubicBezTo>
                  <a:pt x="88283" y="76666"/>
                  <a:pt x="89131" y="76128"/>
                  <a:pt x="90142" y="76137"/>
                </a:cubicBezTo>
                <a:lnTo>
                  <a:pt x="89832" y="75640"/>
                </a:lnTo>
                <a:cubicBezTo>
                  <a:pt x="89248" y="75993"/>
                  <a:pt x="88576" y="76196"/>
                  <a:pt x="88033" y="76604"/>
                </a:cubicBezTo>
                <a:cubicBezTo>
                  <a:pt x="87468" y="76688"/>
                  <a:pt x="86903" y="76770"/>
                  <a:pt x="86337" y="76849"/>
                </a:cubicBezTo>
                <a:cubicBezTo>
                  <a:pt x="86522" y="76895"/>
                  <a:pt x="86894" y="76979"/>
                  <a:pt x="87074" y="77021"/>
                </a:cubicBezTo>
                <a:cubicBezTo>
                  <a:pt x="85981" y="79027"/>
                  <a:pt x="86620" y="81344"/>
                  <a:pt x="86620" y="83491"/>
                </a:cubicBezTo>
                <a:lnTo>
                  <a:pt x="85832" y="83143"/>
                </a:lnTo>
                <a:cubicBezTo>
                  <a:pt x="85489" y="80932"/>
                  <a:pt x="85902" y="78675"/>
                  <a:pt x="85604" y="76441"/>
                </a:cubicBezTo>
                <a:cubicBezTo>
                  <a:pt x="84998" y="78824"/>
                  <a:pt x="86383" y="81846"/>
                  <a:pt x="84585" y="83779"/>
                </a:cubicBezTo>
                <a:cubicBezTo>
                  <a:pt x="84391" y="82909"/>
                  <a:pt x="84297" y="81995"/>
                  <a:pt x="84266" y="81082"/>
                </a:cubicBezTo>
                <a:cubicBezTo>
                  <a:pt x="84150" y="81838"/>
                  <a:pt x="84090" y="82626"/>
                  <a:pt x="83538" y="83191"/>
                </a:cubicBezTo>
                <a:cubicBezTo>
                  <a:pt x="83408" y="82338"/>
                  <a:pt x="83372" y="81452"/>
                  <a:pt x="83339" y="80572"/>
                </a:cubicBezTo>
                <a:cubicBezTo>
                  <a:pt x="83051" y="81322"/>
                  <a:pt x="83298" y="82537"/>
                  <a:pt x="82138" y="82616"/>
                </a:cubicBezTo>
                <a:cubicBezTo>
                  <a:pt x="82166" y="81216"/>
                  <a:pt x="82815" y="79955"/>
                  <a:pt x="83320" y="78675"/>
                </a:cubicBezTo>
                <a:cubicBezTo>
                  <a:pt x="83079" y="78101"/>
                  <a:pt x="83074" y="77490"/>
                  <a:pt x="83106" y="76859"/>
                </a:cubicBezTo>
                <a:cubicBezTo>
                  <a:pt x="82818" y="77449"/>
                  <a:pt x="82832" y="78036"/>
                  <a:pt x="83152" y="78631"/>
                </a:cubicBezTo>
                <a:cubicBezTo>
                  <a:pt x="82782" y="78677"/>
                  <a:pt x="82041" y="78764"/>
                  <a:pt x="81669" y="78812"/>
                </a:cubicBezTo>
                <a:cubicBezTo>
                  <a:pt x="82022" y="78788"/>
                  <a:pt x="82731" y="78739"/>
                  <a:pt x="83082" y="78715"/>
                </a:cubicBezTo>
                <a:cubicBezTo>
                  <a:pt x="82503" y="79962"/>
                  <a:pt x="82077" y="81398"/>
                  <a:pt x="80811" y="82136"/>
                </a:cubicBezTo>
                <a:cubicBezTo>
                  <a:pt x="80895" y="81774"/>
                  <a:pt x="81056" y="81051"/>
                  <a:pt x="81140" y="80685"/>
                </a:cubicBezTo>
                <a:cubicBezTo>
                  <a:pt x="80833" y="80764"/>
                  <a:pt x="80232" y="80921"/>
                  <a:pt x="79930" y="81000"/>
                </a:cubicBezTo>
                <a:cubicBezTo>
                  <a:pt x="80208" y="79777"/>
                  <a:pt x="81039" y="78821"/>
                  <a:pt x="81710" y="77798"/>
                </a:cubicBezTo>
                <a:cubicBezTo>
                  <a:pt x="80996" y="78489"/>
                  <a:pt x="80357" y="79244"/>
                  <a:pt x="79560" y="79828"/>
                </a:cubicBezTo>
                <a:cubicBezTo>
                  <a:pt x="79032" y="78924"/>
                  <a:pt x="78717" y="77836"/>
                  <a:pt x="77883" y="77130"/>
                </a:cubicBezTo>
                <a:cubicBezTo>
                  <a:pt x="78309" y="78715"/>
                  <a:pt x="78296" y="80522"/>
                  <a:pt x="79464" y="81793"/>
                </a:cubicBezTo>
                <a:cubicBezTo>
                  <a:pt x="79223" y="81773"/>
                  <a:pt x="78750" y="81732"/>
                  <a:pt x="78508" y="81713"/>
                </a:cubicBezTo>
                <a:cubicBezTo>
                  <a:pt x="78647" y="81987"/>
                  <a:pt x="78921" y="82528"/>
                  <a:pt x="79055" y="82797"/>
                </a:cubicBezTo>
                <a:cubicBezTo>
                  <a:pt x="77832" y="82705"/>
                  <a:pt x="76987" y="81797"/>
                  <a:pt x="76120" y="81041"/>
                </a:cubicBezTo>
                <a:cubicBezTo>
                  <a:pt x="76178" y="79919"/>
                  <a:pt x="76201" y="78783"/>
                  <a:pt x="75923" y="77671"/>
                </a:cubicBezTo>
                <a:cubicBezTo>
                  <a:pt x="75747" y="78816"/>
                  <a:pt x="75521" y="80036"/>
                  <a:pt x="75909" y="81147"/>
                </a:cubicBezTo>
                <a:cubicBezTo>
                  <a:pt x="76823" y="81990"/>
                  <a:pt x="78051" y="82640"/>
                  <a:pt x="78181" y="84025"/>
                </a:cubicBezTo>
                <a:cubicBezTo>
                  <a:pt x="77633" y="83748"/>
                  <a:pt x="77114" y="83395"/>
                  <a:pt x="76600" y="83039"/>
                </a:cubicBezTo>
                <a:cubicBezTo>
                  <a:pt x="76817" y="83678"/>
                  <a:pt x="77002" y="84341"/>
                  <a:pt x="77170" y="84976"/>
                </a:cubicBezTo>
                <a:cubicBezTo>
                  <a:pt x="75882" y="84248"/>
                  <a:pt x="75265" y="82821"/>
                  <a:pt x="74148" y="81889"/>
                </a:cubicBezTo>
                <a:cubicBezTo>
                  <a:pt x="74659" y="83085"/>
                  <a:pt x="75586" y="84044"/>
                  <a:pt x="76076" y="85245"/>
                </a:cubicBezTo>
                <a:cubicBezTo>
                  <a:pt x="75344" y="85172"/>
                  <a:pt x="74787" y="84688"/>
                  <a:pt x="74212" y="84272"/>
                </a:cubicBezTo>
                <a:cubicBezTo>
                  <a:pt x="74323" y="84772"/>
                  <a:pt x="74440" y="85259"/>
                  <a:pt x="74554" y="85737"/>
                </a:cubicBezTo>
                <a:cubicBezTo>
                  <a:pt x="73782" y="85333"/>
                  <a:pt x="73170" y="85434"/>
                  <a:pt x="72850" y="86297"/>
                </a:cubicBezTo>
                <a:cubicBezTo>
                  <a:pt x="72521" y="84865"/>
                  <a:pt x="72132" y="83438"/>
                  <a:pt x="71659" y="82033"/>
                </a:cubicBezTo>
                <a:cubicBezTo>
                  <a:pt x="71724" y="83479"/>
                  <a:pt x="71877" y="84925"/>
                  <a:pt x="71830" y="86371"/>
                </a:cubicBezTo>
                <a:cubicBezTo>
                  <a:pt x="70779" y="86014"/>
                  <a:pt x="71015" y="84759"/>
                  <a:pt x="70779" y="83876"/>
                </a:cubicBezTo>
                <a:cubicBezTo>
                  <a:pt x="70844" y="84822"/>
                  <a:pt x="70496" y="85434"/>
                  <a:pt x="69732" y="85708"/>
                </a:cubicBezTo>
                <a:cubicBezTo>
                  <a:pt x="69783" y="84757"/>
                  <a:pt x="69931" y="83794"/>
                  <a:pt x="70181" y="82862"/>
                </a:cubicBezTo>
                <a:cubicBezTo>
                  <a:pt x="70398" y="82019"/>
                  <a:pt x="70681" y="80702"/>
                  <a:pt x="71789" y="80716"/>
                </a:cubicBezTo>
                <a:cubicBezTo>
                  <a:pt x="72300" y="79482"/>
                  <a:pt x="72804" y="78245"/>
                  <a:pt x="73213" y="76966"/>
                </a:cubicBezTo>
                <a:cubicBezTo>
                  <a:pt x="73408" y="76919"/>
                  <a:pt x="73797" y="76827"/>
                  <a:pt x="73992" y="76781"/>
                </a:cubicBezTo>
                <a:cubicBezTo>
                  <a:pt x="73979" y="77188"/>
                  <a:pt x="73955" y="78000"/>
                  <a:pt x="73941" y="78403"/>
                </a:cubicBezTo>
                <a:cubicBezTo>
                  <a:pt x="74015" y="78129"/>
                  <a:pt x="74164" y="77577"/>
                  <a:pt x="74237" y="77305"/>
                </a:cubicBezTo>
                <a:cubicBezTo>
                  <a:pt x="74335" y="77245"/>
                  <a:pt x="74529" y="77120"/>
                  <a:pt x="74623" y="77060"/>
                </a:cubicBezTo>
                <a:lnTo>
                  <a:pt x="74772" y="77329"/>
                </a:lnTo>
                <a:cubicBezTo>
                  <a:pt x="74655" y="78609"/>
                  <a:pt x="74337" y="79854"/>
                  <a:pt x="74090" y="81106"/>
                </a:cubicBezTo>
                <a:lnTo>
                  <a:pt x="74995" y="81324"/>
                </a:lnTo>
                <a:cubicBezTo>
                  <a:pt x="74883" y="79585"/>
                  <a:pt x="75049" y="77838"/>
                  <a:pt x="74989" y="76087"/>
                </a:cubicBezTo>
                <a:cubicBezTo>
                  <a:pt x="74366" y="76392"/>
                  <a:pt x="73675" y="76457"/>
                  <a:pt x="73369" y="75710"/>
                </a:cubicBezTo>
                <a:cubicBezTo>
                  <a:pt x="73345" y="75886"/>
                  <a:pt x="73309" y="76238"/>
                  <a:pt x="73290" y="76414"/>
                </a:cubicBezTo>
                <a:cubicBezTo>
                  <a:pt x="72507" y="78137"/>
                  <a:pt x="71505" y="79746"/>
                  <a:pt x="70556" y="81379"/>
                </a:cubicBezTo>
                <a:cubicBezTo>
                  <a:pt x="70463" y="81403"/>
                  <a:pt x="70287" y="81449"/>
                  <a:pt x="70200" y="81471"/>
                </a:cubicBezTo>
                <a:lnTo>
                  <a:pt x="69982" y="81341"/>
                </a:lnTo>
                <a:cubicBezTo>
                  <a:pt x="69422" y="81308"/>
                  <a:pt x="69376" y="82129"/>
                  <a:pt x="69120" y="82463"/>
                </a:cubicBezTo>
                <a:lnTo>
                  <a:pt x="69004" y="82843"/>
                </a:lnTo>
                <a:cubicBezTo>
                  <a:pt x="68550" y="83368"/>
                  <a:pt x="68007" y="83798"/>
                  <a:pt x="67441" y="84178"/>
                </a:cubicBezTo>
                <a:cubicBezTo>
                  <a:pt x="67483" y="84447"/>
                  <a:pt x="67572" y="84980"/>
                  <a:pt x="67613" y="85249"/>
                </a:cubicBezTo>
                <a:cubicBezTo>
                  <a:pt x="67311" y="85058"/>
                  <a:pt x="66713" y="84683"/>
                  <a:pt x="66412" y="84493"/>
                </a:cubicBezTo>
                <a:cubicBezTo>
                  <a:pt x="66420" y="84909"/>
                  <a:pt x="66444" y="85754"/>
                  <a:pt x="66453" y="86170"/>
                </a:cubicBezTo>
                <a:cubicBezTo>
                  <a:pt x="65850" y="85665"/>
                  <a:pt x="65466" y="84975"/>
                  <a:pt x="65086" y="84289"/>
                </a:cubicBezTo>
                <a:cubicBezTo>
                  <a:pt x="65216" y="85178"/>
                  <a:pt x="65363" y="86074"/>
                  <a:pt x="65434" y="86958"/>
                </a:cubicBezTo>
                <a:cubicBezTo>
                  <a:pt x="64229" y="86323"/>
                  <a:pt x="64265" y="84858"/>
                  <a:pt x="63760" y="83757"/>
                </a:cubicBezTo>
                <a:cubicBezTo>
                  <a:pt x="63547" y="84827"/>
                  <a:pt x="64575" y="86403"/>
                  <a:pt x="63578" y="87113"/>
                </a:cubicBezTo>
                <a:cubicBezTo>
                  <a:pt x="62768" y="85764"/>
                  <a:pt x="62874" y="84115"/>
                  <a:pt x="62263" y="82686"/>
                </a:cubicBezTo>
                <a:cubicBezTo>
                  <a:pt x="62184" y="84164"/>
                  <a:pt x="62629" y="85610"/>
                  <a:pt x="62439" y="87075"/>
                </a:cubicBezTo>
                <a:cubicBezTo>
                  <a:pt x="60909" y="86083"/>
                  <a:pt x="61901" y="83863"/>
                  <a:pt x="61439" y="82324"/>
                </a:cubicBezTo>
                <a:cubicBezTo>
                  <a:pt x="60882" y="83697"/>
                  <a:pt x="61197" y="85235"/>
                  <a:pt x="60748" y="86635"/>
                </a:cubicBezTo>
                <a:lnTo>
                  <a:pt x="60178" y="86681"/>
                </a:lnTo>
                <a:cubicBezTo>
                  <a:pt x="59779" y="85569"/>
                  <a:pt x="60414" y="84341"/>
                  <a:pt x="60284" y="83164"/>
                </a:cubicBezTo>
                <a:cubicBezTo>
                  <a:pt x="59806" y="84210"/>
                  <a:pt x="59820" y="85564"/>
                  <a:pt x="58792" y="86265"/>
                </a:cubicBezTo>
                <a:cubicBezTo>
                  <a:pt x="58843" y="84276"/>
                  <a:pt x="59566" y="82408"/>
                  <a:pt x="60042" y="80498"/>
                </a:cubicBezTo>
                <a:cubicBezTo>
                  <a:pt x="58773" y="81778"/>
                  <a:pt x="59200" y="84080"/>
                  <a:pt x="57548" y="85137"/>
                </a:cubicBezTo>
                <a:cubicBezTo>
                  <a:pt x="57391" y="82944"/>
                  <a:pt x="59138" y="81272"/>
                  <a:pt x="59350" y="79158"/>
                </a:cubicBezTo>
                <a:cubicBezTo>
                  <a:pt x="58633" y="80724"/>
                  <a:pt x="57973" y="82333"/>
                  <a:pt x="57000" y="83757"/>
                </a:cubicBezTo>
                <a:cubicBezTo>
                  <a:pt x="56212" y="84091"/>
                  <a:pt x="56193" y="82960"/>
                  <a:pt x="55799" y="82547"/>
                </a:cubicBezTo>
                <a:cubicBezTo>
                  <a:pt x="55753" y="83354"/>
                  <a:pt x="55715" y="84118"/>
                  <a:pt x="55636" y="84901"/>
                </a:cubicBezTo>
                <a:cubicBezTo>
                  <a:pt x="55335" y="84466"/>
                  <a:pt x="54737" y="83602"/>
                  <a:pt x="54435" y="83172"/>
                </a:cubicBezTo>
                <a:cubicBezTo>
                  <a:pt x="54477" y="83746"/>
                  <a:pt x="54560" y="84896"/>
                  <a:pt x="54598" y="85471"/>
                </a:cubicBezTo>
                <a:cubicBezTo>
                  <a:pt x="54079" y="85273"/>
                  <a:pt x="53802" y="84887"/>
                  <a:pt x="53772" y="84322"/>
                </a:cubicBezTo>
                <a:cubicBezTo>
                  <a:pt x="53462" y="82333"/>
                  <a:pt x="53120" y="80322"/>
                  <a:pt x="53392" y="78302"/>
                </a:cubicBezTo>
                <a:cubicBezTo>
                  <a:pt x="53707" y="78872"/>
                  <a:pt x="53957" y="79474"/>
                  <a:pt x="54202" y="80058"/>
                </a:cubicBezTo>
                <a:cubicBezTo>
                  <a:pt x="54129" y="79748"/>
                  <a:pt x="53975" y="79126"/>
                  <a:pt x="53901" y="78816"/>
                </a:cubicBezTo>
                <a:cubicBezTo>
                  <a:pt x="54129" y="78816"/>
                  <a:pt x="54583" y="78821"/>
                  <a:pt x="54809" y="78824"/>
                </a:cubicBezTo>
                <a:cubicBezTo>
                  <a:pt x="54374" y="78658"/>
                  <a:pt x="53933" y="78496"/>
                  <a:pt x="53488" y="78338"/>
                </a:cubicBezTo>
                <a:cubicBezTo>
                  <a:pt x="53372" y="76632"/>
                  <a:pt x="53260" y="74917"/>
                  <a:pt x="53007" y="73216"/>
                </a:cubicBezTo>
                <a:lnTo>
                  <a:pt x="53757" y="73531"/>
                </a:lnTo>
                <a:lnTo>
                  <a:pt x="53730" y="73318"/>
                </a:lnTo>
                <a:cubicBezTo>
                  <a:pt x="53313" y="73193"/>
                  <a:pt x="52890" y="73060"/>
                  <a:pt x="52474" y="72911"/>
                </a:cubicBezTo>
                <a:cubicBezTo>
                  <a:pt x="52297" y="72082"/>
                  <a:pt x="51482" y="71552"/>
                  <a:pt x="50656" y="71576"/>
                </a:cubicBezTo>
                <a:cubicBezTo>
                  <a:pt x="49952" y="71359"/>
                  <a:pt x="48515" y="72147"/>
                  <a:pt x="48681" y="70766"/>
                </a:cubicBezTo>
                <a:cubicBezTo>
                  <a:pt x="48482" y="70826"/>
                  <a:pt x="48083" y="70942"/>
                  <a:pt x="47884" y="70997"/>
                </a:cubicBezTo>
                <a:cubicBezTo>
                  <a:pt x="48330" y="71419"/>
                  <a:pt x="48774" y="71831"/>
                  <a:pt x="49224" y="72234"/>
                </a:cubicBezTo>
                <a:cubicBezTo>
                  <a:pt x="49789" y="72243"/>
                  <a:pt x="50925" y="72267"/>
                  <a:pt x="51496" y="72275"/>
                </a:cubicBezTo>
                <a:cubicBezTo>
                  <a:pt x="51093" y="72618"/>
                  <a:pt x="50634" y="72878"/>
                  <a:pt x="50267" y="73240"/>
                </a:cubicBezTo>
                <a:cubicBezTo>
                  <a:pt x="50528" y="73406"/>
                  <a:pt x="51050" y="73745"/>
                  <a:pt x="51314" y="73911"/>
                </a:cubicBezTo>
                <a:lnTo>
                  <a:pt x="51754" y="73990"/>
                </a:lnTo>
                <a:cubicBezTo>
                  <a:pt x="51814" y="74245"/>
                  <a:pt x="51931" y="74754"/>
                  <a:pt x="51991" y="75014"/>
                </a:cubicBezTo>
                <a:cubicBezTo>
                  <a:pt x="52222" y="74816"/>
                  <a:pt x="52691" y="74417"/>
                  <a:pt x="52923" y="74218"/>
                </a:cubicBezTo>
                <a:cubicBezTo>
                  <a:pt x="52918" y="74603"/>
                  <a:pt x="52918" y="75367"/>
                  <a:pt x="52918" y="75748"/>
                </a:cubicBezTo>
                <a:cubicBezTo>
                  <a:pt x="52189" y="75729"/>
                  <a:pt x="51467" y="75701"/>
                  <a:pt x="50738" y="75669"/>
                </a:cubicBezTo>
                <a:lnTo>
                  <a:pt x="51021" y="76558"/>
                </a:lnTo>
                <a:cubicBezTo>
                  <a:pt x="50595" y="76465"/>
                  <a:pt x="49747" y="76280"/>
                  <a:pt x="49320" y="76191"/>
                </a:cubicBezTo>
                <a:cubicBezTo>
                  <a:pt x="49486" y="76325"/>
                  <a:pt x="49812" y="76599"/>
                  <a:pt x="49973" y="76738"/>
                </a:cubicBezTo>
                <a:cubicBezTo>
                  <a:pt x="50432" y="76746"/>
                  <a:pt x="50886" y="76729"/>
                  <a:pt x="51345" y="76686"/>
                </a:cubicBezTo>
                <a:lnTo>
                  <a:pt x="51465" y="76436"/>
                </a:lnTo>
                <a:cubicBezTo>
                  <a:pt x="51835" y="75964"/>
                  <a:pt x="52554" y="76227"/>
                  <a:pt x="53082" y="76140"/>
                </a:cubicBezTo>
                <a:cubicBezTo>
                  <a:pt x="53300" y="78257"/>
                  <a:pt x="52990" y="80385"/>
                  <a:pt x="53272" y="82494"/>
                </a:cubicBezTo>
                <a:cubicBezTo>
                  <a:pt x="53234" y="83768"/>
                  <a:pt x="53973" y="85413"/>
                  <a:pt x="52726" y="86294"/>
                </a:cubicBezTo>
                <a:cubicBezTo>
                  <a:pt x="52160" y="84111"/>
                  <a:pt x="52489" y="81840"/>
                  <a:pt x="52215" y="79619"/>
                </a:cubicBezTo>
                <a:cubicBezTo>
                  <a:pt x="51905" y="81500"/>
                  <a:pt x="52308" y="83419"/>
                  <a:pt x="51979" y="85288"/>
                </a:cubicBezTo>
                <a:cubicBezTo>
                  <a:pt x="52030" y="85788"/>
                  <a:pt x="50788" y="86837"/>
                  <a:pt x="50949" y="85677"/>
                </a:cubicBezTo>
                <a:cubicBezTo>
                  <a:pt x="50987" y="83823"/>
                  <a:pt x="51691" y="81970"/>
                  <a:pt x="51352" y="80068"/>
                </a:cubicBezTo>
                <a:cubicBezTo>
                  <a:pt x="51175" y="80911"/>
                  <a:pt x="51083" y="81816"/>
                  <a:pt x="50971" y="82636"/>
                </a:cubicBezTo>
                <a:cubicBezTo>
                  <a:pt x="50773" y="82242"/>
                  <a:pt x="50374" y="81459"/>
                  <a:pt x="50175" y="81065"/>
                </a:cubicBezTo>
                <a:cubicBezTo>
                  <a:pt x="50870" y="82867"/>
                  <a:pt x="51240" y="85422"/>
                  <a:pt x="49642" y="86821"/>
                </a:cubicBezTo>
                <a:cubicBezTo>
                  <a:pt x="49544" y="85555"/>
                  <a:pt x="49729" y="84277"/>
                  <a:pt x="50036" y="83035"/>
                </a:cubicBezTo>
                <a:lnTo>
                  <a:pt x="49827" y="83076"/>
                </a:lnTo>
                <a:cubicBezTo>
                  <a:pt x="49373" y="84240"/>
                  <a:pt x="49517" y="85968"/>
                  <a:pt x="48112" y="86446"/>
                </a:cubicBezTo>
                <a:cubicBezTo>
                  <a:pt x="48256" y="84569"/>
                  <a:pt x="49262" y="82910"/>
                  <a:pt x="49656" y="81079"/>
                </a:cubicBezTo>
                <a:cubicBezTo>
                  <a:pt x="49382" y="81528"/>
                  <a:pt x="48845" y="82424"/>
                  <a:pt x="48576" y="82873"/>
                </a:cubicBezTo>
                <a:cubicBezTo>
                  <a:pt x="48558" y="82321"/>
                  <a:pt x="48525" y="81761"/>
                  <a:pt x="48474" y="81185"/>
                </a:cubicBezTo>
                <a:cubicBezTo>
                  <a:pt x="47903" y="81783"/>
                  <a:pt x="47389" y="82432"/>
                  <a:pt x="47278" y="83261"/>
                </a:cubicBezTo>
                <a:lnTo>
                  <a:pt x="48191" y="84754"/>
                </a:lnTo>
                <a:cubicBezTo>
                  <a:pt x="47120" y="84526"/>
                  <a:pt x="46041" y="84466"/>
                  <a:pt x="44957" y="84577"/>
                </a:cubicBezTo>
                <a:cubicBezTo>
                  <a:pt x="45563" y="83650"/>
                  <a:pt x="46319" y="82816"/>
                  <a:pt x="46968" y="81903"/>
                </a:cubicBezTo>
                <a:cubicBezTo>
                  <a:pt x="45813" y="82259"/>
                  <a:pt x="45332" y="83539"/>
                  <a:pt x="44177" y="83868"/>
                </a:cubicBezTo>
                <a:cubicBezTo>
                  <a:pt x="44604" y="81889"/>
                  <a:pt x="46462" y="80976"/>
                  <a:pt x="47884" y="79794"/>
                </a:cubicBezTo>
                <a:cubicBezTo>
                  <a:pt x="46349" y="80476"/>
                  <a:pt x="45238" y="81917"/>
                  <a:pt x="43523" y="82199"/>
                </a:cubicBezTo>
                <a:cubicBezTo>
                  <a:pt x="44251" y="80006"/>
                  <a:pt x="46898" y="79821"/>
                  <a:pt x="48347" y="78310"/>
                </a:cubicBezTo>
                <a:cubicBezTo>
                  <a:pt x="46673" y="79025"/>
                  <a:pt x="45130" y="80034"/>
                  <a:pt x="43374" y="80553"/>
                </a:cubicBezTo>
                <a:cubicBezTo>
                  <a:pt x="42827" y="78439"/>
                  <a:pt x="42790" y="76145"/>
                  <a:pt x="43290" y="74017"/>
                </a:cubicBezTo>
                <a:lnTo>
                  <a:pt x="43512" y="73980"/>
                </a:lnTo>
                <a:cubicBezTo>
                  <a:pt x="43763" y="74773"/>
                  <a:pt x="43749" y="75592"/>
                  <a:pt x="43860" y="76385"/>
                </a:cubicBezTo>
                <a:cubicBezTo>
                  <a:pt x="43980" y="76358"/>
                  <a:pt x="44213" y="76301"/>
                  <a:pt x="44333" y="76274"/>
                </a:cubicBezTo>
                <a:cubicBezTo>
                  <a:pt x="44143" y="75301"/>
                  <a:pt x="43953" y="74369"/>
                  <a:pt x="43740" y="73368"/>
                </a:cubicBezTo>
                <a:cubicBezTo>
                  <a:pt x="44023" y="73488"/>
                  <a:pt x="44580" y="73724"/>
                  <a:pt x="44857" y="73846"/>
                </a:cubicBezTo>
                <a:lnTo>
                  <a:pt x="44844" y="74704"/>
                </a:lnTo>
                <a:cubicBezTo>
                  <a:pt x="45126" y="73995"/>
                  <a:pt x="45196" y="73342"/>
                  <a:pt x="44140" y="73421"/>
                </a:cubicBezTo>
                <a:lnTo>
                  <a:pt x="44408" y="72628"/>
                </a:lnTo>
                <a:cubicBezTo>
                  <a:pt x="44069" y="73199"/>
                  <a:pt x="43792" y="73342"/>
                  <a:pt x="43579" y="73060"/>
                </a:cubicBezTo>
                <a:cubicBezTo>
                  <a:pt x="43584" y="72309"/>
                  <a:pt x="43829" y="71549"/>
                  <a:pt x="43913" y="70780"/>
                </a:cubicBezTo>
                <a:cubicBezTo>
                  <a:pt x="42620" y="73760"/>
                  <a:pt x="42921" y="77144"/>
                  <a:pt x="42231" y="80272"/>
                </a:cubicBezTo>
                <a:lnTo>
                  <a:pt x="41513" y="80675"/>
                </a:lnTo>
                <a:cubicBezTo>
                  <a:pt x="41440" y="79424"/>
                  <a:pt x="41565" y="78163"/>
                  <a:pt x="41630" y="76897"/>
                </a:cubicBezTo>
                <a:cubicBezTo>
                  <a:pt x="41143" y="78177"/>
                  <a:pt x="41369" y="80003"/>
                  <a:pt x="40067" y="80791"/>
                </a:cubicBezTo>
                <a:cubicBezTo>
                  <a:pt x="39761" y="78956"/>
                  <a:pt x="40641" y="77277"/>
                  <a:pt x="41176" y="75576"/>
                </a:cubicBezTo>
                <a:cubicBezTo>
                  <a:pt x="40504" y="76745"/>
                  <a:pt x="40143" y="78047"/>
                  <a:pt x="39641" y="79280"/>
                </a:cubicBezTo>
                <a:cubicBezTo>
                  <a:pt x="39437" y="79873"/>
                  <a:pt x="39005" y="80174"/>
                  <a:pt x="38353" y="80188"/>
                </a:cubicBezTo>
                <a:cubicBezTo>
                  <a:pt x="38644" y="79294"/>
                  <a:pt x="39099" y="78449"/>
                  <a:pt x="39399" y="77541"/>
                </a:cubicBezTo>
                <a:cubicBezTo>
                  <a:pt x="39187" y="77606"/>
                  <a:pt x="38764" y="77737"/>
                  <a:pt x="38556" y="77805"/>
                </a:cubicBezTo>
                <a:cubicBezTo>
                  <a:pt x="38589" y="77392"/>
                  <a:pt x="38668" y="76976"/>
                  <a:pt x="38788" y="76555"/>
                </a:cubicBezTo>
                <a:cubicBezTo>
                  <a:pt x="37712" y="77555"/>
                  <a:pt x="36860" y="78807"/>
                  <a:pt x="35603" y="79609"/>
                </a:cubicBezTo>
                <a:cubicBezTo>
                  <a:pt x="35014" y="77946"/>
                  <a:pt x="37193" y="77190"/>
                  <a:pt x="37763" y="75850"/>
                </a:cubicBezTo>
                <a:cubicBezTo>
                  <a:pt x="36576" y="76565"/>
                  <a:pt x="35584" y="77649"/>
                  <a:pt x="34176" y="77918"/>
                </a:cubicBezTo>
                <a:cubicBezTo>
                  <a:pt x="34671" y="76184"/>
                  <a:pt x="36494" y="75578"/>
                  <a:pt x="37861" y="74679"/>
                </a:cubicBezTo>
                <a:cubicBezTo>
                  <a:pt x="37741" y="74312"/>
                  <a:pt x="37630" y="73932"/>
                  <a:pt x="37518" y="73543"/>
                </a:cubicBezTo>
                <a:lnTo>
                  <a:pt x="38640" y="73404"/>
                </a:lnTo>
                <a:cubicBezTo>
                  <a:pt x="36806" y="73246"/>
                  <a:pt x="35154" y="74891"/>
                  <a:pt x="33205" y="74545"/>
                </a:cubicBezTo>
                <a:cubicBezTo>
                  <a:pt x="34762" y="72673"/>
                  <a:pt x="37547" y="72969"/>
                  <a:pt x="39619" y="71987"/>
                </a:cubicBezTo>
                <a:cubicBezTo>
                  <a:pt x="37551" y="71963"/>
                  <a:pt x="35553" y="73012"/>
                  <a:pt x="33482" y="72436"/>
                </a:cubicBezTo>
                <a:cubicBezTo>
                  <a:pt x="33890" y="72001"/>
                  <a:pt x="34308" y="71561"/>
                  <a:pt x="34719" y="71107"/>
                </a:cubicBezTo>
                <a:cubicBezTo>
                  <a:pt x="34529" y="71112"/>
                  <a:pt x="34149" y="71126"/>
                  <a:pt x="33964" y="71131"/>
                </a:cubicBezTo>
                <a:cubicBezTo>
                  <a:pt x="33732" y="71446"/>
                  <a:pt x="33251" y="72082"/>
                  <a:pt x="33009" y="72397"/>
                </a:cubicBezTo>
                <a:cubicBezTo>
                  <a:pt x="32787" y="71715"/>
                  <a:pt x="32925" y="71071"/>
                  <a:pt x="33422" y="70454"/>
                </a:cubicBezTo>
                <a:cubicBezTo>
                  <a:pt x="32759" y="70982"/>
                  <a:pt x="32028" y="71441"/>
                  <a:pt x="31207" y="71658"/>
                </a:cubicBezTo>
                <a:cubicBezTo>
                  <a:pt x="31661" y="70329"/>
                  <a:pt x="32862" y="69544"/>
                  <a:pt x="33840" y="68618"/>
                </a:cubicBezTo>
                <a:cubicBezTo>
                  <a:pt x="32686" y="69322"/>
                  <a:pt x="31639" y="70286"/>
                  <a:pt x="30229" y="70411"/>
                </a:cubicBezTo>
                <a:cubicBezTo>
                  <a:pt x="30424" y="70120"/>
                  <a:pt x="30818" y="69539"/>
                  <a:pt x="31017" y="69248"/>
                </a:cubicBezTo>
                <a:cubicBezTo>
                  <a:pt x="30512" y="69267"/>
                  <a:pt x="30006" y="69262"/>
                  <a:pt x="29501" y="69234"/>
                </a:cubicBezTo>
                <a:cubicBezTo>
                  <a:pt x="30136" y="67914"/>
                  <a:pt x="31680" y="67881"/>
                  <a:pt x="32903" y="67496"/>
                </a:cubicBezTo>
                <a:lnTo>
                  <a:pt x="32884" y="67245"/>
                </a:lnTo>
                <a:cubicBezTo>
                  <a:pt x="31689" y="67634"/>
                  <a:pt x="30474" y="68056"/>
                  <a:pt x="29194" y="67946"/>
                </a:cubicBezTo>
                <a:cubicBezTo>
                  <a:pt x="29963" y="66291"/>
                  <a:pt x="32113" y="66922"/>
                  <a:pt x="33570" y="66509"/>
                </a:cubicBezTo>
                <a:cubicBezTo>
                  <a:pt x="32137" y="66277"/>
                  <a:pt x="30683" y="66504"/>
                  <a:pt x="29246" y="66305"/>
                </a:cubicBezTo>
                <a:cubicBezTo>
                  <a:pt x="29778" y="65109"/>
                  <a:pt x="31392" y="65558"/>
                  <a:pt x="32434" y="65183"/>
                </a:cubicBezTo>
                <a:lnTo>
                  <a:pt x="32442" y="65001"/>
                </a:lnTo>
                <a:cubicBezTo>
                  <a:pt x="31543" y="65029"/>
                  <a:pt x="30176" y="65618"/>
                  <a:pt x="29736" y="64487"/>
                </a:cubicBezTo>
                <a:cubicBezTo>
                  <a:pt x="30388" y="64417"/>
                  <a:pt x="31048" y="64362"/>
                  <a:pt x="31706" y="64325"/>
                </a:cubicBezTo>
                <a:cubicBezTo>
                  <a:pt x="31358" y="64023"/>
                  <a:pt x="30667" y="63417"/>
                  <a:pt x="30320" y="63115"/>
                </a:cubicBezTo>
                <a:cubicBezTo>
                  <a:pt x="32187" y="63189"/>
                  <a:pt x="34013" y="63583"/>
                  <a:pt x="35863" y="63787"/>
                </a:cubicBezTo>
                <a:cubicBezTo>
                  <a:pt x="34589" y="63156"/>
                  <a:pt x="32740" y="63550"/>
                  <a:pt x="31956" y="62142"/>
                </a:cubicBezTo>
                <a:cubicBezTo>
                  <a:pt x="32758" y="62180"/>
                  <a:pt x="33551" y="62267"/>
                  <a:pt x="34339" y="62402"/>
                </a:cubicBezTo>
                <a:cubicBezTo>
                  <a:pt x="34279" y="62120"/>
                  <a:pt x="34162" y="61549"/>
                  <a:pt x="34102" y="61267"/>
                </a:cubicBezTo>
                <a:cubicBezTo>
                  <a:pt x="34575" y="61503"/>
                  <a:pt x="35048" y="61726"/>
                  <a:pt x="35516" y="61952"/>
                </a:cubicBezTo>
                <a:cubicBezTo>
                  <a:pt x="35524" y="61517"/>
                  <a:pt x="35553" y="61085"/>
                  <a:pt x="35557" y="60617"/>
                </a:cubicBezTo>
                <a:cubicBezTo>
                  <a:pt x="34301" y="60515"/>
                  <a:pt x="33059" y="60742"/>
                  <a:pt x="31812" y="60845"/>
                </a:cubicBezTo>
                <a:cubicBezTo>
                  <a:pt x="32173" y="59891"/>
                  <a:pt x="33211" y="59793"/>
                  <a:pt x="34027" y="59418"/>
                </a:cubicBezTo>
                <a:cubicBezTo>
                  <a:pt x="31942" y="58649"/>
                  <a:pt x="29535" y="58973"/>
                  <a:pt x="27599" y="60002"/>
                </a:cubicBezTo>
                <a:cubicBezTo>
                  <a:pt x="26362" y="60614"/>
                  <a:pt x="25879" y="61991"/>
                  <a:pt x="24976" y="62940"/>
                </a:cubicBezTo>
                <a:cubicBezTo>
                  <a:pt x="24786" y="60619"/>
                  <a:pt x="27025" y="59219"/>
                  <a:pt x="28953" y="58606"/>
                </a:cubicBezTo>
                <a:cubicBezTo>
                  <a:pt x="30733" y="57902"/>
                  <a:pt x="32651" y="58347"/>
                  <a:pt x="34467" y="58634"/>
                </a:cubicBezTo>
                <a:cubicBezTo>
                  <a:pt x="35421" y="58800"/>
                  <a:pt x="36525" y="58666"/>
                  <a:pt x="37280" y="59384"/>
                </a:cubicBezTo>
                <a:cubicBezTo>
                  <a:pt x="36734" y="59625"/>
                  <a:pt x="36182" y="59857"/>
                  <a:pt x="35636" y="60079"/>
                </a:cubicBezTo>
                <a:cubicBezTo>
                  <a:pt x="36451" y="60348"/>
                  <a:pt x="37277" y="60580"/>
                  <a:pt x="38106" y="60775"/>
                </a:cubicBezTo>
                <a:cubicBezTo>
                  <a:pt x="37559" y="61076"/>
                  <a:pt x="36994" y="61340"/>
                  <a:pt x="36437" y="61601"/>
                </a:cubicBezTo>
                <a:cubicBezTo>
                  <a:pt x="37405" y="62036"/>
                  <a:pt x="38467" y="62073"/>
                  <a:pt x="39511" y="62003"/>
                </a:cubicBezTo>
                <a:cubicBezTo>
                  <a:pt x="39187" y="61887"/>
                  <a:pt x="38538" y="61647"/>
                  <a:pt x="38212" y="61530"/>
                </a:cubicBezTo>
                <a:cubicBezTo>
                  <a:pt x="38245" y="61378"/>
                  <a:pt x="38305" y="61066"/>
                  <a:pt x="38337" y="60914"/>
                </a:cubicBezTo>
                <a:cubicBezTo>
                  <a:pt x="39242" y="61715"/>
                  <a:pt x="40093" y="60955"/>
                  <a:pt x="40835" y="60544"/>
                </a:cubicBezTo>
                <a:cubicBezTo>
                  <a:pt x="42401" y="60302"/>
                  <a:pt x="44014" y="60331"/>
                  <a:pt x="45567" y="60660"/>
                </a:cubicBezTo>
                <a:cubicBezTo>
                  <a:pt x="46461" y="62824"/>
                  <a:pt x="49048" y="63177"/>
                  <a:pt x="50572" y="64748"/>
                </a:cubicBezTo>
                <a:cubicBezTo>
                  <a:pt x="49673" y="65642"/>
                  <a:pt x="48218" y="65022"/>
                  <a:pt x="47143" y="65606"/>
                </a:cubicBezTo>
                <a:cubicBezTo>
                  <a:pt x="47156" y="66046"/>
                  <a:pt x="47194" y="66922"/>
                  <a:pt x="47213" y="67358"/>
                </a:cubicBezTo>
                <a:cubicBezTo>
                  <a:pt x="49303" y="68405"/>
                  <a:pt x="51765" y="67603"/>
                  <a:pt x="53860" y="68546"/>
                </a:cubicBezTo>
                <a:cubicBezTo>
                  <a:pt x="54213" y="69866"/>
                  <a:pt x="55390" y="70488"/>
                  <a:pt x="56534" y="71025"/>
                </a:cubicBezTo>
                <a:cubicBezTo>
                  <a:pt x="57456" y="70677"/>
                  <a:pt x="58415" y="70733"/>
                  <a:pt x="59328" y="71095"/>
                </a:cubicBezTo>
                <a:cubicBezTo>
                  <a:pt x="59967" y="70867"/>
                  <a:pt x="61266" y="69741"/>
                  <a:pt x="61665" y="70788"/>
                </a:cubicBezTo>
                <a:cubicBezTo>
                  <a:pt x="60961" y="71141"/>
                  <a:pt x="60238" y="71473"/>
                  <a:pt x="59529" y="71780"/>
                </a:cubicBezTo>
                <a:cubicBezTo>
                  <a:pt x="60322" y="72183"/>
                  <a:pt x="61053" y="71753"/>
                  <a:pt x="61740" y="71367"/>
                </a:cubicBezTo>
                <a:cubicBezTo>
                  <a:pt x="62167" y="71076"/>
                  <a:pt x="62607" y="70807"/>
                  <a:pt x="63066" y="70557"/>
                </a:cubicBezTo>
                <a:cubicBezTo>
                  <a:pt x="62789" y="70584"/>
                  <a:pt x="62237" y="70636"/>
                  <a:pt x="61958" y="70663"/>
                </a:cubicBezTo>
                <a:cubicBezTo>
                  <a:pt x="62061" y="70482"/>
                  <a:pt x="62264" y="70120"/>
                  <a:pt x="62365" y="69940"/>
                </a:cubicBezTo>
                <a:cubicBezTo>
                  <a:pt x="62199" y="69601"/>
                  <a:pt x="62037" y="69250"/>
                  <a:pt x="61874" y="68878"/>
                </a:cubicBezTo>
                <a:lnTo>
                  <a:pt x="63203" y="68794"/>
                </a:lnTo>
                <a:cubicBezTo>
                  <a:pt x="62239" y="68563"/>
                  <a:pt x="61271" y="68919"/>
                  <a:pt x="60311" y="69003"/>
                </a:cubicBezTo>
                <a:cubicBezTo>
                  <a:pt x="60757" y="69207"/>
                  <a:pt x="61216" y="69389"/>
                  <a:pt x="61651" y="69587"/>
                </a:cubicBezTo>
                <a:cubicBezTo>
                  <a:pt x="61581" y="70886"/>
                  <a:pt x="59825" y="70074"/>
                  <a:pt x="59028" y="70302"/>
                </a:cubicBezTo>
                <a:cubicBezTo>
                  <a:pt x="59343" y="69986"/>
                  <a:pt x="59979" y="69347"/>
                  <a:pt x="60294" y="69027"/>
                </a:cubicBezTo>
                <a:cubicBezTo>
                  <a:pt x="58737" y="68772"/>
                  <a:pt x="60030" y="67619"/>
                  <a:pt x="60299" y="66817"/>
                </a:cubicBezTo>
                <a:cubicBezTo>
                  <a:pt x="59688" y="67108"/>
                  <a:pt x="58645" y="68383"/>
                  <a:pt x="58710" y="66850"/>
                </a:cubicBezTo>
                <a:cubicBezTo>
                  <a:pt x="58278" y="67067"/>
                  <a:pt x="57421" y="67499"/>
                  <a:pt x="56990" y="67717"/>
                </a:cubicBezTo>
                <a:cubicBezTo>
                  <a:pt x="57240" y="65955"/>
                  <a:pt x="59044" y="65298"/>
                  <a:pt x="59955" y="63948"/>
                </a:cubicBezTo>
                <a:cubicBezTo>
                  <a:pt x="58531" y="64657"/>
                  <a:pt x="57447" y="66116"/>
                  <a:pt x="55732" y="66098"/>
                </a:cubicBezTo>
                <a:cubicBezTo>
                  <a:pt x="56404" y="64758"/>
                  <a:pt x="57920" y="64318"/>
                  <a:pt x="59083" y="63516"/>
                </a:cubicBezTo>
                <a:cubicBezTo>
                  <a:pt x="57803" y="63896"/>
                  <a:pt x="56567" y="64619"/>
                  <a:pt x="55189" y="64285"/>
                </a:cubicBezTo>
                <a:cubicBezTo>
                  <a:pt x="56018" y="63192"/>
                  <a:pt x="57428" y="63136"/>
                  <a:pt x="58638" y="62742"/>
                </a:cubicBezTo>
                <a:cubicBezTo>
                  <a:pt x="57548" y="62736"/>
                  <a:pt x="56464" y="62954"/>
                  <a:pt x="55379" y="63011"/>
                </a:cubicBezTo>
                <a:cubicBezTo>
                  <a:pt x="56186" y="61272"/>
                  <a:pt x="58559" y="62217"/>
                  <a:pt x="60116" y="61912"/>
                </a:cubicBezTo>
                <a:cubicBezTo>
                  <a:pt x="60032" y="61837"/>
                  <a:pt x="59969" y="61770"/>
                  <a:pt x="59917" y="61707"/>
                </a:cubicBezTo>
                <a:cubicBezTo>
                  <a:pt x="58405" y="61450"/>
                  <a:pt x="56061" y="62599"/>
                  <a:pt x="55175" y="60953"/>
                </a:cubicBezTo>
                <a:cubicBezTo>
                  <a:pt x="55719" y="60902"/>
                  <a:pt x="56798" y="60795"/>
                  <a:pt x="57339" y="60744"/>
                </a:cubicBezTo>
                <a:cubicBezTo>
                  <a:pt x="56959" y="60549"/>
                  <a:pt x="56195" y="60160"/>
                  <a:pt x="55809" y="59966"/>
                </a:cubicBezTo>
                <a:cubicBezTo>
                  <a:pt x="56263" y="59526"/>
                  <a:pt x="58095" y="58956"/>
                  <a:pt x="56546" y="58322"/>
                </a:cubicBezTo>
                <a:cubicBezTo>
                  <a:pt x="57473" y="58409"/>
                  <a:pt x="58405" y="58479"/>
                  <a:pt x="59308" y="58716"/>
                </a:cubicBezTo>
                <a:cubicBezTo>
                  <a:pt x="58927" y="58474"/>
                  <a:pt x="58603" y="58169"/>
                  <a:pt x="58324" y="57798"/>
                </a:cubicBezTo>
                <a:lnTo>
                  <a:pt x="59025" y="57645"/>
                </a:lnTo>
                <a:lnTo>
                  <a:pt x="59391" y="57135"/>
                </a:lnTo>
                <a:cubicBezTo>
                  <a:pt x="61584" y="57107"/>
                  <a:pt x="63085" y="59002"/>
                  <a:pt x="64843" y="60021"/>
                </a:cubicBezTo>
                <a:cubicBezTo>
                  <a:pt x="65742" y="60350"/>
                  <a:pt x="65862" y="59103"/>
                  <a:pt x="66266" y="58580"/>
                </a:cubicBezTo>
                <a:cubicBezTo>
                  <a:pt x="66753" y="58956"/>
                  <a:pt x="67244" y="59322"/>
                  <a:pt x="67736" y="59679"/>
                </a:cubicBezTo>
                <a:cubicBezTo>
                  <a:pt x="68135" y="59553"/>
                  <a:pt x="68937" y="59303"/>
                  <a:pt x="69334" y="59178"/>
                </a:cubicBezTo>
                <a:cubicBezTo>
                  <a:pt x="68462" y="57880"/>
                  <a:pt x="66892" y="57371"/>
                  <a:pt x="65413" y="57176"/>
                </a:cubicBezTo>
                <a:cubicBezTo>
                  <a:pt x="64467" y="57097"/>
                  <a:pt x="63527" y="57983"/>
                  <a:pt x="62633" y="57523"/>
                </a:cubicBezTo>
                <a:cubicBezTo>
                  <a:pt x="62753" y="56665"/>
                  <a:pt x="63921" y="56754"/>
                  <a:pt x="64510" y="56333"/>
                </a:cubicBezTo>
                <a:cubicBezTo>
                  <a:pt x="62953" y="54877"/>
                  <a:pt x="61010" y="56088"/>
                  <a:pt x="59278" y="56463"/>
                </a:cubicBezTo>
                <a:cubicBezTo>
                  <a:pt x="59409" y="55685"/>
                  <a:pt x="60164" y="55425"/>
                  <a:pt x="60771" y="55058"/>
                </a:cubicBezTo>
                <a:cubicBezTo>
                  <a:pt x="58657" y="54830"/>
                  <a:pt x="56354" y="54585"/>
                  <a:pt x="54458" y="55757"/>
                </a:cubicBezTo>
                <a:cubicBezTo>
                  <a:pt x="53322" y="56268"/>
                  <a:pt x="52330" y="57542"/>
                  <a:pt x="50971" y="57027"/>
                </a:cubicBezTo>
                <a:cubicBezTo>
                  <a:pt x="52863" y="56043"/>
                  <a:pt x="54327" y="54078"/>
                  <a:pt x="56608" y="53981"/>
                </a:cubicBezTo>
                <a:cubicBezTo>
                  <a:pt x="58466" y="54078"/>
                  <a:pt x="60423" y="53513"/>
                  <a:pt x="62179" y="54310"/>
                </a:cubicBezTo>
                <a:cubicBezTo>
                  <a:pt x="63179" y="54671"/>
                  <a:pt x="64236" y="54880"/>
                  <a:pt x="65160" y="55418"/>
                </a:cubicBezTo>
                <a:cubicBezTo>
                  <a:pt x="65660" y="55886"/>
                  <a:pt x="66174" y="56364"/>
                  <a:pt x="66847" y="56554"/>
                </a:cubicBezTo>
                <a:cubicBezTo>
                  <a:pt x="69067" y="57350"/>
                  <a:pt x="71143" y="58496"/>
                  <a:pt x="73396" y="59190"/>
                </a:cubicBezTo>
                <a:cubicBezTo>
                  <a:pt x="75027" y="59718"/>
                  <a:pt x="76423" y="60775"/>
                  <a:pt x="77576" y="62017"/>
                </a:cubicBezTo>
                <a:cubicBezTo>
                  <a:pt x="78373" y="63017"/>
                  <a:pt x="79805" y="63444"/>
                  <a:pt x="80060" y="64826"/>
                </a:cubicBezTo>
                <a:cubicBezTo>
                  <a:pt x="82049" y="65484"/>
                  <a:pt x="84616" y="66596"/>
                  <a:pt x="86433" y="65008"/>
                </a:cubicBezTo>
                <a:cubicBezTo>
                  <a:pt x="86901" y="64712"/>
                  <a:pt x="88042" y="63943"/>
                  <a:pt x="88181" y="64938"/>
                </a:cubicBezTo>
                <a:lnTo>
                  <a:pt x="88134" y="65197"/>
                </a:lnTo>
                <a:cubicBezTo>
                  <a:pt x="87601" y="65465"/>
                  <a:pt x="87064" y="65721"/>
                  <a:pt x="86526" y="65961"/>
                </a:cubicBezTo>
                <a:cubicBezTo>
                  <a:pt x="86539" y="66183"/>
                  <a:pt x="86572" y="66629"/>
                  <a:pt x="86586" y="66850"/>
                </a:cubicBezTo>
                <a:cubicBezTo>
                  <a:pt x="87058" y="67208"/>
                  <a:pt x="87586" y="67422"/>
                  <a:pt x="88139" y="67554"/>
                </a:cubicBezTo>
                <a:cubicBezTo>
                  <a:pt x="88205" y="67163"/>
                  <a:pt x="88330" y="66389"/>
                  <a:pt x="88393" y="66002"/>
                </a:cubicBezTo>
                <a:cubicBezTo>
                  <a:pt x="88638" y="65964"/>
                  <a:pt x="89130" y="65885"/>
                  <a:pt x="89371" y="65849"/>
                </a:cubicBezTo>
                <a:cubicBezTo>
                  <a:pt x="89195" y="65738"/>
                  <a:pt x="88838" y="65507"/>
                  <a:pt x="88657" y="65390"/>
                </a:cubicBezTo>
                <a:cubicBezTo>
                  <a:pt x="88790" y="64722"/>
                  <a:pt x="88741" y="64037"/>
                  <a:pt x="88787" y="63346"/>
                </a:cubicBezTo>
                <a:lnTo>
                  <a:pt x="88578" y="63602"/>
                </a:lnTo>
                <a:lnTo>
                  <a:pt x="88304" y="63843"/>
                </a:lnTo>
                <a:cubicBezTo>
                  <a:pt x="87901" y="64354"/>
                  <a:pt x="86964" y="63968"/>
                  <a:pt x="87456" y="63333"/>
                </a:cubicBezTo>
                <a:lnTo>
                  <a:pt x="87526" y="63137"/>
                </a:lnTo>
                <a:cubicBezTo>
                  <a:pt x="87086" y="63240"/>
                  <a:pt x="86651" y="63341"/>
                  <a:pt x="86219" y="63447"/>
                </a:cubicBezTo>
                <a:cubicBezTo>
                  <a:pt x="85834" y="63475"/>
                  <a:pt x="85056" y="63526"/>
                  <a:pt x="84667" y="63554"/>
                </a:cubicBezTo>
                <a:cubicBezTo>
                  <a:pt x="84801" y="63363"/>
                  <a:pt x="85066" y="62993"/>
                  <a:pt x="85195" y="62807"/>
                </a:cubicBezTo>
                <a:cubicBezTo>
                  <a:pt x="86923" y="62339"/>
                  <a:pt x="88736" y="62269"/>
                  <a:pt x="90478" y="61842"/>
                </a:cubicBezTo>
                <a:cubicBezTo>
                  <a:pt x="88587" y="61777"/>
                  <a:pt x="86344" y="62700"/>
                  <a:pt x="84703" y="61411"/>
                </a:cubicBezTo>
                <a:cubicBezTo>
                  <a:pt x="86162" y="61063"/>
                  <a:pt x="87668" y="61090"/>
                  <a:pt x="89157" y="60919"/>
                </a:cubicBezTo>
                <a:cubicBezTo>
                  <a:pt x="87850" y="60641"/>
                  <a:pt x="86222" y="61058"/>
                  <a:pt x="85273" y="59881"/>
                </a:cubicBezTo>
                <a:cubicBezTo>
                  <a:pt x="86140" y="59876"/>
                  <a:pt x="87007" y="59905"/>
                  <a:pt x="87874" y="59959"/>
                </a:cubicBezTo>
                <a:cubicBezTo>
                  <a:pt x="87554" y="59663"/>
                  <a:pt x="86909" y="59070"/>
                  <a:pt x="86586" y="58772"/>
                </a:cubicBezTo>
                <a:cubicBezTo>
                  <a:pt x="87050" y="58824"/>
                  <a:pt x="87980" y="58921"/>
                  <a:pt x="88444" y="58968"/>
                </a:cubicBezTo>
                <a:cubicBezTo>
                  <a:pt x="88374" y="58707"/>
                  <a:pt x="88235" y="58180"/>
                  <a:pt x="88167" y="57916"/>
                </a:cubicBezTo>
                <a:cubicBezTo>
                  <a:pt x="88533" y="58060"/>
                  <a:pt x="89256" y="58351"/>
                  <a:pt x="89623" y="58495"/>
                </a:cubicBezTo>
                <a:cubicBezTo>
                  <a:pt x="89474" y="58195"/>
                  <a:pt x="89183" y="57589"/>
                  <a:pt x="89034" y="57287"/>
                </a:cubicBezTo>
                <a:cubicBezTo>
                  <a:pt x="89697" y="57352"/>
                  <a:pt x="90349" y="57263"/>
                  <a:pt x="90985" y="57037"/>
                </a:cubicBezTo>
                <a:cubicBezTo>
                  <a:pt x="92491" y="57857"/>
                  <a:pt x="93289" y="59915"/>
                  <a:pt x="95124" y="60064"/>
                </a:cubicBezTo>
                <a:cubicBezTo>
                  <a:pt x="95197" y="60384"/>
                  <a:pt x="95347" y="61018"/>
                  <a:pt x="95420" y="61333"/>
                </a:cubicBezTo>
                <a:cubicBezTo>
                  <a:pt x="95532" y="60977"/>
                  <a:pt x="95758" y="60263"/>
                  <a:pt x="95869" y="59906"/>
                </a:cubicBezTo>
                <a:cubicBezTo>
                  <a:pt x="96505" y="60013"/>
                  <a:pt x="97138" y="60110"/>
                  <a:pt x="97774" y="60194"/>
                </a:cubicBezTo>
                <a:lnTo>
                  <a:pt x="97825" y="59786"/>
                </a:lnTo>
                <a:cubicBezTo>
                  <a:pt x="97274" y="59749"/>
                  <a:pt x="96727" y="59703"/>
                  <a:pt x="96181" y="59653"/>
                </a:cubicBezTo>
                <a:cubicBezTo>
                  <a:pt x="96093" y="59384"/>
                  <a:pt x="95917" y="58856"/>
                  <a:pt x="95828" y="58591"/>
                </a:cubicBezTo>
                <a:cubicBezTo>
                  <a:pt x="94855" y="58553"/>
                  <a:pt x="93882" y="58517"/>
                  <a:pt x="92912" y="58438"/>
                </a:cubicBezTo>
                <a:lnTo>
                  <a:pt x="92900" y="57825"/>
                </a:lnTo>
                <a:cubicBezTo>
                  <a:pt x="93680" y="57857"/>
                  <a:pt x="94463" y="57863"/>
                  <a:pt x="95251" y="57839"/>
                </a:cubicBezTo>
                <a:cubicBezTo>
                  <a:pt x="93813" y="57078"/>
                  <a:pt x="92316" y="56360"/>
                  <a:pt x="90713" y="56036"/>
                </a:cubicBezTo>
                <a:cubicBezTo>
                  <a:pt x="90935" y="55819"/>
                  <a:pt x="91158" y="55588"/>
                  <a:pt x="91381" y="55346"/>
                </a:cubicBezTo>
                <a:cubicBezTo>
                  <a:pt x="92628" y="55870"/>
                  <a:pt x="93897" y="56338"/>
                  <a:pt x="95153" y="56830"/>
                </a:cubicBezTo>
                <a:cubicBezTo>
                  <a:pt x="96469" y="58354"/>
                  <a:pt x="98147" y="59930"/>
                  <a:pt x="100270" y="60023"/>
                </a:cubicBezTo>
                <a:cubicBezTo>
                  <a:pt x="100724" y="59490"/>
                  <a:pt x="101354" y="59370"/>
                  <a:pt x="102161" y="59661"/>
                </a:cubicBezTo>
                <a:cubicBezTo>
                  <a:pt x="101063" y="58632"/>
                  <a:pt x="99413" y="59031"/>
                  <a:pt x="98055" y="58884"/>
                </a:cubicBezTo>
                <a:lnTo>
                  <a:pt x="99604" y="57924"/>
                </a:lnTo>
                <a:cubicBezTo>
                  <a:pt x="99093" y="57808"/>
                  <a:pt x="98069" y="57577"/>
                  <a:pt x="97555" y="57465"/>
                </a:cubicBezTo>
                <a:cubicBezTo>
                  <a:pt x="97587" y="57299"/>
                  <a:pt x="97647" y="56960"/>
                  <a:pt x="97680" y="56794"/>
                </a:cubicBezTo>
                <a:cubicBezTo>
                  <a:pt x="99449" y="57438"/>
                  <a:pt x="101935" y="57294"/>
                  <a:pt x="102754" y="59315"/>
                </a:cubicBezTo>
                <a:cubicBezTo>
                  <a:pt x="102967" y="58527"/>
                  <a:pt x="103199" y="57731"/>
                  <a:pt x="103431" y="56929"/>
                </a:cubicBezTo>
                <a:cubicBezTo>
                  <a:pt x="104399" y="56429"/>
                  <a:pt x="105415" y="55478"/>
                  <a:pt x="106586" y="55961"/>
                </a:cubicBezTo>
                <a:cubicBezTo>
                  <a:pt x="108356" y="56578"/>
                  <a:pt x="110150" y="55858"/>
                  <a:pt x="111755" y="55127"/>
                </a:cubicBezTo>
                <a:cubicBezTo>
                  <a:pt x="112603" y="54974"/>
                  <a:pt x="113136" y="54311"/>
                  <a:pt x="113679" y="53689"/>
                </a:cubicBezTo>
                <a:cubicBezTo>
                  <a:pt x="111871" y="53165"/>
                  <a:pt x="110527" y="51868"/>
                  <a:pt x="109564" y="50297"/>
                </a:cubicBezTo>
                <a:cubicBezTo>
                  <a:pt x="108618" y="50099"/>
                  <a:pt x="107700" y="50094"/>
                  <a:pt x="107131" y="50993"/>
                </a:cubicBezTo>
                <a:cubicBezTo>
                  <a:pt x="105648" y="51920"/>
                  <a:pt x="104878" y="53844"/>
                  <a:pt x="103044" y="54135"/>
                </a:cubicBezTo>
                <a:cubicBezTo>
                  <a:pt x="101951" y="54537"/>
                  <a:pt x="101288" y="53045"/>
                  <a:pt x="100244" y="53170"/>
                </a:cubicBezTo>
                <a:cubicBezTo>
                  <a:pt x="98377" y="53689"/>
                  <a:pt x="96448" y="53991"/>
                  <a:pt x="94682" y="54806"/>
                </a:cubicBezTo>
                <a:cubicBezTo>
                  <a:pt x="93166" y="55048"/>
                  <a:pt x="91535" y="55288"/>
                  <a:pt x="90094" y="54611"/>
                </a:cubicBezTo>
                <a:cubicBezTo>
                  <a:pt x="86604" y="53592"/>
                  <a:pt x="83379" y="51719"/>
                  <a:pt x="79754" y="51187"/>
                </a:cubicBezTo>
                <a:cubicBezTo>
                  <a:pt x="77232" y="50510"/>
                  <a:pt x="74270" y="50760"/>
                  <a:pt x="72310" y="48730"/>
                </a:cubicBezTo>
                <a:cubicBezTo>
                  <a:pt x="72218" y="47896"/>
                  <a:pt x="71791" y="47034"/>
                  <a:pt x="70929" y="46755"/>
                </a:cubicBezTo>
                <a:cubicBezTo>
                  <a:pt x="69238" y="46069"/>
                  <a:pt x="67554" y="45285"/>
                  <a:pt x="65733" y="44983"/>
                </a:cubicBezTo>
                <a:cubicBezTo>
                  <a:pt x="65209" y="43513"/>
                  <a:pt x="64783" y="42008"/>
                  <a:pt x="64250" y="40534"/>
                </a:cubicBezTo>
                <a:cubicBezTo>
                  <a:pt x="64407" y="40510"/>
                  <a:pt x="64723" y="40464"/>
                  <a:pt x="64885" y="40442"/>
                </a:cubicBezTo>
                <a:cubicBezTo>
                  <a:pt x="65641" y="41526"/>
                  <a:pt x="66109" y="42768"/>
                  <a:pt x="66165" y="44089"/>
                </a:cubicBezTo>
                <a:cubicBezTo>
                  <a:pt x="66402" y="43964"/>
                  <a:pt x="66874" y="43719"/>
                  <a:pt x="67106" y="43592"/>
                </a:cubicBezTo>
                <a:cubicBezTo>
                  <a:pt x="66456" y="42480"/>
                  <a:pt x="65655" y="41391"/>
                  <a:pt x="65451" y="40075"/>
                </a:cubicBezTo>
                <a:cubicBezTo>
                  <a:pt x="64839" y="39909"/>
                  <a:pt x="64241" y="39518"/>
                  <a:pt x="63750" y="39255"/>
                </a:cubicBezTo>
                <a:cubicBezTo>
                  <a:pt x="63277" y="40195"/>
                  <a:pt x="62902" y="39274"/>
                  <a:pt x="62878" y="38652"/>
                </a:cubicBezTo>
                <a:cubicBezTo>
                  <a:pt x="62525" y="39592"/>
                  <a:pt x="62367" y="40589"/>
                  <a:pt x="62261" y="41571"/>
                </a:cubicBezTo>
                <a:lnTo>
                  <a:pt x="62473" y="41590"/>
                </a:lnTo>
                <a:cubicBezTo>
                  <a:pt x="62533" y="41141"/>
                  <a:pt x="62645" y="40245"/>
                  <a:pt x="62701" y="39796"/>
                </a:cubicBezTo>
                <a:cubicBezTo>
                  <a:pt x="63498" y="41220"/>
                  <a:pt x="63299" y="42948"/>
                  <a:pt x="63095" y="44487"/>
                </a:cubicBezTo>
                <a:cubicBezTo>
                  <a:pt x="61959" y="44690"/>
                  <a:pt x="62201" y="43342"/>
                  <a:pt x="61946" y="42614"/>
                </a:cubicBezTo>
                <a:cubicBezTo>
                  <a:pt x="61677" y="43161"/>
                  <a:pt x="62131" y="44750"/>
                  <a:pt x="61149" y="44399"/>
                </a:cubicBezTo>
                <a:cubicBezTo>
                  <a:pt x="60764" y="42518"/>
                  <a:pt x="61970" y="40608"/>
                  <a:pt x="61451" y="38648"/>
                </a:cubicBezTo>
                <a:cubicBezTo>
                  <a:pt x="61348" y="38643"/>
                  <a:pt x="61149" y="38635"/>
                  <a:pt x="61048" y="38624"/>
                </a:cubicBezTo>
                <a:cubicBezTo>
                  <a:pt x="61372" y="40603"/>
                  <a:pt x="61293" y="43022"/>
                  <a:pt x="59746" y="44478"/>
                </a:cubicBezTo>
                <a:cubicBezTo>
                  <a:pt x="59537" y="42801"/>
                  <a:pt x="60335" y="41271"/>
                  <a:pt x="60733" y="39681"/>
                </a:cubicBezTo>
                <a:cubicBezTo>
                  <a:pt x="59671" y="40970"/>
                  <a:pt x="59936" y="43051"/>
                  <a:pt x="58425" y="43969"/>
                </a:cubicBezTo>
                <a:cubicBezTo>
                  <a:pt x="58151" y="42542"/>
                  <a:pt x="58912" y="41290"/>
                  <a:pt x="59659" y="40151"/>
                </a:cubicBezTo>
                <a:lnTo>
                  <a:pt x="59200" y="39895"/>
                </a:lnTo>
                <a:lnTo>
                  <a:pt x="59474" y="40007"/>
                </a:lnTo>
                <a:cubicBezTo>
                  <a:pt x="60132" y="39594"/>
                  <a:pt x="60414" y="38773"/>
                  <a:pt x="60433" y="38004"/>
                </a:cubicBezTo>
                <a:cubicBezTo>
                  <a:pt x="59691" y="38360"/>
                  <a:pt x="59433" y="39191"/>
                  <a:pt x="59200" y="39895"/>
                </a:cubicBezTo>
                <a:cubicBezTo>
                  <a:pt x="58648" y="40879"/>
                  <a:pt x="58547" y="42532"/>
                  <a:pt x="57170" y="42630"/>
                </a:cubicBezTo>
                <a:cubicBezTo>
                  <a:pt x="57624" y="41160"/>
                  <a:pt x="58360" y="39806"/>
                  <a:pt x="58949" y="38388"/>
                </a:cubicBezTo>
                <a:cubicBezTo>
                  <a:pt x="58564" y="38777"/>
                  <a:pt x="58199" y="39190"/>
                  <a:pt x="57824" y="39560"/>
                </a:cubicBezTo>
                <a:cubicBezTo>
                  <a:pt x="57384" y="40334"/>
                  <a:pt x="56878" y="41052"/>
                  <a:pt x="56397" y="41780"/>
                </a:cubicBezTo>
                <a:cubicBezTo>
                  <a:pt x="55372" y="40264"/>
                  <a:pt x="54506" y="38638"/>
                  <a:pt x="53500" y="37098"/>
                </a:cubicBezTo>
                <a:cubicBezTo>
                  <a:pt x="53916" y="38127"/>
                  <a:pt x="54375" y="39160"/>
                  <a:pt x="54845" y="40152"/>
                </a:cubicBezTo>
                <a:cubicBezTo>
                  <a:pt x="54488" y="40115"/>
                  <a:pt x="53774" y="40041"/>
                  <a:pt x="53413" y="40003"/>
                </a:cubicBezTo>
                <a:lnTo>
                  <a:pt x="53497" y="39136"/>
                </a:lnTo>
                <a:cubicBezTo>
                  <a:pt x="52779" y="41004"/>
                  <a:pt x="53284" y="43034"/>
                  <a:pt x="52936" y="44953"/>
                </a:cubicBezTo>
                <a:cubicBezTo>
                  <a:pt x="51417" y="43496"/>
                  <a:pt x="52501" y="41189"/>
                  <a:pt x="52297" y="39316"/>
                </a:cubicBezTo>
                <a:cubicBezTo>
                  <a:pt x="51658" y="41194"/>
                  <a:pt x="52006" y="43298"/>
                  <a:pt x="51120" y="45078"/>
                </a:cubicBezTo>
                <a:cubicBezTo>
                  <a:pt x="50829" y="44341"/>
                  <a:pt x="50615" y="43529"/>
                  <a:pt x="50286" y="42787"/>
                </a:cubicBezTo>
                <a:cubicBezTo>
                  <a:pt x="50142" y="43709"/>
                  <a:pt x="49628" y="44336"/>
                  <a:pt x="48799" y="44654"/>
                </a:cubicBezTo>
                <a:cubicBezTo>
                  <a:pt x="49027" y="43635"/>
                  <a:pt x="49378" y="42643"/>
                  <a:pt x="49699" y="41638"/>
                </a:cubicBezTo>
                <a:cubicBezTo>
                  <a:pt x="49142" y="42477"/>
                  <a:pt x="48628" y="43412"/>
                  <a:pt x="47614" y="43752"/>
                </a:cubicBezTo>
                <a:cubicBezTo>
                  <a:pt x="47836" y="42654"/>
                  <a:pt x="48424" y="41698"/>
                  <a:pt x="49101" y="40817"/>
                </a:cubicBezTo>
                <a:cubicBezTo>
                  <a:pt x="48345" y="41573"/>
                  <a:pt x="47641" y="42415"/>
                  <a:pt x="46617" y="42806"/>
                </a:cubicBezTo>
                <a:cubicBezTo>
                  <a:pt x="46802" y="41531"/>
                  <a:pt x="47799" y="40656"/>
                  <a:pt x="48451" y="39604"/>
                </a:cubicBezTo>
                <a:cubicBezTo>
                  <a:pt x="48854" y="39775"/>
                  <a:pt x="49253" y="39947"/>
                  <a:pt x="49652" y="40115"/>
                </a:cubicBezTo>
                <a:cubicBezTo>
                  <a:pt x="49875" y="39818"/>
                  <a:pt x="50101" y="39512"/>
                  <a:pt x="50334" y="39196"/>
                </a:cubicBezTo>
                <a:cubicBezTo>
                  <a:pt x="50089" y="39020"/>
                  <a:pt x="49848" y="38821"/>
                  <a:pt x="49616" y="38604"/>
                </a:cubicBezTo>
                <a:cubicBezTo>
                  <a:pt x="49394" y="39150"/>
                  <a:pt x="48981" y="39378"/>
                  <a:pt x="48383" y="39286"/>
                </a:cubicBezTo>
                <a:cubicBezTo>
                  <a:pt x="48253" y="39011"/>
                  <a:pt x="47997" y="38460"/>
                  <a:pt x="47869" y="38182"/>
                </a:cubicBezTo>
                <a:lnTo>
                  <a:pt x="48676" y="37672"/>
                </a:lnTo>
                <a:cubicBezTo>
                  <a:pt x="48314" y="37745"/>
                  <a:pt x="47953" y="37824"/>
                  <a:pt x="47586" y="37870"/>
                </a:cubicBezTo>
                <a:cubicBezTo>
                  <a:pt x="47749" y="38348"/>
                  <a:pt x="48068" y="39303"/>
                  <a:pt x="48230" y="39781"/>
                </a:cubicBezTo>
                <a:cubicBezTo>
                  <a:pt x="47369" y="39664"/>
                  <a:pt x="46413" y="39493"/>
                  <a:pt x="45983" y="38626"/>
                </a:cubicBezTo>
                <a:cubicBezTo>
                  <a:pt x="45700" y="39321"/>
                  <a:pt x="45798" y="40050"/>
                  <a:pt x="46067" y="40721"/>
                </a:cubicBezTo>
                <a:cubicBezTo>
                  <a:pt x="46618" y="40240"/>
                  <a:pt x="47244" y="39738"/>
                  <a:pt x="48013" y="40096"/>
                </a:cubicBezTo>
                <a:cubicBezTo>
                  <a:pt x="46608" y="42052"/>
                  <a:pt x="44037" y="42427"/>
                  <a:pt x="41811" y="42218"/>
                </a:cubicBezTo>
                <a:cubicBezTo>
                  <a:pt x="40287" y="42006"/>
                  <a:pt x="38980" y="42936"/>
                  <a:pt x="37580" y="43330"/>
                </a:cubicBezTo>
                <a:cubicBezTo>
                  <a:pt x="36194" y="43525"/>
                  <a:pt x="34729" y="42852"/>
                  <a:pt x="33414" y="43496"/>
                </a:cubicBezTo>
                <a:cubicBezTo>
                  <a:pt x="32060" y="44187"/>
                  <a:pt x="30424" y="44284"/>
                  <a:pt x="29283" y="45350"/>
                </a:cubicBezTo>
                <a:cubicBezTo>
                  <a:pt x="26544" y="47413"/>
                  <a:pt x="26112" y="51079"/>
                  <a:pt x="25400" y="54185"/>
                </a:cubicBezTo>
                <a:cubicBezTo>
                  <a:pt x="23834" y="55158"/>
                  <a:pt x="22799" y="56706"/>
                  <a:pt x="22456" y="58508"/>
                </a:cubicBezTo>
                <a:cubicBezTo>
                  <a:pt x="20190" y="61781"/>
                  <a:pt x="18864" y="65618"/>
                  <a:pt x="18105" y="69502"/>
                </a:cubicBezTo>
                <a:cubicBezTo>
                  <a:pt x="17600" y="71657"/>
                  <a:pt x="18184" y="73853"/>
                  <a:pt x="17795" y="76008"/>
                </a:cubicBezTo>
                <a:cubicBezTo>
                  <a:pt x="17425" y="77533"/>
                  <a:pt x="18431" y="79141"/>
                  <a:pt x="17591" y="80568"/>
                </a:cubicBezTo>
                <a:cubicBezTo>
                  <a:pt x="16817" y="81973"/>
                  <a:pt x="16034" y="83373"/>
                  <a:pt x="15227" y="84754"/>
                </a:cubicBezTo>
                <a:cubicBezTo>
                  <a:pt x="15032" y="86900"/>
                  <a:pt x="16757" y="88522"/>
                  <a:pt x="18741" y="88892"/>
                </a:cubicBezTo>
                <a:cubicBezTo>
                  <a:pt x="18838" y="89876"/>
                  <a:pt x="18833" y="90899"/>
                  <a:pt x="19436" y="91719"/>
                </a:cubicBezTo>
                <a:cubicBezTo>
                  <a:pt x="19349" y="91478"/>
                  <a:pt x="19172" y="90991"/>
                  <a:pt x="19088" y="90751"/>
                </a:cubicBezTo>
                <a:cubicBezTo>
                  <a:pt x="19015" y="90112"/>
                  <a:pt x="18958" y="89458"/>
                  <a:pt x="18912" y="88795"/>
                </a:cubicBezTo>
                <a:cubicBezTo>
                  <a:pt x="19357" y="88822"/>
                  <a:pt x="20238" y="88868"/>
                  <a:pt x="20678" y="88892"/>
                </a:cubicBezTo>
                <a:cubicBezTo>
                  <a:pt x="20716" y="89463"/>
                  <a:pt x="20748" y="90018"/>
                  <a:pt x="20784" y="90566"/>
                </a:cubicBezTo>
                <a:cubicBezTo>
                  <a:pt x="20887" y="90621"/>
                  <a:pt x="21086" y="90732"/>
                  <a:pt x="21187" y="90789"/>
                </a:cubicBezTo>
                <a:cubicBezTo>
                  <a:pt x="20798" y="90075"/>
                  <a:pt x="20204" y="88485"/>
                  <a:pt x="21692" y="88490"/>
                </a:cubicBezTo>
                <a:cubicBezTo>
                  <a:pt x="21698" y="88856"/>
                  <a:pt x="21701" y="89593"/>
                  <a:pt x="21706" y="89960"/>
                </a:cubicBezTo>
                <a:cubicBezTo>
                  <a:pt x="21877" y="89422"/>
                  <a:pt x="22049" y="88894"/>
                  <a:pt x="22217" y="88332"/>
                </a:cubicBezTo>
                <a:cubicBezTo>
                  <a:pt x="23176" y="88229"/>
                  <a:pt x="24159" y="88012"/>
                  <a:pt x="25122" y="88212"/>
                </a:cubicBezTo>
                <a:cubicBezTo>
                  <a:pt x="27060" y="88653"/>
                  <a:pt x="29122" y="88685"/>
                  <a:pt x="30837" y="89807"/>
                </a:cubicBezTo>
                <a:cubicBezTo>
                  <a:pt x="31277" y="91036"/>
                  <a:pt x="31444" y="92332"/>
                  <a:pt x="31778" y="93580"/>
                </a:cubicBezTo>
                <a:cubicBezTo>
                  <a:pt x="32310" y="94705"/>
                  <a:pt x="33313" y="95582"/>
                  <a:pt x="33580" y="96833"/>
                </a:cubicBezTo>
                <a:cubicBezTo>
                  <a:pt x="34145" y="96999"/>
                  <a:pt x="34710" y="97157"/>
                  <a:pt x="35281" y="97278"/>
                </a:cubicBezTo>
                <a:cubicBezTo>
                  <a:pt x="35499" y="97705"/>
                  <a:pt x="35713" y="98112"/>
                  <a:pt x="35930" y="98515"/>
                </a:cubicBezTo>
                <a:cubicBezTo>
                  <a:pt x="36126" y="98404"/>
                  <a:pt x="36514" y="98186"/>
                  <a:pt x="36710" y="98075"/>
                </a:cubicBezTo>
                <a:cubicBezTo>
                  <a:pt x="37188" y="98556"/>
                  <a:pt x="37655" y="99034"/>
                  <a:pt x="38123" y="99512"/>
                </a:cubicBezTo>
                <a:cubicBezTo>
                  <a:pt x="40251" y="99803"/>
                  <a:pt x="42401" y="100907"/>
                  <a:pt x="44523" y="99952"/>
                </a:cubicBezTo>
                <a:cubicBezTo>
                  <a:pt x="46687" y="99646"/>
                  <a:pt x="49282" y="99637"/>
                  <a:pt x="51146" y="100917"/>
                </a:cubicBezTo>
                <a:cubicBezTo>
                  <a:pt x="51943" y="101009"/>
                  <a:pt x="52875" y="100746"/>
                  <a:pt x="53529" y="101343"/>
                </a:cubicBezTo>
                <a:cubicBezTo>
                  <a:pt x="54293" y="102107"/>
                  <a:pt x="54465" y="103224"/>
                  <a:pt x="54684" y="104227"/>
                </a:cubicBezTo>
                <a:cubicBezTo>
                  <a:pt x="54062" y="104819"/>
                  <a:pt x="53080" y="105181"/>
                  <a:pt x="52882" y="106104"/>
                </a:cubicBezTo>
                <a:cubicBezTo>
                  <a:pt x="52515" y="107620"/>
                  <a:pt x="52952" y="109167"/>
                  <a:pt x="53298" y="110637"/>
                </a:cubicBezTo>
                <a:cubicBezTo>
                  <a:pt x="54665" y="110360"/>
                  <a:pt x="55958" y="109506"/>
                  <a:pt x="57437" y="109697"/>
                </a:cubicBezTo>
                <a:cubicBezTo>
                  <a:pt x="56649" y="110776"/>
                  <a:pt x="55021" y="110471"/>
                  <a:pt x="54206" y="111528"/>
                </a:cubicBezTo>
                <a:cubicBezTo>
                  <a:pt x="54067" y="111495"/>
                  <a:pt x="53790" y="111425"/>
                  <a:pt x="53649" y="111394"/>
                </a:cubicBezTo>
                <a:cubicBezTo>
                  <a:pt x="53695" y="111631"/>
                  <a:pt x="53779" y="112095"/>
                  <a:pt x="53826" y="112326"/>
                </a:cubicBezTo>
                <a:cubicBezTo>
                  <a:pt x="54076" y="112242"/>
                  <a:pt x="54331" y="112145"/>
                  <a:pt x="54586" y="112038"/>
                </a:cubicBezTo>
                <a:cubicBezTo>
                  <a:pt x="55967" y="112158"/>
                  <a:pt x="58141" y="111041"/>
                  <a:pt x="58891" y="112707"/>
                </a:cubicBezTo>
                <a:cubicBezTo>
                  <a:pt x="57964" y="112772"/>
                  <a:pt x="57038" y="112744"/>
                  <a:pt x="56111" y="112818"/>
                </a:cubicBezTo>
                <a:cubicBezTo>
                  <a:pt x="57015" y="112981"/>
                  <a:pt x="57928" y="113003"/>
                  <a:pt x="58836" y="113077"/>
                </a:cubicBezTo>
                <a:cubicBezTo>
                  <a:pt x="59633" y="114152"/>
                  <a:pt x="58864" y="115389"/>
                  <a:pt x="59666" y="116422"/>
                </a:cubicBezTo>
                <a:cubicBezTo>
                  <a:pt x="59087" y="116292"/>
                  <a:pt x="58507" y="116159"/>
                  <a:pt x="57927" y="116020"/>
                </a:cubicBezTo>
                <a:cubicBezTo>
                  <a:pt x="58579" y="116669"/>
                  <a:pt x="59331" y="117346"/>
                  <a:pt x="60337" y="117197"/>
                </a:cubicBezTo>
                <a:cubicBezTo>
                  <a:pt x="61625" y="117118"/>
                  <a:pt x="63280" y="117664"/>
                  <a:pt x="64123" y="116362"/>
                </a:cubicBezTo>
                <a:cubicBezTo>
                  <a:pt x="64911" y="115408"/>
                  <a:pt x="66265" y="116131"/>
                  <a:pt x="67294" y="116121"/>
                </a:cubicBezTo>
                <a:cubicBezTo>
                  <a:pt x="68713" y="116015"/>
                  <a:pt x="69663" y="114841"/>
                  <a:pt x="70604" y="113909"/>
                </a:cubicBezTo>
                <a:cubicBezTo>
                  <a:pt x="72439" y="113947"/>
                  <a:pt x="73900" y="112689"/>
                  <a:pt x="75615" y="112297"/>
                </a:cubicBezTo>
                <a:cubicBezTo>
                  <a:pt x="77718" y="112330"/>
                  <a:pt x="79754" y="111425"/>
                  <a:pt x="81857" y="112042"/>
                </a:cubicBezTo>
                <a:cubicBezTo>
                  <a:pt x="82303" y="111439"/>
                  <a:pt x="82724" y="110814"/>
                  <a:pt x="83137" y="110169"/>
                </a:cubicBezTo>
                <a:cubicBezTo>
                  <a:pt x="84556" y="110082"/>
                  <a:pt x="86020" y="110091"/>
                  <a:pt x="87355" y="109525"/>
                </a:cubicBezTo>
                <a:cubicBezTo>
                  <a:pt x="89064" y="108775"/>
                  <a:pt x="91012" y="108881"/>
                  <a:pt x="92815" y="109202"/>
                </a:cubicBezTo>
                <a:cubicBezTo>
                  <a:pt x="94733" y="109563"/>
                  <a:pt x="96643" y="111180"/>
                  <a:pt x="96505" y="113275"/>
                </a:cubicBezTo>
                <a:cubicBezTo>
                  <a:pt x="95828" y="112974"/>
                  <a:pt x="95513" y="112307"/>
                  <a:pt x="95138" y="111710"/>
                </a:cubicBezTo>
                <a:cubicBezTo>
                  <a:pt x="94170" y="109943"/>
                  <a:pt x="91847" y="109601"/>
                  <a:pt x="90020" y="109750"/>
                </a:cubicBezTo>
                <a:cubicBezTo>
                  <a:pt x="89148" y="109967"/>
                  <a:pt x="87857" y="109930"/>
                  <a:pt x="87591" y="111029"/>
                </a:cubicBezTo>
                <a:cubicBezTo>
                  <a:pt x="86371" y="110992"/>
                  <a:pt x="85066" y="110701"/>
                  <a:pt x="83944" y="111321"/>
                </a:cubicBezTo>
                <a:cubicBezTo>
                  <a:pt x="84922" y="112410"/>
                  <a:pt x="87040" y="112285"/>
                  <a:pt x="87346" y="114019"/>
                </a:cubicBezTo>
                <a:cubicBezTo>
                  <a:pt x="85844" y="113560"/>
                  <a:pt x="84528" y="112527"/>
                  <a:pt x="82887" y="112563"/>
                </a:cubicBezTo>
                <a:cubicBezTo>
                  <a:pt x="82911" y="112900"/>
                  <a:pt x="82952" y="113582"/>
                  <a:pt x="82974" y="113921"/>
                </a:cubicBezTo>
                <a:cubicBezTo>
                  <a:pt x="81732" y="113519"/>
                  <a:pt x="80420" y="112465"/>
                  <a:pt x="79091" y="113087"/>
                </a:cubicBezTo>
                <a:cubicBezTo>
                  <a:pt x="79072" y="113342"/>
                  <a:pt x="79026" y="113851"/>
                  <a:pt x="79003" y="114111"/>
                </a:cubicBezTo>
                <a:cubicBezTo>
                  <a:pt x="78025" y="113870"/>
                  <a:pt x="77061" y="113568"/>
                  <a:pt x="76060" y="113440"/>
                </a:cubicBezTo>
                <a:cubicBezTo>
                  <a:pt x="75049" y="113760"/>
                  <a:pt x="74234" y="114478"/>
                  <a:pt x="73367" y="115043"/>
                </a:cubicBezTo>
                <a:cubicBezTo>
                  <a:pt x="73783" y="115084"/>
                  <a:pt x="74623" y="115168"/>
                  <a:pt x="75044" y="115209"/>
                </a:cubicBezTo>
                <a:cubicBezTo>
                  <a:pt x="75841" y="114570"/>
                  <a:pt x="77145" y="114324"/>
                  <a:pt x="77927" y="115122"/>
                </a:cubicBezTo>
                <a:cubicBezTo>
                  <a:pt x="76514" y="115084"/>
                  <a:pt x="75560" y="116443"/>
                  <a:pt x="74145" y="116220"/>
                </a:cubicBezTo>
                <a:cubicBezTo>
                  <a:pt x="74780" y="116457"/>
                  <a:pt x="75419" y="116772"/>
                  <a:pt x="76120" y="116744"/>
                </a:cubicBezTo>
                <a:cubicBezTo>
                  <a:pt x="77055" y="116356"/>
                  <a:pt x="77849" y="115679"/>
                  <a:pt x="78803" y="115312"/>
                </a:cubicBezTo>
                <a:cubicBezTo>
                  <a:pt x="79879" y="115127"/>
                  <a:pt x="80982" y="115100"/>
                  <a:pt x="82029" y="114742"/>
                </a:cubicBezTo>
                <a:cubicBezTo>
                  <a:pt x="82366" y="114951"/>
                  <a:pt x="82705" y="115150"/>
                  <a:pt x="83048" y="115340"/>
                </a:cubicBezTo>
                <a:cubicBezTo>
                  <a:pt x="81703" y="115821"/>
                  <a:pt x="80314" y="116090"/>
                  <a:pt x="78890" y="115924"/>
                </a:cubicBezTo>
                <a:lnTo>
                  <a:pt x="78923" y="116290"/>
                </a:lnTo>
                <a:cubicBezTo>
                  <a:pt x="80790" y="116272"/>
                  <a:pt x="82644" y="116073"/>
                  <a:pt x="84489" y="115780"/>
                </a:cubicBezTo>
                <a:cubicBezTo>
                  <a:pt x="83725" y="115771"/>
                  <a:pt x="83339" y="115158"/>
                  <a:pt x="83019" y="114543"/>
                </a:cubicBezTo>
                <a:cubicBezTo>
                  <a:pt x="83617" y="114673"/>
                  <a:pt x="84807" y="114929"/>
                  <a:pt x="85405" y="115057"/>
                </a:cubicBezTo>
                <a:cubicBezTo>
                  <a:pt x="86392" y="115252"/>
                  <a:pt x="87459" y="115400"/>
                  <a:pt x="88121" y="116248"/>
                </a:cubicBezTo>
                <a:cubicBezTo>
                  <a:pt x="86414" y="116057"/>
                  <a:pt x="84742" y="116446"/>
                  <a:pt x="83055" y="116577"/>
                </a:cubicBezTo>
                <a:cubicBezTo>
                  <a:pt x="84473" y="116642"/>
                  <a:pt x="85900" y="116623"/>
                  <a:pt x="87314" y="116804"/>
                </a:cubicBezTo>
                <a:lnTo>
                  <a:pt x="87778" y="117430"/>
                </a:lnTo>
                <a:lnTo>
                  <a:pt x="86837" y="117452"/>
                </a:lnTo>
                <a:cubicBezTo>
                  <a:pt x="87310" y="117813"/>
                  <a:pt x="87783" y="118180"/>
                  <a:pt x="88251" y="118542"/>
                </a:cubicBezTo>
                <a:cubicBezTo>
                  <a:pt x="87514" y="118644"/>
                  <a:pt x="86777" y="118718"/>
                  <a:pt x="86039" y="118769"/>
                </a:cubicBezTo>
                <a:cubicBezTo>
                  <a:pt x="85935" y="118651"/>
                  <a:pt x="85729" y="118420"/>
                  <a:pt x="85623" y="118303"/>
                </a:cubicBezTo>
                <a:cubicBezTo>
                  <a:pt x="85248" y="118322"/>
                  <a:pt x="84501" y="118363"/>
                  <a:pt x="84126" y="118382"/>
                </a:cubicBezTo>
                <a:lnTo>
                  <a:pt x="84126" y="118480"/>
                </a:lnTo>
                <a:cubicBezTo>
                  <a:pt x="84417" y="118550"/>
                  <a:pt x="84998" y="118692"/>
                  <a:pt x="85289" y="118762"/>
                </a:cubicBezTo>
                <a:cubicBezTo>
                  <a:pt x="85112" y="119069"/>
                  <a:pt x="84872" y="119309"/>
                  <a:pt x="84561" y="119491"/>
                </a:cubicBezTo>
                <a:cubicBezTo>
                  <a:pt x="85104" y="119703"/>
                  <a:pt x="85669" y="119857"/>
                  <a:pt x="86169" y="120148"/>
                </a:cubicBezTo>
                <a:cubicBezTo>
                  <a:pt x="86183" y="120667"/>
                  <a:pt x="85302" y="120705"/>
                  <a:pt x="84965" y="120969"/>
                </a:cubicBezTo>
                <a:cubicBezTo>
                  <a:pt x="85248" y="120882"/>
                  <a:pt x="85808" y="120705"/>
                  <a:pt x="86087" y="120613"/>
                </a:cubicBezTo>
                <a:cubicBezTo>
                  <a:pt x="86555" y="121581"/>
                  <a:pt x="87691" y="121980"/>
                  <a:pt x="88062" y="123018"/>
                </a:cubicBezTo>
                <a:cubicBezTo>
                  <a:pt x="87070" y="122948"/>
                  <a:pt x="86260" y="122369"/>
                  <a:pt x="85416" y="121910"/>
                </a:cubicBezTo>
                <a:cubicBezTo>
                  <a:pt x="86152" y="122651"/>
                  <a:pt x="87019" y="123412"/>
                  <a:pt x="86867" y="124579"/>
                </a:cubicBezTo>
                <a:cubicBezTo>
                  <a:pt x="86162" y="124111"/>
                  <a:pt x="85546" y="123516"/>
                  <a:pt x="84975" y="122888"/>
                </a:cubicBezTo>
                <a:cubicBezTo>
                  <a:pt x="85290" y="123606"/>
                  <a:pt x="85587" y="124361"/>
                  <a:pt x="85801" y="125089"/>
                </a:cubicBezTo>
                <a:cubicBezTo>
                  <a:pt x="84364" y="124700"/>
                  <a:pt x="84086" y="123045"/>
                  <a:pt x="83358" y="121942"/>
                </a:cubicBezTo>
                <a:cubicBezTo>
                  <a:pt x="83255" y="122132"/>
                  <a:pt x="83048" y="122513"/>
                  <a:pt x="82945" y="122703"/>
                </a:cubicBezTo>
                <a:cubicBezTo>
                  <a:pt x="82815" y="122800"/>
                  <a:pt x="82556" y="123004"/>
                  <a:pt x="82426" y="123102"/>
                </a:cubicBezTo>
                <a:cubicBezTo>
                  <a:pt x="82565" y="123862"/>
                  <a:pt x="82695" y="124621"/>
                  <a:pt x="82815" y="125363"/>
                </a:cubicBezTo>
                <a:cubicBezTo>
                  <a:pt x="81962" y="125187"/>
                  <a:pt x="81114" y="124955"/>
                  <a:pt x="80257" y="124774"/>
                </a:cubicBezTo>
                <a:cubicBezTo>
                  <a:pt x="81119" y="125247"/>
                  <a:pt x="82371" y="125307"/>
                  <a:pt x="82681" y="126429"/>
                </a:cubicBezTo>
                <a:cubicBezTo>
                  <a:pt x="80874" y="126461"/>
                  <a:pt x="79382" y="125445"/>
                  <a:pt x="77907" y="124561"/>
                </a:cubicBezTo>
                <a:lnTo>
                  <a:pt x="78704" y="125200"/>
                </a:lnTo>
                <a:cubicBezTo>
                  <a:pt x="78347" y="125459"/>
                  <a:pt x="77972" y="125687"/>
                  <a:pt x="77624" y="125932"/>
                </a:cubicBezTo>
                <a:cubicBezTo>
                  <a:pt x="78135" y="126353"/>
                  <a:pt x="78649" y="126766"/>
                  <a:pt x="79247" y="127040"/>
                </a:cubicBezTo>
                <a:cubicBezTo>
                  <a:pt x="80285" y="127443"/>
                  <a:pt x="81124" y="128245"/>
                  <a:pt x="81426" y="129334"/>
                </a:cubicBezTo>
                <a:cubicBezTo>
                  <a:pt x="81032" y="129209"/>
                  <a:pt x="80244" y="128959"/>
                  <a:pt x="79844" y="128834"/>
                </a:cubicBezTo>
                <a:cubicBezTo>
                  <a:pt x="80072" y="129353"/>
                  <a:pt x="80516" y="130391"/>
                  <a:pt x="80744" y="130910"/>
                </a:cubicBezTo>
                <a:cubicBezTo>
                  <a:pt x="79975" y="130595"/>
                  <a:pt x="79450" y="129905"/>
                  <a:pt x="78871" y="129329"/>
                </a:cubicBezTo>
                <a:cubicBezTo>
                  <a:pt x="79382" y="130139"/>
                  <a:pt x="79817" y="131016"/>
                  <a:pt x="79915" y="131971"/>
                </a:cubicBezTo>
                <a:cubicBezTo>
                  <a:pt x="78339" y="131044"/>
                  <a:pt x="77801" y="129125"/>
                  <a:pt x="76550" y="127845"/>
                </a:cubicBezTo>
                <a:cubicBezTo>
                  <a:pt x="77175" y="129514"/>
                  <a:pt x="78428" y="130998"/>
                  <a:pt x="78385" y="132860"/>
                </a:cubicBezTo>
                <a:cubicBezTo>
                  <a:pt x="76721" y="131613"/>
                  <a:pt x="76243" y="129463"/>
                  <a:pt x="75637" y="127585"/>
                </a:cubicBezTo>
                <a:cubicBezTo>
                  <a:pt x="75479" y="127688"/>
                  <a:pt x="75159" y="127895"/>
                  <a:pt x="74998" y="127998"/>
                </a:cubicBezTo>
                <a:cubicBezTo>
                  <a:pt x="74938" y="129574"/>
                  <a:pt x="75072" y="131145"/>
                  <a:pt x="75053" y="132711"/>
                </a:cubicBezTo>
                <a:lnTo>
                  <a:pt x="74265" y="132298"/>
                </a:lnTo>
                <a:cubicBezTo>
                  <a:pt x="74061" y="130208"/>
                  <a:pt x="74232" y="128099"/>
                  <a:pt x="74001" y="126004"/>
                </a:cubicBezTo>
                <a:cubicBezTo>
                  <a:pt x="73547" y="128007"/>
                  <a:pt x="74640" y="130657"/>
                  <a:pt x="72814" y="132113"/>
                </a:cubicBezTo>
                <a:cubicBezTo>
                  <a:pt x="72577" y="130871"/>
                  <a:pt x="73134" y="129490"/>
                  <a:pt x="72564" y="128308"/>
                </a:cubicBezTo>
                <a:lnTo>
                  <a:pt x="72605" y="129550"/>
                </a:lnTo>
                <a:cubicBezTo>
                  <a:pt x="71974" y="129374"/>
                  <a:pt x="71349" y="129180"/>
                  <a:pt x="70724" y="128980"/>
                </a:cubicBezTo>
                <a:cubicBezTo>
                  <a:pt x="71123" y="129540"/>
                  <a:pt x="71817" y="129586"/>
                  <a:pt x="72430" y="129697"/>
                </a:cubicBezTo>
                <a:cubicBezTo>
                  <a:pt x="72060" y="129958"/>
                  <a:pt x="71313" y="130480"/>
                  <a:pt x="70938" y="130741"/>
                </a:cubicBezTo>
                <a:cubicBezTo>
                  <a:pt x="70946" y="131140"/>
                  <a:pt x="70970" y="131936"/>
                  <a:pt x="70979" y="132336"/>
                </a:cubicBezTo>
                <a:cubicBezTo>
                  <a:pt x="70047" y="131751"/>
                  <a:pt x="69305" y="130945"/>
                  <a:pt x="68685" y="130028"/>
                </a:cubicBezTo>
                <a:cubicBezTo>
                  <a:pt x="69362" y="129658"/>
                  <a:pt x="69927" y="130162"/>
                  <a:pt x="70460" y="130525"/>
                </a:cubicBezTo>
                <a:cubicBezTo>
                  <a:pt x="70451" y="129487"/>
                  <a:pt x="69487" y="128976"/>
                  <a:pt x="68690" y="129932"/>
                </a:cubicBezTo>
                <a:cubicBezTo>
                  <a:pt x="68927" y="129177"/>
                  <a:pt x="68862" y="128449"/>
                  <a:pt x="68492" y="127758"/>
                </a:cubicBezTo>
                <a:lnTo>
                  <a:pt x="68663" y="128712"/>
                </a:lnTo>
                <a:cubicBezTo>
                  <a:pt x="68325" y="128783"/>
                  <a:pt x="67649" y="128916"/>
                  <a:pt x="67310" y="128981"/>
                </a:cubicBezTo>
                <a:lnTo>
                  <a:pt x="68668" y="128861"/>
                </a:lnTo>
                <a:cubicBezTo>
                  <a:pt x="68032" y="130288"/>
                  <a:pt x="69530" y="131332"/>
                  <a:pt x="69929" y="132569"/>
                </a:cubicBezTo>
                <a:cubicBezTo>
                  <a:pt x="69646" y="132786"/>
                  <a:pt x="69369" y="132995"/>
                  <a:pt x="69086" y="133190"/>
                </a:cubicBezTo>
                <a:cubicBezTo>
                  <a:pt x="68785" y="132685"/>
                  <a:pt x="68447" y="132199"/>
                  <a:pt x="68072" y="131734"/>
                </a:cubicBezTo>
                <a:cubicBezTo>
                  <a:pt x="68077" y="131558"/>
                  <a:pt x="68080" y="131210"/>
                  <a:pt x="68086" y="131034"/>
                </a:cubicBezTo>
                <a:lnTo>
                  <a:pt x="67594" y="130885"/>
                </a:lnTo>
                <a:cubicBezTo>
                  <a:pt x="67635" y="129963"/>
                  <a:pt x="66987" y="129271"/>
                  <a:pt x="66537" y="128531"/>
                </a:cubicBezTo>
                <a:cubicBezTo>
                  <a:pt x="65906" y="129392"/>
                  <a:pt x="66042" y="130379"/>
                  <a:pt x="66732" y="131145"/>
                </a:cubicBezTo>
                <a:cubicBezTo>
                  <a:pt x="67140" y="132401"/>
                  <a:pt x="68442" y="134599"/>
                  <a:pt x="66756" y="135344"/>
                </a:cubicBezTo>
                <a:cubicBezTo>
                  <a:pt x="66487" y="133754"/>
                  <a:pt x="66134" y="132169"/>
                  <a:pt x="65569" y="130645"/>
                </a:cubicBezTo>
                <a:cubicBezTo>
                  <a:pt x="65745" y="132248"/>
                  <a:pt x="66158" y="133824"/>
                  <a:pt x="66162" y="135433"/>
                </a:cubicBezTo>
                <a:cubicBezTo>
                  <a:pt x="68271" y="135609"/>
                  <a:pt x="70504" y="136512"/>
                  <a:pt x="71877" y="138181"/>
                </a:cubicBezTo>
                <a:cubicBezTo>
                  <a:pt x="70515" y="138463"/>
                  <a:pt x="69588" y="137355"/>
                  <a:pt x="68627" y="136618"/>
                </a:cubicBezTo>
                <a:cubicBezTo>
                  <a:pt x="68377" y="136966"/>
                  <a:pt x="68132" y="137304"/>
                  <a:pt x="67890" y="137633"/>
                </a:cubicBezTo>
                <a:cubicBezTo>
                  <a:pt x="68303" y="137953"/>
                  <a:pt x="68719" y="138258"/>
                  <a:pt x="69137" y="138559"/>
                </a:cubicBezTo>
                <a:cubicBezTo>
                  <a:pt x="69225" y="138856"/>
                  <a:pt x="69393" y="139448"/>
                  <a:pt x="69475" y="139741"/>
                </a:cubicBezTo>
                <a:lnTo>
                  <a:pt x="69948" y="139589"/>
                </a:lnTo>
                <a:cubicBezTo>
                  <a:pt x="70032" y="140002"/>
                  <a:pt x="70193" y="140826"/>
                  <a:pt x="70277" y="141239"/>
                </a:cubicBezTo>
                <a:cubicBezTo>
                  <a:pt x="69057" y="140418"/>
                  <a:pt x="68293" y="139130"/>
                  <a:pt x="67250" y="138116"/>
                </a:cubicBezTo>
                <a:cubicBezTo>
                  <a:pt x="67996" y="139431"/>
                  <a:pt x="69084" y="140572"/>
                  <a:pt x="69334" y="142111"/>
                </a:cubicBezTo>
                <a:cubicBezTo>
                  <a:pt x="71675" y="143255"/>
                  <a:pt x="73905" y="144841"/>
                  <a:pt x="76588" y="145013"/>
                </a:cubicBezTo>
                <a:cubicBezTo>
                  <a:pt x="77927" y="145374"/>
                  <a:pt x="79229" y="144377"/>
                  <a:pt x="80564" y="144831"/>
                </a:cubicBezTo>
                <a:cubicBezTo>
                  <a:pt x="82316" y="145378"/>
                  <a:pt x="84119" y="145698"/>
                  <a:pt x="85890" y="146171"/>
                </a:cubicBezTo>
                <a:cubicBezTo>
                  <a:pt x="86507" y="147168"/>
                  <a:pt x="87684" y="147769"/>
                  <a:pt x="88133" y="148836"/>
                </a:cubicBezTo>
                <a:cubicBezTo>
                  <a:pt x="87461" y="149959"/>
                  <a:pt x="85917" y="149513"/>
                  <a:pt x="84823" y="149820"/>
                </a:cubicBezTo>
                <a:lnTo>
                  <a:pt x="86222" y="149825"/>
                </a:lnTo>
                <a:cubicBezTo>
                  <a:pt x="86120" y="150070"/>
                  <a:pt x="85921" y="150562"/>
                  <a:pt x="85820" y="150812"/>
                </a:cubicBezTo>
                <a:lnTo>
                  <a:pt x="84777" y="150807"/>
                </a:lnTo>
                <a:cubicBezTo>
                  <a:pt x="85953" y="150997"/>
                  <a:pt x="87632" y="151284"/>
                  <a:pt x="87065" y="152902"/>
                </a:cubicBezTo>
                <a:cubicBezTo>
                  <a:pt x="86440" y="152456"/>
                  <a:pt x="85777" y="152030"/>
                  <a:pt x="84998" y="151915"/>
                </a:cubicBezTo>
                <a:cubicBezTo>
                  <a:pt x="85003" y="152559"/>
                  <a:pt x="85016" y="153195"/>
                  <a:pt x="85035" y="153825"/>
                </a:cubicBezTo>
                <a:cubicBezTo>
                  <a:pt x="86611" y="154145"/>
                  <a:pt x="87608" y="153061"/>
                  <a:pt x="88511" y="151961"/>
                </a:cubicBezTo>
                <a:cubicBezTo>
                  <a:pt x="87589" y="151887"/>
                  <a:pt x="87153" y="150923"/>
                  <a:pt x="86365" y="150556"/>
                </a:cubicBezTo>
                <a:cubicBezTo>
                  <a:pt x="87569" y="149602"/>
                  <a:pt x="88840" y="148461"/>
                  <a:pt x="90509" y="148591"/>
                </a:cubicBezTo>
                <a:cubicBezTo>
                  <a:pt x="92373" y="148776"/>
                  <a:pt x="94194" y="148127"/>
                  <a:pt x="96061" y="148420"/>
                </a:cubicBezTo>
                <a:cubicBezTo>
                  <a:pt x="97743" y="147567"/>
                  <a:pt x="99588" y="146232"/>
                  <a:pt x="101567" y="146858"/>
                </a:cubicBezTo>
                <a:cubicBezTo>
                  <a:pt x="102888" y="147289"/>
                  <a:pt x="104440" y="147488"/>
                  <a:pt x="105385" y="148614"/>
                </a:cubicBezTo>
                <a:cubicBezTo>
                  <a:pt x="103991" y="148799"/>
                  <a:pt x="102896" y="147725"/>
                  <a:pt x="101557" y="147589"/>
                </a:cubicBezTo>
                <a:cubicBezTo>
                  <a:pt x="100385" y="147377"/>
                  <a:pt x="99211" y="147692"/>
                  <a:pt x="98089" y="147997"/>
                </a:cubicBezTo>
                <a:cubicBezTo>
                  <a:pt x="99073" y="149133"/>
                  <a:pt x="100685" y="148886"/>
                  <a:pt x="102019" y="148831"/>
                </a:cubicBezTo>
                <a:cubicBezTo>
                  <a:pt x="101807" y="149030"/>
                  <a:pt x="101380" y="149424"/>
                  <a:pt x="101166" y="149624"/>
                </a:cubicBezTo>
                <a:cubicBezTo>
                  <a:pt x="103367" y="149763"/>
                  <a:pt x="105541" y="149434"/>
                  <a:pt x="107729" y="149301"/>
                </a:cubicBezTo>
                <a:cubicBezTo>
                  <a:pt x="108930" y="148586"/>
                  <a:pt x="109547" y="147317"/>
                  <a:pt x="110338" y="146224"/>
                </a:cubicBezTo>
                <a:cubicBezTo>
                  <a:pt x="109346" y="146066"/>
                  <a:pt x="108216" y="146344"/>
                  <a:pt x="107340" y="145751"/>
                </a:cubicBezTo>
                <a:cubicBezTo>
                  <a:pt x="106590" y="144987"/>
                  <a:pt x="106840" y="143838"/>
                  <a:pt x="106766" y="142859"/>
                </a:cubicBezTo>
                <a:cubicBezTo>
                  <a:pt x="108921" y="142340"/>
                  <a:pt x="111517" y="143438"/>
                  <a:pt x="113204" y="141598"/>
                </a:cubicBezTo>
                <a:cubicBezTo>
                  <a:pt x="113528" y="141751"/>
                  <a:pt x="113853" y="141895"/>
                  <a:pt x="114182" y="142030"/>
                </a:cubicBezTo>
                <a:cubicBezTo>
                  <a:pt x="114729" y="141234"/>
                  <a:pt x="115351" y="140487"/>
                  <a:pt x="116060" y="139810"/>
                </a:cubicBezTo>
                <a:lnTo>
                  <a:pt x="116204" y="139736"/>
                </a:lnTo>
                <a:cubicBezTo>
                  <a:pt x="116166" y="139755"/>
                  <a:pt x="116098" y="139791"/>
                  <a:pt x="116060" y="139810"/>
                </a:cubicBezTo>
                <a:cubicBezTo>
                  <a:pt x="115003" y="140454"/>
                  <a:pt x="113942" y="141234"/>
                  <a:pt x="112644" y="141204"/>
                </a:cubicBezTo>
                <a:cubicBezTo>
                  <a:pt x="113492" y="139582"/>
                  <a:pt x="115601" y="139481"/>
                  <a:pt x="116843" y="138229"/>
                </a:cubicBezTo>
                <a:cubicBezTo>
                  <a:pt x="115308" y="138756"/>
                  <a:pt x="113826" y="139656"/>
                  <a:pt x="112147" y="139568"/>
                </a:cubicBezTo>
                <a:lnTo>
                  <a:pt x="112017" y="138911"/>
                </a:lnTo>
                <a:cubicBezTo>
                  <a:pt x="113602" y="138179"/>
                  <a:pt x="115368" y="137951"/>
                  <a:pt x="116976" y="137266"/>
                </a:cubicBezTo>
                <a:cubicBezTo>
                  <a:pt x="115286" y="137405"/>
                  <a:pt x="113620" y="137888"/>
                  <a:pt x="111916" y="137739"/>
                </a:cubicBezTo>
                <a:cubicBezTo>
                  <a:pt x="112408" y="137206"/>
                  <a:pt x="113136" y="136774"/>
                  <a:pt x="113139" y="135937"/>
                </a:cubicBezTo>
                <a:cubicBezTo>
                  <a:pt x="114636" y="135222"/>
                  <a:pt x="116286" y="136382"/>
                  <a:pt x="117806" y="135589"/>
                </a:cubicBezTo>
                <a:cubicBezTo>
                  <a:pt x="116466" y="135455"/>
                  <a:pt x="114626" y="136219"/>
                  <a:pt x="113727" y="134866"/>
                </a:cubicBezTo>
                <a:cubicBezTo>
                  <a:pt x="115001" y="134773"/>
                  <a:pt x="116284" y="134727"/>
                  <a:pt x="117564" y="134638"/>
                </a:cubicBezTo>
                <a:cubicBezTo>
                  <a:pt x="118265" y="135119"/>
                  <a:pt x="119089" y="135291"/>
                  <a:pt x="119937" y="135171"/>
                </a:cubicBezTo>
                <a:cubicBezTo>
                  <a:pt x="119181" y="134943"/>
                  <a:pt x="118450" y="134647"/>
                  <a:pt x="117860" y="134081"/>
                </a:cubicBezTo>
                <a:cubicBezTo>
                  <a:pt x="118463" y="134086"/>
                  <a:pt x="119659" y="134105"/>
                  <a:pt x="120257" y="134109"/>
                </a:cubicBezTo>
                <a:cubicBezTo>
                  <a:pt x="119306" y="133793"/>
                  <a:pt x="118306" y="133674"/>
                  <a:pt x="117309" y="133793"/>
                </a:cubicBezTo>
                <a:lnTo>
                  <a:pt x="117369" y="133483"/>
                </a:lnTo>
                <a:cubicBezTo>
                  <a:pt x="117257" y="133261"/>
                  <a:pt x="117040" y="132812"/>
                  <a:pt x="116928" y="132589"/>
                </a:cubicBezTo>
                <a:cubicBezTo>
                  <a:pt x="117698" y="132260"/>
                  <a:pt x="118463" y="132771"/>
                  <a:pt x="119209" y="132927"/>
                </a:cubicBezTo>
                <a:cubicBezTo>
                  <a:pt x="120108" y="132399"/>
                  <a:pt x="121076" y="131916"/>
                  <a:pt x="121739" y="131063"/>
                </a:cubicBezTo>
                <a:cubicBezTo>
                  <a:pt x="120896" y="131003"/>
                  <a:pt x="120048" y="130881"/>
                  <a:pt x="119209" y="131003"/>
                </a:cubicBezTo>
                <a:cubicBezTo>
                  <a:pt x="118323" y="131087"/>
                  <a:pt x="117888" y="132223"/>
                  <a:pt x="116947" y="132060"/>
                </a:cubicBezTo>
                <a:cubicBezTo>
                  <a:pt x="116785" y="131416"/>
                  <a:pt x="117795" y="130919"/>
                  <a:pt x="118162" y="130372"/>
                </a:cubicBezTo>
                <a:cubicBezTo>
                  <a:pt x="116610" y="130266"/>
                  <a:pt x="115061" y="130549"/>
                  <a:pt x="113643" y="131188"/>
                </a:cubicBezTo>
                <a:cubicBezTo>
                  <a:pt x="113031" y="131832"/>
                  <a:pt x="112762" y="132856"/>
                  <a:pt x="111794" y="133047"/>
                </a:cubicBezTo>
                <a:cubicBezTo>
                  <a:pt x="111873" y="132079"/>
                  <a:pt x="112354" y="131234"/>
                  <a:pt x="112879" y="130427"/>
                </a:cubicBezTo>
                <a:cubicBezTo>
                  <a:pt x="114789" y="129973"/>
                  <a:pt x="116833" y="129101"/>
                  <a:pt x="118779" y="129867"/>
                </a:cubicBezTo>
                <a:cubicBezTo>
                  <a:pt x="120679" y="130516"/>
                  <a:pt x="122741" y="130427"/>
                  <a:pt x="124716" y="130275"/>
                </a:cubicBezTo>
                <a:cubicBezTo>
                  <a:pt x="125689" y="130943"/>
                  <a:pt x="126817" y="131378"/>
                  <a:pt x="127997" y="131465"/>
                </a:cubicBezTo>
                <a:cubicBezTo>
                  <a:pt x="129220" y="130182"/>
                  <a:pt x="130519" y="128753"/>
                  <a:pt x="130940" y="126989"/>
                </a:cubicBezTo>
                <a:cubicBezTo>
                  <a:pt x="130870" y="125394"/>
                  <a:pt x="128288" y="125492"/>
                  <a:pt x="128758" y="123703"/>
                </a:cubicBezTo>
                <a:cubicBezTo>
                  <a:pt x="129165" y="122809"/>
                  <a:pt x="130116" y="123318"/>
                  <a:pt x="130848" y="123342"/>
                </a:cubicBezTo>
                <a:cubicBezTo>
                  <a:pt x="132234" y="122638"/>
                  <a:pt x="133489" y="121668"/>
                  <a:pt x="134927" y="121051"/>
                </a:cubicBezTo>
                <a:cubicBezTo>
                  <a:pt x="136326" y="120978"/>
                  <a:pt x="137731" y="121070"/>
                  <a:pt x="139125" y="121195"/>
                </a:cubicBezTo>
                <a:cubicBezTo>
                  <a:pt x="141267" y="121358"/>
                  <a:pt x="143223" y="120315"/>
                  <a:pt x="145113" y="119456"/>
                </a:cubicBezTo>
                <a:cubicBezTo>
                  <a:pt x="146285" y="119211"/>
                  <a:pt x="146999" y="120315"/>
                  <a:pt x="147602" y="121106"/>
                </a:cubicBezTo>
                <a:cubicBezTo>
                  <a:pt x="149632" y="121250"/>
                  <a:pt x="151689" y="120674"/>
                  <a:pt x="153211" y="119285"/>
                </a:cubicBezTo>
                <a:cubicBezTo>
                  <a:pt x="155143" y="117579"/>
                  <a:pt x="157744" y="115888"/>
                  <a:pt x="157850" y="113032"/>
                </a:cubicBezTo>
                <a:cubicBezTo>
                  <a:pt x="159032" y="110790"/>
                  <a:pt x="160793" y="108931"/>
                  <a:pt x="162573" y="107132"/>
                </a:cubicBezTo>
                <a:cubicBezTo>
                  <a:pt x="162864" y="109075"/>
                  <a:pt x="160334" y="109722"/>
                  <a:pt x="160056" y="111545"/>
                </a:cubicBezTo>
                <a:cubicBezTo>
                  <a:pt x="161086" y="111031"/>
                  <a:pt x="161956" y="110015"/>
                  <a:pt x="163185" y="109974"/>
                </a:cubicBezTo>
                <a:cubicBezTo>
                  <a:pt x="163945" y="109863"/>
                  <a:pt x="164886" y="109936"/>
                  <a:pt x="165391" y="109214"/>
                </a:cubicBezTo>
                <a:cubicBezTo>
                  <a:pt x="166628" y="107800"/>
                  <a:pt x="168302" y="106887"/>
                  <a:pt x="169859" y="105876"/>
                </a:cubicBezTo>
                <a:cubicBezTo>
                  <a:pt x="169568" y="107629"/>
                  <a:pt x="167481" y="107757"/>
                  <a:pt x="166642" y="109116"/>
                </a:cubicBezTo>
                <a:cubicBezTo>
                  <a:pt x="165460" y="110961"/>
                  <a:pt x="162981" y="110464"/>
                  <a:pt x="161399" y="111703"/>
                </a:cubicBezTo>
                <a:cubicBezTo>
                  <a:pt x="160486" y="112319"/>
                  <a:pt x="159411" y="112866"/>
                  <a:pt x="158994" y="113950"/>
                </a:cubicBezTo>
                <a:cubicBezTo>
                  <a:pt x="157701" y="116448"/>
                  <a:pt x="156056" y="118728"/>
                  <a:pt x="153956" y="120614"/>
                </a:cubicBezTo>
                <a:cubicBezTo>
                  <a:pt x="154693" y="120962"/>
                  <a:pt x="155342" y="121750"/>
                  <a:pt x="156195" y="121712"/>
                </a:cubicBezTo>
                <a:cubicBezTo>
                  <a:pt x="158467" y="120892"/>
                  <a:pt x="160445" y="119460"/>
                  <a:pt x="162592" y="118370"/>
                </a:cubicBezTo>
                <a:cubicBezTo>
                  <a:pt x="162731" y="117819"/>
                  <a:pt x="162866" y="117248"/>
                  <a:pt x="163005" y="116669"/>
                </a:cubicBezTo>
                <a:cubicBezTo>
                  <a:pt x="164839" y="115593"/>
                  <a:pt x="166152" y="113740"/>
                  <a:pt x="168057" y="112837"/>
                </a:cubicBezTo>
                <a:cubicBezTo>
                  <a:pt x="167296" y="115275"/>
                  <a:pt x="164192" y="115850"/>
                  <a:pt x="163352" y="118213"/>
                </a:cubicBezTo>
                <a:cubicBezTo>
                  <a:pt x="164195" y="118588"/>
                  <a:pt x="165072" y="118913"/>
                  <a:pt x="165818" y="119463"/>
                </a:cubicBezTo>
                <a:cubicBezTo>
                  <a:pt x="164641" y="119542"/>
                  <a:pt x="163464" y="119379"/>
                  <a:pt x="162285" y="119472"/>
                </a:cubicBezTo>
                <a:cubicBezTo>
                  <a:pt x="161446" y="120287"/>
                  <a:pt x="161836" y="121589"/>
                  <a:pt x="161739" y="122610"/>
                </a:cubicBezTo>
                <a:cubicBezTo>
                  <a:pt x="163810" y="120890"/>
                  <a:pt x="166772" y="121887"/>
                  <a:pt x="168533" y="123564"/>
                </a:cubicBezTo>
                <a:cubicBezTo>
                  <a:pt x="168677" y="124548"/>
                  <a:pt x="169312" y="126244"/>
                  <a:pt x="168028" y="126641"/>
                </a:cubicBezTo>
                <a:cubicBezTo>
                  <a:pt x="167944" y="125752"/>
                  <a:pt x="168375" y="124657"/>
                  <a:pt x="167647" y="123921"/>
                </a:cubicBezTo>
                <a:cubicBezTo>
                  <a:pt x="166568" y="122744"/>
                  <a:pt x="164807" y="122494"/>
                  <a:pt x="163286" y="122638"/>
                </a:cubicBezTo>
                <a:cubicBezTo>
                  <a:pt x="163587" y="123393"/>
                  <a:pt x="164060" y="124149"/>
                  <a:pt x="163856" y="124983"/>
                </a:cubicBezTo>
                <a:cubicBezTo>
                  <a:pt x="163454" y="124551"/>
                  <a:pt x="163073" y="124102"/>
                  <a:pt x="162707" y="123624"/>
                </a:cubicBezTo>
                <a:cubicBezTo>
                  <a:pt x="162383" y="123564"/>
                  <a:pt x="161739" y="123439"/>
                  <a:pt x="161418" y="123374"/>
                </a:cubicBezTo>
                <a:cubicBezTo>
                  <a:pt x="161312" y="124640"/>
                  <a:pt x="160070" y="124676"/>
                  <a:pt x="159494" y="123749"/>
                </a:cubicBezTo>
                <a:cubicBezTo>
                  <a:pt x="159124" y="123912"/>
                  <a:pt x="158758" y="124065"/>
                  <a:pt x="158396" y="124214"/>
                </a:cubicBezTo>
                <a:cubicBezTo>
                  <a:pt x="158160" y="124820"/>
                  <a:pt x="157864" y="125363"/>
                  <a:pt x="157279" y="125673"/>
                </a:cubicBezTo>
                <a:cubicBezTo>
                  <a:pt x="156863" y="123652"/>
                  <a:pt x="158986" y="122888"/>
                  <a:pt x="160510" y="122401"/>
                </a:cubicBezTo>
                <a:cubicBezTo>
                  <a:pt x="160538" y="122007"/>
                  <a:pt x="160598" y="121219"/>
                  <a:pt x="160627" y="120825"/>
                </a:cubicBezTo>
                <a:cubicBezTo>
                  <a:pt x="159236" y="121497"/>
                  <a:pt x="157948" y="122350"/>
                  <a:pt x="156659" y="123184"/>
                </a:cubicBezTo>
                <a:cubicBezTo>
                  <a:pt x="156228" y="124106"/>
                  <a:pt x="155556" y="124866"/>
                  <a:pt x="154518" y="125024"/>
                </a:cubicBezTo>
                <a:cubicBezTo>
                  <a:pt x="154681" y="124399"/>
                  <a:pt x="154871" y="123787"/>
                  <a:pt x="155088" y="123165"/>
                </a:cubicBezTo>
                <a:cubicBezTo>
                  <a:pt x="154694" y="121863"/>
                  <a:pt x="153341" y="121456"/>
                  <a:pt x="152145" y="121228"/>
                </a:cubicBezTo>
                <a:cubicBezTo>
                  <a:pt x="150074" y="122812"/>
                  <a:pt x="147172" y="122994"/>
                  <a:pt x="145012" y="121464"/>
                </a:cubicBezTo>
                <a:cubicBezTo>
                  <a:pt x="142356" y="122864"/>
                  <a:pt x="139370" y="123628"/>
                  <a:pt x="136354" y="123540"/>
                </a:cubicBezTo>
                <a:cubicBezTo>
                  <a:pt x="135185" y="123462"/>
                  <a:pt x="134017" y="123777"/>
                  <a:pt x="133234" y="124695"/>
                </a:cubicBezTo>
                <a:cubicBezTo>
                  <a:pt x="133758" y="125437"/>
                  <a:pt x="134647" y="125994"/>
                  <a:pt x="134832" y="126920"/>
                </a:cubicBezTo>
                <a:cubicBezTo>
                  <a:pt x="135166" y="128092"/>
                  <a:pt x="133748" y="128255"/>
                  <a:pt x="133058" y="128774"/>
                </a:cubicBezTo>
                <a:cubicBezTo>
                  <a:pt x="133280" y="129410"/>
                  <a:pt x="133503" y="130035"/>
                  <a:pt x="133734" y="130655"/>
                </a:cubicBezTo>
                <a:cubicBezTo>
                  <a:pt x="134166" y="130076"/>
                  <a:pt x="134569" y="129473"/>
                  <a:pt x="134968" y="128853"/>
                </a:cubicBezTo>
                <a:cubicBezTo>
                  <a:pt x="136033" y="128956"/>
                  <a:pt x="137085" y="129154"/>
                  <a:pt x="138139" y="129363"/>
                </a:cubicBezTo>
                <a:cubicBezTo>
                  <a:pt x="139704" y="128692"/>
                  <a:pt x="141448" y="128640"/>
                  <a:pt x="143047" y="128056"/>
                </a:cubicBezTo>
                <a:cubicBezTo>
                  <a:pt x="143974" y="127453"/>
                  <a:pt x="144488" y="126268"/>
                  <a:pt x="145572" y="125910"/>
                </a:cubicBezTo>
                <a:cubicBezTo>
                  <a:pt x="146930" y="125961"/>
                  <a:pt x="148284" y="125877"/>
                  <a:pt x="149605" y="125516"/>
                </a:cubicBezTo>
                <a:cubicBezTo>
                  <a:pt x="148960" y="127193"/>
                  <a:pt x="147001" y="126521"/>
                  <a:pt x="145656" y="126929"/>
                </a:cubicBezTo>
                <a:cubicBezTo>
                  <a:pt x="145234" y="127350"/>
                  <a:pt x="144882" y="127828"/>
                  <a:pt x="144534" y="128291"/>
                </a:cubicBezTo>
                <a:cubicBezTo>
                  <a:pt x="145868" y="128370"/>
                  <a:pt x="147254" y="128375"/>
                  <a:pt x="148450" y="127679"/>
                </a:cubicBezTo>
                <a:cubicBezTo>
                  <a:pt x="148649" y="127786"/>
                  <a:pt x="149048" y="128003"/>
                  <a:pt x="149247" y="128114"/>
                </a:cubicBezTo>
                <a:cubicBezTo>
                  <a:pt x="150002" y="127090"/>
                  <a:pt x="151236" y="126799"/>
                  <a:pt x="152347" y="126329"/>
                </a:cubicBezTo>
                <a:cubicBezTo>
                  <a:pt x="152760" y="126742"/>
                  <a:pt x="153236" y="127090"/>
                  <a:pt x="153738" y="127376"/>
                </a:cubicBezTo>
                <a:cubicBezTo>
                  <a:pt x="153730" y="127061"/>
                  <a:pt x="153293" y="126370"/>
                  <a:pt x="153826" y="126273"/>
                </a:cubicBezTo>
                <a:cubicBezTo>
                  <a:pt x="154163" y="126232"/>
                  <a:pt x="154372" y="126014"/>
                  <a:pt x="154448" y="125624"/>
                </a:cubicBezTo>
                <a:cubicBezTo>
                  <a:pt x="155195" y="125841"/>
                  <a:pt x="155755" y="126324"/>
                  <a:pt x="156274" y="126860"/>
                </a:cubicBezTo>
                <a:lnTo>
                  <a:pt x="155894" y="126197"/>
                </a:lnTo>
                <a:cubicBezTo>
                  <a:pt x="157641" y="126064"/>
                  <a:pt x="159407" y="125711"/>
                  <a:pt x="161155" y="126091"/>
                </a:cubicBezTo>
                <a:cubicBezTo>
                  <a:pt x="160056" y="127088"/>
                  <a:pt x="158461" y="126477"/>
                  <a:pt x="157136" y="126735"/>
                </a:cubicBezTo>
                <a:cubicBezTo>
                  <a:pt x="158780" y="126985"/>
                  <a:pt x="160584" y="126545"/>
                  <a:pt x="162052" y="127529"/>
                </a:cubicBezTo>
                <a:cubicBezTo>
                  <a:pt x="161718" y="127631"/>
                  <a:pt x="161060" y="127835"/>
                  <a:pt x="160731" y="127936"/>
                </a:cubicBezTo>
                <a:cubicBezTo>
                  <a:pt x="161196" y="128260"/>
                  <a:pt x="161658" y="128580"/>
                  <a:pt x="162122" y="128890"/>
                </a:cubicBezTo>
                <a:cubicBezTo>
                  <a:pt x="161946" y="129024"/>
                  <a:pt x="161595" y="129290"/>
                  <a:pt x="161418" y="129423"/>
                </a:cubicBezTo>
                <a:cubicBezTo>
                  <a:pt x="161631" y="129660"/>
                  <a:pt x="162054" y="130133"/>
                  <a:pt x="162266" y="130369"/>
                </a:cubicBezTo>
                <a:cubicBezTo>
                  <a:pt x="160625" y="130605"/>
                  <a:pt x="159231" y="129415"/>
                  <a:pt x="157603" y="129386"/>
                </a:cubicBezTo>
                <a:cubicBezTo>
                  <a:pt x="159063" y="130196"/>
                  <a:pt x="161158" y="130133"/>
                  <a:pt x="161951" y="131847"/>
                </a:cubicBezTo>
                <a:cubicBezTo>
                  <a:pt x="160701" y="132014"/>
                  <a:pt x="159676" y="131309"/>
                  <a:pt x="158633" y="130768"/>
                </a:cubicBezTo>
                <a:cubicBezTo>
                  <a:pt x="159606" y="131727"/>
                  <a:pt x="161196" y="132209"/>
                  <a:pt x="161497" y="133692"/>
                </a:cubicBezTo>
                <a:cubicBezTo>
                  <a:pt x="159611" y="133103"/>
                  <a:pt x="158295" y="131578"/>
                  <a:pt x="156858" y="130333"/>
                </a:cubicBezTo>
                <a:cubicBezTo>
                  <a:pt x="156687" y="130703"/>
                  <a:pt x="156551" y="131075"/>
                  <a:pt x="156459" y="131445"/>
                </a:cubicBezTo>
                <a:lnTo>
                  <a:pt x="156644" y="131649"/>
                </a:lnTo>
                <a:cubicBezTo>
                  <a:pt x="157576" y="132575"/>
                  <a:pt x="158386" y="133799"/>
                  <a:pt x="158201" y="135171"/>
                </a:cubicBezTo>
                <a:cubicBezTo>
                  <a:pt x="156459" y="133929"/>
                  <a:pt x="156073" y="131560"/>
                  <a:pt x="155073" y="129752"/>
                </a:cubicBezTo>
                <a:cubicBezTo>
                  <a:pt x="155078" y="129980"/>
                  <a:pt x="155097" y="130434"/>
                  <a:pt x="155100" y="130660"/>
                </a:cubicBezTo>
                <a:cubicBezTo>
                  <a:pt x="154896" y="130660"/>
                  <a:pt x="154489" y="130665"/>
                  <a:pt x="154285" y="130665"/>
                </a:cubicBezTo>
                <a:lnTo>
                  <a:pt x="154247" y="129603"/>
                </a:lnTo>
                <a:cubicBezTo>
                  <a:pt x="153905" y="130280"/>
                  <a:pt x="153923" y="130975"/>
                  <a:pt x="154299" y="131698"/>
                </a:cubicBezTo>
                <a:cubicBezTo>
                  <a:pt x="153834" y="131986"/>
                  <a:pt x="153362" y="132258"/>
                  <a:pt x="152894" y="132519"/>
                </a:cubicBezTo>
                <a:cubicBezTo>
                  <a:pt x="153464" y="132274"/>
                  <a:pt x="154024" y="132282"/>
                  <a:pt x="154571" y="132546"/>
                </a:cubicBezTo>
                <a:cubicBezTo>
                  <a:pt x="154612" y="133408"/>
                  <a:pt x="154663" y="134266"/>
                  <a:pt x="154720" y="135114"/>
                </a:cubicBezTo>
                <a:cubicBezTo>
                  <a:pt x="153209" y="135008"/>
                  <a:pt x="151717" y="134758"/>
                  <a:pt x="150214" y="134554"/>
                </a:cubicBezTo>
                <a:cubicBezTo>
                  <a:pt x="151725" y="135407"/>
                  <a:pt x="153821" y="135018"/>
                  <a:pt x="154960" y="136445"/>
                </a:cubicBezTo>
                <a:cubicBezTo>
                  <a:pt x="153941" y="136459"/>
                  <a:pt x="152925" y="136367"/>
                  <a:pt x="151910" y="136329"/>
                </a:cubicBezTo>
                <a:cubicBezTo>
                  <a:pt x="152954" y="136802"/>
                  <a:pt x="154168" y="137079"/>
                  <a:pt x="154770" y="138150"/>
                </a:cubicBezTo>
                <a:cubicBezTo>
                  <a:pt x="154381" y="138141"/>
                  <a:pt x="153598" y="138123"/>
                  <a:pt x="153204" y="138117"/>
                </a:cubicBezTo>
                <a:cubicBezTo>
                  <a:pt x="153690" y="138599"/>
                  <a:pt x="154163" y="139082"/>
                  <a:pt x="154590" y="139604"/>
                </a:cubicBezTo>
                <a:cubicBezTo>
                  <a:pt x="153965" y="139414"/>
                  <a:pt x="152717" y="139034"/>
                  <a:pt x="152096" y="138849"/>
                </a:cubicBezTo>
                <a:cubicBezTo>
                  <a:pt x="152680" y="139610"/>
                  <a:pt x="153259" y="140341"/>
                  <a:pt x="153473" y="141278"/>
                </a:cubicBezTo>
                <a:cubicBezTo>
                  <a:pt x="152699" y="140930"/>
                  <a:pt x="151962" y="140504"/>
                  <a:pt x="151280" y="139985"/>
                </a:cubicBezTo>
                <a:cubicBezTo>
                  <a:pt x="151693" y="140610"/>
                  <a:pt x="152060" y="141268"/>
                  <a:pt x="152383" y="141931"/>
                </a:cubicBezTo>
                <a:cubicBezTo>
                  <a:pt x="150720" y="141602"/>
                  <a:pt x="150052" y="139901"/>
                  <a:pt x="148930" y="138830"/>
                </a:cubicBezTo>
                <a:lnTo>
                  <a:pt x="148633" y="138477"/>
                </a:lnTo>
                <a:lnTo>
                  <a:pt x="148304" y="138486"/>
                </a:lnTo>
                <a:cubicBezTo>
                  <a:pt x="148008" y="137573"/>
                  <a:pt x="147511" y="136733"/>
                  <a:pt x="146692" y="136187"/>
                </a:cubicBezTo>
                <a:cubicBezTo>
                  <a:pt x="147141" y="136790"/>
                  <a:pt x="147706" y="137358"/>
                  <a:pt x="147902" y="138092"/>
                </a:cubicBezTo>
                <a:cubicBezTo>
                  <a:pt x="146552" y="137977"/>
                  <a:pt x="147736" y="139046"/>
                  <a:pt x="147533" y="139745"/>
                </a:cubicBezTo>
                <a:lnTo>
                  <a:pt x="147736" y="139347"/>
                </a:lnTo>
                <a:cubicBezTo>
                  <a:pt x="148268" y="140627"/>
                  <a:pt x="148787" y="141929"/>
                  <a:pt x="148877" y="143315"/>
                </a:cubicBezTo>
                <a:cubicBezTo>
                  <a:pt x="147862" y="142573"/>
                  <a:pt x="147390" y="141081"/>
                  <a:pt x="147436" y="139940"/>
                </a:cubicBezTo>
                <a:lnTo>
                  <a:pt x="147158" y="139843"/>
                </a:lnTo>
                <a:cubicBezTo>
                  <a:pt x="146996" y="139611"/>
                  <a:pt x="146677" y="139152"/>
                  <a:pt x="146514" y="138921"/>
                </a:cubicBezTo>
                <a:cubicBezTo>
                  <a:pt x="146658" y="140219"/>
                  <a:pt x="147158" y="141424"/>
                  <a:pt x="147436" y="142679"/>
                </a:cubicBezTo>
                <a:lnTo>
                  <a:pt x="146903" y="143111"/>
                </a:lnTo>
                <a:cubicBezTo>
                  <a:pt x="146175" y="141809"/>
                  <a:pt x="146254" y="140247"/>
                  <a:pt x="145740" y="138852"/>
                </a:cubicBezTo>
                <a:cubicBezTo>
                  <a:pt x="145341" y="137980"/>
                  <a:pt x="145656" y="137045"/>
                  <a:pt x="145781" y="136137"/>
                </a:cubicBezTo>
                <a:cubicBezTo>
                  <a:pt x="145442" y="135724"/>
                  <a:pt x="145113" y="135298"/>
                  <a:pt x="144770" y="134868"/>
                </a:cubicBezTo>
                <a:cubicBezTo>
                  <a:pt x="146053" y="137096"/>
                  <a:pt x="145044" y="139800"/>
                  <a:pt x="145327" y="142241"/>
                </a:cubicBezTo>
                <a:cubicBezTo>
                  <a:pt x="144093" y="141194"/>
                  <a:pt x="142816" y="140156"/>
                  <a:pt x="141337" y="139464"/>
                </a:cubicBezTo>
                <a:cubicBezTo>
                  <a:pt x="142463" y="140809"/>
                  <a:pt x="144414" y="141443"/>
                  <a:pt x="144808" y="143339"/>
                </a:cubicBezTo>
                <a:cubicBezTo>
                  <a:pt x="143682" y="142736"/>
                  <a:pt x="142750" y="141847"/>
                  <a:pt x="141707" y="141114"/>
                </a:cubicBezTo>
                <a:cubicBezTo>
                  <a:pt x="141661" y="141090"/>
                  <a:pt x="141573" y="141040"/>
                  <a:pt x="141527" y="141016"/>
                </a:cubicBezTo>
                <a:lnTo>
                  <a:pt x="141707" y="141114"/>
                </a:lnTo>
                <a:cubicBezTo>
                  <a:pt x="142625" y="142301"/>
                  <a:pt x="143982" y="143380"/>
                  <a:pt x="144071" y="144989"/>
                </a:cubicBezTo>
                <a:cubicBezTo>
                  <a:pt x="142615" y="144339"/>
                  <a:pt x="142055" y="142746"/>
                  <a:pt x="140929" y="141722"/>
                </a:cubicBezTo>
                <a:cubicBezTo>
                  <a:pt x="141625" y="143181"/>
                  <a:pt x="142862" y="144369"/>
                  <a:pt x="143131" y="146018"/>
                </a:cubicBezTo>
                <a:cubicBezTo>
                  <a:pt x="142653" y="146342"/>
                  <a:pt x="142223" y="146704"/>
                  <a:pt x="141832" y="147111"/>
                </a:cubicBezTo>
                <a:cubicBezTo>
                  <a:pt x="141258" y="146296"/>
                  <a:pt x="140710" y="145462"/>
                  <a:pt x="140289" y="144554"/>
                </a:cubicBezTo>
                <a:cubicBezTo>
                  <a:pt x="141257" y="143459"/>
                  <a:pt x="142101" y="145578"/>
                  <a:pt x="141944" y="146342"/>
                </a:cubicBezTo>
                <a:cubicBezTo>
                  <a:pt x="142110" y="146087"/>
                  <a:pt x="142272" y="145814"/>
                  <a:pt x="142439" y="145535"/>
                </a:cubicBezTo>
                <a:cubicBezTo>
                  <a:pt x="141865" y="144872"/>
                  <a:pt x="141438" y="144070"/>
                  <a:pt x="140808" y="143445"/>
                </a:cubicBezTo>
                <a:cubicBezTo>
                  <a:pt x="140696" y="143130"/>
                  <a:pt x="140470" y="142500"/>
                  <a:pt x="140354" y="142184"/>
                </a:cubicBezTo>
                <a:cubicBezTo>
                  <a:pt x="140395" y="142494"/>
                  <a:pt x="140470" y="143125"/>
                  <a:pt x="140511" y="143435"/>
                </a:cubicBezTo>
                <a:cubicBezTo>
                  <a:pt x="140080" y="143459"/>
                  <a:pt x="139650" y="143473"/>
                  <a:pt x="139223" y="143481"/>
                </a:cubicBezTo>
                <a:cubicBezTo>
                  <a:pt x="139125" y="143342"/>
                  <a:pt x="138922" y="143060"/>
                  <a:pt x="138824" y="142916"/>
                </a:cubicBezTo>
                <a:lnTo>
                  <a:pt x="138615" y="143065"/>
                </a:lnTo>
                <a:cubicBezTo>
                  <a:pt x="138416" y="143157"/>
                  <a:pt x="138017" y="143342"/>
                  <a:pt x="137818" y="143435"/>
                </a:cubicBezTo>
                <a:cubicBezTo>
                  <a:pt x="137308" y="142560"/>
                  <a:pt x="137688" y="141516"/>
                  <a:pt x="137601" y="140548"/>
                </a:cubicBezTo>
                <a:lnTo>
                  <a:pt x="137402" y="140576"/>
                </a:lnTo>
                <a:cubicBezTo>
                  <a:pt x="137393" y="141294"/>
                  <a:pt x="137541" y="142035"/>
                  <a:pt x="137212" y="142685"/>
                </a:cubicBezTo>
                <a:cubicBezTo>
                  <a:pt x="136758" y="142611"/>
                  <a:pt x="136451" y="142299"/>
                  <a:pt x="136307" y="141763"/>
                </a:cubicBezTo>
                <a:cubicBezTo>
                  <a:pt x="136424" y="142236"/>
                  <a:pt x="136655" y="143176"/>
                  <a:pt x="136772" y="143649"/>
                </a:cubicBezTo>
                <a:lnTo>
                  <a:pt x="136100" y="143329"/>
                </a:lnTo>
                <a:cubicBezTo>
                  <a:pt x="135882" y="144291"/>
                  <a:pt x="135646" y="145227"/>
                  <a:pt x="135369" y="146150"/>
                </a:cubicBezTo>
                <a:cubicBezTo>
                  <a:pt x="135086" y="146145"/>
                  <a:pt x="134521" y="146137"/>
                  <a:pt x="134238" y="146126"/>
                </a:cubicBezTo>
                <a:cubicBezTo>
                  <a:pt x="134798" y="145047"/>
                  <a:pt x="135285" y="143884"/>
                  <a:pt x="135322" y="142637"/>
                </a:cubicBezTo>
                <a:cubicBezTo>
                  <a:pt x="134873" y="143462"/>
                  <a:pt x="134757" y="144523"/>
                  <a:pt x="133950" y="145093"/>
                </a:cubicBezTo>
                <a:cubicBezTo>
                  <a:pt x="133440" y="144454"/>
                  <a:pt x="133010" y="143754"/>
                  <a:pt x="132583" y="143044"/>
                </a:cubicBezTo>
                <a:cubicBezTo>
                  <a:pt x="132857" y="142650"/>
                  <a:pt x="133121" y="142243"/>
                  <a:pt x="133380" y="141811"/>
                </a:cubicBezTo>
                <a:cubicBezTo>
                  <a:pt x="132934" y="141996"/>
                  <a:pt x="132504" y="142177"/>
                  <a:pt x="132072" y="142354"/>
                </a:cubicBezTo>
                <a:cubicBezTo>
                  <a:pt x="131684" y="141691"/>
                  <a:pt x="131293" y="141001"/>
                  <a:pt x="130836" y="140370"/>
                </a:cubicBezTo>
                <a:cubicBezTo>
                  <a:pt x="131290" y="141186"/>
                  <a:pt x="131454" y="143031"/>
                  <a:pt x="132735" y="142426"/>
                </a:cubicBezTo>
                <a:cubicBezTo>
                  <a:pt x="131509" y="143279"/>
                  <a:pt x="133280" y="144538"/>
                  <a:pt x="132833" y="145664"/>
                </a:cubicBezTo>
                <a:cubicBezTo>
                  <a:pt x="132244" y="145928"/>
                  <a:pt x="131619" y="146090"/>
                  <a:pt x="131007" y="146262"/>
                </a:cubicBezTo>
                <a:lnTo>
                  <a:pt x="131192" y="146911"/>
                </a:lnTo>
                <a:lnTo>
                  <a:pt x="130668" y="146484"/>
                </a:lnTo>
                <a:cubicBezTo>
                  <a:pt x="130844" y="146740"/>
                  <a:pt x="131007" y="146998"/>
                  <a:pt x="131154" y="147253"/>
                </a:cubicBezTo>
                <a:cubicBezTo>
                  <a:pt x="130978" y="147370"/>
                  <a:pt x="130621" y="147591"/>
                  <a:pt x="130440" y="147707"/>
                </a:cubicBezTo>
                <a:cubicBezTo>
                  <a:pt x="132307" y="147680"/>
                  <a:pt x="134190" y="147713"/>
                  <a:pt x="136038" y="147985"/>
                </a:cubicBezTo>
                <a:cubicBezTo>
                  <a:pt x="135079" y="149422"/>
                  <a:pt x="133095" y="148268"/>
                  <a:pt x="131696" y="148453"/>
                </a:cubicBezTo>
                <a:cubicBezTo>
                  <a:pt x="133193" y="148809"/>
                  <a:pt x="135144" y="148602"/>
                  <a:pt x="136044" y="150130"/>
                </a:cubicBezTo>
                <a:cubicBezTo>
                  <a:pt x="134676" y="150125"/>
                  <a:pt x="133410" y="149611"/>
                  <a:pt x="132095" y="149323"/>
                </a:cubicBezTo>
                <a:cubicBezTo>
                  <a:pt x="133296" y="150087"/>
                  <a:pt x="134769" y="150495"/>
                  <a:pt x="135622" y="151709"/>
                </a:cubicBezTo>
                <a:cubicBezTo>
                  <a:pt x="134380" y="151750"/>
                  <a:pt x="133318" y="151065"/>
                  <a:pt x="132201" y="150639"/>
                </a:cubicBezTo>
                <a:cubicBezTo>
                  <a:pt x="133090" y="151422"/>
                  <a:pt x="134435" y="151886"/>
                  <a:pt x="134620" y="153215"/>
                </a:cubicBezTo>
                <a:cubicBezTo>
                  <a:pt x="133479" y="152862"/>
                  <a:pt x="132585" y="152066"/>
                  <a:pt x="131682" y="151319"/>
                </a:cubicBezTo>
                <a:cubicBezTo>
                  <a:pt x="132196" y="152093"/>
                  <a:pt x="132725" y="152849"/>
                  <a:pt x="133193" y="153637"/>
                </a:cubicBezTo>
                <a:cubicBezTo>
                  <a:pt x="132285" y="153669"/>
                  <a:pt x="131399" y="153846"/>
                  <a:pt x="130538" y="154109"/>
                </a:cubicBezTo>
                <a:cubicBezTo>
                  <a:pt x="128828" y="153378"/>
                  <a:pt x="126909" y="153229"/>
                  <a:pt x="125148" y="152598"/>
                </a:cubicBezTo>
                <a:cubicBezTo>
                  <a:pt x="127284" y="153808"/>
                  <a:pt x="130029" y="153947"/>
                  <a:pt x="131855" y="155672"/>
                </a:cubicBezTo>
                <a:cubicBezTo>
                  <a:pt x="130164" y="155718"/>
                  <a:pt x="128670" y="154879"/>
                  <a:pt x="127072" y="154476"/>
                </a:cubicBezTo>
                <a:cubicBezTo>
                  <a:pt x="128740" y="155375"/>
                  <a:pt x="130950" y="155843"/>
                  <a:pt x="131850" y="157688"/>
                </a:cubicBezTo>
                <a:cubicBezTo>
                  <a:pt x="130567" y="157628"/>
                  <a:pt x="129542" y="156845"/>
                  <a:pt x="128485" y="156215"/>
                </a:cubicBezTo>
                <a:cubicBezTo>
                  <a:pt x="129469" y="157411"/>
                  <a:pt x="131295" y="158032"/>
                  <a:pt x="131512" y="159718"/>
                </a:cubicBezTo>
                <a:cubicBezTo>
                  <a:pt x="129343" y="158810"/>
                  <a:pt x="127906" y="156799"/>
                  <a:pt x="126113" y="155334"/>
                </a:cubicBezTo>
                <a:cubicBezTo>
                  <a:pt x="126822" y="156576"/>
                  <a:pt x="127892" y="157541"/>
                  <a:pt x="128800" y="158615"/>
                </a:cubicBezTo>
                <a:cubicBezTo>
                  <a:pt x="129594" y="159542"/>
                  <a:pt x="130692" y="160433"/>
                  <a:pt x="130594" y="161776"/>
                </a:cubicBezTo>
                <a:cubicBezTo>
                  <a:pt x="129069" y="160863"/>
                  <a:pt x="128156" y="159319"/>
                  <a:pt x="127039" y="157993"/>
                </a:cubicBezTo>
                <a:cubicBezTo>
                  <a:pt x="127267" y="159703"/>
                  <a:pt x="129056" y="160681"/>
                  <a:pt x="129102" y="162406"/>
                </a:cubicBezTo>
                <a:cubicBezTo>
                  <a:pt x="127567" y="161548"/>
                  <a:pt x="127248" y="159653"/>
                  <a:pt x="126167" y="158379"/>
                </a:cubicBezTo>
                <a:cubicBezTo>
                  <a:pt x="126455" y="159723"/>
                  <a:pt x="127048" y="160982"/>
                  <a:pt x="127303" y="162327"/>
                </a:cubicBezTo>
                <a:cubicBezTo>
                  <a:pt x="127401" y="162749"/>
                  <a:pt x="127219" y="162999"/>
                  <a:pt x="126765" y="163074"/>
                </a:cubicBezTo>
                <a:cubicBezTo>
                  <a:pt x="126070" y="161226"/>
                  <a:pt x="125657" y="159278"/>
                  <a:pt x="124912" y="157438"/>
                </a:cubicBezTo>
                <a:cubicBezTo>
                  <a:pt x="124852" y="159528"/>
                  <a:pt x="125885" y="161474"/>
                  <a:pt x="125727" y="163574"/>
                </a:cubicBezTo>
                <a:cubicBezTo>
                  <a:pt x="125092" y="163441"/>
                  <a:pt x="124841" y="162800"/>
                  <a:pt x="124814" y="162212"/>
                </a:cubicBezTo>
                <a:cubicBezTo>
                  <a:pt x="124564" y="160215"/>
                  <a:pt x="124124" y="158245"/>
                  <a:pt x="124012" y="156225"/>
                </a:cubicBezTo>
                <a:cubicBezTo>
                  <a:pt x="123988" y="157764"/>
                  <a:pt x="123928" y="159298"/>
                  <a:pt x="124004" y="160828"/>
                </a:cubicBezTo>
                <a:cubicBezTo>
                  <a:pt x="123920" y="161450"/>
                  <a:pt x="124523" y="163071"/>
                  <a:pt x="123262" y="162649"/>
                </a:cubicBezTo>
                <a:cubicBezTo>
                  <a:pt x="123044" y="159567"/>
                  <a:pt x="123781" y="156369"/>
                  <a:pt x="122664" y="153380"/>
                </a:cubicBezTo>
                <a:cubicBezTo>
                  <a:pt x="122762" y="154094"/>
                  <a:pt x="122988" y="155461"/>
                  <a:pt x="121890" y="155040"/>
                </a:cubicBezTo>
                <a:lnTo>
                  <a:pt x="121653" y="154937"/>
                </a:lnTo>
                <a:cubicBezTo>
                  <a:pt x="121694" y="155100"/>
                  <a:pt x="121773" y="155429"/>
                  <a:pt x="121816" y="155590"/>
                </a:cubicBezTo>
                <a:cubicBezTo>
                  <a:pt x="121088" y="156086"/>
                  <a:pt x="120797" y="156934"/>
                  <a:pt x="120620" y="157745"/>
                </a:cubicBezTo>
                <a:cubicBezTo>
                  <a:pt x="121273" y="157068"/>
                  <a:pt x="121371" y="156021"/>
                  <a:pt x="122205" y="155478"/>
                </a:cubicBezTo>
                <a:cubicBezTo>
                  <a:pt x="121852" y="157332"/>
                  <a:pt x="121598" y="159199"/>
                  <a:pt x="121208" y="161036"/>
                </a:cubicBezTo>
                <a:cubicBezTo>
                  <a:pt x="121360" y="161142"/>
                  <a:pt x="121667" y="161351"/>
                  <a:pt x="121819" y="161452"/>
                </a:cubicBezTo>
                <a:cubicBezTo>
                  <a:pt x="121686" y="159672"/>
                  <a:pt x="122189" y="157935"/>
                  <a:pt x="122390" y="156172"/>
                </a:cubicBezTo>
                <a:cubicBezTo>
                  <a:pt x="122534" y="155949"/>
                  <a:pt x="122830" y="155504"/>
                  <a:pt x="122979" y="155283"/>
                </a:cubicBezTo>
                <a:cubicBezTo>
                  <a:pt x="123049" y="157674"/>
                  <a:pt x="123072" y="160191"/>
                  <a:pt x="121982" y="162384"/>
                </a:cubicBezTo>
                <a:cubicBezTo>
                  <a:pt x="121189" y="162060"/>
                  <a:pt x="120416" y="161683"/>
                  <a:pt x="119623" y="161354"/>
                </a:cubicBezTo>
                <a:cubicBezTo>
                  <a:pt x="120406" y="162156"/>
                  <a:pt x="121566" y="162689"/>
                  <a:pt x="121751" y="163912"/>
                </a:cubicBezTo>
                <a:cubicBezTo>
                  <a:pt x="121292" y="163681"/>
                  <a:pt x="120379" y="163222"/>
                  <a:pt x="119925" y="162990"/>
                </a:cubicBezTo>
                <a:cubicBezTo>
                  <a:pt x="120147" y="163439"/>
                  <a:pt x="120588" y="164338"/>
                  <a:pt x="120810" y="164784"/>
                </a:cubicBezTo>
                <a:cubicBezTo>
                  <a:pt x="119990" y="164650"/>
                  <a:pt x="119327" y="164172"/>
                  <a:pt x="118726" y="163640"/>
                </a:cubicBezTo>
                <a:cubicBezTo>
                  <a:pt x="119277" y="164460"/>
                  <a:pt x="119709" y="165363"/>
                  <a:pt x="119959" y="166314"/>
                </a:cubicBezTo>
                <a:cubicBezTo>
                  <a:pt x="118309" y="165947"/>
                  <a:pt x="118087" y="163881"/>
                  <a:pt x="116761" y="163018"/>
                </a:cubicBezTo>
                <a:cubicBezTo>
                  <a:pt x="117456" y="164556"/>
                  <a:pt x="118606" y="165909"/>
                  <a:pt x="118809" y="167638"/>
                </a:cubicBezTo>
                <a:cubicBezTo>
                  <a:pt x="117331" y="166776"/>
                  <a:pt x="116946" y="164945"/>
                  <a:pt x="116070" y="163573"/>
                </a:cubicBezTo>
                <a:cubicBezTo>
                  <a:pt x="116158" y="164046"/>
                  <a:pt x="116331" y="164986"/>
                  <a:pt x="116418" y="165454"/>
                </a:cubicBezTo>
                <a:cubicBezTo>
                  <a:pt x="116127" y="165303"/>
                  <a:pt x="115546" y="165007"/>
                  <a:pt x="115244" y="164851"/>
                </a:cubicBezTo>
                <a:cubicBezTo>
                  <a:pt x="115296" y="165233"/>
                  <a:pt x="115342" y="165625"/>
                  <a:pt x="115510" y="165889"/>
                </a:cubicBezTo>
                <a:cubicBezTo>
                  <a:pt x="115608" y="166732"/>
                  <a:pt x="116307" y="168229"/>
                  <a:pt x="115208" y="168614"/>
                </a:cubicBezTo>
                <a:cubicBezTo>
                  <a:pt x="114749" y="167062"/>
                  <a:pt x="114143" y="165310"/>
                  <a:pt x="114665" y="163706"/>
                </a:cubicBezTo>
                <a:cubicBezTo>
                  <a:pt x="115073" y="163814"/>
                  <a:pt x="115166" y="164285"/>
                  <a:pt x="115234" y="164789"/>
                </a:cubicBezTo>
                <a:cubicBezTo>
                  <a:pt x="115469" y="163723"/>
                  <a:pt x="115063" y="162711"/>
                  <a:pt x="114729" y="161712"/>
                </a:cubicBezTo>
                <a:cubicBezTo>
                  <a:pt x="114789" y="162147"/>
                  <a:pt x="114900" y="163014"/>
                  <a:pt x="114957" y="163446"/>
                </a:cubicBezTo>
                <a:cubicBezTo>
                  <a:pt x="114688" y="163372"/>
                  <a:pt x="114150" y="163215"/>
                  <a:pt x="113881" y="163136"/>
                </a:cubicBezTo>
                <a:lnTo>
                  <a:pt x="113848" y="162111"/>
                </a:lnTo>
                <a:cubicBezTo>
                  <a:pt x="113802" y="162649"/>
                  <a:pt x="113756" y="163155"/>
                  <a:pt x="113710" y="163622"/>
                </a:cubicBezTo>
                <a:lnTo>
                  <a:pt x="113473" y="163831"/>
                </a:lnTo>
                <a:cubicBezTo>
                  <a:pt x="112676" y="165193"/>
                  <a:pt x="113297" y="167285"/>
                  <a:pt x="111767" y="168142"/>
                </a:cubicBezTo>
                <a:cubicBezTo>
                  <a:pt x="111275" y="166199"/>
                  <a:pt x="112930" y="164573"/>
                  <a:pt x="112563" y="162630"/>
                </a:cubicBezTo>
                <a:cubicBezTo>
                  <a:pt x="111738" y="164117"/>
                  <a:pt x="112053" y="166310"/>
                  <a:pt x="110636" y="167359"/>
                </a:cubicBezTo>
                <a:cubicBezTo>
                  <a:pt x="110581" y="166506"/>
                  <a:pt x="110881" y="165478"/>
                  <a:pt x="110025" y="164907"/>
                </a:cubicBezTo>
                <a:cubicBezTo>
                  <a:pt x="110016" y="165385"/>
                  <a:pt x="109992" y="166339"/>
                  <a:pt x="109983" y="166812"/>
                </a:cubicBezTo>
                <a:cubicBezTo>
                  <a:pt x="108556" y="166065"/>
                  <a:pt x="108185" y="164342"/>
                  <a:pt x="107350" y="163067"/>
                </a:cubicBezTo>
                <a:cubicBezTo>
                  <a:pt x="106540" y="164815"/>
                  <a:pt x="107369" y="166608"/>
                  <a:pt x="107374" y="168397"/>
                </a:cubicBezTo>
                <a:cubicBezTo>
                  <a:pt x="107157" y="168054"/>
                  <a:pt x="106717" y="167364"/>
                  <a:pt x="106499" y="167020"/>
                </a:cubicBezTo>
                <a:lnTo>
                  <a:pt x="106382" y="166992"/>
                </a:lnTo>
                <a:cubicBezTo>
                  <a:pt x="106358" y="167706"/>
                  <a:pt x="106312" y="168411"/>
                  <a:pt x="106244" y="169101"/>
                </a:cubicBezTo>
                <a:cubicBezTo>
                  <a:pt x="104803" y="167826"/>
                  <a:pt x="105608" y="165625"/>
                  <a:pt x="105057" y="163956"/>
                </a:cubicBezTo>
                <a:cubicBezTo>
                  <a:pt x="104894" y="165383"/>
                  <a:pt x="104954" y="166821"/>
                  <a:pt x="104890" y="168244"/>
                </a:cubicBezTo>
                <a:cubicBezTo>
                  <a:pt x="104899" y="168847"/>
                  <a:pt x="104589" y="169217"/>
                  <a:pt x="103958" y="169353"/>
                </a:cubicBezTo>
                <a:cubicBezTo>
                  <a:pt x="103605" y="167833"/>
                  <a:pt x="104334" y="166363"/>
                  <a:pt x="104219" y="164844"/>
                </a:cubicBezTo>
                <a:cubicBezTo>
                  <a:pt x="103528" y="166271"/>
                  <a:pt x="104274" y="168700"/>
                  <a:pt x="102430" y="169339"/>
                </a:cubicBezTo>
                <a:cubicBezTo>
                  <a:pt x="102754" y="166766"/>
                  <a:pt x="103705" y="164325"/>
                  <a:pt x="104256" y="161789"/>
                </a:cubicBezTo>
                <a:cubicBezTo>
                  <a:pt x="104178" y="162017"/>
                  <a:pt x="104015" y="162466"/>
                  <a:pt x="103936" y="162689"/>
                </a:cubicBezTo>
                <a:cubicBezTo>
                  <a:pt x="103172" y="164458"/>
                  <a:pt x="102379" y="166221"/>
                  <a:pt x="101803" y="168056"/>
                </a:cubicBezTo>
                <a:cubicBezTo>
                  <a:pt x="101599" y="168181"/>
                  <a:pt x="101192" y="168431"/>
                  <a:pt x="100988" y="168556"/>
                </a:cubicBezTo>
                <a:cubicBezTo>
                  <a:pt x="101067" y="166920"/>
                  <a:pt x="101906" y="165502"/>
                  <a:pt x="102458" y="164001"/>
                </a:cubicBezTo>
                <a:cubicBezTo>
                  <a:pt x="101507" y="165238"/>
                  <a:pt x="101096" y="166860"/>
                  <a:pt x="99797" y="167816"/>
                </a:cubicBezTo>
                <a:cubicBezTo>
                  <a:pt x="99547" y="165981"/>
                  <a:pt x="101091" y="164772"/>
                  <a:pt x="101892" y="163321"/>
                </a:cubicBezTo>
                <a:cubicBezTo>
                  <a:pt x="101531" y="163136"/>
                  <a:pt x="101188" y="162918"/>
                  <a:pt x="100854" y="162672"/>
                </a:cubicBezTo>
                <a:lnTo>
                  <a:pt x="101444" y="163590"/>
                </a:lnTo>
                <a:lnTo>
                  <a:pt x="100118" y="163473"/>
                </a:lnTo>
                <a:cubicBezTo>
                  <a:pt x="100424" y="163631"/>
                  <a:pt x="100729" y="163780"/>
                  <a:pt x="101036" y="163922"/>
                </a:cubicBezTo>
                <a:cubicBezTo>
                  <a:pt x="100837" y="164279"/>
                  <a:pt x="100438" y="164993"/>
                  <a:pt x="100239" y="165354"/>
                </a:cubicBezTo>
                <a:cubicBezTo>
                  <a:pt x="99734" y="165623"/>
                  <a:pt x="99228" y="165887"/>
                  <a:pt x="98728" y="166137"/>
                </a:cubicBezTo>
                <a:cubicBezTo>
                  <a:pt x="98742" y="165123"/>
                  <a:pt x="98612" y="164061"/>
                  <a:pt x="97788" y="163338"/>
                </a:cubicBezTo>
                <a:cubicBezTo>
                  <a:pt x="97978" y="164428"/>
                  <a:pt x="98233" y="165488"/>
                  <a:pt x="98344" y="166578"/>
                </a:cubicBezTo>
                <a:cubicBezTo>
                  <a:pt x="97075" y="165831"/>
                  <a:pt x="97195" y="164181"/>
                  <a:pt x="96857" y="162920"/>
                </a:cubicBezTo>
                <a:cubicBezTo>
                  <a:pt x="96566" y="162716"/>
                  <a:pt x="96273" y="162507"/>
                  <a:pt x="95977" y="162290"/>
                </a:cubicBezTo>
                <a:cubicBezTo>
                  <a:pt x="95466" y="164213"/>
                  <a:pt x="95556" y="166211"/>
                  <a:pt x="95624" y="168171"/>
                </a:cubicBezTo>
                <a:lnTo>
                  <a:pt x="95072" y="167739"/>
                </a:lnTo>
                <a:cubicBezTo>
                  <a:pt x="94558" y="166098"/>
                  <a:pt x="95021" y="164272"/>
                  <a:pt x="94956" y="162553"/>
                </a:cubicBezTo>
                <a:cubicBezTo>
                  <a:pt x="94247" y="164450"/>
                  <a:pt x="94980" y="166901"/>
                  <a:pt x="93431" y="168412"/>
                </a:cubicBezTo>
                <a:cubicBezTo>
                  <a:pt x="93162" y="166428"/>
                  <a:pt x="93812" y="164518"/>
                  <a:pt x="94140" y="162586"/>
                </a:cubicBezTo>
                <a:cubicBezTo>
                  <a:pt x="94048" y="162831"/>
                  <a:pt x="93866" y="163323"/>
                  <a:pt x="93779" y="163569"/>
                </a:cubicBezTo>
                <a:cubicBezTo>
                  <a:pt x="93334" y="163466"/>
                  <a:pt x="92880" y="163449"/>
                  <a:pt x="92431" y="163393"/>
                </a:cubicBezTo>
                <a:cubicBezTo>
                  <a:pt x="92564" y="162600"/>
                  <a:pt x="92504" y="161827"/>
                  <a:pt x="92045" y="161102"/>
                </a:cubicBezTo>
                <a:lnTo>
                  <a:pt x="92314" y="162483"/>
                </a:lnTo>
                <a:lnTo>
                  <a:pt x="91730" y="161752"/>
                </a:lnTo>
                <a:cubicBezTo>
                  <a:pt x="91823" y="162303"/>
                  <a:pt x="92431" y="162874"/>
                  <a:pt x="92013" y="163396"/>
                </a:cubicBezTo>
                <a:cubicBezTo>
                  <a:pt x="91007" y="164476"/>
                  <a:pt x="90543" y="166201"/>
                  <a:pt x="88972" y="166584"/>
                </a:cubicBezTo>
                <a:cubicBezTo>
                  <a:pt x="89121" y="165570"/>
                  <a:pt x="89806" y="164791"/>
                  <a:pt x="90339" y="163948"/>
                </a:cubicBezTo>
                <a:cubicBezTo>
                  <a:pt x="89779" y="164342"/>
                  <a:pt x="89260" y="164801"/>
                  <a:pt x="88730" y="165209"/>
                </a:cubicBezTo>
                <a:cubicBezTo>
                  <a:pt x="88415" y="164996"/>
                  <a:pt x="88105" y="164774"/>
                  <a:pt x="87798" y="164537"/>
                </a:cubicBezTo>
                <a:lnTo>
                  <a:pt x="88513" y="164162"/>
                </a:lnTo>
                <a:cubicBezTo>
                  <a:pt x="88331" y="164037"/>
                  <a:pt x="87970" y="163792"/>
                  <a:pt x="87790" y="163667"/>
                </a:cubicBezTo>
                <a:cubicBezTo>
                  <a:pt x="87790" y="164441"/>
                  <a:pt x="87809" y="165205"/>
                  <a:pt x="87785" y="165956"/>
                </a:cubicBezTo>
                <a:cubicBezTo>
                  <a:pt x="86747" y="164556"/>
                  <a:pt x="86491" y="162790"/>
                  <a:pt x="85983" y="161159"/>
                </a:cubicBezTo>
                <a:cubicBezTo>
                  <a:pt x="85830" y="162661"/>
                  <a:pt x="85988" y="164157"/>
                  <a:pt x="86219" y="165635"/>
                </a:cubicBezTo>
                <a:cubicBezTo>
                  <a:pt x="84341" y="164820"/>
                  <a:pt x="85681" y="162238"/>
                  <a:pt x="85116" y="160667"/>
                </a:cubicBezTo>
                <a:cubicBezTo>
                  <a:pt x="84874" y="162396"/>
                  <a:pt x="85292" y="164352"/>
                  <a:pt x="84189" y="165844"/>
                </a:cubicBezTo>
                <a:cubicBezTo>
                  <a:pt x="83425" y="163425"/>
                  <a:pt x="84986" y="160863"/>
                  <a:pt x="83735" y="158526"/>
                </a:cubicBezTo>
                <a:cubicBezTo>
                  <a:pt x="83661" y="158725"/>
                  <a:pt x="83512" y="159132"/>
                  <a:pt x="83439" y="159333"/>
                </a:cubicBezTo>
                <a:cubicBezTo>
                  <a:pt x="83305" y="159814"/>
                  <a:pt x="83188" y="160292"/>
                  <a:pt x="83077" y="160760"/>
                </a:cubicBezTo>
                <a:cubicBezTo>
                  <a:pt x="83216" y="160570"/>
                  <a:pt x="83490" y="160186"/>
                  <a:pt x="83624" y="159991"/>
                </a:cubicBezTo>
                <a:cubicBezTo>
                  <a:pt x="83744" y="159972"/>
                  <a:pt x="83990" y="159939"/>
                  <a:pt x="84110" y="159925"/>
                </a:cubicBezTo>
                <a:cubicBezTo>
                  <a:pt x="83819" y="161673"/>
                  <a:pt x="84012" y="163741"/>
                  <a:pt x="82762" y="165144"/>
                </a:cubicBezTo>
                <a:cubicBezTo>
                  <a:pt x="82724" y="164333"/>
                  <a:pt x="82697" y="163513"/>
                  <a:pt x="82675" y="162687"/>
                </a:cubicBezTo>
                <a:cubicBezTo>
                  <a:pt x="82150" y="163290"/>
                  <a:pt x="81919" y="163994"/>
                  <a:pt x="81984" y="164804"/>
                </a:cubicBezTo>
                <a:cubicBezTo>
                  <a:pt x="80403" y="163998"/>
                  <a:pt x="79329" y="162562"/>
                  <a:pt x="78041" y="161388"/>
                </a:cubicBezTo>
                <a:cubicBezTo>
                  <a:pt x="78620" y="163084"/>
                  <a:pt x="80984" y="163932"/>
                  <a:pt x="80552" y="165908"/>
                </a:cubicBezTo>
                <a:cubicBezTo>
                  <a:pt x="79791" y="165139"/>
                  <a:pt x="79147" y="164258"/>
                  <a:pt x="78378" y="163489"/>
                </a:cubicBezTo>
                <a:cubicBezTo>
                  <a:pt x="78813" y="164489"/>
                  <a:pt x="79384" y="165426"/>
                  <a:pt x="79755" y="166451"/>
                </a:cubicBezTo>
                <a:cubicBezTo>
                  <a:pt x="78073" y="166228"/>
                  <a:pt x="77962" y="164152"/>
                  <a:pt x="77076" y="163021"/>
                </a:cubicBezTo>
                <a:cubicBezTo>
                  <a:pt x="77415" y="164717"/>
                  <a:pt x="78517" y="166214"/>
                  <a:pt x="78378" y="167999"/>
                </a:cubicBezTo>
                <a:cubicBezTo>
                  <a:pt x="77321" y="167222"/>
                  <a:pt x="77182" y="165853"/>
                  <a:pt x="76625" y="164746"/>
                </a:cubicBezTo>
                <a:cubicBezTo>
                  <a:pt x="76834" y="166048"/>
                  <a:pt x="77139" y="167369"/>
                  <a:pt x="76889" y="168681"/>
                </a:cubicBezTo>
                <a:cubicBezTo>
                  <a:pt x="75485" y="167485"/>
                  <a:pt x="76300" y="165401"/>
                  <a:pt x="75498" y="163903"/>
                </a:cubicBezTo>
                <a:cubicBezTo>
                  <a:pt x="75224" y="165651"/>
                  <a:pt x="75531" y="167439"/>
                  <a:pt x="75137" y="169164"/>
                </a:cubicBezTo>
                <a:cubicBezTo>
                  <a:pt x="73821" y="167718"/>
                  <a:pt x="74827" y="165632"/>
                  <a:pt x="74590" y="163900"/>
                </a:cubicBezTo>
                <a:cubicBezTo>
                  <a:pt x="74141" y="165452"/>
                  <a:pt x="74076" y="167210"/>
                  <a:pt x="72913" y="168441"/>
                </a:cubicBezTo>
                <a:cubicBezTo>
                  <a:pt x="72672" y="166740"/>
                  <a:pt x="73497" y="165202"/>
                  <a:pt x="73799" y="163566"/>
                </a:cubicBezTo>
                <a:cubicBezTo>
                  <a:pt x="72910" y="164789"/>
                  <a:pt x="72747" y="166476"/>
                  <a:pt x="71495" y="167417"/>
                </a:cubicBezTo>
                <a:cubicBezTo>
                  <a:pt x="71471" y="166180"/>
                  <a:pt x="72014" y="165058"/>
                  <a:pt x="72389" y="163903"/>
                </a:cubicBezTo>
                <a:cubicBezTo>
                  <a:pt x="71661" y="164784"/>
                  <a:pt x="71166" y="165887"/>
                  <a:pt x="70122" y="166452"/>
                </a:cubicBezTo>
                <a:cubicBezTo>
                  <a:pt x="70128" y="164923"/>
                  <a:pt x="71305" y="163884"/>
                  <a:pt x="72000" y="162637"/>
                </a:cubicBezTo>
                <a:cubicBezTo>
                  <a:pt x="71152" y="163431"/>
                  <a:pt x="70424" y="164344"/>
                  <a:pt x="69554" y="165103"/>
                </a:cubicBezTo>
                <a:cubicBezTo>
                  <a:pt x="68312" y="163499"/>
                  <a:pt x="67543" y="161585"/>
                  <a:pt x="66198" y="160051"/>
                </a:cubicBezTo>
                <a:lnTo>
                  <a:pt x="65864" y="160282"/>
                </a:lnTo>
                <a:lnTo>
                  <a:pt x="65614" y="160491"/>
                </a:lnTo>
                <a:cubicBezTo>
                  <a:pt x="65326" y="162757"/>
                  <a:pt x="67125" y="164635"/>
                  <a:pt x="67138" y="166888"/>
                </a:cubicBezTo>
                <a:cubicBezTo>
                  <a:pt x="65326" y="166336"/>
                  <a:pt x="65836" y="163811"/>
                  <a:pt x="65192" y="162368"/>
                </a:cubicBezTo>
                <a:lnTo>
                  <a:pt x="65021" y="162156"/>
                </a:lnTo>
                <a:cubicBezTo>
                  <a:pt x="64937" y="161920"/>
                  <a:pt x="64771" y="161442"/>
                  <a:pt x="64687" y="161202"/>
                </a:cubicBezTo>
                <a:cubicBezTo>
                  <a:pt x="64168" y="162547"/>
                  <a:pt x="64127" y="163996"/>
                  <a:pt x="64186" y="165411"/>
                </a:cubicBezTo>
                <a:cubicBezTo>
                  <a:pt x="64056" y="166221"/>
                  <a:pt x="64557" y="167612"/>
                  <a:pt x="63352" y="167775"/>
                </a:cubicBezTo>
                <a:cubicBezTo>
                  <a:pt x="62996" y="165759"/>
                  <a:pt x="63667" y="163734"/>
                  <a:pt x="63347" y="161712"/>
                </a:cubicBezTo>
                <a:cubicBezTo>
                  <a:pt x="63189" y="163876"/>
                  <a:pt x="63575" y="166500"/>
                  <a:pt x="61828" y="168131"/>
                </a:cubicBezTo>
                <a:cubicBezTo>
                  <a:pt x="61841" y="167539"/>
                  <a:pt x="61869" y="166351"/>
                  <a:pt x="61882" y="165759"/>
                </a:cubicBezTo>
                <a:cubicBezTo>
                  <a:pt x="61730" y="165832"/>
                  <a:pt x="61418" y="165986"/>
                  <a:pt x="61260" y="166065"/>
                </a:cubicBezTo>
                <a:cubicBezTo>
                  <a:pt x="61252" y="166913"/>
                  <a:pt x="60625" y="167395"/>
                  <a:pt x="60046" y="167864"/>
                </a:cubicBezTo>
                <a:cubicBezTo>
                  <a:pt x="60162" y="166345"/>
                  <a:pt x="60793" y="164953"/>
                  <a:pt x="61380" y="163568"/>
                </a:cubicBezTo>
                <a:cubicBezTo>
                  <a:pt x="61672" y="164345"/>
                  <a:pt x="61840" y="165157"/>
                  <a:pt x="62136" y="165921"/>
                </a:cubicBezTo>
                <a:cubicBezTo>
                  <a:pt x="62256" y="164698"/>
                  <a:pt x="62470" y="163456"/>
                  <a:pt x="62497" y="162214"/>
                </a:cubicBezTo>
                <a:cubicBezTo>
                  <a:pt x="62413" y="162641"/>
                  <a:pt x="62247" y="163502"/>
                  <a:pt x="62163" y="163929"/>
                </a:cubicBezTo>
                <a:cubicBezTo>
                  <a:pt x="61946" y="163660"/>
                  <a:pt x="61728" y="163386"/>
                  <a:pt x="61511" y="163100"/>
                </a:cubicBezTo>
                <a:cubicBezTo>
                  <a:pt x="60514" y="164333"/>
                  <a:pt x="60144" y="166122"/>
                  <a:pt x="58595" y="166821"/>
                </a:cubicBezTo>
                <a:cubicBezTo>
                  <a:pt x="58818" y="165620"/>
                  <a:pt x="59462" y="164563"/>
                  <a:pt x="60157" y="163573"/>
                </a:cubicBezTo>
                <a:cubicBezTo>
                  <a:pt x="60690" y="162826"/>
                  <a:pt x="61326" y="162173"/>
                  <a:pt x="61923" y="161469"/>
                </a:cubicBezTo>
                <a:cubicBezTo>
                  <a:pt x="61543" y="161460"/>
                  <a:pt x="60959" y="161849"/>
                  <a:pt x="60747" y="161344"/>
                </a:cubicBezTo>
                <a:cubicBezTo>
                  <a:pt x="60390" y="160825"/>
                  <a:pt x="60005" y="160116"/>
                  <a:pt x="59486" y="161154"/>
                </a:cubicBezTo>
                <a:cubicBezTo>
                  <a:pt x="59198" y="160904"/>
                  <a:pt x="58915" y="160643"/>
                  <a:pt x="58627" y="160376"/>
                </a:cubicBezTo>
                <a:cubicBezTo>
                  <a:pt x="59016" y="160205"/>
                  <a:pt x="59796" y="159857"/>
                  <a:pt x="60185" y="159680"/>
                </a:cubicBezTo>
                <a:cubicBezTo>
                  <a:pt x="60277" y="158762"/>
                  <a:pt x="60041" y="157873"/>
                  <a:pt x="59517" y="157099"/>
                </a:cubicBezTo>
                <a:cubicBezTo>
                  <a:pt x="59544" y="157673"/>
                  <a:pt x="59655" y="158221"/>
                  <a:pt x="59856" y="158735"/>
                </a:cubicBezTo>
                <a:cubicBezTo>
                  <a:pt x="59897" y="158952"/>
                  <a:pt x="59986" y="159384"/>
                  <a:pt x="60027" y="159597"/>
                </a:cubicBezTo>
                <a:cubicBezTo>
                  <a:pt x="58442" y="160064"/>
                  <a:pt x="57154" y="161178"/>
                  <a:pt x="55581" y="161687"/>
                </a:cubicBezTo>
                <a:cubicBezTo>
                  <a:pt x="54835" y="160292"/>
                  <a:pt x="55044" y="158706"/>
                  <a:pt x="55165" y="157191"/>
                </a:cubicBezTo>
                <a:lnTo>
                  <a:pt x="54929" y="157238"/>
                </a:lnTo>
                <a:cubicBezTo>
                  <a:pt x="54780" y="158646"/>
                  <a:pt x="55092" y="160556"/>
                  <a:pt x="53630" y="161352"/>
                </a:cubicBezTo>
                <a:cubicBezTo>
                  <a:pt x="53617" y="160241"/>
                  <a:pt x="53815" y="159141"/>
                  <a:pt x="53894" y="158020"/>
                </a:cubicBezTo>
                <a:cubicBezTo>
                  <a:pt x="53370" y="159151"/>
                  <a:pt x="53226" y="160486"/>
                  <a:pt x="52220" y="161330"/>
                </a:cubicBezTo>
                <a:cubicBezTo>
                  <a:pt x="51984" y="159670"/>
                  <a:pt x="52957" y="158216"/>
                  <a:pt x="53315" y="156640"/>
                </a:cubicBezTo>
                <a:cubicBezTo>
                  <a:pt x="52513" y="158156"/>
                  <a:pt x="52040" y="159949"/>
                  <a:pt x="50576" y="160982"/>
                </a:cubicBezTo>
                <a:cubicBezTo>
                  <a:pt x="50706" y="159931"/>
                  <a:pt x="51146" y="158961"/>
                  <a:pt x="51521" y="157969"/>
                </a:cubicBezTo>
                <a:cubicBezTo>
                  <a:pt x="50660" y="158947"/>
                  <a:pt x="49926" y="160102"/>
                  <a:pt x="48708" y="160657"/>
                </a:cubicBezTo>
                <a:cubicBezTo>
                  <a:pt x="48907" y="158803"/>
                  <a:pt x="50627" y="157760"/>
                  <a:pt x="51535" y="156268"/>
                </a:cubicBezTo>
                <a:cubicBezTo>
                  <a:pt x="50209" y="157496"/>
                  <a:pt x="49018" y="158988"/>
                  <a:pt x="47211" y="159518"/>
                </a:cubicBezTo>
                <a:cubicBezTo>
                  <a:pt x="47299" y="157697"/>
                  <a:pt x="49510" y="157548"/>
                  <a:pt x="50339" y="156181"/>
                </a:cubicBezTo>
                <a:cubicBezTo>
                  <a:pt x="49013" y="156806"/>
                  <a:pt x="47763" y="157664"/>
                  <a:pt x="46260" y="157775"/>
                </a:cubicBezTo>
                <a:cubicBezTo>
                  <a:pt x="47021" y="156289"/>
                  <a:pt x="48959" y="156218"/>
                  <a:pt x="50233" y="155319"/>
                </a:cubicBezTo>
                <a:cubicBezTo>
                  <a:pt x="48635" y="155374"/>
                  <a:pt x="47216" y="156270"/>
                  <a:pt x="45613" y="156283"/>
                </a:cubicBezTo>
                <a:cubicBezTo>
                  <a:pt x="46762" y="154517"/>
                  <a:pt x="49246" y="155004"/>
                  <a:pt x="50980" y="154198"/>
                </a:cubicBezTo>
                <a:cubicBezTo>
                  <a:pt x="50581" y="154027"/>
                  <a:pt x="50183" y="153837"/>
                  <a:pt x="49798" y="153625"/>
                </a:cubicBezTo>
                <a:cubicBezTo>
                  <a:pt x="48719" y="153380"/>
                  <a:pt x="46860" y="154010"/>
                  <a:pt x="46349" y="152818"/>
                </a:cubicBezTo>
                <a:cubicBezTo>
                  <a:pt x="47633" y="152725"/>
                  <a:pt x="48923" y="152864"/>
                  <a:pt x="50206" y="152734"/>
                </a:cubicBezTo>
                <a:cubicBezTo>
                  <a:pt x="49018" y="152410"/>
                  <a:pt x="47281" y="153304"/>
                  <a:pt x="46673" y="151774"/>
                </a:cubicBezTo>
                <a:cubicBezTo>
                  <a:pt x="47489" y="151826"/>
                  <a:pt x="48309" y="151886"/>
                  <a:pt x="49125" y="151983"/>
                </a:cubicBezTo>
                <a:cubicBezTo>
                  <a:pt x="48434" y="151788"/>
                  <a:pt x="47809" y="151423"/>
                  <a:pt x="47304" y="150908"/>
                </a:cubicBezTo>
                <a:cubicBezTo>
                  <a:pt x="48717" y="150157"/>
                  <a:pt x="50135" y="151264"/>
                  <a:pt x="51562" y="151459"/>
                </a:cubicBezTo>
                <a:cubicBezTo>
                  <a:pt x="50247" y="150913"/>
                  <a:pt x="48851" y="150570"/>
                  <a:pt x="47576" y="149921"/>
                </a:cubicBezTo>
                <a:cubicBezTo>
                  <a:pt x="45764" y="148633"/>
                  <a:pt x="43178" y="150181"/>
                  <a:pt x="42709" y="152163"/>
                </a:cubicBezTo>
                <a:cubicBezTo>
                  <a:pt x="42510" y="152201"/>
                  <a:pt x="42103" y="152280"/>
                  <a:pt x="41899" y="152321"/>
                </a:cubicBezTo>
                <a:cubicBezTo>
                  <a:pt x="42163" y="151380"/>
                  <a:pt x="42312" y="150296"/>
                  <a:pt x="43103" y="149614"/>
                </a:cubicBezTo>
                <a:cubicBezTo>
                  <a:pt x="43807" y="148989"/>
                  <a:pt x="44794" y="148965"/>
                  <a:pt x="45666" y="148734"/>
                </a:cubicBezTo>
                <a:cubicBezTo>
                  <a:pt x="46240" y="146973"/>
                  <a:pt x="45981" y="145044"/>
                  <a:pt x="46291" y="143214"/>
                </a:cubicBezTo>
                <a:lnTo>
                  <a:pt x="45921" y="144559"/>
                </a:lnTo>
                <a:cubicBezTo>
                  <a:pt x="45652" y="144118"/>
                  <a:pt x="45378" y="143673"/>
                  <a:pt x="45082" y="143229"/>
                </a:cubicBezTo>
                <a:lnTo>
                  <a:pt x="45606" y="144327"/>
                </a:lnTo>
                <a:cubicBezTo>
                  <a:pt x="45231" y="144355"/>
                  <a:pt x="44475" y="144415"/>
                  <a:pt x="44100" y="144444"/>
                </a:cubicBezTo>
                <a:lnTo>
                  <a:pt x="44424" y="143132"/>
                </a:lnTo>
                <a:cubicBezTo>
                  <a:pt x="43859" y="143646"/>
                  <a:pt x="44266" y="145059"/>
                  <a:pt x="43283" y="144985"/>
                </a:cubicBezTo>
                <a:cubicBezTo>
                  <a:pt x="44169" y="146111"/>
                  <a:pt x="42389" y="145885"/>
                  <a:pt x="41859" y="146260"/>
                </a:cubicBezTo>
                <a:cubicBezTo>
                  <a:pt x="41924" y="145542"/>
                  <a:pt x="42346" y="144898"/>
                  <a:pt x="42688" y="144257"/>
                </a:cubicBezTo>
                <a:cubicBezTo>
                  <a:pt x="42193" y="144716"/>
                  <a:pt x="41674" y="145323"/>
                  <a:pt x="40927" y="144966"/>
                </a:cubicBezTo>
                <a:cubicBezTo>
                  <a:pt x="40547" y="144100"/>
                  <a:pt x="40384" y="143159"/>
                  <a:pt x="40069" y="142255"/>
                </a:cubicBezTo>
                <a:cubicBezTo>
                  <a:pt x="39990" y="143348"/>
                  <a:pt x="40037" y="144437"/>
                  <a:pt x="39838" y="145503"/>
                </a:cubicBezTo>
                <a:cubicBezTo>
                  <a:pt x="38452" y="144918"/>
                  <a:pt x="39468" y="142926"/>
                  <a:pt x="39273" y="141739"/>
                </a:cubicBezTo>
                <a:cubicBezTo>
                  <a:pt x="39560" y="141684"/>
                  <a:pt x="40139" y="141576"/>
                  <a:pt x="40427" y="141521"/>
                </a:cubicBezTo>
                <a:cubicBezTo>
                  <a:pt x="40052" y="141549"/>
                  <a:pt x="39297" y="141605"/>
                  <a:pt x="38921" y="141633"/>
                </a:cubicBezTo>
                <a:cubicBezTo>
                  <a:pt x="39019" y="140668"/>
                  <a:pt x="39074" y="139676"/>
                  <a:pt x="39389" y="138736"/>
                </a:cubicBezTo>
                <a:cubicBezTo>
                  <a:pt x="39207" y="138815"/>
                  <a:pt x="38846" y="138972"/>
                  <a:pt x="38666" y="139051"/>
                </a:cubicBezTo>
                <a:cubicBezTo>
                  <a:pt x="38532" y="138926"/>
                  <a:pt x="38258" y="138671"/>
                  <a:pt x="38120" y="138546"/>
                </a:cubicBezTo>
                <a:cubicBezTo>
                  <a:pt x="38212" y="139065"/>
                  <a:pt x="38380" y="139546"/>
                  <a:pt x="38611" y="139992"/>
                </a:cubicBezTo>
                <a:cubicBezTo>
                  <a:pt x="39014" y="141451"/>
                  <a:pt x="38793" y="143079"/>
                  <a:pt x="38639" y="144579"/>
                </a:cubicBezTo>
                <a:cubicBezTo>
                  <a:pt x="38699" y="145177"/>
                  <a:pt x="37481" y="146210"/>
                  <a:pt x="37549" y="145001"/>
                </a:cubicBezTo>
                <a:cubicBezTo>
                  <a:pt x="37642" y="143712"/>
                  <a:pt x="37995" y="142446"/>
                  <a:pt x="37902" y="141136"/>
                </a:cubicBezTo>
                <a:cubicBezTo>
                  <a:pt x="37549" y="141280"/>
                  <a:pt x="37198" y="141391"/>
                  <a:pt x="36845" y="141511"/>
                </a:cubicBezTo>
                <a:cubicBezTo>
                  <a:pt x="36780" y="143199"/>
                  <a:pt x="35622" y="144723"/>
                  <a:pt x="34556" y="145970"/>
                </a:cubicBezTo>
                <a:cubicBezTo>
                  <a:pt x="34214" y="143829"/>
                  <a:pt x="36030" y="142253"/>
                  <a:pt x="36600" y="140320"/>
                </a:cubicBezTo>
                <a:cubicBezTo>
                  <a:pt x="35349" y="141951"/>
                  <a:pt x="34673" y="144136"/>
                  <a:pt x="32711" y="145117"/>
                </a:cubicBezTo>
                <a:cubicBezTo>
                  <a:pt x="32860" y="143625"/>
                  <a:pt x="33981" y="142582"/>
                  <a:pt x="34746" y="141381"/>
                </a:cubicBezTo>
                <a:cubicBezTo>
                  <a:pt x="33662" y="142253"/>
                  <a:pt x="32708" y="143308"/>
                  <a:pt x="31409" y="143865"/>
                </a:cubicBezTo>
                <a:cubicBezTo>
                  <a:pt x="31396" y="142484"/>
                  <a:pt x="32722" y="141849"/>
                  <a:pt x="33564" y="140982"/>
                </a:cubicBezTo>
                <a:cubicBezTo>
                  <a:pt x="33996" y="140661"/>
                  <a:pt x="34426" y="140329"/>
                  <a:pt x="34839" y="139968"/>
                </a:cubicBezTo>
                <a:cubicBezTo>
                  <a:pt x="33304" y="140723"/>
                  <a:pt x="32062" y="141979"/>
                  <a:pt x="30426" y="142525"/>
                </a:cubicBezTo>
                <a:cubicBezTo>
                  <a:pt x="30638" y="141857"/>
                  <a:pt x="30904" y="141191"/>
                  <a:pt x="31140" y="140514"/>
                </a:cubicBezTo>
                <a:cubicBezTo>
                  <a:pt x="30849" y="140742"/>
                  <a:pt x="30265" y="141191"/>
                  <a:pt x="29972" y="141413"/>
                </a:cubicBezTo>
                <a:cubicBezTo>
                  <a:pt x="29539" y="139921"/>
                  <a:pt x="29823" y="138388"/>
                  <a:pt x="30047" y="136877"/>
                </a:cubicBezTo>
                <a:cubicBezTo>
                  <a:pt x="29845" y="137525"/>
                  <a:pt x="29292" y="137734"/>
                  <a:pt x="28934" y="136903"/>
                </a:cubicBezTo>
                <a:cubicBezTo>
                  <a:pt x="28165" y="138446"/>
                  <a:pt x="27920" y="140531"/>
                  <a:pt x="26241" y="141384"/>
                </a:cubicBezTo>
                <a:cubicBezTo>
                  <a:pt x="26282" y="141018"/>
                  <a:pt x="26366" y="140295"/>
                  <a:pt x="26407" y="139928"/>
                </a:cubicBezTo>
                <a:cubicBezTo>
                  <a:pt x="26040" y="140091"/>
                  <a:pt x="25314" y="140410"/>
                  <a:pt x="24947" y="140572"/>
                </a:cubicBezTo>
                <a:cubicBezTo>
                  <a:pt x="25124" y="140132"/>
                  <a:pt x="25485" y="139251"/>
                  <a:pt x="25662" y="138811"/>
                </a:cubicBezTo>
                <a:cubicBezTo>
                  <a:pt x="25167" y="139034"/>
                  <a:pt x="24170" y="139479"/>
                  <a:pt x="23673" y="139700"/>
                </a:cubicBezTo>
                <a:cubicBezTo>
                  <a:pt x="23839" y="138385"/>
                  <a:pt x="24929" y="137597"/>
                  <a:pt x="25986" y="136966"/>
                </a:cubicBezTo>
                <a:cubicBezTo>
                  <a:pt x="25773" y="136860"/>
                  <a:pt x="25341" y="136646"/>
                  <a:pt x="25127" y="136540"/>
                </a:cubicBezTo>
                <a:lnTo>
                  <a:pt x="24432" y="136140"/>
                </a:lnTo>
                <a:lnTo>
                  <a:pt x="25698" y="136271"/>
                </a:lnTo>
                <a:cubicBezTo>
                  <a:pt x="25415" y="136151"/>
                  <a:pt x="24855" y="135909"/>
                  <a:pt x="24576" y="135784"/>
                </a:cubicBezTo>
                <a:cubicBezTo>
                  <a:pt x="24817" y="135436"/>
                  <a:pt x="25103" y="135116"/>
                  <a:pt x="25442" y="134825"/>
                </a:cubicBezTo>
                <a:cubicBezTo>
                  <a:pt x="24929" y="135029"/>
                  <a:pt x="24363" y="135080"/>
                  <a:pt x="23923" y="135428"/>
                </a:cubicBezTo>
                <a:cubicBezTo>
                  <a:pt x="23140" y="135553"/>
                  <a:pt x="22352" y="135632"/>
                  <a:pt x="21564" y="135673"/>
                </a:cubicBezTo>
                <a:cubicBezTo>
                  <a:pt x="21694" y="133903"/>
                  <a:pt x="24173" y="134504"/>
                  <a:pt x="25396" y="134241"/>
                </a:cubicBezTo>
                <a:lnTo>
                  <a:pt x="25410" y="134037"/>
                </a:lnTo>
                <a:cubicBezTo>
                  <a:pt x="24098" y="134088"/>
                  <a:pt x="22787" y="134268"/>
                  <a:pt x="21475" y="134134"/>
                </a:cubicBezTo>
                <a:cubicBezTo>
                  <a:pt x="22856" y="132507"/>
                  <a:pt x="25160" y="133764"/>
                  <a:pt x="26967" y="133292"/>
                </a:cubicBezTo>
                <a:cubicBezTo>
                  <a:pt x="25359" y="132981"/>
                  <a:pt x="23505" y="133389"/>
                  <a:pt x="22129" y="132313"/>
                </a:cubicBezTo>
                <a:cubicBezTo>
                  <a:pt x="22407" y="132221"/>
                  <a:pt x="22972" y="132039"/>
                  <a:pt x="23255" y="131947"/>
                </a:cubicBezTo>
                <a:cubicBezTo>
                  <a:pt x="23162" y="131743"/>
                  <a:pt x="22977" y="131325"/>
                  <a:pt x="22885" y="131121"/>
                </a:cubicBezTo>
                <a:cubicBezTo>
                  <a:pt x="23510" y="131088"/>
                  <a:pt x="24135" y="131037"/>
                  <a:pt x="24762" y="130982"/>
                </a:cubicBezTo>
                <a:cubicBezTo>
                  <a:pt x="24053" y="130754"/>
                  <a:pt x="23279" y="130583"/>
                  <a:pt x="22862" y="129884"/>
                </a:cubicBezTo>
                <a:cubicBezTo>
                  <a:pt x="20939" y="130186"/>
                  <a:pt x="18580" y="131270"/>
                  <a:pt x="18998" y="133620"/>
                </a:cubicBezTo>
                <a:cubicBezTo>
                  <a:pt x="18169" y="133264"/>
                  <a:pt x="18061" y="132229"/>
                  <a:pt x="18408" y="131488"/>
                </a:cubicBezTo>
                <a:cubicBezTo>
                  <a:pt x="19789" y="129884"/>
                  <a:pt x="22020" y="128781"/>
                  <a:pt x="24146" y="129416"/>
                </a:cubicBezTo>
                <a:cubicBezTo>
                  <a:pt x="26611" y="128068"/>
                  <a:pt x="29494" y="128397"/>
                  <a:pt x="32163" y="127822"/>
                </a:cubicBezTo>
                <a:cubicBezTo>
                  <a:pt x="32780" y="127672"/>
                  <a:pt x="33873" y="127914"/>
                  <a:pt x="33804" y="128711"/>
                </a:cubicBezTo>
                <a:cubicBezTo>
                  <a:pt x="33290" y="129392"/>
                  <a:pt x="32706" y="130013"/>
                  <a:pt x="32160" y="130653"/>
                </a:cubicBezTo>
                <a:cubicBezTo>
                  <a:pt x="33032" y="131354"/>
                  <a:pt x="33583" y="132313"/>
                  <a:pt x="34227" y="133194"/>
                </a:cubicBezTo>
                <a:cubicBezTo>
                  <a:pt x="35980" y="133579"/>
                  <a:pt x="37791" y="133686"/>
                  <a:pt x="39521" y="134191"/>
                </a:cubicBezTo>
                <a:cubicBezTo>
                  <a:pt x="40379" y="133441"/>
                  <a:pt x="39285" y="132843"/>
                  <a:pt x="38858" y="132235"/>
                </a:cubicBezTo>
                <a:cubicBezTo>
                  <a:pt x="38241" y="132892"/>
                  <a:pt x="37565" y="132605"/>
                  <a:pt x="36926" y="132169"/>
                </a:cubicBezTo>
                <a:cubicBezTo>
                  <a:pt x="36573" y="132276"/>
                  <a:pt x="36221" y="132373"/>
                  <a:pt x="35874" y="132457"/>
                </a:cubicBezTo>
                <a:cubicBezTo>
                  <a:pt x="35754" y="132291"/>
                  <a:pt x="35521" y="131952"/>
                  <a:pt x="35401" y="131781"/>
                </a:cubicBezTo>
                <a:cubicBezTo>
                  <a:pt x="34632" y="131748"/>
                  <a:pt x="33760" y="131739"/>
                  <a:pt x="33885" y="130710"/>
                </a:cubicBezTo>
                <a:cubicBezTo>
                  <a:pt x="35654" y="130909"/>
                  <a:pt x="37338" y="131596"/>
                  <a:pt x="39154" y="131512"/>
                </a:cubicBezTo>
                <a:cubicBezTo>
                  <a:pt x="39353" y="131099"/>
                  <a:pt x="39557" y="130677"/>
                  <a:pt x="39766" y="130251"/>
                </a:cubicBezTo>
                <a:cubicBezTo>
                  <a:pt x="38668" y="130191"/>
                  <a:pt x="36864" y="131224"/>
                  <a:pt x="36508" y="129569"/>
                </a:cubicBezTo>
                <a:cubicBezTo>
                  <a:pt x="37193" y="129574"/>
                  <a:pt x="37875" y="129583"/>
                  <a:pt x="38562" y="129596"/>
                </a:cubicBezTo>
                <a:cubicBezTo>
                  <a:pt x="37839" y="129463"/>
                  <a:pt x="37121" y="129308"/>
                  <a:pt x="36412" y="129115"/>
                </a:cubicBezTo>
                <a:cubicBezTo>
                  <a:pt x="36055" y="129476"/>
                  <a:pt x="35689" y="129816"/>
                  <a:pt x="35313" y="130131"/>
                </a:cubicBezTo>
                <a:cubicBezTo>
                  <a:pt x="34651" y="129620"/>
                  <a:pt x="34767" y="128685"/>
                  <a:pt x="34493" y="127957"/>
                </a:cubicBezTo>
                <a:lnTo>
                  <a:pt x="35874" y="128217"/>
                </a:lnTo>
                <a:cubicBezTo>
                  <a:pt x="34371" y="127647"/>
                  <a:pt x="32746" y="127671"/>
                  <a:pt x="31207" y="127234"/>
                </a:cubicBezTo>
                <a:cubicBezTo>
                  <a:pt x="30966" y="127373"/>
                  <a:pt x="30489" y="127655"/>
                  <a:pt x="30253" y="127799"/>
                </a:cubicBezTo>
                <a:cubicBezTo>
                  <a:pt x="29395" y="126895"/>
                  <a:pt x="28315" y="127383"/>
                  <a:pt x="27329" y="127720"/>
                </a:cubicBezTo>
                <a:cubicBezTo>
                  <a:pt x="27454" y="127400"/>
                  <a:pt x="27699" y="126770"/>
                  <a:pt x="27820" y="126451"/>
                </a:cubicBezTo>
                <a:cubicBezTo>
                  <a:pt x="26453" y="126549"/>
                  <a:pt x="25122" y="126864"/>
                  <a:pt x="23765" y="127011"/>
                </a:cubicBezTo>
                <a:cubicBezTo>
                  <a:pt x="24684" y="125755"/>
                  <a:pt x="26453" y="125560"/>
                  <a:pt x="27844" y="126028"/>
                </a:cubicBezTo>
                <a:cubicBezTo>
                  <a:pt x="28317" y="126066"/>
                  <a:pt x="28924" y="126585"/>
                  <a:pt x="29328" y="126083"/>
                </a:cubicBezTo>
                <a:cubicBezTo>
                  <a:pt x="29796" y="125411"/>
                  <a:pt x="30339" y="126143"/>
                  <a:pt x="30784" y="126403"/>
                </a:cubicBezTo>
                <a:cubicBezTo>
                  <a:pt x="34238" y="126365"/>
                  <a:pt x="37277" y="128234"/>
                  <a:pt x="40646" y="128669"/>
                </a:cubicBezTo>
                <a:cubicBezTo>
                  <a:pt x="42073" y="130760"/>
                  <a:pt x="44665" y="130718"/>
                  <a:pt x="46922" y="130556"/>
                </a:cubicBezTo>
                <a:cubicBezTo>
                  <a:pt x="47718" y="129999"/>
                  <a:pt x="48441" y="129257"/>
                  <a:pt x="48803" y="128330"/>
                </a:cubicBezTo>
                <a:cubicBezTo>
                  <a:pt x="48381" y="128729"/>
                  <a:pt x="48001" y="129165"/>
                  <a:pt x="47667" y="129629"/>
                </a:cubicBezTo>
                <a:cubicBezTo>
                  <a:pt x="46670" y="127631"/>
                  <a:pt x="47449" y="125281"/>
                  <a:pt x="46564" y="123215"/>
                </a:cubicBezTo>
                <a:cubicBezTo>
                  <a:pt x="46610" y="124935"/>
                  <a:pt x="46971" y="126672"/>
                  <a:pt x="46588" y="128368"/>
                </a:cubicBezTo>
                <a:cubicBezTo>
                  <a:pt x="46495" y="129175"/>
                  <a:pt x="45990" y="129828"/>
                  <a:pt x="45142" y="129828"/>
                </a:cubicBezTo>
                <a:cubicBezTo>
                  <a:pt x="45280" y="129605"/>
                  <a:pt x="45555" y="129159"/>
                  <a:pt x="45688" y="128933"/>
                </a:cubicBezTo>
                <a:cubicBezTo>
                  <a:pt x="45851" y="128140"/>
                  <a:pt x="46044" y="127357"/>
                  <a:pt x="46134" y="126533"/>
                </a:cubicBezTo>
                <a:cubicBezTo>
                  <a:pt x="45606" y="124860"/>
                  <a:pt x="45174" y="123155"/>
                  <a:pt x="44772" y="121440"/>
                </a:cubicBezTo>
                <a:cubicBezTo>
                  <a:pt x="44722" y="121975"/>
                  <a:pt x="44391" y="122134"/>
                  <a:pt x="43990" y="122213"/>
                </a:cubicBezTo>
                <a:cubicBezTo>
                  <a:pt x="44050" y="122216"/>
                  <a:pt x="44109" y="122218"/>
                  <a:pt x="44172" y="122228"/>
                </a:cubicBezTo>
                <a:cubicBezTo>
                  <a:pt x="43403" y="122826"/>
                  <a:pt x="43096" y="123511"/>
                  <a:pt x="43264" y="124286"/>
                </a:cubicBezTo>
                <a:cubicBezTo>
                  <a:pt x="43315" y="123647"/>
                  <a:pt x="43571" y="123182"/>
                  <a:pt x="44025" y="122891"/>
                </a:cubicBezTo>
                <a:cubicBezTo>
                  <a:pt x="44628" y="124926"/>
                  <a:pt x="43372" y="126854"/>
                  <a:pt x="42204" y="128402"/>
                </a:cubicBezTo>
                <a:cubicBezTo>
                  <a:pt x="42046" y="128096"/>
                  <a:pt x="41726" y="127489"/>
                  <a:pt x="41568" y="127183"/>
                </a:cubicBezTo>
                <a:lnTo>
                  <a:pt x="40710" y="127335"/>
                </a:lnTo>
                <a:cubicBezTo>
                  <a:pt x="41178" y="126422"/>
                  <a:pt x="41762" y="125550"/>
                  <a:pt x="42322" y="124674"/>
                </a:cubicBezTo>
                <a:cubicBezTo>
                  <a:pt x="41669" y="125310"/>
                  <a:pt x="41034" y="125958"/>
                  <a:pt x="40297" y="126482"/>
                </a:cubicBezTo>
                <a:cubicBezTo>
                  <a:pt x="40297" y="126172"/>
                  <a:pt x="40302" y="125545"/>
                  <a:pt x="40302" y="125231"/>
                </a:cubicBezTo>
                <a:cubicBezTo>
                  <a:pt x="39737" y="125259"/>
                  <a:pt x="39177" y="125272"/>
                  <a:pt x="38611" y="125278"/>
                </a:cubicBezTo>
                <a:cubicBezTo>
                  <a:pt x="38329" y="124424"/>
                  <a:pt x="38051" y="123590"/>
                  <a:pt x="37717" y="122742"/>
                </a:cubicBezTo>
                <a:cubicBezTo>
                  <a:pt x="37995" y="122672"/>
                  <a:pt x="38551" y="122530"/>
                  <a:pt x="38829" y="122454"/>
                </a:cubicBezTo>
                <a:cubicBezTo>
                  <a:pt x="38185" y="122125"/>
                  <a:pt x="37541" y="121759"/>
                  <a:pt x="37263" y="121041"/>
                </a:cubicBezTo>
                <a:cubicBezTo>
                  <a:pt x="37129" y="121106"/>
                  <a:pt x="36864" y="121240"/>
                  <a:pt x="36730" y="121305"/>
                </a:cubicBezTo>
                <a:cubicBezTo>
                  <a:pt x="36929" y="121699"/>
                  <a:pt x="37337" y="122487"/>
                  <a:pt x="37537" y="122881"/>
                </a:cubicBezTo>
                <a:cubicBezTo>
                  <a:pt x="36662" y="123234"/>
                  <a:pt x="35971" y="122636"/>
                  <a:pt x="35442" y="122014"/>
                </a:cubicBezTo>
                <a:cubicBezTo>
                  <a:pt x="35433" y="123544"/>
                  <a:pt x="36165" y="125541"/>
                  <a:pt x="34789" y="126658"/>
                </a:cubicBezTo>
                <a:cubicBezTo>
                  <a:pt x="34558" y="125055"/>
                  <a:pt x="34849" y="123321"/>
                  <a:pt x="34094" y="121810"/>
                </a:cubicBezTo>
                <a:cubicBezTo>
                  <a:pt x="34303" y="123405"/>
                  <a:pt x="35137" y="125471"/>
                  <a:pt x="33491" y="126588"/>
                </a:cubicBezTo>
                <a:cubicBezTo>
                  <a:pt x="33472" y="126227"/>
                  <a:pt x="33439" y="125509"/>
                  <a:pt x="33420" y="125147"/>
                </a:cubicBezTo>
                <a:cubicBezTo>
                  <a:pt x="33138" y="125370"/>
                  <a:pt x="32562" y="125810"/>
                  <a:pt x="32280" y="126033"/>
                </a:cubicBezTo>
                <a:cubicBezTo>
                  <a:pt x="32228" y="124484"/>
                  <a:pt x="33076" y="123155"/>
                  <a:pt x="33470" y="121704"/>
                </a:cubicBezTo>
                <a:cubicBezTo>
                  <a:pt x="32492" y="122826"/>
                  <a:pt x="32423" y="124878"/>
                  <a:pt x="30739" y="125212"/>
                </a:cubicBezTo>
                <a:cubicBezTo>
                  <a:pt x="30846" y="124856"/>
                  <a:pt x="31060" y="124150"/>
                  <a:pt x="31166" y="123794"/>
                </a:cubicBezTo>
                <a:cubicBezTo>
                  <a:pt x="30823" y="123886"/>
                  <a:pt x="30128" y="124068"/>
                  <a:pt x="29785" y="124155"/>
                </a:cubicBezTo>
                <a:cubicBezTo>
                  <a:pt x="29962" y="123775"/>
                  <a:pt x="30323" y="123020"/>
                  <a:pt x="30500" y="122639"/>
                </a:cubicBezTo>
                <a:cubicBezTo>
                  <a:pt x="29600" y="123441"/>
                  <a:pt x="29146" y="122389"/>
                  <a:pt x="28562" y="121987"/>
                </a:cubicBezTo>
                <a:cubicBezTo>
                  <a:pt x="28312" y="120818"/>
                  <a:pt x="28019" y="119655"/>
                  <a:pt x="27932" y="118451"/>
                </a:cubicBezTo>
                <a:cubicBezTo>
                  <a:pt x="27861" y="118279"/>
                  <a:pt x="27723" y="117937"/>
                  <a:pt x="27654" y="117765"/>
                </a:cubicBezTo>
                <a:cubicBezTo>
                  <a:pt x="27682" y="119508"/>
                  <a:pt x="28243" y="121236"/>
                  <a:pt x="27923" y="122975"/>
                </a:cubicBezTo>
                <a:cubicBezTo>
                  <a:pt x="27673" y="122665"/>
                  <a:pt x="27181" y="122048"/>
                  <a:pt x="26936" y="121742"/>
                </a:cubicBezTo>
                <a:cubicBezTo>
                  <a:pt x="26792" y="122470"/>
                  <a:pt x="26463" y="123090"/>
                  <a:pt x="25944" y="123595"/>
                </a:cubicBezTo>
                <a:cubicBezTo>
                  <a:pt x="25528" y="121932"/>
                  <a:pt x="25903" y="120226"/>
                  <a:pt x="25871" y="118535"/>
                </a:cubicBezTo>
                <a:cubicBezTo>
                  <a:pt x="25232" y="120320"/>
                  <a:pt x="25903" y="122869"/>
                  <a:pt x="24202" y="124082"/>
                </a:cubicBezTo>
                <a:cubicBezTo>
                  <a:pt x="24105" y="122340"/>
                  <a:pt x="24903" y="120750"/>
                  <a:pt x="25091" y="119043"/>
                </a:cubicBezTo>
                <a:lnTo>
                  <a:pt x="24850" y="119304"/>
                </a:lnTo>
                <a:lnTo>
                  <a:pt x="24706" y="119646"/>
                </a:lnTo>
                <a:cubicBezTo>
                  <a:pt x="24445" y="120263"/>
                  <a:pt x="23709" y="120171"/>
                  <a:pt x="23181" y="120285"/>
                </a:cubicBezTo>
                <a:cubicBezTo>
                  <a:pt x="23126" y="121666"/>
                  <a:pt x="21999" y="122704"/>
                  <a:pt x="20934" y="123414"/>
                </a:cubicBezTo>
                <a:cubicBezTo>
                  <a:pt x="21012" y="122538"/>
                  <a:pt x="21490" y="121731"/>
                  <a:pt x="21874" y="120938"/>
                </a:cubicBezTo>
                <a:cubicBezTo>
                  <a:pt x="21160" y="121527"/>
                  <a:pt x="20539" y="122473"/>
                  <a:pt x="19474" y="122316"/>
                </a:cubicBezTo>
                <a:cubicBezTo>
                  <a:pt x="19988" y="121125"/>
                  <a:pt x="21101" y="120411"/>
                  <a:pt x="21925" y="119456"/>
                </a:cubicBezTo>
                <a:cubicBezTo>
                  <a:pt x="20896" y="120040"/>
                  <a:pt x="20086" y="121014"/>
                  <a:pt x="18871" y="121231"/>
                </a:cubicBezTo>
                <a:cubicBezTo>
                  <a:pt x="19594" y="119228"/>
                  <a:pt x="21836" y="118641"/>
                  <a:pt x="23316" y="117347"/>
                </a:cubicBezTo>
                <a:cubicBezTo>
                  <a:pt x="21607" y="118122"/>
                  <a:pt x="20145" y="119730"/>
                  <a:pt x="18126" y="119521"/>
                </a:cubicBezTo>
                <a:cubicBezTo>
                  <a:pt x="18775" y="118994"/>
                  <a:pt x="19484" y="118567"/>
                  <a:pt x="20183" y="118089"/>
                </a:cubicBezTo>
                <a:cubicBezTo>
                  <a:pt x="19691" y="118089"/>
                  <a:pt x="18705" y="118081"/>
                  <a:pt x="18213" y="118081"/>
                </a:cubicBezTo>
                <a:cubicBezTo>
                  <a:pt x="18843" y="117520"/>
                  <a:pt x="19542" y="117029"/>
                  <a:pt x="20127" y="116404"/>
                </a:cubicBezTo>
                <a:cubicBezTo>
                  <a:pt x="19330" y="116404"/>
                  <a:pt x="18768" y="116969"/>
                  <a:pt x="18151" y="117371"/>
                </a:cubicBezTo>
                <a:cubicBezTo>
                  <a:pt x="18179" y="115934"/>
                  <a:pt x="18513" y="114540"/>
                  <a:pt x="18763" y="113126"/>
                </a:cubicBezTo>
                <a:cubicBezTo>
                  <a:pt x="17942" y="114447"/>
                  <a:pt x="17999" y="116561"/>
                  <a:pt x="16385" y="117168"/>
                </a:cubicBezTo>
                <a:cubicBezTo>
                  <a:pt x="16515" y="116195"/>
                  <a:pt x="17048" y="115295"/>
                  <a:pt x="17067" y="114290"/>
                </a:cubicBezTo>
                <a:cubicBezTo>
                  <a:pt x="17238" y="114192"/>
                  <a:pt x="17578" y="113993"/>
                  <a:pt x="17749" y="113896"/>
                </a:cubicBezTo>
                <a:cubicBezTo>
                  <a:pt x="17374" y="114026"/>
                  <a:pt x="16627" y="114290"/>
                  <a:pt x="16252" y="114420"/>
                </a:cubicBezTo>
                <a:lnTo>
                  <a:pt x="16395" y="113656"/>
                </a:lnTo>
                <a:cubicBezTo>
                  <a:pt x="16145" y="113952"/>
                  <a:pt x="15895" y="114230"/>
                  <a:pt x="15640" y="114499"/>
                </a:cubicBezTo>
                <a:lnTo>
                  <a:pt x="16529" y="115485"/>
                </a:lnTo>
                <a:cubicBezTo>
                  <a:pt x="15393" y="114706"/>
                  <a:pt x="14425" y="115605"/>
                  <a:pt x="13396" y="115907"/>
                </a:cubicBezTo>
                <a:cubicBezTo>
                  <a:pt x="13841" y="115031"/>
                  <a:pt x="14439" y="114243"/>
                  <a:pt x="15023" y="113445"/>
                </a:cubicBezTo>
                <a:cubicBezTo>
                  <a:pt x="14143" y="114002"/>
                  <a:pt x="13235" y="114538"/>
                  <a:pt x="12214" y="114790"/>
                </a:cubicBezTo>
                <a:cubicBezTo>
                  <a:pt x="12678" y="113649"/>
                  <a:pt x="13790" y="113070"/>
                  <a:pt x="14801" y="112491"/>
                </a:cubicBezTo>
                <a:cubicBezTo>
                  <a:pt x="14556" y="112453"/>
                  <a:pt x="14064" y="112385"/>
                  <a:pt x="13817" y="112347"/>
                </a:cubicBezTo>
                <a:lnTo>
                  <a:pt x="13396" y="112157"/>
                </a:lnTo>
                <a:cubicBezTo>
                  <a:pt x="13656" y="111912"/>
                  <a:pt x="14179" y="111425"/>
                  <a:pt x="14439" y="111184"/>
                </a:cubicBezTo>
                <a:cubicBezTo>
                  <a:pt x="14165" y="111355"/>
                  <a:pt x="13613" y="111694"/>
                  <a:pt x="13341" y="111865"/>
                </a:cubicBezTo>
                <a:cubicBezTo>
                  <a:pt x="12591" y="111838"/>
                  <a:pt x="11835" y="111778"/>
                  <a:pt x="11088" y="111675"/>
                </a:cubicBezTo>
                <a:cubicBezTo>
                  <a:pt x="12311" y="110327"/>
                  <a:pt x="14290" y="110618"/>
                  <a:pt x="15885" y="110053"/>
                </a:cubicBezTo>
                <a:cubicBezTo>
                  <a:pt x="14472" y="110012"/>
                  <a:pt x="12997" y="110447"/>
                  <a:pt x="11645" y="109858"/>
                </a:cubicBezTo>
                <a:cubicBezTo>
                  <a:pt x="11751" y="109724"/>
                  <a:pt x="11974" y="109450"/>
                  <a:pt x="12085" y="109315"/>
                </a:cubicBezTo>
                <a:cubicBezTo>
                  <a:pt x="13531" y="109148"/>
                  <a:pt x="14987" y="109333"/>
                  <a:pt x="16437" y="109203"/>
                </a:cubicBezTo>
                <a:cubicBezTo>
                  <a:pt x="15088" y="108939"/>
                  <a:pt x="13660" y="109037"/>
                  <a:pt x="12404" y="108396"/>
                </a:cubicBezTo>
                <a:cubicBezTo>
                  <a:pt x="12882" y="108280"/>
                  <a:pt x="13841" y="108059"/>
                  <a:pt x="14317" y="107948"/>
                </a:cubicBezTo>
                <a:cubicBezTo>
                  <a:pt x="14252" y="107752"/>
                  <a:pt x="14127" y="107369"/>
                  <a:pt x="14062" y="107173"/>
                </a:cubicBezTo>
                <a:cubicBezTo>
                  <a:pt x="15758" y="107317"/>
                  <a:pt x="17446" y="107595"/>
                  <a:pt x="19090" y="108031"/>
                </a:cubicBezTo>
                <a:cubicBezTo>
                  <a:pt x="20012" y="108217"/>
                  <a:pt x="20990" y="108670"/>
                  <a:pt x="21917" y="108181"/>
                </a:cubicBezTo>
                <a:cubicBezTo>
                  <a:pt x="22727" y="109015"/>
                  <a:pt x="23164" y="110183"/>
                  <a:pt x="24099" y="110879"/>
                </a:cubicBezTo>
                <a:cubicBezTo>
                  <a:pt x="25374" y="111245"/>
                  <a:pt x="26643" y="111629"/>
                  <a:pt x="27891" y="112093"/>
                </a:cubicBezTo>
                <a:cubicBezTo>
                  <a:pt x="28007" y="111898"/>
                  <a:pt x="28243" y="111514"/>
                  <a:pt x="28358" y="111319"/>
                </a:cubicBezTo>
                <a:cubicBezTo>
                  <a:pt x="30013" y="111091"/>
                  <a:pt x="31478" y="111925"/>
                  <a:pt x="32891" y="112653"/>
                </a:cubicBezTo>
                <a:cubicBezTo>
                  <a:pt x="32788" y="112172"/>
                  <a:pt x="32692" y="111680"/>
                  <a:pt x="32595" y="111175"/>
                </a:cubicBezTo>
                <a:cubicBezTo>
                  <a:pt x="31973" y="110879"/>
                  <a:pt x="31399" y="110420"/>
                  <a:pt x="30690" y="110332"/>
                </a:cubicBezTo>
                <a:cubicBezTo>
                  <a:pt x="30027" y="110504"/>
                  <a:pt x="29485" y="111435"/>
                  <a:pt x="28747" y="111041"/>
                </a:cubicBezTo>
                <a:cubicBezTo>
                  <a:pt x="28576" y="110800"/>
                  <a:pt x="28228" y="110310"/>
                  <a:pt x="28057" y="110063"/>
                </a:cubicBezTo>
                <a:cubicBezTo>
                  <a:pt x="27687" y="110175"/>
                  <a:pt x="26945" y="110397"/>
                  <a:pt x="26578" y="110509"/>
                </a:cubicBezTo>
                <a:cubicBezTo>
                  <a:pt x="25831" y="109762"/>
                  <a:pt x="24793" y="109623"/>
                  <a:pt x="23806" y="109438"/>
                </a:cubicBezTo>
                <a:cubicBezTo>
                  <a:pt x="23877" y="109226"/>
                  <a:pt x="24015" y="108799"/>
                  <a:pt x="24084" y="108580"/>
                </a:cubicBezTo>
                <a:cubicBezTo>
                  <a:pt x="23750" y="108653"/>
                  <a:pt x="23078" y="108797"/>
                  <a:pt x="22744" y="108867"/>
                </a:cubicBezTo>
                <a:cubicBezTo>
                  <a:pt x="22657" y="108232"/>
                  <a:pt x="22462" y="107598"/>
                  <a:pt x="21687" y="107560"/>
                </a:cubicBezTo>
                <a:cubicBezTo>
                  <a:pt x="21535" y="107259"/>
                  <a:pt x="21511" y="106925"/>
                  <a:pt x="21617" y="106563"/>
                </a:cubicBezTo>
                <a:cubicBezTo>
                  <a:pt x="22076" y="106791"/>
                  <a:pt x="22984" y="107245"/>
                  <a:pt x="23438" y="107471"/>
                </a:cubicBezTo>
                <a:cubicBezTo>
                  <a:pt x="23800" y="107379"/>
                  <a:pt x="24161" y="107276"/>
                  <a:pt x="24523" y="107165"/>
                </a:cubicBezTo>
                <a:cubicBezTo>
                  <a:pt x="25398" y="108268"/>
                  <a:pt x="26974" y="107540"/>
                  <a:pt x="28170" y="107708"/>
                </a:cubicBezTo>
                <a:cubicBezTo>
                  <a:pt x="27159" y="105465"/>
                  <a:pt x="23943" y="104792"/>
                  <a:pt x="22200" y="106582"/>
                </a:cubicBezTo>
                <a:cubicBezTo>
                  <a:pt x="22093" y="106234"/>
                  <a:pt x="21884" y="105530"/>
                  <a:pt x="21778" y="105177"/>
                </a:cubicBezTo>
                <a:cubicBezTo>
                  <a:pt x="21204" y="105414"/>
                  <a:pt x="20123" y="105093"/>
                  <a:pt x="20091" y="105974"/>
                </a:cubicBezTo>
                <a:cubicBezTo>
                  <a:pt x="20411" y="106140"/>
                  <a:pt x="21055" y="106479"/>
                  <a:pt x="21379" y="106651"/>
                </a:cubicBezTo>
                <a:cubicBezTo>
                  <a:pt x="21156" y="106776"/>
                  <a:pt x="20716" y="107026"/>
                  <a:pt x="20493" y="107151"/>
                </a:cubicBezTo>
                <a:cubicBezTo>
                  <a:pt x="20086" y="107170"/>
                  <a:pt x="19273" y="107211"/>
                  <a:pt x="18866" y="107230"/>
                </a:cubicBezTo>
                <a:cubicBezTo>
                  <a:pt x="18977" y="106942"/>
                  <a:pt x="19208" y="106363"/>
                  <a:pt x="19320" y="106075"/>
                </a:cubicBezTo>
                <a:cubicBezTo>
                  <a:pt x="18355" y="106293"/>
                  <a:pt x="17396" y="106539"/>
                  <a:pt x="16428" y="106724"/>
                </a:cubicBezTo>
                <a:cubicBezTo>
                  <a:pt x="16776" y="105964"/>
                  <a:pt x="17504" y="105654"/>
                  <a:pt x="18263" y="105441"/>
                </a:cubicBezTo>
                <a:cubicBezTo>
                  <a:pt x="18453" y="105219"/>
                  <a:pt x="18828" y="104773"/>
                  <a:pt x="19013" y="104552"/>
                </a:cubicBezTo>
                <a:cubicBezTo>
                  <a:pt x="19964" y="104400"/>
                  <a:pt x="20927" y="104492"/>
                  <a:pt x="21883" y="104473"/>
                </a:cubicBezTo>
                <a:cubicBezTo>
                  <a:pt x="19996" y="103199"/>
                  <a:pt x="17540" y="102688"/>
                  <a:pt x="15393" y="103606"/>
                </a:cubicBezTo>
                <a:cubicBezTo>
                  <a:pt x="14475" y="104009"/>
                  <a:pt x="14708" y="102675"/>
                  <a:pt x="14693" y="102166"/>
                </a:cubicBezTo>
                <a:cubicBezTo>
                  <a:pt x="13437" y="102305"/>
                  <a:pt x="12185" y="102495"/>
                  <a:pt x="10939" y="102676"/>
                </a:cubicBezTo>
                <a:cubicBezTo>
                  <a:pt x="10980" y="102385"/>
                  <a:pt x="11064" y="101796"/>
                  <a:pt x="11105" y="101504"/>
                </a:cubicBezTo>
                <a:cubicBezTo>
                  <a:pt x="10053" y="101282"/>
                  <a:pt x="9010" y="100931"/>
                  <a:pt x="7926" y="100920"/>
                </a:cubicBezTo>
                <a:cubicBezTo>
                  <a:pt x="6836" y="101133"/>
                  <a:pt x="5858" y="101689"/>
                  <a:pt x="4816" y="102032"/>
                </a:cubicBezTo>
                <a:cubicBezTo>
                  <a:pt x="6415" y="99469"/>
                  <a:pt x="10314" y="99915"/>
                  <a:pt x="12450" y="101554"/>
                </a:cubicBezTo>
                <a:cubicBezTo>
                  <a:pt x="13989" y="101201"/>
                  <a:pt x="15690" y="101258"/>
                  <a:pt x="16974" y="102272"/>
                </a:cubicBezTo>
                <a:cubicBezTo>
                  <a:pt x="19407" y="102174"/>
                  <a:pt x="21706" y="103022"/>
                  <a:pt x="23685" y="104389"/>
                </a:cubicBezTo>
                <a:cubicBezTo>
                  <a:pt x="25275" y="104381"/>
                  <a:pt x="26864" y="104444"/>
                  <a:pt x="28449" y="104617"/>
                </a:cubicBezTo>
                <a:cubicBezTo>
                  <a:pt x="28639" y="104941"/>
                  <a:pt x="28819" y="105256"/>
                  <a:pt x="29001" y="105568"/>
                </a:cubicBezTo>
                <a:cubicBezTo>
                  <a:pt x="29324" y="104530"/>
                  <a:pt x="29784" y="103533"/>
                  <a:pt x="30669" y="102842"/>
                </a:cubicBezTo>
                <a:cubicBezTo>
                  <a:pt x="29640" y="101892"/>
                  <a:pt x="28593" y="100951"/>
                  <a:pt x="27712" y="99844"/>
                </a:cubicBezTo>
                <a:cubicBezTo>
                  <a:pt x="26965" y="99034"/>
                  <a:pt x="26313" y="97972"/>
                  <a:pt x="25155" y="97717"/>
                </a:cubicBezTo>
                <a:cubicBezTo>
                  <a:pt x="22893" y="96994"/>
                  <a:pt x="20488" y="96869"/>
                  <a:pt x="18133" y="97026"/>
                </a:cubicBezTo>
                <a:cubicBezTo>
                  <a:pt x="17187" y="97073"/>
                  <a:pt x="16265" y="97388"/>
                  <a:pt x="15477" y="97902"/>
                </a:cubicBezTo>
                <a:cubicBezTo>
                  <a:pt x="14860" y="98342"/>
                  <a:pt x="14430" y="99241"/>
                  <a:pt x="13545" y="99056"/>
                </a:cubicBezTo>
                <a:cubicBezTo>
                  <a:pt x="11895" y="98866"/>
                  <a:pt x="10148" y="98486"/>
                  <a:pt x="8827" y="97420"/>
                </a:cubicBezTo>
                <a:cubicBezTo>
                  <a:pt x="7566" y="96415"/>
                  <a:pt x="8327" y="94496"/>
                  <a:pt x="7196" y="93393"/>
                </a:cubicBezTo>
                <a:cubicBezTo>
                  <a:pt x="6524" y="92425"/>
                  <a:pt x="5193" y="91933"/>
                  <a:pt x="4967" y="90667"/>
                </a:cubicBezTo>
                <a:cubicBezTo>
                  <a:pt x="4429" y="89453"/>
                  <a:pt x="5584" y="88526"/>
                  <a:pt x="6103" y="87553"/>
                </a:cubicBezTo>
                <a:cubicBezTo>
                  <a:pt x="7530" y="85374"/>
                  <a:pt x="5491" y="82460"/>
                  <a:pt x="7258" y="80406"/>
                </a:cubicBezTo>
                <a:cubicBezTo>
                  <a:pt x="8106" y="79455"/>
                  <a:pt x="7814" y="78120"/>
                  <a:pt x="7981" y="76952"/>
                </a:cubicBezTo>
                <a:cubicBezTo>
                  <a:pt x="8018" y="75325"/>
                  <a:pt x="9176" y="73976"/>
                  <a:pt x="9171" y="72335"/>
                </a:cubicBezTo>
                <a:cubicBezTo>
                  <a:pt x="9435" y="68368"/>
                  <a:pt x="10752" y="64590"/>
                  <a:pt x="11530" y="60712"/>
                </a:cubicBezTo>
                <a:cubicBezTo>
                  <a:pt x="12832" y="59021"/>
                  <a:pt x="12707" y="56725"/>
                  <a:pt x="12699" y="54692"/>
                </a:cubicBezTo>
                <a:cubicBezTo>
                  <a:pt x="12935" y="52746"/>
                  <a:pt x="15150" y="52096"/>
                  <a:pt x="15883" y="50428"/>
                </a:cubicBezTo>
                <a:cubicBezTo>
                  <a:pt x="16536" y="48740"/>
                  <a:pt x="18011" y="47512"/>
                  <a:pt x="18424" y="45710"/>
                </a:cubicBezTo>
                <a:cubicBezTo>
                  <a:pt x="19220" y="44528"/>
                  <a:pt x="20092" y="43388"/>
                  <a:pt x="20718" y="42085"/>
                </a:cubicBezTo>
                <a:cubicBezTo>
                  <a:pt x="20680" y="41770"/>
                  <a:pt x="20601" y="41131"/>
                  <a:pt x="20560" y="40810"/>
                </a:cubicBezTo>
                <a:cubicBezTo>
                  <a:pt x="20851" y="40157"/>
                  <a:pt x="21112" y="39476"/>
                  <a:pt x="21334" y="38775"/>
                </a:cubicBezTo>
                <a:cubicBezTo>
                  <a:pt x="22397" y="37987"/>
                  <a:pt x="23680" y="37634"/>
                  <a:pt x="24995" y="37612"/>
                </a:cubicBezTo>
                <a:cubicBezTo>
                  <a:pt x="25427" y="36003"/>
                  <a:pt x="27164" y="35606"/>
                  <a:pt x="28411" y="34821"/>
                </a:cubicBezTo>
                <a:cubicBezTo>
                  <a:pt x="30265" y="33500"/>
                  <a:pt x="32768" y="33612"/>
                  <a:pt x="34882" y="34144"/>
                </a:cubicBezTo>
                <a:cubicBezTo>
                  <a:pt x="36054" y="33973"/>
                  <a:pt x="37111" y="33343"/>
                  <a:pt x="38219" y="32935"/>
                </a:cubicBezTo>
                <a:cubicBezTo>
                  <a:pt x="38257" y="33269"/>
                  <a:pt x="38325" y="33935"/>
                  <a:pt x="38363" y="34269"/>
                </a:cubicBezTo>
                <a:cubicBezTo>
                  <a:pt x="38113" y="34245"/>
                  <a:pt x="37607" y="34191"/>
                  <a:pt x="37357" y="34163"/>
                </a:cubicBezTo>
                <a:cubicBezTo>
                  <a:pt x="36403" y="34501"/>
                  <a:pt x="35439" y="34813"/>
                  <a:pt x="34460" y="35058"/>
                </a:cubicBezTo>
                <a:cubicBezTo>
                  <a:pt x="34808" y="35693"/>
                  <a:pt x="35156" y="36308"/>
                  <a:pt x="35531" y="36911"/>
                </a:cubicBezTo>
                <a:cubicBezTo>
                  <a:pt x="35917" y="36601"/>
                  <a:pt x="36686" y="35984"/>
                  <a:pt x="37069" y="35674"/>
                </a:cubicBezTo>
                <a:lnTo>
                  <a:pt x="37176" y="36231"/>
                </a:lnTo>
                <a:cubicBezTo>
                  <a:pt x="36800" y="36658"/>
                  <a:pt x="36244" y="37139"/>
                  <a:pt x="36554" y="37747"/>
                </a:cubicBezTo>
                <a:cubicBezTo>
                  <a:pt x="37179" y="37446"/>
                  <a:pt x="37880" y="37010"/>
                  <a:pt x="38019" y="36255"/>
                </a:cubicBezTo>
                <a:cubicBezTo>
                  <a:pt x="37810" y="36250"/>
                  <a:pt x="37383" y="36236"/>
                  <a:pt x="37176" y="36231"/>
                </a:cubicBezTo>
                <a:cubicBezTo>
                  <a:pt x="37246" y="35981"/>
                  <a:pt x="37385" y="35481"/>
                  <a:pt x="37453" y="35231"/>
                </a:cubicBezTo>
                <a:cubicBezTo>
                  <a:pt x="38282" y="35008"/>
                  <a:pt x="38997" y="34508"/>
                  <a:pt x="39766" y="34132"/>
                </a:cubicBezTo>
                <a:cubicBezTo>
                  <a:pt x="39192" y="33809"/>
                  <a:pt x="38687" y="33377"/>
                  <a:pt x="38209" y="32913"/>
                </a:cubicBezTo>
                <a:cubicBezTo>
                  <a:pt x="39103" y="32750"/>
                  <a:pt x="39989" y="32445"/>
                  <a:pt x="40845" y="32130"/>
                </a:cubicBezTo>
                <a:cubicBezTo>
                  <a:pt x="38978" y="32328"/>
                  <a:pt x="37220" y="33108"/>
                  <a:pt x="35344" y="33219"/>
                </a:cubicBezTo>
                <a:cubicBezTo>
                  <a:pt x="34298" y="33478"/>
                  <a:pt x="34371" y="32274"/>
                  <a:pt x="34561" y="31606"/>
                </a:cubicBezTo>
                <a:cubicBezTo>
                  <a:pt x="34023" y="32013"/>
                  <a:pt x="33463" y="32385"/>
                  <a:pt x="32884" y="32709"/>
                </a:cubicBezTo>
                <a:cubicBezTo>
                  <a:pt x="32963" y="31494"/>
                  <a:pt x="34159" y="30961"/>
                  <a:pt x="34817" y="30081"/>
                </a:cubicBezTo>
                <a:cubicBezTo>
                  <a:pt x="33792" y="30752"/>
                  <a:pt x="32939" y="31809"/>
                  <a:pt x="31637" y="31893"/>
                </a:cubicBezTo>
                <a:cubicBezTo>
                  <a:pt x="32129" y="31064"/>
                  <a:pt x="33338" y="30624"/>
                  <a:pt x="33561" y="29733"/>
                </a:cubicBezTo>
                <a:cubicBezTo>
                  <a:pt x="32514" y="29964"/>
                  <a:pt x="31651" y="30812"/>
                  <a:pt x="30604" y="31124"/>
                </a:cubicBezTo>
                <a:cubicBezTo>
                  <a:pt x="30770" y="29719"/>
                  <a:pt x="32406" y="29516"/>
                  <a:pt x="33381" y="28811"/>
                </a:cubicBezTo>
                <a:cubicBezTo>
                  <a:pt x="32190" y="28803"/>
                  <a:pt x="31109" y="29284"/>
                  <a:pt x="30016" y="29665"/>
                </a:cubicBezTo>
                <a:cubicBezTo>
                  <a:pt x="30267" y="29164"/>
                  <a:pt x="30601" y="28719"/>
                  <a:pt x="31022" y="28325"/>
                </a:cubicBezTo>
                <a:lnTo>
                  <a:pt x="30136" y="28066"/>
                </a:lnTo>
                <a:cubicBezTo>
                  <a:pt x="31313" y="26658"/>
                  <a:pt x="33525" y="26958"/>
                  <a:pt x="35188" y="26694"/>
                </a:cubicBezTo>
                <a:lnTo>
                  <a:pt x="35207" y="26490"/>
                </a:lnTo>
                <a:cubicBezTo>
                  <a:pt x="33604" y="26452"/>
                  <a:pt x="32023" y="26713"/>
                  <a:pt x="30503" y="27222"/>
                </a:cubicBezTo>
                <a:cubicBezTo>
                  <a:pt x="30476" y="27064"/>
                  <a:pt x="30419" y="26744"/>
                  <a:pt x="30392" y="26586"/>
                </a:cubicBezTo>
                <a:cubicBezTo>
                  <a:pt x="31718" y="25557"/>
                  <a:pt x="33414" y="25872"/>
                  <a:pt x="34966" y="25724"/>
                </a:cubicBezTo>
                <a:cubicBezTo>
                  <a:pt x="33558" y="25479"/>
                  <a:pt x="32134" y="25795"/>
                  <a:pt x="30715" y="25757"/>
                </a:cubicBezTo>
                <a:cubicBezTo>
                  <a:pt x="31115" y="25515"/>
                  <a:pt x="31903" y="25025"/>
                  <a:pt x="32297" y="24784"/>
                </a:cubicBezTo>
                <a:cubicBezTo>
                  <a:pt x="32259" y="24650"/>
                  <a:pt x="32190" y="24381"/>
                  <a:pt x="32158" y="24246"/>
                </a:cubicBezTo>
                <a:cubicBezTo>
                  <a:pt x="33122" y="23972"/>
                  <a:pt x="34049" y="23597"/>
                  <a:pt x="34981" y="23222"/>
                </a:cubicBezTo>
                <a:cubicBezTo>
                  <a:pt x="34407" y="22605"/>
                  <a:pt x="33660" y="23254"/>
                  <a:pt x="33011" y="23314"/>
                </a:cubicBezTo>
                <a:cubicBezTo>
                  <a:pt x="33299" y="22475"/>
                  <a:pt x="34207" y="22346"/>
                  <a:pt x="34902" y="22007"/>
                </a:cubicBezTo>
                <a:cubicBezTo>
                  <a:pt x="34092" y="21980"/>
                  <a:pt x="33247" y="21904"/>
                  <a:pt x="32608" y="21335"/>
                </a:cubicBezTo>
                <a:cubicBezTo>
                  <a:pt x="34615" y="20719"/>
                  <a:pt x="36576" y="21637"/>
                  <a:pt x="38582" y="21632"/>
                </a:cubicBezTo>
                <a:cubicBezTo>
                  <a:pt x="40014" y="21645"/>
                  <a:pt x="41446" y="21719"/>
                  <a:pt x="42855" y="21974"/>
                </a:cubicBezTo>
                <a:cubicBezTo>
                  <a:pt x="43276" y="21618"/>
                  <a:pt x="43708" y="21257"/>
                  <a:pt x="44148" y="20895"/>
                </a:cubicBezTo>
                <a:cubicBezTo>
                  <a:pt x="43244" y="20672"/>
                  <a:pt x="42289" y="20311"/>
                  <a:pt x="41368" y="20607"/>
                </a:cubicBezTo>
                <a:cubicBezTo>
                  <a:pt x="40455" y="20936"/>
                  <a:pt x="39593" y="21447"/>
                  <a:pt x="38601" y="21469"/>
                </a:cubicBezTo>
                <a:cubicBezTo>
                  <a:pt x="39862" y="19588"/>
                  <a:pt x="42384" y="19708"/>
                  <a:pt x="44321" y="20170"/>
                </a:cubicBezTo>
                <a:cubicBezTo>
                  <a:pt x="45824" y="21176"/>
                  <a:pt x="47770" y="21755"/>
                  <a:pt x="48702" y="23415"/>
                </a:cubicBezTo>
                <a:cubicBezTo>
                  <a:pt x="48169" y="23360"/>
                  <a:pt x="47098" y="23249"/>
                  <a:pt x="46560" y="23192"/>
                </a:cubicBezTo>
                <a:cubicBezTo>
                  <a:pt x="47172" y="24755"/>
                  <a:pt x="48395" y="26302"/>
                  <a:pt x="50147" y="26571"/>
                </a:cubicBezTo>
                <a:cubicBezTo>
                  <a:pt x="52052" y="26500"/>
                  <a:pt x="53865" y="27201"/>
                  <a:pt x="55778" y="27127"/>
                </a:cubicBezTo>
                <a:cubicBezTo>
                  <a:pt x="56640" y="26446"/>
                  <a:pt x="57281" y="25543"/>
                  <a:pt x="57716" y="24532"/>
                </a:cubicBezTo>
                <a:cubicBezTo>
                  <a:pt x="58309" y="24981"/>
                  <a:pt x="58920" y="25426"/>
                  <a:pt x="59654" y="25611"/>
                </a:cubicBezTo>
                <a:cubicBezTo>
                  <a:pt x="59520" y="25981"/>
                  <a:pt x="59254" y="26723"/>
                  <a:pt x="59121" y="27095"/>
                </a:cubicBezTo>
                <a:cubicBezTo>
                  <a:pt x="60015" y="27943"/>
                  <a:pt x="61132" y="28457"/>
                  <a:pt x="62319" y="28731"/>
                </a:cubicBezTo>
                <a:cubicBezTo>
                  <a:pt x="62319" y="26978"/>
                  <a:pt x="64651" y="27299"/>
                  <a:pt x="65675" y="28046"/>
                </a:cubicBezTo>
                <a:cubicBezTo>
                  <a:pt x="66061" y="27880"/>
                  <a:pt x="66455" y="27698"/>
                  <a:pt x="66847" y="27508"/>
                </a:cubicBezTo>
                <a:lnTo>
                  <a:pt x="67301" y="28022"/>
                </a:lnTo>
                <a:cubicBezTo>
                  <a:pt x="66657" y="28388"/>
                  <a:pt x="66013" y="28745"/>
                  <a:pt x="65369" y="29087"/>
                </a:cubicBezTo>
                <a:cubicBezTo>
                  <a:pt x="64961" y="28813"/>
                  <a:pt x="64558" y="28527"/>
                  <a:pt x="64149" y="28229"/>
                </a:cubicBezTo>
                <a:cubicBezTo>
                  <a:pt x="64423" y="28517"/>
                  <a:pt x="64969" y="29091"/>
                  <a:pt x="65238" y="29373"/>
                </a:cubicBezTo>
                <a:cubicBezTo>
                  <a:pt x="64529" y="29601"/>
                  <a:pt x="63815" y="29800"/>
                  <a:pt x="63102" y="29976"/>
                </a:cubicBezTo>
                <a:lnTo>
                  <a:pt x="63107" y="30250"/>
                </a:lnTo>
                <a:cubicBezTo>
                  <a:pt x="64159" y="30259"/>
                  <a:pt x="65303" y="30084"/>
                  <a:pt x="66194" y="30775"/>
                </a:cubicBezTo>
                <a:cubicBezTo>
                  <a:pt x="67352" y="31145"/>
                  <a:pt x="68516" y="31484"/>
                  <a:pt x="69665" y="31873"/>
                </a:cubicBezTo>
                <a:cubicBezTo>
                  <a:pt x="69961" y="33055"/>
                  <a:pt x="70893" y="32512"/>
                  <a:pt x="71603" y="32142"/>
                </a:cubicBezTo>
                <a:cubicBezTo>
                  <a:pt x="72159" y="30525"/>
                  <a:pt x="72608" y="28861"/>
                  <a:pt x="72839" y="27155"/>
                </a:cubicBezTo>
                <a:cubicBezTo>
                  <a:pt x="72714" y="27540"/>
                  <a:pt x="72464" y="28304"/>
                  <a:pt x="72339" y="28685"/>
                </a:cubicBezTo>
                <a:cubicBezTo>
                  <a:pt x="72075" y="28323"/>
                  <a:pt x="71815" y="27948"/>
                  <a:pt x="71556" y="27563"/>
                </a:cubicBezTo>
                <a:cubicBezTo>
                  <a:pt x="71125" y="28513"/>
                  <a:pt x="70662" y="29449"/>
                  <a:pt x="70230" y="30389"/>
                </a:cubicBezTo>
                <a:cubicBezTo>
                  <a:pt x="69763" y="30718"/>
                  <a:pt x="69326" y="31215"/>
                  <a:pt x="68711" y="31039"/>
                </a:cubicBezTo>
                <a:cubicBezTo>
                  <a:pt x="68641" y="30093"/>
                  <a:pt x="69569" y="29454"/>
                  <a:pt x="69972" y="28656"/>
                </a:cubicBezTo>
                <a:cubicBezTo>
                  <a:pt x="69119" y="29248"/>
                  <a:pt x="68498" y="30648"/>
                  <a:pt x="67368" y="30509"/>
                </a:cubicBezTo>
                <a:cubicBezTo>
                  <a:pt x="67423" y="30143"/>
                  <a:pt x="67512" y="29773"/>
                  <a:pt x="67632" y="29387"/>
                </a:cubicBezTo>
                <a:cubicBezTo>
                  <a:pt x="67053" y="29661"/>
                  <a:pt x="66474" y="29901"/>
                  <a:pt x="65884" y="30115"/>
                </a:cubicBezTo>
                <a:cubicBezTo>
                  <a:pt x="66463" y="29308"/>
                  <a:pt x="67075" y="28503"/>
                  <a:pt x="67748" y="27761"/>
                </a:cubicBezTo>
                <a:cubicBezTo>
                  <a:pt x="68420" y="27307"/>
                  <a:pt x="69115" y="26889"/>
                  <a:pt x="69806" y="26454"/>
                </a:cubicBezTo>
                <a:cubicBezTo>
                  <a:pt x="70194" y="26557"/>
                  <a:pt x="70588" y="26639"/>
                  <a:pt x="70982" y="26696"/>
                </a:cubicBezTo>
                <a:cubicBezTo>
                  <a:pt x="70713" y="26372"/>
                  <a:pt x="70469" y="26014"/>
                  <a:pt x="70213" y="25658"/>
                </a:cubicBezTo>
                <a:cubicBezTo>
                  <a:pt x="69699" y="26153"/>
                  <a:pt x="69167" y="26631"/>
                  <a:pt x="68647" y="27090"/>
                </a:cubicBezTo>
                <a:cubicBezTo>
                  <a:pt x="68379" y="26840"/>
                  <a:pt x="68123" y="26579"/>
                  <a:pt x="67873" y="26288"/>
                </a:cubicBezTo>
                <a:cubicBezTo>
                  <a:pt x="66933" y="27052"/>
                  <a:pt x="64731" y="28734"/>
                  <a:pt x="64281" y="26562"/>
                </a:cubicBezTo>
                <a:cubicBezTo>
                  <a:pt x="64735" y="26641"/>
                  <a:pt x="65639" y="26804"/>
                  <a:pt x="66093" y="26882"/>
                </a:cubicBezTo>
                <a:cubicBezTo>
                  <a:pt x="65566" y="26605"/>
                  <a:pt x="65031" y="26317"/>
                  <a:pt x="64498" y="26024"/>
                </a:cubicBezTo>
                <a:cubicBezTo>
                  <a:pt x="64762" y="25389"/>
                  <a:pt x="65036" y="24741"/>
                  <a:pt x="65319" y="24087"/>
                </a:cubicBezTo>
                <a:cubicBezTo>
                  <a:pt x="65004" y="23684"/>
                  <a:pt x="64526" y="23443"/>
                  <a:pt x="64156" y="23072"/>
                </a:cubicBezTo>
                <a:cubicBezTo>
                  <a:pt x="64115" y="23633"/>
                  <a:pt x="64308" y="24059"/>
                  <a:pt x="64735" y="24352"/>
                </a:cubicBezTo>
                <a:cubicBezTo>
                  <a:pt x="64281" y="25053"/>
                  <a:pt x="64675" y="26744"/>
                  <a:pt x="63590" y="26828"/>
                </a:cubicBezTo>
                <a:cubicBezTo>
                  <a:pt x="63386" y="26442"/>
                  <a:pt x="63321" y="26021"/>
                  <a:pt x="63400" y="25567"/>
                </a:cubicBezTo>
                <a:cubicBezTo>
                  <a:pt x="63270" y="26322"/>
                  <a:pt x="62765" y="26841"/>
                  <a:pt x="62158" y="27241"/>
                </a:cubicBezTo>
                <a:cubicBezTo>
                  <a:pt x="62264" y="26526"/>
                  <a:pt x="62413" y="25754"/>
                  <a:pt x="62590" y="25025"/>
                </a:cubicBezTo>
                <a:cubicBezTo>
                  <a:pt x="62234" y="25354"/>
                  <a:pt x="61519" y="26012"/>
                  <a:pt x="61163" y="26341"/>
                </a:cubicBezTo>
                <a:cubicBezTo>
                  <a:pt x="61296" y="25039"/>
                  <a:pt x="62201" y="24020"/>
                  <a:pt x="62693" y="22841"/>
                </a:cubicBezTo>
                <a:cubicBezTo>
                  <a:pt x="61738" y="23792"/>
                  <a:pt x="61057" y="25020"/>
                  <a:pt x="59842" y="25678"/>
                </a:cubicBezTo>
                <a:cubicBezTo>
                  <a:pt x="59962" y="25265"/>
                  <a:pt x="60209" y="24445"/>
                  <a:pt x="60329" y="24037"/>
                </a:cubicBezTo>
                <a:cubicBezTo>
                  <a:pt x="59953" y="24167"/>
                  <a:pt x="59203" y="24431"/>
                  <a:pt x="58826" y="24565"/>
                </a:cubicBezTo>
                <a:cubicBezTo>
                  <a:pt x="59016" y="24296"/>
                  <a:pt x="59397" y="23754"/>
                  <a:pt x="59587" y="23485"/>
                </a:cubicBezTo>
                <a:cubicBezTo>
                  <a:pt x="58720" y="22817"/>
                  <a:pt x="59206" y="21692"/>
                  <a:pt x="59263" y="20773"/>
                </a:cubicBezTo>
                <a:cubicBezTo>
                  <a:pt x="58956" y="20972"/>
                  <a:pt x="58345" y="21371"/>
                  <a:pt x="58040" y="21570"/>
                </a:cubicBezTo>
                <a:cubicBezTo>
                  <a:pt x="58137" y="21046"/>
                  <a:pt x="58331" y="19989"/>
                  <a:pt x="58429" y="19466"/>
                </a:cubicBezTo>
                <a:lnTo>
                  <a:pt x="58665" y="19189"/>
                </a:lnTo>
                <a:cubicBezTo>
                  <a:pt x="58758" y="19026"/>
                  <a:pt x="58934" y="18702"/>
                  <a:pt x="59021" y="18540"/>
                </a:cubicBezTo>
                <a:cubicBezTo>
                  <a:pt x="59285" y="18433"/>
                  <a:pt x="59818" y="18224"/>
                  <a:pt x="60087" y="18123"/>
                </a:cubicBezTo>
                <a:cubicBezTo>
                  <a:pt x="60152" y="17873"/>
                  <a:pt x="60291" y="17381"/>
                  <a:pt x="60356" y="17131"/>
                </a:cubicBezTo>
                <a:cubicBezTo>
                  <a:pt x="60193" y="17604"/>
                  <a:pt x="59916" y="17887"/>
                  <a:pt x="59522" y="17990"/>
                </a:cubicBezTo>
                <a:cubicBezTo>
                  <a:pt x="59438" y="17823"/>
                  <a:pt x="59272" y="17484"/>
                  <a:pt x="59188" y="17318"/>
                </a:cubicBezTo>
                <a:cubicBezTo>
                  <a:pt x="58979" y="17772"/>
                  <a:pt x="58761" y="18207"/>
                  <a:pt x="58566" y="18639"/>
                </a:cubicBezTo>
                <a:cubicBezTo>
                  <a:pt x="58297" y="18922"/>
                  <a:pt x="58000" y="18908"/>
                  <a:pt x="57677" y="18598"/>
                </a:cubicBezTo>
                <a:lnTo>
                  <a:pt x="57927" y="19155"/>
                </a:lnTo>
                <a:cubicBezTo>
                  <a:pt x="57195" y="19776"/>
                  <a:pt x="56489" y="20424"/>
                  <a:pt x="55725" y="20994"/>
                </a:cubicBezTo>
                <a:cubicBezTo>
                  <a:pt x="55777" y="20655"/>
                  <a:pt x="55878" y="19989"/>
                  <a:pt x="55924" y="19655"/>
                </a:cubicBezTo>
                <a:cubicBezTo>
                  <a:pt x="55313" y="20008"/>
                  <a:pt x="54682" y="20308"/>
                  <a:pt x="54028" y="20554"/>
                </a:cubicBezTo>
                <a:cubicBezTo>
                  <a:pt x="54264" y="20122"/>
                  <a:pt x="54737" y="19256"/>
                  <a:pt x="54973" y="18826"/>
                </a:cubicBezTo>
                <a:cubicBezTo>
                  <a:pt x="54492" y="19076"/>
                  <a:pt x="53536" y="19586"/>
                  <a:pt x="53060" y="19836"/>
                </a:cubicBezTo>
                <a:cubicBezTo>
                  <a:pt x="53147" y="19437"/>
                  <a:pt x="53245" y="19030"/>
                  <a:pt x="53348" y="18617"/>
                </a:cubicBezTo>
                <a:cubicBezTo>
                  <a:pt x="52948" y="18649"/>
                  <a:pt x="52157" y="18709"/>
                  <a:pt x="51758" y="18742"/>
                </a:cubicBezTo>
                <a:cubicBezTo>
                  <a:pt x="52513" y="17426"/>
                  <a:pt x="54173" y="17337"/>
                  <a:pt x="55391" y="16647"/>
                </a:cubicBezTo>
                <a:lnTo>
                  <a:pt x="54788" y="16285"/>
                </a:lnTo>
                <a:cubicBezTo>
                  <a:pt x="54968" y="16127"/>
                  <a:pt x="55331" y="15807"/>
                  <a:pt x="55511" y="15650"/>
                </a:cubicBezTo>
                <a:cubicBezTo>
                  <a:pt x="55354" y="15446"/>
                  <a:pt x="54584" y="15098"/>
                  <a:pt x="55052" y="14834"/>
                </a:cubicBezTo>
                <a:cubicBezTo>
                  <a:pt x="55465" y="14755"/>
                  <a:pt x="56286" y="14598"/>
                  <a:pt x="56697" y="14524"/>
                </a:cubicBezTo>
                <a:cubicBezTo>
                  <a:pt x="54922" y="14361"/>
                  <a:pt x="53147" y="14608"/>
                  <a:pt x="51381" y="14706"/>
                </a:cubicBezTo>
                <a:lnTo>
                  <a:pt x="51794" y="13912"/>
                </a:lnTo>
                <a:cubicBezTo>
                  <a:pt x="53430" y="13681"/>
                  <a:pt x="55098" y="13820"/>
                  <a:pt x="56748" y="13736"/>
                </a:cubicBezTo>
                <a:cubicBezTo>
                  <a:pt x="56388" y="12384"/>
                  <a:pt x="57874" y="12405"/>
                  <a:pt x="58766" y="12701"/>
                </a:cubicBezTo>
                <a:cubicBezTo>
                  <a:pt x="58209" y="12497"/>
                  <a:pt x="57654" y="12297"/>
                  <a:pt x="57106" y="12062"/>
                </a:cubicBezTo>
                <a:cubicBezTo>
                  <a:pt x="56878" y="11807"/>
                  <a:pt x="56424" y="11298"/>
                  <a:pt x="56198" y="11043"/>
                </a:cubicBezTo>
                <a:cubicBezTo>
                  <a:pt x="56755" y="11159"/>
                  <a:pt x="57310" y="11266"/>
                  <a:pt x="57872" y="11367"/>
                </a:cubicBezTo>
                <a:cubicBezTo>
                  <a:pt x="57845" y="11185"/>
                  <a:pt x="57788" y="10820"/>
                  <a:pt x="57761" y="10635"/>
                </a:cubicBezTo>
                <a:cubicBezTo>
                  <a:pt x="58149" y="10570"/>
                  <a:pt x="58919" y="10436"/>
                  <a:pt x="59304" y="10371"/>
                </a:cubicBezTo>
                <a:cubicBezTo>
                  <a:pt x="56926" y="9643"/>
                  <a:pt x="54466" y="10956"/>
                  <a:pt x="52138" y="11469"/>
                </a:cubicBezTo>
                <a:cubicBezTo>
                  <a:pt x="51489" y="12234"/>
                  <a:pt x="51108" y="13978"/>
                  <a:pt x="49825" y="13625"/>
                </a:cubicBezTo>
                <a:cubicBezTo>
                  <a:pt x="50850" y="12415"/>
                  <a:pt x="51610" y="10594"/>
                  <a:pt x="53380" y="10371"/>
                </a:cubicBezTo>
                <a:cubicBezTo>
                  <a:pt x="55967" y="9986"/>
                  <a:pt x="58821" y="8643"/>
                  <a:pt x="61302" y="10097"/>
                </a:cubicBezTo>
                <a:cubicBezTo>
                  <a:pt x="64032" y="9750"/>
                  <a:pt x="66641" y="11168"/>
                  <a:pt x="68175" y="13356"/>
                </a:cubicBezTo>
                <a:cubicBezTo>
                  <a:pt x="69254" y="13054"/>
                  <a:pt x="70371" y="12921"/>
                  <a:pt x="71471" y="12665"/>
                </a:cubicBezTo>
                <a:cubicBezTo>
                  <a:pt x="70441" y="11812"/>
                  <a:pt x="69163" y="12847"/>
                  <a:pt x="68032" y="12521"/>
                </a:cubicBezTo>
                <a:cubicBezTo>
                  <a:pt x="68158" y="11747"/>
                  <a:pt x="69209" y="11714"/>
                  <a:pt x="69756" y="11293"/>
                </a:cubicBezTo>
                <a:cubicBezTo>
                  <a:pt x="68718" y="11293"/>
                  <a:pt x="67638" y="11617"/>
                  <a:pt x="66628" y="11214"/>
                </a:cubicBezTo>
                <a:cubicBezTo>
                  <a:pt x="67642" y="10635"/>
                  <a:pt x="68810" y="10654"/>
                  <a:pt x="69932" y="10736"/>
                </a:cubicBezTo>
                <a:cubicBezTo>
                  <a:pt x="70869" y="11565"/>
                  <a:pt x="71986" y="12131"/>
                  <a:pt x="73167" y="12506"/>
                </a:cubicBezTo>
                <a:cubicBezTo>
                  <a:pt x="73849" y="11894"/>
                  <a:pt x="74553" y="11302"/>
                  <a:pt x="75248" y="10685"/>
                </a:cubicBezTo>
                <a:cubicBezTo>
                  <a:pt x="74313" y="10986"/>
                  <a:pt x="73384" y="11324"/>
                  <a:pt x="72430" y="11528"/>
                </a:cubicBezTo>
                <a:cubicBezTo>
                  <a:pt x="73009" y="9952"/>
                  <a:pt x="75234" y="10221"/>
                  <a:pt x="76207" y="8876"/>
                </a:cubicBezTo>
                <a:cubicBezTo>
                  <a:pt x="74697" y="9403"/>
                  <a:pt x="73259" y="10373"/>
                  <a:pt x="71615" y="10327"/>
                </a:cubicBezTo>
                <a:cubicBezTo>
                  <a:pt x="72236" y="9057"/>
                  <a:pt x="73797" y="9057"/>
                  <a:pt x="74919" y="8487"/>
                </a:cubicBezTo>
                <a:cubicBezTo>
                  <a:pt x="73873" y="8501"/>
                  <a:pt x="72819" y="8579"/>
                  <a:pt x="71772" y="8492"/>
                </a:cubicBezTo>
                <a:cubicBezTo>
                  <a:pt x="72212" y="8247"/>
                  <a:pt x="73093" y="7761"/>
                  <a:pt x="73533" y="7514"/>
                </a:cubicBezTo>
                <a:cubicBezTo>
                  <a:pt x="73191" y="7421"/>
                  <a:pt x="72500" y="7231"/>
                  <a:pt x="72156" y="7139"/>
                </a:cubicBezTo>
                <a:cubicBezTo>
                  <a:pt x="72615" y="6030"/>
                  <a:pt x="74210" y="6786"/>
                  <a:pt x="75137" y="6536"/>
                </a:cubicBezTo>
                <a:cubicBezTo>
                  <a:pt x="74813" y="6262"/>
                  <a:pt x="74169" y="5710"/>
                  <a:pt x="73849" y="5432"/>
                </a:cubicBezTo>
                <a:cubicBezTo>
                  <a:pt x="74590" y="5460"/>
                  <a:pt x="75336" y="5492"/>
                  <a:pt x="76082" y="5530"/>
                </a:cubicBezTo>
                <a:cubicBezTo>
                  <a:pt x="75998" y="5289"/>
                  <a:pt x="75841" y="4812"/>
                  <a:pt x="75759" y="4576"/>
                </a:cubicBezTo>
                <a:cubicBezTo>
                  <a:pt x="76106" y="4641"/>
                  <a:pt x="76805" y="4775"/>
                  <a:pt x="77153" y="4845"/>
                </a:cubicBezTo>
                <a:cubicBezTo>
                  <a:pt x="77102" y="3418"/>
                  <a:pt x="78479" y="4367"/>
                  <a:pt x="79295" y="4478"/>
                </a:cubicBezTo>
                <a:cubicBezTo>
                  <a:pt x="79146" y="4321"/>
                  <a:pt x="78854" y="3997"/>
                  <a:pt x="78705" y="3834"/>
                </a:cubicBezTo>
                <a:cubicBezTo>
                  <a:pt x="77468" y="3793"/>
                  <a:pt x="76156" y="3695"/>
                  <a:pt x="75150" y="4548"/>
                </a:cubicBezTo>
                <a:cubicBezTo>
                  <a:pt x="73191" y="4326"/>
                  <a:pt x="70900" y="4290"/>
                  <a:pt x="69389" y="5763"/>
                </a:cubicBezTo>
                <a:cubicBezTo>
                  <a:pt x="68485" y="6543"/>
                  <a:pt x="68500" y="7785"/>
                  <a:pt x="68217" y="8831"/>
                </a:cubicBezTo>
                <a:cubicBezTo>
                  <a:pt x="67573" y="8660"/>
                  <a:pt x="67416" y="8043"/>
                  <a:pt x="67549" y="7440"/>
                </a:cubicBezTo>
                <a:cubicBezTo>
                  <a:pt x="68003" y="5976"/>
                  <a:pt x="69014" y="4631"/>
                  <a:pt x="70525" y="4141"/>
                </a:cubicBezTo>
                <a:cubicBezTo>
                  <a:pt x="72194" y="3274"/>
                  <a:pt x="74159" y="3891"/>
                  <a:pt x="75841" y="3108"/>
                </a:cubicBezTo>
                <a:cubicBezTo>
                  <a:pt x="77287" y="2714"/>
                  <a:pt x="78806" y="2969"/>
                  <a:pt x="80286" y="2866"/>
                </a:cubicBezTo>
                <a:cubicBezTo>
                  <a:pt x="81784" y="2736"/>
                  <a:pt x="83099" y="3575"/>
                  <a:pt x="84504" y="3913"/>
                </a:cubicBezTo>
                <a:cubicBezTo>
                  <a:pt x="84939" y="3611"/>
                  <a:pt x="85380" y="3296"/>
                  <a:pt x="85816" y="2972"/>
                </a:cubicBezTo>
                <a:cubicBezTo>
                  <a:pt x="86390" y="3214"/>
                  <a:pt x="87115" y="3293"/>
                  <a:pt x="87295" y="3983"/>
                </a:cubicBezTo>
                <a:cubicBezTo>
                  <a:pt x="86882" y="4108"/>
                  <a:pt x="86058" y="4353"/>
                  <a:pt x="85645" y="4480"/>
                </a:cubicBezTo>
                <a:cubicBezTo>
                  <a:pt x="86159" y="4999"/>
                  <a:pt x="86716" y="5477"/>
                  <a:pt x="87295" y="5907"/>
                </a:cubicBezTo>
                <a:cubicBezTo>
                  <a:pt x="87888" y="5225"/>
                  <a:pt x="88213" y="4377"/>
                  <a:pt x="88504" y="3521"/>
                </a:cubicBezTo>
                <a:cubicBezTo>
                  <a:pt x="90094" y="3387"/>
                  <a:pt x="91470" y="3937"/>
                  <a:pt x="92809" y="4684"/>
                </a:cubicBezTo>
                <a:cubicBezTo>
                  <a:pt x="96424" y="4888"/>
                  <a:pt x="100136" y="4776"/>
                  <a:pt x="103599" y="6010"/>
                </a:cubicBezTo>
                <a:cubicBezTo>
                  <a:pt x="103710" y="7122"/>
                  <a:pt x="103580" y="8225"/>
                  <a:pt x="103191" y="9260"/>
                </a:cubicBezTo>
                <a:cubicBezTo>
                  <a:pt x="103316" y="9153"/>
                  <a:pt x="103571" y="8936"/>
                  <a:pt x="103701" y="8824"/>
                </a:cubicBezTo>
                <a:cubicBezTo>
                  <a:pt x="103693" y="7898"/>
                  <a:pt x="103701" y="6957"/>
                  <a:pt x="103864" y="6025"/>
                </a:cubicBezTo>
                <a:cubicBezTo>
                  <a:pt x="104272" y="6243"/>
                  <a:pt x="104674" y="6471"/>
                  <a:pt x="105069" y="6693"/>
                </a:cubicBezTo>
                <a:cubicBezTo>
                  <a:pt x="106232" y="6734"/>
                  <a:pt x="107386" y="6591"/>
                  <a:pt x="108539" y="6508"/>
                </a:cubicBezTo>
                <a:cubicBezTo>
                  <a:pt x="109526" y="6750"/>
                  <a:pt x="109670" y="7829"/>
                  <a:pt x="109601" y="8669"/>
                </a:cubicBezTo>
                <a:cubicBezTo>
                  <a:pt x="109925" y="9758"/>
                  <a:pt x="110306" y="11463"/>
                  <a:pt x="111715" y="11478"/>
                </a:cubicBezTo>
                <a:cubicBezTo>
                  <a:pt x="113185" y="11446"/>
                  <a:pt x="114561" y="11932"/>
                  <a:pt x="115974" y="12239"/>
                </a:cubicBezTo>
                <a:cubicBezTo>
                  <a:pt x="117360" y="12271"/>
                  <a:pt x="118765" y="12230"/>
                  <a:pt x="120105" y="12665"/>
                </a:cubicBezTo>
                <a:cubicBezTo>
                  <a:pt x="120439" y="13592"/>
                  <a:pt x="120670" y="14551"/>
                  <a:pt x="120846" y="15506"/>
                </a:cubicBezTo>
                <a:cubicBezTo>
                  <a:pt x="123664" y="15853"/>
                  <a:pt x="127497" y="13587"/>
                  <a:pt x="129448" y="16614"/>
                </a:cubicBezTo>
                <a:cubicBezTo>
                  <a:pt x="132350" y="16285"/>
                  <a:pt x="134889" y="18032"/>
                  <a:pt x="137740" y="18163"/>
                </a:cubicBezTo>
                <a:cubicBezTo>
                  <a:pt x="138990" y="18635"/>
                  <a:pt x="140169" y="19321"/>
                  <a:pt x="141308" y="20008"/>
                </a:cubicBezTo>
                <a:cubicBezTo>
                  <a:pt x="141683" y="20768"/>
                  <a:pt x="141145" y="21445"/>
                  <a:pt x="140863" y="22103"/>
                </a:cubicBezTo>
                <a:cubicBezTo>
                  <a:pt x="139727" y="24679"/>
                  <a:pt x="138814" y="27367"/>
                  <a:pt x="138401" y="30158"/>
                </a:cubicBezTo>
                <a:cubicBezTo>
                  <a:pt x="136205" y="29046"/>
                  <a:pt x="133748" y="27775"/>
                  <a:pt x="131226" y="28340"/>
                </a:cubicBezTo>
                <a:cubicBezTo>
                  <a:pt x="128028" y="26634"/>
                  <a:pt x="124302" y="24400"/>
                  <a:pt x="120636" y="26046"/>
                </a:cubicBezTo>
                <a:cubicBezTo>
                  <a:pt x="118494" y="27223"/>
                  <a:pt x="115973" y="28462"/>
                  <a:pt x="115255" y="31011"/>
                </a:cubicBezTo>
                <a:cubicBezTo>
                  <a:pt x="116070" y="32147"/>
                  <a:pt x="117054" y="33101"/>
                  <a:pt x="118541" y="33147"/>
                </a:cubicBezTo>
                <a:cubicBezTo>
                  <a:pt x="119269" y="34886"/>
                  <a:pt x="119764" y="36707"/>
                  <a:pt x="120427" y="38458"/>
                </a:cubicBezTo>
                <a:cubicBezTo>
                  <a:pt x="119940" y="40219"/>
                  <a:pt x="118948" y="42235"/>
                  <a:pt x="116812" y="42138"/>
                </a:cubicBezTo>
                <a:cubicBezTo>
                  <a:pt x="116423" y="42763"/>
                  <a:pt x="116038" y="43399"/>
                  <a:pt x="115657" y="44015"/>
                </a:cubicBezTo>
                <a:cubicBezTo>
                  <a:pt x="115866" y="45026"/>
                  <a:pt x="115973" y="46045"/>
                  <a:pt x="116223" y="47032"/>
                </a:cubicBezTo>
                <a:cubicBezTo>
                  <a:pt x="117728" y="48464"/>
                  <a:pt x="119908" y="48834"/>
                  <a:pt x="121641" y="49934"/>
                </a:cubicBezTo>
                <a:cubicBezTo>
                  <a:pt x="121924" y="50282"/>
                  <a:pt x="122212" y="50616"/>
                  <a:pt x="122494" y="50940"/>
                </a:cubicBezTo>
                <a:cubicBezTo>
                  <a:pt x="123527" y="50888"/>
                  <a:pt x="124566" y="50847"/>
                  <a:pt x="125600" y="50722"/>
                </a:cubicBezTo>
                <a:cubicBezTo>
                  <a:pt x="127027" y="51399"/>
                  <a:pt x="128125" y="52492"/>
                  <a:pt x="128891" y="53856"/>
                </a:cubicBezTo>
                <a:cubicBezTo>
                  <a:pt x="129883" y="54361"/>
                  <a:pt x="131163" y="54541"/>
                  <a:pt x="131737" y="55617"/>
                </a:cubicBezTo>
                <a:cubicBezTo>
                  <a:pt x="132422" y="56696"/>
                  <a:pt x="131922" y="57989"/>
                  <a:pt x="131384" y="59000"/>
                </a:cubicBezTo>
                <a:cubicBezTo>
                  <a:pt x="130604" y="59033"/>
                  <a:pt x="129864" y="59237"/>
                  <a:pt x="129191" y="59617"/>
                </a:cubicBezTo>
                <a:cubicBezTo>
                  <a:pt x="129057" y="60821"/>
                  <a:pt x="128903" y="62046"/>
                  <a:pt x="129112" y="63242"/>
                </a:cubicBezTo>
                <a:cubicBezTo>
                  <a:pt x="131110" y="62973"/>
                  <a:pt x="133362" y="63663"/>
                  <a:pt x="134257" y="65611"/>
                </a:cubicBezTo>
                <a:cubicBezTo>
                  <a:pt x="135146" y="67076"/>
                  <a:pt x="134627" y="68753"/>
                  <a:pt x="134039" y="70199"/>
                </a:cubicBezTo>
                <a:cubicBezTo>
                  <a:pt x="136676" y="71979"/>
                  <a:pt x="139782" y="72767"/>
                  <a:pt x="142632" y="74077"/>
                </a:cubicBezTo>
                <a:cubicBezTo>
                  <a:pt x="144203" y="73327"/>
                  <a:pt x="146951" y="73099"/>
                  <a:pt x="147263" y="75371"/>
                </a:cubicBezTo>
                <a:cubicBezTo>
                  <a:pt x="149163" y="76395"/>
                  <a:pt x="150067" y="78412"/>
                  <a:pt x="151624" y="79797"/>
                </a:cubicBezTo>
                <a:cubicBezTo>
                  <a:pt x="152111" y="80781"/>
                  <a:pt x="152964" y="81447"/>
                  <a:pt x="153709" y="82203"/>
                </a:cubicBezTo>
                <a:cubicBezTo>
                  <a:pt x="153625" y="83186"/>
                  <a:pt x="154201" y="83959"/>
                  <a:pt x="154747" y="84706"/>
                </a:cubicBezTo>
                <a:cubicBezTo>
                  <a:pt x="153978" y="84730"/>
                  <a:pt x="153367" y="84246"/>
                  <a:pt x="152764" y="83839"/>
                </a:cubicBezTo>
                <a:lnTo>
                  <a:pt x="152796" y="83556"/>
                </a:lnTo>
                <a:cubicBezTo>
                  <a:pt x="152788" y="83626"/>
                  <a:pt x="152769" y="83765"/>
                  <a:pt x="152764" y="83839"/>
                </a:cubicBezTo>
                <a:cubicBezTo>
                  <a:pt x="153218" y="84464"/>
                  <a:pt x="153769" y="85002"/>
                  <a:pt x="154326" y="85530"/>
                </a:cubicBezTo>
                <a:cubicBezTo>
                  <a:pt x="154204" y="86273"/>
                  <a:pt x="154093" y="87023"/>
                  <a:pt x="154422" y="87752"/>
                </a:cubicBezTo>
                <a:cubicBezTo>
                  <a:pt x="154240" y="87743"/>
                  <a:pt x="153879" y="87724"/>
                  <a:pt x="153699" y="87714"/>
                </a:cubicBezTo>
                <a:cubicBezTo>
                  <a:pt x="153087" y="86045"/>
                  <a:pt x="152383" y="84409"/>
                  <a:pt x="151427" y="82903"/>
                </a:cubicBezTo>
                <a:cubicBezTo>
                  <a:pt x="151335" y="83126"/>
                  <a:pt x="151145" y="83571"/>
                  <a:pt x="151047" y="83792"/>
                </a:cubicBezTo>
                <a:lnTo>
                  <a:pt x="150913" y="84108"/>
                </a:lnTo>
                <a:cubicBezTo>
                  <a:pt x="150783" y="83669"/>
                  <a:pt x="150519" y="82792"/>
                  <a:pt x="150386" y="82357"/>
                </a:cubicBezTo>
                <a:close/>
                <a:moveTo>
                  <a:pt x="134562" y="85996"/>
                </a:moveTo>
                <a:cubicBezTo>
                  <a:pt x="136129" y="86004"/>
                  <a:pt x="133844" y="84586"/>
                  <a:pt x="134562" y="85996"/>
                </a:cubicBezTo>
                <a:lnTo>
                  <a:pt x="134562" y="85996"/>
                </a:lnTo>
                <a:close/>
                <a:moveTo>
                  <a:pt x="133885" y="90847"/>
                </a:moveTo>
                <a:cubicBezTo>
                  <a:pt x="133537" y="89266"/>
                  <a:pt x="133217" y="87676"/>
                  <a:pt x="132806" y="86105"/>
                </a:cubicBezTo>
                <a:cubicBezTo>
                  <a:pt x="132986" y="87705"/>
                  <a:pt x="132496" y="89698"/>
                  <a:pt x="133885" y="90847"/>
                </a:cubicBezTo>
                <a:close/>
                <a:moveTo>
                  <a:pt x="127082" y="87089"/>
                </a:moveTo>
                <a:cubicBezTo>
                  <a:pt x="128639" y="87102"/>
                  <a:pt x="126395" y="85730"/>
                  <a:pt x="127082" y="87089"/>
                </a:cubicBezTo>
                <a:lnTo>
                  <a:pt x="127082" y="87089"/>
                </a:lnTo>
                <a:close/>
                <a:moveTo>
                  <a:pt x="126776" y="85727"/>
                </a:moveTo>
                <a:cubicBezTo>
                  <a:pt x="128324" y="85512"/>
                  <a:pt x="125895" y="84474"/>
                  <a:pt x="126776" y="85727"/>
                </a:cubicBezTo>
                <a:lnTo>
                  <a:pt x="126776" y="85727"/>
                </a:lnTo>
                <a:close/>
                <a:moveTo>
                  <a:pt x="121705" y="89249"/>
                </a:moveTo>
                <a:cubicBezTo>
                  <a:pt x="121843" y="89262"/>
                  <a:pt x="122126" y="89290"/>
                  <a:pt x="122265" y="89300"/>
                </a:cubicBezTo>
                <a:cubicBezTo>
                  <a:pt x="122501" y="88360"/>
                  <a:pt x="122757" y="87414"/>
                  <a:pt x="122871" y="86431"/>
                </a:cubicBezTo>
                <a:cubicBezTo>
                  <a:pt x="122378" y="87330"/>
                  <a:pt x="122085" y="88312"/>
                  <a:pt x="121705" y="89249"/>
                </a:cubicBezTo>
                <a:close/>
                <a:moveTo>
                  <a:pt x="46992" y="77908"/>
                </a:moveTo>
                <a:cubicBezTo>
                  <a:pt x="48369" y="78566"/>
                  <a:pt x="47035" y="76359"/>
                  <a:pt x="46992" y="77908"/>
                </a:cubicBezTo>
                <a:lnTo>
                  <a:pt x="46992" y="77908"/>
                </a:lnTo>
                <a:close/>
                <a:moveTo>
                  <a:pt x="45603" y="78626"/>
                </a:moveTo>
                <a:cubicBezTo>
                  <a:pt x="47163" y="78718"/>
                  <a:pt x="44958" y="77218"/>
                  <a:pt x="45603" y="78626"/>
                </a:cubicBezTo>
                <a:lnTo>
                  <a:pt x="45603" y="78626"/>
                </a:lnTo>
                <a:close/>
                <a:moveTo>
                  <a:pt x="43447" y="67557"/>
                </a:moveTo>
                <a:cubicBezTo>
                  <a:pt x="44850" y="68193"/>
                  <a:pt x="43372" y="66014"/>
                  <a:pt x="43447" y="67557"/>
                </a:cubicBezTo>
                <a:lnTo>
                  <a:pt x="43447" y="67557"/>
                </a:lnTo>
                <a:close/>
                <a:moveTo>
                  <a:pt x="42432" y="66557"/>
                </a:moveTo>
                <a:cubicBezTo>
                  <a:pt x="43934" y="66519"/>
                  <a:pt x="42301" y="64689"/>
                  <a:pt x="41486" y="65361"/>
                </a:cubicBezTo>
                <a:cubicBezTo>
                  <a:pt x="41236" y="65945"/>
                  <a:pt x="41964" y="66427"/>
                  <a:pt x="42432" y="66557"/>
                </a:cubicBezTo>
                <a:close/>
                <a:moveTo>
                  <a:pt x="38051" y="62678"/>
                </a:moveTo>
                <a:lnTo>
                  <a:pt x="38168" y="62817"/>
                </a:lnTo>
                <a:cubicBezTo>
                  <a:pt x="38831" y="63206"/>
                  <a:pt x="39344" y="63771"/>
                  <a:pt x="39942" y="64230"/>
                </a:cubicBezTo>
                <a:cubicBezTo>
                  <a:pt x="41018" y="64657"/>
                  <a:pt x="42478" y="64217"/>
                  <a:pt x="43288" y="65209"/>
                </a:cubicBezTo>
                <a:cubicBezTo>
                  <a:pt x="43913" y="65988"/>
                  <a:pt x="44636" y="66660"/>
                  <a:pt x="45481" y="67187"/>
                </a:cubicBezTo>
                <a:cubicBezTo>
                  <a:pt x="45157" y="66524"/>
                  <a:pt x="45207" y="65481"/>
                  <a:pt x="44359" y="65236"/>
                </a:cubicBezTo>
                <a:cubicBezTo>
                  <a:pt x="43312" y="64953"/>
                  <a:pt x="42690" y="64105"/>
                  <a:pt x="42022" y="63317"/>
                </a:cubicBezTo>
                <a:cubicBezTo>
                  <a:pt x="40861" y="62423"/>
                  <a:pt x="39331" y="63220"/>
                  <a:pt x="38051" y="62678"/>
                </a:cubicBezTo>
                <a:close/>
                <a:moveTo>
                  <a:pt x="47698" y="63608"/>
                </a:moveTo>
                <a:cubicBezTo>
                  <a:pt x="46594" y="62899"/>
                  <a:pt x="45347" y="62937"/>
                  <a:pt x="44105" y="63127"/>
                </a:cubicBezTo>
                <a:cubicBezTo>
                  <a:pt x="43999" y="62956"/>
                  <a:pt x="43785" y="62622"/>
                  <a:pt x="43679" y="62450"/>
                </a:cubicBezTo>
                <a:cubicBezTo>
                  <a:pt x="44095" y="62348"/>
                  <a:pt x="44929" y="62144"/>
                  <a:pt x="45347" y="62043"/>
                </a:cubicBezTo>
                <a:cubicBezTo>
                  <a:pt x="44146" y="60583"/>
                  <a:pt x="42075" y="60945"/>
                  <a:pt x="40509" y="61491"/>
                </a:cubicBezTo>
                <a:cubicBezTo>
                  <a:pt x="42423" y="62284"/>
                  <a:pt x="43721" y="64008"/>
                  <a:pt x="45681" y="64679"/>
                </a:cubicBezTo>
                <a:cubicBezTo>
                  <a:pt x="46353" y="64337"/>
                  <a:pt x="47048" y="64013"/>
                  <a:pt x="47698" y="63608"/>
                </a:cubicBezTo>
                <a:close/>
                <a:moveTo>
                  <a:pt x="49318" y="69709"/>
                </a:moveTo>
                <a:cubicBezTo>
                  <a:pt x="48582" y="69065"/>
                  <a:pt x="47691" y="68712"/>
                  <a:pt x="46761" y="69181"/>
                </a:cubicBezTo>
                <a:cubicBezTo>
                  <a:pt x="48563" y="69755"/>
                  <a:pt x="51090" y="71597"/>
                  <a:pt x="52642" y="69616"/>
                </a:cubicBezTo>
                <a:cubicBezTo>
                  <a:pt x="51557" y="69133"/>
                  <a:pt x="50386" y="69207"/>
                  <a:pt x="49318" y="69709"/>
                </a:cubicBezTo>
                <a:close/>
                <a:moveTo>
                  <a:pt x="58932" y="73008"/>
                </a:moveTo>
                <a:cubicBezTo>
                  <a:pt x="58766" y="72805"/>
                  <a:pt x="58427" y="72402"/>
                  <a:pt x="58261" y="72201"/>
                </a:cubicBezTo>
                <a:cubicBezTo>
                  <a:pt x="58302" y="72614"/>
                  <a:pt x="58345" y="73017"/>
                  <a:pt x="58381" y="73411"/>
                </a:cubicBezTo>
                <a:cubicBezTo>
                  <a:pt x="57435" y="72577"/>
                  <a:pt x="56364" y="73180"/>
                  <a:pt x="55304" y="73142"/>
                </a:cubicBezTo>
                <a:cubicBezTo>
                  <a:pt x="55170" y="72892"/>
                  <a:pt x="54905" y="72392"/>
                  <a:pt x="54771" y="72142"/>
                </a:cubicBezTo>
                <a:cubicBezTo>
                  <a:pt x="54252" y="71674"/>
                  <a:pt x="53678" y="71237"/>
                  <a:pt x="52945" y="71506"/>
                </a:cubicBezTo>
                <a:cubicBezTo>
                  <a:pt x="53598" y="72177"/>
                  <a:pt x="54290" y="72799"/>
                  <a:pt x="54994" y="73406"/>
                </a:cubicBezTo>
                <a:cubicBezTo>
                  <a:pt x="55902" y="73721"/>
                  <a:pt x="56913" y="73776"/>
                  <a:pt x="57706" y="74384"/>
                </a:cubicBezTo>
                <a:cubicBezTo>
                  <a:pt x="58377" y="74082"/>
                  <a:pt x="59045" y="73759"/>
                  <a:pt x="59695" y="73392"/>
                </a:cubicBezTo>
                <a:cubicBezTo>
                  <a:pt x="60376" y="74721"/>
                  <a:pt x="61165" y="75993"/>
                  <a:pt x="62016" y="77211"/>
                </a:cubicBezTo>
                <a:cubicBezTo>
                  <a:pt x="62168" y="77077"/>
                  <a:pt x="62317" y="76928"/>
                  <a:pt x="62470" y="76765"/>
                </a:cubicBezTo>
                <a:cubicBezTo>
                  <a:pt x="62057" y="76325"/>
                  <a:pt x="61660" y="75861"/>
                  <a:pt x="61255" y="75398"/>
                </a:cubicBezTo>
                <a:cubicBezTo>
                  <a:pt x="61881" y="74564"/>
                  <a:pt x="62538" y="73743"/>
                  <a:pt x="63100" y="72854"/>
                </a:cubicBezTo>
                <a:cubicBezTo>
                  <a:pt x="62317" y="73493"/>
                  <a:pt x="61696" y="74485"/>
                  <a:pt x="60589" y="74542"/>
                </a:cubicBezTo>
                <a:cubicBezTo>
                  <a:pt x="60937" y="73164"/>
                  <a:pt x="62230" y="72470"/>
                  <a:pt x="63111" y="71468"/>
                </a:cubicBezTo>
                <a:cubicBezTo>
                  <a:pt x="61865" y="72416"/>
                  <a:pt x="60615" y="73560"/>
                  <a:pt x="58932" y="73008"/>
                </a:cubicBezTo>
                <a:close/>
                <a:moveTo>
                  <a:pt x="57764" y="59247"/>
                </a:moveTo>
                <a:cubicBezTo>
                  <a:pt x="57755" y="59399"/>
                  <a:pt x="57737" y="59701"/>
                  <a:pt x="57726" y="59853"/>
                </a:cubicBezTo>
                <a:cubicBezTo>
                  <a:pt x="58487" y="60117"/>
                  <a:pt x="59354" y="60294"/>
                  <a:pt x="60142" y="60103"/>
                </a:cubicBezTo>
                <a:cubicBezTo>
                  <a:pt x="59813" y="59452"/>
                  <a:pt x="58495" y="59377"/>
                  <a:pt x="57764" y="59247"/>
                </a:cubicBezTo>
                <a:close/>
                <a:moveTo>
                  <a:pt x="57188" y="60583"/>
                </a:moveTo>
                <a:cubicBezTo>
                  <a:pt x="57913" y="61253"/>
                  <a:pt x="59121" y="60792"/>
                  <a:pt x="59773" y="61462"/>
                </a:cubicBezTo>
                <a:cubicBezTo>
                  <a:pt x="59684" y="61123"/>
                  <a:pt x="60226" y="61032"/>
                  <a:pt x="60793" y="60939"/>
                </a:cubicBezTo>
                <a:cubicBezTo>
                  <a:pt x="59590" y="60847"/>
                  <a:pt x="58403" y="60559"/>
                  <a:pt x="57188" y="60583"/>
                </a:cubicBezTo>
                <a:close/>
                <a:moveTo>
                  <a:pt x="94689" y="71970"/>
                </a:moveTo>
                <a:cubicBezTo>
                  <a:pt x="93952" y="71864"/>
                  <a:pt x="92952" y="72856"/>
                  <a:pt x="93020" y="73560"/>
                </a:cubicBezTo>
                <a:cubicBezTo>
                  <a:pt x="93817" y="73810"/>
                  <a:pt x="94689" y="72685"/>
                  <a:pt x="94689" y="71970"/>
                </a:cubicBezTo>
                <a:close/>
                <a:moveTo>
                  <a:pt x="87161" y="70663"/>
                </a:moveTo>
                <a:cubicBezTo>
                  <a:pt x="87148" y="70098"/>
                  <a:pt x="86846" y="69801"/>
                  <a:pt x="86262" y="69783"/>
                </a:cubicBezTo>
                <a:cubicBezTo>
                  <a:pt x="86169" y="69981"/>
                  <a:pt x="85995" y="70386"/>
                  <a:pt x="85905" y="70584"/>
                </a:cubicBezTo>
                <a:cubicBezTo>
                  <a:pt x="86193" y="70891"/>
                  <a:pt x="86843" y="70954"/>
                  <a:pt x="87161" y="70663"/>
                </a:cubicBezTo>
                <a:close/>
                <a:moveTo>
                  <a:pt x="75440" y="75011"/>
                </a:moveTo>
                <a:cubicBezTo>
                  <a:pt x="75315" y="74134"/>
                  <a:pt x="75589" y="73305"/>
                  <a:pt x="76288" y="72721"/>
                </a:cubicBezTo>
                <a:cubicBezTo>
                  <a:pt x="76315" y="72410"/>
                  <a:pt x="76372" y="71794"/>
                  <a:pt x="76399" y="71484"/>
                </a:cubicBezTo>
                <a:cubicBezTo>
                  <a:pt x="77174" y="71256"/>
                  <a:pt x="77957" y="71043"/>
                  <a:pt x="78695" y="70677"/>
                </a:cubicBezTo>
                <a:lnTo>
                  <a:pt x="78686" y="71256"/>
                </a:lnTo>
                <a:cubicBezTo>
                  <a:pt x="78712" y="71095"/>
                  <a:pt x="78774" y="70774"/>
                  <a:pt x="78801" y="70612"/>
                </a:cubicBezTo>
                <a:cubicBezTo>
                  <a:pt x="78073" y="70631"/>
                  <a:pt x="77350" y="70644"/>
                  <a:pt x="76627" y="70663"/>
                </a:cubicBezTo>
                <a:lnTo>
                  <a:pt x="77489" y="69087"/>
                </a:lnTo>
                <a:cubicBezTo>
                  <a:pt x="77628" y="69272"/>
                  <a:pt x="77905" y="69652"/>
                  <a:pt x="78046" y="69843"/>
                </a:cubicBezTo>
                <a:cubicBezTo>
                  <a:pt x="78083" y="69555"/>
                  <a:pt x="78157" y="68981"/>
                  <a:pt x="78195" y="68688"/>
                </a:cubicBezTo>
                <a:cubicBezTo>
                  <a:pt x="77347" y="69114"/>
                  <a:pt x="76684" y="68715"/>
                  <a:pt x="76206" y="68020"/>
                </a:cubicBezTo>
                <a:cubicBezTo>
                  <a:pt x="76257" y="68756"/>
                  <a:pt x="76619" y="69503"/>
                  <a:pt x="76276" y="70194"/>
                </a:cubicBezTo>
                <a:lnTo>
                  <a:pt x="76461" y="70153"/>
                </a:lnTo>
                <a:cubicBezTo>
                  <a:pt x="76105" y="71311"/>
                  <a:pt x="75825" y="72484"/>
                  <a:pt x="75390" y="73606"/>
                </a:cubicBezTo>
                <a:cubicBezTo>
                  <a:pt x="75250" y="73598"/>
                  <a:pt x="74977" y="73587"/>
                  <a:pt x="74839" y="73579"/>
                </a:cubicBezTo>
                <a:cubicBezTo>
                  <a:pt x="74643" y="73111"/>
                  <a:pt x="74453" y="72633"/>
                  <a:pt x="74265" y="72142"/>
                </a:cubicBezTo>
                <a:cubicBezTo>
                  <a:pt x="73962" y="73402"/>
                  <a:pt x="75075" y="74014"/>
                  <a:pt x="75440" y="75011"/>
                </a:cubicBezTo>
                <a:close/>
                <a:moveTo>
                  <a:pt x="72697" y="67492"/>
                </a:moveTo>
                <a:cubicBezTo>
                  <a:pt x="73110" y="67139"/>
                  <a:pt x="73518" y="66788"/>
                  <a:pt x="73926" y="66408"/>
                </a:cubicBezTo>
                <a:cubicBezTo>
                  <a:pt x="73513" y="66394"/>
                  <a:pt x="72689" y="66367"/>
                  <a:pt x="72281" y="66348"/>
                </a:cubicBezTo>
                <a:cubicBezTo>
                  <a:pt x="72382" y="66636"/>
                  <a:pt x="72591" y="67209"/>
                  <a:pt x="72697" y="67492"/>
                </a:cubicBezTo>
                <a:close/>
                <a:moveTo>
                  <a:pt x="74195" y="65728"/>
                </a:moveTo>
                <a:cubicBezTo>
                  <a:pt x="74440" y="66279"/>
                  <a:pt x="74825" y="66728"/>
                  <a:pt x="75303" y="67067"/>
                </a:cubicBezTo>
                <a:cubicBezTo>
                  <a:pt x="75395" y="65755"/>
                  <a:pt x="76773" y="66279"/>
                  <a:pt x="77657" y="66089"/>
                </a:cubicBezTo>
                <a:cubicBezTo>
                  <a:pt x="76985" y="65464"/>
                  <a:pt x="76076" y="65621"/>
                  <a:pt x="75241" y="65635"/>
                </a:cubicBezTo>
                <a:cubicBezTo>
                  <a:pt x="74366" y="65186"/>
                  <a:pt x="73475" y="64448"/>
                  <a:pt x="72418" y="64635"/>
                </a:cubicBezTo>
                <a:cubicBezTo>
                  <a:pt x="71736" y="64936"/>
                  <a:pt x="71274" y="65572"/>
                  <a:pt x="70698" y="66012"/>
                </a:cubicBezTo>
                <a:lnTo>
                  <a:pt x="70606" y="66110"/>
                </a:lnTo>
                <a:cubicBezTo>
                  <a:pt x="71793" y="65902"/>
                  <a:pt x="72980" y="65635"/>
                  <a:pt x="74195" y="65728"/>
                </a:cubicBezTo>
                <a:close/>
                <a:moveTo>
                  <a:pt x="73934" y="64253"/>
                </a:moveTo>
                <a:cubicBezTo>
                  <a:pt x="75315" y="65022"/>
                  <a:pt x="73948" y="62719"/>
                  <a:pt x="73934" y="64253"/>
                </a:cubicBezTo>
                <a:lnTo>
                  <a:pt x="73934" y="64253"/>
                </a:lnTo>
                <a:close/>
                <a:moveTo>
                  <a:pt x="72994" y="60064"/>
                </a:moveTo>
                <a:cubicBezTo>
                  <a:pt x="72980" y="60398"/>
                  <a:pt x="72942" y="61056"/>
                  <a:pt x="72929" y="61385"/>
                </a:cubicBezTo>
                <a:cubicBezTo>
                  <a:pt x="72266" y="61282"/>
                  <a:pt x="71817" y="60907"/>
                  <a:pt x="71580" y="60259"/>
                </a:cubicBezTo>
                <a:cubicBezTo>
                  <a:pt x="71164" y="60583"/>
                  <a:pt x="70746" y="60898"/>
                  <a:pt x="70330" y="61196"/>
                </a:cubicBezTo>
                <a:cubicBezTo>
                  <a:pt x="70343" y="60816"/>
                  <a:pt x="70367" y="60061"/>
                  <a:pt x="70381" y="59685"/>
                </a:cubicBezTo>
                <a:cubicBezTo>
                  <a:pt x="69427" y="60088"/>
                  <a:pt x="68490" y="60528"/>
                  <a:pt x="67587" y="61030"/>
                </a:cubicBezTo>
                <a:cubicBezTo>
                  <a:pt x="67522" y="61503"/>
                  <a:pt x="67453" y="61967"/>
                  <a:pt x="67383" y="62421"/>
                </a:cubicBezTo>
                <a:cubicBezTo>
                  <a:pt x="68036" y="63047"/>
                  <a:pt x="68699" y="63672"/>
                  <a:pt x="69348" y="64289"/>
                </a:cubicBezTo>
                <a:lnTo>
                  <a:pt x="67680" y="64251"/>
                </a:lnTo>
                <a:cubicBezTo>
                  <a:pt x="68003" y="64390"/>
                  <a:pt x="68653" y="64664"/>
                  <a:pt x="68978" y="64797"/>
                </a:cubicBezTo>
                <a:cubicBezTo>
                  <a:pt x="68570" y="65395"/>
                  <a:pt x="68195" y="66012"/>
                  <a:pt x="67741" y="66564"/>
                </a:cubicBezTo>
                <a:lnTo>
                  <a:pt x="67231" y="65846"/>
                </a:lnTo>
                <a:cubicBezTo>
                  <a:pt x="67222" y="66879"/>
                  <a:pt x="68217" y="66833"/>
                  <a:pt x="68894" y="66444"/>
                </a:cubicBezTo>
                <a:cubicBezTo>
                  <a:pt x="69533" y="65762"/>
                  <a:pt x="70359" y="65294"/>
                  <a:pt x="71101" y="64720"/>
                </a:cubicBezTo>
                <a:cubicBezTo>
                  <a:pt x="70549" y="63835"/>
                  <a:pt x="69502" y="63562"/>
                  <a:pt x="68649" y="63057"/>
                </a:cubicBezTo>
                <a:lnTo>
                  <a:pt x="69609" y="62844"/>
                </a:lnTo>
                <a:cubicBezTo>
                  <a:pt x="68923" y="62877"/>
                  <a:pt x="68468" y="62627"/>
                  <a:pt x="68241" y="62103"/>
                </a:cubicBezTo>
                <a:cubicBezTo>
                  <a:pt x="69807" y="61608"/>
                  <a:pt x="70929" y="62932"/>
                  <a:pt x="71954" y="63850"/>
                </a:cubicBezTo>
                <a:cubicBezTo>
                  <a:pt x="72413" y="63888"/>
                  <a:pt x="73335" y="63961"/>
                  <a:pt x="73794" y="63999"/>
                </a:cubicBezTo>
                <a:cubicBezTo>
                  <a:pt x="73544" y="63744"/>
                  <a:pt x="73047" y="63238"/>
                  <a:pt x="72797" y="62988"/>
                </a:cubicBezTo>
                <a:cubicBezTo>
                  <a:pt x="74174" y="63012"/>
                  <a:pt x="75354" y="63674"/>
                  <a:pt x="76360" y="64554"/>
                </a:cubicBezTo>
                <a:cubicBezTo>
                  <a:pt x="77013" y="64749"/>
                  <a:pt x="77659" y="64929"/>
                  <a:pt x="78306" y="65119"/>
                </a:cubicBezTo>
                <a:cubicBezTo>
                  <a:pt x="77184" y="62853"/>
                  <a:pt x="75176" y="61249"/>
                  <a:pt x="72994" y="60064"/>
                </a:cubicBezTo>
                <a:close/>
                <a:moveTo>
                  <a:pt x="79737" y="66312"/>
                </a:moveTo>
                <a:lnTo>
                  <a:pt x="79658" y="67173"/>
                </a:lnTo>
                <a:cubicBezTo>
                  <a:pt x="78611" y="67100"/>
                  <a:pt x="77557" y="67043"/>
                  <a:pt x="76506" y="67021"/>
                </a:cubicBezTo>
                <a:cubicBezTo>
                  <a:pt x="76973" y="68379"/>
                  <a:pt x="78498" y="68073"/>
                  <a:pt x="79629" y="68040"/>
                </a:cubicBezTo>
                <a:cubicBezTo>
                  <a:pt x="79457" y="68600"/>
                  <a:pt x="79411" y="69306"/>
                  <a:pt x="78770" y="69546"/>
                </a:cubicBezTo>
                <a:cubicBezTo>
                  <a:pt x="79730" y="69690"/>
                  <a:pt x="80698" y="69810"/>
                  <a:pt x="81672" y="69783"/>
                </a:cubicBezTo>
                <a:cubicBezTo>
                  <a:pt x="81285" y="69476"/>
                  <a:pt x="80853" y="69277"/>
                  <a:pt x="80367" y="69176"/>
                </a:cubicBezTo>
                <a:cubicBezTo>
                  <a:pt x="80237" y="68921"/>
                  <a:pt x="79978" y="68412"/>
                  <a:pt x="79848" y="68157"/>
                </a:cubicBezTo>
                <a:cubicBezTo>
                  <a:pt x="81090" y="68165"/>
                  <a:pt x="82096" y="68847"/>
                  <a:pt x="82954" y="69649"/>
                </a:cubicBezTo>
                <a:cubicBezTo>
                  <a:pt x="83843" y="69695"/>
                  <a:pt x="84734" y="69747"/>
                  <a:pt x="85628" y="69755"/>
                </a:cubicBezTo>
                <a:cubicBezTo>
                  <a:pt x="84960" y="69171"/>
                  <a:pt x="84043" y="69157"/>
                  <a:pt x="83209" y="69013"/>
                </a:cubicBezTo>
                <a:cubicBezTo>
                  <a:pt x="83668" y="66848"/>
                  <a:pt x="81160" y="66752"/>
                  <a:pt x="79737" y="66312"/>
                </a:cubicBezTo>
                <a:close/>
                <a:moveTo>
                  <a:pt x="93382" y="67590"/>
                </a:moveTo>
                <a:cubicBezTo>
                  <a:pt x="94666" y="68424"/>
                  <a:pt x="93582" y="66057"/>
                  <a:pt x="93382" y="67590"/>
                </a:cubicBezTo>
                <a:lnTo>
                  <a:pt x="93382" y="67590"/>
                </a:lnTo>
                <a:close/>
                <a:moveTo>
                  <a:pt x="92400" y="69685"/>
                </a:moveTo>
                <a:cubicBezTo>
                  <a:pt x="92739" y="69397"/>
                  <a:pt x="93411" y="68827"/>
                  <a:pt x="93748" y="68541"/>
                </a:cubicBezTo>
                <a:cubicBezTo>
                  <a:pt x="94569" y="67543"/>
                  <a:pt x="92659" y="68976"/>
                  <a:pt x="92325" y="68967"/>
                </a:cubicBezTo>
                <a:lnTo>
                  <a:pt x="91903" y="68489"/>
                </a:lnTo>
                <a:cubicBezTo>
                  <a:pt x="92153" y="68229"/>
                  <a:pt x="92659" y="67715"/>
                  <a:pt x="92914" y="67460"/>
                </a:cubicBezTo>
                <a:cubicBezTo>
                  <a:pt x="92297" y="67794"/>
                  <a:pt x="91691" y="68136"/>
                  <a:pt x="91093" y="68484"/>
                </a:cubicBezTo>
                <a:cubicBezTo>
                  <a:pt x="91088" y="68196"/>
                  <a:pt x="91074" y="67622"/>
                  <a:pt x="91069" y="67334"/>
                </a:cubicBezTo>
                <a:lnTo>
                  <a:pt x="91110" y="67168"/>
                </a:lnTo>
                <a:cubicBezTo>
                  <a:pt x="91040" y="67084"/>
                  <a:pt x="90901" y="66918"/>
                  <a:pt x="90832" y="66831"/>
                </a:cubicBezTo>
                <a:lnTo>
                  <a:pt x="90430" y="66336"/>
                </a:lnTo>
                <a:cubicBezTo>
                  <a:pt x="90596" y="65836"/>
                  <a:pt x="90769" y="65325"/>
                  <a:pt x="90949" y="64811"/>
                </a:cubicBezTo>
                <a:cubicBezTo>
                  <a:pt x="90168" y="65880"/>
                  <a:pt x="89316" y="66915"/>
                  <a:pt x="88148" y="67561"/>
                </a:cubicBezTo>
                <a:cubicBezTo>
                  <a:pt x="88617" y="67672"/>
                  <a:pt x="89106" y="67725"/>
                  <a:pt x="89597" y="67746"/>
                </a:cubicBezTo>
                <a:cubicBezTo>
                  <a:pt x="89722" y="67384"/>
                  <a:pt x="89978" y="66656"/>
                  <a:pt x="90103" y="66295"/>
                </a:cubicBezTo>
                <a:lnTo>
                  <a:pt x="90834" y="66833"/>
                </a:lnTo>
                <a:cubicBezTo>
                  <a:pt x="90565" y="67314"/>
                  <a:pt x="90291" y="67778"/>
                  <a:pt x="90008" y="68224"/>
                </a:cubicBezTo>
                <a:cubicBezTo>
                  <a:pt x="89906" y="68419"/>
                  <a:pt x="89707" y="68808"/>
                  <a:pt x="89609" y="69007"/>
                </a:cubicBezTo>
                <a:cubicBezTo>
                  <a:pt x="87853" y="69094"/>
                  <a:pt x="85494" y="69039"/>
                  <a:pt x="84557" y="67268"/>
                </a:cubicBezTo>
                <a:cubicBezTo>
                  <a:pt x="84418" y="67333"/>
                  <a:pt x="84136" y="67463"/>
                  <a:pt x="83997" y="67526"/>
                </a:cubicBezTo>
                <a:cubicBezTo>
                  <a:pt x="85703" y="68731"/>
                  <a:pt x="87932" y="69450"/>
                  <a:pt x="88693" y="71600"/>
                </a:cubicBezTo>
                <a:cubicBezTo>
                  <a:pt x="89440" y="71614"/>
                  <a:pt x="90180" y="71609"/>
                  <a:pt x="90927" y="71549"/>
                </a:cubicBezTo>
                <a:lnTo>
                  <a:pt x="90707" y="72448"/>
                </a:lnTo>
                <a:cubicBezTo>
                  <a:pt x="92052" y="71280"/>
                  <a:pt x="93363" y="70062"/>
                  <a:pt x="94920" y="69168"/>
                </a:cubicBezTo>
                <a:cubicBezTo>
                  <a:pt x="94290" y="69296"/>
                  <a:pt x="93030" y="69555"/>
                  <a:pt x="92400" y="69685"/>
                </a:cubicBezTo>
                <a:close/>
                <a:moveTo>
                  <a:pt x="96037" y="74291"/>
                </a:moveTo>
                <a:cubicBezTo>
                  <a:pt x="96686" y="73212"/>
                  <a:pt x="97178" y="72022"/>
                  <a:pt x="97406" y="70769"/>
                </a:cubicBezTo>
                <a:cubicBezTo>
                  <a:pt x="96746" y="71854"/>
                  <a:pt x="96191" y="73027"/>
                  <a:pt x="96037" y="74291"/>
                </a:cubicBezTo>
                <a:close/>
                <a:moveTo>
                  <a:pt x="153115" y="131494"/>
                </a:moveTo>
                <a:cubicBezTo>
                  <a:pt x="153846" y="131318"/>
                  <a:pt x="153925" y="129302"/>
                  <a:pt x="153327" y="129038"/>
                </a:cubicBezTo>
                <a:cubicBezTo>
                  <a:pt x="153139" y="129817"/>
                  <a:pt x="152735" y="130744"/>
                  <a:pt x="153115" y="131494"/>
                </a:cubicBezTo>
                <a:close/>
                <a:moveTo>
                  <a:pt x="101896" y="150822"/>
                </a:moveTo>
                <a:cubicBezTo>
                  <a:pt x="100083" y="151118"/>
                  <a:pt x="98252" y="151175"/>
                  <a:pt x="96428" y="151308"/>
                </a:cubicBezTo>
                <a:cubicBezTo>
                  <a:pt x="98759" y="151754"/>
                  <a:pt x="101262" y="150974"/>
                  <a:pt x="103472" y="151944"/>
                </a:cubicBezTo>
                <a:cubicBezTo>
                  <a:pt x="102958" y="151559"/>
                  <a:pt x="102420" y="151202"/>
                  <a:pt x="101896" y="150822"/>
                </a:cubicBezTo>
                <a:close/>
                <a:moveTo>
                  <a:pt x="95533" y="152323"/>
                </a:moveTo>
                <a:cubicBezTo>
                  <a:pt x="97615" y="152897"/>
                  <a:pt x="99784" y="153152"/>
                  <a:pt x="101933" y="153347"/>
                </a:cubicBezTo>
                <a:cubicBezTo>
                  <a:pt x="102059" y="153116"/>
                  <a:pt x="102309" y="152657"/>
                  <a:pt x="102434" y="152425"/>
                </a:cubicBezTo>
                <a:cubicBezTo>
                  <a:pt x="100135" y="152439"/>
                  <a:pt x="97831" y="152341"/>
                  <a:pt x="95533" y="152323"/>
                </a:cubicBezTo>
                <a:close/>
                <a:moveTo>
                  <a:pt x="106155" y="153129"/>
                </a:moveTo>
                <a:cubicBezTo>
                  <a:pt x="104736" y="153537"/>
                  <a:pt x="103244" y="153760"/>
                  <a:pt x="101915" y="154413"/>
                </a:cubicBezTo>
                <a:cubicBezTo>
                  <a:pt x="101187" y="154246"/>
                  <a:pt x="100455" y="154079"/>
                  <a:pt x="99718" y="153926"/>
                </a:cubicBezTo>
                <a:cubicBezTo>
                  <a:pt x="100808" y="154312"/>
                  <a:pt x="101920" y="154668"/>
                  <a:pt x="102860" y="155358"/>
                </a:cubicBezTo>
                <a:cubicBezTo>
                  <a:pt x="103556" y="154608"/>
                  <a:pt x="104469" y="154065"/>
                  <a:pt x="105540" y="154385"/>
                </a:cubicBezTo>
                <a:cubicBezTo>
                  <a:pt x="105975" y="154121"/>
                  <a:pt x="106412" y="153842"/>
                  <a:pt x="106847" y="153551"/>
                </a:cubicBezTo>
                <a:cubicBezTo>
                  <a:pt x="106674" y="153450"/>
                  <a:pt x="106328" y="153236"/>
                  <a:pt x="106155" y="153129"/>
                </a:cubicBezTo>
                <a:close/>
                <a:moveTo>
                  <a:pt x="121737" y="132478"/>
                </a:moveTo>
                <a:cubicBezTo>
                  <a:pt x="122580" y="132627"/>
                  <a:pt x="123428" y="132719"/>
                  <a:pt x="124278" y="132807"/>
                </a:cubicBezTo>
                <a:cubicBezTo>
                  <a:pt x="124394" y="132204"/>
                  <a:pt x="124509" y="131587"/>
                  <a:pt x="124612" y="130967"/>
                </a:cubicBezTo>
                <a:cubicBezTo>
                  <a:pt x="123495" y="131092"/>
                  <a:pt x="122169" y="131258"/>
                  <a:pt x="121737" y="132478"/>
                </a:cubicBezTo>
                <a:close/>
                <a:moveTo>
                  <a:pt x="126414" y="132092"/>
                </a:moveTo>
                <a:cubicBezTo>
                  <a:pt x="125922" y="131647"/>
                  <a:pt x="124802" y="132255"/>
                  <a:pt x="125218" y="132903"/>
                </a:cubicBezTo>
                <a:cubicBezTo>
                  <a:pt x="125686" y="133329"/>
                  <a:pt x="126705" y="132700"/>
                  <a:pt x="126414" y="132092"/>
                </a:cubicBezTo>
                <a:close/>
                <a:moveTo>
                  <a:pt x="132037" y="130823"/>
                </a:moveTo>
                <a:cubicBezTo>
                  <a:pt x="131466" y="131565"/>
                  <a:pt x="130767" y="132157"/>
                  <a:pt x="129895" y="132497"/>
                </a:cubicBezTo>
                <a:cubicBezTo>
                  <a:pt x="130776" y="132380"/>
                  <a:pt x="131762" y="132497"/>
                  <a:pt x="132518" y="131923"/>
                </a:cubicBezTo>
                <a:cubicBezTo>
                  <a:pt x="132523" y="131505"/>
                  <a:pt x="132259" y="131171"/>
                  <a:pt x="132037" y="130823"/>
                </a:cubicBezTo>
                <a:close/>
                <a:moveTo>
                  <a:pt x="138144" y="130674"/>
                </a:moveTo>
                <a:cubicBezTo>
                  <a:pt x="136943" y="130331"/>
                  <a:pt x="136044" y="131369"/>
                  <a:pt x="135081" y="131875"/>
                </a:cubicBezTo>
                <a:cubicBezTo>
                  <a:pt x="135146" y="132065"/>
                  <a:pt x="135279" y="132435"/>
                  <a:pt x="135350" y="132622"/>
                </a:cubicBezTo>
                <a:cubicBezTo>
                  <a:pt x="135531" y="132641"/>
                  <a:pt x="135896" y="132677"/>
                  <a:pt x="136078" y="132692"/>
                </a:cubicBezTo>
                <a:cubicBezTo>
                  <a:pt x="137236" y="132127"/>
                  <a:pt x="138613" y="132043"/>
                  <a:pt x="139638" y="131195"/>
                </a:cubicBezTo>
                <a:cubicBezTo>
                  <a:pt x="140505" y="130991"/>
                  <a:pt x="141347" y="130736"/>
                  <a:pt x="141616" y="129689"/>
                </a:cubicBezTo>
                <a:cubicBezTo>
                  <a:pt x="140486" y="130081"/>
                  <a:pt x="139418" y="131046"/>
                  <a:pt x="138144" y="130674"/>
                </a:cubicBezTo>
                <a:close/>
                <a:moveTo>
                  <a:pt x="141370" y="129571"/>
                </a:moveTo>
                <a:cubicBezTo>
                  <a:pt x="142481" y="129631"/>
                  <a:pt x="143598" y="129649"/>
                  <a:pt x="144715" y="129644"/>
                </a:cubicBezTo>
                <a:cubicBezTo>
                  <a:pt x="143934" y="128389"/>
                  <a:pt x="142469" y="129446"/>
                  <a:pt x="141370" y="129571"/>
                </a:cubicBezTo>
                <a:close/>
                <a:moveTo>
                  <a:pt x="152911" y="133775"/>
                </a:moveTo>
                <a:cubicBezTo>
                  <a:pt x="153156" y="133937"/>
                  <a:pt x="153658" y="134256"/>
                  <a:pt x="153908" y="134419"/>
                </a:cubicBezTo>
                <a:cubicBezTo>
                  <a:pt x="154006" y="132940"/>
                  <a:pt x="152114" y="133802"/>
                  <a:pt x="151225" y="133427"/>
                </a:cubicBezTo>
                <a:cubicBezTo>
                  <a:pt x="149951" y="133560"/>
                  <a:pt x="148662" y="133533"/>
                  <a:pt x="147402" y="133734"/>
                </a:cubicBezTo>
                <a:cubicBezTo>
                  <a:pt x="149226" y="133978"/>
                  <a:pt x="151076" y="133826"/>
                  <a:pt x="152911" y="133775"/>
                </a:cubicBezTo>
                <a:close/>
                <a:moveTo>
                  <a:pt x="145927" y="132212"/>
                </a:moveTo>
                <a:cubicBezTo>
                  <a:pt x="145745" y="131930"/>
                  <a:pt x="145383" y="131354"/>
                  <a:pt x="145204" y="131071"/>
                </a:cubicBezTo>
                <a:cubicBezTo>
                  <a:pt x="146112" y="131196"/>
                  <a:pt x="147006" y="131392"/>
                  <a:pt x="147919" y="131452"/>
                </a:cubicBezTo>
                <a:cubicBezTo>
                  <a:pt x="147951" y="131568"/>
                  <a:pt x="148006" y="131794"/>
                  <a:pt x="148035" y="131906"/>
                </a:cubicBezTo>
                <a:cubicBezTo>
                  <a:pt x="148971" y="131823"/>
                  <a:pt x="149932" y="131856"/>
                  <a:pt x="150847" y="131618"/>
                </a:cubicBezTo>
                <a:cubicBezTo>
                  <a:pt x="150119" y="131693"/>
                  <a:pt x="149992" y="130648"/>
                  <a:pt x="149394" y="130530"/>
                </a:cubicBezTo>
                <a:cubicBezTo>
                  <a:pt x="149079" y="130693"/>
                  <a:pt x="148065" y="130664"/>
                  <a:pt x="148690" y="130160"/>
                </a:cubicBezTo>
                <a:cubicBezTo>
                  <a:pt x="150048" y="129459"/>
                  <a:pt x="151402" y="128700"/>
                  <a:pt x="152505" y="127602"/>
                </a:cubicBezTo>
                <a:cubicBezTo>
                  <a:pt x="151230" y="127371"/>
                  <a:pt x="150317" y="128154"/>
                  <a:pt x="149474" y="128969"/>
                </a:cubicBezTo>
                <a:cubicBezTo>
                  <a:pt x="147991" y="128988"/>
                  <a:pt x="146281" y="128784"/>
                  <a:pt x="145094" y="129869"/>
                </a:cubicBezTo>
                <a:cubicBezTo>
                  <a:pt x="145980" y="129795"/>
                  <a:pt x="146864" y="129697"/>
                  <a:pt x="147746" y="129581"/>
                </a:cubicBezTo>
                <a:cubicBezTo>
                  <a:pt x="147866" y="129836"/>
                  <a:pt x="148107" y="130342"/>
                  <a:pt x="148227" y="130597"/>
                </a:cubicBezTo>
                <a:cubicBezTo>
                  <a:pt x="147825" y="130523"/>
                  <a:pt x="147018" y="130379"/>
                  <a:pt x="146615" y="130306"/>
                </a:cubicBezTo>
                <a:lnTo>
                  <a:pt x="146787" y="131020"/>
                </a:lnTo>
                <a:cubicBezTo>
                  <a:pt x="146064" y="130900"/>
                  <a:pt x="145330" y="130825"/>
                  <a:pt x="144599" y="130792"/>
                </a:cubicBezTo>
                <a:cubicBezTo>
                  <a:pt x="144921" y="131375"/>
                  <a:pt x="145407" y="131823"/>
                  <a:pt x="145927" y="132212"/>
                </a:cubicBezTo>
                <a:close/>
                <a:moveTo>
                  <a:pt x="141733" y="135943"/>
                </a:moveTo>
                <a:cubicBezTo>
                  <a:pt x="142437" y="134993"/>
                  <a:pt x="142942" y="133357"/>
                  <a:pt x="144464" y="133783"/>
                </a:cubicBezTo>
                <a:cubicBezTo>
                  <a:pt x="144143" y="133357"/>
                  <a:pt x="143833" y="132921"/>
                  <a:pt x="143532" y="132471"/>
                </a:cubicBezTo>
                <a:cubicBezTo>
                  <a:pt x="143477" y="132772"/>
                  <a:pt x="143369" y="133370"/>
                  <a:pt x="143314" y="133672"/>
                </a:cubicBezTo>
                <a:cubicBezTo>
                  <a:pt x="142596" y="133680"/>
                  <a:pt x="141877" y="133663"/>
                  <a:pt x="141164" y="133644"/>
                </a:cubicBezTo>
                <a:cubicBezTo>
                  <a:pt x="141159" y="133946"/>
                  <a:pt x="141140" y="134549"/>
                  <a:pt x="141137" y="134849"/>
                </a:cubicBezTo>
                <a:cubicBezTo>
                  <a:pt x="140090" y="134821"/>
                  <a:pt x="138680" y="134074"/>
                  <a:pt x="138296" y="135577"/>
                </a:cubicBezTo>
                <a:cubicBezTo>
                  <a:pt x="139434" y="135769"/>
                  <a:pt x="140583" y="135875"/>
                  <a:pt x="141733" y="135943"/>
                </a:cubicBezTo>
                <a:close/>
                <a:moveTo>
                  <a:pt x="132338" y="137492"/>
                </a:moveTo>
                <a:cubicBezTo>
                  <a:pt x="134205" y="136899"/>
                  <a:pt x="136194" y="136774"/>
                  <a:pt x="137890" y="135745"/>
                </a:cubicBezTo>
                <a:cubicBezTo>
                  <a:pt x="137566" y="135402"/>
                  <a:pt x="136545" y="134897"/>
                  <a:pt x="137111" y="134331"/>
                </a:cubicBezTo>
                <a:cubicBezTo>
                  <a:pt x="138223" y="134119"/>
                  <a:pt x="139326" y="133836"/>
                  <a:pt x="140462" y="133780"/>
                </a:cubicBezTo>
                <a:cubicBezTo>
                  <a:pt x="140573" y="133584"/>
                  <a:pt x="140801" y="133196"/>
                  <a:pt x="140911" y="133000"/>
                </a:cubicBezTo>
                <a:cubicBezTo>
                  <a:pt x="141416" y="132908"/>
                  <a:pt x="141925" y="132805"/>
                  <a:pt x="142435" y="132694"/>
                </a:cubicBezTo>
                <a:cubicBezTo>
                  <a:pt x="142579" y="132485"/>
                  <a:pt x="142867" y="132063"/>
                  <a:pt x="143009" y="131851"/>
                </a:cubicBezTo>
                <a:cubicBezTo>
                  <a:pt x="143384" y="131587"/>
                  <a:pt x="143751" y="131299"/>
                  <a:pt x="144107" y="130989"/>
                </a:cubicBezTo>
                <a:cubicBezTo>
                  <a:pt x="143556" y="130220"/>
                  <a:pt x="142596" y="130443"/>
                  <a:pt x="141789" y="130497"/>
                </a:cubicBezTo>
                <a:cubicBezTo>
                  <a:pt x="141920" y="130897"/>
                  <a:pt x="142178" y="131698"/>
                  <a:pt x="142303" y="132096"/>
                </a:cubicBezTo>
                <a:cubicBezTo>
                  <a:pt x="141409" y="132017"/>
                  <a:pt x="140515" y="131906"/>
                  <a:pt x="139615" y="131832"/>
                </a:cubicBezTo>
                <a:cubicBezTo>
                  <a:pt x="139713" y="132248"/>
                  <a:pt x="139814" y="132653"/>
                  <a:pt x="139917" y="133041"/>
                </a:cubicBezTo>
                <a:cubicBezTo>
                  <a:pt x="138999" y="132935"/>
                  <a:pt x="138082" y="132824"/>
                  <a:pt x="137169" y="132685"/>
                </a:cubicBezTo>
                <a:cubicBezTo>
                  <a:pt x="137378" y="133000"/>
                  <a:pt x="137786" y="133631"/>
                  <a:pt x="137995" y="133946"/>
                </a:cubicBezTo>
                <a:cubicBezTo>
                  <a:pt x="136794" y="134006"/>
                  <a:pt x="135386" y="133403"/>
                  <a:pt x="134462" y="134498"/>
                </a:cubicBezTo>
                <a:cubicBezTo>
                  <a:pt x="134832" y="134576"/>
                  <a:pt x="135574" y="134734"/>
                  <a:pt x="135946" y="134813"/>
                </a:cubicBezTo>
                <a:cubicBezTo>
                  <a:pt x="136979" y="135267"/>
                  <a:pt x="136066" y="136068"/>
                  <a:pt x="135524" y="136454"/>
                </a:cubicBezTo>
                <a:cubicBezTo>
                  <a:pt x="135065" y="136038"/>
                  <a:pt x="134829" y="135077"/>
                  <a:pt x="134060" y="135185"/>
                </a:cubicBezTo>
                <a:cubicBezTo>
                  <a:pt x="133016" y="134976"/>
                  <a:pt x="133217" y="136552"/>
                  <a:pt x="132479" y="136937"/>
                </a:cubicBezTo>
                <a:cubicBezTo>
                  <a:pt x="132413" y="136654"/>
                  <a:pt x="132280" y="136098"/>
                  <a:pt x="132210" y="135820"/>
                </a:cubicBezTo>
                <a:cubicBezTo>
                  <a:pt x="131774" y="136154"/>
                  <a:pt x="131343" y="136473"/>
                  <a:pt x="130897" y="136771"/>
                </a:cubicBezTo>
                <a:cubicBezTo>
                  <a:pt x="131382" y="137000"/>
                  <a:pt x="131865" y="137242"/>
                  <a:pt x="132338" y="137492"/>
                </a:cubicBezTo>
                <a:close/>
                <a:moveTo>
                  <a:pt x="130450" y="137223"/>
                </a:moveTo>
                <a:cubicBezTo>
                  <a:pt x="130474" y="136454"/>
                  <a:pt x="130896" y="135805"/>
                  <a:pt x="131284" y="135161"/>
                </a:cubicBezTo>
                <a:cubicBezTo>
                  <a:pt x="130301" y="135109"/>
                  <a:pt x="129594" y="135767"/>
                  <a:pt x="129027" y="136473"/>
                </a:cubicBezTo>
                <a:cubicBezTo>
                  <a:pt x="129385" y="136663"/>
                  <a:pt x="130094" y="137033"/>
                  <a:pt x="130450" y="137223"/>
                </a:cubicBezTo>
                <a:close/>
                <a:moveTo>
                  <a:pt x="129191" y="137525"/>
                </a:moveTo>
                <a:lnTo>
                  <a:pt x="129237" y="136881"/>
                </a:lnTo>
                <a:cubicBezTo>
                  <a:pt x="127555" y="137293"/>
                  <a:pt x="128357" y="135782"/>
                  <a:pt x="128881" y="135272"/>
                </a:cubicBezTo>
                <a:cubicBezTo>
                  <a:pt x="129849" y="134169"/>
                  <a:pt x="131406" y="134443"/>
                  <a:pt x="132681" y="134693"/>
                </a:cubicBezTo>
                <a:cubicBezTo>
                  <a:pt x="133330" y="134122"/>
                  <a:pt x="134906" y="133835"/>
                  <a:pt x="134336" y="132709"/>
                </a:cubicBezTo>
                <a:cubicBezTo>
                  <a:pt x="133607" y="132700"/>
                  <a:pt x="133172" y="133339"/>
                  <a:pt x="132700" y="133771"/>
                </a:cubicBezTo>
                <a:cubicBezTo>
                  <a:pt x="131874" y="133660"/>
                  <a:pt x="131050" y="133530"/>
                  <a:pt x="130234" y="133372"/>
                </a:cubicBezTo>
                <a:cubicBezTo>
                  <a:pt x="130077" y="133562"/>
                  <a:pt x="129756" y="133937"/>
                  <a:pt x="129595" y="134128"/>
                </a:cubicBezTo>
                <a:cubicBezTo>
                  <a:pt x="128372" y="134331"/>
                  <a:pt x="127728" y="135318"/>
                  <a:pt x="127560" y="136481"/>
                </a:cubicBezTo>
                <a:cubicBezTo>
                  <a:pt x="127291" y="136223"/>
                  <a:pt x="127036" y="135949"/>
                  <a:pt x="126781" y="135661"/>
                </a:cubicBezTo>
                <a:cubicBezTo>
                  <a:pt x="125797" y="135549"/>
                  <a:pt x="124853" y="135253"/>
                  <a:pt x="123889" y="135025"/>
                </a:cubicBezTo>
                <a:cubicBezTo>
                  <a:pt x="124065" y="134797"/>
                  <a:pt x="124413" y="134340"/>
                  <a:pt x="124590" y="134107"/>
                </a:cubicBezTo>
                <a:cubicBezTo>
                  <a:pt x="124242" y="134186"/>
                  <a:pt x="123543" y="134343"/>
                  <a:pt x="123190" y="134417"/>
                </a:cubicBezTo>
                <a:cubicBezTo>
                  <a:pt x="123255" y="133370"/>
                  <a:pt x="122323" y="133656"/>
                  <a:pt x="121693" y="133559"/>
                </a:cubicBezTo>
                <a:cubicBezTo>
                  <a:pt x="121280" y="132947"/>
                  <a:pt x="120706" y="132790"/>
                  <a:pt x="119964" y="133091"/>
                </a:cubicBezTo>
                <a:cubicBezTo>
                  <a:pt x="120961" y="133809"/>
                  <a:pt x="122013" y="134499"/>
                  <a:pt x="123214" y="134814"/>
                </a:cubicBezTo>
                <a:cubicBezTo>
                  <a:pt x="122733" y="135991"/>
                  <a:pt x="122565" y="137247"/>
                  <a:pt x="122342" y="138481"/>
                </a:cubicBezTo>
                <a:cubicBezTo>
                  <a:pt x="122013" y="138309"/>
                  <a:pt x="121712" y="138087"/>
                  <a:pt x="121443" y="137804"/>
                </a:cubicBezTo>
                <a:lnTo>
                  <a:pt x="121967" y="138551"/>
                </a:lnTo>
                <a:lnTo>
                  <a:pt x="121453" y="138481"/>
                </a:lnTo>
                <a:cubicBezTo>
                  <a:pt x="121314" y="139138"/>
                  <a:pt x="120901" y="139592"/>
                  <a:pt x="120423" y="139997"/>
                </a:cubicBezTo>
                <a:cubicBezTo>
                  <a:pt x="120415" y="139627"/>
                  <a:pt x="120399" y="138875"/>
                  <a:pt x="120391" y="138499"/>
                </a:cubicBezTo>
                <a:cubicBezTo>
                  <a:pt x="119532" y="140182"/>
                  <a:pt x="119204" y="142347"/>
                  <a:pt x="117564" y="143459"/>
                </a:cubicBezTo>
                <a:cubicBezTo>
                  <a:pt x="117569" y="142193"/>
                  <a:pt x="118200" y="141073"/>
                  <a:pt x="118806" y="139997"/>
                </a:cubicBezTo>
                <a:lnTo>
                  <a:pt x="119029" y="139668"/>
                </a:lnTo>
                <a:cubicBezTo>
                  <a:pt x="119061" y="139519"/>
                  <a:pt x="119121" y="139222"/>
                  <a:pt x="119154" y="139070"/>
                </a:cubicBezTo>
                <a:lnTo>
                  <a:pt x="118863" y="139681"/>
                </a:lnTo>
                <a:cubicBezTo>
                  <a:pt x="118561" y="139519"/>
                  <a:pt x="118251" y="139358"/>
                  <a:pt x="117936" y="139204"/>
                </a:cubicBezTo>
                <a:lnTo>
                  <a:pt x="117751" y="139366"/>
                </a:lnTo>
                <a:cubicBezTo>
                  <a:pt x="117460" y="139719"/>
                  <a:pt x="117185" y="140067"/>
                  <a:pt x="116916" y="140410"/>
                </a:cubicBezTo>
                <a:cubicBezTo>
                  <a:pt x="116305" y="141198"/>
                  <a:pt x="115555" y="141855"/>
                  <a:pt x="114770" y="142448"/>
                </a:cubicBezTo>
                <a:cubicBezTo>
                  <a:pt x="115109" y="142745"/>
                  <a:pt x="115441" y="143041"/>
                  <a:pt x="115784" y="143315"/>
                </a:cubicBezTo>
                <a:cubicBezTo>
                  <a:pt x="116284" y="143418"/>
                  <a:pt x="116785" y="143514"/>
                  <a:pt x="117287" y="143611"/>
                </a:cubicBezTo>
                <a:cubicBezTo>
                  <a:pt x="117281" y="144014"/>
                  <a:pt x="117273" y="144826"/>
                  <a:pt x="117268" y="145229"/>
                </a:cubicBezTo>
                <a:cubicBezTo>
                  <a:pt x="116221" y="145331"/>
                  <a:pt x="114506" y="145576"/>
                  <a:pt x="114922" y="143894"/>
                </a:cubicBezTo>
                <a:cubicBezTo>
                  <a:pt x="114422" y="144288"/>
                  <a:pt x="113917" y="144658"/>
                  <a:pt x="113403" y="145020"/>
                </a:cubicBezTo>
                <a:cubicBezTo>
                  <a:pt x="113663" y="145460"/>
                  <a:pt x="113922" y="145892"/>
                  <a:pt x="114186" y="146313"/>
                </a:cubicBezTo>
                <a:cubicBezTo>
                  <a:pt x="115020" y="146304"/>
                  <a:pt x="115859" y="146289"/>
                  <a:pt x="116697" y="146272"/>
                </a:cubicBezTo>
                <a:cubicBezTo>
                  <a:pt x="116586" y="147180"/>
                  <a:pt x="116363" y="148052"/>
                  <a:pt x="116099" y="148908"/>
                </a:cubicBezTo>
                <a:cubicBezTo>
                  <a:pt x="114806" y="148908"/>
                  <a:pt x="113379" y="148881"/>
                  <a:pt x="112567" y="150077"/>
                </a:cubicBezTo>
                <a:cubicBezTo>
                  <a:pt x="113809" y="149849"/>
                  <a:pt x="115078" y="149595"/>
                  <a:pt x="116214" y="149020"/>
                </a:cubicBezTo>
                <a:cubicBezTo>
                  <a:pt x="116863" y="148449"/>
                  <a:pt x="117141" y="147495"/>
                  <a:pt x="117967" y="147115"/>
                </a:cubicBezTo>
                <a:cubicBezTo>
                  <a:pt x="119241" y="146563"/>
                  <a:pt x="120437" y="145802"/>
                  <a:pt x="121795" y="145455"/>
                </a:cubicBezTo>
                <a:cubicBezTo>
                  <a:pt x="122736" y="145348"/>
                  <a:pt x="123260" y="144490"/>
                  <a:pt x="123899" y="143903"/>
                </a:cubicBezTo>
                <a:cubicBezTo>
                  <a:pt x="123608" y="143940"/>
                  <a:pt x="123019" y="144009"/>
                  <a:pt x="122727" y="144041"/>
                </a:cubicBezTo>
                <a:cubicBezTo>
                  <a:pt x="122936" y="142601"/>
                  <a:pt x="124497" y="142308"/>
                  <a:pt x="125309" y="141321"/>
                </a:cubicBezTo>
                <a:cubicBezTo>
                  <a:pt x="124211" y="141881"/>
                  <a:pt x="123209" y="142633"/>
                  <a:pt x="122028" y="143017"/>
                </a:cubicBezTo>
                <a:cubicBezTo>
                  <a:pt x="122200" y="142020"/>
                  <a:pt x="122320" y="141014"/>
                  <a:pt x="122501" y="140004"/>
                </a:cubicBezTo>
                <a:lnTo>
                  <a:pt x="122154" y="139966"/>
                </a:lnTo>
                <a:cubicBezTo>
                  <a:pt x="122061" y="141050"/>
                  <a:pt x="121843" y="142116"/>
                  <a:pt x="121449" y="143121"/>
                </a:cubicBezTo>
                <a:cubicBezTo>
                  <a:pt x="121292" y="143084"/>
                  <a:pt x="120971" y="143010"/>
                  <a:pt x="120810" y="142972"/>
                </a:cubicBezTo>
                <a:cubicBezTo>
                  <a:pt x="120648" y="141628"/>
                  <a:pt x="121218" y="140358"/>
                  <a:pt x="121436" y="139046"/>
                </a:cubicBezTo>
                <a:cubicBezTo>
                  <a:pt x="121710" y="139065"/>
                  <a:pt x="121982" y="139070"/>
                  <a:pt x="122256" y="139065"/>
                </a:cubicBezTo>
                <a:cubicBezTo>
                  <a:pt x="122414" y="139013"/>
                  <a:pt x="122721" y="138912"/>
                  <a:pt x="122878" y="138861"/>
                </a:cubicBezTo>
                <a:cubicBezTo>
                  <a:pt x="122674" y="137943"/>
                  <a:pt x="122791" y="137007"/>
                  <a:pt x="123291" y="136187"/>
                </a:cubicBezTo>
                <a:cubicBezTo>
                  <a:pt x="123397" y="136562"/>
                  <a:pt x="123615" y="137304"/>
                  <a:pt x="123723" y="137674"/>
                </a:cubicBezTo>
                <a:cubicBezTo>
                  <a:pt x="123676" y="137242"/>
                  <a:pt x="123579" y="136375"/>
                  <a:pt x="123527" y="135940"/>
                </a:cubicBezTo>
                <a:cubicBezTo>
                  <a:pt x="123884" y="135899"/>
                  <a:pt x="124603" y="135806"/>
                  <a:pt x="124965" y="135758"/>
                </a:cubicBezTo>
                <a:cubicBezTo>
                  <a:pt x="125038" y="136490"/>
                  <a:pt x="124799" y="137446"/>
                  <a:pt x="125595" y="137843"/>
                </a:cubicBezTo>
                <a:lnTo>
                  <a:pt x="125179" y="137394"/>
                </a:lnTo>
                <a:cubicBezTo>
                  <a:pt x="125234" y="136337"/>
                  <a:pt x="125785" y="135527"/>
                  <a:pt x="126991" y="136166"/>
                </a:cubicBezTo>
                <a:cubicBezTo>
                  <a:pt x="126842" y="136500"/>
                  <a:pt x="126546" y="137167"/>
                  <a:pt x="126399" y="137501"/>
                </a:cubicBezTo>
                <a:lnTo>
                  <a:pt x="127084" y="136319"/>
                </a:lnTo>
                <a:cubicBezTo>
                  <a:pt x="127776" y="136764"/>
                  <a:pt x="128490" y="137112"/>
                  <a:pt x="129191" y="137525"/>
                </a:cubicBezTo>
                <a:close/>
                <a:moveTo>
                  <a:pt x="121807" y="151063"/>
                </a:moveTo>
                <a:cubicBezTo>
                  <a:pt x="122085" y="149316"/>
                  <a:pt x="123772" y="150289"/>
                  <a:pt x="124908" y="150419"/>
                </a:cubicBezTo>
                <a:cubicBezTo>
                  <a:pt x="124584" y="150202"/>
                  <a:pt x="124259" y="149979"/>
                  <a:pt x="123940" y="149743"/>
                </a:cubicBezTo>
                <a:cubicBezTo>
                  <a:pt x="124709" y="149594"/>
                  <a:pt x="125470" y="149294"/>
                  <a:pt x="126220" y="149039"/>
                </a:cubicBezTo>
                <a:cubicBezTo>
                  <a:pt x="126512" y="147916"/>
                  <a:pt x="126827" y="146786"/>
                  <a:pt x="127017" y="145628"/>
                </a:cubicBezTo>
                <a:lnTo>
                  <a:pt x="126835" y="145604"/>
                </a:lnTo>
                <a:cubicBezTo>
                  <a:pt x="126580" y="146429"/>
                  <a:pt x="126191" y="147207"/>
                  <a:pt x="125602" y="147833"/>
                </a:cubicBezTo>
                <a:cubicBezTo>
                  <a:pt x="125107" y="146387"/>
                  <a:pt x="126363" y="145275"/>
                  <a:pt x="126664" y="143944"/>
                </a:cubicBezTo>
                <a:cubicBezTo>
                  <a:pt x="125751" y="144889"/>
                  <a:pt x="125352" y="146251"/>
                  <a:pt x="124166" y="146928"/>
                </a:cubicBezTo>
                <a:cubicBezTo>
                  <a:pt x="123921" y="144949"/>
                  <a:pt x="125862" y="143827"/>
                  <a:pt x="126669" y="142243"/>
                </a:cubicBezTo>
                <a:cubicBezTo>
                  <a:pt x="125354" y="143457"/>
                  <a:pt x="124172" y="144816"/>
                  <a:pt x="122916" y="146085"/>
                </a:cubicBezTo>
                <a:cubicBezTo>
                  <a:pt x="122299" y="146169"/>
                  <a:pt x="121679" y="146229"/>
                  <a:pt x="121067" y="146280"/>
                </a:cubicBezTo>
                <a:cubicBezTo>
                  <a:pt x="121312" y="146707"/>
                  <a:pt x="121554" y="147134"/>
                  <a:pt x="121777" y="147560"/>
                </a:cubicBezTo>
                <a:cubicBezTo>
                  <a:pt x="120464" y="147411"/>
                  <a:pt x="119154" y="147226"/>
                  <a:pt x="118018" y="148055"/>
                </a:cubicBezTo>
                <a:cubicBezTo>
                  <a:pt x="117629" y="148713"/>
                  <a:pt x="117239" y="149362"/>
                  <a:pt x="116882" y="150025"/>
                </a:cubicBezTo>
                <a:cubicBezTo>
                  <a:pt x="117597" y="149984"/>
                  <a:pt x="118379" y="150034"/>
                  <a:pt x="118972" y="149544"/>
                </a:cubicBezTo>
                <a:cubicBezTo>
                  <a:pt x="120122" y="148669"/>
                  <a:pt x="121545" y="148353"/>
                  <a:pt x="122823" y="147713"/>
                </a:cubicBezTo>
                <a:cubicBezTo>
                  <a:pt x="123682" y="147199"/>
                  <a:pt x="124682" y="147718"/>
                  <a:pt x="125568" y="147865"/>
                </a:cubicBezTo>
                <a:cubicBezTo>
                  <a:pt x="125155" y="149542"/>
                  <a:pt x="123483" y="147438"/>
                  <a:pt x="122806" y="148662"/>
                </a:cubicBezTo>
                <a:cubicBezTo>
                  <a:pt x="122806" y="148939"/>
                  <a:pt x="122811" y="149491"/>
                  <a:pt x="122811" y="149770"/>
                </a:cubicBezTo>
                <a:cubicBezTo>
                  <a:pt x="121963" y="149552"/>
                  <a:pt x="121091" y="149093"/>
                  <a:pt x="120230" y="149515"/>
                </a:cubicBezTo>
                <a:cubicBezTo>
                  <a:pt x="120677" y="150108"/>
                  <a:pt x="121264" y="150567"/>
                  <a:pt x="121807" y="151063"/>
                </a:cubicBezTo>
                <a:close/>
                <a:moveTo>
                  <a:pt x="120144" y="158928"/>
                </a:moveTo>
                <a:cubicBezTo>
                  <a:pt x="121479" y="159706"/>
                  <a:pt x="120240" y="157357"/>
                  <a:pt x="120144" y="158928"/>
                </a:cubicBezTo>
                <a:lnTo>
                  <a:pt x="120144" y="158928"/>
                </a:lnTo>
                <a:close/>
                <a:moveTo>
                  <a:pt x="114522" y="153686"/>
                </a:moveTo>
                <a:cubicBezTo>
                  <a:pt x="114340" y="153928"/>
                  <a:pt x="113989" y="154409"/>
                  <a:pt x="113812" y="154654"/>
                </a:cubicBezTo>
                <a:cubicBezTo>
                  <a:pt x="114424" y="154654"/>
                  <a:pt x="115035" y="154627"/>
                  <a:pt x="115647" y="154581"/>
                </a:cubicBezTo>
                <a:cubicBezTo>
                  <a:pt x="116435" y="155091"/>
                  <a:pt x="116522" y="156319"/>
                  <a:pt x="115142" y="155906"/>
                </a:cubicBezTo>
                <a:lnTo>
                  <a:pt x="115174" y="156227"/>
                </a:lnTo>
                <a:lnTo>
                  <a:pt x="116416" y="156023"/>
                </a:lnTo>
                <a:cubicBezTo>
                  <a:pt x="116000" y="156393"/>
                  <a:pt x="115573" y="156732"/>
                  <a:pt x="115133" y="157047"/>
                </a:cubicBezTo>
                <a:cubicBezTo>
                  <a:pt x="116171" y="157339"/>
                  <a:pt x="117177" y="157738"/>
                  <a:pt x="118215" y="158026"/>
                </a:cubicBezTo>
                <a:cubicBezTo>
                  <a:pt x="118033" y="158207"/>
                  <a:pt x="117669" y="158569"/>
                  <a:pt x="117484" y="158743"/>
                </a:cubicBezTo>
                <a:cubicBezTo>
                  <a:pt x="117084" y="158814"/>
                  <a:pt x="116690" y="158874"/>
                  <a:pt x="116296" y="158928"/>
                </a:cubicBezTo>
                <a:cubicBezTo>
                  <a:pt x="115907" y="158641"/>
                  <a:pt x="115508" y="158355"/>
                  <a:pt x="115101" y="158070"/>
                </a:cubicBezTo>
                <a:cubicBezTo>
                  <a:pt x="115764" y="158779"/>
                  <a:pt x="116560" y="159336"/>
                  <a:pt x="117432" y="159747"/>
                </a:cubicBezTo>
                <a:cubicBezTo>
                  <a:pt x="117771" y="159622"/>
                  <a:pt x="118114" y="159492"/>
                  <a:pt x="118462" y="159358"/>
                </a:cubicBezTo>
                <a:cubicBezTo>
                  <a:pt x="119176" y="159744"/>
                  <a:pt x="119894" y="160105"/>
                  <a:pt x="120655" y="160369"/>
                </a:cubicBezTo>
                <a:cubicBezTo>
                  <a:pt x="119890" y="159554"/>
                  <a:pt x="118893" y="158891"/>
                  <a:pt x="117689" y="159043"/>
                </a:cubicBezTo>
                <a:cubicBezTo>
                  <a:pt x="118194" y="158723"/>
                  <a:pt x="118708" y="158404"/>
                  <a:pt x="119233" y="158092"/>
                </a:cubicBezTo>
                <a:cubicBezTo>
                  <a:pt x="118282" y="157810"/>
                  <a:pt x="117365" y="157421"/>
                  <a:pt x="116382" y="157263"/>
                </a:cubicBezTo>
                <a:cubicBezTo>
                  <a:pt x="116322" y="157027"/>
                  <a:pt x="116200" y="156554"/>
                  <a:pt x="116140" y="156318"/>
                </a:cubicBezTo>
                <a:lnTo>
                  <a:pt x="117415" y="156671"/>
                </a:lnTo>
                <a:lnTo>
                  <a:pt x="116404" y="156059"/>
                </a:lnTo>
                <a:cubicBezTo>
                  <a:pt x="116956" y="155841"/>
                  <a:pt x="117516" y="155651"/>
                  <a:pt x="118087" y="155456"/>
                </a:cubicBezTo>
                <a:cubicBezTo>
                  <a:pt x="118866" y="154130"/>
                  <a:pt x="119899" y="152991"/>
                  <a:pt x="120821" y="151762"/>
                </a:cubicBezTo>
                <a:cubicBezTo>
                  <a:pt x="120997" y="151127"/>
                  <a:pt x="120120" y="150896"/>
                  <a:pt x="119671" y="150692"/>
                </a:cubicBezTo>
                <a:cubicBezTo>
                  <a:pt x="118744" y="150344"/>
                  <a:pt x="118230" y="151202"/>
                  <a:pt x="117706" y="151762"/>
                </a:cubicBezTo>
                <a:cubicBezTo>
                  <a:pt x="116992" y="151021"/>
                  <a:pt x="116255" y="150246"/>
                  <a:pt x="115116" y="150548"/>
                </a:cubicBezTo>
                <a:cubicBezTo>
                  <a:pt x="115203" y="150890"/>
                  <a:pt x="115376" y="151577"/>
                  <a:pt x="115464" y="151920"/>
                </a:cubicBezTo>
                <a:cubicBezTo>
                  <a:pt x="114254" y="151656"/>
                  <a:pt x="112377" y="151081"/>
                  <a:pt x="111714" y="152556"/>
                </a:cubicBezTo>
                <a:cubicBezTo>
                  <a:pt x="112385" y="153344"/>
                  <a:pt x="113644" y="153172"/>
                  <a:pt x="114522" y="153686"/>
                </a:cubicBezTo>
                <a:close/>
                <a:moveTo>
                  <a:pt x="113302" y="154589"/>
                </a:moveTo>
                <a:cubicBezTo>
                  <a:pt x="112769" y="153996"/>
                  <a:pt x="111930" y="153542"/>
                  <a:pt x="111457" y="154469"/>
                </a:cubicBezTo>
                <a:cubicBezTo>
                  <a:pt x="111198" y="155716"/>
                  <a:pt x="112793" y="154993"/>
                  <a:pt x="113302" y="154589"/>
                </a:cubicBezTo>
                <a:close/>
                <a:moveTo>
                  <a:pt x="99268" y="164356"/>
                </a:moveTo>
                <a:cubicBezTo>
                  <a:pt x="100830" y="164337"/>
                  <a:pt x="98572" y="163011"/>
                  <a:pt x="99268" y="164356"/>
                </a:cubicBezTo>
                <a:lnTo>
                  <a:pt x="99268" y="164356"/>
                </a:lnTo>
                <a:close/>
                <a:moveTo>
                  <a:pt x="101089" y="158154"/>
                </a:moveTo>
                <a:lnTo>
                  <a:pt x="100964" y="158817"/>
                </a:lnTo>
                <a:cubicBezTo>
                  <a:pt x="101038" y="158809"/>
                  <a:pt x="101187" y="158790"/>
                  <a:pt x="101260" y="158779"/>
                </a:cubicBezTo>
                <a:lnTo>
                  <a:pt x="101149" y="157853"/>
                </a:lnTo>
                <a:cubicBezTo>
                  <a:pt x="102516" y="157561"/>
                  <a:pt x="103842" y="157913"/>
                  <a:pt x="105122" y="158377"/>
                </a:cubicBezTo>
                <a:cubicBezTo>
                  <a:pt x="105279" y="157974"/>
                  <a:pt x="105445" y="157570"/>
                  <a:pt x="105617" y="157154"/>
                </a:cubicBezTo>
                <a:cubicBezTo>
                  <a:pt x="106215" y="158020"/>
                  <a:pt x="105829" y="158947"/>
                  <a:pt x="105505" y="159806"/>
                </a:cubicBezTo>
                <a:cubicBezTo>
                  <a:pt x="105728" y="159328"/>
                  <a:pt x="105959" y="158846"/>
                  <a:pt x="106206" y="158360"/>
                </a:cubicBezTo>
                <a:cubicBezTo>
                  <a:pt x="107016" y="158137"/>
                  <a:pt x="107888" y="158791"/>
                  <a:pt x="108728" y="158651"/>
                </a:cubicBezTo>
                <a:cubicBezTo>
                  <a:pt x="109804" y="158077"/>
                  <a:pt x="110818" y="157376"/>
                  <a:pt x="111810" y="156662"/>
                </a:cubicBezTo>
                <a:cubicBezTo>
                  <a:pt x="111722" y="155656"/>
                  <a:pt x="110508" y="155512"/>
                  <a:pt x="109840" y="156059"/>
                </a:cubicBezTo>
                <a:cubicBezTo>
                  <a:pt x="109394" y="156611"/>
                  <a:pt x="109190" y="157352"/>
                  <a:pt x="108875" y="157950"/>
                </a:cubicBezTo>
                <a:cubicBezTo>
                  <a:pt x="108611" y="157440"/>
                  <a:pt x="108375" y="156912"/>
                  <a:pt x="108157" y="156369"/>
                </a:cubicBezTo>
                <a:cubicBezTo>
                  <a:pt x="107374" y="156782"/>
                  <a:pt x="106766" y="157412"/>
                  <a:pt x="106114" y="157978"/>
                </a:cubicBezTo>
                <a:cubicBezTo>
                  <a:pt x="105692" y="156064"/>
                  <a:pt x="107573" y="155581"/>
                  <a:pt x="109029" y="155749"/>
                </a:cubicBezTo>
                <a:cubicBezTo>
                  <a:pt x="109627" y="155081"/>
                  <a:pt x="110674" y="154594"/>
                  <a:pt x="110720" y="153589"/>
                </a:cubicBezTo>
                <a:cubicBezTo>
                  <a:pt x="109362" y="152333"/>
                  <a:pt x="108305" y="155610"/>
                  <a:pt x="107049" y="154140"/>
                </a:cubicBezTo>
                <a:cubicBezTo>
                  <a:pt x="106451" y="154766"/>
                  <a:pt x="105946" y="155470"/>
                  <a:pt x="105500" y="156198"/>
                </a:cubicBezTo>
                <a:cubicBezTo>
                  <a:pt x="105152" y="155781"/>
                  <a:pt x="104894" y="155276"/>
                  <a:pt x="104388" y="154997"/>
                </a:cubicBezTo>
                <a:cubicBezTo>
                  <a:pt x="103619" y="155581"/>
                  <a:pt x="103600" y="156684"/>
                  <a:pt x="103217" y="157476"/>
                </a:cubicBezTo>
                <a:cubicBezTo>
                  <a:pt x="102860" y="156979"/>
                  <a:pt x="102516" y="156438"/>
                  <a:pt x="102170" y="155913"/>
                </a:cubicBezTo>
                <a:cubicBezTo>
                  <a:pt x="101846" y="156552"/>
                  <a:pt x="101507" y="157179"/>
                  <a:pt x="101159" y="157791"/>
                </a:cubicBezTo>
                <a:cubicBezTo>
                  <a:pt x="100227" y="156660"/>
                  <a:pt x="98888" y="156011"/>
                  <a:pt x="97563" y="155459"/>
                </a:cubicBezTo>
                <a:cubicBezTo>
                  <a:pt x="98526" y="156597"/>
                  <a:pt x="99708" y="157575"/>
                  <a:pt x="101089" y="158154"/>
                </a:cubicBezTo>
                <a:close/>
                <a:moveTo>
                  <a:pt x="96876" y="160499"/>
                </a:moveTo>
                <a:cubicBezTo>
                  <a:pt x="97113" y="159048"/>
                  <a:pt x="95903" y="157974"/>
                  <a:pt x="95417" y="156700"/>
                </a:cubicBezTo>
                <a:lnTo>
                  <a:pt x="95167" y="156765"/>
                </a:lnTo>
                <a:cubicBezTo>
                  <a:pt x="95801" y="157983"/>
                  <a:pt x="96195" y="159309"/>
                  <a:pt x="96876" y="160499"/>
                </a:cubicBezTo>
                <a:close/>
                <a:moveTo>
                  <a:pt x="95232" y="160230"/>
                </a:moveTo>
                <a:cubicBezTo>
                  <a:pt x="95848" y="159706"/>
                  <a:pt x="95237" y="158015"/>
                  <a:pt x="94509" y="157825"/>
                </a:cubicBezTo>
                <a:cubicBezTo>
                  <a:pt x="94319" y="158635"/>
                  <a:pt x="94624" y="159692"/>
                  <a:pt x="95232" y="160230"/>
                </a:cubicBezTo>
                <a:close/>
                <a:moveTo>
                  <a:pt x="101010" y="156037"/>
                </a:moveTo>
                <a:cubicBezTo>
                  <a:pt x="101195" y="155934"/>
                  <a:pt x="101567" y="155735"/>
                  <a:pt x="101757" y="155634"/>
                </a:cubicBezTo>
                <a:cubicBezTo>
                  <a:pt x="99342" y="154702"/>
                  <a:pt x="96840" y="154025"/>
                  <a:pt x="94466" y="153001"/>
                </a:cubicBezTo>
                <a:cubicBezTo>
                  <a:pt x="94461" y="153164"/>
                  <a:pt x="94452" y="153493"/>
                  <a:pt x="94447" y="153659"/>
                </a:cubicBezTo>
                <a:cubicBezTo>
                  <a:pt x="96844" y="153589"/>
                  <a:pt x="98716" y="155545"/>
                  <a:pt x="101010" y="156037"/>
                </a:cubicBezTo>
                <a:close/>
                <a:moveTo>
                  <a:pt x="91884" y="151048"/>
                </a:moveTo>
                <a:lnTo>
                  <a:pt x="92069" y="151284"/>
                </a:lnTo>
                <a:cubicBezTo>
                  <a:pt x="92200" y="151290"/>
                  <a:pt x="92458" y="151293"/>
                  <a:pt x="92594" y="151298"/>
                </a:cubicBezTo>
                <a:lnTo>
                  <a:pt x="92849" y="151117"/>
                </a:lnTo>
                <a:cubicBezTo>
                  <a:pt x="93789" y="150815"/>
                  <a:pt x="94795" y="151089"/>
                  <a:pt x="95751" y="150866"/>
                </a:cubicBezTo>
                <a:cubicBezTo>
                  <a:pt x="94675" y="150671"/>
                  <a:pt x="93572" y="150690"/>
                  <a:pt x="92492" y="150532"/>
                </a:cubicBezTo>
                <a:cubicBezTo>
                  <a:pt x="93721" y="150068"/>
                  <a:pt x="95112" y="150060"/>
                  <a:pt x="96256" y="149364"/>
                </a:cubicBezTo>
                <a:cubicBezTo>
                  <a:pt x="94783" y="148785"/>
                  <a:pt x="93243" y="149155"/>
                  <a:pt x="91853" y="149753"/>
                </a:cubicBezTo>
                <a:cubicBezTo>
                  <a:pt x="91214" y="149647"/>
                  <a:pt x="90579" y="149530"/>
                  <a:pt x="89935" y="149438"/>
                </a:cubicBezTo>
                <a:cubicBezTo>
                  <a:pt x="90216" y="150363"/>
                  <a:pt x="91221" y="150520"/>
                  <a:pt x="91884" y="151048"/>
                </a:cubicBezTo>
                <a:close/>
                <a:moveTo>
                  <a:pt x="82615" y="162502"/>
                </a:moveTo>
                <a:cubicBezTo>
                  <a:pt x="83245" y="162409"/>
                  <a:pt x="83375" y="162086"/>
                  <a:pt x="83000" y="161524"/>
                </a:cubicBezTo>
                <a:cubicBezTo>
                  <a:pt x="82364" y="161639"/>
                  <a:pt x="82236" y="161964"/>
                  <a:pt x="82615" y="162502"/>
                </a:cubicBezTo>
                <a:close/>
                <a:moveTo>
                  <a:pt x="81549" y="154493"/>
                </a:moveTo>
                <a:cubicBezTo>
                  <a:pt x="81540" y="154257"/>
                  <a:pt x="81525" y="153784"/>
                  <a:pt x="81516" y="153547"/>
                </a:cubicBezTo>
                <a:cubicBezTo>
                  <a:pt x="81229" y="153515"/>
                  <a:pt x="80658" y="153445"/>
                  <a:pt x="80372" y="153414"/>
                </a:cubicBezTo>
                <a:cubicBezTo>
                  <a:pt x="80372" y="153721"/>
                  <a:pt x="80367" y="154332"/>
                  <a:pt x="80367" y="154637"/>
                </a:cubicBezTo>
                <a:cubicBezTo>
                  <a:pt x="80663" y="154599"/>
                  <a:pt x="81253" y="154529"/>
                  <a:pt x="81549" y="154493"/>
                </a:cubicBezTo>
                <a:close/>
                <a:moveTo>
                  <a:pt x="81748" y="152490"/>
                </a:moveTo>
                <a:cubicBezTo>
                  <a:pt x="82030" y="153010"/>
                  <a:pt x="82490" y="153496"/>
                  <a:pt x="82430" y="154121"/>
                </a:cubicBezTo>
                <a:cubicBezTo>
                  <a:pt x="82973" y="154070"/>
                  <a:pt x="83514" y="154010"/>
                  <a:pt x="84057" y="153940"/>
                </a:cubicBezTo>
                <a:lnTo>
                  <a:pt x="84084" y="154500"/>
                </a:lnTo>
                <a:cubicBezTo>
                  <a:pt x="84655" y="154524"/>
                  <a:pt x="85225" y="154546"/>
                  <a:pt x="85799" y="154560"/>
                </a:cubicBezTo>
                <a:cubicBezTo>
                  <a:pt x="85577" y="154509"/>
                  <a:pt x="85136" y="154407"/>
                  <a:pt x="84914" y="154356"/>
                </a:cubicBezTo>
                <a:cubicBezTo>
                  <a:pt x="84395" y="153373"/>
                  <a:pt x="83843" y="152386"/>
                  <a:pt x="83014" y="151617"/>
                </a:cubicBezTo>
                <a:lnTo>
                  <a:pt x="82856" y="152938"/>
                </a:lnTo>
                <a:cubicBezTo>
                  <a:pt x="82077" y="152215"/>
                  <a:pt x="80288" y="151027"/>
                  <a:pt x="79769" y="152617"/>
                </a:cubicBezTo>
                <a:cubicBezTo>
                  <a:pt x="80427" y="152578"/>
                  <a:pt x="81086" y="152556"/>
                  <a:pt x="81748" y="152490"/>
                </a:cubicBezTo>
                <a:close/>
                <a:moveTo>
                  <a:pt x="77832" y="154933"/>
                </a:moveTo>
                <a:cubicBezTo>
                  <a:pt x="78263" y="155208"/>
                  <a:pt x="78698" y="155458"/>
                  <a:pt x="79134" y="155703"/>
                </a:cubicBezTo>
                <a:cubicBezTo>
                  <a:pt x="79188" y="155132"/>
                  <a:pt x="79236" y="154548"/>
                  <a:pt x="79277" y="153955"/>
                </a:cubicBezTo>
                <a:cubicBezTo>
                  <a:pt x="78791" y="154025"/>
                  <a:pt x="78304" y="154080"/>
                  <a:pt x="77818" y="154132"/>
                </a:cubicBezTo>
                <a:cubicBezTo>
                  <a:pt x="77823" y="154330"/>
                  <a:pt x="77828" y="154733"/>
                  <a:pt x="77832" y="154933"/>
                </a:cubicBezTo>
                <a:close/>
                <a:moveTo>
                  <a:pt x="81229" y="150673"/>
                </a:moveTo>
                <a:cubicBezTo>
                  <a:pt x="79634" y="150015"/>
                  <a:pt x="78058" y="150868"/>
                  <a:pt x="76579" y="151410"/>
                </a:cubicBezTo>
                <a:cubicBezTo>
                  <a:pt x="78239" y="151882"/>
                  <a:pt x="79611" y="150762"/>
                  <a:pt x="81229" y="150673"/>
                </a:cubicBezTo>
                <a:close/>
                <a:moveTo>
                  <a:pt x="32295" y="128589"/>
                </a:moveTo>
                <a:cubicBezTo>
                  <a:pt x="30700" y="129043"/>
                  <a:pt x="29050" y="129386"/>
                  <a:pt x="27401" y="129062"/>
                </a:cubicBezTo>
                <a:cubicBezTo>
                  <a:pt x="28819" y="129937"/>
                  <a:pt x="30363" y="130581"/>
                  <a:pt x="31896" y="131212"/>
                </a:cubicBezTo>
                <a:cubicBezTo>
                  <a:pt x="31803" y="130323"/>
                  <a:pt x="31971" y="129428"/>
                  <a:pt x="32295" y="128589"/>
                </a:cubicBezTo>
                <a:close/>
                <a:moveTo>
                  <a:pt x="41434" y="143683"/>
                </a:moveTo>
                <a:cubicBezTo>
                  <a:pt x="42793" y="144319"/>
                  <a:pt x="41421" y="142109"/>
                  <a:pt x="41434" y="143683"/>
                </a:cubicBezTo>
                <a:lnTo>
                  <a:pt x="41434" y="143683"/>
                </a:lnTo>
                <a:close/>
                <a:moveTo>
                  <a:pt x="44328" y="133881"/>
                </a:moveTo>
                <a:cubicBezTo>
                  <a:pt x="43249" y="134014"/>
                  <a:pt x="42154" y="134044"/>
                  <a:pt x="41070" y="133965"/>
                </a:cubicBezTo>
                <a:cubicBezTo>
                  <a:pt x="41311" y="132356"/>
                  <a:pt x="43127" y="133047"/>
                  <a:pt x="44211" y="132807"/>
                </a:cubicBezTo>
                <a:cubicBezTo>
                  <a:pt x="44008" y="132399"/>
                  <a:pt x="43799" y="131986"/>
                  <a:pt x="43590" y="131565"/>
                </a:cubicBezTo>
                <a:cubicBezTo>
                  <a:pt x="43334" y="131839"/>
                  <a:pt x="42826" y="132385"/>
                  <a:pt x="42575" y="132658"/>
                </a:cubicBezTo>
                <a:cubicBezTo>
                  <a:pt x="42255" y="132101"/>
                  <a:pt x="42005" y="131503"/>
                  <a:pt x="41828" y="130869"/>
                </a:cubicBezTo>
                <a:cubicBezTo>
                  <a:pt x="41268" y="131184"/>
                  <a:pt x="40703" y="131486"/>
                  <a:pt x="40146" y="131782"/>
                </a:cubicBezTo>
                <a:cubicBezTo>
                  <a:pt x="40407" y="132473"/>
                  <a:pt x="40573" y="133177"/>
                  <a:pt x="40646" y="133896"/>
                </a:cubicBezTo>
                <a:cubicBezTo>
                  <a:pt x="41236" y="134331"/>
                  <a:pt x="41837" y="134755"/>
                  <a:pt x="42435" y="135166"/>
                </a:cubicBezTo>
                <a:cubicBezTo>
                  <a:pt x="43394" y="135114"/>
                  <a:pt x="44359" y="135095"/>
                  <a:pt x="45323" y="135101"/>
                </a:cubicBezTo>
                <a:cubicBezTo>
                  <a:pt x="45489" y="134809"/>
                  <a:pt x="45657" y="134503"/>
                  <a:pt x="45834" y="134187"/>
                </a:cubicBezTo>
                <a:cubicBezTo>
                  <a:pt x="45310" y="134179"/>
                  <a:pt x="44809" y="134076"/>
                  <a:pt x="44328" y="133881"/>
                </a:cubicBezTo>
                <a:close/>
                <a:moveTo>
                  <a:pt x="51201" y="131207"/>
                </a:moveTo>
                <a:cubicBezTo>
                  <a:pt x="51364" y="130636"/>
                  <a:pt x="51682" y="129500"/>
                  <a:pt x="51840" y="128932"/>
                </a:cubicBezTo>
                <a:cubicBezTo>
                  <a:pt x="51470" y="129173"/>
                  <a:pt x="50723" y="129655"/>
                  <a:pt x="50348" y="129896"/>
                </a:cubicBezTo>
                <a:cubicBezTo>
                  <a:pt x="50514" y="129168"/>
                  <a:pt x="50922" y="128534"/>
                  <a:pt x="51353" y="127912"/>
                </a:cubicBezTo>
                <a:cubicBezTo>
                  <a:pt x="50922" y="128255"/>
                  <a:pt x="50500" y="128640"/>
                  <a:pt x="50074" y="128959"/>
                </a:cubicBezTo>
                <a:cubicBezTo>
                  <a:pt x="49824" y="128440"/>
                  <a:pt x="49568" y="127907"/>
                  <a:pt x="49318" y="127369"/>
                </a:cubicBezTo>
                <a:cubicBezTo>
                  <a:pt x="49495" y="128658"/>
                  <a:pt x="49438" y="129951"/>
                  <a:pt x="49291" y="131225"/>
                </a:cubicBezTo>
                <a:cubicBezTo>
                  <a:pt x="49856" y="132060"/>
                  <a:pt x="50946" y="131769"/>
                  <a:pt x="51794" y="131856"/>
                </a:cubicBezTo>
                <a:cubicBezTo>
                  <a:pt x="52318" y="130456"/>
                  <a:pt x="53147" y="129209"/>
                  <a:pt x="53843" y="127888"/>
                </a:cubicBezTo>
                <a:cubicBezTo>
                  <a:pt x="52921" y="128969"/>
                  <a:pt x="52429" y="130401"/>
                  <a:pt x="51201" y="131207"/>
                </a:cubicBezTo>
                <a:close/>
                <a:moveTo>
                  <a:pt x="49587" y="132584"/>
                </a:moveTo>
                <a:cubicBezTo>
                  <a:pt x="50125" y="134211"/>
                  <a:pt x="52308" y="134016"/>
                  <a:pt x="53675" y="134415"/>
                </a:cubicBezTo>
                <a:cubicBezTo>
                  <a:pt x="53425" y="134049"/>
                  <a:pt x="53180" y="133674"/>
                  <a:pt x="52938" y="133280"/>
                </a:cubicBezTo>
                <a:cubicBezTo>
                  <a:pt x="52553" y="133067"/>
                  <a:pt x="52174" y="132815"/>
                  <a:pt x="51789" y="132584"/>
                </a:cubicBezTo>
                <a:cubicBezTo>
                  <a:pt x="51783" y="132880"/>
                  <a:pt x="51783" y="133473"/>
                  <a:pt x="51780" y="133771"/>
                </a:cubicBezTo>
                <a:cubicBezTo>
                  <a:pt x="50959" y="133562"/>
                  <a:pt x="50296" y="133024"/>
                  <a:pt x="49587" y="132584"/>
                </a:cubicBezTo>
                <a:close/>
                <a:moveTo>
                  <a:pt x="52655" y="132139"/>
                </a:moveTo>
                <a:cubicBezTo>
                  <a:pt x="53939" y="131796"/>
                  <a:pt x="53930" y="130201"/>
                  <a:pt x="54286" y="129149"/>
                </a:cubicBezTo>
                <a:cubicBezTo>
                  <a:pt x="53647" y="130095"/>
                  <a:pt x="53147" y="131124"/>
                  <a:pt x="52655" y="132139"/>
                </a:cubicBezTo>
                <a:close/>
                <a:moveTo>
                  <a:pt x="59395" y="130062"/>
                </a:moveTo>
                <a:cubicBezTo>
                  <a:pt x="60947" y="130011"/>
                  <a:pt x="58699" y="128709"/>
                  <a:pt x="59395" y="130062"/>
                </a:cubicBezTo>
                <a:lnTo>
                  <a:pt x="59395" y="130062"/>
                </a:lnTo>
                <a:close/>
                <a:moveTo>
                  <a:pt x="62393" y="126785"/>
                </a:moveTo>
                <a:cubicBezTo>
                  <a:pt x="62509" y="127068"/>
                  <a:pt x="62532" y="127345"/>
                  <a:pt x="62453" y="127619"/>
                </a:cubicBezTo>
                <a:cubicBezTo>
                  <a:pt x="62216" y="128774"/>
                  <a:pt x="61105" y="128940"/>
                  <a:pt x="60186" y="128440"/>
                </a:cubicBezTo>
                <a:cubicBezTo>
                  <a:pt x="60474" y="128940"/>
                  <a:pt x="60784" y="129408"/>
                  <a:pt x="61091" y="129877"/>
                </a:cubicBezTo>
                <a:cubicBezTo>
                  <a:pt x="60488" y="130730"/>
                  <a:pt x="59792" y="131513"/>
                  <a:pt x="58852" y="131986"/>
                </a:cubicBezTo>
                <a:cubicBezTo>
                  <a:pt x="58797" y="131578"/>
                  <a:pt x="58689" y="130772"/>
                  <a:pt x="58634" y="130364"/>
                </a:cubicBezTo>
                <a:cubicBezTo>
                  <a:pt x="58542" y="130372"/>
                  <a:pt x="58357" y="130388"/>
                  <a:pt x="58268" y="130396"/>
                </a:cubicBezTo>
                <a:cubicBezTo>
                  <a:pt x="58300" y="130861"/>
                  <a:pt x="58374" y="131791"/>
                  <a:pt x="58406" y="132255"/>
                </a:cubicBezTo>
                <a:cubicBezTo>
                  <a:pt x="57140" y="131750"/>
                  <a:pt x="57281" y="130133"/>
                  <a:pt x="57382" y="129021"/>
                </a:cubicBezTo>
                <a:cubicBezTo>
                  <a:pt x="57159" y="128803"/>
                  <a:pt x="56942" y="128572"/>
                  <a:pt x="56719" y="128330"/>
                </a:cubicBezTo>
                <a:cubicBezTo>
                  <a:pt x="56733" y="127871"/>
                  <a:pt x="56757" y="126950"/>
                  <a:pt x="56770" y="126490"/>
                </a:cubicBezTo>
                <a:cubicBezTo>
                  <a:pt x="56599" y="127153"/>
                  <a:pt x="56455" y="127931"/>
                  <a:pt x="56441" y="128586"/>
                </a:cubicBezTo>
                <a:cubicBezTo>
                  <a:pt x="55950" y="128419"/>
                  <a:pt x="55455" y="128265"/>
                  <a:pt x="54954" y="128118"/>
                </a:cubicBezTo>
                <a:cubicBezTo>
                  <a:pt x="55237" y="128243"/>
                  <a:pt x="55808" y="128498"/>
                  <a:pt x="56090" y="128628"/>
                </a:cubicBezTo>
                <a:cubicBezTo>
                  <a:pt x="55928" y="129927"/>
                  <a:pt x="56123" y="131340"/>
                  <a:pt x="55386" y="132485"/>
                </a:cubicBezTo>
                <a:cubicBezTo>
                  <a:pt x="55253" y="132479"/>
                  <a:pt x="54987" y="132466"/>
                  <a:pt x="54859" y="132461"/>
                </a:cubicBezTo>
                <a:cubicBezTo>
                  <a:pt x="54456" y="131385"/>
                  <a:pt x="55127" y="130273"/>
                  <a:pt x="55160" y="129175"/>
                </a:cubicBezTo>
                <a:cubicBezTo>
                  <a:pt x="54679" y="130384"/>
                  <a:pt x="54446" y="131664"/>
                  <a:pt x="54070" y="132896"/>
                </a:cubicBezTo>
                <a:cubicBezTo>
                  <a:pt x="55712" y="133105"/>
                  <a:pt x="58103" y="132149"/>
                  <a:pt x="58941" y="134138"/>
                </a:cubicBezTo>
                <a:cubicBezTo>
                  <a:pt x="58052" y="133972"/>
                  <a:pt x="57175" y="133716"/>
                  <a:pt x="56294" y="133475"/>
                </a:cubicBezTo>
                <a:cubicBezTo>
                  <a:pt x="56368" y="133985"/>
                  <a:pt x="56438" y="134480"/>
                  <a:pt x="56507" y="134972"/>
                </a:cubicBezTo>
                <a:cubicBezTo>
                  <a:pt x="56877" y="135185"/>
                  <a:pt x="57248" y="135394"/>
                  <a:pt x="57615" y="135597"/>
                </a:cubicBezTo>
                <a:cubicBezTo>
                  <a:pt x="57373" y="135385"/>
                  <a:pt x="56887" y="134962"/>
                  <a:pt x="56647" y="134749"/>
                </a:cubicBezTo>
                <a:cubicBezTo>
                  <a:pt x="58060" y="134179"/>
                  <a:pt x="59642" y="134934"/>
                  <a:pt x="61087" y="134361"/>
                </a:cubicBezTo>
                <a:cubicBezTo>
                  <a:pt x="61166" y="132896"/>
                  <a:pt x="62102" y="131654"/>
                  <a:pt x="62196" y="130194"/>
                </a:cubicBezTo>
                <a:cubicBezTo>
                  <a:pt x="62886" y="129824"/>
                  <a:pt x="63193" y="128855"/>
                  <a:pt x="62770" y="128150"/>
                </a:cubicBezTo>
                <a:cubicBezTo>
                  <a:pt x="62908" y="127664"/>
                  <a:pt x="63001" y="127150"/>
                  <a:pt x="63104" y="126631"/>
                </a:cubicBezTo>
                <a:lnTo>
                  <a:pt x="62393" y="126785"/>
                </a:lnTo>
                <a:close/>
                <a:moveTo>
                  <a:pt x="53889" y="135424"/>
                </a:moveTo>
                <a:cubicBezTo>
                  <a:pt x="54459" y="135183"/>
                  <a:pt x="55025" y="134924"/>
                  <a:pt x="55585" y="134655"/>
                </a:cubicBezTo>
                <a:cubicBezTo>
                  <a:pt x="55251" y="134307"/>
                  <a:pt x="54913" y="133937"/>
                  <a:pt x="54579" y="133566"/>
                </a:cubicBezTo>
                <a:cubicBezTo>
                  <a:pt x="54353" y="134206"/>
                  <a:pt x="54125" y="134813"/>
                  <a:pt x="53889" y="135424"/>
                </a:cubicBezTo>
                <a:close/>
                <a:moveTo>
                  <a:pt x="63607" y="119379"/>
                </a:moveTo>
                <a:cubicBezTo>
                  <a:pt x="64368" y="119917"/>
                  <a:pt x="65317" y="120246"/>
                  <a:pt x="66208" y="119796"/>
                </a:cubicBezTo>
                <a:cubicBezTo>
                  <a:pt x="66765" y="119318"/>
                  <a:pt x="66635" y="118475"/>
                  <a:pt x="66820" y="117807"/>
                </a:cubicBezTo>
                <a:cubicBezTo>
                  <a:pt x="65667" y="118151"/>
                  <a:pt x="64539" y="118615"/>
                  <a:pt x="63607" y="119379"/>
                </a:cubicBezTo>
                <a:close/>
                <a:moveTo>
                  <a:pt x="75825" y="119768"/>
                </a:moveTo>
                <a:cubicBezTo>
                  <a:pt x="76845" y="118831"/>
                  <a:pt x="77847" y="117868"/>
                  <a:pt x="78823" y="116880"/>
                </a:cubicBezTo>
                <a:cubicBezTo>
                  <a:pt x="77840" y="116810"/>
                  <a:pt x="76780" y="116931"/>
                  <a:pt x="76339" y="117964"/>
                </a:cubicBezTo>
                <a:cubicBezTo>
                  <a:pt x="75231" y="117413"/>
                  <a:pt x="73939" y="116907"/>
                  <a:pt x="73100" y="118195"/>
                </a:cubicBezTo>
                <a:cubicBezTo>
                  <a:pt x="72923" y="117269"/>
                  <a:pt x="73317" y="116157"/>
                  <a:pt x="72511" y="115418"/>
                </a:cubicBezTo>
                <a:cubicBezTo>
                  <a:pt x="70958" y="116638"/>
                  <a:pt x="69230" y="117620"/>
                  <a:pt x="67301" y="118098"/>
                </a:cubicBezTo>
                <a:cubicBezTo>
                  <a:pt x="67983" y="117992"/>
                  <a:pt x="68692" y="117945"/>
                  <a:pt x="69290" y="117560"/>
                </a:cubicBezTo>
                <a:cubicBezTo>
                  <a:pt x="70032" y="117579"/>
                  <a:pt x="70768" y="117615"/>
                  <a:pt x="71510" y="117676"/>
                </a:cubicBezTo>
                <a:cubicBezTo>
                  <a:pt x="71046" y="118237"/>
                  <a:pt x="70431" y="118454"/>
                  <a:pt x="69662" y="118339"/>
                </a:cubicBezTo>
                <a:cubicBezTo>
                  <a:pt x="68819" y="119198"/>
                  <a:pt x="67344" y="119067"/>
                  <a:pt x="66909" y="120435"/>
                </a:cubicBezTo>
                <a:cubicBezTo>
                  <a:pt x="68447" y="119915"/>
                  <a:pt x="69889" y="119073"/>
                  <a:pt x="71507" y="118807"/>
                </a:cubicBezTo>
                <a:cubicBezTo>
                  <a:pt x="72975" y="118917"/>
                  <a:pt x="74453" y="119222"/>
                  <a:pt x="75825" y="119768"/>
                </a:cubicBezTo>
                <a:close/>
                <a:moveTo>
                  <a:pt x="68197" y="122689"/>
                </a:moveTo>
                <a:cubicBezTo>
                  <a:pt x="69537" y="122110"/>
                  <a:pt x="70597" y="120955"/>
                  <a:pt x="72048" y="120640"/>
                </a:cubicBezTo>
                <a:cubicBezTo>
                  <a:pt x="73105" y="120602"/>
                  <a:pt x="73652" y="121461"/>
                  <a:pt x="74078" y="122276"/>
                </a:cubicBezTo>
                <a:cubicBezTo>
                  <a:pt x="73847" y="121646"/>
                  <a:pt x="73646" y="120996"/>
                  <a:pt x="73605" y="120301"/>
                </a:cubicBezTo>
                <a:cubicBezTo>
                  <a:pt x="73281" y="120464"/>
                  <a:pt x="72999" y="120421"/>
                  <a:pt x="72757" y="120176"/>
                </a:cubicBezTo>
                <a:cubicBezTo>
                  <a:pt x="72516" y="119760"/>
                  <a:pt x="72146" y="119518"/>
                  <a:pt x="71640" y="119448"/>
                </a:cubicBezTo>
                <a:lnTo>
                  <a:pt x="71668" y="120315"/>
                </a:lnTo>
                <a:cubicBezTo>
                  <a:pt x="71005" y="120227"/>
                  <a:pt x="70347" y="120133"/>
                  <a:pt x="69689" y="120027"/>
                </a:cubicBezTo>
                <a:cubicBezTo>
                  <a:pt x="69749" y="120287"/>
                  <a:pt x="69866" y="120801"/>
                  <a:pt x="69920" y="121056"/>
                </a:cubicBezTo>
                <a:cubicBezTo>
                  <a:pt x="69504" y="121015"/>
                  <a:pt x="68673" y="120926"/>
                  <a:pt x="68257" y="120885"/>
                </a:cubicBezTo>
                <a:cubicBezTo>
                  <a:pt x="67246" y="121456"/>
                  <a:pt x="66093" y="121094"/>
                  <a:pt x="65007" y="121084"/>
                </a:cubicBezTo>
                <a:cubicBezTo>
                  <a:pt x="65985" y="121766"/>
                  <a:pt x="66912" y="122730"/>
                  <a:pt x="68197" y="122689"/>
                </a:cubicBezTo>
                <a:close/>
                <a:moveTo>
                  <a:pt x="73888" y="150089"/>
                </a:moveTo>
                <a:cubicBezTo>
                  <a:pt x="71635" y="149732"/>
                  <a:pt x="69526" y="148939"/>
                  <a:pt x="67376" y="148216"/>
                </a:cubicBezTo>
                <a:cubicBezTo>
                  <a:pt x="66718" y="147725"/>
                  <a:pt x="66362" y="146955"/>
                  <a:pt x="65953" y="146251"/>
                </a:cubicBezTo>
                <a:cubicBezTo>
                  <a:pt x="65819" y="146292"/>
                  <a:pt x="65550" y="146368"/>
                  <a:pt x="65420" y="146404"/>
                </a:cubicBezTo>
                <a:lnTo>
                  <a:pt x="65346" y="145880"/>
                </a:lnTo>
                <a:cubicBezTo>
                  <a:pt x="64442" y="145907"/>
                  <a:pt x="63719" y="145336"/>
                  <a:pt x="63042" y="144809"/>
                </a:cubicBezTo>
                <a:cubicBezTo>
                  <a:pt x="63349" y="144184"/>
                  <a:pt x="63445" y="143488"/>
                  <a:pt x="63529" y="142784"/>
                </a:cubicBezTo>
                <a:cubicBezTo>
                  <a:pt x="62681" y="141945"/>
                  <a:pt x="61855" y="141069"/>
                  <a:pt x="61123" y="140110"/>
                </a:cubicBezTo>
                <a:cubicBezTo>
                  <a:pt x="60860" y="140545"/>
                  <a:pt x="60599" y="140985"/>
                  <a:pt x="60341" y="141398"/>
                </a:cubicBezTo>
                <a:cubicBezTo>
                  <a:pt x="60479" y="141569"/>
                  <a:pt x="60762" y="141917"/>
                  <a:pt x="60901" y="142088"/>
                </a:cubicBezTo>
                <a:cubicBezTo>
                  <a:pt x="61146" y="141727"/>
                  <a:pt x="61406" y="141357"/>
                  <a:pt x="61665" y="140980"/>
                </a:cubicBezTo>
                <a:cubicBezTo>
                  <a:pt x="62203" y="141754"/>
                  <a:pt x="62809" y="142453"/>
                  <a:pt x="63417" y="143154"/>
                </a:cubicBezTo>
                <a:cubicBezTo>
                  <a:pt x="63167" y="143404"/>
                  <a:pt x="62912" y="143646"/>
                  <a:pt x="62662" y="143877"/>
                </a:cubicBezTo>
                <a:cubicBezTo>
                  <a:pt x="62467" y="143586"/>
                  <a:pt x="62078" y="143010"/>
                  <a:pt x="61882" y="142722"/>
                </a:cubicBezTo>
                <a:cubicBezTo>
                  <a:pt x="62040" y="143426"/>
                  <a:pt x="62220" y="144141"/>
                  <a:pt x="62374" y="144823"/>
                </a:cubicBezTo>
                <a:cubicBezTo>
                  <a:pt x="61248" y="144279"/>
                  <a:pt x="60803" y="143048"/>
                  <a:pt x="59969" y="142186"/>
                </a:cubicBezTo>
                <a:cubicBezTo>
                  <a:pt x="60558" y="143303"/>
                  <a:pt x="61308" y="144379"/>
                  <a:pt x="61216" y="145700"/>
                </a:cubicBezTo>
                <a:cubicBezTo>
                  <a:pt x="60238" y="145393"/>
                  <a:pt x="59960" y="144360"/>
                  <a:pt x="59427" y="143610"/>
                </a:cubicBezTo>
                <a:cubicBezTo>
                  <a:pt x="59612" y="144477"/>
                  <a:pt x="59895" y="145325"/>
                  <a:pt x="60012" y="146191"/>
                </a:cubicBezTo>
                <a:lnTo>
                  <a:pt x="59400" y="146167"/>
                </a:lnTo>
                <a:cubicBezTo>
                  <a:pt x="58770" y="144934"/>
                  <a:pt x="58413" y="143577"/>
                  <a:pt x="58042" y="142237"/>
                </a:cubicBezTo>
                <a:cubicBezTo>
                  <a:pt x="58292" y="142172"/>
                  <a:pt x="58788" y="142052"/>
                  <a:pt x="59033" y="141987"/>
                </a:cubicBezTo>
                <a:cubicBezTo>
                  <a:pt x="58792" y="142011"/>
                  <a:pt x="58310" y="142061"/>
                  <a:pt x="58069" y="142085"/>
                </a:cubicBezTo>
                <a:cubicBezTo>
                  <a:pt x="57971" y="141778"/>
                  <a:pt x="57781" y="141167"/>
                  <a:pt x="57683" y="140862"/>
                </a:cubicBezTo>
                <a:cubicBezTo>
                  <a:pt x="57990" y="142827"/>
                  <a:pt x="58466" y="144759"/>
                  <a:pt x="58624" y="146740"/>
                </a:cubicBezTo>
                <a:cubicBezTo>
                  <a:pt x="59518" y="147027"/>
                  <a:pt x="60436" y="147305"/>
                  <a:pt x="61391" y="147161"/>
                </a:cubicBezTo>
                <a:cubicBezTo>
                  <a:pt x="61776" y="147754"/>
                  <a:pt x="62007" y="148477"/>
                  <a:pt x="62549" y="148931"/>
                </a:cubicBezTo>
                <a:cubicBezTo>
                  <a:pt x="63193" y="148838"/>
                  <a:pt x="63832" y="148811"/>
                  <a:pt x="64473" y="148852"/>
                </a:cubicBezTo>
                <a:cubicBezTo>
                  <a:pt x="65084" y="149306"/>
                  <a:pt x="65552" y="149914"/>
                  <a:pt x="66122" y="150400"/>
                </a:cubicBezTo>
                <a:cubicBezTo>
                  <a:pt x="68730" y="150311"/>
                  <a:pt x="71409" y="151428"/>
                  <a:pt x="73888" y="150089"/>
                </a:cubicBezTo>
                <a:close/>
                <a:moveTo>
                  <a:pt x="69600" y="155165"/>
                </a:moveTo>
                <a:lnTo>
                  <a:pt x="69855" y="155721"/>
                </a:lnTo>
                <a:cubicBezTo>
                  <a:pt x="70347" y="155458"/>
                  <a:pt x="70842" y="155184"/>
                  <a:pt x="71325" y="154882"/>
                </a:cubicBezTo>
                <a:lnTo>
                  <a:pt x="71640" y="155225"/>
                </a:lnTo>
                <a:cubicBezTo>
                  <a:pt x="71868" y="154757"/>
                  <a:pt x="72105" y="154284"/>
                  <a:pt x="72341" y="153801"/>
                </a:cubicBezTo>
                <a:cubicBezTo>
                  <a:pt x="71455" y="154233"/>
                  <a:pt x="70571" y="154658"/>
                  <a:pt x="69699" y="155094"/>
                </a:cubicBezTo>
                <a:cubicBezTo>
                  <a:pt x="69764" y="154627"/>
                  <a:pt x="69889" y="153695"/>
                  <a:pt x="69955" y="153231"/>
                </a:cubicBezTo>
                <a:cubicBezTo>
                  <a:pt x="69384" y="153532"/>
                  <a:pt x="68963" y="154217"/>
                  <a:pt x="68295" y="154250"/>
                </a:cubicBezTo>
                <a:cubicBezTo>
                  <a:pt x="68132" y="153679"/>
                  <a:pt x="68020" y="153092"/>
                  <a:pt x="67971" y="152480"/>
                </a:cubicBezTo>
                <a:cubicBezTo>
                  <a:pt x="67919" y="153018"/>
                  <a:pt x="67873" y="153551"/>
                  <a:pt x="67832" y="154070"/>
                </a:cubicBezTo>
                <a:cubicBezTo>
                  <a:pt x="67447" y="153746"/>
                  <a:pt x="67068" y="153407"/>
                  <a:pt x="66691" y="153056"/>
                </a:cubicBezTo>
                <a:cubicBezTo>
                  <a:pt x="66131" y="153205"/>
                  <a:pt x="65566" y="153287"/>
                  <a:pt x="65000" y="153409"/>
                </a:cubicBezTo>
                <a:cubicBezTo>
                  <a:pt x="66588" y="153928"/>
                  <a:pt x="67822" y="155317"/>
                  <a:pt x="69600" y="155165"/>
                </a:cubicBezTo>
                <a:close/>
                <a:moveTo>
                  <a:pt x="55599" y="151725"/>
                </a:moveTo>
                <a:cubicBezTo>
                  <a:pt x="56085" y="151146"/>
                  <a:pt x="56577" y="150553"/>
                  <a:pt x="57322" y="150269"/>
                </a:cubicBezTo>
                <a:cubicBezTo>
                  <a:pt x="57327" y="150491"/>
                  <a:pt x="57331" y="150937"/>
                  <a:pt x="57336" y="151158"/>
                </a:cubicBezTo>
                <a:cubicBezTo>
                  <a:pt x="57980" y="151283"/>
                  <a:pt x="58662" y="151320"/>
                  <a:pt x="59217" y="151701"/>
                </a:cubicBezTo>
                <a:cubicBezTo>
                  <a:pt x="59350" y="151668"/>
                  <a:pt x="59630" y="151603"/>
                  <a:pt x="59763" y="151576"/>
                </a:cubicBezTo>
                <a:cubicBezTo>
                  <a:pt x="60356" y="152090"/>
                  <a:pt x="60945" y="152600"/>
                  <a:pt x="61529" y="153109"/>
                </a:cubicBezTo>
                <a:cubicBezTo>
                  <a:pt x="62489" y="153118"/>
                  <a:pt x="63448" y="153114"/>
                  <a:pt x="64407" y="153155"/>
                </a:cubicBezTo>
                <a:lnTo>
                  <a:pt x="64407" y="152040"/>
                </a:lnTo>
                <a:cubicBezTo>
                  <a:pt x="64671" y="151953"/>
                  <a:pt x="65204" y="151776"/>
                  <a:pt x="65470" y="151687"/>
                </a:cubicBezTo>
                <a:cubicBezTo>
                  <a:pt x="63996" y="151252"/>
                  <a:pt x="63323" y="152943"/>
                  <a:pt x="61882" y="152646"/>
                </a:cubicBezTo>
                <a:cubicBezTo>
                  <a:pt x="62132" y="152127"/>
                  <a:pt x="62396" y="151603"/>
                  <a:pt x="62665" y="151081"/>
                </a:cubicBezTo>
                <a:cubicBezTo>
                  <a:pt x="62234" y="151480"/>
                  <a:pt x="61051" y="152355"/>
                  <a:pt x="61075" y="151146"/>
                </a:cubicBezTo>
                <a:cubicBezTo>
                  <a:pt x="61043" y="150909"/>
                  <a:pt x="60988" y="150445"/>
                  <a:pt x="60959" y="150209"/>
                </a:cubicBezTo>
                <a:cubicBezTo>
                  <a:pt x="60342" y="150562"/>
                  <a:pt x="59731" y="150926"/>
                  <a:pt x="59114" y="151260"/>
                </a:cubicBezTo>
                <a:cubicBezTo>
                  <a:pt x="59138" y="151024"/>
                  <a:pt x="59179" y="150560"/>
                  <a:pt x="59201" y="150329"/>
                </a:cubicBezTo>
                <a:cubicBezTo>
                  <a:pt x="58859" y="150394"/>
                  <a:pt x="58172" y="150514"/>
                  <a:pt x="57834" y="150574"/>
                </a:cubicBezTo>
                <a:cubicBezTo>
                  <a:pt x="57867" y="148831"/>
                  <a:pt x="59845" y="149679"/>
                  <a:pt x="60902" y="149354"/>
                </a:cubicBezTo>
                <a:cubicBezTo>
                  <a:pt x="60147" y="148465"/>
                  <a:pt x="58997" y="149052"/>
                  <a:pt x="58057" y="149224"/>
                </a:cubicBezTo>
                <a:cubicBezTo>
                  <a:pt x="57269" y="149330"/>
                  <a:pt x="56560" y="149659"/>
                  <a:pt x="55940" y="150142"/>
                </a:cubicBezTo>
                <a:cubicBezTo>
                  <a:pt x="55866" y="148645"/>
                  <a:pt x="54809" y="149664"/>
                  <a:pt x="54312" y="150221"/>
                </a:cubicBezTo>
                <a:cubicBezTo>
                  <a:pt x="53570" y="150308"/>
                  <a:pt x="52834" y="150416"/>
                  <a:pt x="52100" y="150527"/>
                </a:cubicBezTo>
                <a:lnTo>
                  <a:pt x="52142" y="149842"/>
                </a:lnTo>
                <a:cubicBezTo>
                  <a:pt x="51794" y="150005"/>
                  <a:pt x="51451" y="150162"/>
                  <a:pt x="51103" y="150306"/>
                </a:cubicBezTo>
                <a:cubicBezTo>
                  <a:pt x="52568" y="150901"/>
                  <a:pt x="54106" y="151235"/>
                  <a:pt x="55599" y="151725"/>
                </a:cubicBezTo>
                <a:close/>
                <a:moveTo>
                  <a:pt x="50473" y="150089"/>
                </a:moveTo>
                <a:cubicBezTo>
                  <a:pt x="50853" y="149635"/>
                  <a:pt x="51234" y="149176"/>
                  <a:pt x="51614" y="148698"/>
                </a:cubicBezTo>
                <a:cubicBezTo>
                  <a:pt x="50668" y="148763"/>
                  <a:pt x="49736" y="148939"/>
                  <a:pt x="48972" y="149532"/>
                </a:cubicBezTo>
                <a:cubicBezTo>
                  <a:pt x="49472" y="149732"/>
                  <a:pt x="49973" y="149917"/>
                  <a:pt x="50473" y="150089"/>
                </a:cubicBezTo>
                <a:close/>
                <a:moveTo>
                  <a:pt x="48356" y="148055"/>
                </a:moveTo>
                <a:cubicBezTo>
                  <a:pt x="47698" y="147930"/>
                  <a:pt x="47355" y="147541"/>
                  <a:pt x="47331" y="146897"/>
                </a:cubicBezTo>
                <a:cubicBezTo>
                  <a:pt x="47067" y="145163"/>
                  <a:pt x="47386" y="143402"/>
                  <a:pt x="47168" y="141655"/>
                </a:cubicBezTo>
                <a:cubicBezTo>
                  <a:pt x="46766" y="143533"/>
                  <a:pt x="47144" y="145460"/>
                  <a:pt x="47024" y="147351"/>
                </a:cubicBezTo>
                <a:cubicBezTo>
                  <a:pt x="46236" y="147615"/>
                  <a:pt x="46630" y="148273"/>
                  <a:pt x="46668" y="148778"/>
                </a:cubicBezTo>
                <a:cubicBezTo>
                  <a:pt x="48234" y="149069"/>
                  <a:pt x="49592" y="148194"/>
                  <a:pt x="51011" y="147713"/>
                </a:cubicBezTo>
                <a:cubicBezTo>
                  <a:pt x="51609" y="147894"/>
                  <a:pt x="52280" y="148394"/>
                  <a:pt x="52911" y="148000"/>
                </a:cubicBezTo>
                <a:cubicBezTo>
                  <a:pt x="54838" y="147092"/>
                  <a:pt x="57036" y="147671"/>
                  <a:pt x="59071" y="147819"/>
                </a:cubicBezTo>
                <a:cubicBezTo>
                  <a:pt x="57185" y="147430"/>
                  <a:pt x="57574" y="145205"/>
                  <a:pt x="57416" y="143767"/>
                </a:cubicBezTo>
                <a:lnTo>
                  <a:pt x="57235" y="143776"/>
                </a:lnTo>
                <a:cubicBezTo>
                  <a:pt x="57240" y="144651"/>
                  <a:pt x="57226" y="145542"/>
                  <a:pt x="57175" y="146399"/>
                </a:cubicBezTo>
                <a:cubicBezTo>
                  <a:pt x="56058" y="145991"/>
                  <a:pt x="55914" y="144776"/>
                  <a:pt x="55515" y="143831"/>
                </a:cubicBezTo>
                <a:cubicBezTo>
                  <a:pt x="55441" y="143882"/>
                  <a:pt x="55287" y="143983"/>
                  <a:pt x="55213" y="144035"/>
                </a:cubicBezTo>
                <a:cubicBezTo>
                  <a:pt x="55107" y="144781"/>
                  <a:pt x="54749" y="145318"/>
                  <a:pt x="54137" y="145647"/>
                </a:cubicBezTo>
                <a:cubicBezTo>
                  <a:pt x="53999" y="143918"/>
                  <a:pt x="54985" y="142458"/>
                  <a:pt x="55564" y="140905"/>
                </a:cubicBezTo>
                <a:cubicBezTo>
                  <a:pt x="54624" y="142253"/>
                  <a:pt x="54206" y="143949"/>
                  <a:pt x="52931" y="145052"/>
                </a:cubicBezTo>
                <a:cubicBezTo>
                  <a:pt x="52046" y="144256"/>
                  <a:pt x="51350" y="143277"/>
                  <a:pt x="50651" y="142318"/>
                </a:cubicBezTo>
                <a:cubicBezTo>
                  <a:pt x="51129" y="143546"/>
                  <a:pt x="52078" y="144723"/>
                  <a:pt x="51782" y="146114"/>
                </a:cubicBezTo>
                <a:cubicBezTo>
                  <a:pt x="51184" y="145354"/>
                  <a:pt x="50744" y="144437"/>
                  <a:pt x="50021" y="143764"/>
                </a:cubicBezTo>
                <a:cubicBezTo>
                  <a:pt x="49961" y="143171"/>
                  <a:pt x="49798" y="142573"/>
                  <a:pt x="49635" y="141984"/>
                </a:cubicBezTo>
                <a:lnTo>
                  <a:pt x="49394" y="142791"/>
                </a:lnTo>
                <a:cubicBezTo>
                  <a:pt x="49056" y="142476"/>
                  <a:pt x="48712" y="142155"/>
                  <a:pt x="48369" y="141831"/>
                </a:cubicBezTo>
                <a:cubicBezTo>
                  <a:pt x="47595" y="143814"/>
                  <a:pt x="48217" y="146011"/>
                  <a:pt x="48356" y="148055"/>
                </a:cubicBezTo>
                <a:close/>
                <a:moveTo>
                  <a:pt x="48549" y="134229"/>
                </a:moveTo>
                <a:cubicBezTo>
                  <a:pt x="48511" y="134441"/>
                  <a:pt x="48433" y="134868"/>
                  <a:pt x="48391" y="135082"/>
                </a:cubicBezTo>
                <a:cubicBezTo>
                  <a:pt x="50022" y="135685"/>
                  <a:pt x="51886" y="136500"/>
                  <a:pt x="53560" y="135555"/>
                </a:cubicBezTo>
                <a:cubicBezTo>
                  <a:pt x="53046" y="135378"/>
                  <a:pt x="52527" y="135202"/>
                  <a:pt x="52011" y="135017"/>
                </a:cubicBezTo>
                <a:cubicBezTo>
                  <a:pt x="51816" y="135119"/>
                  <a:pt x="51437" y="135323"/>
                  <a:pt x="51242" y="135424"/>
                </a:cubicBezTo>
                <a:cubicBezTo>
                  <a:pt x="50636" y="135202"/>
                  <a:pt x="50022" y="134984"/>
                  <a:pt x="49407" y="134775"/>
                </a:cubicBezTo>
                <a:cubicBezTo>
                  <a:pt x="49402" y="134612"/>
                  <a:pt x="49399" y="134294"/>
                  <a:pt x="49399" y="134131"/>
                </a:cubicBezTo>
                <a:cubicBezTo>
                  <a:pt x="49185" y="134155"/>
                  <a:pt x="48763" y="134206"/>
                  <a:pt x="48549" y="134229"/>
                </a:cubicBezTo>
                <a:close/>
                <a:moveTo>
                  <a:pt x="33468" y="111566"/>
                </a:moveTo>
                <a:cubicBezTo>
                  <a:pt x="33862" y="112803"/>
                  <a:pt x="35665" y="113351"/>
                  <a:pt x="36346" y="112044"/>
                </a:cubicBezTo>
                <a:cubicBezTo>
                  <a:pt x="35387" y="111903"/>
                  <a:pt x="34428" y="111727"/>
                  <a:pt x="33468" y="111566"/>
                </a:cubicBezTo>
                <a:close/>
                <a:moveTo>
                  <a:pt x="48027" y="128089"/>
                </a:moveTo>
                <a:cubicBezTo>
                  <a:pt x="48619" y="126304"/>
                  <a:pt x="48815" y="124070"/>
                  <a:pt x="47391" y="122605"/>
                </a:cubicBezTo>
                <a:cubicBezTo>
                  <a:pt x="47869" y="124404"/>
                  <a:pt x="47961" y="126244"/>
                  <a:pt x="48027" y="128089"/>
                </a:cubicBezTo>
                <a:close/>
                <a:moveTo>
                  <a:pt x="43351" y="122307"/>
                </a:moveTo>
                <a:cubicBezTo>
                  <a:pt x="43199" y="122334"/>
                  <a:pt x="43050" y="122369"/>
                  <a:pt x="42918" y="122429"/>
                </a:cubicBezTo>
                <a:cubicBezTo>
                  <a:pt x="42945" y="122187"/>
                  <a:pt x="42992" y="121701"/>
                  <a:pt x="43021" y="121461"/>
                </a:cubicBezTo>
                <a:cubicBezTo>
                  <a:pt x="42599" y="122458"/>
                  <a:pt x="42034" y="123374"/>
                  <a:pt x="41515" y="124311"/>
                </a:cubicBezTo>
                <a:cubicBezTo>
                  <a:pt x="42241" y="123748"/>
                  <a:pt x="42526" y="122646"/>
                  <a:pt x="43351" y="122307"/>
                </a:cubicBezTo>
                <a:close/>
                <a:moveTo>
                  <a:pt x="44796" y="114684"/>
                </a:moveTo>
                <a:cubicBezTo>
                  <a:pt x="45861" y="113919"/>
                  <a:pt x="47535" y="114146"/>
                  <a:pt x="48095" y="112737"/>
                </a:cubicBezTo>
                <a:cubicBezTo>
                  <a:pt x="48244" y="112691"/>
                  <a:pt x="48541" y="112594"/>
                  <a:pt x="48688" y="112542"/>
                </a:cubicBezTo>
                <a:cubicBezTo>
                  <a:pt x="48076" y="112547"/>
                  <a:pt x="47468" y="112542"/>
                  <a:pt x="46857" y="112534"/>
                </a:cubicBezTo>
                <a:cubicBezTo>
                  <a:pt x="46389" y="110870"/>
                  <a:pt x="45916" y="109174"/>
                  <a:pt x="44976" y="107691"/>
                </a:cubicBezTo>
                <a:cubicBezTo>
                  <a:pt x="43614" y="107185"/>
                  <a:pt x="42269" y="106634"/>
                  <a:pt x="40934" y="106055"/>
                </a:cubicBezTo>
                <a:cubicBezTo>
                  <a:pt x="40127" y="106217"/>
                  <a:pt x="39178" y="106913"/>
                  <a:pt x="38440" y="106236"/>
                </a:cubicBezTo>
                <a:cubicBezTo>
                  <a:pt x="37277" y="105290"/>
                  <a:pt x="35418" y="105114"/>
                  <a:pt x="34496" y="106481"/>
                </a:cubicBezTo>
                <a:cubicBezTo>
                  <a:pt x="35197" y="107682"/>
                  <a:pt x="36179" y="108669"/>
                  <a:pt x="37027" y="109753"/>
                </a:cubicBezTo>
                <a:cubicBezTo>
                  <a:pt x="38116" y="109525"/>
                  <a:pt x="39201" y="109025"/>
                  <a:pt x="40326" y="109109"/>
                </a:cubicBezTo>
                <a:cubicBezTo>
                  <a:pt x="41601" y="109702"/>
                  <a:pt x="42867" y="110337"/>
                  <a:pt x="44275" y="110546"/>
                </a:cubicBezTo>
                <a:cubicBezTo>
                  <a:pt x="43840" y="112049"/>
                  <a:pt x="42394" y="111185"/>
                  <a:pt x="41337" y="110954"/>
                </a:cubicBezTo>
                <a:cubicBezTo>
                  <a:pt x="39881" y="110356"/>
                  <a:pt x="38149" y="111084"/>
                  <a:pt x="37165" y="112220"/>
                </a:cubicBezTo>
                <a:cubicBezTo>
                  <a:pt x="37897" y="112275"/>
                  <a:pt x="38630" y="112323"/>
                  <a:pt x="39362" y="112354"/>
                </a:cubicBezTo>
                <a:cubicBezTo>
                  <a:pt x="39209" y="112590"/>
                  <a:pt x="38902" y="113068"/>
                  <a:pt x="38750" y="113308"/>
                </a:cubicBezTo>
                <a:cubicBezTo>
                  <a:pt x="39560" y="113289"/>
                  <a:pt x="40127" y="113615"/>
                  <a:pt x="40446" y="114281"/>
                </a:cubicBezTo>
                <a:cubicBezTo>
                  <a:pt x="39992" y="114243"/>
                  <a:pt x="39084" y="114170"/>
                  <a:pt x="38634" y="114132"/>
                </a:cubicBezTo>
                <a:lnTo>
                  <a:pt x="38666" y="114271"/>
                </a:lnTo>
                <a:cubicBezTo>
                  <a:pt x="40684" y="114745"/>
                  <a:pt x="42733" y="114976"/>
                  <a:pt x="44796" y="114684"/>
                </a:cubicBezTo>
                <a:close/>
                <a:moveTo>
                  <a:pt x="36934" y="113928"/>
                </a:moveTo>
                <a:cubicBezTo>
                  <a:pt x="38298" y="114615"/>
                  <a:pt x="36958" y="112381"/>
                  <a:pt x="36934" y="113928"/>
                </a:cubicBezTo>
                <a:lnTo>
                  <a:pt x="36934" y="113928"/>
                </a:lnTo>
                <a:close/>
                <a:moveTo>
                  <a:pt x="32069" y="112979"/>
                </a:moveTo>
                <a:cubicBezTo>
                  <a:pt x="31063" y="114308"/>
                  <a:pt x="30702" y="112803"/>
                  <a:pt x="30220" y="112251"/>
                </a:cubicBezTo>
                <a:cubicBezTo>
                  <a:pt x="29873" y="112242"/>
                  <a:pt x="29177" y="112232"/>
                  <a:pt x="28829" y="112227"/>
                </a:cubicBezTo>
                <a:cubicBezTo>
                  <a:pt x="28857" y="112338"/>
                  <a:pt x="28917" y="112564"/>
                  <a:pt x="28949" y="112676"/>
                </a:cubicBezTo>
                <a:cubicBezTo>
                  <a:pt x="29571" y="112857"/>
                  <a:pt x="30058" y="113241"/>
                  <a:pt x="30409" y="113834"/>
                </a:cubicBezTo>
                <a:cubicBezTo>
                  <a:pt x="30172" y="113894"/>
                  <a:pt x="29705" y="114024"/>
                  <a:pt x="29473" y="114084"/>
                </a:cubicBezTo>
                <a:cubicBezTo>
                  <a:pt x="30366" y="114307"/>
                  <a:pt x="31296" y="114257"/>
                  <a:pt x="32216" y="114224"/>
                </a:cubicBezTo>
                <a:cubicBezTo>
                  <a:pt x="32178" y="113909"/>
                  <a:pt x="32105" y="113291"/>
                  <a:pt x="32069" y="112979"/>
                </a:cubicBezTo>
                <a:close/>
                <a:moveTo>
                  <a:pt x="32228" y="114226"/>
                </a:moveTo>
                <a:cubicBezTo>
                  <a:pt x="33242" y="114190"/>
                  <a:pt x="34246" y="114175"/>
                  <a:pt x="35178" y="114569"/>
                </a:cubicBezTo>
                <a:lnTo>
                  <a:pt x="35298" y="113933"/>
                </a:lnTo>
                <a:cubicBezTo>
                  <a:pt x="36276" y="114822"/>
                  <a:pt x="35934" y="116191"/>
                  <a:pt x="35966" y="117341"/>
                </a:cubicBezTo>
                <a:lnTo>
                  <a:pt x="35545" y="117109"/>
                </a:lnTo>
                <a:lnTo>
                  <a:pt x="36040" y="117536"/>
                </a:lnTo>
                <a:cubicBezTo>
                  <a:pt x="36189" y="116971"/>
                  <a:pt x="35891" y="115987"/>
                  <a:pt x="36657" y="115766"/>
                </a:cubicBezTo>
                <a:cubicBezTo>
                  <a:pt x="37417" y="115729"/>
                  <a:pt x="38181" y="115674"/>
                  <a:pt x="38942" y="115600"/>
                </a:cubicBezTo>
                <a:lnTo>
                  <a:pt x="39165" y="116535"/>
                </a:lnTo>
                <a:cubicBezTo>
                  <a:pt x="39118" y="115886"/>
                  <a:pt x="39211" y="115266"/>
                  <a:pt x="39846" y="114908"/>
                </a:cubicBezTo>
                <a:cubicBezTo>
                  <a:pt x="38632" y="115199"/>
                  <a:pt x="37218" y="116066"/>
                  <a:pt x="36189" y="114894"/>
                </a:cubicBezTo>
                <a:lnTo>
                  <a:pt x="37635" y="114704"/>
                </a:lnTo>
                <a:cubicBezTo>
                  <a:pt x="37153" y="114677"/>
                  <a:pt x="36670" y="114644"/>
                  <a:pt x="36189" y="114598"/>
                </a:cubicBezTo>
                <a:cubicBezTo>
                  <a:pt x="35985" y="114250"/>
                  <a:pt x="35776" y="113897"/>
                  <a:pt x="35553" y="113541"/>
                </a:cubicBezTo>
                <a:cubicBezTo>
                  <a:pt x="34901" y="114069"/>
                  <a:pt x="33857" y="114291"/>
                  <a:pt x="33504" y="113310"/>
                </a:cubicBezTo>
                <a:cubicBezTo>
                  <a:pt x="33078" y="113620"/>
                  <a:pt x="32655" y="113937"/>
                  <a:pt x="32228" y="114226"/>
                </a:cubicBezTo>
                <a:close/>
                <a:moveTo>
                  <a:pt x="37380" y="38131"/>
                </a:moveTo>
                <a:cubicBezTo>
                  <a:pt x="37529" y="38343"/>
                  <a:pt x="37676" y="38544"/>
                  <a:pt x="37828" y="38734"/>
                </a:cubicBezTo>
                <a:cubicBezTo>
                  <a:pt x="38320" y="37960"/>
                  <a:pt x="38834" y="37195"/>
                  <a:pt x="39269" y="36375"/>
                </a:cubicBezTo>
                <a:cubicBezTo>
                  <a:pt x="38599" y="36921"/>
                  <a:pt x="37991" y="37533"/>
                  <a:pt x="37380" y="38131"/>
                </a:cubicBezTo>
                <a:close/>
                <a:moveTo>
                  <a:pt x="34700" y="28798"/>
                </a:moveTo>
                <a:cubicBezTo>
                  <a:pt x="34464" y="28890"/>
                  <a:pt x="33986" y="29075"/>
                  <a:pt x="33749" y="29164"/>
                </a:cubicBezTo>
                <a:cubicBezTo>
                  <a:pt x="33719" y="29975"/>
                  <a:pt x="35156" y="29409"/>
                  <a:pt x="34700" y="28798"/>
                </a:cubicBezTo>
                <a:close/>
                <a:moveTo>
                  <a:pt x="57689" y="32315"/>
                </a:moveTo>
                <a:cubicBezTo>
                  <a:pt x="57485" y="31448"/>
                  <a:pt x="56099" y="31926"/>
                  <a:pt x="55876" y="32556"/>
                </a:cubicBezTo>
                <a:cubicBezTo>
                  <a:pt x="56101" y="33372"/>
                  <a:pt x="57500" y="33010"/>
                  <a:pt x="57689" y="32315"/>
                </a:cubicBezTo>
                <a:close/>
                <a:moveTo>
                  <a:pt x="50658" y="43017"/>
                </a:moveTo>
                <a:cubicBezTo>
                  <a:pt x="51218" y="42674"/>
                  <a:pt x="51446" y="41269"/>
                  <a:pt x="50870" y="40959"/>
                </a:cubicBezTo>
                <a:cubicBezTo>
                  <a:pt x="50636" y="41530"/>
                  <a:pt x="50038" y="42595"/>
                  <a:pt x="50658" y="43017"/>
                </a:cubicBezTo>
                <a:close/>
                <a:moveTo>
                  <a:pt x="52748" y="31415"/>
                </a:moveTo>
                <a:cubicBezTo>
                  <a:pt x="51914" y="31109"/>
                  <a:pt x="51038" y="30937"/>
                  <a:pt x="50153" y="30831"/>
                </a:cubicBezTo>
                <a:cubicBezTo>
                  <a:pt x="50250" y="30535"/>
                  <a:pt x="50440" y="29946"/>
                  <a:pt x="50538" y="29649"/>
                </a:cubicBezTo>
                <a:cubicBezTo>
                  <a:pt x="49209" y="29709"/>
                  <a:pt x="47869" y="29704"/>
                  <a:pt x="46891" y="28666"/>
                </a:cubicBezTo>
                <a:cubicBezTo>
                  <a:pt x="48299" y="30372"/>
                  <a:pt x="50353" y="32190"/>
                  <a:pt x="52748" y="31415"/>
                </a:cubicBezTo>
                <a:close/>
                <a:moveTo>
                  <a:pt x="44013" y="21974"/>
                </a:moveTo>
                <a:cubicBezTo>
                  <a:pt x="44527" y="22295"/>
                  <a:pt x="44921" y="23225"/>
                  <a:pt x="45597" y="22975"/>
                </a:cubicBezTo>
                <a:cubicBezTo>
                  <a:pt x="45662" y="22716"/>
                  <a:pt x="45796" y="22201"/>
                  <a:pt x="45866" y="21945"/>
                </a:cubicBezTo>
                <a:cubicBezTo>
                  <a:pt x="45244" y="21961"/>
                  <a:pt x="44628" y="21969"/>
                  <a:pt x="44013" y="21974"/>
                </a:cubicBezTo>
                <a:close/>
                <a:moveTo>
                  <a:pt x="39154" y="22855"/>
                </a:moveTo>
                <a:cubicBezTo>
                  <a:pt x="37861" y="22048"/>
                  <a:pt x="36220" y="22151"/>
                  <a:pt x="34849" y="22689"/>
                </a:cubicBezTo>
                <a:cubicBezTo>
                  <a:pt x="36184" y="23216"/>
                  <a:pt x="37672" y="22555"/>
                  <a:pt x="38914" y="23436"/>
                </a:cubicBezTo>
                <a:cubicBezTo>
                  <a:pt x="39762" y="23115"/>
                  <a:pt x="40732" y="22995"/>
                  <a:pt x="41551" y="23482"/>
                </a:cubicBezTo>
                <a:cubicBezTo>
                  <a:pt x="42918" y="24246"/>
                  <a:pt x="44470" y="24488"/>
                  <a:pt x="45949" y="24942"/>
                </a:cubicBezTo>
                <a:cubicBezTo>
                  <a:pt x="44174" y="23170"/>
                  <a:pt x="41589" y="22596"/>
                  <a:pt x="39154" y="22855"/>
                </a:cubicBezTo>
                <a:close/>
                <a:moveTo>
                  <a:pt x="43160" y="25108"/>
                </a:moveTo>
                <a:cubicBezTo>
                  <a:pt x="42339" y="25344"/>
                  <a:pt x="41719" y="24811"/>
                  <a:pt x="41352" y="24157"/>
                </a:cubicBezTo>
                <a:cubicBezTo>
                  <a:pt x="40893" y="24087"/>
                  <a:pt x="40434" y="24013"/>
                  <a:pt x="39975" y="23934"/>
                </a:cubicBezTo>
                <a:cubicBezTo>
                  <a:pt x="40456" y="24244"/>
                  <a:pt x="40879" y="24792"/>
                  <a:pt x="41527" y="24652"/>
                </a:cubicBezTo>
                <a:cubicBezTo>
                  <a:pt x="41546" y="24967"/>
                  <a:pt x="41582" y="25592"/>
                  <a:pt x="41601" y="25903"/>
                </a:cubicBezTo>
                <a:cubicBezTo>
                  <a:pt x="40734" y="26106"/>
                  <a:pt x="39881" y="26297"/>
                  <a:pt x="39043" y="26571"/>
                </a:cubicBezTo>
                <a:cubicBezTo>
                  <a:pt x="39255" y="26547"/>
                  <a:pt x="39692" y="26511"/>
                  <a:pt x="39905" y="26487"/>
                </a:cubicBezTo>
                <a:cubicBezTo>
                  <a:pt x="39992" y="26723"/>
                  <a:pt x="40160" y="27196"/>
                  <a:pt x="40242" y="27432"/>
                </a:cubicBezTo>
                <a:cubicBezTo>
                  <a:pt x="40215" y="27155"/>
                  <a:pt x="40163" y="26603"/>
                  <a:pt x="40136" y="26324"/>
                </a:cubicBezTo>
                <a:cubicBezTo>
                  <a:pt x="40497" y="26254"/>
                  <a:pt x="41225" y="26106"/>
                  <a:pt x="41587" y="26036"/>
                </a:cubicBezTo>
                <a:lnTo>
                  <a:pt x="41470" y="26740"/>
                </a:lnTo>
                <a:lnTo>
                  <a:pt x="41666" y="26713"/>
                </a:lnTo>
                <a:lnTo>
                  <a:pt x="41721" y="25805"/>
                </a:lnTo>
                <a:cubicBezTo>
                  <a:pt x="42546" y="26672"/>
                  <a:pt x="43297" y="27677"/>
                  <a:pt x="44403" y="28188"/>
                </a:cubicBezTo>
                <a:cubicBezTo>
                  <a:pt x="44612" y="27951"/>
                  <a:pt x="45029" y="27484"/>
                  <a:pt x="45238" y="27247"/>
                </a:cubicBezTo>
                <a:lnTo>
                  <a:pt x="44140" y="27247"/>
                </a:lnTo>
                <a:cubicBezTo>
                  <a:pt x="44191" y="27020"/>
                  <a:pt x="44292" y="26566"/>
                  <a:pt x="44343" y="26339"/>
                </a:cubicBezTo>
                <a:cubicBezTo>
                  <a:pt x="43944" y="26353"/>
                  <a:pt x="43153" y="26381"/>
                  <a:pt x="42754" y="26394"/>
                </a:cubicBezTo>
                <a:cubicBezTo>
                  <a:pt x="42781" y="26158"/>
                  <a:pt x="42838" y="25680"/>
                  <a:pt x="42865" y="25440"/>
                </a:cubicBezTo>
                <a:cubicBezTo>
                  <a:pt x="43912" y="25622"/>
                  <a:pt x="44941" y="25899"/>
                  <a:pt x="45961" y="26196"/>
                </a:cubicBezTo>
                <a:cubicBezTo>
                  <a:pt x="45111" y="25654"/>
                  <a:pt x="44249" y="24931"/>
                  <a:pt x="43160" y="25108"/>
                </a:cubicBezTo>
                <a:close/>
                <a:moveTo>
                  <a:pt x="50589" y="28190"/>
                </a:moveTo>
                <a:cubicBezTo>
                  <a:pt x="49269" y="27383"/>
                  <a:pt x="47641" y="27021"/>
                  <a:pt x="46113" y="26989"/>
                </a:cubicBezTo>
                <a:cubicBezTo>
                  <a:pt x="45961" y="27230"/>
                  <a:pt x="45654" y="27712"/>
                  <a:pt x="45496" y="27953"/>
                </a:cubicBezTo>
                <a:cubicBezTo>
                  <a:pt x="47448" y="28241"/>
                  <a:pt x="49361" y="28717"/>
                  <a:pt x="51220" y="29377"/>
                </a:cubicBezTo>
                <a:cubicBezTo>
                  <a:pt x="51646" y="29043"/>
                  <a:pt x="52073" y="28695"/>
                  <a:pt x="52500" y="28339"/>
                </a:cubicBezTo>
                <a:cubicBezTo>
                  <a:pt x="51864" y="28260"/>
                  <a:pt x="51223" y="28227"/>
                  <a:pt x="50589" y="28190"/>
                </a:cubicBezTo>
                <a:close/>
                <a:moveTo>
                  <a:pt x="54840" y="29988"/>
                </a:moveTo>
                <a:cubicBezTo>
                  <a:pt x="54139" y="29798"/>
                  <a:pt x="53431" y="29641"/>
                  <a:pt x="52712" y="29521"/>
                </a:cubicBezTo>
                <a:cubicBezTo>
                  <a:pt x="53032" y="30749"/>
                  <a:pt x="54098" y="31491"/>
                  <a:pt x="54946" y="32330"/>
                </a:cubicBezTo>
                <a:cubicBezTo>
                  <a:pt x="55302" y="32024"/>
                  <a:pt x="55655" y="31700"/>
                  <a:pt x="56025" y="31379"/>
                </a:cubicBezTo>
                <a:cubicBezTo>
                  <a:pt x="54936" y="31717"/>
                  <a:pt x="54922" y="30795"/>
                  <a:pt x="54840" y="29988"/>
                </a:cubicBezTo>
                <a:close/>
                <a:moveTo>
                  <a:pt x="61466" y="30776"/>
                </a:moveTo>
                <a:cubicBezTo>
                  <a:pt x="60137" y="31073"/>
                  <a:pt x="59069" y="30108"/>
                  <a:pt x="57846" y="29779"/>
                </a:cubicBezTo>
                <a:cubicBezTo>
                  <a:pt x="58180" y="29557"/>
                  <a:pt x="58509" y="29320"/>
                  <a:pt x="58843" y="29079"/>
                </a:cubicBezTo>
                <a:cubicBezTo>
                  <a:pt x="59469" y="29399"/>
                  <a:pt x="60094" y="29709"/>
                  <a:pt x="60735" y="29987"/>
                </a:cubicBezTo>
                <a:cubicBezTo>
                  <a:pt x="59650" y="29115"/>
                  <a:pt x="58398" y="28481"/>
                  <a:pt x="57077" y="28049"/>
                </a:cubicBezTo>
                <a:cubicBezTo>
                  <a:pt x="56822" y="28647"/>
                  <a:pt x="56363" y="29000"/>
                  <a:pt x="55700" y="29106"/>
                </a:cubicBezTo>
                <a:cubicBezTo>
                  <a:pt x="55890" y="29130"/>
                  <a:pt x="56270" y="29180"/>
                  <a:pt x="56460" y="29204"/>
                </a:cubicBezTo>
                <a:cubicBezTo>
                  <a:pt x="56405" y="29557"/>
                  <a:pt x="56294" y="30266"/>
                  <a:pt x="56238" y="30617"/>
                </a:cubicBezTo>
                <a:cubicBezTo>
                  <a:pt x="57545" y="30941"/>
                  <a:pt x="58985" y="30946"/>
                  <a:pt x="60099" y="31789"/>
                </a:cubicBezTo>
                <a:cubicBezTo>
                  <a:pt x="60373" y="31803"/>
                  <a:pt x="60914" y="31830"/>
                  <a:pt x="61189" y="31849"/>
                </a:cubicBezTo>
                <a:cubicBezTo>
                  <a:pt x="61449" y="32395"/>
                  <a:pt x="61721" y="32906"/>
                  <a:pt x="62023" y="33411"/>
                </a:cubicBezTo>
                <a:cubicBezTo>
                  <a:pt x="61857" y="32532"/>
                  <a:pt x="61642" y="31671"/>
                  <a:pt x="61466" y="30776"/>
                </a:cubicBezTo>
                <a:close/>
                <a:moveTo>
                  <a:pt x="67566" y="43022"/>
                </a:moveTo>
                <a:cubicBezTo>
                  <a:pt x="67724" y="42878"/>
                  <a:pt x="68044" y="42595"/>
                  <a:pt x="68202" y="42456"/>
                </a:cubicBezTo>
                <a:cubicBezTo>
                  <a:pt x="67363" y="41405"/>
                  <a:pt x="66876" y="40046"/>
                  <a:pt x="65737" y="39263"/>
                </a:cubicBezTo>
                <a:cubicBezTo>
                  <a:pt x="66371" y="40509"/>
                  <a:pt x="67335" y="41603"/>
                  <a:pt x="67566" y="43022"/>
                </a:cubicBezTo>
                <a:close/>
                <a:moveTo>
                  <a:pt x="65184" y="32293"/>
                </a:moveTo>
                <a:cubicBezTo>
                  <a:pt x="65276" y="31844"/>
                  <a:pt x="65374" y="31385"/>
                  <a:pt x="65471" y="30915"/>
                </a:cubicBezTo>
                <a:cubicBezTo>
                  <a:pt x="65180" y="30901"/>
                  <a:pt x="64591" y="30874"/>
                  <a:pt x="64294" y="30864"/>
                </a:cubicBezTo>
                <a:cubicBezTo>
                  <a:pt x="64313" y="31318"/>
                  <a:pt x="64349" y="32226"/>
                  <a:pt x="64368" y="32681"/>
                </a:cubicBezTo>
                <a:cubicBezTo>
                  <a:pt x="63455" y="32483"/>
                  <a:pt x="63455" y="30545"/>
                  <a:pt x="62376" y="31249"/>
                </a:cubicBezTo>
                <a:cubicBezTo>
                  <a:pt x="62376" y="31708"/>
                  <a:pt x="62204" y="32472"/>
                  <a:pt x="62867" y="32510"/>
                </a:cubicBezTo>
                <a:cubicBezTo>
                  <a:pt x="64305" y="32594"/>
                  <a:pt x="65607" y="33195"/>
                  <a:pt x="66955" y="33636"/>
                </a:cubicBezTo>
                <a:cubicBezTo>
                  <a:pt x="67938" y="33965"/>
                  <a:pt x="68507" y="32899"/>
                  <a:pt x="69197" y="32421"/>
                </a:cubicBezTo>
                <a:cubicBezTo>
                  <a:pt x="67854" y="32287"/>
                  <a:pt x="66482" y="31624"/>
                  <a:pt x="65184" y="32293"/>
                </a:cubicBezTo>
                <a:close/>
                <a:moveTo>
                  <a:pt x="72920" y="19800"/>
                </a:moveTo>
                <a:cubicBezTo>
                  <a:pt x="72966" y="20042"/>
                  <a:pt x="73050" y="20518"/>
                  <a:pt x="73091" y="20755"/>
                </a:cubicBezTo>
                <a:cubicBezTo>
                  <a:pt x="73583" y="20078"/>
                  <a:pt x="74314" y="20037"/>
                  <a:pt x="75103" y="20133"/>
                </a:cubicBezTo>
                <a:cubicBezTo>
                  <a:pt x="74356" y="19507"/>
                  <a:pt x="73550" y="18728"/>
                  <a:pt x="72469" y="19103"/>
                </a:cubicBezTo>
                <a:cubicBezTo>
                  <a:pt x="71988" y="18793"/>
                  <a:pt x="71459" y="18603"/>
                  <a:pt x="70880" y="18529"/>
                </a:cubicBezTo>
                <a:cubicBezTo>
                  <a:pt x="71287" y="19300"/>
                  <a:pt x="71983" y="19925"/>
                  <a:pt x="72920" y="19800"/>
                </a:cubicBezTo>
                <a:close/>
                <a:moveTo>
                  <a:pt x="72983" y="31374"/>
                </a:moveTo>
                <a:cubicBezTo>
                  <a:pt x="73127" y="31383"/>
                  <a:pt x="73419" y="31393"/>
                  <a:pt x="73562" y="31398"/>
                </a:cubicBezTo>
                <a:cubicBezTo>
                  <a:pt x="73557" y="30077"/>
                  <a:pt x="73636" y="28751"/>
                  <a:pt x="73715" y="27422"/>
                </a:cubicBezTo>
                <a:lnTo>
                  <a:pt x="73446" y="27441"/>
                </a:lnTo>
                <a:cubicBezTo>
                  <a:pt x="73331" y="28765"/>
                  <a:pt x="73179" y="30072"/>
                  <a:pt x="72983" y="31374"/>
                </a:cubicBezTo>
                <a:close/>
                <a:moveTo>
                  <a:pt x="74273" y="31532"/>
                </a:moveTo>
                <a:cubicBezTo>
                  <a:pt x="74580" y="31448"/>
                  <a:pt x="75192" y="31277"/>
                  <a:pt x="75493" y="31189"/>
                </a:cubicBezTo>
                <a:cubicBezTo>
                  <a:pt x="75210" y="29882"/>
                  <a:pt x="75058" y="28556"/>
                  <a:pt x="74923" y="27217"/>
                </a:cubicBezTo>
                <a:cubicBezTo>
                  <a:pt x="74657" y="28654"/>
                  <a:pt x="74635" y="30122"/>
                  <a:pt x="74273" y="31532"/>
                </a:cubicBezTo>
                <a:close/>
                <a:moveTo>
                  <a:pt x="70222" y="18137"/>
                </a:moveTo>
                <a:cubicBezTo>
                  <a:pt x="70592" y="18632"/>
                  <a:pt x="71760" y="18151"/>
                  <a:pt x="71042" y="17632"/>
                </a:cubicBezTo>
                <a:cubicBezTo>
                  <a:pt x="70434" y="16941"/>
                  <a:pt x="69026" y="17400"/>
                  <a:pt x="70222" y="18137"/>
                </a:cubicBezTo>
                <a:close/>
                <a:moveTo>
                  <a:pt x="65401" y="13664"/>
                </a:moveTo>
                <a:cubicBezTo>
                  <a:pt x="64700" y="13020"/>
                  <a:pt x="63983" y="12365"/>
                  <a:pt x="63116" y="11941"/>
                </a:cubicBezTo>
                <a:cubicBezTo>
                  <a:pt x="63649" y="12571"/>
                  <a:pt x="64257" y="13155"/>
                  <a:pt x="64844" y="13726"/>
                </a:cubicBezTo>
                <a:cubicBezTo>
                  <a:pt x="64622" y="13875"/>
                  <a:pt x="64186" y="14175"/>
                  <a:pt x="63969" y="14329"/>
                </a:cubicBezTo>
                <a:cubicBezTo>
                  <a:pt x="64822" y="14644"/>
                  <a:pt x="65679" y="14954"/>
                  <a:pt x="66542" y="15237"/>
                </a:cubicBezTo>
                <a:lnTo>
                  <a:pt x="66515" y="15737"/>
                </a:lnTo>
                <a:cubicBezTo>
                  <a:pt x="66686" y="15742"/>
                  <a:pt x="67029" y="15751"/>
                  <a:pt x="67205" y="15756"/>
                </a:cubicBezTo>
                <a:cubicBezTo>
                  <a:pt x="66881" y="15386"/>
                  <a:pt x="66232" y="14652"/>
                  <a:pt x="65906" y="14286"/>
                </a:cubicBezTo>
                <a:cubicBezTo>
                  <a:pt x="67200" y="14286"/>
                  <a:pt x="68168" y="15060"/>
                  <a:pt x="69276" y="15536"/>
                </a:cubicBezTo>
                <a:cubicBezTo>
                  <a:pt x="69026" y="13693"/>
                  <a:pt x="66768" y="14003"/>
                  <a:pt x="65401" y="13664"/>
                </a:cubicBezTo>
                <a:close/>
                <a:moveTo>
                  <a:pt x="69648" y="15362"/>
                </a:moveTo>
                <a:cubicBezTo>
                  <a:pt x="70075" y="16229"/>
                  <a:pt x="70732" y="16998"/>
                  <a:pt x="71770" y="17006"/>
                </a:cubicBezTo>
                <a:cubicBezTo>
                  <a:pt x="71580" y="15936"/>
                  <a:pt x="70940" y="14457"/>
                  <a:pt x="69648" y="15362"/>
                </a:cubicBezTo>
                <a:close/>
                <a:moveTo>
                  <a:pt x="78763" y="11509"/>
                </a:moveTo>
                <a:cubicBezTo>
                  <a:pt x="77999" y="12376"/>
                  <a:pt x="78035" y="14270"/>
                  <a:pt x="76636" y="14286"/>
                </a:cubicBezTo>
                <a:cubicBezTo>
                  <a:pt x="76896" y="13150"/>
                  <a:pt x="77432" y="12093"/>
                  <a:pt x="77951" y="11051"/>
                </a:cubicBezTo>
                <a:cubicBezTo>
                  <a:pt x="77150" y="12071"/>
                  <a:pt x="76362" y="13114"/>
                  <a:pt x="75370" y="13954"/>
                </a:cubicBezTo>
                <a:cubicBezTo>
                  <a:pt x="74897" y="12108"/>
                  <a:pt x="77131" y="11307"/>
                  <a:pt x="77571" y="9717"/>
                </a:cubicBezTo>
                <a:cubicBezTo>
                  <a:pt x="76566" y="10616"/>
                  <a:pt x="75694" y="11663"/>
                  <a:pt x="74563" y="12415"/>
                </a:cubicBezTo>
                <a:cubicBezTo>
                  <a:pt x="74470" y="13111"/>
                  <a:pt x="74234" y="13774"/>
                  <a:pt x="73881" y="14358"/>
                </a:cubicBezTo>
                <a:cubicBezTo>
                  <a:pt x="73131" y="13273"/>
                  <a:pt x="72017" y="13268"/>
                  <a:pt x="71030" y="13978"/>
                </a:cubicBezTo>
                <a:cubicBezTo>
                  <a:pt x="71378" y="14065"/>
                  <a:pt x="72077" y="14241"/>
                  <a:pt x="72430" y="14330"/>
                </a:cubicBezTo>
                <a:cubicBezTo>
                  <a:pt x="72601" y="15021"/>
                  <a:pt x="72800" y="15675"/>
                  <a:pt x="73023" y="16333"/>
                </a:cubicBezTo>
                <a:cubicBezTo>
                  <a:pt x="74243" y="16436"/>
                  <a:pt x="75276" y="17255"/>
                  <a:pt x="76536" y="17089"/>
                </a:cubicBezTo>
                <a:cubicBezTo>
                  <a:pt x="77857" y="16936"/>
                  <a:pt x="79140" y="17868"/>
                  <a:pt x="78854" y="19290"/>
                </a:cubicBezTo>
                <a:cubicBezTo>
                  <a:pt x="78428" y="19317"/>
                  <a:pt x="77571" y="19377"/>
                  <a:pt x="77145" y="19406"/>
                </a:cubicBezTo>
                <a:cubicBezTo>
                  <a:pt x="77669" y="19912"/>
                  <a:pt x="78191" y="20390"/>
                  <a:pt x="78710" y="20880"/>
                </a:cubicBezTo>
                <a:cubicBezTo>
                  <a:pt x="79545" y="20556"/>
                  <a:pt x="80398" y="20254"/>
                  <a:pt x="81194" y="19828"/>
                </a:cubicBezTo>
                <a:cubicBezTo>
                  <a:pt x="81630" y="18970"/>
                  <a:pt x="82024" y="18080"/>
                  <a:pt x="82627" y="17292"/>
                </a:cubicBezTo>
                <a:cubicBezTo>
                  <a:pt x="82812" y="17599"/>
                  <a:pt x="82993" y="17895"/>
                  <a:pt x="83170" y="18187"/>
                </a:cubicBezTo>
                <a:cubicBezTo>
                  <a:pt x="83021" y="18524"/>
                  <a:pt x="82724" y="19201"/>
                  <a:pt x="82580" y="19540"/>
                </a:cubicBezTo>
                <a:cubicBezTo>
                  <a:pt x="83439" y="18836"/>
                  <a:pt x="83721" y="17988"/>
                  <a:pt x="82697" y="17111"/>
                </a:cubicBezTo>
                <a:cubicBezTo>
                  <a:pt x="84162" y="17774"/>
                  <a:pt x="84102" y="16934"/>
                  <a:pt x="83319" y="16462"/>
                </a:cubicBezTo>
                <a:cubicBezTo>
                  <a:pt x="83471" y="16179"/>
                  <a:pt x="83786" y="15619"/>
                  <a:pt x="83941" y="15339"/>
                </a:cubicBezTo>
                <a:cubicBezTo>
                  <a:pt x="82517" y="16563"/>
                  <a:pt x="81910" y="18644"/>
                  <a:pt x="80076" y="19348"/>
                </a:cubicBezTo>
                <a:cubicBezTo>
                  <a:pt x="80122" y="19028"/>
                  <a:pt x="80209" y="18384"/>
                  <a:pt x="80257" y="18065"/>
                </a:cubicBezTo>
                <a:lnTo>
                  <a:pt x="79567" y="18168"/>
                </a:lnTo>
                <a:cubicBezTo>
                  <a:pt x="79915" y="17292"/>
                  <a:pt x="79659" y="16814"/>
                  <a:pt x="78811" y="16741"/>
                </a:cubicBezTo>
                <a:cubicBezTo>
                  <a:pt x="79442" y="16208"/>
                  <a:pt x="80021" y="15461"/>
                  <a:pt x="80920" y="15360"/>
                </a:cubicBezTo>
                <a:cubicBezTo>
                  <a:pt x="81050" y="15142"/>
                  <a:pt x="81319" y="14697"/>
                  <a:pt x="81448" y="14474"/>
                </a:cubicBezTo>
                <a:lnTo>
                  <a:pt x="82519" y="14844"/>
                </a:lnTo>
                <a:cubicBezTo>
                  <a:pt x="82478" y="14608"/>
                  <a:pt x="82388" y="14140"/>
                  <a:pt x="82347" y="13907"/>
                </a:cubicBezTo>
                <a:cubicBezTo>
                  <a:pt x="82875" y="13666"/>
                  <a:pt x="83404" y="13407"/>
                  <a:pt x="83942" y="13147"/>
                </a:cubicBezTo>
                <a:cubicBezTo>
                  <a:pt x="83697" y="13160"/>
                  <a:pt x="83211" y="13193"/>
                  <a:pt x="82969" y="13207"/>
                </a:cubicBezTo>
                <a:cubicBezTo>
                  <a:pt x="82316" y="13489"/>
                  <a:pt x="81611" y="13647"/>
                  <a:pt x="80901" y="13623"/>
                </a:cubicBezTo>
                <a:cubicBezTo>
                  <a:pt x="80910" y="13772"/>
                  <a:pt x="80925" y="14072"/>
                  <a:pt x="80929" y="14221"/>
                </a:cubicBezTo>
                <a:cubicBezTo>
                  <a:pt x="79975" y="14221"/>
                  <a:pt x="79019" y="14197"/>
                  <a:pt x="78070" y="14156"/>
                </a:cubicBezTo>
                <a:cubicBezTo>
                  <a:pt x="78277" y="13284"/>
                  <a:pt x="78554" y="12400"/>
                  <a:pt x="78763" y="11509"/>
                </a:cubicBezTo>
                <a:close/>
                <a:moveTo>
                  <a:pt x="76622" y="21224"/>
                </a:moveTo>
                <a:cubicBezTo>
                  <a:pt x="76984" y="21781"/>
                  <a:pt x="78286" y="21363"/>
                  <a:pt x="77706" y="20681"/>
                </a:cubicBezTo>
                <a:cubicBezTo>
                  <a:pt x="77342" y="20116"/>
                  <a:pt x="76057" y="20542"/>
                  <a:pt x="76622" y="21224"/>
                </a:cubicBezTo>
                <a:close/>
                <a:moveTo>
                  <a:pt x="80081" y="3704"/>
                </a:moveTo>
                <a:cubicBezTo>
                  <a:pt x="81522" y="4742"/>
                  <a:pt x="83427" y="4802"/>
                  <a:pt x="85128" y="5033"/>
                </a:cubicBezTo>
                <a:cubicBezTo>
                  <a:pt x="83454" y="4571"/>
                  <a:pt x="81827" y="3858"/>
                  <a:pt x="80081" y="3704"/>
                </a:cubicBezTo>
                <a:close/>
                <a:moveTo>
                  <a:pt x="87574" y="22567"/>
                </a:moveTo>
                <a:cubicBezTo>
                  <a:pt x="88479" y="23401"/>
                  <a:pt x="89493" y="24106"/>
                  <a:pt x="90397" y="24935"/>
                </a:cubicBezTo>
                <a:cubicBezTo>
                  <a:pt x="90922" y="24049"/>
                  <a:pt x="91441" y="23179"/>
                  <a:pt x="91927" y="22252"/>
                </a:cubicBezTo>
                <a:cubicBezTo>
                  <a:pt x="92140" y="22646"/>
                  <a:pt x="92362" y="23026"/>
                  <a:pt x="92590" y="23396"/>
                </a:cubicBezTo>
                <a:cubicBezTo>
                  <a:pt x="92821" y="22780"/>
                  <a:pt x="92474" y="22173"/>
                  <a:pt x="92016" y="21801"/>
                </a:cubicBezTo>
                <a:cubicBezTo>
                  <a:pt x="91437" y="22598"/>
                  <a:pt x="90891" y="23413"/>
                  <a:pt x="90339" y="24217"/>
                </a:cubicBezTo>
                <a:cubicBezTo>
                  <a:pt x="89460" y="23602"/>
                  <a:pt x="88631" y="22869"/>
                  <a:pt x="87574" y="22567"/>
                </a:cubicBezTo>
                <a:close/>
                <a:moveTo>
                  <a:pt x="89471" y="14430"/>
                </a:moveTo>
                <a:cubicBezTo>
                  <a:pt x="88895" y="15833"/>
                  <a:pt x="91014" y="14569"/>
                  <a:pt x="89471" y="14430"/>
                </a:cubicBezTo>
                <a:lnTo>
                  <a:pt x="89471" y="14430"/>
                </a:lnTo>
                <a:close/>
                <a:moveTo>
                  <a:pt x="90740" y="9905"/>
                </a:moveTo>
                <a:cubicBezTo>
                  <a:pt x="91602" y="10291"/>
                  <a:pt x="92492" y="10601"/>
                  <a:pt x="93409" y="10810"/>
                </a:cubicBezTo>
                <a:cubicBezTo>
                  <a:pt x="93340" y="9321"/>
                  <a:pt x="91710" y="9261"/>
                  <a:pt x="90740" y="9905"/>
                </a:cubicBezTo>
                <a:close/>
                <a:moveTo>
                  <a:pt x="92289" y="11843"/>
                </a:moveTo>
                <a:cubicBezTo>
                  <a:pt x="91454" y="11153"/>
                  <a:pt x="90485" y="10652"/>
                  <a:pt x="89506" y="10193"/>
                </a:cubicBezTo>
                <a:cubicBezTo>
                  <a:pt x="90461" y="11171"/>
                  <a:pt x="91430" y="12256"/>
                  <a:pt x="92797" y="12626"/>
                </a:cubicBezTo>
                <a:cubicBezTo>
                  <a:pt x="92904" y="12854"/>
                  <a:pt x="93113" y="13311"/>
                  <a:pt x="93219" y="13544"/>
                </a:cubicBezTo>
                <a:cubicBezTo>
                  <a:pt x="93909" y="13900"/>
                  <a:pt x="94675" y="14832"/>
                  <a:pt x="95453" y="14147"/>
                </a:cubicBezTo>
                <a:cubicBezTo>
                  <a:pt x="94725" y="14277"/>
                  <a:pt x="93589" y="13883"/>
                  <a:pt x="93645" y="13011"/>
                </a:cubicBezTo>
                <a:cubicBezTo>
                  <a:pt x="94406" y="12501"/>
                  <a:pt x="95406" y="12395"/>
                  <a:pt x="95999" y="11620"/>
                </a:cubicBezTo>
                <a:cubicBezTo>
                  <a:pt x="94762" y="11082"/>
                  <a:pt x="93471" y="11324"/>
                  <a:pt x="92289" y="11843"/>
                </a:cubicBezTo>
                <a:close/>
                <a:moveTo>
                  <a:pt x="96672" y="13753"/>
                </a:moveTo>
                <a:cubicBezTo>
                  <a:pt x="97001" y="13943"/>
                  <a:pt x="98072" y="13911"/>
                  <a:pt x="97604" y="13285"/>
                </a:cubicBezTo>
                <a:cubicBezTo>
                  <a:pt x="97173" y="12826"/>
                  <a:pt x="96654" y="12682"/>
                  <a:pt x="96052" y="12850"/>
                </a:cubicBezTo>
                <a:cubicBezTo>
                  <a:pt x="95311" y="13220"/>
                  <a:pt x="96213" y="13822"/>
                  <a:pt x="96672" y="13753"/>
                </a:cubicBezTo>
                <a:close/>
                <a:moveTo>
                  <a:pt x="101252" y="9660"/>
                </a:moveTo>
                <a:cubicBezTo>
                  <a:pt x="102485" y="10568"/>
                  <a:pt x="101512" y="8144"/>
                  <a:pt x="101252" y="9660"/>
                </a:cubicBezTo>
                <a:lnTo>
                  <a:pt x="101252" y="9660"/>
                </a:lnTo>
                <a:close/>
                <a:moveTo>
                  <a:pt x="103486" y="11490"/>
                </a:moveTo>
                <a:cubicBezTo>
                  <a:pt x="103230" y="11814"/>
                  <a:pt x="102716" y="12458"/>
                  <a:pt x="102456" y="12783"/>
                </a:cubicBezTo>
                <a:cubicBezTo>
                  <a:pt x="102244" y="12074"/>
                  <a:pt x="102113" y="11332"/>
                  <a:pt x="101942" y="10591"/>
                </a:cubicBezTo>
                <a:cubicBezTo>
                  <a:pt x="101641" y="11355"/>
                  <a:pt x="101320" y="12096"/>
                  <a:pt x="100820" y="12737"/>
                </a:cubicBezTo>
                <a:cubicBezTo>
                  <a:pt x="100380" y="12186"/>
                  <a:pt x="100231" y="11291"/>
                  <a:pt x="99485" y="11017"/>
                </a:cubicBezTo>
                <a:cubicBezTo>
                  <a:pt x="99295" y="11259"/>
                  <a:pt x="98920" y="11745"/>
                  <a:pt x="98730" y="11985"/>
                </a:cubicBezTo>
                <a:cubicBezTo>
                  <a:pt x="97969" y="11314"/>
                  <a:pt x="98488" y="10423"/>
                  <a:pt x="98646" y="9618"/>
                </a:cubicBezTo>
                <a:cubicBezTo>
                  <a:pt x="98391" y="9609"/>
                  <a:pt x="97882" y="9594"/>
                  <a:pt x="97627" y="9585"/>
                </a:cubicBezTo>
                <a:cubicBezTo>
                  <a:pt x="97335" y="9988"/>
                  <a:pt x="96640" y="10938"/>
                  <a:pt x="96219" y="10137"/>
                </a:cubicBezTo>
                <a:cubicBezTo>
                  <a:pt x="95898" y="9433"/>
                  <a:pt x="95430" y="9335"/>
                  <a:pt x="94898" y="9887"/>
                </a:cubicBezTo>
                <a:cubicBezTo>
                  <a:pt x="96311" y="10729"/>
                  <a:pt x="97276" y="12365"/>
                  <a:pt x="99050" y="12482"/>
                </a:cubicBezTo>
                <a:cubicBezTo>
                  <a:pt x="98684" y="12862"/>
                  <a:pt x="98559" y="13330"/>
                  <a:pt x="98643" y="13830"/>
                </a:cubicBezTo>
                <a:cubicBezTo>
                  <a:pt x="99031" y="13431"/>
                  <a:pt x="99417" y="13023"/>
                  <a:pt x="99830" y="12626"/>
                </a:cubicBezTo>
                <a:cubicBezTo>
                  <a:pt x="101096" y="13205"/>
                  <a:pt x="102463" y="13422"/>
                  <a:pt x="103838" y="13172"/>
                </a:cubicBezTo>
                <a:cubicBezTo>
                  <a:pt x="103731" y="12631"/>
                  <a:pt x="103621" y="12052"/>
                  <a:pt x="103486" y="11490"/>
                </a:cubicBezTo>
                <a:close/>
                <a:moveTo>
                  <a:pt x="103917" y="24964"/>
                </a:moveTo>
                <a:lnTo>
                  <a:pt x="103186" y="25358"/>
                </a:lnTo>
                <a:cubicBezTo>
                  <a:pt x="103107" y="24176"/>
                  <a:pt x="103599" y="22776"/>
                  <a:pt x="102816" y="21729"/>
                </a:cubicBezTo>
                <a:cubicBezTo>
                  <a:pt x="102756" y="20840"/>
                  <a:pt x="102571" y="19958"/>
                  <a:pt x="102334" y="19088"/>
                </a:cubicBezTo>
                <a:cubicBezTo>
                  <a:pt x="101649" y="20455"/>
                  <a:pt x="101101" y="21911"/>
                  <a:pt x="100171" y="23129"/>
                </a:cubicBezTo>
                <a:cubicBezTo>
                  <a:pt x="98980" y="23295"/>
                  <a:pt x="98646" y="21925"/>
                  <a:pt x="97937" y="21248"/>
                </a:cubicBezTo>
                <a:cubicBezTo>
                  <a:pt x="98386" y="22341"/>
                  <a:pt x="98855" y="23444"/>
                  <a:pt x="99002" y="24618"/>
                </a:cubicBezTo>
                <a:cubicBezTo>
                  <a:pt x="97250" y="23441"/>
                  <a:pt x="97274" y="21039"/>
                  <a:pt x="96217" y="19338"/>
                </a:cubicBezTo>
                <a:cubicBezTo>
                  <a:pt x="96157" y="19579"/>
                  <a:pt x="96035" y="20066"/>
                  <a:pt x="95975" y="20306"/>
                </a:cubicBezTo>
                <a:cubicBezTo>
                  <a:pt x="95148" y="22425"/>
                  <a:pt x="96789" y="24714"/>
                  <a:pt x="95607" y="26739"/>
                </a:cubicBezTo>
                <a:cubicBezTo>
                  <a:pt x="94648" y="25252"/>
                  <a:pt x="95050" y="23425"/>
                  <a:pt x="94875" y="21752"/>
                </a:cubicBezTo>
                <a:cubicBezTo>
                  <a:pt x="94767" y="23148"/>
                  <a:pt x="94838" y="24547"/>
                  <a:pt x="94740" y="25928"/>
                </a:cubicBezTo>
                <a:cubicBezTo>
                  <a:pt x="94781" y="26572"/>
                  <a:pt x="94439" y="27086"/>
                  <a:pt x="93887" y="27342"/>
                </a:cubicBezTo>
                <a:cubicBezTo>
                  <a:pt x="93868" y="26243"/>
                  <a:pt x="94007" y="25145"/>
                  <a:pt x="94053" y="24032"/>
                </a:cubicBezTo>
                <a:cubicBezTo>
                  <a:pt x="93692" y="25163"/>
                  <a:pt x="93868" y="26586"/>
                  <a:pt x="92773" y="27318"/>
                </a:cubicBezTo>
                <a:cubicBezTo>
                  <a:pt x="92736" y="26005"/>
                  <a:pt x="93065" y="24717"/>
                  <a:pt x="93200" y="23410"/>
                </a:cubicBezTo>
                <a:cubicBezTo>
                  <a:pt x="92477" y="24378"/>
                  <a:pt x="92852" y="26010"/>
                  <a:pt x="91624" y="26562"/>
                </a:cubicBezTo>
                <a:cubicBezTo>
                  <a:pt x="91632" y="25904"/>
                  <a:pt x="91648" y="25233"/>
                  <a:pt x="91665" y="24541"/>
                </a:cubicBezTo>
                <a:cubicBezTo>
                  <a:pt x="91483" y="24878"/>
                  <a:pt x="91127" y="25560"/>
                  <a:pt x="90947" y="25899"/>
                </a:cubicBezTo>
                <a:cubicBezTo>
                  <a:pt x="90498" y="25690"/>
                  <a:pt x="89602" y="25274"/>
                  <a:pt x="89159" y="25065"/>
                </a:cubicBezTo>
                <a:cubicBezTo>
                  <a:pt x="89784" y="25747"/>
                  <a:pt x="90192" y="26521"/>
                  <a:pt x="90387" y="27386"/>
                </a:cubicBezTo>
                <a:cubicBezTo>
                  <a:pt x="89363" y="27025"/>
                  <a:pt x="88737" y="26106"/>
                  <a:pt x="87968" y="25402"/>
                </a:cubicBezTo>
                <a:cubicBezTo>
                  <a:pt x="88732" y="26598"/>
                  <a:pt x="89623" y="27715"/>
                  <a:pt x="90151" y="29036"/>
                </a:cubicBezTo>
                <a:cubicBezTo>
                  <a:pt x="88186" y="28952"/>
                  <a:pt x="87982" y="26566"/>
                  <a:pt x="86753" y="25435"/>
                </a:cubicBezTo>
                <a:cubicBezTo>
                  <a:pt x="87370" y="27057"/>
                  <a:pt x="88696" y="28419"/>
                  <a:pt x="88612" y="30259"/>
                </a:cubicBezTo>
                <a:cubicBezTo>
                  <a:pt x="88028" y="29707"/>
                  <a:pt x="87514" y="29082"/>
                  <a:pt x="86968" y="28479"/>
                </a:cubicBezTo>
                <a:lnTo>
                  <a:pt x="87014" y="27511"/>
                </a:lnTo>
                <a:cubicBezTo>
                  <a:pt x="86786" y="27919"/>
                  <a:pt x="86560" y="28318"/>
                  <a:pt x="86337" y="28702"/>
                </a:cubicBezTo>
                <a:cubicBezTo>
                  <a:pt x="86180" y="27737"/>
                  <a:pt x="85924" y="26709"/>
                  <a:pt x="85494" y="25800"/>
                </a:cubicBezTo>
                <a:cubicBezTo>
                  <a:pt x="85573" y="27542"/>
                  <a:pt x="86013" y="29257"/>
                  <a:pt x="85902" y="31001"/>
                </a:cubicBezTo>
                <a:cubicBezTo>
                  <a:pt x="85573" y="30955"/>
                  <a:pt x="84910" y="30852"/>
                  <a:pt x="84581" y="30806"/>
                </a:cubicBezTo>
                <a:cubicBezTo>
                  <a:pt x="84614" y="29504"/>
                  <a:pt x="84739" y="28202"/>
                  <a:pt x="84665" y="26889"/>
                </a:cubicBezTo>
                <a:cubicBezTo>
                  <a:pt x="84391" y="26283"/>
                  <a:pt x="83910" y="26857"/>
                  <a:pt x="83692" y="27167"/>
                </a:cubicBezTo>
                <a:lnTo>
                  <a:pt x="83141" y="26452"/>
                </a:lnTo>
                <a:cubicBezTo>
                  <a:pt x="83247" y="26721"/>
                  <a:pt x="83451" y="27263"/>
                  <a:pt x="83557" y="27532"/>
                </a:cubicBezTo>
                <a:cubicBezTo>
                  <a:pt x="83195" y="27537"/>
                  <a:pt x="82478" y="27540"/>
                  <a:pt x="82116" y="27545"/>
                </a:cubicBezTo>
                <a:lnTo>
                  <a:pt x="82464" y="26442"/>
                </a:lnTo>
                <a:cubicBezTo>
                  <a:pt x="81964" y="27369"/>
                  <a:pt x="81306" y="28306"/>
                  <a:pt x="81398" y="29408"/>
                </a:cubicBezTo>
                <a:cubicBezTo>
                  <a:pt x="80860" y="29682"/>
                  <a:pt x="80379" y="30946"/>
                  <a:pt x="79754" y="30187"/>
                </a:cubicBezTo>
                <a:cubicBezTo>
                  <a:pt x="79856" y="29348"/>
                  <a:pt x="80273" y="28592"/>
                  <a:pt x="80667" y="27842"/>
                </a:cubicBezTo>
                <a:cubicBezTo>
                  <a:pt x="80148" y="28500"/>
                  <a:pt x="79577" y="29108"/>
                  <a:pt x="78966" y="29654"/>
                </a:cubicBezTo>
                <a:cubicBezTo>
                  <a:pt x="78632" y="27787"/>
                  <a:pt x="80778" y="26888"/>
                  <a:pt x="81302" y="25270"/>
                </a:cubicBezTo>
                <a:cubicBezTo>
                  <a:pt x="80023" y="26221"/>
                  <a:pt x="79212" y="27611"/>
                  <a:pt x="78077" y="28695"/>
                </a:cubicBezTo>
                <a:cubicBezTo>
                  <a:pt x="77832" y="28486"/>
                  <a:pt x="77345" y="28065"/>
                  <a:pt x="77098" y="27856"/>
                </a:cubicBezTo>
                <a:cubicBezTo>
                  <a:pt x="77340" y="28649"/>
                  <a:pt x="78131" y="31128"/>
                  <a:pt x="76579" y="30293"/>
                </a:cubicBezTo>
                <a:cubicBezTo>
                  <a:pt x="76348" y="28972"/>
                  <a:pt x="76283" y="27605"/>
                  <a:pt x="75815" y="26321"/>
                </a:cubicBezTo>
                <a:cubicBezTo>
                  <a:pt x="75861" y="28044"/>
                  <a:pt x="76093" y="29755"/>
                  <a:pt x="76223" y="31470"/>
                </a:cubicBezTo>
                <a:cubicBezTo>
                  <a:pt x="77038" y="31636"/>
                  <a:pt x="77503" y="30492"/>
                  <a:pt x="78332" y="30788"/>
                </a:cubicBezTo>
                <a:cubicBezTo>
                  <a:pt x="80269" y="30751"/>
                  <a:pt x="82101" y="31242"/>
                  <a:pt x="83791" y="32174"/>
                </a:cubicBezTo>
                <a:cubicBezTo>
                  <a:pt x="84427" y="33272"/>
                  <a:pt x="85126" y="34789"/>
                  <a:pt x="83737" y="35590"/>
                </a:cubicBezTo>
                <a:cubicBezTo>
                  <a:pt x="83644" y="34682"/>
                  <a:pt x="83954" y="33509"/>
                  <a:pt x="83084" y="32865"/>
                </a:cubicBezTo>
                <a:cubicBezTo>
                  <a:pt x="82296" y="32406"/>
                  <a:pt x="81462" y="32022"/>
                  <a:pt x="80627" y="31631"/>
                </a:cubicBezTo>
                <a:cubicBezTo>
                  <a:pt x="80391" y="31938"/>
                  <a:pt x="79910" y="32553"/>
                  <a:pt x="79673" y="32865"/>
                </a:cubicBezTo>
                <a:cubicBezTo>
                  <a:pt x="79293" y="32387"/>
                  <a:pt x="78918" y="31900"/>
                  <a:pt x="78548" y="31400"/>
                </a:cubicBezTo>
                <a:cubicBezTo>
                  <a:pt x="78477" y="31645"/>
                  <a:pt x="78335" y="32131"/>
                  <a:pt x="78260" y="32378"/>
                </a:cubicBezTo>
                <a:lnTo>
                  <a:pt x="77597" y="32166"/>
                </a:lnTo>
                <a:cubicBezTo>
                  <a:pt x="78250" y="32541"/>
                  <a:pt x="79002" y="32834"/>
                  <a:pt x="79456" y="33454"/>
                </a:cubicBezTo>
                <a:cubicBezTo>
                  <a:pt x="77217" y="33810"/>
                  <a:pt x="75132" y="31494"/>
                  <a:pt x="73004" y="32601"/>
                </a:cubicBezTo>
                <a:cubicBezTo>
                  <a:pt x="73607" y="33101"/>
                  <a:pt x="74553" y="33593"/>
                  <a:pt x="75001" y="32620"/>
                </a:cubicBezTo>
                <a:cubicBezTo>
                  <a:pt x="76550" y="33283"/>
                  <a:pt x="78279" y="33487"/>
                  <a:pt x="79752" y="34297"/>
                </a:cubicBezTo>
                <a:lnTo>
                  <a:pt x="79641" y="34936"/>
                </a:lnTo>
                <a:lnTo>
                  <a:pt x="78469" y="34936"/>
                </a:lnTo>
                <a:cubicBezTo>
                  <a:pt x="79197" y="35039"/>
                  <a:pt x="79646" y="35441"/>
                  <a:pt x="79822" y="36137"/>
                </a:cubicBezTo>
                <a:cubicBezTo>
                  <a:pt x="78159" y="35919"/>
                  <a:pt x="76824" y="34816"/>
                  <a:pt x="75248" y="34319"/>
                </a:cubicBezTo>
                <a:cubicBezTo>
                  <a:pt x="75443" y="34439"/>
                  <a:pt x="75841" y="34686"/>
                  <a:pt x="76041" y="34806"/>
                </a:cubicBezTo>
                <a:cubicBezTo>
                  <a:pt x="77186" y="35664"/>
                  <a:pt x="78753" y="36200"/>
                  <a:pt x="79180" y="37711"/>
                </a:cubicBezTo>
                <a:cubicBezTo>
                  <a:pt x="78721" y="37540"/>
                  <a:pt x="77808" y="37201"/>
                  <a:pt x="77348" y="37034"/>
                </a:cubicBezTo>
                <a:cubicBezTo>
                  <a:pt x="77604" y="37499"/>
                  <a:pt x="78118" y="38426"/>
                  <a:pt x="78373" y="38893"/>
                </a:cubicBezTo>
                <a:cubicBezTo>
                  <a:pt x="77794" y="38635"/>
                  <a:pt x="77223" y="38350"/>
                  <a:pt x="76667" y="38035"/>
                </a:cubicBezTo>
                <a:cubicBezTo>
                  <a:pt x="76944" y="38624"/>
                  <a:pt x="77213" y="39207"/>
                  <a:pt x="77468" y="39782"/>
                </a:cubicBezTo>
                <a:cubicBezTo>
                  <a:pt x="77162" y="39601"/>
                  <a:pt x="76550" y="39239"/>
                  <a:pt x="76245" y="39065"/>
                </a:cubicBezTo>
                <a:cubicBezTo>
                  <a:pt x="76194" y="39352"/>
                  <a:pt x="76093" y="39936"/>
                  <a:pt x="76046" y="40228"/>
                </a:cubicBezTo>
                <a:cubicBezTo>
                  <a:pt x="74780" y="39527"/>
                  <a:pt x="74577" y="37725"/>
                  <a:pt x="73804" y="36543"/>
                </a:cubicBezTo>
                <a:cubicBezTo>
                  <a:pt x="74198" y="38114"/>
                  <a:pt x="74894" y="39620"/>
                  <a:pt x="74880" y="41266"/>
                </a:cubicBezTo>
                <a:cubicBezTo>
                  <a:pt x="75575" y="40937"/>
                  <a:pt x="76261" y="40589"/>
                  <a:pt x="76937" y="40209"/>
                </a:cubicBezTo>
                <a:cubicBezTo>
                  <a:pt x="79120" y="40872"/>
                  <a:pt x="81350" y="41372"/>
                  <a:pt x="83500" y="42136"/>
                </a:cubicBezTo>
                <a:cubicBezTo>
                  <a:pt x="85813" y="43248"/>
                  <a:pt x="88316" y="44166"/>
                  <a:pt x="90920" y="44106"/>
                </a:cubicBezTo>
                <a:cubicBezTo>
                  <a:pt x="92797" y="44003"/>
                  <a:pt x="94581" y="45084"/>
                  <a:pt x="96463" y="44634"/>
                </a:cubicBezTo>
                <a:cubicBezTo>
                  <a:pt x="98735" y="44180"/>
                  <a:pt x="101015" y="43484"/>
                  <a:pt x="102850" y="42011"/>
                </a:cubicBezTo>
                <a:cubicBezTo>
                  <a:pt x="103796" y="40269"/>
                  <a:pt x="105570" y="38883"/>
                  <a:pt x="105594" y="36736"/>
                </a:cubicBezTo>
                <a:cubicBezTo>
                  <a:pt x="104931" y="35888"/>
                  <a:pt x="104423" y="34934"/>
                  <a:pt x="103912" y="33975"/>
                </a:cubicBezTo>
                <a:cubicBezTo>
                  <a:pt x="103352" y="33790"/>
                  <a:pt x="102800" y="33586"/>
                  <a:pt x="102249" y="33363"/>
                </a:cubicBezTo>
                <a:cubicBezTo>
                  <a:pt x="102244" y="33154"/>
                  <a:pt x="102230" y="32733"/>
                  <a:pt x="102225" y="32520"/>
                </a:cubicBezTo>
                <a:lnTo>
                  <a:pt x="102113" y="33165"/>
                </a:lnTo>
                <a:cubicBezTo>
                  <a:pt x="101121" y="32618"/>
                  <a:pt x="100130" y="32048"/>
                  <a:pt x="99157" y="31458"/>
                </a:cubicBezTo>
                <a:cubicBezTo>
                  <a:pt x="99054" y="30067"/>
                  <a:pt x="99496" y="28700"/>
                  <a:pt x="100148" y="27477"/>
                </a:cubicBezTo>
                <a:cubicBezTo>
                  <a:pt x="101168" y="27306"/>
                  <a:pt x="102415" y="27515"/>
                  <a:pt x="103165" y="26615"/>
                </a:cubicBezTo>
                <a:cubicBezTo>
                  <a:pt x="104486" y="25248"/>
                  <a:pt x="104130" y="23223"/>
                  <a:pt x="104573" y="21517"/>
                </a:cubicBezTo>
                <a:cubicBezTo>
                  <a:pt x="104565" y="20761"/>
                  <a:pt x="104356" y="19821"/>
                  <a:pt x="105209" y="19367"/>
                </a:cubicBezTo>
                <a:cubicBezTo>
                  <a:pt x="105343" y="20117"/>
                  <a:pt x="105473" y="20854"/>
                  <a:pt x="105598" y="21582"/>
                </a:cubicBezTo>
                <a:cubicBezTo>
                  <a:pt x="105742" y="21563"/>
                  <a:pt x="106024" y="21531"/>
                  <a:pt x="106168" y="21512"/>
                </a:cubicBezTo>
                <a:cubicBezTo>
                  <a:pt x="105891" y="20691"/>
                  <a:pt x="105589" y="19871"/>
                  <a:pt x="105293" y="19042"/>
                </a:cubicBezTo>
                <a:cubicBezTo>
                  <a:pt x="104937" y="19412"/>
                  <a:pt x="104575" y="19783"/>
                  <a:pt x="104217" y="20126"/>
                </a:cubicBezTo>
                <a:cubicBezTo>
                  <a:pt x="104116" y="21752"/>
                  <a:pt x="104186" y="23374"/>
                  <a:pt x="103917" y="24964"/>
                </a:cubicBezTo>
                <a:close/>
                <a:moveTo>
                  <a:pt x="104714" y="12580"/>
                </a:moveTo>
                <a:cubicBezTo>
                  <a:pt x="105396" y="14411"/>
                  <a:pt x="108027" y="14748"/>
                  <a:pt x="109649" y="14049"/>
                </a:cubicBezTo>
                <a:cubicBezTo>
                  <a:pt x="108032" y="13470"/>
                  <a:pt x="106502" y="12278"/>
                  <a:pt x="104714" y="12580"/>
                </a:cubicBezTo>
                <a:close/>
                <a:moveTo>
                  <a:pt x="123212" y="75720"/>
                </a:moveTo>
                <a:cubicBezTo>
                  <a:pt x="123416" y="75883"/>
                  <a:pt x="123819" y="76207"/>
                  <a:pt x="124019" y="76370"/>
                </a:cubicBezTo>
                <a:cubicBezTo>
                  <a:pt x="124190" y="74567"/>
                  <a:pt x="123802" y="72791"/>
                  <a:pt x="123505" y="71016"/>
                </a:cubicBezTo>
                <a:cubicBezTo>
                  <a:pt x="123408" y="71035"/>
                  <a:pt x="123209" y="71076"/>
                  <a:pt x="123111" y="71095"/>
                </a:cubicBezTo>
                <a:cubicBezTo>
                  <a:pt x="123860" y="72577"/>
                  <a:pt x="123517" y="74185"/>
                  <a:pt x="123212" y="75720"/>
                </a:cubicBezTo>
                <a:close/>
                <a:moveTo>
                  <a:pt x="118410" y="83422"/>
                </a:moveTo>
                <a:cubicBezTo>
                  <a:pt x="119693" y="84224"/>
                  <a:pt x="118600" y="81884"/>
                  <a:pt x="118410" y="83422"/>
                </a:cubicBezTo>
                <a:lnTo>
                  <a:pt x="118410" y="83422"/>
                </a:lnTo>
                <a:close/>
                <a:moveTo>
                  <a:pt x="116440" y="80976"/>
                </a:moveTo>
                <a:cubicBezTo>
                  <a:pt x="118003" y="80920"/>
                  <a:pt x="115707" y="79655"/>
                  <a:pt x="116440" y="80976"/>
                </a:cubicBezTo>
                <a:lnTo>
                  <a:pt x="116440" y="80976"/>
                </a:lnTo>
                <a:close/>
                <a:moveTo>
                  <a:pt x="117593" y="72813"/>
                </a:moveTo>
                <a:cubicBezTo>
                  <a:pt x="119498" y="73509"/>
                  <a:pt x="119920" y="76094"/>
                  <a:pt x="121991" y="76534"/>
                </a:cubicBezTo>
                <a:cubicBezTo>
                  <a:pt x="122621" y="75018"/>
                  <a:pt x="122852" y="73368"/>
                  <a:pt x="122755" y="71727"/>
                </a:cubicBezTo>
                <a:cubicBezTo>
                  <a:pt x="122268" y="72816"/>
                  <a:pt x="122416" y="74442"/>
                  <a:pt x="121064" y="74915"/>
                </a:cubicBezTo>
                <a:cubicBezTo>
                  <a:pt x="121198" y="73728"/>
                  <a:pt x="121681" y="72594"/>
                  <a:pt x="122018" y="71439"/>
                </a:cubicBezTo>
                <a:cubicBezTo>
                  <a:pt x="121448" y="71963"/>
                  <a:pt x="120512" y="72440"/>
                  <a:pt x="121211" y="73325"/>
                </a:cubicBezTo>
                <a:cubicBezTo>
                  <a:pt x="120966" y="73349"/>
                  <a:pt x="120470" y="73390"/>
                  <a:pt x="120219" y="73413"/>
                </a:cubicBezTo>
                <a:cubicBezTo>
                  <a:pt x="120461" y="73913"/>
                  <a:pt x="120697" y="74410"/>
                  <a:pt x="120923" y="74896"/>
                </a:cubicBezTo>
                <a:cubicBezTo>
                  <a:pt x="119820" y="74600"/>
                  <a:pt x="119046" y="73747"/>
                  <a:pt x="118272" y="72964"/>
                </a:cubicBezTo>
                <a:cubicBezTo>
                  <a:pt x="118323" y="72584"/>
                  <a:pt x="118660" y="72106"/>
                  <a:pt x="118309" y="71749"/>
                </a:cubicBezTo>
                <a:cubicBezTo>
                  <a:pt x="117499" y="70999"/>
                  <a:pt x="118566" y="68741"/>
                  <a:pt x="116272" y="70492"/>
                </a:cubicBezTo>
                <a:cubicBezTo>
                  <a:pt x="117388" y="70701"/>
                  <a:pt x="117739" y="71732"/>
                  <a:pt x="117593" y="72813"/>
                </a:cubicBezTo>
                <a:close/>
                <a:moveTo>
                  <a:pt x="116870" y="67002"/>
                </a:moveTo>
                <a:cubicBezTo>
                  <a:pt x="117376" y="68763"/>
                  <a:pt x="120137" y="67752"/>
                  <a:pt x="120667" y="66464"/>
                </a:cubicBezTo>
                <a:cubicBezTo>
                  <a:pt x="120063" y="66516"/>
                  <a:pt x="119462" y="66543"/>
                  <a:pt x="118859" y="66589"/>
                </a:cubicBezTo>
                <a:cubicBezTo>
                  <a:pt x="118261" y="66440"/>
                  <a:pt x="117340" y="65323"/>
                  <a:pt x="116867" y="66098"/>
                </a:cubicBezTo>
                <a:cubicBezTo>
                  <a:pt x="117516" y="66459"/>
                  <a:pt x="118582" y="66459"/>
                  <a:pt x="118748" y="67391"/>
                </a:cubicBezTo>
                <a:cubicBezTo>
                  <a:pt x="118280" y="67293"/>
                  <a:pt x="117340" y="67100"/>
                  <a:pt x="116870" y="67002"/>
                </a:cubicBezTo>
                <a:close/>
                <a:moveTo>
                  <a:pt x="114683" y="71674"/>
                </a:moveTo>
                <a:cubicBezTo>
                  <a:pt x="115197" y="71682"/>
                  <a:pt x="115712" y="71679"/>
                  <a:pt x="116231" y="71674"/>
                </a:cubicBezTo>
                <a:lnTo>
                  <a:pt x="115954" y="70451"/>
                </a:lnTo>
                <a:cubicBezTo>
                  <a:pt x="116067" y="70454"/>
                  <a:pt x="116163" y="70476"/>
                  <a:pt x="116262" y="70493"/>
                </a:cubicBezTo>
                <a:lnTo>
                  <a:pt x="117043" y="69556"/>
                </a:lnTo>
                <a:cubicBezTo>
                  <a:pt x="116533" y="69728"/>
                  <a:pt x="115945" y="70187"/>
                  <a:pt x="115448" y="69687"/>
                </a:cubicBezTo>
                <a:cubicBezTo>
                  <a:pt x="115579" y="70350"/>
                  <a:pt x="115693" y="71002"/>
                  <a:pt x="115801" y="71646"/>
                </a:cubicBezTo>
                <a:cubicBezTo>
                  <a:pt x="115513" y="71600"/>
                  <a:pt x="114948" y="71503"/>
                  <a:pt x="114660" y="71451"/>
                </a:cubicBezTo>
                <a:lnTo>
                  <a:pt x="114683" y="71674"/>
                </a:lnTo>
                <a:close/>
                <a:moveTo>
                  <a:pt x="110100" y="68230"/>
                </a:moveTo>
                <a:cubicBezTo>
                  <a:pt x="110151" y="68434"/>
                  <a:pt x="110249" y="68842"/>
                  <a:pt x="110299" y="69046"/>
                </a:cubicBezTo>
                <a:cubicBezTo>
                  <a:pt x="110294" y="68880"/>
                  <a:pt x="110294" y="68541"/>
                  <a:pt x="110294" y="68369"/>
                </a:cubicBezTo>
                <a:cubicBezTo>
                  <a:pt x="110854" y="68587"/>
                  <a:pt x="111429" y="68758"/>
                  <a:pt x="112000" y="68929"/>
                </a:cubicBezTo>
                <a:cubicBezTo>
                  <a:pt x="112269" y="68489"/>
                  <a:pt x="112538" y="68035"/>
                  <a:pt x="112807" y="67576"/>
                </a:cubicBezTo>
                <a:cubicBezTo>
                  <a:pt x="112070" y="67771"/>
                  <a:pt x="111337" y="67970"/>
                  <a:pt x="110605" y="68155"/>
                </a:cubicBezTo>
                <a:cubicBezTo>
                  <a:pt x="110787" y="67674"/>
                  <a:pt x="110972" y="67182"/>
                  <a:pt x="111157" y="66682"/>
                </a:cubicBezTo>
                <a:cubicBezTo>
                  <a:pt x="110323" y="66339"/>
                  <a:pt x="109655" y="66644"/>
                  <a:pt x="109350" y="67562"/>
                </a:cubicBezTo>
                <a:cubicBezTo>
                  <a:pt x="109029" y="66988"/>
                  <a:pt x="108760" y="66445"/>
                  <a:pt x="108719" y="65745"/>
                </a:cubicBezTo>
                <a:cubicBezTo>
                  <a:pt x="107323" y="66737"/>
                  <a:pt x="109163" y="67864"/>
                  <a:pt x="110100" y="68230"/>
                </a:cubicBezTo>
                <a:close/>
                <a:moveTo>
                  <a:pt x="107380" y="67855"/>
                </a:moveTo>
                <a:cubicBezTo>
                  <a:pt x="108251" y="67633"/>
                  <a:pt x="107157" y="66762"/>
                  <a:pt x="106665" y="66980"/>
                </a:cubicBezTo>
                <a:cubicBezTo>
                  <a:pt x="105855" y="67271"/>
                  <a:pt x="106920" y="68027"/>
                  <a:pt x="107380" y="67855"/>
                </a:cubicBezTo>
                <a:close/>
                <a:moveTo>
                  <a:pt x="98553" y="60994"/>
                </a:moveTo>
                <a:cubicBezTo>
                  <a:pt x="98322" y="61573"/>
                  <a:pt x="98081" y="62135"/>
                  <a:pt x="97836" y="62682"/>
                </a:cubicBezTo>
                <a:cubicBezTo>
                  <a:pt x="98882" y="62139"/>
                  <a:pt x="100366" y="62111"/>
                  <a:pt x="100844" y="60837"/>
                </a:cubicBezTo>
                <a:cubicBezTo>
                  <a:pt x="100075" y="60893"/>
                  <a:pt x="99314" y="60945"/>
                  <a:pt x="98553" y="60994"/>
                </a:cubicBezTo>
                <a:close/>
                <a:moveTo>
                  <a:pt x="100678" y="70177"/>
                </a:moveTo>
                <a:cubicBezTo>
                  <a:pt x="101413" y="70016"/>
                  <a:pt x="102148" y="69853"/>
                  <a:pt x="102903" y="69800"/>
                </a:cubicBezTo>
                <a:cubicBezTo>
                  <a:pt x="102166" y="69645"/>
                  <a:pt x="101291" y="69810"/>
                  <a:pt x="100678" y="70177"/>
                </a:cubicBezTo>
                <a:close/>
                <a:moveTo>
                  <a:pt x="104380" y="63201"/>
                </a:moveTo>
                <a:cubicBezTo>
                  <a:pt x="103856" y="62880"/>
                  <a:pt x="103152" y="63706"/>
                  <a:pt x="103583" y="64146"/>
                </a:cubicBezTo>
                <a:cubicBezTo>
                  <a:pt x="104094" y="64475"/>
                  <a:pt x="104858" y="63660"/>
                  <a:pt x="104380" y="63201"/>
                </a:cubicBezTo>
                <a:close/>
                <a:moveTo>
                  <a:pt x="102192" y="65584"/>
                </a:moveTo>
                <a:cubicBezTo>
                  <a:pt x="102216" y="66089"/>
                  <a:pt x="102220" y="66576"/>
                  <a:pt x="102271" y="67054"/>
                </a:cubicBezTo>
                <a:cubicBezTo>
                  <a:pt x="102387" y="66483"/>
                  <a:pt x="102665" y="66200"/>
                  <a:pt x="103100" y="66200"/>
                </a:cubicBezTo>
                <a:cubicBezTo>
                  <a:pt x="103369" y="67711"/>
                  <a:pt x="105195" y="67146"/>
                  <a:pt x="106266" y="67405"/>
                </a:cubicBezTo>
                <a:cubicBezTo>
                  <a:pt x="105742" y="66301"/>
                  <a:pt x="103948" y="67302"/>
                  <a:pt x="103676" y="65907"/>
                </a:cubicBezTo>
                <a:cubicBezTo>
                  <a:pt x="104997" y="65796"/>
                  <a:pt x="106388" y="66334"/>
                  <a:pt x="107666" y="65764"/>
                </a:cubicBezTo>
                <a:cubicBezTo>
                  <a:pt x="107263" y="65731"/>
                  <a:pt x="106456" y="65661"/>
                  <a:pt x="106054" y="65630"/>
                </a:cubicBezTo>
                <a:cubicBezTo>
                  <a:pt x="106369" y="64189"/>
                  <a:pt x="108130" y="64967"/>
                  <a:pt x="109177" y="64629"/>
                </a:cubicBezTo>
                <a:cubicBezTo>
                  <a:pt x="107851" y="64323"/>
                  <a:pt x="106225" y="63787"/>
                  <a:pt x="105089" y="64880"/>
                </a:cubicBezTo>
                <a:cubicBezTo>
                  <a:pt x="104412" y="65856"/>
                  <a:pt x="103198" y="65560"/>
                  <a:pt x="102192" y="65584"/>
                </a:cubicBezTo>
                <a:close/>
                <a:moveTo>
                  <a:pt x="110831" y="60407"/>
                </a:moveTo>
                <a:cubicBezTo>
                  <a:pt x="109696" y="60328"/>
                  <a:pt x="108551" y="60365"/>
                  <a:pt x="107429" y="60133"/>
                </a:cubicBezTo>
                <a:cubicBezTo>
                  <a:pt x="106590" y="60926"/>
                  <a:pt x="105723" y="61690"/>
                  <a:pt x="105000" y="62579"/>
                </a:cubicBezTo>
                <a:cubicBezTo>
                  <a:pt x="106946" y="62913"/>
                  <a:pt x="108926" y="62894"/>
                  <a:pt x="110891" y="62935"/>
                </a:cubicBezTo>
                <a:cubicBezTo>
                  <a:pt x="111147" y="62075"/>
                  <a:pt x="112046" y="60953"/>
                  <a:pt x="110831" y="60407"/>
                </a:cubicBezTo>
                <a:close/>
                <a:moveTo>
                  <a:pt x="113177" y="66130"/>
                </a:moveTo>
                <a:cubicBezTo>
                  <a:pt x="112185" y="66312"/>
                  <a:pt x="111921" y="65106"/>
                  <a:pt x="111429" y="64508"/>
                </a:cubicBezTo>
                <a:cubicBezTo>
                  <a:pt x="111068" y="64799"/>
                  <a:pt x="110706" y="65092"/>
                  <a:pt x="110353" y="65366"/>
                </a:cubicBezTo>
                <a:cubicBezTo>
                  <a:pt x="111100" y="65690"/>
                  <a:pt x="111873" y="65991"/>
                  <a:pt x="112411" y="66622"/>
                </a:cubicBezTo>
                <a:cubicBezTo>
                  <a:pt x="113362" y="67261"/>
                  <a:pt x="115025" y="67266"/>
                  <a:pt x="115642" y="66274"/>
                </a:cubicBezTo>
                <a:cubicBezTo>
                  <a:pt x="115087" y="65500"/>
                  <a:pt x="113960" y="66315"/>
                  <a:pt x="113177" y="66130"/>
                </a:cubicBezTo>
                <a:close/>
                <a:moveTo>
                  <a:pt x="116903" y="15393"/>
                </a:moveTo>
                <a:cubicBezTo>
                  <a:pt x="117979" y="15262"/>
                  <a:pt x="119049" y="15082"/>
                  <a:pt x="120142" y="15134"/>
                </a:cubicBezTo>
                <a:cubicBezTo>
                  <a:pt x="119947" y="13702"/>
                  <a:pt x="118715" y="12955"/>
                  <a:pt x="117357" y="12854"/>
                </a:cubicBezTo>
                <a:cubicBezTo>
                  <a:pt x="117310" y="13177"/>
                  <a:pt x="117227" y="13837"/>
                  <a:pt x="117180" y="14166"/>
                </a:cubicBezTo>
                <a:cubicBezTo>
                  <a:pt x="116843" y="13846"/>
                  <a:pt x="116512" y="13503"/>
                  <a:pt x="116194" y="13147"/>
                </a:cubicBezTo>
                <a:cubicBezTo>
                  <a:pt x="114802" y="13828"/>
                  <a:pt x="113913" y="12182"/>
                  <a:pt x="112620" y="11927"/>
                </a:cubicBezTo>
                <a:cubicBezTo>
                  <a:pt x="112759" y="13465"/>
                  <a:pt x="114446" y="13734"/>
                  <a:pt x="115693" y="13679"/>
                </a:cubicBezTo>
                <a:cubicBezTo>
                  <a:pt x="116319" y="14128"/>
                  <a:pt x="117052" y="14505"/>
                  <a:pt x="117468" y="15163"/>
                </a:cubicBezTo>
                <a:cubicBezTo>
                  <a:pt x="116490" y="15011"/>
                  <a:pt x="115531" y="14718"/>
                  <a:pt x="114558" y="14527"/>
                </a:cubicBezTo>
                <a:cubicBezTo>
                  <a:pt x="115318" y="14865"/>
                  <a:pt x="116079" y="15259"/>
                  <a:pt x="116903" y="15393"/>
                </a:cubicBezTo>
                <a:close/>
                <a:moveTo>
                  <a:pt x="123360" y="57422"/>
                </a:moveTo>
                <a:cubicBezTo>
                  <a:pt x="122297" y="57001"/>
                  <a:pt x="121232" y="56436"/>
                  <a:pt x="120055" y="56490"/>
                </a:cubicBezTo>
                <a:cubicBezTo>
                  <a:pt x="119114" y="56852"/>
                  <a:pt x="118576" y="57844"/>
                  <a:pt x="117622" y="58186"/>
                </a:cubicBezTo>
                <a:cubicBezTo>
                  <a:pt x="116277" y="58697"/>
                  <a:pt x="114845" y="58997"/>
                  <a:pt x="113665" y="59855"/>
                </a:cubicBezTo>
                <a:cubicBezTo>
                  <a:pt x="114518" y="60676"/>
                  <a:pt x="115853" y="61124"/>
                  <a:pt x="115496" y="62589"/>
                </a:cubicBezTo>
                <a:cubicBezTo>
                  <a:pt x="114838" y="62723"/>
                  <a:pt x="114181" y="62863"/>
                  <a:pt x="113521" y="62964"/>
                </a:cubicBezTo>
                <a:cubicBezTo>
                  <a:pt x="113624" y="63285"/>
                  <a:pt x="113836" y="63919"/>
                  <a:pt x="113937" y="64239"/>
                </a:cubicBezTo>
                <a:cubicBezTo>
                  <a:pt x="114842" y="64184"/>
                  <a:pt x="116009" y="64619"/>
                  <a:pt x="116589" y="63674"/>
                </a:cubicBezTo>
                <a:cubicBezTo>
                  <a:pt x="117614" y="62361"/>
                  <a:pt x="119440" y="62529"/>
                  <a:pt x="120886" y="62061"/>
                </a:cubicBezTo>
                <a:cubicBezTo>
                  <a:pt x="121753" y="61945"/>
                  <a:pt x="123240" y="62067"/>
                  <a:pt x="123171" y="63281"/>
                </a:cubicBezTo>
                <a:cubicBezTo>
                  <a:pt x="122392" y="63053"/>
                  <a:pt x="121628" y="62781"/>
                  <a:pt x="120845" y="62563"/>
                </a:cubicBezTo>
                <a:cubicBezTo>
                  <a:pt x="121206" y="64061"/>
                  <a:pt x="122583" y="63680"/>
                  <a:pt x="123635" y="63240"/>
                </a:cubicBezTo>
                <a:cubicBezTo>
                  <a:pt x="123222" y="61762"/>
                  <a:pt x="123209" y="60186"/>
                  <a:pt x="123880" y="58772"/>
                </a:cubicBezTo>
                <a:cubicBezTo>
                  <a:pt x="123702" y="58330"/>
                  <a:pt x="123526" y="57880"/>
                  <a:pt x="123360" y="57422"/>
                </a:cubicBezTo>
                <a:close/>
                <a:moveTo>
                  <a:pt x="123574" y="64323"/>
                </a:moveTo>
                <a:cubicBezTo>
                  <a:pt x="124117" y="64768"/>
                  <a:pt x="124446" y="64676"/>
                  <a:pt x="124560" y="64054"/>
                </a:cubicBezTo>
                <a:cubicBezTo>
                  <a:pt x="124014" y="63627"/>
                  <a:pt x="123683" y="63720"/>
                  <a:pt x="123574" y="64323"/>
                </a:cubicBezTo>
                <a:close/>
                <a:moveTo>
                  <a:pt x="117348" y="65116"/>
                </a:moveTo>
                <a:cubicBezTo>
                  <a:pt x="120000" y="66524"/>
                  <a:pt x="123077" y="64708"/>
                  <a:pt x="125713" y="66099"/>
                </a:cubicBezTo>
                <a:cubicBezTo>
                  <a:pt x="123322" y="64383"/>
                  <a:pt x="120101" y="64652"/>
                  <a:pt x="117348" y="65116"/>
                </a:cubicBezTo>
                <a:close/>
                <a:moveTo>
                  <a:pt x="129075" y="64078"/>
                </a:moveTo>
                <a:cubicBezTo>
                  <a:pt x="129455" y="64856"/>
                  <a:pt x="129909" y="65603"/>
                  <a:pt x="130409" y="66298"/>
                </a:cubicBezTo>
                <a:cubicBezTo>
                  <a:pt x="131211" y="65198"/>
                  <a:pt x="130257" y="64078"/>
                  <a:pt x="129075" y="64078"/>
                </a:cubicBezTo>
                <a:close/>
                <a:moveTo>
                  <a:pt x="131387" y="64032"/>
                </a:moveTo>
                <a:cubicBezTo>
                  <a:pt x="131406" y="65000"/>
                  <a:pt x="131466" y="65978"/>
                  <a:pt x="131081" y="66877"/>
                </a:cubicBezTo>
                <a:cubicBezTo>
                  <a:pt x="131512" y="67451"/>
                  <a:pt x="131947" y="68027"/>
                  <a:pt x="132383" y="68583"/>
                </a:cubicBezTo>
                <a:cubicBezTo>
                  <a:pt x="132893" y="68059"/>
                  <a:pt x="133662" y="67591"/>
                  <a:pt x="133467" y="66719"/>
                </a:cubicBezTo>
                <a:cubicBezTo>
                  <a:pt x="133580" y="65399"/>
                  <a:pt x="132352" y="64647"/>
                  <a:pt x="131387" y="64032"/>
                </a:cubicBezTo>
                <a:close/>
                <a:moveTo>
                  <a:pt x="135627" y="73152"/>
                </a:moveTo>
                <a:cubicBezTo>
                  <a:pt x="135752" y="73769"/>
                  <a:pt x="136081" y="74394"/>
                  <a:pt x="135831" y="75001"/>
                </a:cubicBezTo>
                <a:cubicBezTo>
                  <a:pt x="134766" y="75270"/>
                  <a:pt x="133714" y="74631"/>
                  <a:pt x="132670" y="74468"/>
                </a:cubicBezTo>
                <a:cubicBezTo>
                  <a:pt x="131456" y="74297"/>
                  <a:pt x="130997" y="73055"/>
                  <a:pt x="130366" y="72174"/>
                </a:cubicBezTo>
                <a:cubicBezTo>
                  <a:pt x="130334" y="71905"/>
                  <a:pt x="130279" y="71359"/>
                  <a:pt x="130246" y="71085"/>
                </a:cubicBezTo>
                <a:cubicBezTo>
                  <a:pt x="128634" y="70653"/>
                  <a:pt x="127202" y="69783"/>
                  <a:pt x="125681" y="69120"/>
                </a:cubicBezTo>
                <a:cubicBezTo>
                  <a:pt x="126904" y="70182"/>
                  <a:pt x="128591" y="70511"/>
                  <a:pt x="129825" y="71497"/>
                </a:cubicBezTo>
                <a:cubicBezTo>
                  <a:pt x="130399" y="72623"/>
                  <a:pt x="128857" y="72095"/>
                  <a:pt x="128374" y="71845"/>
                </a:cubicBezTo>
                <a:cubicBezTo>
                  <a:pt x="128898" y="72517"/>
                  <a:pt x="130010" y="73022"/>
                  <a:pt x="129654" y="74060"/>
                </a:cubicBezTo>
                <a:cubicBezTo>
                  <a:pt x="127711" y="73142"/>
                  <a:pt x="126849" y="71066"/>
                  <a:pt x="125191" y="69843"/>
                </a:cubicBezTo>
                <a:cubicBezTo>
                  <a:pt x="125451" y="70166"/>
                  <a:pt x="125979" y="70821"/>
                  <a:pt x="126238" y="71144"/>
                </a:cubicBezTo>
                <a:lnTo>
                  <a:pt x="125273" y="71520"/>
                </a:lnTo>
                <a:cubicBezTo>
                  <a:pt x="125482" y="71867"/>
                  <a:pt x="125681" y="72210"/>
                  <a:pt x="125880" y="72549"/>
                </a:cubicBezTo>
                <a:lnTo>
                  <a:pt x="125991" y="72373"/>
                </a:lnTo>
                <a:cubicBezTo>
                  <a:pt x="126407" y="73647"/>
                  <a:pt x="126950" y="74881"/>
                  <a:pt x="127233" y="76188"/>
                </a:cubicBezTo>
                <a:cubicBezTo>
                  <a:pt x="126208" y="75933"/>
                  <a:pt x="126154" y="74848"/>
                  <a:pt x="125777" y="74041"/>
                </a:cubicBezTo>
                <a:cubicBezTo>
                  <a:pt x="125290" y="72984"/>
                  <a:pt x="124883" y="71891"/>
                  <a:pt x="124423" y="70810"/>
                </a:cubicBezTo>
                <a:cubicBezTo>
                  <a:pt x="124530" y="72678"/>
                  <a:pt x="124790" y="74528"/>
                  <a:pt x="124896" y="76390"/>
                </a:cubicBezTo>
                <a:cubicBezTo>
                  <a:pt x="126871" y="76798"/>
                  <a:pt x="128804" y="75801"/>
                  <a:pt x="130791" y="75816"/>
                </a:cubicBezTo>
                <a:cubicBezTo>
                  <a:pt x="130323" y="75585"/>
                  <a:pt x="129845" y="75352"/>
                  <a:pt x="129419" y="75028"/>
                </a:cubicBezTo>
                <a:cubicBezTo>
                  <a:pt x="129438" y="74889"/>
                  <a:pt x="129474" y="74607"/>
                  <a:pt x="129498" y="74463"/>
                </a:cubicBezTo>
                <a:cubicBezTo>
                  <a:pt x="130693" y="74213"/>
                  <a:pt x="131588" y="75066"/>
                  <a:pt x="132604" y="75487"/>
                </a:cubicBezTo>
                <a:cubicBezTo>
                  <a:pt x="133794" y="75460"/>
                  <a:pt x="134987" y="75283"/>
                  <a:pt x="136186" y="75338"/>
                </a:cubicBezTo>
                <a:cubicBezTo>
                  <a:pt x="136097" y="74603"/>
                  <a:pt x="135961" y="73838"/>
                  <a:pt x="135627" y="73152"/>
                </a:cubicBezTo>
                <a:close/>
                <a:moveTo>
                  <a:pt x="134395" y="77327"/>
                </a:moveTo>
                <a:cubicBezTo>
                  <a:pt x="134637" y="77137"/>
                  <a:pt x="135118" y="76757"/>
                  <a:pt x="135360" y="76567"/>
                </a:cubicBezTo>
                <a:cubicBezTo>
                  <a:pt x="135053" y="76618"/>
                  <a:pt x="134442" y="76724"/>
                  <a:pt x="134137" y="76776"/>
                </a:cubicBezTo>
                <a:cubicBezTo>
                  <a:pt x="134145" y="76961"/>
                  <a:pt x="134164" y="77336"/>
                  <a:pt x="134175" y="77522"/>
                </a:cubicBezTo>
                <a:cubicBezTo>
                  <a:pt x="135033" y="77791"/>
                  <a:pt x="135876" y="78107"/>
                  <a:pt x="136775" y="78204"/>
                </a:cubicBezTo>
                <a:cubicBezTo>
                  <a:pt x="136862" y="78449"/>
                  <a:pt x="137049" y="78936"/>
                  <a:pt x="137136" y="79182"/>
                </a:cubicBezTo>
                <a:cubicBezTo>
                  <a:pt x="137452" y="78761"/>
                  <a:pt x="137767" y="78348"/>
                  <a:pt x="138091" y="77913"/>
                </a:cubicBezTo>
                <a:cubicBezTo>
                  <a:pt x="136869" y="77639"/>
                  <a:pt x="135627" y="77495"/>
                  <a:pt x="134395" y="77327"/>
                </a:cubicBezTo>
                <a:close/>
                <a:moveTo>
                  <a:pt x="143720" y="78691"/>
                </a:moveTo>
                <a:cubicBezTo>
                  <a:pt x="144462" y="78968"/>
                  <a:pt x="144726" y="78728"/>
                  <a:pt x="144522" y="77963"/>
                </a:cubicBezTo>
                <a:cubicBezTo>
                  <a:pt x="143761" y="77704"/>
                  <a:pt x="143497" y="77944"/>
                  <a:pt x="143720" y="78691"/>
                </a:cubicBezTo>
                <a:close/>
                <a:moveTo>
                  <a:pt x="141685" y="82977"/>
                </a:moveTo>
                <a:cubicBezTo>
                  <a:pt x="142041" y="82407"/>
                  <a:pt x="141959" y="81990"/>
                  <a:pt x="141440" y="81726"/>
                </a:cubicBezTo>
                <a:cubicBezTo>
                  <a:pt x="141431" y="82028"/>
                  <a:pt x="141421" y="82626"/>
                  <a:pt x="141416" y="82927"/>
                </a:cubicBezTo>
                <a:lnTo>
                  <a:pt x="141685" y="82977"/>
                </a:lnTo>
                <a:close/>
                <a:moveTo>
                  <a:pt x="139160" y="78460"/>
                </a:moveTo>
                <a:cubicBezTo>
                  <a:pt x="139567" y="78881"/>
                  <a:pt x="139975" y="79299"/>
                  <a:pt x="140379" y="79707"/>
                </a:cubicBezTo>
                <a:cubicBezTo>
                  <a:pt x="140366" y="79489"/>
                  <a:pt x="140342" y="79049"/>
                  <a:pt x="140333" y="78826"/>
                </a:cubicBezTo>
                <a:cubicBezTo>
                  <a:pt x="141320" y="79021"/>
                  <a:pt x="142326" y="79063"/>
                  <a:pt x="143331" y="79087"/>
                </a:cubicBezTo>
                <a:cubicBezTo>
                  <a:pt x="142283" y="77666"/>
                  <a:pt x="140619" y="78172"/>
                  <a:pt x="139160" y="78460"/>
                </a:cubicBezTo>
                <a:close/>
                <a:moveTo>
                  <a:pt x="143998" y="74163"/>
                </a:moveTo>
                <a:cubicBezTo>
                  <a:pt x="144582" y="75443"/>
                  <a:pt x="143168" y="75335"/>
                  <a:pt x="142399" y="75660"/>
                </a:cubicBezTo>
                <a:cubicBezTo>
                  <a:pt x="142595" y="75734"/>
                  <a:pt x="142978" y="75892"/>
                  <a:pt x="143174" y="75967"/>
                </a:cubicBezTo>
                <a:cubicBezTo>
                  <a:pt x="144207" y="75360"/>
                  <a:pt x="145356" y="75035"/>
                  <a:pt x="146511" y="74730"/>
                </a:cubicBezTo>
                <a:cubicBezTo>
                  <a:pt x="145704" y="74422"/>
                  <a:pt x="144842" y="74315"/>
                  <a:pt x="143998" y="74163"/>
                </a:cubicBezTo>
                <a:close/>
                <a:moveTo>
                  <a:pt x="144986" y="75859"/>
                </a:moveTo>
                <a:cubicBezTo>
                  <a:pt x="145135" y="76133"/>
                  <a:pt x="145435" y="76674"/>
                  <a:pt x="145584" y="76949"/>
                </a:cubicBezTo>
                <a:cubicBezTo>
                  <a:pt x="144546" y="77142"/>
                  <a:pt x="142826" y="76142"/>
                  <a:pt x="142348" y="77536"/>
                </a:cubicBezTo>
                <a:cubicBezTo>
                  <a:pt x="143914" y="77286"/>
                  <a:pt x="145598" y="77373"/>
                  <a:pt x="147006" y="76517"/>
                </a:cubicBezTo>
                <a:cubicBezTo>
                  <a:pt x="146951" y="76873"/>
                  <a:pt x="146843" y="77593"/>
                  <a:pt x="146793" y="77954"/>
                </a:cubicBezTo>
                <a:cubicBezTo>
                  <a:pt x="146997" y="77332"/>
                  <a:pt x="147155" y="76704"/>
                  <a:pt x="147321" y="76054"/>
                </a:cubicBezTo>
                <a:cubicBezTo>
                  <a:pt x="146547" y="75938"/>
                  <a:pt x="145764" y="75868"/>
                  <a:pt x="144986" y="75859"/>
                </a:cubicBezTo>
                <a:close/>
              </a:path>
            </a:pathLst>
          </a:custGeom>
          <a:solidFill>
            <a:schemeClr val="accent1">
              <a:lumMod val="75000"/>
              <a:alpha val="90000"/>
            </a:schemeClr>
          </a:solidFill>
          <a:ln w="171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81B09B0-CD08-4262-A60D-DBE8CA2326A7}"/>
              </a:ext>
            </a:extLst>
          </p:cNvPr>
          <p:cNvSpPr txBox="1"/>
          <p:nvPr/>
        </p:nvSpPr>
        <p:spPr>
          <a:xfrm>
            <a:off x="2869543" y="2257265"/>
            <a:ext cx="1824507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专业化情况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9D9A0020-CF6C-4CE8-83F0-C14650DEEF18}"/>
              </a:ext>
            </a:extLst>
          </p:cNvPr>
          <p:cNvSpPr txBox="1"/>
          <p:nvPr/>
        </p:nvSpPr>
        <p:spPr>
          <a:xfrm>
            <a:off x="2869543" y="2734609"/>
            <a:ext cx="2551289" cy="101509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/>
              <a:t>员工的专业化情况描述，可在此输入正文内容，可在此输入正文内容。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30A16E31-A644-4A1F-B63A-33F949DE27FC}"/>
              </a:ext>
            </a:extLst>
          </p:cNvPr>
          <p:cNvSpPr txBox="1"/>
          <p:nvPr/>
        </p:nvSpPr>
        <p:spPr>
          <a:xfrm>
            <a:off x="1617670" y="2126262"/>
            <a:ext cx="720000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lnSpc>
                <a:spcPct val="130000"/>
              </a:lnSpc>
              <a:defRPr sz="280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一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9A752A6C-0694-43B5-A71B-662EC60C5D81}"/>
              </a:ext>
            </a:extLst>
          </p:cNvPr>
          <p:cNvSpPr txBox="1"/>
          <p:nvPr/>
        </p:nvSpPr>
        <p:spPr>
          <a:xfrm>
            <a:off x="6570788" y="2126262"/>
            <a:ext cx="720000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lnSpc>
                <a:spcPct val="130000"/>
              </a:lnSpc>
              <a:defRPr sz="280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二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6D329CC9-B2EF-4361-8297-A72AECCC89CB}"/>
              </a:ext>
            </a:extLst>
          </p:cNvPr>
          <p:cNvSpPr txBox="1"/>
          <p:nvPr/>
        </p:nvSpPr>
        <p:spPr>
          <a:xfrm>
            <a:off x="1617670" y="4239647"/>
            <a:ext cx="720000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lnSpc>
                <a:spcPct val="130000"/>
              </a:lnSpc>
              <a:defRPr sz="280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三</a:t>
            </a: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A40696AB-D7F4-4CA0-9FA8-0A5E01586DC3}"/>
              </a:ext>
            </a:extLst>
          </p:cNvPr>
          <p:cNvSpPr txBox="1"/>
          <p:nvPr/>
        </p:nvSpPr>
        <p:spPr>
          <a:xfrm>
            <a:off x="6570788" y="4232012"/>
            <a:ext cx="720000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lnSpc>
                <a:spcPct val="130000"/>
              </a:lnSpc>
              <a:defRPr sz="280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defRPr>
            </a:lvl1pPr>
          </a:lstStyle>
          <a:p>
            <a:r>
              <a:rPr lang="zh-CN" altLang="en-US" dirty="0"/>
              <a:t>四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4F2F71D2-BBE4-49D1-9103-80D1132E138C}"/>
              </a:ext>
            </a:extLst>
          </p:cNvPr>
          <p:cNvSpPr txBox="1"/>
          <p:nvPr/>
        </p:nvSpPr>
        <p:spPr>
          <a:xfrm>
            <a:off x="7822661" y="2257265"/>
            <a:ext cx="1824507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个人成长情况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8952DA23-46ED-4C26-BBAE-23A725EF03CF}"/>
              </a:ext>
            </a:extLst>
          </p:cNvPr>
          <p:cNvSpPr txBox="1"/>
          <p:nvPr/>
        </p:nvSpPr>
        <p:spPr>
          <a:xfrm>
            <a:off x="7822661" y="2734609"/>
            <a:ext cx="2551289" cy="101509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/>
            </a:lvl1pPr>
          </a:lstStyle>
          <a:p>
            <a:r>
              <a:rPr lang="zh-CN" altLang="en-US" dirty="0"/>
              <a:t>员工的个人成长情况描述，可在此输入正文内容，可在此输入正文内容。</a:t>
            </a: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84BDEE7B-5BED-4A72-938B-B87F9367F088}"/>
              </a:ext>
            </a:extLst>
          </p:cNvPr>
          <p:cNvSpPr txBox="1"/>
          <p:nvPr/>
        </p:nvSpPr>
        <p:spPr>
          <a:xfrm>
            <a:off x="2869543" y="4338150"/>
            <a:ext cx="1824507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团队协作情况</a:t>
            </a:r>
          </a:p>
        </p:txBody>
      </p:sp>
      <p:sp>
        <p:nvSpPr>
          <p:cNvPr id="65" name="文本框 64">
            <a:extLst>
              <a:ext uri="{FF2B5EF4-FFF2-40B4-BE49-F238E27FC236}">
                <a16:creationId xmlns:a16="http://schemas.microsoft.com/office/drawing/2014/main" id="{A8193222-1A6E-4045-907F-9E72E4B06E1F}"/>
              </a:ext>
            </a:extLst>
          </p:cNvPr>
          <p:cNvSpPr txBox="1"/>
          <p:nvPr/>
        </p:nvSpPr>
        <p:spPr>
          <a:xfrm>
            <a:off x="2869543" y="4815494"/>
            <a:ext cx="2551289" cy="94734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/>
            </a:lvl1pPr>
          </a:lstStyle>
          <a:p>
            <a:r>
              <a:rPr lang="zh-CN" altLang="en-US" dirty="0"/>
              <a:t>团队协作情况描述，可在此输入正文内容，可在此输入正文内容。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B2C784E2-7E8C-43FD-BB90-61F9DAE78C85}"/>
              </a:ext>
            </a:extLst>
          </p:cNvPr>
          <p:cNvSpPr txBox="1"/>
          <p:nvPr/>
        </p:nvSpPr>
        <p:spPr>
          <a:xfrm>
            <a:off x="7822661" y="4338150"/>
            <a:ext cx="1824507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监督与激励情况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58A804A0-046D-464F-B593-2DD755C9BDAC}"/>
              </a:ext>
            </a:extLst>
          </p:cNvPr>
          <p:cNvSpPr txBox="1"/>
          <p:nvPr/>
        </p:nvSpPr>
        <p:spPr>
          <a:xfrm>
            <a:off x="7822661" y="4815494"/>
            <a:ext cx="2551289" cy="94734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/>
            </a:lvl1pPr>
          </a:lstStyle>
          <a:p>
            <a:r>
              <a:rPr lang="zh-CN" altLang="en-US" dirty="0"/>
              <a:t>监督与激励情况描述，可在此输入正文内容，可在此输入正文内容。</a:t>
            </a:r>
          </a:p>
        </p:txBody>
      </p:sp>
    </p:spTree>
    <p:extLst>
      <p:ext uri="{BB962C8B-B14F-4D97-AF65-F5344CB8AC3E}">
        <p14:creationId xmlns:p14="http://schemas.microsoft.com/office/powerpoint/2010/main" val="366372679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公司面临的机遇与挑战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4059593" y="4386923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285146BD-9096-4440-B518-D6F458C4C7F9}"/>
              </a:ext>
            </a:extLst>
          </p:cNvPr>
          <p:cNvSpPr/>
          <p:nvPr/>
        </p:nvSpPr>
        <p:spPr>
          <a:xfrm>
            <a:off x="5164868" y="2736903"/>
            <a:ext cx="1862264" cy="1860498"/>
          </a:xfrm>
          <a:custGeom>
            <a:avLst/>
            <a:gdLst>
              <a:gd name="connsiteX0" fmla="*/ 250109 w 500712"/>
              <a:gd name="connsiteY0" fmla="*/ 13986 h 500237"/>
              <a:gd name="connsiteX1" fmla="*/ 149144 w 500712"/>
              <a:gd name="connsiteY1" fmla="*/ 69898 h 500237"/>
              <a:gd name="connsiteX2" fmla="*/ 73706 w 500712"/>
              <a:gd name="connsiteY2" fmla="*/ 146669 h 500237"/>
              <a:gd name="connsiteX3" fmla="*/ 27654 w 500712"/>
              <a:gd name="connsiteY3" fmla="*/ 194002 h 500237"/>
              <a:gd name="connsiteX4" fmla="*/ 76564 w 500712"/>
              <a:gd name="connsiteY4" fmla="*/ 354981 h 500237"/>
              <a:gd name="connsiteX5" fmla="*/ 105996 w 500712"/>
              <a:gd name="connsiteY5" fmla="*/ 374031 h 500237"/>
              <a:gd name="connsiteX6" fmla="*/ 149049 w 500712"/>
              <a:gd name="connsiteY6" fmla="*/ 430229 h 500237"/>
              <a:gd name="connsiteX7" fmla="*/ 185557 w 500712"/>
              <a:gd name="connsiteY7" fmla="*/ 466736 h 500237"/>
              <a:gd name="connsiteX8" fmla="*/ 349931 w 500712"/>
              <a:gd name="connsiteY8" fmla="*/ 430229 h 500237"/>
              <a:gd name="connsiteX9" fmla="*/ 373839 w 500712"/>
              <a:gd name="connsiteY9" fmla="*/ 392891 h 500237"/>
              <a:gd name="connsiteX10" fmla="*/ 430037 w 500712"/>
              <a:gd name="connsiteY10" fmla="*/ 349933 h 500237"/>
              <a:gd name="connsiteX11" fmla="*/ 429370 w 500712"/>
              <a:gd name="connsiteY11" fmla="*/ 149908 h 500237"/>
              <a:gd name="connsiteX12" fmla="*/ 349646 w 500712"/>
              <a:gd name="connsiteY12" fmla="*/ 70184 h 500237"/>
              <a:gd name="connsiteX13" fmla="*/ 250109 w 500712"/>
              <a:gd name="connsiteY13" fmla="*/ 13986 h 500237"/>
              <a:gd name="connsiteX14" fmla="*/ 270008 w 500712"/>
              <a:gd name="connsiteY14" fmla="*/ 1449 h 500237"/>
              <a:gd name="connsiteX15" fmla="*/ 319772 w 500712"/>
              <a:gd name="connsiteY15" fmla="*/ 19546 h 500237"/>
              <a:gd name="connsiteX16" fmla="*/ 364123 w 500712"/>
              <a:gd name="connsiteY16" fmla="*/ 63897 h 500237"/>
              <a:gd name="connsiteX17" fmla="*/ 433084 w 500712"/>
              <a:gd name="connsiteY17" fmla="*/ 134096 h 500237"/>
              <a:gd name="connsiteX18" fmla="*/ 498140 w 500712"/>
              <a:gd name="connsiteY18" fmla="*/ 223822 h 500237"/>
              <a:gd name="connsiteX19" fmla="*/ 500712 w 500712"/>
              <a:gd name="connsiteY19" fmla="*/ 231252 h 500237"/>
              <a:gd name="connsiteX20" fmla="*/ 500712 w 500712"/>
              <a:gd name="connsiteY20" fmla="*/ 268494 h 500237"/>
              <a:gd name="connsiteX21" fmla="*/ 478233 w 500712"/>
              <a:gd name="connsiteY21" fmla="*/ 328406 h 500237"/>
              <a:gd name="connsiteX22" fmla="*/ 439466 w 500712"/>
              <a:gd name="connsiteY22" fmla="*/ 365078 h 500237"/>
              <a:gd name="connsiteX23" fmla="*/ 388793 w 500712"/>
              <a:gd name="connsiteY23" fmla="*/ 403178 h 500237"/>
              <a:gd name="connsiteX24" fmla="*/ 365648 w 500712"/>
              <a:gd name="connsiteY24" fmla="*/ 438611 h 500237"/>
              <a:gd name="connsiteX25" fmla="*/ 290210 w 500712"/>
              <a:gd name="connsiteY25" fmla="*/ 496427 h 500237"/>
              <a:gd name="connsiteX26" fmla="*/ 269064 w 500712"/>
              <a:gd name="connsiteY26" fmla="*/ 499761 h 500237"/>
              <a:gd name="connsiteX27" fmla="*/ 230773 w 500712"/>
              <a:gd name="connsiteY27" fmla="*/ 500237 h 500237"/>
              <a:gd name="connsiteX28" fmla="*/ 211723 w 500712"/>
              <a:gd name="connsiteY28" fmla="*/ 494713 h 500237"/>
              <a:gd name="connsiteX29" fmla="*/ 129999 w 500712"/>
              <a:gd name="connsiteY29" fmla="*/ 426609 h 500237"/>
              <a:gd name="connsiteX30" fmla="*/ 72849 w 500712"/>
              <a:gd name="connsiteY30" fmla="*/ 369459 h 500237"/>
              <a:gd name="connsiteX31" fmla="*/ 6174 w 500712"/>
              <a:gd name="connsiteY31" fmla="*/ 290306 h 500237"/>
              <a:gd name="connsiteX32" fmla="*/ 63324 w 500712"/>
              <a:gd name="connsiteY32" fmla="*/ 136764 h 500237"/>
              <a:gd name="connsiteX33" fmla="*/ 114854 w 500712"/>
              <a:gd name="connsiteY33" fmla="*/ 97806 h 500237"/>
              <a:gd name="connsiteX34" fmla="*/ 136476 w 500712"/>
              <a:gd name="connsiteY34" fmla="*/ 63897 h 500237"/>
              <a:gd name="connsiteX35" fmla="*/ 270008 w 500712"/>
              <a:gd name="connsiteY35" fmla="*/ 1449 h 50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00712" h="500237">
                <a:moveTo>
                  <a:pt x="250109" y="13986"/>
                </a:moveTo>
                <a:cubicBezTo>
                  <a:pt x="206771" y="15701"/>
                  <a:pt x="171528" y="32369"/>
                  <a:pt x="149144" y="69898"/>
                </a:cubicBezTo>
                <a:cubicBezTo>
                  <a:pt x="131512" y="101921"/>
                  <a:pt x="105415" y="128479"/>
                  <a:pt x="73706" y="146669"/>
                </a:cubicBezTo>
                <a:cubicBezTo>
                  <a:pt x="54196" y="157785"/>
                  <a:pt x="38231" y="174195"/>
                  <a:pt x="27654" y="194002"/>
                </a:cubicBezTo>
                <a:cubicBezTo>
                  <a:pt x="-3292" y="251961"/>
                  <a:pt x="18604" y="324034"/>
                  <a:pt x="76564" y="354981"/>
                </a:cubicBezTo>
                <a:cubicBezTo>
                  <a:pt x="86850" y="360565"/>
                  <a:pt x="96690" y="366934"/>
                  <a:pt x="105996" y="374031"/>
                </a:cubicBezTo>
                <a:cubicBezTo>
                  <a:pt x="125332" y="389081"/>
                  <a:pt x="136476" y="410036"/>
                  <a:pt x="149049" y="430229"/>
                </a:cubicBezTo>
                <a:cubicBezTo>
                  <a:pt x="158402" y="444922"/>
                  <a:pt x="170864" y="457384"/>
                  <a:pt x="185557" y="466736"/>
                </a:cubicBezTo>
                <a:cubicBezTo>
                  <a:pt x="241029" y="502046"/>
                  <a:pt x="314622" y="485701"/>
                  <a:pt x="349931" y="430229"/>
                </a:cubicBezTo>
                <a:cubicBezTo>
                  <a:pt x="357124" y="417302"/>
                  <a:pt x="365109" y="404832"/>
                  <a:pt x="373839" y="392891"/>
                </a:cubicBezTo>
                <a:cubicBezTo>
                  <a:pt x="389174" y="374031"/>
                  <a:pt x="409844" y="362411"/>
                  <a:pt x="430037" y="349933"/>
                </a:cubicBezTo>
                <a:cubicBezTo>
                  <a:pt x="503570" y="304689"/>
                  <a:pt x="503951" y="194390"/>
                  <a:pt x="429370" y="149908"/>
                </a:cubicBezTo>
                <a:cubicBezTo>
                  <a:pt x="396193" y="130877"/>
                  <a:pt x="368677" y="103361"/>
                  <a:pt x="349646" y="70184"/>
                </a:cubicBezTo>
                <a:cubicBezTo>
                  <a:pt x="328215" y="33036"/>
                  <a:pt x="292686" y="16082"/>
                  <a:pt x="250109" y="13986"/>
                </a:cubicBezTo>
                <a:close/>
                <a:moveTo>
                  <a:pt x="270008" y="1449"/>
                </a:moveTo>
                <a:cubicBezTo>
                  <a:pt x="287141" y="4001"/>
                  <a:pt x="304056" y="9954"/>
                  <a:pt x="319772" y="19546"/>
                </a:cubicBezTo>
                <a:cubicBezTo>
                  <a:pt x="337872" y="30593"/>
                  <a:pt x="353076" y="45797"/>
                  <a:pt x="364123" y="63897"/>
                </a:cubicBezTo>
                <a:cubicBezTo>
                  <a:pt x="380075" y="93299"/>
                  <a:pt x="403971" y="117624"/>
                  <a:pt x="433084" y="134096"/>
                </a:cubicBezTo>
                <a:cubicBezTo>
                  <a:pt x="467338" y="152495"/>
                  <a:pt x="491301" y="185545"/>
                  <a:pt x="498140" y="223822"/>
                </a:cubicBezTo>
                <a:cubicBezTo>
                  <a:pt x="498617" y="226394"/>
                  <a:pt x="498140" y="229537"/>
                  <a:pt x="500712" y="231252"/>
                </a:cubicBezTo>
                <a:lnTo>
                  <a:pt x="500712" y="268494"/>
                </a:lnTo>
                <a:cubicBezTo>
                  <a:pt x="498974" y="290175"/>
                  <a:pt x="491185" y="310933"/>
                  <a:pt x="478233" y="328406"/>
                </a:cubicBezTo>
                <a:cubicBezTo>
                  <a:pt x="468048" y="343233"/>
                  <a:pt x="454835" y="355731"/>
                  <a:pt x="439466" y="365078"/>
                </a:cubicBezTo>
                <a:cubicBezTo>
                  <a:pt x="420488" y="374734"/>
                  <a:pt x="403340" y="387627"/>
                  <a:pt x="388793" y="403178"/>
                </a:cubicBezTo>
                <a:cubicBezTo>
                  <a:pt x="380215" y="414402"/>
                  <a:pt x="372478" y="426245"/>
                  <a:pt x="365648" y="438611"/>
                </a:cubicBezTo>
                <a:cubicBezTo>
                  <a:pt x="348260" y="466316"/>
                  <a:pt x="321482" y="486838"/>
                  <a:pt x="290210" y="496427"/>
                </a:cubicBezTo>
                <a:cubicBezTo>
                  <a:pt x="283351" y="498713"/>
                  <a:pt x="275922" y="497285"/>
                  <a:pt x="269064" y="499761"/>
                </a:cubicBezTo>
                <a:lnTo>
                  <a:pt x="230773" y="500237"/>
                </a:lnTo>
                <a:cubicBezTo>
                  <a:pt x="224759" y="497390"/>
                  <a:pt x="218327" y="495525"/>
                  <a:pt x="211723" y="494713"/>
                </a:cubicBezTo>
                <a:cubicBezTo>
                  <a:pt x="176214" y="484331"/>
                  <a:pt x="146614" y="459664"/>
                  <a:pt x="129999" y="426609"/>
                </a:cubicBezTo>
                <a:cubicBezTo>
                  <a:pt x="117160" y="402223"/>
                  <a:pt x="97235" y="382298"/>
                  <a:pt x="72849" y="369459"/>
                </a:cubicBezTo>
                <a:cubicBezTo>
                  <a:pt x="40874" y="353127"/>
                  <a:pt x="16836" y="324591"/>
                  <a:pt x="6174" y="290306"/>
                </a:cubicBezTo>
                <a:cubicBezTo>
                  <a:pt x="-12170" y="232077"/>
                  <a:pt x="11372" y="168828"/>
                  <a:pt x="63324" y="136764"/>
                </a:cubicBezTo>
                <a:cubicBezTo>
                  <a:pt x="81803" y="125524"/>
                  <a:pt x="101424" y="115237"/>
                  <a:pt x="114854" y="97806"/>
                </a:cubicBezTo>
                <a:cubicBezTo>
                  <a:pt x="122757" y="86962"/>
                  <a:pt x="129978" y="75637"/>
                  <a:pt x="136476" y="63897"/>
                </a:cubicBezTo>
                <a:cubicBezTo>
                  <a:pt x="165253" y="16750"/>
                  <a:pt x="218608" y="-6207"/>
                  <a:pt x="270008" y="144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40" name="图片 39" descr="湖边的风景&#10;&#10;描述已自动生成">
            <a:extLst>
              <a:ext uri="{FF2B5EF4-FFF2-40B4-BE49-F238E27FC236}">
                <a16:creationId xmlns:a16="http://schemas.microsoft.com/office/drawing/2014/main" id="{20E218B0-2BB9-4887-9E95-92279E4BB9E7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979" t="17920" r="25420" b="17074"/>
          <a:stretch>
            <a:fillRect/>
          </a:stretch>
        </p:blipFill>
        <p:spPr>
          <a:xfrm>
            <a:off x="5025032" y="2597204"/>
            <a:ext cx="2141932" cy="2139896"/>
          </a:xfrm>
          <a:custGeom>
            <a:avLst/>
            <a:gdLst>
              <a:gd name="connsiteX0" fmla="*/ 1072411 w 2141932"/>
              <a:gd name="connsiteY0" fmla="*/ 2 h 2139896"/>
              <a:gd name="connsiteX1" fmla="*/ 1155035 w 2141932"/>
              <a:gd name="connsiteY1" fmla="*/ 6199 h 2139896"/>
              <a:gd name="connsiteX2" fmla="*/ 1367913 w 2141932"/>
              <a:gd name="connsiteY2" fmla="*/ 83613 h 2139896"/>
              <a:gd name="connsiteX3" fmla="*/ 1557637 w 2141932"/>
              <a:gd name="connsiteY3" fmla="*/ 273336 h 2139896"/>
              <a:gd name="connsiteX4" fmla="*/ 1852636 w 2141932"/>
              <a:gd name="connsiteY4" fmla="*/ 573631 h 2139896"/>
              <a:gd name="connsiteX5" fmla="*/ 2130930 w 2141932"/>
              <a:gd name="connsiteY5" fmla="*/ 957458 h 2139896"/>
              <a:gd name="connsiteX6" fmla="*/ 2141932 w 2141932"/>
              <a:gd name="connsiteY6" fmla="*/ 989242 h 2139896"/>
              <a:gd name="connsiteX7" fmla="*/ 2141932 w 2141932"/>
              <a:gd name="connsiteY7" fmla="*/ 1148554 h 2139896"/>
              <a:gd name="connsiteX8" fmla="*/ 2045772 w 2141932"/>
              <a:gd name="connsiteY8" fmla="*/ 1404844 h 2139896"/>
              <a:gd name="connsiteX9" fmla="*/ 1879936 w 2141932"/>
              <a:gd name="connsiteY9" fmla="*/ 1561718 h 2139896"/>
              <a:gd name="connsiteX10" fmla="*/ 1663169 w 2141932"/>
              <a:gd name="connsiteY10" fmla="*/ 1724701 h 2139896"/>
              <a:gd name="connsiteX11" fmla="*/ 1564160 w 2141932"/>
              <a:gd name="connsiteY11" fmla="*/ 1876275 h 2139896"/>
              <a:gd name="connsiteX12" fmla="*/ 1241454 w 2141932"/>
              <a:gd name="connsiteY12" fmla="*/ 2123598 h 2139896"/>
              <a:gd name="connsiteX13" fmla="*/ 1150997 w 2141932"/>
              <a:gd name="connsiteY13" fmla="*/ 2137860 h 2139896"/>
              <a:gd name="connsiteX14" fmla="*/ 987197 w 2141932"/>
              <a:gd name="connsiteY14" fmla="*/ 2139896 h 2139896"/>
              <a:gd name="connsiteX15" fmla="*/ 905705 w 2141932"/>
              <a:gd name="connsiteY15" fmla="*/ 2116266 h 2139896"/>
              <a:gd name="connsiteX16" fmla="*/ 556109 w 2141932"/>
              <a:gd name="connsiteY16" fmla="*/ 1824933 h 2139896"/>
              <a:gd name="connsiteX17" fmla="*/ 311635 w 2141932"/>
              <a:gd name="connsiteY17" fmla="*/ 1580459 h 2139896"/>
              <a:gd name="connsiteX18" fmla="*/ 26415 w 2141932"/>
              <a:gd name="connsiteY18" fmla="*/ 1241861 h 2139896"/>
              <a:gd name="connsiteX19" fmla="*/ 270889 w 2141932"/>
              <a:gd name="connsiteY19" fmla="*/ 585044 h 2139896"/>
              <a:gd name="connsiteX20" fmla="*/ 491323 w 2141932"/>
              <a:gd name="connsiteY20" fmla="*/ 418391 h 2139896"/>
              <a:gd name="connsiteX21" fmla="*/ 583816 w 2141932"/>
              <a:gd name="connsiteY21" fmla="*/ 273336 h 2139896"/>
              <a:gd name="connsiteX22" fmla="*/ 1072411 w 2141932"/>
              <a:gd name="connsiteY22" fmla="*/ 2 h 2139896"/>
              <a:gd name="connsiteX23" fmla="*/ 1069912 w 2141932"/>
              <a:gd name="connsiteY23" fmla="*/ 59829 h 2139896"/>
              <a:gd name="connsiteX24" fmla="*/ 638007 w 2141932"/>
              <a:gd name="connsiteY24" fmla="*/ 299007 h 2139896"/>
              <a:gd name="connsiteX25" fmla="*/ 315301 w 2141932"/>
              <a:gd name="connsiteY25" fmla="*/ 627416 h 2139896"/>
              <a:gd name="connsiteX26" fmla="*/ 118302 w 2141932"/>
              <a:gd name="connsiteY26" fmla="*/ 829895 h 2139896"/>
              <a:gd name="connsiteX27" fmla="*/ 327527 w 2141932"/>
              <a:gd name="connsiteY27" fmla="*/ 1518525 h 2139896"/>
              <a:gd name="connsiteX28" fmla="*/ 453430 w 2141932"/>
              <a:gd name="connsiteY28" fmla="*/ 1600017 h 2139896"/>
              <a:gd name="connsiteX29" fmla="*/ 637601 w 2141932"/>
              <a:gd name="connsiteY29" fmla="*/ 1840418 h 2139896"/>
              <a:gd name="connsiteX30" fmla="*/ 793773 w 2141932"/>
              <a:gd name="connsiteY30" fmla="*/ 1996587 h 2139896"/>
              <a:gd name="connsiteX31" fmla="*/ 1496927 w 2141932"/>
              <a:gd name="connsiteY31" fmla="*/ 1840418 h 2139896"/>
              <a:gd name="connsiteX32" fmla="*/ 1599199 w 2141932"/>
              <a:gd name="connsiteY32" fmla="*/ 1680695 h 2139896"/>
              <a:gd name="connsiteX33" fmla="*/ 1839601 w 2141932"/>
              <a:gd name="connsiteY33" fmla="*/ 1496931 h 2139896"/>
              <a:gd name="connsiteX34" fmla="*/ 1836748 w 2141932"/>
              <a:gd name="connsiteY34" fmla="*/ 641271 h 2139896"/>
              <a:gd name="connsiteX35" fmla="*/ 1495707 w 2141932"/>
              <a:gd name="connsiteY35" fmla="*/ 300231 h 2139896"/>
              <a:gd name="connsiteX36" fmla="*/ 1069912 w 2141932"/>
              <a:gd name="connsiteY36" fmla="*/ 59829 h 213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41932" h="2139896">
                <a:moveTo>
                  <a:pt x="1072411" y="2"/>
                </a:moveTo>
                <a:cubicBezTo>
                  <a:pt x="1099935" y="58"/>
                  <a:pt x="1127551" y="2105"/>
                  <a:pt x="1155035" y="6199"/>
                </a:cubicBezTo>
                <a:cubicBezTo>
                  <a:pt x="1228326" y="17115"/>
                  <a:pt x="1300684" y="42581"/>
                  <a:pt x="1367913" y="83613"/>
                </a:cubicBezTo>
                <a:cubicBezTo>
                  <a:pt x="1445341" y="130870"/>
                  <a:pt x="1510380" y="195909"/>
                  <a:pt x="1557637" y="273336"/>
                </a:cubicBezTo>
                <a:cubicBezTo>
                  <a:pt x="1625876" y="399111"/>
                  <a:pt x="1728097" y="503168"/>
                  <a:pt x="1852636" y="573631"/>
                </a:cubicBezTo>
                <a:cubicBezTo>
                  <a:pt x="1999166" y="652338"/>
                  <a:pt x="2101674" y="793718"/>
                  <a:pt x="2130930" y="957458"/>
                </a:cubicBezTo>
                <a:cubicBezTo>
                  <a:pt x="2132970" y="968460"/>
                  <a:pt x="2130930" y="981905"/>
                  <a:pt x="2141932" y="989242"/>
                </a:cubicBezTo>
                <a:lnTo>
                  <a:pt x="2141932" y="1148554"/>
                </a:lnTo>
                <a:cubicBezTo>
                  <a:pt x="2134497" y="1241300"/>
                  <a:pt x="2101178" y="1330098"/>
                  <a:pt x="2045772" y="1404844"/>
                </a:cubicBezTo>
                <a:cubicBezTo>
                  <a:pt x="2002203" y="1468270"/>
                  <a:pt x="1945681" y="1521734"/>
                  <a:pt x="1879936" y="1561718"/>
                </a:cubicBezTo>
                <a:cubicBezTo>
                  <a:pt x="1798753" y="1603024"/>
                  <a:pt x="1725398" y="1658177"/>
                  <a:pt x="1663169" y="1724701"/>
                </a:cubicBezTo>
                <a:cubicBezTo>
                  <a:pt x="1626474" y="1772714"/>
                  <a:pt x="1593377" y="1823376"/>
                  <a:pt x="1564160" y="1876275"/>
                </a:cubicBezTo>
                <a:cubicBezTo>
                  <a:pt x="1489778" y="1994790"/>
                  <a:pt x="1375228" y="2082578"/>
                  <a:pt x="1241454" y="2123598"/>
                </a:cubicBezTo>
                <a:cubicBezTo>
                  <a:pt x="1212113" y="2133377"/>
                  <a:pt x="1180334" y="2127268"/>
                  <a:pt x="1150997" y="2137860"/>
                </a:cubicBezTo>
                <a:lnTo>
                  <a:pt x="987197" y="2139896"/>
                </a:lnTo>
                <a:cubicBezTo>
                  <a:pt x="961470" y="2127717"/>
                  <a:pt x="933956" y="2119739"/>
                  <a:pt x="905705" y="2116266"/>
                </a:cubicBezTo>
                <a:cubicBezTo>
                  <a:pt x="753806" y="2071854"/>
                  <a:pt x="627184" y="1966334"/>
                  <a:pt x="556109" y="1824933"/>
                </a:cubicBezTo>
                <a:cubicBezTo>
                  <a:pt x="501187" y="1720615"/>
                  <a:pt x="415953" y="1635381"/>
                  <a:pt x="311635" y="1580459"/>
                </a:cubicBezTo>
                <a:cubicBezTo>
                  <a:pt x="174854" y="1510594"/>
                  <a:pt x="72025" y="1388524"/>
                  <a:pt x="26415" y="1241861"/>
                </a:cubicBezTo>
                <a:cubicBezTo>
                  <a:pt x="-52056" y="992771"/>
                  <a:pt x="48651" y="722207"/>
                  <a:pt x="270889" y="585044"/>
                </a:cubicBezTo>
                <a:cubicBezTo>
                  <a:pt x="349938" y="536962"/>
                  <a:pt x="433872" y="492957"/>
                  <a:pt x="491323" y="418391"/>
                </a:cubicBezTo>
                <a:cubicBezTo>
                  <a:pt x="525130" y="372003"/>
                  <a:pt x="556019" y="323557"/>
                  <a:pt x="583816" y="273336"/>
                </a:cubicBezTo>
                <a:cubicBezTo>
                  <a:pt x="691530" y="96864"/>
                  <a:pt x="879741" y="-384"/>
                  <a:pt x="1072411" y="2"/>
                </a:cubicBezTo>
                <a:close/>
                <a:moveTo>
                  <a:pt x="1069912" y="59829"/>
                </a:moveTo>
                <a:cubicBezTo>
                  <a:pt x="884522" y="67165"/>
                  <a:pt x="733761" y="138467"/>
                  <a:pt x="638007" y="299007"/>
                </a:cubicBezTo>
                <a:cubicBezTo>
                  <a:pt x="562582" y="435994"/>
                  <a:pt x="450945" y="549603"/>
                  <a:pt x="315301" y="627416"/>
                </a:cubicBezTo>
                <a:cubicBezTo>
                  <a:pt x="231842" y="674967"/>
                  <a:pt x="163547" y="745165"/>
                  <a:pt x="118302" y="829895"/>
                </a:cubicBezTo>
                <a:cubicBezTo>
                  <a:pt x="-14078" y="1077830"/>
                  <a:pt x="79588" y="1386141"/>
                  <a:pt x="327527" y="1518525"/>
                </a:cubicBezTo>
                <a:cubicBezTo>
                  <a:pt x="371528" y="1542412"/>
                  <a:pt x="413621" y="1569657"/>
                  <a:pt x="453430" y="1600017"/>
                </a:cubicBezTo>
                <a:cubicBezTo>
                  <a:pt x="536145" y="1664397"/>
                  <a:pt x="583816" y="1754038"/>
                  <a:pt x="637601" y="1840418"/>
                </a:cubicBezTo>
                <a:cubicBezTo>
                  <a:pt x="677611" y="1903272"/>
                  <a:pt x="730920" y="1956581"/>
                  <a:pt x="793773" y="1996587"/>
                </a:cubicBezTo>
                <a:cubicBezTo>
                  <a:pt x="1031070" y="2147635"/>
                  <a:pt x="1345883" y="2077715"/>
                  <a:pt x="1496927" y="1840418"/>
                </a:cubicBezTo>
                <a:cubicBezTo>
                  <a:pt x="1527697" y="1785120"/>
                  <a:pt x="1561854" y="1731776"/>
                  <a:pt x="1599199" y="1680695"/>
                </a:cubicBezTo>
                <a:cubicBezTo>
                  <a:pt x="1664799" y="1600017"/>
                  <a:pt x="1753220" y="1550309"/>
                  <a:pt x="1839601" y="1496931"/>
                </a:cubicBezTo>
                <a:cubicBezTo>
                  <a:pt x="2154158" y="1303388"/>
                  <a:pt x="2155788" y="831555"/>
                  <a:pt x="1836748" y="641271"/>
                </a:cubicBezTo>
                <a:cubicBezTo>
                  <a:pt x="1694825" y="559861"/>
                  <a:pt x="1577118" y="442154"/>
                  <a:pt x="1495707" y="300231"/>
                </a:cubicBezTo>
                <a:cubicBezTo>
                  <a:pt x="1404031" y="141320"/>
                  <a:pt x="1252046" y="68795"/>
                  <a:pt x="1069912" y="5982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</p:spPr>
      </p:pic>
      <p:pic>
        <p:nvPicPr>
          <p:cNvPr id="38" name="图片 37" descr="湖边的风景&#10;&#10;描述已自动生成">
            <a:extLst>
              <a:ext uri="{FF2B5EF4-FFF2-40B4-BE49-F238E27FC236}">
                <a16:creationId xmlns:a16="http://schemas.microsoft.com/office/drawing/2014/main" id="{AFD94A98-03BC-44F2-BAD8-291E91DA01A1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/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74" t="19738" r="26551" b="19005"/>
          <a:stretch>
            <a:fillRect/>
          </a:stretch>
        </p:blipFill>
        <p:spPr>
          <a:xfrm>
            <a:off x="5083249" y="2657033"/>
            <a:ext cx="2017557" cy="2016482"/>
          </a:xfrm>
          <a:custGeom>
            <a:avLst/>
            <a:gdLst>
              <a:gd name="connsiteX0" fmla="*/ 1011696 w 2017557"/>
              <a:gd name="connsiteY0" fmla="*/ 0 h 2016482"/>
              <a:gd name="connsiteX1" fmla="*/ 1437491 w 2017557"/>
              <a:gd name="connsiteY1" fmla="*/ 240402 h 2016482"/>
              <a:gd name="connsiteX2" fmla="*/ 1778532 w 2017557"/>
              <a:gd name="connsiteY2" fmla="*/ 581442 h 2016482"/>
              <a:gd name="connsiteX3" fmla="*/ 1781385 w 2017557"/>
              <a:gd name="connsiteY3" fmla="*/ 1437102 h 2016482"/>
              <a:gd name="connsiteX4" fmla="*/ 1540983 w 2017557"/>
              <a:gd name="connsiteY4" fmla="*/ 1620866 h 2016482"/>
              <a:gd name="connsiteX5" fmla="*/ 1438711 w 2017557"/>
              <a:gd name="connsiteY5" fmla="*/ 1780589 h 2016482"/>
              <a:gd name="connsiteX6" fmla="*/ 735557 w 2017557"/>
              <a:gd name="connsiteY6" fmla="*/ 1936758 h 2016482"/>
              <a:gd name="connsiteX7" fmla="*/ 579385 w 2017557"/>
              <a:gd name="connsiteY7" fmla="*/ 1780589 h 2016482"/>
              <a:gd name="connsiteX8" fmla="*/ 395214 w 2017557"/>
              <a:gd name="connsiteY8" fmla="*/ 1540188 h 2016482"/>
              <a:gd name="connsiteX9" fmla="*/ 269311 w 2017557"/>
              <a:gd name="connsiteY9" fmla="*/ 1458696 h 2016482"/>
              <a:gd name="connsiteX10" fmla="*/ 60086 w 2017557"/>
              <a:gd name="connsiteY10" fmla="*/ 770066 h 2016482"/>
              <a:gd name="connsiteX11" fmla="*/ 257085 w 2017557"/>
              <a:gd name="connsiteY11" fmla="*/ 567587 h 2016482"/>
              <a:gd name="connsiteX12" fmla="*/ 579791 w 2017557"/>
              <a:gd name="connsiteY12" fmla="*/ 239178 h 2016482"/>
              <a:gd name="connsiteX13" fmla="*/ 1011696 w 2017557"/>
              <a:gd name="connsiteY13" fmla="*/ 0 h 201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17557" h="2016482">
                <a:moveTo>
                  <a:pt x="1011696" y="0"/>
                </a:moveTo>
                <a:cubicBezTo>
                  <a:pt x="1193830" y="8966"/>
                  <a:pt x="1345815" y="81491"/>
                  <a:pt x="1437491" y="240402"/>
                </a:cubicBezTo>
                <a:cubicBezTo>
                  <a:pt x="1518902" y="382325"/>
                  <a:pt x="1636609" y="500032"/>
                  <a:pt x="1778532" y="581442"/>
                </a:cubicBezTo>
                <a:cubicBezTo>
                  <a:pt x="2097572" y="771726"/>
                  <a:pt x="2095942" y="1243559"/>
                  <a:pt x="1781385" y="1437102"/>
                </a:cubicBezTo>
                <a:cubicBezTo>
                  <a:pt x="1695004" y="1490480"/>
                  <a:pt x="1606583" y="1540188"/>
                  <a:pt x="1540983" y="1620866"/>
                </a:cubicBezTo>
                <a:cubicBezTo>
                  <a:pt x="1503638" y="1671947"/>
                  <a:pt x="1469481" y="1725291"/>
                  <a:pt x="1438711" y="1780589"/>
                </a:cubicBezTo>
                <a:cubicBezTo>
                  <a:pt x="1287667" y="2017886"/>
                  <a:pt x="972854" y="2087806"/>
                  <a:pt x="735557" y="1936758"/>
                </a:cubicBezTo>
                <a:cubicBezTo>
                  <a:pt x="672704" y="1896752"/>
                  <a:pt x="619395" y="1843443"/>
                  <a:pt x="579385" y="1780589"/>
                </a:cubicBezTo>
                <a:cubicBezTo>
                  <a:pt x="525600" y="1694209"/>
                  <a:pt x="477929" y="1604568"/>
                  <a:pt x="395214" y="1540188"/>
                </a:cubicBezTo>
                <a:cubicBezTo>
                  <a:pt x="355405" y="1509828"/>
                  <a:pt x="313312" y="1482583"/>
                  <a:pt x="269311" y="1458696"/>
                </a:cubicBezTo>
                <a:cubicBezTo>
                  <a:pt x="21372" y="1326312"/>
                  <a:pt x="-72294" y="1018001"/>
                  <a:pt x="60086" y="770066"/>
                </a:cubicBezTo>
                <a:cubicBezTo>
                  <a:pt x="105331" y="685336"/>
                  <a:pt x="173626" y="615138"/>
                  <a:pt x="257085" y="567587"/>
                </a:cubicBezTo>
                <a:cubicBezTo>
                  <a:pt x="392729" y="489774"/>
                  <a:pt x="504366" y="376165"/>
                  <a:pt x="579791" y="239178"/>
                </a:cubicBezTo>
                <a:cubicBezTo>
                  <a:pt x="675545" y="78638"/>
                  <a:pt x="826306" y="7336"/>
                  <a:pt x="1011696" y="0"/>
                </a:cubicBezTo>
                <a:close/>
              </a:path>
            </a:pathLst>
          </a:custGeom>
        </p:spPr>
      </p:pic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8438D786-4D64-499B-A4E1-CADA4C9B48AB}"/>
              </a:ext>
            </a:extLst>
          </p:cNvPr>
          <p:cNvSpPr/>
          <p:nvPr/>
        </p:nvSpPr>
        <p:spPr>
          <a:xfrm rot="5400000" flipH="1">
            <a:off x="9186360" y="646596"/>
            <a:ext cx="461379" cy="3494812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7DCC4C25-CA75-4C9E-8AC6-877F0ABAFFA3}"/>
              </a:ext>
            </a:extLst>
          </p:cNvPr>
          <p:cNvSpPr txBox="1"/>
          <p:nvPr/>
        </p:nvSpPr>
        <p:spPr>
          <a:xfrm>
            <a:off x="8223830" y="2200147"/>
            <a:ext cx="2386437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劣 势</a:t>
            </a:r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633173F4-3D7B-4AFE-92D9-5883E6F25AF8}"/>
              </a:ext>
            </a:extLst>
          </p:cNvPr>
          <p:cNvSpPr/>
          <p:nvPr/>
        </p:nvSpPr>
        <p:spPr>
          <a:xfrm rot="5400000" flipH="1">
            <a:off x="2531560" y="646596"/>
            <a:ext cx="461379" cy="3494812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183BDE07-5E62-4366-BE39-23DB075B74B9}"/>
              </a:ext>
            </a:extLst>
          </p:cNvPr>
          <p:cNvSpPr txBox="1"/>
          <p:nvPr/>
        </p:nvSpPr>
        <p:spPr>
          <a:xfrm>
            <a:off x="1569030" y="2200147"/>
            <a:ext cx="2386437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优 势</a:t>
            </a:r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9BF7FA24-FDFB-474B-9672-CF68FAA0C309}"/>
              </a:ext>
            </a:extLst>
          </p:cNvPr>
          <p:cNvSpPr/>
          <p:nvPr/>
        </p:nvSpPr>
        <p:spPr>
          <a:xfrm rot="5400000" flipH="1">
            <a:off x="9186360" y="2352604"/>
            <a:ext cx="461379" cy="3494812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D797F2D6-E8BA-429D-9540-204CF19661E0}"/>
              </a:ext>
            </a:extLst>
          </p:cNvPr>
          <p:cNvSpPr txBox="1"/>
          <p:nvPr/>
        </p:nvSpPr>
        <p:spPr>
          <a:xfrm>
            <a:off x="8223830" y="3906155"/>
            <a:ext cx="2386437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威 胁</a:t>
            </a:r>
          </a:p>
        </p:txBody>
      </p:sp>
      <p:sp>
        <p:nvSpPr>
          <p:cNvPr id="65" name="任意多边形: 形状 64">
            <a:extLst>
              <a:ext uri="{FF2B5EF4-FFF2-40B4-BE49-F238E27FC236}">
                <a16:creationId xmlns:a16="http://schemas.microsoft.com/office/drawing/2014/main" id="{3AD16910-B950-4BE8-966C-0F42D535C3F4}"/>
              </a:ext>
            </a:extLst>
          </p:cNvPr>
          <p:cNvSpPr/>
          <p:nvPr/>
        </p:nvSpPr>
        <p:spPr>
          <a:xfrm rot="5400000" flipH="1">
            <a:off x="2531560" y="2352604"/>
            <a:ext cx="461379" cy="3494812"/>
          </a:xfrm>
          <a:custGeom>
            <a:avLst/>
            <a:gdLst>
              <a:gd name="connsiteX0" fmla="*/ 7180 w 421521"/>
              <a:gd name="connsiteY0" fmla="*/ 4427252 h 5384806"/>
              <a:gd name="connsiteX1" fmla="*/ 7071 w 421521"/>
              <a:gd name="connsiteY1" fmla="*/ 4427920 h 5384806"/>
              <a:gd name="connsiteX2" fmla="*/ 7022 w 421521"/>
              <a:gd name="connsiteY2" fmla="*/ 4426799 h 5384806"/>
              <a:gd name="connsiteX3" fmla="*/ 7180 w 421521"/>
              <a:gd name="connsiteY3" fmla="*/ 4427252 h 5384806"/>
              <a:gd name="connsiteX4" fmla="*/ 7259 w 421521"/>
              <a:gd name="connsiteY4" fmla="*/ 4426553 h 5384806"/>
              <a:gd name="connsiteX5" fmla="*/ 7181 w 421521"/>
              <a:gd name="connsiteY5" fmla="*/ 4426948 h 5384806"/>
              <a:gd name="connsiteX6" fmla="*/ 7022 w 421521"/>
              <a:gd name="connsiteY6" fmla="*/ 4426495 h 5384806"/>
              <a:gd name="connsiteX7" fmla="*/ 7497 w 421521"/>
              <a:gd name="connsiteY7" fmla="*/ 630524 h 5384806"/>
              <a:gd name="connsiteX8" fmla="*/ 7395 w 421521"/>
              <a:gd name="connsiteY8" fmla="*/ 630883 h 5384806"/>
              <a:gd name="connsiteX9" fmla="*/ 7362 w 421521"/>
              <a:gd name="connsiteY9" fmla="*/ 630675 h 5384806"/>
              <a:gd name="connsiteX10" fmla="*/ 7286 w 421521"/>
              <a:gd name="connsiteY10" fmla="*/ 630675 h 5384806"/>
              <a:gd name="connsiteX11" fmla="*/ 7391 w 421521"/>
              <a:gd name="connsiteY11" fmla="*/ 630204 h 5384806"/>
              <a:gd name="connsiteX12" fmla="*/ 7391 w 421521"/>
              <a:gd name="connsiteY12" fmla="*/ 630524 h 5384806"/>
              <a:gd name="connsiteX13" fmla="*/ 8131 w 421521"/>
              <a:gd name="connsiteY13" fmla="*/ 4492747 h 5384806"/>
              <a:gd name="connsiteX14" fmla="*/ 2165 w 421521"/>
              <a:gd name="connsiteY14" fmla="*/ 4492747 h 5384806"/>
              <a:gd name="connsiteX15" fmla="*/ 792 w 421521"/>
              <a:gd name="connsiteY15" fmla="*/ 4469959 h 5384806"/>
              <a:gd name="connsiteX16" fmla="*/ 3590 w 421521"/>
              <a:gd name="connsiteY16" fmla="*/ 4484146 h 5384806"/>
              <a:gd name="connsiteX17" fmla="*/ 6600 w 421521"/>
              <a:gd name="connsiteY17" fmla="*/ 4482032 h 5384806"/>
              <a:gd name="connsiteX18" fmla="*/ 8131 w 421521"/>
              <a:gd name="connsiteY18" fmla="*/ 4492747 h 5384806"/>
              <a:gd name="connsiteX19" fmla="*/ 8237 w 421521"/>
              <a:gd name="connsiteY19" fmla="*/ 3432568 h 5384806"/>
              <a:gd name="connsiteX20" fmla="*/ 7498 w 421521"/>
              <a:gd name="connsiteY20" fmla="*/ 3450074 h 5384806"/>
              <a:gd name="connsiteX21" fmla="*/ 634 w 421521"/>
              <a:gd name="connsiteY21" fmla="*/ 3432568 h 5384806"/>
              <a:gd name="connsiteX22" fmla="*/ 8237 w 421521"/>
              <a:gd name="connsiteY22" fmla="*/ 3432568 h 5384806"/>
              <a:gd name="connsiteX23" fmla="*/ 8342 w 421521"/>
              <a:gd name="connsiteY23" fmla="*/ 1144541 h 5384806"/>
              <a:gd name="connsiteX24" fmla="*/ 7233 w 421521"/>
              <a:gd name="connsiteY24" fmla="*/ 1160840 h 5384806"/>
              <a:gd name="connsiteX25" fmla="*/ 1162 w 421521"/>
              <a:gd name="connsiteY25" fmla="*/ 1144541 h 5384806"/>
              <a:gd name="connsiteX26" fmla="*/ 8342 w 421521"/>
              <a:gd name="connsiteY26" fmla="*/ 1144541 h 5384806"/>
              <a:gd name="connsiteX27" fmla="*/ 8342 w 421521"/>
              <a:gd name="connsiteY27" fmla="*/ 2206533 h 5384806"/>
              <a:gd name="connsiteX28" fmla="*/ 2271 w 421521"/>
              <a:gd name="connsiteY28" fmla="*/ 2198685 h 5384806"/>
              <a:gd name="connsiteX29" fmla="*/ 951 w 421521"/>
              <a:gd name="connsiteY29" fmla="*/ 2181179 h 5384806"/>
              <a:gd name="connsiteX30" fmla="*/ 2482 w 421521"/>
              <a:gd name="connsiteY30" fmla="*/ 2180122 h 5384806"/>
              <a:gd name="connsiteX31" fmla="*/ 3696 w 421521"/>
              <a:gd name="connsiteY31" fmla="*/ 2196118 h 5384806"/>
              <a:gd name="connsiteX32" fmla="*/ 6389 w 421521"/>
              <a:gd name="connsiteY32" fmla="*/ 2192497 h 5384806"/>
              <a:gd name="connsiteX33" fmla="*/ 8342 w 421521"/>
              <a:gd name="connsiteY33" fmla="*/ 2206533 h 5384806"/>
              <a:gd name="connsiteX34" fmla="*/ 8501 w 421521"/>
              <a:gd name="connsiteY34" fmla="*/ 2179671 h 5384806"/>
              <a:gd name="connsiteX35" fmla="*/ 2376 w 421521"/>
              <a:gd name="connsiteY35" fmla="*/ 2157939 h 5384806"/>
              <a:gd name="connsiteX36" fmla="*/ 6072 w 421521"/>
              <a:gd name="connsiteY36" fmla="*/ 2156278 h 5384806"/>
              <a:gd name="connsiteX37" fmla="*/ 8501 w 421521"/>
              <a:gd name="connsiteY37" fmla="*/ 2179671 h 5384806"/>
              <a:gd name="connsiteX38" fmla="*/ 8817 w 421521"/>
              <a:gd name="connsiteY38" fmla="*/ 4467546 h 5384806"/>
              <a:gd name="connsiteX39" fmla="*/ 7127 w 421521"/>
              <a:gd name="connsiteY39" fmla="*/ 4470111 h 5384806"/>
              <a:gd name="connsiteX40" fmla="*/ 1953 w 421521"/>
              <a:gd name="connsiteY40" fmla="*/ 4459245 h 5384806"/>
              <a:gd name="connsiteX41" fmla="*/ 7071 w 421521"/>
              <a:gd name="connsiteY41" fmla="*/ 4427920 h 5384806"/>
              <a:gd name="connsiteX42" fmla="*/ 9134 w 421521"/>
              <a:gd name="connsiteY42" fmla="*/ 677609 h 5384806"/>
              <a:gd name="connsiteX43" fmla="*/ 9134 w 421521"/>
              <a:gd name="connsiteY43" fmla="*/ 710961 h 5384806"/>
              <a:gd name="connsiteX44" fmla="*/ 7603 w 421521"/>
              <a:gd name="connsiteY44" fmla="*/ 711264 h 5384806"/>
              <a:gd name="connsiteX45" fmla="*/ 7603 w 421521"/>
              <a:gd name="connsiteY45" fmla="*/ 677609 h 5384806"/>
              <a:gd name="connsiteX46" fmla="*/ 9134 w 421521"/>
              <a:gd name="connsiteY46" fmla="*/ 677609 h 5384806"/>
              <a:gd name="connsiteX47" fmla="*/ 9135 w 421521"/>
              <a:gd name="connsiteY47" fmla="*/ 517639 h 5384806"/>
              <a:gd name="connsiteX48" fmla="*/ 9135 w 421521"/>
              <a:gd name="connsiteY48" fmla="*/ 532883 h 5384806"/>
              <a:gd name="connsiteX49" fmla="*/ 6389 w 421521"/>
              <a:gd name="connsiteY49" fmla="*/ 519753 h 5384806"/>
              <a:gd name="connsiteX50" fmla="*/ 5281 w 421521"/>
              <a:gd name="connsiteY50" fmla="*/ 519903 h 5384806"/>
              <a:gd name="connsiteX51" fmla="*/ 4330 w 421521"/>
              <a:gd name="connsiteY51" fmla="*/ 537862 h 5384806"/>
              <a:gd name="connsiteX52" fmla="*/ 3222 w 421521"/>
              <a:gd name="connsiteY52" fmla="*/ 537712 h 5384806"/>
              <a:gd name="connsiteX53" fmla="*/ 3222 w 421521"/>
              <a:gd name="connsiteY53" fmla="*/ 513867 h 5384806"/>
              <a:gd name="connsiteX54" fmla="*/ 9135 w 421521"/>
              <a:gd name="connsiteY54" fmla="*/ 517639 h 5384806"/>
              <a:gd name="connsiteX55" fmla="*/ 9610 w 421521"/>
              <a:gd name="connsiteY55" fmla="*/ 2881576 h 5384806"/>
              <a:gd name="connsiteX56" fmla="*/ 9610 w 421521"/>
              <a:gd name="connsiteY56" fmla="*/ 2936812 h 5384806"/>
              <a:gd name="connsiteX57" fmla="*/ 8025 w 421521"/>
              <a:gd name="connsiteY57" fmla="*/ 2937414 h 5384806"/>
              <a:gd name="connsiteX58" fmla="*/ 6336 w 421521"/>
              <a:gd name="connsiteY58" fmla="*/ 2928812 h 5384806"/>
              <a:gd name="connsiteX59" fmla="*/ 5333 w 421521"/>
              <a:gd name="connsiteY59" fmla="*/ 2928963 h 5384806"/>
              <a:gd name="connsiteX60" fmla="*/ 4224 w 421521"/>
              <a:gd name="connsiteY60" fmla="*/ 2948883 h 5384806"/>
              <a:gd name="connsiteX61" fmla="*/ 3116 w 421521"/>
              <a:gd name="connsiteY61" fmla="*/ 2949186 h 5384806"/>
              <a:gd name="connsiteX62" fmla="*/ 2799 w 421521"/>
              <a:gd name="connsiteY62" fmla="*/ 2938471 h 5384806"/>
              <a:gd name="connsiteX63" fmla="*/ 2852 w 421521"/>
              <a:gd name="connsiteY63" fmla="*/ 2920361 h 5384806"/>
              <a:gd name="connsiteX64" fmla="*/ 3116 w 421521"/>
              <a:gd name="connsiteY64" fmla="*/ 2914324 h 5384806"/>
              <a:gd name="connsiteX65" fmla="*/ 7445 w 421521"/>
              <a:gd name="connsiteY65" fmla="*/ 2883688 h 5384806"/>
              <a:gd name="connsiteX66" fmla="*/ 8025 w 421521"/>
              <a:gd name="connsiteY66" fmla="*/ 2881727 h 5384806"/>
              <a:gd name="connsiteX67" fmla="*/ 9610 w 421521"/>
              <a:gd name="connsiteY67" fmla="*/ 2881576 h 5384806"/>
              <a:gd name="connsiteX68" fmla="*/ 9657 w 421521"/>
              <a:gd name="connsiteY68" fmla="*/ 4061680 h 5384806"/>
              <a:gd name="connsiteX69" fmla="*/ 5228 w 421521"/>
              <a:gd name="connsiteY69" fmla="*/ 4055999 h 5384806"/>
              <a:gd name="connsiteX70" fmla="*/ 3221 w 421521"/>
              <a:gd name="connsiteY70" fmla="*/ 4042265 h 5384806"/>
              <a:gd name="connsiteX71" fmla="*/ 5228 w 421521"/>
              <a:gd name="connsiteY71" fmla="*/ 4040455 h 5384806"/>
              <a:gd name="connsiteX72" fmla="*/ 7604 w 421521"/>
              <a:gd name="connsiteY72" fmla="*/ 4053282 h 5384806"/>
              <a:gd name="connsiteX73" fmla="*/ 9715 w 421521"/>
              <a:gd name="connsiteY73" fmla="*/ 2656260 h 5384806"/>
              <a:gd name="connsiteX74" fmla="*/ 8817 w 421521"/>
              <a:gd name="connsiteY74" fmla="*/ 2672106 h 5384806"/>
              <a:gd name="connsiteX75" fmla="*/ 7761 w 421521"/>
              <a:gd name="connsiteY75" fmla="*/ 2671200 h 5384806"/>
              <a:gd name="connsiteX76" fmla="*/ 9134 w 421521"/>
              <a:gd name="connsiteY76" fmla="*/ 2686291 h 5384806"/>
              <a:gd name="connsiteX77" fmla="*/ 8342 w 421521"/>
              <a:gd name="connsiteY77" fmla="*/ 2655203 h 5384806"/>
              <a:gd name="connsiteX78" fmla="*/ 9715 w 421521"/>
              <a:gd name="connsiteY78" fmla="*/ 2656260 h 5384806"/>
              <a:gd name="connsiteX79" fmla="*/ 9873 w 421521"/>
              <a:gd name="connsiteY79" fmla="*/ 646823 h 5384806"/>
              <a:gd name="connsiteX80" fmla="*/ 8025 w 421521"/>
              <a:gd name="connsiteY80" fmla="*/ 648483 h 5384806"/>
              <a:gd name="connsiteX81" fmla="*/ 5754 w 421521"/>
              <a:gd name="connsiteY81" fmla="*/ 637315 h 5384806"/>
              <a:gd name="connsiteX82" fmla="*/ 3854 w 421521"/>
              <a:gd name="connsiteY82" fmla="*/ 663121 h 5384806"/>
              <a:gd name="connsiteX83" fmla="*/ 3537 w 421521"/>
              <a:gd name="connsiteY83" fmla="*/ 644390 h 5384806"/>
              <a:gd name="connsiteX84" fmla="*/ 7395 w 421521"/>
              <a:gd name="connsiteY84" fmla="*/ 630883 h 5384806"/>
              <a:gd name="connsiteX85" fmla="*/ 10243 w 421521"/>
              <a:gd name="connsiteY85" fmla="*/ 4062432 h 5384806"/>
              <a:gd name="connsiteX86" fmla="*/ 10135 w 421521"/>
              <a:gd name="connsiteY86" fmla="*/ 4063635 h 5384806"/>
              <a:gd name="connsiteX87" fmla="*/ 9657 w 421521"/>
              <a:gd name="connsiteY87" fmla="*/ 4061680 h 5384806"/>
              <a:gd name="connsiteX88" fmla="*/ 10295 w 421521"/>
              <a:gd name="connsiteY88" fmla="*/ 602603 h 5384806"/>
              <a:gd name="connsiteX89" fmla="*/ 10236 w 421521"/>
              <a:gd name="connsiteY89" fmla="*/ 617488 h 5384806"/>
              <a:gd name="connsiteX90" fmla="*/ 7391 w 421521"/>
              <a:gd name="connsiteY90" fmla="*/ 630204 h 5384806"/>
              <a:gd name="connsiteX91" fmla="*/ 7391 w 421521"/>
              <a:gd name="connsiteY91" fmla="*/ 600038 h 5384806"/>
              <a:gd name="connsiteX92" fmla="*/ 10295 w 421521"/>
              <a:gd name="connsiteY92" fmla="*/ 602603 h 5384806"/>
              <a:gd name="connsiteX93" fmla="*/ 10666 w 421521"/>
              <a:gd name="connsiteY93" fmla="*/ 2447997 h 5384806"/>
              <a:gd name="connsiteX94" fmla="*/ 1479 w 421521"/>
              <a:gd name="connsiteY94" fmla="*/ 2435622 h 5384806"/>
              <a:gd name="connsiteX95" fmla="*/ 2588 w 421521"/>
              <a:gd name="connsiteY95" fmla="*/ 2430491 h 5384806"/>
              <a:gd name="connsiteX96" fmla="*/ 10454 w 421521"/>
              <a:gd name="connsiteY96" fmla="*/ 2440452 h 5384806"/>
              <a:gd name="connsiteX97" fmla="*/ 10666 w 421521"/>
              <a:gd name="connsiteY97" fmla="*/ 2447997 h 5384806"/>
              <a:gd name="connsiteX98" fmla="*/ 10982 w 421521"/>
              <a:gd name="connsiteY98" fmla="*/ 985627 h 5384806"/>
              <a:gd name="connsiteX99" fmla="*/ 1109 w 421521"/>
              <a:gd name="connsiteY99" fmla="*/ 974460 h 5384806"/>
              <a:gd name="connsiteX100" fmla="*/ 3063 w 421521"/>
              <a:gd name="connsiteY100" fmla="*/ 968423 h 5384806"/>
              <a:gd name="connsiteX101" fmla="*/ 317 w 421521"/>
              <a:gd name="connsiteY101" fmla="*/ 971139 h 5384806"/>
              <a:gd name="connsiteX102" fmla="*/ 0 w 421521"/>
              <a:gd name="connsiteY102" fmla="*/ 967970 h 5384806"/>
              <a:gd name="connsiteX103" fmla="*/ 4963 w 421521"/>
              <a:gd name="connsiteY103" fmla="*/ 964499 h 5384806"/>
              <a:gd name="connsiteX104" fmla="*/ 10982 w 421521"/>
              <a:gd name="connsiteY104" fmla="*/ 985627 h 5384806"/>
              <a:gd name="connsiteX105" fmla="*/ 11827 w 421521"/>
              <a:gd name="connsiteY105" fmla="*/ 3273352 h 5384806"/>
              <a:gd name="connsiteX106" fmla="*/ 10507 w 421521"/>
              <a:gd name="connsiteY106" fmla="*/ 3275313 h 5384806"/>
              <a:gd name="connsiteX107" fmla="*/ 2957 w 421521"/>
              <a:gd name="connsiteY107" fmla="*/ 3257355 h 5384806"/>
              <a:gd name="connsiteX108" fmla="*/ 318 w 421521"/>
              <a:gd name="connsiteY108" fmla="*/ 3259770 h 5384806"/>
              <a:gd name="connsiteX109" fmla="*/ 1 w 421521"/>
              <a:gd name="connsiteY109" fmla="*/ 3256752 h 5384806"/>
              <a:gd name="connsiteX110" fmla="*/ 5439 w 421521"/>
              <a:gd name="connsiteY110" fmla="*/ 3254034 h 5384806"/>
              <a:gd name="connsiteX111" fmla="*/ 11827 w 421521"/>
              <a:gd name="connsiteY111" fmla="*/ 3273352 h 5384806"/>
              <a:gd name="connsiteX112" fmla="*/ 11879 w 421521"/>
              <a:gd name="connsiteY112" fmla="*/ 1802682 h 5384806"/>
              <a:gd name="connsiteX113" fmla="*/ 11810 w 421521"/>
              <a:gd name="connsiteY113" fmla="*/ 1802523 h 5384806"/>
              <a:gd name="connsiteX114" fmla="*/ 11662 w 421521"/>
              <a:gd name="connsiteY114" fmla="*/ 1802439 h 5384806"/>
              <a:gd name="connsiteX115" fmla="*/ 11668 w 421521"/>
              <a:gd name="connsiteY115" fmla="*/ 1802230 h 5384806"/>
              <a:gd name="connsiteX116" fmla="*/ 11750 w 421521"/>
              <a:gd name="connsiteY116" fmla="*/ 1802387 h 5384806"/>
              <a:gd name="connsiteX117" fmla="*/ 11616 w 421521"/>
              <a:gd name="connsiteY117" fmla="*/ 1802080 h 5384806"/>
              <a:gd name="connsiteX118" fmla="*/ 11849 w 421521"/>
              <a:gd name="connsiteY118" fmla="*/ 1802524 h 5384806"/>
              <a:gd name="connsiteX119" fmla="*/ 12037 w 421521"/>
              <a:gd name="connsiteY119" fmla="*/ 2233545 h 5384806"/>
              <a:gd name="connsiteX120" fmla="*/ 11879 w 421521"/>
              <a:gd name="connsiteY120" fmla="*/ 2233394 h 5384806"/>
              <a:gd name="connsiteX121" fmla="*/ 12024 w 421521"/>
              <a:gd name="connsiteY121" fmla="*/ 2233447 h 5384806"/>
              <a:gd name="connsiteX122" fmla="*/ 12302 w 421521"/>
              <a:gd name="connsiteY122" fmla="*/ 4544662 h 5384806"/>
              <a:gd name="connsiteX123" fmla="*/ 12300 w 421521"/>
              <a:gd name="connsiteY123" fmla="*/ 4544697 h 5384806"/>
              <a:gd name="connsiteX124" fmla="*/ 12249 w 421521"/>
              <a:gd name="connsiteY124" fmla="*/ 4544511 h 5384806"/>
              <a:gd name="connsiteX125" fmla="*/ 12302 w 421521"/>
              <a:gd name="connsiteY125" fmla="*/ 4544662 h 5384806"/>
              <a:gd name="connsiteX126" fmla="*/ 12460 w 421521"/>
              <a:gd name="connsiteY126" fmla="*/ 2736547 h 5384806"/>
              <a:gd name="connsiteX127" fmla="*/ 10460 w 421521"/>
              <a:gd name="connsiteY127" fmla="*/ 2744695 h 5384806"/>
              <a:gd name="connsiteX128" fmla="*/ 9926 w 421521"/>
              <a:gd name="connsiteY128" fmla="*/ 2743187 h 5384806"/>
              <a:gd name="connsiteX129" fmla="*/ 12460 w 421521"/>
              <a:gd name="connsiteY129" fmla="*/ 2736547 h 5384806"/>
              <a:gd name="connsiteX130" fmla="*/ 12618 w 421521"/>
              <a:gd name="connsiteY130" fmla="*/ 4544813 h 5384806"/>
              <a:gd name="connsiteX131" fmla="*/ 12565 w 421521"/>
              <a:gd name="connsiteY131" fmla="*/ 4544662 h 5384806"/>
              <a:gd name="connsiteX132" fmla="*/ 12609 w 421521"/>
              <a:gd name="connsiteY132" fmla="*/ 4544731 h 5384806"/>
              <a:gd name="connsiteX133" fmla="*/ 12777 w 421521"/>
              <a:gd name="connsiteY133" fmla="*/ 3394839 h 5384806"/>
              <a:gd name="connsiteX134" fmla="*/ 11246 w 421521"/>
              <a:gd name="connsiteY134" fmla="*/ 3397404 h 5384806"/>
              <a:gd name="connsiteX135" fmla="*/ 3379 w 421521"/>
              <a:gd name="connsiteY135" fmla="*/ 3376578 h 5384806"/>
              <a:gd name="connsiteX136" fmla="*/ 4541 w 421521"/>
              <a:gd name="connsiteY136" fmla="*/ 3373258 h 5384806"/>
              <a:gd name="connsiteX137" fmla="*/ 7022 w 421521"/>
              <a:gd name="connsiteY137" fmla="*/ 3372654 h 5384806"/>
              <a:gd name="connsiteX138" fmla="*/ 12777 w 421521"/>
              <a:gd name="connsiteY138" fmla="*/ 3394839 h 5384806"/>
              <a:gd name="connsiteX139" fmla="*/ 13833 w 421521"/>
              <a:gd name="connsiteY139" fmla="*/ 4620272 h 5384806"/>
              <a:gd name="connsiteX140" fmla="*/ 13833 w 421521"/>
              <a:gd name="connsiteY140" fmla="*/ 4620271 h 5384806"/>
              <a:gd name="connsiteX141" fmla="*/ 13832 w 421521"/>
              <a:gd name="connsiteY141" fmla="*/ 4620271 h 5384806"/>
              <a:gd name="connsiteX142" fmla="*/ 13885 w 421521"/>
              <a:gd name="connsiteY142" fmla="*/ 2717230 h 5384806"/>
              <a:gd name="connsiteX143" fmla="*/ 13410 w 421521"/>
              <a:gd name="connsiteY143" fmla="*/ 2729000 h 5384806"/>
              <a:gd name="connsiteX144" fmla="*/ 6494 w 421521"/>
              <a:gd name="connsiteY144" fmla="*/ 2716626 h 5384806"/>
              <a:gd name="connsiteX145" fmla="*/ 6969 w 421521"/>
              <a:gd name="connsiteY145" fmla="*/ 2704553 h 5384806"/>
              <a:gd name="connsiteX146" fmla="*/ 13885 w 421521"/>
              <a:gd name="connsiteY146" fmla="*/ 2717230 h 5384806"/>
              <a:gd name="connsiteX147" fmla="*/ 14255 w 421521"/>
              <a:gd name="connsiteY147" fmla="*/ 1858674 h 5384806"/>
              <a:gd name="connsiteX148" fmla="*/ 13886 w 421521"/>
              <a:gd name="connsiteY148" fmla="*/ 1865465 h 5384806"/>
              <a:gd name="connsiteX149" fmla="*/ 10665 w 421521"/>
              <a:gd name="connsiteY149" fmla="*/ 1878896 h 5384806"/>
              <a:gd name="connsiteX150" fmla="*/ 9187 w 421521"/>
              <a:gd name="connsiteY150" fmla="*/ 1851580 h 5384806"/>
              <a:gd name="connsiteX151" fmla="*/ 5227 w 421521"/>
              <a:gd name="connsiteY151" fmla="*/ 1845845 h 5384806"/>
              <a:gd name="connsiteX152" fmla="*/ 6335 w 421521"/>
              <a:gd name="connsiteY152" fmla="*/ 1842676 h 5384806"/>
              <a:gd name="connsiteX153" fmla="*/ 14255 w 421521"/>
              <a:gd name="connsiteY153" fmla="*/ 1858674 h 5384806"/>
              <a:gd name="connsiteX154" fmla="*/ 14413 w 421521"/>
              <a:gd name="connsiteY154" fmla="*/ 2833887 h 5384806"/>
              <a:gd name="connsiteX155" fmla="*/ 6599 w 421521"/>
              <a:gd name="connsiteY155" fmla="*/ 2846412 h 5384806"/>
              <a:gd name="connsiteX156" fmla="*/ 6599 w 421521"/>
              <a:gd name="connsiteY156" fmla="*/ 2831019 h 5384806"/>
              <a:gd name="connsiteX157" fmla="*/ 11246 w 421521"/>
              <a:gd name="connsiteY157" fmla="*/ 2831019 h 5384806"/>
              <a:gd name="connsiteX158" fmla="*/ 11932 w 421521"/>
              <a:gd name="connsiteY158" fmla="*/ 2811249 h 5384806"/>
              <a:gd name="connsiteX159" fmla="*/ 13621 w 421521"/>
              <a:gd name="connsiteY159" fmla="*/ 2811099 h 5384806"/>
              <a:gd name="connsiteX160" fmla="*/ 14413 w 421521"/>
              <a:gd name="connsiteY160" fmla="*/ 2833887 h 5384806"/>
              <a:gd name="connsiteX161" fmla="*/ 14414 w 421521"/>
              <a:gd name="connsiteY161" fmla="*/ 548275 h 5384806"/>
              <a:gd name="connsiteX162" fmla="*/ 9293 w 421521"/>
              <a:gd name="connsiteY162" fmla="*/ 547370 h 5384806"/>
              <a:gd name="connsiteX163" fmla="*/ 8343 w 421521"/>
              <a:gd name="connsiteY163" fmla="*/ 556123 h 5384806"/>
              <a:gd name="connsiteX164" fmla="*/ 7076 w 421521"/>
              <a:gd name="connsiteY164" fmla="*/ 555822 h 5384806"/>
              <a:gd name="connsiteX165" fmla="*/ 6548 w 421521"/>
              <a:gd name="connsiteY165" fmla="*/ 542842 h 5384806"/>
              <a:gd name="connsiteX166" fmla="*/ 11352 w 421521"/>
              <a:gd name="connsiteY166" fmla="*/ 541937 h 5384806"/>
              <a:gd name="connsiteX167" fmla="*/ 11933 w 421521"/>
              <a:gd name="connsiteY167" fmla="*/ 524280 h 5384806"/>
              <a:gd name="connsiteX168" fmla="*/ 13464 w 421521"/>
              <a:gd name="connsiteY168" fmla="*/ 523978 h 5384806"/>
              <a:gd name="connsiteX169" fmla="*/ 14414 w 421521"/>
              <a:gd name="connsiteY169" fmla="*/ 548275 h 5384806"/>
              <a:gd name="connsiteX170" fmla="*/ 14466 w 421521"/>
              <a:gd name="connsiteY170" fmla="*/ 4149264 h 5384806"/>
              <a:gd name="connsiteX171" fmla="*/ 11299 w 421521"/>
              <a:gd name="connsiteY171" fmla="*/ 4159677 h 5384806"/>
              <a:gd name="connsiteX172" fmla="*/ 9926 w 421521"/>
              <a:gd name="connsiteY172" fmla="*/ 4158169 h 5384806"/>
              <a:gd name="connsiteX173" fmla="*/ 9926 w 421521"/>
              <a:gd name="connsiteY173" fmla="*/ 4140813 h 5384806"/>
              <a:gd name="connsiteX174" fmla="*/ 1214 w 421521"/>
              <a:gd name="connsiteY174" fmla="*/ 4131457 h 5384806"/>
              <a:gd name="connsiteX175" fmla="*/ 14466 w 421521"/>
              <a:gd name="connsiteY175" fmla="*/ 4149264 h 5384806"/>
              <a:gd name="connsiteX176" fmla="*/ 14519 w 421521"/>
              <a:gd name="connsiteY176" fmla="*/ 848445 h 5384806"/>
              <a:gd name="connsiteX177" fmla="*/ 9240 w 421521"/>
              <a:gd name="connsiteY177" fmla="*/ 850407 h 5384806"/>
              <a:gd name="connsiteX178" fmla="*/ 2799 w 421521"/>
              <a:gd name="connsiteY178" fmla="*/ 825205 h 5384806"/>
              <a:gd name="connsiteX179" fmla="*/ 3327 w 421521"/>
              <a:gd name="connsiteY179" fmla="*/ 824752 h 5384806"/>
              <a:gd name="connsiteX180" fmla="*/ 14519 w 421521"/>
              <a:gd name="connsiteY180" fmla="*/ 848445 h 5384806"/>
              <a:gd name="connsiteX181" fmla="*/ 14783 w 421521"/>
              <a:gd name="connsiteY181" fmla="*/ 1618114 h 5384806"/>
              <a:gd name="connsiteX182" fmla="*/ 14783 w 421521"/>
              <a:gd name="connsiteY182" fmla="*/ 1647543 h 5384806"/>
              <a:gd name="connsiteX183" fmla="*/ 13463 w 421521"/>
              <a:gd name="connsiteY183" fmla="*/ 1647392 h 5384806"/>
              <a:gd name="connsiteX184" fmla="*/ 13463 w 421521"/>
              <a:gd name="connsiteY184" fmla="*/ 1617963 h 5384806"/>
              <a:gd name="connsiteX185" fmla="*/ 14783 w 421521"/>
              <a:gd name="connsiteY185" fmla="*/ 1618114 h 5384806"/>
              <a:gd name="connsiteX186" fmla="*/ 15047 w 421521"/>
              <a:gd name="connsiteY186" fmla="*/ 1813399 h 5384806"/>
              <a:gd name="connsiteX187" fmla="*/ 13833 w 421521"/>
              <a:gd name="connsiteY187" fmla="*/ 1817171 h 5384806"/>
              <a:gd name="connsiteX188" fmla="*/ 9081 w 421521"/>
              <a:gd name="connsiteY188" fmla="*/ 1810228 h 5384806"/>
              <a:gd name="connsiteX189" fmla="*/ 4488 w 421521"/>
              <a:gd name="connsiteY189" fmla="*/ 1808568 h 5384806"/>
              <a:gd name="connsiteX190" fmla="*/ 3855 w 421521"/>
              <a:gd name="connsiteY190" fmla="*/ 1798005 h 5384806"/>
              <a:gd name="connsiteX191" fmla="*/ 11662 w 421521"/>
              <a:gd name="connsiteY191" fmla="*/ 1802439 h 5384806"/>
              <a:gd name="connsiteX192" fmla="*/ 11437 w 421521"/>
              <a:gd name="connsiteY192" fmla="*/ 1810191 h 5384806"/>
              <a:gd name="connsiteX193" fmla="*/ 15047 w 421521"/>
              <a:gd name="connsiteY193" fmla="*/ 1813399 h 5384806"/>
              <a:gd name="connsiteX194" fmla="*/ 15628 w 421521"/>
              <a:gd name="connsiteY194" fmla="*/ 1205209 h 5384806"/>
              <a:gd name="connsiteX195" fmla="*/ 12988 w 421521"/>
              <a:gd name="connsiteY195" fmla="*/ 1205663 h 5384806"/>
              <a:gd name="connsiteX196" fmla="*/ 8236 w 421521"/>
              <a:gd name="connsiteY196" fmla="*/ 1207474 h 5384806"/>
              <a:gd name="connsiteX197" fmla="*/ 11563 w 421521"/>
              <a:gd name="connsiteY197" fmla="*/ 1212152 h 5384806"/>
              <a:gd name="connsiteX198" fmla="*/ 14625 w 421521"/>
              <a:gd name="connsiteY198" fmla="*/ 1224527 h 5384806"/>
              <a:gd name="connsiteX199" fmla="*/ 4910 w 421521"/>
              <a:gd name="connsiteY199" fmla="*/ 1201286 h 5384806"/>
              <a:gd name="connsiteX200" fmla="*/ 9292 w 421521"/>
              <a:gd name="connsiteY200" fmla="*/ 1198872 h 5384806"/>
              <a:gd name="connsiteX201" fmla="*/ 4171 w 421521"/>
              <a:gd name="connsiteY201" fmla="*/ 1191778 h 5384806"/>
              <a:gd name="connsiteX202" fmla="*/ 5861 w 421521"/>
              <a:gd name="connsiteY202" fmla="*/ 1183780 h 5384806"/>
              <a:gd name="connsiteX203" fmla="*/ 15628 w 421521"/>
              <a:gd name="connsiteY203" fmla="*/ 1205209 h 5384806"/>
              <a:gd name="connsiteX204" fmla="*/ 15628 w 421521"/>
              <a:gd name="connsiteY204" fmla="*/ 811472 h 5384806"/>
              <a:gd name="connsiteX205" fmla="*/ 13305 w 421521"/>
              <a:gd name="connsiteY205" fmla="*/ 815697 h 5384806"/>
              <a:gd name="connsiteX206" fmla="*/ 12302 w 421521"/>
              <a:gd name="connsiteY206" fmla="*/ 806943 h 5384806"/>
              <a:gd name="connsiteX207" fmla="*/ 7972 w 421521"/>
              <a:gd name="connsiteY207" fmla="*/ 808453 h 5384806"/>
              <a:gd name="connsiteX208" fmla="*/ 7286 w 421521"/>
              <a:gd name="connsiteY208" fmla="*/ 797738 h 5384806"/>
              <a:gd name="connsiteX209" fmla="*/ 8342 w 421521"/>
              <a:gd name="connsiteY209" fmla="*/ 795927 h 5384806"/>
              <a:gd name="connsiteX210" fmla="*/ 15628 w 421521"/>
              <a:gd name="connsiteY210" fmla="*/ 811472 h 5384806"/>
              <a:gd name="connsiteX211" fmla="*/ 15786 w 421521"/>
              <a:gd name="connsiteY211" fmla="*/ 1955409 h 5384806"/>
              <a:gd name="connsiteX212" fmla="*/ 15786 w 421521"/>
              <a:gd name="connsiteY212" fmla="*/ 1968086 h 5384806"/>
              <a:gd name="connsiteX213" fmla="*/ 12407 w 421521"/>
              <a:gd name="connsiteY213" fmla="*/ 1963558 h 5384806"/>
              <a:gd name="connsiteX214" fmla="*/ 11298 w 421521"/>
              <a:gd name="connsiteY214" fmla="*/ 1988007 h 5384806"/>
              <a:gd name="connsiteX215" fmla="*/ 10242 w 421521"/>
              <a:gd name="connsiteY215" fmla="*/ 1988761 h 5384806"/>
              <a:gd name="connsiteX216" fmla="*/ 8553 w 421521"/>
              <a:gd name="connsiteY216" fmla="*/ 1976084 h 5384806"/>
              <a:gd name="connsiteX217" fmla="*/ 7813 w 421521"/>
              <a:gd name="connsiteY217" fmla="*/ 1966125 h 5384806"/>
              <a:gd name="connsiteX218" fmla="*/ 9186 w 421521"/>
              <a:gd name="connsiteY218" fmla="*/ 1959332 h 5384806"/>
              <a:gd name="connsiteX219" fmla="*/ 15786 w 421521"/>
              <a:gd name="connsiteY219" fmla="*/ 1955409 h 5384806"/>
              <a:gd name="connsiteX220" fmla="*/ 15891 w 421521"/>
              <a:gd name="connsiteY220" fmla="*/ 4106707 h 5384806"/>
              <a:gd name="connsiteX221" fmla="*/ 9714 w 421521"/>
              <a:gd name="connsiteY221" fmla="*/ 4102934 h 5384806"/>
              <a:gd name="connsiteX222" fmla="*/ 4752 w 421521"/>
              <a:gd name="connsiteY222" fmla="*/ 4083767 h 5384806"/>
              <a:gd name="connsiteX223" fmla="*/ 15891 w 421521"/>
              <a:gd name="connsiteY223" fmla="*/ 4106707 h 5384806"/>
              <a:gd name="connsiteX224" fmla="*/ 15893 w 421521"/>
              <a:gd name="connsiteY224" fmla="*/ 3137075 h 5384806"/>
              <a:gd name="connsiteX225" fmla="*/ 9293 w 421521"/>
              <a:gd name="connsiteY225" fmla="*/ 3139036 h 5384806"/>
              <a:gd name="connsiteX226" fmla="*/ 4594 w 421521"/>
              <a:gd name="connsiteY226" fmla="*/ 3120776 h 5384806"/>
              <a:gd name="connsiteX227" fmla="*/ 15893 w 421521"/>
              <a:gd name="connsiteY227" fmla="*/ 3137075 h 5384806"/>
              <a:gd name="connsiteX228" fmla="*/ 15945 w 421521"/>
              <a:gd name="connsiteY228" fmla="*/ 4254755 h 5384806"/>
              <a:gd name="connsiteX229" fmla="*/ 7445 w 421521"/>
              <a:gd name="connsiteY229" fmla="*/ 4254755 h 5384806"/>
              <a:gd name="connsiteX230" fmla="*/ 10085 w 421521"/>
              <a:gd name="connsiteY230" fmla="*/ 4232419 h 5384806"/>
              <a:gd name="connsiteX231" fmla="*/ 11563 w 421521"/>
              <a:gd name="connsiteY231" fmla="*/ 4233173 h 5384806"/>
              <a:gd name="connsiteX232" fmla="*/ 10982 w 421521"/>
              <a:gd name="connsiteY232" fmla="*/ 4240417 h 5384806"/>
              <a:gd name="connsiteX233" fmla="*/ 10454 w 421521"/>
              <a:gd name="connsiteY233" fmla="*/ 4248718 h 5384806"/>
              <a:gd name="connsiteX234" fmla="*/ 13780 w 421521"/>
              <a:gd name="connsiteY234" fmla="*/ 4243586 h 5384806"/>
              <a:gd name="connsiteX235" fmla="*/ 15628 w 421521"/>
              <a:gd name="connsiteY235" fmla="*/ 4241624 h 5384806"/>
              <a:gd name="connsiteX236" fmla="*/ 15945 w 421521"/>
              <a:gd name="connsiteY236" fmla="*/ 4254755 h 5384806"/>
              <a:gd name="connsiteX237" fmla="*/ 15945 w 421521"/>
              <a:gd name="connsiteY237" fmla="*/ 1754240 h 5384806"/>
              <a:gd name="connsiteX238" fmla="*/ 14520 w 421521"/>
              <a:gd name="connsiteY238" fmla="*/ 1767972 h 5384806"/>
              <a:gd name="connsiteX239" fmla="*/ 12988 w 421521"/>
              <a:gd name="connsiteY239" fmla="*/ 1771143 h 5384806"/>
              <a:gd name="connsiteX240" fmla="*/ 11650 w 421521"/>
              <a:gd name="connsiteY240" fmla="*/ 1763489 h 5384806"/>
              <a:gd name="connsiteX241" fmla="*/ 11620 w 421521"/>
              <a:gd name="connsiteY241" fmla="*/ 1763508 h 5384806"/>
              <a:gd name="connsiteX242" fmla="*/ 11563 w 421521"/>
              <a:gd name="connsiteY242" fmla="*/ 1762992 h 5384806"/>
              <a:gd name="connsiteX243" fmla="*/ 11563 w 421521"/>
              <a:gd name="connsiteY243" fmla="*/ 1762993 h 5384806"/>
              <a:gd name="connsiteX244" fmla="*/ 11563 w 421521"/>
              <a:gd name="connsiteY244" fmla="*/ 1762992 h 5384806"/>
              <a:gd name="connsiteX245" fmla="*/ 11721 w 421521"/>
              <a:gd name="connsiteY245" fmla="*/ 1763295 h 5384806"/>
              <a:gd name="connsiteX246" fmla="*/ 9134 w 421521"/>
              <a:gd name="connsiteY246" fmla="*/ 1751372 h 5384806"/>
              <a:gd name="connsiteX247" fmla="*/ 15945 w 421521"/>
              <a:gd name="connsiteY247" fmla="*/ 1754240 h 5384806"/>
              <a:gd name="connsiteX248" fmla="*/ 15998 w 421521"/>
              <a:gd name="connsiteY248" fmla="*/ 4042717 h 5384806"/>
              <a:gd name="connsiteX249" fmla="*/ 14361 w 421521"/>
              <a:gd name="connsiteY249" fmla="*/ 4057508 h 5384806"/>
              <a:gd name="connsiteX250" fmla="*/ 13305 w 421521"/>
              <a:gd name="connsiteY250" fmla="*/ 4026871 h 5384806"/>
              <a:gd name="connsiteX251" fmla="*/ 14677 w 421521"/>
              <a:gd name="connsiteY251" fmla="*/ 4028985 h 5384806"/>
              <a:gd name="connsiteX252" fmla="*/ 11352 w 421521"/>
              <a:gd name="connsiteY252" fmla="*/ 4040302 h 5384806"/>
              <a:gd name="connsiteX253" fmla="*/ 15998 w 421521"/>
              <a:gd name="connsiteY253" fmla="*/ 4042717 h 5384806"/>
              <a:gd name="connsiteX254" fmla="*/ 16050 w 421521"/>
              <a:gd name="connsiteY254" fmla="*/ 1196606 h 5384806"/>
              <a:gd name="connsiteX255" fmla="*/ 5438 w 421521"/>
              <a:gd name="connsiteY255" fmla="*/ 1175177 h 5384806"/>
              <a:gd name="connsiteX256" fmla="*/ 7920 w 421521"/>
              <a:gd name="connsiteY256" fmla="*/ 1171102 h 5384806"/>
              <a:gd name="connsiteX257" fmla="*/ 16050 w 421521"/>
              <a:gd name="connsiteY257" fmla="*/ 1196606 h 5384806"/>
              <a:gd name="connsiteX258" fmla="*/ 16313 w 421521"/>
              <a:gd name="connsiteY258" fmla="*/ 3494745 h 5384806"/>
              <a:gd name="connsiteX259" fmla="*/ 7444 w 421521"/>
              <a:gd name="connsiteY259" fmla="*/ 3493538 h 5384806"/>
              <a:gd name="connsiteX260" fmla="*/ 16050 w 421521"/>
              <a:gd name="connsiteY260" fmla="*/ 3514968 h 5384806"/>
              <a:gd name="connsiteX261" fmla="*/ 12090 w 421521"/>
              <a:gd name="connsiteY261" fmla="*/ 3513005 h 5384806"/>
              <a:gd name="connsiteX262" fmla="*/ 633 w 421521"/>
              <a:gd name="connsiteY262" fmla="*/ 3489162 h 5384806"/>
              <a:gd name="connsiteX263" fmla="*/ 9081 w 421521"/>
              <a:gd name="connsiteY263" fmla="*/ 3489162 h 5384806"/>
              <a:gd name="connsiteX264" fmla="*/ 9345 w 421521"/>
              <a:gd name="connsiteY264" fmla="*/ 3486444 h 5384806"/>
              <a:gd name="connsiteX265" fmla="*/ 4012 w 421521"/>
              <a:gd name="connsiteY265" fmla="*/ 3480560 h 5384806"/>
              <a:gd name="connsiteX266" fmla="*/ 5808 w 421521"/>
              <a:gd name="connsiteY266" fmla="*/ 3472410 h 5384806"/>
              <a:gd name="connsiteX267" fmla="*/ 16313 w 421521"/>
              <a:gd name="connsiteY267" fmla="*/ 3494745 h 5384806"/>
              <a:gd name="connsiteX268" fmla="*/ 16578 w 421521"/>
              <a:gd name="connsiteY268" fmla="*/ 1668218 h 5384806"/>
              <a:gd name="connsiteX269" fmla="*/ 15364 w 421521"/>
              <a:gd name="connsiteY269" fmla="*/ 1682102 h 5384806"/>
              <a:gd name="connsiteX270" fmla="*/ 12460 w 421521"/>
              <a:gd name="connsiteY270" fmla="*/ 1692667 h 5384806"/>
              <a:gd name="connsiteX271" fmla="*/ 7550 w 421521"/>
              <a:gd name="connsiteY271" fmla="*/ 1687535 h 5384806"/>
              <a:gd name="connsiteX272" fmla="*/ 16578 w 421521"/>
              <a:gd name="connsiteY272" fmla="*/ 1668218 h 5384806"/>
              <a:gd name="connsiteX273" fmla="*/ 16829 w 421521"/>
              <a:gd name="connsiteY273" fmla="*/ 3297627 h 5384806"/>
              <a:gd name="connsiteX274" fmla="*/ 16736 w 421521"/>
              <a:gd name="connsiteY274" fmla="*/ 3297649 h 5384806"/>
              <a:gd name="connsiteX275" fmla="*/ 16770 w 421521"/>
              <a:gd name="connsiteY275" fmla="*/ 3297529 h 5384806"/>
              <a:gd name="connsiteX276" fmla="*/ 17206 w 421521"/>
              <a:gd name="connsiteY276" fmla="*/ 2706063 h 5384806"/>
              <a:gd name="connsiteX277" fmla="*/ 16420 w 421521"/>
              <a:gd name="connsiteY277" fmla="*/ 2721909 h 5384806"/>
              <a:gd name="connsiteX278" fmla="*/ 11299 w 421521"/>
              <a:gd name="connsiteY278" fmla="*/ 2695801 h 5384806"/>
              <a:gd name="connsiteX279" fmla="*/ 13041 w 421521"/>
              <a:gd name="connsiteY279" fmla="*/ 2694291 h 5384806"/>
              <a:gd name="connsiteX280" fmla="*/ 17206 w 421521"/>
              <a:gd name="connsiteY280" fmla="*/ 2706063 h 5384806"/>
              <a:gd name="connsiteX281" fmla="*/ 17211 w 421521"/>
              <a:gd name="connsiteY281" fmla="*/ 3481465 h 5384806"/>
              <a:gd name="connsiteX282" fmla="*/ 15733 w 421521"/>
              <a:gd name="connsiteY282" fmla="*/ 3484633 h 5384806"/>
              <a:gd name="connsiteX283" fmla="*/ 10665 w 421521"/>
              <a:gd name="connsiteY283" fmla="*/ 3475276 h 5384806"/>
              <a:gd name="connsiteX284" fmla="*/ 5385 w 421521"/>
              <a:gd name="connsiteY284" fmla="*/ 3463808 h 5384806"/>
              <a:gd name="connsiteX285" fmla="*/ 9398 w 421521"/>
              <a:gd name="connsiteY285" fmla="*/ 3457770 h 5384806"/>
              <a:gd name="connsiteX286" fmla="*/ 10084 w 421521"/>
              <a:gd name="connsiteY286" fmla="*/ 3442981 h 5384806"/>
              <a:gd name="connsiteX287" fmla="*/ 11562 w 421521"/>
              <a:gd name="connsiteY287" fmla="*/ 3443131 h 5384806"/>
              <a:gd name="connsiteX288" fmla="*/ 11616 w 421521"/>
              <a:gd name="connsiteY288" fmla="*/ 3460184 h 5384806"/>
              <a:gd name="connsiteX289" fmla="*/ 13252 w 421521"/>
              <a:gd name="connsiteY289" fmla="*/ 3470900 h 5384806"/>
              <a:gd name="connsiteX290" fmla="*/ 17211 w 421521"/>
              <a:gd name="connsiteY290" fmla="*/ 3481465 h 5384806"/>
              <a:gd name="connsiteX291" fmla="*/ 17264 w 421521"/>
              <a:gd name="connsiteY291" fmla="*/ 3444641 h 5384806"/>
              <a:gd name="connsiteX292" fmla="*/ 15469 w 421521"/>
              <a:gd name="connsiteY292" fmla="*/ 3447357 h 5384806"/>
              <a:gd name="connsiteX293" fmla="*/ 8869 w 421521"/>
              <a:gd name="connsiteY293" fmla="*/ 3424871 h 5384806"/>
              <a:gd name="connsiteX294" fmla="*/ 10929 w 421521"/>
              <a:gd name="connsiteY294" fmla="*/ 3421702 h 5384806"/>
              <a:gd name="connsiteX295" fmla="*/ 17264 w 421521"/>
              <a:gd name="connsiteY295" fmla="*/ 3444641 h 5384806"/>
              <a:gd name="connsiteX296" fmla="*/ 17793 w 421521"/>
              <a:gd name="connsiteY296" fmla="*/ 2556051 h 5384806"/>
              <a:gd name="connsiteX297" fmla="*/ 9451 w 421521"/>
              <a:gd name="connsiteY297" fmla="*/ 2553788 h 5384806"/>
              <a:gd name="connsiteX298" fmla="*/ 15417 w 421521"/>
              <a:gd name="connsiteY298" fmla="*/ 2531604 h 5384806"/>
              <a:gd name="connsiteX299" fmla="*/ 17582 w 421521"/>
              <a:gd name="connsiteY299" fmla="*/ 2534169 h 5384806"/>
              <a:gd name="connsiteX300" fmla="*/ 14625 w 421521"/>
              <a:gd name="connsiteY300" fmla="*/ 2543073 h 5384806"/>
              <a:gd name="connsiteX301" fmla="*/ 13358 w 421521"/>
              <a:gd name="connsiteY301" fmla="*/ 2547752 h 5384806"/>
              <a:gd name="connsiteX302" fmla="*/ 15259 w 421521"/>
              <a:gd name="connsiteY302" fmla="*/ 2549713 h 5384806"/>
              <a:gd name="connsiteX303" fmla="*/ 17793 w 421521"/>
              <a:gd name="connsiteY303" fmla="*/ 2556051 h 5384806"/>
              <a:gd name="connsiteX304" fmla="*/ 18215 w 421521"/>
              <a:gd name="connsiteY304" fmla="*/ 4295954 h 5384806"/>
              <a:gd name="connsiteX305" fmla="*/ 9872 w 421521"/>
              <a:gd name="connsiteY305" fmla="*/ 4292785 h 5384806"/>
              <a:gd name="connsiteX306" fmla="*/ 15205 w 421521"/>
              <a:gd name="connsiteY306" fmla="*/ 4282824 h 5384806"/>
              <a:gd name="connsiteX307" fmla="*/ 18215 w 421521"/>
              <a:gd name="connsiteY307" fmla="*/ 4295954 h 5384806"/>
              <a:gd name="connsiteX308" fmla="*/ 18373 w 421521"/>
              <a:gd name="connsiteY308" fmla="*/ 2484669 h 5384806"/>
              <a:gd name="connsiteX309" fmla="*/ 18373 w 421521"/>
              <a:gd name="connsiteY309" fmla="*/ 2484668 h 5384806"/>
              <a:gd name="connsiteX310" fmla="*/ 12512 w 421521"/>
              <a:gd name="connsiteY310" fmla="*/ 2502174 h 5384806"/>
              <a:gd name="connsiteX311" fmla="*/ 12513 w 421521"/>
              <a:gd name="connsiteY311" fmla="*/ 2502174 h 5384806"/>
              <a:gd name="connsiteX312" fmla="*/ 18479 w 421521"/>
              <a:gd name="connsiteY312" fmla="*/ 2513189 h 5384806"/>
              <a:gd name="connsiteX313" fmla="*/ 18415 w 421521"/>
              <a:gd name="connsiteY313" fmla="*/ 2512828 h 5384806"/>
              <a:gd name="connsiteX314" fmla="*/ 18478 w 421521"/>
              <a:gd name="connsiteY314" fmla="*/ 2513190 h 5384806"/>
              <a:gd name="connsiteX315" fmla="*/ 18743 w 421521"/>
              <a:gd name="connsiteY315" fmla="*/ 845880 h 5384806"/>
              <a:gd name="connsiteX316" fmla="*/ 17423 w 421521"/>
              <a:gd name="connsiteY316" fmla="*/ 847540 h 5384806"/>
              <a:gd name="connsiteX317" fmla="*/ 11669 w 421521"/>
              <a:gd name="connsiteY317" fmla="*/ 833354 h 5384806"/>
              <a:gd name="connsiteX318" fmla="*/ 13305 w 421521"/>
              <a:gd name="connsiteY318" fmla="*/ 821734 h 5384806"/>
              <a:gd name="connsiteX319" fmla="*/ 18743 w 421521"/>
              <a:gd name="connsiteY319" fmla="*/ 845880 h 5384806"/>
              <a:gd name="connsiteX320" fmla="*/ 18743 w 421521"/>
              <a:gd name="connsiteY320" fmla="*/ 3134813 h 5384806"/>
              <a:gd name="connsiteX321" fmla="*/ 18268 w 421521"/>
              <a:gd name="connsiteY321" fmla="*/ 3134813 h 5384806"/>
              <a:gd name="connsiteX322" fmla="*/ 14414 w 421521"/>
              <a:gd name="connsiteY322" fmla="*/ 3117608 h 5384806"/>
              <a:gd name="connsiteX323" fmla="*/ 11615 w 421521"/>
              <a:gd name="connsiteY323" fmla="*/ 3123494 h 5384806"/>
              <a:gd name="connsiteX324" fmla="*/ 13146 w 421521"/>
              <a:gd name="connsiteY324" fmla="*/ 3110214 h 5384806"/>
              <a:gd name="connsiteX325" fmla="*/ 18743 w 421521"/>
              <a:gd name="connsiteY325" fmla="*/ 3134813 h 5384806"/>
              <a:gd name="connsiteX326" fmla="*/ 19007 w 421521"/>
              <a:gd name="connsiteY326" fmla="*/ 2006568 h 5384806"/>
              <a:gd name="connsiteX327" fmla="*/ 9821 w 421521"/>
              <a:gd name="connsiteY327" fmla="*/ 2003853 h 5384806"/>
              <a:gd name="connsiteX328" fmla="*/ 8870 w 421521"/>
              <a:gd name="connsiteY328" fmla="*/ 2000834 h 5384806"/>
              <a:gd name="connsiteX329" fmla="*/ 13886 w 421521"/>
              <a:gd name="connsiteY329" fmla="*/ 1992684 h 5384806"/>
              <a:gd name="connsiteX330" fmla="*/ 19007 w 421521"/>
              <a:gd name="connsiteY330" fmla="*/ 2006568 h 5384806"/>
              <a:gd name="connsiteX331" fmla="*/ 19113 w 421521"/>
              <a:gd name="connsiteY331" fmla="*/ 736919 h 5384806"/>
              <a:gd name="connsiteX332" fmla="*/ 12777 w 421521"/>
              <a:gd name="connsiteY332" fmla="*/ 723185 h 5384806"/>
              <a:gd name="connsiteX333" fmla="*/ 15311 w 421521"/>
              <a:gd name="connsiteY333" fmla="*/ 731939 h 5384806"/>
              <a:gd name="connsiteX334" fmla="*/ 16051 w 421521"/>
              <a:gd name="connsiteY334" fmla="*/ 729071 h 5384806"/>
              <a:gd name="connsiteX335" fmla="*/ 14784 w 421521"/>
              <a:gd name="connsiteY335" fmla="*/ 718809 h 5384806"/>
              <a:gd name="connsiteX336" fmla="*/ 11880 w 421521"/>
              <a:gd name="connsiteY336" fmla="*/ 688476 h 5384806"/>
              <a:gd name="connsiteX337" fmla="*/ 13569 w 421521"/>
              <a:gd name="connsiteY337" fmla="*/ 686513 h 5384806"/>
              <a:gd name="connsiteX338" fmla="*/ 12777 w 421521"/>
              <a:gd name="connsiteY338" fmla="*/ 661462 h 5384806"/>
              <a:gd name="connsiteX339" fmla="*/ 18163 w 421521"/>
              <a:gd name="connsiteY339" fmla="*/ 679118 h 5384806"/>
              <a:gd name="connsiteX340" fmla="*/ 17634 w 421521"/>
              <a:gd name="connsiteY340" fmla="*/ 688626 h 5384806"/>
              <a:gd name="connsiteX341" fmla="*/ 17370 w 421521"/>
              <a:gd name="connsiteY341" fmla="*/ 715338 h 5384806"/>
              <a:gd name="connsiteX342" fmla="*/ 19113 w 421521"/>
              <a:gd name="connsiteY342" fmla="*/ 736919 h 5384806"/>
              <a:gd name="connsiteX343" fmla="*/ 19323 w 421521"/>
              <a:gd name="connsiteY343" fmla="*/ 4570469 h 5384806"/>
              <a:gd name="connsiteX344" fmla="*/ 17476 w 421521"/>
              <a:gd name="connsiteY344" fmla="*/ 4588276 h 5384806"/>
              <a:gd name="connsiteX345" fmla="*/ 16156 w 421521"/>
              <a:gd name="connsiteY345" fmla="*/ 4589786 h 5384806"/>
              <a:gd name="connsiteX346" fmla="*/ 10876 w 421521"/>
              <a:gd name="connsiteY346" fmla="*/ 4569865 h 5384806"/>
              <a:gd name="connsiteX347" fmla="*/ 12300 w 421521"/>
              <a:gd name="connsiteY347" fmla="*/ 4544697 h 5384806"/>
              <a:gd name="connsiteX348" fmla="*/ 19376 w 421521"/>
              <a:gd name="connsiteY348" fmla="*/ 2938622 h 5384806"/>
              <a:gd name="connsiteX349" fmla="*/ 19359 w 421521"/>
              <a:gd name="connsiteY349" fmla="*/ 2938630 h 5384806"/>
              <a:gd name="connsiteX350" fmla="*/ 19376 w 421521"/>
              <a:gd name="connsiteY350" fmla="*/ 2938623 h 5384806"/>
              <a:gd name="connsiteX351" fmla="*/ 19798 w 421521"/>
              <a:gd name="connsiteY351" fmla="*/ 3286783 h 5384806"/>
              <a:gd name="connsiteX352" fmla="*/ 16770 w 421521"/>
              <a:gd name="connsiteY352" fmla="*/ 3297529 h 5384806"/>
              <a:gd name="connsiteX353" fmla="*/ 13515 w 421521"/>
              <a:gd name="connsiteY353" fmla="*/ 3292066 h 5384806"/>
              <a:gd name="connsiteX354" fmla="*/ 17158 w 421521"/>
              <a:gd name="connsiteY354" fmla="*/ 3288745 h 5384806"/>
              <a:gd name="connsiteX355" fmla="*/ 12829 w 421521"/>
              <a:gd name="connsiteY355" fmla="*/ 3280897 h 5384806"/>
              <a:gd name="connsiteX356" fmla="*/ 13991 w 421521"/>
              <a:gd name="connsiteY356" fmla="*/ 3276672 h 5384806"/>
              <a:gd name="connsiteX357" fmla="*/ 19798 w 421521"/>
              <a:gd name="connsiteY357" fmla="*/ 3286783 h 5384806"/>
              <a:gd name="connsiteX358" fmla="*/ 19904 w 421521"/>
              <a:gd name="connsiteY358" fmla="*/ 4465733 h 5384806"/>
              <a:gd name="connsiteX359" fmla="*/ 19679 w 421521"/>
              <a:gd name="connsiteY359" fmla="*/ 4466162 h 5384806"/>
              <a:gd name="connsiteX360" fmla="*/ 19816 w 421521"/>
              <a:gd name="connsiteY360" fmla="*/ 4466354 h 5384806"/>
              <a:gd name="connsiteX361" fmla="*/ 20011 w 421521"/>
              <a:gd name="connsiteY361" fmla="*/ 3960922 h 5384806"/>
              <a:gd name="connsiteX362" fmla="*/ 19430 w 421521"/>
              <a:gd name="connsiteY362" fmla="*/ 3965601 h 5384806"/>
              <a:gd name="connsiteX363" fmla="*/ 15787 w 421521"/>
              <a:gd name="connsiteY363" fmla="*/ 3961979 h 5384806"/>
              <a:gd name="connsiteX364" fmla="*/ 9874 w 421521"/>
              <a:gd name="connsiteY364" fmla="*/ 3985221 h 5384806"/>
              <a:gd name="connsiteX365" fmla="*/ 8448 w 421521"/>
              <a:gd name="connsiteY365" fmla="*/ 3973298 h 5384806"/>
              <a:gd name="connsiteX366" fmla="*/ 16948 w 421521"/>
              <a:gd name="connsiteY366" fmla="*/ 3959111 h 5384806"/>
              <a:gd name="connsiteX367" fmla="*/ 20011 w 421521"/>
              <a:gd name="connsiteY367" fmla="*/ 3960922 h 5384806"/>
              <a:gd name="connsiteX368" fmla="*/ 20152 w 421521"/>
              <a:gd name="connsiteY368" fmla="*/ 4495218 h 5384806"/>
              <a:gd name="connsiteX369" fmla="*/ 20116 w 421521"/>
              <a:gd name="connsiteY369" fmla="*/ 4494256 h 5384806"/>
              <a:gd name="connsiteX370" fmla="*/ 17411 w 421521"/>
              <a:gd name="connsiteY370" fmla="*/ 4504519 h 5384806"/>
              <a:gd name="connsiteX371" fmla="*/ 17423 w 421521"/>
              <a:gd name="connsiteY371" fmla="*/ 4505575 h 5384806"/>
              <a:gd name="connsiteX372" fmla="*/ 21576 w 421521"/>
              <a:gd name="connsiteY372" fmla="*/ 2105360 h 5384806"/>
              <a:gd name="connsiteX373" fmla="*/ 18954 w 421521"/>
              <a:gd name="connsiteY373" fmla="*/ 2120209 h 5384806"/>
              <a:gd name="connsiteX374" fmla="*/ 16367 w 421521"/>
              <a:gd name="connsiteY374" fmla="*/ 2121264 h 5384806"/>
              <a:gd name="connsiteX375" fmla="*/ 15786 w 421521"/>
              <a:gd name="connsiteY375" fmla="*/ 2140581 h 5384806"/>
              <a:gd name="connsiteX376" fmla="*/ 9873 w 421521"/>
              <a:gd name="connsiteY376" fmla="*/ 2128207 h 5384806"/>
              <a:gd name="connsiteX377" fmla="*/ 9873 w 421521"/>
              <a:gd name="connsiteY377" fmla="*/ 2103457 h 5384806"/>
              <a:gd name="connsiteX378" fmla="*/ 10929 w 421521"/>
              <a:gd name="connsiteY378" fmla="*/ 2102703 h 5384806"/>
              <a:gd name="connsiteX379" fmla="*/ 12777 w 421521"/>
              <a:gd name="connsiteY379" fmla="*/ 2113266 h 5384806"/>
              <a:gd name="connsiteX380" fmla="*/ 13727 w 421521"/>
              <a:gd name="connsiteY380" fmla="*/ 2113266 h 5384806"/>
              <a:gd name="connsiteX381" fmla="*/ 14044 w 421521"/>
              <a:gd name="connsiteY381" fmla="*/ 2098628 h 5384806"/>
              <a:gd name="connsiteX382" fmla="*/ 14835 w 421521"/>
              <a:gd name="connsiteY382" fmla="*/ 2098325 h 5384806"/>
              <a:gd name="connsiteX383" fmla="*/ 17106 w 421521"/>
              <a:gd name="connsiteY383" fmla="*/ 2111004 h 5384806"/>
              <a:gd name="connsiteX384" fmla="*/ 18268 w 421521"/>
              <a:gd name="connsiteY384" fmla="*/ 2094402 h 5384806"/>
              <a:gd name="connsiteX385" fmla="*/ 21699 w 421521"/>
              <a:gd name="connsiteY385" fmla="*/ 2104815 h 5384806"/>
              <a:gd name="connsiteX386" fmla="*/ 21666 w 421521"/>
              <a:gd name="connsiteY386" fmla="*/ 2105130 h 5384806"/>
              <a:gd name="connsiteX387" fmla="*/ 21635 w 421521"/>
              <a:gd name="connsiteY387" fmla="*/ 2105125 h 5384806"/>
              <a:gd name="connsiteX388" fmla="*/ 21594 w 421521"/>
              <a:gd name="connsiteY388" fmla="*/ 2105419 h 5384806"/>
              <a:gd name="connsiteX389" fmla="*/ 21576 w 421521"/>
              <a:gd name="connsiteY389" fmla="*/ 2105360 h 5384806"/>
              <a:gd name="connsiteX390" fmla="*/ 21618 w 421521"/>
              <a:gd name="connsiteY390" fmla="*/ 2105122 h 5384806"/>
              <a:gd name="connsiteX391" fmla="*/ 21594 w 421521"/>
              <a:gd name="connsiteY391" fmla="*/ 2105118 h 5384806"/>
              <a:gd name="connsiteX392" fmla="*/ 21645 w 421521"/>
              <a:gd name="connsiteY392" fmla="*/ 2104972 h 5384806"/>
              <a:gd name="connsiteX393" fmla="*/ 21699 w 421521"/>
              <a:gd name="connsiteY393" fmla="*/ 2104664 h 5384806"/>
              <a:gd name="connsiteX394" fmla="*/ 21664 w 421521"/>
              <a:gd name="connsiteY394" fmla="*/ 2104917 h 5384806"/>
              <a:gd name="connsiteX395" fmla="*/ 22280 w 421521"/>
              <a:gd name="connsiteY395" fmla="*/ 4469808 h 5384806"/>
              <a:gd name="connsiteX396" fmla="*/ 22069 w 421521"/>
              <a:gd name="connsiteY396" fmla="*/ 4469513 h 5384806"/>
              <a:gd name="connsiteX397" fmla="*/ 21805 w 421521"/>
              <a:gd name="connsiteY397" fmla="*/ 4502859 h 5384806"/>
              <a:gd name="connsiteX398" fmla="*/ 21038 w 421521"/>
              <a:gd name="connsiteY398" fmla="*/ 4513429 h 5384806"/>
              <a:gd name="connsiteX399" fmla="*/ 21118 w 421521"/>
              <a:gd name="connsiteY399" fmla="*/ 4515535 h 5384806"/>
              <a:gd name="connsiteX400" fmla="*/ 22016 w 421521"/>
              <a:gd name="connsiteY400" fmla="*/ 4503160 h 5384806"/>
              <a:gd name="connsiteX401" fmla="*/ 22280 w 421521"/>
              <a:gd name="connsiteY401" fmla="*/ 4469808 h 5384806"/>
              <a:gd name="connsiteX402" fmla="*/ 22333 w 421521"/>
              <a:gd name="connsiteY402" fmla="*/ 2903459 h 5384806"/>
              <a:gd name="connsiteX403" fmla="*/ 22251 w 421521"/>
              <a:gd name="connsiteY403" fmla="*/ 2903493 h 5384806"/>
              <a:gd name="connsiteX404" fmla="*/ 19239 w 421521"/>
              <a:gd name="connsiteY404" fmla="*/ 2938679 h 5384806"/>
              <a:gd name="connsiteX405" fmla="*/ 15733 w 421521"/>
              <a:gd name="connsiteY405" fmla="*/ 2940110 h 5384806"/>
              <a:gd name="connsiteX406" fmla="*/ 15733 w 421521"/>
              <a:gd name="connsiteY406" fmla="*/ 2940433 h 5384806"/>
              <a:gd name="connsiteX407" fmla="*/ 19238 w 421521"/>
              <a:gd name="connsiteY407" fmla="*/ 2938691 h 5384806"/>
              <a:gd name="connsiteX408" fmla="*/ 19239 w 421521"/>
              <a:gd name="connsiteY408" fmla="*/ 2938679 h 5384806"/>
              <a:gd name="connsiteX409" fmla="*/ 19320 w 421521"/>
              <a:gd name="connsiteY409" fmla="*/ 2938646 h 5384806"/>
              <a:gd name="connsiteX410" fmla="*/ 22706 w 421521"/>
              <a:gd name="connsiteY410" fmla="*/ 3656431 h 5384806"/>
              <a:gd name="connsiteX411" fmla="*/ 18268 w 421521"/>
              <a:gd name="connsiteY411" fmla="*/ 3662260 h 5384806"/>
              <a:gd name="connsiteX412" fmla="*/ 22544 w 421521"/>
              <a:gd name="connsiteY412" fmla="*/ 3652451 h 5384806"/>
              <a:gd name="connsiteX413" fmla="*/ 22755 w 421521"/>
              <a:gd name="connsiteY413" fmla="*/ 869121 h 5384806"/>
              <a:gd name="connsiteX414" fmla="*/ 16631 w 421521"/>
              <a:gd name="connsiteY414" fmla="*/ 867310 h 5384806"/>
              <a:gd name="connsiteX415" fmla="*/ 16419 w 421521"/>
              <a:gd name="connsiteY415" fmla="*/ 853275 h 5384806"/>
              <a:gd name="connsiteX416" fmla="*/ 17739 w 421521"/>
              <a:gd name="connsiteY416" fmla="*/ 853425 h 5384806"/>
              <a:gd name="connsiteX417" fmla="*/ 22755 w 421521"/>
              <a:gd name="connsiteY417" fmla="*/ 869121 h 5384806"/>
              <a:gd name="connsiteX418" fmla="*/ 22914 w 421521"/>
              <a:gd name="connsiteY418" fmla="*/ 4286446 h 5384806"/>
              <a:gd name="connsiteX419" fmla="*/ 22914 w 421521"/>
              <a:gd name="connsiteY419" fmla="*/ 4286451 h 5384806"/>
              <a:gd name="connsiteX420" fmla="*/ 22847 w 421521"/>
              <a:gd name="connsiteY420" fmla="*/ 4286386 h 5384806"/>
              <a:gd name="connsiteX421" fmla="*/ 22861 w 421521"/>
              <a:gd name="connsiteY421" fmla="*/ 4286596 h 5384806"/>
              <a:gd name="connsiteX422" fmla="*/ 22703 w 421521"/>
              <a:gd name="connsiteY422" fmla="*/ 4286295 h 5384806"/>
              <a:gd name="connsiteX423" fmla="*/ 22815 w 421521"/>
              <a:gd name="connsiteY423" fmla="*/ 4285866 h 5384806"/>
              <a:gd name="connsiteX424" fmla="*/ 22847 w 421521"/>
              <a:gd name="connsiteY424" fmla="*/ 4286383 h 5384806"/>
              <a:gd name="connsiteX425" fmla="*/ 22967 w 421521"/>
              <a:gd name="connsiteY425" fmla="*/ 1852484 h 5384806"/>
              <a:gd name="connsiteX426" fmla="*/ 22861 w 421521"/>
              <a:gd name="connsiteY426" fmla="*/ 1852484 h 5384806"/>
              <a:gd name="connsiteX427" fmla="*/ 22929 w 421521"/>
              <a:gd name="connsiteY427" fmla="*/ 1850750 h 5384806"/>
              <a:gd name="connsiteX428" fmla="*/ 23019 w 421521"/>
              <a:gd name="connsiteY428" fmla="*/ 3157449 h 5384806"/>
              <a:gd name="connsiteX429" fmla="*/ 16684 w 421521"/>
              <a:gd name="connsiteY429" fmla="*/ 3156392 h 5384806"/>
              <a:gd name="connsiteX430" fmla="*/ 13041 w 421521"/>
              <a:gd name="connsiteY430" fmla="*/ 3143867 h 5384806"/>
              <a:gd name="connsiteX431" fmla="*/ 17792 w 421521"/>
              <a:gd name="connsiteY431" fmla="*/ 3142810 h 5384806"/>
              <a:gd name="connsiteX432" fmla="*/ 23019 w 421521"/>
              <a:gd name="connsiteY432" fmla="*/ 3157449 h 5384806"/>
              <a:gd name="connsiteX433" fmla="*/ 23105 w 421521"/>
              <a:gd name="connsiteY433" fmla="*/ 804605 h 5384806"/>
              <a:gd name="connsiteX434" fmla="*/ 22860 w 421521"/>
              <a:gd name="connsiteY434" fmla="*/ 817056 h 5384806"/>
              <a:gd name="connsiteX435" fmla="*/ 16050 w 421521"/>
              <a:gd name="connsiteY435" fmla="*/ 810415 h 5384806"/>
              <a:gd name="connsiteX436" fmla="*/ 17845 w 421521"/>
              <a:gd name="connsiteY436" fmla="*/ 797135 h 5384806"/>
              <a:gd name="connsiteX437" fmla="*/ 23105 w 421521"/>
              <a:gd name="connsiteY437" fmla="*/ 804605 h 5384806"/>
              <a:gd name="connsiteX438" fmla="*/ 23105 w 421521"/>
              <a:gd name="connsiteY438" fmla="*/ 3093499 h 5384806"/>
              <a:gd name="connsiteX439" fmla="*/ 22914 w 421521"/>
              <a:gd name="connsiteY439" fmla="*/ 3108401 h 5384806"/>
              <a:gd name="connsiteX440" fmla="*/ 19957 w 421521"/>
              <a:gd name="connsiteY440" fmla="*/ 3093310 h 5384806"/>
              <a:gd name="connsiteX441" fmla="*/ 18849 w 421521"/>
              <a:gd name="connsiteY441" fmla="*/ 3093462 h 5384806"/>
              <a:gd name="connsiteX442" fmla="*/ 17951 w 421521"/>
              <a:gd name="connsiteY442" fmla="*/ 3107497 h 5384806"/>
              <a:gd name="connsiteX443" fmla="*/ 11721 w 421521"/>
              <a:gd name="connsiteY443" fmla="*/ 3100102 h 5384806"/>
              <a:gd name="connsiteX444" fmla="*/ 12882 w 421521"/>
              <a:gd name="connsiteY444" fmla="*/ 3095725 h 5384806"/>
              <a:gd name="connsiteX445" fmla="*/ 7814 w 421521"/>
              <a:gd name="connsiteY445" fmla="*/ 3084708 h 5384806"/>
              <a:gd name="connsiteX446" fmla="*/ 16790 w 421521"/>
              <a:gd name="connsiteY446" fmla="*/ 3099045 h 5384806"/>
              <a:gd name="connsiteX447" fmla="*/ 17793 w 421521"/>
              <a:gd name="connsiteY447" fmla="*/ 3085161 h 5384806"/>
              <a:gd name="connsiteX448" fmla="*/ 23105 w 421521"/>
              <a:gd name="connsiteY448" fmla="*/ 3093499 h 5384806"/>
              <a:gd name="connsiteX449" fmla="*/ 23335 w 421521"/>
              <a:gd name="connsiteY449" fmla="*/ 663645 h 5384806"/>
              <a:gd name="connsiteX450" fmla="*/ 22386 w 421521"/>
              <a:gd name="connsiteY450" fmla="*/ 671272 h 5384806"/>
              <a:gd name="connsiteX451" fmla="*/ 23231 w 421521"/>
              <a:gd name="connsiteY451" fmla="*/ 663424 h 5384806"/>
              <a:gd name="connsiteX452" fmla="*/ 23644 w 421521"/>
              <a:gd name="connsiteY452" fmla="*/ 622020 h 5384806"/>
              <a:gd name="connsiteX453" fmla="*/ 23600 w 421521"/>
              <a:gd name="connsiteY453" fmla="*/ 621922 h 5384806"/>
              <a:gd name="connsiteX454" fmla="*/ 23642 w 421521"/>
              <a:gd name="connsiteY454" fmla="*/ 622040 h 5384806"/>
              <a:gd name="connsiteX455" fmla="*/ 24076 w 421521"/>
              <a:gd name="connsiteY455" fmla="*/ 1821244 h 5384806"/>
              <a:gd name="connsiteX456" fmla="*/ 22929 w 421521"/>
              <a:gd name="connsiteY456" fmla="*/ 1850750 h 5384806"/>
              <a:gd name="connsiteX457" fmla="*/ 22281 w 421521"/>
              <a:gd name="connsiteY457" fmla="*/ 1821094 h 5384806"/>
              <a:gd name="connsiteX458" fmla="*/ 24076 w 421521"/>
              <a:gd name="connsiteY458" fmla="*/ 1821244 h 5384806"/>
              <a:gd name="connsiteX459" fmla="*/ 24104 w 421521"/>
              <a:gd name="connsiteY459" fmla="*/ 915130 h 5384806"/>
              <a:gd name="connsiteX460" fmla="*/ 22650 w 421521"/>
              <a:gd name="connsiteY460" fmla="*/ 912737 h 5384806"/>
              <a:gd name="connsiteX461" fmla="*/ 22752 w 421521"/>
              <a:gd name="connsiteY461" fmla="*/ 911729 h 5384806"/>
              <a:gd name="connsiteX462" fmla="*/ 24181 w 421521"/>
              <a:gd name="connsiteY462" fmla="*/ 1779441 h 5384806"/>
              <a:gd name="connsiteX463" fmla="*/ 24075 w 421521"/>
              <a:gd name="connsiteY463" fmla="*/ 1785478 h 5384806"/>
              <a:gd name="connsiteX464" fmla="*/ 20644 w 421521"/>
              <a:gd name="connsiteY464" fmla="*/ 1785177 h 5384806"/>
              <a:gd name="connsiteX465" fmla="*/ 15047 w 421521"/>
              <a:gd name="connsiteY465" fmla="*/ 1786837 h 5384806"/>
              <a:gd name="connsiteX466" fmla="*/ 9979 w 421521"/>
              <a:gd name="connsiteY466" fmla="*/ 1788044 h 5384806"/>
              <a:gd name="connsiteX467" fmla="*/ 9293 w 421521"/>
              <a:gd name="connsiteY467" fmla="*/ 1764953 h 5384806"/>
              <a:gd name="connsiteX468" fmla="*/ 11620 w 421521"/>
              <a:gd name="connsiteY468" fmla="*/ 1763508 h 5384806"/>
              <a:gd name="connsiteX469" fmla="*/ 13384 w 421521"/>
              <a:gd name="connsiteY469" fmla="*/ 1779367 h 5384806"/>
              <a:gd name="connsiteX470" fmla="*/ 20749 w 421521"/>
              <a:gd name="connsiteY470" fmla="*/ 1779441 h 5384806"/>
              <a:gd name="connsiteX471" fmla="*/ 24181 w 421521"/>
              <a:gd name="connsiteY471" fmla="*/ 1779441 h 5384806"/>
              <a:gd name="connsiteX472" fmla="*/ 24498 w 421521"/>
              <a:gd name="connsiteY472" fmla="*/ 4069128 h 5384806"/>
              <a:gd name="connsiteX473" fmla="*/ 24392 w 421521"/>
              <a:gd name="connsiteY473" fmla="*/ 4073806 h 5384806"/>
              <a:gd name="connsiteX474" fmla="*/ 21489 w 421521"/>
              <a:gd name="connsiteY474" fmla="*/ 4075014 h 5384806"/>
              <a:gd name="connsiteX475" fmla="*/ 14255 w 421521"/>
              <a:gd name="connsiteY475" fmla="*/ 4079994 h 5384806"/>
              <a:gd name="connsiteX476" fmla="*/ 13939 w 421521"/>
              <a:gd name="connsiteY476" fmla="*/ 4075768 h 5384806"/>
              <a:gd name="connsiteX477" fmla="*/ 8923 w 421521"/>
              <a:gd name="connsiteY477" fmla="*/ 4077127 h 5384806"/>
              <a:gd name="connsiteX478" fmla="*/ 10135 w 421521"/>
              <a:gd name="connsiteY478" fmla="*/ 4063635 h 5384806"/>
              <a:gd name="connsiteX479" fmla="*/ 11405 w 421521"/>
              <a:gd name="connsiteY479" fmla="*/ 4068827 h 5384806"/>
              <a:gd name="connsiteX480" fmla="*/ 21647 w 421521"/>
              <a:gd name="connsiteY480" fmla="*/ 4067770 h 5384806"/>
              <a:gd name="connsiteX481" fmla="*/ 24498 w 421521"/>
              <a:gd name="connsiteY481" fmla="*/ 4069128 h 5384806"/>
              <a:gd name="connsiteX482" fmla="*/ 24603 w 421521"/>
              <a:gd name="connsiteY482" fmla="*/ 4619364 h 5384806"/>
              <a:gd name="connsiteX483" fmla="*/ 13463 w 421521"/>
              <a:gd name="connsiteY483" fmla="*/ 4605329 h 5384806"/>
              <a:gd name="connsiteX484" fmla="*/ 13487 w 421521"/>
              <a:gd name="connsiteY484" fmla="*/ 4605826 h 5384806"/>
              <a:gd name="connsiteX485" fmla="*/ 24235 w 421521"/>
              <a:gd name="connsiteY485" fmla="*/ 4619366 h 5384806"/>
              <a:gd name="connsiteX486" fmla="*/ 19482 w 421521"/>
              <a:gd name="connsiteY486" fmla="*/ 4645475 h 5384806"/>
              <a:gd name="connsiteX487" fmla="*/ 17696 w 421521"/>
              <a:gd name="connsiteY487" fmla="*/ 4647700 h 5384806"/>
              <a:gd name="connsiteX488" fmla="*/ 17792 w 421521"/>
              <a:gd name="connsiteY488" fmla="*/ 4648039 h 5384806"/>
              <a:gd name="connsiteX489" fmla="*/ 19851 w 421521"/>
              <a:gd name="connsiteY489" fmla="*/ 4645473 h 5384806"/>
              <a:gd name="connsiteX490" fmla="*/ 24603 w 421521"/>
              <a:gd name="connsiteY490" fmla="*/ 4619364 h 5384806"/>
              <a:gd name="connsiteX491" fmla="*/ 24920 w 421521"/>
              <a:gd name="connsiteY491" fmla="*/ 1683762 h 5384806"/>
              <a:gd name="connsiteX492" fmla="*/ 23706 w 421521"/>
              <a:gd name="connsiteY492" fmla="*/ 1685271 h 5384806"/>
              <a:gd name="connsiteX493" fmla="*/ 20749 w 421521"/>
              <a:gd name="connsiteY493" fmla="*/ 1673801 h 5384806"/>
              <a:gd name="connsiteX494" fmla="*/ 18690 w 421521"/>
              <a:gd name="connsiteY494" fmla="*/ 1678027 h 5384806"/>
              <a:gd name="connsiteX495" fmla="*/ 16578 w 421521"/>
              <a:gd name="connsiteY495" fmla="*/ 1668368 h 5384806"/>
              <a:gd name="connsiteX496" fmla="*/ 23652 w 421521"/>
              <a:gd name="connsiteY496" fmla="*/ 1668368 h 5384806"/>
              <a:gd name="connsiteX497" fmla="*/ 24920 w 421521"/>
              <a:gd name="connsiteY497" fmla="*/ 1683762 h 5384806"/>
              <a:gd name="connsiteX498" fmla="*/ 25087 w 421521"/>
              <a:gd name="connsiteY498" fmla="*/ 2285814 h 5384806"/>
              <a:gd name="connsiteX499" fmla="*/ 18320 w 421521"/>
              <a:gd name="connsiteY499" fmla="*/ 2267350 h 5384806"/>
              <a:gd name="connsiteX500" fmla="*/ 18700 w 421521"/>
              <a:gd name="connsiteY500" fmla="*/ 2266354 h 5384806"/>
              <a:gd name="connsiteX501" fmla="*/ 18637 w 421521"/>
              <a:gd name="connsiteY501" fmla="*/ 2266293 h 5384806"/>
              <a:gd name="connsiteX502" fmla="*/ 18004 w 421521"/>
              <a:gd name="connsiteY502" fmla="*/ 2267953 h 5384806"/>
              <a:gd name="connsiteX503" fmla="*/ 24973 w 421521"/>
              <a:gd name="connsiteY503" fmla="*/ 2286969 h 5384806"/>
              <a:gd name="connsiteX504" fmla="*/ 25249 w 421521"/>
              <a:gd name="connsiteY504" fmla="*/ 2538011 h 5384806"/>
              <a:gd name="connsiteX505" fmla="*/ 25025 w 421521"/>
              <a:gd name="connsiteY505" fmla="*/ 2538091 h 5384806"/>
              <a:gd name="connsiteX506" fmla="*/ 25131 w 421521"/>
              <a:gd name="connsiteY506" fmla="*/ 2537790 h 5384806"/>
              <a:gd name="connsiteX507" fmla="*/ 25606 w 421521"/>
              <a:gd name="connsiteY507" fmla="*/ 2547450 h 5384806"/>
              <a:gd name="connsiteX508" fmla="*/ 25417 w 421521"/>
              <a:gd name="connsiteY508" fmla="*/ 2547450 h 5384806"/>
              <a:gd name="connsiteX509" fmla="*/ 25395 w 421521"/>
              <a:gd name="connsiteY509" fmla="*/ 2546997 h 5384806"/>
              <a:gd name="connsiteX510" fmla="*/ 25606 w 421521"/>
              <a:gd name="connsiteY510" fmla="*/ 2547450 h 5384806"/>
              <a:gd name="connsiteX511" fmla="*/ 25606 w 421521"/>
              <a:gd name="connsiteY511" fmla="*/ 4593107 h 5384806"/>
              <a:gd name="connsiteX512" fmla="*/ 25553 w 421521"/>
              <a:gd name="connsiteY512" fmla="*/ 4593107 h 5384806"/>
              <a:gd name="connsiteX513" fmla="*/ 25553 w 421521"/>
              <a:gd name="connsiteY513" fmla="*/ 4652265 h 5384806"/>
              <a:gd name="connsiteX514" fmla="*/ 25606 w 421521"/>
              <a:gd name="connsiteY514" fmla="*/ 4652265 h 5384806"/>
              <a:gd name="connsiteX515" fmla="*/ 25764 w 421521"/>
              <a:gd name="connsiteY515" fmla="*/ 2300702 h 5384806"/>
              <a:gd name="connsiteX516" fmla="*/ 25757 w 421521"/>
              <a:gd name="connsiteY516" fmla="*/ 2300358 h 5384806"/>
              <a:gd name="connsiteX517" fmla="*/ 22438 w 421521"/>
              <a:gd name="connsiteY517" fmla="*/ 2301458 h 5384806"/>
              <a:gd name="connsiteX518" fmla="*/ 22559 w 421521"/>
              <a:gd name="connsiteY518" fmla="*/ 2301765 h 5384806"/>
              <a:gd name="connsiteX519" fmla="*/ 25901 w 421521"/>
              <a:gd name="connsiteY519" fmla="*/ 2547632 h 5384806"/>
              <a:gd name="connsiteX520" fmla="*/ 25817 w 421521"/>
              <a:gd name="connsiteY520" fmla="*/ 2547751 h 5384806"/>
              <a:gd name="connsiteX521" fmla="*/ 25659 w 421521"/>
              <a:gd name="connsiteY521" fmla="*/ 2547449 h 5384806"/>
              <a:gd name="connsiteX522" fmla="*/ 25923 w 421521"/>
              <a:gd name="connsiteY522" fmla="*/ 2388535 h 5384806"/>
              <a:gd name="connsiteX523" fmla="*/ 25870 w 421521"/>
              <a:gd name="connsiteY523" fmla="*/ 2387229 h 5384806"/>
              <a:gd name="connsiteX524" fmla="*/ 23072 w 421521"/>
              <a:gd name="connsiteY524" fmla="*/ 2381895 h 5384806"/>
              <a:gd name="connsiteX525" fmla="*/ 22846 w 421521"/>
              <a:gd name="connsiteY525" fmla="*/ 2382671 h 5384806"/>
              <a:gd name="connsiteX526" fmla="*/ 25923 w 421521"/>
              <a:gd name="connsiteY526" fmla="*/ 1367444 h 5384806"/>
              <a:gd name="connsiteX527" fmla="*/ 24762 w 421521"/>
              <a:gd name="connsiteY527" fmla="*/ 1387817 h 5384806"/>
              <a:gd name="connsiteX528" fmla="*/ 18532 w 421521"/>
              <a:gd name="connsiteY528" fmla="*/ 1371669 h 5384806"/>
              <a:gd name="connsiteX529" fmla="*/ 25923 w 421521"/>
              <a:gd name="connsiteY529" fmla="*/ 1367444 h 5384806"/>
              <a:gd name="connsiteX530" fmla="*/ 25923 w 421521"/>
              <a:gd name="connsiteY530" fmla="*/ 2521491 h 5384806"/>
              <a:gd name="connsiteX531" fmla="*/ 25832 w 421521"/>
              <a:gd name="connsiteY531" fmla="*/ 2521408 h 5384806"/>
              <a:gd name="connsiteX532" fmla="*/ 23812 w 421521"/>
              <a:gd name="connsiteY532" fmla="*/ 2522851 h 5384806"/>
              <a:gd name="connsiteX533" fmla="*/ 23178 w 421521"/>
              <a:gd name="connsiteY533" fmla="*/ 2523757 h 5384806"/>
              <a:gd name="connsiteX534" fmla="*/ 23192 w 421521"/>
              <a:gd name="connsiteY534" fmla="*/ 2523885 h 5384806"/>
              <a:gd name="connsiteX535" fmla="*/ 23811 w 421521"/>
              <a:gd name="connsiteY535" fmla="*/ 2523000 h 5384806"/>
              <a:gd name="connsiteX536" fmla="*/ 25923 w 421521"/>
              <a:gd name="connsiteY536" fmla="*/ 2521491 h 5384806"/>
              <a:gd name="connsiteX537" fmla="*/ 25989 w 421521"/>
              <a:gd name="connsiteY537" fmla="*/ 4273694 h 5384806"/>
              <a:gd name="connsiteX538" fmla="*/ 22815 w 421521"/>
              <a:gd name="connsiteY538" fmla="*/ 4285866 h 5384806"/>
              <a:gd name="connsiteX539" fmla="*/ 21805 w 421521"/>
              <a:gd name="connsiteY539" fmla="*/ 4269846 h 5384806"/>
              <a:gd name="connsiteX540" fmla="*/ 19799 w 421521"/>
              <a:gd name="connsiteY540" fmla="*/ 4263657 h 5384806"/>
              <a:gd name="connsiteX541" fmla="*/ 23811 w 421521"/>
              <a:gd name="connsiteY541" fmla="*/ 4259734 h 5384806"/>
              <a:gd name="connsiteX542" fmla="*/ 25989 w 421521"/>
              <a:gd name="connsiteY542" fmla="*/ 4273694 h 5384806"/>
              <a:gd name="connsiteX543" fmla="*/ 26240 w 421521"/>
              <a:gd name="connsiteY543" fmla="*/ 980648 h 5384806"/>
              <a:gd name="connsiteX544" fmla="*/ 25501 w 421521"/>
              <a:gd name="connsiteY544" fmla="*/ 979441 h 5384806"/>
              <a:gd name="connsiteX545" fmla="*/ 25696 w 421521"/>
              <a:gd name="connsiteY545" fmla="*/ 979201 h 5384806"/>
              <a:gd name="connsiteX546" fmla="*/ 26609 w 421521"/>
              <a:gd name="connsiteY546" fmla="*/ 2571144 h 5384806"/>
              <a:gd name="connsiteX547" fmla="*/ 25500 w 421521"/>
              <a:gd name="connsiteY547" fmla="*/ 2570691 h 5384806"/>
              <a:gd name="connsiteX548" fmla="*/ 18320 w 421521"/>
              <a:gd name="connsiteY548" fmla="*/ 2547450 h 5384806"/>
              <a:gd name="connsiteX549" fmla="*/ 25417 w 421521"/>
              <a:gd name="connsiteY549" fmla="*/ 2547450 h 5384806"/>
              <a:gd name="connsiteX550" fmla="*/ 26629 w 421521"/>
              <a:gd name="connsiteY550" fmla="*/ 2796127 h 5384806"/>
              <a:gd name="connsiteX551" fmla="*/ 22966 w 421521"/>
              <a:gd name="connsiteY551" fmla="*/ 2795553 h 5384806"/>
              <a:gd name="connsiteX552" fmla="*/ 17317 w 421521"/>
              <a:gd name="connsiteY552" fmla="*/ 2817738 h 5384806"/>
              <a:gd name="connsiteX553" fmla="*/ 10190 w 421521"/>
              <a:gd name="connsiteY553" fmla="*/ 2801590 h 5384806"/>
              <a:gd name="connsiteX554" fmla="*/ 9081 w 421521"/>
              <a:gd name="connsiteY554" fmla="*/ 2820907 h 5384806"/>
              <a:gd name="connsiteX555" fmla="*/ 5385 w 421521"/>
              <a:gd name="connsiteY555" fmla="*/ 2805968 h 5384806"/>
              <a:gd name="connsiteX556" fmla="*/ 4329 w 421521"/>
              <a:gd name="connsiteY556" fmla="*/ 2827547 h 5384806"/>
              <a:gd name="connsiteX557" fmla="*/ 3010 w 421521"/>
              <a:gd name="connsiteY557" fmla="*/ 2827397 h 5384806"/>
              <a:gd name="connsiteX558" fmla="*/ 3010 w 421521"/>
              <a:gd name="connsiteY558" fmla="*/ 2795252 h 5384806"/>
              <a:gd name="connsiteX559" fmla="*/ 6336 w 421521"/>
              <a:gd name="connsiteY559" fmla="*/ 2807476 h 5384806"/>
              <a:gd name="connsiteX560" fmla="*/ 12671 w 421521"/>
              <a:gd name="connsiteY560" fmla="*/ 2793291 h 5384806"/>
              <a:gd name="connsiteX561" fmla="*/ 11773 w 421521"/>
              <a:gd name="connsiteY561" fmla="*/ 2774577 h 5384806"/>
              <a:gd name="connsiteX562" fmla="*/ 13146 w 421521"/>
              <a:gd name="connsiteY562" fmla="*/ 2774275 h 5384806"/>
              <a:gd name="connsiteX563" fmla="*/ 18109 w 421521"/>
              <a:gd name="connsiteY563" fmla="*/ 2793894 h 5384806"/>
              <a:gd name="connsiteX564" fmla="*/ 13463 w 421521"/>
              <a:gd name="connsiteY564" fmla="*/ 2798874 h 5384806"/>
              <a:gd name="connsiteX565" fmla="*/ 22385 w 421521"/>
              <a:gd name="connsiteY565" fmla="*/ 2790573 h 5384806"/>
              <a:gd name="connsiteX566" fmla="*/ 19112 w 421521"/>
              <a:gd name="connsiteY566" fmla="*/ 2775029 h 5384806"/>
              <a:gd name="connsiteX567" fmla="*/ 20749 w 421521"/>
              <a:gd name="connsiteY567" fmla="*/ 2772766 h 5384806"/>
              <a:gd name="connsiteX568" fmla="*/ 23019 w 421521"/>
              <a:gd name="connsiteY568" fmla="*/ 2781518 h 5384806"/>
              <a:gd name="connsiteX569" fmla="*/ 17687 w 421521"/>
              <a:gd name="connsiteY569" fmla="*/ 2760240 h 5384806"/>
              <a:gd name="connsiteX570" fmla="*/ 11351 w 421521"/>
              <a:gd name="connsiteY570" fmla="*/ 2761447 h 5384806"/>
              <a:gd name="connsiteX571" fmla="*/ 12143 w 421521"/>
              <a:gd name="connsiteY571" fmla="*/ 2752090 h 5384806"/>
              <a:gd name="connsiteX572" fmla="*/ 11193 w 421521"/>
              <a:gd name="connsiteY572" fmla="*/ 2749827 h 5384806"/>
              <a:gd name="connsiteX573" fmla="*/ 6547 w 421521"/>
              <a:gd name="connsiteY573" fmla="*/ 2759334 h 5384806"/>
              <a:gd name="connsiteX574" fmla="*/ 6177 w 421521"/>
              <a:gd name="connsiteY574" fmla="*/ 2749223 h 5384806"/>
              <a:gd name="connsiteX575" fmla="*/ 2640 w 421521"/>
              <a:gd name="connsiteY575" fmla="*/ 2752845 h 5384806"/>
              <a:gd name="connsiteX576" fmla="*/ 7339 w 421521"/>
              <a:gd name="connsiteY576" fmla="*/ 2724171 h 5384806"/>
              <a:gd name="connsiteX577" fmla="*/ 9081 w 421521"/>
              <a:gd name="connsiteY577" fmla="*/ 2724321 h 5384806"/>
              <a:gd name="connsiteX578" fmla="*/ 9979 w 421521"/>
              <a:gd name="connsiteY578" fmla="*/ 2746657 h 5384806"/>
              <a:gd name="connsiteX579" fmla="*/ 10460 w 421521"/>
              <a:gd name="connsiteY579" fmla="*/ 2744695 h 5384806"/>
              <a:gd name="connsiteX580" fmla="*/ 14414 w 421521"/>
              <a:gd name="connsiteY580" fmla="*/ 2755864 h 5384806"/>
              <a:gd name="connsiteX581" fmla="*/ 17951 w 421521"/>
              <a:gd name="connsiteY581" fmla="*/ 2747864 h 5384806"/>
              <a:gd name="connsiteX582" fmla="*/ 17159 w 421521"/>
              <a:gd name="connsiteY582" fmla="*/ 2755712 h 5384806"/>
              <a:gd name="connsiteX583" fmla="*/ 18162 w 421521"/>
              <a:gd name="connsiteY583" fmla="*/ 2756919 h 5384806"/>
              <a:gd name="connsiteX584" fmla="*/ 19957 w 421521"/>
              <a:gd name="connsiteY584" fmla="*/ 2749524 h 5384806"/>
              <a:gd name="connsiteX585" fmla="*/ 20432 w 421521"/>
              <a:gd name="connsiteY585" fmla="*/ 2700477 h 5384806"/>
              <a:gd name="connsiteX586" fmla="*/ 21699 w 421521"/>
              <a:gd name="connsiteY586" fmla="*/ 2690215 h 5384806"/>
              <a:gd name="connsiteX587" fmla="*/ 18690 w 421521"/>
              <a:gd name="connsiteY587" fmla="*/ 2678292 h 5384806"/>
              <a:gd name="connsiteX588" fmla="*/ 16631 w 421521"/>
              <a:gd name="connsiteY588" fmla="*/ 2686744 h 5384806"/>
              <a:gd name="connsiteX589" fmla="*/ 13833 w 421521"/>
              <a:gd name="connsiteY589" fmla="*/ 2677085 h 5384806"/>
              <a:gd name="connsiteX590" fmla="*/ 14414 w 421521"/>
              <a:gd name="connsiteY590" fmla="*/ 2691724 h 5384806"/>
              <a:gd name="connsiteX591" fmla="*/ 9979 w 421521"/>
              <a:gd name="connsiteY591" fmla="*/ 2689158 h 5384806"/>
              <a:gd name="connsiteX592" fmla="*/ 15311 w 421521"/>
              <a:gd name="connsiteY592" fmla="*/ 2667126 h 5384806"/>
              <a:gd name="connsiteX593" fmla="*/ 25131 w 421521"/>
              <a:gd name="connsiteY593" fmla="*/ 2662597 h 5384806"/>
              <a:gd name="connsiteX594" fmla="*/ 25817 w 421521"/>
              <a:gd name="connsiteY594" fmla="*/ 2751034 h 5384806"/>
              <a:gd name="connsiteX595" fmla="*/ 23547 w 421521"/>
              <a:gd name="connsiteY595" fmla="*/ 2750279 h 5384806"/>
              <a:gd name="connsiteX596" fmla="*/ 26662 w 421521"/>
              <a:gd name="connsiteY596" fmla="*/ 2510776 h 5384806"/>
              <a:gd name="connsiteX597" fmla="*/ 26598 w 421521"/>
              <a:gd name="connsiteY597" fmla="*/ 2510797 h 5384806"/>
              <a:gd name="connsiteX598" fmla="*/ 23442 w 421521"/>
              <a:gd name="connsiteY598" fmla="*/ 2519078 h 5384806"/>
              <a:gd name="connsiteX599" fmla="*/ 23484 w 421521"/>
              <a:gd name="connsiteY599" fmla="*/ 2519116 h 5384806"/>
              <a:gd name="connsiteX600" fmla="*/ 26663 w 421521"/>
              <a:gd name="connsiteY600" fmla="*/ 3525229 h 5384806"/>
              <a:gd name="connsiteX601" fmla="*/ 24445 w 421521"/>
              <a:gd name="connsiteY601" fmla="*/ 3542435 h 5384806"/>
              <a:gd name="connsiteX602" fmla="*/ 22966 w 421521"/>
              <a:gd name="connsiteY602" fmla="*/ 3542886 h 5384806"/>
              <a:gd name="connsiteX603" fmla="*/ 18479 w 421521"/>
              <a:gd name="connsiteY603" fmla="*/ 3504554 h 5384806"/>
              <a:gd name="connsiteX604" fmla="*/ 26082 w 421521"/>
              <a:gd name="connsiteY604" fmla="*/ 3513459 h 5384806"/>
              <a:gd name="connsiteX605" fmla="*/ 26663 w 421521"/>
              <a:gd name="connsiteY605" fmla="*/ 3525229 h 5384806"/>
              <a:gd name="connsiteX606" fmla="*/ 26663 w 421521"/>
              <a:gd name="connsiteY606" fmla="*/ 2597553 h 5384806"/>
              <a:gd name="connsiteX607" fmla="*/ 22914 w 421521"/>
              <a:gd name="connsiteY607" fmla="*/ 2593177 h 5384806"/>
              <a:gd name="connsiteX608" fmla="*/ 21172 w 421521"/>
              <a:gd name="connsiteY608" fmla="*/ 2609778 h 5384806"/>
              <a:gd name="connsiteX609" fmla="*/ 19377 w 421521"/>
              <a:gd name="connsiteY609" fmla="*/ 2609325 h 5384806"/>
              <a:gd name="connsiteX610" fmla="*/ 19377 w 421521"/>
              <a:gd name="connsiteY610" fmla="*/ 2581254 h 5384806"/>
              <a:gd name="connsiteX611" fmla="*/ 18004 w 421521"/>
              <a:gd name="connsiteY611" fmla="*/ 2581104 h 5384806"/>
              <a:gd name="connsiteX612" fmla="*/ 16843 w 421521"/>
              <a:gd name="connsiteY612" fmla="*/ 2591669 h 5384806"/>
              <a:gd name="connsiteX613" fmla="*/ 15576 w 421521"/>
              <a:gd name="connsiteY613" fmla="*/ 2591216 h 5384806"/>
              <a:gd name="connsiteX614" fmla="*/ 15576 w 421521"/>
              <a:gd name="connsiteY614" fmla="*/ 2557411 h 5384806"/>
              <a:gd name="connsiteX615" fmla="*/ 17846 w 421521"/>
              <a:gd name="connsiteY615" fmla="*/ 2568880 h 5384806"/>
              <a:gd name="connsiteX616" fmla="*/ 18374 w 421521"/>
              <a:gd name="connsiteY616" fmla="*/ 2577181 h 5384806"/>
              <a:gd name="connsiteX617" fmla="*/ 21489 w 421521"/>
              <a:gd name="connsiteY617" fmla="*/ 2571596 h 5384806"/>
              <a:gd name="connsiteX618" fmla="*/ 26663 w 421521"/>
              <a:gd name="connsiteY618" fmla="*/ 2597553 h 5384806"/>
              <a:gd name="connsiteX619" fmla="*/ 26675 w 421521"/>
              <a:gd name="connsiteY619" fmla="*/ 1239391 h 5384806"/>
              <a:gd name="connsiteX620" fmla="*/ 24550 w 421521"/>
              <a:gd name="connsiteY620" fmla="*/ 1253653 h 5384806"/>
              <a:gd name="connsiteX621" fmla="*/ 21752 w 421521"/>
              <a:gd name="connsiteY621" fmla="*/ 1253200 h 5384806"/>
              <a:gd name="connsiteX622" fmla="*/ 21963 w 421521"/>
              <a:gd name="connsiteY622" fmla="*/ 1235090 h 5384806"/>
              <a:gd name="connsiteX623" fmla="*/ 18004 w 421521"/>
              <a:gd name="connsiteY623" fmla="*/ 1218338 h 5384806"/>
              <a:gd name="connsiteX624" fmla="*/ 26029 w 421521"/>
              <a:gd name="connsiteY624" fmla="*/ 1223771 h 5384806"/>
              <a:gd name="connsiteX625" fmla="*/ 26675 w 421521"/>
              <a:gd name="connsiteY625" fmla="*/ 1239391 h 5384806"/>
              <a:gd name="connsiteX626" fmla="*/ 26724 w 421521"/>
              <a:gd name="connsiteY626" fmla="*/ 2655601 h 5384806"/>
              <a:gd name="connsiteX627" fmla="*/ 21258 w 421521"/>
              <a:gd name="connsiteY627" fmla="*/ 2650865 h 5384806"/>
              <a:gd name="connsiteX628" fmla="*/ 18427 w 421521"/>
              <a:gd name="connsiteY628" fmla="*/ 2636943 h 5384806"/>
              <a:gd name="connsiteX629" fmla="*/ 15787 w 421521"/>
              <a:gd name="connsiteY629" fmla="*/ 2650374 h 5384806"/>
              <a:gd name="connsiteX630" fmla="*/ 16685 w 421521"/>
              <a:gd name="connsiteY630" fmla="*/ 2616269 h 5384806"/>
              <a:gd name="connsiteX631" fmla="*/ 18638 w 421521"/>
              <a:gd name="connsiteY631" fmla="*/ 2631813 h 5384806"/>
              <a:gd name="connsiteX632" fmla="*/ 19905 w 421521"/>
              <a:gd name="connsiteY632" fmla="*/ 2631510 h 5384806"/>
              <a:gd name="connsiteX633" fmla="*/ 19905 w 421521"/>
              <a:gd name="connsiteY633" fmla="*/ 2613250 h 5384806"/>
              <a:gd name="connsiteX634" fmla="*/ 26241 w 421521"/>
              <a:gd name="connsiteY634" fmla="*/ 2626380 h 5384806"/>
              <a:gd name="connsiteX635" fmla="*/ 21014 w 421521"/>
              <a:gd name="connsiteY635" fmla="*/ 2628492 h 5384806"/>
              <a:gd name="connsiteX636" fmla="*/ 26821 w 421521"/>
              <a:gd name="connsiteY636" fmla="*/ 2796157 h 5384806"/>
              <a:gd name="connsiteX637" fmla="*/ 26662 w 421521"/>
              <a:gd name="connsiteY637" fmla="*/ 2796610 h 5384806"/>
              <a:gd name="connsiteX638" fmla="*/ 26629 w 421521"/>
              <a:gd name="connsiteY638" fmla="*/ 2796127 h 5384806"/>
              <a:gd name="connsiteX639" fmla="*/ 26873 w 421521"/>
              <a:gd name="connsiteY639" fmla="*/ 2796310 h 5384806"/>
              <a:gd name="connsiteX640" fmla="*/ 26856 w 421521"/>
              <a:gd name="connsiteY640" fmla="*/ 2796409 h 5384806"/>
              <a:gd name="connsiteX641" fmla="*/ 26768 w 421521"/>
              <a:gd name="connsiteY641" fmla="*/ 2796310 h 5384806"/>
              <a:gd name="connsiteX642" fmla="*/ 26873 w 421521"/>
              <a:gd name="connsiteY642" fmla="*/ 2796310 h 5384806"/>
              <a:gd name="connsiteX643" fmla="*/ 26874 w 421521"/>
              <a:gd name="connsiteY643" fmla="*/ 3162581 h 5384806"/>
              <a:gd name="connsiteX644" fmla="*/ 26775 w 421521"/>
              <a:gd name="connsiteY644" fmla="*/ 3162704 h 5384806"/>
              <a:gd name="connsiteX645" fmla="*/ 26716 w 421521"/>
              <a:gd name="connsiteY645" fmla="*/ 3162128 h 5384806"/>
              <a:gd name="connsiteX646" fmla="*/ 26874 w 421521"/>
              <a:gd name="connsiteY646" fmla="*/ 3162581 h 5384806"/>
              <a:gd name="connsiteX647" fmla="*/ 26913 w 421521"/>
              <a:gd name="connsiteY647" fmla="*/ 3162147 h 5384806"/>
              <a:gd name="connsiteX648" fmla="*/ 26873 w 421521"/>
              <a:gd name="connsiteY648" fmla="*/ 3162429 h 5384806"/>
              <a:gd name="connsiteX649" fmla="*/ 26820 w 421521"/>
              <a:gd name="connsiteY649" fmla="*/ 3162279 h 5384806"/>
              <a:gd name="connsiteX650" fmla="*/ 27771 w 421521"/>
              <a:gd name="connsiteY650" fmla="*/ 3055110 h 5384806"/>
              <a:gd name="connsiteX651" fmla="*/ 27771 w 421521"/>
              <a:gd name="connsiteY651" fmla="*/ 3077314 h 5384806"/>
              <a:gd name="connsiteX652" fmla="*/ 26346 w 421521"/>
              <a:gd name="connsiteY652" fmla="*/ 3056034 h 5384806"/>
              <a:gd name="connsiteX653" fmla="*/ 27982 w 421521"/>
              <a:gd name="connsiteY653" fmla="*/ 3478597 h 5384806"/>
              <a:gd name="connsiteX654" fmla="*/ 26609 w 421521"/>
              <a:gd name="connsiteY654" fmla="*/ 3502442 h 5384806"/>
              <a:gd name="connsiteX655" fmla="*/ 17158 w 421521"/>
              <a:gd name="connsiteY655" fmla="*/ 3497009 h 5384806"/>
              <a:gd name="connsiteX656" fmla="*/ 24814 w 421521"/>
              <a:gd name="connsiteY656" fmla="*/ 3488255 h 5384806"/>
              <a:gd name="connsiteX657" fmla="*/ 22438 w 421521"/>
              <a:gd name="connsiteY657" fmla="*/ 3485087 h 5384806"/>
              <a:gd name="connsiteX658" fmla="*/ 16683 w 421521"/>
              <a:gd name="connsiteY658" fmla="*/ 3464109 h 5384806"/>
              <a:gd name="connsiteX659" fmla="*/ 24180 w 421521"/>
              <a:gd name="connsiteY659" fmla="*/ 3451432 h 5384806"/>
              <a:gd name="connsiteX660" fmla="*/ 26979 w 421521"/>
              <a:gd name="connsiteY660" fmla="*/ 3456714 h 5384806"/>
              <a:gd name="connsiteX661" fmla="*/ 27929 w 421521"/>
              <a:gd name="connsiteY661" fmla="*/ 3453997 h 5384806"/>
              <a:gd name="connsiteX662" fmla="*/ 27929 w 421521"/>
              <a:gd name="connsiteY662" fmla="*/ 3463808 h 5384806"/>
              <a:gd name="connsiteX663" fmla="*/ 21118 w 421521"/>
              <a:gd name="connsiteY663" fmla="*/ 3465769 h 5384806"/>
              <a:gd name="connsiteX664" fmla="*/ 27982 w 421521"/>
              <a:gd name="connsiteY664" fmla="*/ 3478597 h 5384806"/>
              <a:gd name="connsiteX665" fmla="*/ 28012 w 421521"/>
              <a:gd name="connsiteY665" fmla="*/ 3054955 h 5384806"/>
              <a:gd name="connsiteX666" fmla="*/ 27771 w 421521"/>
              <a:gd name="connsiteY666" fmla="*/ 3055110 h 5384806"/>
              <a:gd name="connsiteX667" fmla="*/ 27771 w 421521"/>
              <a:gd name="connsiteY667" fmla="*/ 3054223 h 5384806"/>
              <a:gd name="connsiteX668" fmla="*/ 28034 w 421521"/>
              <a:gd name="connsiteY668" fmla="*/ 2233244 h 5384806"/>
              <a:gd name="connsiteX669" fmla="*/ 27126 w 421521"/>
              <a:gd name="connsiteY669" fmla="*/ 2220469 h 5384806"/>
              <a:gd name="connsiteX670" fmla="*/ 27095 w 421521"/>
              <a:gd name="connsiteY670" fmla="*/ 2220501 h 5384806"/>
              <a:gd name="connsiteX671" fmla="*/ 27089 w 421521"/>
              <a:gd name="connsiteY671" fmla="*/ 2220410 h 5384806"/>
              <a:gd name="connsiteX672" fmla="*/ 27084 w 421521"/>
              <a:gd name="connsiteY672" fmla="*/ 2220415 h 5384806"/>
              <a:gd name="connsiteX673" fmla="*/ 27091 w 421521"/>
              <a:gd name="connsiteY673" fmla="*/ 2220506 h 5384806"/>
              <a:gd name="connsiteX674" fmla="*/ 27095 w 421521"/>
              <a:gd name="connsiteY674" fmla="*/ 2220501 h 5384806"/>
              <a:gd name="connsiteX675" fmla="*/ 27157 w 421521"/>
              <a:gd name="connsiteY675" fmla="*/ 2221391 h 5384806"/>
              <a:gd name="connsiteX676" fmla="*/ 28193 w 421521"/>
              <a:gd name="connsiteY676" fmla="*/ 863537 h 5384806"/>
              <a:gd name="connsiteX677" fmla="*/ 28111 w 421521"/>
              <a:gd name="connsiteY677" fmla="*/ 863944 h 5384806"/>
              <a:gd name="connsiteX678" fmla="*/ 28014 w 421521"/>
              <a:gd name="connsiteY678" fmla="*/ 863977 h 5384806"/>
              <a:gd name="connsiteX679" fmla="*/ 27929 w 421521"/>
              <a:gd name="connsiteY679" fmla="*/ 864140 h 5384806"/>
              <a:gd name="connsiteX680" fmla="*/ 27945 w 421521"/>
              <a:gd name="connsiteY680" fmla="*/ 863701 h 5384806"/>
              <a:gd name="connsiteX681" fmla="*/ 28063 w 421521"/>
              <a:gd name="connsiteY681" fmla="*/ 863815 h 5384806"/>
              <a:gd name="connsiteX682" fmla="*/ 28351 w 421521"/>
              <a:gd name="connsiteY682" fmla="*/ 3151866 h 5384806"/>
              <a:gd name="connsiteX683" fmla="*/ 28264 w 421521"/>
              <a:gd name="connsiteY683" fmla="*/ 3152494 h 5384806"/>
              <a:gd name="connsiteX684" fmla="*/ 28140 w 421521"/>
              <a:gd name="connsiteY684" fmla="*/ 3152317 h 5384806"/>
              <a:gd name="connsiteX685" fmla="*/ 28141 w 421521"/>
              <a:gd name="connsiteY685" fmla="*/ 3152316 h 5384806"/>
              <a:gd name="connsiteX686" fmla="*/ 28140 w 421521"/>
              <a:gd name="connsiteY686" fmla="*/ 3151744 h 5384806"/>
              <a:gd name="connsiteX687" fmla="*/ 28300 w 421521"/>
              <a:gd name="connsiteY687" fmla="*/ 3151866 h 5384806"/>
              <a:gd name="connsiteX688" fmla="*/ 28144 w 421521"/>
              <a:gd name="connsiteY688" fmla="*/ 3152309 h 5384806"/>
              <a:gd name="connsiteX689" fmla="*/ 28458 w 421521"/>
              <a:gd name="connsiteY689" fmla="*/ 906097 h 5384806"/>
              <a:gd name="connsiteX690" fmla="*/ 27296 w 421521"/>
              <a:gd name="connsiteY690" fmla="*/ 908963 h 5384806"/>
              <a:gd name="connsiteX691" fmla="*/ 25501 w 421521"/>
              <a:gd name="connsiteY691" fmla="*/ 896286 h 5384806"/>
              <a:gd name="connsiteX692" fmla="*/ 24023 w 421521"/>
              <a:gd name="connsiteY692" fmla="*/ 899154 h 5384806"/>
              <a:gd name="connsiteX693" fmla="*/ 22752 w 421521"/>
              <a:gd name="connsiteY693" fmla="*/ 911729 h 5384806"/>
              <a:gd name="connsiteX694" fmla="*/ 21059 w 421521"/>
              <a:gd name="connsiteY694" fmla="*/ 907473 h 5384806"/>
              <a:gd name="connsiteX695" fmla="*/ 20327 w 421521"/>
              <a:gd name="connsiteY695" fmla="*/ 891306 h 5384806"/>
              <a:gd name="connsiteX696" fmla="*/ 18479 w 421521"/>
              <a:gd name="connsiteY696" fmla="*/ 912737 h 5384806"/>
              <a:gd name="connsiteX697" fmla="*/ 14097 w 421521"/>
              <a:gd name="connsiteY697" fmla="*/ 895079 h 5384806"/>
              <a:gd name="connsiteX698" fmla="*/ 16737 w 421521"/>
              <a:gd name="connsiteY698" fmla="*/ 886780 h 5384806"/>
              <a:gd name="connsiteX699" fmla="*/ 21541 w 421521"/>
              <a:gd name="connsiteY699" fmla="*/ 883609 h 5384806"/>
              <a:gd name="connsiteX700" fmla="*/ 25976 w 421521"/>
              <a:gd name="connsiteY700" fmla="*/ 874253 h 5384806"/>
              <a:gd name="connsiteX701" fmla="*/ 28246 w 421521"/>
              <a:gd name="connsiteY701" fmla="*/ 888137 h 5384806"/>
              <a:gd name="connsiteX702" fmla="*/ 26662 w 421521"/>
              <a:gd name="connsiteY702" fmla="*/ 889345 h 5384806"/>
              <a:gd name="connsiteX703" fmla="*/ 24709 w 421521"/>
              <a:gd name="connsiteY703" fmla="*/ 879987 h 5384806"/>
              <a:gd name="connsiteX704" fmla="*/ 27138 w 421521"/>
              <a:gd name="connsiteY704" fmla="*/ 894024 h 5384806"/>
              <a:gd name="connsiteX705" fmla="*/ 28458 w 421521"/>
              <a:gd name="connsiteY705" fmla="*/ 906097 h 5384806"/>
              <a:gd name="connsiteX706" fmla="*/ 28558 w 421521"/>
              <a:gd name="connsiteY706" fmla="*/ 2798300 h 5384806"/>
              <a:gd name="connsiteX707" fmla="*/ 25963 w 421521"/>
              <a:gd name="connsiteY707" fmla="*/ 2814156 h 5384806"/>
              <a:gd name="connsiteX708" fmla="*/ 26293 w 421521"/>
              <a:gd name="connsiteY708" fmla="*/ 2831172 h 5384806"/>
              <a:gd name="connsiteX709" fmla="*/ 26240 w 421521"/>
              <a:gd name="connsiteY709" fmla="*/ 2852753 h 5384806"/>
              <a:gd name="connsiteX710" fmla="*/ 24550 w 421521"/>
              <a:gd name="connsiteY710" fmla="*/ 2853054 h 5384806"/>
              <a:gd name="connsiteX711" fmla="*/ 23230 w 421521"/>
              <a:gd name="connsiteY711" fmla="*/ 2831473 h 5384806"/>
              <a:gd name="connsiteX712" fmla="*/ 20537 w 421521"/>
              <a:gd name="connsiteY712" fmla="*/ 2806572 h 5384806"/>
              <a:gd name="connsiteX713" fmla="*/ 22914 w 421521"/>
              <a:gd name="connsiteY713" fmla="*/ 2819400 h 5384806"/>
              <a:gd name="connsiteX714" fmla="*/ 26856 w 421521"/>
              <a:gd name="connsiteY714" fmla="*/ 2796409 h 5384806"/>
              <a:gd name="connsiteX715" fmla="*/ 28669 w 421521"/>
              <a:gd name="connsiteY715" fmla="*/ 2798422 h 5384806"/>
              <a:gd name="connsiteX716" fmla="*/ 28616 w 421521"/>
              <a:gd name="connsiteY716" fmla="*/ 2798363 h 5384806"/>
              <a:gd name="connsiteX717" fmla="*/ 28616 w 421521"/>
              <a:gd name="connsiteY717" fmla="*/ 2798422 h 5384806"/>
              <a:gd name="connsiteX718" fmla="*/ 28582 w 421521"/>
              <a:gd name="connsiteY718" fmla="*/ 2798326 h 5384806"/>
              <a:gd name="connsiteX719" fmla="*/ 28558 w 421521"/>
              <a:gd name="connsiteY719" fmla="*/ 2798300 h 5384806"/>
              <a:gd name="connsiteX720" fmla="*/ 28563 w 421521"/>
              <a:gd name="connsiteY720" fmla="*/ 2798272 h 5384806"/>
              <a:gd name="connsiteX721" fmla="*/ 28564 w 421521"/>
              <a:gd name="connsiteY721" fmla="*/ 2798273 h 5384806"/>
              <a:gd name="connsiteX722" fmla="*/ 28563 w 421521"/>
              <a:gd name="connsiteY722" fmla="*/ 2798271 h 5384806"/>
              <a:gd name="connsiteX723" fmla="*/ 28616 w 421521"/>
              <a:gd name="connsiteY723" fmla="*/ 2798242 h 5384806"/>
              <a:gd name="connsiteX724" fmla="*/ 28616 w 421521"/>
              <a:gd name="connsiteY724" fmla="*/ 2798347 h 5384806"/>
              <a:gd name="connsiteX725" fmla="*/ 28828 w 421521"/>
              <a:gd name="connsiteY725" fmla="*/ 3197443 h 5384806"/>
              <a:gd name="connsiteX726" fmla="*/ 24498 w 421521"/>
              <a:gd name="connsiteY726" fmla="*/ 3187784 h 5384806"/>
              <a:gd name="connsiteX727" fmla="*/ 22386 w 421521"/>
              <a:gd name="connsiteY727" fmla="*/ 3197744 h 5384806"/>
              <a:gd name="connsiteX728" fmla="*/ 21330 w 421521"/>
              <a:gd name="connsiteY728" fmla="*/ 3196839 h 5384806"/>
              <a:gd name="connsiteX729" fmla="*/ 21330 w 421521"/>
              <a:gd name="connsiteY729" fmla="*/ 3181144 h 5384806"/>
              <a:gd name="connsiteX730" fmla="*/ 20327 w 421521"/>
              <a:gd name="connsiteY730" fmla="*/ 3180842 h 5384806"/>
              <a:gd name="connsiteX731" fmla="*/ 18532 w 421521"/>
              <a:gd name="connsiteY731" fmla="*/ 3201065 h 5384806"/>
              <a:gd name="connsiteX732" fmla="*/ 14308 w 421521"/>
              <a:gd name="connsiteY732" fmla="*/ 3184010 h 5384806"/>
              <a:gd name="connsiteX733" fmla="*/ 17846 w 421521"/>
              <a:gd name="connsiteY733" fmla="*/ 3176012 h 5384806"/>
              <a:gd name="connsiteX734" fmla="*/ 21752 w 421521"/>
              <a:gd name="connsiteY734" fmla="*/ 3168919 h 5384806"/>
              <a:gd name="connsiteX735" fmla="*/ 26775 w 421521"/>
              <a:gd name="connsiteY735" fmla="*/ 3162704 h 5384806"/>
              <a:gd name="connsiteX736" fmla="*/ 28247 w 421521"/>
              <a:gd name="connsiteY736" fmla="*/ 3176919 h 5384806"/>
              <a:gd name="connsiteX737" fmla="*/ 26874 w 421521"/>
              <a:gd name="connsiteY737" fmla="*/ 3177974 h 5384806"/>
              <a:gd name="connsiteX738" fmla="*/ 24604 w 421521"/>
              <a:gd name="connsiteY738" fmla="*/ 3169222 h 5384806"/>
              <a:gd name="connsiteX739" fmla="*/ 22967 w 421521"/>
              <a:gd name="connsiteY739" fmla="*/ 3171486 h 5384806"/>
              <a:gd name="connsiteX740" fmla="*/ 26293 w 421521"/>
              <a:gd name="connsiteY740" fmla="*/ 3184313 h 5384806"/>
              <a:gd name="connsiteX741" fmla="*/ 27297 w 421521"/>
              <a:gd name="connsiteY741" fmla="*/ 3182653 h 5384806"/>
              <a:gd name="connsiteX742" fmla="*/ 28828 w 421521"/>
              <a:gd name="connsiteY742" fmla="*/ 3197443 h 5384806"/>
              <a:gd name="connsiteX743" fmla="*/ 28985 w 421521"/>
              <a:gd name="connsiteY743" fmla="*/ 3572164 h 5384806"/>
              <a:gd name="connsiteX744" fmla="*/ 25989 w 421521"/>
              <a:gd name="connsiteY744" fmla="*/ 3561876 h 5384806"/>
              <a:gd name="connsiteX745" fmla="*/ 26081 w 421521"/>
              <a:gd name="connsiteY745" fmla="*/ 3561750 h 5384806"/>
              <a:gd name="connsiteX746" fmla="*/ 28985 w 421521"/>
              <a:gd name="connsiteY746" fmla="*/ 3572164 h 5384806"/>
              <a:gd name="connsiteX747" fmla="*/ 29038 w 421521"/>
              <a:gd name="connsiteY747" fmla="*/ 3124702 h 5384806"/>
              <a:gd name="connsiteX748" fmla="*/ 24867 w 421521"/>
              <a:gd name="connsiteY748" fmla="*/ 3134360 h 5384806"/>
              <a:gd name="connsiteX749" fmla="*/ 23865 w 421521"/>
              <a:gd name="connsiteY749" fmla="*/ 3137981 h 5384806"/>
              <a:gd name="connsiteX750" fmla="*/ 25132 w 421521"/>
              <a:gd name="connsiteY750" fmla="*/ 3141602 h 5384806"/>
              <a:gd name="connsiteX751" fmla="*/ 28121 w 421521"/>
              <a:gd name="connsiteY751" fmla="*/ 3144810 h 5384806"/>
              <a:gd name="connsiteX752" fmla="*/ 28140 w 421521"/>
              <a:gd name="connsiteY752" fmla="*/ 3151744 h 5384806"/>
              <a:gd name="connsiteX753" fmla="*/ 22327 w 421521"/>
              <a:gd name="connsiteY753" fmla="*/ 3147319 h 5384806"/>
              <a:gd name="connsiteX754" fmla="*/ 21066 w 421521"/>
              <a:gd name="connsiteY754" fmla="*/ 3132247 h 5384806"/>
              <a:gd name="connsiteX755" fmla="*/ 26557 w 421521"/>
              <a:gd name="connsiteY755" fmla="*/ 3128625 h 5384806"/>
              <a:gd name="connsiteX756" fmla="*/ 21013 w 421521"/>
              <a:gd name="connsiteY756" fmla="*/ 3125153 h 5384806"/>
              <a:gd name="connsiteX757" fmla="*/ 21224 w 421521"/>
              <a:gd name="connsiteY757" fmla="*/ 3121381 h 5384806"/>
              <a:gd name="connsiteX758" fmla="*/ 29038 w 421521"/>
              <a:gd name="connsiteY758" fmla="*/ 3124702 h 5384806"/>
              <a:gd name="connsiteX759" fmla="*/ 29107 w 421521"/>
              <a:gd name="connsiteY759" fmla="*/ 2298595 h 5384806"/>
              <a:gd name="connsiteX760" fmla="*/ 28827 w 421521"/>
              <a:gd name="connsiteY760" fmla="*/ 2299043 h 5384806"/>
              <a:gd name="connsiteX761" fmla="*/ 26091 w 421521"/>
              <a:gd name="connsiteY761" fmla="*/ 2310771 h 5384806"/>
              <a:gd name="connsiteX762" fmla="*/ 26202 w 421521"/>
              <a:gd name="connsiteY762" fmla="*/ 2311052 h 5384806"/>
              <a:gd name="connsiteX763" fmla="*/ 26186 w 421521"/>
              <a:gd name="connsiteY763" fmla="*/ 2311116 h 5384806"/>
              <a:gd name="connsiteX764" fmla="*/ 26345 w 421521"/>
              <a:gd name="connsiteY764" fmla="*/ 2312578 h 5384806"/>
              <a:gd name="connsiteX765" fmla="*/ 26345 w 421521"/>
              <a:gd name="connsiteY765" fmla="*/ 2316618 h 5384806"/>
              <a:gd name="connsiteX766" fmla="*/ 27402 w 421521"/>
              <a:gd name="connsiteY766" fmla="*/ 2326358 h 5384806"/>
              <a:gd name="connsiteX767" fmla="*/ 27665 w 421521"/>
              <a:gd name="connsiteY767" fmla="*/ 2355787 h 5384806"/>
              <a:gd name="connsiteX768" fmla="*/ 26345 w 421521"/>
              <a:gd name="connsiteY768" fmla="*/ 2358075 h 5384806"/>
              <a:gd name="connsiteX769" fmla="*/ 26345 w 421521"/>
              <a:gd name="connsiteY769" fmla="*/ 2358653 h 5384806"/>
              <a:gd name="connsiteX770" fmla="*/ 28087 w 421521"/>
              <a:gd name="connsiteY770" fmla="*/ 2355635 h 5384806"/>
              <a:gd name="connsiteX771" fmla="*/ 27823 w 421521"/>
              <a:gd name="connsiteY771" fmla="*/ 2326208 h 5384806"/>
              <a:gd name="connsiteX772" fmla="*/ 26345 w 421521"/>
              <a:gd name="connsiteY772" fmla="*/ 2312578 h 5384806"/>
              <a:gd name="connsiteX773" fmla="*/ 26345 w 421521"/>
              <a:gd name="connsiteY773" fmla="*/ 2311417 h 5384806"/>
              <a:gd name="connsiteX774" fmla="*/ 26202 w 421521"/>
              <a:gd name="connsiteY774" fmla="*/ 2311052 h 5384806"/>
              <a:gd name="connsiteX775" fmla="*/ 29224 w 421521"/>
              <a:gd name="connsiteY775" fmla="*/ 2405600 h 5384806"/>
              <a:gd name="connsiteX776" fmla="*/ 28932 w 421521"/>
              <a:gd name="connsiteY776" fmla="*/ 2405438 h 5384806"/>
              <a:gd name="connsiteX777" fmla="*/ 27845 w 421521"/>
              <a:gd name="connsiteY777" fmla="*/ 2438455 h 5384806"/>
              <a:gd name="connsiteX778" fmla="*/ 28140 w 421521"/>
              <a:gd name="connsiteY778" fmla="*/ 2438489 h 5384806"/>
              <a:gd name="connsiteX779" fmla="*/ 29355 w 421521"/>
              <a:gd name="connsiteY779" fmla="*/ 1853542 h 5384806"/>
              <a:gd name="connsiteX780" fmla="*/ 23600 w 421521"/>
              <a:gd name="connsiteY780" fmla="*/ 1875726 h 5384806"/>
              <a:gd name="connsiteX781" fmla="*/ 18215 w 421521"/>
              <a:gd name="connsiteY781" fmla="*/ 1853542 h 5384806"/>
              <a:gd name="connsiteX782" fmla="*/ 22913 w 421521"/>
              <a:gd name="connsiteY782" fmla="*/ 1852485 h 5384806"/>
              <a:gd name="connsiteX783" fmla="*/ 22861 w 421521"/>
              <a:gd name="connsiteY783" fmla="*/ 1852637 h 5384806"/>
              <a:gd name="connsiteX784" fmla="*/ 27877 w 421521"/>
              <a:gd name="connsiteY784" fmla="*/ 1846298 h 5384806"/>
              <a:gd name="connsiteX785" fmla="*/ 29355 w 421521"/>
              <a:gd name="connsiteY785" fmla="*/ 1853542 h 5384806"/>
              <a:gd name="connsiteX786" fmla="*/ 29460 w 421521"/>
              <a:gd name="connsiteY786" fmla="*/ 833655 h 5384806"/>
              <a:gd name="connsiteX787" fmla="*/ 24603 w 421521"/>
              <a:gd name="connsiteY787" fmla="*/ 846182 h 5384806"/>
              <a:gd name="connsiteX788" fmla="*/ 25025 w 421521"/>
              <a:gd name="connsiteY788" fmla="*/ 852671 h 5384806"/>
              <a:gd name="connsiteX789" fmla="*/ 28219 w 421521"/>
              <a:gd name="connsiteY789" fmla="*/ 856085 h 5384806"/>
              <a:gd name="connsiteX790" fmla="*/ 27945 w 421521"/>
              <a:gd name="connsiteY790" fmla="*/ 863701 h 5384806"/>
              <a:gd name="connsiteX791" fmla="*/ 22365 w 421521"/>
              <a:gd name="connsiteY791" fmla="*/ 858274 h 5384806"/>
              <a:gd name="connsiteX792" fmla="*/ 21118 w 421521"/>
              <a:gd name="connsiteY792" fmla="*/ 843314 h 5384806"/>
              <a:gd name="connsiteX793" fmla="*/ 25870 w 421521"/>
              <a:gd name="connsiteY793" fmla="*/ 839088 h 5384806"/>
              <a:gd name="connsiteX794" fmla="*/ 21118 w 421521"/>
              <a:gd name="connsiteY794" fmla="*/ 836371 h 5384806"/>
              <a:gd name="connsiteX795" fmla="*/ 21276 w 421521"/>
              <a:gd name="connsiteY795" fmla="*/ 832448 h 5384806"/>
              <a:gd name="connsiteX796" fmla="*/ 29460 w 421521"/>
              <a:gd name="connsiteY796" fmla="*/ 833655 h 5384806"/>
              <a:gd name="connsiteX797" fmla="*/ 29461 w 421521"/>
              <a:gd name="connsiteY797" fmla="*/ 4723799 h 5384806"/>
              <a:gd name="connsiteX798" fmla="*/ 29302 w 421521"/>
              <a:gd name="connsiteY798" fmla="*/ 4723498 h 5384806"/>
              <a:gd name="connsiteX799" fmla="*/ 29452 w 421521"/>
              <a:gd name="connsiteY799" fmla="*/ 4723632 h 5384806"/>
              <a:gd name="connsiteX800" fmla="*/ 29569 w 421521"/>
              <a:gd name="connsiteY800" fmla="*/ 2188479 h 5384806"/>
              <a:gd name="connsiteX801" fmla="*/ 25606 w 421521"/>
              <a:gd name="connsiteY801" fmla="*/ 2181026 h 5384806"/>
              <a:gd name="connsiteX802" fmla="*/ 25606 w 421521"/>
              <a:gd name="connsiteY802" fmla="*/ 2181127 h 5384806"/>
              <a:gd name="connsiteX803" fmla="*/ 29566 w 421521"/>
              <a:gd name="connsiteY803" fmla="*/ 2188573 h 5384806"/>
              <a:gd name="connsiteX804" fmla="*/ 29619 w 421521"/>
              <a:gd name="connsiteY804" fmla="*/ 3600384 h 5384806"/>
              <a:gd name="connsiteX805" fmla="*/ 9609 w 421521"/>
              <a:gd name="connsiteY805" fmla="*/ 3571711 h 5384806"/>
              <a:gd name="connsiteX806" fmla="*/ 10665 w 421521"/>
              <a:gd name="connsiteY806" fmla="*/ 3557373 h 5384806"/>
              <a:gd name="connsiteX807" fmla="*/ 18109 w 421521"/>
              <a:gd name="connsiteY807" fmla="*/ 3577445 h 5384806"/>
              <a:gd name="connsiteX808" fmla="*/ 23177 w 421521"/>
              <a:gd name="connsiteY808" fmla="*/ 3561599 h 5384806"/>
              <a:gd name="connsiteX809" fmla="*/ 18954 w 421521"/>
              <a:gd name="connsiteY809" fmla="*/ 3550129 h 5384806"/>
              <a:gd name="connsiteX810" fmla="*/ 13991 w 421521"/>
              <a:gd name="connsiteY810" fmla="*/ 3537152 h 5384806"/>
              <a:gd name="connsiteX811" fmla="*/ 15047 w 421521"/>
              <a:gd name="connsiteY811" fmla="*/ 3534434 h 5384806"/>
              <a:gd name="connsiteX812" fmla="*/ 19429 w 421521"/>
              <a:gd name="connsiteY812" fmla="*/ 3544093 h 5384806"/>
              <a:gd name="connsiteX813" fmla="*/ 21910 w 421521"/>
              <a:gd name="connsiteY813" fmla="*/ 3547865 h 5384806"/>
              <a:gd name="connsiteX814" fmla="*/ 25989 w 421521"/>
              <a:gd name="connsiteY814" fmla="*/ 3561876 h 5384806"/>
              <a:gd name="connsiteX815" fmla="*/ 24761 w 421521"/>
              <a:gd name="connsiteY815" fmla="*/ 3563561 h 5384806"/>
              <a:gd name="connsiteX816" fmla="*/ 28246 w 421521"/>
              <a:gd name="connsiteY816" fmla="*/ 3577898 h 5384806"/>
              <a:gd name="connsiteX817" fmla="*/ 29619 w 421521"/>
              <a:gd name="connsiteY817" fmla="*/ 3600384 h 5384806"/>
              <a:gd name="connsiteX818" fmla="*/ 29672 w 421521"/>
              <a:gd name="connsiteY818" fmla="*/ 1214113 h 5384806"/>
              <a:gd name="connsiteX819" fmla="*/ 17951 w 421521"/>
              <a:gd name="connsiteY819" fmla="*/ 1215623 h 5384806"/>
              <a:gd name="connsiteX820" fmla="*/ 16473 w 421521"/>
              <a:gd name="connsiteY820" fmla="*/ 1207625 h 5384806"/>
              <a:gd name="connsiteX821" fmla="*/ 23125 w 421521"/>
              <a:gd name="connsiteY821" fmla="*/ 1199173 h 5384806"/>
              <a:gd name="connsiteX822" fmla="*/ 16631 w 421521"/>
              <a:gd name="connsiteY822" fmla="*/ 1175480 h 5384806"/>
              <a:gd name="connsiteX823" fmla="*/ 24445 w 421521"/>
              <a:gd name="connsiteY823" fmla="*/ 1161897 h 5384806"/>
              <a:gd name="connsiteX824" fmla="*/ 26557 w 421521"/>
              <a:gd name="connsiteY824" fmla="*/ 1169594 h 5384806"/>
              <a:gd name="connsiteX825" fmla="*/ 27929 w 421521"/>
              <a:gd name="connsiteY825" fmla="*/ 1162500 h 5384806"/>
              <a:gd name="connsiteX826" fmla="*/ 27929 w 421521"/>
              <a:gd name="connsiteY826" fmla="*/ 1175027 h 5384806"/>
              <a:gd name="connsiteX827" fmla="*/ 21436 w 421521"/>
              <a:gd name="connsiteY827" fmla="*/ 1176234 h 5384806"/>
              <a:gd name="connsiteX828" fmla="*/ 29144 w 421521"/>
              <a:gd name="connsiteY828" fmla="*/ 1192383 h 5384806"/>
              <a:gd name="connsiteX829" fmla="*/ 29672 w 421521"/>
              <a:gd name="connsiteY829" fmla="*/ 1214113 h 5384806"/>
              <a:gd name="connsiteX830" fmla="*/ 29776 w 421521"/>
              <a:gd name="connsiteY830" fmla="*/ 4477707 h 5384806"/>
              <a:gd name="connsiteX831" fmla="*/ 25342 w 421521"/>
              <a:gd name="connsiteY831" fmla="*/ 4469505 h 5384806"/>
              <a:gd name="connsiteX832" fmla="*/ 25345 w 421521"/>
              <a:gd name="connsiteY832" fmla="*/ 4469609 h 5384806"/>
              <a:gd name="connsiteX833" fmla="*/ 29776 w 421521"/>
              <a:gd name="connsiteY833" fmla="*/ 4477807 h 5384806"/>
              <a:gd name="connsiteX834" fmla="*/ 30047 w 421521"/>
              <a:gd name="connsiteY834" fmla="*/ 2211451 h 5384806"/>
              <a:gd name="connsiteX835" fmla="*/ 26134 w 421521"/>
              <a:gd name="connsiteY835" fmla="*/ 2206531 h 5384806"/>
              <a:gd name="connsiteX836" fmla="*/ 26151 w 421521"/>
              <a:gd name="connsiteY836" fmla="*/ 2206775 h 5384806"/>
              <a:gd name="connsiteX837" fmla="*/ 26135 w 421521"/>
              <a:gd name="connsiteY837" fmla="*/ 2206533 h 5384806"/>
              <a:gd name="connsiteX838" fmla="*/ 30042 w 421521"/>
              <a:gd name="connsiteY838" fmla="*/ 2211665 h 5384806"/>
              <a:gd name="connsiteX839" fmla="*/ 30147 w 421521"/>
              <a:gd name="connsiteY839" fmla="*/ 1311454 h 5384806"/>
              <a:gd name="connsiteX840" fmla="*/ 9451 w 421521"/>
              <a:gd name="connsiteY840" fmla="*/ 1282629 h 5384806"/>
              <a:gd name="connsiteX841" fmla="*/ 10612 w 421521"/>
              <a:gd name="connsiteY841" fmla="*/ 1268291 h 5384806"/>
              <a:gd name="connsiteX842" fmla="*/ 18268 w 421521"/>
              <a:gd name="connsiteY842" fmla="*/ 1288513 h 5384806"/>
              <a:gd name="connsiteX843" fmla="*/ 23230 w 421521"/>
              <a:gd name="connsiteY843" fmla="*/ 1273422 h 5384806"/>
              <a:gd name="connsiteX844" fmla="*/ 18901 w 421521"/>
              <a:gd name="connsiteY844" fmla="*/ 1261350 h 5384806"/>
              <a:gd name="connsiteX845" fmla="*/ 14783 w 421521"/>
              <a:gd name="connsiteY845" fmla="*/ 1246560 h 5384806"/>
              <a:gd name="connsiteX846" fmla="*/ 29408 w 421521"/>
              <a:gd name="connsiteY846" fmla="*/ 1269198 h 5384806"/>
              <a:gd name="connsiteX847" fmla="*/ 28457 w 421521"/>
              <a:gd name="connsiteY847" fmla="*/ 1282326 h 5384806"/>
              <a:gd name="connsiteX848" fmla="*/ 26293 w 421521"/>
              <a:gd name="connsiteY848" fmla="*/ 1271763 h 5384806"/>
              <a:gd name="connsiteX849" fmla="*/ 29249 w 421521"/>
              <a:gd name="connsiteY849" fmla="*/ 1289722 h 5384806"/>
              <a:gd name="connsiteX850" fmla="*/ 30147 w 421521"/>
              <a:gd name="connsiteY850" fmla="*/ 1311454 h 5384806"/>
              <a:gd name="connsiteX851" fmla="*/ 30353 w 421521"/>
              <a:gd name="connsiteY851" fmla="*/ 4533546 h 5384806"/>
              <a:gd name="connsiteX852" fmla="*/ 29725 w 421521"/>
              <a:gd name="connsiteY852" fmla="*/ 4520516 h 5384806"/>
              <a:gd name="connsiteX853" fmla="*/ 27665 w 421521"/>
              <a:gd name="connsiteY853" fmla="*/ 4508142 h 5384806"/>
              <a:gd name="connsiteX854" fmla="*/ 24814 w 421521"/>
              <a:gd name="connsiteY854" fmla="*/ 4498181 h 5384806"/>
              <a:gd name="connsiteX855" fmla="*/ 26219 w 421521"/>
              <a:gd name="connsiteY855" fmla="*/ 4495654 h 5384806"/>
              <a:gd name="connsiteX856" fmla="*/ 26186 w 421521"/>
              <a:gd name="connsiteY856" fmla="*/ 4495615 h 5384806"/>
              <a:gd name="connsiteX857" fmla="*/ 24761 w 421521"/>
              <a:gd name="connsiteY857" fmla="*/ 4498180 h 5384806"/>
              <a:gd name="connsiteX858" fmla="*/ 27612 w 421521"/>
              <a:gd name="connsiteY858" fmla="*/ 4508140 h 5384806"/>
              <a:gd name="connsiteX859" fmla="*/ 29671 w 421521"/>
              <a:gd name="connsiteY859" fmla="*/ 4520515 h 5384806"/>
              <a:gd name="connsiteX860" fmla="*/ 30305 w 421521"/>
              <a:gd name="connsiteY860" fmla="*/ 4533644 h 5384806"/>
              <a:gd name="connsiteX861" fmla="*/ 30412 w 421521"/>
              <a:gd name="connsiteY861" fmla="*/ 2012455 h 5384806"/>
              <a:gd name="connsiteX862" fmla="*/ 30384 w 421521"/>
              <a:gd name="connsiteY862" fmla="*/ 2012517 h 5384806"/>
              <a:gd name="connsiteX863" fmla="*/ 30390 w 421521"/>
              <a:gd name="connsiteY863" fmla="*/ 2012460 h 5384806"/>
              <a:gd name="connsiteX864" fmla="*/ 30464 w 421521"/>
              <a:gd name="connsiteY864" fmla="*/ 4378504 h 5384806"/>
              <a:gd name="connsiteX865" fmla="*/ 25870 w 421521"/>
              <a:gd name="connsiteY865" fmla="*/ 4381825 h 5384806"/>
              <a:gd name="connsiteX866" fmla="*/ 24234 w 421521"/>
              <a:gd name="connsiteY866" fmla="*/ 4401897 h 5384806"/>
              <a:gd name="connsiteX867" fmla="*/ 21594 w 421521"/>
              <a:gd name="connsiteY867" fmla="*/ 4393596 h 5384806"/>
              <a:gd name="connsiteX868" fmla="*/ 21472 w 421521"/>
              <a:gd name="connsiteY868" fmla="*/ 4393771 h 5384806"/>
              <a:gd name="connsiteX869" fmla="*/ 19746 w 421521"/>
              <a:gd name="connsiteY869" fmla="*/ 4401896 h 5384806"/>
              <a:gd name="connsiteX870" fmla="*/ 18268 w 421521"/>
              <a:gd name="connsiteY870" fmla="*/ 4410497 h 5384806"/>
              <a:gd name="connsiteX871" fmla="*/ 16631 w 421521"/>
              <a:gd name="connsiteY871" fmla="*/ 4409593 h 5384806"/>
              <a:gd name="connsiteX872" fmla="*/ 15681 w 421521"/>
              <a:gd name="connsiteY872" fmla="*/ 4428607 h 5384806"/>
              <a:gd name="connsiteX873" fmla="*/ 7259 w 421521"/>
              <a:gd name="connsiteY873" fmla="*/ 4426553 h 5384806"/>
              <a:gd name="connsiteX874" fmla="*/ 14995 w 421521"/>
              <a:gd name="connsiteY874" fmla="*/ 4387558 h 5384806"/>
              <a:gd name="connsiteX875" fmla="*/ 16948 w 421521"/>
              <a:gd name="connsiteY875" fmla="*/ 4400085 h 5384806"/>
              <a:gd name="connsiteX876" fmla="*/ 18215 w 421521"/>
              <a:gd name="connsiteY876" fmla="*/ 4382428 h 5384806"/>
              <a:gd name="connsiteX877" fmla="*/ 21383 w 421521"/>
              <a:gd name="connsiteY877" fmla="*/ 4393747 h 5384806"/>
              <a:gd name="connsiteX878" fmla="*/ 21542 w 421521"/>
              <a:gd name="connsiteY878" fmla="*/ 4393444 h 5384806"/>
              <a:gd name="connsiteX879" fmla="*/ 21492 w 421521"/>
              <a:gd name="connsiteY879" fmla="*/ 4393679 h 5384806"/>
              <a:gd name="connsiteX880" fmla="*/ 22650 w 421521"/>
              <a:gd name="connsiteY880" fmla="*/ 4391333 h 5384806"/>
              <a:gd name="connsiteX881" fmla="*/ 22703 w 421521"/>
              <a:gd name="connsiteY881" fmla="*/ 4377750 h 5384806"/>
              <a:gd name="connsiteX882" fmla="*/ 29830 w 421521"/>
              <a:gd name="connsiteY882" fmla="*/ 4372921 h 5384806"/>
              <a:gd name="connsiteX883" fmla="*/ 30464 w 421521"/>
              <a:gd name="connsiteY883" fmla="*/ 4378504 h 5384806"/>
              <a:gd name="connsiteX884" fmla="*/ 30652 w 421521"/>
              <a:gd name="connsiteY884" fmla="*/ 1630187 h 5384806"/>
              <a:gd name="connsiteX885" fmla="*/ 26099 w 421521"/>
              <a:gd name="connsiteY885" fmla="*/ 1644846 h 5384806"/>
              <a:gd name="connsiteX886" fmla="*/ 27085 w 421521"/>
              <a:gd name="connsiteY886" fmla="*/ 1630187 h 5384806"/>
              <a:gd name="connsiteX887" fmla="*/ 30675 w 421521"/>
              <a:gd name="connsiteY887" fmla="*/ 4489729 h 5384806"/>
              <a:gd name="connsiteX888" fmla="*/ 30621 w 421521"/>
              <a:gd name="connsiteY888" fmla="*/ 4489729 h 5384806"/>
              <a:gd name="connsiteX889" fmla="*/ 30044 w 421521"/>
              <a:gd name="connsiteY889" fmla="*/ 4500083 h 5384806"/>
              <a:gd name="connsiteX890" fmla="*/ 30094 w 421521"/>
              <a:gd name="connsiteY890" fmla="*/ 4500142 h 5384806"/>
              <a:gd name="connsiteX891" fmla="*/ 30675 w 421521"/>
              <a:gd name="connsiteY891" fmla="*/ 4489729 h 5384806"/>
              <a:gd name="connsiteX892" fmla="*/ 30728 w 421521"/>
              <a:gd name="connsiteY892" fmla="*/ 1660823 h 5384806"/>
              <a:gd name="connsiteX893" fmla="*/ 29619 w 421521"/>
              <a:gd name="connsiteY893" fmla="*/ 1663086 h 5384806"/>
              <a:gd name="connsiteX894" fmla="*/ 25448 w 421521"/>
              <a:gd name="connsiteY894" fmla="*/ 1651315 h 5384806"/>
              <a:gd name="connsiteX895" fmla="*/ 19746 w 421521"/>
              <a:gd name="connsiteY895" fmla="*/ 1656598 h 5384806"/>
              <a:gd name="connsiteX896" fmla="*/ 20960 w 421521"/>
              <a:gd name="connsiteY896" fmla="*/ 1641959 h 5384806"/>
              <a:gd name="connsiteX897" fmla="*/ 20960 w 421521"/>
              <a:gd name="connsiteY897" fmla="*/ 1602569 h 5384806"/>
              <a:gd name="connsiteX898" fmla="*/ 22332 w 421521"/>
              <a:gd name="connsiteY898" fmla="*/ 1601815 h 5384806"/>
              <a:gd name="connsiteX899" fmla="*/ 23653 w 421521"/>
              <a:gd name="connsiteY899" fmla="*/ 1613284 h 5384806"/>
              <a:gd name="connsiteX900" fmla="*/ 23758 w 421521"/>
              <a:gd name="connsiteY900" fmla="*/ 1641506 h 5384806"/>
              <a:gd name="connsiteX901" fmla="*/ 25871 w 421521"/>
              <a:gd name="connsiteY901" fmla="*/ 1645579 h 5384806"/>
              <a:gd name="connsiteX902" fmla="*/ 26099 w 421521"/>
              <a:gd name="connsiteY902" fmla="*/ 1644846 h 5384806"/>
              <a:gd name="connsiteX903" fmla="*/ 26029 w 421521"/>
              <a:gd name="connsiteY903" fmla="*/ 1645882 h 5384806"/>
              <a:gd name="connsiteX904" fmla="*/ 26027 w 421521"/>
              <a:gd name="connsiteY904" fmla="*/ 1645878 h 5384806"/>
              <a:gd name="connsiteX905" fmla="*/ 26029 w 421521"/>
              <a:gd name="connsiteY905" fmla="*/ 1645882 h 5384806"/>
              <a:gd name="connsiteX906" fmla="*/ 26001 w 421521"/>
              <a:gd name="connsiteY906" fmla="*/ 1645828 h 5384806"/>
              <a:gd name="connsiteX907" fmla="*/ 26000 w 421521"/>
              <a:gd name="connsiteY907" fmla="*/ 1645827 h 5384806"/>
              <a:gd name="connsiteX908" fmla="*/ 25981 w 421521"/>
              <a:gd name="connsiteY908" fmla="*/ 1645791 h 5384806"/>
              <a:gd name="connsiteX909" fmla="*/ 26001 w 421521"/>
              <a:gd name="connsiteY909" fmla="*/ 1645828 h 5384806"/>
              <a:gd name="connsiteX910" fmla="*/ 30886 w 421521"/>
              <a:gd name="connsiteY910" fmla="*/ 1629787 h 5384806"/>
              <a:gd name="connsiteX911" fmla="*/ 30886 w 421521"/>
              <a:gd name="connsiteY911" fmla="*/ 1630187 h 5384806"/>
              <a:gd name="connsiteX912" fmla="*/ 30652 w 421521"/>
              <a:gd name="connsiteY912" fmla="*/ 1630187 h 5384806"/>
              <a:gd name="connsiteX913" fmla="*/ 30854 w 421521"/>
              <a:gd name="connsiteY913" fmla="*/ 1629538 h 5384806"/>
              <a:gd name="connsiteX914" fmla="*/ 30894 w 421521"/>
              <a:gd name="connsiteY914" fmla="*/ 2403997 h 5384806"/>
              <a:gd name="connsiteX915" fmla="*/ 26820 w 421521"/>
              <a:gd name="connsiteY915" fmla="*/ 2396383 h 5384806"/>
              <a:gd name="connsiteX916" fmla="*/ 26820 w 421521"/>
              <a:gd name="connsiteY916" fmla="*/ 2397577 h 5384806"/>
              <a:gd name="connsiteX917" fmla="*/ 30622 w 421521"/>
              <a:gd name="connsiteY917" fmla="*/ 2404683 h 5384806"/>
              <a:gd name="connsiteX918" fmla="*/ 30992 w 421521"/>
              <a:gd name="connsiteY918" fmla="*/ 3090595 h 5384806"/>
              <a:gd name="connsiteX919" fmla="*/ 25501 w 421521"/>
              <a:gd name="connsiteY919" fmla="*/ 3106894 h 5384806"/>
              <a:gd name="connsiteX920" fmla="*/ 25501 w 421521"/>
              <a:gd name="connsiteY920" fmla="*/ 3078672 h 5384806"/>
              <a:gd name="connsiteX921" fmla="*/ 30992 w 421521"/>
              <a:gd name="connsiteY921" fmla="*/ 3090595 h 5384806"/>
              <a:gd name="connsiteX922" fmla="*/ 31097 w 421521"/>
              <a:gd name="connsiteY922" fmla="*/ 3949452 h 5384806"/>
              <a:gd name="connsiteX923" fmla="*/ 29513 w 421521"/>
              <a:gd name="connsiteY923" fmla="*/ 3952471 h 5384806"/>
              <a:gd name="connsiteX924" fmla="*/ 21225 w 421521"/>
              <a:gd name="connsiteY924" fmla="*/ 3923796 h 5384806"/>
              <a:gd name="connsiteX925" fmla="*/ 21330 w 421521"/>
              <a:gd name="connsiteY925" fmla="*/ 3891350 h 5384806"/>
              <a:gd name="connsiteX926" fmla="*/ 22914 w 421521"/>
              <a:gd name="connsiteY926" fmla="*/ 3890897 h 5384806"/>
              <a:gd name="connsiteX927" fmla="*/ 24128 w 421521"/>
              <a:gd name="connsiteY927" fmla="*/ 3930889 h 5384806"/>
              <a:gd name="connsiteX928" fmla="*/ 31097 w 421521"/>
              <a:gd name="connsiteY928" fmla="*/ 3949452 h 5384806"/>
              <a:gd name="connsiteX929" fmla="*/ 31150 w 421521"/>
              <a:gd name="connsiteY929" fmla="*/ 1337561 h 5384806"/>
              <a:gd name="connsiteX930" fmla="*/ 25026 w 421521"/>
              <a:gd name="connsiteY930" fmla="*/ 1363368 h 5384806"/>
              <a:gd name="connsiteX931" fmla="*/ 20327 w 421521"/>
              <a:gd name="connsiteY931" fmla="*/ 1355220 h 5384806"/>
              <a:gd name="connsiteX932" fmla="*/ 18744 w 421521"/>
              <a:gd name="connsiteY932" fmla="*/ 1365179 h 5384806"/>
              <a:gd name="connsiteX933" fmla="*/ 17793 w 421521"/>
              <a:gd name="connsiteY933" fmla="*/ 1364425 h 5384806"/>
              <a:gd name="connsiteX934" fmla="*/ 18268 w 421521"/>
              <a:gd name="connsiteY934" fmla="*/ 1343447 h 5384806"/>
              <a:gd name="connsiteX935" fmla="*/ 19430 w 421521"/>
              <a:gd name="connsiteY935" fmla="*/ 1343297 h 5384806"/>
              <a:gd name="connsiteX936" fmla="*/ 20486 w 421521"/>
              <a:gd name="connsiteY936" fmla="*/ 1354163 h 5384806"/>
              <a:gd name="connsiteX937" fmla="*/ 25079 w 421521"/>
              <a:gd name="connsiteY937" fmla="*/ 1332280 h 5384806"/>
              <a:gd name="connsiteX938" fmla="*/ 26504 w 421521"/>
              <a:gd name="connsiteY938" fmla="*/ 1333336 h 5384806"/>
              <a:gd name="connsiteX939" fmla="*/ 24815 w 421521"/>
              <a:gd name="connsiteY939" fmla="*/ 1326848 h 5384806"/>
              <a:gd name="connsiteX940" fmla="*/ 26399 w 421521"/>
              <a:gd name="connsiteY940" fmla="*/ 1324130 h 5384806"/>
              <a:gd name="connsiteX941" fmla="*/ 31150 w 421521"/>
              <a:gd name="connsiteY941" fmla="*/ 1337561 h 5384806"/>
              <a:gd name="connsiteX942" fmla="*/ 31150 w 421521"/>
              <a:gd name="connsiteY942" fmla="*/ 2951451 h 5384806"/>
              <a:gd name="connsiteX943" fmla="*/ 31150 w 421521"/>
              <a:gd name="connsiteY943" fmla="*/ 2969409 h 5384806"/>
              <a:gd name="connsiteX944" fmla="*/ 25659 w 421521"/>
              <a:gd name="connsiteY944" fmla="*/ 2935906 h 5384806"/>
              <a:gd name="connsiteX945" fmla="*/ 19289 w 421521"/>
              <a:gd name="connsiteY945" fmla="*/ 2939216 h 5384806"/>
              <a:gd name="connsiteX946" fmla="*/ 19376 w 421521"/>
              <a:gd name="connsiteY946" fmla="*/ 2938624 h 5384806"/>
              <a:gd name="connsiteX947" fmla="*/ 19312 w 421521"/>
              <a:gd name="connsiteY947" fmla="*/ 2938745 h 5384806"/>
              <a:gd name="connsiteX948" fmla="*/ 19271 w 421521"/>
              <a:gd name="connsiteY948" fmla="*/ 2939226 h 5384806"/>
              <a:gd name="connsiteX949" fmla="*/ 19289 w 421521"/>
              <a:gd name="connsiteY949" fmla="*/ 2939216 h 5384806"/>
              <a:gd name="connsiteX950" fmla="*/ 17581 w 421521"/>
              <a:gd name="connsiteY950" fmla="*/ 2950847 h 5384806"/>
              <a:gd name="connsiteX951" fmla="*/ 12759 w 421521"/>
              <a:gd name="connsiteY951" fmla="*/ 2950097 h 5384806"/>
              <a:gd name="connsiteX952" fmla="*/ 14810 w 421521"/>
              <a:gd name="connsiteY952" fmla="*/ 2959619 h 5384806"/>
              <a:gd name="connsiteX953" fmla="*/ 18163 w 421521"/>
              <a:gd name="connsiteY953" fmla="*/ 2967144 h 5384806"/>
              <a:gd name="connsiteX954" fmla="*/ 17054 w 421521"/>
              <a:gd name="connsiteY954" fmla="*/ 2978313 h 5384806"/>
              <a:gd name="connsiteX955" fmla="*/ 14731 w 421521"/>
              <a:gd name="connsiteY955" fmla="*/ 3000951 h 5384806"/>
              <a:gd name="connsiteX956" fmla="*/ 18744 w 421521"/>
              <a:gd name="connsiteY956" fmla="*/ 3022229 h 5384806"/>
              <a:gd name="connsiteX957" fmla="*/ 19166 w 421521"/>
              <a:gd name="connsiteY957" fmla="*/ 3025851 h 5384806"/>
              <a:gd name="connsiteX958" fmla="*/ 12461 w 421521"/>
              <a:gd name="connsiteY958" fmla="*/ 3010910 h 5384806"/>
              <a:gd name="connsiteX959" fmla="*/ 15576 w 421521"/>
              <a:gd name="connsiteY959" fmla="*/ 3021927 h 5384806"/>
              <a:gd name="connsiteX960" fmla="*/ 16737 w 421521"/>
              <a:gd name="connsiteY960" fmla="*/ 3009552 h 5384806"/>
              <a:gd name="connsiteX961" fmla="*/ 15470 w 421521"/>
              <a:gd name="connsiteY961" fmla="*/ 3010609 h 5384806"/>
              <a:gd name="connsiteX962" fmla="*/ 11405 w 421521"/>
              <a:gd name="connsiteY962" fmla="*/ 2993857 h 5384806"/>
              <a:gd name="connsiteX963" fmla="*/ 13253 w 421521"/>
              <a:gd name="connsiteY963" fmla="*/ 2974087 h 5384806"/>
              <a:gd name="connsiteX964" fmla="*/ 12728 w 421521"/>
              <a:gd name="connsiteY964" fmla="*/ 2950092 h 5384806"/>
              <a:gd name="connsiteX965" fmla="*/ 12724 w 421521"/>
              <a:gd name="connsiteY965" fmla="*/ 2950092 h 5384806"/>
              <a:gd name="connsiteX966" fmla="*/ 12090 w 421521"/>
              <a:gd name="connsiteY966" fmla="*/ 2899384 h 5384806"/>
              <a:gd name="connsiteX967" fmla="*/ 12988 w 421521"/>
              <a:gd name="connsiteY967" fmla="*/ 2889877 h 5384806"/>
              <a:gd name="connsiteX968" fmla="*/ 14466 w 421521"/>
              <a:gd name="connsiteY968" fmla="*/ 2890632 h 5384806"/>
              <a:gd name="connsiteX969" fmla="*/ 14466 w 421521"/>
              <a:gd name="connsiteY969" fmla="*/ 2900140 h 5384806"/>
              <a:gd name="connsiteX970" fmla="*/ 15839 w 421521"/>
              <a:gd name="connsiteY970" fmla="*/ 2900290 h 5384806"/>
              <a:gd name="connsiteX971" fmla="*/ 16314 w 421521"/>
              <a:gd name="connsiteY971" fmla="*/ 2883388 h 5384806"/>
              <a:gd name="connsiteX972" fmla="*/ 18237 w 421521"/>
              <a:gd name="connsiteY972" fmla="*/ 2874910 h 5384806"/>
              <a:gd name="connsiteX973" fmla="*/ 18954 w 421521"/>
              <a:gd name="connsiteY973" fmla="*/ 2875540 h 5384806"/>
              <a:gd name="connsiteX974" fmla="*/ 18954 w 421521"/>
              <a:gd name="connsiteY974" fmla="*/ 2871753 h 5384806"/>
              <a:gd name="connsiteX975" fmla="*/ 20188 w 421521"/>
              <a:gd name="connsiteY975" fmla="*/ 2866315 h 5384806"/>
              <a:gd name="connsiteX976" fmla="*/ 18954 w 421521"/>
              <a:gd name="connsiteY976" fmla="*/ 2845054 h 5384806"/>
              <a:gd name="connsiteX977" fmla="*/ 18954 w 421521"/>
              <a:gd name="connsiteY977" fmla="*/ 2871753 h 5384806"/>
              <a:gd name="connsiteX978" fmla="*/ 18237 w 421521"/>
              <a:gd name="connsiteY978" fmla="*/ 2874910 h 5384806"/>
              <a:gd name="connsiteX979" fmla="*/ 17581 w 421521"/>
              <a:gd name="connsiteY979" fmla="*/ 2874333 h 5384806"/>
              <a:gd name="connsiteX980" fmla="*/ 12090 w 421521"/>
              <a:gd name="connsiteY980" fmla="*/ 2884292 h 5384806"/>
              <a:gd name="connsiteX981" fmla="*/ 12090 w 421521"/>
              <a:gd name="connsiteY981" fmla="*/ 2869050 h 5384806"/>
              <a:gd name="connsiteX982" fmla="*/ 15786 w 421521"/>
              <a:gd name="connsiteY982" fmla="*/ 2871314 h 5384806"/>
              <a:gd name="connsiteX983" fmla="*/ 16102 w 421521"/>
              <a:gd name="connsiteY983" fmla="*/ 2868447 h 5384806"/>
              <a:gd name="connsiteX984" fmla="*/ 10506 w 421521"/>
              <a:gd name="connsiteY984" fmla="*/ 2866333 h 5384806"/>
              <a:gd name="connsiteX985" fmla="*/ 11298 w 421521"/>
              <a:gd name="connsiteY985" fmla="*/ 2854865 h 5384806"/>
              <a:gd name="connsiteX986" fmla="*/ 6388 w 421521"/>
              <a:gd name="connsiteY986" fmla="*/ 2854865 h 5384806"/>
              <a:gd name="connsiteX987" fmla="*/ 6282 w 421521"/>
              <a:gd name="connsiteY987" fmla="*/ 2851241 h 5384806"/>
              <a:gd name="connsiteX988" fmla="*/ 14413 w 421521"/>
              <a:gd name="connsiteY988" fmla="*/ 2848979 h 5384806"/>
              <a:gd name="connsiteX989" fmla="*/ 11404 w 421521"/>
              <a:gd name="connsiteY989" fmla="*/ 2842338 h 5384806"/>
              <a:gd name="connsiteX990" fmla="*/ 22122 w 421521"/>
              <a:gd name="connsiteY990" fmla="*/ 2832227 h 5384806"/>
              <a:gd name="connsiteX991" fmla="*/ 22122 w 421521"/>
              <a:gd name="connsiteY991" fmla="*/ 2859694 h 5384806"/>
              <a:gd name="connsiteX992" fmla="*/ 26504 w 421521"/>
              <a:gd name="connsiteY992" fmla="*/ 2858184 h 5384806"/>
              <a:gd name="connsiteX993" fmla="*/ 26504 w 421521"/>
              <a:gd name="connsiteY993" fmla="*/ 2913872 h 5384806"/>
              <a:gd name="connsiteX994" fmla="*/ 22174 w 421521"/>
              <a:gd name="connsiteY994" fmla="*/ 2920362 h 5384806"/>
              <a:gd name="connsiteX995" fmla="*/ 22702 w 421521"/>
              <a:gd name="connsiteY995" fmla="*/ 2923079 h 5384806"/>
              <a:gd name="connsiteX996" fmla="*/ 26609 w 421521"/>
              <a:gd name="connsiteY996" fmla="*/ 2922022 h 5384806"/>
              <a:gd name="connsiteX997" fmla="*/ 27296 w 421521"/>
              <a:gd name="connsiteY997" fmla="*/ 2956128 h 5384806"/>
              <a:gd name="connsiteX998" fmla="*/ 31150 w 421521"/>
              <a:gd name="connsiteY998" fmla="*/ 2951451 h 5384806"/>
              <a:gd name="connsiteX999" fmla="*/ 31202 w 421521"/>
              <a:gd name="connsiteY999" fmla="*/ 684550 h 5384806"/>
              <a:gd name="connsiteX1000" fmla="*/ 31202 w 421521"/>
              <a:gd name="connsiteY1000" fmla="*/ 698587 h 5384806"/>
              <a:gd name="connsiteX1001" fmla="*/ 19112 w 421521"/>
              <a:gd name="connsiteY1001" fmla="*/ 677760 h 5384806"/>
              <a:gd name="connsiteX1002" fmla="*/ 27190 w 421521"/>
              <a:gd name="connsiteY1002" fmla="*/ 674741 h 5384806"/>
              <a:gd name="connsiteX1003" fmla="*/ 26556 w 421521"/>
              <a:gd name="connsiteY1003" fmla="*/ 683646 h 5384806"/>
              <a:gd name="connsiteX1004" fmla="*/ 31202 w 421521"/>
              <a:gd name="connsiteY1004" fmla="*/ 684550 h 5384806"/>
              <a:gd name="connsiteX1005" fmla="*/ 31203 w 421521"/>
              <a:gd name="connsiteY1005" fmla="*/ 2987066 h 5384806"/>
              <a:gd name="connsiteX1006" fmla="*/ 20855 w 421521"/>
              <a:gd name="connsiteY1006" fmla="*/ 2970314 h 5384806"/>
              <a:gd name="connsiteX1007" fmla="*/ 20855 w 421521"/>
              <a:gd name="connsiteY1007" fmla="*/ 2952657 h 5384806"/>
              <a:gd name="connsiteX1008" fmla="*/ 27296 w 421521"/>
              <a:gd name="connsiteY1008" fmla="*/ 2962919 h 5384806"/>
              <a:gd name="connsiteX1009" fmla="*/ 26715 w 421521"/>
              <a:gd name="connsiteY1009" fmla="*/ 2972427 h 5384806"/>
              <a:gd name="connsiteX1010" fmla="*/ 31150 w 421521"/>
              <a:gd name="connsiteY1010" fmla="*/ 2973635 h 5384806"/>
              <a:gd name="connsiteX1011" fmla="*/ 31203 w 421521"/>
              <a:gd name="connsiteY1011" fmla="*/ 2987066 h 5384806"/>
              <a:gd name="connsiteX1012" fmla="*/ 31625 w 421521"/>
              <a:gd name="connsiteY1012" fmla="*/ 662670 h 5384806"/>
              <a:gd name="connsiteX1013" fmla="*/ 31150 w 421521"/>
              <a:gd name="connsiteY1013" fmla="*/ 680176 h 5384806"/>
              <a:gd name="connsiteX1014" fmla="*/ 23335 w 421521"/>
              <a:gd name="connsiteY1014" fmla="*/ 663645 h 5384806"/>
              <a:gd name="connsiteX1015" fmla="*/ 25184 w 421521"/>
              <a:gd name="connsiteY1015" fmla="*/ 648786 h 5384806"/>
              <a:gd name="connsiteX1016" fmla="*/ 20116 w 421521"/>
              <a:gd name="connsiteY1016" fmla="*/ 647729 h 5384806"/>
              <a:gd name="connsiteX1017" fmla="*/ 18849 w 421521"/>
              <a:gd name="connsiteY1017" fmla="*/ 644861 h 5384806"/>
              <a:gd name="connsiteX1018" fmla="*/ 21224 w 421521"/>
              <a:gd name="connsiteY1018" fmla="*/ 640485 h 5384806"/>
              <a:gd name="connsiteX1019" fmla="*/ 21330 w 421521"/>
              <a:gd name="connsiteY1019" fmla="*/ 626448 h 5384806"/>
              <a:gd name="connsiteX1020" fmla="*/ 23573 w 421521"/>
              <a:gd name="connsiteY1020" fmla="*/ 622767 h 5384806"/>
              <a:gd name="connsiteX1021" fmla="*/ 22491 w 421521"/>
              <a:gd name="connsiteY1021" fmla="*/ 634146 h 5384806"/>
              <a:gd name="connsiteX1022" fmla="*/ 26662 w 421521"/>
              <a:gd name="connsiteY1022" fmla="*/ 632788 h 5384806"/>
              <a:gd name="connsiteX1023" fmla="*/ 27402 w 421521"/>
              <a:gd name="connsiteY1023" fmla="*/ 666744 h 5384806"/>
              <a:gd name="connsiteX1024" fmla="*/ 31625 w 421521"/>
              <a:gd name="connsiteY1024" fmla="*/ 662670 h 5384806"/>
              <a:gd name="connsiteX1025" fmla="*/ 31625 w 421521"/>
              <a:gd name="connsiteY1025" fmla="*/ 4322515 h 5384806"/>
              <a:gd name="connsiteX1026" fmla="*/ 25183 w 421521"/>
              <a:gd name="connsiteY1026" fmla="*/ 4323270 h 5384806"/>
              <a:gd name="connsiteX1027" fmla="*/ 22754 w 421521"/>
              <a:gd name="connsiteY1027" fmla="*/ 4374431 h 5384806"/>
              <a:gd name="connsiteX1028" fmla="*/ 21065 w 421521"/>
              <a:gd name="connsiteY1028" fmla="*/ 4319346 h 5384806"/>
              <a:gd name="connsiteX1029" fmla="*/ 31519 w 421521"/>
              <a:gd name="connsiteY1029" fmla="*/ 4317686 h 5384806"/>
              <a:gd name="connsiteX1030" fmla="*/ 31625 w 421521"/>
              <a:gd name="connsiteY1030" fmla="*/ 4322515 h 5384806"/>
              <a:gd name="connsiteX1031" fmla="*/ 32101 w 421521"/>
              <a:gd name="connsiteY1031" fmla="*/ 1996156 h 5384806"/>
              <a:gd name="connsiteX1032" fmla="*/ 30390 w 421521"/>
              <a:gd name="connsiteY1032" fmla="*/ 2012460 h 5384806"/>
              <a:gd name="connsiteX1033" fmla="*/ 23178 w 421521"/>
              <a:gd name="connsiteY1033" fmla="*/ 2014115 h 5384806"/>
              <a:gd name="connsiteX1034" fmla="*/ 21806 w 421521"/>
              <a:gd name="connsiteY1034" fmla="*/ 2000985 h 5384806"/>
              <a:gd name="connsiteX1035" fmla="*/ 32101 w 421521"/>
              <a:gd name="connsiteY1035" fmla="*/ 1996156 h 5384806"/>
              <a:gd name="connsiteX1036" fmla="*/ 32311 w 421521"/>
              <a:gd name="connsiteY1036" fmla="*/ 2220717 h 5384806"/>
              <a:gd name="connsiteX1037" fmla="*/ 31677 w 421521"/>
              <a:gd name="connsiteY1037" fmla="*/ 2209097 h 5384806"/>
              <a:gd name="connsiteX1038" fmla="*/ 31413 w 421521"/>
              <a:gd name="connsiteY1038" fmla="*/ 2199136 h 5384806"/>
              <a:gd name="connsiteX1039" fmla="*/ 30357 w 421521"/>
              <a:gd name="connsiteY1039" fmla="*/ 2199439 h 5384806"/>
              <a:gd name="connsiteX1040" fmla="*/ 30354 w 421521"/>
              <a:gd name="connsiteY1040" fmla="*/ 2199578 h 5384806"/>
              <a:gd name="connsiteX1041" fmla="*/ 31362 w 421521"/>
              <a:gd name="connsiteY1041" fmla="*/ 2199289 h 5384806"/>
              <a:gd name="connsiteX1042" fmla="*/ 31625 w 421521"/>
              <a:gd name="connsiteY1042" fmla="*/ 2209250 h 5384806"/>
              <a:gd name="connsiteX1043" fmla="*/ 32259 w 421521"/>
              <a:gd name="connsiteY1043" fmla="*/ 2220870 h 5384806"/>
              <a:gd name="connsiteX1044" fmla="*/ 31693 w 421521"/>
              <a:gd name="connsiteY1044" fmla="*/ 2231905 h 5384806"/>
              <a:gd name="connsiteX1045" fmla="*/ 31730 w 421521"/>
              <a:gd name="connsiteY1045" fmla="*/ 2232036 h 5384806"/>
              <a:gd name="connsiteX1046" fmla="*/ 32311 w 421521"/>
              <a:gd name="connsiteY1046" fmla="*/ 2220717 h 5384806"/>
              <a:gd name="connsiteX1047" fmla="*/ 32470 w 421521"/>
              <a:gd name="connsiteY1047" fmla="*/ 3628305 h 5384806"/>
              <a:gd name="connsiteX1048" fmla="*/ 25660 w 421521"/>
              <a:gd name="connsiteY1048" fmla="*/ 3640075 h 5384806"/>
              <a:gd name="connsiteX1049" fmla="*/ 25712 w 421521"/>
              <a:gd name="connsiteY1049" fmla="*/ 3673730 h 5384806"/>
              <a:gd name="connsiteX1050" fmla="*/ 23495 w 421521"/>
              <a:gd name="connsiteY1050" fmla="*/ 3675842 h 5384806"/>
              <a:gd name="connsiteX1051" fmla="*/ 22706 w 421521"/>
              <a:gd name="connsiteY1051" fmla="*/ 3656431 h 5384806"/>
              <a:gd name="connsiteX1052" fmla="*/ 24128 w 421521"/>
              <a:gd name="connsiteY1052" fmla="*/ 3654563 h 5384806"/>
              <a:gd name="connsiteX1053" fmla="*/ 21964 w 421521"/>
              <a:gd name="connsiteY1053" fmla="*/ 3646866 h 5384806"/>
              <a:gd name="connsiteX1054" fmla="*/ 15998 w 421521"/>
              <a:gd name="connsiteY1054" fmla="*/ 3652299 h 5384806"/>
              <a:gd name="connsiteX1055" fmla="*/ 13727 w 421521"/>
              <a:gd name="connsiteY1055" fmla="*/ 3642641 h 5384806"/>
              <a:gd name="connsiteX1056" fmla="*/ 15523 w 421521"/>
              <a:gd name="connsiteY1056" fmla="*/ 3641433 h 5384806"/>
              <a:gd name="connsiteX1057" fmla="*/ 16156 w 421521"/>
              <a:gd name="connsiteY1057" fmla="*/ 3650187 h 5384806"/>
              <a:gd name="connsiteX1058" fmla="*/ 17265 w 421521"/>
              <a:gd name="connsiteY1058" fmla="*/ 3650640 h 5384806"/>
              <a:gd name="connsiteX1059" fmla="*/ 18321 w 421521"/>
              <a:gd name="connsiteY1059" fmla="*/ 3632378 h 5384806"/>
              <a:gd name="connsiteX1060" fmla="*/ 19271 w 421521"/>
              <a:gd name="connsiteY1060" fmla="*/ 3632228 h 5384806"/>
              <a:gd name="connsiteX1061" fmla="*/ 20485 w 421521"/>
              <a:gd name="connsiteY1061" fmla="*/ 3644905 h 5384806"/>
              <a:gd name="connsiteX1062" fmla="*/ 26187 w 421521"/>
              <a:gd name="connsiteY1062" fmla="*/ 3612911 h 5384806"/>
              <a:gd name="connsiteX1063" fmla="*/ 32470 w 421521"/>
              <a:gd name="connsiteY1063" fmla="*/ 3628305 h 5384806"/>
              <a:gd name="connsiteX1064" fmla="*/ 32524 w 421521"/>
              <a:gd name="connsiteY1064" fmla="*/ 3042905 h 5384806"/>
              <a:gd name="connsiteX1065" fmla="*/ 24604 w 421521"/>
              <a:gd name="connsiteY1065" fmla="*/ 3049999 h 5384806"/>
              <a:gd name="connsiteX1066" fmla="*/ 21489 w 421521"/>
              <a:gd name="connsiteY1066" fmla="*/ 3028869 h 5384806"/>
              <a:gd name="connsiteX1067" fmla="*/ 20645 w 421521"/>
              <a:gd name="connsiteY1067" fmla="*/ 3016796 h 5384806"/>
              <a:gd name="connsiteX1068" fmla="*/ 22070 w 421521"/>
              <a:gd name="connsiteY1068" fmla="*/ 3007741 h 5384806"/>
              <a:gd name="connsiteX1069" fmla="*/ 24023 w 421521"/>
              <a:gd name="connsiteY1069" fmla="*/ 3024192 h 5384806"/>
              <a:gd name="connsiteX1070" fmla="*/ 15840 w 421521"/>
              <a:gd name="connsiteY1070" fmla="*/ 2995217 h 5384806"/>
              <a:gd name="connsiteX1071" fmla="*/ 17318 w 421521"/>
              <a:gd name="connsiteY1071" fmla="*/ 2986312 h 5384806"/>
              <a:gd name="connsiteX1072" fmla="*/ 22756 w 421521"/>
              <a:gd name="connsiteY1072" fmla="*/ 2997782 h 5384806"/>
              <a:gd name="connsiteX1073" fmla="*/ 27560 w 421521"/>
              <a:gd name="connsiteY1073" fmla="*/ 3026304 h 5384806"/>
              <a:gd name="connsiteX1074" fmla="*/ 30148 w 421521"/>
              <a:gd name="connsiteY1074" fmla="*/ 3031888 h 5384806"/>
              <a:gd name="connsiteX1075" fmla="*/ 26241 w 421521"/>
              <a:gd name="connsiteY1075" fmla="*/ 3036566 h 5384806"/>
              <a:gd name="connsiteX1076" fmla="*/ 32524 w 421521"/>
              <a:gd name="connsiteY1076" fmla="*/ 3042905 h 5384806"/>
              <a:gd name="connsiteX1077" fmla="*/ 32576 w 421521"/>
              <a:gd name="connsiteY1077" fmla="*/ 2032979 h 5384806"/>
              <a:gd name="connsiteX1078" fmla="*/ 24551 w 421521"/>
              <a:gd name="connsiteY1078" fmla="*/ 2034639 h 5384806"/>
              <a:gd name="connsiteX1079" fmla="*/ 25396 w 421521"/>
              <a:gd name="connsiteY1079" fmla="*/ 2060445 h 5384806"/>
              <a:gd name="connsiteX1080" fmla="*/ 23020 w 421521"/>
              <a:gd name="connsiteY1080" fmla="*/ 2083384 h 5384806"/>
              <a:gd name="connsiteX1081" fmla="*/ 20908 w 421521"/>
              <a:gd name="connsiteY1081" fmla="*/ 2041883 h 5384806"/>
              <a:gd name="connsiteX1082" fmla="*/ 22228 w 421521"/>
              <a:gd name="connsiteY1082" fmla="*/ 2030867 h 5384806"/>
              <a:gd name="connsiteX1083" fmla="*/ 30384 w 421521"/>
              <a:gd name="connsiteY1083" fmla="*/ 2012517 h 5384806"/>
              <a:gd name="connsiteX1084" fmla="*/ 28933 w 421521"/>
              <a:gd name="connsiteY1084" fmla="*/ 2026339 h 5384806"/>
              <a:gd name="connsiteX1085" fmla="*/ 32576 w 421521"/>
              <a:gd name="connsiteY1085" fmla="*/ 2032979 h 5384806"/>
              <a:gd name="connsiteX1086" fmla="*/ 32734 w 421521"/>
              <a:gd name="connsiteY1086" fmla="*/ 1786686 h 5384806"/>
              <a:gd name="connsiteX1087" fmla="*/ 29896 w 421521"/>
              <a:gd name="connsiteY1087" fmla="*/ 1807765 h 5384806"/>
              <a:gd name="connsiteX1088" fmla="*/ 14466 w 421521"/>
              <a:gd name="connsiteY1088" fmla="*/ 1807511 h 5384806"/>
              <a:gd name="connsiteX1089" fmla="*/ 11849 w 421521"/>
              <a:gd name="connsiteY1089" fmla="*/ 1802524 h 5384806"/>
              <a:gd name="connsiteX1090" fmla="*/ 10349 w 421521"/>
              <a:gd name="connsiteY1090" fmla="*/ 1794836 h 5384806"/>
              <a:gd name="connsiteX1091" fmla="*/ 15417 w 421521"/>
              <a:gd name="connsiteY1091" fmla="*/ 1790007 h 5384806"/>
              <a:gd name="connsiteX1092" fmla="*/ 16051 w 421521"/>
              <a:gd name="connsiteY1092" fmla="*/ 1791214 h 5384806"/>
              <a:gd name="connsiteX1093" fmla="*/ 12883 w 421521"/>
              <a:gd name="connsiteY1093" fmla="*/ 1799513 h 5384806"/>
              <a:gd name="connsiteX1094" fmla="*/ 18954 w 421521"/>
              <a:gd name="connsiteY1094" fmla="*/ 1801023 h 5384806"/>
              <a:gd name="connsiteX1095" fmla="*/ 23970 w 421521"/>
              <a:gd name="connsiteY1095" fmla="*/ 1790761 h 5384806"/>
              <a:gd name="connsiteX1096" fmla="*/ 24181 w 421521"/>
              <a:gd name="connsiteY1096" fmla="*/ 1798608 h 5384806"/>
              <a:gd name="connsiteX1097" fmla="*/ 29197 w 421521"/>
              <a:gd name="connsiteY1097" fmla="*/ 1800720 h 5384806"/>
              <a:gd name="connsiteX1098" fmla="*/ 32734 w 421521"/>
              <a:gd name="connsiteY1098" fmla="*/ 1786686 h 5384806"/>
              <a:gd name="connsiteX1099" fmla="*/ 32893 w 421521"/>
              <a:gd name="connsiteY1099" fmla="*/ 1807814 h 5384806"/>
              <a:gd name="connsiteX1100" fmla="*/ 27877 w 421521"/>
              <a:gd name="connsiteY1100" fmla="*/ 1822755 h 5384806"/>
              <a:gd name="connsiteX1101" fmla="*/ 29896 w 421521"/>
              <a:gd name="connsiteY1101" fmla="*/ 1807765 h 5384806"/>
              <a:gd name="connsiteX1102" fmla="*/ 32945 w 421521"/>
              <a:gd name="connsiteY1102" fmla="*/ 4310290 h 5384806"/>
              <a:gd name="connsiteX1103" fmla="*/ 27190 w 421521"/>
              <a:gd name="connsiteY1103" fmla="*/ 4315272 h 5384806"/>
              <a:gd name="connsiteX1104" fmla="*/ 29724 w 421521"/>
              <a:gd name="connsiteY1104" fmla="*/ 4300330 h 5384806"/>
              <a:gd name="connsiteX1105" fmla="*/ 22914 w 421521"/>
              <a:gd name="connsiteY1105" fmla="*/ 4303952 h 5384806"/>
              <a:gd name="connsiteX1106" fmla="*/ 22914 w 421521"/>
              <a:gd name="connsiteY1106" fmla="*/ 4286451 h 5384806"/>
              <a:gd name="connsiteX1107" fmla="*/ 25771 w 421521"/>
              <a:gd name="connsiteY1107" fmla="*/ 4289257 h 5384806"/>
              <a:gd name="connsiteX1108" fmla="*/ 25342 w 421521"/>
              <a:gd name="connsiteY1108" fmla="*/ 4296859 h 5384806"/>
              <a:gd name="connsiteX1109" fmla="*/ 32365 w 421521"/>
              <a:gd name="connsiteY1109" fmla="*/ 4279202 h 5384806"/>
              <a:gd name="connsiteX1110" fmla="*/ 32945 w 421521"/>
              <a:gd name="connsiteY1110" fmla="*/ 4310290 h 5384806"/>
              <a:gd name="connsiteX1111" fmla="*/ 33019 w 421521"/>
              <a:gd name="connsiteY1111" fmla="*/ 2051297 h 5384806"/>
              <a:gd name="connsiteX1112" fmla="*/ 28194 w 421521"/>
              <a:gd name="connsiteY1112" fmla="*/ 2057880 h 5384806"/>
              <a:gd name="connsiteX1113" fmla="*/ 32418 w 421521"/>
              <a:gd name="connsiteY1113" fmla="*/ 2037809 h 5384806"/>
              <a:gd name="connsiteX1114" fmla="*/ 33019 w 421521"/>
              <a:gd name="connsiteY1114" fmla="*/ 2051297 h 5384806"/>
              <a:gd name="connsiteX1115" fmla="*/ 33104 w 421521"/>
              <a:gd name="connsiteY1115" fmla="*/ 4033512 h 5384806"/>
              <a:gd name="connsiteX1116" fmla="*/ 33104 w 421521"/>
              <a:gd name="connsiteY1116" fmla="*/ 4055998 h 5384806"/>
              <a:gd name="connsiteX1117" fmla="*/ 26029 w 421521"/>
              <a:gd name="connsiteY1117" fmla="*/ 4055244 h 5384806"/>
              <a:gd name="connsiteX1118" fmla="*/ 33104 w 421521"/>
              <a:gd name="connsiteY1118" fmla="*/ 4033512 h 5384806"/>
              <a:gd name="connsiteX1119" fmla="*/ 33262 w 421521"/>
              <a:gd name="connsiteY1119" fmla="*/ 3958054 h 5384806"/>
              <a:gd name="connsiteX1120" fmla="*/ 32787 w 421521"/>
              <a:gd name="connsiteY1120" fmla="*/ 3976617 h 5384806"/>
              <a:gd name="connsiteX1121" fmla="*/ 30728 w 421521"/>
              <a:gd name="connsiteY1121" fmla="*/ 3976013 h 5384806"/>
              <a:gd name="connsiteX1122" fmla="*/ 30728 w 421521"/>
              <a:gd name="connsiteY1122" fmla="*/ 3963184 h 5384806"/>
              <a:gd name="connsiteX1123" fmla="*/ 29038 w 421521"/>
              <a:gd name="connsiteY1123" fmla="*/ 3962733 h 5384806"/>
              <a:gd name="connsiteX1124" fmla="*/ 28246 w 421521"/>
              <a:gd name="connsiteY1124" fmla="*/ 3976013 h 5384806"/>
              <a:gd name="connsiteX1125" fmla="*/ 27244 w 421521"/>
              <a:gd name="connsiteY1125" fmla="*/ 3976768 h 5384806"/>
              <a:gd name="connsiteX1126" fmla="*/ 26557 w 421521"/>
              <a:gd name="connsiteY1126" fmla="*/ 3967411 h 5384806"/>
              <a:gd name="connsiteX1127" fmla="*/ 31467 w 421521"/>
              <a:gd name="connsiteY1127" fmla="*/ 3955186 h 5384806"/>
              <a:gd name="connsiteX1128" fmla="*/ 33262 w 421521"/>
              <a:gd name="connsiteY1128" fmla="*/ 3958054 h 5384806"/>
              <a:gd name="connsiteX1129" fmla="*/ 33292 w 421521"/>
              <a:gd name="connsiteY1129" fmla="*/ 4639940 h 5384806"/>
              <a:gd name="connsiteX1130" fmla="*/ 31888 w 421521"/>
              <a:gd name="connsiteY1130" fmla="*/ 4629626 h 5384806"/>
              <a:gd name="connsiteX1131" fmla="*/ 31638 w 421521"/>
              <a:gd name="connsiteY1131" fmla="*/ 4629811 h 5384806"/>
              <a:gd name="connsiteX1132" fmla="*/ 33050 w 421521"/>
              <a:gd name="connsiteY1132" fmla="*/ 4640191 h 5384806"/>
              <a:gd name="connsiteX1133" fmla="*/ 33315 w 421521"/>
              <a:gd name="connsiteY1133" fmla="*/ 3917457 h 5384806"/>
              <a:gd name="connsiteX1134" fmla="*/ 32576 w 421521"/>
              <a:gd name="connsiteY1134" fmla="*/ 3944170 h 5384806"/>
              <a:gd name="connsiteX1135" fmla="*/ 30516 w 421521"/>
              <a:gd name="connsiteY1135" fmla="*/ 3943717 h 5384806"/>
              <a:gd name="connsiteX1136" fmla="*/ 30516 w 421521"/>
              <a:gd name="connsiteY1136" fmla="*/ 3905687 h 5384806"/>
              <a:gd name="connsiteX1137" fmla="*/ 33315 w 421521"/>
              <a:gd name="connsiteY1137" fmla="*/ 3917457 h 5384806"/>
              <a:gd name="connsiteX1138" fmla="*/ 33367 w 421521"/>
              <a:gd name="connsiteY1138" fmla="*/ 1669425 h 5384806"/>
              <a:gd name="connsiteX1139" fmla="*/ 32522 w 421521"/>
              <a:gd name="connsiteY1139" fmla="*/ 1687686 h 5384806"/>
              <a:gd name="connsiteX1140" fmla="*/ 30463 w 421521"/>
              <a:gd name="connsiteY1140" fmla="*/ 1687082 h 5384806"/>
              <a:gd name="connsiteX1141" fmla="*/ 30833 w 421521"/>
              <a:gd name="connsiteY1141" fmla="*/ 1674555 h 5384806"/>
              <a:gd name="connsiteX1142" fmla="*/ 29249 w 421521"/>
              <a:gd name="connsiteY1142" fmla="*/ 1673651 h 5384806"/>
              <a:gd name="connsiteX1143" fmla="*/ 28193 w 421521"/>
              <a:gd name="connsiteY1143" fmla="*/ 1687686 h 5384806"/>
              <a:gd name="connsiteX1144" fmla="*/ 27190 w 421521"/>
              <a:gd name="connsiteY1144" fmla="*/ 1688590 h 5384806"/>
              <a:gd name="connsiteX1145" fmla="*/ 26715 w 421521"/>
              <a:gd name="connsiteY1145" fmla="*/ 1678781 h 5384806"/>
              <a:gd name="connsiteX1146" fmla="*/ 31466 w 421521"/>
              <a:gd name="connsiteY1146" fmla="*/ 1666557 h 5384806"/>
              <a:gd name="connsiteX1147" fmla="*/ 33367 w 421521"/>
              <a:gd name="connsiteY1147" fmla="*/ 1669425 h 5384806"/>
              <a:gd name="connsiteX1148" fmla="*/ 33372 w 421521"/>
              <a:gd name="connsiteY1148" fmla="*/ 4475005 h 5384806"/>
              <a:gd name="connsiteX1149" fmla="*/ 33367 w 421521"/>
              <a:gd name="connsiteY1149" fmla="*/ 4474939 h 5384806"/>
              <a:gd name="connsiteX1150" fmla="*/ 25815 w 421521"/>
              <a:gd name="connsiteY1150" fmla="*/ 4485433 h 5384806"/>
              <a:gd name="connsiteX1151" fmla="*/ 25817 w 421521"/>
              <a:gd name="connsiteY1151" fmla="*/ 4485503 h 5384806"/>
              <a:gd name="connsiteX1152" fmla="*/ 33414 w 421521"/>
              <a:gd name="connsiteY1152" fmla="*/ 1635601 h 5384806"/>
              <a:gd name="connsiteX1153" fmla="*/ 30886 w 421521"/>
              <a:gd name="connsiteY1153" fmla="*/ 1655691 h 5384806"/>
              <a:gd name="connsiteX1154" fmla="*/ 30886 w 421521"/>
              <a:gd name="connsiteY1154" fmla="*/ 1630187 h 5384806"/>
              <a:gd name="connsiteX1155" fmla="*/ 30939 w 421521"/>
              <a:gd name="connsiteY1155" fmla="*/ 1630187 h 5384806"/>
              <a:gd name="connsiteX1156" fmla="*/ 30886 w 421521"/>
              <a:gd name="connsiteY1156" fmla="*/ 1629787 h 5384806"/>
              <a:gd name="connsiteX1157" fmla="*/ 30886 w 421521"/>
              <a:gd name="connsiteY1157" fmla="*/ 1629433 h 5384806"/>
              <a:gd name="connsiteX1158" fmla="*/ 30854 w 421521"/>
              <a:gd name="connsiteY1158" fmla="*/ 1629538 h 5384806"/>
              <a:gd name="connsiteX1159" fmla="*/ 29408 w 421521"/>
              <a:gd name="connsiteY1159" fmla="*/ 1618567 h 5384806"/>
              <a:gd name="connsiteX1160" fmla="*/ 33414 w 421521"/>
              <a:gd name="connsiteY1160" fmla="*/ 1635601 h 5384806"/>
              <a:gd name="connsiteX1161" fmla="*/ 33491 w 421521"/>
              <a:gd name="connsiteY1161" fmla="*/ 2185688 h 5384806"/>
              <a:gd name="connsiteX1162" fmla="*/ 25606 w 421521"/>
              <a:gd name="connsiteY1162" fmla="*/ 2197700 h 5384806"/>
              <a:gd name="connsiteX1163" fmla="*/ 25606 w 421521"/>
              <a:gd name="connsiteY1163" fmla="*/ 2197778 h 5384806"/>
              <a:gd name="connsiteX1164" fmla="*/ 33525 w 421521"/>
              <a:gd name="connsiteY1164" fmla="*/ 3285877 h 5384806"/>
              <a:gd name="connsiteX1165" fmla="*/ 32634 w 421521"/>
              <a:gd name="connsiteY1165" fmla="*/ 3273351 h 5384806"/>
              <a:gd name="connsiteX1166" fmla="*/ 32685 w 421521"/>
              <a:gd name="connsiteY1166" fmla="*/ 3273345 h 5384806"/>
              <a:gd name="connsiteX1167" fmla="*/ 33526 w 421521"/>
              <a:gd name="connsiteY1167" fmla="*/ 4370052 h 5384806"/>
              <a:gd name="connsiteX1168" fmla="*/ 32470 w 421521"/>
              <a:gd name="connsiteY1168" fmla="*/ 4372467 h 5384806"/>
              <a:gd name="connsiteX1169" fmla="*/ 28457 w 421521"/>
              <a:gd name="connsiteY1169" fmla="*/ 4364318 h 5384806"/>
              <a:gd name="connsiteX1170" fmla="*/ 28088 w 421521"/>
              <a:gd name="connsiteY1170" fmla="*/ 4340322 h 5384806"/>
              <a:gd name="connsiteX1171" fmla="*/ 28246 w 421521"/>
              <a:gd name="connsiteY1171" fmla="*/ 4332777 h 5384806"/>
              <a:gd name="connsiteX1172" fmla="*/ 30780 w 421521"/>
              <a:gd name="connsiteY1172" fmla="*/ 4327645 h 5384806"/>
              <a:gd name="connsiteX1173" fmla="*/ 33103 w 421521"/>
              <a:gd name="connsiteY1173" fmla="*/ 4330966 h 5384806"/>
              <a:gd name="connsiteX1174" fmla="*/ 33473 w 421521"/>
              <a:gd name="connsiteY1174" fmla="*/ 4356924 h 5384806"/>
              <a:gd name="connsiteX1175" fmla="*/ 30727 w 421521"/>
              <a:gd name="connsiteY1175" fmla="*/ 4365827 h 5384806"/>
              <a:gd name="connsiteX1176" fmla="*/ 33526 w 421521"/>
              <a:gd name="connsiteY1176" fmla="*/ 4370052 h 5384806"/>
              <a:gd name="connsiteX1177" fmla="*/ 33587 w 421521"/>
              <a:gd name="connsiteY1177" fmla="*/ 2185742 h 5384806"/>
              <a:gd name="connsiteX1178" fmla="*/ 33578 w 421521"/>
              <a:gd name="connsiteY1178" fmla="*/ 2185555 h 5384806"/>
              <a:gd name="connsiteX1179" fmla="*/ 33578 w 421521"/>
              <a:gd name="connsiteY1179" fmla="*/ 2185556 h 5384806"/>
              <a:gd name="connsiteX1180" fmla="*/ 33869 w 421521"/>
              <a:gd name="connsiteY1180" fmla="*/ 4103065 h 5384806"/>
              <a:gd name="connsiteX1181" fmla="*/ 27771 w 421521"/>
              <a:gd name="connsiteY1181" fmla="*/ 4112592 h 5384806"/>
              <a:gd name="connsiteX1182" fmla="*/ 32417 w 421521"/>
              <a:gd name="connsiteY1182" fmla="*/ 4097047 h 5384806"/>
              <a:gd name="connsiteX1183" fmla="*/ 13040 w 421521"/>
              <a:gd name="connsiteY1183" fmla="*/ 4095086 h 5384806"/>
              <a:gd name="connsiteX1184" fmla="*/ 13410 w 421521"/>
              <a:gd name="connsiteY1184" fmla="*/ 4092671 h 5384806"/>
              <a:gd name="connsiteX1185" fmla="*/ 24128 w 421521"/>
              <a:gd name="connsiteY1185" fmla="*/ 4082862 h 5384806"/>
              <a:gd name="connsiteX1186" fmla="*/ 24339 w 421521"/>
              <a:gd name="connsiteY1186" fmla="*/ 4088144 h 5384806"/>
              <a:gd name="connsiteX1187" fmla="*/ 32365 w 421521"/>
              <a:gd name="connsiteY1187" fmla="*/ 4077579 h 5384806"/>
              <a:gd name="connsiteX1188" fmla="*/ 33869 w 421521"/>
              <a:gd name="connsiteY1188" fmla="*/ 4103065 h 5384806"/>
              <a:gd name="connsiteX1189" fmla="*/ 34212 w 421521"/>
              <a:gd name="connsiteY1189" fmla="*/ 4590843 h 5384806"/>
              <a:gd name="connsiteX1190" fmla="*/ 32827 w 421521"/>
              <a:gd name="connsiteY1190" fmla="*/ 4581787 h 5384806"/>
              <a:gd name="connsiteX1191" fmla="*/ 32819 w 421521"/>
              <a:gd name="connsiteY1191" fmla="*/ 4581787 h 5384806"/>
              <a:gd name="connsiteX1192" fmla="*/ 34159 w 421521"/>
              <a:gd name="connsiteY1192" fmla="*/ 4590541 h 5384806"/>
              <a:gd name="connsiteX1193" fmla="*/ 30357 w 421521"/>
              <a:gd name="connsiteY1193" fmla="*/ 4588577 h 5384806"/>
              <a:gd name="connsiteX1194" fmla="*/ 29619 w 421521"/>
              <a:gd name="connsiteY1194" fmla="*/ 4591295 h 5384806"/>
              <a:gd name="connsiteX1195" fmla="*/ 29699 w 421521"/>
              <a:gd name="connsiteY1195" fmla="*/ 4591499 h 5384806"/>
              <a:gd name="connsiteX1196" fmla="*/ 30411 w 421521"/>
              <a:gd name="connsiteY1196" fmla="*/ 4588882 h 5384806"/>
              <a:gd name="connsiteX1197" fmla="*/ 34212 w 421521"/>
              <a:gd name="connsiteY1197" fmla="*/ 4590843 h 5384806"/>
              <a:gd name="connsiteX1198" fmla="*/ 34213 w 421521"/>
              <a:gd name="connsiteY1198" fmla="*/ 3073843 h 5384806"/>
              <a:gd name="connsiteX1199" fmla="*/ 28012 w 421521"/>
              <a:gd name="connsiteY1199" fmla="*/ 3054955 h 5384806"/>
              <a:gd name="connsiteX1200" fmla="*/ 30306 w 421521"/>
              <a:gd name="connsiteY1200" fmla="*/ 3053469 h 5384806"/>
              <a:gd name="connsiteX1201" fmla="*/ 34213 w 421521"/>
              <a:gd name="connsiteY1201" fmla="*/ 3073843 h 5384806"/>
              <a:gd name="connsiteX1202" fmla="*/ 34370 w 421521"/>
              <a:gd name="connsiteY1202" fmla="*/ 2443710 h 5384806"/>
              <a:gd name="connsiteX1203" fmla="*/ 32417 w 421521"/>
              <a:gd name="connsiteY1203" fmla="*/ 2436828 h 5384806"/>
              <a:gd name="connsiteX1204" fmla="*/ 26398 w 421521"/>
              <a:gd name="connsiteY1204" fmla="*/ 2447241 h 5384806"/>
              <a:gd name="connsiteX1205" fmla="*/ 26419 w 421521"/>
              <a:gd name="connsiteY1205" fmla="*/ 2447260 h 5384806"/>
              <a:gd name="connsiteX1206" fmla="*/ 32100 w 421521"/>
              <a:gd name="connsiteY1206" fmla="*/ 2437432 h 5384806"/>
              <a:gd name="connsiteX1207" fmla="*/ 34370 w 421521"/>
              <a:gd name="connsiteY1207" fmla="*/ 2445430 h 5384806"/>
              <a:gd name="connsiteX1208" fmla="*/ 34370 w 421521"/>
              <a:gd name="connsiteY1208" fmla="*/ 4698295 h 5384806"/>
              <a:gd name="connsiteX1209" fmla="*/ 34370 w 421521"/>
              <a:gd name="connsiteY1209" fmla="*/ 4728025 h 5384806"/>
              <a:gd name="connsiteX1210" fmla="*/ 29792 w 421521"/>
              <a:gd name="connsiteY1210" fmla="*/ 4723936 h 5384806"/>
              <a:gd name="connsiteX1211" fmla="*/ 29763 w 421521"/>
              <a:gd name="connsiteY1211" fmla="*/ 4723981 h 5384806"/>
              <a:gd name="connsiteX1212" fmla="*/ 29757 w 421521"/>
              <a:gd name="connsiteY1212" fmla="*/ 4723904 h 5384806"/>
              <a:gd name="connsiteX1213" fmla="*/ 29452 w 421521"/>
              <a:gd name="connsiteY1213" fmla="*/ 4723632 h 5384806"/>
              <a:gd name="connsiteX1214" fmla="*/ 27982 w 421521"/>
              <a:gd name="connsiteY1214" fmla="*/ 4694219 h 5384806"/>
              <a:gd name="connsiteX1215" fmla="*/ 34370 w 421521"/>
              <a:gd name="connsiteY1215" fmla="*/ 4698295 h 5384806"/>
              <a:gd name="connsiteX1216" fmla="*/ 34423 w 421521"/>
              <a:gd name="connsiteY1216" fmla="*/ 2545034 h 5384806"/>
              <a:gd name="connsiteX1217" fmla="*/ 30569 w 421521"/>
              <a:gd name="connsiteY1217" fmla="*/ 2532961 h 5384806"/>
              <a:gd name="connsiteX1218" fmla="*/ 28985 w 421521"/>
              <a:gd name="connsiteY1218" fmla="*/ 2525113 h 5384806"/>
              <a:gd name="connsiteX1219" fmla="*/ 26451 w 421521"/>
              <a:gd name="connsiteY1219" fmla="*/ 2492515 h 5384806"/>
              <a:gd name="connsiteX1220" fmla="*/ 23435 w 421521"/>
              <a:gd name="connsiteY1220" fmla="*/ 2487986 h 5384806"/>
              <a:gd name="connsiteX1221" fmla="*/ 23388 w 421521"/>
              <a:gd name="connsiteY1221" fmla="*/ 2487686 h 5384806"/>
              <a:gd name="connsiteX1222" fmla="*/ 23356 w 421521"/>
              <a:gd name="connsiteY1222" fmla="*/ 2487616 h 5384806"/>
              <a:gd name="connsiteX1223" fmla="*/ 25764 w 421521"/>
              <a:gd name="connsiteY1223" fmla="*/ 2461125 h 5384806"/>
              <a:gd name="connsiteX1224" fmla="*/ 25320 w 421521"/>
              <a:gd name="connsiteY1224" fmla="*/ 2461804 h 5384806"/>
              <a:gd name="connsiteX1225" fmla="*/ 23036 w 421521"/>
              <a:gd name="connsiteY1225" fmla="*/ 2486926 h 5384806"/>
              <a:gd name="connsiteX1226" fmla="*/ 23356 w 421521"/>
              <a:gd name="connsiteY1226" fmla="*/ 2487616 h 5384806"/>
              <a:gd name="connsiteX1227" fmla="*/ 23336 w 421521"/>
              <a:gd name="connsiteY1227" fmla="*/ 2487837 h 5384806"/>
              <a:gd name="connsiteX1228" fmla="*/ 23435 w 421521"/>
              <a:gd name="connsiteY1228" fmla="*/ 2487986 h 5384806"/>
              <a:gd name="connsiteX1229" fmla="*/ 23544 w 421521"/>
              <a:gd name="connsiteY1229" fmla="*/ 2488690 h 5384806"/>
              <a:gd name="connsiteX1230" fmla="*/ 26134 w 421521"/>
              <a:gd name="connsiteY1230" fmla="*/ 2492516 h 5384806"/>
              <a:gd name="connsiteX1231" fmla="*/ 28669 w 421521"/>
              <a:gd name="connsiteY1231" fmla="*/ 2525113 h 5384806"/>
              <a:gd name="connsiteX1232" fmla="*/ 30252 w 421521"/>
              <a:gd name="connsiteY1232" fmla="*/ 2532961 h 5384806"/>
              <a:gd name="connsiteX1233" fmla="*/ 34106 w 421521"/>
              <a:gd name="connsiteY1233" fmla="*/ 2545034 h 5384806"/>
              <a:gd name="connsiteX1234" fmla="*/ 32601 w 421521"/>
              <a:gd name="connsiteY1234" fmla="*/ 2547251 h 5384806"/>
              <a:gd name="connsiteX1235" fmla="*/ 32681 w 421521"/>
              <a:gd name="connsiteY1235" fmla="*/ 2547599 h 5384806"/>
              <a:gd name="connsiteX1236" fmla="*/ 34423 w 421521"/>
              <a:gd name="connsiteY1236" fmla="*/ 2545034 h 5384806"/>
              <a:gd name="connsiteX1237" fmla="*/ 34548 w 421521"/>
              <a:gd name="connsiteY1237" fmla="*/ 2341524 h 5384806"/>
              <a:gd name="connsiteX1238" fmla="*/ 31202 w 421521"/>
              <a:gd name="connsiteY1238" fmla="*/ 2342354 h 5384806"/>
              <a:gd name="connsiteX1239" fmla="*/ 31202 w 421521"/>
              <a:gd name="connsiteY1239" fmla="*/ 2342881 h 5384806"/>
              <a:gd name="connsiteX1240" fmla="*/ 34529 w 421521"/>
              <a:gd name="connsiteY1240" fmla="*/ 2342053 h 5384806"/>
              <a:gd name="connsiteX1241" fmla="*/ 34688 w 421521"/>
              <a:gd name="connsiteY1241" fmla="*/ 4147453 h 5384806"/>
              <a:gd name="connsiteX1242" fmla="*/ 31150 w 421521"/>
              <a:gd name="connsiteY1242" fmla="*/ 4156057 h 5384806"/>
              <a:gd name="connsiteX1243" fmla="*/ 30199 w 421521"/>
              <a:gd name="connsiteY1243" fmla="*/ 4145945 h 5384806"/>
              <a:gd name="connsiteX1244" fmla="*/ 25712 w 421521"/>
              <a:gd name="connsiteY1244" fmla="*/ 4149673 h 5384806"/>
              <a:gd name="connsiteX1245" fmla="*/ 25712 w 421521"/>
              <a:gd name="connsiteY1245" fmla="*/ 4149716 h 5384806"/>
              <a:gd name="connsiteX1246" fmla="*/ 24550 w 421521"/>
              <a:gd name="connsiteY1246" fmla="*/ 4164807 h 5384806"/>
              <a:gd name="connsiteX1247" fmla="*/ 17476 w 421521"/>
              <a:gd name="connsiteY1247" fmla="*/ 4172505 h 5384806"/>
              <a:gd name="connsiteX1248" fmla="*/ 20274 w 421521"/>
              <a:gd name="connsiteY1248" fmla="*/ 4162695 h 5384806"/>
              <a:gd name="connsiteX1249" fmla="*/ 21646 w 421521"/>
              <a:gd name="connsiteY1249" fmla="*/ 4155149 h 5384806"/>
              <a:gd name="connsiteX1250" fmla="*/ 18267 w 421521"/>
              <a:gd name="connsiteY1250" fmla="*/ 4141870 h 5384806"/>
              <a:gd name="connsiteX1251" fmla="*/ 22544 w 421521"/>
              <a:gd name="connsiteY1251" fmla="*/ 4146246 h 5384806"/>
              <a:gd name="connsiteX1252" fmla="*/ 22544 w 421521"/>
              <a:gd name="connsiteY1252" fmla="*/ 4110327 h 5384806"/>
              <a:gd name="connsiteX1253" fmla="*/ 24656 w 421521"/>
              <a:gd name="connsiteY1253" fmla="*/ 4110478 h 5384806"/>
              <a:gd name="connsiteX1254" fmla="*/ 24709 w 421521"/>
              <a:gd name="connsiteY1254" fmla="*/ 4132059 h 5384806"/>
              <a:gd name="connsiteX1255" fmla="*/ 25712 w 421521"/>
              <a:gd name="connsiteY1255" fmla="*/ 4141870 h 5384806"/>
              <a:gd name="connsiteX1256" fmla="*/ 25712 w 421521"/>
              <a:gd name="connsiteY1256" fmla="*/ 4145597 h 5384806"/>
              <a:gd name="connsiteX1257" fmla="*/ 25764 w 421521"/>
              <a:gd name="connsiteY1257" fmla="*/ 4141569 h 5384806"/>
              <a:gd name="connsiteX1258" fmla="*/ 26979 w 421521"/>
              <a:gd name="connsiteY1258" fmla="*/ 4135683 h 5384806"/>
              <a:gd name="connsiteX1259" fmla="*/ 34212 w 421521"/>
              <a:gd name="connsiteY1259" fmla="*/ 4145191 h 5384806"/>
              <a:gd name="connsiteX1260" fmla="*/ 34688 w 421521"/>
              <a:gd name="connsiteY1260" fmla="*/ 4147453 h 5384806"/>
              <a:gd name="connsiteX1261" fmla="*/ 34952 w 421521"/>
              <a:gd name="connsiteY1261" fmla="*/ 4546776 h 5384806"/>
              <a:gd name="connsiteX1262" fmla="*/ 34828 w 421521"/>
              <a:gd name="connsiteY1262" fmla="*/ 4546624 h 5384806"/>
              <a:gd name="connsiteX1263" fmla="*/ 25659 w 421521"/>
              <a:gd name="connsiteY1263" fmla="*/ 4566545 h 5384806"/>
              <a:gd name="connsiteX1264" fmla="*/ 25659 w 421521"/>
              <a:gd name="connsiteY1264" fmla="*/ 4590087 h 5384806"/>
              <a:gd name="connsiteX1265" fmla="*/ 20801 w 421521"/>
              <a:gd name="connsiteY1265" fmla="*/ 4590087 h 5384806"/>
              <a:gd name="connsiteX1266" fmla="*/ 20854 w 421521"/>
              <a:gd name="connsiteY1266" fmla="*/ 4592803 h 5384806"/>
              <a:gd name="connsiteX1267" fmla="*/ 20902 w 421521"/>
              <a:gd name="connsiteY1267" fmla="*/ 4592803 h 5384806"/>
              <a:gd name="connsiteX1268" fmla="*/ 20855 w 421521"/>
              <a:gd name="connsiteY1268" fmla="*/ 4590390 h 5384806"/>
              <a:gd name="connsiteX1269" fmla="*/ 25712 w 421521"/>
              <a:gd name="connsiteY1269" fmla="*/ 4590390 h 5384806"/>
              <a:gd name="connsiteX1270" fmla="*/ 25712 w 421521"/>
              <a:gd name="connsiteY1270" fmla="*/ 4566847 h 5384806"/>
              <a:gd name="connsiteX1271" fmla="*/ 34952 w 421521"/>
              <a:gd name="connsiteY1271" fmla="*/ 4546776 h 5384806"/>
              <a:gd name="connsiteX1272" fmla="*/ 35004 w 421521"/>
              <a:gd name="connsiteY1272" fmla="*/ 2258748 h 5384806"/>
              <a:gd name="connsiteX1273" fmla="*/ 34828 w 421521"/>
              <a:gd name="connsiteY1273" fmla="*/ 2258506 h 5384806"/>
              <a:gd name="connsiteX1274" fmla="*/ 27507 w 421521"/>
              <a:gd name="connsiteY1274" fmla="*/ 2263878 h 5384806"/>
              <a:gd name="connsiteX1275" fmla="*/ 27467 w 421521"/>
              <a:gd name="connsiteY1275" fmla="*/ 2264280 h 5384806"/>
              <a:gd name="connsiteX1276" fmla="*/ 35008 w 421521"/>
              <a:gd name="connsiteY1276" fmla="*/ 2530503 h 5384806"/>
              <a:gd name="connsiteX1277" fmla="*/ 35004 w 421521"/>
              <a:gd name="connsiteY1277" fmla="*/ 2530341 h 5384806"/>
              <a:gd name="connsiteX1278" fmla="*/ 31912 w 421521"/>
              <a:gd name="connsiteY1278" fmla="*/ 2527494 h 5384806"/>
              <a:gd name="connsiteX1279" fmla="*/ 31942 w 421521"/>
              <a:gd name="connsiteY1279" fmla="*/ 2527678 h 5384806"/>
              <a:gd name="connsiteX1280" fmla="*/ 35045 w 421521"/>
              <a:gd name="connsiteY1280" fmla="*/ 4625409 h 5384806"/>
              <a:gd name="connsiteX1281" fmla="*/ 34107 w 421521"/>
              <a:gd name="connsiteY1281" fmla="*/ 4602916 h 5384806"/>
              <a:gd name="connsiteX1282" fmla="*/ 34061 w 421521"/>
              <a:gd name="connsiteY1282" fmla="*/ 4602798 h 5384806"/>
              <a:gd name="connsiteX1283" fmla="*/ 35004 w 421521"/>
              <a:gd name="connsiteY1283" fmla="*/ 4625401 h 5384806"/>
              <a:gd name="connsiteX1284" fmla="*/ 35056 w 421521"/>
              <a:gd name="connsiteY1284" fmla="*/ 2302966 h 5384806"/>
              <a:gd name="connsiteX1285" fmla="*/ 34910 w 421521"/>
              <a:gd name="connsiteY1285" fmla="*/ 2302066 h 5384806"/>
              <a:gd name="connsiteX1286" fmla="*/ 30886 w 421521"/>
              <a:gd name="connsiteY1286" fmla="*/ 2299494 h 5384806"/>
              <a:gd name="connsiteX1287" fmla="*/ 30676 w 421521"/>
              <a:gd name="connsiteY1287" fmla="*/ 2300168 h 5384806"/>
              <a:gd name="connsiteX1288" fmla="*/ 35110 w 421521"/>
              <a:gd name="connsiteY1288" fmla="*/ 2748017 h 5384806"/>
              <a:gd name="connsiteX1289" fmla="*/ 29513 w 421521"/>
              <a:gd name="connsiteY1289" fmla="*/ 2763411 h 5384806"/>
              <a:gd name="connsiteX1290" fmla="*/ 28035 w 421521"/>
              <a:gd name="connsiteY1290" fmla="*/ 2762807 h 5384806"/>
              <a:gd name="connsiteX1291" fmla="*/ 28985 w 421521"/>
              <a:gd name="connsiteY1291" fmla="*/ 2751941 h 5384806"/>
              <a:gd name="connsiteX1292" fmla="*/ 30622 w 421521"/>
              <a:gd name="connsiteY1292" fmla="*/ 2752545 h 5384806"/>
              <a:gd name="connsiteX1293" fmla="*/ 29777 w 421521"/>
              <a:gd name="connsiteY1293" fmla="*/ 2738358 h 5384806"/>
              <a:gd name="connsiteX1294" fmla="*/ 32575 w 421521"/>
              <a:gd name="connsiteY1294" fmla="*/ 2747413 h 5384806"/>
              <a:gd name="connsiteX1295" fmla="*/ 35110 w 421521"/>
              <a:gd name="connsiteY1295" fmla="*/ 2748017 h 5384806"/>
              <a:gd name="connsiteX1296" fmla="*/ 35110 w 421521"/>
              <a:gd name="connsiteY1296" fmla="*/ 2762504 h 5384806"/>
              <a:gd name="connsiteX1297" fmla="*/ 35110 w 421521"/>
              <a:gd name="connsiteY1297" fmla="*/ 2820306 h 5384806"/>
              <a:gd name="connsiteX1298" fmla="*/ 32153 w 421521"/>
              <a:gd name="connsiteY1298" fmla="*/ 2808383 h 5384806"/>
              <a:gd name="connsiteX1299" fmla="*/ 30253 w 421521"/>
              <a:gd name="connsiteY1299" fmla="*/ 2818192 h 5384806"/>
              <a:gd name="connsiteX1300" fmla="*/ 28827 w 421521"/>
              <a:gd name="connsiteY1300" fmla="*/ 2816834 h 5384806"/>
              <a:gd name="connsiteX1301" fmla="*/ 33473 w 421521"/>
              <a:gd name="connsiteY1301" fmla="*/ 2795556 h 5384806"/>
              <a:gd name="connsiteX1302" fmla="*/ 28616 w 421521"/>
              <a:gd name="connsiteY1302" fmla="*/ 2798242 h 5384806"/>
              <a:gd name="connsiteX1303" fmla="*/ 28616 w 421521"/>
              <a:gd name="connsiteY1303" fmla="*/ 2770653 h 5384806"/>
              <a:gd name="connsiteX1304" fmla="*/ 30886 w 421521"/>
              <a:gd name="connsiteY1304" fmla="*/ 2770805 h 5384806"/>
              <a:gd name="connsiteX1305" fmla="*/ 31308 w 421521"/>
              <a:gd name="connsiteY1305" fmla="*/ 2791178 h 5384806"/>
              <a:gd name="connsiteX1306" fmla="*/ 32787 w 421521"/>
              <a:gd name="connsiteY1306" fmla="*/ 2791631 h 5384806"/>
              <a:gd name="connsiteX1307" fmla="*/ 33526 w 421521"/>
              <a:gd name="connsiteY1307" fmla="*/ 2762051 h 5384806"/>
              <a:gd name="connsiteX1308" fmla="*/ 35110 w 421521"/>
              <a:gd name="connsiteY1308" fmla="*/ 2762504 h 5384806"/>
              <a:gd name="connsiteX1309" fmla="*/ 35321 w 421521"/>
              <a:gd name="connsiteY1309" fmla="*/ 2058786 h 5384806"/>
              <a:gd name="connsiteX1310" fmla="*/ 31836 w 421521"/>
              <a:gd name="connsiteY1310" fmla="*/ 2074634 h 5384806"/>
              <a:gd name="connsiteX1311" fmla="*/ 31888 w 421521"/>
              <a:gd name="connsiteY1311" fmla="*/ 2086102 h 5384806"/>
              <a:gd name="connsiteX1312" fmla="*/ 31889 w 421521"/>
              <a:gd name="connsiteY1312" fmla="*/ 2086102 h 5384806"/>
              <a:gd name="connsiteX1313" fmla="*/ 31889 w 421521"/>
              <a:gd name="connsiteY1313" fmla="*/ 2086131 h 5384806"/>
              <a:gd name="connsiteX1314" fmla="*/ 31889 w 421521"/>
              <a:gd name="connsiteY1314" fmla="*/ 2086254 h 5384806"/>
              <a:gd name="connsiteX1315" fmla="*/ 31889 w 421521"/>
              <a:gd name="connsiteY1315" fmla="*/ 2086252 h 5384806"/>
              <a:gd name="connsiteX1316" fmla="*/ 31889 w 421521"/>
              <a:gd name="connsiteY1316" fmla="*/ 2086254 h 5384806"/>
              <a:gd name="connsiteX1317" fmla="*/ 31742 w 421521"/>
              <a:gd name="connsiteY1317" fmla="*/ 2086262 h 5384806"/>
              <a:gd name="connsiteX1318" fmla="*/ 31854 w 421521"/>
              <a:gd name="connsiteY1318" fmla="*/ 2086140 h 5384806"/>
              <a:gd name="connsiteX1319" fmla="*/ 27923 w 421521"/>
              <a:gd name="connsiteY1319" fmla="*/ 2073539 h 5384806"/>
              <a:gd name="connsiteX1320" fmla="*/ 28193 w 421521"/>
              <a:gd name="connsiteY1320" fmla="*/ 2057882 h 5384806"/>
              <a:gd name="connsiteX1321" fmla="*/ 35321 w 421521"/>
              <a:gd name="connsiteY1321" fmla="*/ 2058786 h 5384806"/>
              <a:gd name="connsiteX1322" fmla="*/ 35426 w 421521"/>
              <a:gd name="connsiteY1322" fmla="*/ 2403777 h 5384806"/>
              <a:gd name="connsiteX1323" fmla="*/ 35166 w 421521"/>
              <a:gd name="connsiteY1323" fmla="*/ 2401883 h 5384806"/>
              <a:gd name="connsiteX1324" fmla="*/ 27507 w 421521"/>
              <a:gd name="connsiteY1324" fmla="*/ 2384763 h 5384806"/>
              <a:gd name="connsiteX1325" fmla="*/ 28985 w 421521"/>
              <a:gd name="connsiteY1325" fmla="*/ 2371482 h 5384806"/>
              <a:gd name="connsiteX1326" fmla="*/ 25553 w 421521"/>
              <a:gd name="connsiteY1326" fmla="*/ 2370879 h 5384806"/>
              <a:gd name="connsiteX1327" fmla="*/ 25580 w 421521"/>
              <a:gd name="connsiteY1327" fmla="*/ 2371542 h 5384806"/>
              <a:gd name="connsiteX1328" fmla="*/ 28668 w 421521"/>
              <a:gd name="connsiteY1328" fmla="*/ 2372086 h 5384806"/>
              <a:gd name="connsiteX1329" fmla="*/ 27190 w 421521"/>
              <a:gd name="connsiteY1329" fmla="*/ 2385366 h 5384806"/>
              <a:gd name="connsiteX1330" fmla="*/ 35426 w 421521"/>
              <a:gd name="connsiteY1330" fmla="*/ 2403777 h 5384806"/>
              <a:gd name="connsiteX1331" fmla="*/ 35531 w 421521"/>
              <a:gd name="connsiteY1331" fmla="*/ 2947376 h 5384806"/>
              <a:gd name="connsiteX1332" fmla="*/ 34793 w 421521"/>
              <a:gd name="connsiteY1332" fmla="*/ 2947225 h 5384806"/>
              <a:gd name="connsiteX1333" fmla="*/ 28984 w 421521"/>
              <a:gd name="connsiteY1333" fmla="*/ 2915685 h 5384806"/>
              <a:gd name="connsiteX1334" fmla="*/ 29249 w 421521"/>
              <a:gd name="connsiteY1334" fmla="*/ 2880520 h 5384806"/>
              <a:gd name="connsiteX1335" fmla="*/ 30938 w 421521"/>
              <a:gd name="connsiteY1335" fmla="*/ 2880520 h 5384806"/>
              <a:gd name="connsiteX1336" fmla="*/ 31888 w 421521"/>
              <a:gd name="connsiteY1336" fmla="*/ 2908892 h 5384806"/>
              <a:gd name="connsiteX1337" fmla="*/ 33208 w 421521"/>
              <a:gd name="connsiteY1337" fmla="*/ 2908892 h 5384806"/>
              <a:gd name="connsiteX1338" fmla="*/ 33208 w 421521"/>
              <a:gd name="connsiteY1338" fmla="*/ 2898178 h 5384806"/>
              <a:gd name="connsiteX1339" fmla="*/ 34581 w 421521"/>
              <a:gd name="connsiteY1339" fmla="*/ 2898026 h 5384806"/>
              <a:gd name="connsiteX1340" fmla="*/ 35531 w 421521"/>
              <a:gd name="connsiteY1340" fmla="*/ 2947376 h 5384806"/>
              <a:gd name="connsiteX1341" fmla="*/ 35687 w 421521"/>
              <a:gd name="connsiteY1341" fmla="*/ 2576329 h 5384806"/>
              <a:gd name="connsiteX1342" fmla="*/ 35479 w 421521"/>
              <a:gd name="connsiteY1342" fmla="*/ 2579896 h 5384806"/>
              <a:gd name="connsiteX1343" fmla="*/ 28194 w 421521"/>
              <a:gd name="connsiteY1343" fmla="*/ 2589404 h 5384806"/>
              <a:gd name="connsiteX1344" fmla="*/ 28880 w 421521"/>
              <a:gd name="connsiteY1344" fmla="*/ 2556504 h 5384806"/>
              <a:gd name="connsiteX1345" fmla="*/ 31836 w 421521"/>
              <a:gd name="connsiteY1345" fmla="*/ 2574463 h 5384806"/>
              <a:gd name="connsiteX1346" fmla="*/ 33895 w 421521"/>
              <a:gd name="connsiteY1346" fmla="*/ 2568427 h 5384806"/>
              <a:gd name="connsiteX1347" fmla="*/ 35690 w 421521"/>
              <a:gd name="connsiteY1347" fmla="*/ 3104327 h 5384806"/>
              <a:gd name="connsiteX1348" fmla="*/ 34529 w 421521"/>
              <a:gd name="connsiteY1348" fmla="*/ 3115193 h 5384806"/>
              <a:gd name="connsiteX1349" fmla="*/ 29513 w 421521"/>
              <a:gd name="connsiteY1349" fmla="*/ 3102667 h 5384806"/>
              <a:gd name="connsiteX1350" fmla="*/ 35109 w 421521"/>
              <a:gd name="connsiteY1350" fmla="*/ 3098291 h 5384806"/>
              <a:gd name="connsiteX1351" fmla="*/ 35690 w 421521"/>
              <a:gd name="connsiteY1351" fmla="*/ 3104327 h 5384806"/>
              <a:gd name="connsiteX1352" fmla="*/ 35691 w 421521"/>
              <a:gd name="connsiteY1352" fmla="*/ 824148 h 5384806"/>
              <a:gd name="connsiteX1353" fmla="*/ 30411 w 421521"/>
              <a:gd name="connsiteY1353" fmla="*/ 808453 h 5384806"/>
              <a:gd name="connsiteX1354" fmla="*/ 32628 w 421521"/>
              <a:gd name="connsiteY1354" fmla="*/ 811622 h 5384806"/>
              <a:gd name="connsiteX1355" fmla="*/ 35057 w 421521"/>
              <a:gd name="connsiteY1355" fmla="*/ 811321 h 5384806"/>
              <a:gd name="connsiteX1356" fmla="*/ 35691 w 421521"/>
              <a:gd name="connsiteY1356" fmla="*/ 824148 h 5384806"/>
              <a:gd name="connsiteX1357" fmla="*/ 35743 w 421521"/>
              <a:gd name="connsiteY1357" fmla="*/ 2576575 h 5384806"/>
              <a:gd name="connsiteX1358" fmla="*/ 35687 w 421521"/>
              <a:gd name="connsiteY1358" fmla="*/ 2576329 h 5384806"/>
              <a:gd name="connsiteX1359" fmla="*/ 35690 w 421521"/>
              <a:gd name="connsiteY1359" fmla="*/ 2576274 h 5384806"/>
              <a:gd name="connsiteX1360" fmla="*/ 35743 w 421521"/>
              <a:gd name="connsiteY1360" fmla="*/ 2576575 h 5384806"/>
              <a:gd name="connsiteX1361" fmla="*/ 35796 w 421521"/>
              <a:gd name="connsiteY1361" fmla="*/ 753822 h 5384806"/>
              <a:gd name="connsiteX1362" fmla="*/ 33842 w 421521"/>
              <a:gd name="connsiteY1362" fmla="*/ 764688 h 5384806"/>
              <a:gd name="connsiteX1363" fmla="*/ 28459 w 421521"/>
              <a:gd name="connsiteY1363" fmla="*/ 763504 h 5384806"/>
              <a:gd name="connsiteX1364" fmla="*/ 35320 w 421521"/>
              <a:gd name="connsiteY1364" fmla="*/ 774649 h 5384806"/>
              <a:gd name="connsiteX1365" fmla="*/ 34687 w 421521"/>
              <a:gd name="connsiteY1365" fmla="*/ 785212 h 5384806"/>
              <a:gd name="connsiteX1366" fmla="*/ 28668 w 421521"/>
              <a:gd name="connsiteY1366" fmla="*/ 768460 h 5384806"/>
              <a:gd name="connsiteX1367" fmla="*/ 30727 w 421521"/>
              <a:gd name="connsiteY1367" fmla="*/ 801060 h 5384806"/>
              <a:gd name="connsiteX1368" fmla="*/ 25553 w 421521"/>
              <a:gd name="connsiteY1368" fmla="*/ 817961 h 5384806"/>
              <a:gd name="connsiteX1369" fmla="*/ 25553 w 421521"/>
              <a:gd name="connsiteY1369" fmla="*/ 787777 h 5384806"/>
              <a:gd name="connsiteX1370" fmla="*/ 25711 w 421521"/>
              <a:gd name="connsiteY1370" fmla="*/ 773289 h 5384806"/>
              <a:gd name="connsiteX1371" fmla="*/ 28313 w 421521"/>
              <a:gd name="connsiteY1371" fmla="*/ 763472 h 5384806"/>
              <a:gd name="connsiteX1372" fmla="*/ 24920 w 421521"/>
              <a:gd name="connsiteY1372" fmla="*/ 762726 h 5384806"/>
              <a:gd name="connsiteX1373" fmla="*/ 21594 w 421521"/>
              <a:gd name="connsiteY1373" fmla="*/ 739636 h 5384806"/>
              <a:gd name="connsiteX1374" fmla="*/ 20591 w 421521"/>
              <a:gd name="connsiteY1374" fmla="*/ 723035 h 5384806"/>
              <a:gd name="connsiteX1375" fmla="*/ 22069 w 421521"/>
              <a:gd name="connsiteY1375" fmla="*/ 722281 h 5384806"/>
              <a:gd name="connsiteX1376" fmla="*/ 23125 w 421521"/>
              <a:gd name="connsiteY1376" fmla="*/ 727864 h 5384806"/>
              <a:gd name="connsiteX1377" fmla="*/ 23811 w 421521"/>
              <a:gd name="connsiteY1377" fmla="*/ 733750 h 5384806"/>
              <a:gd name="connsiteX1378" fmla="*/ 25342 w 421521"/>
              <a:gd name="connsiteY1378" fmla="*/ 733147 h 5384806"/>
              <a:gd name="connsiteX1379" fmla="*/ 23811 w 421521"/>
              <a:gd name="connsiteY1379" fmla="*/ 719413 h 5384806"/>
              <a:gd name="connsiteX1380" fmla="*/ 18532 w 421521"/>
              <a:gd name="connsiteY1380" fmla="*/ 706435 h 5384806"/>
              <a:gd name="connsiteX1381" fmla="*/ 26293 w 421521"/>
              <a:gd name="connsiteY1381" fmla="*/ 700549 h 5384806"/>
              <a:gd name="connsiteX1382" fmla="*/ 27137 w 421521"/>
              <a:gd name="connsiteY1382" fmla="*/ 703718 h 5384806"/>
              <a:gd name="connsiteX1383" fmla="*/ 23072 w 421521"/>
              <a:gd name="connsiteY1383" fmla="*/ 709151 h 5384806"/>
              <a:gd name="connsiteX1384" fmla="*/ 27296 w 421521"/>
              <a:gd name="connsiteY1384" fmla="*/ 734807 h 5384806"/>
              <a:gd name="connsiteX1385" fmla="*/ 29777 w 421521"/>
              <a:gd name="connsiteY1385" fmla="*/ 742956 h 5384806"/>
              <a:gd name="connsiteX1386" fmla="*/ 26979 w 421521"/>
              <a:gd name="connsiteY1386" fmla="*/ 747334 h 5384806"/>
              <a:gd name="connsiteX1387" fmla="*/ 29830 w 421521"/>
              <a:gd name="connsiteY1387" fmla="*/ 750049 h 5384806"/>
              <a:gd name="connsiteX1388" fmla="*/ 35796 w 421521"/>
              <a:gd name="connsiteY1388" fmla="*/ 753822 h 5384806"/>
              <a:gd name="connsiteX1389" fmla="*/ 35848 w 421521"/>
              <a:gd name="connsiteY1389" fmla="*/ 3806686 h 5384806"/>
              <a:gd name="connsiteX1390" fmla="*/ 34212 w 421521"/>
              <a:gd name="connsiteY1390" fmla="*/ 3809553 h 5384806"/>
              <a:gd name="connsiteX1391" fmla="*/ 30410 w 421521"/>
              <a:gd name="connsiteY1391" fmla="*/ 3792047 h 5384806"/>
              <a:gd name="connsiteX1392" fmla="*/ 29143 w 421521"/>
              <a:gd name="connsiteY1392" fmla="*/ 3783293 h 5384806"/>
              <a:gd name="connsiteX1393" fmla="*/ 29830 w 421521"/>
              <a:gd name="connsiteY1393" fmla="*/ 3774692 h 5384806"/>
              <a:gd name="connsiteX1394" fmla="*/ 32206 w 421521"/>
              <a:gd name="connsiteY1394" fmla="*/ 3796574 h 5384806"/>
              <a:gd name="connsiteX1395" fmla="*/ 35848 w 421521"/>
              <a:gd name="connsiteY1395" fmla="*/ 3806686 h 5384806"/>
              <a:gd name="connsiteX1396" fmla="*/ 35902 w 421521"/>
              <a:gd name="connsiteY1396" fmla="*/ 1518510 h 5384806"/>
              <a:gd name="connsiteX1397" fmla="*/ 34529 w 421521"/>
              <a:gd name="connsiteY1397" fmla="*/ 1521227 h 5384806"/>
              <a:gd name="connsiteX1398" fmla="*/ 29778 w 421521"/>
              <a:gd name="connsiteY1398" fmla="*/ 1514737 h 5384806"/>
              <a:gd name="connsiteX1399" fmla="*/ 29724 w 421521"/>
              <a:gd name="connsiteY1399" fmla="*/ 1498288 h 5384806"/>
              <a:gd name="connsiteX1400" fmla="*/ 29355 w 421521"/>
              <a:gd name="connsiteY1400" fmla="*/ 1486214 h 5384806"/>
              <a:gd name="connsiteX1401" fmla="*/ 32417 w 421521"/>
              <a:gd name="connsiteY1401" fmla="*/ 1507192 h 5384806"/>
              <a:gd name="connsiteX1402" fmla="*/ 35902 w 421521"/>
              <a:gd name="connsiteY1402" fmla="*/ 1518510 h 5384806"/>
              <a:gd name="connsiteX1403" fmla="*/ 35954 w 421521"/>
              <a:gd name="connsiteY1403" fmla="*/ 4653169 h 5384806"/>
              <a:gd name="connsiteX1404" fmla="*/ 35796 w 421521"/>
              <a:gd name="connsiteY1404" fmla="*/ 4653472 h 5384806"/>
              <a:gd name="connsiteX1405" fmla="*/ 35806 w 421521"/>
              <a:gd name="connsiteY1405" fmla="*/ 4653229 h 5384806"/>
              <a:gd name="connsiteX1406" fmla="*/ 36438 w 421521"/>
              <a:gd name="connsiteY1406" fmla="*/ 590319 h 5384806"/>
              <a:gd name="connsiteX1407" fmla="*/ 30781 w 421521"/>
              <a:gd name="connsiteY1407" fmla="*/ 598983 h 5384806"/>
              <a:gd name="connsiteX1408" fmla="*/ 32259 w 421521"/>
              <a:gd name="connsiteY1408" fmla="*/ 619961 h 5384806"/>
              <a:gd name="connsiteX1409" fmla="*/ 33420 w 421521"/>
              <a:gd name="connsiteY1409" fmla="*/ 619808 h 5384806"/>
              <a:gd name="connsiteX1410" fmla="*/ 33420 w 421521"/>
              <a:gd name="connsiteY1410" fmla="*/ 608642 h 5384806"/>
              <a:gd name="connsiteX1411" fmla="*/ 34899 w 421521"/>
              <a:gd name="connsiteY1411" fmla="*/ 608642 h 5384806"/>
              <a:gd name="connsiteX1412" fmla="*/ 34899 w 421521"/>
              <a:gd name="connsiteY1412" fmla="*/ 659198 h 5384806"/>
              <a:gd name="connsiteX1413" fmla="*/ 29408 w 421521"/>
              <a:gd name="connsiteY1413" fmla="*/ 634448 h 5384806"/>
              <a:gd name="connsiteX1414" fmla="*/ 29672 w 421521"/>
              <a:gd name="connsiteY1414" fmla="*/ 620564 h 5384806"/>
              <a:gd name="connsiteX1415" fmla="*/ 28721 w 421521"/>
              <a:gd name="connsiteY1415" fmla="*/ 612565 h 5384806"/>
              <a:gd name="connsiteX1416" fmla="*/ 27349 w 421521"/>
              <a:gd name="connsiteY1416" fmla="*/ 612867 h 5384806"/>
              <a:gd name="connsiteX1417" fmla="*/ 26557 w 421521"/>
              <a:gd name="connsiteY1417" fmla="*/ 628562 h 5384806"/>
              <a:gd name="connsiteX1418" fmla="*/ 23806 w 421521"/>
              <a:gd name="connsiteY1418" fmla="*/ 622384 h 5384806"/>
              <a:gd name="connsiteX1419" fmla="*/ 23573 w 421521"/>
              <a:gd name="connsiteY1419" fmla="*/ 622767 h 5384806"/>
              <a:gd name="connsiteX1420" fmla="*/ 23636 w 421521"/>
              <a:gd name="connsiteY1420" fmla="*/ 622104 h 5384806"/>
              <a:gd name="connsiteX1421" fmla="*/ 18110 w 421521"/>
              <a:gd name="connsiteY1421" fmla="*/ 612717 h 5384806"/>
              <a:gd name="connsiteX1422" fmla="*/ 18110 w 421521"/>
              <a:gd name="connsiteY1422" fmla="*/ 612865 h 5384806"/>
              <a:gd name="connsiteX1423" fmla="*/ 18057 w 421521"/>
              <a:gd name="connsiteY1423" fmla="*/ 612865 h 5384806"/>
              <a:gd name="connsiteX1424" fmla="*/ 15840 w 421521"/>
              <a:gd name="connsiteY1424" fmla="*/ 633692 h 5384806"/>
              <a:gd name="connsiteX1425" fmla="*/ 14309 w 421521"/>
              <a:gd name="connsiteY1425" fmla="*/ 650444 h 5384806"/>
              <a:gd name="connsiteX1426" fmla="*/ 15840 w 421521"/>
              <a:gd name="connsiteY1426" fmla="*/ 649388 h 5384806"/>
              <a:gd name="connsiteX1427" fmla="*/ 19430 w 421521"/>
              <a:gd name="connsiteY1427" fmla="*/ 661461 h 5384806"/>
              <a:gd name="connsiteX1428" fmla="*/ 12777 w 421521"/>
              <a:gd name="connsiteY1428" fmla="*/ 661461 h 5384806"/>
              <a:gd name="connsiteX1429" fmla="*/ 12566 w 421521"/>
              <a:gd name="connsiteY1429" fmla="*/ 628410 h 5384806"/>
              <a:gd name="connsiteX1430" fmla="*/ 15470 w 421521"/>
              <a:gd name="connsiteY1430" fmla="*/ 611054 h 5384806"/>
              <a:gd name="connsiteX1431" fmla="*/ 16262 w 421521"/>
              <a:gd name="connsiteY1431" fmla="*/ 606829 h 5384806"/>
              <a:gd name="connsiteX1432" fmla="*/ 17844 w 421521"/>
              <a:gd name="connsiteY1432" fmla="*/ 587684 h 5384806"/>
              <a:gd name="connsiteX1433" fmla="*/ 18004 w 421521"/>
              <a:gd name="connsiteY1433" fmla="*/ 588115 h 5384806"/>
              <a:gd name="connsiteX1434" fmla="*/ 18004 w 421521"/>
              <a:gd name="connsiteY1434" fmla="*/ 587155 h 5384806"/>
              <a:gd name="connsiteX1435" fmla="*/ 20433 w 421521"/>
              <a:gd name="connsiteY1435" fmla="*/ 579363 h 5384806"/>
              <a:gd name="connsiteX1436" fmla="*/ 20428 w 421521"/>
              <a:gd name="connsiteY1436" fmla="*/ 579225 h 5384806"/>
              <a:gd name="connsiteX1437" fmla="*/ 18004 w 421521"/>
              <a:gd name="connsiteY1437" fmla="*/ 587004 h 5384806"/>
              <a:gd name="connsiteX1438" fmla="*/ 18004 w 421521"/>
              <a:gd name="connsiteY1438" fmla="*/ 587155 h 5384806"/>
              <a:gd name="connsiteX1439" fmla="*/ 18004 w 421521"/>
              <a:gd name="connsiteY1439" fmla="*/ 587157 h 5384806"/>
              <a:gd name="connsiteX1440" fmla="*/ 18004 w 421521"/>
              <a:gd name="connsiteY1440" fmla="*/ 587967 h 5384806"/>
              <a:gd name="connsiteX1441" fmla="*/ 17870 w 421521"/>
              <a:gd name="connsiteY1441" fmla="*/ 587585 h 5384806"/>
              <a:gd name="connsiteX1442" fmla="*/ 17845 w 421521"/>
              <a:gd name="connsiteY1442" fmla="*/ 587664 h 5384806"/>
              <a:gd name="connsiteX1443" fmla="*/ 17844 w 421521"/>
              <a:gd name="connsiteY1443" fmla="*/ 587684 h 5384806"/>
              <a:gd name="connsiteX1444" fmla="*/ 14361 w 421521"/>
              <a:gd name="connsiteY1444" fmla="*/ 578306 h 5384806"/>
              <a:gd name="connsiteX1445" fmla="*/ 10824 w 421521"/>
              <a:gd name="connsiteY1445" fmla="*/ 578306 h 5384806"/>
              <a:gd name="connsiteX1446" fmla="*/ 11510 w 421521"/>
              <a:gd name="connsiteY1446" fmla="*/ 564724 h 5384806"/>
              <a:gd name="connsiteX1447" fmla="*/ 22122 w 421521"/>
              <a:gd name="connsiteY1447" fmla="*/ 542086 h 5384806"/>
              <a:gd name="connsiteX1448" fmla="*/ 21964 w 421521"/>
              <a:gd name="connsiteY1448" fmla="*/ 591436 h 5384806"/>
              <a:gd name="connsiteX1449" fmla="*/ 18110 w 421521"/>
              <a:gd name="connsiteY1449" fmla="*/ 598529 h 5384806"/>
              <a:gd name="connsiteX1450" fmla="*/ 18110 w 421521"/>
              <a:gd name="connsiteY1450" fmla="*/ 612715 h 5384806"/>
              <a:gd name="connsiteX1451" fmla="*/ 23673 w 421521"/>
              <a:gd name="connsiteY1451" fmla="*/ 592306 h 5384806"/>
              <a:gd name="connsiteX1452" fmla="*/ 24920 w 421521"/>
              <a:gd name="connsiteY1452" fmla="*/ 567593 h 5384806"/>
              <a:gd name="connsiteX1453" fmla="*/ 26452 w 421521"/>
              <a:gd name="connsiteY1453" fmla="*/ 568650 h 5384806"/>
              <a:gd name="connsiteX1454" fmla="*/ 26452 w 421521"/>
              <a:gd name="connsiteY1454" fmla="*/ 609245 h 5384806"/>
              <a:gd name="connsiteX1455" fmla="*/ 27613 w 421521"/>
              <a:gd name="connsiteY1455" fmla="*/ 609698 h 5384806"/>
              <a:gd name="connsiteX1456" fmla="*/ 29408 w 421521"/>
              <a:gd name="connsiteY1456" fmla="*/ 592343 h 5384806"/>
              <a:gd name="connsiteX1457" fmla="*/ 36641 w 421521"/>
              <a:gd name="connsiteY1457" fmla="*/ 3278181 h 5384806"/>
              <a:gd name="connsiteX1458" fmla="*/ 36641 w 421521"/>
              <a:gd name="connsiteY1458" fmla="*/ 3313647 h 5384806"/>
              <a:gd name="connsiteX1459" fmla="*/ 35162 w 421521"/>
              <a:gd name="connsiteY1459" fmla="*/ 3314401 h 5384806"/>
              <a:gd name="connsiteX1460" fmla="*/ 33473 w 421521"/>
              <a:gd name="connsiteY1460" fmla="*/ 3302931 h 5384806"/>
              <a:gd name="connsiteX1461" fmla="*/ 30569 w 421521"/>
              <a:gd name="connsiteY1461" fmla="*/ 3303384 h 5384806"/>
              <a:gd name="connsiteX1462" fmla="*/ 34264 w 421521"/>
              <a:gd name="connsiteY1462" fmla="*/ 3277124 h 5384806"/>
              <a:gd name="connsiteX1463" fmla="*/ 36641 w 421521"/>
              <a:gd name="connsiteY1463" fmla="*/ 3278181 h 5384806"/>
              <a:gd name="connsiteX1464" fmla="*/ 36694 w 421521"/>
              <a:gd name="connsiteY1464" fmla="*/ 988796 h 5384806"/>
              <a:gd name="connsiteX1465" fmla="*/ 36694 w 421521"/>
              <a:gd name="connsiteY1465" fmla="*/ 1025318 h 5384806"/>
              <a:gd name="connsiteX1466" fmla="*/ 35110 w 421521"/>
              <a:gd name="connsiteY1466" fmla="*/ 1025922 h 5384806"/>
              <a:gd name="connsiteX1467" fmla="*/ 33526 w 421521"/>
              <a:gd name="connsiteY1467" fmla="*/ 1013698 h 5384806"/>
              <a:gd name="connsiteX1468" fmla="*/ 30569 w 421521"/>
              <a:gd name="connsiteY1468" fmla="*/ 1014905 h 5384806"/>
              <a:gd name="connsiteX1469" fmla="*/ 30306 w 421521"/>
              <a:gd name="connsiteY1469" fmla="*/ 999662 h 5384806"/>
              <a:gd name="connsiteX1470" fmla="*/ 34213 w 421521"/>
              <a:gd name="connsiteY1470" fmla="*/ 1010076 h 5384806"/>
              <a:gd name="connsiteX1471" fmla="*/ 35057 w 421521"/>
              <a:gd name="connsiteY1471" fmla="*/ 988495 h 5384806"/>
              <a:gd name="connsiteX1472" fmla="*/ 36694 w 421521"/>
              <a:gd name="connsiteY1472" fmla="*/ 988796 h 5384806"/>
              <a:gd name="connsiteX1473" fmla="*/ 36786 w 421521"/>
              <a:gd name="connsiteY1473" fmla="*/ 840053 h 5384806"/>
              <a:gd name="connsiteX1474" fmla="*/ 28933 w 421521"/>
              <a:gd name="connsiteY1474" fmla="*/ 843919 h 5384806"/>
              <a:gd name="connsiteX1475" fmla="*/ 30886 w 421521"/>
              <a:gd name="connsiteY1475" fmla="*/ 841051 h 5384806"/>
              <a:gd name="connsiteX1476" fmla="*/ 29144 w 421521"/>
              <a:gd name="connsiteY1476" fmla="*/ 827621 h 5384806"/>
              <a:gd name="connsiteX1477" fmla="*/ 30411 w 421521"/>
              <a:gd name="connsiteY1477" fmla="*/ 826564 h 5384806"/>
              <a:gd name="connsiteX1478" fmla="*/ 32681 w 421521"/>
              <a:gd name="connsiteY1478" fmla="*/ 838787 h 5384806"/>
              <a:gd name="connsiteX1479" fmla="*/ 35268 w 421521"/>
              <a:gd name="connsiteY1479" fmla="*/ 829129 h 5384806"/>
              <a:gd name="connsiteX1480" fmla="*/ 36800 w 421521"/>
              <a:gd name="connsiteY1480" fmla="*/ 3419891 h 5384806"/>
              <a:gd name="connsiteX1481" fmla="*/ 30622 w 421521"/>
              <a:gd name="connsiteY1481" fmla="*/ 3418231 h 5384806"/>
              <a:gd name="connsiteX1482" fmla="*/ 25888 w 421521"/>
              <a:gd name="connsiteY1482" fmla="*/ 3414511 h 5384806"/>
              <a:gd name="connsiteX1483" fmla="*/ 24234 w 421521"/>
              <a:gd name="connsiteY1483" fmla="*/ 3409478 h 5384806"/>
              <a:gd name="connsiteX1484" fmla="*/ 19482 w 421521"/>
              <a:gd name="connsiteY1484" fmla="*/ 3409478 h 5384806"/>
              <a:gd name="connsiteX1485" fmla="*/ 25888 w 421521"/>
              <a:gd name="connsiteY1485" fmla="*/ 3414511 h 5384806"/>
              <a:gd name="connsiteX1486" fmla="*/ 29151 w 421521"/>
              <a:gd name="connsiteY1486" fmla="*/ 3424438 h 5384806"/>
              <a:gd name="connsiteX1487" fmla="*/ 32681 w 421521"/>
              <a:gd name="connsiteY1487" fmla="*/ 3441322 h 5384806"/>
              <a:gd name="connsiteX1488" fmla="*/ 25659 w 421521"/>
              <a:gd name="connsiteY1488" fmla="*/ 3429700 h 5384806"/>
              <a:gd name="connsiteX1489" fmla="*/ 26610 w 421521"/>
              <a:gd name="connsiteY1489" fmla="*/ 3439963 h 5384806"/>
              <a:gd name="connsiteX1490" fmla="*/ 29461 w 421521"/>
              <a:gd name="connsiteY1490" fmla="*/ 3443434 h 5384806"/>
              <a:gd name="connsiteX1491" fmla="*/ 27665 w 421521"/>
              <a:gd name="connsiteY1491" fmla="*/ 3447056 h 5384806"/>
              <a:gd name="connsiteX1492" fmla="*/ 23759 w 421521"/>
              <a:gd name="connsiteY1492" fmla="*/ 3444188 h 5384806"/>
              <a:gd name="connsiteX1493" fmla="*/ 18215 w 421521"/>
              <a:gd name="connsiteY1493" fmla="*/ 3430908 h 5384806"/>
              <a:gd name="connsiteX1494" fmla="*/ 25448 w 421521"/>
              <a:gd name="connsiteY1494" fmla="*/ 3428645 h 5384806"/>
              <a:gd name="connsiteX1495" fmla="*/ 26082 w 421521"/>
              <a:gd name="connsiteY1495" fmla="*/ 3425928 h 5384806"/>
              <a:gd name="connsiteX1496" fmla="*/ 16367 w 421521"/>
              <a:gd name="connsiteY1496" fmla="*/ 3411289 h 5384806"/>
              <a:gd name="connsiteX1497" fmla="*/ 16050 w 421521"/>
              <a:gd name="connsiteY1497" fmla="*/ 3421401 h 5384806"/>
              <a:gd name="connsiteX1498" fmla="*/ 20432 w 421521"/>
              <a:gd name="connsiteY1498" fmla="*/ 3421401 h 5384806"/>
              <a:gd name="connsiteX1499" fmla="*/ 20274 w 421521"/>
              <a:gd name="connsiteY1499" fmla="*/ 3425023 h 5384806"/>
              <a:gd name="connsiteX1500" fmla="*/ 13780 w 421521"/>
              <a:gd name="connsiteY1500" fmla="*/ 3420645 h 5384806"/>
              <a:gd name="connsiteX1501" fmla="*/ 8553 w 421521"/>
              <a:gd name="connsiteY1501" fmla="*/ 3406007 h 5384806"/>
              <a:gd name="connsiteX1502" fmla="*/ 15258 w 421521"/>
              <a:gd name="connsiteY1502" fmla="*/ 3395745 h 5384806"/>
              <a:gd name="connsiteX1503" fmla="*/ 22808 w 421521"/>
              <a:gd name="connsiteY1503" fmla="*/ 3392123 h 5384806"/>
              <a:gd name="connsiteX1504" fmla="*/ 26451 w 421521"/>
              <a:gd name="connsiteY1504" fmla="*/ 3401480 h 5384806"/>
              <a:gd name="connsiteX1505" fmla="*/ 26451 w 421521"/>
              <a:gd name="connsiteY1505" fmla="*/ 3388200 h 5384806"/>
              <a:gd name="connsiteX1506" fmla="*/ 25237 w 421521"/>
              <a:gd name="connsiteY1506" fmla="*/ 3390161 h 5384806"/>
              <a:gd name="connsiteX1507" fmla="*/ 17898 w 421521"/>
              <a:gd name="connsiteY1507" fmla="*/ 3371899 h 5384806"/>
              <a:gd name="connsiteX1508" fmla="*/ 23020 w 421521"/>
              <a:gd name="connsiteY1508" fmla="*/ 3369637 h 5384806"/>
              <a:gd name="connsiteX1509" fmla="*/ 20116 w 421521"/>
              <a:gd name="connsiteY1509" fmla="*/ 3358771 h 5384806"/>
              <a:gd name="connsiteX1510" fmla="*/ 23125 w 421521"/>
              <a:gd name="connsiteY1510" fmla="*/ 3350470 h 5384806"/>
              <a:gd name="connsiteX1511" fmla="*/ 32628 w 421521"/>
              <a:gd name="connsiteY1511" fmla="*/ 3372956 h 5384806"/>
              <a:gd name="connsiteX1512" fmla="*/ 24076 w 421521"/>
              <a:gd name="connsiteY1512" fmla="*/ 3376127 h 5384806"/>
              <a:gd name="connsiteX1513" fmla="*/ 30233 w 421521"/>
              <a:gd name="connsiteY1513" fmla="*/ 3387011 h 5384806"/>
              <a:gd name="connsiteX1514" fmla="*/ 30838 w 421521"/>
              <a:gd name="connsiteY1514" fmla="*/ 3397258 h 5384806"/>
              <a:gd name="connsiteX1515" fmla="*/ 29883 w 421521"/>
              <a:gd name="connsiteY1515" fmla="*/ 3393633 h 5384806"/>
              <a:gd name="connsiteX1516" fmla="*/ 31203 w 421521"/>
              <a:gd name="connsiteY1516" fmla="*/ 3403442 h 5384806"/>
              <a:gd name="connsiteX1517" fmla="*/ 30838 w 421521"/>
              <a:gd name="connsiteY1517" fmla="*/ 3397258 h 5384806"/>
              <a:gd name="connsiteX1518" fmla="*/ 36905 w 421521"/>
              <a:gd name="connsiteY1518" fmla="*/ 839995 h 5384806"/>
              <a:gd name="connsiteX1519" fmla="*/ 36799 w 421521"/>
              <a:gd name="connsiteY1519" fmla="*/ 840145 h 5384806"/>
              <a:gd name="connsiteX1520" fmla="*/ 36786 w 421521"/>
              <a:gd name="connsiteY1520" fmla="*/ 840053 h 5384806"/>
              <a:gd name="connsiteX1521" fmla="*/ 37006 w 421521"/>
              <a:gd name="connsiteY1521" fmla="*/ 839962 h 5384806"/>
              <a:gd name="connsiteX1522" fmla="*/ 36852 w 421521"/>
              <a:gd name="connsiteY1522" fmla="*/ 839994 h 5384806"/>
              <a:gd name="connsiteX1523" fmla="*/ 36957 w 421521"/>
              <a:gd name="connsiteY1523" fmla="*/ 839691 h 5384806"/>
              <a:gd name="connsiteX1524" fmla="*/ 37022 w 421521"/>
              <a:gd name="connsiteY1524" fmla="*/ 590181 h 5384806"/>
              <a:gd name="connsiteX1525" fmla="*/ 36746 w 421521"/>
              <a:gd name="connsiteY1525" fmla="*/ 590230 h 5384806"/>
              <a:gd name="connsiteX1526" fmla="*/ 36747 w 421521"/>
              <a:gd name="connsiteY1526" fmla="*/ 590231 h 5384806"/>
              <a:gd name="connsiteX1527" fmla="*/ 36438 w 421521"/>
              <a:gd name="connsiteY1527" fmla="*/ 590319 h 5384806"/>
              <a:gd name="connsiteX1528" fmla="*/ 36681 w 421521"/>
              <a:gd name="connsiteY1528" fmla="*/ 589948 h 5384806"/>
              <a:gd name="connsiteX1529" fmla="*/ 36641 w 421521"/>
              <a:gd name="connsiteY1529" fmla="*/ 589778 h 5384806"/>
              <a:gd name="connsiteX1530" fmla="*/ 37274 w 421521"/>
              <a:gd name="connsiteY1530" fmla="*/ 4560055 h 5384806"/>
              <a:gd name="connsiteX1531" fmla="*/ 35057 w 421521"/>
              <a:gd name="connsiteY1531" fmla="*/ 4579524 h 5384806"/>
              <a:gd name="connsiteX1532" fmla="*/ 27851 w 421521"/>
              <a:gd name="connsiteY1532" fmla="*/ 4568855 h 5384806"/>
              <a:gd name="connsiteX1533" fmla="*/ 27824 w 421521"/>
              <a:gd name="connsiteY1533" fmla="*/ 4568961 h 5384806"/>
              <a:gd name="connsiteX1534" fmla="*/ 35163 w 421521"/>
              <a:gd name="connsiteY1534" fmla="*/ 4579827 h 5384806"/>
              <a:gd name="connsiteX1535" fmla="*/ 37235 w 421521"/>
              <a:gd name="connsiteY1535" fmla="*/ 4561629 h 5384806"/>
              <a:gd name="connsiteX1536" fmla="*/ 37328 w 421521"/>
              <a:gd name="connsiteY1536" fmla="*/ 1364125 h 5384806"/>
              <a:gd name="connsiteX1537" fmla="*/ 28299 w 421521"/>
              <a:gd name="connsiteY1537" fmla="*/ 1354617 h 5384806"/>
              <a:gd name="connsiteX1538" fmla="*/ 28985 w 421521"/>
              <a:gd name="connsiteY1538" fmla="*/ 1349787 h 5384806"/>
              <a:gd name="connsiteX1539" fmla="*/ 33685 w 421521"/>
              <a:gd name="connsiteY1539" fmla="*/ 1354164 h 5384806"/>
              <a:gd name="connsiteX1540" fmla="*/ 37328 w 421521"/>
              <a:gd name="connsiteY1540" fmla="*/ 1364125 h 5384806"/>
              <a:gd name="connsiteX1541" fmla="*/ 37482 w 421521"/>
              <a:gd name="connsiteY1541" fmla="*/ 4430023 h 5384806"/>
              <a:gd name="connsiteX1542" fmla="*/ 37433 w 421521"/>
              <a:gd name="connsiteY1542" fmla="*/ 4429967 h 5384806"/>
              <a:gd name="connsiteX1543" fmla="*/ 37433 w 421521"/>
              <a:gd name="connsiteY1543" fmla="*/ 4429968 h 5384806"/>
              <a:gd name="connsiteX1544" fmla="*/ 37590 w 421521"/>
              <a:gd name="connsiteY1544" fmla="*/ 3996991 h 5384806"/>
              <a:gd name="connsiteX1545" fmla="*/ 32417 w 421521"/>
              <a:gd name="connsiteY1545" fmla="*/ 3992463 h 5384806"/>
              <a:gd name="connsiteX1546" fmla="*/ 31202 w 421521"/>
              <a:gd name="connsiteY1546" fmla="*/ 3979333 h 5384806"/>
              <a:gd name="connsiteX1547" fmla="*/ 35690 w 421521"/>
              <a:gd name="connsiteY1547" fmla="*/ 3986426 h 5384806"/>
              <a:gd name="connsiteX1548" fmla="*/ 34845 w 421521"/>
              <a:gd name="connsiteY1548" fmla="*/ 3967713 h 5384806"/>
              <a:gd name="connsiteX1549" fmla="*/ 36693 w 421521"/>
              <a:gd name="connsiteY1549" fmla="*/ 3967563 h 5384806"/>
              <a:gd name="connsiteX1550" fmla="*/ 37590 w 421521"/>
              <a:gd name="connsiteY1550" fmla="*/ 3996991 h 5384806"/>
              <a:gd name="connsiteX1551" fmla="*/ 37591 w 421521"/>
              <a:gd name="connsiteY1551" fmla="*/ 1780799 h 5384806"/>
              <a:gd name="connsiteX1552" fmla="*/ 37538 w 421521"/>
              <a:gd name="connsiteY1552" fmla="*/ 1782763 h 5384806"/>
              <a:gd name="connsiteX1553" fmla="*/ 27402 w 421521"/>
              <a:gd name="connsiteY1553" fmla="*/ 1785629 h 5384806"/>
              <a:gd name="connsiteX1554" fmla="*/ 26504 w 421521"/>
              <a:gd name="connsiteY1554" fmla="*/ 1781706 h 5384806"/>
              <a:gd name="connsiteX1555" fmla="*/ 31097 w 421521"/>
              <a:gd name="connsiteY1555" fmla="*/ 1778234 h 5384806"/>
              <a:gd name="connsiteX1556" fmla="*/ 26399 w 421521"/>
              <a:gd name="connsiteY1556" fmla="*/ 1765407 h 5384806"/>
              <a:gd name="connsiteX1557" fmla="*/ 32734 w 421521"/>
              <a:gd name="connsiteY1557" fmla="*/ 1745486 h 5384806"/>
              <a:gd name="connsiteX1558" fmla="*/ 33420 w 421521"/>
              <a:gd name="connsiteY1558" fmla="*/ 1763445 h 5384806"/>
              <a:gd name="connsiteX1559" fmla="*/ 32998 w 421521"/>
              <a:gd name="connsiteY1559" fmla="*/ 1778838 h 5384806"/>
              <a:gd name="connsiteX1560" fmla="*/ 37591 w 421521"/>
              <a:gd name="connsiteY1560" fmla="*/ 1780799 h 5384806"/>
              <a:gd name="connsiteX1561" fmla="*/ 37802 w 421521"/>
              <a:gd name="connsiteY1561" fmla="*/ 1708663 h 5384806"/>
              <a:gd name="connsiteX1562" fmla="*/ 35901 w 421521"/>
              <a:gd name="connsiteY1562" fmla="*/ 1710927 h 5384806"/>
              <a:gd name="connsiteX1563" fmla="*/ 30569 w 421521"/>
              <a:gd name="connsiteY1563" fmla="*/ 1693119 h 5384806"/>
              <a:gd name="connsiteX1564" fmla="*/ 31624 w 421521"/>
              <a:gd name="connsiteY1564" fmla="*/ 1691006 h 5384806"/>
              <a:gd name="connsiteX1565" fmla="*/ 35532 w 421521"/>
              <a:gd name="connsiteY1565" fmla="*/ 1697646 h 5384806"/>
              <a:gd name="connsiteX1566" fmla="*/ 34951 w 421521"/>
              <a:gd name="connsiteY1566" fmla="*/ 1678479 h 5384806"/>
              <a:gd name="connsiteX1567" fmla="*/ 36534 w 421521"/>
              <a:gd name="connsiteY1567" fmla="*/ 1678329 h 5384806"/>
              <a:gd name="connsiteX1568" fmla="*/ 37802 w 421521"/>
              <a:gd name="connsiteY1568" fmla="*/ 1708663 h 5384806"/>
              <a:gd name="connsiteX1569" fmla="*/ 37855 w 421521"/>
              <a:gd name="connsiteY1569" fmla="*/ 2153260 h 5384806"/>
              <a:gd name="connsiteX1570" fmla="*/ 37855 w 421521"/>
              <a:gd name="connsiteY1570" fmla="*/ 2153260 h 5384806"/>
              <a:gd name="connsiteX1571" fmla="*/ 37855 w 421521"/>
              <a:gd name="connsiteY1571" fmla="*/ 2165634 h 5384806"/>
              <a:gd name="connsiteX1572" fmla="*/ 37855 w 421521"/>
              <a:gd name="connsiteY1572" fmla="*/ 2165633 h 5384806"/>
              <a:gd name="connsiteX1573" fmla="*/ 37908 w 421521"/>
              <a:gd name="connsiteY1573" fmla="*/ 1091721 h 5384806"/>
              <a:gd name="connsiteX1574" fmla="*/ 37117 w 421521"/>
              <a:gd name="connsiteY1574" fmla="*/ 1122207 h 5384806"/>
              <a:gd name="connsiteX1575" fmla="*/ 36483 w 421521"/>
              <a:gd name="connsiteY1575" fmla="*/ 1098512 h 5384806"/>
              <a:gd name="connsiteX1576" fmla="*/ 30834 w 421521"/>
              <a:gd name="connsiteY1576" fmla="*/ 1094439 h 5384806"/>
              <a:gd name="connsiteX1577" fmla="*/ 30993 w 421521"/>
              <a:gd name="connsiteY1577" fmla="*/ 1091721 h 5384806"/>
              <a:gd name="connsiteX1578" fmla="*/ 37908 w 421521"/>
              <a:gd name="connsiteY1578" fmla="*/ 1091721 h 5384806"/>
              <a:gd name="connsiteX1579" fmla="*/ 38014 w 421521"/>
              <a:gd name="connsiteY1579" fmla="*/ 3380352 h 5384806"/>
              <a:gd name="connsiteX1580" fmla="*/ 36958 w 421521"/>
              <a:gd name="connsiteY1580" fmla="*/ 3410987 h 5384806"/>
              <a:gd name="connsiteX1581" fmla="*/ 36483 w 421521"/>
              <a:gd name="connsiteY1581" fmla="*/ 3387445 h 5384806"/>
              <a:gd name="connsiteX1582" fmla="*/ 30833 w 421521"/>
              <a:gd name="connsiteY1582" fmla="*/ 3382766 h 5384806"/>
              <a:gd name="connsiteX1583" fmla="*/ 31203 w 421521"/>
              <a:gd name="connsiteY1583" fmla="*/ 3379295 h 5384806"/>
              <a:gd name="connsiteX1584" fmla="*/ 38014 w 421521"/>
              <a:gd name="connsiteY1584" fmla="*/ 3380352 h 5384806"/>
              <a:gd name="connsiteX1585" fmla="*/ 38595 w 421521"/>
              <a:gd name="connsiteY1585" fmla="*/ 1042976 h 5384806"/>
              <a:gd name="connsiteX1586" fmla="*/ 29302 w 421521"/>
              <a:gd name="connsiteY1586" fmla="*/ 1045994 h 5384806"/>
              <a:gd name="connsiteX1587" fmla="*/ 25395 w 421521"/>
              <a:gd name="connsiteY1587" fmla="*/ 1059274 h 5384806"/>
              <a:gd name="connsiteX1588" fmla="*/ 23494 w 421521"/>
              <a:gd name="connsiteY1588" fmla="*/ 1060181 h 5384806"/>
              <a:gd name="connsiteX1589" fmla="*/ 32153 w 421521"/>
              <a:gd name="connsiteY1589" fmla="*/ 1084024 h 5384806"/>
              <a:gd name="connsiteX1590" fmla="*/ 24181 w 421521"/>
              <a:gd name="connsiteY1590" fmla="*/ 1087345 h 5384806"/>
              <a:gd name="connsiteX1591" fmla="*/ 31256 w 421521"/>
              <a:gd name="connsiteY1591" fmla="*/ 1114963 h 5384806"/>
              <a:gd name="connsiteX1592" fmla="*/ 29830 w 421521"/>
              <a:gd name="connsiteY1592" fmla="*/ 1105908 h 5384806"/>
              <a:gd name="connsiteX1593" fmla="*/ 28405 w 421521"/>
              <a:gd name="connsiteY1593" fmla="*/ 1118283 h 5384806"/>
              <a:gd name="connsiteX1594" fmla="*/ 19482 w 421521"/>
              <a:gd name="connsiteY1594" fmla="*/ 1118283 h 5384806"/>
              <a:gd name="connsiteX1595" fmla="*/ 19535 w 421521"/>
              <a:gd name="connsiteY1595" fmla="*/ 1121150 h 5384806"/>
              <a:gd name="connsiteX1596" fmla="*/ 23548 w 421521"/>
              <a:gd name="connsiteY1596" fmla="*/ 1121150 h 5384806"/>
              <a:gd name="connsiteX1597" fmla="*/ 29514 w 421521"/>
              <a:gd name="connsiteY1597" fmla="*/ 1136996 h 5384806"/>
              <a:gd name="connsiteX1598" fmla="*/ 32523 w 421521"/>
              <a:gd name="connsiteY1598" fmla="*/ 1153144 h 5384806"/>
              <a:gd name="connsiteX1599" fmla="*/ 28246 w 421521"/>
              <a:gd name="connsiteY1599" fmla="*/ 1144390 h 5384806"/>
              <a:gd name="connsiteX1600" fmla="*/ 26029 w 421521"/>
              <a:gd name="connsiteY1600" fmla="*/ 1145447 h 5384806"/>
              <a:gd name="connsiteX1601" fmla="*/ 26451 w 421521"/>
              <a:gd name="connsiteY1601" fmla="*/ 1150880 h 5384806"/>
              <a:gd name="connsiteX1602" fmla="*/ 29408 w 421521"/>
              <a:gd name="connsiteY1602" fmla="*/ 1154201 h 5384806"/>
              <a:gd name="connsiteX1603" fmla="*/ 28088 w 421521"/>
              <a:gd name="connsiteY1603" fmla="*/ 1157520 h 5384806"/>
              <a:gd name="connsiteX1604" fmla="*/ 23494 w 421521"/>
              <a:gd name="connsiteY1604" fmla="*/ 1155106 h 5384806"/>
              <a:gd name="connsiteX1605" fmla="*/ 17792 w 421521"/>
              <a:gd name="connsiteY1605" fmla="*/ 1141825 h 5384806"/>
              <a:gd name="connsiteX1606" fmla="*/ 25660 w 421521"/>
              <a:gd name="connsiteY1606" fmla="*/ 1139561 h 5384806"/>
              <a:gd name="connsiteX1607" fmla="*/ 26187 w 421521"/>
              <a:gd name="connsiteY1607" fmla="*/ 1136845 h 5384806"/>
              <a:gd name="connsiteX1608" fmla="*/ 16420 w 421521"/>
              <a:gd name="connsiteY1608" fmla="*/ 1121904 h 5384806"/>
              <a:gd name="connsiteX1609" fmla="*/ 15892 w 421521"/>
              <a:gd name="connsiteY1609" fmla="*/ 1132016 h 5384806"/>
              <a:gd name="connsiteX1610" fmla="*/ 21911 w 421521"/>
              <a:gd name="connsiteY1610" fmla="*/ 1132016 h 5384806"/>
              <a:gd name="connsiteX1611" fmla="*/ 18321 w 421521"/>
              <a:gd name="connsiteY1611" fmla="*/ 1137146 h 5384806"/>
              <a:gd name="connsiteX1612" fmla="*/ 12830 w 421521"/>
              <a:gd name="connsiteY1612" fmla="*/ 1131563 h 5384806"/>
              <a:gd name="connsiteX1613" fmla="*/ 13358 w 421521"/>
              <a:gd name="connsiteY1613" fmla="*/ 1127488 h 5384806"/>
              <a:gd name="connsiteX1614" fmla="*/ 7655 w 421521"/>
              <a:gd name="connsiteY1614" fmla="*/ 1128695 h 5384806"/>
              <a:gd name="connsiteX1615" fmla="*/ 20274 w 421521"/>
              <a:gd name="connsiteY1615" fmla="*/ 1156616 h 5384806"/>
              <a:gd name="connsiteX1616" fmla="*/ 19218 w 421521"/>
              <a:gd name="connsiteY1616" fmla="*/ 1164614 h 5384806"/>
              <a:gd name="connsiteX1617" fmla="*/ 5491 w 421521"/>
              <a:gd name="connsiteY1617" fmla="*/ 1132770 h 5384806"/>
              <a:gd name="connsiteX1618" fmla="*/ 9398 w 421521"/>
              <a:gd name="connsiteY1618" fmla="*/ 1115567 h 5384806"/>
              <a:gd name="connsiteX1619" fmla="*/ 15047 w 421521"/>
              <a:gd name="connsiteY1619" fmla="*/ 1106662 h 5384806"/>
              <a:gd name="connsiteX1620" fmla="*/ 23706 w 421521"/>
              <a:gd name="connsiteY1620" fmla="*/ 1102286 h 5384806"/>
              <a:gd name="connsiteX1621" fmla="*/ 25184 w 421521"/>
              <a:gd name="connsiteY1621" fmla="*/ 1112549 h 5384806"/>
              <a:gd name="connsiteX1622" fmla="*/ 26557 w 421521"/>
              <a:gd name="connsiteY1622" fmla="*/ 1110435 h 5384806"/>
              <a:gd name="connsiteX1623" fmla="*/ 26398 w 421521"/>
              <a:gd name="connsiteY1623" fmla="*/ 1103644 h 5384806"/>
              <a:gd name="connsiteX1624" fmla="*/ 17476 w 421521"/>
              <a:gd name="connsiteY1624" fmla="*/ 1083120 h 5384806"/>
              <a:gd name="connsiteX1625" fmla="*/ 21330 w 421521"/>
              <a:gd name="connsiteY1625" fmla="*/ 1081912 h 5384806"/>
              <a:gd name="connsiteX1626" fmla="*/ 22280 w 421521"/>
              <a:gd name="connsiteY1626" fmla="*/ 1053993 h 5384806"/>
              <a:gd name="connsiteX1627" fmla="*/ 21383 w 421521"/>
              <a:gd name="connsiteY1627" fmla="*/ 1052786 h 5384806"/>
              <a:gd name="connsiteX1628" fmla="*/ 18004 w 421521"/>
              <a:gd name="connsiteY1628" fmla="*/ 1062896 h 5384806"/>
              <a:gd name="connsiteX1629" fmla="*/ 8078 w 421521"/>
              <a:gd name="connsiteY1629" fmla="*/ 1058823 h 5384806"/>
              <a:gd name="connsiteX1630" fmla="*/ 4435 w 421521"/>
              <a:gd name="connsiteY1630" fmla="*/ 1032262 h 5384806"/>
              <a:gd name="connsiteX1631" fmla="*/ 10559 w 421521"/>
              <a:gd name="connsiteY1631" fmla="*/ 1033166 h 5384806"/>
              <a:gd name="connsiteX1632" fmla="*/ 6811 w 421521"/>
              <a:gd name="connsiteY1632" fmla="*/ 1013548 h 5384806"/>
              <a:gd name="connsiteX1633" fmla="*/ 10190 w 421521"/>
              <a:gd name="connsiteY1633" fmla="*/ 1011888 h 5384806"/>
              <a:gd name="connsiteX1634" fmla="*/ 15681 w 421521"/>
              <a:gd name="connsiteY1634" fmla="*/ 1031355 h 5384806"/>
              <a:gd name="connsiteX1635" fmla="*/ 12671 w 421521"/>
              <a:gd name="connsiteY1635" fmla="*/ 1037845 h 5384806"/>
              <a:gd name="connsiteX1636" fmla="*/ 17634 w 421521"/>
              <a:gd name="connsiteY1636" fmla="*/ 1052937 h 5384806"/>
              <a:gd name="connsiteX1637" fmla="*/ 21277 w 421521"/>
              <a:gd name="connsiteY1637" fmla="*/ 1040863 h 5384806"/>
              <a:gd name="connsiteX1638" fmla="*/ 19060 w 421521"/>
              <a:gd name="connsiteY1638" fmla="*/ 1022301 h 5384806"/>
              <a:gd name="connsiteX1639" fmla="*/ 22280 w 421521"/>
              <a:gd name="connsiteY1639" fmla="*/ 1018679 h 5384806"/>
              <a:gd name="connsiteX1640" fmla="*/ 21858 w 421521"/>
              <a:gd name="connsiteY1640" fmla="*/ 1016414 h 5384806"/>
              <a:gd name="connsiteX1641" fmla="*/ 16525 w 421521"/>
              <a:gd name="connsiteY1641" fmla="*/ 1016113 h 5384806"/>
              <a:gd name="connsiteX1642" fmla="*/ 12302 w 421521"/>
              <a:gd name="connsiteY1642" fmla="*/ 1004644 h 5384806"/>
              <a:gd name="connsiteX1643" fmla="*/ 16525 w 421521"/>
              <a:gd name="connsiteY1643" fmla="*/ 1001323 h 5384806"/>
              <a:gd name="connsiteX1644" fmla="*/ 13094 w 421521"/>
              <a:gd name="connsiteY1644" fmla="*/ 991816 h 5384806"/>
              <a:gd name="connsiteX1645" fmla="*/ 13727 w 421521"/>
              <a:gd name="connsiteY1645" fmla="*/ 983365 h 5384806"/>
              <a:gd name="connsiteX1646" fmla="*/ 18426 w 421521"/>
              <a:gd name="connsiteY1646" fmla="*/ 991967 h 5384806"/>
              <a:gd name="connsiteX1647" fmla="*/ 19429 w 421521"/>
              <a:gd name="connsiteY1647" fmla="*/ 1000871 h 5384806"/>
              <a:gd name="connsiteX1648" fmla="*/ 15206 w 421521"/>
              <a:gd name="connsiteY1648" fmla="*/ 1009926 h 5384806"/>
              <a:gd name="connsiteX1649" fmla="*/ 20591 w 421521"/>
              <a:gd name="connsiteY1649" fmla="*/ 1007963 h 5384806"/>
              <a:gd name="connsiteX1650" fmla="*/ 19904 w 421521"/>
              <a:gd name="connsiteY1650" fmla="*/ 987288 h 5384806"/>
              <a:gd name="connsiteX1651" fmla="*/ 21013 w 421521"/>
              <a:gd name="connsiteY1651" fmla="*/ 974310 h 5384806"/>
              <a:gd name="connsiteX1652" fmla="*/ 21013 w 421521"/>
              <a:gd name="connsiteY1652" fmla="*/ 949107 h 5384806"/>
              <a:gd name="connsiteX1653" fmla="*/ 20380 w 421521"/>
              <a:gd name="connsiteY1653" fmla="*/ 948654 h 5384806"/>
              <a:gd name="connsiteX1654" fmla="*/ 18954 w 421521"/>
              <a:gd name="connsiteY1654" fmla="*/ 959822 h 5384806"/>
              <a:gd name="connsiteX1655" fmla="*/ 17846 w 421521"/>
              <a:gd name="connsiteY1655" fmla="*/ 960124 h 5384806"/>
              <a:gd name="connsiteX1656" fmla="*/ 14572 w 421521"/>
              <a:gd name="connsiteY1656" fmla="*/ 937335 h 5384806"/>
              <a:gd name="connsiteX1657" fmla="*/ 20908 w 421521"/>
              <a:gd name="connsiteY1657" fmla="*/ 941260 h 5384806"/>
              <a:gd name="connsiteX1658" fmla="*/ 25554 w 421521"/>
              <a:gd name="connsiteY1658" fmla="*/ 944579 h 5384806"/>
              <a:gd name="connsiteX1659" fmla="*/ 25554 w 421521"/>
              <a:gd name="connsiteY1659" fmla="*/ 918774 h 5384806"/>
              <a:gd name="connsiteX1660" fmla="*/ 24104 w 421521"/>
              <a:gd name="connsiteY1660" fmla="*/ 915130 h 5384806"/>
              <a:gd name="connsiteX1661" fmla="*/ 28246 w 421521"/>
              <a:gd name="connsiteY1661" fmla="*/ 921942 h 5384806"/>
              <a:gd name="connsiteX1662" fmla="*/ 31731 w 421521"/>
              <a:gd name="connsiteY1662" fmla="*/ 923603 h 5384806"/>
              <a:gd name="connsiteX1663" fmla="*/ 31256 w 421521"/>
              <a:gd name="connsiteY1663" fmla="*/ 936280 h 5384806"/>
              <a:gd name="connsiteX1664" fmla="*/ 28458 w 421521"/>
              <a:gd name="connsiteY1664" fmla="*/ 928583 h 5384806"/>
              <a:gd name="connsiteX1665" fmla="*/ 27983 w 421521"/>
              <a:gd name="connsiteY1665" fmla="*/ 942014 h 5384806"/>
              <a:gd name="connsiteX1666" fmla="*/ 29197 w 421521"/>
              <a:gd name="connsiteY1666" fmla="*/ 940656 h 5384806"/>
              <a:gd name="connsiteX1667" fmla="*/ 33051 w 421521"/>
              <a:gd name="connsiteY1667" fmla="*/ 954540 h 5384806"/>
              <a:gd name="connsiteX1668" fmla="*/ 31942 w 421521"/>
              <a:gd name="connsiteY1668" fmla="*/ 957105 h 5384806"/>
              <a:gd name="connsiteX1669" fmla="*/ 28563 w 421521"/>
              <a:gd name="connsiteY1669" fmla="*/ 953483 h 5384806"/>
              <a:gd name="connsiteX1670" fmla="*/ 28141 w 421521"/>
              <a:gd name="connsiteY1670" fmla="*/ 965859 h 5384806"/>
              <a:gd name="connsiteX1671" fmla="*/ 30939 w 421521"/>
              <a:gd name="connsiteY1671" fmla="*/ 962085 h 5384806"/>
              <a:gd name="connsiteX1672" fmla="*/ 31995 w 421521"/>
              <a:gd name="connsiteY1672" fmla="*/ 971443 h 5384806"/>
              <a:gd name="connsiteX1673" fmla="*/ 25696 w 421521"/>
              <a:gd name="connsiteY1673" fmla="*/ 979201 h 5384806"/>
              <a:gd name="connsiteX1674" fmla="*/ 24709 w 421521"/>
              <a:gd name="connsiteY1674" fmla="*/ 976573 h 5384806"/>
              <a:gd name="connsiteX1675" fmla="*/ 24815 w 421521"/>
              <a:gd name="connsiteY1675" fmla="*/ 986835 h 5384806"/>
              <a:gd name="connsiteX1676" fmla="*/ 24815 w 421521"/>
              <a:gd name="connsiteY1676" fmla="*/ 1003587 h 5384806"/>
              <a:gd name="connsiteX1677" fmla="*/ 24287 w 421521"/>
              <a:gd name="connsiteY1677" fmla="*/ 1014302 h 5384806"/>
              <a:gd name="connsiteX1678" fmla="*/ 24287 w 421521"/>
              <a:gd name="connsiteY1678" fmla="*/ 1050372 h 5384806"/>
              <a:gd name="connsiteX1679" fmla="*/ 25818 w 421521"/>
              <a:gd name="connsiteY1679" fmla="*/ 1050522 h 5384806"/>
              <a:gd name="connsiteX1680" fmla="*/ 26293 w 421521"/>
              <a:gd name="connsiteY1680" fmla="*/ 1033166 h 5384806"/>
              <a:gd name="connsiteX1681" fmla="*/ 35427 w 421521"/>
              <a:gd name="connsiteY1681" fmla="*/ 1027432 h 5384806"/>
              <a:gd name="connsiteX1682" fmla="*/ 38595 w 421521"/>
              <a:gd name="connsiteY1682" fmla="*/ 1042976 h 5384806"/>
              <a:gd name="connsiteX1683" fmla="*/ 38752 w 421521"/>
              <a:gd name="connsiteY1683" fmla="*/ 4171449 h 5384806"/>
              <a:gd name="connsiteX1684" fmla="*/ 38752 w 421521"/>
              <a:gd name="connsiteY1684" fmla="*/ 4190465 h 5384806"/>
              <a:gd name="connsiteX1685" fmla="*/ 33050 w 421521"/>
              <a:gd name="connsiteY1685" fmla="*/ 4175071 h 5384806"/>
              <a:gd name="connsiteX1686" fmla="*/ 33050 w 421521"/>
              <a:gd name="connsiteY1686" fmla="*/ 4200124 h 5384806"/>
              <a:gd name="connsiteX1687" fmla="*/ 30833 w 421521"/>
              <a:gd name="connsiteY1687" fmla="*/ 4194087 h 5384806"/>
              <a:gd name="connsiteX1688" fmla="*/ 26345 w 421521"/>
              <a:gd name="connsiteY1688" fmla="*/ 4185032 h 5384806"/>
              <a:gd name="connsiteX1689" fmla="*/ 23072 w 421521"/>
              <a:gd name="connsiteY1689" fmla="*/ 4178995 h 5384806"/>
              <a:gd name="connsiteX1690" fmla="*/ 27507 w 421521"/>
              <a:gd name="connsiteY1690" fmla="*/ 4171599 h 5384806"/>
              <a:gd name="connsiteX1691" fmla="*/ 27824 w 421521"/>
              <a:gd name="connsiteY1691" fmla="*/ 4161790 h 5384806"/>
              <a:gd name="connsiteX1692" fmla="*/ 38752 w 421521"/>
              <a:gd name="connsiteY1692" fmla="*/ 4171449 h 5384806"/>
              <a:gd name="connsiteX1693" fmla="*/ 38853 w 421521"/>
              <a:gd name="connsiteY1693" fmla="*/ 2452046 h 5384806"/>
              <a:gd name="connsiteX1694" fmla="*/ 37432 w 421521"/>
              <a:gd name="connsiteY1694" fmla="*/ 2451920 h 5384806"/>
              <a:gd name="connsiteX1695" fmla="*/ 37432 w 421521"/>
              <a:gd name="connsiteY1695" fmla="*/ 2418115 h 5384806"/>
              <a:gd name="connsiteX1696" fmla="*/ 37116 w 421521"/>
              <a:gd name="connsiteY1696" fmla="*/ 2417511 h 5384806"/>
              <a:gd name="connsiteX1697" fmla="*/ 37116 w 421521"/>
              <a:gd name="connsiteY1697" fmla="*/ 2452523 h 5384806"/>
              <a:gd name="connsiteX1698" fmla="*/ 38805 w 421521"/>
              <a:gd name="connsiteY1698" fmla="*/ 2452674 h 5384806"/>
              <a:gd name="connsiteX1699" fmla="*/ 38911 w 421521"/>
              <a:gd name="connsiteY1699" fmla="*/ 4626459 h 5384806"/>
              <a:gd name="connsiteX1700" fmla="*/ 38857 w 421521"/>
              <a:gd name="connsiteY1700" fmla="*/ 4626449 h 5384806"/>
              <a:gd name="connsiteX1701" fmla="*/ 38857 w 421521"/>
              <a:gd name="connsiteY1701" fmla="*/ 4643360 h 5384806"/>
              <a:gd name="connsiteX1702" fmla="*/ 38911 w 421521"/>
              <a:gd name="connsiteY1702" fmla="*/ 4643365 h 5384806"/>
              <a:gd name="connsiteX1703" fmla="*/ 39227 w 421521"/>
              <a:gd name="connsiteY1703" fmla="*/ 4230456 h 5384806"/>
              <a:gd name="connsiteX1704" fmla="*/ 39227 w 421521"/>
              <a:gd name="connsiteY1704" fmla="*/ 4243737 h 5384806"/>
              <a:gd name="connsiteX1705" fmla="*/ 36482 w 421521"/>
              <a:gd name="connsiteY1705" fmla="*/ 4243285 h 5384806"/>
              <a:gd name="connsiteX1706" fmla="*/ 34951 w 421521"/>
              <a:gd name="connsiteY1706" fmla="*/ 4233927 h 5384806"/>
              <a:gd name="connsiteX1707" fmla="*/ 23547 w 421521"/>
              <a:gd name="connsiteY1707" fmla="*/ 4235135 h 5384806"/>
              <a:gd name="connsiteX1708" fmla="*/ 23494 w 421521"/>
              <a:gd name="connsiteY1708" fmla="*/ 4232267 h 5384806"/>
              <a:gd name="connsiteX1709" fmla="*/ 27718 w 421521"/>
              <a:gd name="connsiteY1709" fmla="*/ 4228948 h 5384806"/>
              <a:gd name="connsiteX1710" fmla="*/ 25712 w 421521"/>
              <a:gd name="connsiteY1710" fmla="*/ 4217025 h 5384806"/>
              <a:gd name="connsiteX1711" fmla="*/ 23177 w 421521"/>
              <a:gd name="connsiteY1711" fmla="*/ 4212196 h 5384806"/>
              <a:gd name="connsiteX1712" fmla="*/ 26292 w 421521"/>
              <a:gd name="connsiteY1712" fmla="*/ 4209480 h 5384806"/>
              <a:gd name="connsiteX1713" fmla="*/ 29460 w 421521"/>
              <a:gd name="connsiteY1713" fmla="*/ 4214610 h 5384806"/>
              <a:gd name="connsiteX1714" fmla="*/ 33261 w 421521"/>
              <a:gd name="connsiteY1714" fmla="*/ 4228193 h 5384806"/>
              <a:gd name="connsiteX1715" fmla="*/ 39227 w 421521"/>
              <a:gd name="connsiteY1715" fmla="*/ 4230456 h 5384806"/>
              <a:gd name="connsiteX1716" fmla="*/ 39228 w 421521"/>
              <a:gd name="connsiteY1716" fmla="*/ 1954804 h 5384806"/>
              <a:gd name="connsiteX1717" fmla="*/ 33843 w 421521"/>
              <a:gd name="connsiteY1717" fmla="*/ 1953597 h 5384806"/>
              <a:gd name="connsiteX1718" fmla="*/ 36747 w 421521"/>
              <a:gd name="connsiteY1718" fmla="*/ 1944090 h 5384806"/>
              <a:gd name="connsiteX1719" fmla="*/ 23495 w 421521"/>
              <a:gd name="connsiteY1719" fmla="*/ 1946202 h 5384806"/>
              <a:gd name="connsiteX1720" fmla="*/ 23495 w 421521"/>
              <a:gd name="connsiteY1720" fmla="*/ 1942580 h 5384806"/>
              <a:gd name="connsiteX1721" fmla="*/ 28457 w 421521"/>
              <a:gd name="connsiteY1721" fmla="*/ 1943938 h 5384806"/>
              <a:gd name="connsiteX1722" fmla="*/ 25659 w 421521"/>
              <a:gd name="connsiteY1722" fmla="*/ 1927639 h 5384806"/>
              <a:gd name="connsiteX1723" fmla="*/ 23125 w 421521"/>
              <a:gd name="connsiteY1723" fmla="*/ 1923414 h 5384806"/>
              <a:gd name="connsiteX1724" fmla="*/ 26821 w 421521"/>
              <a:gd name="connsiteY1724" fmla="*/ 1919944 h 5384806"/>
              <a:gd name="connsiteX1725" fmla="*/ 28721 w 421521"/>
              <a:gd name="connsiteY1725" fmla="*/ 1919944 h 5384806"/>
              <a:gd name="connsiteX1726" fmla="*/ 38912 w 421521"/>
              <a:gd name="connsiteY1726" fmla="*/ 1939865 h 5384806"/>
              <a:gd name="connsiteX1727" fmla="*/ 39228 w 421521"/>
              <a:gd name="connsiteY1727" fmla="*/ 1954804 h 5384806"/>
              <a:gd name="connsiteX1728" fmla="*/ 39281 w 421521"/>
              <a:gd name="connsiteY1728" fmla="*/ 3743151 h 5384806"/>
              <a:gd name="connsiteX1729" fmla="*/ 33631 w 421521"/>
              <a:gd name="connsiteY1729" fmla="*/ 3754017 h 5384806"/>
              <a:gd name="connsiteX1730" fmla="*/ 35004 w 421521"/>
              <a:gd name="connsiteY1730" fmla="*/ 3768053 h 5384806"/>
              <a:gd name="connsiteX1731" fmla="*/ 28721 w 421521"/>
              <a:gd name="connsiteY1731" fmla="*/ 3761413 h 5384806"/>
              <a:gd name="connsiteX1732" fmla="*/ 25870 w 421521"/>
              <a:gd name="connsiteY1732" fmla="*/ 3742096 h 5384806"/>
              <a:gd name="connsiteX1733" fmla="*/ 31202 w 421521"/>
              <a:gd name="connsiteY1733" fmla="*/ 3751905 h 5384806"/>
              <a:gd name="connsiteX1734" fmla="*/ 38911 w 421521"/>
              <a:gd name="connsiteY1734" fmla="*/ 3729569 h 5384806"/>
              <a:gd name="connsiteX1735" fmla="*/ 39281 w 421521"/>
              <a:gd name="connsiteY1735" fmla="*/ 3743151 h 5384806"/>
              <a:gd name="connsiteX1736" fmla="*/ 39492 w 421521"/>
              <a:gd name="connsiteY1736" fmla="*/ 1911794 h 5384806"/>
              <a:gd name="connsiteX1737" fmla="*/ 37327 w 421521"/>
              <a:gd name="connsiteY1737" fmla="*/ 1912550 h 5384806"/>
              <a:gd name="connsiteX1738" fmla="*/ 34423 w 421521"/>
              <a:gd name="connsiteY1738" fmla="*/ 1887798 h 5384806"/>
              <a:gd name="connsiteX1739" fmla="*/ 24287 w 421521"/>
              <a:gd name="connsiteY1739" fmla="*/ 1895044 h 5384806"/>
              <a:gd name="connsiteX1740" fmla="*/ 23442 w 421521"/>
              <a:gd name="connsiteY1740" fmla="*/ 1888402 h 5384806"/>
              <a:gd name="connsiteX1741" fmla="*/ 27507 w 421521"/>
              <a:gd name="connsiteY1741" fmla="*/ 1883573 h 5384806"/>
              <a:gd name="connsiteX1742" fmla="*/ 27929 w 421521"/>
              <a:gd name="connsiteY1742" fmla="*/ 1871802 h 5384806"/>
              <a:gd name="connsiteX1743" fmla="*/ 37432 w 421521"/>
              <a:gd name="connsiteY1743" fmla="*/ 1872556 h 5384806"/>
              <a:gd name="connsiteX1744" fmla="*/ 39492 w 421521"/>
              <a:gd name="connsiteY1744" fmla="*/ 1911794 h 5384806"/>
              <a:gd name="connsiteX1745" fmla="*/ 39492 w 421521"/>
              <a:gd name="connsiteY1745" fmla="*/ 1451069 h 5384806"/>
              <a:gd name="connsiteX1746" fmla="*/ 36958 w 421521"/>
              <a:gd name="connsiteY1746" fmla="*/ 1458444 h 5384806"/>
              <a:gd name="connsiteX1747" fmla="*/ 34107 w 421521"/>
              <a:gd name="connsiteY1747" fmla="*/ 1464180 h 5384806"/>
              <a:gd name="connsiteX1748" fmla="*/ 34793 w 421521"/>
              <a:gd name="connsiteY1748" fmla="*/ 1479875 h 5384806"/>
              <a:gd name="connsiteX1749" fmla="*/ 28774 w 421521"/>
              <a:gd name="connsiteY1749" fmla="*/ 1472932 h 5384806"/>
              <a:gd name="connsiteX1750" fmla="*/ 26821 w 421521"/>
              <a:gd name="connsiteY1750" fmla="*/ 1454219 h 5384806"/>
              <a:gd name="connsiteX1751" fmla="*/ 31414 w 421521"/>
              <a:gd name="connsiteY1751" fmla="*/ 1463123 h 5384806"/>
              <a:gd name="connsiteX1752" fmla="*/ 38542 w 421521"/>
              <a:gd name="connsiteY1752" fmla="*/ 1441542 h 5384806"/>
              <a:gd name="connsiteX1753" fmla="*/ 39492 w 421521"/>
              <a:gd name="connsiteY1753" fmla="*/ 1451069 h 5384806"/>
              <a:gd name="connsiteX1754" fmla="*/ 39861 w 421521"/>
              <a:gd name="connsiteY1754" fmla="*/ 2622605 h 5384806"/>
              <a:gd name="connsiteX1755" fmla="*/ 34581 w 421521"/>
              <a:gd name="connsiteY1755" fmla="*/ 2626831 h 5384806"/>
              <a:gd name="connsiteX1756" fmla="*/ 38858 w 421521"/>
              <a:gd name="connsiteY1756" fmla="*/ 2631209 h 5384806"/>
              <a:gd name="connsiteX1757" fmla="*/ 38858 w 421521"/>
              <a:gd name="connsiteY1757" fmla="*/ 2633018 h 5384806"/>
              <a:gd name="connsiteX1758" fmla="*/ 33525 w 421521"/>
              <a:gd name="connsiteY1758" fmla="*/ 2633018 h 5384806"/>
              <a:gd name="connsiteX1759" fmla="*/ 32628 w 421521"/>
              <a:gd name="connsiteY1759" fmla="*/ 2622455 h 5384806"/>
              <a:gd name="connsiteX1760" fmla="*/ 39439 w 421521"/>
              <a:gd name="connsiteY1760" fmla="*/ 2618229 h 5384806"/>
              <a:gd name="connsiteX1761" fmla="*/ 39861 w 421521"/>
              <a:gd name="connsiteY1761" fmla="*/ 2622605 h 5384806"/>
              <a:gd name="connsiteX1762" fmla="*/ 39861 w 421521"/>
              <a:gd name="connsiteY1762" fmla="*/ 535900 h 5384806"/>
              <a:gd name="connsiteX1763" fmla="*/ 38277 w 421521"/>
              <a:gd name="connsiteY1763" fmla="*/ 536353 h 5384806"/>
              <a:gd name="connsiteX1764" fmla="*/ 37010 w 421521"/>
              <a:gd name="connsiteY1764" fmla="*/ 502094 h 5384806"/>
              <a:gd name="connsiteX1765" fmla="*/ 39227 w 421521"/>
              <a:gd name="connsiteY1765" fmla="*/ 501340 h 5384806"/>
              <a:gd name="connsiteX1766" fmla="*/ 39861 w 421521"/>
              <a:gd name="connsiteY1766" fmla="*/ 535900 h 5384806"/>
              <a:gd name="connsiteX1767" fmla="*/ 40389 w 421521"/>
              <a:gd name="connsiteY1767" fmla="*/ 3331605 h 5384806"/>
              <a:gd name="connsiteX1768" fmla="*/ 28457 w 421521"/>
              <a:gd name="connsiteY1768" fmla="*/ 3334775 h 5384806"/>
              <a:gd name="connsiteX1769" fmla="*/ 27876 w 421521"/>
              <a:gd name="connsiteY1769" fmla="*/ 3344284 h 5384806"/>
              <a:gd name="connsiteX1770" fmla="*/ 18478 w 421521"/>
              <a:gd name="connsiteY1770" fmla="*/ 3351074 h 5384806"/>
              <a:gd name="connsiteX1771" fmla="*/ 5173 w 421521"/>
              <a:gd name="connsiteY1771" fmla="*/ 3321192 h 5384806"/>
              <a:gd name="connsiteX1772" fmla="*/ 10612 w 421521"/>
              <a:gd name="connsiteY1772" fmla="*/ 3322099 h 5384806"/>
              <a:gd name="connsiteX1773" fmla="*/ 7021 w 421521"/>
              <a:gd name="connsiteY1773" fmla="*/ 3303385 h 5384806"/>
              <a:gd name="connsiteX1774" fmla="*/ 15891 w 421521"/>
              <a:gd name="connsiteY1774" fmla="*/ 3319533 h 5384806"/>
              <a:gd name="connsiteX1775" fmla="*/ 15891 w 421521"/>
              <a:gd name="connsiteY1775" fmla="*/ 3339906 h 5384806"/>
              <a:gd name="connsiteX1776" fmla="*/ 17264 w 421521"/>
              <a:gd name="connsiteY1776" fmla="*/ 3342320 h 5384806"/>
              <a:gd name="connsiteX1777" fmla="*/ 21435 w 421521"/>
              <a:gd name="connsiteY1777" fmla="*/ 3329493 h 5384806"/>
              <a:gd name="connsiteX1778" fmla="*/ 19376 w 421521"/>
              <a:gd name="connsiteY1778" fmla="*/ 3311233 h 5384806"/>
              <a:gd name="connsiteX1779" fmla="*/ 22597 w 421521"/>
              <a:gd name="connsiteY1779" fmla="*/ 3307308 h 5384806"/>
              <a:gd name="connsiteX1780" fmla="*/ 16829 w 421521"/>
              <a:gd name="connsiteY1780" fmla="*/ 3297627 h 5384806"/>
              <a:gd name="connsiteX1781" fmla="*/ 20485 w 421521"/>
              <a:gd name="connsiteY1781" fmla="*/ 3296745 h 5384806"/>
              <a:gd name="connsiteX1782" fmla="*/ 21646 w 421521"/>
              <a:gd name="connsiteY1782" fmla="*/ 3284218 h 5384806"/>
              <a:gd name="connsiteX1783" fmla="*/ 16472 w 421521"/>
              <a:gd name="connsiteY1783" fmla="*/ 3260976 h 5384806"/>
              <a:gd name="connsiteX1784" fmla="*/ 20960 w 421521"/>
              <a:gd name="connsiteY1784" fmla="*/ 3262486 h 5384806"/>
              <a:gd name="connsiteX1785" fmla="*/ 20960 w 421521"/>
              <a:gd name="connsiteY1785" fmla="*/ 3234114 h 5384806"/>
              <a:gd name="connsiteX1786" fmla="*/ 19112 w 421521"/>
              <a:gd name="connsiteY1786" fmla="*/ 3248300 h 5384806"/>
              <a:gd name="connsiteX1787" fmla="*/ 18003 w 421521"/>
              <a:gd name="connsiteY1787" fmla="*/ 3248149 h 5384806"/>
              <a:gd name="connsiteX1788" fmla="*/ 14835 w 421521"/>
              <a:gd name="connsiteY1788" fmla="*/ 3225512 h 5384806"/>
              <a:gd name="connsiteX1789" fmla="*/ 20801 w 421521"/>
              <a:gd name="connsiteY1789" fmla="*/ 3228228 h 5384806"/>
              <a:gd name="connsiteX1790" fmla="*/ 24233 w 421521"/>
              <a:gd name="connsiteY1790" fmla="*/ 3231397 h 5384806"/>
              <a:gd name="connsiteX1791" fmla="*/ 25922 w 421521"/>
              <a:gd name="connsiteY1791" fmla="*/ 3224909 h 5384806"/>
              <a:gd name="connsiteX1792" fmla="*/ 26556 w 421521"/>
              <a:gd name="connsiteY1792" fmla="*/ 3200913 h 5384806"/>
              <a:gd name="connsiteX1793" fmla="*/ 29407 w 421521"/>
              <a:gd name="connsiteY1793" fmla="*/ 3229285 h 5384806"/>
              <a:gd name="connsiteX1794" fmla="*/ 33209 w 421521"/>
              <a:gd name="connsiteY1794" fmla="*/ 3243773 h 5384806"/>
              <a:gd name="connsiteX1795" fmla="*/ 31889 w 421521"/>
              <a:gd name="connsiteY1795" fmla="*/ 3246037 h 5384806"/>
              <a:gd name="connsiteX1796" fmla="*/ 28721 w 421521"/>
              <a:gd name="connsiteY1796" fmla="*/ 3240755 h 5384806"/>
              <a:gd name="connsiteX1797" fmla="*/ 28299 w 421521"/>
              <a:gd name="connsiteY1797" fmla="*/ 3254789 h 5384806"/>
              <a:gd name="connsiteX1798" fmla="*/ 31678 w 421521"/>
              <a:gd name="connsiteY1798" fmla="*/ 3262033 h 5384806"/>
              <a:gd name="connsiteX1799" fmla="*/ 24972 w 421521"/>
              <a:gd name="connsiteY1799" fmla="*/ 3266409 h 5384806"/>
              <a:gd name="connsiteX1800" fmla="*/ 26609 w 421521"/>
              <a:gd name="connsiteY1800" fmla="*/ 3279389 h 5384806"/>
              <a:gd name="connsiteX1801" fmla="*/ 26715 w 421521"/>
              <a:gd name="connsiteY1801" fmla="*/ 3288141 h 5384806"/>
              <a:gd name="connsiteX1802" fmla="*/ 24814 w 421521"/>
              <a:gd name="connsiteY1802" fmla="*/ 3311684 h 5384806"/>
              <a:gd name="connsiteX1803" fmla="*/ 25976 w 421521"/>
              <a:gd name="connsiteY1803" fmla="*/ 3340058 h 5384806"/>
              <a:gd name="connsiteX1804" fmla="*/ 26345 w 421521"/>
              <a:gd name="connsiteY1804" fmla="*/ 3323607 h 5384806"/>
              <a:gd name="connsiteX1805" fmla="*/ 33525 w 421521"/>
              <a:gd name="connsiteY1805" fmla="*/ 3328436 h 5384806"/>
              <a:gd name="connsiteX1806" fmla="*/ 33790 w 421521"/>
              <a:gd name="connsiteY1806" fmla="*/ 3326625 h 5384806"/>
              <a:gd name="connsiteX1807" fmla="*/ 25184 w 421521"/>
              <a:gd name="connsiteY1807" fmla="*/ 3311836 h 5384806"/>
              <a:gd name="connsiteX1808" fmla="*/ 32786 w 421521"/>
              <a:gd name="connsiteY1808" fmla="*/ 3319080 h 5384806"/>
              <a:gd name="connsiteX1809" fmla="*/ 40389 w 421521"/>
              <a:gd name="connsiteY1809" fmla="*/ 3331605 h 5384806"/>
              <a:gd name="connsiteX1810" fmla="*/ 40443 w 421521"/>
              <a:gd name="connsiteY1810" fmla="*/ 1854598 h 5384806"/>
              <a:gd name="connsiteX1811" fmla="*/ 31520 w 421521"/>
              <a:gd name="connsiteY1811" fmla="*/ 1847052 h 5384806"/>
              <a:gd name="connsiteX1812" fmla="*/ 30939 w 421521"/>
              <a:gd name="connsiteY1812" fmla="*/ 1831206 h 5384806"/>
              <a:gd name="connsiteX1813" fmla="*/ 37486 w 421521"/>
              <a:gd name="connsiteY1813" fmla="*/ 1842676 h 5384806"/>
              <a:gd name="connsiteX1814" fmla="*/ 38595 w 421521"/>
              <a:gd name="connsiteY1814" fmla="*/ 1841468 h 5384806"/>
              <a:gd name="connsiteX1815" fmla="*/ 40443 w 421521"/>
              <a:gd name="connsiteY1815" fmla="*/ 1854598 h 5384806"/>
              <a:gd name="connsiteX1816" fmla="*/ 40494 w 421521"/>
              <a:gd name="connsiteY1816" fmla="*/ 4144435 h 5384806"/>
              <a:gd name="connsiteX1817" fmla="*/ 34740 w 421521"/>
              <a:gd name="connsiteY1817" fmla="*/ 4147453 h 5384806"/>
              <a:gd name="connsiteX1818" fmla="*/ 34212 w 421521"/>
              <a:gd name="connsiteY1818" fmla="*/ 4145191 h 5384806"/>
              <a:gd name="connsiteX1819" fmla="*/ 30991 w 421521"/>
              <a:gd name="connsiteY1819" fmla="*/ 4134626 h 5384806"/>
              <a:gd name="connsiteX1820" fmla="*/ 31202 w 421521"/>
              <a:gd name="connsiteY1820" fmla="*/ 4120741 h 5384806"/>
              <a:gd name="connsiteX1821" fmla="*/ 37749 w 421521"/>
              <a:gd name="connsiteY1821" fmla="*/ 4131457 h 5384806"/>
              <a:gd name="connsiteX1822" fmla="*/ 38541 w 421521"/>
              <a:gd name="connsiteY1822" fmla="*/ 4129343 h 5384806"/>
              <a:gd name="connsiteX1823" fmla="*/ 40494 w 421521"/>
              <a:gd name="connsiteY1823" fmla="*/ 4144435 h 5384806"/>
              <a:gd name="connsiteX1824" fmla="*/ 40495 w 421521"/>
              <a:gd name="connsiteY1824" fmla="*/ 4727421 h 5384806"/>
              <a:gd name="connsiteX1825" fmla="*/ 40442 w 421521"/>
              <a:gd name="connsiteY1825" fmla="*/ 4727120 h 5384806"/>
              <a:gd name="connsiteX1826" fmla="*/ 38383 w 421521"/>
              <a:gd name="connsiteY1826" fmla="*/ 4739193 h 5384806"/>
              <a:gd name="connsiteX1827" fmla="*/ 37433 w 421521"/>
              <a:gd name="connsiteY1827" fmla="*/ 4739797 h 5384806"/>
              <a:gd name="connsiteX1828" fmla="*/ 36641 w 421521"/>
              <a:gd name="connsiteY1828" fmla="*/ 4707953 h 5384806"/>
              <a:gd name="connsiteX1829" fmla="*/ 39123 w 421521"/>
              <a:gd name="connsiteY1829" fmla="*/ 4705689 h 5384806"/>
              <a:gd name="connsiteX1830" fmla="*/ 40495 w 421521"/>
              <a:gd name="connsiteY1830" fmla="*/ 4727421 h 5384806"/>
              <a:gd name="connsiteX1831" fmla="*/ 40654 w 421521"/>
              <a:gd name="connsiteY1831" fmla="*/ 982157 h 5384806"/>
              <a:gd name="connsiteX1832" fmla="*/ 32101 w 421521"/>
              <a:gd name="connsiteY1832" fmla="*/ 985176 h 5384806"/>
              <a:gd name="connsiteX1833" fmla="*/ 33368 w 421521"/>
              <a:gd name="connsiteY1833" fmla="*/ 996645 h 5384806"/>
              <a:gd name="connsiteX1834" fmla="*/ 32682 w 421521"/>
              <a:gd name="connsiteY1834" fmla="*/ 998154 h 5384806"/>
              <a:gd name="connsiteX1835" fmla="*/ 29725 w 421521"/>
              <a:gd name="connsiteY1835" fmla="*/ 987741 h 5384806"/>
              <a:gd name="connsiteX1836" fmla="*/ 35427 w 421521"/>
              <a:gd name="connsiteY1836" fmla="*/ 968424 h 5384806"/>
              <a:gd name="connsiteX1837" fmla="*/ 40654 w 421521"/>
              <a:gd name="connsiteY1837" fmla="*/ 982157 h 5384806"/>
              <a:gd name="connsiteX1838" fmla="*/ 41023 w 421521"/>
              <a:gd name="connsiteY1838" fmla="*/ 4538625 h 5384806"/>
              <a:gd name="connsiteX1839" fmla="*/ 41015 w 421521"/>
              <a:gd name="connsiteY1839" fmla="*/ 4538451 h 5384806"/>
              <a:gd name="connsiteX1840" fmla="*/ 34212 w 421521"/>
              <a:gd name="connsiteY1840" fmla="*/ 4519457 h 5384806"/>
              <a:gd name="connsiteX1841" fmla="*/ 34159 w 421521"/>
              <a:gd name="connsiteY1841" fmla="*/ 4519459 h 5384806"/>
              <a:gd name="connsiteX1842" fmla="*/ 41023 w 421521"/>
              <a:gd name="connsiteY1842" fmla="*/ 4538625 h 5384806"/>
              <a:gd name="connsiteX1843" fmla="*/ 41350 w 421521"/>
              <a:gd name="connsiteY1843" fmla="*/ 4546080 h 5384806"/>
              <a:gd name="connsiteX1844" fmla="*/ 41286 w 421521"/>
              <a:gd name="connsiteY1844" fmla="*/ 4545717 h 5384806"/>
              <a:gd name="connsiteX1845" fmla="*/ 33156 w 421521"/>
              <a:gd name="connsiteY1845" fmla="*/ 4527912 h 5384806"/>
              <a:gd name="connsiteX1846" fmla="*/ 33154 w 421521"/>
              <a:gd name="connsiteY1846" fmla="*/ 4527917 h 5384806"/>
              <a:gd name="connsiteX1847" fmla="*/ 30727 w 421521"/>
              <a:gd name="connsiteY1847" fmla="*/ 4541341 h 5384806"/>
              <a:gd name="connsiteX1848" fmla="*/ 30816 w 421521"/>
              <a:gd name="connsiteY1848" fmla="*/ 4541450 h 5384806"/>
              <a:gd name="connsiteX1849" fmla="*/ 33209 w 421521"/>
              <a:gd name="connsiteY1849" fmla="*/ 4528213 h 5384806"/>
              <a:gd name="connsiteX1850" fmla="*/ 41550 w 421521"/>
              <a:gd name="connsiteY1850" fmla="*/ 4585862 h 5384806"/>
              <a:gd name="connsiteX1851" fmla="*/ 36651 w 421521"/>
              <a:gd name="connsiteY1851" fmla="*/ 4589843 h 5384806"/>
              <a:gd name="connsiteX1852" fmla="*/ 36641 w 421521"/>
              <a:gd name="connsiteY1852" fmla="*/ 4590239 h 5384806"/>
              <a:gd name="connsiteX1853" fmla="*/ 41550 w 421521"/>
              <a:gd name="connsiteY1853" fmla="*/ 4586250 h 5384806"/>
              <a:gd name="connsiteX1854" fmla="*/ 41683 w 421521"/>
              <a:gd name="connsiteY1854" fmla="*/ 2271652 h 5384806"/>
              <a:gd name="connsiteX1855" fmla="*/ 38383 w 421521"/>
              <a:gd name="connsiteY1855" fmla="*/ 2262069 h 5384806"/>
              <a:gd name="connsiteX1856" fmla="*/ 31519 w 421521"/>
              <a:gd name="connsiteY1856" fmla="*/ 2266142 h 5384806"/>
              <a:gd name="connsiteX1857" fmla="*/ 27401 w 421521"/>
              <a:gd name="connsiteY1857" fmla="*/ 2277612 h 5384806"/>
              <a:gd name="connsiteX1858" fmla="*/ 27421 w 421521"/>
              <a:gd name="connsiteY1858" fmla="*/ 2277711 h 5384806"/>
              <a:gd name="connsiteX1859" fmla="*/ 31519 w 421521"/>
              <a:gd name="connsiteY1859" fmla="*/ 2266295 h 5384806"/>
              <a:gd name="connsiteX1860" fmla="*/ 38383 w 421521"/>
              <a:gd name="connsiteY1860" fmla="*/ 2262220 h 5384806"/>
              <a:gd name="connsiteX1861" fmla="*/ 41704 w 421521"/>
              <a:gd name="connsiteY1861" fmla="*/ 4494843 h 5384806"/>
              <a:gd name="connsiteX1862" fmla="*/ 41656 w 421521"/>
              <a:gd name="connsiteY1862" fmla="*/ 4494709 h 5384806"/>
              <a:gd name="connsiteX1863" fmla="*/ 41022 w 421521"/>
              <a:gd name="connsiteY1863" fmla="*/ 4513723 h 5384806"/>
              <a:gd name="connsiteX1864" fmla="*/ 41075 w 421521"/>
              <a:gd name="connsiteY1864" fmla="*/ 4513723 h 5384806"/>
              <a:gd name="connsiteX1865" fmla="*/ 41920 w 421521"/>
              <a:gd name="connsiteY1865" fmla="*/ 2204428 h 5384806"/>
              <a:gd name="connsiteX1866" fmla="*/ 41867 w 421521"/>
              <a:gd name="connsiteY1866" fmla="*/ 2204421 h 5384806"/>
              <a:gd name="connsiteX1867" fmla="*/ 40978 w 421521"/>
              <a:gd name="connsiteY1867" fmla="*/ 2224469 h 5384806"/>
              <a:gd name="connsiteX1868" fmla="*/ 41023 w 421521"/>
              <a:gd name="connsiteY1868" fmla="*/ 2224640 h 5384806"/>
              <a:gd name="connsiteX1869" fmla="*/ 41973 w 421521"/>
              <a:gd name="connsiteY1869" fmla="*/ 2439544 h 5384806"/>
              <a:gd name="connsiteX1870" fmla="*/ 40125 w 421521"/>
              <a:gd name="connsiteY1870" fmla="*/ 2438940 h 5384806"/>
              <a:gd name="connsiteX1871" fmla="*/ 40072 w 421521"/>
              <a:gd name="connsiteY1871" fmla="*/ 2439630 h 5384806"/>
              <a:gd name="connsiteX1872" fmla="*/ 41656 w 421521"/>
              <a:gd name="connsiteY1872" fmla="*/ 2440149 h 5384806"/>
              <a:gd name="connsiteX1873" fmla="*/ 40542 w 421521"/>
              <a:gd name="connsiteY1873" fmla="*/ 2459829 h 5384806"/>
              <a:gd name="connsiteX1874" fmla="*/ 40811 w 421521"/>
              <a:gd name="connsiteY1874" fmla="*/ 2460068 h 5384806"/>
              <a:gd name="connsiteX1875" fmla="*/ 41973 w 421521"/>
              <a:gd name="connsiteY1875" fmla="*/ 2439544 h 5384806"/>
              <a:gd name="connsiteX1876" fmla="*/ 42053 w 421521"/>
              <a:gd name="connsiteY1876" fmla="*/ 2186329 h 5384806"/>
              <a:gd name="connsiteX1877" fmla="*/ 42026 w 421521"/>
              <a:gd name="connsiteY1877" fmla="*/ 2186159 h 5384806"/>
              <a:gd name="connsiteX1878" fmla="*/ 40587 w 421521"/>
              <a:gd name="connsiteY1878" fmla="*/ 2195610 h 5384806"/>
              <a:gd name="connsiteX1879" fmla="*/ 40654 w 421521"/>
              <a:gd name="connsiteY1879" fmla="*/ 2195629 h 5384806"/>
              <a:gd name="connsiteX1880" fmla="*/ 42132 w 421521"/>
              <a:gd name="connsiteY1880" fmla="*/ 4561867 h 5384806"/>
              <a:gd name="connsiteX1881" fmla="*/ 42024 w 421521"/>
              <a:gd name="connsiteY1881" fmla="*/ 4561571 h 5384806"/>
              <a:gd name="connsiteX1882" fmla="*/ 38284 w 421521"/>
              <a:gd name="connsiteY1882" fmla="*/ 4572450 h 5384806"/>
              <a:gd name="connsiteX1883" fmla="*/ 40148 w 421521"/>
              <a:gd name="connsiteY1883" fmla="*/ 4577273 h 5384806"/>
              <a:gd name="connsiteX1884" fmla="*/ 38410 w 421521"/>
              <a:gd name="connsiteY1884" fmla="*/ 4572752 h 5384806"/>
              <a:gd name="connsiteX1885" fmla="*/ 42132 w 421521"/>
              <a:gd name="connsiteY1885" fmla="*/ 4561867 h 5384806"/>
              <a:gd name="connsiteX1886" fmla="*/ 42290 w 421521"/>
              <a:gd name="connsiteY1886" fmla="*/ 4582845 h 5384806"/>
              <a:gd name="connsiteX1887" fmla="*/ 42183 w 421521"/>
              <a:gd name="connsiteY1887" fmla="*/ 4582565 h 5384806"/>
              <a:gd name="connsiteX1888" fmla="*/ 41575 w 421521"/>
              <a:gd name="connsiteY1888" fmla="*/ 4595728 h 5384806"/>
              <a:gd name="connsiteX1889" fmla="*/ 41551 w 421521"/>
              <a:gd name="connsiteY1889" fmla="*/ 4598490 h 5384806"/>
              <a:gd name="connsiteX1890" fmla="*/ 41567 w 421521"/>
              <a:gd name="connsiteY1890" fmla="*/ 4598499 h 5384806"/>
              <a:gd name="connsiteX1891" fmla="*/ 42837 w 421521"/>
              <a:gd name="connsiteY1891" fmla="*/ 2518762 h 5384806"/>
              <a:gd name="connsiteX1892" fmla="*/ 42184 w 421521"/>
              <a:gd name="connsiteY1892" fmla="*/ 2511607 h 5384806"/>
              <a:gd name="connsiteX1893" fmla="*/ 40125 w 421521"/>
              <a:gd name="connsiteY1893" fmla="*/ 2503834 h 5384806"/>
              <a:gd name="connsiteX1894" fmla="*/ 40091 w 421521"/>
              <a:gd name="connsiteY1894" fmla="*/ 2504448 h 5384806"/>
              <a:gd name="connsiteX1895" fmla="*/ 41868 w 421521"/>
              <a:gd name="connsiteY1895" fmla="*/ 2511155 h 5384806"/>
              <a:gd name="connsiteX1896" fmla="*/ 42659 w 421521"/>
              <a:gd name="connsiteY1896" fmla="*/ 2519833 h 5384806"/>
              <a:gd name="connsiteX1897" fmla="*/ 43134 w 421521"/>
              <a:gd name="connsiteY1897" fmla="*/ 4471467 h 5384806"/>
              <a:gd name="connsiteX1898" fmla="*/ 37838 w 421521"/>
              <a:gd name="connsiteY1898" fmla="*/ 4467862 h 5384806"/>
              <a:gd name="connsiteX1899" fmla="*/ 37538 w 421521"/>
              <a:gd name="connsiteY1899" fmla="*/ 4464977 h 5384806"/>
              <a:gd name="connsiteX1900" fmla="*/ 37507 w 421521"/>
              <a:gd name="connsiteY1900" fmla="*/ 4465191 h 5384806"/>
              <a:gd name="connsiteX1901" fmla="*/ 37781 w 421521"/>
              <a:gd name="connsiteY1901" fmla="*/ 4467823 h 5384806"/>
              <a:gd name="connsiteX1902" fmla="*/ 37838 w 421521"/>
              <a:gd name="connsiteY1902" fmla="*/ 4467862 h 5384806"/>
              <a:gd name="connsiteX1903" fmla="*/ 37842 w 421521"/>
              <a:gd name="connsiteY1903" fmla="*/ 4467903 h 5384806"/>
              <a:gd name="connsiteX1904" fmla="*/ 43081 w 421521"/>
              <a:gd name="connsiteY1904" fmla="*/ 4471468 h 5384806"/>
              <a:gd name="connsiteX1905" fmla="*/ 38851 w 421521"/>
              <a:gd name="connsiteY1905" fmla="*/ 4477589 h 5384806"/>
              <a:gd name="connsiteX1906" fmla="*/ 38857 w 421521"/>
              <a:gd name="connsiteY1906" fmla="*/ 4477655 h 5384806"/>
              <a:gd name="connsiteX1907" fmla="*/ 43134 w 421521"/>
              <a:gd name="connsiteY1907" fmla="*/ 4471467 h 5384806"/>
              <a:gd name="connsiteX1908" fmla="*/ 43557 w 421521"/>
              <a:gd name="connsiteY1908" fmla="*/ 2368312 h 5384806"/>
              <a:gd name="connsiteX1909" fmla="*/ 38594 w 421521"/>
              <a:gd name="connsiteY1909" fmla="*/ 2354881 h 5384806"/>
              <a:gd name="connsiteX1910" fmla="*/ 35637 w 421521"/>
              <a:gd name="connsiteY1910" fmla="*/ 2357598 h 5384806"/>
              <a:gd name="connsiteX1911" fmla="*/ 35641 w 421521"/>
              <a:gd name="connsiteY1911" fmla="*/ 2357677 h 5384806"/>
              <a:gd name="connsiteX1912" fmla="*/ 35638 w 421521"/>
              <a:gd name="connsiteY1912" fmla="*/ 2357598 h 5384806"/>
              <a:gd name="connsiteX1913" fmla="*/ 38541 w 421521"/>
              <a:gd name="connsiteY1913" fmla="*/ 2355033 h 5384806"/>
              <a:gd name="connsiteX1914" fmla="*/ 43504 w 421521"/>
              <a:gd name="connsiteY1914" fmla="*/ 2368464 h 5384806"/>
              <a:gd name="connsiteX1915" fmla="*/ 42877 w 421521"/>
              <a:gd name="connsiteY1915" fmla="*/ 2390245 h 5384806"/>
              <a:gd name="connsiteX1916" fmla="*/ 42923 w 421521"/>
              <a:gd name="connsiteY1916" fmla="*/ 2390346 h 5384806"/>
              <a:gd name="connsiteX1917" fmla="*/ 43557 w 421521"/>
              <a:gd name="connsiteY1917" fmla="*/ 2368312 h 5384806"/>
              <a:gd name="connsiteX1918" fmla="*/ 44194 w 421521"/>
              <a:gd name="connsiteY1918" fmla="*/ 2547073 h 5384806"/>
              <a:gd name="connsiteX1919" fmla="*/ 44138 w 421521"/>
              <a:gd name="connsiteY1919" fmla="*/ 2546847 h 5384806"/>
              <a:gd name="connsiteX1920" fmla="*/ 39737 w 421521"/>
              <a:gd name="connsiteY1920" fmla="*/ 2543031 h 5384806"/>
              <a:gd name="connsiteX1921" fmla="*/ 39755 w 421521"/>
              <a:gd name="connsiteY1921" fmla="*/ 2543223 h 5384806"/>
              <a:gd name="connsiteX1922" fmla="*/ 44243 w 421521"/>
              <a:gd name="connsiteY1922" fmla="*/ 2181933 h 5384806"/>
              <a:gd name="connsiteX1923" fmla="*/ 30041 w 421521"/>
              <a:gd name="connsiteY1923" fmla="*/ 2173632 h 5384806"/>
              <a:gd name="connsiteX1924" fmla="*/ 30040 w 421521"/>
              <a:gd name="connsiteY1924" fmla="*/ 2173663 h 5384806"/>
              <a:gd name="connsiteX1925" fmla="*/ 44190 w 421521"/>
              <a:gd name="connsiteY1925" fmla="*/ 2181933 h 5384806"/>
              <a:gd name="connsiteX1926" fmla="*/ 43051 w 421521"/>
              <a:gd name="connsiteY1926" fmla="*/ 2192303 h 5384806"/>
              <a:gd name="connsiteX1927" fmla="*/ 43081 w 421521"/>
              <a:gd name="connsiteY1927" fmla="*/ 2192496 h 5384806"/>
              <a:gd name="connsiteX1928" fmla="*/ 44243 w 421521"/>
              <a:gd name="connsiteY1928" fmla="*/ 2181933 h 5384806"/>
              <a:gd name="connsiteX1929" fmla="*/ 44297 w 421521"/>
              <a:gd name="connsiteY1929" fmla="*/ 2643886 h 5384806"/>
              <a:gd name="connsiteX1930" fmla="*/ 44085 w 421521"/>
              <a:gd name="connsiteY1930" fmla="*/ 2647961 h 5384806"/>
              <a:gd name="connsiteX1931" fmla="*/ 35427 w 421521"/>
              <a:gd name="connsiteY1931" fmla="*/ 2646754 h 5384806"/>
              <a:gd name="connsiteX1932" fmla="*/ 42237 w 421521"/>
              <a:gd name="connsiteY1932" fmla="*/ 2663505 h 5384806"/>
              <a:gd name="connsiteX1933" fmla="*/ 44244 w 421521"/>
              <a:gd name="connsiteY1933" fmla="*/ 2678145 h 5384806"/>
              <a:gd name="connsiteX1934" fmla="*/ 42079 w 421521"/>
              <a:gd name="connsiteY1934" fmla="*/ 2678899 h 5384806"/>
              <a:gd name="connsiteX1935" fmla="*/ 42079 w 421521"/>
              <a:gd name="connsiteY1935" fmla="*/ 2669391 h 5384806"/>
              <a:gd name="connsiteX1936" fmla="*/ 36641 w 421521"/>
              <a:gd name="connsiteY1936" fmla="*/ 2665316 h 5384806"/>
              <a:gd name="connsiteX1937" fmla="*/ 35479 w 421521"/>
              <a:gd name="connsiteY1937" fmla="*/ 2667127 h 5384806"/>
              <a:gd name="connsiteX1938" fmla="*/ 38542 w 421521"/>
              <a:gd name="connsiteY1938" fmla="*/ 2677238 h 5384806"/>
              <a:gd name="connsiteX1939" fmla="*/ 26187 w 421521"/>
              <a:gd name="connsiteY1939" fmla="*/ 2678596 h 5384806"/>
              <a:gd name="connsiteX1940" fmla="*/ 35954 w 421521"/>
              <a:gd name="connsiteY1940" fmla="*/ 2662600 h 5384806"/>
              <a:gd name="connsiteX1941" fmla="*/ 31942 w 421521"/>
              <a:gd name="connsiteY1941" fmla="*/ 2646602 h 5384806"/>
              <a:gd name="connsiteX1942" fmla="*/ 30411 w 421521"/>
              <a:gd name="connsiteY1942" fmla="*/ 2658374 h 5384806"/>
              <a:gd name="connsiteX1943" fmla="*/ 27032 w 421521"/>
              <a:gd name="connsiteY1943" fmla="*/ 2655807 h 5384806"/>
              <a:gd name="connsiteX1944" fmla="*/ 27025 w 421521"/>
              <a:gd name="connsiteY1944" fmla="*/ 2655862 h 5384806"/>
              <a:gd name="connsiteX1945" fmla="*/ 27138 w 421521"/>
              <a:gd name="connsiteY1945" fmla="*/ 2655959 h 5384806"/>
              <a:gd name="connsiteX1946" fmla="*/ 26927 w 421521"/>
              <a:gd name="connsiteY1946" fmla="*/ 2656563 h 5384806"/>
              <a:gd name="connsiteX1947" fmla="*/ 26724 w 421521"/>
              <a:gd name="connsiteY1947" fmla="*/ 2655601 h 5384806"/>
              <a:gd name="connsiteX1948" fmla="*/ 27019 w 421521"/>
              <a:gd name="connsiteY1948" fmla="*/ 2655856 h 5384806"/>
              <a:gd name="connsiteX1949" fmla="*/ 28827 w 421521"/>
              <a:gd name="connsiteY1949" fmla="*/ 2637547 h 5384806"/>
              <a:gd name="connsiteX1950" fmla="*/ 29460 w 421521"/>
              <a:gd name="connsiteY1950" fmla="*/ 2627134 h 5384806"/>
              <a:gd name="connsiteX1951" fmla="*/ 31203 w 421521"/>
              <a:gd name="connsiteY1951" fmla="*/ 2627587 h 5384806"/>
              <a:gd name="connsiteX1952" fmla="*/ 32206 w 421521"/>
              <a:gd name="connsiteY1952" fmla="*/ 2637850 h 5384806"/>
              <a:gd name="connsiteX1953" fmla="*/ 44297 w 421521"/>
              <a:gd name="connsiteY1953" fmla="*/ 2643886 h 5384806"/>
              <a:gd name="connsiteX1954" fmla="*/ 45299 w 421521"/>
              <a:gd name="connsiteY1954" fmla="*/ 2463842 h 5384806"/>
              <a:gd name="connsiteX1955" fmla="*/ 44137 w 421521"/>
              <a:gd name="connsiteY1955" fmla="*/ 2460371 h 5384806"/>
              <a:gd name="connsiteX1956" fmla="*/ 44035 w 421521"/>
              <a:gd name="connsiteY1956" fmla="*/ 2460559 h 5384806"/>
              <a:gd name="connsiteX1957" fmla="*/ 44982 w 421521"/>
              <a:gd name="connsiteY1957" fmla="*/ 2463391 h 5384806"/>
              <a:gd name="connsiteX1958" fmla="*/ 40970 w 421521"/>
              <a:gd name="connsiteY1958" fmla="*/ 2472296 h 5384806"/>
              <a:gd name="connsiteX1959" fmla="*/ 36693 w 421521"/>
              <a:gd name="connsiteY1959" fmla="*/ 2497800 h 5384806"/>
              <a:gd name="connsiteX1960" fmla="*/ 37908 w 421521"/>
              <a:gd name="connsiteY1960" fmla="*/ 2513193 h 5384806"/>
              <a:gd name="connsiteX1961" fmla="*/ 38184 w 421521"/>
              <a:gd name="connsiteY1961" fmla="*/ 2513132 h 5384806"/>
              <a:gd name="connsiteX1962" fmla="*/ 37010 w 421521"/>
              <a:gd name="connsiteY1962" fmla="*/ 2498249 h 5384806"/>
              <a:gd name="connsiteX1963" fmla="*/ 41286 w 421521"/>
              <a:gd name="connsiteY1963" fmla="*/ 2472745 h 5384806"/>
              <a:gd name="connsiteX1964" fmla="*/ 45299 w 421521"/>
              <a:gd name="connsiteY1964" fmla="*/ 2463842 h 5384806"/>
              <a:gd name="connsiteX1965" fmla="*/ 45299 w 421521"/>
              <a:gd name="connsiteY1965" fmla="*/ 2133790 h 5384806"/>
              <a:gd name="connsiteX1966" fmla="*/ 33631 w 421521"/>
              <a:gd name="connsiteY1966" fmla="*/ 2128055 h 5384806"/>
              <a:gd name="connsiteX1967" fmla="*/ 33631 w 421521"/>
              <a:gd name="connsiteY1967" fmla="*/ 2163520 h 5384806"/>
              <a:gd name="connsiteX1968" fmla="*/ 33632 w 421521"/>
              <a:gd name="connsiteY1968" fmla="*/ 2163520 h 5384806"/>
              <a:gd name="connsiteX1969" fmla="*/ 33632 w 421521"/>
              <a:gd name="connsiteY1969" fmla="*/ 2128057 h 5384806"/>
              <a:gd name="connsiteX1970" fmla="*/ 45299 w 421521"/>
              <a:gd name="connsiteY1970" fmla="*/ 2133792 h 5384806"/>
              <a:gd name="connsiteX1971" fmla="*/ 45352 w 421521"/>
              <a:gd name="connsiteY1971" fmla="*/ 4423477 h 5384806"/>
              <a:gd name="connsiteX1972" fmla="*/ 33684 w 421521"/>
              <a:gd name="connsiteY1972" fmla="*/ 4416987 h 5384806"/>
              <a:gd name="connsiteX1973" fmla="*/ 33684 w 421521"/>
              <a:gd name="connsiteY1973" fmla="*/ 4452150 h 5384806"/>
              <a:gd name="connsiteX1974" fmla="*/ 33684 w 421521"/>
              <a:gd name="connsiteY1974" fmla="*/ 4452150 h 5384806"/>
              <a:gd name="connsiteX1975" fmla="*/ 33684 w 421521"/>
              <a:gd name="connsiteY1975" fmla="*/ 4417139 h 5384806"/>
              <a:gd name="connsiteX1976" fmla="*/ 45352 w 421521"/>
              <a:gd name="connsiteY1976" fmla="*/ 4423628 h 5384806"/>
              <a:gd name="connsiteX1977" fmla="*/ 45933 w 421521"/>
              <a:gd name="connsiteY1977" fmla="*/ 2513341 h 5384806"/>
              <a:gd name="connsiteX1978" fmla="*/ 45597 w 421521"/>
              <a:gd name="connsiteY1978" fmla="*/ 2512978 h 5384806"/>
              <a:gd name="connsiteX1979" fmla="*/ 41287 w 421521"/>
              <a:gd name="connsiteY1979" fmla="*/ 2532812 h 5384806"/>
              <a:gd name="connsiteX1980" fmla="*/ 41973 w 421521"/>
              <a:gd name="connsiteY1980" fmla="*/ 2534020 h 5384806"/>
              <a:gd name="connsiteX1981" fmla="*/ 42003 w 421521"/>
              <a:gd name="connsiteY1981" fmla="*/ 2533967 h 5384806"/>
              <a:gd name="connsiteX1982" fmla="*/ 41603 w 421521"/>
              <a:gd name="connsiteY1982" fmla="*/ 2533263 h 5384806"/>
              <a:gd name="connsiteX1983" fmla="*/ 45933 w 421521"/>
              <a:gd name="connsiteY1983" fmla="*/ 2513341 h 5384806"/>
              <a:gd name="connsiteX1984" fmla="*/ 46196 w 421521"/>
              <a:gd name="connsiteY1984" fmla="*/ 2392458 h 5384806"/>
              <a:gd name="connsiteX1985" fmla="*/ 45140 w 421521"/>
              <a:gd name="connsiteY1985" fmla="*/ 2359559 h 5384806"/>
              <a:gd name="connsiteX1986" fmla="*/ 41128 w 421521"/>
              <a:gd name="connsiteY1986" fmla="*/ 2347787 h 5384806"/>
              <a:gd name="connsiteX1987" fmla="*/ 42131 w 421521"/>
              <a:gd name="connsiteY1987" fmla="*/ 2299494 h 5384806"/>
              <a:gd name="connsiteX1988" fmla="*/ 41986 w 421521"/>
              <a:gd name="connsiteY1988" fmla="*/ 2293272 h 5384806"/>
              <a:gd name="connsiteX1989" fmla="*/ 41656 w 421521"/>
              <a:gd name="connsiteY1989" fmla="*/ 2293307 h 5384806"/>
              <a:gd name="connsiteX1990" fmla="*/ 41814 w 421521"/>
              <a:gd name="connsiteY1990" fmla="*/ 2300099 h 5384806"/>
              <a:gd name="connsiteX1991" fmla="*/ 40811 w 421521"/>
              <a:gd name="connsiteY1991" fmla="*/ 2348392 h 5384806"/>
              <a:gd name="connsiteX1992" fmla="*/ 44823 w 421521"/>
              <a:gd name="connsiteY1992" fmla="*/ 2360163 h 5384806"/>
              <a:gd name="connsiteX1993" fmla="*/ 45879 w 421521"/>
              <a:gd name="connsiteY1993" fmla="*/ 2393063 h 5384806"/>
              <a:gd name="connsiteX1994" fmla="*/ 43029 w 421521"/>
              <a:gd name="connsiteY1994" fmla="*/ 2404080 h 5384806"/>
              <a:gd name="connsiteX1995" fmla="*/ 40969 w 421521"/>
              <a:gd name="connsiteY1995" fmla="*/ 2409663 h 5384806"/>
              <a:gd name="connsiteX1996" fmla="*/ 45299 w 421521"/>
              <a:gd name="connsiteY1996" fmla="*/ 2411324 h 5384806"/>
              <a:gd name="connsiteX1997" fmla="*/ 43029 w 421521"/>
              <a:gd name="connsiteY1997" fmla="*/ 2417360 h 5384806"/>
              <a:gd name="connsiteX1998" fmla="*/ 41151 w 421521"/>
              <a:gd name="connsiteY1998" fmla="*/ 2433604 h 5384806"/>
              <a:gd name="connsiteX1999" fmla="*/ 41392 w 421521"/>
              <a:gd name="connsiteY1999" fmla="*/ 2433659 h 5384806"/>
              <a:gd name="connsiteX2000" fmla="*/ 43346 w 421521"/>
              <a:gd name="connsiteY2000" fmla="*/ 2416757 h 5384806"/>
              <a:gd name="connsiteX2001" fmla="*/ 45615 w 421521"/>
              <a:gd name="connsiteY2001" fmla="*/ 2410720 h 5384806"/>
              <a:gd name="connsiteX2002" fmla="*/ 41286 w 421521"/>
              <a:gd name="connsiteY2002" fmla="*/ 2409060 h 5384806"/>
              <a:gd name="connsiteX2003" fmla="*/ 43346 w 421521"/>
              <a:gd name="connsiteY2003" fmla="*/ 2403476 h 5384806"/>
              <a:gd name="connsiteX2004" fmla="*/ 46196 w 421521"/>
              <a:gd name="connsiteY2004" fmla="*/ 2392458 h 5384806"/>
              <a:gd name="connsiteX2005" fmla="*/ 46249 w 421521"/>
              <a:gd name="connsiteY2005" fmla="*/ 2295628 h 5384806"/>
              <a:gd name="connsiteX2006" fmla="*/ 45246 w 421521"/>
              <a:gd name="connsiteY2006" fmla="*/ 2272179 h 5384806"/>
              <a:gd name="connsiteX2007" fmla="*/ 35215 w 421521"/>
              <a:gd name="connsiteY2007" fmla="*/ 2238978 h 5384806"/>
              <a:gd name="connsiteX2008" fmla="*/ 34944 w 421521"/>
              <a:gd name="connsiteY2008" fmla="*/ 2239700 h 5384806"/>
              <a:gd name="connsiteX2009" fmla="*/ 40765 w 421521"/>
              <a:gd name="connsiteY2009" fmla="*/ 2254937 h 5384806"/>
              <a:gd name="connsiteX2010" fmla="*/ 44929 w 421521"/>
              <a:gd name="connsiteY2010" fmla="*/ 2272783 h 5384806"/>
              <a:gd name="connsiteX2011" fmla="*/ 45933 w 421521"/>
              <a:gd name="connsiteY2011" fmla="*/ 2296231 h 5384806"/>
              <a:gd name="connsiteX2012" fmla="*/ 44027 w 421521"/>
              <a:gd name="connsiteY2012" fmla="*/ 2317573 h 5384806"/>
              <a:gd name="connsiteX2013" fmla="*/ 44085 w 421521"/>
              <a:gd name="connsiteY2013" fmla="*/ 2319868 h 5384806"/>
              <a:gd name="connsiteX2014" fmla="*/ 46249 w 421521"/>
              <a:gd name="connsiteY2014" fmla="*/ 2295628 h 5384806"/>
              <a:gd name="connsiteX2015" fmla="*/ 46513 w 421521"/>
              <a:gd name="connsiteY2015" fmla="*/ 3152771 h 5384806"/>
              <a:gd name="connsiteX2016" fmla="*/ 35849 w 421521"/>
              <a:gd name="connsiteY2016" fmla="*/ 3155789 h 5384806"/>
              <a:gd name="connsiteX2017" fmla="*/ 37432 w 421521"/>
              <a:gd name="connsiteY2017" fmla="*/ 3187330 h 5384806"/>
              <a:gd name="connsiteX2018" fmla="*/ 32786 w 421521"/>
              <a:gd name="connsiteY2018" fmla="*/ 3174049 h 5384806"/>
              <a:gd name="connsiteX2019" fmla="*/ 32206 w 421521"/>
              <a:gd name="connsiteY2019" fmla="*/ 3186122 h 5384806"/>
              <a:gd name="connsiteX2020" fmla="*/ 30992 w 421521"/>
              <a:gd name="connsiteY2020" fmla="*/ 3186576 h 5384806"/>
              <a:gd name="connsiteX2021" fmla="*/ 30411 w 421521"/>
              <a:gd name="connsiteY2021" fmla="*/ 3176163 h 5384806"/>
              <a:gd name="connsiteX2022" fmla="*/ 28616 w 421521"/>
              <a:gd name="connsiteY2022" fmla="*/ 3159714 h 5384806"/>
              <a:gd name="connsiteX2023" fmla="*/ 26913 w 421521"/>
              <a:gd name="connsiteY2023" fmla="*/ 3162147 h 5384806"/>
              <a:gd name="connsiteX2024" fmla="*/ 28264 w 421521"/>
              <a:gd name="connsiteY2024" fmla="*/ 3152494 h 5384806"/>
              <a:gd name="connsiteX2025" fmla="*/ 32259 w 421521"/>
              <a:gd name="connsiteY2025" fmla="*/ 3158204 h 5384806"/>
              <a:gd name="connsiteX2026" fmla="*/ 40917 w 421521"/>
              <a:gd name="connsiteY2026" fmla="*/ 3148244 h 5384806"/>
              <a:gd name="connsiteX2027" fmla="*/ 36852 w 421521"/>
              <a:gd name="connsiteY2027" fmla="*/ 3133756 h 5384806"/>
              <a:gd name="connsiteX2028" fmla="*/ 30622 w 421521"/>
              <a:gd name="connsiteY2028" fmla="*/ 3133756 h 5384806"/>
              <a:gd name="connsiteX2029" fmla="*/ 29355 w 421521"/>
              <a:gd name="connsiteY2029" fmla="*/ 3116401 h 5384806"/>
              <a:gd name="connsiteX2030" fmla="*/ 30252 w 421521"/>
              <a:gd name="connsiteY2030" fmla="*/ 3115344 h 5384806"/>
              <a:gd name="connsiteX2031" fmla="*/ 32786 w 421521"/>
              <a:gd name="connsiteY2031" fmla="*/ 3126813 h 5384806"/>
              <a:gd name="connsiteX2032" fmla="*/ 35162 w 421521"/>
              <a:gd name="connsiteY2032" fmla="*/ 3118815 h 5384806"/>
              <a:gd name="connsiteX2033" fmla="*/ 40389 w 421521"/>
              <a:gd name="connsiteY2033" fmla="*/ 3137075 h 5384806"/>
              <a:gd name="connsiteX2034" fmla="*/ 43964 w 421521"/>
              <a:gd name="connsiteY2034" fmla="*/ 3140724 h 5384806"/>
              <a:gd name="connsiteX2035" fmla="*/ 43992 w 421521"/>
              <a:gd name="connsiteY2035" fmla="*/ 3140857 h 5384806"/>
              <a:gd name="connsiteX2036" fmla="*/ 44025 w 421521"/>
              <a:gd name="connsiteY2036" fmla="*/ 3140787 h 5384806"/>
              <a:gd name="connsiteX2037" fmla="*/ 43964 w 421521"/>
              <a:gd name="connsiteY2037" fmla="*/ 3140724 h 5384806"/>
              <a:gd name="connsiteX2038" fmla="*/ 43927 w 421521"/>
              <a:gd name="connsiteY2038" fmla="*/ 3140547 h 5384806"/>
              <a:gd name="connsiteX2039" fmla="*/ 44039 w 421521"/>
              <a:gd name="connsiteY2039" fmla="*/ 3140759 h 5384806"/>
              <a:gd name="connsiteX2040" fmla="*/ 44084 w 421521"/>
              <a:gd name="connsiteY2040" fmla="*/ 3140662 h 5384806"/>
              <a:gd name="connsiteX2041" fmla="*/ 44084 w 421521"/>
              <a:gd name="connsiteY2041" fmla="*/ 3140847 h 5384806"/>
              <a:gd name="connsiteX2042" fmla="*/ 44085 w 421521"/>
              <a:gd name="connsiteY2042" fmla="*/ 3140848 h 5384806"/>
              <a:gd name="connsiteX2043" fmla="*/ 44084 w 421521"/>
              <a:gd name="connsiteY2043" fmla="*/ 3140847 h 5384806"/>
              <a:gd name="connsiteX2044" fmla="*/ 44084 w 421521"/>
              <a:gd name="connsiteY2044" fmla="*/ 3141293 h 5384806"/>
              <a:gd name="connsiteX2045" fmla="*/ 47412 w 421521"/>
              <a:gd name="connsiteY2045" fmla="*/ 584496 h 5384806"/>
              <a:gd name="connsiteX2046" fmla="*/ 43769 w 421521"/>
              <a:gd name="connsiteY2046" fmla="*/ 597323 h 5384806"/>
              <a:gd name="connsiteX2047" fmla="*/ 37022 w 421521"/>
              <a:gd name="connsiteY2047" fmla="*/ 590181 h 5384806"/>
              <a:gd name="connsiteX2048" fmla="*/ 42765 w 421521"/>
              <a:gd name="connsiteY2048" fmla="*/ 589173 h 5384806"/>
              <a:gd name="connsiteX2049" fmla="*/ 42765 w 421521"/>
              <a:gd name="connsiteY2049" fmla="*/ 579213 h 5384806"/>
              <a:gd name="connsiteX2050" fmla="*/ 47412 w 421521"/>
              <a:gd name="connsiteY2050" fmla="*/ 584496 h 5384806"/>
              <a:gd name="connsiteX2051" fmla="*/ 48361 w 421521"/>
              <a:gd name="connsiteY2051" fmla="*/ 4519609 h 5384806"/>
              <a:gd name="connsiteX2052" fmla="*/ 48187 w 421521"/>
              <a:gd name="connsiteY2052" fmla="*/ 4519498 h 5384806"/>
              <a:gd name="connsiteX2053" fmla="*/ 40239 w 421521"/>
              <a:gd name="connsiteY2053" fmla="*/ 4521268 h 5384806"/>
              <a:gd name="connsiteX2054" fmla="*/ 49100 w 421521"/>
              <a:gd name="connsiteY2054" fmla="*/ 2222378 h 5384806"/>
              <a:gd name="connsiteX2055" fmla="*/ 47358 w 421521"/>
              <a:gd name="connsiteY2055" fmla="*/ 2197476 h 5384806"/>
              <a:gd name="connsiteX2056" fmla="*/ 46379 w 421521"/>
              <a:gd name="connsiteY2056" fmla="*/ 2197220 h 5384806"/>
              <a:gd name="connsiteX2057" fmla="*/ 47305 w 421521"/>
              <a:gd name="connsiteY2057" fmla="*/ 2197478 h 5384806"/>
              <a:gd name="connsiteX2058" fmla="*/ 49040 w 421521"/>
              <a:gd name="connsiteY2058" fmla="*/ 2222271 h 5384806"/>
              <a:gd name="connsiteX2059" fmla="*/ 49628 w 421521"/>
              <a:gd name="connsiteY2059" fmla="*/ 4510857 h 5384806"/>
              <a:gd name="connsiteX2060" fmla="*/ 48097 w 421521"/>
              <a:gd name="connsiteY2060" fmla="*/ 4485503 h 5384806"/>
              <a:gd name="connsiteX2061" fmla="*/ 37379 w 421521"/>
              <a:gd name="connsiteY2061" fmla="*/ 4485503 h 5384806"/>
              <a:gd name="connsiteX2062" fmla="*/ 35934 w 421521"/>
              <a:gd name="connsiteY2062" fmla="*/ 4476203 h 5384806"/>
              <a:gd name="connsiteX2063" fmla="*/ 37184 w 421521"/>
              <a:gd name="connsiteY2063" fmla="*/ 4467454 h 5384806"/>
              <a:gd name="connsiteX2064" fmla="*/ 37137 w 421521"/>
              <a:gd name="connsiteY2064" fmla="*/ 4467423 h 5384806"/>
              <a:gd name="connsiteX2065" fmla="*/ 37142 w 421521"/>
              <a:gd name="connsiteY2065" fmla="*/ 4467388 h 5384806"/>
              <a:gd name="connsiteX2066" fmla="*/ 29830 w 421521"/>
              <a:gd name="connsiteY2066" fmla="*/ 4462412 h 5384806"/>
              <a:gd name="connsiteX2067" fmla="*/ 29830 w 421521"/>
              <a:gd name="connsiteY2067" fmla="*/ 4462449 h 5384806"/>
              <a:gd name="connsiteX2068" fmla="*/ 37137 w 421521"/>
              <a:gd name="connsiteY2068" fmla="*/ 4467423 h 5384806"/>
              <a:gd name="connsiteX2069" fmla="*/ 35881 w 421521"/>
              <a:gd name="connsiteY2069" fmla="*/ 4476260 h 5384806"/>
              <a:gd name="connsiteX2070" fmla="*/ 37326 w 421521"/>
              <a:gd name="connsiteY2070" fmla="*/ 4485504 h 5384806"/>
              <a:gd name="connsiteX2071" fmla="*/ 48044 w 421521"/>
              <a:gd name="connsiteY2071" fmla="*/ 4485504 h 5384806"/>
              <a:gd name="connsiteX2072" fmla="*/ 49575 w 421521"/>
              <a:gd name="connsiteY2072" fmla="*/ 4510856 h 5384806"/>
              <a:gd name="connsiteX2073" fmla="*/ 48289 w 421521"/>
              <a:gd name="connsiteY2073" fmla="*/ 4512916 h 5384806"/>
              <a:gd name="connsiteX2074" fmla="*/ 48308 w 421521"/>
              <a:gd name="connsiteY2074" fmla="*/ 4512969 h 5384806"/>
              <a:gd name="connsiteX2075" fmla="*/ 49628 w 421521"/>
              <a:gd name="connsiteY2075" fmla="*/ 4510857 h 5384806"/>
              <a:gd name="connsiteX2076" fmla="*/ 49628 w 421521"/>
              <a:gd name="connsiteY2076" fmla="*/ 2562691 h 5384806"/>
              <a:gd name="connsiteX2077" fmla="*/ 45299 w 421521"/>
              <a:gd name="connsiteY2077" fmla="*/ 2529188 h 5384806"/>
              <a:gd name="connsiteX2078" fmla="*/ 45088 w 421521"/>
              <a:gd name="connsiteY2078" fmla="*/ 2529558 h 5384806"/>
              <a:gd name="connsiteX2079" fmla="*/ 49312 w 421521"/>
              <a:gd name="connsiteY2079" fmla="*/ 2562240 h 5384806"/>
              <a:gd name="connsiteX2080" fmla="*/ 48507 w 421521"/>
              <a:gd name="connsiteY2080" fmla="*/ 2563518 h 5384806"/>
              <a:gd name="connsiteX2081" fmla="*/ 48678 w 421521"/>
              <a:gd name="connsiteY2081" fmla="*/ 2564201 h 5384806"/>
              <a:gd name="connsiteX2082" fmla="*/ 49628 w 421521"/>
              <a:gd name="connsiteY2082" fmla="*/ 2562691 h 5384806"/>
              <a:gd name="connsiteX2083" fmla="*/ 53219 w 421521"/>
              <a:gd name="connsiteY2083" fmla="*/ 535145 h 5384806"/>
              <a:gd name="connsiteX2084" fmla="*/ 52321 w 421521"/>
              <a:gd name="connsiteY2084" fmla="*/ 552200 h 5384806"/>
              <a:gd name="connsiteX2085" fmla="*/ 46936 w 421521"/>
              <a:gd name="connsiteY2085" fmla="*/ 551897 h 5384806"/>
              <a:gd name="connsiteX2086" fmla="*/ 43346 w 421521"/>
              <a:gd name="connsiteY2086" fmla="*/ 542692 h 5384806"/>
              <a:gd name="connsiteX2087" fmla="*/ 43927 w 421521"/>
              <a:gd name="connsiteY2087" fmla="*/ 539371 h 5384806"/>
              <a:gd name="connsiteX2088" fmla="*/ 50896 w 421521"/>
              <a:gd name="connsiteY2088" fmla="*/ 549633 h 5384806"/>
              <a:gd name="connsiteX2089" fmla="*/ 49893 w 421521"/>
              <a:gd name="connsiteY2089" fmla="*/ 530769 h 5384806"/>
              <a:gd name="connsiteX2090" fmla="*/ 53219 w 421521"/>
              <a:gd name="connsiteY2090" fmla="*/ 535145 h 5384806"/>
              <a:gd name="connsiteX2091" fmla="*/ 58763 w 421521"/>
              <a:gd name="connsiteY2091" fmla="*/ 514621 h 5384806"/>
              <a:gd name="connsiteX2092" fmla="*/ 52638 w 421521"/>
              <a:gd name="connsiteY2092" fmla="*/ 516584 h 5384806"/>
              <a:gd name="connsiteX2093" fmla="*/ 57918 w 421521"/>
              <a:gd name="connsiteY2093" fmla="*/ 533637 h 5384806"/>
              <a:gd name="connsiteX2094" fmla="*/ 42924 w 421521"/>
              <a:gd name="connsiteY2094" fmla="*/ 513867 h 5384806"/>
              <a:gd name="connsiteX2095" fmla="*/ 47358 w 421521"/>
              <a:gd name="connsiteY2095" fmla="*/ 500436 h 5384806"/>
              <a:gd name="connsiteX2096" fmla="*/ 49259 w 421521"/>
              <a:gd name="connsiteY2096" fmla="*/ 512358 h 5384806"/>
              <a:gd name="connsiteX2097" fmla="*/ 51688 w 421521"/>
              <a:gd name="connsiteY2097" fmla="*/ 497870 h 5384806"/>
              <a:gd name="connsiteX2098" fmla="*/ 53061 w 421521"/>
              <a:gd name="connsiteY2098" fmla="*/ 498775 h 5384806"/>
              <a:gd name="connsiteX2099" fmla="*/ 53061 w 421521"/>
              <a:gd name="connsiteY2099" fmla="*/ 510698 h 5384806"/>
              <a:gd name="connsiteX2100" fmla="*/ 58023 w 421521"/>
              <a:gd name="connsiteY2100" fmla="*/ 495757 h 5384806"/>
              <a:gd name="connsiteX2101" fmla="*/ 58763 w 421521"/>
              <a:gd name="connsiteY2101" fmla="*/ 514621 h 5384806"/>
              <a:gd name="connsiteX2102" fmla="*/ 70568 w 421521"/>
              <a:gd name="connsiteY2102" fmla="*/ 4941928 h 5384806"/>
              <a:gd name="connsiteX2103" fmla="*/ 63566 w 421521"/>
              <a:gd name="connsiteY2103" fmla="*/ 4945493 h 5384806"/>
              <a:gd name="connsiteX2104" fmla="*/ 66417 w 421521"/>
              <a:gd name="connsiteY2104" fmla="*/ 4939759 h 5384806"/>
              <a:gd name="connsiteX2105" fmla="*/ 65203 w 421521"/>
              <a:gd name="connsiteY2105" fmla="*/ 4929647 h 5384806"/>
              <a:gd name="connsiteX2106" fmla="*/ 70165 w 421521"/>
              <a:gd name="connsiteY2106" fmla="*/ 4927836 h 5384806"/>
              <a:gd name="connsiteX2107" fmla="*/ 70568 w 421521"/>
              <a:gd name="connsiteY2107" fmla="*/ 4941928 h 5384806"/>
              <a:gd name="connsiteX2108" fmla="*/ 81227 w 421521"/>
              <a:gd name="connsiteY2108" fmla="*/ 5036947 h 5384806"/>
              <a:gd name="connsiteX2109" fmla="*/ 81201 w 421521"/>
              <a:gd name="connsiteY2109" fmla="*/ 5036796 h 5384806"/>
              <a:gd name="connsiteX2110" fmla="*/ 81215 w 421521"/>
              <a:gd name="connsiteY2110" fmla="*/ 5036947 h 5384806"/>
              <a:gd name="connsiteX2111" fmla="*/ 82415 w 421521"/>
              <a:gd name="connsiteY2111" fmla="*/ 573393 h 5384806"/>
              <a:gd name="connsiteX2112" fmla="*/ 79722 w 421521"/>
              <a:gd name="connsiteY2112" fmla="*/ 568953 h 5384806"/>
              <a:gd name="connsiteX2113" fmla="*/ 80356 w 421521"/>
              <a:gd name="connsiteY2113" fmla="*/ 556727 h 5384806"/>
              <a:gd name="connsiteX2114" fmla="*/ 80882 w 421521"/>
              <a:gd name="connsiteY2114" fmla="*/ 528281 h 5384806"/>
              <a:gd name="connsiteX2115" fmla="*/ 80831 w 421521"/>
              <a:gd name="connsiteY2115" fmla="*/ 528202 h 5384806"/>
              <a:gd name="connsiteX2116" fmla="*/ 80303 w 421521"/>
              <a:gd name="connsiteY2116" fmla="*/ 556725 h 5384806"/>
              <a:gd name="connsiteX2117" fmla="*/ 79669 w 421521"/>
              <a:gd name="connsiteY2117" fmla="*/ 568950 h 5384806"/>
              <a:gd name="connsiteX2118" fmla="*/ 82415 w 421521"/>
              <a:gd name="connsiteY2118" fmla="*/ 573477 h 5384806"/>
              <a:gd name="connsiteX2119" fmla="*/ 89595 w 421521"/>
              <a:gd name="connsiteY2119" fmla="*/ 5069092 h 5384806"/>
              <a:gd name="connsiteX2120" fmla="*/ 82204 w 421521"/>
              <a:gd name="connsiteY2120" fmla="*/ 5067131 h 5384806"/>
              <a:gd name="connsiteX2121" fmla="*/ 82309 w 421521"/>
              <a:gd name="connsiteY2121" fmla="*/ 5065169 h 5384806"/>
              <a:gd name="connsiteX2122" fmla="*/ 86586 w 421521"/>
              <a:gd name="connsiteY2122" fmla="*/ 5062754 h 5384806"/>
              <a:gd name="connsiteX2123" fmla="*/ 84844 w 421521"/>
              <a:gd name="connsiteY2123" fmla="*/ 5049775 h 5384806"/>
              <a:gd name="connsiteX2124" fmla="*/ 81222 w 421521"/>
              <a:gd name="connsiteY2124" fmla="*/ 5037022 h 5384806"/>
              <a:gd name="connsiteX2125" fmla="*/ 83312 w 421521"/>
              <a:gd name="connsiteY2125" fmla="*/ 5058829 h 5384806"/>
              <a:gd name="connsiteX2126" fmla="*/ 77927 w 421521"/>
              <a:gd name="connsiteY2126" fmla="*/ 5059585 h 5384806"/>
              <a:gd name="connsiteX2127" fmla="*/ 77927 w 421521"/>
              <a:gd name="connsiteY2127" fmla="*/ 5020799 h 5384806"/>
              <a:gd name="connsiteX2128" fmla="*/ 79775 w 421521"/>
              <a:gd name="connsiteY2128" fmla="*/ 5020497 h 5384806"/>
              <a:gd name="connsiteX2129" fmla="*/ 80356 w 421521"/>
              <a:gd name="connsiteY2129" fmla="*/ 5030910 h 5384806"/>
              <a:gd name="connsiteX2130" fmla="*/ 81232 w 421521"/>
              <a:gd name="connsiteY2130" fmla="*/ 5036947 h 5384806"/>
              <a:gd name="connsiteX2131" fmla="*/ 81254 w 421521"/>
              <a:gd name="connsiteY2131" fmla="*/ 5036947 h 5384806"/>
              <a:gd name="connsiteX2132" fmla="*/ 81887 w 421521"/>
              <a:gd name="connsiteY2132" fmla="*/ 5014913 h 5384806"/>
              <a:gd name="connsiteX2133" fmla="*/ 77030 w 421521"/>
              <a:gd name="connsiteY2133" fmla="*/ 5014913 h 5384806"/>
              <a:gd name="connsiteX2134" fmla="*/ 83629 w 421521"/>
              <a:gd name="connsiteY2134" fmla="*/ 4998616 h 5384806"/>
              <a:gd name="connsiteX2135" fmla="*/ 83629 w 421521"/>
              <a:gd name="connsiteY2135" fmla="*/ 5025628 h 5384806"/>
              <a:gd name="connsiteX2136" fmla="*/ 85425 w 421521"/>
              <a:gd name="connsiteY2136" fmla="*/ 5026082 h 5384806"/>
              <a:gd name="connsiteX2137" fmla="*/ 85847 w 421521"/>
              <a:gd name="connsiteY2137" fmla="*/ 4988051 h 5384806"/>
              <a:gd name="connsiteX2138" fmla="*/ 88275 w 421521"/>
              <a:gd name="connsiteY2138" fmla="*/ 4988354 h 5384806"/>
              <a:gd name="connsiteX2139" fmla="*/ 88117 w 421521"/>
              <a:gd name="connsiteY2139" fmla="*/ 5031665 h 5384806"/>
              <a:gd name="connsiteX2140" fmla="*/ 84632 w 421521"/>
              <a:gd name="connsiteY2140" fmla="*/ 5035137 h 5384806"/>
              <a:gd name="connsiteX2141" fmla="*/ 89595 w 421521"/>
              <a:gd name="connsiteY2141" fmla="*/ 5069092 h 5384806"/>
              <a:gd name="connsiteX2142" fmla="*/ 100158 w 421521"/>
              <a:gd name="connsiteY2142" fmla="*/ 523991 h 5384806"/>
              <a:gd name="connsiteX2143" fmla="*/ 99415 w 421521"/>
              <a:gd name="connsiteY2143" fmla="*/ 521713 h 5384806"/>
              <a:gd name="connsiteX2144" fmla="*/ 99415 w 421521"/>
              <a:gd name="connsiteY2144" fmla="*/ 552349 h 5384806"/>
              <a:gd name="connsiteX2145" fmla="*/ 99416 w 421521"/>
              <a:gd name="connsiteY2145" fmla="*/ 552349 h 5384806"/>
              <a:gd name="connsiteX2146" fmla="*/ 99416 w 421521"/>
              <a:gd name="connsiteY2146" fmla="*/ 521715 h 5384806"/>
              <a:gd name="connsiteX2147" fmla="*/ 101818 w 421521"/>
              <a:gd name="connsiteY2147" fmla="*/ 476403 h 5384806"/>
              <a:gd name="connsiteX2148" fmla="*/ 101580 w 421521"/>
              <a:gd name="connsiteY2148" fmla="*/ 491080 h 5384806"/>
              <a:gd name="connsiteX2149" fmla="*/ 99891 w 421521"/>
              <a:gd name="connsiteY2149" fmla="*/ 482627 h 5384806"/>
              <a:gd name="connsiteX2150" fmla="*/ 95403 w 421521"/>
              <a:gd name="connsiteY2150" fmla="*/ 493495 h 5384806"/>
              <a:gd name="connsiteX2151" fmla="*/ 93977 w 421521"/>
              <a:gd name="connsiteY2151" fmla="*/ 467838 h 5384806"/>
              <a:gd name="connsiteX2152" fmla="*/ 101818 w 421521"/>
              <a:gd name="connsiteY2152" fmla="*/ 476403 h 5384806"/>
              <a:gd name="connsiteX2153" fmla="*/ 102424 w 421521"/>
              <a:gd name="connsiteY2153" fmla="*/ 553406 h 5384806"/>
              <a:gd name="connsiteX2154" fmla="*/ 102023 w 421521"/>
              <a:gd name="connsiteY2154" fmla="*/ 553265 h 5384806"/>
              <a:gd name="connsiteX2155" fmla="*/ 102424 w 421521"/>
              <a:gd name="connsiteY2155" fmla="*/ 553406 h 5384806"/>
              <a:gd name="connsiteX2156" fmla="*/ 103058 w 421521"/>
              <a:gd name="connsiteY2156" fmla="*/ 5057018 h 5384806"/>
              <a:gd name="connsiteX2157" fmla="*/ 102635 w 421521"/>
              <a:gd name="connsiteY2157" fmla="*/ 5067433 h 5384806"/>
              <a:gd name="connsiteX2158" fmla="*/ 101263 w 421521"/>
              <a:gd name="connsiteY2158" fmla="*/ 5067281 h 5384806"/>
              <a:gd name="connsiteX2159" fmla="*/ 99996 w 421521"/>
              <a:gd name="connsiteY2159" fmla="*/ 5057170 h 5384806"/>
              <a:gd name="connsiteX2160" fmla="*/ 96406 w 421521"/>
              <a:gd name="connsiteY2160" fmla="*/ 5068941 h 5384806"/>
              <a:gd name="connsiteX2161" fmla="*/ 93924 w 421521"/>
              <a:gd name="connsiteY2161" fmla="*/ 5042380 h 5384806"/>
              <a:gd name="connsiteX2162" fmla="*/ 103058 w 421521"/>
              <a:gd name="connsiteY2162" fmla="*/ 5057018 h 5384806"/>
              <a:gd name="connsiteX2163" fmla="*/ 114884 w 421521"/>
              <a:gd name="connsiteY2163" fmla="*/ 316771 h 5384806"/>
              <a:gd name="connsiteX2164" fmla="*/ 112825 w 421521"/>
              <a:gd name="connsiteY2164" fmla="*/ 317677 h 5384806"/>
              <a:gd name="connsiteX2165" fmla="*/ 110660 w 421521"/>
              <a:gd name="connsiteY2165" fmla="*/ 289154 h 5384806"/>
              <a:gd name="connsiteX2166" fmla="*/ 113247 w 421521"/>
              <a:gd name="connsiteY2166" fmla="*/ 288097 h 5384806"/>
              <a:gd name="connsiteX2167" fmla="*/ 114884 w 421521"/>
              <a:gd name="connsiteY2167" fmla="*/ 316771 h 5384806"/>
              <a:gd name="connsiteX2168" fmla="*/ 114938 w 421521"/>
              <a:gd name="connsiteY2168" fmla="*/ 370648 h 5384806"/>
              <a:gd name="connsiteX2169" fmla="*/ 112878 w 421521"/>
              <a:gd name="connsiteY2169" fmla="*/ 386494 h 5384806"/>
              <a:gd name="connsiteX2170" fmla="*/ 108232 w 421521"/>
              <a:gd name="connsiteY2170" fmla="*/ 359329 h 5384806"/>
              <a:gd name="connsiteX2171" fmla="*/ 114938 w 421521"/>
              <a:gd name="connsiteY2171" fmla="*/ 370648 h 5384806"/>
              <a:gd name="connsiteX2172" fmla="*/ 116891 w 421521"/>
              <a:gd name="connsiteY2172" fmla="*/ 517036 h 5384806"/>
              <a:gd name="connsiteX2173" fmla="*/ 116890 w 421521"/>
              <a:gd name="connsiteY2173" fmla="*/ 517036 h 5384806"/>
              <a:gd name="connsiteX2174" fmla="*/ 116890 w 421521"/>
              <a:gd name="connsiteY2174" fmla="*/ 535899 h 5384806"/>
              <a:gd name="connsiteX2175" fmla="*/ 116891 w 421521"/>
              <a:gd name="connsiteY2175" fmla="*/ 535899 h 5384806"/>
              <a:gd name="connsiteX2176" fmla="*/ 120428 w 421521"/>
              <a:gd name="connsiteY2176" fmla="*/ 514771 h 5384806"/>
              <a:gd name="connsiteX2177" fmla="*/ 114515 w 421521"/>
              <a:gd name="connsiteY2177" fmla="*/ 507980 h 5384806"/>
              <a:gd name="connsiteX2178" fmla="*/ 114515 w 421521"/>
              <a:gd name="connsiteY2178" fmla="*/ 507981 h 5384806"/>
              <a:gd name="connsiteX2179" fmla="*/ 120428 w 421521"/>
              <a:gd name="connsiteY2179" fmla="*/ 514772 h 5384806"/>
              <a:gd name="connsiteX2180" fmla="*/ 123385 w 421521"/>
              <a:gd name="connsiteY2180" fmla="*/ 342275 h 5384806"/>
              <a:gd name="connsiteX2181" fmla="*/ 123174 w 421521"/>
              <a:gd name="connsiteY2181" fmla="*/ 342426 h 5384806"/>
              <a:gd name="connsiteX2182" fmla="*/ 123122 w 421521"/>
              <a:gd name="connsiteY2182" fmla="*/ 342575 h 5384806"/>
              <a:gd name="connsiteX2183" fmla="*/ 123702 w 421521"/>
              <a:gd name="connsiteY2183" fmla="*/ 328695 h 5384806"/>
              <a:gd name="connsiteX2184" fmla="*/ 119214 w 421521"/>
              <a:gd name="connsiteY2184" fmla="*/ 332769 h 5384806"/>
              <a:gd name="connsiteX2185" fmla="*/ 122790 w 421521"/>
              <a:gd name="connsiteY2185" fmla="*/ 341750 h 5384806"/>
              <a:gd name="connsiteX2186" fmla="*/ 115836 w 421521"/>
              <a:gd name="connsiteY2186" fmla="*/ 336391 h 5384806"/>
              <a:gd name="connsiteX2187" fmla="*/ 114516 w 421521"/>
              <a:gd name="connsiteY2187" fmla="*/ 356763 h 5384806"/>
              <a:gd name="connsiteX2188" fmla="*/ 113882 w 421521"/>
              <a:gd name="connsiteY2188" fmla="*/ 363555 h 5384806"/>
              <a:gd name="connsiteX2189" fmla="*/ 112087 w 421521"/>
              <a:gd name="connsiteY2189" fmla="*/ 363253 h 5384806"/>
              <a:gd name="connsiteX2190" fmla="*/ 112192 w 421521"/>
              <a:gd name="connsiteY2190" fmla="*/ 335787 h 5384806"/>
              <a:gd name="connsiteX2191" fmla="*/ 114463 w 421521"/>
              <a:gd name="connsiteY2191" fmla="*/ 331712 h 5384806"/>
              <a:gd name="connsiteX2192" fmla="*/ 115678 w 421521"/>
              <a:gd name="connsiteY2192" fmla="*/ 336994 h 5384806"/>
              <a:gd name="connsiteX2193" fmla="*/ 115835 w 421521"/>
              <a:gd name="connsiteY2193" fmla="*/ 336391 h 5384806"/>
              <a:gd name="connsiteX2194" fmla="*/ 115835 w 421521"/>
              <a:gd name="connsiteY2194" fmla="*/ 336391 h 5384806"/>
              <a:gd name="connsiteX2195" fmla="*/ 115677 w 421521"/>
              <a:gd name="connsiteY2195" fmla="*/ 336844 h 5384806"/>
              <a:gd name="connsiteX2196" fmla="*/ 118000 w 421521"/>
              <a:gd name="connsiteY2196" fmla="*/ 322356 h 5384806"/>
              <a:gd name="connsiteX2197" fmla="*/ 123702 w 421521"/>
              <a:gd name="connsiteY2197" fmla="*/ 328695 h 5384806"/>
              <a:gd name="connsiteX2198" fmla="*/ 123860 w 421521"/>
              <a:gd name="connsiteY2198" fmla="*/ 295191 h 5384806"/>
              <a:gd name="connsiteX2199" fmla="*/ 122752 w 421521"/>
              <a:gd name="connsiteY2199" fmla="*/ 297153 h 5384806"/>
              <a:gd name="connsiteX2200" fmla="*/ 117525 w 421521"/>
              <a:gd name="connsiteY2200" fmla="*/ 277836 h 5384806"/>
              <a:gd name="connsiteX2201" fmla="*/ 123860 w 421521"/>
              <a:gd name="connsiteY2201" fmla="*/ 295191 h 5384806"/>
              <a:gd name="connsiteX2202" fmla="*/ 127346 w 421521"/>
              <a:gd name="connsiteY2202" fmla="*/ 261989 h 5384806"/>
              <a:gd name="connsiteX2203" fmla="*/ 127346 w 421521"/>
              <a:gd name="connsiteY2203" fmla="*/ 281457 h 5384806"/>
              <a:gd name="connsiteX2204" fmla="*/ 120640 w 421521"/>
              <a:gd name="connsiteY2204" fmla="*/ 262291 h 5384806"/>
              <a:gd name="connsiteX2205" fmla="*/ 121960 w 421521"/>
              <a:gd name="connsiteY2205" fmla="*/ 259272 h 5384806"/>
              <a:gd name="connsiteX2206" fmla="*/ 127346 w 421521"/>
              <a:gd name="connsiteY2206" fmla="*/ 261989 h 5384806"/>
              <a:gd name="connsiteX2207" fmla="*/ 127397 w 421521"/>
              <a:gd name="connsiteY2207" fmla="*/ 198604 h 5384806"/>
              <a:gd name="connsiteX2208" fmla="*/ 127397 w 421521"/>
              <a:gd name="connsiteY2208" fmla="*/ 219128 h 5384806"/>
              <a:gd name="connsiteX2209" fmla="*/ 121801 w 421521"/>
              <a:gd name="connsiteY2209" fmla="*/ 213242 h 5384806"/>
              <a:gd name="connsiteX2210" fmla="*/ 125391 w 421521"/>
              <a:gd name="connsiteY2210" fmla="*/ 206301 h 5384806"/>
              <a:gd name="connsiteX2211" fmla="*/ 120798 w 421521"/>
              <a:gd name="connsiteY2211" fmla="*/ 204339 h 5384806"/>
              <a:gd name="connsiteX2212" fmla="*/ 120798 w 421521"/>
              <a:gd name="connsiteY2212" fmla="*/ 202226 h 5384806"/>
              <a:gd name="connsiteX2213" fmla="*/ 127397 w 421521"/>
              <a:gd name="connsiteY2213" fmla="*/ 198604 h 5384806"/>
              <a:gd name="connsiteX2214" fmla="*/ 128981 w 421521"/>
              <a:gd name="connsiteY2214" fmla="*/ 544954 h 5384806"/>
              <a:gd name="connsiteX2215" fmla="*/ 128084 w 421521"/>
              <a:gd name="connsiteY2215" fmla="*/ 516583 h 5384806"/>
              <a:gd name="connsiteX2216" fmla="*/ 128083 w 421521"/>
              <a:gd name="connsiteY2216" fmla="*/ 516582 h 5384806"/>
              <a:gd name="connsiteX2217" fmla="*/ 128981 w 421521"/>
              <a:gd name="connsiteY2217" fmla="*/ 544954 h 5384806"/>
              <a:gd name="connsiteX2218" fmla="*/ 129826 w 421521"/>
              <a:gd name="connsiteY2218" fmla="*/ 5216537 h 5384806"/>
              <a:gd name="connsiteX2219" fmla="*/ 128348 w 421521"/>
              <a:gd name="connsiteY2219" fmla="*/ 5232834 h 5384806"/>
              <a:gd name="connsiteX2220" fmla="*/ 112298 w 421521"/>
              <a:gd name="connsiteY2220" fmla="*/ 5242645 h 5384806"/>
              <a:gd name="connsiteX2221" fmla="*/ 106332 w 421521"/>
              <a:gd name="connsiteY2221" fmla="*/ 5238419 h 5384806"/>
              <a:gd name="connsiteX2222" fmla="*/ 104431 w 421521"/>
              <a:gd name="connsiteY2222" fmla="*/ 5264678 h 5384806"/>
              <a:gd name="connsiteX2223" fmla="*/ 101844 w 421521"/>
              <a:gd name="connsiteY2223" fmla="*/ 5241588 h 5384806"/>
              <a:gd name="connsiteX2224" fmla="*/ 110450 w 421521"/>
              <a:gd name="connsiteY2224" fmla="*/ 5228157 h 5384806"/>
              <a:gd name="connsiteX2225" fmla="*/ 127345 w 421521"/>
              <a:gd name="connsiteY2225" fmla="*/ 5224082 h 5384806"/>
              <a:gd name="connsiteX2226" fmla="*/ 128559 w 421521"/>
              <a:gd name="connsiteY2226" fmla="*/ 5215027 h 5384806"/>
              <a:gd name="connsiteX2227" fmla="*/ 129826 w 421521"/>
              <a:gd name="connsiteY2227" fmla="*/ 5216537 h 5384806"/>
              <a:gd name="connsiteX2228" fmla="*/ 131991 w 421521"/>
              <a:gd name="connsiteY2228" fmla="*/ 251124 h 5384806"/>
              <a:gd name="connsiteX2229" fmla="*/ 119426 w 421521"/>
              <a:gd name="connsiteY2229" fmla="*/ 255047 h 5384806"/>
              <a:gd name="connsiteX2230" fmla="*/ 127345 w 421521"/>
              <a:gd name="connsiteY2230" fmla="*/ 238297 h 5384806"/>
              <a:gd name="connsiteX2231" fmla="*/ 126764 w 421521"/>
              <a:gd name="connsiteY2231" fmla="*/ 247049 h 5384806"/>
              <a:gd name="connsiteX2232" fmla="*/ 127925 w 421521"/>
              <a:gd name="connsiteY2232" fmla="*/ 248709 h 5384806"/>
              <a:gd name="connsiteX2233" fmla="*/ 131304 w 421521"/>
              <a:gd name="connsiteY2233" fmla="*/ 235429 h 5384806"/>
              <a:gd name="connsiteX2234" fmla="*/ 131991 w 421521"/>
              <a:gd name="connsiteY2234" fmla="*/ 251124 h 5384806"/>
              <a:gd name="connsiteX2235" fmla="*/ 132994 w 421521"/>
              <a:gd name="connsiteY2235" fmla="*/ 468893 h 5384806"/>
              <a:gd name="connsiteX2236" fmla="*/ 128664 w 421521"/>
              <a:gd name="connsiteY2236" fmla="*/ 470251 h 5384806"/>
              <a:gd name="connsiteX2237" fmla="*/ 122276 w 421521"/>
              <a:gd name="connsiteY2237" fmla="*/ 473873 h 5384806"/>
              <a:gd name="connsiteX2238" fmla="*/ 116521 w 421521"/>
              <a:gd name="connsiteY2238" fmla="*/ 467836 h 5384806"/>
              <a:gd name="connsiteX2239" fmla="*/ 115835 w 421521"/>
              <a:gd name="connsiteY2239" fmla="*/ 456820 h 5384806"/>
              <a:gd name="connsiteX2240" fmla="*/ 127978 w 421521"/>
              <a:gd name="connsiteY2240" fmla="*/ 464969 h 5384806"/>
              <a:gd name="connsiteX2241" fmla="*/ 132677 w 421521"/>
              <a:gd name="connsiteY2241" fmla="*/ 464969 h 5384806"/>
              <a:gd name="connsiteX2242" fmla="*/ 132994 w 421521"/>
              <a:gd name="connsiteY2242" fmla="*/ 468893 h 5384806"/>
              <a:gd name="connsiteX2243" fmla="*/ 134419 w 421521"/>
              <a:gd name="connsiteY2243" fmla="*/ 536957 h 5384806"/>
              <a:gd name="connsiteX2244" fmla="*/ 134419 w 421521"/>
              <a:gd name="connsiteY2244" fmla="*/ 536956 h 5384806"/>
              <a:gd name="connsiteX2245" fmla="*/ 131146 w 421521"/>
              <a:gd name="connsiteY2245" fmla="*/ 538917 h 5384806"/>
              <a:gd name="connsiteX2246" fmla="*/ 131146 w 421521"/>
              <a:gd name="connsiteY2246" fmla="*/ 538918 h 5384806"/>
              <a:gd name="connsiteX2247" fmla="*/ 134789 w 421521"/>
              <a:gd name="connsiteY2247" fmla="*/ 528052 h 5384806"/>
              <a:gd name="connsiteX2248" fmla="*/ 134789 w 421521"/>
              <a:gd name="connsiteY2248" fmla="*/ 528052 h 5384806"/>
              <a:gd name="connsiteX2249" fmla="*/ 130302 w 421521"/>
              <a:gd name="connsiteY2249" fmla="*/ 530013 h 5384806"/>
              <a:gd name="connsiteX2250" fmla="*/ 130302 w 421521"/>
              <a:gd name="connsiteY2250" fmla="*/ 530013 h 5384806"/>
              <a:gd name="connsiteX2251" fmla="*/ 136385 w 421521"/>
              <a:gd name="connsiteY2251" fmla="*/ 430229 h 5384806"/>
              <a:gd name="connsiteX2252" fmla="*/ 132729 w 421521"/>
              <a:gd name="connsiteY2252" fmla="*/ 427541 h 5384806"/>
              <a:gd name="connsiteX2253" fmla="*/ 132729 w 421521"/>
              <a:gd name="connsiteY2253" fmla="*/ 427542 h 5384806"/>
              <a:gd name="connsiteX2254" fmla="*/ 136373 w 421521"/>
              <a:gd name="connsiteY2254" fmla="*/ 430560 h 5384806"/>
              <a:gd name="connsiteX2255" fmla="*/ 139593 w 421521"/>
              <a:gd name="connsiteY2255" fmla="*/ 5186655 h 5384806"/>
              <a:gd name="connsiteX2256" fmla="*/ 139526 w 421521"/>
              <a:gd name="connsiteY2256" fmla="*/ 5186536 h 5384806"/>
              <a:gd name="connsiteX2257" fmla="*/ 131040 w 421521"/>
              <a:gd name="connsiteY2257" fmla="*/ 5188618 h 5384806"/>
              <a:gd name="connsiteX2258" fmla="*/ 121325 w 421521"/>
              <a:gd name="connsiteY2258" fmla="*/ 5174734 h 5384806"/>
              <a:gd name="connsiteX2259" fmla="*/ 124769 w 421521"/>
              <a:gd name="connsiteY2259" fmla="*/ 5160266 h 5384806"/>
              <a:gd name="connsiteX2260" fmla="*/ 124757 w 421521"/>
              <a:gd name="connsiteY2260" fmla="*/ 5160245 h 5384806"/>
              <a:gd name="connsiteX2261" fmla="*/ 121325 w 421521"/>
              <a:gd name="connsiteY2261" fmla="*/ 5174734 h 5384806"/>
              <a:gd name="connsiteX2262" fmla="*/ 130987 w 421521"/>
              <a:gd name="connsiteY2262" fmla="*/ 5188769 h 5384806"/>
              <a:gd name="connsiteX2263" fmla="*/ 139593 w 421521"/>
              <a:gd name="connsiteY2263" fmla="*/ 5186655 h 5384806"/>
              <a:gd name="connsiteX2264" fmla="*/ 140966 w 421521"/>
              <a:gd name="connsiteY2264" fmla="*/ 170232 h 5384806"/>
              <a:gd name="connsiteX2265" fmla="*/ 136003 w 421521"/>
              <a:gd name="connsiteY2265" fmla="*/ 221543 h 5384806"/>
              <a:gd name="connsiteX2266" fmla="*/ 132677 w 421521"/>
              <a:gd name="connsiteY2266" fmla="*/ 202830 h 5384806"/>
              <a:gd name="connsiteX2267" fmla="*/ 134684 w 421521"/>
              <a:gd name="connsiteY2267" fmla="*/ 183815 h 5384806"/>
              <a:gd name="connsiteX2268" fmla="*/ 140966 w 421521"/>
              <a:gd name="connsiteY2268" fmla="*/ 170232 h 5384806"/>
              <a:gd name="connsiteX2269" fmla="*/ 142972 w 421521"/>
              <a:gd name="connsiteY2269" fmla="*/ 508584 h 5384806"/>
              <a:gd name="connsiteX2270" fmla="*/ 137639 w 421521"/>
              <a:gd name="connsiteY2270" fmla="*/ 520505 h 5384806"/>
              <a:gd name="connsiteX2271" fmla="*/ 137534 w 421521"/>
              <a:gd name="connsiteY2271" fmla="*/ 530013 h 5384806"/>
              <a:gd name="connsiteX2272" fmla="*/ 137536 w 421521"/>
              <a:gd name="connsiteY2272" fmla="*/ 530010 h 5384806"/>
              <a:gd name="connsiteX2273" fmla="*/ 137640 w 421521"/>
              <a:gd name="connsiteY2273" fmla="*/ 520658 h 5384806"/>
              <a:gd name="connsiteX2274" fmla="*/ 142972 w 421521"/>
              <a:gd name="connsiteY2274" fmla="*/ 508587 h 5384806"/>
              <a:gd name="connsiteX2275" fmla="*/ 145189 w 421521"/>
              <a:gd name="connsiteY2275" fmla="*/ 319789 h 5384806"/>
              <a:gd name="connsiteX2276" fmla="*/ 145031 w 421521"/>
              <a:gd name="connsiteY2276" fmla="*/ 319639 h 5384806"/>
              <a:gd name="connsiteX2277" fmla="*/ 145152 w 421521"/>
              <a:gd name="connsiteY2277" fmla="*/ 319482 h 5384806"/>
              <a:gd name="connsiteX2278" fmla="*/ 145242 w 421521"/>
              <a:gd name="connsiteY2278" fmla="*/ 319939 h 5384806"/>
              <a:gd name="connsiteX2279" fmla="*/ 145229 w 421521"/>
              <a:gd name="connsiteY2279" fmla="*/ 319941 h 5384806"/>
              <a:gd name="connsiteX2280" fmla="*/ 145137 w 421521"/>
              <a:gd name="connsiteY2280" fmla="*/ 319789 h 5384806"/>
              <a:gd name="connsiteX2281" fmla="*/ 148780 w 421521"/>
              <a:gd name="connsiteY2281" fmla="*/ 301377 h 5384806"/>
              <a:gd name="connsiteX2282" fmla="*/ 148410 w 421521"/>
              <a:gd name="connsiteY2282" fmla="*/ 315261 h 5384806"/>
              <a:gd name="connsiteX2283" fmla="*/ 145152 w 421521"/>
              <a:gd name="connsiteY2283" fmla="*/ 319482 h 5384806"/>
              <a:gd name="connsiteX2284" fmla="*/ 142602 w 421521"/>
              <a:gd name="connsiteY2284" fmla="*/ 298661 h 5384806"/>
              <a:gd name="connsiteX2285" fmla="*/ 144133 w 421521"/>
              <a:gd name="connsiteY2285" fmla="*/ 294435 h 5384806"/>
              <a:gd name="connsiteX2286" fmla="*/ 145664 w 421521"/>
              <a:gd name="connsiteY2286" fmla="*/ 299415 h 5384806"/>
              <a:gd name="connsiteX2287" fmla="*/ 144978 w 421521"/>
              <a:gd name="connsiteY2287" fmla="*/ 307263 h 5384806"/>
              <a:gd name="connsiteX2288" fmla="*/ 148780 w 421521"/>
              <a:gd name="connsiteY2288" fmla="*/ 301377 h 5384806"/>
              <a:gd name="connsiteX2289" fmla="*/ 149625 w 421521"/>
              <a:gd name="connsiteY2289" fmla="*/ 277382 h 5384806"/>
              <a:gd name="connsiteX2290" fmla="*/ 148252 w 421521"/>
              <a:gd name="connsiteY2290" fmla="*/ 279344 h 5384806"/>
              <a:gd name="connsiteX2291" fmla="*/ 145876 w 421521"/>
              <a:gd name="connsiteY2291" fmla="*/ 270893 h 5384806"/>
              <a:gd name="connsiteX2292" fmla="*/ 144873 w 421521"/>
              <a:gd name="connsiteY2292" fmla="*/ 291568 h 5384806"/>
              <a:gd name="connsiteX2293" fmla="*/ 137798 w 421521"/>
              <a:gd name="connsiteY2293" fmla="*/ 270289 h 5384806"/>
              <a:gd name="connsiteX2294" fmla="*/ 138432 w 421521"/>
              <a:gd name="connsiteY2294" fmla="*/ 297604 h 5384806"/>
              <a:gd name="connsiteX2295" fmla="*/ 135264 w 421521"/>
              <a:gd name="connsiteY2295" fmla="*/ 273157 h 5384806"/>
              <a:gd name="connsiteX2296" fmla="*/ 133997 w 421521"/>
              <a:gd name="connsiteY2296" fmla="*/ 271346 h 5384806"/>
              <a:gd name="connsiteX2297" fmla="*/ 130829 w 421521"/>
              <a:gd name="connsiteY2297" fmla="*/ 284023 h 5384806"/>
              <a:gd name="connsiteX2298" fmla="*/ 129403 w 421521"/>
              <a:gd name="connsiteY2298" fmla="*/ 258216 h 5384806"/>
              <a:gd name="connsiteX2299" fmla="*/ 130829 w 421521"/>
              <a:gd name="connsiteY2299" fmla="*/ 257612 h 5384806"/>
              <a:gd name="connsiteX2300" fmla="*/ 131990 w 421521"/>
              <a:gd name="connsiteY2300" fmla="*/ 266970 h 5384806"/>
              <a:gd name="connsiteX2301" fmla="*/ 141336 w 421521"/>
              <a:gd name="connsiteY2301" fmla="*/ 245689 h 5384806"/>
              <a:gd name="connsiteX2302" fmla="*/ 143183 w 421521"/>
              <a:gd name="connsiteY2302" fmla="*/ 230447 h 5384806"/>
              <a:gd name="connsiteX2303" fmla="*/ 146773 w 421521"/>
              <a:gd name="connsiteY2303" fmla="*/ 246897 h 5384806"/>
              <a:gd name="connsiteX2304" fmla="*/ 148463 w 421521"/>
              <a:gd name="connsiteY2304" fmla="*/ 242067 h 5384806"/>
              <a:gd name="connsiteX2305" fmla="*/ 148991 w 421521"/>
              <a:gd name="connsiteY2305" fmla="*/ 261838 h 5384806"/>
              <a:gd name="connsiteX2306" fmla="*/ 143605 w 421521"/>
              <a:gd name="connsiteY2306" fmla="*/ 250368 h 5384806"/>
              <a:gd name="connsiteX2307" fmla="*/ 137164 w 421521"/>
              <a:gd name="connsiteY2307" fmla="*/ 261083 h 5384806"/>
              <a:gd name="connsiteX2308" fmla="*/ 143236 w 421521"/>
              <a:gd name="connsiteY2308" fmla="*/ 273911 h 5384806"/>
              <a:gd name="connsiteX2309" fmla="*/ 143236 w 421521"/>
              <a:gd name="connsiteY2309" fmla="*/ 255197 h 5384806"/>
              <a:gd name="connsiteX2310" fmla="*/ 149625 w 421521"/>
              <a:gd name="connsiteY2310" fmla="*/ 277382 h 5384806"/>
              <a:gd name="connsiteX2311" fmla="*/ 155993 w 421521"/>
              <a:gd name="connsiteY2311" fmla="*/ 592932 h 5384806"/>
              <a:gd name="connsiteX2312" fmla="*/ 150146 w 421521"/>
              <a:gd name="connsiteY2312" fmla="*/ 577271 h 5384806"/>
              <a:gd name="connsiteX2313" fmla="*/ 152075 w 421521"/>
              <a:gd name="connsiteY2313" fmla="*/ 556894 h 5384806"/>
              <a:gd name="connsiteX2314" fmla="*/ 150126 w 421521"/>
              <a:gd name="connsiteY2314" fmla="*/ 577269 h 5384806"/>
              <a:gd name="connsiteX2315" fmla="*/ 156224 w 421521"/>
              <a:gd name="connsiteY2315" fmla="*/ 593548 h 5384806"/>
              <a:gd name="connsiteX2316" fmla="*/ 152317 w 421521"/>
              <a:gd name="connsiteY2316" fmla="*/ 580721 h 5384806"/>
              <a:gd name="connsiteX2317" fmla="*/ 152106 w 421521"/>
              <a:gd name="connsiteY2317" fmla="*/ 556574 h 5384806"/>
              <a:gd name="connsiteX2318" fmla="*/ 152105 w 421521"/>
              <a:gd name="connsiteY2318" fmla="*/ 556579 h 5384806"/>
              <a:gd name="connsiteX2319" fmla="*/ 152316 w 421521"/>
              <a:gd name="connsiteY2319" fmla="*/ 580723 h 5384806"/>
              <a:gd name="connsiteX2320" fmla="*/ 156220 w 421521"/>
              <a:gd name="connsiteY2320" fmla="*/ 593540 h 5384806"/>
              <a:gd name="connsiteX2321" fmla="*/ 157121 w 421521"/>
              <a:gd name="connsiteY2321" fmla="*/ 431013 h 5384806"/>
              <a:gd name="connsiteX2322" fmla="*/ 152053 w 421521"/>
              <a:gd name="connsiteY2322" fmla="*/ 426938 h 5384806"/>
              <a:gd name="connsiteX2323" fmla="*/ 151419 w 421521"/>
              <a:gd name="connsiteY2323" fmla="*/ 405509 h 5384806"/>
              <a:gd name="connsiteX2324" fmla="*/ 150363 w 421521"/>
              <a:gd name="connsiteY2324" fmla="*/ 403999 h 5384806"/>
              <a:gd name="connsiteX2325" fmla="*/ 148146 w 421521"/>
              <a:gd name="connsiteY2325" fmla="*/ 415771 h 5384806"/>
              <a:gd name="connsiteX2326" fmla="*/ 136742 w 421521"/>
              <a:gd name="connsiteY2326" fmla="*/ 421657 h 5384806"/>
              <a:gd name="connsiteX2327" fmla="*/ 136732 w 421521"/>
              <a:gd name="connsiteY2327" fmla="*/ 421936 h 5384806"/>
              <a:gd name="connsiteX2328" fmla="*/ 148093 w 421521"/>
              <a:gd name="connsiteY2328" fmla="*/ 416072 h 5384806"/>
              <a:gd name="connsiteX2329" fmla="*/ 150311 w 421521"/>
              <a:gd name="connsiteY2329" fmla="*/ 404302 h 5384806"/>
              <a:gd name="connsiteX2330" fmla="*/ 151367 w 421521"/>
              <a:gd name="connsiteY2330" fmla="*/ 405810 h 5384806"/>
              <a:gd name="connsiteX2331" fmla="*/ 152001 w 421521"/>
              <a:gd name="connsiteY2331" fmla="*/ 427241 h 5384806"/>
              <a:gd name="connsiteX2332" fmla="*/ 157069 w 421521"/>
              <a:gd name="connsiteY2332" fmla="*/ 431316 h 5384806"/>
              <a:gd name="connsiteX2333" fmla="*/ 156432 w 421521"/>
              <a:gd name="connsiteY2333" fmla="*/ 435235 h 5384806"/>
              <a:gd name="connsiteX2334" fmla="*/ 156435 w 421521"/>
              <a:gd name="connsiteY2334" fmla="*/ 435238 h 5384806"/>
              <a:gd name="connsiteX2335" fmla="*/ 157121 w 421521"/>
              <a:gd name="connsiteY2335" fmla="*/ 431013 h 5384806"/>
              <a:gd name="connsiteX2336" fmla="*/ 165886 w 421521"/>
              <a:gd name="connsiteY2336" fmla="*/ 5261659 h 5384806"/>
              <a:gd name="connsiteX2337" fmla="*/ 153954 w 421521"/>
              <a:gd name="connsiteY2337" fmla="*/ 5289730 h 5384806"/>
              <a:gd name="connsiteX2338" fmla="*/ 149414 w 421521"/>
              <a:gd name="connsiteY2338" fmla="*/ 5283090 h 5384806"/>
              <a:gd name="connsiteX2339" fmla="*/ 148780 w 421521"/>
              <a:gd name="connsiteY2339" fmla="*/ 5279015 h 5384806"/>
              <a:gd name="connsiteX2340" fmla="*/ 158125 w 421521"/>
              <a:gd name="connsiteY2340" fmla="*/ 5272525 h 5384806"/>
              <a:gd name="connsiteX2341" fmla="*/ 152475 w 421521"/>
              <a:gd name="connsiteY2341" fmla="*/ 5268602 h 5384806"/>
              <a:gd name="connsiteX2342" fmla="*/ 156541 w 421521"/>
              <a:gd name="connsiteY2342" fmla="*/ 5256529 h 5384806"/>
              <a:gd name="connsiteX2343" fmla="*/ 165463 w 421521"/>
              <a:gd name="connsiteY2343" fmla="*/ 5257887 h 5384806"/>
              <a:gd name="connsiteX2344" fmla="*/ 165886 w 421521"/>
              <a:gd name="connsiteY2344" fmla="*/ 5261659 h 5384806"/>
              <a:gd name="connsiteX2345" fmla="*/ 165992 w 421521"/>
              <a:gd name="connsiteY2345" fmla="*/ 5218498 h 5384806"/>
              <a:gd name="connsiteX2346" fmla="*/ 159709 w 421521"/>
              <a:gd name="connsiteY2346" fmla="*/ 5250191 h 5384806"/>
              <a:gd name="connsiteX2347" fmla="*/ 153848 w 421521"/>
              <a:gd name="connsiteY2347" fmla="*/ 5250945 h 5384806"/>
              <a:gd name="connsiteX2348" fmla="*/ 148252 w 421521"/>
              <a:gd name="connsiteY2348" fmla="*/ 5274941 h 5384806"/>
              <a:gd name="connsiteX2349" fmla="*/ 146352 w 421521"/>
              <a:gd name="connsiteY2349" fmla="*/ 5276299 h 5384806"/>
              <a:gd name="connsiteX2350" fmla="*/ 139066 w 421521"/>
              <a:gd name="connsiteY2350" fmla="*/ 5255472 h 5384806"/>
              <a:gd name="connsiteX2351" fmla="*/ 140385 w 421521"/>
              <a:gd name="connsiteY2351" fmla="*/ 5242795 h 5384806"/>
              <a:gd name="connsiteX2352" fmla="*/ 145454 w 421521"/>
              <a:gd name="connsiteY2352" fmla="*/ 5240834 h 5384806"/>
              <a:gd name="connsiteX2353" fmla="*/ 154323 w 421521"/>
              <a:gd name="connsiteY2353" fmla="*/ 5234797 h 5384806"/>
              <a:gd name="connsiteX2354" fmla="*/ 162507 w 421521"/>
              <a:gd name="connsiteY2354" fmla="*/ 5216084 h 5384806"/>
              <a:gd name="connsiteX2355" fmla="*/ 165992 w 421521"/>
              <a:gd name="connsiteY2355" fmla="*/ 5218498 h 5384806"/>
              <a:gd name="connsiteX2356" fmla="*/ 174069 w 421521"/>
              <a:gd name="connsiteY2356" fmla="*/ 5303615 h 5384806"/>
              <a:gd name="connsiteX2357" fmla="*/ 172697 w 421521"/>
              <a:gd name="connsiteY2357" fmla="*/ 5320214 h 5384806"/>
              <a:gd name="connsiteX2358" fmla="*/ 169001 w 421521"/>
              <a:gd name="connsiteY2358" fmla="*/ 5312517 h 5384806"/>
              <a:gd name="connsiteX2359" fmla="*/ 172275 w 421521"/>
              <a:gd name="connsiteY2359" fmla="*/ 5303161 h 5384806"/>
              <a:gd name="connsiteX2360" fmla="*/ 174069 w 421521"/>
              <a:gd name="connsiteY2360" fmla="*/ 5303615 h 5384806"/>
              <a:gd name="connsiteX2361" fmla="*/ 175283 w 421521"/>
              <a:gd name="connsiteY2361" fmla="*/ 169177 h 5384806"/>
              <a:gd name="connsiteX2362" fmla="*/ 175283 w 421521"/>
              <a:gd name="connsiteY2362" fmla="*/ 191964 h 5384806"/>
              <a:gd name="connsiteX2363" fmla="*/ 173805 w 421521"/>
              <a:gd name="connsiteY2363" fmla="*/ 192567 h 5384806"/>
              <a:gd name="connsiteX2364" fmla="*/ 167892 w 421521"/>
              <a:gd name="connsiteY2364" fmla="*/ 167516 h 5384806"/>
              <a:gd name="connsiteX2365" fmla="*/ 169001 w 421521"/>
              <a:gd name="connsiteY2365" fmla="*/ 164648 h 5384806"/>
              <a:gd name="connsiteX2366" fmla="*/ 175283 w 421521"/>
              <a:gd name="connsiteY2366" fmla="*/ 169177 h 5384806"/>
              <a:gd name="connsiteX2367" fmla="*/ 187478 w 421521"/>
              <a:gd name="connsiteY2367" fmla="*/ 5061401 h 5384806"/>
              <a:gd name="connsiteX2368" fmla="*/ 187426 w 421521"/>
              <a:gd name="connsiteY2368" fmla="*/ 5061396 h 5384806"/>
              <a:gd name="connsiteX2369" fmla="*/ 185526 w 421521"/>
              <a:gd name="connsiteY2369" fmla="*/ 5067583 h 5384806"/>
              <a:gd name="connsiteX2370" fmla="*/ 186370 w 421521"/>
              <a:gd name="connsiteY2370" fmla="*/ 5071355 h 5384806"/>
              <a:gd name="connsiteX2371" fmla="*/ 186408 w 421521"/>
              <a:gd name="connsiteY2371" fmla="*/ 5071286 h 5384806"/>
              <a:gd name="connsiteX2372" fmla="*/ 185579 w 421521"/>
              <a:gd name="connsiteY2372" fmla="*/ 5067585 h 5384806"/>
              <a:gd name="connsiteX2373" fmla="*/ 188587 w 421521"/>
              <a:gd name="connsiteY2373" fmla="*/ 5165073 h 5384806"/>
              <a:gd name="connsiteX2374" fmla="*/ 187954 w 421521"/>
              <a:gd name="connsiteY2374" fmla="*/ 5146360 h 5384806"/>
              <a:gd name="connsiteX2375" fmla="*/ 187946 w 421521"/>
              <a:gd name="connsiteY2375" fmla="*/ 5146356 h 5384806"/>
              <a:gd name="connsiteX2376" fmla="*/ 187954 w 421521"/>
              <a:gd name="connsiteY2376" fmla="*/ 5146360 h 5384806"/>
              <a:gd name="connsiteX2377" fmla="*/ 188535 w 421521"/>
              <a:gd name="connsiteY2377" fmla="*/ 5164923 h 5384806"/>
              <a:gd name="connsiteX2378" fmla="*/ 182775 w 421521"/>
              <a:gd name="connsiteY2378" fmla="*/ 5161632 h 5384806"/>
              <a:gd name="connsiteX2379" fmla="*/ 182780 w 421521"/>
              <a:gd name="connsiteY2379" fmla="*/ 5161755 h 5384806"/>
              <a:gd name="connsiteX2380" fmla="*/ 188587 w 421521"/>
              <a:gd name="connsiteY2380" fmla="*/ 5165073 h 5384806"/>
              <a:gd name="connsiteX2381" fmla="*/ 190805 w 421521"/>
              <a:gd name="connsiteY2381" fmla="*/ 194681 h 5384806"/>
              <a:gd name="connsiteX2382" fmla="*/ 187268 w 421521"/>
              <a:gd name="connsiteY2382" fmla="*/ 200717 h 5384806"/>
              <a:gd name="connsiteX2383" fmla="*/ 183678 w 421521"/>
              <a:gd name="connsiteY2383" fmla="*/ 219581 h 5384806"/>
              <a:gd name="connsiteX2384" fmla="*/ 176761 w 421521"/>
              <a:gd name="connsiteY2384" fmla="*/ 199963 h 5384806"/>
              <a:gd name="connsiteX2385" fmla="*/ 179506 w 421521"/>
              <a:gd name="connsiteY2385" fmla="*/ 177325 h 5384806"/>
              <a:gd name="connsiteX2386" fmla="*/ 189432 w 421521"/>
              <a:gd name="connsiteY2386" fmla="*/ 185927 h 5384806"/>
              <a:gd name="connsiteX2387" fmla="*/ 190805 w 421521"/>
              <a:gd name="connsiteY2387" fmla="*/ 194681 h 5384806"/>
              <a:gd name="connsiteX2388" fmla="*/ 193340 w 421521"/>
              <a:gd name="connsiteY2388" fmla="*/ 5347985 h 5384806"/>
              <a:gd name="connsiteX2389" fmla="*/ 185156 w 421521"/>
              <a:gd name="connsiteY2389" fmla="*/ 5332440 h 5384806"/>
              <a:gd name="connsiteX2390" fmla="*/ 193340 w 421521"/>
              <a:gd name="connsiteY2390" fmla="*/ 5347985 h 5384806"/>
              <a:gd name="connsiteX2391" fmla="*/ 193422 w 421521"/>
              <a:gd name="connsiteY2391" fmla="*/ 5075686 h 5384806"/>
              <a:gd name="connsiteX2392" fmla="*/ 188950 w 421521"/>
              <a:gd name="connsiteY2392" fmla="*/ 5066770 h 5384806"/>
              <a:gd name="connsiteX2393" fmla="*/ 193392 w 421521"/>
              <a:gd name="connsiteY2393" fmla="*/ 5075732 h 5384806"/>
              <a:gd name="connsiteX2394" fmla="*/ 198462 w 421521"/>
              <a:gd name="connsiteY2394" fmla="*/ 5309049 h 5384806"/>
              <a:gd name="connsiteX2395" fmla="*/ 190489 w 421521"/>
              <a:gd name="connsiteY2395" fmla="*/ 5306935 h 5384806"/>
              <a:gd name="connsiteX2396" fmla="*/ 193182 w 421521"/>
              <a:gd name="connsiteY2396" fmla="*/ 5294107 h 5384806"/>
              <a:gd name="connsiteX2397" fmla="*/ 195927 w 421521"/>
              <a:gd name="connsiteY2397" fmla="*/ 5294107 h 5384806"/>
              <a:gd name="connsiteX2398" fmla="*/ 198462 w 421521"/>
              <a:gd name="connsiteY2398" fmla="*/ 5309049 h 5384806"/>
              <a:gd name="connsiteX2399" fmla="*/ 212347 w 421521"/>
              <a:gd name="connsiteY2399" fmla="*/ 5281582 h 5384806"/>
              <a:gd name="connsiteX2400" fmla="*/ 207277 w 421521"/>
              <a:gd name="connsiteY2400" fmla="*/ 5290938 h 5384806"/>
              <a:gd name="connsiteX2401" fmla="*/ 200414 w 421521"/>
              <a:gd name="connsiteY2401" fmla="*/ 5283997 h 5384806"/>
              <a:gd name="connsiteX2402" fmla="*/ 206908 w 421521"/>
              <a:gd name="connsiteY2402" fmla="*/ 5273885 h 5384806"/>
              <a:gd name="connsiteX2403" fmla="*/ 212347 w 421521"/>
              <a:gd name="connsiteY2403" fmla="*/ 5281582 h 5384806"/>
              <a:gd name="connsiteX2404" fmla="*/ 212769 w 421521"/>
              <a:gd name="connsiteY2404" fmla="*/ 5376958 h 5384806"/>
              <a:gd name="connsiteX2405" fmla="*/ 203583 w 421521"/>
              <a:gd name="connsiteY2405" fmla="*/ 5384806 h 5384806"/>
              <a:gd name="connsiteX2406" fmla="*/ 209443 w 421521"/>
              <a:gd name="connsiteY2406" fmla="*/ 5359906 h 5384806"/>
              <a:gd name="connsiteX2407" fmla="*/ 212030 w 421521"/>
              <a:gd name="connsiteY2407" fmla="*/ 5363074 h 5384806"/>
              <a:gd name="connsiteX2408" fmla="*/ 212769 w 421521"/>
              <a:gd name="connsiteY2408" fmla="*/ 5376958 h 5384806"/>
              <a:gd name="connsiteX2409" fmla="*/ 215355 w 421521"/>
              <a:gd name="connsiteY2409" fmla="*/ 5329723 h 5384806"/>
              <a:gd name="connsiteX2410" fmla="*/ 215196 w 421521"/>
              <a:gd name="connsiteY2410" fmla="*/ 5332440 h 5384806"/>
              <a:gd name="connsiteX2411" fmla="*/ 207066 w 421521"/>
              <a:gd name="connsiteY2411" fmla="*/ 5332138 h 5384806"/>
              <a:gd name="connsiteX2412" fmla="*/ 203265 w 421521"/>
              <a:gd name="connsiteY2412" fmla="*/ 5324442 h 5384806"/>
              <a:gd name="connsiteX2413" fmla="*/ 207436 w 421521"/>
              <a:gd name="connsiteY2413" fmla="*/ 5316292 h 5384806"/>
              <a:gd name="connsiteX2414" fmla="*/ 211554 w 421521"/>
              <a:gd name="connsiteY2414" fmla="*/ 5323686 h 5384806"/>
              <a:gd name="connsiteX2415" fmla="*/ 210604 w 421521"/>
              <a:gd name="connsiteY2415" fmla="*/ 5326404 h 5384806"/>
              <a:gd name="connsiteX2416" fmla="*/ 215355 w 421521"/>
              <a:gd name="connsiteY2416" fmla="*/ 5329723 h 5384806"/>
              <a:gd name="connsiteX2417" fmla="*/ 222165 w 421521"/>
              <a:gd name="connsiteY2417" fmla="*/ 204365 h 5384806"/>
              <a:gd name="connsiteX2418" fmla="*/ 221269 w 421521"/>
              <a:gd name="connsiteY2418" fmla="*/ 192416 h 5384806"/>
              <a:gd name="connsiteX2419" fmla="*/ 221227 w 421521"/>
              <a:gd name="connsiteY2419" fmla="*/ 192660 h 5384806"/>
              <a:gd name="connsiteX2420" fmla="*/ 222114 w 421521"/>
              <a:gd name="connsiteY2420" fmla="*/ 204490 h 5384806"/>
              <a:gd name="connsiteX2421" fmla="*/ 223645 w 421521"/>
              <a:gd name="connsiteY2421" fmla="*/ 31843 h 5384806"/>
              <a:gd name="connsiteX2422" fmla="*/ 223223 w 421521"/>
              <a:gd name="connsiteY2422" fmla="*/ 45576 h 5384806"/>
              <a:gd name="connsiteX2423" fmla="*/ 221956 w 421521"/>
              <a:gd name="connsiteY2423" fmla="*/ 46784 h 5384806"/>
              <a:gd name="connsiteX2424" fmla="*/ 217837 w 421521"/>
              <a:gd name="connsiteY2424" fmla="*/ 27013 h 5384806"/>
              <a:gd name="connsiteX2425" fmla="*/ 223645 w 421521"/>
              <a:gd name="connsiteY2425" fmla="*/ 31843 h 5384806"/>
              <a:gd name="connsiteX2426" fmla="*/ 229822 w 421521"/>
              <a:gd name="connsiteY2426" fmla="*/ 11169 h 5384806"/>
              <a:gd name="connsiteX2427" fmla="*/ 224014 w 421521"/>
              <a:gd name="connsiteY2427" fmla="*/ 13734 h 5384806"/>
              <a:gd name="connsiteX2428" fmla="*/ 228608 w 421521"/>
              <a:gd name="connsiteY2428" fmla="*/ 23090 h 5384806"/>
              <a:gd name="connsiteX2429" fmla="*/ 227816 w 421521"/>
              <a:gd name="connsiteY2429" fmla="*/ 25807 h 5384806"/>
              <a:gd name="connsiteX2430" fmla="*/ 220742 w 421521"/>
              <a:gd name="connsiteY2430" fmla="*/ 21732 h 5384806"/>
              <a:gd name="connsiteX2431" fmla="*/ 222959 w 421521"/>
              <a:gd name="connsiteY2431" fmla="*/ 0 h 5384806"/>
              <a:gd name="connsiteX2432" fmla="*/ 229822 w 421521"/>
              <a:gd name="connsiteY2432" fmla="*/ 11169 h 5384806"/>
              <a:gd name="connsiteX2433" fmla="*/ 233512 w 421521"/>
              <a:gd name="connsiteY2433" fmla="*/ 278195 h 5384806"/>
              <a:gd name="connsiteX2434" fmla="*/ 229980 w 421521"/>
              <a:gd name="connsiteY2434" fmla="*/ 276175 h 5384806"/>
              <a:gd name="connsiteX2435" fmla="*/ 229506 w 421521"/>
              <a:gd name="connsiteY2435" fmla="*/ 269253 h 5384806"/>
              <a:gd name="connsiteX2436" fmla="*/ 229452 w 421521"/>
              <a:gd name="connsiteY2436" fmla="*/ 269232 h 5384806"/>
              <a:gd name="connsiteX2437" fmla="*/ 229927 w 421521"/>
              <a:gd name="connsiteY2437" fmla="*/ 276175 h 5384806"/>
              <a:gd name="connsiteX2438" fmla="*/ 233883 w 421521"/>
              <a:gd name="connsiteY2438" fmla="*/ 281391 h 5384806"/>
              <a:gd name="connsiteX2439" fmla="*/ 233676 w 421521"/>
              <a:gd name="connsiteY2439" fmla="*/ 278288 h 5384806"/>
              <a:gd name="connsiteX2440" fmla="*/ 233676 w 421521"/>
              <a:gd name="connsiteY2440" fmla="*/ 278288 h 5384806"/>
              <a:gd name="connsiteX2441" fmla="*/ 233834 w 421521"/>
              <a:gd name="connsiteY2441" fmla="*/ 281455 h 5384806"/>
              <a:gd name="connsiteX2442" fmla="*/ 234362 w 421521"/>
              <a:gd name="connsiteY2442" fmla="*/ 223052 h 5384806"/>
              <a:gd name="connsiteX2443" fmla="*/ 234092 w 421521"/>
              <a:gd name="connsiteY2443" fmla="*/ 222933 h 5384806"/>
              <a:gd name="connsiteX2444" fmla="*/ 229716 w 421521"/>
              <a:gd name="connsiteY2444" fmla="*/ 235730 h 5384806"/>
              <a:gd name="connsiteX2445" fmla="*/ 222536 w 421521"/>
              <a:gd name="connsiteY2445" fmla="*/ 209923 h 5384806"/>
              <a:gd name="connsiteX2446" fmla="*/ 218160 w 421521"/>
              <a:gd name="connsiteY2446" fmla="*/ 210748 h 5384806"/>
              <a:gd name="connsiteX2447" fmla="*/ 218051 w 421521"/>
              <a:gd name="connsiteY2447" fmla="*/ 211390 h 5384806"/>
              <a:gd name="connsiteX2448" fmla="*/ 217881 w 421521"/>
              <a:gd name="connsiteY2448" fmla="*/ 211423 h 5384806"/>
              <a:gd name="connsiteX2449" fmla="*/ 217865 w 421521"/>
              <a:gd name="connsiteY2449" fmla="*/ 211268 h 5384806"/>
              <a:gd name="connsiteX2450" fmla="*/ 217838 w 421521"/>
              <a:gd name="connsiteY2450" fmla="*/ 211431 h 5384806"/>
              <a:gd name="connsiteX2451" fmla="*/ 217881 w 421521"/>
              <a:gd name="connsiteY2451" fmla="*/ 211423 h 5384806"/>
              <a:gd name="connsiteX2452" fmla="*/ 217942 w 421521"/>
              <a:gd name="connsiteY2452" fmla="*/ 212034 h 5384806"/>
              <a:gd name="connsiteX2453" fmla="*/ 218051 w 421521"/>
              <a:gd name="connsiteY2453" fmla="*/ 211390 h 5384806"/>
              <a:gd name="connsiteX2454" fmla="*/ 222641 w 421521"/>
              <a:gd name="connsiteY2454" fmla="*/ 210526 h 5384806"/>
              <a:gd name="connsiteX2455" fmla="*/ 229822 w 421521"/>
              <a:gd name="connsiteY2455" fmla="*/ 236333 h 5384806"/>
              <a:gd name="connsiteX2456" fmla="*/ 234362 w 421521"/>
              <a:gd name="connsiteY2456" fmla="*/ 223052 h 5384806"/>
              <a:gd name="connsiteX2457" fmla="*/ 234784 w 421521"/>
              <a:gd name="connsiteY2457" fmla="*/ 187284 h 5384806"/>
              <a:gd name="connsiteX2458" fmla="*/ 234593 w 421521"/>
              <a:gd name="connsiteY2458" fmla="*/ 186770 h 5384806"/>
              <a:gd name="connsiteX2459" fmla="*/ 229611 w 421521"/>
              <a:gd name="connsiteY2459" fmla="*/ 191813 h 5384806"/>
              <a:gd name="connsiteX2460" fmla="*/ 229757 w 421521"/>
              <a:gd name="connsiteY2460" fmla="*/ 192375 h 5384806"/>
              <a:gd name="connsiteX2461" fmla="*/ 237636 w 421521"/>
              <a:gd name="connsiteY2461" fmla="*/ 220789 h 5384806"/>
              <a:gd name="connsiteX2462" fmla="*/ 231775 w 421521"/>
              <a:gd name="connsiteY2462" fmla="*/ 210225 h 5384806"/>
              <a:gd name="connsiteX2463" fmla="*/ 225387 w 421521"/>
              <a:gd name="connsiteY2463" fmla="*/ 218524 h 5384806"/>
              <a:gd name="connsiteX2464" fmla="*/ 225812 w 421521"/>
              <a:gd name="connsiteY2464" fmla="*/ 218712 h 5384806"/>
              <a:gd name="connsiteX2465" fmla="*/ 231880 w 421521"/>
              <a:gd name="connsiteY2465" fmla="*/ 210827 h 5384806"/>
              <a:gd name="connsiteX2466" fmla="*/ 237636 w 421521"/>
              <a:gd name="connsiteY2466" fmla="*/ 221202 h 5384806"/>
              <a:gd name="connsiteX2467" fmla="*/ 238422 w 421521"/>
              <a:gd name="connsiteY2467" fmla="*/ 5179950 h 5384806"/>
              <a:gd name="connsiteX2468" fmla="*/ 234995 w 421521"/>
              <a:gd name="connsiteY2468" fmla="*/ 5174129 h 5384806"/>
              <a:gd name="connsiteX2469" fmla="*/ 234943 w 421521"/>
              <a:gd name="connsiteY2469" fmla="*/ 5174338 h 5384806"/>
              <a:gd name="connsiteX2470" fmla="*/ 238375 w 421521"/>
              <a:gd name="connsiteY2470" fmla="*/ 5180166 h 5384806"/>
              <a:gd name="connsiteX2471" fmla="*/ 239483 w 421521"/>
              <a:gd name="connsiteY2471" fmla="*/ 463763 h 5384806"/>
              <a:gd name="connsiteX2472" fmla="*/ 238378 w 421521"/>
              <a:gd name="connsiteY2472" fmla="*/ 431271 h 5384806"/>
              <a:gd name="connsiteX2473" fmla="*/ 238322 w 421521"/>
              <a:gd name="connsiteY2473" fmla="*/ 431315 h 5384806"/>
              <a:gd name="connsiteX2474" fmla="*/ 239430 w 421521"/>
              <a:gd name="connsiteY2474" fmla="*/ 463913 h 5384806"/>
              <a:gd name="connsiteX2475" fmla="*/ 238216 w 421521"/>
              <a:gd name="connsiteY2475" fmla="*/ 481267 h 5384806"/>
              <a:gd name="connsiteX2476" fmla="*/ 239167 w 421521"/>
              <a:gd name="connsiteY2476" fmla="*/ 481570 h 5384806"/>
              <a:gd name="connsiteX2477" fmla="*/ 239183 w 421521"/>
              <a:gd name="connsiteY2477" fmla="*/ 481408 h 5384806"/>
              <a:gd name="connsiteX2478" fmla="*/ 238269 w 421521"/>
              <a:gd name="connsiteY2478" fmla="*/ 481119 h 5384806"/>
              <a:gd name="connsiteX2479" fmla="*/ 239483 w 421521"/>
              <a:gd name="connsiteY2479" fmla="*/ 463763 h 5384806"/>
              <a:gd name="connsiteX2480" fmla="*/ 239635 w 421521"/>
              <a:gd name="connsiteY2480" fmla="*/ 207300 h 5384806"/>
              <a:gd name="connsiteX2481" fmla="*/ 239509 w 421521"/>
              <a:gd name="connsiteY2481" fmla="*/ 207018 h 5384806"/>
              <a:gd name="connsiteX2482" fmla="*/ 237741 w 421521"/>
              <a:gd name="connsiteY2482" fmla="*/ 234259 h 5384806"/>
              <a:gd name="connsiteX2483" fmla="*/ 237741 w 421521"/>
              <a:gd name="connsiteY2483" fmla="*/ 236483 h 5384806"/>
              <a:gd name="connsiteX2484" fmla="*/ 239635 w 421521"/>
              <a:gd name="connsiteY2484" fmla="*/ 207300 h 5384806"/>
              <a:gd name="connsiteX2485" fmla="*/ 242819 w 421521"/>
              <a:gd name="connsiteY2485" fmla="*/ 451713 h 5384806"/>
              <a:gd name="connsiteX2486" fmla="*/ 240116 w 421521"/>
              <a:gd name="connsiteY2486" fmla="*/ 453200 h 5384806"/>
              <a:gd name="connsiteX2487" fmla="*/ 240133 w 421521"/>
              <a:gd name="connsiteY2487" fmla="*/ 453307 h 5384806"/>
              <a:gd name="connsiteX2488" fmla="*/ 242864 w 421521"/>
              <a:gd name="connsiteY2488" fmla="*/ 451632 h 5384806"/>
              <a:gd name="connsiteX2489" fmla="*/ 242862 w 421521"/>
              <a:gd name="connsiteY2489" fmla="*/ 451688 h 5384806"/>
              <a:gd name="connsiteX2490" fmla="*/ 242862 w 421521"/>
              <a:gd name="connsiteY2490" fmla="*/ 451688 h 5384806"/>
              <a:gd name="connsiteX2491" fmla="*/ 243021 w 421521"/>
              <a:gd name="connsiteY2491" fmla="*/ 375172 h 5384806"/>
              <a:gd name="connsiteX2492" fmla="*/ 234417 w 421521"/>
              <a:gd name="connsiteY2492" fmla="*/ 347862 h 5384806"/>
              <a:gd name="connsiteX2493" fmla="*/ 234415 w 421521"/>
              <a:gd name="connsiteY2493" fmla="*/ 347858 h 5384806"/>
              <a:gd name="connsiteX2494" fmla="*/ 243021 w 421521"/>
              <a:gd name="connsiteY2494" fmla="*/ 375175 h 5384806"/>
              <a:gd name="connsiteX2495" fmla="*/ 243126 w 421521"/>
              <a:gd name="connsiteY2495" fmla="*/ 391021 h 5384806"/>
              <a:gd name="connsiteX2496" fmla="*/ 237002 w 421521"/>
              <a:gd name="connsiteY2496" fmla="*/ 412752 h 5384806"/>
              <a:gd name="connsiteX2497" fmla="*/ 237002 w 421521"/>
              <a:gd name="connsiteY2497" fmla="*/ 412752 h 5384806"/>
              <a:gd name="connsiteX2498" fmla="*/ 243126 w 421521"/>
              <a:gd name="connsiteY2498" fmla="*/ 391022 h 5384806"/>
              <a:gd name="connsiteX2499" fmla="*/ 243338 w 421521"/>
              <a:gd name="connsiteY2499" fmla="*/ 365817 h 5384806"/>
              <a:gd name="connsiteX2500" fmla="*/ 238443 w 421521"/>
              <a:gd name="connsiteY2500" fmla="*/ 355966 h 5384806"/>
              <a:gd name="connsiteX2501" fmla="*/ 243338 w 421521"/>
              <a:gd name="connsiteY2501" fmla="*/ 365818 h 5384806"/>
              <a:gd name="connsiteX2502" fmla="*/ 243654 w 421521"/>
              <a:gd name="connsiteY2502" fmla="*/ 476137 h 5384806"/>
              <a:gd name="connsiteX2503" fmla="*/ 243640 w 421521"/>
              <a:gd name="connsiteY2503" fmla="*/ 476047 h 5384806"/>
              <a:gd name="connsiteX2504" fmla="*/ 242545 w 421521"/>
              <a:gd name="connsiteY2504" fmla="*/ 477044 h 5384806"/>
              <a:gd name="connsiteX2505" fmla="*/ 240539 w 421521"/>
              <a:gd name="connsiteY2505" fmla="*/ 468291 h 5384806"/>
              <a:gd name="connsiteX2506" fmla="*/ 240512 w 421521"/>
              <a:gd name="connsiteY2506" fmla="*/ 468553 h 5384806"/>
              <a:gd name="connsiteX2507" fmla="*/ 242493 w 421521"/>
              <a:gd name="connsiteY2507" fmla="*/ 477194 h 5384806"/>
              <a:gd name="connsiteX2508" fmla="*/ 243654 w 421521"/>
              <a:gd name="connsiteY2508" fmla="*/ 476137 h 5384806"/>
              <a:gd name="connsiteX2509" fmla="*/ 244288 w 421521"/>
              <a:gd name="connsiteY2509" fmla="*/ 631731 h 5384806"/>
              <a:gd name="connsiteX2510" fmla="*/ 241247 w 421521"/>
              <a:gd name="connsiteY2510" fmla="*/ 620974 h 5384806"/>
              <a:gd name="connsiteX2511" fmla="*/ 244288 w 421521"/>
              <a:gd name="connsiteY2511" fmla="*/ 631731 h 5384806"/>
              <a:gd name="connsiteX2512" fmla="*/ 244340 w 421521"/>
              <a:gd name="connsiteY2512" fmla="*/ 282059 h 5384806"/>
              <a:gd name="connsiteX2513" fmla="*/ 242071 w 421521"/>
              <a:gd name="connsiteY2513" fmla="*/ 279343 h 5384806"/>
              <a:gd name="connsiteX2514" fmla="*/ 240592 w 421521"/>
              <a:gd name="connsiteY2514" fmla="*/ 287644 h 5384806"/>
              <a:gd name="connsiteX2515" fmla="*/ 233095 w 421521"/>
              <a:gd name="connsiteY2515" fmla="*/ 293831 h 5384806"/>
              <a:gd name="connsiteX2516" fmla="*/ 233412 w 421521"/>
              <a:gd name="connsiteY2516" fmla="*/ 300018 h 5384806"/>
              <a:gd name="connsiteX2517" fmla="*/ 233457 w 421521"/>
              <a:gd name="connsiteY2517" fmla="*/ 300024 h 5384806"/>
              <a:gd name="connsiteX2518" fmla="*/ 233096 w 421521"/>
              <a:gd name="connsiteY2518" fmla="*/ 293833 h 5384806"/>
              <a:gd name="connsiteX2519" fmla="*/ 240645 w 421521"/>
              <a:gd name="connsiteY2519" fmla="*/ 287796 h 5384806"/>
              <a:gd name="connsiteX2520" fmla="*/ 242124 w 421521"/>
              <a:gd name="connsiteY2520" fmla="*/ 279496 h 5384806"/>
              <a:gd name="connsiteX2521" fmla="*/ 244323 w 421521"/>
              <a:gd name="connsiteY2521" fmla="*/ 282128 h 5384806"/>
              <a:gd name="connsiteX2522" fmla="*/ 245080 w 421521"/>
              <a:gd name="connsiteY2522" fmla="*/ 323520 h 5384806"/>
              <a:gd name="connsiteX2523" fmla="*/ 238374 w 421521"/>
              <a:gd name="connsiteY2523" fmla="*/ 318279 h 5384806"/>
              <a:gd name="connsiteX2524" fmla="*/ 237847 w 421521"/>
              <a:gd name="connsiteY2524" fmla="*/ 320845 h 5384806"/>
              <a:gd name="connsiteX2525" fmla="*/ 237890 w 421521"/>
              <a:gd name="connsiteY2525" fmla="*/ 320986 h 5384806"/>
              <a:gd name="connsiteX2526" fmla="*/ 238322 w 421521"/>
              <a:gd name="connsiteY2526" fmla="*/ 318885 h 5384806"/>
              <a:gd name="connsiteX2527" fmla="*/ 245080 w 421521"/>
              <a:gd name="connsiteY2527" fmla="*/ 324167 h 5384806"/>
              <a:gd name="connsiteX2528" fmla="*/ 245549 w 421521"/>
              <a:gd name="connsiteY2528" fmla="*/ 304628 h 5384806"/>
              <a:gd name="connsiteX2529" fmla="*/ 240170 w 421521"/>
              <a:gd name="connsiteY2529" fmla="*/ 311941 h 5384806"/>
              <a:gd name="connsiteX2530" fmla="*/ 240491 w 421521"/>
              <a:gd name="connsiteY2530" fmla="*/ 312039 h 5384806"/>
              <a:gd name="connsiteX2531" fmla="*/ 245549 w 421521"/>
              <a:gd name="connsiteY2531" fmla="*/ 305189 h 5384806"/>
              <a:gd name="connsiteX2532" fmla="*/ 246828 w 421521"/>
              <a:gd name="connsiteY2532" fmla="*/ 99453 h 5384806"/>
              <a:gd name="connsiteX2533" fmla="*/ 244921 w 421521"/>
              <a:gd name="connsiteY2533" fmla="*/ 111526 h 5384806"/>
              <a:gd name="connsiteX2534" fmla="*/ 239748 w 421521"/>
              <a:gd name="connsiteY2534" fmla="*/ 115299 h 5384806"/>
              <a:gd name="connsiteX2535" fmla="*/ 245608 w 421521"/>
              <a:gd name="connsiteY2535" fmla="*/ 87380 h 5384806"/>
              <a:gd name="connsiteX2536" fmla="*/ 246828 w 421521"/>
              <a:gd name="connsiteY2536" fmla="*/ 99453 h 5384806"/>
              <a:gd name="connsiteX2537" fmla="*/ 247292 w 421521"/>
              <a:gd name="connsiteY2537" fmla="*/ 5119090 h 5384806"/>
              <a:gd name="connsiteX2538" fmla="*/ 246770 w 421521"/>
              <a:gd name="connsiteY2538" fmla="*/ 5094992 h 5384806"/>
              <a:gd name="connsiteX2539" fmla="*/ 246769 w 421521"/>
              <a:gd name="connsiteY2539" fmla="*/ 5095012 h 5384806"/>
              <a:gd name="connsiteX2540" fmla="*/ 248142 w 421521"/>
              <a:gd name="connsiteY2540" fmla="*/ 382719 h 5384806"/>
              <a:gd name="connsiteX2541" fmla="*/ 246875 w 421521"/>
              <a:gd name="connsiteY2541" fmla="*/ 377891 h 5384806"/>
              <a:gd name="connsiteX2542" fmla="*/ 246242 w 421521"/>
              <a:gd name="connsiteY2542" fmla="*/ 364157 h 5384806"/>
              <a:gd name="connsiteX2543" fmla="*/ 246189 w 421521"/>
              <a:gd name="connsiteY2543" fmla="*/ 336847 h 5384806"/>
              <a:gd name="connsiteX2544" fmla="*/ 246188 w 421521"/>
              <a:gd name="connsiteY2544" fmla="*/ 336842 h 5384806"/>
              <a:gd name="connsiteX2545" fmla="*/ 246241 w 421521"/>
              <a:gd name="connsiteY2545" fmla="*/ 364157 h 5384806"/>
              <a:gd name="connsiteX2546" fmla="*/ 246875 w 421521"/>
              <a:gd name="connsiteY2546" fmla="*/ 377891 h 5384806"/>
              <a:gd name="connsiteX2547" fmla="*/ 248142 w 421521"/>
              <a:gd name="connsiteY2547" fmla="*/ 382720 h 5384806"/>
              <a:gd name="connsiteX2548" fmla="*/ 248248 w 421521"/>
              <a:gd name="connsiteY2548" fmla="*/ 303383 h 5384806"/>
              <a:gd name="connsiteX2549" fmla="*/ 248195 w 421521"/>
              <a:gd name="connsiteY2549" fmla="*/ 303340 h 5384806"/>
              <a:gd name="connsiteX2550" fmla="*/ 248195 w 421521"/>
              <a:gd name="connsiteY2550" fmla="*/ 329032 h 5384806"/>
              <a:gd name="connsiteX2551" fmla="*/ 248248 w 421521"/>
              <a:gd name="connsiteY2551" fmla="*/ 328994 h 5384806"/>
              <a:gd name="connsiteX2552" fmla="*/ 248951 w 421521"/>
              <a:gd name="connsiteY2552" fmla="*/ 666106 h 5384806"/>
              <a:gd name="connsiteX2553" fmla="*/ 247614 w 421521"/>
              <a:gd name="connsiteY2553" fmla="*/ 673231 h 5384806"/>
              <a:gd name="connsiteX2554" fmla="*/ 247614 w 421521"/>
              <a:gd name="connsiteY2554" fmla="*/ 673232 h 5384806"/>
              <a:gd name="connsiteX2555" fmla="*/ 250465 w 421521"/>
              <a:gd name="connsiteY2555" fmla="*/ 627203 h 5384806"/>
              <a:gd name="connsiteX2556" fmla="*/ 243865 w 421521"/>
              <a:gd name="connsiteY2556" fmla="*/ 611054 h 5384806"/>
              <a:gd name="connsiteX2557" fmla="*/ 240064 w 421521"/>
              <a:gd name="connsiteY2557" fmla="*/ 616790 h 5384806"/>
              <a:gd name="connsiteX2558" fmla="*/ 240064 w 421521"/>
              <a:gd name="connsiteY2558" fmla="*/ 616790 h 5384806"/>
              <a:gd name="connsiteX2559" fmla="*/ 243865 w 421521"/>
              <a:gd name="connsiteY2559" fmla="*/ 611056 h 5384806"/>
              <a:gd name="connsiteX2560" fmla="*/ 250464 w 421521"/>
              <a:gd name="connsiteY2560" fmla="*/ 627203 h 5384806"/>
              <a:gd name="connsiteX2561" fmla="*/ 250465 w 421521"/>
              <a:gd name="connsiteY2561" fmla="*/ 5068639 h 5384806"/>
              <a:gd name="connsiteX2562" fmla="*/ 250462 w 421521"/>
              <a:gd name="connsiteY2562" fmla="*/ 5068639 h 5384806"/>
              <a:gd name="connsiteX2563" fmla="*/ 249303 w 421521"/>
              <a:gd name="connsiteY2563" fmla="*/ 5122213 h 5384806"/>
              <a:gd name="connsiteX2564" fmla="*/ 247351 w 421521"/>
              <a:gd name="connsiteY2564" fmla="*/ 5121762 h 5384806"/>
              <a:gd name="connsiteX2565" fmla="*/ 249303 w 421521"/>
              <a:gd name="connsiteY2565" fmla="*/ 5122366 h 5384806"/>
              <a:gd name="connsiteX2566" fmla="*/ 250465 w 421521"/>
              <a:gd name="connsiteY2566" fmla="*/ 5068639 h 5384806"/>
              <a:gd name="connsiteX2567" fmla="*/ 252682 w 421521"/>
              <a:gd name="connsiteY2567" fmla="*/ 669459 h 5384806"/>
              <a:gd name="connsiteX2568" fmla="*/ 249226 w 421521"/>
              <a:gd name="connsiteY2568" fmla="*/ 664640 h 5384806"/>
              <a:gd name="connsiteX2569" fmla="*/ 250729 w 421521"/>
              <a:gd name="connsiteY2569" fmla="*/ 656632 h 5384806"/>
              <a:gd name="connsiteX2570" fmla="*/ 250728 w 421521"/>
              <a:gd name="connsiteY2570" fmla="*/ 656634 h 5384806"/>
              <a:gd name="connsiteX2571" fmla="*/ 249226 w 421521"/>
              <a:gd name="connsiteY2571" fmla="*/ 664640 h 5384806"/>
              <a:gd name="connsiteX2572" fmla="*/ 249226 w 421521"/>
              <a:gd name="connsiteY2572" fmla="*/ 664640 h 5384806"/>
              <a:gd name="connsiteX2573" fmla="*/ 249226 w 421521"/>
              <a:gd name="connsiteY2573" fmla="*/ 664641 h 5384806"/>
              <a:gd name="connsiteX2574" fmla="*/ 252682 w 421521"/>
              <a:gd name="connsiteY2574" fmla="*/ 669460 h 5384806"/>
              <a:gd name="connsiteX2575" fmla="*/ 252841 w 421521"/>
              <a:gd name="connsiteY2575" fmla="*/ 5176242 h 5384806"/>
              <a:gd name="connsiteX2576" fmla="*/ 251204 w 421521"/>
              <a:gd name="connsiteY2576" fmla="*/ 5179411 h 5384806"/>
              <a:gd name="connsiteX2577" fmla="*/ 252782 w 421521"/>
              <a:gd name="connsiteY2577" fmla="*/ 5176037 h 5384806"/>
              <a:gd name="connsiteX2578" fmla="*/ 254002 w 421521"/>
              <a:gd name="connsiteY2578" fmla="*/ 285984 h 5384806"/>
              <a:gd name="connsiteX2579" fmla="*/ 247455 w 421521"/>
              <a:gd name="connsiteY2579" fmla="*/ 274665 h 5384806"/>
              <a:gd name="connsiteX2580" fmla="*/ 245607 w 421521"/>
              <a:gd name="connsiteY2580" fmla="*/ 291114 h 5384806"/>
              <a:gd name="connsiteX2581" fmla="*/ 245607 w 421521"/>
              <a:gd name="connsiteY2581" fmla="*/ 291258 h 5384806"/>
              <a:gd name="connsiteX2582" fmla="*/ 247403 w 421521"/>
              <a:gd name="connsiteY2582" fmla="*/ 275270 h 5384806"/>
              <a:gd name="connsiteX2583" fmla="*/ 253906 w 421521"/>
              <a:gd name="connsiteY2583" fmla="*/ 286514 h 5384806"/>
              <a:gd name="connsiteX2584" fmla="*/ 254372 w 421521"/>
              <a:gd name="connsiteY2584" fmla="*/ 307715 h 5384806"/>
              <a:gd name="connsiteX2585" fmla="*/ 250307 w 421521"/>
              <a:gd name="connsiteY2585" fmla="*/ 299868 h 5384806"/>
              <a:gd name="connsiteX2586" fmla="*/ 249872 w 421521"/>
              <a:gd name="connsiteY2586" fmla="*/ 292969 h 5384806"/>
              <a:gd name="connsiteX2587" fmla="*/ 249779 w 421521"/>
              <a:gd name="connsiteY2587" fmla="*/ 292927 h 5384806"/>
              <a:gd name="connsiteX2588" fmla="*/ 250254 w 421521"/>
              <a:gd name="connsiteY2588" fmla="*/ 300474 h 5384806"/>
              <a:gd name="connsiteX2589" fmla="*/ 253738 w 421521"/>
              <a:gd name="connsiteY2589" fmla="*/ 307200 h 5384806"/>
              <a:gd name="connsiteX2590" fmla="*/ 257434 w 421521"/>
              <a:gd name="connsiteY2590" fmla="*/ 339860 h 5384806"/>
              <a:gd name="connsiteX2591" fmla="*/ 256536 w 421521"/>
              <a:gd name="connsiteY2591" fmla="*/ 305904 h 5384806"/>
              <a:gd name="connsiteX2592" fmla="*/ 255586 w 421521"/>
              <a:gd name="connsiteY2592" fmla="*/ 306206 h 5384806"/>
              <a:gd name="connsiteX2593" fmla="*/ 255586 w 421521"/>
              <a:gd name="connsiteY2593" fmla="*/ 306207 h 5384806"/>
              <a:gd name="connsiteX2594" fmla="*/ 256536 w 421521"/>
              <a:gd name="connsiteY2594" fmla="*/ 305904 h 5384806"/>
              <a:gd name="connsiteX2595" fmla="*/ 257434 w 421521"/>
              <a:gd name="connsiteY2595" fmla="*/ 339860 h 5384806"/>
              <a:gd name="connsiteX2596" fmla="*/ 255586 w 421521"/>
              <a:gd name="connsiteY2596" fmla="*/ 340163 h 5384806"/>
              <a:gd name="connsiteX2597" fmla="*/ 257434 w 421521"/>
              <a:gd name="connsiteY2597" fmla="*/ 339860 h 5384806"/>
              <a:gd name="connsiteX2598" fmla="*/ 260285 w 421521"/>
              <a:gd name="connsiteY2598" fmla="*/ 5331534 h 5384806"/>
              <a:gd name="connsiteX2599" fmla="*/ 248987 w 421521"/>
              <a:gd name="connsiteY2599" fmla="*/ 5352662 h 5384806"/>
              <a:gd name="connsiteX2600" fmla="*/ 244605 w 421521"/>
              <a:gd name="connsiteY2600" fmla="*/ 5345569 h 5384806"/>
              <a:gd name="connsiteX2601" fmla="*/ 250676 w 421521"/>
              <a:gd name="connsiteY2601" fmla="*/ 5339985 h 5384806"/>
              <a:gd name="connsiteX2602" fmla="*/ 244869 w 421521"/>
              <a:gd name="connsiteY2602" fmla="*/ 5327761 h 5384806"/>
              <a:gd name="connsiteX2603" fmla="*/ 247509 w 421521"/>
              <a:gd name="connsiteY2603" fmla="*/ 5311765 h 5384806"/>
              <a:gd name="connsiteX2604" fmla="*/ 249884 w 421521"/>
              <a:gd name="connsiteY2604" fmla="*/ 5300446 h 5384806"/>
              <a:gd name="connsiteX2605" fmla="*/ 248987 w 421521"/>
              <a:gd name="connsiteY2605" fmla="*/ 5282186 h 5384806"/>
              <a:gd name="connsiteX2606" fmla="*/ 246611 w 421521"/>
              <a:gd name="connsiteY2606" fmla="*/ 5273735 h 5384806"/>
              <a:gd name="connsiteX2607" fmla="*/ 243760 w 421521"/>
              <a:gd name="connsiteY2607" fmla="*/ 5265585 h 5384806"/>
              <a:gd name="connsiteX2608" fmla="*/ 244763 w 421521"/>
              <a:gd name="connsiteY2608" fmla="*/ 5263170 h 5384806"/>
              <a:gd name="connsiteX2609" fmla="*/ 252577 w 421521"/>
              <a:gd name="connsiteY2609" fmla="*/ 5272829 h 5384806"/>
              <a:gd name="connsiteX2610" fmla="*/ 254319 w 421521"/>
              <a:gd name="connsiteY2610" fmla="*/ 5309652 h 5384806"/>
              <a:gd name="connsiteX2611" fmla="*/ 256484 w 421521"/>
              <a:gd name="connsiteY2611" fmla="*/ 5321725 h 5384806"/>
              <a:gd name="connsiteX2612" fmla="*/ 260285 w 421521"/>
              <a:gd name="connsiteY2612" fmla="*/ 5331534 h 5384806"/>
              <a:gd name="connsiteX2613" fmla="*/ 261138 w 421521"/>
              <a:gd name="connsiteY2613" fmla="*/ 310125 h 5384806"/>
              <a:gd name="connsiteX2614" fmla="*/ 259493 w 421521"/>
              <a:gd name="connsiteY2614" fmla="*/ 326995 h 5384806"/>
              <a:gd name="connsiteX2615" fmla="*/ 259494 w 421521"/>
              <a:gd name="connsiteY2615" fmla="*/ 326996 h 5384806"/>
              <a:gd name="connsiteX2616" fmla="*/ 262661 w 421521"/>
              <a:gd name="connsiteY2616" fmla="*/ 137937 h 5384806"/>
              <a:gd name="connsiteX2617" fmla="*/ 256906 w 421521"/>
              <a:gd name="connsiteY2617" fmla="*/ 139898 h 5384806"/>
              <a:gd name="connsiteX2618" fmla="*/ 256062 w 421521"/>
              <a:gd name="connsiteY2618" fmla="*/ 116506 h 5384806"/>
              <a:gd name="connsiteX2619" fmla="*/ 252313 w 421521"/>
              <a:gd name="connsiteY2619" fmla="*/ 108810 h 5384806"/>
              <a:gd name="connsiteX2620" fmla="*/ 253950 w 421521"/>
              <a:gd name="connsiteY2620" fmla="*/ 104131 h 5384806"/>
              <a:gd name="connsiteX2621" fmla="*/ 262449 w 421521"/>
              <a:gd name="connsiteY2621" fmla="*/ 120280 h 5384806"/>
              <a:gd name="connsiteX2622" fmla="*/ 261763 w 421521"/>
              <a:gd name="connsiteY2622" fmla="*/ 130089 h 5384806"/>
              <a:gd name="connsiteX2623" fmla="*/ 261376 w 421521"/>
              <a:gd name="connsiteY2623" fmla="*/ 129905 h 5384806"/>
              <a:gd name="connsiteX2624" fmla="*/ 259282 w 421521"/>
              <a:gd name="connsiteY2624" fmla="*/ 116808 h 5384806"/>
              <a:gd name="connsiteX2625" fmla="*/ 260496 w 421521"/>
              <a:gd name="connsiteY2625" fmla="*/ 129485 h 5384806"/>
              <a:gd name="connsiteX2626" fmla="*/ 261376 w 421521"/>
              <a:gd name="connsiteY2626" fmla="*/ 129905 h 5384806"/>
              <a:gd name="connsiteX2627" fmla="*/ 262826 w 421521"/>
              <a:gd name="connsiteY2627" fmla="*/ 262159 h 5384806"/>
              <a:gd name="connsiteX2628" fmla="*/ 262770 w 421521"/>
              <a:gd name="connsiteY2628" fmla="*/ 261844 h 5384806"/>
              <a:gd name="connsiteX2629" fmla="*/ 259123 w 421521"/>
              <a:gd name="connsiteY2629" fmla="*/ 269685 h 5384806"/>
              <a:gd name="connsiteX2630" fmla="*/ 259287 w 421521"/>
              <a:gd name="connsiteY2630" fmla="*/ 269822 h 5384806"/>
              <a:gd name="connsiteX2631" fmla="*/ 263189 w 421521"/>
              <a:gd name="connsiteY2631" fmla="*/ 236636 h 5384806"/>
              <a:gd name="connsiteX2632" fmla="*/ 263146 w 421521"/>
              <a:gd name="connsiteY2632" fmla="*/ 236655 h 5384806"/>
              <a:gd name="connsiteX2633" fmla="*/ 260971 w 421521"/>
              <a:gd name="connsiteY2633" fmla="*/ 250821 h 5384806"/>
              <a:gd name="connsiteX2634" fmla="*/ 260993 w 421521"/>
              <a:gd name="connsiteY2634" fmla="*/ 250942 h 5384806"/>
              <a:gd name="connsiteX2635" fmla="*/ 263521 w 421521"/>
              <a:gd name="connsiteY2635" fmla="*/ 5130141 h 5384806"/>
              <a:gd name="connsiteX2636" fmla="*/ 263505 w 421521"/>
              <a:gd name="connsiteY2636" fmla="*/ 5129911 h 5384806"/>
              <a:gd name="connsiteX2637" fmla="*/ 262133 w 421521"/>
              <a:gd name="connsiteY2637" fmla="*/ 5138211 h 5384806"/>
              <a:gd name="connsiteX2638" fmla="*/ 262295 w 421521"/>
              <a:gd name="connsiteY2638" fmla="*/ 5137556 h 5384806"/>
              <a:gd name="connsiteX2639" fmla="*/ 264508 w 421521"/>
              <a:gd name="connsiteY2639" fmla="*/ 331561 h 5384806"/>
              <a:gd name="connsiteX2640" fmla="*/ 264491 w 421521"/>
              <a:gd name="connsiteY2640" fmla="*/ 331545 h 5384806"/>
              <a:gd name="connsiteX2641" fmla="*/ 263611 w 421521"/>
              <a:gd name="connsiteY2641" fmla="*/ 338352 h 5384806"/>
              <a:gd name="connsiteX2642" fmla="*/ 263630 w 421521"/>
              <a:gd name="connsiteY2642" fmla="*/ 338355 h 5384806"/>
              <a:gd name="connsiteX2643" fmla="*/ 265248 w 421521"/>
              <a:gd name="connsiteY2643" fmla="*/ 308169 h 5384806"/>
              <a:gd name="connsiteX2644" fmla="*/ 263505 w 421521"/>
              <a:gd name="connsiteY2644" fmla="*/ 307866 h 5384806"/>
              <a:gd name="connsiteX2645" fmla="*/ 262080 w 421521"/>
              <a:gd name="connsiteY2645" fmla="*/ 317071 h 5384806"/>
              <a:gd name="connsiteX2646" fmla="*/ 261446 w 421521"/>
              <a:gd name="connsiteY2646" fmla="*/ 306961 h 5384806"/>
              <a:gd name="connsiteX2647" fmla="*/ 261446 w 421521"/>
              <a:gd name="connsiteY2647" fmla="*/ 306963 h 5384806"/>
              <a:gd name="connsiteX2648" fmla="*/ 262079 w 421521"/>
              <a:gd name="connsiteY2648" fmla="*/ 317224 h 5384806"/>
              <a:gd name="connsiteX2649" fmla="*/ 263505 w 421521"/>
              <a:gd name="connsiteY2649" fmla="*/ 308018 h 5384806"/>
              <a:gd name="connsiteX2650" fmla="*/ 265247 w 421521"/>
              <a:gd name="connsiteY2650" fmla="*/ 308319 h 5384806"/>
              <a:gd name="connsiteX2651" fmla="*/ 265247 w 421521"/>
              <a:gd name="connsiteY2651" fmla="*/ 338653 h 5384806"/>
              <a:gd name="connsiteX2652" fmla="*/ 265248 w 421521"/>
              <a:gd name="connsiteY2652" fmla="*/ 338653 h 5384806"/>
              <a:gd name="connsiteX2653" fmla="*/ 265248 w 421521"/>
              <a:gd name="connsiteY2653" fmla="*/ 308169 h 5384806"/>
              <a:gd name="connsiteX2654" fmla="*/ 267502 w 421521"/>
              <a:gd name="connsiteY2654" fmla="*/ 297617 h 5384806"/>
              <a:gd name="connsiteX2655" fmla="*/ 265723 w 421521"/>
              <a:gd name="connsiteY2655" fmla="*/ 299114 h 5384806"/>
              <a:gd name="connsiteX2656" fmla="*/ 260127 w 421521"/>
              <a:gd name="connsiteY2656" fmla="*/ 288699 h 5384806"/>
              <a:gd name="connsiteX2657" fmla="*/ 253375 w 421521"/>
              <a:gd name="connsiteY2657" fmla="*/ 289747 h 5384806"/>
              <a:gd name="connsiteX2658" fmla="*/ 253263 w 421521"/>
              <a:gd name="connsiteY2658" fmla="*/ 290362 h 5384806"/>
              <a:gd name="connsiteX2659" fmla="*/ 260074 w 421521"/>
              <a:gd name="connsiteY2659" fmla="*/ 289305 h 5384806"/>
              <a:gd name="connsiteX2660" fmla="*/ 265670 w 421521"/>
              <a:gd name="connsiteY2660" fmla="*/ 299718 h 5384806"/>
              <a:gd name="connsiteX2661" fmla="*/ 267465 w 421521"/>
              <a:gd name="connsiteY2661" fmla="*/ 298210 h 5384806"/>
              <a:gd name="connsiteX2662" fmla="*/ 268926 w 421521"/>
              <a:gd name="connsiteY2662" fmla="*/ 5130757 h 5384806"/>
              <a:gd name="connsiteX2663" fmla="*/ 268891 w 421521"/>
              <a:gd name="connsiteY2663" fmla="*/ 5130665 h 5384806"/>
              <a:gd name="connsiteX2664" fmla="*/ 268507 w 421521"/>
              <a:gd name="connsiteY2664" fmla="*/ 5132588 h 5384806"/>
              <a:gd name="connsiteX2665" fmla="*/ 268521 w 421521"/>
              <a:gd name="connsiteY2665" fmla="*/ 5132781 h 5384806"/>
              <a:gd name="connsiteX2666" fmla="*/ 270614 w 421521"/>
              <a:gd name="connsiteY2666" fmla="*/ 274286 h 5384806"/>
              <a:gd name="connsiteX2667" fmla="*/ 270580 w 421521"/>
              <a:gd name="connsiteY2667" fmla="*/ 274214 h 5384806"/>
              <a:gd name="connsiteX2668" fmla="*/ 269702 w 421521"/>
              <a:gd name="connsiteY2668" fmla="*/ 304809 h 5384806"/>
              <a:gd name="connsiteX2669" fmla="*/ 269736 w 421521"/>
              <a:gd name="connsiteY2669" fmla="*/ 304848 h 5384806"/>
              <a:gd name="connsiteX2670" fmla="*/ 270770 w 421521"/>
              <a:gd name="connsiteY2670" fmla="*/ 5103440 h 5384806"/>
              <a:gd name="connsiteX2671" fmla="*/ 270738 w 421521"/>
              <a:gd name="connsiteY2671" fmla="*/ 5103349 h 5384806"/>
              <a:gd name="connsiteX2672" fmla="*/ 268674 w 421521"/>
              <a:gd name="connsiteY2672" fmla="*/ 5111714 h 5384806"/>
              <a:gd name="connsiteX2673" fmla="*/ 267096 w 421521"/>
              <a:gd name="connsiteY2673" fmla="*/ 5114669 h 5384806"/>
              <a:gd name="connsiteX2674" fmla="*/ 267295 w 421521"/>
              <a:gd name="connsiteY2674" fmla="*/ 5117299 h 5384806"/>
              <a:gd name="connsiteX2675" fmla="*/ 263690 w 421521"/>
              <a:gd name="connsiteY2675" fmla="*/ 5131905 h 5384806"/>
              <a:gd name="connsiteX2676" fmla="*/ 263701 w 421521"/>
              <a:gd name="connsiteY2676" fmla="*/ 5132077 h 5384806"/>
              <a:gd name="connsiteX2677" fmla="*/ 263659 w 421521"/>
              <a:gd name="connsiteY2677" fmla="*/ 5132246 h 5384806"/>
              <a:gd name="connsiteX2678" fmla="*/ 265036 w 421521"/>
              <a:gd name="connsiteY2678" fmla="*/ 5153153 h 5384806"/>
              <a:gd name="connsiteX2679" fmla="*/ 265089 w 421521"/>
              <a:gd name="connsiteY2679" fmla="*/ 5153137 h 5384806"/>
              <a:gd name="connsiteX2680" fmla="*/ 263701 w 421521"/>
              <a:gd name="connsiteY2680" fmla="*/ 5132077 h 5384806"/>
              <a:gd name="connsiteX2681" fmla="*/ 267308 w 421521"/>
              <a:gd name="connsiteY2681" fmla="*/ 5117466 h 5384806"/>
              <a:gd name="connsiteX2682" fmla="*/ 267295 w 421521"/>
              <a:gd name="connsiteY2682" fmla="*/ 5117299 h 5384806"/>
              <a:gd name="connsiteX2683" fmla="*/ 267335 w 421521"/>
              <a:gd name="connsiteY2683" fmla="*/ 5117136 h 5384806"/>
              <a:gd name="connsiteX2684" fmla="*/ 267148 w 421521"/>
              <a:gd name="connsiteY2684" fmla="*/ 5114671 h 5384806"/>
              <a:gd name="connsiteX2685" fmla="*/ 268627 w 421521"/>
              <a:gd name="connsiteY2685" fmla="*/ 5111901 h 5384806"/>
              <a:gd name="connsiteX2686" fmla="*/ 268674 w 421521"/>
              <a:gd name="connsiteY2686" fmla="*/ 5111714 h 5384806"/>
              <a:gd name="connsiteX2687" fmla="*/ 268774 w 421521"/>
              <a:gd name="connsiteY2687" fmla="*/ 5111526 h 5384806"/>
              <a:gd name="connsiteX2688" fmla="*/ 275069 w 421521"/>
              <a:gd name="connsiteY2688" fmla="*/ 5099584 h 5384806"/>
              <a:gd name="connsiteX2689" fmla="*/ 275068 w 421521"/>
              <a:gd name="connsiteY2689" fmla="*/ 5099577 h 5384806"/>
              <a:gd name="connsiteX2690" fmla="*/ 274877 w 421521"/>
              <a:gd name="connsiteY2690" fmla="*/ 5099544 h 5384806"/>
              <a:gd name="connsiteX2691" fmla="*/ 275068 w 421521"/>
              <a:gd name="connsiteY2691" fmla="*/ 5099578 h 5384806"/>
              <a:gd name="connsiteX2692" fmla="*/ 275913 w 421521"/>
              <a:gd name="connsiteY2692" fmla="*/ 285077 h 5384806"/>
              <a:gd name="connsiteX2693" fmla="*/ 274382 w 421521"/>
              <a:gd name="connsiteY2693" fmla="*/ 262591 h 5384806"/>
              <a:gd name="connsiteX2694" fmla="*/ 271900 w 421521"/>
              <a:gd name="connsiteY2694" fmla="*/ 273156 h 5384806"/>
              <a:gd name="connsiteX2695" fmla="*/ 270158 w 421521"/>
              <a:gd name="connsiteY2695" fmla="*/ 266063 h 5384806"/>
              <a:gd name="connsiteX2696" fmla="*/ 266092 w 421521"/>
              <a:gd name="connsiteY2696" fmla="*/ 257612 h 5384806"/>
              <a:gd name="connsiteX2697" fmla="*/ 264667 w 421521"/>
              <a:gd name="connsiteY2697" fmla="*/ 221392 h 5384806"/>
              <a:gd name="connsiteX2698" fmla="*/ 259440 w 421521"/>
              <a:gd name="connsiteY2698" fmla="*/ 220486 h 5384806"/>
              <a:gd name="connsiteX2699" fmla="*/ 258332 w 421521"/>
              <a:gd name="connsiteY2699" fmla="*/ 222599 h 5384806"/>
              <a:gd name="connsiteX2700" fmla="*/ 258412 w 421521"/>
              <a:gd name="connsiteY2700" fmla="*/ 222952 h 5384806"/>
              <a:gd name="connsiteX2701" fmla="*/ 259388 w 421521"/>
              <a:gd name="connsiteY2701" fmla="*/ 221091 h 5384806"/>
              <a:gd name="connsiteX2702" fmla="*/ 264615 w 421521"/>
              <a:gd name="connsiteY2702" fmla="*/ 221998 h 5384806"/>
              <a:gd name="connsiteX2703" fmla="*/ 266040 w 421521"/>
              <a:gd name="connsiteY2703" fmla="*/ 258217 h 5384806"/>
              <a:gd name="connsiteX2704" fmla="*/ 270105 w 421521"/>
              <a:gd name="connsiteY2704" fmla="*/ 266669 h 5384806"/>
              <a:gd name="connsiteX2705" fmla="*/ 271847 w 421521"/>
              <a:gd name="connsiteY2705" fmla="*/ 273760 h 5384806"/>
              <a:gd name="connsiteX2706" fmla="*/ 274329 w 421521"/>
              <a:gd name="connsiteY2706" fmla="*/ 263197 h 5384806"/>
              <a:gd name="connsiteX2707" fmla="*/ 275802 w 421521"/>
              <a:gd name="connsiteY2707" fmla="*/ 284838 h 5384806"/>
              <a:gd name="connsiteX2708" fmla="*/ 278025 w 421521"/>
              <a:gd name="connsiteY2708" fmla="*/ 5151993 h 5384806"/>
              <a:gd name="connsiteX2709" fmla="*/ 278025 w 421521"/>
              <a:gd name="connsiteY2709" fmla="*/ 5151945 h 5384806"/>
              <a:gd name="connsiteX2710" fmla="*/ 277498 w 421521"/>
              <a:gd name="connsiteY2710" fmla="*/ 5163376 h 5384806"/>
              <a:gd name="connsiteX2711" fmla="*/ 277550 w 421521"/>
              <a:gd name="connsiteY2711" fmla="*/ 5163417 h 5384806"/>
              <a:gd name="connsiteX2712" fmla="*/ 278025 w 421521"/>
              <a:gd name="connsiteY2712" fmla="*/ 5151947 h 5384806"/>
              <a:gd name="connsiteX2713" fmla="*/ 278182 w 421521"/>
              <a:gd name="connsiteY2713" fmla="*/ 5165263 h 5384806"/>
              <a:gd name="connsiteX2714" fmla="*/ 269683 w 421521"/>
              <a:gd name="connsiteY2714" fmla="*/ 5163417 h 5384806"/>
              <a:gd name="connsiteX2715" fmla="*/ 267518 w 421521"/>
              <a:gd name="connsiteY2715" fmla="*/ 5136704 h 5384806"/>
              <a:gd name="connsiteX2716" fmla="*/ 267513 w 421521"/>
              <a:gd name="connsiteY2716" fmla="*/ 5136908 h 5384806"/>
              <a:gd name="connsiteX2717" fmla="*/ 270468 w 421521"/>
              <a:gd name="connsiteY2717" fmla="*/ 5149832 h 5384806"/>
              <a:gd name="connsiteX2718" fmla="*/ 269630 w 421521"/>
              <a:gd name="connsiteY2718" fmla="*/ 5163415 h 5384806"/>
              <a:gd name="connsiteX2719" fmla="*/ 281456 w 421521"/>
              <a:gd name="connsiteY2719" fmla="*/ 320091 h 5384806"/>
              <a:gd name="connsiteX2720" fmla="*/ 280932 w 421521"/>
              <a:gd name="connsiteY2720" fmla="*/ 292969 h 5384806"/>
              <a:gd name="connsiteX2721" fmla="*/ 280875 w 421521"/>
              <a:gd name="connsiteY2721" fmla="*/ 292925 h 5384806"/>
              <a:gd name="connsiteX2722" fmla="*/ 281402 w 421521"/>
              <a:gd name="connsiteY2722" fmla="*/ 320166 h 5384806"/>
              <a:gd name="connsiteX2723" fmla="*/ 282623 w 421521"/>
              <a:gd name="connsiteY2723" fmla="*/ 475716 h 5384806"/>
              <a:gd name="connsiteX2724" fmla="*/ 281879 w 421521"/>
              <a:gd name="connsiteY2724" fmla="*/ 472970 h 5384806"/>
              <a:gd name="connsiteX2725" fmla="*/ 281879 w 421521"/>
              <a:gd name="connsiteY2725" fmla="*/ 472969 h 5384806"/>
              <a:gd name="connsiteX2726" fmla="*/ 283146 w 421521"/>
              <a:gd name="connsiteY2726" fmla="*/ 5112692 h 5384806"/>
              <a:gd name="connsiteX2727" fmla="*/ 273115 w 421521"/>
              <a:gd name="connsiteY2727" fmla="*/ 5109840 h 5384806"/>
              <a:gd name="connsiteX2728" fmla="*/ 273378 w 421521"/>
              <a:gd name="connsiteY2728" fmla="*/ 5099285 h 5384806"/>
              <a:gd name="connsiteX2729" fmla="*/ 273326 w 421521"/>
              <a:gd name="connsiteY2729" fmla="*/ 5099276 h 5384806"/>
              <a:gd name="connsiteX2730" fmla="*/ 273061 w 421521"/>
              <a:gd name="connsiteY2730" fmla="*/ 5109839 h 5384806"/>
              <a:gd name="connsiteX2731" fmla="*/ 283146 w 421521"/>
              <a:gd name="connsiteY2731" fmla="*/ 5112707 h 5384806"/>
              <a:gd name="connsiteX2732" fmla="*/ 283463 w 421521"/>
              <a:gd name="connsiteY2732" fmla="*/ 451540 h 5384806"/>
              <a:gd name="connsiteX2733" fmla="*/ 283463 w 421521"/>
              <a:gd name="connsiteY2733" fmla="*/ 451537 h 5384806"/>
              <a:gd name="connsiteX2734" fmla="*/ 279661 w 421521"/>
              <a:gd name="connsiteY2734" fmla="*/ 467233 h 5384806"/>
              <a:gd name="connsiteX2735" fmla="*/ 280209 w 421521"/>
              <a:gd name="connsiteY2735" fmla="*/ 468650 h 5384806"/>
              <a:gd name="connsiteX2736" fmla="*/ 279662 w 421521"/>
              <a:gd name="connsiteY2736" fmla="*/ 467234 h 5384806"/>
              <a:gd name="connsiteX2737" fmla="*/ 284360 w 421521"/>
              <a:gd name="connsiteY2737" fmla="*/ 360385 h 5384806"/>
              <a:gd name="connsiteX2738" fmla="*/ 281192 w 421521"/>
              <a:gd name="connsiteY2738" fmla="*/ 357367 h 5384806"/>
              <a:gd name="connsiteX2739" fmla="*/ 280902 w 421521"/>
              <a:gd name="connsiteY2739" fmla="*/ 341012 h 5384806"/>
              <a:gd name="connsiteX2740" fmla="*/ 277141 w 421521"/>
              <a:gd name="connsiteY2740" fmla="*/ 326184 h 5384806"/>
              <a:gd name="connsiteX2741" fmla="*/ 277074 w 421521"/>
              <a:gd name="connsiteY2741" fmla="*/ 326278 h 5384806"/>
              <a:gd name="connsiteX2742" fmla="*/ 281140 w 421521"/>
              <a:gd name="connsiteY2742" fmla="*/ 357517 h 5384806"/>
              <a:gd name="connsiteX2743" fmla="*/ 284301 w 421521"/>
              <a:gd name="connsiteY2743" fmla="*/ 360529 h 5384806"/>
              <a:gd name="connsiteX2744" fmla="*/ 285891 w 421521"/>
              <a:gd name="connsiteY2744" fmla="*/ 398718 h 5384806"/>
              <a:gd name="connsiteX2745" fmla="*/ 285891 w 421521"/>
              <a:gd name="connsiteY2745" fmla="*/ 398713 h 5384806"/>
              <a:gd name="connsiteX2746" fmla="*/ 280506 w 421521"/>
              <a:gd name="connsiteY2746" fmla="*/ 398114 h 5384806"/>
              <a:gd name="connsiteX2747" fmla="*/ 282196 w 421521"/>
              <a:gd name="connsiteY2747" fmla="*/ 378345 h 5384806"/>
              <a:gd name="connsiteX2748" fmla="*/ 277399 w 421521"/>
              <a:gd name="connsiteY2748" fmla="*/ 377290 h 5384806"/>
              <a:gd name="connsiteX2749" fmla="*/ 277338 w 421521"/>
              <a:gd name="connsiteY2749" fmla="*/ 377438 h 5384806"/>
              <a:gd name="connsiteX2750" fmla="*/ 282142 w 421521"/>
              <a:gd name="connsiteY2750" fmla="*/ 378344 h 5384806"/>
              <a:gd name="connsiteX2751" fmla="*/ 280453 w 421521"/>
              <a:gd name="connsiteY2751" fmla="*/ 398114 h 5384806"/>
              <a:gd name="connsiteX2752" fmla="*/ 285891 w 421521"/>
              <a:gd name="connsiteY2752" fmla="*/ 398718 h 5384806"/>
              <a:gd name="connsiteX2753" fmla="*/ 290490 w 421521"/>
              <a:gd name="connsiteY2753" fmla="*/ 296296 h 5384806"/>
              <a:gd name="connsiteX2754" fmla="*/ 290484 w 421521"/>
              <a:gd name="connsiteY2754" fmla="*/ 296246 h 5384806"/>
              <a:gd name="connsiteX2755" fmla="*/ 289534 w 421521"/>
              <a:gd name="connsiteY2755" fmla="*/ 296547 h 5384806"/>
              <a:gd name="connsiteX2756" fmla="*/ 289534 w 421521"/>
              <a:gd name="connsiteY2756" fmla="*/ 322053 h 5384806"/>
              <a:gd name="connsiteX2757" fmla="*/ 289693 w 421521"/>
              <a:gd name="connsiteY2757" fmla="*/ 321860 h 5384806"/>
              <a:gd name="connsiteX2758" fmla="*/ 289693 w 421521"/>
              <a:gd name="connsiteY2758" fmla="*/ 296549 h 5384806"/>
              <a:gd name="connsiteX2759" fmla="*/ 293230 w 421521"/>
              <a:gd name="connsiteY2759" fmla="*/ 378193 h 5384806"/>
              <a:gd name="connsiteX2760" fmla="*/ 293225 w 421521"/>
              <a:gd name="connsiteY2760" fmla="*/ 378174 h 5384806"/>
              <a:gd name="connsiteX2761" fmla="*/ 292227 w 421521"/>
              <a:gd name="connsiteY2761" fmla="*/ 380457 h 5384806"/>
              <a:gd name="connsiteX2762" fmla="*/ 285311 w 421521"/>
              <a:gd name="connsiteY2762" fmla="*/ 365969 h 5384806"/>
              <a:gd name="connsiteX2763" fmla="*/ 292174 w 421521"/>
              <a:gd name="connsiteY2763" fmla="*/ 380608 h 5384806"/>
              <a:gd name="connsiteX2764" fmla="*/ 293230 w 421521"/>
              <a:gd name="connsiteY2764" fmla="*/ 378193 h 5384806"/>
              <a:gd name="connsiteX2765" fmla="*/ 294602 w 421521"/>
              <a:gd name="connsiteY2765" fmla="*/ 337748 h 5384806"/>
              <a:gd name="connsiteX2766" fmla="*/ 294310 w 421521"/>
              <a:gd name="connsiteY2766" fmla="*/ 337148 h 5384806"/>
              <a:gd name="connsiteX2767" fmla="*/ 288848 w 421521"/>
              <a:gd name="connsiteY2767" fmla="*/ 330052 h 5384806"/>
              <a:gd name="connsiteX2768" fmla="*/ 287264 w 421521"/>
              <a:gd name="connsiteY2768" fmla="*/ 329901 h 5384806"/>
              <a:gd name="connsiteX2769" fmla="*/ 287265 w 421521"/>
              <a:gd name="connsiteY2769" fmla="*/ 330056 h 5384806"/>
              <a:gd name="connsiteX2770" fmla="*/ 288795 w 421521"/>
              <a:gd name="connsiteY2770" fmla="*/ 330201 h 5384806"/>
              <a:gd name="connsiteX2771" fmla="*/ 294602 w 421521"/>
              <a:gd name="connsiteY2771" fmla="*/ 337748 h 5384806"/>
              <a:gd name="connsiteX2772" fmla="*/ 295553 w 421521"/>
              <a:gd name="connsiteY2772" fmla="*/ 5307841 h 5384806"/>
              <a:gd name="connsiteX2773" fmla="*/ 288954 w 421521"/>
              <a:gd name="connsiteY2773" fmla="*/ 5325347 h 5384806"/>
              <a:gd name="connsiteX2774" fmla="*/ 286789 w 421521"/>
              <a:gd name="connsiteY2774" fmla="*/ 5327308 h 5384806"/>
              <a:gd name="connsiteX2775" fmla="*/ 284836 w 421521"/>
              <a:gd name="connsiteY2775" fmla="*/ 5328818 h 5384806"/>
              <a:gd name="connsiteX2776" fmla="*/ 284836 w 421521"/>
              <a:gd name="connsiteY2776" fmla="*/ 5323385 h 5384806"/>
              <a:gd name="connsiteX2777" fmla="*/ 287687 w 421521"/>
              <a:gd name="connsiteY2777" fmla="*/ 5307841 h 5384806"/>
              <a:gd name="connsiteX2778" fmla="*/ 295553 w 421521"/>
              <a:gd name="connsiteY2778" fmla="*/ 5307841 h 5384806"/>
              <a:gd name="connsiteX2779" fmla="*/ 301961 w 421521"/>
              <a:gd name="connsiteY2779" fmla="*/ 689175 h 5384806"/>
              <a:gd name="connsiteX2780" fmla="*/ 297046 w 421521"/>
              <a:gd name="connsiteY2780" fmla="*/ 694143 h 5384806"/>
              <a:gd name="connsiteX2781" fmla="*/ 297031 w 421521"/>
              <a:gd name="connsiteY2781" fmla="*/ 694209 h 5384806"/>
              <a:gd name="connsiteX2782" fmla="*/ 302047 w 421521"/>
              <a:gd name="connsiteY2782" fmla="*/ 469043 h 5384806"/>
              <a:gd name="connsiteX2783" fmla="*/ 300938 w 421521"/>
              <a:gd name="connsiteY2783" fmla="*/ 423919 h 5384806"/>
              <a:gd name="connsiteX2784" fmla="*/ 299460 w 421521"/>
              <a:gd name="connsiteY2784" fmla="*/ 423165 h 5384806"/>
              <a:gd name="connsiteX2785" fmla="*/ 299439 w 421521"/>
              <a:gd name="connsiteY2785" fmla="*/ 423334 h 5384806"/>
              <a:gd name="connsiteX2786" fmla="*/ 300885 w 421521"/>
              <a:gd name="connsiteY2786" fmla="*/ 424072 h 5384806"/>
              <a:gd name="connsiteX2787" fmla="*/ 301991 w 421521"/>
              <a:gd name="connsiteY2787" fmla="*/ 469082 h 5384806"/>
              <a:gd name="connsiteX2788" fmla="*/ 302205 w 421521"/>
              <a:gd name="connsiteY2788" fmla="*/ 688927 h 5384806"/>
              <a:gd name="connsiteX2789" fmla="*/ 301625 w 421521"/>
              <a:gd name="connsiteY2789" fmla="*/ 663573 h 5384806"/>
              <a:gd name="connsiteX2790" fmla="*/ 301572 w 421521"/>
              <a:gd name="connsiteY2790" fmla="*/ 663591 h 5384806"/>
              <a:gd name="connsiteX2791" fmla="*/ 302773 w 421521"/>
              <a:gd name="connsiteY2791" fmla="*/ 709603 h 5384806"/>
              <a:gd name="connsiteX2792" fmla="*/ 299000 w 421521"/>
              <a:gd name="connsiteY2792" fmla="*/ 701747 h 5384806"/>
              <a:gd name="connsiteX2793" fmla="*/ 298932 w 421521"/>
              <a:gd name="connsiteY2793" fmla="*/ 701756 h 5384806"/>
              <a:gd name="connsiteX2794" fmla="*/ 302762 w 421521"/>
              <a:gd name="connsiteY2794" fmla="*/ 709675 h 5384806"/>
              <a:gd name="connsiteX2795" fmla="*/ 303842 w 421521"/>
              <a:gd name="connsiteY2795" fmla="*/ 319638 h 5384806"/>
              <a:gd name="connsiteX2796" fmla="*/ 303842 w 421521"/>
              <a:gd name="connsiteY2796" fmla="*/ 354047 h 5384806"/>
              <a:gd name="connsiteX2797" fmla="*/ 301941 w 421521"/>
              <a:gd name="connsiteY2797" fmla="*/ 354047 h 5384806"/>
              <a:gd name="connsiteX2798" fmla="*/ 301941 w 421521"/>
              <a:gd name="connsiteY2798" fmla="*/ 319638 h 5384806"/>
              <a:gd name="connsiteX2799" fmla="*/ 303842 w 421521"/>
              <a:gd name="connsiteY2799" fmla="*/ 319638 h 5384806"/>
              <a:gd name="connsiteX2800" fmla="*/ 304107 w 421521"/>
              <a:gd name="connsiteY2800" fmla="*/ 239050 h 5384806"/>
              <a:gd name="connsiteX2801" fmla="*/ 304107 w 421521"/>
              <a:gd name="connsiteY2801" fmla="*/ 275873 h 5384806"/>
              <a:gd name="connsiteX2802" fmla="*/ 300939 w 421521"/>
              <a:gd name="connsiteY2802" fmla="*/ 271044 h 5384806"/>
              <a:gd name="connsiteX2803" fmla="*/ 302259 w 421521"/>
              <a:gd name="connsiteY2803" fmla="*/ 240107 h 5384806"/>
              <a:gd name="connsiteX2804" fmla="*/ 304107 w 421521"/>
              <a:gd name="connsiteY2804" fmla="*/ 239050 h 5384806"/>
              <a:gd name="connsiteX2805" fmla="*/ 304234 w 421521"/>
              <a:gd name="connsiteY2805" fmla="*/ 761032 h 5384806"/>
              <a:gd name="connsiteX2806" fmla="*/ 304106 w 421521"/>
              <a:gd name="connsiteY2806" fmla="*/ 760762 h 5384806"/>
              <a:gd name="connsiteX2807" fmla="*/ 304106 w 421521"/>
              <a:gd name="connsiteY2807" fmla="*/ 760764 h 5384806"/>
              <a:gd name="connsiteX2808" fmla="*/ 304581 w 421521"/>
              <a:gd name="connsiteY2808" fmla="*/ 662065 h 5384806"/>
              <a:gd name="connsiteX2809" fmla="*/ 304581 w 421521"/>
              <a:gd name="connsiteY2809" fmla="*/ 662065 h 5384806"/>
              <a:gd name="connsiteX2810" fmla="*/ 304581 w 421521"/>
              <a:gd name="connsiteY2810" fmla="*/ 700849 h 5384806"/>
              <a:gd name="connsiteX2811" fmla="*/ 304581 w 421521"/>
              <a:gd name="connsiteY2811" fmla="*/ 700849 h 5384806"/>
              <a:gd name="connsiteX2812" fmla="*/ 305320 w 421521"/>
              <a:gd name="connsiteY2812" fmla="*/ 733297 h 5384806"/>
              <a:gd name="connsiteX2813" fmla="*/ 305315 w 421521"/>
              <a:gd name="connsiteY2813" fmla="*/ 733130 h 5384806"/>
              <a:gd name="connsiteX2814" fmla="*/ 301322 w 421521"/>
              <a:gd name="connsiteY2814" fmla="*/ 719463 h 5384806"/>
              <a:gd name="connsiteX2815" fmla="*/ 301308 w 421521"/>
              <a:gd name="connsiteY2815" fmla="*/ 719563 h 5384806"/>
              <a:gd name="connsiteX2816" fmla="*/ 305320 w 421521"/>
              <a:gd name="connsiteY2816" fmla="*/ 733297 h 5384806"/>
              <a:gd name="connsiteX2817" fmla="*/ 305743 w 421521"/>
              <a:gd name="connsiteY2817" fmla="*/ 630979 h 5384806"/>
              <a:gd name="connsiteX2818" fmla="*/ 305742 w 421521"/>
              <a:gd name="connsiteY2818" fmla="*/ 630975 h 5384806"/>
              <a:gd name="connsiteX2819" fmla="*/ 304053 w 421521"/>
              <a:gd name="connsiteY2819" fmla="*/ 646369 h 5384806"/>
              <a:gd name="connsiteX2820" fmla="*/ 299513 w 421521"/>
              <a:gd name="connsiteY2820" fmla="*/ 656329 h 5384806"/>
              <a:gd name="connsiteX2821" fmla="*/ 299513 w 421521"/>
              <a:gd name="connsiteY2821" fmla="*/ 656330 h 5384806"/>
              <a:gd name="connsiteX2822" fmla="*/ 304053 w 421521"/>
              <a:gd name="connsiteY2822" fmla="*/ 646372 h 5384806"/>
              <a:gd name="connsiteX2823" fmla="*/ 307802 w 421521"/>
              <a:gd name="connsiteY2823" fmla="*/ 646670 h 5384806"/>
              <a:gd name="connsiteX2824" fmla="*/ 306957 w 421521"/>
              <a:gd name="connsiteY2824" fmla="*/ 646670 h 5384806"/>
              <a:gd name="connsiteX2825" fmla="*/ 306266 w 421521"/>
              <a:gd name="connsiteY2825" fmla="*/ 637742 h 5384806"/>
              <a:gd name="connsiteX2826" fmla="*/ 306957 w 421521"/>
              <a:gd name="connsiteY2826" fmla="*/ 646673 h 5384806"/>
              <a:gd name="connsiteX2827" fmla="*/ 307802 w 421521"/>
              <a:gd name="connsiteY2827" fmla="*/ 646673 h 5384806"/>
              <a:gd name="connsiteX2828" fmla="*/ 308224 w 421521"/>
              <a:gd name="connsiteY2828" fmla="*/ 772687 h 5384806"/>
              <a:gd name="connsiteX2829" fmla="*/ 304158 w 421521"/>
              <a:gd name="connsiteY2829" fmla="*/ 770120 h 5384806"/>
              <a:gd name="connsiteX2830" fmla="*/ 304106 w 421521"/>
              <a:gd name="connsiteY2830" fmla="*/ 760781 h 5384806"/>
              <a:gd name="connsiteX2831" fmla="*/ 304106 w 421521"/>
              <a:gd name="connsiteY2831" fmla="*/ 770270 h 5384806"/>
              <a:gd name="connsiteX2832" fmla="*/ 308171 w 421521"/>
              <a:gd name="connsiteY2832" fmla="*/ 772836 h 5384806"/>
              <a:gd name="connsiteX2833" fmla="*/ 307696 w 421521"/>
              <a:gd name="connsiteY2833" fmla="*/ 790494 h 5384806"/>
              <a:gd name="connsiteX2834" fmla="*/ 307760 w 421521"/>
              <a:gd name="connsiteY2834" fmla="*/ 789914 h 5384806"/>
              <a:gd name="connsiteX2835" fmla="*/ 310811 w 421521"/>
              <a:gd name="connsiteY2835" fmla="*/ 660103 h 5384806"/>
              <a:gd name="connsiteX2836" fmla="*/ 309439 w 421521"/>
              <a:gd name="connsiteY2836" fmla="*/ 637165 h 5384806"/>
              <a:gd name="connsiteX2837" fmla="*/ 309438 w 421521"/>
              <a:gd name="connsiteY2837" fmla="*/ 637165 h 5384806"/>
              <a:gd name="connsiteX2838" fmla="*/ 310811 w 421521"/>
              <a:gd name="connsiteY2838" fmla="*/ 660103 h 5384806"/>
              <a:gd name="connsiteX2839" fmla="*/ 312527 w 421521"/>
              <a:gd name="connsiteY2839" fmla="*/ 727554 h 5384806"/>
              <a:gd name="connsiteX2840" fmla="*/ 312521 w 421521"/>
              <a:gd name="connsiteY2840" fmla="*/ 727434 h 5384806"/>
              <a:gd name="connsiteX2841" fmla="*/ 312500 w 421521"/>
              <a:gd name="connsiteY2841" fmla="*/ 727412 h 5384806"/>
              <a:gd name="connsiteX2842" fmla="*/ 313607 w 421521"/>
              <a:gd name="connsiteY2842" fmla="*/ 748666 h 5384806"/>
              <a:gd name="connsiteX2843" fmla="*/ 308435 w 421521"/>
              <a:gd name="connsiteY2843" fmla="*/ 746276 h 5384806"/>
              <a:gd name="connsiteX2844" fmla="*/ 307115 w 421521"/>
              <a:gd name="connsiteY2844" fmla="*/ 712471 h 5384806"/>
              <a:gd name="connsiteX2845" fmla="*/ 304792 w 421521"/>
              <a:gd name="connsiteY2845" fmla="*/ 713979 h 5384806"/>
              <a:gd name="connsiteX2846" fmla="*/ 304796 w 421521"/>
              <a:gd name="connsiteY2846" fmla="*/ 714127 h 5384806"/>
              <a:gd name="connsiteX2847" fmla="*/ 307115 w 421521"/>
              <a:gd name="connsiteY2847" fmla="*/ 712622 h 5384806"/>
              <a:gd name="connsiteX2848" fmla="*/ 308435 w 421521"/>
              <a:gd name="connsiteY2848" fmla="*/ 746427 h 5384806"/>
              <a:gd name="connsiteX2849" fmla="*/ 313662 w 421521"/>
              <a:gd name="connsiteY2849" fmla="*/ 748689 h 5384806"/>
              <a:gd name="connsiteX2850" fmla="*/ 313573 w 421521"/>
              <a:gd name="connsiteY2850" fmla="*/ 747022 h 5384806"/>
              <a:gd name="connsiteX2851" fmla="*/ 313662 w 421521"/>
              <a:gd name="connsiteY2851" fmla="*/ 748689 h 5384806"/>
              <a:gd name="connsiteX2852" fmla="*/ 314085 w 421521"/>
              <a:gd name="connsiteY2852" fmla="*/ 640483 h 5384806"/>
              <a:gd name="connsiteX2853" fmla="*/ 308118 w 421521"/>
              <a:gd name="connsiteY2853" fmla="*/ 631579 h 5384806"/>
              <a:gd name="connsiteX2854" fmla="*/ 307825 w 421521"/>
              <a:gd name="connsiteY2854" fmla="*/ 645550 h 5384806"/>
              <a:gd name="connsiteX2855" fmla="*/ 308119 w 421521"/>
              <a:gd name="connsiteY2855" fmla="*/ 631581 h 5384806"/>
              <a:gd name="connsiteX2856" fmla="*/ 312982 w 421521"/>
              <a:gd name="connsiteY2856" fmla="*/ 634280 h 5384806"/>
              <a:gd name="connsiteX2857" fmla="*/ 314084 w 421521"/>
              <a:gd name="connsiteY2857" fmla="*/ 640483 h 5384806"/>
              <a:gd name="connsiteX2858" fmla="*/ 316112 w 421521"/>
              <a:gd name="connsiteY2858" fmla="*/ 719842 h 5384806"/>
              <a:gd name="connsiteX2859" fmla="*/ 316097 w 421521"/>
              <a:gd name="connsiteY2859" fmla="*/ 719846 h 5384806"/>
              <a:gd name="connsiteX2860" fmla="*/ 315711 w 421521"/>
              <a:gd name="connsiteY2860" fmla="*/ 726403 h 5384806"/>
              <a:gd name="connsiteX2861" fmla="*/ 318677 w 421521"/>
              <a:gd name="connsiteY2861" fmla="*/ 758651 h 5384806"/>
              <a:gd name="connsiteX2862" fmla="*/ 318677 w 421521"/>
              <a:gd name="connsiteY2862" fmla="*/ 758650 h 5384806"/>
              <a:gd name="connsiteX2863" fmla="*/ 317252 w 421521"/>
              <a:gd name="connsiteY2863" fmla="*/ 769817 h 5384806"/>
              <a:gd name="connsiteX2864" fmla="*/ 317252 w 421521"/>
              <a:gd name="connsiteY2864" fmla="*/ 769817 h 5384806"/>
              <a:gd name="connsiteX2865" fmla="*/ 319416 w 421521"/>
              <a:gd name="connsiteY2865" fmla="*/ 540659 h 5384806"/>
              <a:gd name="connsiteX2866" fmla="*/ 319100 w 421521"/>
              <a:gd name="connsiteY2866" fmla="*/ 541785 h 5384806"/>
              <a:gd name="connsiteX2867" fmla="*/ 317780 w 421521"/>
              <a:gd name="connsiteY2867" fmla="*/ 530617 h 5384806"/>
              <a:gd name="connsiteX2868" fmla="*/ 317780 w 421521"/>
              <a:gd name="connsiteY2868" fmla="*/ 530617 h 5384806"/>
              <a:gd name="connsiteX2869" fmla="*/ 319100 w 421521"/>
              <a:gd name="connsiteY2869" fmla="*/ 541786 h 5384806"/>
              <a:gd name="connsiteX2870" fmla="*/ 320895 w 421521"/>
              <a:gd name="connsiteY2870" fmla="*/ 718205 h 5384806"/>
              <a:gd name="connsiteX2871" fmla="*/ 316143 w 421521"/>
              <a:gd name="connsiteY2871" fmla="*/ 704170 h 5384806"/>
              <a:gd name="connsiteX2872" fmla="*/ 310600 w 421521"/>
              <a:gd name="connsiteY2872" fmla="*/ 691494 h 5384806"/>
              <a:gd name="connsiteX2873" fmla="*/ 310609 w 421521"/>
              <a:gd name="connsiteY2873" fmla="*/ 691665 h 5384806"/>
              <a:gd name="connsiteX2874" fmla="*/ 316143 w 421521"/>
              <a:gd name="connsiteY2874" fmla="*/ 704321 h 5384806"/>
              <a:gd name="connsiteX2875" fmla="*/ 320849 w 421521"/>
              <a:gd name="connsiteY2875" fmla="*/ 718220 h 5384806"/>
              <a:gd name="connsiteX2876" fmla="*/ 322848 w 421521"/>
              <a:gd name="connsiteY2876" fmla="*/ 741748 h 5384806"/>
              <a:gd name="connsiteX2877" fmla="*/ 322832 w 421521"/>
              <a:gd name="connsiteY2877" fmla="*/ 741606 h 5384806"/>
              <a:gd name="connsiteX2878" fmla="*/ 321476 w 421521"/>
              <a:gd name="connsiteY2878" fmla="*/ 742351 h 5384806"/>
              <a:gd name="connsiteX2879" fmla="*/ 319364 w 421521"/>
              <a:gd name="connsiteY2879" fmla="*/ 722130 h 5384806"/>
              <a:gd name="connsiteX2880" fmla="*/ 318255 w 421521"/>
              <a:gd name="connsiteY2880" fmla="*/ 721676 h 5384806"/>
              <a:gd name="connsiteX2881" fmla="*/ 317516 w 421521"/>
              <a:gd name="connsiteY2881" fmla="*/ 753520 h 5384806"/>
              <a:gd name="connsiteX2882" fmla="*/ 312536 w 421521"/>
              <a:gd name="connsiteY2882" fmla="*/ 727600 h 5384806"/>
              <a:gd name="connsiteX2883" fmla="*/ 312533 w 421521"/>
              <a:gd name="connsiteY2883" fmla="*/ 727596 h 5384806"/>
              <a:gd name="connsiteX2884" fmla="*/ 312542 w 421521"/>
              <a:gd name="connsiteY2884" fmla="*/ 727780 h 5384806"/>
              <a:gd name="connsiteX2885" fmla="*/ 317516 w 421521"/>
              <a:gd name="connsiteY2885" fmla="*/ 753670 h 5384806"/>
              <a:gd name="connsiteX2886" fmla="*/ 318255 w 421521"/>
              <a:gd name="connsiteY2886" fmla="*/ 721827 h 5384806"/>
              <a:gd name="connsiteX2887" fmla="*/ 319364 w 421521"/>
              <a:gd name="connsiteY2887" fmla="*/ 722280 h 5384806"/>
              <a:gd name="connsiteX2888" fmla="*/ 321476 w 421521"/>
              <a:gd name="connsiteY2888" fmla="*/ 742502 h 5384806"/>
              <a:gd name="connsiteX2889" fmla="*/ 322848 w 421521"/>
              <a:gd name="connsiteY2889" fmla="*/ 741748 h 5384806"/>
              <a:gd name="connsiteX2890" fmla="*/ 322954 w 421521"/>
              <a:gd name="connsiteY2890" fmla="*/ 758951 h 5384806"/>
              <a:gd name="connsiteX2891" fmla="*/ 316302 w 421521"/>
              <a:gd name="connsiteY2891" fmla="*/ 754425 h 5384806"/>
              <a:gd name="connsiteX2892" fmla="*/ 322954 w 421521"/>
              <a:gd name="connsiteY2892" fmla="*/ 758951 h 5384806"/>
              <a:gd name="connsiteX2893" fmla="*/ 322954 w 421521"/>
              <a:gd name="connsiteY2893" fmla="*/ 771478 h 5384806"/>
              <a:gd name="connsiteX2894" fmla="*/ 322954 w 421521"/>
              <a:gd name="connsiteY2894" fmla="*/ 771478 h 5384806"/>
              <a:gd name="connsiteX2895" fmla="*/ 322954 w 421521"/>
              <a:gd name="connsiteY2895" fmla="*/ 758951 h 5384806"/>
              <a:gd name="connsiteX2896" fmla="*/ 322967 w 421521"/>
              <a:gd name="connsiteY2896" fmla="*/ 702245 h 5384806"/>
              <a:gd name="connsiteX2897" fmla="*/ 322947 w 421521"/>
              <a:gd name="connsiteY2897" fmla="*/ 702159 h 5384806"/>
              <a:gd name="connsiteX2898" fmla="*/ 321951 w 421521"/>
              <a:gd name="connsiteY2898" fmla="*/ 733750 h 5384806"/>
              <a:gd name="connsiteX2899" fmla="*/ 321955 w 421521"/>
              <a:gd name="connsiteY2899" fmla="*/ 733785 h 5384806"/>
              <a:gd name="connsiteX2900" fmla="*/ 324379 w 421521"/>
              <a:gd name="connsiteY2900" fmla="*/ 543897 h 5384806"/>
              <a:gd name="connsiteX2901" fmla="*/ 321476 w 421521"/>
              <a:gd name="connsiteY2901" fmla="*/ 533334 h 5384806"/>
              <a:gd name="connsiteX2902" fmla="*/ 321476 w 421521"/>
              <a:gd name="connsiteY2902" fmla="*/ 533336 h 5384806"/>
              <a:gd name="connsiteX2903" fmla="*/ 324379 w 421521"/>
              <a:gd name="connsiteY2903" fmla="*/ 543897 h 5384806"/>
              <a:gd name="connsiteX2904" fmla="*/ 324781 w 421521"/>
              <a:gd name="connsiteY2904" fmla="*/ 560697 h 5384806"/>
              <a:gd name="connsiteX2905" fmla="*/ 318367 w 421521"/>
              <a:gd name="connsiteY2905" fmla="*/ 551651 h 5384806"/>
              <a:gd name="connsiteX2906" fmla="*/ 317780 w 421521"/>
              <a:gd name="connsiteY2906" fmla="*/ 530624 h 5384806"/>
              <a:gd name="connsiteX2907" fmla="*/ 318328 w 421521"/>
              <a:gd name="connsiteY2907" fmla="*/ 551708 h 5384806"/>
              <a:gd name="connsiteX2908" fmla="*/ 324855 w 421521"/>
              <a:gd name="connsiteY2908" fmla="*/ 560800 h 5384806"/>
              <a:gd name="connsiteX2909" fmla="*/ 319153 w 421521"/>
              <a:gd name="connsiteY2909" fmla="*/ 543898 h 5384806"/>
              <a:gd name="connsiteX2910" fmla="*/ 319152 w 421521"/>
              <a:gd name="connsiteY2910" fmla="*/ 543898 h 5384806"/>
              <a:gd name="connsiteX2911" fmla="*/ 324853 w 421521"/>
              <a:gd name="connsiteY2911" fmla="*/ 560798 h 5384806"/>
              <a:gd name="connsiteX2912" fmla="*/ 328273 w 421521"/>
              <a:gd name="connsiteY2912" fmla="*/ 798733 h 5384806"/>
              <a:gd name="connsiteX2913" fmla="*/ 327073 w 421521"/>
              <a:gd name="connsiteY2913" fmla="*/ 796531 h 5384806"/>
              <a:gd name="connsiteX2914" fmla="*/ 327334 w 421521"/>
              <a:gd name="connsiteY2914" fmla="*/ 788536 h 5384806"/>
              <a:gd name="connsiteX2915" fmla="*/ 327072 w 421521"/>
              <a:gd name="connsiteY2915" fmla="*/ 796530 h 5384806"/>
              <a:gd name="connsiteX2916" fmla="*/ 331666 w 421521"/>
              <a:gd name="connsiteY2916" fmla="*/ 221997 h 5384806"/>
              <a:gd name="connsiteX2917" fmla="*/ 331665 w 421521"/>
              <a:gd name="connsiteY2917" fmla="*/ 221996 h 5384806"/>
              <a:gd name="connsiteX2918" fmla="*/ 328867 w 421521"/>
              <a:gd name="connsiteY2918" fmla="*/ 264101 h 5384806"/>
              <a:gd name="connsiteX2919" fmla="*/ 328879 w 421521"/>
              <a:gd name="connsiteY2919" fmla="*/ 264116 h 5384806"/>
              <a:gd name="connsiteX2920" fmla="*/ 330643 w 421521"/>
              <a:gd name="connsiteY2920" fmla="*/ 243407 h 5384806"/>
              <a:gd name="connsiteX2921" fmla="*/ 332044 w 421521"/>
              <a:gd name="connsiteY2921" fmla="*/ 620228 h 5384806"/>
              <a:gd name="connsiteX2922" fmla="*/ 330814 w 421521"/>
              <a:gd name="connsiteY2922" fmla="*/ 619243 h 5384806"/>
              <a:gd name="connsiteX2923" fmla="*/ 332035 w 421521"/>
              <a:gd name="connsiteY2923" fmla="*/ 620261 h 5384806"/>
              <a:gd name="connsiteX2924" fmla="*/ 332141 w 421521"/>
              <a:gd name="connsiteY2924" fmla="*/ 229240 h 5384806"/>
              <a:gd name="connsiteX2925" fmla="*/ 331673 w 421521"/>
              <a:gd name="connsiteY2925" fmla="*/ 222113 h 5384806"/>
              <a:gd name="connsiteX2926" fmla="*/ 332137 w 421521"/>
              <a:gd name="connsiteY2926" fmla="*/ 229329 h 5384806"/>
              <a:gd name="connsiteX2927" fmla="*/ 333270 w 421521"/>
              <a:gd name="connsiteY2927" fmla="*/ 437527 h 5384806"/>
              <a:gd name="connsiteX2928" fmla="*/ 331877 w 421521"/>
              <a:gd name="connsiteY2928" fmla="*/ 438559 h 5384806"/>
              <a:gd name="connsiteX2929" fmla="*/ 330504 w 421521"/>
              <a:gd name="connsiteY2929" fmla="*/ 430259 h 5384806"/>
              <a:gd name="connsiteX2930" fmla="*/ 330470 w 421521"/>
              <a:gd name="connsiteY2930" fmla="*/ 430361 h 5384806"/>
              <a:gd name="connsiteX2931" fmla="*/ 330504 w 421521"/>
              <a:gd name="connsiteY2931" fmla="*/ 430261 h 5384806"/>
              <a:gd name="connsiteX2932" fmla="*/ 331824 w 421521"/>
              <a:gd name="connsiteY2932" fmla="*/ 438710 h 5384806"/>
              <a:gd name="connsiteX2933" fmla="*/ 333249 w 421521"/>
              <a:gd name="connsiteY2933" fmla="*/ 437655 h 5384806"/>
              <a:gd name="connsiteX2934" fmla="*/ 333936 w 421521"/>
              <a:gd name="connsiteY2934" fmla="*/ 785362 h 5384806"/>
              <a:gd name="connsiteX2935" fmla="*/ 333302 w 421521"/>
              <a:gd name="connsiteY2935" fmla="*/ 783701 h 5384806"/>
              <a:gd name="connsiteX2936" fmla="*/ 327389 w 421521"/>
              <a:gd name="connsiteY2936" fmla="*/ 786872 h 5384806"/>
              <a:gd name="connsiteX2937" fmla="*/ 327389 w 421521"/>
              <a:gd name="connsiteY2937" fmla="*/ 786873 h 5384806"/>
              <a:gd name="connsiteX2938" fmla="*/ 333303 w 421521"/>
              <a:gd name="connsiteY2938" fmla="*/ 783704 h 5384806"/>
              <a:gd name="connsiteX2939" fmla="*/ 333935 w 421521"/>
              <a:gd name="connsiteY2939" fmla="*/ 785363 h 5384806"/>
              <a:gd name="connsiteX2940" fmla="*/ 334253 w 421521"/>
              <a:gd name="connsiteY2940" fmla="*/ 182411 h 5384806"/>
              <a:gd name="connsiteX2941" fmla="*/ 334252 w 421521"/>
              <a:gd name="connsiteY2941" fmla="*/ 182758 h 5384806"/>
              <a:gd name="connsiteX2942" fmla="*/ 334253 w 421521"/>
              <a:gd name="connsiteY2942" fmla="*/ 182758 h 5384806"/>
              <a:gd name="connsiteX2943" fmla="*/ 334781 w 421521"/>
              <a:gd name="connsiteY2943" fmla="*/ 807396 h 5384806"/>
              <a:gd name="connsiteX2944" fmla="*/ 330188 w 421521"/>
              <a:gd name="connsiteY2944" fmla="*/ 793211 h 5384806"/>
              <a:gd name="connsiteX2945" fmla="*/ 330188 w 421521"/>
              <a:gd name="connsiteY2945" fmla="*/ 793212 h 5384806"/>
              <a:gd name="connsiteX2946" fmla="*/ 334780 w 421521"/>
              <a:gd name="connsiteY2946" fmla="*/ 807397 h 5384806"/>
              <a:gd name="connsiteX2947" fmla="*/ 335308 w 421521"/>
              <a:gd name="connsiteY2947" fmla="*/ 245538 h 5384806"/>
              <a:gd name="connsiteX2948" fmla="*/ 331711 w 421521"/>
              <a:gd name="connsiteY2948" fmla="*/ 239606 h 5384806"/>
              <a:gd name="connsiteX2949" fmla="*/ 331705 w 421521"/>
              <a:gd name="connsiteY2949" fmla="*/ 239747 h 5384806"/>
              <a:gd name="connsiteX2950" fmla="*/ 335304 w 421521"/>
              <a:gd name="connsiteY2950" fmla="*/ 245683 h 5384806"/>
              <a:gd name="connsiteX2951" fmla="*/ 336628 w 421521"/>
              <a:gd name="connsiteY2951" fmla="*/ 838183 h 5384806"/>
              <a:gd name="connsiteX2952" fmla="*/ 336626 w 421521"/>
              <a:gd name="connsiteY2952" fmla="*/ 838155 h 5384806"/>
              <a:gd name="connsiteX2953" fmla="*/ 336628 w 421521"/>
              <a:gd name="connsiteY2953" fmla="*/ 838183 h 5384806"/>
              <a:gd name="connsiteX2954" fmla="*/ 337420 w 421521"/>
              <a:gd name="connsiteY2954" fmla="*/ 599284 h 5384806"/>
              <a:gd name="connsiteX2955" fmla="*/ 331402 w 421521"/>
              <a:gd name="connsiteY2955" fmla="*/ 599284 h 5384806"/>
              <a:gd name="connsiteX2956" fmla="*/ 330775 w 421521"/>
              <a:gd name="connsiteY2956" fmla="*/ 618995 h 5384806"/>
              <a:gd name="connsiteX2957" fmla="*/ 331454 w 421521"/>
              <a:gd name="connsiteY2957" fmla="*/ 599285 h 5384806"/>
              <a:gd name="connsiteX2958" fmla="*/ 337420 w 421521"/>
              <a:gd name="connsiteY2958" fmla="*/ 599285 h 5384806"/>
              <a:gd name="connsiteX2959" fmla="*/ 338094 w 421521"/>
              <a:gd name="connsiteY2959" fmla="*/ 181231 h 5384806"/>
              <a:gd name="connsiteX2960" fmla="*/ 338094 w 421521"/>
              <a:gd name="connsiteY2960" fmla="*/ 181229 h 5384806"/>
              <a:gd name="connsiteX2961" fmla="*/ 334622 w 421521"/>
              <a:gd name="connsiteY2961" fmla="*/ 182611 h 5384806"/>
              <a:gd name="connsiteX2962" fmla="*/ 338458 w 421521"/>
              <a:gd name="connsiteY2962" fmla="*/ 222348 h 5384806"/>
              <a:gd name="connsiteX2963" fmla="*/ 338423 w 421521"/>
              <a:gd name="connsiteY2963" fmla="*/ 222297 h 5384806"/>
              <a:gd name="connsiteX2964" fmla="*/ 337287 w 421521"/>
              <a:gd name="connsiteY2964" fmla="*/ 234545 h 5384806"/>
              <a:gd name="connsiteX2965" fmla="*/ 337315 w 421521"/>
              <a:gd name="connsiteY2965" fmla="*/ 234675 h 5384806"/>
              <a:gd name="connsiteX2966" fmla="*/ 338529 w 421521"/>
              <a:gd name="connsiteY2966" fmla="*/ 361895 h 5384806"/>
              <a:gd name="connsiteX2967" fmla="*/ 338462 w 421521"/>
              <a:gd name="connsiteY2967" fmla="*/ 361746 h 5384806"/>
              <a:gd name="connsiteX2968" fmla="*/ 329395 w 421521"/>
              <a:gd name="connsiteY2968" fmla="*/ 361894 h 5384806"/>
              <a:gd name="connsiteX2969" fmla="*/ 329395 w 421521"/>
              <a:gd name="connsiteY2969" fmla="*/ 361895 h 5384806"/>
              <a:gd name="connsiteX2970" fmla="*/ 339268 w 421521"/>
              <a:gd name="connsiteY2970" fmla="*/ 363705 h 5384806"/>
              <a:gd name="connsiteX2971" fmla="*/ 335572 w 421521"/>
              <a:gd name="connsiteY2971" fmla="*/ 349519 h 5384806"/>
              <a:gd name="connsiteX2972" fmla="*/ 335449 w 421521"/>
              <a:gd name="connsiteY2972" fmla="*/ 349807 h 5384806"/>
              <a:gd name="connsiteX2973" fmla="*/ 338381 w 421521"/>
              <a:gd name="connsiteY2973" fmla="*/ 361062 h 5384806"/>
              <a:gd name="connsiteX2974" fmla="*/ 338687 w 421521"/>
              <a:gd name="connsiteY2974" fmla="*/ 361742 h 5384806"/>
              <a:gd name="connsiteX2975" fmla="*/ 338559 w 421521"/>
              <a:gd name="connsiteY2975" fmla="*/ 361744 h 5384806"/>
              <a:gd name="connsiteX2976" fmla="*/ 339110 w 421521"/>
              <a:gd name="connsiteY2976" fmla="*/ 363858 h 5384806"/>
              <a:gd name="connsiteX2977" fmla="*/ 338846 w 421521"/>
              <a:gd name="connsiteY2977" fmla="*/ 386645 h 5384806"/>
              <a:gd name="connsiteX2978" fmla="*/ 336536 w 421521"/>
              <a:gd name="connsiteY2978" fmla="*/ 395301 h 5384806"/>
              <a:gd name="connsiteX2979" fmla="*/ 336628 w 421521"/>
              <a:gd name="connsiteY2979" fmla="*/ 395397 h 5384806"/>
              <a:gd name="connsiteX2980" fmla="*/ 339004 w 421521"/>
              <a:gd name="connsiteY2980" fmla="*/ 386492 h 5384806"/>
              <a:gd name="connsiteX2981" fmla="*/ 339268 w 421521"/>
              <a:gd name="connsiteY2981" fmla="*/ 363705 h 5384806"/>
              <a:gd name="connsiteX2982" fmla="*/ 339585 w 421521"/>
              <a:gd name="connsiteY2982" fmla="*/ 275729 h 5384806"/>
              <a:gd name="connsiteX2983" fmla="*/ 338107 w 421521"/>
              <a:gd name="connsiteY2983" fmla="*/ 275874 h 5384806"/>
              <a:gd name="connsiteX2984" fmla="*/ 338107 w 421521"/>
              <a:gd name="connsiteY2984" fmla="*/ 252632 h 5384806"/>
              <a:gd name="connsiteX2985" fmla="*/ 335414 w 421521"/>
              <a:gd name="connsiteY2985" fmla="*/ 237390 h 5384806"/>
              <a:gd name="connsiteX2986" fmla="*/ 335210 w 421521"/>
              <a:gd name="connsiteY2986" fmla="*/ 224999 h 5384806"/>
              <a:gd name="connsiteX2987" fmla="*/ 335150 w 421521"/>
              <a:gd name="connsiteY2987" fmla="*/ 224711 h 5384806"/>
              <a:gd name="connsiteX2988" fmla="*/ 335361 w 421521"/>
              <a:gd name="connsiteY2988" fmla="*/ 237540 h 5384806"/>
              <a:gd name="connsiteX2989" fmla="*/ 338054 w 421521"/>
              <a:gd name="connsiteY2989" fmla="*/ 252782 h 5384806"/>
              <a:gd name="connsiteX2990" fmla="*/ 338054 w 421521"/>
              <a:gd name="connsiteY2990" fmla="*/ 276022 h 5384806"/>
              <a:gd name="connsiteX2991" fmla="*/ 339585 w 421521"/>
              <a:gd name="connsiteY2991" fmla="*/ 275872 h 5384806"/>
              <a:gd name="connsiteX2992" fmla="*/ 339638 w 421521"/>
              <a:gd name="connsiteY2992" fmla="*/ 229392 h 5384806"/>
              <a:gd name="connsiteX2993" fmla="*/ 339638 w 421521"/>
              <a:gd name="connsiteY2993" fmla="*/ 229392 h 5384806"/>
              <a:gd name="connsiteX2994" fmla="*/ 339638 w 421521"/>
              <a:gd name="connsiteY2994" fmla="*/ 229665 h 5384806"/>
              <a:gd name="connsiteX2995" fmla="*/ 339766 w 421521"/>
              <a:gd name="connsiteY2995" fmla="*/ 686696 h 5384806"/>
              <a:gd name="connsiteX2996" fmla="*/ 339110 w 421521"/>
              <a:gd name="connsiteY2996" fmla="*/ 701152 h 5384806"/>
              <a:gd name="connsiteX2997" fmla="*/ 336674 w 421521"/>
              <a:gd name="connsiteY2997" fmla="*/ 685425 h 5384806"/>
              <a:gd name="connsiteX2998" fmla="*/ 339110 w 421521"/>
              <a:gd name="connsiteY2998" fmla="*/ 701152 h 5384806"/>
              <a:gd name="connsiteX2999" fmla="*/ 339875 w 421521"/>
              <a:gd name="connsiteY2999" fmla="*/ 684287 h 5384806"/>
              <a:gd name="connsiteX3000" fmla="*/ 334622 w 421521"/>
              <a:gd name="connsiteY3000" fmla="*/ 672176 h 5384806"/>
              <a:gd name="connsiteX3001" fmla="*/ 334622 w 421521"/>
              <a:gd name="connsiteY3001" fmla="*/ 672177 h 5384806"/>
              <a:gd name="connsiteX3002" fmla="*/ 341485 w 421521"/>
              <a:gd name="connsiteY3002" fmla="*/ 170081 h 5384806"/>
              <a:gd name="connsiteX3003" fmla="*/ 335519 w 421521"/>
              <a:gd name="connsiteY3003" fmla="*/ 153178 h 5384806"/>
              <a:gd name="connsiteX3004" fmla="*/ 335484 w 421521"/>
              <a:gd name="connsiteY3004" fmla="*/ 153226 h 5384806"/>
              <a:gd name="connsiteX3005" fmla="*/ 341433 w 421521"/>
              <a:gd name="connsiteY3005" fmla="*/ 170081 h 5384806"/>
              <a:gd name="connsiteX3006" fmla="*/ 341855 w 421521"/>
              <a:gd name="connsiteY3006" fmla="*/ 459234 h 5384806"/>
              <a:gd name="connsiteX3007" fmla="*/ 335731 w 421521"/>
              <a:gd name="connsiteY3007" fmla="*/ 422562 h 5384806"/>
              <a:gd name="connsiteX3008" fmla="*/ 335692 w 421521"/>
              <a:gd name="connsiteY3008" fmla="*/ 422800 h 5384806"/>
              <a:gd name="connsiteX3009" fmla="*/ 341802 w 421521"/>
              <a:gd name="connsiteY3009" fmla="*/ 459237 h 5384806"/>
              <a:gd name="connsiteX3010" fmla="*/ 340840 w 421521"/>
              <a:gd name="connsiteY3010" fmla="*/ 460394 h 5384806"/>
              <a:gd name="connsiteX3011" fmla="*/ 340852 w 421521"/>
              <a:gd name="connsiteY3011" fmla="*/ 460442 h 5384806"/>
              <a:gd name="connsiteX3012" fmla="*/ 341855 w 421521"/>
              <a:gd name="connsiteY3012" fmla="*/ 459234 h 5384806"/>
              <a:gd name="connsiteX3013" fmla="*/ 342422 w 421521"/>
              <a:gd name="connsiteY3013" fmla="*/ 182766 h 5384806"/>
              <a:gd name="connsiteX3014" fmla="*/ 342395 w 421521"/>
              <a:gd name="connsiteY3014" fmla="*/ 182724 h 5384806"/>
              <a:gd name="connsiteX3015" fmla="*/ 342421 w 421521"/>
              <a:gd name="connsiteY3015" fmla="*/ 182681 h 5384806"/>
              <a:gd name="connsiteX3016" fmla="*/ 336048 w 421521"/>
              <a:gd name="connsiteY3016" fmla="*/ 172495 h 5384806"/>
              <a:gd name="connsiteX3017" fmla="*/ 336523 w 421521"/>
              <a:gd name="connsiteY3017" fmla="*/ 170081 h 5384806"/>
              <a:gd name="connsiteX3018" fmla="*/ 336470 w 421521"/>
              <a:gd name="connsiteY3018" fmla="*/ 170081 h 5384806"/>
              <a:gd name="connsiteX3019" fmla="*/ 335995 w 421521"/>
              <a:gd name="connsiteY3019" fmla="*/ 172495 h 5384806"/>
              <a:gd name="connsiteX3020" fmla="*/ 342395 w 421521"/>
              <a:gd name="connsiteY3020" fmla="*/ 182724 h 5384806"/>
              <a:gd name="connsiteX3021" fmla="*/ 338577 w 421521"/>
              <a:gd name="connsiteY3021" fmla="*/ 189016 h 5384806"/>
              <a:gd name="connsiteX3022" fmla="*/ 338582 w 421521"/>
              <a:gd name="connsiteY3022" fmla="*/ 189095 h 5384806"/>
              <a:gd name="connsiteX3023" fmla="*/ 342587 w 421521"/>
              <a:gd name="connsiteY3023" fmla="*/ 246042 h 5384806"/>
              <a:gd name="connsiteX3024" fmla="*/ 341433 w 421521"/>
              <a:gd name="connsiteY3024" fmla="*/ 228335 h 5384806"/>
              <a:gd name="connsiteX3025" fmla="*/ 339664 w 421521"/>
              <a:gd name="connsiteY3025" fmla="*/ 229377 h 5384806"/>
              <a:gd name="connsiteX3026" fmla="*/ 341380 w 421521"/>
              <a:gd name="connsiteY3026" fmla="*/ 228485 h 5384806"/>
              <a:gd name="connsiteX3027" fmla="*/ 342541 w 421521"/>
              <a:gd name="connsiteY3027" fmla="*/ 246293 h 5384806"/>
              <a:gd name="connsiteX3028" fmla="*/ 342719 w 421521"/>
              <a:gd name="connsiteY3028" fmla="*/ 95057 h 5384806"/>
              <a:gd name="connsiteX3029" fmla="*/ 336576 w 421521"/>
              <a:gd name="connsiteY3029" fmla="*/ 102018 h 5384806"/>
              <a:gd name="connsiteX3030" fmla="*/ 340429 w 421521"/>
              <a:gd name="connsiteY3030" fmla="*/ 75306 h 5384806"/>
              <a:gd name="connsiteX3031" fmla="*/ 342719 w 421521"/>
              <a:gd name="connsiteY3031" fmla="*/ 95057 h 5384806"/>
              <a:gd name="connsiteX3032" fmla="*/ 343651 w 421521"/>
              <a:gd name="connsiteY3032" fmla="*/ 743562 h 5384806"/>
              <a:gd name="connsiteX3033" fmla="*/ 343650 w 421521"/>
              <a:gd name="connsiteY3033" fmla="*/ 743559 h 5384806"/>
              <a:gd name="connsiteX3034" fmla="*/ 343650 w 421521"/>
              <a:gd name="connsiteY3034" fmla="*/ 743921 h 5384806"/>
              <a:gd name="connsiteX3035" fmla="*/ 344005 w 421521"/>
              <a:gd name="connsiteY3035" fmla="*/ 822776 h 5384806"/>
              <a:gd name="connsiteX3036" fmla="*/ 343967 w 421521"/>
              <a:gd name="connsiteY3036" fmla="*/ 822638 h 5384806"/>
              <a:gd name="connsiteX3037" fmla="*/ 335942 w 421521"/>
              <a:gd name="connsiteY3037" fmla="*/ 814791 h 5384806"/>
              <a:gd name="connsiteX3038" fmla="*/ 334464 w 421521"/>
              <a:gd name="connsiteY3038" fmla="*/ 821884 h 5384806"/>
              <a:gd name="connsiteX3039" fmla="*/ 331137 w 421521"/>
              <a:gd name="connsiteY3039" fmla="*/ 816299 h 5384806"/>
              <a:gd name="connsiteX3040" fmla="*/ 326016 w 421521"/>
              <a:gd name="connsiteY3040" fmla="*/ 810565 h 5384806"/>
              <a:gd name="connsiteX3041" fmla="*/ 325277 w 421521"/>
              <a:gd name="connsiteY3041" fmla="*/ 812829 h 5384806"/>
              <a:gd name="connsiteX3042" fmla="*/ 325336 w 421521"/>
              <a:gd name="connsiteY3042" fmla="*/ 812962 h 5384806"/>
              <a:gd name="connsiteX3043" fmla="*/ 326069 w 421521"/>
              <a:gd name="connsiteY3043" fmla="*/ 810717 h 5384806"/>
              <a:gd name="connsiteX3044" fmla="*/ 331190 w 421521"/>
              <a:gd name="connsiteY3044" fmla="*/ 816451 h 5384806"/>
              <a:gd name="connsiteX3045" fmla="*/ 334517 w 421521"/>
              <a:gd name="connsiteY3045" fmla="*/ 822036 h 5384806"/>
              <a:gd name="connsiteX3046" fmla="*/ 335995 w 421521"/>
              <a:gd name="connsiteY3046" fmla="*/ 814943 h 5384806"/>
              <a:gd name="connsiteX3047" fmla="*/ 347684 w 421521"/>
              <a:gd name="connsiteY3047" fmla="*/ 757287 h 5384806"/>
              <a:gd name="connsiteX3048" fmla="*/ 347663 w 421521"/>
              <a:gd name="connsiteY3048" fmla="*/ 757217 h 5384806"/>
              <a:gd name="connsiteX3049" fmla="*/ 347677 w 421521"/>
              <a:gd name="connsiteY3049" fmla="*/ 757187 h 5384806"/>
              <a:gd name="connsiteX3050" fmla="*/ 343770 w 421521"/>
              <a:gd name="connsiteY3050" fmla="*/ 743964 h 5384806"/>
              <a:gd name="connsiteX3051" fmla="*/ 347663 w 421521"/>
              <a:gd name="connsiteY3051" fmla="*/ 757217 h 5384806"/>
              <a:gd name="connsiteX3052" fmla="*/ 343650 w 421521"/>
              <a:gd name="connsiteY3052" fmla="*/ 766083 h 5384806"/>
              <a:gd name="connsiteX3053" fmla="*/ 343650 w 421521"/>
              <a:gd name="connsiteY3053" fmla="*/ 766195 h 5384806"/>
              <a:gd name="connsiteX3054" fmla="*/ 347874 w 421521"/>
              <a:gd name="connsiteY3054" fmla="*/ 157857 h 5384806"/>
              <a:gd name="connsiteX3055" fmla="*/ 347768 w 421521"/>
              <a:gd name="connsiteY3055" fmla="*/ 156046 h 5384806"/>
              <a:gd name="connsiteX3056" fmla="*/ 344284 w 421521"/>
              <a:gd name="connsiteY3056" fmla="*/ 155442 h 5384806"/>
              <a:gd name="connsiteX3057" fmla="*/ 345181 w 421521"/>
              <a:gd name="connsiteY3057" fmla="*/ 144727 h 5384806"/>
              <a:gd name="connsiteX3058" fmla="*/ 343703 w 421521"/>
              <a:gd name="connsiteY3058" fmla="*/ 144123 h 5384806"/>
              <a:gd name="connsiteX3059" fmla="*/ 343701 w 421521"/>
              <a:gd name="connsiteY3059" fmla="*/ 144144 h 5384806"/>
              <a:gd name="connsiteX3060" fmla="*/ 345129 w 421521"/>
              <a:gd name="connsiteY3060" fmla="*/ 144727 h 5384806"/>
              <a:gd name="connsiteX3061" fmla="*/ 344231 w 421521"/>
              <a:gd name="connsiteY3061" fmla="*/ 155442 h 5384806"/>
              <a:gd name="connsiteX3062" fmla="*/ 347716 w 421521"/>
              <a:gd name="connsiteY3062" fmla="*/ 156046 h 5384806"/>
              <a:gd name="connsiteX3063" fmla="*/ 347821 w 421521"/>
              <a:gd name="connsiteY3063" fmla="*/ 157857 h 5384806"/>
              <a:gd name="connsiteX3064" fmla="*/ 343915 w 421521"/>
              <a:gd name="connsiteY3064" fmla="*/ 161176 h 5384806"/>
              <a:gd name="connsiteX3065" fmla="*/ 344904 w 421521"/>
              <a:gd name="connsiteY3065" fmla="*/ 178588 h 5384806"/>
              <a:gd name="connsiteX3066" fmla="*/ 342710 w 421521"/>
              <a:gd name="connsiteY3066" fmla="*/ 182206 h 5384806"/>
              <a:gd name="connsiteX3067" fmla="*/ 342713 w 421521"/>
              <a:gd name="connsiteY3067" fmla="*/ 182287 h 5384806"/>
              <a:gd name="connsiteX3068" fmla="*/ 342664 w 421521"/>
              <a:gd name="connsiteY3068" fmla="*/ 182367 h 5384806"/>
              <a:gd name="connsiteX3069" fmla="*/ 342696 w 421521"/>
              <a:gd name="connsiteY3069" fmla="*/ 183121 h 5384806"/>
              <a:gd name="connsiteX3070" fmla="*/ 342752 w 421521"/>
              <a:gd name="connsiteY3070" fmla="*/ 183211 h 5384806"/>
              <a:gd name="connsiteX3071" fmla="*/ 342713 w 421521"/>
              <a:gd name="connsiteY3071" fmla="*/ 182287 h 5384806"/>
              <a:gd name="connsiteX3072" fmla="*/ 344957 w 421521"/>
              <a:gd name="connsiteY3072" fmla="*/ 178588 h 5384806"/>
              <a:gd name="connsiteX3073" fmla="*/ 343967 w 421521"/>
              <a:gd name="connsiteY3073" fmla="*/ 161176 h 5384806"/>
              <a:gd name="connsiteX3074" fmla="*/ 347874 w 421521"/>
              <a:gd name="connsiteY3074" fmla="*/ 157857 h 5384806"/>
              <a:gd name="connsiteX3075" fmla="*/ 349986 w 421521"/>
              <a:gd name="connsiteY3075" fmla="*/ 731486 h 5384806"/>
              <a:gd name="connsiteX3076" fmla="*/ 349982 w 421521"/>
              <a:gd name="connsiteY3076" fmla="*/ 731336 h 5384806"/>
              <a:gd name="connsiteX3077" fmla="*/ 348243 w 421521"/>
              <a:gd name="connsiteY3077" fmla="*/ 731486 h 5384806"/>
              <a:gd name="connsiteX3078" fmla="*/ 347718 w 421521"/>
              <a:gd name="connsiteY3078" fmla="*/ 705520 h 5384806"/>
              <a:gd name="connsiteX3079" fmla="*/ 347716 w 421521"/>
              <a:gd name="connsiteY3079" fmla="*/ 705528 h 5384806"/>
              <a:gd name="connsiteX3080" fmla="*/ 348243 w 421521"/>
              <a:gd name="connsiteY3080" fmla="*/ 731636 h 5384806"/>
              <a:gd name="connsiteX3081" fmla="*/ 349986 w 421521"/>
              <a:gd name="connsiteY3081" fmla="*/ 731486 h 5384806"/>
              <a:gd name="connsiteX3082" fmla="*/ 352837 w 421521"/>
              <a:gd name="connsiteY3082" fmla="*/ 774647 h 5384806"/>
              <a:gd name="connsiteX3083" fmla="*/ 348197 w 421521"/>
              <a:gd name="connsiteY3083" fmla="*/ 758945 h 5384806"/>
              <a:gd name="connsiteX3084" fmla="*/ 348296 w 421521"/>
              <a:gd name="connsiteY3084" fmla="*/ 755933 h 5384806"/>
              <a:gd name="connsiteX3085" fmla="*/ 348240 w 421521"/>
              <a:gd name="connsiteY3085" fmla="*/ 756058 h 5384806"/>
              <a:gd name="connsiteX3086" fmla="*/ 348150 w 421521"/>
              <a:gd name="connsiteY3086" fmla="*/ 758786 h 5384806"/>
              <a:gd name="connsiteX3087" fmla="*/ 348197 w 421521"/>
              <a:gd name="connsiteY3087" fmla="*/ 758945 h 5384806"/>
              <a:gd name="connsiteX3088" fmla="*/ 348194 w 421521"/>
              <a:gd name="connsiteY3088" fmla="*/ 759025 h 5384806"/>
              <a:gd name="connsiteX3089" fmla="*/ 352784 w 421521"/>
              <a:gd name="connsiteY3089" fmla="*/ 774649 h 5384806"/>
              <a:gd name="connsiteX3090" fmla="*/ 347558 w 421521"/>
              <a:gd name="connsiteY3090" fmla="*/ 778233 h 5384806"/>
              <a:gd name="connsiteX3091" fmla="*/ 347557 w 421521"/>
              <a:gd name="connsiteY3091" fmla="*/ 778268 h 5384806"/>
              <a:gd name="connsiteX3092" fmla="*/ 352837 w 421521"/>
              <a:gd name="connsiteY3092" fmla="*/ 774647 h 5384806"/>
              <a:gd name="connsiteX3093" fmla="*/ 354104 w 421521"/>
              <a:gd name="connsiteY3093" fmla="*/ 876214 h 5384806"/>
              <a:gd name="connsiteX3094" fmla="*/ 354099 w 421521"/>
              <a:gd name="connsiteY3094" fmla="*/ 876113 h 5384806"/>
              <a:gd name="connsiteX3095" fmla="*/ 354104 w 421521"/>
              <a:gd name="connsiteY3095" fmla="*/ 876214 h 5384806"/>
              <a:gd name="connsiteX3096" fmla="*/ 355424 w 421521"/>
              <a:gd name="connsiteY3096" fmla="*/ 409530 h 5384806"/>
              <a:gd name="connsiteX3097" fmla="*/ 352731 w 421521"/>
              <a:gd name="connsiteY3097" fmla="*/ 401283 h 5384806"/>
              <a:gd name="connsiteX3098" fmla="*/ 349260 w 421521"/>
              <a:gd name="connsiteY3098" fmla="*/ 413413 h 5384806"/>
              <a:gd name="connsiteX3099" fmla="*/ 349218 w 421521"/>
              <a:gd name="connsiteY3099" fmla="*/ 413739 h 5384806"/>
              <a:gd name="connsiteX3100" fmla="*/ 352467 w 421521"/>
              <a:gd name="connsiteY3100" fmla="*/ 402491 h 5384806"/>
              <a:gd name="connsiteX3101" fmla="*/ 355424 w 421521"/>
              <a:gd name="connsiteY3101" fmla="*/ 411546 h 5384806"/>
              <a:gd name="connsiteX3102" fmla="*/ 355529 w 421521"/>
              <a:gd name="connsiteY3102" fmla="*/ 828372 h 5384806"/>
              <a:gd name="connsiteX3103" fmla="*/ 350039 w 421521"/>
              <a:gd name="connsiteY3103" fmla="*/ 812677 h 5384806"/>
              <a:gd name="connsiteX3104" fmla="*/ 350017 w 421521"/>
              <a:gd name="connsiteY3104" fmla="*/ 812768 h 5384806"/>
              <a:gd name="connsiteX3105" fmla="*/ 355469 w 421521"/>
              <a:gd name="connsiteY3105" fmla="*/ 828352 h 5384806"/>
              <a:gd name="connsiteX3106" fmla="*/ 355635 w 421521"/>
              <a:gd name="connsiteY3106" fmla="*/ 427292 h 5384806"/>
              <a:gd name="connsiteX3107" fmla="*/ 351570 w 421521"/>
              <a:gd name="connsiteY3107" fmla="*/ 430409 h 5384806"/>
              <a:gd name="connsiteX3108" fmla="*/ 351731 w 421521"/>
              <a:gd name="connsiteY3108" fmla="*/ 431292 h 5384806"/>
              <a:gd name="connsiteX3109" fmla="*/ 355635 w 421521"/>
              <a:gd name="connsiteY3109" fmla="*/ 428298 h 5384806"/>
              <a:gd name="connsiteX3110" fmla="*/ 357068 w 421521"/>
              <a:gd name="connsiteY3110" fmla="*/ 728511 h 5384806"/>
              <a:gd name="connsiteX3111" fmla="*/ 356164 w 421521"/>
              <a:gd name="connsiteY3111" fmla="*/ 720201 h 5384806"/>
              <a:gd name="connsiteX3112" fmla="*/ 356154 w 421521"/>
              <a:gd name="connsiteY3112" fmla="*/ 720210 h 5384806"/>
              <a:gd name="connsiteX3113" fmla="*/ 356139 w 421521"/>
              <a:gd name="connsiteY3113" fmla="*/ 720072 h 5384806"/>
              <a:gd name="connsiteX3114" fmla="*/ 352256 w 421521"/>
              <a:gd name="connsiteY3114" fmla="*/ 723486 h 5384806"/>
              <a:gd name="connsiteX3115" fmla="*/ 351305 w 421521"/>
              <a:gd name="connsiteY3115" fmla="*/ 711262 h 5384806"/>
              <a:gd name="connsiteX3116" fmla="*/ 349457 w 421521"/>
              <a:gd name="connsiteY3116" fmla="*/ 711414 h 5384806"/>
              <a:gd name="connsiteX3117" fmla="*/ 349461 w 421521"/>
              <a:gd name="connsiteY3117" fmla="*/ 711565 h 5384806"/>
              <a:gd name="connsiteX3118" fmla="*/ 351306 w 421521"/>
              <a:gd name="connsiteY3118" fmla="*/ 711414 h 5384806"/>
              <a:gd name="connsiteX3119" fmla="*/ 352256 w 421521"/>
              <a:gd name="connsiteY3119" fmla="*/ 723638 h 5384806"/>
              <a:gd name="connsiteX3120" fmla="*/ 356154 w 421521"/>
              <a:gd name="connsiteY3120" fmla="*/ 720210 h 5384806"/>
              <a:gd name="connsiteX3121" fmla="*/ 357113 w 421521"/>
              <a:gd name="connsiteY3121" fmla="*/ 728920 h 5384806"/>
              <a:gd name="connsiteX3122" fmla="*/ 357083 w 421521"/>
              <a:gd name="connsiteY3122" fmla="*/ 728556 h 5384806"/>
              <a:gd name="connsiteX3123" fmla="*/ 357111 w 421521"/>
              <a:gd name="connsiteY3123" fmla="*/ 728903 h 5384806"/>
              <a:gd name="connsiteX3124" fmla="*/ 357272 w 421521"/>
              <a:gd name="connsiteY3124" fmla="*/ 862933 h 5384806"/>
              <a:gd name="connsiteX3125" fmla="*/ 357243 w 421521"/>
              <a:gd name="connsiteY3125" fmla="*/ 862674 h 5384806"/>
              <a:gd name="connsiteX3126" fmla="*/ 357232 w 421521"/>
              <a:gd name="connsiteY3126" fmla="*/ 862722 h 5384806"/>
              <a:gd name="connsiteX3127" fmla="*/ 357226 w 421521"/>
              <a:gd name="connsiteY3127" fmla="*/ 862667 h 5384806"/>
              <a:gd name="connsiteX3128" fmla="*/ 357188 w 421521"/>
              <a:gd name="connsiteY3128" fmla="*/ 862831 h 5384806"/>
              <a:gd name="connsiteX3129" fmla="*/ 351358 w 421521"/>
              <a:gd name="connsiteY3129" fmla="*/ 855689 h 5384806"/>
              <a:gd name="connsiteX3130" fmla="*/ 348454 w 421521"/>
              <a:gd name="connsiteY3130" fmla="*/ 870025 h 5384806"/>
              <a:gd name="connsiteX3131" fmla="*/ 344759 w 421521"/>
              <a:gd name="connsiteY3131" fmla="*/ 859612 h 5384806"/>
              <a:gd name="connsiteX3132" fmla="*/ 344864 w 421521"/>
              <a:gd name="connsiteY3132" fmla="*/ 860062 h 5384806"/>
              <a:gd name="connsiteX3133" fmla="*/ 348454 w 421521"/>
              <a:gd name="connsiteY3133" fmla="*/ 870178 h 5384806"/>
              <a:gd name="connsiteX3134" fmla="*/ 351358 w 421521"/>
              <a:gd name="connsiteY3134" fmla="*/ 855842 h 5384806"/>
              <a:gd name="connsiteX3135" fmla="*/ 357161 w 421521"/>
              <a:gd name="connsiteY3135" fmla="*/ 862949 h 5384806"/>
              <a:gd name="connsiteX3136" fmla="*/ 357188 w 421521"/>
              <a:gd name="connsiteY3136" fmla="*/ 862831 h 5384806"/>
              <a:gd name="connsiteX3137" fmla="*/ 357203 w 421521"/>
              <a:gd name="connsiteY3137" fmla="*/ 862849 h 5384806"/>
              <a:gd name="connsiteX3138" fmla="*/ 357232 w 421521"/>
              <a:gd name="connsiteY3138" fmla="*/ 862722 h 5384806"/>
              <a:gd name="connsiteX3139" fmla="*/ 357253 w 421521"/>
              <a:gd name="connsiteY3139" fmla="*/ 862910 h 5384806"/>
              <a:gd name="connsiteX3140" fmla="*/ 358162 w 421521"/>
              <a:gd name="connsiteY3140" fmla="*/ 5055638 h 5384806"/>
              <a:gd name="connsiteX3141" fmla="*/ 356752 w 421521"/>
              <a:gd name="connsiteY3141" fmla="*/ 5051160 h 5384806"/>
              <a:gd name="connsiteX3142" fmla="*/ 358116 w 421521"/>
              <a:gd name="connsiteY3142" fmla="*/ 5055661 h 5384806"/>
              <a:gd name="connsiteX3143" fmla="*/ 360017 w 421521"/>
              <a:gd name="connsiteY3143" fmla="*/ 850557 h 5384806"/>
              <a:gd name="connsiteX3144" fmla="*/ 356004 w 421521"/>
              <a:gd name="connsiteY3144" fmla="*/ 851311 h 5384806"/>
              <a:gd name="connsiteX3145" fmla="*/ 356021 w 421521"/>
              <a:gd name="connsiteY3145" fmla="*/ 851461 h 5384806"/>
              <a:gd name="connsiteX3146" fmla="*/ 359980 w 421521"/>
              <a:gd name="connsiteY3146" fmla="*/ 850717 h 5384806"/>
              <a:gd name="connsiteX3147" fmla="*/ 360650 w 421521"/>
              <a:gd name="connsiteY3147" fmla="*/ 705528 h 5384806"/>
              <a:gd name="connsiteX3148" fmla="*/ 360624 w 421521"/>
              <a:gd name="connsiteY3148" fmla="*/ 705488 h 5384806"/>
              <a:gd name="connsiteX3149" fmla="*/ 359964 w 421521"/>
              <a:gd name="connsiteY3149" fmla="*/ 708244 h 5384806"/>
              <a:gd name="connsiteX3150" fmla="*/ 356955 w 421521"/>
              <a:gd name="connsiteY3150" fmla="*/ 704622 h 5384806"/>
              <a:gd name="connsiteX3151" fmla="*/ 354948 w 421521"/>
              <a:gd name="connsiteY3151" fmla="*/ 699189 h 5384806"/>
              <a:gd name="connsiteX3152" fmla="*/ 353628 w 421521"/>
              <a:gd name="connsiteY3152" fmla="*/ 710055 h 5384806"/>
              <a:gd name="connsiteX3153" fmla="*/ 353643 w 421521"/>
              <a:gd name="connsiteY3153" fmla="*/ 710093 h 5384806"/>
              <a:gd name="connsiteX3154" fmla="*/ 354948 w 421521"/>
              <a:gd name="connsiteY3154" fmla="*/ 699341 h 5384806"/>
              <a:gd name="connsiteX3155" fmla="*/ 356955 w 421521"/>
              <a:gd name="connsiteY3155" fmla="*/ 704774 h 5384806"/>
              <a:gd name="connsiteX3156" fmla="*/ 359964 w 421521"/>
              <a:gd name="connsiteY3156" fmla="*/ 708396 h 5384806"/>
              <a:gd name="connsiteX3157" fmla="*/ 360650 w 421521"/>
              <a:gd name="connsiteY3157" fmla="*/ 705528 h 5384806"/>
              <a:gd name="connsiteX3158" fmla="*/ 360700 w 421521"/>
              <a:gd name="connsiteY3158" fmla="*/ 1051478 h 5384806"/>
              <a:gd name="connsiteX3159" fmla="*/ 359973 w 421521"/>
              <a:gd name="connsiteY3159" fmla="*/ 1064247 h 5384806"/>
              <a:gd name="connsiteX3160" fmla="*/ 360017 w 421521"/>
              <a:gd name="connsiteY3160" fmla="*/ 1064404 h 5384806"/>
              <a:gd name="connsiteX3161" fmla="*/ 363977 w 421521"/>
              <a:gd name="connsiteY3161" fmla="*/ 270591 h 5384806"/>
              <a:gd name="connsiteX3162" fmla="*/ 363962 w 421521"/>
              <a:gd name="connsiteY3162" fmla="*/ 270618 h 5384806"/>
              <a:gd name="connsiteX3163" fmla="*/ 363924 w 421521"/>
              <a:gd name="connsiteY3163" fmla="*/ 270138 h 5384806"/>
              <a:gd name="connsiteX3164" fmla="*/ 363977 w 421521"/>
              <a:gd name="connsiteY3164" fmla="*/ 270591 h 5384806"/>
              <a:gd name="connsiteX3165" fmla="*/ 363978 w 421521"/>
              <a:gd name="connsiteY3165" fmla="*/ 270139 h 5384806"/>
              <a:gd name="connsiteX3166" fmla="*/ 363924 w 421521"/>
              <a:gd name="connsiteY3166" fmla="*/ 269988 h 5384806"/>
              <a:gd name="connsiteX3167" fmla="*/ 363958 w 421521"/>
              <a:gd name="connsiteY3167" fmla="*/ 269958 h 5384806"/>
              <a:gd name="connsiteX3168" fmla="*/ 364927 w 421521"/>
              <a:gd name="connsiteY3168" fmla="*/ 162837 h 5384806"/>
              <a:gd name="connsiteX3169" fmla="*/ 361442 w 421521"/>
              <a:gd name="connsiteY3169" fmla="*/ 164648 h 5384806"/>
              <a:gd name="connsiteX3170" fmla="*/ 358961 w 421521"/>
              <a:gd name="connsiteY3170" fmla="*/ 171742 h 5384806"/>
              <a:gd name="connsiteX3171" fmla="*/ 357483 w 421521"/>
              <a:gd name="connsiteY3171" fmla="*/ 171441 h 5384806"/>
              <a:gd name="connsiteX3172" fmla="*/ 358750 w 421521"/>
              <a:gd name="connsiteY3172" fmla="*/ 137183 h 5384806"/>
              <a:gd name="connsiteX3173" fmla="*/ 364927 w 421521"/>
              <a:gd name="connsiteY3173" fmla="*/ 162837 h 5384806"/>
              <a:gd name="connsiteX3174" fmla="*/ 366673 w 421521"/>
              <a:gd name="connsiteY3174" fmla="*/ 5038370 h 5384806"/>
              <a:gd name="connsiteX3175" fmla="*/ 366669 w 421521"/>
              <a:gd name="connsiteY3175" fmla="*/ 5038305 h 5384806"/>
              <a:gd name="connsiteX3176" fmla="*/ 356800 w 421521"/>
              <a:gd name="connsiteY3176" fmla="*/ 5051062 h 5384806"/>
              <a:gd name="connsiteX3177" fmla="*/ 369415 w 421521"/>
              <a:gd name="connsiteY3177" fmla="*/ 1050369 h 5384806"/>
              <a:gd name="connsiteX3178" fmla="*/ 364452 w 421521"/>
              <a:gd name="connsiteY3178" fmla="*/ 1043578 h 5384806"/>
              <a:gd name="connsiteX3179" fmla="*/ 357272 w 421521"/>
              <a:gd name="connsiteY3179" fmla="*/ 1036788 h 5384806"/>
              <a:gd name="connsiteX3180" fmla="*/ 357260 w 421521"/>
              <a:gd name="connsiteY3180" fmla="*/ 1036827 h 5384806"/>
              <a:gd name="connsiteX3181" fmla="*/ 364399 w 421521"/>
              <a:gd name="connsiteY3181" fmla="*/ 1043579 h 5384806"/>
              <a:gd name="connsiteX3182" fmla="*/ 369362 w 421521"/>
              <a:gd name="connsiteY3182" fmla="*/ 1050370 h 5384806"/>
              <a:gd name="connsiteX3183" fmla="*/ 362043 w 421521"/>
              <a:gd name="connsiteY3183" fmla="*/ 1051263 h 5384806"/>
              <a:gd name="connsiteX3184" fmla="*/ 369574 w 421521"/>
              <a:gd name="connsiteY3184" fmla="*/ 126920 h 5384806"/>
              <a:gd name="connsiteX3185" fmla="*/ 369574 w 421521"/>
              <a:gd name="connsiteY3185" fmla="*/ 166612 h 5384806"/>
              <a:gd name="connsiteX3186" fmla="*/ 363660 w 421521"/>
              <a:gd name="connsiteY3186" fmla="*/ 154386 h 5384806"/>
              <a:gd name="connsiteX3187" fmla="*/ 362657 w 421521"/>
              <a:gd name="connsiteY3187" fmla="*/ 142012 h 5384806"/>
              <a:gd name="connsiteX3188" fmla="*/ 365033 w 421521"/>
              <a:gd name="connsiteY3188" fmla="*/ 128278 h 5384806"/>
              <a:gd name="connsiteX3189" fmla="*/ 369574 w 421521"/>
              <a:gd name="connsiteY3189" fmla="*/ 126920 h 5384806"/>
              <a:gd name="connsiteX3190" fmla="*/ 370629 w 421521"/>
              <a:gd name="connsiteY3190" fmla="*/ 316167 h 5384806"/>
              <a:gd name="connsiteX3191" fmla="*/ 363607 w 421521"/>
              <a:gd name="connsiteY3191" fmla="*/ 340313 h 5384806"/>
              <a:gd name="connsiteX3192" fmla="*/ 361865 w 421521"/>
              <a:gd name="connsiteY3192" fmla="*/ 333825 h 5384806"/>
              <a:gd name="connsiteX3193" fmla="*/ 361759 w 421521"/>
              <a:gd name="connsiteY3193" fmla="*/ 316923 h 5384806"/>
              <a:gd name="connsiteX3194" fmla="*/ 366459 w 421521"/>
              <a:gd name="connsiteY3194" fmla="*/ 316017 h 5384806"/>
              <a:gd name="connsiteX3195" fmla="*/ 366459 w 421521"/>
              <a:gd name="connsiteY3195" fmla="*/ 295189 h 5384806"/>
              <a:gd name="connsiteX3196" fmla="*/ 362921 w 421521"/>
              <a:gd name="connsiteY3196" fmla="*/ 306962 h 5384806"/>
              <a:gd name="connsiteX3197" fmla="*/ 357008 w 421521"/>
              <a:gd name="connsiteY3197" fmla="*/ 289455 h 5384806"/>
              <a:gd name="connsiteX3198" fmla="*/ 358645 w 421521"/>
              <a:gd name="connsiteY3198" fmla="*/ 286588 h 5384806"/>
              <a:gd name="connsiteX3199" fmla="*/ 361021 w 421521"/>
              <a:gd name="connsiteY3199" fmla="*/ 295039 h 5384806"/>
              <a:gd name="connsiteX3200" fmla="*/ 359384 w 421521"/>
              <a:gd name="connsiteY3200" fmla="*/ 278590 h 5384806"/>
              <a:gd name="connsiteX3201" fmla="*/ 363962 w 421521"/>
              <a:gd name="connsiteY3201" fmla="*/ 270618 h 5384806"/>
              <a:gd name="connsiteX3202" fmla="*/ 365667 w 421521"/>
              <a:gd name="connsiteY3202" fmla="*/ 292624 h 5384806"/>
              <a:gd name="connsiteX3203" fmla="*/ 368834 w 421521"/>
              <a:gd name="connsiteY3203" fmla="*/ 276325 h 5384806"/>
              <a:gd name="connsiteX3204" fmla="*/ 369732 w 421521"/>
              <a:gd name="connsiteY3204" fmla="*/ 276175 h 5384806"/>
              <a:gd name="connsiteX3205" fmla="*/ 370154 w 421521"/>
              <a:gd name="connsiteY3205" fmla="*/ 287795 h 5384806"/>
              <a:gd name="connsiteX3206" fmla="*/ 370629 w 421521"/>
              <a:gd name="connsiteY3206" fmla="*/ 316167 h 5384806"/>
              <a:gd name="connsiteX3207" fmla="*/ 402571 w 421521"/>
              <a:gd name="connsiteY3207" fmla="*/ 4594614 h 5384806"/>
              <a:gd name="connsiteX3208" fmla="*/ 401198 w 421521"/>
              <a:gd name="connsiteY3208" fmla="*/ 4604273 h 5384806"/>
              <a:gd name="connsiteX3209" fmla="*/ 400060 w 421521"/>
              <a:gd name="connsiteY3209" fmla="*/ 4603749 h 5384806"/>
              <a:gd name="connsiteX3210" fmla="*/ 414872 w 421521"/>
              <a:gd name="connsiteY3210" fmla="*/ 2968957 h 5384806"/>
              <a:gd name="connsiteX3211" fmla="*/ 414872 w 421521"/>
              <a:gd name="connsiteY3211" fmla="*/ 2999442 h 5384806"/>
              <a:gd name="connsiteX3212" fmla="*/ 413500 w 421521"/>
              <a:gd name="connsiteY3212" fmla="*/ 2999894 h 5384806"/>
              <a:gd name="connsiteX3213" fmla="*/ 412338 w 421521"/>
              <a:gd name="connsiteY3213" fmla="*/ 2969560 h 5384806"/>
              <a:gd name="connsiteX3214" fmla="*/ 414872 w 421521"/>
              <a:gd name="connsiteY3214" fmla="*/ 2968957 h 5384806"/>
              <a:gd name="connsiteX3215" fmla="*/ 415717 w 421521"/>
              <a:gd name="connsiteY3215" fmla="*/ 2233998 h 5384806"/>
              <a:gd name="connsiteX3216" fmla="*/ 415658 w 421521"/>
              <a:gd name="connsiteY3216" fmla="*/ 2233868 h 5384806"/>
              <a:gd name="connsiteX3217" fmla="*/ 415664 w 421521"/>
              <a:gd name="connsiteY3217" fmla="*/ 2233847 h 5384806"/>
              <a:gd name="connsiteX3218" fmla="*/ 415695 w 421521"/>
              <a:gd name="connsiteY3218" fmla="*/ 2233458 h 5384806"/>
              <a:gd name="connsiteX3219" fmla="*/ 416562 w 421521"/>
              <a:gd name="connsiteY3219" fmla="*/ 2222528 h 5384806"/>
              <a:gd name="connsiteX3220" fmla="*/ 415695 w 421521"/>
              <a:gd name="connsiteY3220" fmla="*/ 2233458 h 5384806"/>
              <a:gd name="connsiteX3221" fmla="*/ 415242 w 421521"/>
              <a:gd name="connsiteY3221" fmla="*/ 2222226 h 5384806"/>
              <a:gd name="connsiteX3222" fmla="*/ 416562 w 421521"/>
              <a:gd name="connsiteY3222" fmla="*/ 2222528 h 5384806"/>
              <a:gd name="connsiteX3223" fmla="*/ 421102 w 421521"/>
              <a:gd name="connsiteY3223" fmla="*/ 1903344 h 5384806"/>
              <a:gd name="connsiteX3224" fmla="*/ 420257 w 421521"/>
              <a:gd name="connsiteY3224" fmla="*/ 1917228 h 5384806"/>
              <a:gd name="connsiteX3225" fmla="*/ 414555 w 421521"/>
              <a:gd name="connsiteY3225" fmla="*/ 1921303 h 5384806"/>
              <a:gd name="connsiteX3226" fmla="*/ 413869 w 421521"/>
              <a:gd name="connsiteY3226" fmla="*/ 1907116 h 5384806"/>
              <a:gd name="connsiteX3227" fmla="*/ 414449 w 421521"/>
              <a:gd name="connsiteY3227" fmla="*/ 1906513 h 5384806"/>
              <a:gd name="connsiteX3228" fmla="*/ 416086 w 421521"/>
              <a:gd name="connsiteY3228" fmla="*/ 1916171 h 5384806"/>
              <a:gd name="connsiteX3229" fmla="*/ 421102 w 421521"/>
              <a:gd name="connsiteY3229" fmla="*/ 1903344 h 5384806"/>
              <a:gd name="connsiteX3230" fmla="*/ 421399 w 421521"/>
              <a:gd name="connsiteY3230" fmla="*/ 1965860 h 5384806"/>
              <a:gd name="connsiteX3231" fmla="*/ 420733 w 421521"/>
              <a:gd name="connsiteY3231" fmla="*/ 1975481 h 5384806"/>
              <a:gd name="connsiteX3232" fmla="*/ 412549 w 421521"/>
              <a:gd name="connsiteY3232" fmla="*/ 1965218 h 5384806"/>
              <a:gd name="connsiteX3233" fmla="*/ 413764 w 421521"/>
              <a:gd name="connsiteY3233" fmla="*/ 1992835 h 5384806"/>
              <a:gd name="connsiteX3234" fmla="*/ 414766 w 421521"/>
              <a:gd name="connsiteY3234" fmla="*/ 1992835 h 5384806"/>
              <a:gd name="connsiteX3235" fmla="*/ 414239 w 421521"/>
              <a:gd name="connsiteY3235" fmla="*/ 1974273 h 5384806"/>
              <a:gd name="connsiteX3236" fmla="*/ 415981 w 421521"/>
              <a:gd name="connsiteY3236" fmla="*/ 1973066 h 5384806"/>
              <a:gd name="connsiteX3237" fmla="*/ 417248 w 421521"/>
              <a:gd name="connsiteY3237" fmla="*/ 1985440 h 5384806"/>
              <a:gd name="connsiteX3238" fmla="*/ 414714 w 421521"/>
              <a:gd name="connsiteY3238" fmla="*/ 1999324 h 5384806"/>
              <a:gd name="connsiteX3239" fmla="*/ 412021 w 421521"/>
              <a:gd name="connsiteY3239" fmla="*/ 2022867 h 5384806"/>
              <a:gd name="connsiteX3240" fmla="*/ 416720 w 421521"/>
              <a:gd name="connsiteY3240" fmla="*/ 2026036 h 5384806"/>
              <a:gd name="connsiteX3241" fmla="*/ 414503 w 421521"/>
              <a:gd name="connsiteY3241" fmla="*/ 2031922 h 5384806"/>
              <a:gd name="connsiteX3242" fmla="*/ 412443 w 421521"/>
              <a:gd name="connsiteY3242" fmla="*/ 2052146 h 5384806"/>
              <a:gd name="connsiteX3243" fmla="*/ 417407 w 421521"/>
              <a:gd name="connsiteY3243" fmla="*/ 2082780 h 5384806"/>
              <a:gd name="connsiteX3244" fmla="*/ 408835 w 421521"/>
              <a:gd name="connsiteY3244" fmla="*/ 2095768 h 5384806"/>
              <a:gd name="connsiteX3245" fmla="*/ 415031 w 421521"/>
              <a:gd name="connsiteY3245" fmla="*/ 2102853 h 5384806"/>
              <a:gd name="connsiteX3246" fmla="*/ 414609 w 421521"/>
              <a:gd name="connsiteY3246" fmla="*/ 2105418 h 5384806"/>
              <a:gd name="connsiteX3247" fmla="*/ 410649 w 421521"/>
              <a:gd name="connsiteY3247" fmla="*/ 2106776 h 5384806"/>
              <a:gd name="connsiteX3248" fmla="*/ 413078 w 421521"/>
              <a:gd name="connsiteY3248" fmla="*/ 2115981 h 5384806"/>
              <a:gd name="connsiteX3249" fmla="*/ 409518 w 421521"/>
              <a:gd name="connsiteY3249" fmla="*/ 2106953 h 5384806"/>
              <a:gd name="connsiteX3250" fmla="*/ 409540 w 421521"/>
              <a:gd name="connsiteY3250" fmla="*/ 2107229 h 5384806"/>
              <a:gd name="connsiteX3251" fmla="*/ 407851 w 421521"/>
              <a:gd name="connsiteY3251" fmla="*/ 2125792 h 5384806"/>
              <a:gd name="connsiteX3252" fmla="*/ 409487 w 421521"/>
              <a:gd name="connsiteY3252" fmla="*/ 2127000 h 5384806"/>
              <a:gd name="connsiteX3253" fmla="*/ 413658 w 421521"/>
              <a:gd name="connsiteY3253" fmla="*/ 2121868 h 5384806"/>
              <a:gd name="connsiteX3254" fmla="*/ 413658 w 421521"/>
              <a:gd name="connsiteY3254" fmla="*/ 2154616 h 5384806"/>
              <a:gd name="connsiteX3255" fmla="*/ 416562 w 421521"/>
              <a:gd name="connsiteY3255" fmla="*/ 2154616 h 5384806"/>
              <a:gd name="connsiteX3256" fmla="*/ 413235 w 421521"/>
              <a:gd name="connsiteY3256" fmla="*/ 2214228 h 5384806"/>
              <a:gd name="connsiteX3257" fmla="*/ 410015 w 421521"/>
              <a:gd name="connsiteY3257" fmla="*/ 2221472 h 5384806"/>
              <a:gd name="connsiteX3258" fmla="*/ 415658 w 421521"/>
              <a:gd name="connsiteY3258" fmla="*/ 2233868 h 5384806"/>
              <a:gd name="connsiteX3259" fmla="*/ 413711 w 421521"/>
              <a:gd name="connsiteY3259" fmla="*/ 2240035 h 5384806"/>
              <a:gd name="connsiteX3260" fmla="*/ 417037 w 421521"/>
              <a:gd name="connsiteY3260" fmla="*/ 2241996 h 5384806"/>
              <a:gd name="connsiteX3261" fmla="*/ 411176 w 421521"/>
              <a:gd name="connsiteY3261" fmla="*/ 2262370 h 5384806"/>
              <a:gd name="connsiteX3262" fmla="*/ 417987 w 421521"/>
              <a:gd name="connsiteY3262" fmla="*/ 2261313 h 5384806"/>
              <a:gd name="connsiteX3263" fmla="*/ 418304 w 421521"/>
              <a:gd name="connsiteY3263" fmla="*/ 2265388 h 5384806"/>
              <a:gd name="connsiteX3264" fmla="*/ 413605 w 421521"/>
              <a:gd name="connsiteY3264" fmla="*/ 2268708 h 5384806"/>
              <a:gd name="connsiteX3265" fmla="*/ 413499 w 421521"/>
              <a:gd name="connsiteY3265" fmla="*/ 2341901 h 5384806"/>
              <a:gd name="connsiteX3266" fmla="*/ 411652 w 421521"/>
              <a:gd name="connsiteY3266" fmla="*/ 2350655 h 5384806"/>
              <a:gd name="connsiteX3267" fmla="*/ 411810 w 421521"/>
              <a:gd name="connsiteY3267" fmla="*/ 2351862 h 5384806"/>
              <a:gd name="connsiteX3268" fmla="*/ 413816 w 421521"/>
              <a:gd name="connsiteY3268" fmla="*/ 2361974 h 5384806"/>
              <a:gd name="connsiteX3269" fmla="*/ 418304 w 421521"/>
              <a:gd name="connsiteY3269" fmla="*/ 2364539 h 5384806"/>
              <a:gd name="connsiteX3270" fmla="*/ 418304 w 421521"/>
              <a:gd name="connsiteY3270" fmla="*/ 2367708 h 5384806"/>
              <a:gd name="connsiteX3271" fmla="*/ 413605 w 421521"/>
              <a:gd name="connsiteY3271" fmla="*/ 2369671 h 5384806"/>
              <a:gd name="connsiteX3272" fmla="*/ 413553 w 421521"/>
              <a:gd name="connsiteY3272" fmla="*/ 2422792 h 5384806"/>
              <a:gd name="connsiteX3273" fmla="*/ 412074 w 421521"/>
              <a:gd name="connsiteY3273" fmla="*/ 2444676 h 5384806"/>
              <a:gd name="connsiteX3274" fmla="*/ 417143 w 421521"/>
              <a:gd name="connsiteY3274" fmla="*/ 2462483 h 5384806"/>
              <a:gd name="connsiteX3275" fmla="*/ 417143 w 421521"/>
              <a:gd name="connsiteY3275" fmla="*/ 2473952 h 5384806"/>
              <a:gd name="connsiteX3276" fmla="*/ 413711 w 421521"/>
              <a:gd name="connsiteY3276" fmla="*/ 2467464 h 5384806"/>
              <a:gd name="connsiteX3277" fmla="*/ 413711 w 421521"/>
              <a:gd name="connsiteY3277" fmla="*/ 2508965 h 5384806"/>
              <a:gd name="connsiteX3278" fmla="*/ 412708 w 421521"/>
              <a:gd name="connsiteY3278" fmla="*/ 2509117 h 5384806"/>
              <a:gd name="connsiteX3279" fmla="*/ 410701 w 421521"/>
              <a:gd name="connsiteY3279" fmla="*/ 2496741 h 5384806"/>
              <a:gd name="connsiteX3280" fmla="*/ 409064 w 421521"/>
              <a:gd name="connsiteY3280" fmla="*/ 2514700 h 5384806"/>
              <a:gd name="connsiteX3281" fmla="*/ 414028 w 421521"/>
              <a:gd name="connsiteY3281" fmla="*/ 2542469 h 5384806"/>
              <a:gd name="connsiteX3282" fmla="*/ 418145 w 421521"/>
              <a:gd name="connsiteY3282" fmla="*/ 2545337 h 5384806"/>
              <a:gd name="connsiteX3283" fmla="*/ 417987 w 421521"/>
              <a:gd name="connsiteY3283" fmla="*/ 2547298 h 5384806"/>
              <a:gd name="connsiteX3284" fmla="*/ 413658 w 421521"/>
              <a:gd name="connsiteY3284" fmla="*/ 2546544 h 5384806"/>
              <a:gd name="connsiteX3285" fmla="*/ 415400 w 421521"/>
              <a:gd name="connsiteY3285" fmla="*/ 2567823 h 5384806"/>
              <a:gd name="connsiteX3286" fmla="*/ 409909 w 421521"/>
              <a:gd name="connsiteY3286" fmla="*/ 2567823 h 5384806"/>
              <a:gd name="connsiteX3287" fmla="*/ 410279 w 421521"/>
              <a:gd name="connsiteY3287" fmla="*/ 2596648 h 5384806"/>
              <a:gd name="connsiteX3288" fmla="*/ 414291 w 421521"/>
              <a:gd name="connsiteY3288" fmla="*/ 2600571 h 5384806"/>
              <a:gd name="connsiteX3289" fmla="*/ 412813 w 421521"/>
              <a:gd name="connsiteY3289" fmla="*/ 2643130 h 5384806"/>
              <a:gd name="connsiteX3290" fmla="*/ 413024 w 421521"/>
              <a:gd name="connsiteY3290" fmla="*/ 2655504 h 5384806"/>
              <a:gd name="connsiteX3291" fmla="*/ 412655 w 421521"/>
              <a:gd name="connsiteY3291" fmla="*/ 2658975 h 5384806"/>
              <a:gd name="connsiteX3292" fmla="*/ 411810 w 421521"/>
              <a:gd name="connsiteY3292" fmla="*/ 2669238 h 5384806"/>
              <a:gd name="connsiteX3293" fmla="*/ 417882 w 421521"/>
              <a:gd name="connsiteY3293" fmla="*/ 2664559 h 5384806"/>
              <a:gd name="connsiteX3294" fmla="*/ 418410 w 421521"/>
              <a:gd name="connsiteY3294" fmla="*/ 2674821 h 5384806"/>
              <a:gd name="connsiteX3295" fmla="*/ 411704 w 421521"/>
              <a:gd name="connsiteY3295" fmla="*/ 2674067 h 5384806"/>
              <a:gd name="connsiteX3296" fmla="*/ 413710 w 421521"/>
              <a:gd name="connsiteY3296" fmla="*/ 2700175 h 5384806"/>
              <a:gd name="connsiteX3297" fmla="*/ 416298 w 421521"/>
              <a:gd name="connsiteY3297" fmla="*/ 2696703 h 5384806"/>
              <a:gd name="connsiteX3298" fmla="*/ 417512 w 421521"/>
              <a:gd name="connsiteY3298" fmla="*/ 2699118 h 5384806"/>
              <a:gd name="connsiteX3299" fmla="*/ 413394 w 421521"/>
              <a:gd name="connsiteY3299" fmla="*/ 2711191 h 5384806"/>
              <a:gd name="connsiteX3300" fmla="*/ 417723 w 421521"/>
              <a:gd name="connsiteY3300" fmla="*/ 2745299 h 5384806"/>
              <a:gd name="connsiteX3301" fmla="*/ 411124 w 421521"/>
              <a:gd name="connsiteY3301" fmla="*/ 2746657 h 5384806"/>
              <a:gd name="connsiteX3302" fmla="*/ 415770 w 421521"/>
              <a:gd name="connsiteY3302" fmla="*/ 2754504 h 5384806"/>
              <a:gd name="connsiteX3303" fmla="*/ 407481 w 421521"/>
              <a:gd name="connsiteY3303" fmla="*/ 2760692 h 5384806"/>
              <a:gd name="connsiteX3304" fmla="*/ 416351 w 421521"/>
              <a:gd name="connsiteY3304" fmla="*/ 2779556 h 5384806"/>
              <a:gd name="connsiteX3305" fmla="*/ 416351 w 421521"/>
              <a:gd name="connsiteY3305" fmla="*/ 2789667 h 5384806"/>
              <a:gd name="connsiteX3306" fmla="*/ 415295 w 421521"/>
              <a:gd name="connsiteY3306" fmla="*/ 2791027 h 5384806"/>
              <a:gd name="connsiteX3307" fmla="*/ 412602 w 421521"/>
              <a:gd name="connsiteY3307" fmla="*/ 2781820 h 5384806"/>
              <a:gd name="connsiteX3308" fmla="*/ 407956 w 421521"/>
              <a:gd name="connsiteY3308" fmla="*/ 2804155 h 5384806"/>
              <a:gd name="connsiteX3309" fmla="*/ 411652 w 421521"/>
              <a:gd name="connsiteY3309" fmla="*/ 2809438 h 5384806"/>
              <a:gd name="connsiteX3310" fmla="*/ 411124 w 421521"/>
              <a:gd name="connsiteY3310" fmla="*/ 2822568 h 5384806"/>
              <a:gd name="connsiteX3311" fmla="*/ 409381 w 421521"/>
              <a:gd name="connsiteY3311" fmla="*/ 2822568 h 5384806"/>
              <a:gd name="connsiteX3312" fmla="*/ 415031 w 421521"/>
              <a:gd name="connsiteY3312" fmla="*/ 2839167 h 5384806"/>
              <a:gd name="connsiteX3313" fmla="*/ 414291 w 421521"/>
              <a:gd name="connsiteY3313" fmla="*/ 2859391 h 5384806"/>
              <a:gd name="connsiteX3314" fmla="*/ 411968 w 421521"/>
              <a:gd name="connsiteY3314" fmla="*/ 2874332 h 5384806"/>
              <a:gd name="connsiteX3315" fmla="*/ 415717 w 421521"/>
              <a:gd name="connsiteY3315" fmla="*/ 2886405 h 5384806"/>
              <a:gd name="connsiteX3316" fmla="*/ 414555 w 421521"/>
              <a:gd name="connsiteY3316" fmla="*/ 2888668 h 5384806"/>
              <a:gd name="connsiteX3317" fmla="*/ 412180 w 421521"/>
              <a:gd name="connsiteY3317" fmla="*/ 2884292 h 5384806"/>
              <a:gd name="connsiteX3318" fmla="*/ 411335 w 421521"/>
              <a:gd name="connsiteY3318" fmla="*/ 2894704 h 5384806"/>
              <a:gd name="connsiteX3319" fmla="*/ 415031 w 421521"/>
              <a:gd name="connsiteY3319" fmla="*/ 2900137 h 5384806"/>
              <a:gd name="connsiteX3320" fmla="*/ 408008 w 421521"/>
              <a:gd name="connsiteY3320" fmla="*/ 2904816 h 5384806"/>
              <a:gd name="connsiteX3321" fmla="*/ 414820 w 421521"/>
              <a:gd name="connsiteY3321" fmla="*/ 2920812 h 5384806"/>
              <a:gd name="connsiteX3322" fmla="*/ 419571 w 421521"/>
              <a:gd name="connsiteY3322" fmla="*/ 2962466 h 5384806"/>
              <a:gd name="connsiteX3323" fmla="*/ 411335 w 421521"/>
              <a:gd name="connsiteY3323" fmla="*/ 2964428 h 5384806"/>
              <a:gd name="connsiteX3324" fmla="*/ 416403 w 421521"/>
              <a:gd name="connsiteY3324" fmla="*/ 3021172 h 5384806"/>
              <a:gd name="connsiteX3325" fmla="*/ 411652 w 421521"/>
              <a:gd name="connsiteY3325" fmla="*/ 3021172 h 5384806"/>
              <a:gd name="connsiteX3326" fmla="*/ 418251 w 421521"/>
              <a:gd name="connsiteY3326" fmla="*/ 3037772 h 5384806"/>
              <a:gd name="connsiteX3327" fmla="*/ 418040 w 421521"/>
              <a:gd name="connsiteY3327" fmla="*/ 3043658 h 5384806"/>
              <a:gd name="connsiteX3328" fmla="*/ 415031 w 421521"/>
              <a:gd name="connsiteY3328" fmla="*/ 3041697 h 5384806"/>
              <a:gd name="connsiteX3329" fmla="*/ 415770 w 421521"/>
              <a:gd name="connsiteY3329" fmla="*/ 3060260 h 5384806"/>
              <a:gd name="connsiteX3330" fmla="*/ 411335 w 421521"/>
              <a:gd name="connsiteY3330" fmla="*/ 3061014 h 5384806"/>
              <a:gd name="connsiteX3331" fmla="*/ 414028 w 421521"/>
              <a:gd name="connsiteY3331" fmla="*/ 3071125 h 5384806"/>
              <a:gd name="connsiteX3332" fmla="*/ 410965 w 421521"/>
              <a:gd name="connsiteY3332" fmla="*/ 3086065 h 5384806"/>
              <a:gd name="connsiteX3333" fmla="*/ 412127 w 421521"/>
              <a:gd name="connsiteY3333" fmla="*/ 3087424 h 5384806"/>
              <a:gd name="connsiteX3334" fmla="*/ 414872 w 421521"/>
              <a:gd name="connsiteY3334" fmla="*/ 3075652 h 5384806"/>
              <a:gd name="connsiteX3335" fmla="*/ 416298 w 421521"/>
              <a:gd name="connsiteY3335" fmla="*/ 3105231 h 5384806"/>
              <a:gd name="connsiteX3336" fmla="*/ 411387 w 421521"/>
              <a:gd name="connsiteY3336" fmla="*/ 3094065 h 5384806"/>
              <a:gd name="connsiteX3337" fmla="*/ 411493 w 421521"/>
              <a:gd name="connsiteY3337" fmla="*/ 3124096 h 5384806"/>
              <a:gd name="connsiteX3338" fmla="*/ 413394 w 421521"/>
              <a:gd name="connsiteY3338" fmla="*/ 3128925 h 5384806"/>
              <a:gd name="connsiteX3339" fmla="*/ 415611 w 421521"/>
              <a:gd name="connsiteY3339" fmla="*/ 3138282 h 5384806"/>
              <a:gd name="connsiteX3340" fmla="*/ 413077 w 421521"/>
              <a:gd name="connsiteY3340" fmla="*/ 3146280 h 5384806"/>
              <a:gd name="connsiteX3341" fmla="*/ 415664 w 421521"/>
              <a:gd name="connsiteY3341" fmla="*/ 3149449 h 5384806"/>
              <a:gd name="connsiteX3342" fmla="*/ 410068 w 421521"/>
              <a:gd name="connsiteY3342" fmla="*/ 3164390 h 5384806"/>
              <a:gd name="connsiteX3343" fmla="*/ 417195 w 421521"/>
              <a:gd name="connsiteY3343" fmla="*/ 3167559 h 5384806"/>
              <a:gd name="connsiteX3344" fmla="*/ 412232 w 421521"/>
              <a:gd name="connsiteY3344" fmla="*/ 3188990 h 5384806"/>
              <a:gd name="connsiteX3345" fmla="*/ 415981 w 421521"/>
              <a:gd name="connsiteY3345" fmla="*/ 3184161 h 5384806"/>
              <a:gd name="connsiteX3346" fmla="*/ 414714 w 421521"/>
              <a:gd name="connsiteY3346" fmla="*/ 3192762 h 5384806"/>
              <a:gd name="connsiteX3347" fmla="*/ 416298 w 421521"/>
              <a:gd name="connsiteY3347" fmla="*/ 3211325 h 5384806"/>
              <a:gd name="connsiteX3348" fmla="*/ 410437 w 421521"/>
              <a:gd name="connsiteY3348" fmla="*/ 3215551 h 5384806"/>
              <a:gd name="connsiteX3349" fmla="*/ 415400 w 421521"/>
              <a:gd name="connsiteY3349" fmla="*/ 3230793 h 5384806"/>
              <a:gd name="connsiteX3350" fmla="*/ 408959 w 421521"/>
              <a:gd name="connsiteY3350" fmla="*/ 3255242 h 5384806"/>
              <a:gd name="connsiteX3351" fmla="*/ 414608 w 421521"/>
              <a:gd name="connsiteY3351" fmla="*/ 3257505 h 5384806"/>
              <a:gd name="connsiteX3352" fmla="*/ 414608 w 421521"/>
              <a:gd name="connsiteY3352" fmla="*/ 3287840 h 5384806"/>
              <a:gd name="connsiteX3353" fmla="*/ 416562 w 421521"/>
              <a:gd name="connsiteY3353" fmla="*/ 3307911 h 5384806"/>
              <a:gd name="connsiteX3354" fmla="*/ 412549 w 421521"/>
              <a:gd name="connsiteY3354" fmla="*/ 3313344 h 5384806"/>
              <a:gd name="connsiteX3355" fmla="*/ 412972 w 421521"/>
              <a:gd name="connsiteY3355" fmla="*/ 3324814 h 5384806"/>
              <a:gd name="connsiteX3356" fmla="*/ 417354 w 421521"/>
              <a:gd name="connsiteY3356" fmla="*/ 3329340 h 5384806"/>
              <a:gd name="connsiteX3357" fmla="*/ 411018 w 421521"/>
              <a:gd name="connsiteY3357" fmla="*/ 3364052 h 5384806"/>
              <a:gd name="connsiteX3358" fmla="*/ 416562 w 421521"/>
              <a:gd name="connsiteY3358" fmla="*/ 3368730 h 5384806"/>
              <a:gd name="connsiteX3359" fmla="*/ 412549 w 421521"/>
              <a:gd name="connsiteY3359" fmla="*/ 3394536 h 5384806"/>
              <a:gd name="connsiteX3360" fmla="*/ 413922 w 421521"/>
              <a:gd name="connsiteY3360" fmla="*/ 3396046 h 5384806"/>
              <a:gd name="connsiteX3361" fmla="*/ 417195 w 421521"/>
              <a:gd name="connsiteY3361" fmla="*/ 3386387 h 5384806"/>
              <a:gd name="connsiteX3362" fmla="*/ 417195 w 421521"/>
              <a:gd name="connsiteY3362" fmla="*/ 3421249 h 5384806"/>
              <a:gd name="connsiteX3363" fmla="*/ 413922 w 421521"/>
              <a:gd name="connsiteY3363" fmla="*/ 3456412 h 5384806"/>
              <a:gd name="connsiteX3364" fmla="*/ 416509 w 421521"/>
              <a:gd name="connsiteY3364" fmla="*/ 3448715 h 5384806"/>
              <a:gd name="connsiteX3365" fmla="*/ 420468 w 421521"/>
              <a:gd name="connsiteY3365" fmla="*/ 3467127 h 5384806"/>
              <a:gd name="connsiteX3366" fmla="*/ 419412 w 421521"/>
              <a:gd name="connsiteY3366" fmla="*/ 3468485 h 5384806"/>
              <a:gd name="connsiteX3367" fmla="*/ 417406 w 421521"/>
              <a:gd name="connsiteY3367" fmla="*/ 3461694 h 5384806"/>
              <a:gd name="connsiteX3368" fmla="*/ 416931 w 421521"/>
              <a:gd name="connsiteY3368" fmla="*/ 3471956 h 5384806"/>
              <a:gd name="connsiteX3369" fmla="*/ 411441 w 421521"/>
              <a:gd name="connsiteY3369" fmla="*/ 3469239 h 5384806"/>
              <a:gd name="connsiteX3370" fmla="*/ 418568 w 421521"/>
              <a:gd name="connsiteY3370" fmla="*/ 3496554 h 5384806"/>
              <a:gd name="connsiteX3371" fmla="*/ 417089 w 421521"/>
              <a:gd name="connsiteY3371" fmla="*/ 3498819 h 5384806"/>
              <a:gd name="connsiteX3372" fmla="*/ 414766 w 421521"/>
              <a:gd name="connsiteY3372" fmla="*/ 3491877 h 5384806"/>
              <a:gd name="connsiteX3373" fmla="*/ 413394 w 421521"/>
              <a:gd name="connsiteY3373" fmla="*/ 3492329 h 5384806"/>
              <a:gd name="connsiteX3374" fmla="*/ 413394 w 421521"/>
              <a:gd name="connsiteY3374" fmla="*/ 3543339 h 5384806"/>
              <a:gd name="connsiteX3375" fmla="*/ 416614 w 421521"/>
              <a:gd name="connsiteY3375" fmla="*/ 3537603 h 5384806"/>
              <a:gd name="connsiteX3376" fmla="*/ 418093 w 421521"/>
              <a:gd name="connsiteY3376" fmla="*/ 3556770 h 5384806"/>
              <a:gd name="connsiteX3377" fmla="*/ 414450 w 421521"/>
              <a:gd name="connsiteY3377" fmla="*/ 3552695 h 5384806"/>
              <a:gd name="connsiteX3378" fmla="*/ 412127 w 421521"/>
              <a:gd name="connsiteY3378" fmla="*/ 3570504 h 5384806"/>
              <a:gd name="connsiteX3379" fmla="*/ 410649 w 421521"/>
              <a:gd name="connsiteY3379" fmla="*/ 3570201 h 5384806"/>
              <a:gd name="connsiteX3380" fmla="*/ 416826 w 421521"/>
              <a:gd name="connsiteY3380" fmla="*/ 3586500 h 5384806"/>
              <a:gd name="connsiteX3381" fmla="*/ 417829 w 421521"/>
              <a:gd name="connsiteY3381" fmla="*/ 3612156 h 5384806"/>
              <a:gd name="connsiteX3382" fmla="*/ 415981 w 421521"/>
              <a:gd name="connsiteY3382" fmla="*/ 3613665 h 5384806"/>
              <a:gd name="connsiteX3383" fmla="*/ 415400 w 421521"/>
              <a:gd name="connsiteY3383" fmla="*/ 3624531 h 5384806"/>
              <a:gd name="connsiteX3384" fmla="*/ 410490 w 421521"/>
              <a:gd name="connsiteY3384" fmla="*/ 3642793 h 5384806"/>
              <a:gd name="connsiteX3385" fmla="*/ 410332 w 421521"/>
              <a:gd name="connsiteY3385" fmla="*/ 3647772 h 5384806"/>
              <a:gd name="connsiteX3386" fmla="*/ 410754 w 421521"/>
              <a:gd name="connsiteY3386" fmla="*/ 3667240 h 5384806"/>
              <a:gd name="connsiteX3387" fmla="*/ 413077 w 421521"/>
              <a:gd name="connsiteY3387" fmla="*/ 3680823 h 5384806"/>
              <a:gd name="connsiteX3388" fmla="*/ 415295 w 421521"/>
              <a:gd name="connsiteY3388" fmla="*/ 3693801 h 5384806"/>
              <a:gd name="connsiteX3389" fmla="*/ 411599 w 421521"/>
              <a:gd name="connsiteY3389" fmla="*/ 3699687 h 5384806"/>
              <a:gd name="connsiteX3390" fmla="*/ 414344 w 421521"/>
              <a:gd name="connsiteY3390" fmla="*/ 3720966 h 5384806"/>
              <a:gd name="connsiteX3391" fmla="*/ 414661 w 421521"/>
              <a:gd name="connsiteY3391" fmla="*/ 3748433 h 5384806"/>
              <a:gd name="connsiteX3392" fmla="*/ 419835 w 421521"/>
              <a:gd name="connsiteY3392" fmla="*/ 3752809 h 5384806"/>
              <a:gd name="connsiteX3393" fmla="*/ 419360 w 421521"/>
              <a:gd name="connsiteY3393" fmla="*/ 3756582 h 5384806"/>
              <a:gd name="connsiteX3394" fmla="*/ 412708 w 421521"/>
              <a:gd name="connsiteY3394" fmla="*/ 3755375 h 5384806"/>
              <a:gd name="connsiteX3395" fmla="*/ 415822 w 421521"/>
              <a:gd name="connsiteY3395" fmla="*/ 3792500 h 5384806"/>
              <a:gd name="connsiteX3396" fmla="*/ 414133 w 421521"/>
              <a:gd name="connsiteY3396" fmla="*/ 3793556 h 5384806"/>
              <a:gd name="connsiteX3397" fmla="*/ 412180 w 421521"/>
              <a:gd name="connsiteY3397" fmla="*/ 3784653 h 5384806"/>
              <a:gd name="connsiteX3398" fmla="*/ 416878 w 421521"/>
              <a:gd name="connsiteY3398" fmla="*/ 3830983 h 5384806"/>
              <a:gd name="connsiteX3399" fmla="*/ 411335 w 421521"/>
              <a:gd name="connsiteY3399" fmla="*/ 3833096 h 5384806"/>
              <a:gd name="connsiteX3400" fmla="*/ 411071 w 421521"/>
              <a:gd name="connsiteY3400" fmla="*/ 3844867 h 5384806"/>
              <a:gd name="connsiteX3401" fmla="*/ 415928 w 421521"/>
              <a:gd name="connsiteY3401" fmla="*/ 3846226 h 5384806"/>
              <a:gd name="connsiteX3402" fmla="*/ 415981 w 421521"/>
              <a:gd name="connsiteY3402" fmla="*/ 3848338 h 5384806"/>
              <a:gd name="connsiteX3403" fmla="*/ 412074 w 421521"/>
              <a:gd name="connsiteY3403" fmla="*/ 3848942 h 5384806"/>
              <a:gd name="connsiteX3404" fmla="*/ 412074 w 421521"/>
              <a:gd name="connsiteY3404" fmla="*/ 3867505 h 5384806"/>
              <a:gd name="connsiteX3405" fmla="*/ 416456 w 421521"/>
              <a:gd name="connsiteY3405" fmla="*/ 3885464 h 5384806"/>
              <a:gd name="connsiteX3406" fmla="*/ 416878 w 421521"/>
              <a:gd name="connsiteY3406" fmla="*/ 3899046 h 5384806"/>
              <a:gd name="connsiteX3407" fmla="*/ 413816 w 421521"/>
              <a:gd name="connsiteY3407" fmla="*/ 3916855 h 5384806"/>
              <a:gd name="connsiteX3408" fmla="*/ 414133 w 421521"/>
              <a:gd name="connsiteY3408" fmla="*/ 3929379 h 5384806"/>
              <a:gd name="connsiteX3409" fmla="*/ 415875 w 421521"/>
              <a:gd name="connsiteY3409" fmla="*/ 3934964 h 5384806"/>
              <a:gd name="connsiteX3410" fmla="*/ 411493 w 421521"/>
              <a:gd name="connsiteY3410" fmla="*/ 3965901 h 5384806"/>
              <a:gd name="connsiteX3411" fmla="*/ 413024 w 421521"/>
              <a:gd name="connsiteY3411" fmla="*/ 3967863 h 5384806"/>
              <a:gd name="connsiteX3412" fmla="*/ 417618 w 421521"/>
              <a:gd name="connsiteY3412" fmla="*/ 3962129 h 5384806"/>
              <a:gd name="connsiteX3413" fmla="*/ 416298 w 421521"/>
              <a:gd name="connsiteY3413" fmla="*/ 3990802 h 5384806"/>
              <a:gd name="connsiteX3414" fmla="*/ 412232 w 421521"/>
              <a:gd name="connsiteY3414" fmla="*/ 4006951 h 5384806"/>
              <a:gd name="connsiteX3415" fmla="*/ 417512 w 421521"/>
              <a:gd name="connsiteY3415" fmla="*/ 4004837 h 5384806"/>
              <a:gd name="connsiteX3416" fmla="*/ 415875 w 421521"/>
              <a:gd name="connsiteY3416" fmla="*/ 4016307 h 5384806"/>
              <a:gd name="connsiteX3417" fmla="*/ 411916 w 421521"/>
              <a:gd name="connsiteY3417" fmla="*/ 4024457 h 5384806"/>
              <a:gd name="connsiteX3418" fmla="*/ 417248 w 421521"/>
              <a:gd name="connsiteY3418" fmla="*/ 4025965 h 5384806"/>
              <a:gd name="connsiteX3419" fmla="*/ 412285 w 421521"/>
              <a:gd name="connsiteY3419" fmla="*/ 4044075 h 5384806"/>
              <a:gd name="connsiteX3420" fmla="*/ 417248 w 421521"/>
              <a:gd name="connsiteY3420" fmla="*/ 4046792 h 5384806"/>
              <a:gd name="connsiteX3421" fmla="*/ 416878 w 421521"/>
              <a:gd name="connsiteY3421" fmla="*/ 4051319 h 5384806"/>
              <a:gd name="connsiteX3422" fmla="*/ 412127 w 421521"/>
              <a:gd name="connsiteY3422" fmla="*/ 4049660 h 5384806"/>
              <a:gd name="connsiteX3423" fmla="*/ 409751 w 421521"/>
              <a:gd name="connsiteY3423" fmla="*/ 4062941 h 5384806"/>
              <a:gd name="connsiteX3424" fmla="*/ 418145 w 421521"/>
              <a:gd name="connsiteY3424" fmla="*/ 4065203 h 5384806"/>
              <a:gd name="connsiteX3425" fmla="*/ 413130 w 421521"/>
              <a:gd name="connsiteY3425" fmla="*/ 4076371 h 5384806"/>
              <a:gd name="connsiteX3426" fmla="*/ 411704 w 421521"/>
              <a:gd name="connsiteY3426" fmla="*/ 4080144 h 5384806"/>
              <a:gd name="connsiteX3427" fmla="*/ 414186 w 421521"/>
              <a:gd name="connsiteY3427" fmla="*/ 4121947 h 5384806"/>
              <a:gd name="connsiteX3428" fmla="*/ 413235 w 421521"/>
              <a:gd name="connsiteY3428" fmla="*/ 4137644 h 5384806"/>
              <a:gd name="connsiteX3429" fmla="*/ 411441 w 421521"/>
              <a:gd name="connsiteY3429" fmla="*/ 4158469 h 5384806"/>
              <a:gd name="connsiteX3430" fmla="*/ 415031 w 421521"/>
              <a:gd name="connsiteY3430" fmla="*/ 4142171 h 5384806"/>
              <a:gd name="connsiteX3431" fmla="*/ 415875 w 421521"/>
              <a:gd name="connsiteY3431" fmla="*/ 4142472 h 5384806"/>
              <a:gd name="connsiteX3432" fmla="*/ 415875 w 421521"/>
              <a:gd name="connsiteY3432" fmla="*/ 4165864 h 5384806"/>
              <a:gd name="connsiteX3433" fmla="*/ 412708 w 421521"/>
              <a:gd name="connsiteY3433" fmla="*/ 4167525 h 5384806"/>
              <a:gd name="connsiteX3434" fmla="*/ 417089 w 421521"/>
              <a:gd name="connsiteY3434" fmla="*/ 4186238 h 5384806"/>
              <a:gd name="connsiteX3435" fmla="*/ 415453 w 421521"/>
              <a:gd name="connsiteY3435" fmla="*/ 4188350 h 5384806"/>
              <a:gd name="connsiteX3436" fmla="*/ 412813 w 421521"/>
              <a:gd name="connsiteY3436" fmla="*/ 4178693 h 5384806"/>
              <a:gd name="connsiteX3437" fmla="*/ 414608 w 421521"/>
              <a:gd name="connsiteY3437" fmla="*/ 4222759 h 5384806"/>
              <a:gd name="connsiteX3438" fmla="*/ 415083 w 421521"/>
              <a:gd name="connsiteY3438" fmla="*/ 4252791 h 5384806"/>
              <a:gd name="connsiteX3439" fmla="*/ 412813 w 421521"/>
              <a:gd name="connsiteY3439" fmla="*/ 4265771 h 5384806"/>
              <a:gd name="connsiteX3440" fmla="*/ 410754 w 421521"/>
              <a:gd name="connsiteY3440" fmla="*/ 4299726 h 5384806"/>
              <a:gd name="connsiteX3441" fmla="*/ 414925 w 421521"/>
              <a:gd name="connsiteY3441" fmla="*/ 4317082 h 5384806"/>
              <a:gd name="connsiteX3442" fmla="*/ 413130 w 421521"/>
              <a:gd name="connsiteY3442" fmla="*/ 4355564 h 5384806"/>
              <a:gd name="connsiteX3443" fmla="*/ 415770 w 421521"/>
              <a:gd name="connsiteY3443" fmla="*/ 4344851 h 5384806"/>
              <a:gd name="connsiteX3444" fmla="*/ 416826 w 421521"/>
              <a:gd name="connsiteY3444" fmla="*/ 4345151 h 5384806"/>
              <a:gd name="connsiteX3445" fmla="*/ 417354 w 421521"/>
              <a:gd name="connsiteY3445" fmla="*/ 4366279 h 5384806"/>
              <a:gd name="connsiteX3446" fmla="*/ 413499 w 421521"/>
              <a:gd name="connsiteY3446" fmla="*/ 4359035 h 5384806"/>
              <a:gd name="connsiteX3447" fmla="*/ 407481 w 421521"/>
              <a:gd name="connsiteY3447" fmla="*/ 4376845 h 5384806"/>
              <a:gd name="connsiteX3448" fmla="*/ 404788 w 421521"/>
              <a:gd name="connsiteY3448" fmla="*/ 4399934 h 5384806"/>
              <a:gd name="connsiteX3449" fmla="*/ 405844 w 421521"/>
              <a:gd name="connsiteY3449" fmla="*/ 4385899 h 5384806"/>
              <a:gd name="connsiteX3450" fmla="*/ 403838 w 421521"/>
              <a:gd name="connsiteY3450" fmla="*/ 4385294 h 5384806"/>
              <a:gd name="connsiteX3451" fmla="*/ 403257 w 421521"/>
              <a:gd name="connsiteY3451" fmla="*/ 4406574 h 5384806"/>
              <a:gd name="connsiteX3452" fmla="*/ 399931 w 421521"/>
              <a:gd name="connsiteY3452" fmla="*/ 4413515 h 5384806"/>
              <a:gd name="connsiteX3453" fmla="*/ 402782 w 421521"/>
              <a:gd name="connsiteY3453" fmla="*/ 4425589 h 5384806"/>
              <a:gd name="connsiteX3454" fmla="*/ 400195 w 421521"/>
              <a:gd name="connsiteY3454" fmla="*/ 4443548 h 5384806"/>
              <a:gd name="connsiteX3455" fmla="*/ 399667 w 421521"/>
              <a:gd name="connsiteY3455" fmla="*/ 4459997 h 5384806"/>
              <a:gd name="connsiteX3456" fmla="*/ 398347 w 421521"/>
              <a:gd name="connsiteY3456" fmla="*/ 4473278 h 5384806"/>
              <a:gd name="connsiteX3457" fmla="*/ 397344 w 421521"/>
              <a:gd name="connsiteY3457" fmla="*/ 4464223 h 5384806"/>
              <a:gd name="connsiteX3458" fmla="*/ 396499 w 421521"/>
              <a:gd name="connsiteY3458" fmla="*/ 4464223 h 5384806"/>
              <a:gd name="connsiteX3459" fmla="*/ 396499 w 421521"/>
              <a:gd name="connsiteY3459" fmla="*/ 4488219 h 5384806"/>
              <a:gd name="connsiteX3460" fmla="*/ 398981 w 421521"/>
              <a:gd name="connsiteY3460" fmla="*/ 4478259 h 5384806"/>
              <a:gd name="connsiteX3461" fmla="*/ 399825 w 421521"/>
              <a:gd name="connsiteY3461" fmla="*/ 4479767 h 5384806"/>
              <a:gd name="connsiteX3462" fmla="*/ 395602 w 421521"/>
              <a:gd name="connsiteY3462" fmla="*/ 4507536 h 5384806"/>
              <a:gd name="connsiteX3463" fmla="*/ 396129 w 421521"/>
              <a:gd name="connsiteY3463" fmla="*/ 4518553 h 5384806"/>
              <a:gd name="connsiteX3464" fmla="*/ 397449 w 421521"/>
              <a:gd name="connsiteY3464" fmla="*/ 4527910 h 5384806"/>
              <a:gd name="connsiteX3465" fmla="*/ 398505 w 421521"/>
              <a:gd name="connsiteY3465" fmla="*/ 4514026 h 5384806"/>
              <a:gd name="connsiteX3466" fmla="*/ 400881 w 421521"/>
              <a:gd name="connsiteY3466" fmla="*/ 4515383 h 5384806"/>
              <a:gd name="connsiteX3467" fmla="*/ 397291 w 421521"/>
              <a:gd name="connsiteY3467" fmla="*/ 4546623 h 5384806"/>
              <a:gd name="connsiteX3468" fmla="*/ 397660 w 421521"/>
              <a:gd name="connsiteY3468" fmla="*/ 4568809 h 5384806"/>
              <a:gd name="connsiteX3469" fmla="*/ 395602 w 421521"/>
              <a:gd name="connsiteY3469" fmla="*/ 4582994 h 5384806"/>
              <a:gd name="connsiteX3470" fmla="*/ 399561 w 421521"/>
              <a:gd name="connsiteY3470" fmla="*/ 4576807 h 5384806"/>
              <a:gd name="connsiteX3471" fmla="*/ 399561 w 421521"/>
              <a:gd name="connsiteY3471" fmla="*/ 4603519 h 5384806"/>
              <a:gd name="connsiteX3472" fmla="*/ 400060 w 421521"/>
              <a:gd name="connsiteY3472" fmla="*/ 4603749 h 5384806"/>
              <a:gd name="connsiteX3473" fmla="*/ 399086 w 421521"/>
              <a:gd name="connsiteY3473" fmla="*/ 4607291 h 5384806"/>
              <a:gd name="connsiteX3474" fmla="*/ 396499 w 421521"/>
              <a:gd name="connsiteY3474" fmla="*/ 4610008 h 5384806"/>
              <a:gd name="connsiteX3475" fmla="*/ 398558 w 421521"/>
              <a:gd name="connsiteY3475" fmla="*/ 4613177 h 5384806"/>
              <a:gd name="connsiteX3476" fmla="*/ 400723 w 421521"/>
              <a:gd name="connsiteY3476" fmla="*/ 4625250 h 5384806"/>
              <a:gd name="connsiteX3477" fmla="*/ 400723 w 421521"/>
              <a:gd name="connsiteY3477" fmla="*/ 4648039 h 5384806"/>
              <a:gd name="connsiteX3478" fmla="*/ 397027 w 421521"/>
              <a:gd name="connsiteY3478" fmla="*/ 4648039 h 5384806"/>
              <a:gd name="connsiteX3479" fmla="*/ 399931 w 421521"/>
              <a:gd name="connsiteY3479" fmla="*/ 4664639 h 5384806"/>
              <a:gd name="connsiteX3480" fmla="*/ 396288 w 421521"/>
              <a:gd name="connsiteY3480" fmla="*/ 4667205 h 5384806"/>
              <a:gd name="connsiteX3481" fmla="*/ 393068 w 421521"/>
              <a:gd name="connsiteY3481" fmla="*/ 4699651 h 5384806"/>
              <a:gd name="connsiteX3482" fmla="*/ 394281 w 421521"/>
              <a:gd name="connsiteY3482" fmla="*/ 4715045 h 5384806"/>
              <a:gd name="connsiteX3483" fmla="*/ 396499 w 421521"/>
              <a:gd name="connsiteY3483" fmla="*/ 4713989 h 5384806"/>
              <a:gd name="connsiteX3484" fmla="*/ 399297 w 421521"/>
              <a:gd name="connsiteY3484" fmla="*/ 4702821 h 5384806"/>
              <a:gd name="connsiteX3485" fmla="*/ 401145 w 421521"/>
              <a:gd name="connsiteY3485" fmla="*/ 4735117 h 5384806"/>
              <a:gd name="connsiteX3486" fmla="*/ 396235 w 421521"/>
              <a:gd name="connsiteY3486" fmla="*/ 4717913 h 5384806"/>
              <a:gd name="connsiteX3487" fmla="*/ 396922 w 421521"/>
              <a:gd name="connsiteY3487" fmla="*/ 4751265 h 5384806"/>
              <a:gd name="connsiteX3488" fmla="*/ 398453 w 421521"/>
              <a:gd name="connsiteY3488" fmla="*/ 4750811 h 5384806"/>
              <a:gd name="connsiteX3489" fmla="*/ 397819 w 421521"/>
              <a:gd name="connsiteY3489" fmla="*/ 4741305 h 5384806"/>
              <a:gd name="connsiteX3490" fmla="*/ 399297 w 421521"/>
              <a:gd name="connsiteY3490" fmla="*/ 4740852 h 5384806"/>
              <a:gd name="connsiteX3491" fmla="*/ 400142 w 421521"/>
              <a:gd name="connsiteY3491" fmla="*/ 4760470 h 5384806"/>
              <a:gd name="connsiteX3492" fmla="*/ 401093 w 421521"/>
              <a:gd name="connsiteY3492" fmla="*/ 4781145 h 5384806"/>
              <a:gd name="connsiteX3493" fmla="*/ 398505 w 421521"/>
              <a:gd name="connsiteY3493" fmla="*/ 4808763 h 5384806"/>
              <a:gd name="connsiteX3494" fmla="*/ 397027 w 421521"/>
              <a:gd name="connsiteY3494" fmla="*/ 4808159 h 5384806"/>
              <a:gd name="connsiteX3495" fmla="*/ 400195 w 421521"/>
              <a:gd name="connsiteY3495" fmla="*/ 4820686 h 5384806"/>
              <a:gd name="connsiteX3496" fmla="*/ 396182 w 421521"/>
              <a:gd name="connsiteY3496" fmla="*/ 4831099 h 5384806"/>
              <a:gd name="connsiteX3497" fmla="*/ 399350 w 421521"/>
              <a:gd name="connsiteY3497" fmla="*/ 4836381 h 5384806"/>
              <a:gd name="connsiteX3498" fmla="*/ 396341 w 421521"/>
              <a:gd name="connsiteY3498" fmla="*/ 4848907 h 5384806"/>
              <a:gd name="connsiteX3499" fmla="*/ 397819 w 421521"/>
              <a:gd name="connsiteY3499" fmla="*/ 4850719 h 5384806"/>
              <a:gd name="connsiteX3500" fmla="*/ 399931 w 421521"/>
              <a:gd name="connsiteY3500" fmla="*/ 4841511 h 5384806"/>
              <a:gd name="connsiteX3501" fmla="*/ 401409 w 421521"/>
              <a:gd name="connsiteY3501" fmla="*/ 4842871 h 5384806"/>
              <a:gd name="connsiteX3502" fmla="*/ 396499 w 421521"/>
              <a:gd name="connsiteY3502" fmla="*/ 4874109 h 5384806"/>
              <a:gd name="connsiteX3503" fmla="*/ 396499 w 421521"/>
              <a:gd name="connsiteY3503" fmla="*/ 4913951 h 5384806"/>
              <a:gd name="connsiteX3504" fmla="*/ 400036 w 421521"/>
              <a:gd name="connsiteY3504" fmla="*/ 4908971 h 5384806"/>
              <a:gd name="connsiteX3505" fmla="*/ 398453 w 421521"/>
              <a:gd name="connsiteY3505" fmla="*/ 4932363 h 5384806"/>
              <a:gd name="connsiteX3506" fmla="*/ 394810 w 421521"/>
              <a:gd name="connsiteY3506" fmla="*/ 4934475 h 5384806"/>
              <a:gd name="connsiteX3507" fmla="*/ 399825 w 421521"/>
              <a:gd name="connsiteY3507" fmla="*/ 4950473 h 5384806"/>
              <a:gd name="connsiteX3508" fmla="*/ 399614 w 421521"/>
              <a:gd name="connsiteY3508" fmla="*/ 4960585 h 5384806"/>
              <a:gd name="connsiteX3509" fmla="*/ 395602 w 421521"/>
              <a:gd name="connsiteY3509" fmla="*/ 4996955 h 5384806"/>
              <a:gd name="connsiteX3510" fmla="*/ 386732 w 421521"/>
              <a:gd name="connsiteY3510" fmla="*/ 5005707 h 5384806"/>
              <a:gd name="connsiteX3511" fmla="*/ 381664 w 421521"/>
              <a:gd name="connsiteY3511" fmla="*/ 5035739 h 5384806"/>
              <a:gd name="connsiteX3512" fmla="*/ 376014 w 421521"/>
              <a:gd name="connsiteY3512" fmla="*/ 5034985 h 5384806"/>
              <a:gd name="connsiteX3513" fmla="*/ 375592 w 421521"/>
              <a:gd name="connsiteY3513" fmla="*/ 5045247 h 5384806"/>
              <a:gd name="connsiteX3514" fmla="*/ 375011 w 421521"/>
              <a:gd name="connsiteY3514" fmla="*/ 5060943 h 5384806"/>
              <a:gd name="connsiteX3515" fmla="*/ 363713 w 421521"/>
              <a:gd name="connsiteY3515" fmla="*/ 5072563 h 5384806"/>
              <a:gd name="connsiteX3516" fmla="*/ 363924 w 421521"/>
              <a:gd name="connsiteY3516" fmla="*/ 5076185 h 5384806"/>
              <a:gd name="connsiteX3517" fmla="*/ 367883 w 421521"/>
              <a:gd name="connsiteY3517" fmla="*/ 5077996 h 5384806"/>
              <a:gd name="connsiteX3518" fmla="*/ 367725 w 421521"/>
              <a:gd name="connsiteY3518" fmla="*/ 5081317 h 5384806"/>
              <a:gd name="connsiteX3519" fmla="*/ 359912 w 421521"/>
              <a:gd name="connsiteY3519" fmla="*/ 5077845 h 5384806"/>
              <a:gd name="connsiteX3520" fmla="*/ 358380 w 421521"/>
              <a:gd name="connsiteY3520" fmla="*/ 5109687 h 5384806"/>
              <a:gd name="connsiteX3521" fmla="*/ 355001 w 421521"/>
              <a:gd name="connsiteY3521" fmla="*/ 5103199 h 5384806"/>
              <a:gd name="connsiteX3522" fmla="*/ 355001 w 421521"/>
              <a:gd name="connsiteY3522" fmla="*/ 5139269 h 5384806"/>
              <a:gd name="connsiteX3523" fmla="*/ 359542 w 421521"/>
              <a:gd name="connsiteY3523" fmla="*/ 5133685 h 5384806"/>
              <a:gd name="connsiteX3524" fmla="*/ 351464 w 421521"/>
              <a:gd name="connsiteY3524" fmla="*/ 5155868 h 5384806"/>
              <a:gd name="connsiteX3525" fmla="*/ 354104 w 421521"/>
              <a:gd name="connsiteY3525" fmla="*/ 5158585 h 5384806"/>
              <a:gd name="connsiteX3526" fmla="*/ 354156 w 421521"/>
              <a:gd name="connsiteY3526" fmla="*/ 5161000 h 5384806"/>
              <a:gd name="connsiteX3527" fmla="*/ 348402 w 421521"/>
              <a:gd name="connsiteY3527" fmla="*/ 5163263 h 5384806"/>
              <a:gd name="connsiteX3528" fmla="*/ 348402 w 421521"/>
              <a:gd name="connsiteY3528" fmla="*/ 5143645 h 5384806"/>
              <a:gd name="connsiteX3529" fmla="*/ 346712 w 421521"/>
              <a:gd name="connsiteY3529" fmla="*/ 5143795 h 5384806"/>
              <a:gd name="connsiteX3530" fmla="*/ 347346 w 421521"/>
              <a:gd name="connsiteY3530" fmla="*/ 5174129 h 5384806"/>
              <a:gd name="connsiteX3531" fmla="*/ 351306 w 421521"/>
              <a:gd name="connsiteY3531" fmla="*/ 5167037 h 5384806"/>
              <a:gd name="connsiteX3532" fmla="*/ 353417 w 421521"/>
              <a:gd name="connsiteY3532" fmla="*/ 5172620 h 5384806"/>
              <a:gd name="connsiteX3533" fmla="*/ 349986 w 421521"/>
              <a:gd name="connsiteY3533" fmla="*/ 5186354 h 5384806"/>
              <a:gd name="connsiteX3534" fmla="*/ 356533 w 421521"/>
              <a:gd name="connsiteY3534" fmla="*/ 5201143 h 5384806"/>
              <a:gd name="connsiteX3535" fmla="*/ 348877 w 421521"/>
              <a:gd name="connsiteY3535" fmla="*/ 5195409 h 5384806"/>
              <a:gd name="connsiteX3536" fmla="*/ 341750 w 421521"/>
              <a:gd name="connsiteY3536" fmla="*/ 5240381 h 5384806"/>
              <a:gd name="connsiteX3537" fmla="*/ 346818 w 421521"/>
              <a:gd name="connsiteY3537" fmla="*/ 5243249 h 5384806"/>
              <a:gd name="connsiteX3538" fmla="*/ 346765 w 421521"/>
              <a:gd name="connsiteY3538" fmla="*/ 5245210 h 5384806"/>
              <a:gd name="connsiteX3539" fmla="*/ 339902 w 421521"/>
              <a:gd name="connsiteY3539" fmla="*/ 5243701 h 5384806"/>
              <a:gd name="connsiteX3540" fmla="*/ 335361 w 421521"/>
              <a:gd name="connsiteY3540" fmla="*/ 5234495 h 5384806"/>
              <a:gd name="connsiteX3541" fmla="*/ 334200 w 421521"/>
              <a:gd name="connsiteY3541" fmla="*/ 5237363 h 5384806"/>
              <a:gd name="connsiteX3542" fmla="*/ 337790 w 421521"/>
              <a:gd name="connsiteY3542" fmla="*/ 5245964 h 5384806"/>
              <a:gd name="connsiteX3543" fmla="*/ 334411 w 421521"/>
              <a:gd name="connsiteY3543" fmla="*/ 5247625 h 5384806"/>
              <a:gd name="connsiteX3544" fmla="*/ 334411 w 421521"/>
              <a:gd name="connsiteY3544" fmla="*/ 5265283 h 5384806"/>
              <a:gd name="connsiteX3545" fmla="*/ 331296 w 421521"/>
              <a:gd name="connsiteY3545" fmla="*/ 5263320 h 5384806"/>
              <a:gd name="connsiteX3546" fmla="*/ 326386 w 421521"/>
              <a:gd name="connsiteY3546" fmla="*/ 5285505 h 5384806"/>
              <a:gd name="connsiteX3547" fmla="*/ 325963 w 421521"/>
              <a:gd name="connsiteY3547" fmla="*/ 5286259 h 5384806"/>
              <a:gd name="connsiteX3548" fmla="*/ 321581 w 421521"/>
              <a:gd name="connsiteY3548" fmla="*/ 5285806 h 5384806"/>
              <a:gd name="connsiteX3549" fmla="*/ 319733 w 421521"/>
              <a:gd name="connsiteY3549" fmla="*/ 5305123 h 5384806"/>
              <a:gd name="connsiteX3550" fmla="*/ 318361 w 421521"/>
              <a:gd name="connsiteY3550" fmla="*/ 5304519 h 5384806"/>
              <a:gd name="connsiteX3551" fmla="*/ 318677 w 421521"/>
              <a:gd name="connsiteY3551" fmla="*/ 5295466 h 5384806"/>
              <a:gd name="connsiteX3552" fmla="*/ 317305 w 421521"/>
              <a:gd name="connsiteY3552" fmla="*/ 5294257 h 5384806"/>
              <a:gd name="connsiteX3553" fmla="*/ 315140 w 421521"/>
              <a:gd name="connsiteY3553" fmla="*/ 5304068 h 5384806"/>
              <a:gd name="connsiteX3554" fmla="*/ 310969 w 421521"/>
              <a:gd name="connsiteY3554" fmla="*/ 5271167 h 5384806"/>
              <a:gd name="connsiteX3555" fmla="*/ 314823 w 421521"/>
              <a:gd name="connsiteY3555" fmla="*/ 5271771 h 5384806"/>
              <a:gd name="connsiteX3556" fmla="*/ 312817 w 421521"/>
              <a:gd name="connsiteY3556" fmla="*/ 5261811 h 5384806"/>
              <a:gd name="connsiteX3557" fmla="*/ 304159 w 421521"/>
              <a:gd name="connsiteY3557" fmla="*/ 5279769 h 5384806"/>
              <a:gd name="connsiteX3558" fmla="*/ 302100 w 421521"/>
              <a:gd name="connsiteY3558" fmla="*/ 5278562 h 5384806"/>
              <a:gd name="connsiteX3559" fmla="*/ 301466 w 421521"/>
              <a:gd name="connsiteY3559" fmla="*/ 5255019 h 5384806"/>
              <a:gd name="connsiteX3560" fmla="*/ 293441 w 421521"/>
              <a:gd name="connsiteY3560" fmla="*/ 5261659 h 5384806"/>
              <a:gd name="connsiteX3561" fmla="*/ 293441 w 421521"/>
              <a:gd name="connsiteY3561" fmla="*/ 5223781 h 5384806"/>
              <a:gd name="connsiteX3562" fmla="*/ 291593 w 421521"/>
              <a:gd name="connsiteY3562" fmla="*/ 5223931 h 5384806"/>
              <a:gd name="connsiteX3563" fmla="*/ 291118 w 421521"/>
              <a:gd name="connsiteY3563" fmla="*/ 5239627 h 5384806"/>
              <a:gd name="connsiteX3564" fmla="*/ 280875 w 421521"/>
              <a:gd name="connsiteY3564" fmla="*/ 5242645 h 5384806"/>
              <a:gd name="connsiteX3565" fmla="*/ 280506 w 421521"/>
              <a:gd name="connsiteY3565" fmla="*/ 5232232 h 5384806"/>
              <a:gd name="connsiteX3566" fmla="*/ 274962 w 421521"/>
              <a:gd name="connsiteY3566" fmla="*/ 5215781 h 5384806"/>
              <a:gd name="connsiteX3567" fmla="*/ 283621 w 421521"/>
              <a:gd name="connsiteY3567" fmla="*/ 5213819 h 5384806"/>
              <a:gd name="connsiteX3568" fmla="*/ 283674 w 421521"/>
              <a:gd name="connsiteY3568" fmla="*/ 5212311 h 5384806"/>
              <a:gd name="connsiteX3569" fmla="*/ 277180 w 421521"/>
              <a:gd name="connsiteY3569" fmla="*/ 5209745 h 5384806"/>
              <a:gd name="connsiteX3570" fmla="*/ 276229 w 421521"/>
              <a:gd name="connsiteY3570" fmla="*/ 5196616 h 5384806"/>
              <a:gd name="connsiteX3571" fmla="*/ 280506 w 421521"/>
              <a:gd name="connsiteY3571" fmla="*/ 5192239 h 5384806"/>
              <a:gd name="connsiteX3572" fmla="*/ 259810 w 421521"/>
              <a:gd name="connsiteY3572" fmla="*/ 5179261 h 5384806"/>
              <a:gd name="connsiteX3573" fmla="*/ 257434 w 421521"/>
              <a:gd name="connsiteY3573" fmla="*/ 5155114 h 5384806"/>
              <a:gd name="connsiteX3574" fmla="*/ 254266 w 421521"/>
              <a:gd name="connsiteY3574" fmla="*/ 5163565 h 5384806"/>
              <a:gd name="connsiteX3575" fmla="*/ 257276 w 421521"/>
              <a:gd name="connsiteY3575" fmla="*/ 5166433 h 5384806"/>
              <a:gd name="connsiteX3576" fmla="*/ 252782 w 421521"/>
              <a:gd name="connsiteY3576" fmla="*/ 5176037 h 5384806"/>
              <a:gd name="connsiteX3577" fmla="*/ 248353 w 421521"/>
              <a:gd name="connsiteY3577" fmla="*/ 5160547 h 5384806"/>
              <a:gd name="connsiteX3578" fmla="*/ 245291 w 421521"/>
              <a:gd name="connsiteY3578" fmla="*/ 5154962 h 5384806"/>
              <a:gd name="connsiteX3579" fmla="*/ 245212 w 421521"/>
              <a:gd name="connsiteY3579" fmla="*/ 5155150 h 5384806"/>
              <a:gd name="connsiteX3580" fmla="*/ 248089 w 421521"/>
              <a:gd name="connsiteY3580" fmla="*/ 5160397 h 5384806"/>
              <a:gd name="connsiteX3581" fmla="*/ 252577 w 421521"/>
              <a:gd name="connsiteY3581" fmla="*/ 5176092 h 5384806"/>
              <a:gd name="connsiteX3582" fmla="*/ 250940 w 421521"/>
              <a:gd name="connsiteY3582" fmla="*/ 5179261 h 5384806"/>
              <a:gd name="connsiteX3583" fmla="*/ 250993 w 421521"/>
              <a:gd name="connsiteY3583" fmla="*/ 5179412 h 5384806"/>
              <a:gd name="connsiteX3584" fmla="*/ 246875 w 421521"/>
              <a:gd name="connsiteY3584" fmla="*/ 5192843 h 5384806"/>
              <a:gd name="connsiteX3585" fmla="*/ 243707 w 421521"/>
              <a:gd name="connsiteY3585" fmla="*/ 5194202 h 5384806"/>
              <a:gd name="connsiteX3586" fmla="*/ 245181 w 421521"/>
              <a:gd name="connsiteY3586" fmla="*/ 5201722 h 5384806"/>
              <a:gd name="connsiteX3587" fmla="*/ 245449 w 421521"/>
              <a:gd name="connsiteY3587" fmla="*/ 5201897 h 5384806"/>
              <a:gd name="connsiteX3588" fmla="*/ 243971 w 421521"/>
              <a:gd name="connsiteY3588" fmla="*/ 5194352 h 5384806"/>
              <a:gd name="connsiteX3589" fmla="*/ 247139 w 421521"/>
              <a:gd name="connsiteY3589" fmla="*/ 5192994 h 5384806"/>
              <a:gd name="connsiteX3590" fmla="*/ 251257 w 421521"/>
              <a:gd name="connsiteY3590" fmla="*/ 5179561 h 5384806"/>
              <a:gd name="connsiteX3591" fmla="*/ 266726 w 421521"/>
              <a:gd name="connsiteY3591" fmla="*/ 5208085 h 5384806"/>
              <a:gd name="connsiteX3592" fmla="*/ 267307 w 421521"/>
              <a:gd name="connsiteY3592" fmla="*/ 5194352 h 5384806"/>
              <a:gd name="connsiteX3593" fmla="*/ 268627 w 421521"/>
              <a:gd name="connsiteY3593" fmla="*/ 5194352 h 5384806"/>
              <a:gd name="connsiteX3594" fmla="*/ 271425 w 421521"/>
              <a:gd name="connsiteY3594" fmla="*/ 5218799 h 5384806"/>
              <a:gd name="connsiteX3595" fmla="*/ 268521 w 421521"/>
              <a:gd name="connsiteY3595" fmla="*/ 5228610 h 5384806"/>
              <a:gd name="connsiteX3596" fmla="*/ 263030 w 421521"/>
              <a:gd name="connsiteY3596" fmla="*/ 5229515 h 5384806"/>
              <a:gd name="connsiteX3597" fmla="*/ 258278 w 421521"/>
              <a:gd name="connsiteY3597" fmla="*/ 5227553 h 5384806"/>
              <a:gd name="connsiteX3598" fmla="*/ 257117 w 421521"/>
              <a:gd name="connsiteY3598" fmla="*/ 5213519 h 5384806"/>
              <a:gd name="connsiteX3599" fmla="*/ 256589 w 421521"/>
              <a:gd name="connsiteY3599" fmla="*/ 5204765 h 5384806"/>
              <a:gd name="connsiteX3600" fmla="*/ 252735 w 421521"/>
              <a:gd name="connsiteY3600" fmla="*/ 5228157 h 5384806"/>
              <a:gd name="connsiteX3601" fmla="*/ 255164 w 421521"/>
              <a:gd name="connsiteY3601" fmla="*/ 5230119 h 5384806"/>
              <a:gd name="connsiteX3602" fmla="*/ 254900 w 421521"/>
              <a:gd name="connsiteY3602" fmla="*/ 5233137 h 5384806"/>
              <a:gd name="connsiteX3603" fmla="*/ 250412 w 421521"/>
              <a:gd name="connsiteY3603" fmla="*/ 5229968 h 5384806"/>
              <a:gd name="connsiteX3604" fmla="*/ 247878 w 421521"/>
              <a:gd name="connsiteY3604" fmla="*/ 5225139 h 5384806"/>
              <a:gd name="connsiteX3605" fmla="*/ 238216 w 421521"/>
              <a:gd name="connsiteY3605" fmla="*/ 5239325 h 5384806"/>
              <a:gd name="connsiteX3606" fmla="*/ 238797 w 421521"/>
              <a:gd name="connsiteY3606" fmla="*/ 5242645 h 5384806"/>
              <a:gd name="connsiteX3607" fmla="*/ 254794 w 421521"/>
              <a:gd name="connsiteY3607" fmla="*/ 5247021 h 5384806"/>
              <a:gd name="connsiteX3608" fmla="*/ 244551 w 421521"/>
              <a:gd name="connsiteY3608" fmla="*/ 5252454 h 5384806"/>
              <a:gd name="connsiteX3609" fmla="*/ 234362 w 421521"/>
              <a:gd name="connsiteY3609" fmla="*/ 5268452 h 5384806"/>
              <a:gd name="connsiteX3610" fmla="*/ 239325 w 421521"/>
              <a:gd name="connsiteY3610" fmla="*/ 5271921 h 5384806"/>
              <a:gd name="connsiteX3611" fmla="*/ 234098 w 421521"/>
              <a:gd name="connsiteY3611" fmla="*/ 5277807 h 5384806"/>
              <a:gd name="connsiteX3612" fmla="*/ 235101 w 421521"/>
              <a:gd name="connsiteY3612" fmla="*/ 5287769 h 5384806"/>
              <a:gd name="connsiteX3613" fmla="*/ 231300 w 421521"/>
              <a:gd name="connsiteY3613" fmla="*/ 5293353 h 5384806"/>
              <a:gd name="connsiteX3614" fmla="*/ 230508 w 421521"/>
              <a:gd name="connsiteY3614" fmla="*/ 5314481 h 5384806"/>
              <a:gd name="connsiteX3615" fmla="*/ 221586 w 421521"/>
              <a:gd name="connsiteY3615" fmla="*/ 5316895 h 5384806"/>
              <a:gd name="connsiteX3616" fmla="*/ 225967 w 421521"/>
              <a:gd name="connsiteY3616" fmla="*/ 5329269 h 5384806"/>
              <a:gd name="connsiteX3617" fmla="*/ 218470 w 421521"/>
              <a:gd name="connsiteY3617" fmla="*/ 5321574 h 5384806"/>
              <a:gd name="connsiteX3618" fmla="*/ 212610 w 421521"/>
              <a:gd name="connsiteY3618" fmla="*/ 5311462 h 5384806"/>
              <a:gd name="connsiteX3619" fmla="*/ 215303 w 421521"/>
              <a:gd name="connsiteY3619" fmla="*/ 5302558 h 5384806"/>
              <a:gd name="connsiteX3620" fmla="*/ 218682 w 421521"/>
              <a:gd name="connsiteY3620" fmla="*/ 5314027 h 5384806"/>
              <a:gd name="connsiteX3621" fmla="*/ 220371 w 421521"/>
              <a:gd name="connsiteY3621" fmla="*/ 5311159 h 5384806"/>
              <a:gd name="connsiteX3622" fmla="*/ 214880 w 421521"/>
              <a:gd name="connsiteY3622" fmla="*/ 5291541 h 5384806"/>
              <a:gd name="connsiteX3623" fmla="*/ 214458 w 421521"/>
              <a:gd name="connsiteY3623" fmla="*/ 5282184 h 5384806"/>
              <a:gd name="connsiteX3624" fmla="*/ 208703 w 421521"/>
              <a:gd name="connsiteY3624" fmla="*/ 5250342 h 5384806"/>
              <a:gd name="connsiteX3625" fmla="*/ 206380 w 421521"/>
              <a:gd name="connsiteY3625" fmla="*/ 5267545 h 5384806"/>
              <a:gd name="connsiteX3626" fmla="*/ 197088 w 421521"/>
              <a:gd name="connsiteY3626" fmla="*/ 5270867 h 5384806"/>
              <a:gd name="connsiteX3627" fmla="*/ 189380 w 421521"/>
              <a:gd name="connsiteY3627" fmla="*/ 5249737 h 5384806"/>
              <a:gd name="connsiteX3628" fmla="*/ 192600 w 421521"/>
              <a:gd name="connsiteY3628" fmla="*/ 5237966 h 5384806"/>
              <a:gd name="connsiteX3629" fmla="*/ 203424 w 421521"/>
              <a:gd name="connsiteY3629" fmla="*/ 5214123 h 5384806"/>
              <a:gd name="connsiteX3630" fmla="*/ 195662 w 421521"/>
              <a:gd name="connsiteY3630" fmla="*/ 5194503 h 5384806"/>
              <a:gd name="connsiteX3631" fmla="*/ 198408 w 421521"/>
              <a:gd name="connsiteY3631" fmla="*/ 5216084 h 5384806"/>
              <a:gd name="connsiteX3632" fmla="*/ 183836 w 421521"/>
              <a:gd name="connsiteY3632" fmla="*/ 5184391 h 5384806"/>
              <a:gd name="connsiteX3633" fmla="*/ 179137 w 421521"/>
              <a:gd name="connsiteY3633" fmla="*/ 5189220 h 5384806"/>
              <a:gd name="connsiteX3634" fmla="*/ 181091 w 421521"/>
              <a:gd name="connsiteY3634" fmla="*/ 5193445 h 5384806"/>
              <a:gd name="connsiteX3635" fmla="*/ 188060 w 421521"/>
              <a:gd name="connsiteY3635" fmla="*/ 5210348 h 5384806"/>
              <a:gd name="connsiteX3636" fmla="*/ 190224 w 421521"/>
              <a:gd name="connsiteY3636" fmla="*/ 5231629 h 5384806"/>
              <a:gd name="connsiteX3637" fmla="*/ 183572 w 421521"/>
              <a:gd name="connsiteY3637" fmla="*/ 5242343 h 5384806"/>
              <a:gd name="connsiteX3638" fmla="*/ 177237 w 421521"/>
              <a:gd name="connsiteY3638" fmla="*/ 5236759 h 5384806"/>
              <a:gd name="connsiteX3639" fmla="*/ 174385 w 421521"/>
              <a:gd name="connsiteY3639" fmla="*/ 5230722 h 5384806"/>
              <a:gd name="connsiteX3640" fmla="*/ 179718 w 421521"/>
              <a:gd name="connsiteY3640" fmla="*/ 5205519 h 5384806"/>
              <a:gd name="connsiteX3641" fmla="*/ 170954 w 421521"/>
              <a:gd name="connsiteY3641" fmla="*/ 5202803 h 5384806"/>
              <a:gd name="connsiteX3642" fmla="*/ 169739 w 421521"/>
              <a:gd name="connsiteY3642" fmla="*/ 5189069 h 5384806"/>
              <a:gd name="connsiteX3643" fmla="*/ 166202 w 421521"/>
              <a:gd name="connsiteY3643" fmla="*/ 5195710 h 5384806"/>
              <a:gd name="connsiteX3644" fmla="*/ 164935 w 421521"/>
              <a:gd name="connsiteY3644" fmla="*/ 5176997 h 5384806"/>
              <a:gd name="connsiteX3645" fmla="*/ 160342 w 421521"/>
              <a:gd name="connsiteY3645" fmla="*/ 5201596 h 5384806"/>
              <a:gd name="connsiteX3646" fmla="*/ 155801 w 421521"/>
              <a:gd name="connsiteY3646" fmla="*/ 5214273 h 5384806"/>
              <a:gd name="connsiteX3647" fmla="*/ 153320 w 421521"/>
              <a:gd name="connsiteY3647" fmla="*/ 5201747 h 5384806"/>
              <a:gd name="connsiteX3648" fmla="*/ 151841 w 421521"/>
              <a:gd name="connsiteY3648" fmla="*/ 5195861 h 5384806"/>
              <a:gd name="connsiteX3649" fmla="*/ 150047 w 421521"/>
              <a:gd name="connsiteY3649" fmla="*/ 5210348 h 5384806"/>
              <a:gd name="connsiteX3650" fmla="*/ 149096 w 421521"/>
              <a:gd name="connsiteY3650" fmla="*/ 5210197 h 5384806"/>
              <a:gd name="connsiteX3651" fmla="*/ 147829 w 421521"/>
              <a:gd name="connsiteY3651" fmla="*/ 5198275 h 5384806"/>
              <a:gd name="connsiteX3652" fmla="*/ 144661 w 421521"/>
              <a:gd name="connsiteY3652" fmla="*/ 5206726 h 5384806"/>
              <a:gd name="connsiteX3653" fmla="*/ 139540 w 421521"/>
              <a:gd name="connsiteY3653" fmla="*/ 5193899 h 5384806"/>
              <a:gd name="connsiteX3654" fmla="*/ 138273 w 421521"/>
              <a:gd name="connsiteY3654" fmla="*/ 5196464 h 5384806"/>
              <a:gd name="connsiteX3655" fmla="*/ 141493 w 421521"/>
              <a:gd name="connsiteY3655" fmla="*/ 5204462 h 5384806"/>
              <a:gd name="connsiteX3656" fmla="*/ 129773 w 421521"/>
              <a:gd name="connsiteY3656" fmla="*/ 5206575 h 5384806"/>
              <a:gd name="connsiteX3657" fmla="*/ 118421 w 421521"/>
              <a:gd name="connsiteY3657" fmla="*/ 5206879 h 5384806"/>
              <a:gd name="connsiteX3658" fmla="*/ 119266 w 421521"/>
              <a:gd name="connsiteY3658" fmla="*/ 5189220 h 5384806"/>
              <a:gd name="connsiteX3659" fmla="*/ 116627 w 421521"/>
              <a:gd name="connsiteY3659" fmla="*/ 5184844 h 5384806"/>
              <a:gd name="connsiteX3660" fmla="*/ 114198 w 421521"/>
              <a:gd name="connsiteY3660" fmla="*/ 5178507 h 5384806"/>
              <a:gd name="connsiteX3661" fmla="*/ 110819 w 421521"/>
              <a:gd name="connsiteY3661" fmla="*/ 5186051 h 5384806"/>
              <a:gd name="connsiteX3662" fmla="*/ 102477 w 421521"/>
              <a:gd name="connsiteY3662" fmla="*/ 5164019 h 5384806"/>
              <a:gd name="connsiteX3663" fmla="*/ 105592 w 421521"/>
              <a:gd name="connsiteY3663" fmla="*/ 5159943 h 5384806"/>
              <a:gd name="connsiteX3664" fmla="*/ 103058 w 421521"/>
              <a:gd name="connsiteY3664" fmla="*/ 5143494 h 5384806"/>
              <a:gd name="connsiteX3665" fmla="*/ 101949 w 421521"/>
              <a:gd name="connsiteY3665" fmla="*/ 5155567 h 5384806"/>
              <a:gd name="connsiteX3666" fmla="*/ 101263 w 421521"/>
              <a:gd name="connsiteY3666" fmla="*/ 5155717 h 5384806"/>
              <a:gd name="connsiteX3667" fmla="*/ 100312 w 421521"/>
              <a:gd name="connsiteY3667" fmla="*/ 5131421 h 5384806"/>
              <a:gd name="connsiteX3668" fmla="*/ 102741 w 421521"/>
              <a:gd name="connsiteY3668" fmla="*/ 5136401 h 5384806"/>
              <a:gd name="connsiteX3669" fmla="*/ 100312 w 421521"/>
              <a:gd name="connsiteY3669" fmla="*/ 5098219 h 5384806"/>
              <a:gd name="connsiteX3670" fmla="*/ 102424 w 421521"/>
              <a:gd name="connsiteY3670" fmla="*/ 5097313 h 5384806"/>
              <a:gd name="connsiteX3671" fmla="*/ 103586 w 421521"/>
              <a:gd name="connsiteY3671" fmla="*/ 5101689 h 5384806"/>
              <a:gd name="connsiteX3672" fmla="*/ 105170 w 421521"/>
              <a:gd name="connsiteY3672" fmla="*/ 5107726 h 5384806"/>
              <a:gd name="connsiteX3673" fmla="*/ 108496 w 421521"/>
              <a:gd name="connsiteY3673" fmla="*/ 5091880 h 5384806"/>
              <a:gd name="connsiteX3674" fmla="*/ 101368 w 421521"/>
              <a:gd name="connsiteY3674" fmla="*/ 5077091 h 5384806"/>
              <a:gd name="connsiteX3675" fmla="*/ 105012 w 421521"/>
              <a:gd name="connsiteY3675" fmla="*/ 5032117 h 5384806"/>
              <a:gd name="connsiteX3676" fmla="*/ 100946 w 421521"/>
              <a:gd name="connsiteY3676" fmla="*/ 5029703 h 5384806"/>
              <a:gd name="connsiteX3677" fmla="*/ 101685 w 421521"/>
              <a:gd name="connsiteY3677" fmla="*/ 5025628 h 5384806"/>
              <a:gd name="connsiteX3678" fmla="*/ 104431 w 421521"/>
              <a:gd name="connsiteY3678" fmla="*/ 5015215 h 5384806"/>
              <a:gd name="connsiteX3679" fmla="*/ 105223 w 421521"/>
              <a:gd name="connsiteY3679" fmla="*/ 4986993 h 5384806"/>
              <a:gd name="connsiteX3680" fmla="*/ 104219 w 421521"/>
              <a:gd name="connsiteY3680" fmla="*/ 4973863 h 5384806"/>
              <a:gd name="connsiteX3681" fmla="*/ 102424 w 421521"/>
              <a:gd name="connsiteY3681" fmla="*/ 4964507 h 5384806"/>
              <a:gd name="connsiteX3682" fmla="*/ 96564 w 421521"/>
              <a:gd name="connsiteY3682" fmla="*/ 4970847 h 5384806"/>
              <a:gd name="connsiteX3683" fmla="*/ 93502 w 421521"/>
              <a:gd name="connsiteY3683" fmla="*/ 4954095 h 5384806"/>
              <a:gd name="connsiteX3684" fmla="*/ 92815 w 421521"/>
              <a:gd name="connsiteY3684" fmla="*/ 4954095 h 5384806"/>
              <a:gd name="connsiteX3685" fmla="*/ 92815 w 421521"/>
              <a:gd name="connsiteY3685" fmla="*/ 4977487 h 5384806"/>
              <a:gd name="connsiteX3686" fmla="*/ 89700 w 421521"/>
              <a:gd name="connsiteY3686" fmla="*/ 4970695 h 5384806"/>
              <a:gd name="connsiteX3687" fmla="*/ 86902 w 421521"/>
              <a:gd name="connsiteY3687" fmla="*/ 4984278 h 5384806"/>
              <a:gd name="connsiteX3688" fmla="*/ 85794 w 421521"/>
              <a:gd name="connsiteY3688" fmla="*/ 4984579 h 5384806"/>
              <a:gd name="connsiteX3689" fmla="*/ 84368 w 421521"/>
              <a:gd name="connsiteY3689" fmla="*/ 4965262 h 5384806"/>
              <a:gd name="connsiteX3690" fmla="*/ 81834 w 421521"/>
              <a:gd name="connsiteY3690" fmla="*/ 4945643 h 5384806"/>
              <a:gd name="connsiteX3691" fmla="*/ 81939 w 421521"/>
              <a:gd name="connsiteY3691" fmla="*/ 4938249 h 5384806"/>
              <a:gd name="connsiteX3692" fmla="*/ 78244 w 421521"/>
              <a:gd name="connsiteY3692" fmla="*/ 4921497 h 5384806"/>
              <a:gd name="connsiteX3693" fmla="*/ 75129 w 421521"/>
              <a:gd name="connsiteY3693" fmla="*/ 4910178 h 5384806"/>
              <a:gd name="connsiteX3694" fmla="*/ 75129 w 421521"/>
              <a:gd name="connsiteY3694" fmla="*/ 4936438 h 5384806"/>
              <a:gd name="connsiteX3695" fmla="*/ 73650 w 421521"/>
              <a:gd name="connsiteY3695" fmla="*/ 4936438 h 5384806"/>
              <a:gd name="connsiteX3696" fmla="*/ 72806 w 421521"/>
              <a:gd name="connsiteY3696" fmla="*/ 4923308 h 5384806"/>
              <a:gd name="connsiteX3697" fmla="*/ 72013 w 421521"/>
              <a:gd name="connsiteY3697" fmla="*/ 4925723 h 5384806"/>
              <a:gd name="connsiteX3698" fmla="*/ 62933 w 421521"/>
              <a:gd name="connsiteY3698" fmla="*/ 4907160 h 5384806"/>
              <a:gd name="connsiteX3699" fmla="*/ 61138 w 421521"/>
              <a:gd name="connsiteY3699" fmla="*/ 4915461 h 5384806"/>
              <a:gd name="connsiteX3700" fmla="*/ 59396 w 421521"/>
              <a:gd name="connsiteY3700" fmla="*/ 4914103 h 5384806"/>
              <a:gd name="connsiteX3701" fmla="*/ 63091 w 421521"/>
              <a:gd name="connsiteY3701" fmla="*/ 4888749 h 5384806"/>
              <a:gd name="connsiteX3702" fmla="*/ 63408 w 421521"/>
              <a:gd name="connsiteY3702" fmla="*/ 4876675 h 5384806"/>
              <a:gd name="connsiteX3703" fmla="*/ 56175 w 421521"/>
              <a:gd name="connsiteY3703" fmla="*/ 4889653 h 5384806"/>
              <a:gd name="connsiteX3704" fmla="*/ 54696 w 421521"/>
              <a:gd name="connsiteY3704" fmla="*/ 4866413 h 5384806"/>
              <a:gd name="connsiteX3705" fmla="*/ 53694 w 421521"/>
              <a:gd name="connsiteY3705" fmla="*/ 4866564 h 5384806"/>
              <a:gd name="connsiteX3706" fmla="*/ 52479 w 421521"/>
              <a:gd name="connsiteY3706" fmla="*/ 4885579 h 5384806"/>
              <a:gd name="connsiteX3707" fmla="*/ 51529 w 421521"/>
              <a:gd name="connsiteY3707" fmla="*/ 4884975 h 5384806"/>
              <a:gd name="connsiteX3708" fmla="*/ 48255 w 421521"/>
              <a:gd name="connsiteY3708" fmla="*/ 4856151 h 5384806"/>
              <a:gd name="connsiteX3709" fmla="*/ 51740 w 421521"/>
              <a:gd name="connsiteY3709" fmla="*/ 4842568 h 5384806"/>
              <a:gd name="connsiteX3710" fmla="*/ 45299 w 421521"/>
              <a:gd name="connsiteY3710" fmla="*/ 4817818 h 5384806"/>
              <a:gd name="connsiteX3711" fmla="*/ 40917 w 421521"/>
              <a:gd name="connsiteY3711" fmla="*/ 4827174 h 5384806"/>
              <a:gd name="connsiteX3712" fmla="*/ 38066 w 421521"/>
              <a:gd name="connsiteY3712" fmla="*/ 4800312 h 5384806"/>
              <a:gd name="connsiteX3713" fmla="*/ 39227 w 421521"/>
              <a:gd name="connsiteY3713" fmla="*/ 4785069 h 5384806"/>
              <a:gd name="connsiteX3714" fmla="*/ 42131 w 421521"/>
              <a:gd name="connsiteY3714" fmla="*/ 4766657 h 5384806"/>
              <a:gd name="connsiteX3715" fmla="*/ 44402 w 421521"/>
              <a:gd name="connsiteY3715" fmla="*/ 4751566 h 5384806"/>
              <a:gd name="connsiteX3716" fmla="*/ 41550 w 421521"/>
              <a:gd name="connsiteY3716" fmla="*/ 4750811 h 5384806"/>
              <a:gd name="connsiteX3717" fmla="*/ 40653 w 421521"/>
              <a:gd name="connsiteY3717" fmla="*/ 4727269 h 5384806"/>
              <a:gd name="connsiteX3718" fmla="*/ 40705 w 421521"/>
              <a:gd name="connsiteY3718" fmla="*/ 4727571 h 5384806"/>
              <a:gd name="connsiteX3719" fmla="*/ 41286 w 421521"/>
              <a:gd name="connsiteY3719" fmla="*/ 4701614 h 5384806"/>
              <a:gd name="connsiteX3720" fmla="*/ 42923 w 421521"/>
              <a:gd name="connsiteY3720" fmla="*/ 4693313 h 5384806"/>
              <a:gd name="connsiteX3721" fmla="*/ 45563 w 421521"/>
              <a:gd name="connsiteY3721" fmla="*/ 4678675 h 5384806"/>
              <a:gd name="connsiteX3722" fmla="*/ 45510 w 421521"/>
              <a:gd name="connsiteY3722" fmla="*/ 4650000 h 5384806"/>
              <a:gd name="connsiteX3723" fmla="*/ 37696 w 421521"/>
              <a:gd name="connsiteY3723" fmla="*/ 4648793 h 5384806"/>
              <a:gd name="connsiteX3724" fmla="*/ 42606 w 421521"/>
              <a:gd name="connsiteY3724" fmla="*/ 4680939 h 5384806"/>
              <a:gd name="connsiteX3725" fmla="*/ 36746 w 421521"/>
              <a:gd name="connsiteY3725" fmla="*/ 4665695 h 5384806"/>
              <a:gd name="connsiteX3726" fmla="*/ 36148 w 421521"/>
              <a:gd name="connsiteY3726" fmla="*/ 4654442 h 5384806"/>
              <a:gd name="connsiteX3727" fmla="*/ 36271 w 421521"/>
              <a:gd name="connsiteY3727" fmla="*/ 4653471 h 5384806"/>
              <a:gd name="connsiteX3728" fmla="*/ 36123 w 421521"/>
              <a:gd name="connsiteY3728" fmla="*/ 4653531 h 5384806"/>
              <a:gd name="connsiteX3729" fmla="*/ 36852 w 421521"/>
              <a:gd name="connsiteY3729" fmla="*/ 4636870 h 5384806"/>
              <a:gd name="connsiteX3730" fmla="*/ 36506 w 421521"/>
              <a:gd name="connsiteY3730" fmla="*/ 4637229 h 5384806"/>
              <a:gd name="connsiteX3731" fmla="*/ 35806 w 421521"/>
              <a:gd name="connsiteY3731" fmla="*/ 4653229 h 5384806"/>
              <a:gd name="connsiteX3732" fmla="*/ 29991 w 421521"/>
              <a:gd name="connsiteY3732" fmla="*/ 4655585 h 5384806"/>
              <a:gd name="connsiteX3733" fmla="*/ 29935 w 421521"/>
              <a:gd name="connsiteY3733" fmla="*/ 4656037 h 5384806"/>
              <a:gd name="connsiteX3734" fmla="*/ 36123 w 421521"/>
              <a:gd name="connsiteY3734" fmla="*/ 4653531 h 5384806"/>
              <a:gd name="connsiteX3735" fmla="*/ 36112 w 421521"/>
              <a:gd name="connsiteY3735" fmla="*/ 4653773 h 5384806"/>
              <a:gd name="connsiteX3736" fmla="*/ 36148 w 421521"/>
              <a:gd name="connsiteY3736" fmla="*/ 4654442 h 5384806"/>
              <a:gd name="connsiteX3737" fmla="*/ 33842 w 421521"/>
              <a:gd name="connsiteY3737" fmla="*/ 4672639 h 5384806"/>
              <a:gd name="connsiteX3738" fmla="*/ 30780 w 421521"/>
              <a:gd name="connsiteY3738" fmla="*/ 4668110 h 5384806"/>
              <a:gd name="connsiteX3739" fmla="*/ 35373 w 421521"/>
              <a:gd name="connsiteY3739" fmla="*/ 4687881 h 5384806"/>
              <a:gd name="connsiteX3740" fmla="*/ 34687 w 421521"/>
              <a:gd name="connsiteY3740" fmla="*/ 4688635 h 5384806"/>
              <a:gd name="connsiteX3741" fmla="*/ 27401 w 421521"/>
              <a:gd name="connsiteY3741" fmla="*/ 4674297 h 5384806"/>
              <a:gd name="connsiteX3742" fmla="*/ 29354 w 421521"/>
              <a:gd name="connsiteY3742" fmla="*/ 4661319 h 5384806"/>
              <a:gd name="connsiteX3743" fmla="*/ 25130 w 421521"/>
              <a:gd name="connsiteY3743" fmla="*/ 4659205 h 5384806"/>
              <a:gd name="connsiteX3744" fmla="*/ 26556 w 421521"/>
              <a:gd name="connsiteY3744" fmla="*/ 4678071 h 5384806"/>
              <a:gd name="connsiteX3745" fmla="*/ 23019 w 421521"/>
              <a:gd name="connsiteY3745" fmla="*/ 4670525 h 5384806"/>
              <a:gd name="connsiteX3746" fmla="*/ 26451 w 421521"/>
              <a:gd name="connsiteY3746" fmla="*/ 4729080 h 5384806"/>
              <a:gd name="connsiteX3747" fmla="*/ 29763 w 421521"/>
              <a:gd name="connsiteY3747" fmla="*/ 4723981 h 5384806"/>
              <a:gd name="connsiteX3748" fmla="*/ 30463 w 421521"/>
              <a:gd name="connsiteY3748" fmla="*/ 4732626 h 5384806"/>
              <a:gd name="connsiteX3749" fmla="*/ 26451 w 421521"/>
              <a:gd name="connsiteY3749" fmla="*/ 4733155 h 5384806"/>
              <a:gd name="connsiteX3750" fmla="*/ 25764 w 421521"/>
              <a:gd name="connsiteY3750" fmla="*/ 4736474 h 5384806"/>
              <a:gd name="connsiteX3751" fmla="*/ 33789 w 421521"/>
              <a:gd name="connsiteY3751" fmla="*/ 4744775 h 5384806"/>
              <a:gd name="connsiteX3752" fmla="*/ 33789 w 421521"/>
              <a:gd name="connsiteY3752" fmla="*/ 4759115 h 5384806"/>
              <a:gd name="connsiteX3753" fmla="*/ 38013 w 421521"/>
              <a:gd name="connsiteY3753" fmla="*/ 4750057 h 5384806"/>
              <a:gd name="connsiteX3754" fmla="*/ 35479 w 421521"/>
              <a:gd name="connsiteY3754" fmla="*/ 4771639 h 5384806"/>
              <a:gd name="connsiteX3755" fmla="*/ 38700 w 421521"/>
              <a:gd name="connsiteY3755" fmla="*/ 4767413 h 5384806"/>
              <a:gd name="connsiteX3756" fmla="*/ 39914 w 421521"/>
              <a:gd name="connsiteY3756" fmla="*/ 4769525 h 5384806"/>
              <a:gd name="connsiteX3757" fmla="*/ 35690 w 421521"/>
              <a:gd name="connsiteY3757" fmla="*/ 4785070 h 5384806"/>
              <a:gd name="connsiteX3758" fmla="*/ 34687 w 421521"/>
              <a:gd name="connsiteY3758" fmla="*/ 4783712 h 5384806"/>
              <a:gd name="connsiteX3759" fmla="*/ 34423 w 421521"/>
              <a:gd name="connsiteY3759" fmla="*/ 4795031 h 5384806"/>
              <a:gd name="connsiteX3760" fmla="*/ 33420 w 421521"/>
              <a:gd name="connsiteY3760" fmla="*/ 4796237 h 5384806"/>
              <a:gd name="connsiteX3761" fmla="*/ 33420 w 421521"/>
              <a:gd name="connsiteY3761" fmla="*/ 4760151 h 5384806"/>
              <a:gd name="connsiteX3762" fmla="*/ 29249 w 421521"/>
              <a:gd name="connsiteY3762" fmla="*/ 4765299 h 5384806"/>
              <a:gd name="connsiteX3763" fmla="*/ 30199 w 421521"/>
              <a:gd name="connsiteY3763" fmla="*/ 4750511 h 5384806"/>
              <a:gd name="connsiteX3764" fmla="*/ 22861 w 421521"/>
              <a:gd name="connsiteY3764" fmla="*/ 4725005 h 5384806"/>
              <a:gd name="connsiteX3765" fmla="*/ 19217 w 421521"/>
              <a:gd name="connsiteY3765" fmla="*/ 4697992 h 5384806"/>
              <a:gd name="connsiteX3766" fmla="*/ 21065 w 421521"/>
              <a:gd name="connsiteY3766" fmla="*/ 4661319 h 5384806"/>
              <a:gd name="connsiteX3767" fmla="*/ 18426 w 421521"/>
              <a:gd name="connsiteY3767" fmla="*/ 4652114 h 5384806"/>
              <a:gd name="connsiteX3768" fmla="*/ 15786 w 421521"/>
              <a:gd name="connsiteY3768" fmla="*/ 4654377 h 5384806"/>
              <a:gd name="connsiteX3769" fmla="*/ 18003 w 421521"/>
              <a:gd name="connsiteY3769" fmla="*/ 4674147 h 5384806"/>
              <a:gd name="connsiteX3770" fmla="*/ 16472 w 421521"/>
              <a:gd name="connsiteY3770" fmla="*/ 4675203 h 5384806"/>
              <a:gd name="connsiteX3771" fmla="*/ 12354 w 421521"/>
              <a:gd name="connsiteY3771" fmla="*/ 4640795 h 5384806"/>
              <a:gd name="connsiteX3772" fmla="*/ 8289 w 421521"/>
              <a:gd name="connsiteY3772" fmla="*/ 4641699 h 5384806"/>
              <a:gd name="connsiteX3773" fmla="*/ 13842 w 421521"/>
              <a:gd name="connsiteY3773" fmla="*/ 4620726 h 5384806"/>
              <a:gd name="connsiteX3774" fmla="*/ 13742 w 421521"/>
              <a:gd name="connsiteY3774" fmla="*/ 4620271 h 5384806"/>
              <a:gd name="connsiteX3775" fmla="*/ 9555 w 421521"/>
              <a:gd name="connsiteY3775" fmla="*/ 4620271 h 5384806"/>
              <a:gd name="connsiteX3776" fmla="*/ 12512 w 421521"/>
              <a:gd name="connsiteY3776" fmla="*/ 4604122 h 5384806"/>
              <a:gd name="connsiteX3777" fmla="*/ 9028 w 421521"/>
              <a:gd name="connsiteY3777" fmla="*/ 4589333 h 5384806"/>
              <a:gd name="connsiteX3778" fmla="*/ 5649 w 421521"/>
              <a:gd name="connsiteY3778" fmla="*/ 4590541 h 5384806"/>
              <a:gd name="connsiteX3779" fmla="*/ 5121 w 421521"/>
              <a:gd name="connsiteY3779" fmla="*/ 4587823 h 5384806"/>
              <a:gd name="connsiteX3780" fmla="*/ 7497 w 421521"/>
              <a:gd name="connsiteY3780" fmla="*/ 4584655 h 5384806"/>
              <a:gd name="connsiteX3781" fmla="*/ 18215 w 421521"/>
              <a:gd name="connsiteY3781" fmla="*/ 4601406 h 5384806"/>
              <a:gd name="connsiteX3782" fmla="*/ 18215 w 421521"/>
              <a:gd name="connsiteY3782" fmla="*/ 4587219 h 5384806"/>
              <a:gd name="connsiteX3783" fmla="*/ 18161 w 421521"/>
              <a:gd name="connsiteY3783" fmla="*/ 4555225 h 5384806"/>
              <a:gd name="connsiteX3784" fmla="*/ 22702 w 421521"/>
              <a:gd name="connsiteY3784" fmla="*/ 4558093 h 5384806"/>
              <a:gd name="connsiteX3785" fmla="*/ 20221 w 421521"/>
              <a:gd name="connsiteY3785" fmla="*/ 4538173 h 5384806"/>
              <a:gd name="connsiteX3786" fmla="*/ 23811 w 421521"/>
              <a:gd name="connsiteY3786" fmla="*/ 4527156 h 5384806"/>
              <a:gd name="connsiteX3787" fmla="*/ 13463 w 421521"/>
              <a:gd name="connsiteY3787" fmla="*/ 4523534 h 5384806"/>
              <a:gd name="connsiteX3788" fmla="*/ 12037 w 421521"/>
              <a:gd name="connsiteY3788" fmla="*/ 4526249 h 5384806"/>
              <a:gd name="connsiteX3789" fmla="*/ 17581 w 421521"/>
              <a:gd name="connsiteY3789" fmla="*/ 4549491 h 5384806"/>
              <a:gd name="connsiteX3790" fmla="*/ 16736 w 421521"/>
              <a:gd name="connsiteY3790" fmla="*/ 4551151 h 5384806"/>
              <a:gd name="connsiteX3791" fmla="*/ 12609 w 421521"/>
              <a:gd name="connsiteY3791" fmla="*/ 4544731 h 5384806"/>
              <a:gd name="connsiteX3792" fmla="*/ 10823 w 421521"/>
              <a:gd name="connsiteY3792" fmla="*/ 4527307 h 5384806"/>
              <a:gd name="connsiteX3793" fmla="*/ 10506 w 421521"/>
              <a:gd name="connsiteY3793" fmla="*/ 4509951 h 5384806"/>
              <a:gd name="connsiteX3794" fmla="*/ 15099 w 421521"/>
              <a:gd name="connsiteY3794" fmla="*/ 4493955 h 5384806"/>
              <a:gd name="connsiteX3795" fmla="*/ 13879 w 421521"/>
              <a:gd name="connsiteY3795" fmla="*/ 4477241 h 5384806"/>
              <a:gd name="connsiteX3796" fmla="*/ 19558 w 421521"/>
              <a:gd name="connsiteY3796" fmla="*/ 4466394 h 5384806"/>
              <a:gd name="connsiteX3797" fmla="*/ 19605 w 421521"/>
              <a:gd name="connsiteY3797" fmla="*/ 4466058 h 5384806"/>
              <a:gd name="connsiteX3798" fmla="*/ 19673 w 421521"/>
              <a:gd name="connsiteY3798" fmla="*/ 4466154 h 5384806"/>
              <a:gd name="connsiteX3799" fmla="*/ 19607 w 421521"/>
              <a:gd name="connsiteY3799" fmla="*/ 4466045 h 5384806"/>
              <a:gd name="connsiteX3800" fmla="*/ 19605 w 421521"/>
              <a:gd name="connsiteY3800" fmla="*/ 4466058 h 5384806"/>
              <a:gd name="connsiteX3801" fmla="*/ 19482 w 421521"/>
              <a:gd name="connsiteY3801" fmla="*/ 4465886 h 5384806"/>
              <a:gd name="connsiteX3802" fmla="*/ 19495 w 421521"/>
              <a:gd name="connsiteY3802" fmla="*/ 4465859 h 5384806"/>
              <a:gd name="connsiteX3803" fmla="*/ 14941 w 421521"/>
              <a:gd name="connsiteY3803" fmla="*/ 4458339 h 5384806"/>
              <a:gd name="connsiteX3804" fmla="*/ 23547 w 421521"/>
              <a:gd name="connsiteY3804" fmla="*/ 4453509 h 5384806"/>
              <a:gd name="connsiteX3805" fmla="*/ 26556 w 421521"/>
              <a:gd name="connsiteY3805" fmla="*/ 4463319 h 5384806"/>
              <a:gd name="connsiteX3806" fmla="*/ 31625 w 421521"/>
              <a:gd name="connsiteY3806" fmla="*/ 4451546 h 5384806"/>
              <a:gd name="connsiteX3807" fmla="*/ 31625 w 421521"/>
              <a:gd name="connsiteY3807" fmla="*/ 4409743 h 5384806"/>
              <a:gd name="connsiteX3808" fmla="*/ 30727 w 421521"/>
              <a:gd name="connsiteY3808" fmla="*/ 4409139 h 5384806"/>
              <a:gd name="connsiteX3809" fmla="*/ 28615 w 421521"/>
              <a:gd name="connsiteY3809" fmla="*/ 4439021 h 5384806"/>
              <a:gd name="connsiteX3810" fmla="*/ 27718 w 421521"/>
              <a:gd name="connsiteY3810" fmla="*/ 4439926 h 5384806"/>
              <a:gd name="connsiteX3811" fmla="*/ 25870 w 421521"/>
              <a:gd name="connsiteY3811" fmla="*/ 4427552 h 5384806"/>
              <a:gd name="connsiteX3812" fmla="*/ 23758 w 421521"/>
              <a:gd name="connsiteY3812" fmla="*/ 4439625 h 5384806"/>
              <a:gd name="connsiteX3813" fmla="*/ 23283 w 421521"/>
              <a:gd name="connsiteY3813" fmla="*/ 4426796 h 5384806"/>
              <a:gd name="connsiteX3814" fmla="*/ 18531 w 421521"/>
              <a:gd name="connsiteY3814" fmla="*/ 4429967 h 5384806"/>
              <a:gd name="connsiteX3815" fmla="*/ 18531 w 421521"/>
              <a:gd name="connsiteY3815" fmla="*/ 4413667 h 5384806"/>
              <a:gd name="connsiteX3816" fmla="*/ 22332 w 421521"/>
              <a:gd name="connsiteY3816" fmla="*/ 4420459 h 5384806"/>
              <a:gd name="connsiteX3817" fmla="*/ 26292 w 421521"/>
              <a:gd name="connsiteY3817" fmla="*/ 4422873 h 5384806"/>
              <a:gd name="connsiteX3818" fmla="*/ 27031 w 421521"/>
              <a:gd name="connsiteY3818" fmla="*/ 4412308 h 5384806"/>
              <a:gd name="connsiteX3819" fmla="*/ 28773 w 421521"/>
              <a:gd name="connsiteY3819" fmla="*/ 4386049 h 5384806"/>
              <a:gd name="connsiteX3820" fmla="*/ 35637 w 421521"/>
              <a:gd name="connsiteY3820" fmla="*/ 4413215 h 5384806"/>
              <a:gd name="connsiteX3821" fmla="*/ 36165 w 421521"/>
              <a:gd name="connsiteY3821" fmla="*/ 4389369 h 5384806"/>
              <a:gd name="connsiteX3822" fmla="*/ 37432 w 421521"/>
              <a:gd name="connsiteY3822" fmla="*/ 4388917 h 5384806"/>
              <a:gd name="connsiteX3823" fmla="*/ 38171 w 421521"/>
              <a:gd name="connsiteY3823" fmla="*/ 4403556 h 5384806"/>
              <a:gd name="connsiteX3824" fmla="*/ 40585 w 421521"/>
              <a:gd name="connsiteY3824" fmla="*/ 4406277 h 5384806"/>
              <a:gd name="connsiteX3825" fmla="*/ 40125 w 421521"/>
              <a:gd name="connsiteY3825" fmla="*/ 4407027 h 5384806"/>
              <a:gd name="connsiteX3826" fmla="*/ 43926 w 421521"/>
              <a:gd name="connsiteY3826" fmla="*/ 4410045 h 5384806"/>
              <a:gd name="connsiteX3827" fmla="*/ 40585 w 421521"/>
              <a:gd name="connsiteY3827" fmla="*/ 4406277 h 5384806"/>
              <a:gd name="connsiteX3828" fmla="*/ 45404 w 421521"/>
              <a:gd name="connsiteY3828" fmla="*/ 4398424 h 5384806"/>
              <a:gd name="connsiteX3829" fmla="*/ 43873 w 421521"/>
              <a:gd name="connsiteY3829" fmla="*/ 4394200 h 5384806"/>
              <a:gd name="connsiteX3830" fmla="*/ 48044 w 421521"/>
              <a:gd name="connsiteY3830" fmla="*/ 4372619 h 5384806"/>
              <a:gd name="connsiteX3831" fmla="*/ 46883 w 421521"/>
              <a:gd name="connsiteY3831" fmla="*/ 4371259 h 5384806"/>
              <a:gd name="connsiteX3832" fmla="*/ 44454 w 421521"/>
              <a:gd name="connsiteY3832" fmla="*/ 4380617 h 5384806"/>
              <a:gd name="connsiteX3833" fmla="*/ 43134 w 421521"/>
              <a:gd name="connsiteY3833" fmla="*/ 4379259 h 5384806"/>
              <a:gd name="connsiteX3834" fmla="*/ 46830 w 421521"/>
              <a:gd name="connsiteY3834" fmla="*/ 4356771 h 5384806"/>
              <a:gd name="connsiteX3835" fmla="*/ 43821 w 421521"/>
              <a:gd name="connsiteY3835" fmla="*/ 4356771 h 5384806"/>
              <a:gd name="connsiteX3836" fmla="*/ 33948 w 421521"/>
              <a:gd name="connsiteY3836" fmla="*/ 4320551 h 5384806"/>
              <a:gd name="connsiteX3837" fmla="*/ 37696 w 421521"/>
              <a:gd name="connsiteY3837" fmla="*/ 4314062 h 5384806"/>
              <a:gd name="connsiteX3838" fmla="*/ 45035 w 421521"/>
              <a:gd name="connsiteY3838" fmla="*/ 4327645 h 5384806"/>
              <a:gd name="connsiteX3839" fmla="*/ 49628 w 421521"/>
              <a:gd name="connsiteY3839" fmla="*/ 4325683 h 5384806"/>
              <a:gd name="connsiteX3840" fmla="*/ 45615 w 421521"/>
              <a:gd name="connsiteY3840" fmla="*/ 4289615 h 5384806"/>
              <a:gd name="connsiteX3841" fmla="*/ 40230 w 421521"/>
              <a:gd name="connsiteY3841" fmla="*/ 4290218 h 5384806"/>
              <a:gd name="connsiteX3842" fmla="*/ 42290 w 421521"/>
              <a:gd name="connsiteY3842" fmla="*/ 4266222 h 5384806"/>
              <a:gd name="connsiteX3843" fmla="*/ 46038 w 421521"/>
              <a:gd name="connsiteY3843" fmla="*/ 4267429 h 5384806"/>
              <a:gd name="connsiteX3844" fmla="*/ 41498 w 421521"/>
              <a:gd name="connsiteY3844" fmla="*/ 4228494 h 5384806"/>
              <a:gd name="connsiteX3845" fmla="*/ 46566 w 421521"/>
              <a:gd name="connsiteY3845" fmla="*/ 4226381 h 5384806"/>
              <a:gd name="connsiteX3846" fmla="*/ 40547 w 421521"/>
              <a:gd name="connsiteY3846" fmla="*/ 4202687 h 5384806"/>
              <a:gd name="connsiteX3847" fmla="*/ 47833 w 421521"/>
              <a:gd name="connsiteY3847" fmla="*/ 4205102 h 5384806"/>
              <a:gd name="connsiteX3848" fmla="*/ 47411 w 421521"/>
              <a:gd name="connsiteY3848" fmla="*/ 4185935 h 5384806"/>
              <a:gd name="connsiteX3849" fmla="*/ 45352 w 421521"/>
              <a:gd name="connsiteY3849" fmla="*/ 4170844 h 5384806"/>
              <a:gd name="connsiteX3850" fmla="*/ 48731 w 421521"/>
              <a:gd name="connsiteY3850" fmla="*/ 4154395 h 5384806"/>
              <a:gd name="connsiteX3851" fmla="*/ 43451 w 421521"/>
              <a:gd name="connsiteY3851" fmla="*/ 4134021 h 5384806"/>
              <a:gd name="connsiteX3852" fmla="*/ 47411 w 421521"/>
              <a:gd name="connsiteY3852" fmla="*/ 4125268 h 5384806"/>
              <a:gd name="connsiteX3853" fmla="*/ 44137 w 421521"/>
              <a:gd name="connsiteY3853" fmla="*/ 4096293 h 5384806"/>
              <a:gd name="connsiteX3854" fmla="*/ 47252 w 421521"/>
              <a:gd name="connsiteY3854" fmla="*/ 4072597 h 5384806"/>
              <a:gd name="connsiteX3855" fmla="*/ 48361 w 421521"/>
              <a:gd name="connsiteY3855" fmla="*/ 4062487 h 5384806"/>
              <a:gd name="connsiteX3856" fmla="*/ 44507 w 421521"/>
              <a:gd name="connsiteY3856" fmla="*/ 4061280 h 5384806"/>
              <a:gd name="connsiteX3857" fmla="*/ 44982 w 421521"/>
              <a:gd name="connsiteY3857" fmla="*/ 4038038 h 5384806"/>
              <a:gd name="connsiteX3858" fmla="*/ 50420 w 421521"/>
              <a:gd name="connsiteY3858" fmla="*/ 4044075 h 5384806"/>
              <a:gd name="connsiteX3859" fmla="*/ 46196 w 421521"/>
              <a:gd name="connsiteY3859" fmla="*/ 4018420 h 5384806"/>
              <a:gd name="connsiteX3860" fmla="*/ 48308 w 421521"/>
              <a:gd name="connsiteY3860" fmla="*/ 4014044 h 5384806"/>
              <a:gd name="connsiteX3861" fmla="*/ 45193 w 421521"/>
              <a:gd name="connsiteY3861" fmla="*/ 4010723 h 5384806"/>
              <a:gd name="connsiteX3862" fmla="*/ 49100 w 421521"/>
              <a:gd name="connsiteY3862" fmla="*/ 3970731 h 5384806"/>
              <a:gd name="connsiteX3863" fmla="*/ 47886 w 421521"/>
              <a:gd name="connsiteY3863" fmla="*/ 3969071 h 5384806"/>
              <a:gd name="connsiteX3864" fmla="*/ 41814 w 421521"/>
              <a:gd name="connsiteY3864" fmla="*/ 3964995 h 5384806"/>
              <a:gd name="connsiteX3865" fmla="*/ 48731 w 421521"/>
              <a:gd name="connsiteY3865" fmla="*/ 3935568 h 5384806"/>
              <a:gd name="connsiteX3866" fmla="*/ 45352 w 421521"/>
              <a:gd name="connsiteY3866" fmla="*/ 3926965 h 5384806"/>
              <a:gd name="connsiteX3867" fmla="*/ 48572 w 421521"/>
              <a:gd name="connsiteY3867" fmla="*/ 3908251 h 5384806"/>
              <a:gd name="connsiteX3868" fmla="*/ 52584 w 421521"/>
              <a:gd name="connsiteY3868" fmla="*/ 3884558 h 5384806"/>
              <a:gd name="connsiteX3869" fmla="*/ 44402 w 421521"/>
              <a:gd name="connsiteY3869" fmla="*/ 3891499 h 5384806"/>
              <a:gd name="connsiteX3870" fmla="*/ 43609 w 421521"/>
              <a:gd name="connsiteY3870" fmla="*/ 3880635 h 5384806"/>
              <a:gd name="connsiteX3871" fmla="*/ 46936 w 421521"/>
              <a:gd name="connsiteY3871" fmla="*/ 3878672 h 5384806"/>
              <a:gd name="connsiteX3872" fmla="*/ 46830 w 421521"/>
              <a:gd name="connsiteY3872" fmla="*/ 3849245 h 5384806"/>
              <a:gd name="connsiteX3873" fmla="*/ 44718 w 421521"/>
              <a:gd name="connsiteY3873" fmla="*/ 3821174 h 5384806"/>
              <a:gd name="connsiteX3874" fmla="*/ 45985 w 421521"/>
              <a:gd name="connsiteY3874" fmla="*/ 3799744 h 5384806"/>
              <a:gd name="connsiteX3875" fmla="*/ 47200 w 421521"/>
              <a:gd name="connsiteY3875" fmla="*/ 3773484 h 5384806"/>
              <a:gd name="connsiteX3876" fmla="*/ 45615 w 421521"/>
              <a:gd name="connsiteY3876" fmla="*/ 3766090 h 5384806"/>
              <a:gd name="connsiteX3877" fmla="*/ 44084 w 421521"/>
              <a:gd name="connsiteY3877" fmla="*/ 3768505 h 5384806"/>
              <a:gd name="connsiteX3878" fmla="*/ 42923 w 421521"/>
              <a:gd name="connsiteY3878" fmla="*/ 3779370 h 5384806"/>
              <a:gd name="connsiteX3879" fmla="*/ 41075 w 421521"/>
              <a:gd name="connsiteY3879" fmla="*/ 3777559 h 5384806"/>
              <a:gd name="connsiteX3880" fmla="*/ 45193 w 421521"/>
              <a:gd name="connsiteY3880" fmla="*/ 3758695 h 5384806"/>
              <a:gd name="connsiteX3881" fmla="*/ 41023 w 421521"/>
              <a:gd name="connsiteY3881" fmla="*/ 3750848 h 5384806"/>
              <a:gd name="connsiteX3882" fmla="*/ 48150 w 421521"/>
              <a:gd name="connsiteY3882" fmla="*/ 3728360 h 5384806"/>
              <a:gd name="connsiteX3883" fmla="*/ 42448 w 421521"/>
              <a:gd name="connsiteY3883" fmla="*/ 3701498 h 5384806"/>
              <a:gd name="connsiteX3884" fmla="*/ 48994 w 421521"/>
              <a:gd name="connsiteY3884" fmla="*/ 3701498 h 5384806"/>
              <a:gd name="connsiteX3885" fmla="*/ 46355 w 421521"/>
              <a:gd name="connsiteY3885" fmla="*/ 3667089 h 5384806"/>
              <a:gd name="connsiteX3886" fmla="*/ 51793 w 421521"/>
              <a:gd name="connsiteY3886" fmla="*/ 3692594 h 5384806"/>
              <a:gd name="connsiteX3887" fmla="*/ 50103 w 421521"/>
              <a:gd name="connsiteY3887" fmla="*/ 3685350 h 5384806"/>
              <a:gd name="connsiteX3888" fmla="*/ 44929 w 421521"/>
              <a:gd name="connsiteY3888" fmla="*/ 3659996 h 5384806"/>
              <a:gd name="connsiteX3889" fmla="*/ 43873 w 421521"/>
              <a:gd name="connsiteY3889" fmla="*/ 3646565 h 5384806"/>
              <a:gd name="connsiteX3890" fmla="*/ 39702 w 421521"/>
              <a:gd name="connsiteY3890" fmla="*/ 3642037 h 5384806"/>
              <a:gd name="connsiteX3891" fmla="*/ 40019 w 421521"/>
              <a:gd name="connsiteY3891" fmla="*/ 3639472 h 5384806"/>
              <a:gd name="connsiteX3892" fmla="*/ 44507 w 421521"/>
              <a:gd name="connsiteY3892" fmla="*/ 3638567 h 5384806"/>
              <a:gd name="connsiteX3893" fmla="*/ 42236 w 421521"/>
              <a:gd name="connsiteY3893" fmla="*/ 3625286 h 5384806"/>
              <a:gd name="connsiteX3894" fmla="*/ 45510 w 421521"/>
              <a:gd name="connsiteY3894" fmla="*/ 3609289 h 5384806"/>
              <a:gd name="connsiteX3895" fmla="*/ 39227 w 421521"/>
              <a:gd name="connsiteY3895" fmla="*/ 3606874 h 5384806"/>
              <a:gd name="connsiteX3896" fmla="*/ 44084 w 421521"/>
              <a:gd name="connsiteY3896" fmla="*/ 3602498 h 5384806"/>
              <a:gd name="connsiteX3897" fmla="*/ 39280 w 421521"/>
              <a:gd name="connsiteY3897" fmla="*/ 3587104 h 5384806"/>
              <a:gd name="connsiteX3898" fmla="*/ 40494 w 421521"/>
              <a:gd name="connsiteY3898" fmla="*/ 3584689 h 5384806"/>
              <a:gd name="connsiteX3899" fmla="*/ 48467 w 421521"/>
              <a:gd name="connsiteY3899" fmla="*/ 3600837 h 5384806"/>
              <a:gd name="connsiteX3900" fmla="*/ 49575 w 421521"/>
              <a:gd name="connsiteY3900" fmla="*/ 3599177 h 5384806"/>
              <a:gd name="connsiteX3901" fmla="*/ 46249 w 421521"/>
              <a:gd name="connsiteY3901" fmla="*/ 3589821 h 5384806"/>
              <a:gd name="connsiteX3902" fmla="*/ 42976 w 421521"/>
              <a:gd name="connsiteY3902" fmla="*/ 3576841 h 5384806"/>
              <a:gd name="connsiteX3903" fmla="*/ 46513 w 421521"/>
              <a:gd name="connsiteY3903" fmla="*/ 3572616 h 5384806"/>
              <a:gd name="connsiteX3904" fmla="*/ 43873 w 421521"/>
              <a:gd name="connsiteY3904" fmla="*/ 3565071 h 5384806"/>
              <a:gd name="connsiteX3905" fmla="*/ 50315 w 421521"/>
              <a:gd name="connsiteY3905" fmla="*/ 3565071 h 5384806"/>
              <a:gd name="connsiteX3906" fmla="*/ 44243 w 421521"/>
              <a:gd name="connsiteY3906" fmla="*/ 3537152 h 5384806"/>
              <a:gd name="connsiteX3907" fmla="*/ 40917 w 421521"/>
              <a:gd name="connsiteY3907" fmla="*/ 3535341 h 5384806"/>
              <a:gd name="connsiteX3908" fmla="*/ 41709 w 421521"/>
              <a:gd name="connsiteY3908" fmla="*/ 3525833 h 5384806"/>
              <a:gd name="connsiteX3909" fmla="*/ 43292 w 421521"/>
              <a:gd name="connsiteY3909" fmla="*/ 3533378 h 5384806"/>
              <a:gd name="connsiteX3910" fmla="*/ 44348 w 421521"/>
              <a:gd name="connsiteY3910" fmla="*/ 3531416 h 5384806"/>
              <a:gd name="connsiteX3911" fmla="*/ 44559 w 421521"/>
              <a:gd name="connsiteY3911" fmla="*/ 3495499 h 5384806"/>
              <a:gd name="connsiteX3912" fmla="*/ 44507 w 421521"/>
              <a:gd name="connsiteY3912" fmla="*/ 3468334 h 5384806"/>
              <a:gd name="connsiteX3913" fmla="*/ 45193 w 421521"/>
              <a:gd name="connsiteY3913" fmla="*/ 3441018 h 5384806"/>
              <a:gd name="connsiteX3914" fmla="*/ 45510 w 421521"/>
              <a:gd name="connsiteY3914" fmla="*/ 3439962 h 5384806"/>
              <a:gd name="connsiteX3915" fmla="*/ 45879 w 421521"/>
              <a:gd name="connsiteY3915" fmla="*/ 3416721 h 5384806"/>
              <a:gd name="connsiteX3916" fmla="*/ 49523 w 421521"/>
              <a:gd name="connsiteY3916" fmla="*/ 3397102 h 5384806"/>
              <a:gd name="connsiteX3917" fmla="*/ 38700 w 421521"/>
              <a:gd name="connsiteY3917" fmla="*/ 3380501 h 5384806"/>
              <a:gd name="connsiteX3918" fmla="*/ 46883 w 421521"/>
              <a:gd name="connsiteY3918" fmla="*/ 3376879 h 5384806"/>
              <a:gd name="connsiteX3919" fmla="*/ 46883 w 421521"/>
              <a:gd name="connsiteY3919" fmla="*/ 3387141 h 5384806"/>
              <a:gd name="connsiteX3920" fmla="*/ 51317 w 421521"/>
              <a:gd name="connsiteY3920" fmla="*/ 3386387 h 5384806"/>
              <a:gd name="connsiteX3921" fmla="*/ 52162 w 421521"/>
              <a:gd name="connsiteY3921" fmla="*/ 3383822 h 5384806"/>
              <a:gd name="connsiteX3922" fmla="*/ 47305 w 421521"/>
              <a:gd name="connsiteY3922" fmla="*/ 3375068 h 5384806"/>
              <a:gd name="connsiteX3923" fmla="*/ 44454 w 421521"/>
              <a:gd name="connsiteY3923" fmla="*/ 3362844 h 5384806"/>
              <a:gd name="connsiteX3924" fmla="*/ 42184 w 421521"/>
              <a:gd name="connsiteY3924" fmla="*/ 3337641 h 5384806"/>
              <a:gd name="connsiteX3925" fmla="*/ 45352 w 421521"/>
              <a:gd name="connsiteY3925" fmla="*/ 3335076 h 5384806"/>
              <a:gd name="connsiteX3926" fmla="*/ 48414 w 421521"/>
              <a:gd name="connsiteY3926" fmla="*/ 3316362 h 5384806"/>
              <a:gd name="connsiteX3927" fmla="*/ 41603 w 421521"/>
              <a:gd name="connsiteY3927" fmla="*/ 3316362 h 5384806"/>
              <a:gd name="connsiteX3928" fmla="*/ 45563 w 421521"/>
              <a:gd name="connsiteY3928" fmla="*/ 3290405 h 5384806"/>
              <a:gd name="connsiteX3929" fmla="*/ 39016 w 421521"/>
              <a:gd name="connsiteY3929" fmla="*/ 3279840 h 5384806"/>
              <a:gd name="connsiteX3930" fmla="*/ 39333 w 421521"/>
              <a:gd name="connsiteY3930" fmla="*/ 3277576 h 5384806"/>
              <a:gd name="connsiteX3931" fmla="*/ 44348 w 421521"/>
              <a:gd name="connsiteY3931" fmla="*/ 3278181 h 5384806"/>
              <a:gd name="connsiteX3932" fmla="*/ 43029 w 421521"/>
              <a:gd name="connsiteY3932" fmla="*/ 3254638 h 5384806"/>
              <a:gd name="connsiteX3933" fmla="*/ 41656 w 421521"/>
              <a:gd name="connsiteY3933" fmla="*/ 3255090 h 5384806"/>
              <a:gd name="connsiteX3934" fmla="*/ 41920 w 421521"/>
              <a:gd name="connsiteY3934" fmla="*/ 3264598 h 5384806"/>
              <a:gd name="connsiteX3935" fmla="*/ 37644 w 421521"/>
              <a:gd name="connsiteY3935" fmla="*/ 3260826 h 5384806"/>
              <a:gd name="connsiteX3936" fmla="*/ 37115 w 421521"/>
              <a:gd name="connsiteY3936" fmla="*/ 3262637 h 5384806"/>
              <a:gd name="connsiteX3937" fmla="*/ 41603 w 421521"/>
              <a:gd name="connsiteY3937" fmla="*/ 3272145 h 5384806"/>
              <a:gd name="connsiteX3938" fmla="*/ 32685 w 421521"/>
              <a:gd name="connsiteY3938" fmla="*/ 3273345 h 5384806"/>
              <a:gd name="connsiteX3939" fmla="*/ 32311 w 421521"/>
              <a:gd name="connsiteY3939" fmla="*/ 3267767 h 5384806"/>
              <a:gd name="connsiteX3940" fmla="*/ 43398 w 421521"/>
              <a:gd name="connsiteY3940" fmla="*/ 3243620 h 5384806"/>
              <a:gd name="connsiteX3941" fmla="*/ 43398 w 421521"/>
              <a:gd name="connsiteY3941" fmla="*/ 3182500 h 5384806"/>
              <a:gd name="connsiteX3942" fmla="*/ 48097 w 421521"/>
              <a:gd name="connsiteY3942" fmla="*/ 3190197 h 5384806"/>
              <a:gd name="connsiteX3943" fmla="*/ 48097 w 421521"/>
              <a:gd name="connsiteY3943" fmla="*/ 3162429 h 5384806"/>
              <a:gd name="connsiteX3944" fmla="*/ 46355 w 421521"/>
              <a:gd name="connsiteY3944" fmla="*/ 3169220 h 5384806"/>
              <a:gd name="connsiteX3945" fmla="*/ 38700 w 421521"/>
              <a:gd name="connsiteY3945" fmla="*/ 3162579 h 5384806"/>
              <a:gd name="connsiteX3946" fmla="*/ 47622 w 421521"/>
              <a:gd name="connsiteY3946" fmla="*/ 3133150 h 5384806"/>
              <a:gd name="connsiteX3947" fmla="*/ 44084 w 421521"/>
              <a:gd name="connsiteY3947" fmla="*/ 3140662 h 5384806"/>
              <a:gd name="connsiteX3948" fmla="*/ 44084 w 421521"/>
              <a:gd name="connsiteY3948" fmla="*/ 3126059 h 5384806"/>
              <a:gd name="connsiteX3949" fmla="*/ 52638 w 421521"/>
              <a:gd name="connsiteY3949" fmla="*/ 3129077 h 5384806"/>
              <a:gd name="connsiteX3950" fmla="*/ 42342 w 421521"/>
              <a:gd name="connsiteY3950" fmla="*/ 3110664 h 5384806"/>
              <a:gd name="connsiteX3951" fmla="*/ 37485 w 421521"/>
              <a:gd name="connsiteY3951" fmla="*/ 3096780 h 5384806"/>
              <a:gd name="connsiteX3952" fmla="*/ 46619 w 421521"/>
              <a:gd name="connsiteY3952" fmla="*/ 3084254 h 5384806"/>
              <a:gd name="connsiteX3953" fmla="*/ 47569 w 421521"/>
              <a:gd name="connsiteY3953" fmla="*/ 3065239 h 5384806"/>
              <a:gd name="connsiteX3954" fmla="*/ 41075 w 421521"/>
              <a:gd name="connsiteY3954" fmla="*/ 3064032 h 5384806"/>
              <a:gd name="connsiteX3955" fmla="*/ 38013 w 421521"/>
              <a:gd name="connsiteY3955" fmla="*/ 3051656 h 5384806"/>
              <a:gd name="connsiteX3956" fmla="*/ 39175 w 421521"/>
              <a:gd name="connsiteY3956" fmla="*/ 3037471 h 5384806"/>
              <a:gd name="connsiteX3957" fmla="*/ 41656 w 421521"/>
              <a:gd name="connsiteY3957" fmla="*/ 3051656 h 5384806"/>
              <a:gd name="connsiteX3958" fmla="*/ 38911 w 421521"/>
              <a:gd name="connsiteY3958" fmla="*/ 3018908 h 5384806"/>
              <a:gd name="connsiteX3959" fmla="*/ 44881 w 421521"/>
              <a:gd name="connsiteY3959" fmla="*/ 3018908 h 5384806"/>
              <a:gd name="connsiteX3960" fmla="*/ 45721 w 421521"/>
              <a:gd name="connsiteY3960" fmla="*/ 3023310 h 5384806"/>
              <a:gd name="connsiteX3961" fmla="*/ 45721 w 421521"/>
              <a:gd name="connsiteY3961" fmla="*/ 3033245 h 5384806"/>
              <a:gd name="connsiteX3962" fmla="*/ 47358 w 421521"/>
              <a:gd name="connsiteY3962" fmla="*/ 3031887 h 5384806"/>
              <a:gd name="connsiteX3963" fmla="*/ 45721 w 421521"/>
              <a:gd name="connsiteY3963" fmla="*/ 3023310 h 5384806"/>
              <a:gd name="connsiteX3964" fmla="*/ 45721 w 421521"/>
              <a:gd name="connsiteY3964" fmla="*/ 3018908 h 5384806"/>
              <a:gd name="connsiteX3965" fmla="*/ 44881 w 421521"/>
              <a:gd name="connsiteY3965" fmla="*/ 3018908 h 5384806"/>
              <a:gd name="connsiteX3966" fmla="*/ 43557 w 421521"/>
              <a:gd name="connsiteY3966" fmla="*/ 3011967 h 5384806"/>
              <a:gd name="connsiteX3967" fmla="*/ 43504 w 421521"/>
              <a:gd name="connsiteY3967" fmla="*/ 3000949 h 5384806"/>
              <a:gd name="connsiteX3968" fmla="*/ 46830 w 421521"/>
              <a:gd name="connsiteY3968" fmla="*/ 3006382 h 5384806"/>
              <a:gd name="connsiteX3969" fmla="*/ 46830 w 421521"/>
              <a:gd name="connsiteY3969" fmla="*/ 2986914 h 5384806"/>
              <a:gd name="connsiteX3970" fmla="*/ 45035 w 421521"/>
              <a:gd name="connsiteY3970" fmla="*/ 2995064 h 5384806"/>
              <a:gd name="connsiteX3971" fmla="*/ 43346 w 421521"/>
              <a:gd name="connsiteY3971" fmla="*/ 2994762 h 5384806"/>
              <a:gd name="connsiteX3972" fmla="*/ 44454 w 421521"/>
              <a:gd name="connsiteY3972" fmla="*/ 2981028 h 5384806"/>
              <a:gd name="connsiteX3973" fmla="*/ 47516 w 421521"/>
              <a:gd name="connsiteY3973" fmla="*/ 2969558 h 5384806"/>
              <a:gd name="connsiteX3974" fmla="*/ 42659 w 421521"/>
              <a:gd name="connsiteY3974" fmla="*/ 2969558 h 5384806"/>
              <a:gd name="connsiteX3975" fmla="*/ 44559 w 421521"/>
              <a:gd name="connsiteY3975" fmla="*/ 2952052 h 5384806"/>
              <a:gd name="connsiteX3976" fmla="*/ 48203 w 421521"/>
              <a:gd name="connsiteY3976" fmla="*/ 2948280 h 5384806"/>
              <a:gd name="connsiteX3977" fmla="*/ 42078 w 421521"/>
              <a:gd name="connsiteY3977" fmla="*/ 2943450 h 5384806"/>
              <a:gd name="connsiteX3978" fmla="*/ 46988 w 421521"/>
              <a:gd name="connsiteY3978" fmla="*/ 2925340 h 5384806"/>
              <a:gd name="connsiteX3979" fmla="*/ 45299 w 421521"/>
              <a:gd name="connsiteY3979" fmla="*/ 2923680 h 5384806"/>
              <a:gd name="connsiteX3980" fmla="*/ 43979 w 421521"/>
              <a:gd name="connsiteY3980" fmla="*/ 2935603 h 5384806"/>
              <a:gd name="connsiteX3981" fmla="*/ 41339 w 421521"/>
              <a:gd name="connsiteY3981" fmla="*/ 2922172 h 5384806"/>
              <a:gd name="connsiteX3982" fmla="*/ 47411 w 421521"/>
              <a:gd name="connsiteY3982" fmla="*/ 2919304 h 5384806"/>
              <a:gd name="connsiteX3983" fmla="*/ 42606 w 421521"/>
              <a:gd name="connsiteY3983" fmla="*/ 2910702 h 5384806"/>
              <a:gd name="connsiteX3984" fmla="*/ 46936 w 421521"/>
              <a:gd name="connsiteY3984" fmla="*/ 2908137 h 5384806"/>
              <a:gd name="connsiteX3985" fmla="*/ 47041 w 421521"/>
              <a:gd name="connsiteY3985" fmla="*/ 2905721 h 5384806"/>
              <a:gd name="connsiteX3986" fmla="*/ 43081 w 421521"/>
              <a:gd name="connsiteY3986" fmla="*/ 2902552 h 5384806"/>
              <a:gd name="connsiteX3987" fmla="*/ 43081 w 421521"/>
              <a:gd name="connsiteY3987" fmla="*/ 2869954 h 5384806"/>
              <a:gd name="connsiteX3988" fmla="*/ 48942 w 421521"/>
              <a:gd name="connsiteY3988" fmla="*/ 2866635 h 5384806"/>
              <a:gd name="connsiteX3989" fmla="*/ 42184 w 421521"/>
              <a:gd name="connsiteY3989" fmla="*/ 2847167 h 5384806"/>
              <a:gd name="connsiteX3990" fmla="*/ 45246 w 421521"/>
              <a:gd name="connsiteY3990" fmla="*/ 2825736 h 5384806"/>
              <a:gd name="connsiteX3991" fmla="*/ 42712 w 421521"/>
              <a:gd name="connsiteY3991" fmla="*/ 2800836 h 5384806"/>
              <a:gd name="connsiteX3992" fmla="*/ 45246 w 421521"/>
              <a:gd name="connsiteY3992" fmla="*/ 2796460 h 5384806"/>
              <a:gd name="connsiteX3993" fmla="*/ 42184 w 421521"/>
              <a:gd name="connsiteY3993" fmla="*/ 2795704 h 5384806"/>
              <a:gd name="connsiteX3994" fmla="*/ 39597 w 421521"/>
              <a:gd name="connsiteY3994" fmla="*/ 2801137 h 5384806"/>
              <a:gd name="connsiteX3995" fmla="*/ 40072 w 421521"/>
              <a:gd name="connsiteY3995" fmla="*/ 2825736 h 5384806"/>
              <a:gd name="connsiteX3996" fmla="*/ 38435 w 421521"/>
              <a:gd name="connsiteY3996" fmla="*/ 2826039 h 5384806"/>
              <a:gd name="connsiteX3997" fmla="*/ 36904 w 421521"/>
              <a:gd name="connsiteY3997" fmla="*/ 2793289 h 5384806"/>
              <a:gd name="connsiteX3998" fmla="*/ 44032 w 421521"/>
              <a:gd name="connsiteY3998" fmla="*/ 2783027 h 5384806"/>
              <a:gd name="connsiteX3999" fmla="*/ 45510 w 421521"/>
              <a:gd name="connsiteY3999" fmla="*/ 2789517 h 5384806"/>
              <a:gd name="connsiteX4000" fmla="*/ 46777 w 421521"/>
              <a:gd name="connsiteY4000" fmla="*/ 2787706 h 5384806"/>
              <a:gd name="connsiteX4001" fmla="*/ 41867 w 421521"/>
              <a:gd name="connsiteY4001" fmla="*/ 2771256 h 5384806"/>
              <a:gd name="connsiteX4002" fmla="*/ 45615 w 421521"/>
              <a:gd name="connsiteY4002" fmla="*/ 2770200 h 5384806"/>
              <a:gd name="connsiteX4003" fmla="*/ 46302 w 421521"/>
              <a:gd name="connsiteY4003" fmla="*/ 2751185 h 5384806"/>
              <a:gd name="connsiteX4004" fmla="*/ 42712 w 421521"/>
              <a:gd name="connsiteY4004" fmla="*/ 2756014 h 5384806"/>
              <a:gd name="connsiteX4005" fmla="*/ 41709 w 421521"/>
              <a:gd name="connsiteY4005" fmla="*/ 2753750 h 5384806"/>
              <a:gd name="connsiteX4006" fmla="*/ 46090 w 421521"/>
              <a:gd name="connsiteY4006" fmla="*/ 2739714 h 5384806"/>
              <a:gd name="connsiteX4007" fmla="*/ 42184 w 421521"/>
              <a:gd name="connsiteY4007" fmla="*/ 2740470 h 5384806"/>
              <a:gd name="connsiteX4008" fmla="*/ 42131 w 421521"/>
              <a:gd name="connsiteY4008" fmla="*/ 2726886 h 5384806"/>
              <a:gd name="connsiteX4009" fmla="*/ 41392 w 421521"/>
              <a:gd name="connsiteY4009" fmla="*/ 2718738 h 5384806"/>
              <a:gd name="connsiteX4010" fmla="*/ 39808 w 421521"/>
              <a:gd name="connsiteY4010" fmla="*/ 2727189 h 5384806"/>
              <a:gd name="connsiteX4011" fmla="*/ 39438 w 421521"/>
              <a:gd name="connsiteY4011" fmla="*/ 2729604 h 5384806"/>
              <a:gd name="connsiteX4012" fmla="*/ 35321 w 421521"/>
              <a:gd name="connsiteY4012" fmla="*/ 2740771 h 5384806"/>
              <a:gd name="connsiteX4013" fmla="*/ 31044 w 421521"/>
              <a:gd name="connsiteY4013" fmla="*/ 2726585 h 5384806"/>
              <a:gd name="connsiteX4014" fmla="*/ 34476 w 421521"/>
              <a:gd name="connsiteY4014" fmla="*/ 2723265 h 5384806"/>
              <a:gd name="connsiteX4015" fmla="*/ 32681 w 421521"/>
              <a:gd name="connsiteY4015" fmla="*/ 2710136 h 5384806"/>
              <a:gd name="connsiteX4016" fmla="*/ 29619 w 421521"/>
              <a:gd name="connsiteY4016" fmla="*/ 2721002 h 5384806"/>
              <a:gd name="connsiteX4017" fmla="*/ 28352 w 421521"/>
              <a:gd name="connsiteY4017" fmla="*/ 2719342 h 5384806"/>
              <a:gd name="connsiteX4018" fmla="*/ 29302 w 421521"/>
              <a:gd name="connsiteY4018" fmla="*/ 2701232 h 5384806"/>
              <a:gd name="connsiteX4019" fmla="*/ 40969 w 421521"/>
              <a:gd name="connsiteY4019" fmla="*/ 2714813 h 5384806"/>
              <a:gd name="connsiteX4020" fmla="*/ 43398 w 421521"/>
              <a:gd name="connsiteY4020" fmla="*/ 2702136 h 5384806"/>
              <a:gd name="connsiteX4021" fmla="*/ 46566 w 421521"/>
              <a:gd name="connsiteY4021" fmla="*/ 2713154 h 5384806"/>
              <a:gd name="connsiteX4022" fmla="*/ 50420 w 421521"/>
              <a:gd name="connsiteY4022" fmla="*/ 2702740 h 5384806"/>
              <a:gd name="connsiteX4023" fmla="*/ 48678 w 421521"/>
              <a:gd name="connsiteY4023" fmla="*/ 2693081 h 5384806"/>
              <a:gd name="connsiteX4024" fmla="*/ 45985 w 421521"/>
              <a:gd name="connsiteY4024" fmla="*/ 2671502 h 5384806"/>
              <a:gd name="connsiteX4025" fmla="*/ 44190 w 421521"/>
              <a:gd name="connsiteY4025" fmla="*/ 2653542 h 5384806"/>
              <a:gd name="connsiteX4026" fmla="*/ 47411 w 421521"/>
              <a:gd name="connsiteY4026" fmla="*/ 2650222 h 5384806"/>
              <a:gd name="connsiteX4027" fmla="*/ 43715 w 421521"/>
              <a:gd name="connsiteY4027" fmla="*/ 2630754 h 5384806"/>
              <a:gd name="connsiteX4028" fmla="*/ 49786 w 421521"/>
              <a:gd name="connsiteY4028" fmla="*/ 2616719 h 5384806"/>
              <a:gd name="connsiteX4029" fmla="*/ 47094 w 421521"/>
              <a:gd name="connsiteY4029" fmla="*/ 2627435 h 5384806"/>
              <a:gd name="connsiteX4030" fmla="*/ 45721 w 421521"/>
              <a:gd name="connsiteY4030" fmla="*/ 2607061 h 5384806"/>
              <a:gd name="connsiteX4031" fmla="*/ 44296 w 421521"/>
              <a:gd name="connsiteY4031" fmla="*/ 2607664 h 5384806"/>
              <a:gd name="connsiteX4032" fmla="*/ 44718 w 421521"/>
              <a:gd name="connsiteY4032" fmla="*/ 2616266 h 5384806"/>
              <a:gd name="connsiteX4033" fmla="*/ 38224 w 421521"/>
              <a:gd name="connsiteY4033" fmla="*/ 2608268 h 5384806"/>
              <a:gd name="connsiteX4034" fmla="*/ 42554 w 421521"/>
              <a:gd name="connsiteY4034" fmla="*/ 2591969 h 5384806"/>
              <a:gd name="connsiteX4035" fmla="*/ 41392 w 421521"/>
              <a:gd name="connsiteY4035" fmla="*/ 2589705 h 5384806"/>
              <a:gd name="connsiteX4036" fmla="*/ 36059 w 421521"/>
              <a:gd name="connsiteY4036" fmla="*/ 2600721 h 5384806"/>
              <a:gd name="connsiteX4037" fmla="*/ 32469 w 421521"/>
              <a:gd name="connsiteY4037" fmla="*/ 2599666 h 5384806"/>
              <a:gd name="connsiteX4038" fmla="*/ 27929 w 421521"/>
              <a:gd name="connsiteY4038" fmla="*/ 2617020 h 5384806"/>
              <a:gd name="connsiteX4039" fmla="*/ 28932 w 421521"/>
              <a:gd name="connsiteY4039" fmla="*/ 2603890 h 5384806"/>
              <a:gd name="connsiteX4040" fmla="*/ 31202 w 421521"/>
              <a:gd name="connsiteY4040" fmla="*/ 2595288 h 5384806"/>
              <a:gd name="connsiteX4041" fmla="*/ 37432 w 421521"/>
              <a:gd name="connsiteY4041" fmla="*/ 2581404 h 5384806"/>
              <a:gd name="connsiteX4042" fmla="*/ 36007 w 421521"/>
              <a:gd name="connsiteY4042" fmla="*/ 2576727 h 5384806"/>
              <a:gd name="connsiteX4043" fmla="*/ 36112 w 421521"/>
              <a:gd name="connsiteY4043" fmla="*/ 2577028 h 5384806"/>
              <a:gd name="connsiteX4044" fmla="*/ 39913 w 421521"/>
              <a:gd name="connsiteY4044" fmla="*/ 2563597 h 5384806"/>
              <a:gd name="connsiteX4045" fmla="*/ 45299 w 421521"/>
              <a:gd name="connsiteY4045" fmla="*/ 2583065 h 5384806"/>
              <a:gd name="connsiteX4046" fmla="*/ 46038 w 421521"/>
              <a:gd name="connsiteY4046" fmla="*/ 2563144 h 5384806"/>
              <a:gd name="connsiteX4047" fmla="*/ 41128 w 421521"/>
              <a:gd name="connsiteY4047" fmla="*/ 2559672 h 5384806"/>
              <a:gd name="connsiteX4048" fmla="*/ 41498 w 421521"/>
              <a:gd name="connsiteY4048" fmla="*/ 2552127 h 5384806"/>
              <a:gd name="connsiteX4049" fmla="*/ 36059 w 421521"/>
              <a:gd name="connsiteY4049" fmla="*/ 2546317 h 5384806"/>
              <a:gd name="connsiteX4050" fmla="*/ 36059 w 421521"/>
              <a:gd name="connsiteY4050" fmla="*/ 2545788 h 5384806"/>
              <a:gd name="connsiteX4051" fmla="*/ 36019 w 421521"/>
              <a:gd name="connsiteY4051" fmla="*/ 2545308 h 5384806"/>
              <a:gd name="connsiteX4052" fmla="*/ 38563 w 421521"/>
              <a:gd name="connsiteY4052" fmla="*/ 2533678 h 5384806"/>
              <a:gd name="connsiteX4053" fmla="*/ 38436 w 421521"/>
              <a:gd name="connsiteY4053" fmla="*/ 2532359 h 5384806"/>
              <a:gd name="connsiteX4054" fmla="*/ 35905 w 421521"/>
              <a:gd name="connsiteY4054" fmla="*/ 2543934 h 5384806"/>
              <a:gd name="connsiteX4055" fmla="*/ 36019 w 421521"/>
              <a:gd name="connsiteY4055" fmla="*/ 2545308 h 5384806"/>
              <a:gd name="connsiteX4056" fmla="*/ 35848 w 421521"/>
              <a:gd name="connsiteY4056" fmla="*/ 2546091 h 5384806"/>
              <a:gd name="connsiteX4057" fmla="*/ 36059 w 421521"/>
              <a:gd name="connsiteY4057" fmla="*/ 2546317 h 5384806"/>
              <a:gd name="connsiteX4058" fmla="*/ 36059 w 421521"/>
              <a:gd name="connsiteY4058" fmla="*/ 2555296 h 5384806"/>
              <a:gd name="connsiteX4059" fmla="*/ 25901 w 421521"/>
              <a:gd name="connsiteY4059" fmla="*/ 2547632 h 5384806"/>
              <a:gd name="connsiteX4060" fmla="*/ 28457 w 421521"/>
              <a:gd name="connsiteY4060" fmla="*/ 2543977 h 5384806"/>
              <a:gd name="connsiteX4061" fmla="*/ 25249 w 421521"/>
              <a:gd name="connsiteY4061" fmla="*/ 2538011 h 5384806"/>
              <a:gd name="connsiteX4062" fmla="*/ 29801 w 421521"/>
              <a:gd name="connsiteY4062" fmla="*/ 2536386 h 5384806"/>
              <a:gd name="connsiteX4063" fmla="*/ 29777 w 421521"/>
              <a:gd name="connsiteY4063" fmla="*/ 2536282 h 5384806"/>
              <a:gd name="connsiteX4064" fmla="*/ 24709 w 421521"/>
              <a:gd name="connsiteY4064" fmla="*/ 2537790 h 5384806"/>
              <a:gd name="connsiteX4065" fmla="*/ 24645 w 421521"/>
              <a:gd name="connsiteY4065" fmla="*/ 2537208 h 5384806"/>
              <a:gd name="connsiteX4066" fmla="*/ 19489 w 421521"/>
              <a:gd name="connsiteY4066" fmla="*/ 2530698 h 5384806"/>
              <a:gd name="connsiteX4067" fmla="*/ 21594 w 421521"/>
              <a:gd name="connsiteY4067" fmla="*/ 2517570 h 5384806"/>
              <a:gd name="connsiteX4068" fmla="*/ 22661 w 421521"/>
              <a:gd name="connsiteY4068" fmla="*/ 2512305 h 5384806"/>
              <a:gd name="connsiteX4069" fmla="*/ 13621 w 421521"/>
              <a:gd name="connsiteY4069" fmla="*/ 2519379 h 5384806"/>
              <a:gd name="connsiteX4070" fmla="*/ 3537 w 421521"/>
              <a:gd name="connsiteY4070" fmla="*/ 2496741 h 5384806"/>
              <a:gd name="connsiteX4071" fmla="*/ 9292 w 421521"/>
              <a:gd name="connsiteY4071" fmla="*/ 2491459 h 5384806"/>
              <a:gd name="connsiteX4072" fmla="*/ 7761 w 421521"/>
              <a:gd name="connsiteY4072" fmla="*/ 2500666 h 5384806"/>
              <a:gd name="connsiteX4073" fmla="*/ 9609 w 421521"/>
              <a:gd name="connsiteY4073" fmla="*/ 2502024 h 5384806"/>
              <a:gd name="connsiteX4074" fmla="*/ 12777 w 421521"/>
              <a:gd name="connsiteY4074" fmla="*/ 2482556 h 5384806"/>
              <a:gd name="connsiteX4075" fmla="*/ 16630 w 421521"/>
              <a:gd name="connsiteY4075" fmla="*/ 2479989 h 5384806"/>
              <a:gd name="connsiteX4076" fmla="*/ 4329 w 421521"/>
              <a:gd name="connsiteY4076" fmla="*/ 2459164 h 5384806"/>
              <a:gd name="connsiteX4077" fmla="*/ 11087 w 421521"/>
              <a:gd name="connsiteY4077" fmla="*/ 2447995 h 5384806"/>
              <a:gd name="connsiteX4078" fmla="*/ 10876 w 421521"/>
              <a:gd name="connsiteY4078" fmla="*/ 2440450 h 5384806"/>
              <a:gd name="connsiteX4079" fmla="*/ 16842 w 421521"/>
              <a:gd name="connsiteY4079" fmla="*/ 2436224 h 5384806"/>
              <a:gd name="connsiteX4080" fmla="*/ 17581 w 421521"/>
              <a:gd name="connsiteY4080" fmla="*/ 2444373 h 5384806"/>
              <a:gd name="connsiteX4081" fmla="*/ 17370 w 421521"/>
              <a:gd name="connsiteY4081" fmla="*/ 2457503 h 5384806"/>
              <a:gd name="connsiteX4082" fmla="*/ 22491 w 421521"/>
              <a:gd name="connsiteY4082" fmla="*/ 2457806 h 5384806"/>
              <a:gd name="connsiteX4083" fmla="*/ 21963 w 421521"/>
              <a:gd name="connsiteY4083" fmla="*/ 2415700 h 5384806"/>
              <a:gd name="connsiteX4084" fmla="*/ 21963 w 421521"/>
              <a:gd name="connsiteY4084" fmla="*/ 2431546 h 5384806"/>
              <a:gd name="connsiteX4085" fmla="*/ 21488 w 421521"/>
              <a:gd name="connsiteY4085" fmla="*/ 2411625 h 5384806"/>
              <a:gd name="connsiteX4086" fmla="*/ 12354 w 421521"/>
              <a:gd name="connsiteY4086" fmla="*/ 2410720 h 5384806"/>
              <a:gd name="connsiteX4087" fmla="*/ 19693 w 421521"/>
              <a:gd name="connsiteY4087" fmla="*/ 2406041 h 5384806"/>
              <a:gd name="connsiteX4088" fmla="*/ 19217 w 421521"/>
              <a:gd name="connsiteY4088" fmla="*/ 2402419 h 5384806"/>
              <a:gd name="connsiteX4089" fmla="*/ 14941 w 421521"/>
              <a:gd name="connsiteY4089" fmla="*/ 2401816 h 5384806"/>
              <a:gd name="connsiteX4090" fmla="*/ 17634 w 421521"/>
              <a:gd name="connsiteY4090" fmla="*/ 2396684 h 5384806"/>
              <a:gd name="connsiteX4091" fmla="*/ 20326 w 421521"/>
              <a:gd name="connsiteY4091" fmla="*/ 2398495 h 5384806"/>
              <a:gd name="connsiteX4092" fmla="*/ 20960 w 421521"/>
              <a:gd name="connsiteY4092" fmla="*/ 2374500 h 5384806"/>
              <a:gd name="connsiteX4093" fmla="*/ 22227 w 421521"/>
              <a:gd name="connsiteY4093" fmla="*/ 2375255 h 5384806"/>
              <a:gd name="connsiteX4094" fmla="*/ 18584 w 421521"/>
              <a:gd name="connsiteY4094" fmla="*/ 2363635 h 5384806"/>
              <a:gd name="connsiteX4095" fmla="*/ 14730 w 421521"/>
              <a:gd name="connsiteY4095" fmla="*/ 2366653 h 5384806"/>
              <a:gd name="connsiteX4096" fmla="*/ 16367 w 421521"/>
              <a:gd name="connsiteY4096" fmla="*/ 2366049 h 5384806"/>
              <a:gd name="connsiteX4097" fmla="*/ 18320 w 421521"/>
              <a:gd name="connsiteY4097" fmla="*/ 2389592 h 5384806"/>
              <a:gd name="connsiteX4098" fmla="*/ 11879 w 421521"/>
              <a:gd name="connsiteY4098" fmla="*/ 2368614 h 5384806"/>
              <a:gd name="connsiteX4099" fmla="*/ 11879 w 421521"/>
              <a:gd name="connsiteY4099" fmla="*/ 2351409 h 5384806"/>
              <a:gd name="connsiteX4100" fmla="*/ 8658 w 421521"/>
              <a:gd name="connsiteY4100" fmla="*/ 2352165 h 5384806"/>
              <a:gd name="connsiteX4101" fmla="*/ 14131 w 421521"/>
              <a:gd name="connsiteY4101" fmla="*/ 2332824 h 5384806"/>
              <a:gd name="connsiteX4102" fmla="*/ 13799 w 421521"/>
              <a:gd name="connsiteY4102" fmla="*/ 2332132 h 5384806"/>
              <a:gd name="connsiteX4103" fmla="*/ 13780 w 421521"/>
              <a:gd name="connsiteY4103" fmla="*/ 2332245 h 5384806"/>
              <a:gd name="connsiteX4104" fmla="*/ 13797 w 421521"/>
              <a:gd name="connsiteY4104" fmla="*/ 2332127 h 5384806"/>
              <a:gd name="connsiteX4105" fmla="*/ 13780 w 421521"/>
              <a:gd name="connsiteY4105" fmla="*/ 2332092 h 5384806"/>
              <a:gd name="connsiteX4106" fmla="*/ 13848 w 421521"/>
              <a:gd name="connsiteY4106" fmla="*/ 2331632 h 5384806"/>
              <a:gd name="connsiteX4107" fmla="*/ 8764 w 421521"/>
              <a:gd name="connsiteY4107" fmla="*/ 2330434 h 5384806"/>
              <a:gd name="connsiteX4108" fmla="*/ 14730 w 421521"/>
              <a:gd name="connsiteY4108" fmla="*/ 2306287 h 5384806"/>
              <a:gd name="connsiteX4109" fmla="*/ 15944 w 421521"/>
              <a:gd name="connsiteY4109" fmla="*/ 2306740 h 5384806"/>
              <a:gd name="connsiteX4110" fmla="*/ 15944 w 421521"/>
              <a:gd name="connsiteY4110" fmla="*/ 2316700 h 5384806"/>
              <a:gd name="connsiteX4111" fmla="*/ 16073 w 421521"/>
              <a:gd name="connsiteY4111" fmla="*/ 2316456 h 5384806"/>
              <a:gd name="connsiteX4112" fmla="*/ 16104 w 421521"/>
              <a:gd name="connsiteY4112" fmla="*/ 2316247 h 5384806"/>
              <a:gd name="connsiteX4113" fmla="*/ 17310 w 421521"/>
              <a:gd name="connsiteY4113" fmla="*/ 2338254 h 5384806"/>
              <a:gd name="connsiteX4114" fmla="*/ 17620 w 421521"/>
              <a:gd name="connsiteY4114" fmla="*/ 2338903 h 5384806"/>
              <a:gd name="connsiteX4115" fmla="*/ 18426 w 421521"/>
              <a:gd name="connsiteY4115" fmla="*/ 2348995 h 5384806"/>
              <a:gd name="connsiteX4116" fmla="*/ 16630 w 421521"/>
              <a:gd name="connsiteY4116" fmla="*/ 2316246 h 5384806"/>
              <a:gd name="connsiteX4117" fmla="*/ 16472 w 421521"/>
              <a:gd name="connsiteY4117" fmla="*/ 2316549 h 5384806"/>
              <a:gd name="connsiteX4118" fmla="*/ 16419 w 421521"/>
              <a:gd name="connsiteY4118" fmla="*/ 2300854 h 5384806"/>
              <a:gd name="connsiteX4119" fmla="*/ 15715 w 421521"/>
              <a:gd name="connsiteY4119" fmla="*/ 2286476 h 5384806"/>
              <a:gd name="connsiteX4120" fmla="*/ 15153 w 421521"/>
              <a:gd name="connsiteY4120" fmla="*/ 2285914 h 5384806"/>
              <a:gd name="connsiteX4121" fmla="*/ 10137 w 421521"/>
              <a:gd name="connsiteY4121" fmla="*/ 2280178 h 5384806"/>
              <a:gd name="connsiteX4122" fmla="*/ 13305 w 421521"/>
              <a:gd name="connsiteY4122" fmla="*/ 2277160 h 5384806"/>
              <a:gd name="connsiteX4123" fmla="*/ 12838 w 421521"/>
              <a:gd name="connsiteY4123" fmla="*/ 2257888 h 5384806"/>
              <a:gd name="connsiteX4124" fmla="*/ 14625 w 421521"/>
              <a:gd name="connsiteY4124" fmla="*/ 2266444 h 5384806"/>
              <a:gd name="connsiteX4125" fmla="*/ 17001 w 421521"/>
              <a:gd name="connsiteY4125" fmla="*/ 2273538 h 5384806"/>
              <a:gd name="connsiteX4126" fmla="*/ 21275 w 421521"/>
              <a:gd name="connsiteY4126" fmla="*/ 2291359 h 5384806"/>
              <a:gd name="connsiteX4127" fmla="*/ 21454 w 421521"/>
              <a:gd name="connsiteY4127" fmla="*/ 2291538 h 5384806"/>
              <a:gd name="connsiteX4128" fmla="*/ 17212 w 421521"/>
              <a:gd name="connsiteY4128" fmla="*/ 2273990 h 5384806"/>
              <a:gd name="connsiteX4129" fmla="*/ 14836 w 421521"/>
              <a:gd name="connsiteY4129" fmla="*/ 2266898 h 5384806"/>
              <a:gd name="connsiteX4130" fmla="*/ 12837 w 421521"/>
              <a:gd name="connsiteY4130" fmla="*/ 2257840 h 5384806"/>
              <a:gd name="connsiteX4131" fmla="*/ 12838 w 421521"/>
              <a:gd name="connsiteY4131" fmla="*/ 2257888 h 5384806"/>
              <a:gd name="connsiteX4132" fmla="*/ 12748 w 421521"/>
              <a:gd name="connsiteY4132" fmla="*/ 2257456 h 5384806"/>
              <a:gd name="connsiteX4133" fmla="*/ 12619 w 421521"/>
              <a:gd name="connsiteY4133" fmla="*/ 2257088 h 5384806"/>
              <a:gd name="connsiteX4134" fmla="*/ 12646 w 421521"/>
              <a:gd name="connsiteY4134" fmla="*/ 2257124 h 5384806"/>
              <a:gd name="connsiteX4135" fmla="*/ 12743 w 421521"/>
              <a:gd name="connsiteY4135" fmla="*/ 2257431 h 5384806"/>
              <a:gd name="connsiteX4136" fmla="*/ 12692 w 421521"/>
              <a:gd name="connsiteY4136" fmla="*/ 2257189 h 5384806"/>
              <a:gd name="connsiteX4137" fmla="*/ 12646 w 421521"/>
              <a:gd name="connsiteY4137" fmla="*/ 2257124 h 5384806"/>
              <a:gd name="connsiteX4138" fmla="*/ 9715 w 421521"/>
              <a:gd name="connsiteY4138" fmla="*/ 2247882 h 5384806"/>
              <a:gd name="connsiteX4139" fmla="*/ 11613 w 421521"/>
              <a:gd name="connsiteY4139" fmla="*/ 2234541 h 5384806"/>
              <a:gd name="connsiteX4140" fmla="*/ 16983 w 421521"/>
              <a:gd name="connsiteY4140" fmla="*/ 2263028 h 5384806"/>
              <a:gd name="connsiteX4141" fmla="*/ 17053 w 421521"/>
              <a:gd name="connsiteY4141" fmla="*/ 2263124 h 5384806"/>
              <a:gd name="connsiteX4142" fmla="*/ 11635 w 421521"/>
              <a:gd name="connsiteY4142" fmla="*/ 2234383 h 5384806"/>
              <a:gd name="connsiteX4143" fmla="*/ 11613 w 421521"/>
              <a:gd name="connsiteY4143" fmla="*/ 2234541 h 5384806"/>
              <a:gd name="connsiteX4144" fmla="*/ 11510 w 421521"/>
              <a:gd name="connsiteY4144" fmla="*/ 2233998 h 5384806"/>
              <a:gd name="connsiteX4145" fmla="*/ 11574 w 421521"/>
              <a:gd name="connsiteY4145" fmla="*/ 2234059 h 5384806"/>
              <a:gd name="connsiteX4146" fmla="*/ 11563 w 421521"/>
              <a:gd name="connsiteY4146" fmla="*/ 2233998 h 5384806"/>
              <a:gd name="connsiteX4147" fmla="*/ 23230 w 421521"/>
              <a:gd name="connsiteY4147" fmla="*/ 2238223 h 5384806"/>
              <a:gd name="connsiteX4148" fmla="*/ 19957 w 421521"/>
              <a:gd name="connsiteY4148" fmla="*/ 2248939 h 5384806"/>
              <a:gd name="connsiteX4149" fmla="*/ 22418 w 421521"/>
              <a:gd name="connsiteY4149" fmla="*/ 2269035 h 5384806"/>
              <a:gd name="connsiteX4150" fmla="*/ 22861 w 421521"/>
              <a:gd name="connsiteY4150" fmla="*/ 2269463 h 5384806"/>
              <a:gd name="connsiteX4151" fmla="*/ 20273 w 421521"/>
              <a:gd name="connsiteY4151" fmla="*/ 2248335 h 5384806"/>
              <a:gd name="connsiteX4152" fmla="*/ 23547 w 421521"/>
              <a:gd name="connsiteY4152" fmla="*/ 2237620 h 5384806"/>
              <a:gd name="connsiteX4153" fmla="*/ 12024 w 421521"/>
              <a:gd name="connsiteY4153" fmla="*/ 2233447 h 5384806"/>
              <a:gd name="connsiteX4154" fmla="*/ 10876 w 421521"/>
              <a:gd name="connsiteY4154" fmla="*/ 2225094 h 5384806"/>
              <a:gd name="connsiteX4155" fmla="*/ 15416 w 421521"/>
              <a:gd name="connsiteY4155" fmla="*/ 2201551 h 5384806"/>
              <a:gd name="connsiteX4156" fmla="*/ 11984 w 421521"/>
              <a:gd name="connsiteY4156" fmla="*/ 2198835 h 5384806"/>
              <a:gd name="connsiteX4157" fmla="*/ 14327 w 421521"/>
              <a:gd name="connsiteY4157" fmla="*/ 2185007 h 5384806"/>
              <a:gd name="connsiteX4158" fmla="*/ 19391 w 421521"/>
              <a:gd name="connsiteY4158" fmla="*/ 2177551 h 5384806"/>
              <a:gd name="connsiteX4159" fmla="*/ 19429 w 421521"/>
              <a:gd name="connsiteY4159" fmla="*/ 2177405 h 5384806"/>
              <a:gd name="connsiteX4160" fmla="*/ 19397 w 421521"/>
              <a:gd name="connsiteY4160" fmla="*/ 2177543 h 5384806"/>
              <a:gd name="connsiteX4161" fmla="*/ 19696 w 421521"/>
              <a:gd name="connsiteY4161" fmla="*/ 2177102 h 5384806"/>
              <a:gd name="connsiteX4162" fmla="*/ 19693 w 421521"/>
              <a:gd name="connsiteY4162" fmla="*/ 2177358 h 5384806"/>
              <a:gd name="connsiteX4163" fmla="*/ 19519 w 421521"/>
              <a:gd name="connsiteY4163" fmla="*/ 2178037 h 5384806"/>
              <a:gd name="connsiteX4164" fmla="*/ 22121 w 421521"/>
              <a:gd name="connsiteY4164" fmla="*/ 2180423 h 5384806"/>
              <a:gd name="connsiteX4165" fmla="*/ 22280 w 421521"/>
              <a:gd name="connsiteY4165" fmla="*/ 2213021 h 5384806"/>
              <a:gd name="connsiteX4166" fmla="*/ 22280 w 421521"/>
              <a:gd name="connsiteY4166" fmla="*/ 2225698 h 5384806"/>
              <a:gd name="connsiteX4167" fmla="*/ 22650 w 421521"/>
              <a:gd name="connsiteY4167" fmla="*/ 2227659 h 5384806"/>
              <a:gd name="connsiteX4168" fmla="*/ 22650 w 421521"/>
              <a:gd name="connsiteY4168" fmla="*/ 2212567 h 5384806"/>
              <a:gd name="connsiteX4169" fmla="*/ 22491 w 421521"/>
              <a:gd name="connsiteY4169" fmla="*/ 2179970 h 5384806"/>
              <a:gd name="connsiteX4170" fmla="*/ 19693 w 421521"/>
              <a:gd name="connsiteY4170" fmla="*/ 2177404 h 5384806"/>
              <a:gd name="connsiteX4171" fmla="*/ 19693 w 421521"/>
              <a:gd name="connsiteY4171" fmla="*/ 2177358 h 5384806"/>
              <a:gd name="connsiteX4172" fmla="*/ 19798 w 421521"/>
              <a:gd name="connsiteY4172" fmla="*/ 2176951 h 5384806"/>
              <a:gd name="connsiteX4173" fmla="*/ 19696 w 421521"/>
              <a:gd name="connsiteY4173" fmla="*/ 2177102 h 5384806"/>
              <a:gd name="connsiteX4174" fmla="*/ 19798 w 421521"/>
              <a:gd name="connsiteY4174" fmla="*/ 2167595 h 5384806"/>
              <a:gd name="connsiteX4175" fmla="*/ 25025 w 421521"/>
              <a:gd name="connsiteY4175" fmla="*/ 2163671 h 5384806"/>
              <a:gd name="connsiteX4176" fmla="*/ 26239 w 421521"/>
              <a:gd name="connsiteY4176" fmla="*/ 2174839 h 5384806"/>
              <a:gd name="connsiteX4177" fmla="*/ 31519 w 421521"/>
              <a:gd name="connsiteY4177" fmla="*/ 2162162 h 5384806"/>
              <a:gd name="connsiteX4178" fmla="*/ 31519 w 421521"/>
              <a:gd name="connsiteY4178" fmla="*/ 2149787 h 5384806"/>
              <a:gd name="connsiteX4179" fmla="*/ 27401 w 421521"/>
              <a:gd name="connsiteY4179" fmla="*/ 2137713 h 5384806"/>
              <a:gd name="connsiteX4180" fmla="*/ 18109 w 421521"/>
              <a:gd name="connsiteY4180" fmla="*/ 2139374 h 5384806"/>
              <a:gd name="connsiteX4181" fmla="*/ 19917 w 421521"/>
              <a:gd name="connsiteY4181" fmla="*/ 2125156 h 5384806"/>
              <a:gd name="connsiteX4182" fmla="*/ 19588 w 421521"/>
              <a:gd name="connsiteY4182" fmla="*/ 2124888 h 5384806"/>
              <a:gd name="connsiteX4183" fmla="*/ 21666 w 421521"/>
              <a:gd name="connsiteY4183" fmla="*/ 2105130 h 5384806"/>
              <a:gd name="connsiteX4184" fmla="*/ 22491 w 421521"/>
              <a:gd name="connsiteY4184" fmla="*/ 2105268 h 5384806"/>
              <a:gd name="connsiteX4185" fmla="*/ 23686 w 421521"/>
              <a:gd name="connsiteY4185" fmla="*/ 2086706 h 5384806"/>
              <a:gd name="connsiteX4186" fmla="*/ 31742 w 421521"/>
              <a:gd name="connsiteY4186" fmla="*/ 2086262 h 5384806"/>
              <a:gd name="connsiteX4187" fmla="*/ 26239 w 421521"/>
              <a:gd name="connsiteY4187" fmla="*/ 2092290 h 5384806"/>
              <a:gd name="connsiteX4188" fmla="*/ 24867 w 421521"/>
              <a:gd name="connsiteY4188" fmla="*/ 2099685 h 5384806"/>
              <a:gd name="connsiteX4189" fmla="*/ 24708 w 421521"/>
              <a:gd name="connsiteY4189" fmla="*/ 2114927 h 5384806"/>
              <a:gd name="connsiteX4190" fmla="*/ 25342 w 421521"/>
              <a:gd name="connsiteY4190" fmla="*/ 2129565 h 5384806"/>
              <a:gd name="connsiteX4191" fmla="*/ 20745 w 421521"/>
              <a:gd name="connsiteY4191" fmla="*/ 2125829 h 5384806"/>
              <a:gd name="connsiteX4192" fmla="*/ 25817 w 421521"/>
              <a:gd name="connsiteY4192" fmla="*/ 2135451 h 5384806"/>
              <a:gd name="connsiteX4193" fmla="*/ 27401 w 421521"/>
              <a:gd name="connsiteY4193" fmla="*/ 2121717 h 5384806"/>
              <a:gd name="connsiteX4194" fmla="*/ 28034 w 421521"/>
              <a:gd name="connsiteY4194" fmla="*/ 2094703 h 5384806"/>
              <a:gd name="connsiteX4195" fmla="*/ 35109 w 421521"/>
              <a:gd name="connsiteY4195" fmla="*/ 2117642 h 5384806"/>
              <a:gd name="connsiteX4196" fmla="*/ 29460 w 421521"/>
              <a:gd name="connsiteY4196" fmla="*/ 2145864 h 5384806"/>
              <a:gd name="connsiteX4197" fmla="*/ 36640 w 421521"/>
              <a:gd name="connsiteY4197" fmla="*/ 2122321 h 5384806"/>
              <a:gd name="connsiteX4198" fmla="*/ 36218 w 421521"/>
              <a:gd name="connsiteY4198" fmla="*/ 2099532 h 5384806"/>
              <a:gd name="connsiteX4199" fmla="*/ 37907 w 421521"/>
              <a:gd name="connsiteY4199" fmla="*/ 2099231 h 5384806"/>
              <a:gd name="connsiteX4200" fmla="*/ 38488 w 421521"/>
              <a:gd name="connsiteY4200" fmla="*/ 2113416 h 5384806"/>
              <a:gd name="connsiteX4201" fmla="*/ 40600 w 421521"/>
              <a:gd name="connsiteY4201" fmla="*/ 2127000 h 5384806"/>
              <a:gd name="connsiteX4202" fmla="*/ 42554 w 421521"/>
              <a:gd name="connsiteY4202" fmla="*/ 2127451 h 5384806"/>
              <a:gd name="connsiteX4203" fmla="*/ 45615 w 421521"/>
              <a:gd name="connsiteY4203" fmla="*/ 2107079 h 5384806"/>
              <a:gd name="connsiteX4204" fmla="*/ 46936 w 421521"/>
              <a:gd name="connsiteY4204" fmla="*/ 2094250 h 5384806"/>
              <a:gd name="connsiteX4205" fmla="*/ 46249 w 421521"/>
              <a:gd name="connsiteY4205" fmla="*/ 2081422 h 5384806"/>
              <a:gd name="connsiteX4206" fmla="*/ 46830 w 421521"/>
              <a:gd name="connsiteY4206" fmla="*/ 2067689 h 5384806"/>
              <a:gd name="connsiteX4207" fmla="*/ 44137 w 421521"/>
              <a:gd name="connsiteY4207" fmla="*/ 2066481 h 5384806"/>
              <a:gd name="connsiteX4208" fmla="*/ 34211 w 421521"/>
              <a:gd name="connsiteY4208" fmla="*/ 2031621 h 5384806"/>
              <a:gd name="connsiteX4209" fmla="*/ 37960 w 421521"/>
              <a:gd name="connsiteY4209" fmla="*/ 2025131 h 5384806"/>
              <a:gd name="connsiteX4210" fmla="*/ 45669 w 421521"/>
              <a:gd name="connsiteY4210" fmla="*/ 2037658 h 5384806"/>
              <a:gd name="connsiteX4211" fmla="*/ 48572 w 421521"/>
              <a:gd name="connsiteY4211" fmla="*/ 2036298 h 5384806"/>
              <a:gd name="connsiteX4212" fmla="*/ 49945 w 421521"/>
              <a:gd name="connsiteY4212" fmla="*/ 2019245 h 5384806"/>
              <a:gd name="connsiteX4213" fmla="*/ 46830 w 421521"/>
              <a:gd name="connsiteY4213" fmla="*/ 2027696 h 5384806"/>
              <a:gd name="connsiteX4214" fmla="*/ 43926 w 421521"/>
              <a:gd name="connsiteY4214" fmla="*/ 2018491 h 5384806"/>
              <a:gd name="connsiteX4215" fmla="*/ 46936 w 421521"/>
              <a:gd name="connsiteY4215" fmla="*/ 2001890 h 5384806"/>
              <a:gd name="connsiteX4216" fmla="*/ 41392 w 421521"/>
              <a:gd name="connsiteY4216" fmla="*/ 1998871 h 5384806"/>
              <a:gd name="connsiteX4217" fmla="*/ 42712 w 421521"/>
              <a:gd name="connsiteY4217" fmla="*/ 1977895 h 5384806"/>
              <a:gd name="connsiteX4218" fmla="*/ 47938 w 421521"/>
              <a:gd name="connsiteY4218" fmla="*/ 1976838 h 5384806"/>
              <a:gd name="connsiteX4219" fmla="*/ 48783 w 421521"/>
              <a:gd name="connsiteY4219" fmla="*/ 1955408 h 5384806"/>
              <a:gd name="connsiteX4220" fmla="*/ 46883 w 421521"/>
              <a:gd name="connsiteY4220" fmla="*/ 1959030 h 5384806"/>
              <a:gd name="connsiteX4221" fmla="*/ 43768 w 421521"/>
              <a:gd name="connsiteY4221" fmla="*/ 1938204 h 5384806"/>
              <a:gd name="connsiteX4222" fmla="*/ 46936 w 421521"/>
              <a:gd name="connsiteY4222" fmla="*/ 1936694 h 5384806"/>
              <a:gd name="connsiteX4223" fmla="*/ 41128 w 421521"/>
              <a:gd name="connsiteY4223" fmla="*/ 1913303 h 5384806"/>
              <a:gd name="connsiteX4224" fmla="*/ 47992 w 421521"/>
              <a:gd name="connsiteY4224" fmla="*/ 1916472 h 5384806"/>
              <a:gd name="connsiteX4225" fmla="*/ 48678 w 421521"/>
              <a:gd name="connsiteY4225" fmla="*/ 1899267 h 5384806"/>
              <a:gd name="connsiteX4226" fmla="*/ 45299 w 421521"/>
              <a:gd name="connsiteY4226" fmla="*/ 1906060 h 5384806"/>
              <a:gd name="connsiteX4227" fmla="*/ 43979 w 421521"/>
              <a:gd name="connsiteY4227" fmla="*/ 1903795 h 5384806"/>
              <a:gd name="connsiteX4228" fmla="*/ 48308 w 421521"/>
              <a:gd name="connsiteY4228" fmla="*/ 1884025 h 5384806"/>
              <a:gd name="connsiteX4229" fmla="*/ 38119 w 421521"/>
              <a:gd name="connsiteY4229" fmla="*/ 1871952 h 5384806"/>
              <a:gd name="connsiteX4230" fmla="*/ 42765 w 421521"/>
              <a:gd name="connsiteY4230" fmla="*/ 1873763 h 5384806"/>
              <a:gd name="connsiteX4231" fmla="*/ 48150 w 421521"/>
              <a:gd name="connsiteY4231" fmla="*/ 1881157 h 5384806"/>
              <a:gd name="connsiteX4232" fmla="*/ 48889 w 421521"/>
              <a:gd name="connsiteY4232" fmla="*/ 1851730 h 5384806"/>
              <a:gd name="connsiteX4233" fmla="*/ 45352 w 421521"/>
              <a:gd name="connsiteY4233" fmla="*/ 1842372 h 5384806"/>
              <a:gd name="connsiteX4234" fmla="*/ 46408 w 421521"/>
              <a:gd name="connsiteY4234" fmla="*/ 1838901 h 5384806"/>
              <a:gd name="connsiteX4235" fmla="*/ 47252 w 421521"/>
              <a:gd name="connsiteY4235" fmla="*/ 1826980 h 5384806"/>
              <a:gd name="connsiteX4236" fmla="*/ 47358 w 421521"/>
              <a:gd name="connsiteY4236" fmla="*/ 1783817 h 5384806"/>
              <a:gd name="connsiteX4237" fmla="*/ 48731 w 421521"/>
              <a:gd name="connsiteY4237" fmla="*/ 1773858 h 5384806"/>
              <a:gd name="connsiteX4238" fmla="*/ 44718 w 421521"/>
              <a:gd name="connsiteY4238" fmla="*/ 1771895 h 5384806"/>
              <a:gd name="connsiteX4239" fmla="*/ 44929 w 421521"/>
              <a:gd name="connsiteY4239" fmla="*/ 1760728 h 5384806"/>
              <a:gd name="connsiteX4240" fmla="*/ 45404 w 421521"/>
              <a:gd name="connsiteY4240" fmla="*/ 1748805 h 5384806"/>
              <a:gd name="connsiteX4241" fmla="*/ 50579 w 421521"/>
              <a:gd name="connsiteY4241" fmla="*/ 1754388 h 5384806"/>
              <a:gd name="connsiteX4242" fmla="*/ 46725 w 421521"/>
              <a:gd name="connsiteY4242" fmla="*/ 1729035 h 5384806"/>
              <a:gd name="connsiteX4243" fmla="*/ 49470 w 421521"/>
              <a:gd name="connsiteY4243" fmla="*/ 1723754 h 5384806"/>
              <a:gd name="connsiteX4244" fmla="*/ 45088 w 421521"/>
              <a:gd name="connsiteY4244" fmla="*/ 1720886 h 5384806"/>
              <a:gd name="connsiteX4245" fmla="*/ 49364 w 421521"/>
              <a:gd name="connsiteY4245" fmla="*/ 1681648 h 5384806"/>
              <a:gd name="connsiteX4246" fmla="*/ 48150 w 421521"/>
              <a:gd name="connsiteY4246" fmla="*/ 1677422 h 5384806"/>
              <a:gd name="connsiteX4247" fmla="*/ 42606 w 421521"/>
              <a:gd name="connsiteY4247" fmla="*/ 1680441 h 5384806"/>
              <a:gd name="connsiteX4248" fmla="*/ 40653 w 421521"/>
              <a:gd name="connsiteY4248" fmla="*/ 1686931 h 5384806"/>
              <a:gd name="connsiteX4249" fmla="*/ 39597 w 421521"/>
              <a:gd name="connsiteY4249" fmla="*/ 1686024 h 5384806"/>
              <a:gd name="connsiteX4250" fmla="*/ 40864 w 421521"/>
              <a:gd name="connsiteY4250" fmla="*/ 1678177 h 5384806"/>
              <a:gd name="connsiteX4251" fmla="*/ 49259 w 421521"/>
              <a:gd name="connsiteY4251" fmla="*/ 1648447 h 5384806"/>
              <a:gd name="connsiteX4252" fmla="*/ 46671 w 421521"/>
              <a:gd name="connsiteY4252" fmla="*/ 1636675 h 5384806"/>
              <a:gd name="connsiteX4253" fmla="*/ 48942 w 421521"/>
              <a:gd name="connsiteY4253" fmla="*/ 1619168 h 5384806"/>
              <a:gd name="connsiteX4254" fmla="*/ 52743 w 421521"/>
              <a:gd name="connsiteY4254" fmla="*/ 1595475 h 5384806"/>
              <a:gd name="connsiteX4255" fmla="*/ 44771 w 421521"/>
              <a:gd name="connsiteY4255" fmla="*/ 1601965 h 5384806"/>
              <a:gd name="connsiteX4256" fmla="*/ 43821 w 421521"/>
              <a:gd name="connsiteY4256" fmla="*/ 1591099 h 5384806"/>
              <a:gd name="connsiteX4257" fmla="*/ 48256 w 421521"/>
              <a:gd name="connsiteY4257" fmla="*/ 1588081 h 5384806"/>
              <a:gd name="connsiteX4258" fmla="*/ 42606 w 421521"/>
              <a:gd name="connsiteY4258" fmla="*/ 1566349 h 5384806"/>
              <a:gd name="connsiteX4259" fmla="*/ 46196 w 421521"/>
              <a:gd name="connsiteY4259" fmla="*/ 1561973 h 5384806"/>
              <a:gd name="connsiteX4260" fmla="*/ 46513 w 421521"/>
              <a:gd name="connsiteY4260" fmla="*/ 1547635 h 5384806"/>
              <a:gd name="connsiteX4261" fmla="*/ 47200 w 421521"/>
              <a:gd name="connsiteY4261" fmla="*/ 1501757 h 5384806"/>
              <a:gd name="connsiteX4262" fmla="*/ 46090 w 421521"/>
              <a:gd name="connsiteY4262" fmla="*/ 1496777 h 5384806"/>
              <a:gd name="connsiteX4263" fmla="*/ 44665 w 421521"/>
              <a:gd name="connsiteY4263" fmla="*/ 1473838 h 5384806"/>
              <a:gd name="connsiteX4264" fmla="*/ 46196 w 421521"/>
              <a:gd name="connsiteY4264" fmla="*/ 1470668 h 5384806"/>
              <a:gd name="connsiteX4265" fmla="*/ 41339 w 421521"/>
              <a:gd name="connsiteY4265" fmla="*/ 1461312 h 5384806"/>
              <a:gd name="connsiteX4266" fmla="*/ 48467 w 421521"/>
              <a:gd name="connsiteY4266" fmla="*/ 1438070 h 5384806"/>
              <a:gd name="connsiteX4267" fmla="*/ 48994 w 421521"/>
              <a:gd name="connsiteY4267" fmla="*/ 1410454 h 5384806"/>
              <a:gd name="connsiteX4268" fmla="*/ 46830 w 421521"/>
              <a:gd name="connsiteY4268" fmla="*/ 1377252 h 5384806"/>
              <a:gd name="connsiteX4269" fmla="*/ 50737 w 421521"/>
              <a:gd name="connsiteY4269" fmla="*/ 1403511 h 5384806"/>
              <a:gd name="connsiteX4270" fmla="*/ 48889 w 421521"/>
              <a:gd name="connsiteY4270" fmla="*/ 1375289 h 5384806"/>
              <a:gd name="connsiteX4271" fmla="*/ 45140 w 421521"/>
              <a:gd name="connsiteY4271" fmla="*/ 1356878 h 5384806"/>
              <a:gd name="connsiteX4272" fmla="*/ 39069 w 421521"/>
              <a:gd name="connsiteY4272" fmla="*/ 1353106 h 5384806"/>
              <a:gd name="connsiteX4273" fmla="*/ 39280 w 421521"/>
              <a:gd name="connsiteY4273" fmla="*/ 1350539 h 5384806"/>
              <a:gd name="connsiteX4274" fmla="*/ 44929 w 421521"/>
              <a:gd name="connsiteY4274" fmla="*/ 1350539 h 5384806"/>
              <a:gd name="connsiteX4275" fmla="*/ 42342 w 421521"/>
              <a:gd name="connsiteY4275" fmla="*/ 1335600 h 5384806"/>
              <a:gd name="connsiteX4276" fmla="*/ 44929 w 421521"/>
              <a:gd name="connsiteY4276" fmla="*/ 1320659 h 5384806"/>
              <a:gd name="connsiteX4277" fmla="*/ 38700 w 421521"/>
              <a:gd name="connsiteY4277" fmla="*/ 1317338 h 5384806"/>
              <a:gd name="connsiteX4278" fmla="*/ 44190 w 421521"/>
              <a:gd name="connsiteY4278" fmla="*/ 1312962 h 5384806"/>
              <a:gd name="connsiteX4279" fmla="*/ 39175 w 421521"/>
              <a:gd name="connsiteY4279" fmla="*/ 1298323 h 5384806"/>
              <a:gd name="connsiteX4280" fmla="*/ 40336 w 421521"/>
              <a:gd name="connsiteY4280" fmla="*/ 1295456 h 5384806"/>
              <a:gd name="connsiteX4281" fmla="*/ 48625 w 421521"/>
              <a:gd name="connsiteY4281" fmla="*/ 1311604 h 5384806"/>
              <a:gd name="connsiteX4282" fmla="*/ 49417 w 421521"/>
              <a:gd name="connsiteY4282" fmla="*/ 1310397 h 5384806"/>
              <a:gd name="connsiteX4283" fmla="*/ 42554 w 421521"/>
              <a:gd name="connsiteY4283" fmla="*/ 1287155 h 5384806"/>
              <a:gd name="connsiteX4284" fmla="*/ 45246 w 421521"/>
              <a:gd name="connsiteY4284" fmla="*/ 1285043 h 5384806"/>
              <a:gd name="connsiteX4285" fmla="*/ 44507 w 421521"/>
              <a:gd name="connsiteY4285" fmla="*/ 1265122 h 5384806"/>
              <a:gd name="connsiteX4286" fmla="*/ 50420 w 421521"/>
              <a:gd name="connsiteY4286" fmla="*/ 1274630 h 5384806"/>
              <a:gd name="connsiteX4287" fmla="*/ 44560 w 421521"/>
              <a:gd name="connsiteY4287" fmla="*/ 1188457 h 5384806"/>
              <a:gd name="connsiteX4288" fmla="*/ 46144 w 421521"/>
              <a:gd name="connsiteY4288" fmla="*/ 1187703 h 5384806"/>
              <a:gd name="connsiteX4289" fmla="*/ 47516 w 421521"/>
              <a:gd name="connsiteY4289" fmla="*/ 1199776 h 5384806"/>
              <a:gd name="connsiteX4290" fmla="*/ 53483 w 421521"/>
              <a:gd name="connsiteY4290" fmla="*/ 1186495 h 5384806"/>
              <a:gd name="connsiteX4291" fmla="*/ 45510 w 421521"/>
              <a:gd name="connsiteY4291" fmla="*/ 1184231 h 5384806"/>
              <a:gd name="connsiteX4292" fmla="*/ 44085 w 421521"/>
              <a:gd name="connsiteY4292" fmla="*/ 1168234 h 5384806"/>
              <a:gd name="connsiteX4293" fmla="*/ 43873 w 421521"/>
              <a:gd name="connsiteY4293" fmla="*/ 1136542 h 5384806"/>
              <a:gd name="connsiteX4294" fmla="*/ 44454 w 421521"/>
              <a:gd name="connsiteY4294" fmla="*/ 1129902 h 5384806"/>
              <a:gd name="connsiteX4295" fmla="*/ 48731 w 421521"/>
              <a:gd name="connsiteY4295" fmla="*/ 1107416 h 5384806"/>
              <a:gd name="connsiteX4296" fmla="*/ 38700 w 421521"/>
              <a:gd name="connsiteY4296" fmla="*/ 1091418 h 5384806"/>
              <a:gd name="connsiteX4297" fmla="*/ 46830 w 421521"/>
              <a:gd name="connsiteY4297" fmla="*/ 1087796 h 5384806"/>
              <a:gd name="connsiteX4298" fmla="*/ 46830 w 421521"/>
              <a:gd name="connsiteY4298" fmla="*/ 1097757 h 5384806"/>
              <a:gd name="connsiteX4299" fmla="*/ 51529 w 421521"/>
              <a:gd name="connsiteY4299" fmla="*/ 1096701 h 5384806"/>
              <a:gd name="connsiteX4300" fmla="*/ 47200 w 421521"/>
              <a:gd name="connsiteY4300" fmla="*/ 1084928 h 5384806"/>
              <a:gd name="connsiteX4301" fmla="*/ 44665 w 421521"/>
              <a:gd name="connsiteY4301" fmla="*/ 1074666 h 5384806"/>
              <a:gd name="connsiteX4302" fmla="*/ 41709 w 421521"/>
              <a:gd name="connsiteY4302" fmla="*/ 1048257 h 5384806"/>
              <a:gd name="connsiteX4303" fmla="*/ 45088 w 421521"/>
              <a:gd name="connsiteY4303" fmla="*/ 1045239 h 5384806"/>
              <a:gd name="connsiteX4304" fmla="*/ 45669 w 421521"/>
              <a:gd name="connsiteY4304" fmla="*/ 1002529 h 5384806"/>
              <a:gd name="connsiteX4305" fmla="*/ 38171 w 421521"/>
              <a:gd name="connsiteY4305" fmla="*/ 988946 h 5384806"/>
              <a:gd name="connsiteX4306" fmla="*/ 44243 w 421521"/>
              <a:gd name="connsiteY4306" fmla="*/ 988946 h 5384806"/>
              <a:gd name="connsiteX4307" fmla="*/ 40547 w 421521"/>
              <a:gd name="connsiteY4307" fmla="*/ 963442 h 5384806"/>
              <a:gd name="connsiteX4308" fmla="*/ 44587 w 421521"/>
              <a:gd name="connsiteY4308" fmla="*/ 948747 h 5384806"/>
              <a:gd name="connsiteX4309" fmla="*/ 46001 w 421521"/>
              <a:gd name="connsiteY4309" fmla="*/ 951402 h 5384806"/>
              <a:gd name="connsiteX4310" fmla="*/ 46725 w 421521"/>
              <a:gd name="connsiteY4310" fmla="*/ 958160 h 5384806"/>
              <a:gd name="connsiteX4311" fmla="*/ 47992 w 421521"/>
              <a:gd name="connsiteY4311" fmla="*/ 955141 h 5384806"/>
              <a:gd name="connsiteX4312" fmla="*/ 46001 w 421521"/>
              <a:gd name="connsiteY4312" fmla="*/ 951402 h 5384806"/>
              <a:gd name="connsiteX4313" fmla="*/ 45933 w 421521"/>
              <a:gd name="connsiteY4313" fmla="*/ 950765 h 5384806"/>
              <a:gd name="connsiteX4314" fmla="*/ 44613 w 421521"/>
              <a:gd name="connsiteY4314" fmla="*/ 948653 h 5384806"/>
              <a:gd name="connsiteX4315" fmla="*/ 44587 w 421521"/>
              <a:gd name="connsiteY4315" fmla="*/ 948747 h 5384806"/>
              <a:gd name="connsiteX4316" fmla="*/ 44296 w 421521"/>
              <a:gd name="connsiteY4316" fmla="*/ 948200 h 5384806"/>
              <a:gd name="connsiteX4317" fmla="*/ 42712 w 421521"/>
              <a:gd name="connsiteY4317" fmla="*/ 946690 h 5384806"/>
              <a:gd name="connsiteX4318" fmla="*/ 44613 w 421521"/>
              <a:gd name="connsiteY4318" fmla="*/ 910320 h 5384806"/>
              <a:gd name="connsiteX4319" fmla="*/ 44929 w 421521"/>
              <a:gd name="connsiteY4319" fmla="*/ 908056 h 5384806"/>
              <a:gd name="connsiteX4320" fmla="*/ 48044 w 421521"/>
              <a:gd name="connsiteY4320" fmla="*/ 899604 h 5384806"/>
              <a:gd name="connsiteX4321" fmla="*/ 48044 w 421521"/>
              <a:gd name="connsiteY4321" fmla="*/ 877269 h 5384806"/>
              <a:gd name="connsiteX4322" fmla="*/ 39122 w 421521"/>
              <a:gd name="connsiteY4322" fmla="*/ 875911 h 5384806"/>
              <a:gd name="connsiteX4323" fmla="*/ 44877 w 421521"/>
              <a:gd name="connsiteY4323" fmla="*/ 866856 h 5384806"/>
              <a:gd name="connsiteX4324" fmla="*/ 44613 w 421521"/>
              <a:gd name="connsiteY4324" fmla="*/ 864291 h 5384806"/>
              <a:gd name="connsiteX4325" fmla="*/ 35901 w 421521"/>
              <a:gd name="connsiteY4325" fmla="*/ 866856 h 5384806"/>
              <a:gd name="connsiteX4326" fmla="*/ 37327 w 421521"/>
              <a:gd name="connsiteY4326" fmla="*/ 896586 h 5384806"/>
              <a:gd name="connsiteX4327" fmla="*/ 32839 w 421521"/>
              <a:gd name="connsiteY4327" fmla="*/ 885720 h 5384806"/>
              <a:gd name="connsiteX4328" fmla="*/ 32206 w 421521"/>
              <a:gd name="connsiteY4328" fmla="*/ 897039 h 5384806"/>
              <a:gd name="connsiteX4329" fmla="*/ 29724 w 421521"/>
              <a:gd name="connsiteY4329" fmla="*/ 891909 h 5384806"/>
              <a:gd name="connsiteX4330" fmla="*/ 27559 w 421521"/>
              <a:gd name="connsiteY4330" fmla="*/ 866706 h 5384806"/>
              <a:gd name="connsiteX4331" fmla="*/ 28111 w 421521"/>
              <a:gd name="connsiteY4331" fmla="*/ 863944 h 5384806"/>
              <a:gd name="connsiteX4332" fmla="*/ 31097 w 421521"/>
              <a:gd name="connsiteY4332" fmla="*/ 862933 h 5384806"/>
              <a:gd name="connsiteX4333" fmla="*/ 31572 w 421521"/>
              <a:gd name="connsiteY4333" fmla="*/ 871535 h 5384806"/>
              <a:gd name="connsiteX4334" fmla="*/ 32786 w 421521"/>
              <a:gd name="connsiteY4334" fmla="*/ 872289 h 5384806"/>
              <a:gd name="connsiteX4335" fmla="*/ 34951 w 421521"/>
              <a:gd name="connsiteY4335" fmla="*/ 862480 h 5384806"/>
              <a:gd name="connsiteX4336" fmla="*/ 40917 w 421521"/>
              <a:gd name="connsiteY4336" fmla="*/ 861726 h 5384806"/>
              <a:gd name="connsiteX4337" fmla="*/ 37006 w 421521"/>
              <a:gd name="connsiteY4337" fmla="*/ 839962 h 5384806"/>
              <a:gd name="connsiteX4338" fmla="*/ 51159 w 421521"/>
              <a:gd name="connsiteY4338" fmla="*/ 836976 h 5384806"/>
              <a:gd name="connsiteX4339" fmla="*/ 42079 w 421521"/>
              <a:gd name="connsiteY4339" fmla="*/ 820374 h 5384806"/>
              <a:gd name="connsiteX4340" fmla="*/ 45193 w 421521"/>
              <a:gd name="connsiteY4340" fmla="*/ 801963 h 5384806"/>
              <a:gd name="connsiteX4341" fmla="*/ 38383 w 421521"/>
              <a:gd name="connsiteY4341" fmla="*/ 804378 h 5384806"/>
              <a:gd name="connsiteX4342" fmla="*/ 37907 w 421521"/>
              <a:gd name="connsiteY4342" fmla="*/ 801360 h 5384806"/>
              <a:gd name="connsiteX4343" fmla="*/ 47200 w 421521"/>
              <a:gd name="connsiteY4343" fmla="*/ 793663 h 5384806"/>
              <a:gd name="connsiteX4344" fmla="*/ 47200 w 421521"/>
              <a:gd name="connsiteY4344" fmla="*/ 775100 h 5384806"/>
              <a:gd name="connsiteX4345" fmla="*/ 46090 w 421521"/>
              <a:gd name="connsiteY4345" fmla="*/ 774496 h 5384806"/>
              <a:gd name="connsiteX4346" fmla="*/ 44877 w 421521"/>
              <a:gd name="connsiteY4346" fmla="*/ 784758 h 5384806"/>
              <a:gd name="connsiteX4347" fmla="*/ 44137 w 421521"/>
              <a:gd name="connsiteY4347" fmla="*/ 782193 h 5384806"/>
              <a:gd name="connsiteX4348" fmla="*/ 40653 w 421521"/>
              <a:gd name="connsiteY4348" fmla="*/ 775250 h 5384806"/>
              <a:gd name="connsiteX4349" fmla="*/ 37432 w 421521"/>
              <a:gd name="connsiteY4349" fmla="*/ 764083 h 5384806"/>
              <a:gd name="connsiteX4350" fmla="*/ 41498 w 421521"/>
              <a:gd name="connsiteY4350" fmla="*/ 759707 h 5384806"/>
              <a:gd name="connsiteX4351" fmla="*/ 42448 w 421521"/>
              <a:gd name="connsiteY4351" fmla="*/ 762423 h 5384806"/>
              <a:gd name="connsiteX4352" fmla="*/ 42923 w 421521"/>
              <a:gd name="connsiteY4352" fmla="*/ 751406 h 5384806"/>
              <a:gd name="connsiteX4353" fmla="*/ 46988 w 421521"/>
              <a:gd name="connsiteY4353" fmla="*/ 760311 h 5384806"/>
              <a:gd name="connsiteX4354" fmla="*/ 43504 w 421521"/>
              <a:gd name="connsiteY4354" fmla="*/ 721676 h 5384806"/>
              <a:gd name="connsiteX4355" fmla="*/ 43187 w 421521"/>
              <a:gd name="connsiteY4355" fmla="*/ 712772 h 5384806"/>
              <a:gd name="connsiteX4356" fmla="*/ 46883 w 421521"/>
              <a:gd name="connsiteY4356" fmla="*/ 718205 h 5384806"/>
              <a:gd name="connsiteX4357" fmla="*/ 46883 w 421521"/>
              <a:gd name="connsiteY4357" fmla="*/ 696473 h 5384806"/>
              <a:gd name="connsiteX4358" fmla="*/ 44665 w 421521"/>
              <a:gd name="connsiteY4358" fmla="*/ 705528 h 5384806"/>
              <a:gd name="connsiteX4359" fmla="*/ 42870 w 421521"/>
              <a:gd name="connsiteY4359" fmla="*/ 703868 h 5384806"/>
              <a:gd name="connsiteX4360" fmla="*/ 47094 w 421521"/>
              <a:gd name="connsiteY4360" fmla="*/ 679872 h 5384806"/>
              <a:gd name="connsiteX4361" fmla="*/ 45985 w 421521"/>
              <a:gd name="connsiteY4361" fmla="*/ 678664 h 5384806"/>
              <a:gd name="connsiteX4362" fmla="*/ 45299 w 421521"/>
              <a:gd name="connsiteY4362" fmla="*/ 684097 h 5384806"/>
              <a:gd name="connsiteX4363" fmla="*/ 42923 w 421521"/>
              <a:gd name="connsiteY4363" fmla="*/ 679721 h 5384806"/>
              <a:gd name="connsiteX4364" fmla="*/ 43557 w 421521"/>
              <a:gd name="connsiteY4364" fmla="*/ 662065 h 5384806"/>
              <a:gd name="connsiteX4365" fmla="*/ 46725 w 421521"/>
              <a:gd name="connsiteY4365" fmla="*/ 661008 h 5384806"/>
              <a:gd name="connsiteX4366" fmla="*/ 46988 w 421521"/>
              <a:gd name="connsiteY4366" fmla="*/ 658292 h 5384806"/>
              <a:gd name="connsiteX4367" fmla="*/ 41973 w 421521"/>
              <a:gd name="connsiteY4367" fmla="*/ 654821 h 5384806"/>
              <a:gd name="connsiteX4368" fmla="*/ 41550 w 421521"/>
              <a:gd name="connsiteY4368" fmla="*/ 652103 h 5384806"/>
              <a:gd name="connsiteX4369" fmla="*/ 45933 w 421521"/>
              <a:gd name="connsiteY4369" fmla="*/ 648633 h 5384806"/>
              <a:gd name="connsiteX4370" fmla="*/ 50156 w 421521"/>
              <a:gd name="connsiteY4370" fmla="*/ 632636 h 5384806"/>
              <a:gd name="connsiteX4371" fmla="*/ 50895 w 421521"/>
              <a:gd name="connsiteY4371" fmla="*/ 614073 h 5384806"/>
              <a:gd name="connsiteX4372" fmla="*/ 42817 w 421521"/>
              <a:gd name="connsiteY4372" fmla="*/ 613168 h 5384806"/>
              <a:gd name="connsiteX4373" fmla="*/ 42395 w 421521"/>
              <a:gd name="connsiteY4373" fmla="*/ 609395 h 5384806"/>
              <a:gd name="connsiteX4374" fmla="*/ 49575 w 421521"/>
              <a:gd name="connsiteY4374" fmla="*/ 606678 h 5384806"/>
              <a:gd name="connsiteX4375" fmla="*/ 54908 w 421521"/>
              <a:gd name="connsiteY4375" fmla="*/ 581174 h 5384806"/>
              <a:gd name="connsiteX4376" fmla="*/ 51951 w 421521"/>
              <a:gd name="connsiteY4376" fmla="*/ 584946 h 5384806"/>
              <a:gd name="connsiteX4377" fmla="*/ 50790 w 421521"/>
              <a:gd name="connsiteY4377" fmla="*/ 575892 h 5384806"/>
              <a:gd name="connsiteX4378" fmla="*/ 57812 w 421521"/>
              <a:gd name="connsiteY4378" fmla="*/ 562611 h 5384806"/>
              <a:gd name="connsiteX4379" fmla="*/ 52321 w 421521"/>
              <a:gd name="connsiteY4379" fmla="*/ 559140 h 5384806"/>
              <a:gd name="connsiteX4380" fmla="*/ 57284 w 421521"/>
              <a:gd name="connsiteY4380" fmla="*/ 540276 h 5384806"/>
              <a:gd name="connsiteX4381" fmla="*/ 60979 w 421521"/>
              <a:gd name="connsiteY4381" fmla="*/ 550538 h 5384806"/>
              <a:gd name="connsiteX4382" fmla="*/ 58604 w 421521"/>
              <a:gd name="connsiteY4382" fmla="*/ 555367 h 5384806"/>
              <a:gd name="connsiteX4383" fmla="*/ 59660 w 421521"/>
              <a:gd name="connsiteY4383" fmla="*/ 566233 h 5384806"/>
              <a:gd name="connsiteX4384" fmla="*/ 64833 w 421521"/>
              <a:gd name="connsiteY4384" fmla="*/ 558536 h 5384806"/>
              <a:gd name="connsiteX4385" fmla="*/ 68160 w 421521"/>
              <a:gd name="connsiteY4385" fmla="*/ 555820 h 5384806"/>
              <a:gd name="connsiteX4386" fmla="*/ 64042 w 421521"/>
              <a:gd name="connsiteY4386" fmla="*/ 544954 h 5384806"/>
              <a:gd name="connsiteX4387" fmla="*/ 72858 w 421521"/>
              <a:gd name="connsiteY4387" fmla="*/ 546011 h 5384806"/>
              <a:gd name="connsiteX4388" fmla="*/ 70588 w 421521"/>
              <a:gd name="connsiteY4388" fmla="*/ 554613 h 5384806"/>
              <a:gd name="connsiteX4389" fmla="*/ 71486 w 421521"/>
              <a:gd name="connsiteY4389" fmla="*/ 556725 h 5384806"/>
              <a:gd name="connsiteX4390" fmla="*/ 77663 w 421521"/>
              <a:gd name="connsiteY4390" fmla="*/ 544200 h 5384806"/>
              <a:gd name="connsiteX4391" fmla="*/ 77082 w 421521"/>
              <a:gd name="connsiteY4391" fmla="*/ 534239 h 5384806"/>
              <a:gd name="connsiteX4392" fmla="*/ 73069 w 421521"/>
              <a:gd name="connsiteY4392" fmla="*/ 545105 h 5384806"/>
              <a:gd name="connsiteX4393" fmla="*/ 72119 w 421521"/>
              <a:gd name="connsiteY4393" fmla="*/ 523676 h 5384806"/>
              <a:gd name="connsiteX4394" fmla="*/ 68582 w 421521"/>
              <a:gd name="connsiteY4394" fmla="*/ 522769 h 5384806"/>
              <a:gd name="connsiteX4395" fmla="*/ 73967 w 421521"/>
              <a:gd name="connsiteY4395" fmla="*/ 508885 h 5384806"/>
              <a:gd name="connsiteX4396" fmla="*/ 65309 w 421521"/>
              <a:gd name="connsiteY4396" fmla="*/ 514318 h 5384806"/>
              <a:gd name="connsiteX4397" fmla="*/ 64622 w 421521"/>
              <a:gd name="connsiteY4397" fmla="*/ 511450 h 5384806"/>
              <a:gd name="connsiteX4398" fmla="*/ 69215 w 421521"/>
              <a:gd name="connsiteY4398" fmla="*/ 503905 h 5384806"/>
              <a:gd name="connsiteX4399" fmla="*/ 68212 w 421521"/>
              <a:gd name="connsiteY4399" fmla="*/ 491228 h 5384806"/>
              <a:gd name="connsiteX4400" fmla="*/ 79775 w 421521"/>
              <a:gd name="connsiteY4400" fmla="*/ 485041 h 5384806"/>
              <a:gd name="connsiteX4401" fmla="*/ 77927 w 421521"/>
              <a:gd name="connsiteY4401" fmla="*/ 505113 h 5384806"/>
              <a:gd name="connsiteX4402" fmla="*/ 76502 w 421521"/>
              <a:gd name="connsiteY4402" fmla="*/ 517639 h 5384806"/>
              <a:gd name="connsiteX4403" fmla="*/ 78983 w 421521"/>
              <a:gd name="connsiteY4403" fmla="*/ 507527 h 5384806"/>
              <a:gd name="connsiteX4404" fmla="*/ 81939 w 421521"/>
              <a:gd name="connsiteY4404" fmla="*/ 517336 h 5384806"/>
              <a:gd name="connsiteX4405" fmla="*/ 87536 w 421521"/>
              <a:gd name="connsiteY4405" fmla="*/ 515375 h 5384806"/>
              <a:gd name="connsiteX4406" fmla="*/ 90809 w 421521"/>
              <a:gd name="connsiteY4406" fmla="*/ 538767 h 5384806"/>
              <a:gd name="connsiteX4407" fmla="*/ 90809 w 421521"/>
              <a:gd name="connsiteY4407" fmla="*/ 503302 h 5384806"/>
              <a:gd name="connsiteX4408" fmla="*/ 93924 w 421521"/>
              <a:gd name="connsiteY4408" fmla="*/ 514168 h 5384806"/>
              <a:gd name="connsiteX4409" fmla="*/ 100629 w 421521"/>
              <a:gd name="connsiteY4409" fmla="*/ 506320 h 5384806"/>
              <a:gd name="connsiteX4410" fmla="*/ 112139 w 421521"/>
              <a:gd name="connsiteY4410" fmla="*/ 534843 h 5384806"/>
              <a:gd name="connsiteX4411" fmla="*/ 113300 w 421521"/>
              <a:gd name="connsiteY4411" fmla="*/ 521865 h 5384806"/>
              <a:gd name="connsiteX4412" fmla="*/ 108971 w 421521"/>
              <a:gd name="connsiteY4412" fmla="*/ 521865 h 5384806"/>
              <a:gd name="connsiteX4413" fmla="*/ 108602 w 421521"/>
              <a:gd name="connsiteY4413" fmla="*/ 517940 h 5384806"/>
              <a:gd name="connsiteX4414" fmla="*/ 106384 w 421521"/>
              <a:gd name="connsiteY4414" fmla="*/ 500887 h 5384806"/>
              <a:gd name="connsiteX4415" fmla="*/ 106543 w 421521"/>
              <a:gd name="connsiteY4415" fmla="*/ 485946 h 5384806"/>
              <a:gd name="connsiteX4416" fmla="*/ 108602 w 421521"/>
              <a:gd name="connsiteY4416" fmla="*/ 464667 h 5384806"/>
              <a:gd name="connsiteX4417" fmla="*/ 112350 w 421521"/>
              <a:gd name="connsiteY4417" fmla="*/ 472515 h 5384806"/>
              <a:gd name="connsiteX4418" fmla="*/ 114198 w 421521"/>
              <a:gd name="connsiteY4418" fmla="*/ 468742 h 5384806"/>
              <a:gd name="connsiteX4419" fmla="*/ 124968 w 421521"/>
              <a:gd name="connsiteY4419" fmla="*/ 494850 h 5384806"/>
              <a:gd name="connsiteX4420" fmla="*/ 130301 w 421521"/>
              <a:gd name="connsiteY4420" fmla="*/ 490021 h 5384806"/>
              <a:gd name="connsiteX4421" fmla="*/ 124282 w 421521"/>
              <a:gd name="connsiteY4421" fmla="*/ 487456 h 5384806"/>
              <a:gd name="connsiteX4422" fmla="*/ 132835 w 421521"/>
              <a:gd name="connsiteY4422" fmla="*/ 476137 h 5384806"/>
              <a:gd name="connsiteX4423" fmla="*/ 133627 w 421521"/>
              <a:gd name="connsiteY4423" fmla="*/ 459989 h 5384806"/>
              <a:gd name="connsiteX4424" fmla="*/ 131726 w 421521"/>
              <a:gd name="connsiteY4424" fmla="*/ 461196 h 5384806"/>
              <a:gd name="connsiteX4425" fmla="*/ 119372 w 421521"/>
              <a:gd name="connsiteY4425" fmla="*/ 431163 h 5384806"/>
              <a:gd name="connsiteX4426" fmla="*/ 119372 w 421521"/>
              <a:gd name="connsiteY4426" fmla="*/ 447312 h 5384806"/>
              <a:gd name="connsiteX4427" fmla="*/ 112825 w 421521"/>
              <a:gd name="connsiteY4427" fmla="*/ 458932 h 5384806"/>
              <a:gd name="connsiteX4428" fmla="*/ 113512 w 421521"/>
              <a:gd name="connsiteY4428" fmla="*/ 461499 h 5384806"/>
              <a:gd name="connsiteX4429" fmla="*/ 104800 w 421521"/>
              <a:gd name="connsiteY4429" fmla="*/ 461499 h 5384806"/>
              <a:gd name="connsiteX4430" fmla="*/ 104378 w 421521"/>
              <a:gd name="connsiteY4430" fmla="*/ 458781 h 5384806"/>
              <a:gd name="connsiteX4431" fmla="*/ 108918 w 421521"/>
              <a:gd name="connsiteY4431" fmla="*/ 453801 h 5384806"/>
              <a:gd name="connsiteX4432" fmla="*/ 111558 w 421521"/>
              <a:gd name="connsiteY4432" fmla="*/ 433578 h 5384806"/>
              <a:gd name="connsiteX4433" fmla="*/ 111452 w 421521"/>
              <a:gd name="connsiteY4433" fmla="*/ 418336 h 5384806"/>
              <a:gd name="connsiteX4434" fmla="*/ 112667 w 421521"/>
              <a:gd name="connsiteY4434" fmla="*/ 405358 h 5384806"/>
              <a:gd name="connsiteX4435" fmla="*/ 114304 w 421521"/>
              <a:gd name="connsiteY4435" fmla="*/ 406112 h 5384806"/>
              <a:gd name="connsiteX4436" fmla="*/ 114620 w 421521"/>
              <a:gd name="connsiteY4436" fmla="*/ 416675 h 5384806"/>
              <a:gd name="connsiteX4437" fmla="*/ 117366 w 421521"/>
              <a:gd name="connsiteY4437" fmla="*/ 415468 h 5384806"/>
              <a:gd name="connsiteX4438" fmla="*/ 125338 w 421521"/>
              <a:gd name="connsiteY4438" fmla="*/ 435088 h 5384806"/>
              <a:gd name="connsiteX4439" fmla="*/ 125338 w 421521"/>
              <a:gd name="connsiteY4439" fmla="*/ 408828 h 5384806"/>
              <a:gd name="connsiteX4440" fmla="*/ 124441 w 421521"/>
              <a:gd name="connsiteY4440" fmla="*/ 408224 h 5384806"/>
              <a:gd name="connsiteX4441" fmla="*/ 122909 w 421521"/>
              <a:gd name="connsiteY4441" fmla="*/ 423468 h 5384806"/>
              <a:gd name="connsiteX4442" fmla="*/ 116996 w 421521"/>
              <a:gd name="connsiteY4442" fmla="*/ 405055 h 5384806"/>
              <a:gd name="connsiteX4443" fmla="*/ 125391 w 421521"/>
              <a:gd name="connsiteY4443" fmla="*/ 405055 h 5384806"/>
              <a:gd name="connsiteX4444" fmla="*/ 125391 w 421521"/>
              <a:gd name="connsiteY4444" fmla="*/ 391171 h 5384806"/>
              <a:gd name="connsiteX4445" fmla="*/ 124546 w 421521"/>
              <a:gd name="connsiteY4445" fmla="*/ 390718 h 5384806"/>
              <a:gd name="connsiteX4446" fmla="*/ 122593 w 421521"/>
              <a:gd name="connsiteY4446" fmla="*/ 400980 h 5384806"/>
              <a:gd name="connsiteX4447" fmla="*/ 121431 w 421521"/>
              <a:gd name="connsiteY4447" fmla="*/ 401132 h 5384806"/>
              <a:gd name="connsiteX4448" fmla="*/ 120639 w 421521"/>
              <a:gd name="connsiteY4448" fmla="*/ 388606 h 5384806"/>
              <a:gd name="connsiteX4449" fmla="*/ 117154 w 421521"/>
              <a:gd name="connsiteY4449" fmla="*/ 369439 h 5384806"/>
              <a:gd name="connsiteX4450" fmla="*/ 116521 w 421521"/>
              <a:gd name="connsiteY4450" fmla="*/ 359027 h 5384806"/>
              <a:gd name="connsiteX4451" fmla="*/ 123437 w 421521"/>
              <a:gd name="connsiteY4451" fmla="*/ 363553 h 5384806"/>
              <a:gd name="connsiteX4452" fmla="*/ 125549 w 421521"/>
              <a:gd name="connsiteY4452" fmla="*/ 351783 h 5384806"/>
              <a:gd name="connsiteX4453" fmla="*/ 123860 w 421521"/>
              <a:gd name="connsiteY4453" fmla="*/ 350273 h 5384806"/>
              <a:gd name="connsiteX4454" fmla="*/ 121748 w 421521"/>
              <a:gd name="connsiteY4454" fmla="*/ 361441 h 5384806"/>
              <a:gd name="connsiteX4455" fmla="*/ 117102 w 421521"/>
              <a:gd name="connsiteY4455" fmla="*/ 346803 h 5384806"/>
              <a:gd name="connsiteX4456" fmla="*/ 123085 w 421521"/>
              <a:gd name="connsiteY4456" fmla="*/ 342491 h 5384806"/>
              <a:gd name="connsiteX4457" fmla="*/ 122790 w 421521"/>
              <a:gd name="connsiteY4457" fmla="*/ 341750 h 5384806"/>
              <a:gd name="connsiteX4458" fmla="*/ 123180 w 421521"/>
              <a:gd name="connsiteY4458" fmla="*/ 342050 h 5384806"/>
              <a:gd name="connsiteX4459" fmla="*/ 125179 w 421521"/>
              <a:gd name="connsiteY4459" fmla="*/ 324467 h 5384806"/>
              <a:gd name="connsiteX4460" fmla="*/ 125497 w 421521"/>
              <a:gd name="connsiteY4460" fmla="*/ 313903 h 5384806"/>
              <a:gd name="connsiteX4461" fmla="*/ 127529 w 421521"/>
              <a:gd name="connsiteY4461" fmla="*/ 332559 h 5384806"/>
              <a:gd name="connsiteX4462" fmla="*/ 130301 w 421521"/>
              <a:gd name="connsiteY4462" fmla="*/ 339111 h 5384806"/>
              <a:gd name="connsiteX4463" fmla="*/ 130301 w 421521"/>
              <a:gd name="connsiteY4463" fmla="*/ 343029 h 5384806"/>
              <a:gd name="connsiteX4464" fmla="*/ 130886 w 421521"/>
              <a:gd name="connsiteY4464" fmla="*/ 340494 h 5384806"/>
              <a:gd name="connsiteX4465" fmla="*/ 133363 w 421521"/>
              <a:gd name="connsiteY4465" fmla="*/ 346350 h 5384806"/>
              <a:gd name="connsiteX4466" fmla="*/ 128083 w 421521"/>
              <a:gd name="connsiteY4466" fmla="*/ 363252 h 5384806"/>
              <a:gd name="connsiteX4467" fmla="*/ 134155 w 421521"/>
              <a:gd name="connsiteY4467" fmla="*/ 363252 h 5384806"/>
              <a:gd name="connsiteX4468" fmla="*/ 131251 w 421521"/>
              <a:gd name="connsiteY4468" fmla="*/ 373212 h 5384806"/>
              <a:gd name="connsiteX4469" fmla="*/ 136531 w 421521"/>
              <a:gd name="connsiteY4469" fmla="*/ 378344 h 5384806"/>
              <a:gd name="connsiteX4470" fmla="*/ 135211 w 421521"/>
              <a:gd name="connsiteY4470" fmla="*/ 365214 h 5384806"/>
              <a:gd name="connsiteX4471" fmla="*/ 134841 w 421521"/>
              <a:gd name="connsiteY4471" fmla="*/ 354498 h 5384806"/>
              <a:gd name="connsiteX4472" fmla="*/ 136161 w 421521"/>
              <a:gd name="connsiteY4472" fmla="*/ 354348 h 5384806"/>
              <a:gd name="connsiteX4473" fmla="*/ 139699 w 421521"/>
              <a:gd name="connsiteY4473" fmla="*/ 365516 h 5384806"/>
              <a:gd name="connsiteX4474" fmla="*/ 141335 w 421521"/>
              <a:gd name="connsiteY4474" fmla="*/ 362346 h 5384806"/>
              <a:gd name="connsiteX4475" fmla="*/ 135369 w 421521"/>
              <a:gd name="connsiteY4475" fmla="*/ 347407 h 5384806"/>
              <a:gd name="connsiteX4476" fmla="*/ 137587 w 421521"/>
              <a:gd name="connsiteY4476" fmla="*/ 333673 h 5384806"/>
              <a:gd name="connsiteX4477" fmla="*/ 136847 w 421521"/>
              <a:gd name="connsiteY4477" fmla="*/ 343482 h 5384806"/>
              <a:gd name="connsiteX4478" fmla="*/ 138484 w 421521"/>
              <a:gd name="connsiteY4478" fmla="*/ 343935 h 5384806"/>
              <a:gd name="connsiteX4479" fmla="*/ 138484 w 421521"/>
              <a:gd name="connsiteY4479" fmla="*/ 328390 h 5384806"/>
              <a:gd name="connsiteX4480" fmla="*/ 133680 w 421521"/>
              <a:gd name="connsiteY4480" fmla="*/ 328390 h 5384806"/>
              <a:gd name="connsiteX4481" fmla="*/ 130886 w 421521"/>
              <a:gd name="connsiteY4481" fmla="*/ 340494 h 5384806"/>
              <a:gd name="connsiteX4482" fmla="*/ 130301 w 421521"/>
              <a:gd name="connsiteY4482" fmla="*/ 339111 h 5384806"/>
              <a:gd name="connsiteX4483" fmla="*/ 130301 w 421521"/>
              <a:gd name="connsiteY4483" fmla="*/ 306508 h 5384806"/>
              <a:gd name="connsiteX4484" fmla="*/ 131726 w 421521"/>
              <a:gd name="connsiteY4484" fmla="*/ 305904 h 5384806"/>
              <a:gd name="connsiteX4485" fmla="*/ 133310 w 421521"/>
              <a:gd name="connsiteY4485" fmla="*/ 321901 h 5384806"/>
              <a:gd name="connsiteX4486" fmla="*/ 136214 w 421521"/>
              <a:gd name="connsiteY4486" fmla="*/ 307413 h 5384806"/>
              <a:gd name="connsiteX4487" fmla="*/ 137058 w 421521"/>
              <a:gd name="connsiteY4487" fmla="*/ 309980 h 5384806"/>
              <a:gd name="connsiteX4488" fmla="*/ 141177 w 421521"/>
              <a:gd name="connsiteY4488" fmla="*/ 305602 h 5384806"/>
              <a:gd name="connsiteX4489" fmla="*/ 141177 w 421521"/>
              <a:gd name="connsiteY4489" fmla="*/ 320543 h 5384806"/>
              <a:gd name="connsiteX4490" fmla="*/ 145229 w 421521"/>
              <a:gd name="connsiteY4490" fmla="*/ 319941 h 5384806"/>
              <a:gd name="connsiteX4491" fmla="*/ 149598 w 421521"/>
              <a:gd name="connsiteY4491" fmla="*/ 327127 h 5384806"/>
              <a:gd name="connsiteX4492" fmla="*/ 149783 w 421521"/>
              <a:gd name="connsiteY4492" fmla="*/ 340011 h 5384806"/>
              <a:gd name="connsiteX4493" fmla="*/ 150099 w 421521"/>
              <a:gd name="connsiteY4493" fmla="*/ 349368 h 5384806"/>
              <a:gd name="connsiteX4494" fmla="*/ 151472 w 421521"/>
              <a:gd name="connsiteY4494" fmla="*/ 349065 h 5384806"/>
              <a:gd name="connsiteX4495" fmla="*/ 153214 w 421521"/>
              <a:gd name="connsiteY4495" fmla="*/ 310884 h 5384806"/>
              <a:gd name="connsiteX4496" fmla="*/ 164671 w 421521"/>
              <a:gd name="connsiteY4496" fmla="*/ 292774 h 5384806"/>
              <a:gd name="connsiteX4497" fmla="*/ 164671 w 421521"/>
              <a:gd name="connsiteY4497" fmla="*/ 224260 h 5384806"/>
              <a:gd name="connsiteX4498" fmla="*/ 166730 w 421521"/>
              <a:gd name="connsiteY4498" fmla="*/ 224260 h 5384806"/>
              <a:gd name="connsiteX4499" fmla="*/ 166413 w 421521"/>
              <a:gd name="connsiteY4499" fmla="*/ 233163 h 5384806"/>
              <a:gd name="connsiteX4500" fmla="*/ 167522 w 421521"/>
              <a:gd name="connsiteY4500" fmla="*/ 234370 h 5384806"/>
              <a:gd name="connsiteX4501" fmla="*/ 171007 w 421521"/>
              <a:gd name="connsiteY4501" fmla="*/ 221241 h 5384806"/>
              <a:gd name="connsiteX4502" fmla="*/ 172380 w 421521"/>
              <a:gd name="connsiteY4502" fmla="*/ 242821 h 5384806"/>
              <a:gd name="connsiteX4503" fmla="*/ 178293 w 421521"/>
              <a:gd name="connsiteY4503" fmla="*/ 242821 h 5384806"/>
              <a:gd name="connsiteX4504" fmla="*/ 175758 w 421521"/>
              <a:gd name="connsiteY4504" fmla="*/ 236181 h 5384806"/>
              <a:gd name="connsiteX4505" fmla="*/ 185262 w 421521"/>
              <a:gd name="connsiteY4505" fmla="*/ 220034 h 5384806"/>
              <a:gd name="connsiteX4506" fmla="*/ 184206 w 421521"/>
              <a:gd name="connsiteY4506" fmla="*/ 229089 h 5384806"/>
              <a:gd name="connsiteX4507" fmla="*/ 184364 w 421521"/>
              <a:gd name="connsiteY4507" fmla="*/ 234672 h 5384806"/>
              <a:gd name="connsiteX4508" fmla="*/ 186793 w 421521"/>
              <a:gd name="connsiteY4508" fmla="*/ 235126 h 5384806"/>
              <a:gd name="connsiteX4509" fmla="*/ 191703 w 421521"/>
              <a:gd name="connsiteY4509" fmla="*/ 235126 h 5384806"/>
              <a:gd name="connsiteX4510" fmla="*/ 192389 w 421521"/>
              <a:gd name="connsiteY4510" fmla="*/ 217317 h 5384806"/>
              <a:gd name="connsiteX4511" fmla="*/ 190858 w 421521"/>
              <a:gd name="connsiteY4511" fmla="*/ 216864 h 5384806"/>
              <a:gd name="connsiteX4512" fmla="*/ 189908 w 421521"/>
              <a:gd name="connsiteY4512" fmla="*/ 228636 h 5384806"/>
              <a:gd name="connsiteX4513" fmla="*/ 193339 w 421521"/>
              <a:gd name="connsiteY4513" fmla="*/ 211431 h 5384806"/>
              <a:gd name="connsiteX4514" fmla="*/ 193762 w 421521"/>
              <a:gd name="connsiteY4514" fmla="*/ 219731 h 5384806"/>
              <a:gd name="connsiteX4515" fmla="*/ 197299 w 421521"/>
              <a:gd name="connsiteY4515" fmla="*/ 256857 h 5384806"/>
              <a:gd name="connsiteX4516" fmla="*/ 198672 w 421521"/>
              <a:gd name="connsiteY4516" fmla="*/ 278588 h 5384806"/>
              <a:gd name="connsiteX4517" fmla="*/ 200572 w 421521"/>
              <a:gd name="connsiteY4517" fmla="*/ 241162 h 5384806"/>
              <a:gd name="connsiteX4518" fmla="*/ 202315 w 421521"/>
              <a:gd name="connsiteY4518" fmla="*/ 241916 h 5384806"/>
              <a:gd name="connsiteX4519" fmla="*/ 203001 w 421521"/>
              <a:gd name="connsiteY4519" fmla="*/ 259573 h 5384806"/>
              <a:gd name="connsiteX4520" fmla="*/ 207278 w 421521"/>
              <a:gd name="connsiteY4520" fmla="*/ 256404 h 5384806"/>
              <a:gd name="connsiteX4521" fmla="*/ 204426 w 421521"/>
              <a:gd name="connsiteY4521" fmla="*/ 254291 h 5384806"/>
              <a:gd name="connsiteX4522" fmla="*/ 208175 w 421521"/>
              <a:gd name="connsiteY4522" fmla="*/ 237540 h 5384806"/>
              <a:gd name="connsiteX4523" fmla="*/ 207225 w 421521"/>
              <a:gd name="connsiteY4523" fmla="*/ 228183 h 5384806"/>
              <a:gd name="connsiteX4524" fmla="*/ 205060 w 421521"/>
              <a:gd name="connsiteY4524" fmla="*/ 211583 h 5384806"/>
              <a:gd name="connsiteX4525" fmla="*/ 209917 w 421521"/>
              <a:gd name="connsiteY4525" fmla="*/ 199660 h 5384806"/>
              <a:gd name="connsiteX4526" fmla="*/ 210234 w 421521"/>
              <a:gd name="connsiteY4526" fmla="*/ 215506 h 5384806"/>
              <a:gd name="connsiteX4527" fmla="*/ 206855 w 421521"/>
              <a:gd name="connsiteY4527" fmla="*/ 209168 h 5384806"/>
              <a:gd name="connsiteX4528" fmla="*/ 206169 w 421521"/>
              <a:gd name="connsiteY4528" fmla="*/ 220638 h 5384806"/>
              <a:gd name="connsiteX4529" fmla="*/ 211713 w 421521"/>
              <a:gd name="connsiteY4529" fmla="*/ 218977 h 5384806"/>
              <a:gd name="connsiteX4530" fmla="*/ 215197 w 421521"/>
              <a:gd name="connsiteY4530" fmla="*/ 243727 h 5384806"/>
              <a:gd name="connsiteX4531" fmla="*/ 211554 w 421521"/>
              <a:gd name="connsiteY4531" fmla="*/ 242067 h 5384806"/>
              <a:gd name="connsiteX4532" fmla="*/ 216570 w 421521"/>
              <a:gd name="connsiteY4532" fmla="*/ 247802 h 5384806"/>
              <a:gd name="connsiteX4533" fmla="*/ 216834 w 421521"/>
              <a:gd name="connsiteY4533" fmla="*/ 240559 h 5384806"/>
              <a:gd name="connsiteX4534" fmla="*/ 218523 w 421521"/>
              <a:gd name="connsiteY4534" fmla="*/ 235126 h 5384806"/>
              <a:gd name="connsiteX4535" fmla="*/ 215619 w 421521"/>
              <a:gd name="connsiteY4535" fmla="*/ 233465 h 5384806"/>
              <a:gd name="connsiteX4536" fmla="*/ 217837 w 421521"/>
              <a:gd name="connsiteY4536" fmla="*/ 211431 h 5384806"/>
              <a:gd name="connsiteX4537" fmla="*/ 217837 w 421521"/>
              <a:gd name="connsiteY4537" fmla="*/ 211431 h 5384806"/>
              <a:gd name="connsiteX4538" fmla="*/ 217732 w 421521"/>
              <a:gd name="connsiteY4538" fmla="*/ 210829 h 5384806"/>
              <a:gd name="connsiteX4539" fmla="*/ 217819 w 421521"/>
              <a:gd name="connsiteY4539" fmla="*/ 210812 h 5384806"/>
              <a:gd name="connsiteX4540" fmla="*/ 216411 w 421521"/>
              <a:gd name="connsiteY4540" fmla="*/ 196792 h 5384806"/>
              <a:gd name="connsiteX4541" fmla="*/ 212240 w 421521"/>
              <a:gd name="connsiteY4541" fmla="*/ 199660 h 5384806"/>
              <a:gd name="connsiteX4542" fmla="*/ 211554 w 421521"/>
              <a:gd name="connsiteY4542" fmla="*/ 196038 h 5384806"/>
              <a:gd name="connsiteX4543" fmla="*/ 217203 w 421521"/>
              <a:gd name="connsiteY4543" fmla="*/ 188492 h 5384806"/>
              <a:gd name="connsiteX4544" fmla="*/ 212451 w 421521"/>
              <a:gd name="connsiteY4544" fmla="*/ 186681 h 5384806"/>
              <a:gd name="connsiteX4545" fmla="*/ 213877 w 421521"/>
              <a:gd name="connsiteY4545" fmla="*/ 174004 h 5384806"/>
              <a:gd name="connsiteX4546" fmla="*/ 214933 w 421521"/>
              <a:gd name="connsiteY4546" fmla="*/ 173703 h 5384806"/>
              <a:gd name="connsiteX4547" fmla="*/ 216200 w 421521"/>
              <a:gd name="connsiteY4547" fmla="*/ 183211 h 5384806"/>
              <a:gd name="connsiteX4548" fmla="*/ 217309 w 421521"/>
              <a:gd name="connsiteY4548" fmla="*/ 183059 h 5384806"/>
              <a:gd name="connsiteX4549" fmla="*/ 216200 w 421521"/>
              <a:gd name="connsiteY4549" fmla="*/ 141256 h 5384806"/>
              <a:gd name="connsiteX4550" fmla="*/ 213244 w 421521"/>
              <a:gd name="connsiteY4550" fmla="*/ 82550 h 5384806"/>
              <a:gd name="connsiteX4551" fmla="*/ 216411 w 421521"/>
              <a:gd name="connsiteY4551" fmla="*/ 83607 h 5384806"/>
              <a:gd name="connsiteX4552" fmla="*/ 215936 w 421521"/>
              <a:gd name="connsiteY4552" fmla="*/ 61572 h 5384806"/>
              <a:gd name="connsiteX4553" fmla="*/ 230244 w 421521"/>
              <a:gd name="connsiteY4553" fmla="*/ 92963 h 5384806"/>
              <a:gd name="connsiteX4554" fmla="*/ 223803 w 421521"/>
              <a:gd name="connsiteY4554" fmla="*/ 97188 h 5384806"/>
              <a:gd name="connsiteX4555" fmla="*/ 230086 w 421521"/>
              <a:gd name="connsiteY4555" fmla="*/ 128881 h 5384806"/>
              <a:gd name="connsiteX4556" fmla="*/ 236157 w 421521"/>
              <a:gd name="connsiteY4556" fmla="*/ 122995 h 5384806"/>
              <a:gd name="connsiteX4557" fmla="*/ 237424 w 421521"/>
              <a:gd name="connsiteY4557" fmla="*/ 130692 h 5384806"/>
              <a:gd name="connsiteX4558" fmla="*/ 232620 w 421521"/>
              <a:gd name="connsiteY4558" fmla="*/ 133408 h 5384806"/>
              <a:gd name="connsiteX4559" fmla="*/ 232514 w 421521"/>
              <a:gd name="connsiteY4559" fmla="*/ 135520 h 5384806"/>
              <a:gd name="connsiteX4560" fmla="*/ 236896 w 421521"/>
              <a:gd name="connsiteY4560" fmla="*/ 137483 h 5384806"/>
              <a:gd name="connsiteX4561" fmla="*/ 236896 w 421521"/>
              <a:gd name="connsiteY4561" fmla="*/ 150008 h 5384806"/>
              <a:gd name="connsiteX4562" fmla="*/ 225017 w 421521"/>
              <a:gd name="connsiteY4562" fmla="*/ 155140 h 5384806"/>
              <a:gd name="connsiteX4563" fmla="*/ 225228 w 421521"/>
              <a:gd name="connsiteY4563" fmla="*/ 163138 h 5384806"/>
              <a:gd name="connsiteX4564" fmla="*/ 235259 w 421521"/>
              <a:gd name="connsiteY4564" fmla="*/ 176721 h 5384806"/>
              <a:gd name="connsiteX4565" fmla="*/ 235418 w 421521"/>
              <a:gd name="connsiteY4565" fmla="*/ 171589 h 5384806"/>
              <a:gd name="connsiteX4566" fmla="*/ 241173 w 421521"/>
              <a:gd name="connsiteY4566" fmla="*/ 169778 h 5384806"/>
              <a:gd name="connsiteX4567" fmla="*/ 242228 w 421521"/>
              <a:gd name="connsiteY4567" fmla="*/ 180343 h 5384806"/>
              <a:gd name="connsiteX4568" fmla="*/ 247455 w 421521"/>
              <a:gd name="connsiteY4568" fmla="*/ 162534 h 5384806"/>
              <a:gd name="connsiteX4569" fmla="*/ 239378 w 421521"/>
              <a:gd name="connsiteY4569" fmla="*/ 162534 h 5384806"/>
              <a:gd name="connsiteX4570" fmla="*/ 238955 w 421521"/>
              <a:gd name="connsiteY4570" fmla="*/ 154536 h 5384806"/>
              <a:gd name="connsiteX4571" fmla="*/ 242757 w 421521"/>
              <a:gd name="connsiteY4571" fmla="*/ 153932 h 5384806"/>
              <a:gd name="connsiteX4572" fmla="*/ 244446 w 421521"/>
              <a:gd name="connsiteY4572" fmla="*/ 118316 h 5384806"/>
              <a:gd name="connsiteX4573" fmla="*/ 246400 w 421521"/>
              <a:gd name="connsiteY4573" fmla="*/ 118619 h 5384806"/>
              <a:gd name="connsiteX4574" fmla="*/ 246400 w 421521"/>
              <a:gd name="connsiteY4574" fmla="*/ 155140 h 5384806"/>
              <a:gd name="connsiteX4575" fmla="*/ 250993 w 421521"/>
              <a:gd name="connsiteY4575" fmla="*/ 169778 h 5384806"/>
              <a:gd name="connsiteX4576" fmla="*/ 249145 w 421521"/>
              <a:gd name="connsiteY4576" fmla="*/ 192717 h 5384806"/>
              <a:gd name="connsiteX4577" fmla="*/ 246822 w 421521"/>
              <a:gd name="connsiteY4577" fmla="*/ 173400 h 5384806"/>
              <a:gd name="connsiteX4578" fmla="*/ 245661 w 421521"/>
              <a:gd name="connsiteY4578" fmla="*/ 173703 h 5384806"/>
              <a:gd name="connsiteX4579" fmla="*/ 246400 w 421521"/>
              <a:gd name="connsiteY4579" fmla="*/ 208262 h 5384806"/>
              <a:gd name="connsiteX4580" fmla="*/ 252630 w 421521"/>
              <a:gd name="connsiteY4580" fmla="*/ 157857 h 5384806"/>
              <a:gd name="connsiteX4581" fmla="*/ 254530 w 421521"/>
              <a:gd name="connsiteY4581" fmla="*/ 158309 h 5384806"/>
              <a:gd name="connsiteX4582" fmla="*/ 255269 w 421521"/>
              <a:gd name="connsiteY4582" fmla="*/ 187284 h 5384806"/>
              <a:gd name="connsiteX4583" fmla="*/ 256853 w 421521"/>
              <a:gd name="connsiteY4583" fmla="*/ 186983 h 5384806"/>
              <a:gd name="connsiteX4584" fmla="*/ 256167 w 421521"/>
              <a:gd name="connsiteY4584" fmla="*/ 160422 h 5384806"/>
              <a:gd name="connsiteX4585" fmla="*/ 261182 w 421521"/>
              <a:gd name="connsiteY4585" fmla="*/ 144877 h 5384806"/>
              <a:gd name="connsiteX4586" fmla="*/ 258596 w 421521"/>
              <a:gd name="connsiteY4586" fmla="*/ 161327 h 5384806"/>
              <a:gd name="connsiteX4587" fmla="*/ 267201 w 421521"/>
              <a:gd name="connsiteY4587" fmla="*/ 166459 h 5384806"/>
              <a:gd name="connsiteX4588" fmla="*/ 265301 w 421521"/>
              <a:gd name="connsiteY4588" fmla="*/ 206150 h 5384806"/>
              <a:gd name="connsiteX4589" fmla="*/ 266462 w 421521"/>
              <a:gd name="connsiteY4589" fmla="*/ 197396 h 5384806"/>
              <a:gd name="connsiteX4590" fmla="*/ 267729 w 421521"/>
              <a:gd name="connsiteY4590" fmla="*/ 197849 h 5384806"/>
              <a:gd name="connsiteX4591" fmla="*/ 266515 w 421521"/>
              <a:gd name="connsiteY4591" fmla="*/ 216713 h 5384806"/>
              <a:gd name="connsiteX4592" fmla="*/ 264139 w 421521"/>
              <a:gd name="connsiteY4592" fmla="*/ 209922 h 5384806"/>
              <a:gd name="connsiteX4593" fmla="*/ 262661 w 421521"/>
              <a:gd name="connsiteY4593" fmla="*/ 211733 h 5384806"/>
              <a:gd name="connsiteX4594" fmla="*/ 265723 w 421521"/>
              <a:gd name="connsiteY4594" fmla="*/ 222449 h 5384806"/>
              <a:gd name="connsiteX4595" fmla="*/ 279450 w 421521"/>
              <a:gd name="connsiteY4595" fmla="*/ 221089 h 5384806"/>
              <a:gd name="connsiteX4596" fmla="*/ 280770 w 421521"/>
              <a:gd name="connsiteY4596" fmla="*/ 236634 h 5384806"/>
              <a:gd name="connsiteX4597" fmla="*/ 279186 w 421521"/>
              <a:gd name="connsiteY4597" fmla="*/ 246142 h 5384806"/>
              <a:gd name="connsiteX4598" fmla="*/ 276969 w 421521"/>
              <a:gd name="connsiteY4598" fmla="*/ 239652 h 5384806"/>
              <a:gd name="connsiteX4599" fmla="*/ 274857 w 421521"/>
              <a:gd name="connsiteY4599" fmla="*/ 236784 h 5384806"/>
              <a:gd name="connsiteX4600" fmla="*/ 278869 w 421521"/>
              <a:gd name="connsiteY4600" fmla="*/ 228032 h 5384806"/>
              <a:gd name="connsiteX4601" fmla="*/ 267624 w 421521"/>
              <a:gd name="connsiteY4601" fmla="*/ 228032 h 5384806"/>
              <a:gd name="connsiteX4602" fmla="*/ 276071 w 421521"/>
              <a:gd name="connsiteY4602" fmla="*/ 249613 h 5384806"/>
              <a:gd name="connsiteX4603" fmla="*/ 277496 w 421521"/>
              <a:gd name="connsiteY4603" fmla="*/ 253083 h 5384806"/>
              <a:gd name="connsiteX4604" fmla="*/ 277813 w 421521"/>
              <a:gd name="connsiteY4604" fmla="*/ 269232 h 5384806"/>
              <a:gd name="connsiteX4605" fmla="*/ 291752 w 421521"/>
              <a:gd name="connsiteY4605" fmla="*/ 286134 h 5384806"/>
              <a:gd name="connsiteX4606" fmla="*/ 287369 w 421521"/>
              <a:gd name="connsiteY4606" fmla="*/ 283720 h 5384806"/>
              <a:gd name="connsiteX4607" fmla="*/ 286630 w 421521"/>
              <a:gd name="connsiteY4607" fmla="*/ 256102 h 5384806"/>
              <a:gd name="connsiteX4608" fmla="*/ 284835 w 421521"/>
              <a:gd name="connsiteY4608" fmla="*/ 256254 h 5384806"/>
              <a:gd name="connsiteX4609" fmla="*/ 285521 w 421521"/>
              <a:gd name="connsiteY4609" fmla="*/ 276929 h 5384806"/>
              <a:gd name="connsiteX4610" fmla="*/ 283674 w 421521"/>
              <a:gd name="connsiteY4610" fmla="*/ 277230 h 5384806"/>
              <a:gd name="connsiteX4611" fmla="*/ 282934 w 421521"/>
              <a:gd name="connsiteY4611" fmla="*/ 244028 h 5384806"/>
              <a:gd name="connsiteX4612" fmla="*/ 286683 w 421521"/>
              <a:gd name="connsiteY4612" fmla="*/ 249311 h 5384806"/>
              <a:gd name="connsiteX4613" fmla="*/ 285838 w 421521"/>
              <a:gd name="connsiteY4613" fmla="*/ 240256 h 5384806"/>
              <a:gd name="connsiteX4614" fmla="*/ 286472 w 421521"/>
              <a:gd name="connsiteY4614" fmla="*/ 232408 h 5384806"/>
              <a:gd name="connsiteX4615" fmla="*/ 285521 w 421521"/>
              <a:gd name="connsiteY4615" fmla="*/ 214601 h 5384806"/>
              <a:gd name="connsiteX4616" fmla="*/ 289165 w 421521"/>
              <a:gd name="connsiteY4616" fmla="*/ 198906 h 5384806"/>
              <a:gd name="connsiteX4617" fmla="*/ 292174 w 421521"/>
              <a:gd name="connsiteY4617" fmla="*/ 201622 h 5384806"/>
              <a:gd name="connsiteX4618" fmla="*/ 292174 w 421521"/>
              <a:gd name="connsiteY4618" fmla="*/ 186229 h 5384806"/>
              <a:gd name="connsiteX4619" fmla="*/ 296028 w 421521"/>
              <a:gd name="connsiteY4619" fmla="*/ 196491 h 5384806"/>
              <a:gd name="connsiteX4620" fmla="*/ 298562 w 421521"/>
              <a:gd name="connsiteY4620" fmla="*/ 203433 h 5384806"/>
              <a:gd name="connsiteX4621" fmla="*/ 292649 w 421521"/>
              <a:gd name="connsiteY4621" fmla="*/ 201168 h 5384806"/>
              <a:gd name="connsiteX4622" fmla="*/ 302575 w 421521"/>
              <a:gd name="connsiteY4622" fmla="*/ 225164 h 5384806"/>
              <a:gd name="connsiteX4623" fmla="*/ 304000 w 421521"/>
              <a:gd name="connsiteY4623" fmla="*/ 223504 h 5384806"/>
              <a:gd name="connsiteX4624" fmla="*/ 301994 w 421521"/>
              <a:gd name="connsiteY4624" fmla="*/ 236483 h 5384806"/>
              <a:gd name="connsiteX4625" fmla="*/ 300146 w 421521"/>
              <a:gd name="connsiteY4625" fmla="*/ 221241 h 5384806"/>
              <a:gd name="connsiteX4626" fmla="*/ 295183 w 421521"/>
              <a:gd name="connsiteY4626" fmla="*/ 267874 h 5384806"/>
              <a:gd name="connsiteX4627" fmla="*/ 298192 w 421521"/>
              <a:gd name="connsiteY4627" fmla="*/ 270742 h 5384806"/>
              <a:gd name="connsiteX4628" fmla="*/ 298615 w 421521"/>
              <a:gd name="connsiteY4628" fmla="*/ 299868 h 5384806"/>
              <a:gd name="connsiteX4629" fmla="*/ 296306 w 421521"/>
              <a:gd name="connsiteY4629" fmla="*/ 313367 h 5384806"/>
              <a:gd name="connsiteX4630" fmla="*/ 296451 w 421521"/>
              <a:gd name="connsiteY4630" fmla="*/ 313452 h 5384806"/>
              <a:gd name="connsiteX4631" fmla="*/ 296398 w 421521"/>
              <a:gd name="connsiteY4631" fmla="*/ 313903 h 5384806"/>
              <a:gd name="connsiteX4632" fmla="*/ 296192 w 421521"/>
              <a:gd name="connsiteY4632" fmla="*/ 314153 h 5384806"/>
              <a:gd name="connsiteX4633" fmla="*/ 293863 w 421521"/>
              <a:gd name="connsiteY4633" fmla="*/ 326579 h 5384806"/>
              <a:gd name="connsiteX4634" fmla="*/ 298087 w 421521"/>
              <a:gd name="connsiteY4634" fmla="*/ 352537 h 5384806"/>
              <a:gd name="connsiteX4635" fmla="*/ 298192 w 421521"/>
              <a:gd name="connsiteY4635" fmla="*/ 365817 h 5384806"/>
              <a:gd name="connsiteX4636" fmla="*/ 292966 w 421521"/>
              <a:gd name="connsiteY4636" fmla="*/ 376683 h 5384806"/>
              <a:gd name="connsiteX4637" fmla="*/ 297612 w 421521"/>
              <a:gd name="connsiteY4637" fmla="*/ 386342 h 5384806"/>
              <a:gd name="connsiteX4638" fmla="*/ 295394 w 421521"/>
              <a:gd name="connsiteY4638" fmla="*/ 405358 h 5384806"/>
              <a:gd name="connsiteX4639" fmla="*/ 300938 w 421521"/>
              <a:gd name="connsiteY4639" fmla="*/ 417732 h 5384806"/>
              <a:gd name="connsiteX4640" fmla="*/ 301941 w 421521"/>
              <a:gd name="connsiteY4640" fmla="*/ 386795 h 5384806"/>
              <a:gd name="connsiteX4641" fmla="*/ 304053 w 421521"/>
              <a:gd name="connsiteY4641" fmla="*/ 386946 h 5384806"/>
              <a:gd name="connsiteX4642" fmla="*/ 304053 w 421521"/>
              <a:gd name="connsiteY4642" fmla="*/ 464968 h 5384806"/>
              <a:gd name="connsiteX4643" fmla="*/ 307749 w 421521"/>
              <a:gd name="connsiteY4643" fmla="*/ 496058 h 5384806"/>
              <a:gd name="connsiteX4644" fmla="*/ 300357 w 421521"/>
              <a:gd name="connsiteY4644" fmla="*/ 485795 h 5384806"/>
              <a:gd name="connsiteX4645" fmla="*/ 300938 w 421521"/>
              <a:gd name="connsiteY4645" fmla="*/ 482777 h 5384806"/>
              <a:gd name="connsiteX4646" fmla="*/ 305426 w 421521"/>
              <a:gd name="connsiteY4646" fmla="*/ 485795 h 5384806"/>
              <a:gd name="connsiteX4647" fmla="*/ 296345 w 421521"/>
              <a:gd name="connsiteY4647" fmla="*/ 480966 h 5384806"/>
              <a:gd name="connsiteX4648" fmla="*/ 299460 w 421521"/>
              <a:gd name="connsiteY4648" fmla="*/ 506470 h 5384806"/>
              <a:gd name="connsiteX4649" fmla="*/ 294602 w 421521"/>
              <a:gd name="connsiteY4649" fmla="*/ 534088 h 5384806"/>
              <a:gd name="connsiteX4650" fmla="*/ 299354 w 421521"/>
              <a:gd name="connsiteY4650" fmla="*/ 563215 h 5384806"/>
              <a:gd name="connsiteX4651" fmla="*/ 300780 w 421521"/>
              <a:gd name="connsiteY4651" fmla="*/ 563365 h 5384806"/>
              <a:gd name="connsiteX4652" fmla="*/ 301255 w 421521"/>
              <a:gd name="connsiteY4652" fmla="*/ 528655 h 5384806"/>
              <a:gd name="connsiteX4653" fmla="*/ 301255 w 421521"/>
              <a:gd name="connsiteY4653" fmla="*/ 494700 h 5384806"/>
              <a:gd name="connsiteX4654" fmla="*/ 304528 w 421521"/>
              <a:gd name="connsiteY4654" fmla="*/ 495001 h 5384806"/>
              <a:gd name="connsiteX4655" fmla="*/ 303789 w 421521"/>
              <a:gd name="connsiteY4655" fmla="*/ 577552 h 5384806"/>
              <a:gd name="connsiteX4656" fmla="*/ 306006 w 421521"/>
              <a:gd name="connsiteY4656" fmla="*/ 584343 h 5384806"/>
              <a:gd name="connsiteX4657" fmla="*/ 307485 w 421521"/>
              <a:gd name="connsiteY4657" fmla="*/ 588267 h 5384806"/>
              <a:gd name="connsiteX4658" fmla="*/ 309438 w 421521"/>
              <a:gd name="connsiteY4658" fmla="*/ 595359 h 5384806"/>
              <a:gd name="connsiteX4659" fmla="*/ 310811 w 421521"/>
              <a:gd name="connsiteY4659" fmla="*/ 594001 h 5384806"/>
              <a:gd name="connsiteX4660" fmla="*/ 310811 w 421521"/>
              <a:gd name="connsiteY4660" fmla="*/ 572723 h 5384806"/>
              <a:gd name="connsiteX4661" fmla="*/ 316302 w 421521"/>
              <a:gd name="connsiteY4661" fmla="*/ 598680 h 5384806"/>
              <a:gd name="connsiteX4662" fmla="*/ 303894 w 421521"/>
              <a:gd name="connsiteY4662" fmla="*/ 600642 h 5384806"/>
              <a:gd name="connsiteX4663" fmla="*/ 308224 w 421521"/>
              <a:gd name="connsiteY4663" fmla="*/ 613469 h 5384806"/>
              <a:gd name="connsiteX4664" fmla="*/ 318097 w 421521"/>
              <a:gd name="connsiteY4664" fmla="*/ 630524 h 5384806"/>
              <a:gd name="connsiteX4665" fmla="*/ 321740 w 421521"/>
              <a:gd name="connsiteY4665" fmla="*/ 588719 h 5384806"/>
              <a:gd name="connsiteX4666" fmla="*/ 320684 w 421521"/>
              <a:gd name="connsiteY4666" fmla="*/ 597774 h 5384806"/>
              <a:gd name="connsiteX4667" fmla="*/ 319575 w 421521"/>
              <a:gd name="connsiteY4667" fmla="*/ 597774 h 5384806"/>
              <a:gd name="connsiteX4668" fmla="*/ 318731 w 421521"/>
              <a:gd name="connsiteY4668" fmla="*/ 571969 h 5384806"/>
              <a:gd name="connsiteX4669" fmla="*/ 323746 w 421521"/>
              <a:gd name="connsiteY4669" fmla="*/ 587060 h 5384806"/>
              <a:gd name="connsiteX4670" fmla="*/ 322585 w 421521"/>
              <a:gd name="connsiteY4670" fmla="*/ 568497 h 5384806"/>
              <a:gd name="connsiteX4671" fmla="*/ 314982 w 421521"/>
              <a:gd name="connsiteY4671" fmla="*/ 568497 h 5384806"/>
              <a:gd name="connsiteX4672" fmla="*/ 318519 w 421521"/>
              <a:gd name="connsiteY4672" fmla="*/ 557932 h 5384806"/>
              <a:gd name="connsiteX4673" fmla="*/ 314771 w 421521"/>
              <a:gd name="connsiteY4673" fmla="*/ 559743 h 5384806"/>
              <a:gd name="connsiteX4674" fmla="*/ 314771 w 421521"/>
              <a:gd name="connsiteY4674" fmla="*/ 539219 h 5384806"/>
              <a:gd name="connsiteX4675" fmla="*/ 309121 w 421521"/>
              <a:gd name="connsiteY4675" fmla="*/ 537710 h 5384806"/>
              <a:gd name="connsiteX4676" fmla="*/ 313715 w 421521"/>
              <a:gd name="connsiteY4676" fmla="*/ 531975 h 5384806"/>
              <a:gd name="connsiteX4677" fmla="*/ 309650 w 421521"/>
              <a:gd name="connsiteY4677" fmla="*/ 524279 h 5384806"/>
              <a:gd name="connsiteX4678" fmla="*/ 317833 w 421521"/>
              <a:gd name="connsiteY4678" fmla="*/ 524279 h 5384806"/>
              <a:gd name="connsiteX4679" fmla="*/ 318836 w 421521"/>
              <a:gd name="connsiteY4679" fmla="*/ 507678 h 5384806"/>
              <a:gd name="connsiteX4680" fmla="*/ 315457 w 421521"/>
              <a:gd name="connsiteY4680" fmla="*/ 508432 h 5384806"/>
              <a:gd name="connsiteX4681" fmla="*/ 315457 w 421521"/>
              <a:gd name="connsiteY4681" fmla="*/ 494247 h 5384806"/>
              <a:gd name="connsiteX4682" fmla="*/ 323218 w 421521"/>
              <a:gd name="connsiteY4682" fmla="*/ 501188 h 5384806"/>
              <a:gd name="connsiteX4683" fmla="*/ 316724 w 421521"/>
              <a:gd name="connsiteY4683" fmla="*/ 480966 h 5384806"/>
              <a:gd name="connsiteX4684" fmla="*/ 319469 w 421521"/>
              <a:gd name="connsiteY4684" fmla="*/ 451990 h 5384806"/>
              <a:gd name="connsiteX4685" fmla="*/ 318466 w 421521"/>
              <a:gd name="connsiteY4685" fmla="*/ 446708 h 5384806"/>
              <a:gd name="connsiteX4686" fmla="*/ 322954 w 421521"/>
              <a:gd name="connsiteY4686" fmla="*/ 442482 h 5384806"/>
              <a:gd name="connsiteX4687" fmla="*/ 314560 w 421521"/>
              <a:gd name="connsiteY4687" fmla="*/ 439464 h 5384806"/>
              <a:gd name="connsiteX4688" fmla="*/ 321476 w 421521"/>
              <a:gd name="connsiteY4688" fmla="*/ 424826 h 5384806"/>
              <a:gd name="connsiteX4689" fmla="*/ 322743 w 421521"/>
              <a:gd name="connsiteY4689" fmla="*/ 427240 h 5384806"/>
              <a:gd name="connsiteX4690" fmla="*/ 320367 w 421521"/>
              <a:gd name="connsiteY4690" fmla="*/ 413054 h 5384806"/>
              <a:gd name="connsiteX4691" fmla="*/ 322954 w 421521"/>
              <a:gd name="connsiteY4691" fmla="*/ 396151 h 5384806"/>
              <a:gd name="connsiteX4692" fmla="*/ 320473 w 421521"/>
              <a:gd name="connsiteY4692" fmla="*/ 393736 h 5384806"/>
              <a:gd name="connsiteX4693" fmla="*/ 314665 w 421521"/>
              <a:gd name="connsiteY4693" fmla="*/ 420751 h 5384806"/>
              <a:gd name="connsiteX4694" fmla="*/ 314665 w 421521"/>
              <a:gd name="connsiteY4694" fmla="*/ 392228 h 5384806"/>
              <a:gd name="connsiteX4695" fmla="*/ 313187 w 421521"/>
              <a:gd name="connsiteY4695" fmla="*/ 391925 h 5384806"/>
              <a:gd name="connsiteX4696" fmla="*/ 312606 w 421521"/>
              <a:gd name="connsiteY4696" fmla="*/ 413206 h 5384806"/>
              <a:gd name="connsiteX4697" fmla="*/ 310864 w 421521"/>
              <a:gd name="connsiteY4697" fmla="*/ 413356 h 5384806"/>
              <a:gd name="connsiteX4698" fmla="*/ 309702 w 421521"/>
              <a:gd name="connsiteY4698" fmla="*/ 381059 h 5384806"/>
              <a:gd name="connsiteX4699" fmla="*/ 311497 w 421521"/>
              <a:gd name="connsiteY4699" fmla="*/ 380004 h 5384806"/>
              <a:gd name="connsiteX4700" fmla="*/ 317305 w 421521"/>
              <a:gd name="connsiteY4700" fmla="*/ 390870 h 5384806"/>
              <a:gd name="connsiteX4701" fmla="*/ 324116 w 421521"/>
              <a:gd name="connsiteY4701" fmla="*/ 386795 h 5384806"/>
              <a:gd name="connsiteX4702" fmla="*/ 310811 w 421521"/>
              <a:gd name="connsiteY4702" fmla="*/ 371100 h 5384806"/>
              <a:gd name="connsiteX4703" fmla="*/ 322267 w 421521"/>
              <a:gd name="connsiteY4703" fmla="*/ 366271 h 5384806"/>
              <a:gd name="connsiteX4704" fmla="*/ 319522 w 421521"/>
              <a:gd name="connsiteY4704" fmla="*/ 351783 h 5384806"/>
              <a:gd name="connsiteX4705" fmla="*/ 321000 w 421521"/>
              <a:gd name="connsiteY4705" fmla="*/ 334880 h 5384806"/>
              <a:gd name="connsiteX4706" fmla="*/ 316143 w 421521"/>
              <a:gd name="connsiteY4706" fmla="*/ 333220 h 5384806"/>
              <a:gd name="connsiteX4707" fmla="*/ 319733 w 421521"/>
              <a:gd name="connsiteY4707" fmla="*/ 315260 h 5384806"/>
              <a:gd name="connsiteX4708" fmla="*/ 310547 w 421521"/>
              <a:gd name="connsiteY4708" fmla="*/ 310130 h 5384806"/>
              <a:gd name="connsiteX4709" fmla="*/ 315668 w 421521"/>
              <a:gd name="connsiteY4709" fmla="*/ 299565 h 5384806"/>
              <a:gd name="connsiteX4710" fmla="*/ 310177 w 421521"/>
              <a:gd name="connsiteY4710" fmla="*/ 288096 h 5384806"/>
              <a:gd name="connsiteX4711" fmla="*/ 328709 w 421521"/>
              <a:gd name="connsiteY4711" fmla="*/ 291114 h 5384806"/>
              <a:gd name="connsiteX4712" fmla="*/ 318783 w 421521"/>
              <a:gd name="connsiteY4712" fmla="*/ 269382 h 5384806"/>
              <a:gd name="connsiteX4713" fmla="*/ 322796 w 421521"/>
              <a:gd name="connsiteY4713" fmla="*/ 262289 h 5384806"/>
              <a:gd name="connsiteX4714" fmla="*/ 320895 w 421521"/>
              <a:gd name="connsiteY4714" fmla="*/ 254140 h 5384806"/>
              <a:gd name="connsiteX4715" fmla="*/ 313873 w 421521"/>
              <a:gd name="connsiteY4715" fmla="*/ 253687 h 5384806"/>
              <a:gd name="connsiteX4716" fmla="*/ 317938 w 421521"/>
              <a:gd name="connsiteY4716" fmla="*/ 245388 h 5384806"/>
              <a:gd name="connsiteX4717" fmla="*/ 314929 w 421521"/>
              <a:gd name="connsiteY4717" fmla="*/ 241916 h 5384806"/>
              <a:gd name="connsiteX4718" fmla="*/ 315932 w 421521"/>
              <a:gd name="connsiteY4718" fmla="*/ 238748 h 5384806"/>
              <a:gd name="connsiteX4719" fmla="*/ 320473 w 421521"/>
              <a:gd name="connsiteY4719" fmla="*/ 247047 h 5384806"/>
              <a:gd name="connsiteX4720" fmla="*/ 321634 w 421521"/>
              <a:gd name="connsiteY4720" fmla="*/ 250971 h 5384806"/>
              <a:gd name="connsiteX4721" fmla="*/ 319628 w 421521"/>
              <a:gd name="connsiteY4721" fmla="*/ 231050 h 5384806"/>
              <a:gd name="connsiteX4722" fmla="*/ 327917 w 421521"/>
              <a:gd name="connsiteY4722" fmla="*/ 217920 h 5384806"/>
              <a:gd name="connsiteX4723" fmla="*/ 324327 w 421521"/>
              <a:gd name="connsiteY4723" fmla="*/ 216412 h 5384806"/>
              <a:gd name="connsiteX4724" fmla="*/ 318519 w 421521"/>
              <a:gd name="connsiteY4724" fmla="*/ 182607 h 5384806"/>
              <a:gd name="connsiteX4725" fmla="*/ 319469 w 421521"/>
              <a:gd name="connsiteY4725" fmla="*/ 181550 h 5384806"/>
              <a:gd name="connsiteX4726" fmla="*/ 322267 w 421521"/>
              <a:gd name="connsiteY4726" fmla="*/ 192567 h 5384806"/>
              <a:gd name="connsiteX4727" fmla="*/ 323799 w 421521"/>
              <a:gd name="connsiteY4727" fmla="*/ 191058 h 5384806"/>
              <a:gd name="connsiteX4728" fmla="*/ 320684 w 421521"/>
              <a:gd name="connsiteY4728" fmla="*/ 171439 h 5384806"/>
              <a:gd name="connsiteX4729" fmla="*/ 325224 w 421521"/>
              <a:gd name="connsiteY4729" fmla="*/ 174306 h 5384806"/>
              <a:gd name="connsiteX4730" fmla="*/ 328603 w 421521"/>
              <a:gd name="connsiteY4730" fmla="*/ 181097 h 5384806"/>
              <a:gd name="connsiteX4731" fmla="*/ 332035 w 421521"/>
              <a:gd name="connsiteY4731" fmla="*/ 168270 h 5384806"/>
              <a:gd name="connsiteX4732" fmla="*/ 330451 w 421521"/>
              <a:gd name="connsiteY4732" fmla="*/ 166156 h 5384806"/>
              <a:gd name="connsiteX4733" fmla="*/ 328392 w 421521"/>
              <a:gd name="connsiteY4733" fmla="*/ 174457 h 5384806"/>
              <a:gd name="connsiteX4734" fmla="*/ 327283 w 421521"/>
              <a:gd name="connsiteY4734" fmla="*/ 174156 h 5384806"/>
              <a:gd name="connsiteX4735" fmla="*/ 326861 w 421521"/>
              <a:gd name="connsiteY4735" fmla="*/ 163591 h 5384806"/>
              <a:gd name="connsiteX4736" fmla="*/ 318308 w 421521"/>
              <a:gd name="connsiteY4736" fmla="*/ 169778 h 5384806"/>
              <a:gd name="connsiteX4737" fmla="*/ 313292 w 421521"/>
              <a:gd name="connsiteY4737" fmla="*/ 162987 h 5384806"/>
              <a:gd name="connsiteX4738" fmla="*/ 322004 w 421521"/>
              <a:gd name="connsiteY4738" fmla="*/ 161327 h 5384806"/>
              <a:gd name="connsiteX4739" fmla="*/ 322215 w 421521"/>
              <a:gd name="connsiteY4739" fmla="*/ 157857 h 5384806"/>
              <a:gd name="connsiteX4740" fmla="*/ 317886 w 421521"/>
              <a:gd name="connsiteY4740" fmla="*/ 153329 h 5384806"/>
              <a:gd name="connsiteX4741" fmla="*/ 319258 w 421521"/>
              <a:gd name="connsiteY4741" fmla="*/ 140652 h 5384806"/>
              <a:gd name="connsiteX4742" fmla="*/ 320473 w 421521"/>
              <a:gd name="connsiteY4742" fmla="*/ 149103 h 5384806"/>
              <a:gd name="connsiteX4743" fmla="*/ 321634 w 421521"/>
              <a:gd name="connsiteY4743" fmla="*/ 150160 h 5384806"/>
              <a:gd name="connsiteX4744" fmla="*/ 323377 w 421521"/>
              <a:gd name="connsiteY4744" fmla="*/ 137030 h 5384806"/>
              <a:gd name="connsiteX4745" fmla="*/ 331877 w 421521"/>
              <a:gd name="connsiteY4745" fmla="*/ 145784 h 5384806"/>
              <a:gd name="connsiteX4746" fmla="*/ 329870 w 421521"/>
              <a:gd name="connsiteY4746" fmla="*/ 129635 h 5384806"/>
              <a:gd name="connsiteX4747" fmla="*/ 332299 w 421521"/>
              <a:gd name="connsiteY4747" fmla="*/ 128278 h 5384806"/>
              <a:gd name="connsiteX4748" fmla="*/ 331718 w 421521"/>
              <a:gd name="connsiteY4748" fmla="*/ 117412 h 5384806"/>
              <a:gd name="connsiteX4749" fmla="*/ 341591 w 421521"/>
              <a:gd name="connsiteY4749" fmla="*/ 115449 h 5384806"/>
              <a:gd name="connsiteX4750" fmla="*/ 333936 w 421521"/>
              <a:gd name="connsiteY4750" fmla="*/ 126315 h 5384806"/>
              <a:gd name="connsiteX4751" fmla="*/ 342383 w 421521"/>
              <a:gd name="connsiteY4751" fmla="*/ 130390 h 5384806"/>
              <a:gd name="connsiteX4752" fmla="*/ 342541 w 421521"/>
              <a:gd name="connsiteY4752" fmla="*/ 137333 h 5384806"/>
              <a:gd name="connsiteX4753" fmla="*/ 343862 w 421521"/>
              <a:gd name="connsiteY4753" fmla="*/ 138087 h 5384806"/>
              <a:gd name="connsiteX4754" fmla="*/ 346079 w 421521"/>
              <a:gd name="connsiteY4754" fmla="*/ 115298 h 5384806"/>
              <a:gd name="connsiteX4755" fmla="*/ 347504 w 421521"/>
              <a:gd name="connsiteY4755" fmla="*/ 115751 h 5384806"/>
              <a:gd name="connsiteX4756" fmla="*/ 350566 w 421521"/>
              <a:gd name="connsiteY4756" fmla="*/ 141256 h 5384806"/>
              <a:gd name="connsiteX4757" fmla="*/ 346871 w 421521"/>
              <a:gd name="connsiteY4757" fmla="*/ 140048 h 5384806"/>
              <a:gd name="connsiteX4758" fmla="*/ 347398 w 421521"/>
              <a:gd name="connsiteY4758" fmla="*/ 166459 h 5384806"/>
              <a:gd name="connsiteX4759" fmla="*/ 354262 w 421521"/>
              <a:gd name="connsiteY4759" fmla="*/ 167817 h 5384806"/>
              <a:gd name="connsiteX4760" fmla="*/ 349352 w 421521"/>
              <a:gd name="connsiteY4760" fmla="*/ 175061 h 5384806"/>
              <a:gd name="connsiteX4761" fmla="*/ 347504 w 421521"/>
              <a:gd name="connsiteY4761" fmla="*/ 186380 h 5384806"/>
              <a:gd name="connsiteX4762" fmla="*/ 352837 w 421521"/>
              <a:gd name="connsiteY4762" fmla="*/ 219128 h 5384806"/>
              <a:gd name="connsiteX4763" fmla="*/ 351517 w 421521"/>
              <a:gd name="connsiteY4763" fmla="*/ 220486 h 5384806"/>
              <a:gd name="connsiteX4764" fmla="*/ 355040 w 421521"/>
              <a:gd name="connsiteY4764" fmla="*/ 221653 h 5384806"/>
              <a:gd name="connsiteX4765" fmla="*/ 354157 w 421521"/>
              <a:gd name="connsiteY4765" fmla="*/ 207208 h 5384806"/>
              <a:gd name="connsiteX4766" fmla="*/ 356216 w 421521"/>
              <a:gd name="connsiteY4766" fmla="*/ 206754 h 5384806"/>
              <a:gd name="connsiteX4767" fmla="*/ 356216 w 421521"/>
              <a:gd name="connsiteY4767" fmla="*/ 214752 h 5384806"/>
              <a:gd name="connsiteX4768" fmla="*/ 357114 w 421521"/>
              <a:gd name="connsiteY4768" fmla="*/ 215206 h 5384806"/>
              <a:gd name="connsiteX4769" fmla="*/ 359073 w 421521"/>
              <a:gd name="connsiteY4769" fmla="*/ 195310 h 5384806"/>
              <a:gd name="connsiteX4770" fmla="*/ 359005 w 421521"/>
              <a:gd name="connsiteY4770" fmla="*/ 195204 h 5384806"/>
              <a:gd name="connsiteX4771" fmla="*/ 358908 w 421521"/>
              <a:gd name="connsiteY4771" fmla="*/ 195284 h 5384806"/>
              <a:gd name="connsiteX4772" fmla="*/ 358971 w 421521"/>
              <a:gd name="connsiteY4772" fmla="*/ 195150 h 5384806"/>
              <a:gd name="connsiteX4773" fmla="*/ 358961 w 421521"/>
              <a:gd name="connsiteY4773" fmla="*/ 195134 h 5384806"/>
              <a:gd name="connsiteX4774" fmla="*/ 358963 w 421521"/>
              <a:gd name="connsiteY4774" fmla="*/ 195132 h 5384806"/>
              <a:gd name="connsiteX4775" fmla="*/ 359113 w 421521"/>
              <a:gd name="connsiteY4775" fmla="*/ 194844 h 5384806"/>
              <a:gd name="connsiteX4776" fmla="*/ 359119 w 421521"/>
              <a:gd name="connsiteY4776" fmla="*/ 194831 h 5384806"/>
              <a:gd name="connsiteX4777" fmla="*/ 354104 w 421521"/>
              <a:gd name="connsiteY4777" fmla="*/ 193624 h 5384806"/>
              <a:gd name="connsiteX4778" fmla="*/ 367408 w 421521"/>
              <a:gd name="connsiteY4778" fmla="*/ 174760 h 5384806"/>
              <a:gd name="connsiteX4779" fmla="*/ 365603 w 421521"/>
              <a:gd name="connsiteY4779" fmla="*/ 189646 h 5384806"/>
              <a:gd name="connsiteX4780" fmla="*/ 365719 w 421521"/>
              <a:gd name="connsiteY4780" fmla="*/ 189550 h 5384806"/>
              <a:gd name="connsiteX4781" fmla="*/ 365719 w 421521"/>
              <a:gd name="connsiteY4781" fmla="*/ 189553 h 5384806"/>
              <a:gd name="connsiteX4782" fmla="*/ 365720 w 421521"/>
              <a:gd name="connsiteY4782" fmla="*/ 189551 h 5384806"/>
              <a:gd name="connsiteX4783" fmla="*/ 365738 w 421521"/>
              <a:gd name="connsiteY4783" fmla="*/ 189766 h 5384806"/>
              <a:gd name="connsiteX4784" fmla="*/ 365738 w 421521"/>
              <a:gd name="connsiteY4784" fmla="*/ 189766 h 5384806"/>
              <a:gd name="connsiteX4785" fmla="*/ 367355 w 421521"/>
              <a:gd name="connsiteY4785" fmla="*/ 208413 h 5384806"/>
              <a:gd name="connsiteX4786" fmla="*/ 367357 w 421521"/>
              <a:gd name="connsiteY4786" fmla="*/ 208415 h 5384806"/>
              <a:gd name="connsiteX4787" fmla="*/ 365738 w 421521"/>
              <a:gd name="connsiteY4787" fmla="*/ 189766 h 5384806"/>
              <a:gd name="connsiteX4788" fmla="*/ 369099 w 421521"/>
              <a:gd name="connsiteY4788" fmla="*/ 187437 h 5384806"/>
              <a:gd name="connsiteX4789" fmla="*/ 370101 w 421521"/>
              <a:gd name="connsiteY4789" fmla="*/ 220639 h 5384806"/>
              <a:gd name="connsiteX4790" fmla="*/ 365033 w 421521"/>
              <a:gd name="connsiteY4790" fmla="*/ 226675 h 5384806"/>
              <a:gd name="connsiteX4791" fmla="*/ 365667 w 421521"/>
              <a:gd name="connsiteY4791" fmla="*/ 229693 h 5384806"/>
              <a:gd name="connsiteX4792" fmla="*/ 368888 w 421521"/>
              <a:gd name="connsiteY4792" fmla="*/ 225317 h 5384806"/>
              <a:gd name="connsiteX4793" fmla="*/ 368412 w 421521"/>
              <a:gd name="connsiteY4793" fmla="*/ 262895 h 5384806"/>
              <a:gd name="connsiteX4794" fmla="*/ 365772 w 421521"/>
              <a:gd name="connsiteY4794" fmla="*/ 253236 h 5384806"/>
              <a:gd name="connsiteX4795" fmla="*/ 364822 w 421521"/>
              <a:gd name="connsiteY4795" fmla="*/ 253689 h 5384806"/>
              <a:gd name="connsiteX4796" fmla="*/ 365350 w 421521"/>
              <a:gd name="connsiteY4796" fmla="*/ 267421 h 5384806"/>
              <a:gd name="connsiteX4797" fmla="*/ 370735 w 421521"/>
              <a:gd name="connsiteY4797" fmla="*/ 263952 h 5384806"/>
              <a:gd name="connsiteX4798" fmla="*/ 363958 w 421521"/>
              <a:gd name="connsiteY4798" fmla="*/ 269958 h 5384806"/>
              <a:gd name="connsiteX4799" fmla="*/ 361865 w 421521"/>
              <a:gd name="connsiteY4799" fmla="*/ 250521 h 5384806"/>
              <a:gd name="connsiteX4800" fmla="*/ 357272 w 421521"/>
              <a:gd name="connsiteY4800" fmla="*/ 255198 h 5384806"/>
              <a:gd name="connsiteX4801" fmla="*/ 355424 w 421521"/>
              <a:gd name="connsiteY4801" fmla="*/ 223053 h 5384806"/>
              <a:gd name="connsiteX4802" fmla="*/ 355321 w 421521"/>
              <a:gd name="connsiteY4802" fmla="*/ 222955 h 5384806"/>
              <a:gd name="connsiteX4803" fmla="*/ 354051 w 421521"/>
              <a:gd name="connsiteY4803" fmla="*/ 230749 h 5384806"/>
              <a:gd name="connsiteX4804" fmla="*/ 349775 w 421521"/>
              <a:gd name="connsiteY4804" fmla="*/ 227730 h 5384806"/>
              <a:gd name="connsiteX4805" fmla="*/ 351728 w 421521"/>
              <a:gd name="connsiteY4805" fmla="*/ 238294 h 5384806"/>
              <a:gd name="connsiteX4806" fmla="*/ 356849 w 421521"/>
              <a:gd name="connsiteY4806" fmla="*/ 233616 h 5384806"/>
              <a:gd name="connsiteX4807" fmla="*/ 354526 w 421521"/>
              <a:gd name="connsiteY4807" fmla="*/ 253839 h 5384806"/>
              <a:gd name="connsiteX4808" fmla="*/ 352943 w 421521"/>
              <a:gd name="connsiteY4808" fmla="*/ 242368 h 5384806"/>
              <a:gd name="connsiteX4809" fmla="*/ 352150 w 421521"/>
              <a:gd name="connsiteY4809" fmla="*/ 242368 h 5384806"/>
              <a:gd name="connsiteX4810" fmla="*/ 352150 w 421521"/>
              <a:gd name="connsiteY4810" fmla="*/ 258667 h 5384806"/>
              <a:gd name="connsiteX4811" fmla="*/ 348666 w 421521"/>
              <a:gd name="connsiteY4811" fmla="*/ 258065 h 5384806"/>
              <a:gd name="connsiteX4812" fmla="*/ 351570 w 421521"/>
              <a:gd name="connsiteY4812" fmla="*/ 274967 h 5384806"/>
              <a:gd name="connsiteX4813" fmla="*/ 350039 w 421521"/>
              <a:gd name="connsiteY4813" fmla="*/ 276626 h 5384806"/>
              <a:gd name="connsiteX4814" fmla="*/ 347874 w 421521"/>
              <a:gd name="connsiteY4814" fmla="*/ 269685 h 5384806"/>
              <a:gd name="connsiteX4815" fmla="*/ 347082 w 421521"/>
              <a:gd name="connsiteY4815" fmla="*/ 270590 h 5384806"/>
              <a:gd name="connsiteX4816" fmla="*/ 348560 w 421521"/>
              <a:gd name="connsiteY4816" fmla="*/ 281909 h 5384806"/>
              <a:gd name="connsiteX4817" fmla="*/ 338898 w 421521"/>
              <a:gd name="connsiteY4817" fmla="*/ 279343 h 5384806"/>
              <a:gd name="connsiteX4818" fmla="*/ 346026 w 421521"/>
              <a:gd name="connsiteY4818" fmla="*/ 284022 h 5384806"/>
              <a:gd name="connsiteX4819" fmla="*/ 355477 w 421521"/>
              <a:gd name="connsiteY4819" fmla="*/ 285077 h 5384806"/>
              <a:gd name="connsiteX4820" fmla="*/ 348191 w 421521"/>
              <a:gd name="connsiteY4820" fmla="*/ 301226 h 5384806"/>
              <a:gd name="connsiteX4821" fmla="*/ 348877 w 421521"/>
              <a:gd name="connsiteY4821" fmla="*/ 304395 h 5384806"/>
              <a:gd name="connsiteX4822" fmla="*/ 354368 w 421521"/>
              <a:gd name="connsiteY4822" fmla="*/ 299868 h 5384806"/>
              <a:gd name="connsiteX4823" fmla="*/ 356744 w 421521"/>
              <a:gd name="connsiteY4823" fmla="*/ 313148 h 5384806"/>
              <a:gd name="connsiteX4824" fmla="*/ 353206 w 421521"/>
              <a:gd name="connsiteY4824" fmla="*/ 309073 h 5384806"/>
              <a:gd name="connsiteX4825" fmla="*/ 349246 w 421521"/>
              <a:gd name="connsiteY4825" fmla="*/ 313148 h 5384806"/>
              <a:gd name="connsiteX4826" fmla="*/ 350197 w 421521"/>
              <a:gd name="connsiteY4826" fmla="*/ 324014 h 5384806"/>
              <a:gd name="connsiteX4827" fmla="*/ 349616 w 421521"/>
              <a:gd name="connsiteY4827" fmla="*/ 336238 h 5384806"/>
              <a:gd name="connsiteX4828" fmla="*/ 348296 w 421521"/>
              <a:gd name="connsiteY4828" fmla="*/ 364309 h 5384806"/>
              <a:gd name="connsiteX4829" fmla="*/ 349352 w 421521"/>
              <a:gd name="connsiteY4829" fmla="*/ 365968 h 5384806"/>
              <a:gd name="connsiteX4830" fmla="*/ 353523 w 421521"/>
              <a:gd name="connsiteY4830" fmla="*/ 354801 h 5384806"/>
              <a:gd name="connsiteX4831" fmla="*/ 355793 w 421521"/>
              <a:gd name="connsiteY4831" fmla="*/ 356008 h 5384806"/>
              <a:gd name="connsiteX4832" fmla="*/ 354421 w 421521"/>
              <a:gd name="connsiteY4832" fmla="*/ 376683 h 5384806"/>
              <a:gd name="connsiteX4833" fmla="*/ 355669 w 421521"/>
              <a:gd name="connsiteY4833" fmla="*/ 382331 h 5384806"/>
              <a:gd name="connsiteX4834" fmla="*/ 355529 w 421521"/>
              <a:gd name="connsiteY4834" fmla="*/ 382720 h 5384806"/>
              <a:gd name="connsiteX4835" fmla="*/ 355688 w 421521"/>
              <a:gd name="connsiteY4835" fmla="*/ 382846 h 5384806"/>
              <a:gd name="connsiteX4836" fmla="*/ 355688 w 421521"/>
              <a:gd name="connsiteY4836" fmla="*/ 384266 h 5384806"/>
              <a:gd name="connsiteX4837" fmla="*/ 357536 w 421521"/>
              <a:gd name="connsiteY4837" fmla="*/ 385739 h 5384806"/>
              <a:gd name="connsiteX4838" fmla="*/ 358001 w 421521"/>
              <a:gd name="connsiteY4838" fmla="*/ 425360 h 5384806"/>
              <a:gd name="connsiteX4839" fmla="*/ 358275 w 421521"/>
              <a:gd name="connsiteY4839" fmla="*/ 424976 h 5384806"/>
              <a:gd name="connsiteX4840" fmla="*/ 357799 w 421521"/>
              <a:gd name="connsiteY4840" fmla="*/ 384531 h 5384806"/>
              <a:gd name="connsiteX4841" fmla="*/ 355688 w 421521"/>
              <a:gd name="connsiteY4841" fmla="*/ 382846 h 5384806"/>
              <a:gd name="connsiteX4842" fmla="*/ 355688 w 421521"/>
              <a:gd name="connsiteY4842" fmla="*/ 382419 h 5384806"/>
              <a:gd name="connsiteX4843" fmla="*/ 355669 w 421521"/>
              <a:gd name="connsiteY4843" fmla="*/ 382331 h 5384806"/>
              <a:gd name="connsiteX4844" fmla="*/ 362129 w 421521"/>
              <a:gd name="connsiteY4844" fmla="*/ 364309 h 5384806"/>
              <a:gd name="connsiteX4845" fmla="*/ 358486 w 421521"/>
              <a:gd name="connsiteY4845" fmla="*/ 354045 h 5384806"/>
              <a:gd name="connsiteX4846" fmla="*/ 362657 w 421521"/>
              <a:gd name="connsiteY4846" fmla="*/ 351029 h 5384806"/>
              <a:gd name="connsiteX4847" fmla="*/ 366141 w 421521"/>
              <a:gd name="connsiteY4847" fmla="*/ 343331 h 5384806"/>
              <a:gd name="connsiteX4848" fmla="*/ 368200 w 421521"/>
              <a:gd name="connsiteY4848" fmla="*/ 340464 h 5384806"/>
              <a:gd name="connsiteX4849" fmla="*/ 369784 w 421521"/>
              <a:gd name="connsiteY4849" fmla="*/ 343331 h 5384806"/>
              <a:gd name="connsiteX4850" fmla="*/ 368887 w 421521"/>
              <a:gd name="connsiteY4850" fmla="*/ 366421 h 5384806"/>
              <a:gd name="connsiteX4851" fmla="*/ 367408 w 421521"/>
              <a:gd name="connsiteY4851" fmla="*/ 354348 h 5384806"/>
              <a:gd name="connsiteX4852" fmla="*/ 365349 w 421521"/>
              <a:gd name="connsiteY4852" fmla="*/ 357669 h 5384806"/>
              <a:gd name="connsiteX4853" fmla="*/ 365349 w 421521"/>
              <a:gd name="connsiteY4853" fmla="*/ 383173 h 5384806"/>
              <a:gd name="connsiteX4854" fmla="*/ 369204 w 421521"/>
              <a:gd name="connsiteY4854" fmla="*/ 382116 h 5384806"/>
              <a:gd name="connsiteX4855" fmla="*/ 370471 w 421521"/>
              <a:gd name="connsiteY4855" fmla="*/ 413206 h 5384806"/>
              <a:gd name="connsiteX4856" fmla="*/ 371210 w 421521"/>
              <a:gd name="connsiteY4856" fmla="*/ 413206 h 5384806"/>
              <a:gd name="connsiteX4857" fmla="*/ 372002 w 421521"/>
              <a:gd name="connsiteY4857" fmla="*/ 400226 h 5384806"/>
              <a:gd name="connsiteX4858" fmla="*/ 374641 w 421521"/>
              <a:gd name="connsiteY4858" fmla="*/ 389511 h 5384806"/>
              <a:gd name="connsiteX4859" fmla="*/ 375908 w 421521"/>
              <a:gd name="connsiteY4859" fmla="*/ 374872 h 5384806"/>
              <a:gd name="connsiteX4860" fmla="*/ 374377 w 421521"/>
              <a:gd name="connsiteY4860" fmla="*/ 362649 h 5384806"/>
              <a:gd name="connsiteX4861" fmla="*/ 384620 w 421521"/>
              <a:gd name="connsiteY4861" fmla="*/ 381663 h 5384806"/>
              <a:gd name="connsiteX4862" fmla="*/ 386732 w 421521"/>
              <a:gd name="connsiteY4862" fmla="*/ 369742 h 5384806"/>
              <a:gd name="connsiteX4863" fmla="*/ 388368 w 421521"/>
              <a:gd name="connsiteY4863" fmla="*/ 391775 h 5384806"/>
              <a:gd name="connsiteX4864" fmla="*/ 389583 w 421521"/>
              <a:gd name="connsiteY4864" fmla="*/ 391474 h 5384806"/>
              <a:gd name="connsiteX4865" fmla="*/ 390691 w 421521"/>
              <a:gd name="connsiteY4865" fmla="*/ 374419 h 5384806"/>
              <a:gd name="connsiteX4866" fmla="*/ 396446 w 421521"/>
              <a:gd name="connsiteY4866" fmla="*/ 414411 h 5384806"/>
              <a:gd name="connsiteX4867" fmla="*/ 397978 w 421521"/>
              <a:gd name="connsiteY4867" fmla="*/ 413507 h 5384806"/>
              <a:gd name="connsiteX4868" fmla="*/ 398400 w 421521"/>
              <a:gd name="connsiteY4868" fmla="*/ 402641 h 5384806"/>
              <a:gd name="connsiteX4869" fmla="*/ 402043 w 421521"/>
              <a:gd name="connsiteY4869" fmla="*/ 413960 h 5384806"/>
              <a:gd name="connsiteX4870" fmla="*/ 396974 w 421521"/>
              <a:gd name="connsiteY4870" fmla="*/ 418185 h 5384806"/>
              <a:gd name="connsiteX4871" fmla="*/ 395971 w 421521"/>
              <a:gd name="connsiteY4871" fmla="*/ 442181 h 5384806"/>
              <a:gd name="connsiteX4872" fmla="*/ 401093 w 421521"/>
              <a:gd name="connsiteY4872" fmla="*/ 461045 h 5384806"/>
              <a:gd name="connsiteX4873" fmla="*/ 399931 w 421521"/>
              <a:gd name="connsiteY4873" fmla="*/ 463310 h 5384806"/>
              <a:gd name="connsiteX4874" fmla="*/ 395760 w 421521"/>
              <a:gd name="connsiteY4874" fmla="*/ 457877 h 5384806"/>
              <a:gd name="connsiteX4875" fmla="*/ 395021 w 421521"/>
              <a:gd name="connsiteY4875" fmla="*/ 459989 h 5384806"/>
              <a:gd name="connsiteX4876" fmla="*/ 402360 w 421521"/>
              <a:gd name="connsiteY4876" fmla="*/ 478552 h 5384806"/>
              <a:gd name="connsiteX4877" fmla="*/ 393912 w 421521"/>
              <a:gd name="connsiteY4877" fmla="*/ 480212 h 5384806"/>
              <a:gd name="connsiteX4878" fmla="*/ 393648 w 421521"/>
              <a:gd name="connsiteY4878" fmla="*/ 482777 h 5384806"/>
              <a:gd name="connsiteX4879" fmla="*/ 399614 w 421521"/>
              <a:gd name="connsiteY4879" fmla="*/ 488814 h 5384806"/>
              <a:gd name="connsiteX4880" fmla="*/ 394176 w 421521"/>
              <a:gd name="connsiteY4880" fmla="*/ 491682 h 5384806"/>
              <a:gd name="connsiteX4881" fmla="*/ 398347 w 421521"/>
              <a:gd name="connsiteY4881" fmla="*/ 497265 h 5384806"/>
              <a:gd name="connsiteX4882" fmla="*/ 394070 w 421521"/>
              <a:gd name="connsiteY4882" fmla="*/ 501792 h 5384806"/>
              <a:gd name="connsiteX4883" fmla="*/ 394704 w 421521"/>
              <a:gd name="connsiteY4883" fmla="*/ 504509 h 5384806"/>
              <a:gd name="connsiteX4884" fmla="*/ 398505 w 421521"/>
              <a:gd name="connsiteY4884" fmla="*/ 506320 h 5384806"/>
              <a:gd name="connsiteX4885" fmla="*/ 389583 w 421521"/>
              <a:gd name="connsiteY4885" fmla="*/ 513564 h 5384806"/>
              <a:gd name="connsiteX4886" fmla="*/ 398189 w 421521"/>
              <a:gd name="connsiteY4886" fmla="*/ 542993 h 5384806"/>
              <a:gd name="connsiteX4887" fmla="*/ 395443 w 421521"/>
              <a:gd name="connsiteY4887" fmla="*/ 534239 h 5384806"/>
              <a:gd name="connsiteX4888" fmla="*/ 394493 w 421521"/>
              <a:gd name="connsiteY4888" fmla="*/ 535446 h 5384806"/>
              <a:gd name="connsiteX4889" fmla="*/ 400406 w 421521"/>
              <a:gd name="connsiteY4889" fmla="*/ 558989 h 5384806"/>
              <a:gd name="connsiteX4890" fmla="*/ 395074 w 421521"/>
              <a:gd name="connsiteY4890" fmla="*/ 553406 h 5384806"/>
              <a:gd name="connsiteX4891" fmla="*/ 394440 w 421521"/>
              <a:gd name="connsiteY4891" fmla="*/ 554914 h 5384806"/>
              <a:gd name="connsiteX4892" fmla="*/ 396130 w 421521"/>
              <a:gd name="connsiteY4892" fmla="*/ 564121 h 5384806"/>
              <a:gd name="connsiteX4893" fmla="*/ 398611 w 421521"/>
              <a:gd name="connsiteY4893" fmla="*/ 573176 h 5384806"/>
              <a:gd name="connsiteX4894" fmla="*/ 398558 w 421521"/>
              <a:gd name="connsiteY4894" fmla="*/ 598377 h 5384806"/>
              <a:gd name="connsiteX4895" fmla="*/ 403257 w 421521"/>
              <a:gd name="connsiteY4895" fmla="*/ 596416 h 5384806"/>
              <a:gd name="connsiteX4896" fmla="*/ 399403 w 421521"/>
              <a:gd name="connsiteY4896" fmla="*/ 632182 h 5384806"/>
              <a:gd name="connsiteX4897" fmla="*/ 396710 w 421521"/>
              <a:gd name="connsiteY4897" fmla="*/ 634146 h 5384806"/>
              <a:gd name="connsiteX4898" fmla="*/ 401884 w 421521"/>
              <a:gd name="connsiteY4898" fmla="*/ 652707 h 5384806"/>
              <a:gd name="connsiteX4899" fmla="*/ 400670 w 421521"/>
              <a:gd name="connsiteY4899" fmla="*/ 655424 h 5384806"/>
              <a:gd name="connsiteX4900" fmla="*/ 397080 w 421521"/>
              <a:gd name="connsiteY4900" fmla="*/ 647577 h 5384806"/>
              <a:gd name="connsiteX4901" fmla="*/ 396077 w 421521"/>
              <a:gd name="connsiteY4901" fmla="*/ 648180 h 5384806"/>
              <a:gd name="connsiteX4902" fmla="*/ 397819 w 421521"/>
              <a:gd name="connsiteY4902" fmla="*/ 659650 h 5384806"/>
              <a:gd name="connsiteX4903" fmla="*/ 399983 w 421521"/>
              <a:gd name="connsiteY4903" fmla="*/ 665686 h 5384806"/>
              <a:gd name="connsiteX4904" fmla="*/ 395285 w 421521"/>
              <a:gd name="connsiteY4904" fmla="*/ 665083 h 5384806"/>
              <a:gd name="connsiteX4905" fmla="*/ 401251 w 421521"/>
              <a:gd name="connsiteY4905" fmla="*/ 688776 h 5384806"/>
              <a:gd name="connsiteX4906" fmla="*/ 395813 w 421521"/>
              <a:gd name="connsiteY4906" fmla="*/ 693152 h 5384806"/>
              <a:gd name="connsiteX4907" fmla="*/ 395918 w 421521"/>
              <a:gd name="connsiteY4907" fmla="*/ 695567 h 5384806"/>
              <a:gd name="connsiteX4908" fmla="*/ 402993 w 421521"/>
              <a:gd name="connsiteY4908" fmla="*/ 698134 h 5384806"/>
              <a:gd name="connsiteX4909" fmla="*/ 403046 w 421521"/>
              <a:gd name="connsiteY4909" fmla="*/ 700849 h 5384806"/>
              <a:gd name="connsiteX4910" fmla="*/ 397185 w 421521"/>
              <a:gd name="connsiteY4910" fmla="*/ 703113 h 5384806"/>
              <a:gd name="connsiteX4911" fmla="*/ 398136 w 421521"/>
              <a:gd name="connsiteY4911" fmla="*/ 733297 h 5384806"/>
              <a:gd name="connsiteX4912" fmla="*/ 394599 w 421521"/>
              <a:gd name="connsiteY4912" fmla="*/ 737823 h 5384806"/>
              <a:gd name="connsiteX4913" fmla="*/ 397925 w 421521"/>
              <a:gd name="connsiteY4913" fmla="*/ 751406 h 5384806"/>
              <a:gd name="connsiteX4914" fmla="*/ 393648 w 421521"/>
              <a:gd name="connsiteY4914" fmla="*/ 753368 h 5384806"/>
              <a:gd name="connsiteX4915" fmla="*/ 397344 w 421521"/>
              <a:gd name="connsiteY4915" fmla="*/ 759254 h 5384806"/>
              <a:gd name="connsiteX4916" fmla="*/ 393543 w 421521"/>
              <a:gd name="connsiteY4916" fmla="*/ 773892 h 5384806"/>
              <a:gd name="connsiteX4917" fmla="*/ 399139 w 421521"/>
              <a:gd name="connsiteY4917" fmla="*/ 779628 h 5384806"/>
              <a:gd name="connsiteX4918" fmla="*/ 394862 w 421521"/>
              <a:gd name="connsiteY4918" fmla="*/ 797285 h 5384806"/>
              <a:gd name="connsiteX4919" fmla="*/ 403996 w 421521"/>
              <a:gd name="connsiteY4919" fmla="*/ 812376 h 5384806"/>
              <a:gd name="connsiteX4920" fmla="*/ 399245 w 421521"/>
              <a:gd name="connsiteY4920" fmla="*/ 812376 h 5384806"/>
              <a:gd name="connsiteX4921" fmla="*/ 395866 w 421521"/>
              <a:gd name="connsiteY4921" fmla="*/ 821884 h 5384806"/>
              <a:gd name="connsiteX4922" fmla="*/ 395285 w 421521"/>
              <a:gd name="connsiteY4922" fmla="*/ 840446 h 5384806"/>
              <a:gd name="connsiteX4923" fmla="*/ 398664 w 421521"/>
              <a:gd name="connsiteY4923" fmla="*/ 858555 h 5384806"/>
              <a:gd name="connsiteX4924" fmla="*/ 395496 w 421521"/>
              <a:gd name="connsiteY4924" fmla="*/ 873346 h 5384806"/>
              <a:gd name="connsiteX4925" fmla="*/ 393754 w 421521"/>
              <a:gd name="connsiteY4925" fmla="*/ 871988 h 5384806"/>
              <a:gd name="connsiteX4926" fmla="*/ 394440 w 421521"/>
              <a:gd name="connsiteY4926" fmla="*/ 888588 h 5384806"/>
              <a:gd name="connsiteX4927" fmla="*/ 395391 w 421521"/>
              <a:gd name="connsiteY4927" fmla="*/ 881797 h 5384806"/>
              <a:gd name="connsiteX4928" fmla="*/ 395654 w 421521"/>
              <a:gd name="connsiteY4928" fmla="*/ 877118 h 5384806"/>
              <a:gd name="connsiteX4929" fmla="*/ 397185 w 421521"/>
              <a:gd name="connsiteY4929" fmla="*/ 876968 h 5384806"/>
              <a:gd name="connsiteX4930" fmla="*/ 398347 w 421521"/>
              <a:gd name="connsiteY4930" fmla="*/ 904887 h 5384806"/>
              <a:gd name="connsiteX4931" fmla="*/ 403785 w 421521"/>
              <a:gd name="connsiteY4931" fmla="*/ 907755 h 5384806"/>
              <a:gd name="connsiteX4932" fmla="*/ 403257 w 421521"/>
              <a:gd name="connsiteY4932" fmla="*/ 912281 h 5384806"/>
              <a:gd name="connsiteX4933" fmla="*/ 399086 w 421521"/>
              <a:gd name="connsiteY4933" fmla="*/ 908659 h 5384806"/>
              <a:gd name="connsiteX4934" fmla="*/ 399086 w 421521"/>
              <a:gd name="connsiteY4934" fmla="*/ 926318 h 5384806"/>
              <a:gd name="connsiteX4935" fmla="*/ 404155 w 421521"/>
              <a:gd name="connsiteY4935" fmla="*/ 930391 h 5384806"/>
              <a:gd name="connsiteX4936" fmla="*/ 397502 w 421521"/>
              <a:gd name="connsiteY4936" fmla="*/ 933409 h 5384806"/>
              <a:gd name="connsiteX4937" fmla="*/ 397502 w 421521"/>
              <a:gd name="connsiteY4937" fmla="*/ 947294 h 5384806"/>
              <a:gd name="connsiteX4938" fmla="*/ 400353 w 421521"/>
              <a:gd name="connsiteY4938" fmla="*/ 949860 h 5384806"/>
              <a:gd name="connsiteX4939" fmla="*/ 394704 w 421521"/>
              <a:gd name="connsiteY4939" fmla="*/ 957405 h 5384806"/>
              <a:gd name="connsiteX4940" fmla="*/ 398875 w 421521"/>
              <a:gd name="connsiteY4940" fmla="*/ 978836 h 5384806"/>
              <a:gd name="connsiteX4941" fmla="*/ 404472 w 421521"/>
              <a:gd name="connsiteY4941" fmla="*/ 995135 h 5384806"/>
              <a:gd name="connsiteX4942" fmla="*/ 403362 w 421521"/>
              <a:gd name="connsiteY4942" fmla="*/ 997700 h 5384806"/>
              <a:gd name="connsiteX4943" fmla="*/ 399192 w 421521"/>
              <a:gd name="connsiteY4943" fmla="*/ 989098 h 5384806"/>
              <a:gd name="connsiteX4944" fmla="*/ 397978 w 421521"/>
              <a:gd name="connsiteY4944" fmla="*/ 991210 h 5384806"/>
              <a:gd name="connsiteX4945" fmla="*/ 399403 w 421521"/>
              <a:gd name="connsiteY4945" fmla="*/ 1007056 h 5384806"/>
              <a:gd name="connsiteX4946" fmla="*/ 394070 w 421521"/>
              <a:gd name="connsiteY4946" fmla="*/ 1011885 h 5384806"/>
              <a:gd name="connsiteX4947" fmla="*/ 403151 w 421521"/>
              <a:gd name="connsiteY4947" fmla="*/ 1033316 h 5384806"/>
              <a:gd name="connsiteX4948" fmla="*/ 402518 w 421521"/>
              <a:gd name="connsiteY4948" fmla="*/ 1041164 h 5384806"/>
              <a:gd name="connsiteX4949" fmla="*/ 395602 w 421521"/>
              <a:gd name="connsiteY4949" fmla="*/ 1029544 h 5384806"/>
              <a:gd name="connsiteX4950" fmla="*/ 394335 w 421521"/>
              <a:gd name="connsiteY4950" fmla="*/ 1033316 h 5384806"/>
              <a:gd name="connsiteX4951" fmla="*/ 398083 w 421521"/>
              <a:gd name="connsiteY4951" fmla="*/ 1041013 h 5384806"/>
              <a:gd name="connsiteX4952" fmla="*/ 393806 w 421521"/>
              <a:gd name="connsiteY4952" fmla="*/ 1057463 h 5384806"/>
              <a:gd name="connsiteX4953" fmla="*/ 398822 w 421521"/>
              <a:gd name="connsiteY4953" fmla="*/ 1058217 h 5384806"/>
              <a:gd name="connsiteX4954" fmla="*/ 396922 w 421521"/>
              <a:gd name="connsiteY4954" fmla="*/ 1075270 h 5384806"/>
              <a:gd name="connsiteX4955" fmla="*/ 395337 w 421521"/>
              <a:gd name="connsiteY4955" fmla="*/ 1074365 h 5384806"/>
              <a:gd name="connsiteX4956" fmla="*/ 401568 w 421521"/>
              <a:gd name="connsiteY4956" fmla="*/ 1091268 h 5384806"/>
              <a:gd name="connsiteX4957" fmla="*/ 399086 w 421521"/>
              <a:gd name="connsiteY4957" fmla="*/ 1093682 h 5384806"/>
              <a:gd name="connsiteX4958" fmla="*/ 399086 w 421521"/>
              <a:gd name="connsiteY4958" fmla="*/ 1113150 h 5384806"/>
              <a:gd name="connsiteX4959" fmla="*/ 402676 w 421521"/>
              <a:gd name="connsiteY4959" fmla="*/ 1102133 h 5384806"/>
              <a:gd name="connsiteX4960" fmla="*/ 403362 w 421521"/>
              <a:gd name="connsiteY4960" fmla="*/ 1102737 h 5384806"/>
              <a:gd name="connsiteX4961" fmla="*/ 400617 w 421521"/>
              <a:gd name="connsiteY4961" fmla="*/ 1115565 h 5384806"/>
              <a:gd name="connsiteX4962" fmla="*/ 398875 w 421521"/>
              <a:gd name="connsiteY4962" fmla="*/ 1128996 h 5384806"/>
              <a:gd name="connsiteX4963" fmla="*/ 402465 w 421521"/>
              <a:gd name="connsiteY4963" fmla="*/ 1138050 h 5384806"/>
              <a:gd name="connsiteX4964" fmla="*/ 401515 w 421521"/>
              <a:gd name="connsiteY4964" fmla="*/ 1140465 h 5384806"/>
              <a:gd name="connsiteX4965" fmla="*/ 398770 w 421521"/>
              <a:gd name="connsiteY4965" fmla="*/ 1135636 h 5384806"/>
              <a:gd name="connsiteX4966" fmla="*/ 396235 w 421521"/>
              <a:gd name="connsiteY4966" fmla="*/ 1163103 h 5384806"/>
              <a:gd name="connsiteX4967" fmla="*/ 402043 w 421521"/>
              <a:gd name="connsiteY4967" fmla="*/ 1173516 h 5384806"/>
              <a:gd name="connsiteX4968" fmla="*/ 401831 w 421521"/>
              <a:gd name="connsiteY4968" fmla="*/ 1175931 h 5384806"/>
              <a:gd name="connsiteX4969" fmla="*/ 398189 w 421521"/>
              <a:gd name="connsiteY4969" fmla="*/ 1175026 h 5384806"/>
              <a:gd name="connsiteX4970" fmla="*/ 394651 w 421521"/>
              <a:gd name="connsiteY4970" fmla="*/ 1192984 h 5384806"/>
              <a:gd name="connsiteX4971" fmla="*/ 396605 w 421521"/>
              <a:gd name="connsiteY4971" fmla="*/ 1220904 h 5384806"/>
              <a:gd name="connsiteX4972" fmla="*/ 397027 w 421521"/>
              <a:gd name="connsiteY4972" fmla="*/ 1225884 h 5384806"/>
              <a:gd name="connsiteX4973" fmla="*/ 397978 w 421521"/>
              <a:gd name="connsiteY4973" fmla="*/ 1245352 h 5384806"/>
              <a:gd name="connsiteX4974" fmla="*/ 400881 w 421521"/>
              <a:gd name="connsiteY4974" fmla="*/ 1245051 h 5384806"/>
              <a:gd name="connsiteX4975" fmla="*/ 401145 w 421521"/>
              <a:gd name="connsiteY4975" fmla="*/ 1247163 h 5384806"/>
              <a:gd name="connsiteX4976" fmla="*/ 398505 w 421521"/>
              <a:gd name="connsiteY4976" fmla="*/ 1251238 h 5384806"/>
              <a:gd name="connsiteX4977" fmla="*/ 397819 w 421521"/>
              <a:gd name="connsiteY4977" fmla="*/ 1282024 h 5384806"/>
              <a:gd name="connsiteX4978" fmla="*/ 398981 w 421521"/>
              <a:gd name="connsiteY4978" fmla="*/ 1310397 h 5384806"/>
              <a:gd name="connsiteX4979" fmla="*/ 398083 w 421521"/>
              <a:gd name="connsiteY4979" fmla="*/ 1322167 h 5384806"/>
              <a:gd name="connsiteX4980" fmla="*/ 398030 w 421521"/>
              <a:gd name="connsiteY4980" fmla="*/ 1335448 h 5384806"/>
              <a:gd name="connsiteX4981" fmla="*/ 396658 w 421521"/>
              <a:gd name="connsiteY4981" fmla="*/ 1354917 h 5384806"/>
              <a:gd name="connsiteX4982" fmla="*/ 397502 w 421521"/>
              <a:gd name="connsiteY4982" fmla="*/ 1398078 h 5384806"/>
              <a:gd name="connsiteX4983" fmla="*/ 403099 w 421521"/>
              <a:gd name="connsiteY4983" fmla="*/ 1402606 h 5384806"/>
              <a:gd name="connsiteX4984" fmla="*/ 400353 w 421521"/>
              <a:gd name="connsiteY4984" fmla="*/ 1414076 h 5384806"/>
              <a:gd name="connsiteX4985" fmla="*/ 397978 w 421521"/>
              <a:gd name="connsiteY4985" fmla="*/ 1407887 h 5384806"/>
              <a:gd name="connsiteX4986" fmla="*/ 397978 w 421521"/>
              <a:gd name="connsiteY4986" fmla="*/ 1456784 h 5384806"/>
              <a:gd name="connsiteX4987" fmla="*/ 401620 w 421521"/>
              <a:gd name="connsiteY4987" fmla="*/ 1470517 h 5384806"/>
              <a:gd name="connsiteX4988" fmla="*/ 398083 w 421521"/>
              <a:gd name="connsiteY4988" fmla="*/ 1468253 h 5384806"/>
              <a:gd name="connsiteX4989" fmla="*/ 400881 w 421521"/>
              <a:gd name="connsiteY4989" fmla="*/ 1480629 h 5384806"/>
              <a:gd name="connsiteX4990" fmla="*/ 401673 w 421521"/>
              <a:gd name="connsiteY4990" fmla="*/ 1488023 h 5384806"/>
              <a:gd name="connsiteX4991" fmla="*/ 402571 w 421521"/>
              <a:gd name="connsiteY4991" fmla="*/ 1500247 h 5384806"/>
              <a:gd name="connsiteX4992" fmla="*/ 404207 w 421521"/>
              <a:gd name="connsiteY4992" fmla="*/ 1499796 h 5384806"/>
              <a:gd name="connsiteX4993" fmla="*/ 404735 w 421521"/>
              <a:gd name="connsiteY4993" fmla="*/ 1490438 h 5384806"/>
              <a:gd name="connsiteX4994" fmla="*/ 406425 w 421521"/>
              <a:gd name="connsiteY4994" fmla="*/ 1491192 h 5384806"/>
              <a:gd name="connsiteX4995" fmla="*/ 405105 w 421521"/>
              <a:gd name="connsiteY4995" fmla="*/ 1506436 h 5384806"/>
              <a:gd name="connsiteX4996" fmla="*/ 402412 w 421521"/>
              <a:gd name="connsiteY4996" fmla="*/ 1508548 h 5384806"/>
              <a:gd name="connsiteX4997" fmla="*/ 404577 w 421521"/>
              <a:gd name="connsiteY4997" fmla="*/ 1509605 h 5384806"/>
              <a:gd name="connsiteX4998" fmla="*/ 406055 w 421521"/>
              <a:gd name="connsiteY4998" fmla="*/ 1512170 h 5384806"/>
              <a:gd name="connsiteX4999" fmla="*/ 404630 w 421521"/>
              <a:gd name="connsiteY4999" fmla="*/ 1513830 h 5384806"/>
              <a:gd name="connsiteX5000" fmla="*/ 402360 w 421521"/>
              <a:gd name="connsiteY5000" fmla="*/ 1519564 h 5384806"/>
              <a:gd name="connsiteX5001" fmla="*/ 402254 w 421521"/>
              <a:gd name="connsiteY5001" fmla="*/ 1557898 h 5384806"/>
              <a:gd name="connsiteX5002" fmla="*/ 406741 w 421521"/>
              <a:gd name="connsiteY5002" fmla="*/ 1570272 h 5384806"/>
              <a:gd name="connsiteX5003" fmla="*/ 408220 w 421521"/>
              <a:gd name="connsiteY5003" fmla="*/ 1570272 h 5384806"/>
              <a:gd name="connsiteX5004" fmla="*/ 410174 w 421521"/>
              <a:gd name="connsiteY5004" fmla="*/ 1559859 h 5384806"/>
              <a:gd name="connsiteX5005" fmla="*/ 411599 w 421521"/>
              <a:gd name="connsiteY5005" fmla="*/ 1559709 h 5384806"/>
              <a:gd name="connsiteX5006" fmla="*/ 411599 w 421521"/>
              <a:gd name="connsiteY5006" fmla="*/ 1620829 h 5384806"/>
              <a:gd name="connsiteX5007" fmla="*/ 413553 w 421521"/>
              <a:gd name="connsiteY5007" fmla="*/ 1620979 h 5384806"/>
              <a:gd name="connsiteX5008" fmla="*/ 416931 w 421521"/>
              <a:gd name="connsiteY5008" fmla="*/ 1585213 h 5384806"/>
              <a:gd name="connsiteX5009" fmla="*/ 416826 w 421521"/>
              <a:gd name="connsiteY5009" fmla="*/ 1619471 h 5384806"/>
              <a:gd name="connsiteX5010" fmla="*/ 414291 w 421521"/>
              <a:gd name="connsiteY5010" fmla="*/ 1627772 h 5384806"/>
              <a:gd name="connsiteX5011" fmla="*/ 411441 w 421521"/>
              <a:gd name="connsiteY5011" fmla="*/ 1638185 h 5384806"/>
              <a:gd name="connsiteX5012" fmla="*/ 412972 w 421521"/>
              <a:gd name="connsiteY5012" fmla="*/ 1640146 h 5384806"/>
              <a:gd name="connsiteX5013" fmla="*/ 414344 w 421521"/>
              <a:gd name="connsiteY5013" fmla="*/ 1632601 h 5384806"/>
              <a:gd name="connsiteX5014" fmla="*/ 414925 w 421521"/>
              <a:gd name="connsiteY5014" fmla="*/ 1652069 h 5384806"/>
              <a:gd name="connsiteX5015" fmla="*/ 414661 w 421521"/>
              <a:gd name="connsiteY5015" fmla="*/ 1684213 h 5384806"/>
              <a:gd name="connsiteX5016" fmla="*/ 417723 w 421521"/>
              <a:gd name="connsiteY5016" fmla="*/ 1670933 h 5384806"/>
              <a:gd name="connsiteX5017" fmla="*/ 415400 w 421521"/>
              <a:gd name="connsiteY5017" fmla="*/ 1667010 h 5384806"/>
              <a:gd name="connsiteX5018" fmla="*/ 420257 w 421521"/>
              <a:gd name="connsiteY5018" fmla="*/ 1662632 h 5384806"/>
              <a:gd name="connsiteX5019" fmla="*/ 417459 w 421521"/>
              <a:gd name="connsiteY5019" fmla="*/ 1684666 h 5384806"/>
              <a:gd name="connsiteX5020" fmla="*/ 416509 w 421521"/>
              <a:gd name="connsiteY5020" fmla="*/ 1702776 h 5384806"/>
              <a:gd name="connsiteX5021" fmla="*/ 407533 w 421521"/>
              <a:gd name="connsiteY5021" fmla="*/ 1720583 h 5384806"/>
              <a:gd name="connsiteX5022" fmla="*/ 409962 w 421521"/>
              <a:gd name="connsiteY5022" fmla="*/ 1708510 h 5384806"/>
              <a:gd name="connsiteX5023" fmla="*/ 412760 w 421521"/>
              <a:gd name="connsiteY5023" fmla="*/ 1719528 h 5384806"/>
              <a:gd name="connsiteX5024" fmla="*/ 417143 w 421521"/>
              <a:gd name="connsiteY5024" fmla="*/ 1716510 h 5384806"/>
              <a:gd name="connsiteX5025" fmla="*/ 413235 w 421521"/>
              <a:gd name="connsiteY5025" fmla="*/ 1726169 h 5384806"/>
              <a:gd name="connsiteX5026" fmla="*/ 412813 w 421521"/>
              <a:gd name="connsiteY5026" fmla="*/ 1737034 h 5384806"/>
              <a:gd name="connsiteX5027" fmla="*/ 417459 w 421521"/>
              <a:gd name="connsiteY5027" fmla="*/ 1738242 h 5384806"/>
              <a:gd name="connsiteX5028" fmla="*/ 415083 w 421521"/>
              <a:gd name="connsiteY5028" fmla="*/ 1760878 h 5384806"/>
              <a:gd name="connsiteX5029" fmla="*/ 414836 w 421521"/>
              <a:gd name="connsiteY5029" fmla="*/ 1761136 h 5384806"/>
              <a:gd name="connsiteX5030" fmla="*/ 415928 w 421521"/>
              <a:gd name="connsiteY5030" fmla="*/ 1767521 h 5384806"/>
              <a:gd name="connsiteX5031" fmla="*/ 410300 w 421521"/>
              <a:gd name="connsiteY5031" fmla="*/ 1772459 h 5384806"/>
              <a:gd name="connsiteX5032" fmla="*/ 410226 w 421521"/>
              <a:gd name="connsiteY5032" fmla="*/ 1772951 h 5384806"/>
              <a:gd name="connsiteX5033" fmla="*/ 416245 w 421521"/>
              <a:gd name="connsiteY5033" fmla="*/ 1767669 h 5384806"/>
              <a:gd name="connsiteX5034" fmla="*/ 413288 w 421521"/>
              <a:gd name="connsiteY5034" fmla="*/ 1788496 h 5384806"/>
              <a:gd name="connsiteX5035" fmla="*/ 411863 w 421521"/>
              <a:gd name="connsiteY5035" fmla="*/ 1792118 h 5384806"/>
              <a:gd name="connsiteX5036" fmla="*/ 412285 w 421521"/>
              <a:gd name="connsiteY5036" fmla="*/ 1829395 h 5384806"/>
              <a:gd name="connsiteX5037" fmla="*/ 415136 w 421521"/>
              <a:gd name="connsiteY5037" fmla="*/ 1846297 h 5384806"/>
              <a:gd name="connsiteX5038" fmla="*/ 412497 w 421521"/>
              <a:gd name="connsiteY5038" fmla="*/ 1863651 h 5384806"/>
              <a:gd name="connsiteX5039" fmla="*/ 416139 w 421521"/>
              <a:gd name="connsiteY5039" fmla="*/ 1850974 h 5384806"/>
              <a:gd name="connsiteX5040" fmla="*/ 416139 w 421521"/>
              <a:gd name="connsiteY5040" fmla="*/ 1877535 h 5384806"/>
              <a:gd name="connsiteX5041" fmla="*/ 412972 w 421521"/>
              <a:gd name="connsiteY5041" fmla="*/ 1879498 h 5384806"/>
              <a:gd name="connsiteX5042" fmla="*/ 417301 w 421521"/>
              <a:gd name="connsiteY5042" fmla="*/ 1897909 h 5384806"/>
              <a:gd name="connsiteX5043" fmla="*/ 415506 w 421521"/>
              <a:gd name="connsiteY5043" fmla="*/ 1900173 h 5384806"/>
              <a:gd name="connsiteX5044" fmla="*/ 413658 w 421521"/>
              <a:gd name="connsiteY5044" fmla="*/ 1892175 h 5384806"/>
              <a:gd name="connsiteX5045" fmla="*/ 414133 w 421521"/>
              <a:gd name="connsiteY5045" fmla="*/ 1931261 h 5384806"/>
              <a:gd name="connsiteX5046" fmla="*/ 415031 w 421521"/>
              <a:gd name="connsiteY5046" fmla="*/ 1932318 h 5384806"/>
              <a:gd name="connsiteX5047" fmla="*/ 411335 w 421521"/>
              <a:gd name="connsiteY5047" fmla="*/ 1949221 h 5384806"/>
              <a:gd name="connsiteX5048" fmla="*/ 413077 w 421521"/>
              <a:gd name="connsiteY5048" fmla="*/ 1952239 h 5384806"/>
              <a:gd name="connsiteX5049" fmla="*/ 414080 w 421521"/>
              <a:gd name="connsiteY5049" fmla="*/ 1945901 h 5384806"/>
              <a:gd name="connsiteX5050" fmla="*/ 420838 w 421521"/>
              <a:gd name="connsiteY5050" fmla="*/ 1958426 h 5384806"/>
              <a:gd name="connsiteX5051" fmla="*/ 413024 w 421521"/>
              <a:gd name="connsiteY5051" fmla="*/ 1958426 h 5384806"/>
              <a:gd name="connsiteX5052" fmla="*/ 412919 w 421521"/>
              <a:gd name="connsiteY5052" fmla="*/ 1960086 h 5384806"/>
              <a:gd name="connsiteX5053" fmla="*/ 416403 w 421521"/>
              <a:gd name="connsiteY5053" fmla="*/ 1963255 h 5384806"/>
              <a:gd name="connsiteX5054" fmla="*/ 421399 w 421521"/>
              <a:gd name="connsiteY5054" fmla="*/ 1965860 h 538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</a:cxnLst>
            <a:rect l="l" t="t" r="r" b="b"/>
            <a:pathLst>
              <a:path w="421521" h="5384806">
                <a:moveTo>
                  <a:pt x="7180" y="4427252"/>
                </a:moveTo>
                <a:lnTo>
                  <a:pt x="7071" y="4427920"/>
                </a:lnTo>
                <a:lnTo>
                  <a:pt x="7022" y="4426799"/>
                </a:lnTo>
                <a:cubicBezTo>
                  <a:pt x="7022" y="4426799"/>
                  <a:pt x="7180" y="4427101"/>
                  <a:pt x="7180" y="4427252"/>
                </a:cubicBezTo>
                <a:close/>
                <a:moveTo>
                  <a:pt x="7259" y="4426553"/>
                </a:moveTo>
                <a:lnTo>
                  <a:pt x="7181" y="4426948"/>
                </a:lnTo>
                <a:lnTo>
                  <a:pt x="7022" y="4426495"/>
                </a:lnTo>
                <a:close/>
                <a:moveTo>
                  <a:pt x="7497" y="630524"/>
                </a:moveTo>
                <a:lnTo>
                  <a:pt x="7395" y="630883"/>
                </a:lnTo>
                <a:lnTo>
                  <a:pt x="7362" y="630675"/>
                </a:lnTo>
                <a:lnTo>
                  <a:pt x="7286" y="630675"/>
                </a:lnTo>
                <a:lnTo>
                  <a:pt x="7391" y="630204"/>
                </a:lnTo>
                <a:lnTo>
                  <a:pt x="7391" y="630524"/>
                </a:lnTo>
                <a:close/>
                <a:moveTo>
                  <a:pt x="8131" y="4492747"/>
                </a:moveTo>
                <a:cubicBezTo>
                  <a:pt x="5702" y="4492747"/>
                  <a:pt x="3907" y="4492747"/>
                  <a:pt x="2165" y="4492747"/>
                </a:cubicBezTo>
                <a:cubicBezTo>
                  <a:pt x="1848" y="4487315"/>
                  <a:pt x="1373" y="4479014"/>
                  <a:pt x="792" y="4469959"/>
                </a:cubicBezTo>
                <a:cubicBezTo>
                  <a:pt x="6336" y="4467394"/>
                  <a:pt x="2271" y="4479014"/>
                  <a:pt x="3590" y="4484146"/>
                </a:cubicBezTo>
                <a:cubicBezTo>
                  <a:pt x="4435" y="4483542"/>
                  <a:pt x="5438" y="4482788"/>
                  <a:pt x="6600" y="4482032"/>
                </a:cubicBezTo>
                <a:cubicBezTo>
                  <a:pt x="7128" y="4485654"/>
                  <a:pt x="7656" y="4489579"/>
                  <a:pt x="8131" y="4492747"/>
                </a:cubicBezTo>
                <a:close/>
                <a:moveTo>
                  <a:pt x="8237" y="3432568"/>
                </a:moveTo>
                <a:cubicBezTo>
                  <a:pt x="8025" y="3438152"/>
                  <a:pt x="7814" y="3443131"/>
                  <a:pt x="7498" y="3450074"/>
                </a:cubicBezTo>
                <a:cubicBezTo>
                  <a:pt x="4699" y="3442981"/>
                  <a:pt x="2798" y="3438001"/>
                  <a:pt x="634" y="3432568"/>
                </a:cubicBezTo>
                <a:cubicBezTo>
                  <a:pt x="3168" y="3432568"/>
                  <a:pt x="5333" y="3432568"/>
                  <a:pt x="8237" y="3432568"/>
                </a:cubicBezTo>
                <a:close/>
                <a:moveTo>
                  <a:pt x="8342" y="1144541"/>
                </a:moveTo>
                <a:cubicBezTo>
                  <a:pt x="7972" y="1149673"/>
                  <a:pt x="7655" y="1154653"/>
                  <a:pt x="7233" y="1160840"/>
                </a:cubicBezTo>
                <a:cubicBezTo>
                  <a:pt x="4752" y="1154199"/>
                  <a:pt x="3062" y="1149673"/>
                  <a:pt x="1162" y="1144541"/>
                </a:cubicBezTo>
                <a:cubicBezTo>
                  <a:pt x="3221" y="1144541"/>
                  <a:pt x="5438" y="1144541"/>
                  <a:pt x="8342" y="1144541"/>
                </a:cubicBezTo>
                <a:close/>
                <a:moveTo>
                  <a:pt x="8342" y="2206533"/>
                </a:moveTo>
                <a:cubicBezTo>
                  <a:pt x="5861" y="2203362"/>
                  <a:pt x="4119" y="2201100"/>
                  <a:pt x="2271" y="2198685"/>
                </a:cubicBezTo>
                <a:cubicBezTo>
                  <a:pt x="1848" y="2193252"/>
                  <a:pt x="1426" y="2187216"/>
                  <a:pt x="951" y="2181179"/>
                </a:cubicBezTo>
                <a:cubicBezTo>
                  <a:pt x="1479" y="2180876"/>
                  <a:pt x="2007" y="2180423"/>
                  <a:pt x="2482" y="2180122"/>
                </a:cubicBezTo>
                <a:cubicBezTo>
                  <a:pt x="2852" y="2185102"/>
                  <a:pt x="3221" y="2190234"/>
                  <a:pt x="3696" y="2196118"/>
                </a:cubicBezTo>
                <a:cubicBezTo>
                  <a:pt x="4435" y="2195214"/>
                  <a:pt x="5227" y="2194006"/>
                  <a:pt x="6389" y="2192497"/>
                </a:cubicBezTo>
                <a:cubicBezTo>
                  <a:pt x="6970" y="2196572"/>
                  <a:pt x="7550" y="2200647"/>
                  <a:pt x="8342" y="2206533"/>
                </a:cubicBezTo>
                <a:close/>
                <a:moveTo>
                  <a:pt x="8501" y="2179671"/>
                </a:moveTo>
                <a:cubicBezTo>
                  <a:pt x="1478" y="2176350"/>
                  <a:pt x="-634" y="2168502"/>
                  <a:pt x="2376" y="2157939"/>
                </a:cubicBezTo>
                <a:cubicBezTo>
                  <a:pt x="2904" y="2156128"/>
                  <a:pt x="6019" y="2155825"/>
                  <a:pt x="6072" y="2156278"/>
                </a:cubicBezTo>
                <a:cubicBezTo>
                  <a:pt x="7022" y="2163522"/>
                  <a:pt x="7656" y="2170917"/>
                  <a:pt x="8501" y="2179671"/>
                </a:cubicBezTo>
                <a:close/>
                <a:moveTo>
                  <a:pt x="8817" y="4467546"/>
                </a:moveTo>
                <a:cubicBezTo>
                  <a:pt x="8236" y="4468451"/>
                  <a:pt x="7708" y="4469206"/>
                  <a:pt x="7127" y="4470111"/>
                </a:cubicBezTo>
                <a:cubicBezTo>
                  <a:pt x="5332" y="4466489"/>
                  <a:pt x="2692" y="4463772"/>
                  <a:pt x="1953" y="4459245"/>
                </a:cubicBezTo>
                <a:lnTo>
                  <a:pt x="7071" y="4427920"/>
                </a:lnTo>
                <a:close/>
                <a:moveTo>
                  <a:pt x="9134" y="677609"/>
                </a:moveTo>
                <a:cubicBezTo>
                  <a:pt x="9134" y="688776"/>
                  <a:pt x="9134" y="699794"/>
                  <a:pt x="9134" y="710961"/>
                </a:cubicBezTo>
                <a:cubicBezTo>
                  <a:pt x="8606" y="711112"/>
                  <a:pt x="8131" y="711112"/>
                  <a:pt x="7603" y="711264"/>
                </a:cubicBezTo>
                <a:cubicBezTo>
                  <a:pt x="7603" y="700095"/>
                  <a:pt x="7603" y="688776"/>
                  <a:pt x="7603" y="677609"/>
                </a:cubicBezTo>
                <a:cubicBezTo>
                  <a:pt x="8131" y="677609"/>
                  <a:pt x="8659" y="677609"/>
                  <a:pt x="9134" y="677609"/>
                </a:cubicBezTo>
                <a:close/>
                <a:moveTo>
                  <a:pt x="9135" y="517639"/>
                </a:moveTo>
                <a:cubicBezTo>
                  <a:pt x="9135" y="521261"/>
                  <a:pt x="9135" y="525639"/>
                  <a:pt x="9135" y="532883"/>
                </a:cubicBezTo>
                <a:cubicBezTo>
                  <a:pt x="7920" y="526997"/>
                  <a:pt x="7129" y="523375"/>
                  <a:pt x="6389" y="519753"/>
                </a:cubicBezTo>
                <a:cubicBezTo>
                  <a:pt x="6020" y="519753"/>
                  <a:pt x="5650" y="519903"/>
                  <a:pt x="5281" y="519903"/>
                </a:cubicBezTo>
                <a:cubicBezTo>
                  <a:pt x="4964" y="525940"/>
                  <a:pt x="4647" y="531826"/>
                  <a:pt x="4330" y="537862"/>
                </a:cubicBezTo>
                <a:cubicBezTo>
                  <a:pt x="3960" y="537862"/>
                  <a:pt x="3591" y="537712"/>
                  <a:pt x="3222" y="537712"/>
                </a:cubicBezTo>
                <a:cubicBezTo>
                  <a:pt x="3222" y="529712"/>
                  <a:pt x="3222" y="521564"/>
                  <a:pt x="3222" y="513867"/>
                </a:cubicBezTo>
                <a:cubicBezTo>
                  <a:pt x="5122" y="515074"/>
                  <a:pt x="6917" y="516131"/>
                  <a:pt x="9135" y="517639"/>
                </a:cubicBezTo>
                <a:close/>
                <a:moveTo>
                  <a:pt x="9610" y="2881576"/>
                </a:moveTo>
                <a:cubicBezTo>
                  <a:pt x="9610" y="2899989"/>
                  <a:pt x="9610" y="2918399"/>
                  <a:pt x="9610" y="2936812"/>
                </a:cubicBezTo>
                <a:cubicBezTo>
                  <a:pt x="9081" y="2936962"/>
                  <a:pt x="8554" y="2937113"/>
                  <a:pt x="8025" y="2937414"/>
                </a:cubicBezTo>
                <a:cubicBezTo>
                  <a:pt x="7445" y="2934548"/>
                  <a:pt x="6917" y="2931680"/>
                  <a:pt x="6336" y="2928812"/>
                </a:cubicBezTo>
                <a:cubicBezTo>
                  <a:pt x="6019" y="2928812"/>
                  <a:pt x="5650" y="2928963"/>
                  <a:pt x="5333" y="2928963"/>
                </a:cubicBezTo>
                <a:cubicBezTo>
                  <a:pt x="4964" y="2935604"/>
                  <a:pt x="4594" y="2942245"/>
                  <a:pt x="4224" y="2948883"/>
                </a:cubicBezTo>
                <a:cubicBezTo>
                  <a:pt x="3854" y="2949035"/>
                  <a:pt x="3485" y="2949035"/>
                  <a:pt x="3116" y="2949186"/>
                </a:cubicBezTo>
                <a:cubicBezTo>
                  <a:pt x="3010" y="2945564"/>
                  <a:pt x="2799" y="2942092"/>
                  <a:pt x="2799" y="2938471"/>
                </a:cubicBezTo>
                <a:cubicBezTo>
                  <a:pt x="2746" y="2932434"/>
                  <a:pt x="2799" y="2926397"/>
                  <a:pt x="2852" y="2920361"/>
                </a:cubicBezTo>
                <a:cubicBezTo>
                  <a:pt x="2852" y="2918249"/>
                  <a:pt x="2746" y="2914475"/>
                  <a:pt x="3116" y="2914324"/>
                </a:cubicBezTo>
                <a:cubicBezTo>
                  <a:pt x="10401" y="2908438"/>
                  <a:pt x="6653" y="2894253"/>
                  <a:pt x="7445" y="2883688"/>
                </a:cubicBezTo>
                <a:cubicBezTo>
                  <a:pt x="7498" y="2882934"/>
                  <a:pt x="7814" y="2882330"/>
                  <a:pt x="8025" y="2881727"/>
                </a:cubicBezTo>
                <a:cubicBezTo>
                  <a:pt x="8448" y="2881727"/>
                  <a:pt x="9029" y="2881576"/>
                  <a:pt x="9610" y="2881576"/>
                </a:cubicBezTo>
                <a:close/>
                <a:moveTo>
                  <a:pt x="9657" y="4061680"/>
                </a:moveTo>
                <a:lnTo>
                  <a:pt x="5228" y="4055999"/>
                </a:lnTo>
                <a:cubicBezTo>
                  <a:pt x="4541" y="4055999"/>
                  <a:pt x="3908" y="4047095"/>
                  <a:pt x="3221" y="4042265"/>
                </a:cubicBezTo>
                <a:cubicBezTo>
                  <a:pt x="3908" y="4041662"/>
                  <a:pt x="4541" y="4041058"/>
                  <a:pt x="5228" y="4040455"/>
                </a:cubicBezTo>
                <a:cubicBezTo>
                  <a:pt x="5967" y="4044530"/>
                  <a:pt x="6706" y="4048453"/>
                  <a:pt x="7604" y="4053282"/>
                </a:cubicBezTo>
                <a:close/>
                <a:moveTo>
                  <a:pt x="9715" y="2656260"/>
                </a:moveTo>
                <a:cubicBezTo>
                  <a:pt x="9398" y="2661541"/>
                  <a:pt x="9134" y="2666823"/>
                  <a:pt x="8817" y="2672106"/>
                </a:cubicBezTo>
                <a:cubicBezTo>
                  <a:pt x="8448" y="2671803"/>
                  <a:pt x="8078" y="2671502"/>
                  <a:pt x="7761" y="2671200"/>
                </a:cubicBezTo>
                <a:cubicBezTo>
                  <a:pt x="8131" y="2675124"/>
                  <a:pt x="8448" y="2679049"/>
                  <a:pt x="9134" y="2686291"/>
                </a:cubicBezTo>
                <a:cubicBezTo>
                  <a:pt x="792" y="2672407"/>
                  <a:pt x="7127" y="2664409"/>
                  <a:pt x="8342" y="2655203"/>
                </a:cubicBezTo>
                <a:cubicBezTo>
                  <a:pt x="8764" y="2655656"/>
                  <a:pt x="9239" y="2655957"/>
                  <a:pt x="9715" y="2656260"/>
                </a:cubicBezTo>
                <a:close/>
                <a:moveTo>
                  <a:pt x="9873" y="646823"/>
                </a:moveTo>
                <a:cubicBezTo>
                  <a:pt x="9239" y="647426"/>
                  <a:pt x="8659" y="648030"/>
                  <a:pt x="8025" y="648483"/>
                </a:cubicBezTo>
                <a:cubicBezTo>
                  <a:pt x="7497" y="645918"/>
                  <a:pt x="6969" y="643201"/>
                  <a:pt x="5754" y="637315"/>
                </a:cubicBezTo>
                <a:cubicBezTo>
                  <a:pt x="5016" y="647125"/>
                  <a:pt x="4540" y="653916"/>
                  <a:pt x="3854" y="663121"/>
                </a:cubicBezTo>
                <a:cubicBezTo>
                  <a:pt x="2534" y="655500"/>
                  <a:pt x="2679" y="649539"/>
                  <a:pt x="3537" y="644390"/>
                </a:cubicBezTo>
                <a:lnTo>
                  <a:pt x="7395" y="630883"/>
                </a:lnTo>
                <a:close/>
                <a:moveTo>
                  <a:pt x="10243" y="4062432"/>
                </a:moveTo>
                <a:lnTo>
                  <a:pt x="10135" y="4063635"/>
                </a:lnTo>
                <a:lnTo>
                  <a:pt x="9657" y="4061680"/>
                </a:lnTo>
                <a:close/>
                <a:moveTo>
                  <a:pt x="10295" y="602603"/>
                </a:moveTo>
                <a:cubicBezTo>
                  <a:pt x="9187" y="606905"/>
                  <a:pt x="9952" y="612338"/>
                  <a:pt x="10236" y="617488"/>
                </a:cubicBezTo>
                <a:lnTo>
                  <a:pt x="7391" y="630204"/>
                </a:lnTo>
                <a:lnTo>
                  <a:pt x="7391" y="600038"/>
                </a:lnTo>
                <a:cubicBezTo>
                  <a:pt x="8817" y="601396"/>
                  <a:pt x="9556" y="602000"/>
                  <a:pt x="10295" y="602603"/>
                </a:cubicBezTo>
                <a:close/>
                <a:moveTo>
                  <a:pt x="10666" y="2447997"/>
                </a:moveTo>
                <a:cubicBezTo>
                  <a:pt x="7603" y="2443922"/>
                  <a:pt x="4541" y="2439697"/>
                  <a:pt x="1479" y="2435622"/>
                </a:cubicBezTo>
                <a:cubicBezTo>
                  <a:pt x="1849" y="2433963"/>
                  <a:pt x="2218" y="2432152"/>
                  <a:pt x="2588" y="2430491"/>
                </a:cubicBezTo>
                <a:cubicBezTo>
                  <a:pt x="3485" y="2443621"/>
                  <a:pt x="10771" y="2420682"/>
                  <a:pt x="10454" y="2440452"/>
                </a:cubicBezTo>
                <a:cubicBezTo>
                  <a:pt x="10507" y="2443017"/>
                  <a:pt x="10612" y="2445583"/>
                  <a:pt x="10666" y="2447997"/>
                </a:cubicBezTo>
                <a:close/>
                <a:moveTo>
                  <a:pt x="10982" y="985627"/>
                </a:moveTo>
                <a:cubicBezTo>
                  <a:pt x="7709" y="982005"/>
                  <a:pt x="4382" y="978233"/>
                  <a:pt x="1109" y="974460"/>
                </a:cubicBezTo>
                <a:cubicBezTo>
                  <a:pt x="1742" y="972499"/>
                  <a:pt x="2376" y="970536"/>
                  <a:pt x="3063" y="968423"/>
                </a:cubicBezTo>
                <a:cubicBezTo>
                  <a:pt x="2165" y="969328"/>
                  <a:pt x="1267" y="970234"/>
                  <a:pt x="317" y="971139"/>
                </a:cubicBezTo>
                <a:cubicBezTo>
                  <a:pt x="159" y="969480"/>
                  <a:pt x="0" y="967970"/>
                  <a:pt x="0" y="967970"/>
                </a:cubicBezTo>
                <a:cubicBezTo>
                  <a:pt x="1690" y="966612"/>
                  <a:pt x="4805" y="963895"/>
                  <a:pt x="4963" y="964499"/>
                </a:cubicBezTo>
                <a:cubicBezTo>
                  <a:pt x="6653" y="972045"/>
                  <a:pt x="12778" y="973253"/>
                  <a:pt x="10982" y="985627"/>
                </a:cubicBezTo>
                <a:close/>
                <a:moveTo>
                  <a:pt x="11827" y="3273352"/>
                </a:moveTo>
                <a:cubicBezTo>
                  <a:pt x="11405" y="3273955"/>
                  <a:pt x="10982" y="3274710"/>
                  <a:pt x="10507" y="3275313"/>
                </a:cubicBezTo>
                <a:cubicBezTo>
                  <a:pt x="8184" y="3269579"/>
                  <a:pt x="5755" y="3263996"/>
                  <a:pt x="2957" y="3257355"/>
                </a:cubicBezTo>
                <a:cubicBezTo>
                  <a:pt x="2218" y="3257959"/>
                  <a:pt x="1321" y="3258864"/>
                  <a:pt x="318" y="3259770"/>
                </a:cubicBezTo>
                <a:cubicBezTo>
                  <a:pt x="159" y="3258260"/>
                  <a:pt x="1" y="3256752"/>
                  <a:pt x="1" y="3256752"/>
                </a:cubicBezTo>
                <a:cubicBezTo>
                  <a:pt x="1849" y="3255544"/>
                  <a:pt x="4647" y="3252223"/>
                  <a:pt x="5439" y="3254034"/>
                </a:cubicBezTo>
                <a:cubicBezTo>
                  <a:pt x="7973" y="3259467"/>
                  <a:pt x="9768" y="3266711"/>
                  <a:pt x="11827" y="3273352"/>
                </a:cubicBezTo>
                <a:close/>
                <a:moveTo>
                  <a:pt x="11879" y="1802682"/>
                </a:moveTo>
                <a:lnTo>
                  <a:pt x="11810" y="1802523"/>
                </a:lnTo>
                <a:lnTo>
                  <a:pt x="11662" y="1802439"/>
                </a:lnTo>
                <a:lnTo>
                  <a:pt x="11668" y="1802230"/>
                </a:lnTo>
                <a:lnTo>
                  <a:pt x="11750" y="1802387"/>
                </a:lnTo>
                <a:lnTo>
                  <a:pt x="11616" y="1802080"/>
                </a:lnTo>
                <a:lnTo>
                  <a:pt x="11849" y="1802524"/>
                </a:lnTo>
                <a:close/>
                <a:moveTo>
                  <a:pt x="12037" y="2233545"/>
                </a:moveTo>
                <a:lnTo>
                  <a:pt x="11879" y="2233394"/>
                </a:lnTo>
                <a:lnTo>
                  <a:pt x="12024" y="2233447"/>
                </a:lnTo>
                <a:close/>
                <a:moveTo>
                  <a:pt x="12302" y="4544662"/>
                </a:moveTo>
                <a:lnTo>
                  <a:pt x="12300" y="4544697"/>
                </a:lnTo>
                <a:lnTo>
                  <a:pt x="12249" y="4544511"/>
                </a:lnTo>
                <a:cubicBezTo>
                  <a:pt x="12249" y="4544511"/>
                  <a:pt x="12302" y="4544662"/>
                  <a:pt x="12302" y="4544662"/>
                </a:cubicBezTo>
                <a:close/>
                <a:moveTo>
                  <a:pt x="12460" y="2736547"/>
                </a:moveTo>
                <a:lnTo>
                  <a:pt x="10460" y="2744695"/>
                </a:lnTo>
                <a:lnTo>
                  <a:pt x="9926" y="2743187"/>
                </a:lnTo>
                <a:cubicBezTo>
                  <a:pt x="10771" y="2740923"/>
                  <a:pt x="11616" y="2738809"/>
                  <a:pt x="12460" y="2736547"/>
                </a:cubicBezTo>
                <a:close/>
                <a:moveTo>
                  <a:pt x="12618" y="4544813"/>
                </a:moveTo>
                <a:lnTo>
                  <a:pt x="12565" y="4544662"/>
                </a:lnTo>
                <a:lnTo>
                  <a:pt x="12609" y="4544731"/>
                </a:lnTo>
                <a:close/>
                <a:moveTo>
                  <a:pt x="12777" y="3394839"/>
                </a:moveTo>
                <a:cubicBezTo>
                  <a:pt x="12249" y="3395743"/>
                  <a:pt x="11774" y="3396650"/>
                  <a:pt x="11246" y="3397404"/>
                </a:cubicBezTo>
                <a:cubicBezTo>
                  <a:pt x="8606" y="3390463"/>
                  <a:pt x="6019" y="3383520"/>
                  <a:pt x="3379" y="3376578"/>
                </a:cubicBezTo>
                <a:cubicBezTo>
                  <a:pt x="3749" y="3375522"/>
                  <a:pt x="4118" y="3374465"/>
                  <a:pt x="4541" y="3373258"/>
                </a:cubicBezTo>
                <a:cubicBezTo>
                  <a:pt x="5386" y="3372957"/>
                  <a:pt x="6811" y="3371900"/>
                  <a:pt x="7022" y="3372654"/>
                </a:cubicBezTo>
                <a:cubicBezTo>
                  <a:pt x="9081" y="3379898"/>
                  <a:pt x="10876" y="3387444"/>
                  <a:pt x="12777" y="3394839"/>
                </a:cubicBezTo>
                <a:close/>
                <a:moveTo>
                  <a:pt x="13833" y="4620272"/>
                </a:moveTo>
                <a:lnTo>
                  <a:pt x="13833" y="4620271"/>
                </a:lnTo>
                <a:lnTo>
                  <a:pt x="13832" y="4620271"/>
                </a:lnTo>
                <a:close/>
                <a:moveTo>
                  <a:pt x="13885" y="2717230"/>
                </a:moveTo>
                <a:cubicBezTo>
                  <a:pt x="13779" y="2719946"/>
                  <a:pt x="13621" y="2724474"/>
                  <a:pt x="13410" y="2729000"/>
                </a:cubicBezTo>
                <a:cubicBezTo>
                  <a:pt x="11246" y="2725228"/>
                  <a:pt x="9187" y="2721455"/>
                  <a:pt x="6494" y="2716626"/>
                </a:cubicBezTo>
                <a:cubicBezTo>
                  <a:pt x="6599" y="2714362"/>
                  <a:pt x="6758" y="2709986"/>
                  <a:pt x="6969" y="2704553"/>
                </a:cubicBezTo>
                <a:cubicBezTo>
                  <a:pt x="9556" y="2709232"/>
                  <a:pt x="11509" y="2712854"/>
                  <a:pt x="13885" y="2717230"/>
                </a:cubicBezTo>
                <a:close/>
                <a:moveTo>
                  <a:pt x="14255" y="1858674"/>
                </a:moveTo>
                <a:cubicBezTo>
                  <a:pt x="14678" y="1859578"/>
                  <a:pt x="14308" y="1863351"/>
                  <a:pt x="13886" y="1865465"/>
                </a:cubicBezTo>
                <a:cubicBezTo>
                  <a:pt x="13041" y="1869690"/>
                  <a:pt x="11932" y="1873916"/>
                  <a:pt x="10665" y="1878896"/>
                </a:cubicBezTo>
                <a:cubicBezTo>
                  <a:pt x="10189" y="1870595"/>
                  <a:pt x="9714" y="1861843"/>
                  <a:pt x="9187" y="1851580"/>
                </a:cubicBezTo>
                <a:cubicBezTo>
                  <a:pt x="8394" y="1850373"/>
                  <a:pt x="6810" y="1848109"/>
                  <a:pt x="5227" y="1845845"/>
                </a:cubicBezTo>
                <a:cubicBezTo>
                  <a:pt x="5596" y="1844788"/>
                  <a:pt x="5965" y="1843733"/>
                  <a:pt x="6335" y="1842676"/>
                </a:cubicBezTo>
                <a:cubicBezTo>
                  <a:pt x="9028" y="1847958"/>
                  <a:pt x="11774" y="1853089"/>
                  <a:pt x="14255" y="1858674"/>
                </a:cubicBezTo>
                <a:close/>
                <a:moveTo>
                  <a:pt x="14413" y="2833887"/>
                </a:moveTo>
                <a:cubicBezTo>
                  <a:pt x="11457" y="2838564"/>
                  <a:pt x="9240" y="2842186"/>
                  <a:pt x="6599" y="2846412"/>
                </a:cubicBezTo>
                <a:cubicBezTo>
                  <a:pt x="6599" y="2841432"/>
                  <a:pt x="6599" y="2836905"/>
                  <a:pt x="6599" y="2831019"/>
                </a:cubicBezTo>
                <a:cubicBezTo>
                  <a:pt x="8342" y="2831019"/>
                  <a:pt x="9715" y="2831019"/>
                  <a:pt x="11246" y="2831019"/>
                </a:cubicBezTo>
                <a:cubicBezTo>
                  <a:pt x="11457" y="2824078"/>
                  <a:pt x="11721" y="2817739"/>
                  <a:pt x="11932" y="2811249"/>
                </a:cubicBezTo>
                <a:cubicBezTo>
                  <a:pt x="12513" y="2811249"/>
                  <a:pt x="13041" y="2811249"/>
                  <a:pt x="13621" y="2811099"/>
                </a:cubicBezTo>
                <a:cubicBezTo>
                  <a:pt x="13886" y="2819247"/>
                  <a:pt x="14202" y="2827397"/>
                  <a:pt x="14413" y="2833887"/>
                </a:cubicBezTo>
                <a:close/>
                <a:moveTo>
                  <a:pt x="14414" y="548275"/>
                </a:moveTo>
                <a:cubicBezTo>
                  <a:pt x="12197" y="547974"/>
                  <a:pt x="10665" y="547671"/>
                  <a:pt x="9293" y="547370"/>
                </a:cubicBezTo>
                <a:cubicBezTo>
                  <a:pt x="8923" y="550690"/>
                  <a:pt x="8659" y="553407"/>
                  <a:pt x="8343" y="556123"/>
                </a:cubicBezTo>
                <a:cubicBezTo>
                  <a:pt x="7920" y="555972"/>
                  <a:pt x="7498" y="555822"/>
                  <a:pt x="7076" y="555822"/>
                </a:cubicBezTo>
                <a:cubicBezTo>
                  <a:pt x="6917" y="551747"/>
                  <a:pt x="6759" y="547822"/>
                  <a:pt x="6548" y="542842"/>
                </a:cubicBezTo>
                <a:cubicBezTo>
                  <a:pt x="8237" y="542541"/>
                  <a:pt x="9768" y="542238"/>
                  <a:pt x="11352" y="541937"/>
                </a:cubicBezTo>
                <a:cubicBezTo>
                  <a:pt x="11563" y="535901"/>
                  <a:pt x="11722" y="530014"/>
                  <a:pt x="11933" y="524280"/>
                </a:cubicBezTo>
                <a:cubicBezTo>
                  <a:pt x="12460" y="524128"/>
                  <a:pt x="12989" y="524128"/>
                  <a:pt x="13464" y="523978"/>
                </a:cubicBezTo>
                <a:cubicBezTo>
                  <a:pt x="13727" y="531675"/>
                  <a:pt x="14044" y="539372"/>
                  <a:pt x="14414" y="548275"/>
                </a:cubicBezTo>
                <a:close/>
                <a:moveTo>
                  <a:pt x="14466" y="4149264"/>
                </a:moveTo>
                <a:cubicBezTo>
                  <a:pt x="14519" y="4152584"/>
                  <a:pt x="12407" y="4156206"/>
                  <a:pt x="11299" y="4159677"/>
                </a:cubicBezTo>
                <a:cubicBezTo>
                  <a:pt x="10876" y="4159073"/>
                  <a:pt x="10401" y="4158620"/>
                  <a:pt x="9926" y="4158169"/>
                </a:cubicBezTo>
                <a:cubicBezTo>
                  <a:pt x="9926" y="4152584"/>
                  <a:pt x="9926" y="4147000"/>
                  <a:pt x="9926" y="4140813"/>
                </a:cubicBezTo>
                <a:cubicBezTo>
                  <a:pt x="7339" y="4138097"/>
                  <a:pt x="4593" y="4135078"/>
                  <a:pt x="1214" y="4131457"/>
                </a:cubicBezTo>
                <a:cubicBezTo>
                  <a:pt x="6969" y="4130400"/>
                  <a:pt x="14308" y="4140209"/>
                  <a:pt x="14466" y="4149264"/>
                </a:cubicBezTo>
                <a:close/>
                <a:moveTo>
                  <a:pt x="14519" y="848445"/>
                </a:moveTo>
                <a:cubicBezTo>
                  <a:pt x="12724" y="849049"/>
                  <a:pt x="10929" y="849803"/>
                  <a:pt x="9240" y="850407"/>
                </a:cubicBezTo>
                <a:cubicBezTo>
                  <a:pt x="7128" y="842108"/>
                  <a:pt x="4963" y="833656"/>
                  <a:pt x="2799" y="825205"/>
                </a:cubicBezTo>
                <a:cubicBezTo>
                  <a:pt x="2957" y="825053"/>
                  <a:pt x="3168" y="824902"/>
                  <a:pt x="3327" y="824752"/>
                </a:cubicBezTo>
                <a:cubicBezTo>
                  <a:pt x="7075" y="832449"/>
                  <a:pt x="10771" y="840447"/>
                  <a:pt x="14519" y="848445"/>
                </a:cubicBezTo>
                <a:close/>
                <a:moveTo>
                  <a:pt x="14783" y="1618114"/>
                </a:moveTo>
                <a:cubicBezTo>
                  <a:pt x="14783" y="1627925"/>
                  <a:pt x="14783" y="1637734"/>
                  <a:pt x="14783" y="1647543"/>
                </a:cubicBezTo>
                <a:cubicBezTo>
                  <a:pt x="14361" y="1647543"/>
                  <a:pt x="13938" y="1647392"/>
                  <a:pt x="13463" y="1647392"/>
                </a:cubicBezTo>
                <a:cubicBezTo>
                  <a:pt x="13463" y="1637583"/>
                  <a:pt x="13463" y="1627772"/>
                  <a:pt x="13463" y="1617963"/>
                </a:cubicBezTo>
                <a:cubicBezTo>
                  <a:pt x="13938" y="1617963"/>
                  <a:pt x="14361" y="1617963"/>
                  <a:pt x="14783" y="1618114"/>
                </a:cubicBezTo>
                <a:close/>
                <a:moveTo>
                  <a:pt x="15047" y="1813399"/>
                </a:moveTo>
                <a:cubicBezTo>
                  <a:pt x="14625" y="1814605"/>
                  <a:pt x="14255" y="1815964"/>
                  <a:pt x="13833" y="1817171"/>
                </a:cubicBezTo>
                <a:cubicBezTo>
                  <a:pt x="12249" y="1814757"/>
                  <a:pt x="10771" y="1812039"/>
                  <a:pt x="9081" y="1810228"/>
                </a:cubicBezTo>
                <a:cubicBezTo>
                  <a:pt x="7867" y="1809021"/>
                  <a:pt x="6441" y="1809172"/>
                  <a:pt x="4488" y="1808568"/>
                </a:cubicBezTo>
                <a:cubicBezTo>
                  <a:pt x="4277" y="1804946"/>
                  <a:pt x="4013" y="1800570"/>
                  <a:pt x="3855" y="1798005"/>
                </a:cubicBezTo>
                <a:lnTo>
                  <a:pt x="11662" y="1802439"/>
                </a:lnTo>
                <a:lnTo>
                  <a:pt x="11437" y="1810191"/>
                </a:lnTo>
                <a:cubicBezTo>
                  <a:pt x="11497" y="1812682"/>
                  <a:pt x="12196" y="1814380"/>
                  <a:pt x="15047" y="1813399"/>
                </a:cubicBezTo>
                <a:close/>
                <a:moveTo>
                  <a:pt x="15628" y="1205209"/>
                </a:moveTo>
                <a:cubicBezTo>
                  <a:pt x="14308" y="1205362"/>
                  <a:pt x="13622" y="1205362"/>
                  <a:pt x="12988" y="1205663"/>
                </a:cubicBezTo>
                <a:cubicBezTo>
                  <a:pt x="11404" y="1206266"/>
                  <a:pt x="9821" y="1206870"/>
                  <a:pt x="8236" y="1207474"/>
                </a:cubicBezTo>
                <a:cubicBezTo>
                  <a:pt x="9346" y="1208984"/>
                  <a:pt x="10823" y="1209888"/>
                  <a:pt x="11563" y="1212152"/>
                </a:cubicBezTo>
                <a:cubicBezTo>
                  <a:pt x="12883" y="1215774"/>
                  <a:pt x="13622" y="1220301"/>
                  <a:pt x="14625" y="1224527"/>
                </a:cubicBezTo>
                <a:cubicBezTo>
                  <a:pt x="11827" y="1227697"/>
                  <a:pt x="7867" y="1219697"/>
                  <a:pt x="4910" y="1201286"/>
                </a:cubicBezTo>
                <a:cubicBezTo>
                  <a:pt x="6177" y="1200532"/>
                  <a:pt x="7392" y="1199929"/>
                  <a:pt x="9292" y="1198872"/>
                </a:cubicBezTo>
                <a:cubicBezTo>
                  <a:pt x="7444" y="1196307"/>
                  <a:pt x="6072" y="1194344"/>
                  <a:pt x="4171" y="1191778"/>
                </a:cubicBezTo>
                <a:cubicBezTo>
                  <a:pt x="4699" y="1189213"/>
                  <a:pt x="5280" y="1186498"/>
                  <a:pt x="5861" y="1183780"/>
                </a:cubicBezTo>
                <a:cubicBezTo>
                  <a:pt x="9134" y="1190874"/>
                  <a:pt x="12090" y="1197362"/>
                  <a:pt x="15628" y="1205209"/>
                </a:cubicBezTo>
                <a:close/>
                <a:moveTo>
                  <a:pt x="15628" y="811472"/>
                </a:moveTo>
                <a:cubicBezTo>
                  <a:pt x="14836" y="812830"/>
                  <a:pt x="14096" y="814338"/>
                  <a:pt x="13305" y="815697"/>
                </a:cubicBezTo>
                <a:cubicBezTo>
                  <a:pt x="12988" y="813283"/>
                  <a:pt x="12724" y="810868"/>
                  <a:pt x="12302" y="806943"/>
                </a:cubicBezTo>
                <a:cubicBezTo>
                  <a:pt x="11140" y="807396"/>
                  <a:pt x="9767" y="807850"/>
                  <a:pt x="7972" y="808453"/>
                </a:cubicBezTo>
                <a:cubicBezTo>
                  <a:pt x="7708" y="804831"/>
                  <a:pt x="7497" y="801209"/>
                  <a:pt x="7286" y="797738"/>
                </a:cubicBezTo>
                <a:cubicBezTo>
                  <a:pt x="7655" y="797134"/>
                  <a:pt x="7972" y="796530"/>
                  <a:pt x="8342" y="795927"/>
                </a:cubicBezTo>
                <a:cubicBezTo>
                  <a:pt x="10770" y="801059"/>
                  <a:pt x="13199" y="806340"/>
                  <a:pt x="15628" y="811472"/>
                </a:cubicBezTo>
                <a:close/>
                <a:moveTo>
                  <a:pt x="15786" y="1955409"/>
                </a:moveTo>
                <a:cubicBezTo>
                  <a:pt x="15786" y="1958729"/>
                  <a:pt x="15786" y="1962804"/>
                  <a:pt x="15786" y="1968086"/>
                </a:cubicBezTo>
                <a:cubicBezTo>
                  <a:pt x="14466" y="1966275"/>
                  <a:pt x="13515" y="1964917"/>
                  <a:pt x="12407" y="1963558"/>
                </a:cubicBezTo>
                <a:cubicBezTo>
                  <a:pt x="12037" y="1972312"/>
                  <a:pt x="11667" y="1980159"/>
                  <a:pt x="11298" y="1988007"/>
                </a:cubicBezTo>
                <a:cubicBezTo>
                  <a:pt x="10928" y="1988308"/>
                  <a:pt x="10559" y="1988611"/>
                  <a:pt x="10242" y="1988761"/>
                </a:cubicBezTo>
                <a:cubicBezTo>
                  <a:pt x="9661" y="1984536"/>
                  <a:pt x="9028" y="1980310"/>
                  <a:pt x="8553" y="1976084"/>
                </a:cubicBezTo>
                <a:cubicBezTo>
                  <a:pt x="8183" y="1972765"/>
                  <a:pt x="7761" y="1969444"/>
                  <a:pt x="7813" y="1966125"/>
                </a:cubicBezTo>
                <a:cubicBezTo>
                  <a:pt x="7866" y="1963710"/>
                  <a:pt x="8394" y="1960088"/>
                  <a:pt x="9186" y="1959332"/>
                </a:cubicBezTo>
                <a:cubicBezTo>
                  <a:pt x="11087" y="1957371"/>
                  <a:pt x="13199" y="1956767"/>
                  <a:pt x="15786" y="1955409"/>
                </a:cubicBezTo>
                <a:close/>
                <a:moveTo>
                  <a:pt x="15891" y="4106707"/>
                </a:moveTo>
                <a:cubicBezTo>
                  <a:pt x="12777" y="4104896"/>
                  <a:pt x="9978" y="4104896"/>
                  <a:pt x="9714" y="4102934"/>
                </a:cubicBezTo>
                <a:cubicBezTo>
                  <a:pt x="8658" y="4095237"/>
                  <a:pt x="633" y="4099160"/>
                  <a:pt x="4752" y="4083767"/>
                </a:cubicBezTo>
                <a:cubicBezTo>
                  <a:pt x="8025" y="4090558"/>
                  <a:pt x="11298" y="4097198"/>
                  <a:pt x="15891" y="4106707"/>
                </a:cubicBezTo>
                <a:close/>
                <a:moveTo>
                  <a:pt x="15893" y="3137075"/>
                </a:moveTo>
                <a:cubicBezTo>
                  <a:pt x="12619" y="3138132"/>
                  <a:pt x="10877" y="3138585"/>
                  <a:pt x="9293" y="3139036"/>
                </a:cubicBezTo>
                <a:cubicBezTo>
                  <a:pt x="8026" y="3134207"/>
                  <a:pt x="6653" y="3128926"/>
                  <a:pt x="4594" y="3120776"/>
                </a:cubicBezTo>
                <a:cubicBezTo>
                  <a:pt x="8659" y="3126662"/>
                  <a:pt x="11774" y="3131189"/>
                  <a:pt x="15893" y="3137075"/>
                </a:cubicBezTo>
                <a:close/>
                <a:moveTo>
                  <a:pt x="15945" y="4254755"/>
                </a:moveTo>
                <a:cubicBezTo>
                  <a:pt x="13147" y="4254755"/>
                  <a:pt x="10665" y="4254755"/>
                  <a:pt x="7445" y="4254755"/>
                </a:cubicBezTo>
                <a:cubicBezTo>
                  <a:pt x="8342" y="4246907"/>
                  <a:pt x="9187" y="4239663"/>
                  <a:pt x="10085" y="4232419"/>
                </a:cubicBezTo>
                <a:cubicBezTo>
                  <a:pt x="10560" y="4232720"/>
                  <a:pt x="11088" y="4233023"/>
                  <a:pt x="11563" y="4233173"/>
                </a:cubicBezTo>
                <a:cubicBezTo>
                  <a:pt x="11352" y="4235588"/>
                  <a:pt x="11140" y="4238003"/>
                  <a:pt x="10982" y="4240417"/>
                </a:cubicBezTo>
                <a:cubicBezTo>
                  <a:pt x="10771" y="4243134"/>
                  <a:pt x="10613" y="4246001"/>
                  <a:pt x="10454" y="4248718"/>
                </a:cubicBezTo>
                <a:cubicBezTo>
                  <a:pt x="11563" y="4247057"/>
                  <a:pt x="12672" y="4245246"/>
                  <a:pt x="13780" y="4243586"/>
                </a:cubicBezTo>
                <a:cubicBezTo>
                  <a:pt x="14098" y="4243285"/>
                  <a:pt x="14467" y="4242982"/>
                  <a:pt x="15628" y="4241624"/>
                </a:cubicBezTo>
                <a:cubicBezTo>
                  <a:pt x="15787" y="4247057"/>
                  <a:pt x="15892" y="4251283"/>
                  <a:pt x="15945" y="4254755"/>
                </a:cubicBezTo>
                <a:close/>
                <a:moveTo>
                  <a:pt x="15945" y="1754240"/>
                </a:moveTo>
                <a:cubicBezTo>
                  <a:pt x="15417" y="1759370"/>
                  <a:pt x="14995" y="1763747"/>
                  <a:pt x="14520" y="1767972"/>
                </a:cubicBezTo>
                <a:cubicBezTo>
                  <a:pt x="13992" y="1769029"/>
                  <a:pt x="13517" y="1770086"/>
                  <a:pt x="12988" y="1771143"/>
                </a:cubicBezTo>
                <a:lnTo>
                  <a:pt x="11650" y="1763489"/>
                </a:lnTo>
                <a:lnTo>
                  <a:pt x="11620" y="1763508"/>
                </a:lnTo>
                <a:lnTo>
                  <a:pt x="11563" y="1762992"/>
                </a:lnTo>
                <a:lnTo>
                  <a:pt x="11563" y="1762993"/>
                </a:lnTo>
                <a:lnTo>
                  <a:pt x="11563" y="1762992"/>
                </a:lnTo>
                <a:cubicBezTo>
                  <a:pt x="11563" y="1762992"/>
                  <a:pt x="11721" y="1763295"/>
                  <a:pt x="11721" y="1763295"/>
                </a:cubicBezTo>
                <a:cubicBezTo>
                  <a:pt x="10929" y="1759521"/>
                  <a:pt x="10137" y="1755748"/>
                  <a:pt x="9134" y="1751372"/>
                </a:cubicBezTo>
                <a:cubicBezTo>
                  <a:pt x="11405" y="1752277"/>
                  <a:pt x="13517" y="1753183"/>
                  <a:pt x="15945" y="1754240"/>
                </a:cubicBezTo>
                <a:close/>
                <a:moveTo>
                  <a:pt x="15998" y="4042717"/>
                </a:moveTo>
                <a:cubicBezTo>
                  <a:pt x="15364" y="4047849"/>
                  <a:pt x="14888" y="4052376"/>
                  <a:pt x="14361" y="4057508"/>
                </a:cubicBezTo>
                <a:cubicBezTo>
                  <a:pt x="8025" y="4040302"/>
                  <a:pt x="7867" y="4034869"/>
                  <a:pt x="13305" y="4026871"/>
                </a:cubicBezTo>
                <a:cubicBezTo>
                  <a:pt x="13780" y="4027625"/>
                  <a:pt x="14202" y="4028381"/>
                  <a:pt x="14677" y="4028985"/>
                </a:cubicBezTo>
                <a:cubicBezTo>
                  <a:pt x="13621" y="4032607"/>
                  <a:pt x="12565" y="4036077"/>
                  <a:pt x="11352" y="4040302"/>
                </a:cubicBezTo>
                <a:cubicBezTo>
                  <a:pt x="12460" y="4040906"/>
                  <a:pt x="14044" y="4041662"/>
                  <a:pt x="15998" y="4042717"/>
                </a:cubicBezTo>
                <a:close/>
                <a:moveTo>
                  <a:pt x="16050" y="1196606"/>
                </a:moveTo>
                <a:cubicBezTo>
                  <a:pt x="12302" y="1189061"/>
                  <a:pt x="9187" y="1182722"/>
                  <a:pt x="5438" y="1175177"/>
                </a:cubicBezTo>
                <a:cubicBezTo>
                  <a:pt x="5966" y="1174271"/>
                  <a:pt x="6969" y="1171102"/>
                  <a:pt x="7920" y="1171102"/>
                </a:cubicBezTo>
                <a:cubicBezTo>
                  <a:pt x="10876" y="1171102"/>
                  <a:pt x="15892" y="1186194"/>
                  <a:pt x="16050" y="1196606"/>
                </a:cubicBezTo>
                <a:close/>
                <a:moveTo>
                  <a:pt x="16313" y="3494745"/>
                </a:moveTo>
                <a:cubicBezTo>
                  <a:pt x="12988" y="3494292"/>
                  <a:pt x="10876" y="3493991"/>
                  <a:pt x="7444" y="3493538"/>
                </a:cubicBezTo>
                <a:cubicBezTo>
                  <a:pt x="10295" y="3500631"/>
                  <a:pt x="12723" y="3506668"/>
                  <a:pt x="16050" y="3514968"/>
                </a:cubicBezTo>
                <a:cubicBezTo>
                  <a:pt x="14096" y="3514062"/>
                  <a:pt x="12777" y="3514363"/>
                  <a:pt x="12090" y="3513005"/>
                </a:cubicBezTo>
                <a:cubicBezTo>
                  <a:pt x="8236" y="3505460"/>
                  <a:pt x="4435" y="3497160"/>
                  <a:pt x="633" y="3489162"/>
                </a:cubicBezTo>
                <a:cubicBezTo>
                  <a:pt x="3907" y="3489162"/>
                  <a:pt x="6494" y="3489162"/>
                  <a:pt x="9081" y="3489162"/>
                </a:cubicBezTo>
                <a:cubicBezTo>
                  <a:pt x="9187" y="3488255"/>
                  <a:pt x="9239" y="3487351"/>
                  <a:pt x="9345" y="3486444"/>
                </a:cubicBezTo>
                <a:cubicBezTo>
                  <a:pt x="7602" y="3484483"/>
                  <a:pt x="5860" y="3482521"/>
                  <a:pt x="4012" y="3480560"/>
                </a:cubicBezTo>
                <a:cubicBezTo>
                  <a:pt x="4699" y="3477540"/>
                  <a:pt x="5227" y="3474975"/>
                  <a:pt x="5808" y="3472410"/>
                </a:cubicBezTo>
                <a:cubicBezTo>
                  <a:pt x="9081" y="3479353"/>
                  <a:pt x="12090" y="3485841"/>
                  <a:pt x="16313" y="3494745"/>
                </a:cubicBezTo>
                <a:close/>
                <a:moveTo>
                  <a:pt x="16578" y="1668218"/>
                </a:moveTo>
                <a:cubicBezTo>
                  <a:pt x="16208" y="1672897"/>
                  <a:pt x="16050" y="1677726"/>
                  <a:pt x="15364" y="1682102"/>
                </a:cubicBezTo>
                <a:cubicBezTo>
                  <a:pt x="14730" y="1686027"/>
                  <a:pt x="13833" y="1691157"/>
                  <a:pt x="12460" y="1692667"/>
                </a:cubicBezTo>
                <a:cubicBezTo>
                  <a:pt x="11404" y="1693722"/>
                  <a:pt x="9450" y="1689647"/>
                  <a:pt x="7550" y="1687535"/>
                </a:cubicBezTo>
                <a:cubicBezTo>
                  <a:pt x="10981" y="1680291"/>
                  <a:pt x="13779" y="1674254"/>
                  <a:pt x="16578" y="1668218"/>
                </a:cubicBezTo>
                <a:close/>
                <a:moveTo>
                  <a:pt x="16829" y="3297627"/>
                </a:moveTo>
                <a:lnTo>
                  <a:pt x="16736" y="3297649"/>
                </a:lnTo>
                <a:lnTo>
                  <a:pt x="16770" y="3297529"/>
                </a:lnTo>
                <a:close/>
                <a:moveTo>
                  <a:pt x="17206" y="2706063"/>
                </a:moveTo>
                <a:cubicBezTo>
                  <a:pt x="18005" y="2710477"/>
                  <a:pt x="17978" y="2715570"/>
                  <a:pt x="16420" y="2721909"/>
                </a:cubicBezTo>
                <a:cubicBezTo>
                  <a:pt x="14625" y="2712854"/>
                  <a:pt x="12989" y="2704252"/>
                  <a:pt x="11299" y="2695801"/>
                </a:cubicBezTo>
                <a:cubicBezTo>
                  <a:pt x="11880" y="2695348"/>
                  <a:pt x="12460" y="2694895"/>
                  <a:pt x="13041" y="2694291"/>
                </a:cubicBezTo>
                <a:cubicBezTo>
                  <a:pt x="14784" y="2697913"/>
                  <a:pt x="16407" y="2701649"/>
                  <a:pt x="17206" y="2706063"/>
                </a:cubicBezTo>
                <a:close/>
                <a:moveTo>
                  <a:pt x="17211" y="3481465"/>
                </a:moveTo>
                <a:cubicBezTo>
                  <a:pt x="16736" y="3482520"/>
                  <a:pt x="16261" y="3483577"/>
                  <a:pt x="15733" y="3484633"/>
                </a:cubicBezTo>
                <a:cubicBezTo>
                  <a:pt x="14044" y="3481615"/>
                  <a:pt x="12302" y="3478597"/>
                  <a:pt x="10665" y="3475276"/>
                </a:cubicBezTo>
                <a:cubicBezTo>
                  <a:pt x="9134" y="3472259"/>
                  <a:pt x="7656" y="3468788"/>
                  <a:pt x="5385" y="3463808"/>
                </a:cubicBezTo>
                <a:cubicBezTo>
                  <a:pt x="6389" y="3462147"/>
                  <a:pt x="7867" y="3460034"/>
                  <a:pt x="9398" y="3457770"/>
                </a:cubicBezTo>
                <a:cubicBezTo>
                  <a:pt x="9609" y="3452790"/>
                  <a:pt x="9820" y="3447961"/>
                  <a:pt x="10084" y="3442981"/>
                </a:cubicBezTo>
                <a:cubicBezTo>
                  <a:pt x="10560" y="3442981"/>
                  <a:pt x="11035" y="3443131"/>
                  <a:pt x="11562" y="3443131"/>
                </a:cubicBezTo>
                <a:cubicBezTo>
                  <a:pt x="11562" y="3448867"/>
                  <a:pt x="11351" y="3454601"/>
                  <a:pt x="11616" y="3460184"/>
                </a:cubicBezTo>
                <a:cubicBezTo>
                  <a:pt x="11773" y="3463808"/>
                  <a:pt x="12354" y="3467731"/>
                  <a:pt x="13252" y="3470900"/>
                </a:cubicBezTo>
                <a:cubicBezTo>
                  <a:pt x="14308" y="3474824"/>
                  <a:pt x="15839" y="3477993"/>
                  <a:pt x="17211" y="3481465"/>
                </a:cubicBezTo>
                <a:close/>
                <a:moveTo>
                  <a:pt x="17264" y="3444641"/>
                </a:moveTo>
                <a:cubicBezTo>
                  <a:pt x="16683" y="3445698"/>
                  <a:pt x="16050" y="3446452"/>
                  <a:pt x="15469" y="3447357"/>
                </a:cubicBezTo>
                <a:cubicBezTo>
                  <a:pt x="13252" y="3439812"/>
                  <a:pt x="11087" y="3432417"/>
                  <a:pt x="8869" y="3424871"/>
                </a:cubicBezTo>
                <a:cubicBezTo>
                  <a:pt x="9556" y="3423814"/>
                  <a:pt x="10242" y="3422759"/>
                  <a:pt x="10929" y="3421702"/>
                </a:cubicBezTo>
                <a:cubicBezTo>
                  <a:pt x="13040" y="3429399"/>
                  <a:pt x="15152" y="3437096"/>
                  <a:pt x="17264" y="3444641"/>
                </a:cubicBezTo>
                <a:close/>
                <a:moveTo>
                  <a:pt x="17793" y="2556051"/>
                </a:moveTo>
                <a:cubicBezTo>
                  <a:pt x="14519" y="2555146"/>
                  <a:pt x="12777" y="2554693"/>
                  <a:pt x="9451" y="2553788"/>
                </a:cubicBezTo>
                <a:cubicBezTo>
                  <a:pt x="11721" y="2545337"/>
                  <a:pt x="13569" y="2538547"/>
                  <a:pt x="15417" y="2531604"/>
                </a:cubicBezTo>
                <a:cubicBezTo>
                  <a:pt x="16104" y="2532358"/>
                  <a:pt x="16842" y="2533264"/>
                  <a:pt x="17582" y="2534169"/>
                </a:cubicBezTo>
                <a:cubicBezTo>
                  <a:pt x="16579" y="2537187"/>
                  <a:pt x="15575" y="2540055"/>
                  <a:pt x="14625" y="2543073"/>
                </a:cubicBezTo>
                <a:cubicBezTo>
                  <a:pt x="14150" y="2544583"/>
                  <a:pt x="13780" y="2546242"/>
                  <a:pt x="13358" y="2547752"/>
                </a:cubicBezTo>
                <a:cubicBezTo>
                  <a:pt x="13992" y="2548355"/>
                  <a:pt x="14730" y="2548656"/>
                  <a:pt x="15259" y="2549713"/>
                </a:cubicBezTo>
                <a:cubicBezTo>
                  <a:pt x="15945" y="2550921"/>
                  <a:pt x="16473" y="2552581"/>
                  <a:pt x="17793" y="2556051"/>
                </a:cubicBezTo>
                <a:close/>
                <a:moveTo>
                  <a:pt x="18215" y="4295954"/>
                </a:moveTo>
                <a:cubicBezTo>
                  <a:pt x="15205" y="4294747"/>
                  <a:pt x="12565" y="4293840"/>
                  <a:pt x="9872" y="4292785"/>
                </a:cubicBezTo>
                <a:cubicBezTo>
                  <a:pt x="10189" y="4284485"/>
                  <a:pt x="13463" y="4277995"/>
                  <a:pt x="15205" y="4282824"/>
                </a:cubicBezTo>
                <a:cubicBezTo>
                  <a:pt x="16367" y="4285993"/>
                  <a:pt x="16948" y="4290371"/>
                  <a:pt x="18215" y="4295954"/>
                </a:cubicBezTo>
                <a:close/>
                <a:moveTo>
                  <a:pt x="18373" y="2484669"/>
                </a:moveTo>
                <a:lnTo>
                  <a:pt x="18373" y="2484668"/>
                </a:lnTo>
                <a:cubicBezTo>
                  <a:pt x="16261" y="2491007"/>
                  <a:pt x="14413" y="2496591"/>
                  <a:pt x="12512" y="2502174"/>
                </a:cubicBezTo>
                <a:lnTo>
                  <a:pt x="12513" y="2502174"/>
                </a:lnTo>
                <a:close/>
                <a:moveTo>
                  <a:pt x="18479" y="2513189"/>
                </a:moveTo>
                <a:lnTo>
                  <a:pt x="18415" y="2512828"/>
                </a:lnTo>
                <a:lnTo>
                  <a:pt x="18478" y="2513190"/>
                </a:lnTo>
                <a:close/>
                <a:moveTo>
                  <a:pt x="18743" y="845880"/>
                </a:moveTo>
                <a:cubicBezTo>
                  <a:pt x="18321" y="846484"/>
                  <a:pt x="17845" y="847087"/>
                  <a:pt x="17423" y="847540"/>
                </a:cubicBezTo>
                <a:cubicBezTo>
                  <a:pt x="15628" y="843315"/>
                  <a:pt x="13886" y="838937"/>
                  <a:pt x="11669" y="833354"/>
                </a:cubicBezTo>
                <a:cubicBezTo>
                  <a:pt x="12091" y="830335"/>
                  <a:pt x="12566" y="827016"/>
                  <a:pt x="13305" y="821734"/>
                </a:cubicBezTo>
                <a:cubicBezTo>
                  <a:pt x="15311" y="830789"/>
                  <a:pt x="17054" y="838333"/>
                  <a:pt x="18743" y="845880"/>
                </a:cubicBezTo>
                <a:close/>
                <a:moveTo>
                  <a:pt x="18743" y="3134813"/>
                </a:moveTo>
                <a:cubicBezTo>
                  <a:pt x="18584" y="3134813"/>
                  <a:pt x="18426" y="3134813"/>
                  <a:pt x="18268" y="3134813"/>
                </a:cubicBezTo>
                <a:cubicBezTo>
                  <a:pt x="17001" y="3129078"/>
                  <a:pt x="15681" y="3123344"/>
                  <a:pt x="14414" y="3117608"/>
                </a:cubicBezTo>
                <a:cubicBezTo>
                  <a:pt x="13463" y="3119571"/>
                  <a:pt x="12566" y="3121533"/>
                  <a:pt x="11615" y="3123494"/>
                </a:cubicBezTo>
                <a:cubicBezTo>
                  <a:pt x="12038" y="3119872"/>
                  <a:pt x="12460" y="3116250"/>
                  <a:pt x="13146" y="3110214"/>
                </a:cubicBezTo>
                <a:cubicBezTo>
                  <a:pt x="15417" y="3120175"/>
                  <a:pt x="17106" y="3127417"/>
                  <a:pt x="18743" y="3134813"/>
                </a:cubicBezTo>
                <a:close/>
                <a:moveTo>
                  <a:pt x="19007" y="2006568"/>
                </a:moveTo>
                <a:cubicBezTo>
                  <a:pt x="15575" y="2005511"/>
                  <a:pt x="12724" y="2004757"/>
                  <a:pt x="9821" y="2003853"/>
                </a:cubicBezTo>
                <a:cubicBezTo>
                  <a:pt x="9504" y="2002796"/>
                  <a:pt x="9187" y="2001890"/>
                  <a:pt x="8870" y="2000834"/>
                </a:cubicBezTo>
                <a:cubicBezTo>
                  <a:pt x="10823" y="1997816"/>
                  <a:pt x="12777" y="1994495"/>
                  <a:pt x="13886" y="1992684"/>
                </a:cubicBezTo>
                <a:cubicBezTo>
                  <a:pt x="15892" y="1998117"/>
                  <a:pt x="17159" y="2001589"/>
                  <a:pt x="19007" y="2006568"/>
                </a:cubicBezTo>
                <a:close/>
                <a:moveTo>
                  <a:pt x="19113" y="736919"/>
                </a:moveTo>
                <a:cubicBezTo>
                  <a:pt x="11563" y="737673"/>
                  <a:pt x="11458" y="737372"/>
                  <a:pt x="12777" y="723185"/>
                </a:cubicBezTo>
                <a:cubicBezTo>
                  <a:pt x="13780" y="726506"/>
                  <a:pt x="14467" y="729071"/>
                  <a:pt x="15311" y="731939"/>
                </a:cubicBezTo>
                <a:cubicBezTo>
                  <a:pt x="15575" y="730882"/>
                  <a:pt x="16156" y="729826"/>
                  <a:pt x="16051" y="729071"/>
                </a:cubicBezTo>
                <a:cubicBezTo>
                  <a:pt x="15734" y="725600"/>
                  <a:pt x="15734" y="720771"/>
                  <a:pt x="14784" y="718809"/>
                </a:cubicBezTo>
                <a:cubicBezTo>
                  <a:pt x="11985" y="713074"/>
                  <a:pt x="9927" y="695568"/>
                  <a:pt x="11880" y="688476"/>
                </a:cubicBezTo>
                <a:cubicBezTo>
                  <a:pt x="12408" y="686513"/>
                  <a:pt x="13939" y="686212"/>
                  <a:pt x="13569" y="686513"/>
                </a:cubicBezTo>
                <a:cubicBezTo>
                  <a:pt x="13305" y="677157"/>
                  <a:pt x="13041" y="669309"/>
                  <a:pt x="12777" y="661462"/>
                </a:cubicBezTo>
                <a:cubicBezTo>
                  <a:pt x="14625" y="667348"/>
                  <a:pt x="16684" y="672781"/>
                  <a:pt x="18163" y="679118"/>
                </a:cubicBezTo>
                <a:cubicBezTo>
                  <a:pt x="18690" y="681382"/>
                  <a:pt x="18426" y="686665"/>
                  <a:pt x="17634" y="688626"/>
                </a:cubicBezTo>
                <a:cubicBezTo>
                  <a:pt x="12936" y="700397"/>
                  <a:pt x="13200" y="702208"/>
                  <a:pt x="17370" y="715338"/>
                </a:cubicBezTo>
                <a:cubicBezTo>
                  <a:pt x="19060" y="720620"/>
                  <a:pt x="18585" y="729675"/>
                  <a:pt x="19113" y="736919"/>
                </a:cubicBezTo>
                <a:close/>
                <a:moveTo>
                  <a:pt x="19323" y="4570469"/>
                </a:moveTo>
                <a:cubicBezTo>
                  <a:pt x="17740" y="4574392"/>
                  <a:pt x="13463" y="4578619"/>
                  <a:pt x="17476" y="4588276"/>
                </a:cubicBezTo>
                <a:cubicBezTo>
                  <a:pt x="16789" y="4589031"/>
                  <a:pt x="16420" y="4589936"/>
                  <a:pt x="16156" y="4589786"/>
                </a:cubicBezTo>
                <a:cubicBezTo>
                  <a:pt x="11510" y="4587371"/>
                  <a:pt x="16526" y="4570922"/>
                  <a:pt x="10876" y="4569865"/>
                </a:cubicBezTo>
                <a:lnTo>
                  <a:pt x="12300" y="4544697"/>
                </a:lnTo>
                <a:close/>
                <a:moveTo>
                  <a:pt x="19376" y="2938622"/>
                </a:moveTo>
                <a:lnTo>
                  <a:pt x="19359" y="2938630"/>
                </a:lnTo>
                <a:lnTo>
                  <a:pt x="19376" y="2938623"/>
                </a:lnTo>
                <a:close/>
                <a:moveTo>
                  <a:pt x="19798" y="3286783"/>
                </a:moveTo>
                <a:lnTo>
                  <a:pt x="16770" y="3297529"/>
                </a:lnTo>
                <a:lnTo>
                  <a:pt x="13515" y="3292066"/>
                </a:lnTo>
                <a:cubicBezTo>
                  <a:pt x="14518" y="3291160"/>
                  <a:pt x="15574" y="3290255"/>
                  <a:pt x="17158" y="3288745"/>
                </a:cubicBezTo>
                <a:cubicBezTo>
                  <a:pt x="15416" y="3285727"/>
                  <a:pt x="14149" y="3283312"/>
                  <a:pt x="12829" y="3280897"/>
                </a:cubicBezTo>
                <a:cubicBezTo>
                  <a:pt x="13199" y="3279539"/>
                  <a:pt x="13621" y="3278031"/>
                  <a:pt x="13991" y="3276672"/>
                </a:cubicBezTo>
                <a:cubicBezTo>
                  <a:pt x="15997" y="3279993"/>
                  <a:pt x="18056" y="3282860"/>
                  <a:pt x="19798" y="3286783"/>
                </a:cubicBezTo>
                <a:close/>
                <a:moveTo>
                  <a:pt x="19904" y="4465733"/>
                </a:moveTo>
                <a:lnTo>
                  <a:pt x="19679" y="4466162"/>
                </a:lnTo>
                <a:lnTo>
                  <a:pt x="19816" y="4466354"/>
                </a:lnTo>
                <a:close/>
                <a:moveTo>
                  <a:pt x="20011" y="3960922"/>
                </a:moveTo>
                <a:cubicBezTo>
                  <a:pt x="19799" y="3962432"/>
                  <a:pt x="19641" y="3964092"/>
                  <a:pt x="19430" y="3965601"/>
                </a:cubicBezTo>
                <a:cubicBezTo>
                  <a:pt x="18532" y="3964696"/>
                  <a:pt x="17582" y="3963790"/>
                  <a:pt x="15787" y="3961979"/>
                </a:cubicBezTo>
                <a:cubicBezTo>
                  <a:pt x="15364" y="3973147"/>
                  <a:pt x="15259" y="3983861"/>
                  <a:pt x="9874" y="3985221"/>
                </a:cubicBezTo>
                <a:cubicBezTo>
                  <a:pt x="9610" y="3982956"/>
                  <a:pt x="9082" y="3978731"/>
                  <a:pt x="8448" y="3973298"/>
                </a:cubicBezTo>
                <a:cubicBezTo>
                  <a:pt x="11088" y="3968769"/>
                  <a:pt x="13886" y="3963639"/>
                  <a:pt x="16948" y="3959111"/>
                </a:cubicBezTo>
                <a:cubicBezTo>
                  <a:pt x="17582" y="3958206"/>
                  <a:pt x="18955" y="3960320"/>
                  <a:pt x="20011" y="3960922"/>
                </a:cubicBezTo>
                <a:close/>
                <a:moveTo>
                  <a:pt x="20152" y="4495218"/>
                </a:moveTo>
                <a:lnTo>
                  <a:pt x="20116" y="4494256"/>
                </a:lnTo>
                <a:lnTo>
                  <a:pt x="17411" y="4504519"/>
                </a:lnTo>
                <a:lnTo>
                  <a:pt x="17423" y="4505575"/>
                </a:lnTo>
                <a:close/>
                <a:moveTo>
                  <a:pt x="21576" y="2105360"/>
                </a:moveTo>
                <a:lnTo>
                  <a:pt x="18954" y="2120209"/>
                </a:lnTo>
                <a:cubicBezTo>
                  <a:pt x="18901" y="2120209"/>
                  <a:pt x="17634" y="2120662"/>
                  <a:pt x="16367" y="2121264"/>
                </a:cubicBezTo>
                <a:cubicBezTo>
                  <a:pt x="16156" y="2128057"/>
                  <a:pt x="15945" y="2134244"/>
                  <a:pt x="15786" y="2140581"/>
                </a:cubicBezTo>
                <a:cubicBezTo>
                  <a:pt x="11615" y="2141337"/>
                  <a:pt x="14149" y="2126246"/>
                  <a:pt x="9873" y="2128207"/>
                </a:cubicBezTo>
                <a:cubicBezTo>
                  <a:pt x="9873" y="2119906"/>
                  <a:pt x="9873" y="2111606"/>
                  <a:pt x="9873" y="2103457"/>
                </a:cubicBezTo>
                <a:cubicBezTo>
                  <a:pt x="10243" y="2103156"/>
                  <a:pt x="10559" y="2102853"/>
                  <a:pt x="10929" y="2102703"/>
                </a:cubicBezTo>
                <a:cubicBezTo>
                  <a:pt x="11562" y="2106173"/>
                  <a:pt x="12143" y="2109796"/>
                  <a:pt x="12777" y="2113266"/>
                </a:cubicBezTo>
                <a:cubicBezTo>
                  <a:pt x="13093" y="2113266"/>
                  <a:pt x="13410" y="2113266"/>
                  <a:pt x="13727" y="2113266"/>
                </a:cubicBezTo>
                <a:cubicBezTo>
                  <a:pt x="13833" y="2108437"/>
                  <a:pt x="13938" y="2103457"/>
                  <a:pt x="14044" y="2098628"/>
                </a:cubicBezTo>
                <a:cubicBezTo>
                  <a:pt x="14308" y="2098477"/>
                  <a:pt x="14572" y="2098477"/>
                  <a:pt x="14835" y="2098325"/>
                </a:cubicBezTo>
                <a:cubicBezTo>
                  <a:pt x="15416" y="2101646"/>
                  <a:pt x="15997" y="2104815"/>
                  <a:pt x="17106" y="2111004"/>
                </a:cubicBezTo>
                <a:cubicBezTo>
                  <a:pt x="17581" y="2104514"/>
                  <a:pt x="17792" y="2101042"/>
                  <a:pt x="18268" y="2094402"/>
                </a:cubicBezTo>
                <a:close/>
                <a:moveTo>
                  <a:pt x="21699" y="2104815"/>
                </a:moveTo>
                <a:lnTo>
                  <a:pt x="21666" y="2105130"/>
                </a:lnTo>
                <a:lnTo>
                  <a:pt x="21635" y="2105125"/>
                </a:lnTo>
                <a:lnTo>
                  <a:pt x="21594" y="2105419"/>
                </a:lnTo>
                <a:lnTo>
                  <a:pt x="21576" y="2105360"/>
                </a:lnTo>
                <a:lnTo>
                  <a:pt x="21618" y="2105122"/>
                </a:lnTo>
                <a:lnTo>
                  <a:pt x="21594" y="2105118"/>
                </a:lnTo>
                <a:lnTo>
                  <a:pt x="21645" y="2104972"/>
                </a:lnTo>
                <a:lnTo>
                  <a:pt x="21699" y="2104664"/>
                </a:lnTo>
                <a:lnTo>
                  <a:pt x="21664" y="2104917"/>
                </a:lnTo>
                <a:close/>
                <a:moveTo>
                  <a:pt x="22280" y="4469808"/>
                </a:moveTo>
                <a:lnTo>
                  <a:pt x="22069" y="4469513"/>
                </a:lnTo>
                <a:lnTo>
                  <a:pt x="21805" y="4502859"/>
                </a:lnTo>
                <a:lnTo>
                  <a:pt x="21038" y="4513429"/>
                </a:lnTo>
                <a:lnTo>
                  <a:pt x="21118" y="4515535"/>
                </a:lnTo>
                <a:cubicBezTo>
                  <a:pt x="22280" y="4511158"/>
                  <a:pt x="22016" y="4507083"/>
                  <a:pt x="22016" y="4503160"/>
                </a:cubicBezTo>
                <a:cubicBezTo>
                  <a:pt x="22069" y="4491991"/>
                  <a:pt x="22332" y="4480975"/>
                  <a:pt x="22280" y="4469808"/>
                </a:cubicBezTo>
                <a:close/>
                <a:moveTo>
                  <a:pt x="22333" y="2903459"/>
                </a:moveTo>
                <a:lnTo>
                  <a:pt x="22251" y="2903493"/>
                </a:lnTo>
                <a:lnTo>
                  <a:pt x="19239" y="2938679"/>
                </a:lnTo>
                <a:lnTo>
                  <a:pt x="15733" y="2940110"/>
                </a:lnTo>
                <a:lnTo>
                  <a:pt x="15733" y="2940433"/>
                </a:lnTo>
                <a:lnTo>
                  <a:pt x="19238" y="2938691"/>
                </a:lnTo>
                <a:lnTo>
                  <a:pt x="19239" y="2938679"/>
                </a:lnTo>
                <a:lnTo>
                  <a:pt x="19320" y="2938646"/>
                </a:lnTo>
                <a:close/>
                <a:moveTo>
                  <a:pt x="22706" y="3656431"/>
                </a:moveTo>
                <a:lnTo>
                  <a:pt x="18268" y="3662260"/>
                </a:lnTo>
                <a:cubicBezTo>
                  <a:pt x="19693" y="3658939"/>
                  <a:pt x="21119" y="3655620"/>
                  <a:pt x="22544" y="3652451"/>
                </a:cubicBezTo>
                <a:close/>
                <a:moveTo>
                  <a:pt x="22755" y="869121"/>
                </a:moveTo>
                <a:cubicBezTo>
                  <a:pt x="20643" y="868669"/>
                  <a:pt x="17792" y="870027"/>
                  <a:pt x="16631" y="867310"/>
                </a:cubicBezTo>
                <a:cubicBezTo>
                  <a:pt x="15575" y="864895"/>
                  <a:pt x="16419" y="858104"/>
                  <a:pt x="16419" y="853275"/>
                </a:cubicBezTo>
                <a:cubicBezTo>
                  <a:pt x="16842" y="853275"/>
                  <a:pt x="17317" y="853275"/>
                  <a:pt x="17739" y="853425"/>
                </a:cubicBezTo>
                <a:cubicBezTo>
                  <a:pt x="19270" y="858255"/>
                  <a:pt x="20749" y="862934"/>
                  <a:pt x="22755" y="869121"/>
                </a:cubicBezTo>
                <a:close/>
                <a:moveTo>
                  <a:pt x="22914" y="4286446"/>
                </a:moveTo>
                <a:lnTo>
                  <a:pt x="22914" y="4286451"/>
                </a:lnTo>
                <a:lnTo>
                  <a:pt x="22847" y="4286386"/>
                </a:lnTo>
                <a:lnTo>
                  <a:pt x="22861" y="4286596"/>
                </a:lnTo>
                <a:cubicBezTo>
                  <a:pt x="22861" y="4286596"/>
                  <a:pt x="22755" y="4286295"/>
                  <a:pt x="22703" y="4286295"/>
                </a:cubicBezTo>
                <a:lnTo>
                  <a:pt x="22815" y="4285866"/>
                </a:lnTo>
                <a:lnTo>
                  <a:pt x="22847" y="4286383"/>
                </a:lnTo>
                <a:close/>
                <a:moveTo>
                  <a:pt x="22967" y="1852484"/>
                </a:moveTo>
                <a:cubicBezTo>
                  <a:pt x="22967" y="1852484"/>
                  <a:pt x="22861" y="1852635"/>
                  <a:pt x="22861" y="1852484"/>
                </a:cubicBezTo>
                <a:lnTo>
                  <a:pt x="22929" y="1850750"/>
                </a:lnTo>
                <a:close/>
                <a:moveTo>
                  <a:pt x="23019" y="3157449"/>
                </a:moveTo>
                <a:cubicBezTo>
                  <a:pt x="20538" y="3157148"/>
                  <a:pt x="18215" y="3158506"/>
                  <a:pt x="16684" y="3156392"/>
                </a:cubicBezTo>
                <a:cubicBezTo>
                  <a:pt x="15100" y="3154130"/>
                  <a:pt x="14361" y="3148696"/>
                  <a:pt x="13041" y="3143867"/>
                </a:cubicBezTo>
                <a:cubicBezTo>
                  <a:pt x="14730" y="3143414"/>
                  <a:pt x="16472" y="3143113"/>
                  <a:pt x="17792" y="3142810"/>
                </a:cubicBezTo>
                <a:cubicBezTo>
                  <a:pt x="19535" y="3147790"/>
                  <a:pt x="20907" y="3151412"/>
                  <a:pt x="23019" y="3157449"/>
                </a:cubicBezTo>
                <a:close/>
                <a:moveTo>
                  <a:pt x="23105" y="804605"/>
                </a:moveTo>
                <a:cubicBezTo>
                  <a:pt x="23731" y="807095"/>
                  <a:pt x="23441" y="810416"/>
                  <a:pt x="22860" y="817056"/>
                </a:cubicBezTo>
                <a:cubicBezTo>
                  <a:pt x="19851" y="818414"/>
                  <a:pt x="23019" y="798041"/>
                  <a:pt x="16050" y="810415"/>
                </a:cubicBezTo>
                <a:cubicBezTo>
                  <a:pt x="16947" y="803926"/>
                  <a:pt x="17423" y="800606"/>
                  <a:pt x="17845" y="797135"/>
                </a:cubicBezTo>
                <a:cubicBezTo>
                  <a:pt x="20933" y="800455"/>
                  <a:pt x="22478" y="802115"/>
                  <a:pt x="23105" y="804605"/>
                </a:cubicBezTo>
                <a:close/>
                <a:moveTo>
                  <a:pt x="23105" y="3093499"/>
                </a:moveTo>
                <a:cubicBezTo>
                  <a:pt x="23746" y="3096404"/>
                  <a:pt x="23468" y="3100403"/>
                  <a:pt x="22914" y="3108401"/>
                </a:cubicBezTo>
                <a:cubicBezTo>
                  <a:pt x="21700" y="3102214"/>
                  <a:pt x="20802" y="3097838"/>
                  <a:pt x="19957" y="3093310"/>
                </a:cubicBezTo>
                <a:cubicBezTo>
                  <a:pt x="19588" y="3093310"/>
                  <a:pt x="19218" y="3093462"/>
                  <a:pt x="18849" y="3093462"/>
                </a:cubicBezTo>
                <a:cubicBezTo>
                  <a:pt x="18584" y="3097385"/>
                  <a:pt x="18321" y="3101310"/>
                  <a:pt x="17951" y="3107497"/>
                </a:cubicBezTo>
                <a:cubicBezTo>
                  <a:pt x="15575" y="3104629"/>
                  <a:pt x="13674" y="3102365"/>
                  <a:pt x="11721" y="3100102"/>
                </a:cubicBezTo>
                <a:cubicBezTo>
                  <a:pt x="12091" y="3098592"/>
                  <a:pt x="12460" y="3097234"/>
                  <a:pt x="12882" y="3095725"/>
                </a:cubicBezTo>
                <a:cubicBezTo>
                  <a:pt x="9187" y="3097688"/>
                  <a:pt x="6177" y="3097838"/>
                  <a:pt x="7814" y="3084708"/>
                </a:cubicBezTo>
                <a:cubicBezTo>
                  <a:pt x="11140" y="3090141"/>
                  <a:pt x="14097" y="3094820"/>
                  <a:pt x="16790" y="3099045"/>
                </a:cubicBezTo>
                <a:cubicBezTo>
                  <a:pt x="17053" y="3095423"/>
                  <a:pt x="17423" y="3090594"/>
                  <a:pt x="17793" y="3085161"/>
                </a:cubicBezTo>
                <a:cubicBezTo>
                  <a:pt x="20908" y="3088783"/>
                  <a:pt x="22465" y="3090594"/>
                  <a:pt x="23105" y="3093499"/>
                </a:cubicBezTo>
                <a:close/>
                <a:moveTo>
                  <a:pt x="23335" y="663645"/>
                </a:moveTo>
                <a:lnTo>
                  <a:pt x="22386" y="671272"/>
                </a:lnTo>
                <a:cubicBezTo>
                  <a:pt x="22702" y="668404"/>
                  <a:pt x="22914" y="666140"/>
                  <a:pt x="23231" y="663424"/>
                </a:cubicBezTo>
                <a:close/>
                <a:moveTo>
                  <a:pt x="23644" y="622020"/>
                </a:moveTo>
                <a:lnTo>
                  <a:pt x="23600" y="621922"/>
                </a:lnTo>
                <a:lnTo>
                  <a:pt x="23642" y="622040"/>
                </a:lnTo>
                <a:close/>
                <a:moveTo>
                  <a:pt x="24076" y="1821244"/>
                </a:moveTo>
                <a:lnTo>
                  <a:pt x="22929" y="1850750"/>
                </a:lnTo>
                <a:lnTo>
                  <a:pt x="22281" y="1821094"/>
                </a:lnTo>
                <a:cubicBezTo>
                  <a:pt x="22861" y="1821094"/>
                  <a:pt x="23495" y="1821244"/>
                  <a:pt x="24076" y="1821244"/>
                </a:cubicBezTo>
                <a:close/>
                <a:moveTo>
                  <a:pt x="24104" y="915130"/>
                </a:moveTo>
                <a:lnTo>
                  <a:pt x="22650" y="912737"/>
                </a:lnTo>
                <a:lnTo>
                  <a:pt x="22752" y="911729"/>
                </a:lnTo>
                <a:close/>
                <a:moveTo>
                  <a:pt x="24181" y="1779441"/>
                </a:moveTo>
                <a:cubicBezTo>
                  <a:pt x="24128" y="1781404"/>
                  <a:pt x="24128" y="1783366"/>
                  <a:pt x="24075" y="1785478"/>
                </a:cubicBezTo>
                <a:cubicBezTo>
                  <a:pt x="22914" y="1785327"/>
                  <a:pt x="21752" y="1785024"/>
                  <a:pt x="20644" y="1785177"/>
                </a:cubicBezTo>
                <a:cubicBezTo>
                  <a:pt x="18743" y="1785478"/>
                  <a:pt x="16895" y="1786233"/>
                  <a:pt x="15047" y="1786837"/>
                </a:cubicBezTo>
                <a:cubicBezTo>
                  <a:pt x="13358" y="1787289"/>
                  <a:pt x="11668" y="1787591"/>
                  <a:pt x="9979" y="1788044"/>
                </a:cubicBezTo>
                <a:cubicBezTo>
                  <a:pt x="9715" y="1780195"/>
                  <a:pt x="9398" y="1772500"/>
                  <a:pt x="9293" y="1764953"/>
                </a:cubicBezTo>
                <a:lnTo>
                  <a:pt x="11620" y="1763508"/>
                </a:lnTo>
                <a:lnTo>
                  <a:pt x="13384" y="1779367"/>
                </a:lnTo>
                <a:cubicBezTo>
                  <a:pt x="14532" y="1781404"/>
                  <a:pt x="16605" y="1780725"/>
                  <a:pt x="20749" y="1779441"/>
                </a:cubicBezTo>
                <a:cubicBezTo>
                  <a:pt x="21858" y="1779140"/>
                  <a:pt x="23072" y="1779441"/>
                  <a:pt x="24181" y="1779441"/>
                </a:cubicBezTo>
                <a:close/>
                <a:moveTo>
                  <a:pt x="24498" y="4069128"/>
                </a:moveTo>
                <a:cubicBezTo>
                  <a:pt x="24762" y="4069430"/>
                  <a:pt x="24709" y="4073505"/>
                  <a:pt x="24392" y="4073806"/>
                </a:cubicBezTo>
                <a:cubicBezTo>
                  <a:pt x="23547" y="4074713"/>
                  <a:pt x="22439" y="4074410"/>
                  <a:pt x="21489" y="4075014"/>
                </a:cubicBezTo>
                <a:cubicBezTo>
                  <a:pt x="19218" y="4076372"/>
                  <a:pt x="17001" y="4078184"/>
                  <a:pt x="14255" y="4079994"/>
                </a:cubicBezTo>
                <a:cubicBezTo>
                  <a:pt x="14361" y="4081353"/>
                  <a:pt x="14203" y="4079089"/>
                  <a:pt x="13939" y="4075768"/>
                </a:cubicBezTo>
                <a:cubicBezTo>
                  <a:pt x="12777" y="4076071"/>
                  <a:pt x="11352" y="4076524"/>
                  <a:pt x="8923" y="4077127"/>
                </a:cubicBezTo>
                <a:lnTo>
                  <a:pt x="10135" y="4063635"/>
                </a:lnTo>
                <a:lnTo>
                  <a:pt x="11405" y="4068827"/>
                </a:lnTo>
                <a:cubicBezTo>
                  <a:pt x="15153" y="4068374"/>
                  <a:pt x="18374" y="4067920"/>
                  <a:pt x="21647" y="4067770"/>
                </a:cubicBezTo>
                <a:cubicBezTo>
                  <a:pt x="22597" y="4067770"/>
                  <a:pt x="23653" y="4068223"/>
                  <a:pt x="24498" y="4069128"/>
                </a:cubicBezTo>
                <a:close/>
                <a:moveTo>
                  <a:pt x="24603" y="4619364"/>
                </a:moveTo>
                <a:cubicBezTo>
                  <a:pt x="21118" y="4614988"/>
                  <a:pt x="17950" y="4611065"/>
                  <a:pt x="13463" y="4605329"/>
                </a:cubicBezTo>
                <a:lnTo>
                  <a:pt x="13487" y="4605826"/>
                </a:lnTo>
                <a:lnTo>
                  <a:pt x="24235" y="4619366"/>
                </a:lnTo>
                <a:cubicBezTo>
                  <a:pt x="21647" y="4628573"/>
                  <a:pt x="16737" y="4633553"/>
                  <a:pt x="19482" y="4645475"/>
                </a:cubicBezTo>
                <a:lnTo>
                  <a:pt x="17696" y="4647700"/>
                </a:lnTo>
                <a:lnTo>
                  <a:pt x="17792" y="4648039"/>
                </a:lnTo>
                <a:cubicBezTo>
                  <a:pt x="18373" y="4648339"/>
                  <a:pt x="19851" y="4645473"/>
                  <a:pt x="19851" y="4645473"/>
                </a:cubicBezTo>
                <a:cubicBezTo>
                  <a:pt x="17105" y="4633551"/>
                  <a:pt x="22016" y="4628571"/>
                  <a:pt x="24603" y="4619364"/>
                </a:cubicBezTo>
                <a:close/>
                <a:moveTo>
                  <a:pt x="24920" y="1683762"/>
                </a:moveTo>
                <a:cubicBezTo>
                  <a:pt x="24497" y="1684216"/>
                  <a:pt x="24128" y="1684819"/>
                  <a:pt x="23706" y="1685271"/>
                </a:cubicBezTo>
                <a:cubicBezTo>
                  <a:pt x="22755" y="1681498"/>
                  <a:pt x="21805" y="1677876"/>
                  <a:pt x="20749" y="1673801"/>
                </a:cubicBezTo>
                <a:cubicBezTo>
                  <a:pt x="20115" y="1675009"/>
                  <a:pt x="19482" y="1676368"/>
                  <a:pt x="18690" y="1678027"/>
                </a:cubicBezTo>
                <a:cubicBezTo>
                  <a:pt x="17951" y="1674708"/>
                  <a:pt x="17264" y="1671539"/>
                  <a:pt x="16578" y="1668368"/>
                </a:cubicBezTo>
                <a:cubicBezTo>
                  <a:pt x="18478" y="1668368"/>
                  <a:pt x="20379" y="1668368"/>
                  <a:pt x="23652" y="1668368"/>
                </a:cubicBezTo>
                <a:cubicBezTo>
                  <a:pt x="23864" y="1671086"/>
                  <a:pt x="24392" y="1677423"/>
                  <a:pt x="24920" y="1683762"/>
                </a:cubicBezTo>
                <a:close/>
                <a:moveTo>
                  <a:pt x="25087" y="2285814"/>
                </a:moveTo>
                <a:lnTo>
                  <a:pt x="18320" y="2267350"/>
                </a:lnTo>
                <a:lnTo>
                  <a:pt x="18700" y="2266354"/>
                </a:lnTo>
                <a:lnTo>
                  <a:pt x="18637" y="2266293"/>
                </a:lnTo>
                <a:cubicBezTo>
                  <a:pt x="18426" y="2266898"/>
                  <a:pt x="18215" y="2267350"/>
                  <a:pt x="18004" y="2267953"/>
                </a:cubicBezTo>
                <a:cubicBezTo>
                  <a:pt x="20168" y="2273990"/>
                  <a:pt x="22385" y="2279876"/>
                  <a:pt x="24973" y="2286969"/>
                </a:cubicBezTo>
                <a:close/>
                <a:moveTo>
                  <a:pt x="25249" y="2538011"/>
                </a:moveTo>
                <a:lnTo>
                  <a:pt x="25025" y="2538091"/>
                </a:lnTo>
                <a:lnTo>
                  <a:pt x="25131" y="2537790"/>
                </a:lnTo>
                <a:close/>
                <a:moveTo>
                  <a:pt x="25606" y="2547450"/>
                </a:moveTo>
                <a:lnTo>
                  <a:pt x="25417" y="2547450"/>
                </a:lnTo>
                <a:lnTo>
                  <a:pt x="25395" y="2546997"/>
                </a:lnTo>
                <a:cubicBezTo>
                  <a:pt x="25395" y="2546997"/>
                  <a:pt x="25553" y="2547298"/>
                  <a:pt x="25606" y="2547450"/>
                </a:cubicBezTo>
                <a:close/>
                <a:moveTo>
                  <a:pt x="25606" y="4593107"/>
                </a:moveTo>
                <a:lnTo>
                  <a:pt x="25553" y="4593107"/>
                </a:lnTo>
                <a:lnTo>
                  <a:pt x="25553" y="4652265"/>
                </a:lnTo>
                <a:lnTo>
                  <a:pt x="25606" y="4652265"/>
                </a:lnTo>
                <a:close/>
                <a:moveTo>
                  <a:pt x="25764" y="2300702"/>
                </a:moveTo>
                <a:lnTo>
                  <a:pt x="25757" y="2300358"/>
                </a:lnTo>
                <a:lnTo>
                  <a:pt x="22438" y="2301458"/>
                </a:lnTo>
                <a:lnTo>
                  <a:pt x="22559" y="2301765"/>
                </a:lnTo>
                <a:close/>
                <a:moveTo>
                  <a:pt x="25901" y="2547632"/>
                </a:moveTo>
                <a:lnTo>
                  <a:pt x="25817" y="2547751"/>
                </a:lnTo>
                <a:lnTo>
                  <a:pt x="25659" y="2547449"/>
                </a:lnTo>
                <a:close/>
                <a:moveTo>
                  <a:pt x="25923" y="2388535"/>
                </a:moveTo>
                <a:lnTo>
                  <a:pt x="25870" y="2387229"/>
                </a:lnTo>
                <a:lnTo>
                  <a:pt x="23072" y="2381895"/>
                </a:lnTo>
                <a:lnTo>
                  <a:pt x="22846" y="2382671"/>
                </a:lnTo>
                <a:close/>
                <a:moveTo>
                  <a:pt x="25923" y="1367444"/>
                </a:moveTo>
                <a:cubicBezTo>
                  <a:pt x="25553" y="1373781"/>
                  <a:pt x="25237" y="1379366"/>
                  <a:pt x="24762" y="1387817"/>
                </a:cubicBezTo>
                <a:cubicBezTo>
                  <a:pt x="22228" y="1381177"/>
                  <a:pt x="20538" y="1376952"/>
                  <a:pt x="18532" y="1371669"/>
                </a:cubicBezTo>
                <a:cubicBezTo>
                  <a:pt x="20749" y="1370311"/>
                  <a:pt x="22966" y="1369104"/>
                  <a:pt x="25923" y="1367444"/>
                </a:cubicBezTo>
                <a:close/>
                <a:moveTo>
                  <a:pt x="25923" y="2521491"/>
                </a:moveTo>
                <a:lnTo>
                  <a:pt x="25832" y="2521408"/>
                </a:lnTo>
                <a:lnTo>
                  <a:pt x="23812" y="2522851"/>
                </a:lnTo>
                <a:cubicBezTo>
                  <a:pt x="23231" y="2523153"/>
                  <a:pt x="22809" y="2524511"/>
                  <a:pt x="23178" y="2523757"/>
                </a:cubicBezTo>
                <a:lnTo>
                  <a:pt x="23192" y="2523885"/>
                </a:lnTo>
                <a:lnTo>
                  <a:pt x="23811" y="2523000"/>
                </a:lnTo>
                <a:cubicBezTo>
                  <a:pt x="24392" y="2522699"/>
                  <a:pt x="25025" y="2523302"/>
                  <a:pt x="25923" y="2521491"/>
                </a:cubicBezTo>
                <a:close/>
                <a:moveTo>
                  <a:pt x="25989" y="4273694"/>
                </a:moveTo>
                <a:lnTo>
                  <a:pt x="22815" y="4285866"/>
                </a:lnTo>
                <a:lnTo>
                  <a:pt x="21805" y="4269846"/>
                </a:lnTo>
                <a:cubicBezTo>
                  <a:pt x="21594" y="4267582"/>
                  <a:pt x="20538" y="4265771"/>
                  <a:pt x="19799" y="4263657"/>
                </a:cubicBezTo>
                <a:cubicBezTo>
                  <a:pt x="20696" y="4262752"/>
                  <a:pt x="22017" y="4261545"/>
                  <a:pt x="23811" y="4259734"/>
                </a:cubicBezTo>
                <a:cubicBezTo>
                  <a:pt x="24313" y="4264488"/>
                  <a:pt x="25606" y="4269204"/>
                  <a:pt x="25989" y="4273694"/>
                </a:cubicBezTo>
                <a:close/>
                <a:moveTo>
                  <a:pt x="26240" y="980648"/>
                </a:moveTo>
                <a:cubicBezTo>
                  <a:pt x="26293" y="980951"/>
                  <a:pt x="26504" y="981101"/>
                  <a:pt x="25501" y="979441"/>
                </a:cubicBezTo>
                <a:lnTo>
                  <a:pt x="25696" y="979201"/>
                </a:lnTo>
                <a:close/>
                <a:moveTo>
                  <a:pt x="26609" y="2571144"/>
                </a:moveTo>
                <a:cubicBezTo>
                  <a:pt x="26239" y="2570993"/>
                  <a:pt x="25870" y="2570843"/>
                  <a:pt x="25500" y="2570691"/>
                </a:cubicBezTo>
                <a:cubicBezTo>
                  <a:pt x="23336" y="2563749"/>
                  <a:pt x="21171" y="2556806"/>
                  <a:pt x="18320" y="2547450"/>
                </a:cubicBezTo>
                <a:lnTo>
                  <a:pt x="25417" y="2547450"/>
                </a:lnTo>
                <a:close/>
                <a:moveTo>
                  <a:pt x="26629" y="2796127"/>
                </a:moveTo>
                <a:lnTo>
                  <a:pt x="22966" y="2795553"/>
                </a:lnTo>
                <a:cubicBezTo>
                  <a:pt x="21013" y="2803250"/>
                  <a:pt x="19059" y="2810947"/>
                  <a:pt x="17317" y="2817738"/>
                </a:cubicBezTo>
                <a:cubicBezTo>
                  <a:pt x="15364" y="2813362"/>
                  <a:pt x="13305" y="2808533"/>
                  <a:pt x="10190" y="2801590"/>
                </a:cubicBezTo>
                <a:cubicBezTo>
                  <a:pt x="9715" y="2809891"/>
                  <a:pt x="9450" y="2814267"/>
                  <a:pt x="9081" y="2820907"/>
                </a:cubicBezTo>
                <a:cubicBezTo>
                  <a:pt x="7814" y="2815777"/>
                  <a:pt x="6969" y="2812456"/>
                  <a:pt x="5385" y="2805968"/>
                </a:cubicBezTo>
                <a:cubicBezTo>
                  <a:pt x="4910" y="2815474"/>
                  <a:pt x="4593" y="2821511"/>
                  <a:pt x="4329" y="2827547"/>
                </a:cubicBezTo>
                <a:cubicBezTo>
                  <a:pt x="3907" y="2827547"/>
                  <a:pt x="3432" y="2827397"/>
                  <a:pt x="3010" y="2827397"/>
                </a:cubicBezTo>
                <a:cubicBezTo>
                  <a:pt x="3010" y="2816984"/>
                  <a:pt x="3010" y="2806571"/>
                  <a:pt x="3010" y="2795252"/>
                </a:cubicBezTo>
                <a:cubicBezTo>
                  <a:pt x="3854" y="2798421"/>
                  <a:pt x="4699" y="2801439"/>
                  <a:pt x="6336" y="2807476"/>
                </a:cubicBezTo>
                <a:cubicBezTo>
                  <a:pt x="8923" y="2801742"/>
                  <a:pt x="11246" y="2796459"/>
                  <a:pt x="12671" y="2793291"/>
                </a:cubicBezTo>
                <a:cubicBezTo>
                  <a:pt x="12302" y="2785895"/>
                  <a:pt x="12038" y="2780311"/>
                  <a:pt x="11773" y="2774577"/>
                </a:cubicBezTo>
                <a:cubicBezTo>
                  <a:pt x="12249" y="2774425"/>
                  <a:pt x="12671" y="2774425"/>
                  <a:pt x="13146" y="2774275"/>
                </a:cubicBezTo>
                <a:cubicBezTo>
                  <a:pt x="14730" y="2780462"/>
                  <a:pt x="16314" y="2786801"/>
                  <a:pt x="18109" y="2793894"/>
                </a:cubicBezTo>
                <a:cubicBezTo>
                  <a:pt x="16631" y="2795403"/>
                  <a:pt x="15152" y="2797063"/>
                  <a:pt x="13463" y="2798874"/>
                </a:cubicBezTo>
                <a:cubicBezTo>
                  <a:pt x="15681" y="2801742"/>
                  <a:pt x="15681" y="2801742"/>
                  <a:pt x="22385" y="2790573"/>
                </a:cubicBezTo>
                <a:cubicBezTo>
                  <a:pt x="21277" y="2785291"/>
                  <a:pt x="20168" y="2780161"/>
                  <a:pt x="19112" y="2775029"/>
                </a:cubicBezTo>
                <a:cubicBezTo>
                  <a:pt x="19640" y="2774275"/>
                  <a:pt x="20221" y="2773520"/>
                  <a:pt x="20749" y="2772766"/>
                </a:cubicBezTo>
                <a:cubicBezTo>
                  <a:pt x="21541" y="2775784"/>
                  <a:pt x="22333" y="2778803"/>
                  <a:pt x="23019" y="2781518"/>
                </a:cubicBezTo>
                <a:cubicBezTo>
                  <a:pt x="23811" y="2773218"/>
                  <a:pt x="21963" y="2764465"/>
                  <a:pt x="17687" y="2760240"/>
                </a:cubicBezTo>
                <a:cubicBezTo>
                  <a:pt x="16050" y="2758730"/>
                  <a:pt x="13780" y="2760843"/>
                  <a:pt x="11351" y="2761447"/>
                </a:cubicBezTo>
                <a:cubicBezTo>
                  <a:pt x="11510" y="2759937"/>
                  <a:pt x="11827" y="2756014"/>
                  <a:pt x="12143" y="2752090"/>
                </a:cubicBezTo>
                <a:cubicBezTo>
                  <a:pt x="11827" y="2751335"/>
                  <a:pt x="11510" y="2750581"/>
                  <a:pt x="11193" y="2749827"/>
                </a:cubicBezTo>
                <a:cubicBezTo>
                  <a:pt x="9768" y="2752693"/>
                  <a:pt x="8342" y="2755712"/>
                  <a:pt x="6547" y="2759334"/>
                </a:cubicBezTo>
                <a:cubicBezTo>
                  <a:pt x="6441" y="2756315"/>
                  <a:pt x="6336" y="2753297"/>
                  <a:pt x="6177" y="2749223"/>
                </a:cubicBezTo>
                <a:cubicBezTo>
                  <a:pt x="4910" y="2750431"/>
                  <a:pt x="3802" y="2751638"/>
                  <a:pt x="2640" y="2752845"/>
                </a:cubicBezTo>
                <a:cubicBezTo>
                  <a:pt x="8131" y="2747110"/>
                  <a:pt x="4329" y="2732018"/>
                  <a:pt x="7339" y="2724171"/>
                </a:cubicBezTo>
                <a:cubicBezTo>
                  <a:pt x="7920" y="2724171"/>
                  <a:pt x="8500" y="2724321"/>
                  <a:pt x="9081" y="2724321"/>
                </a:cubicBezTo>
                <a:cubicBezTo>
                  <a:pt x="9345" y="2731415"/>
                  <a:pt x="9662" y="2738659"/>
                  <a:pt x="9979" y="2746657"/>
                </a:cubicBezTo>
                <a:lnTo>
                  <a:pt x="10460" y="2744695"/>
                </a:lnTo>
                <a:lnTo>
                  <a:pt x="14414" y="2755864"/>
                </a:lnTo>
                <a:cubicBezTo>
                  <a:pt x="15575" y="2753146"/>
                  <a:pt x="16789" y="2750581"/>
                  <a:pt x="17951" y="2747864"/>
                </a:cubicBezTo>
                <a:cubicBezTo>
                  <a:pt x="17687" y="2750431"/>
                  <a:pt x="17423" y="2753146"/>
                  <a:pt x="17159" y="2755712"/>
                </a:cubicBezTo>
                <a:cubicBezTo>
                  <a:pt x="17475" y="2756165"/>
                  <a:pt x="17845" y="2756467"/>
                  <a:pt x="18162" y="2756919"/>
                </a:cubicBezTo>
                <a:cubicBezTo>
                  <a:pt x="18796" y="2754504"/>
                  <a:pt x="19904" y="2752090"/>
                  <a:pt x="19957" y="2749524"/>
                </a:cubicBezTo>
                <a:cubicBezTo>
                  <a:pt x="20221" y="2733226"/>
                  <a:pt x="20221" y="2716776"/>
                  <a:pt x="20432" y="2700477"/>
                </a:cubicBezTo>
                <a:cubicBezTo>
                  <a:pt x="20485" y="2697610"/>
                  <a:pt x="21119" y="2694894"/>
                  <a:pt x="21699" y="2690215"/>
                </a:cubicBezTo>
                <a:cubicBezTo>
                  <a:pt x="21224" y="2688404"/>
                  <a:pt x="20063" y="2683876"/>
                  <a:pt x="18690" y="2678292"/>
                </a:cubicBezTo>
                <a:cubicBezTo>
                  <a:pt x="18004" y="2681160"/>
                  <a:pt x="17370" y="2683725"/>
                  <a:pt x="16631" y="2686744"/>
                </a:cubicBezTo>
                <a:cubicBezTo>
                  <a:pt x="15944" y="2684329"/>
                  <a:pt x="15311" y="2682065"/>
                  <a:pt x="13833" y="2677085"/>
                </a:cubicBezTo>
                <a:cubicBezTo>
                  <a:pt x="14096" y="2683876"/>
                  <a:pt x="14202" y="2687197"/>
                  <a:pt x="14414" y="2691724"/>
                </a:cubicBezTo>
                <a:cubicBezTo>
                  <a:pt x="12777" y="2690819"/>
                  <a:pt x="11457" y="2690065"/>
                  <a:pt x="9979" y="2689158"/>
                </a:cubicBezTo>
                <a:cubicBezTo>
                  <a:pt x="11773" y="2681160"/>
                  <a:pt x="12777" y="2671652"/>
                  <a:pt x="15311" y="2667126"/>
                </a:cubicBezTo>
                <a:cubicBezTo>
                  <a:pt x="17739" y="2662900"/>
                  <a:pt x="21805" y="2663805"/>
                  <a:pt x="25131" y="2662597"/>
                </a:cubicBezTo>
                <a:cubicBezTo>
                  <a:pt x="27084" y="2692780"/>
                  <a:pt x="24181" y="2721756"/>
                  <a:pt x="25817" y="2751034"/>
                </a:cubicBezTo>
                <a:cubicBezTo>
                  <a:pt x="24550" y="2750581"/>
                  <a:pt x="23653" y="2750279"/>
                  <a:pt x="23547" y="2750279"/>
                </a:cubicBezTo>
                <a:close/>
                <a:moveTo>
                  <a:pt x="26662" y="2510776"/>
                </a:moveTo>
                <a:lnTo>
                  <a:pt x="26598" y="2510797"/>
                </a:lnTo>
                <a:lnTo>
                  <a:pt x="23442" y="2519078"/>
                </a:lnTo>
                <a:lnTo>
                  <a:pt x="23484" y="2519116"/>
                </a:lnTo>
                <a:close/>
                <a:moveTo>
                  <a:pt x="26663" y="3525229"/>
                </a:moveTo>
                <a:cubicBezTo>
                  <a:pt x="25237" y="3529758"/>
                  <a:pt x="25132" y="3536699"/>
                  <a:pt x="24445" y="3542435"/>
                </a:cubicBezTo>
                <a:cubicBezTo>
                  <a:pt x="23970" y="3542585"/>
                  <a:pt x="23442" y="3542736"/>
                  <a:pt x="22966" y="3542886"/>
                </a:cubicBezTo>
                <a:cubicBezTo>
                  <a:pt x="21594" y="3531116"/>
                  <a:pt x="20221" y="3519193"/>
                  <a:pt x="18479" y="3504554"/>
                </a:cubicBezTo>
                <a:cubicBezTo>
                  <a:pt x="21013" y="3507573"/>
                  <a:pt x="23547" y="3510440"/>
                  <a:pt x="26082" y="3513459"/>
                </a:cubicBezTo>
                <a:cubicBezTo>
                  <a:pt x="28827" y="3516778"/>
                  <a:pt x="28299" y="3519796"/>
                  <a:pt x="26663" y="3525229"/>
                </a:cubicBezTo>
                <a:close/>
                <a:moveTo>
                  <a:pt x="26663" y="2597553"/>
                </a:moveTo>
                <a:cubicBezTo>
                  <a:pt x="24974" y="2595592"/>
                  <a:pt x="23864" y="2594384"/>
                  <a:pt x="22914" y="2593177"/>
                </a:cubicBezTo>
                <a:cubicBezTo>
                  <a:pt x="22333" y="2598610"/>
                  <a:pt x="21753" y="2604193"/>
                  <a:pt x="21172" y="2609778"/>
                </a:cubicBezTo>
                <a:cubicBezTo>
                  <a:pt x="20591" y="2609626"/>
                  <a:pt x="19958" y="2609476"/>
                  <a:pt x="19377" y="2609325"/>
                </a:cubicBezTo>
                <a:cubicBezTo>
                  <a:pt x="19377" y="2599968"/>
                  <a:pt x="19377" y="2590612"/>
                  <a:pt x="19377" y="2581254"/>
                </a:cubicBezTo>
                <a:cubicBezTo>
                  <a:pt x="18902" y="2581254"/>
                  <a:pt x="18426" y="2581254"/>
                  <a:pt x="18004" y="2581104"/>
                </a:cubicBezTo>
                <a:cubicBezTo>
                  <a:pt x="17635" y="2584575"/>
                  <a:pt x="17212" y="2588197"/>
                  <a:pt x="16843" y="2591669"/>
                </a:cubicBezTo>
                <a:cubicBezTo>
                  <a:pt x="16420" y="2591517"/>
                  <a:pt x="15998" y="2591366"/>
                  <a:pt x="15576" y="2591216"/>
                </a:cubicBezTo>
                <a:cubicBezTo>
                  <a:pt x="15576" y="2581254"/>
                  <a:pt x="15576" y="2571295"/>
                  <a:pt x="15576" y="2557411"/>
                </a:cubicBezTo>
                <a:cubicBezTo>
                  <a:pt x="16684" y="2562994"/>
                  <a:pt x="17424" y="2565862"/>
                  <a:pt x="17846" y="2568880"/>
                </a:cubicBezTo>
                <a:cubicBezTo>
                  <a:pt x="18216" y="2571445"/>
                  <a:pt x="18216" y="2574313"/>
                  <a:pt x="18374" y="2577181"/>
                </a:cubicBezTo>
                <a:cubicBezTo>
                  <a:pt x="19377" y="2575067"/>
                  <a:pt x="20539" y="2573256"/>
                  <a:pt x="21489" y="2571596"/>
                </a:cubicBezTo>
                <a:cubicBezTo>
                  <a:pt x="22967" y="2579142"/>
                  <a:pt x="24657" y="2587443"/>
                  <a:pt x="26663" y="2597553"/>
                </a:cubicBezTo>
                <a:close/>
                <a:moveTo>
                  <a:pt x="26675" y="1239391"/>
                </a:moveTo>
                <a:cubicBezTo>
                  <a:pt x="25646" y="1243994"/>
                  <a:pt x="24154" y="1248371"/>
                  <a:pt x="24550" y="1253653"/>
                </a:cubicBezTo>
                <a:cubicBezTo>
                  <a:pt x="23600" y="1253503"/>
                  <a:pt x="22702" y="1253351"/>
                  <a:pt x="21752" y="1253200"/>
                </a:cubicBezTo>
                <a:cubicBezTo>
                  <a:pt x="21858" y="1247164"/>
                  <a:pt x="22544" y="1240826"/>
                  <a:pt x="21963" y="1235090"/>
                </a:cubicBezTo>
                <a:cubicBezTo>
                  <a:pt x="21383" y="1229507"/>
                  <a:pt x="19587" y="1224527"/>
                  <a:pt x="18004" y="1218338"/>
                </a:cubicBezTo>
                <a:cubicBezTo>
                  <a:pt x="20696" y="1217735"/>
                  <a:pt x="23547" y="1216980"/>
                  <a:pt x="26029" y="1223771"/>
                </a:cubicBezTo>
                <a:cubicBezTo>
                  <a:pt x="28272" y="1229959"/>
                  <a:pt x="27705" y="1234789"/>
                  <a:pt x="26675" y="1239391"/>
                </a:cubicBezTo>
                <a:close/>
                <a:moveTo>
                  <a:pt x="26724" y="2655601"/>
                </a:moveTo>
                <a:lnTo>
                  <a:pt x="21258" y="2650865"/>
                </a:lnTo>
                <a:cubicBezTo>
                  <a:pt x="19298" y="2649016"/>
                  <a:pt x="17846" y="2645696"/>
                  <a:pt x="18427" y="2636943"/>
                </a:cubicBezTo>
                <a:cubicBezTo>
                  <a:pt x="17529" y="2641471"/>
                  <a:pt x="16685" y="2645848"/>
                  <a:pt x="15787" y="2650374"/>
                </a:cubicBezTo>
                <a:cubicBezTo>
                  <a:pt x="17265" y="2638905"/>
                  <a:pt x="8237" y="2625173"/>
                  <a:pt x="16685" y="2616269"/>
                </a:cubicBezTo>
                <a:cubicBezTo>
                  <a:pt x="17318" y="2621248"/>
                  <a:pt x="17952" y="2626531"/>
                  <a:pt x="18638" y="2631813"/>
                </a:cubicBezTo>
                <a:cubicBezTo>
                  <a:pt x="19060" y="2631662"/>
                  <a:pt x="19483" y="2631510"/>
                  <a:pt x="19905" y="2631510"/>
                </a:cubicBezTo>
                <a:cubicBezTo>
                  <a:pt x="19905" y="2626078"/>
                  <a:pt x="19905" y="2620645"/>
                  <a:pt x="19905" y="2613250"/>
                </a:cubicBezTo>
                <a:cubicBezTo>
                  <a:pt x="22281" y="2618230"/>
                  <a:pt x="24023" y="2621701"/>
                  <a:pt x="26241" y="2626380"/>
                </a:cubicBezTo>
                <a:cubicBezTo>
                  <a:pt x="24657" y="2626984"/>
                  <a:pt x="23443" y="2627437"/>
                  <a:pt x="21014" y="2628492"/>
                </a:cubicBezTo>
                <a:close/>
                <a:moveTo>
                  <a:pt x="26821" y="2796157"/>
                </a:moveTo>
                <a:cubicBezTo>
                  <a:pt x="26821" y="2796157"/>
                  <a:pt x="26715" y="2796309"/>
                  <a:pt x="26662" y="2796610"/>
                </a:cubicBezTo>
                <a:lnTo>
                  <a:pt x="26629" y="2796127"/>
                </a:lnTo>
                <a:close/>
                <a:moveTo>
                  <a:pt x="26873" y="2796310"/>
                </a:moveTo>
                <a:lnTo>
                  <a:pt x="26856" y="2796409"/>
                </a:lnTo>
                <a:lnTo>
                  <a:pt x="26768" y="2796310"/>
                </a:lnTo>
                <a:cubicBezTo>
                  <a:pt x="26715" y="2796461"/>
                  <a:pt x="26873" y="2796310"/>
                  <a:pt x="26873" y="2796310"/>
                </a:cubicBezTo>
                <a:close/>
                <a:moveTo>
                  <a:pt x="26874" y="3162581"/>
                </a:moveTo>
                <a:lnTo>
                  <a:pt x="26775" y="3162704"/>
                </a:lnTo>
                <a:lnTo>
                  <a:pt x="26716" y="3162128"/>
                </a:lnTo>
                <a:cubicBezTo>
                  <a:pt x="26716" y="3162128"/>
                  <a:pt x="26874" y="3162431"/>
                  <a:pt x="26874" y="3162581"/>
                </a:cubicBezTo>
                <a:close/>
                <a:moveTo>
                  <a:pt x="26913" y="3162147"/>
                </a:moveTo>
                <a:lnTo>
                  <a:pt x="26873" y="3162429"/>
                </a:lnTo>
                <a:lnTo>
                  <a:pt x="26820" y="3162279"/>
                </a:lnTo>
                <a:close/>
                <a:moveTo>
                  <a:pt x="27771" y="3055110"/>
                </a:moveTo>
                <a:lnTo>
                  <a:pt x="27771" y="3077314"/>
                </a:lnTo>
                <a:cubicBezTo>
                  <a:pt x="24656" y="3072786"/>
                  <a:pt x="24022" y="3063278"/>
                  <a:pt x="26346" y="3056034"/>
                </a:cubicBezTo>
                <a:close/>
                <a:moveTo>
                  <a:pt x="27982" y="3478597"/>
                </a:moveTo>
                <a:cubicBezTo>
                  <a:pt x="27559" y="3486595"/>
                  <a:pt x="27137" y="3493538"/>
                  <a:pt x="26609" y="3502442"/>
                </a:cubicBezTo>
                <a:cubicBezTo>
                  <a:pt x="24920" y="3501536"/>
                  <a:pt x="21752" y="3499725"/>
                  <a:pt x="17158" y="3497009"/>
                </a:cubicBezTo>
                <a:cubicBezTo>
                  <a:pt x="19587" y="3494292"/>
                  <a:pt x="22174" y="3491274"/>
                  <a:pt x="24814" y="3488255"/>
                </a:cubicBezTo>
                <a:cubicBezTo>
                  <a:pt x="24022" y="3487199"/>
                  <a:pt x="23230" y="3486143"/>
                  <a:pt x="22438" y="3485087"/>
                </a:cubicBezTo>
                <a:cubicBezTo>
                  <a:pt x="20432" y="3477692"/>
                  <a:pt x="18373" y="3470296"/>
                  <a:pt x="16683" y="3464109"/>
                </a:cubicBezTo>
                <a:cubicBezTo>
                  <a:pt x="19429" y="3459430"/>
                  <a:pt x="21541" y="3455808"/>
                  <a:pt x="24180" y="3451432"/>
                </a:cubicBezTo>
                <a:cubicBezTo>
                  <a:pt x="24656" y="3452336"/>
                  <a:pt x="25817" y="3454601"/>
                  <a:pt x="26979" y="3456714"/>
                </a:cubicBezTo>
                <a:cubicBezTo>
                  <a:pt x="27295" y="3455808"/>
                  <a:pt x="27612" y="3454903"/>
                  <a:pt x="27929" y="3453997"/>
                </a:cubicBezTo>
                <a:cubicBezTo>
                  <a:pt x="27929" y="3457015"/>
                  <a:pt x="27929" y="3460186"/>
                  <a:pt x="27929" y="3463808"/>
                </a:cubicBezTo>
                <a:cubicBezTo>
                  <a:pt x="25553" y="3464562"/>
                  <a:pt x="23177" y="3465166"/>
                  <a:pt x="21118" y="3465769"/>
                </a:cubicBezTo>
                <a:cubicBezTo>
                  <a:pt x="23758" y="3470749"/>
                  <a:pt x="26293" y="3475428"/>
                  <a:pt x="27982" y="3478597"/>
                </a:cubicBezTo>
                <a:close/>
                <a:moveTo>
                  <a:pt x="28012" y="3054955"/>
                </a:moveTo>
                <a:lnTo>
                  <a:pt x="27771" y="3055110"/>
                </a:lnTo>
                <a:lnTo>
                  <a:pt x="27771" y="3054223"/>
                </a:lnTo>
                <a:close/>
                <a:moveTo>
                  <a:pt x="28034" y="2233244"/>
                </a:moveTo>
                <a:lnTo>
                  <a:pt x="27126" y="2220469"/>
                </a:lnTo>
                <a:lnTo>
                  <a:pt x="27095" y="2220501"/>
                </a:lnTo>
                <a:lnTo>
                  <a:pt x="27089" y="2220410"/>
                </a:lnTo>
                <a:lnTo>
                  <a:pt x="27084" y="2220415"/>
                </a:lnTo>
                <a:lnTo>
                  <a:pt x="27091" y="2220506"/>
                </a:lnTo>
                <a:lnTo>
                  <a:pt x="27095" y="2220501"/>
                </a:lnTo>
                <a:lnTo>
                  <a:pt x="27157" y="2221391"/>
                </a:lnTo>
                <a:close/>
                <a:moveTo>
                  <a:pt x="28193" y="863537"/>
                </a:moveTo>
                <a:lnTo>
                  <a:pt x="28111" y="863944"/>
                </a:lnTo>
                <a:lnTo>
                  <a:pt x="28014" y="863977"/>
                </a:lnTo>
                <a:lnTo>
                  <a:pt x="27929" y="864140"/>
                </a:lnTo>
                <a:lnTo>
                  <a:pt x="27945" y="863701"/>
                </a:lnTo>
                <a:lnTo>
                  <a:pt x="28063" y="863815"/>
                </a:lnTo>
                <a:close/>
                <a:moveTo>
                  <a:pt x="28351" y="3151866"/>
                </a:moveTo>
                <a:lnTo>
                  <a:pt x="28264" y="3152494"/>
                </a:lnTo>
                <a:lnTo>
                  <a:pt x="28140" y="3152317"/>
                </a:lnTo>
                <a:lnTo>
                  <a:pt x="28141" y="3152316"/>
                </a:lnTo>
                <a:lnTo>
                  <a:pt x="28140" y="3151744"/>
                </a:lnTo>
                <a:lnTo>
                  <a:pt x="28300" y="3151866"/>
                </a:lnTo>
                <a:lnTo>
                  <a:pt x="28144" y="3152309"/>
                </a:lnTo>
                <a:close/>
                <a:moveTo>
                  <a:pt x="28458" y="906097"/>
                </a:moveTo>
                <a:cubicBezTo>
                  <a:pt x="28088" y="907001"/>
                  <a:pt x="27666" y="907908"/>
                  <a:pt x="27296" y="908963"/>
                </a:cubicBezTo>
                <a:cubicBezTo>
                  <a:pt x="26715" y="904737"/>
                  <a:pt x="26135" y="900512"/>
                  <a:pt x="25501" y="896286"/>
                </a:cubicBezTo>
                <a:cubicBezTo>
                  <a:pt x="25026" y="897192"/>
                  <a:pt x="24550" y="898249"/>
                  <a:pt x="24023" y="899154"/>
                </a:cubicBezTo>
                <a:lnTo>
                  <a:pt x="22752" y="911729"/>
                </a:lnTo>
                <a:lnTo>
                  <a:pt x="21059" y="907473"/>
                </a:lnTo>
                <a:cubicBezTo>
                  <a:pt x="21277" y="901908"/>
                  <a:pt x="22122" y="895532"/>
                  <a:pt x="20327" y="891306"/>
                </a:cubicBezTo>
                <a:cubicBezTo>
                  <a:pt x="19693" y="898400"/>
                  <a:pt x="19165" y="904587"/>
                  <a:pt x="18479" y="912737"/>
                </a:cubicBezTo>
                <a:cubicBezTo>
                  <a:pt x="16631" y="905190"/>
                  <a:pt x="15364" y="900211"/>
                  <a:pt x="14097" y="895079"/>
                </a:cubicBezTo>
                <a:cubicBezTo>
                  <a:pt x="18532" y="898249"/>
                  <a:pt x="17687" y="891759"/>
                  <a:pt x="16737" y="886780"/>
                </a:cubicBezTo>
                <a:cubicBezTo>
                  <a:pt x="18585" y="885572"/>
                  <a:pt x="21488" y="884817"/>
                  <a:pt x="21541" y="883609"/>
                </a:cubicBezTo>
                <a:cubicBezTo>
                  <a:pt x="21700" y="876215"/>
                  <a:pt x="22861" y="870932"/>
                  <a:pt x="25976" y="874253"/>
                </a:cubicBezTo>
                <a:cubicBezTo>
                  <a:pt x="27349" y="875762"/>
                  <a:pt x="27560" y="883308"/>
                  <a:pt x="28246" y="888137"/>
                </a:cubicBezTo>
                <a:cubicBezTo>
                  <a:pt x="27718" y="888591"/>
                  <a:pt x="27191" y="888892"/>
                  <a:pt x="26662" y="889345"/>
                </a:cubicBezTo>
                <a:cubicBezTo>
                  <a:pt x="26082" y="886477"/>
                  <a:pt x="25448" y="883609"/>
                  <a:pt x="24709" y="879987"/>
                </a:cubicBezTo>
                <a:cubicBezTo>
                  <a:pt x="22756" y="892213"/>
                  <a:pt x="23019" y="893268"/>
                  <a:pt x="27138" y="894024"/>
                </a:cubicBezTo>
                <a:cubicBezTo>
                  <a:pt x="27613" y="898249"/>
                  <a:pt x="28035" y="902172"/>
                  <a:pt x="28458" y="906097"/>
                </a:cubicBezTo>
                <a:close/>
                <a:moveTo>
                  <a:pt x="28558" y="2798300"/>
                </a:moveTo>
                <a:lnTo>
                  <a:pt x="25963" y="2814156"/>
                </a:lnTo>
                <a:cubicBezTo>
                  <a:pt x="26002" y="2819816"/>
                  <a:pt x="26530" y="2825664"/>
                  <a:pt x="26293" y="2831172"/>
                </a:cubicBezTo>
                <a:cubicBezTo>
                  <a:pt x="25976" y="2838265"/>
                  <a:pt x="26240" y="2845660"/>
                  <a:pt x="26240" y="2852753"/>
                </a:cubicBezTo>
                <a:cubicBezTo>
                  <a:pt x="25659" y="2852904"/>
                  <a:pt x="25131" y="2852904"/>
                  <a:pt x="24550" y="2853054"/>
                </a:cubicBezTo>
                <a:cubicBezTo>
                  <a:pt x="24181" y="2845660"/>
                  <a:pt x="24761" y="2836906"/>
                  <a:pt x="23230" y="2831473"/>
                </a:cubicBezTo>
                <a:cubicBezTo>
                  <a:pt x="21277" y="2824682"/>
                  <a:pt x="18320" y="2820156"/>
                  <a:pt x="20537" y="2806572"/>
                </a:cubicBezTo>
                <a:cubicBezTo>
                  <a:pt x="21804" y="2813363"/>
                  <a:pt x="22491" y="2817137"/>
                  <a:pt x="22914" y="2819400"/>
                </a:cubicBezTo>
                <a:lnTo>
                  <a:pt x="26856" y="2796409"/>
                </a:lnTo>
                <a:close/>
                <a:moveTo>
                  <a:pt x="28669" y="2798422"/>
                </a:moveTo>
                <a:lnTo>
                  <a:pt x="28616" y="2798363"/>
                </a:lnTo>
                <a:lnTo>
                  <a:pt x="28616" y="2798422"/>
                </a:lnTo>
                <a:lnTo>
                  <a:pt x="28582" y="2798326"/>
                </a:lnTo>
                <a:lnTo>
                  <a:pt x="28558" y="2798300"/>
                </a:lnTo>
                <a:lnTo>
                  <a:pt x="28563" y="2798272"/>
                </a:lnTo>
                <a:lnTo>
                  <a:pt x="28564" y="2798273"/>
                </a:lnTo>
                <a:lnTo>
                  <a:pt x="28563" y="2798271"/>
                </a:lnTo>
                <a:lnTo>
                  <a:pt x="28616" y="2798242"/>
                </a:lnTo>
                <a:lnTo>
                  <a:pt x="28616" y="2798347"/>
                </a:lnTo>
                <a:close/>
                <a:moveTo>
                  <a:pt x="28828" y="3197443"/>
                </a:moveTo>
                <a:cubicBezTo>
                  <a:pt x="26927" y="3193217"/>
                  <a:pt x="25765" y="3190500"/>
                  <a:pt x="24498" y="3187784"/>
                </a:cubicBezTo>
                <a:cubicBezTo>
                  <a:pt x="23759" y="3191104"/>
                  <a:pt x="23072" y="3194425"/>
                  <a:pt x="22386" y="3197744"/>
                </a:cubicBezTo>
                <a:cubicBezTo>
                  <a:pt x="22017" y="3197443"/>
                  <a:pt x="21647" y="3197140"/>
                  <a:pt x="21330" y="3196839"/>
                </a:cubicBezTo>
                <a:cubicBezTo>
                  <a:pt x="21330" y="3191557"/>
                  <a:pt x="21330" y="3186274"/>
                  <a:pt x="21330" y="3181144"/>
                </a:cubicBezTo>
                <a:cubicBezTo>
                  <a:pt x="21013" y="3180992"/>
                  <a:pt x="20644" y="3180992"/>
                  <a:pt x="20327" y="3180842"/>
                </a:cubicBezTo>
                <a:cubicBezTo>
                  <a:pt x="19799" y="3186878"/>
                  <a:pt x="19271" y="3192915"/>
                  <a:pt x="18532" y="3201065"/>
                </a:cubicBezTo>
                <a:cubicBezTo>
                  <a:pt x="16684" y="3193669"/>
                  <a:pt x="15522" y="3188992"/>
                  <a:pt x="14308" y="3184010"/>
                </a:cubicBezTo>
                <a:cubicBezTo>
                  <a:pt x="17317" y="3184463"/>
                  <a:pt x="19060" y="3181596"/>
                  <a:pt x="17846" y="3176012"/>
                </a:cubicBezTo>
                <a:cubicBezTo>
                  <a:pt x="19218" y="3173598"/>
                  <a:pt x="21594" y="3171636"/>
                  <a:pt x="21752" y="3168919"/>
                </a:cubicBezTo>
                <a:lnTo>
                  <a:pt x="26775" y="3162704"/>
                </a:lnTo>
                <a:lnTo>
                  <a:pt x="28247" y="3176919"/>
                </a:lnTo>
                <a:cubicBezTo>
                  <a:pt x="27772" y="3177220"/>
                  <a:pt x="27349" y="3177673"/>
                  <a:pt x="26874" y="3177974"/>
                </a:cubicBezTo>
                <a:cubicBezTo>
                  <a:pt x="26135" y="3175108"/>
                  <a:pt x="25343" y="3172089"/>
                  <a:pt x="24604" y="3169222"/>
                </a:cubicBezTo>
                <a:cubicBezTo>
                  <a:pt x="24075" y="3169976"/>
                  <a:pt x="23548" y="3170730"/>
                  <a:pt x="22967" y="3171486"/>
                </a:cubicBezTo>
                <a:cubicBezTo>
                  <a:pt x="24075" y="3175711"/>
                  <a:pt x="25185" y="3180087"/>
                  <a:pt x="26293" y="3184313"/>
                </a:cubicBezTo>
                <a:cubicBezTo>
                  <a:pt x="26610" y="3183709"/>
                  <a:pt x="26927" y="3183256"/>
                  <a:pt x="27297" y="3182653"/>
                </a:cubicBezTo>
                <a:cubicBezTo>
                  <a:pt x="27719" y="3186577"/>
                  <a:pt x="28088" y="3190500"/>
                  <a:pt x="28828" y="3197443"/>
                </a:cubicBezTo>
                <a:close/>
                <a:moveTo>
                  <a:pt x="28985" y="3572164"/>
                </a:moveTo>
                <a:lnTo>
                  <a:pt x="25989" y="3561876"/>
                </a:lnTo>
                <a:lnTo>
                  <a:pt x="26081" y="3561750"/>
                </a:lnTo>
                <a:cubicBezTo>
                  <a:pt x="26926" y="3564768"/>
                  <a:pt x="27771" y="3567786"/>
                  <a:pt x="28985" y="3572164"/>
                </a:cubicBezTo>
                <a:close/>
                <a:moveTo>
                  <a:pt x="29038" y="3124702"/>
                </a:moveTo>
                <a:cubicBezTo>
                  <a:pt x="27085" y="3129228"/>
                  <a:pt x="25976" y="3131793"/>
                  <a:pt x="24867" y="3134360"/>
                </a:cubicBezTo>
                <a:cubicBezTo>
                  <a:pt x="24445" y="3135415"/>
                  <a:pt x="23759" y="3136925"/>
                  <a:pt x="23865" y="3137981"/>
                </a:cubicBezTo>
                <a:cubicBezTo>
                  <a:pt x="23970" y="3139340"/>
                  <a:pt x="24762" y="3141602"/>
                  <a:pt x="25132" y="3141602"/>
                </a:cubicBezTo>
                <a:cubicBezTo>
                  <a:pt x="27402" y="3140773"/>
                  <a:pt x="28009" y="3142433"/>
                  <a:pt x="28121" y="3144810"/>
                </a:cubicBezTo>
                <a:lnTo>
                  <a:pt x="28140" y="3151744"/>
                </a:lnTo>
                <a:lnTo>
                  <a:pt x="22327" y="3147319"/>
                </a:lnTo>
                <a:cubicBezTo>
                  <a:pt x="20868" y="3144621"/>
                  <a:pt x="20195" y="3140170"/>
                  <a:pt x="21066" y="3132247"/>
                </a:cubicBezTo>
                <a:cubicBezTo>
                  <a:pt x="22122" y="3131492"/>
                  <a:pt x="23600" y="3130586"/>
                  <a:pt x="26557" y="3128625"/>
                </a:cubicBezTo>
                <a:cubicBezTo>
                  <a:pt x="23811" y="3126964"/>
                  <a:pt x="22386" y="3126059"/>
                  <a:pt x="21013" y="3125153"/>
                </a:cubicBezTo>
                <a:cubicBezTo>
                  <a:pt x="21066" y="3123946"/>
                  <a:pt x="21119" y="3122588"/>
                  <a:pt x="21224" y="3121381"/>
                </a:cubicBezTo>
                <a:cubicBezTo>
                  <a:pt x="23231" y="3122285"/>
                  <a:pt x="25184" y="3123041"/>
                  <a:pt x="29038" y="3124702"/>
                </a:cubicBezTo>
                <a:close/>
                <a:moveTo>
                  <a:pt x="29107" y="2298595"/>
                </a:moveTo>
                <a:lnTo>
                  <a:pt x="28827" y="2299043"/>
                </a:lnTo>
                <a:lnTo>
                  <a:pt x="26091" y="2310771"/>
                </a:lnTo>
                <a:lnTo>
                  <a:pt x="26202" y="2311052"/>
                </a:lnTo>
                <a:lnTo>
                  <a:pt x="26186" y="2311116"/>
                </a:lnTo>
                <a:lnTo>
                  <a:pt x="26345" y="2312578"/>
                </a:lnTo>
                <a:lnTo>
                  <a:pt x="26345" y="2316618"/>
                </a:lnTo>
                <a:lnTo>
                  <a:pt x="27402" y="2326358"/>
                </a:lnTo>
                <a:cubicBezTo>
                  <a:pt x="26451" y="2335564"/>
                  <a:pt x="27507" y="2345826"/>
                  <a:pt x="27665" y="2355787"/>
                </a:cubicBezTo>
                <a:lnTo>
                  <a:pt x="26345" y="2358075"/>
                </a:lnTo>
                <a:lnTo>
                  <a:pt x="26345" y="2358653"/>
                </a:lnTo>
                <a:cubicBezTo>
                  <a:pt x="27559" y="2356541"/>
                  <a:pt x="28087" y="2356088"/>
                  <a:pt x="28087" y="2355635"/>
                </a:cubicBezTo>
                <a:cubicBezTo>
                  <a:pt x="27929" y="2345826"/>
                  <a:pt x="26873" y="2335413"/>
                  <a:pt x="27823" y="2326208"/>
                </a:cubicBezTo>
                <a:lnTo>
                  <a:pt x="26345" y="2312578"/>
                </a:lnTo>
                <a:lnTo>
                  <a:pt x="26345" y="2311417"/>
                </a:lnTo>
                <a:lnTo>
                  <a:pt x="26202" y="2311052"/>
                </a:lnTo>
                <a:close/>
                <a:moveTo>
                  <a:pt x="29224" y="2405600"/>
                </a:moveTo>
                <a:lnTo>
                  <a:pt x="28932" y="2405438"/>
                </a:lnTo>
                <a:lnTo>
                  <a:pt x="27845" y="2438455"/>
                </a:lnTo>
                <a:lnTo>
                  <a:pt x="28140" y="2438489"/>
                </a:lnTo>
                <a:close/>
                <a:moveTo>
                  <a:pt x="29355" y="1853542"/>
                </a:moveTo>
                <a:cubicBezTo>
                  <a:pt x="27190" y="1861842"/>
                  <a:pt x="25395" y="1868633"/>
                  <a:pt x="23600" y="1875726"/>
                </a:cubicBezTo>
                <a:cubicBezTo>
                  <a:pt x="22016" y="1869237"/>
                  <a:pt x="20115" y="1861389"/>
                  <a:pt x="18215" y="1853542"/>
                </a:cubicBezTo>
                <a:cubicBezTo>
                  <a:pt x="19640" y="1847808"/>
                  <a:pt x="21805" y="1865162"/>
                  <a:pt x="22913" y="1852485"/>
                </a:cubicBezTo>
                <a:lnTo>
                  <a:pt x="22861" y="1852637"/>
                </a:lnTo>
                <a:cubicBezTo>
                  <a:pt x="24498" y="1850523"/>
                  <a:pt x="26134" y="1848562"/>
                  <a:pt x="27877" y="1846298"/>
                </a:cubicBezTo>
                <a:cubicBezTo>
                  <a:pt x="28457" y="1849166"/>
                  <a:pt x="29144" y="1852334"/>
                  <a:pt x="29355" y="1853542"/>
                </a:cubicBezTo>
                <a:close/>
                <a:moveTo>
                  <a:pt x="29460" y="833655"/>
                </a:moveTo>
                <a:cubicBezTo>
                  <a:pt x="27242" y="839239"/>
                  <a:pt x="25711" y="842408"/>
                  <a:pt x="24603" y="846182"/>
                </a:cubicBezTo>
                <a:cubicBezTo>
                  <a:pt x="24180" y="847540"/>
                  <a:pt x="24972" y="852671"/>
                  <a:pt x="25025" y="852671"/>
                </a:cubicBezTo>
                <a:cubicBezTo>
                  <a:pt x="27480" y="851917"/>
                  <a:pt x="28140" y="853614"/>
                  <a:pt x="28219" y="856085"/>
                </a:cubicBezTo>
                <a:lnTo>
                  <a:pt x="27945" y="863701"/>
                </a:lnTo>
                <a:lnTo>
                  <a:pt x="22365" y="858274"/>
                </a:lnTo>
                <a:cubicBezTo>
                  <a:pt x="20933" y="855425"/>
                  <a:pt x="20247" y="851011"/>
                  <a:pt x="21118" y="843314"/>
                </a:cubicBezTo>
                <a:cubicBezTo>
                  <a:pt x="22121" y="842408"/>
                  <a:pt x="23599" y="841050"/>
                  <a:pt x="25870" y="839088"/>
                </a:cubicBezTo>
                <a:cubicBezTo>
                  <a:pt x="23758" y="837881"/>
                  <a:pt x="22438" y="837127"/>
                  <a:pt x="21118" y="836371"/>
                </a:cubicBezTo>
                <a:cubicBezTo>
                  <a:pt x="21171" y="835013"/>
                  <a:pt x="21224" y="833806"/>
                  <a:pt x="21276" y="832448"/>
                </a:cubicBezTo>
                <a:cubicBezTo>
                  <a:pt x="23388" y="832750"/>
                  <a:pt x="25500" y="833051"/>
                  <a:pt x="29460" y="833655"/>
                </a:cubicBezTo>
                <a:close/>
                <a:moveTo>
                  <a:pt x="29461" y="4723799"/>
                </a:moveTo>
                <a:cubicBezTo>
                  <a:pt x="29461" y="4723799"/>
                  <a:pt x="29302" y="4723498"/>
                  <a:pt x="29302" y="4723498"/>
                </a:cubicBezTo>
                <a:lnTo>
                  <a:pt x="29452" y="4723632"/>
                </a:lnTo>
                <a:close/>
                <a:moveTo>
                  <a:pt x="29569" y="2188479"/>
                </a:moveTo>
                <a:lnTo>
                  <a:pt x="25606" y="2181026"/>
                </a:lnTo>
                <a:lnTo>
                  <a:pt x="25606" y="2181127"/>
                </a:lnTo>
                <a:lnTo>
                  <a:pt x="29566" y="2188573"/>
                </a:lnTo>
                <a:close/>
                <a:moveTo>
                  <a:pt x="29619" y="3600384"/>
                </a:moveTo>
                <a:cubicBezTo>
                  <a:pt x="19640" y="3602799"/>
                  <a:pt x="18373" y="3574880"/>
                  <a:pt x="9609" y="3571711"/>
                </a:cubicBezTo>
                <a:cubicBezTo>
                  <a:pt x="9873" y="3568089"/>
                  <a:pt x="10190" y="3563713"/>
                  <a:pt x="10665" y="3557373"/>
                </a:cubicBezTo>
                <a:cubicBezTo>
                  <a:pt x="13252" y="3564315"/>
                  <a:pt x="15258" y="3569748"/>
                  <a:pt x="18109" y="3577445"/>
                </a:cubicBezTo>
                <a:cubicBezTo>
                  <a:pt x="19693" y="3572768"/>
                  <a:pt x="22280" y="3567938"/>
                  <a:pt x="23177" y="3561599"/>
                </a:cubicBezTo>
                <a:cubicBezTo>
                  <a:pt x="24022" y="3555562"/>
                  <a:pt x="22174" y="3551790"/>
                  <a:pt x="18954" y="3550129"/>
                </a:cubicBezTo>
                <a:cubicBezTo>
                  <a:pt x="17000" y="3549073"/>
                  <a:pt x="15628" y="3541678"/>
                  <a:pt x="13991" y="3537152"/>
                </a:cubicBezTo>
                <a:cubicBezTo>
                  <a:pt x="14361" y="3536245"/>
                  <a:pt x="14677" y="3535339"/>
                  <a:pt x="15047" y="3534434"/>
                </a:cubicBezTo>
                <a:cubicBezTo>
                  <a:pt x="16525" y="3537755"/>
                  <a:pt x="17898" y="3541075"/>
                  <a:pt x="19429" y="3544093"/>
                </a:cubicBezTo>
                <a:cubicBezTo>
                  <a:pt x="20168" y="3545603"/>
                  <a:pt x="21013" y="3547414"/>
                  <a:pt x="21910" y="3547865"/>
                </a:cubicBezTo>
                <a:lnTo>
                  <a:pt x="25989" y="3561876"/>
                </a:lnTo>
                <a:lnTo>
                  <a:pt x="24761" y="3563561"/>
                </a:lnTo>
                <a:cubicBezTo>
                  <a:pt x="25870" y="3567938"/>
                  <a:pt x="26926" y="3572314"/>
                  <a:pt x="28246" y="3577898"/>
                </a:cubicBezTo>
                <a:cubicBezTo>
                  <a:pt x="23494" y="3584991"/>
                  <a:pt x="26820" y="3592688"/>
                  <a:pt x="29619" y="3600384"/>
                </a:cubicBezTo>
                <a:close/>
                <a:moveTo>
                  <a:pt x="29672" y="1214113"/>
                </a:moveTo>
                <a:cubicBezTo>
                  <a:pt x="24814" y="1215925"/>
                  <a:pt x="21858" y="1200381"/>
                  <a:pt x="17951" y="1215623"/>
                </a:cubicBezTo>
                <a:cubicBezTo>
                  <a:pt x="17476" y="1212907"/>
                  <a:pt x="17001" y="1210340"/>
                  <a:pt x="16473" y="1207625"/>
                </a:cubicBezTo>
                <a:cubicBezTo>
                  <a:pt x="19007" y="1204454"/>
                  <a:pt x="21488" y="1201285"/>
                  <a:pt x="23125" y="1199173"/>
                </a:cubicBezTo>
                <a:cubicBezTo>
                  <a:pt x="20380" y="1189062"/>
                  <a:pt x="18268" y="1181364"/>
                  <a:pt x="16631" y="1175480"/>
                </a:cubicBezTo>
                <a:cubicBezTo>
                  <a:pt x="19535" y="1170348"/>
                  <a:pt x="21700" y="1166576"/>
                  <a:pt x="24445" y="1161897"/>
                </a:cubicBezTo>
                <a:cubicBezTo>
                  <a:pt x="24973" y="1163858"/>
                  <a:pt x="25712" y="1166425"/>
                  <a:pt x="26557" y="1169594"/>
                </a:cubicBezTo>
                <a:cubicBezTo>
                  <a:pt x="26979" y="1167480"/>
                  <a:pt x="27243" y="1165972"/>
                  <a:pt x="27929" y="1162500"/>
                </a:cubicBezTo>
                <a:cubicBezTo>
                  <a:pt x="27929" y="1167783"/>
                  <a:pt x="27929" y="1171254"/>
                  <a:pt x="27929" y="1175027"/>
                </a:cubicBezTo>
                <a:cubicBezTo>
                  <a:pt x="25765" y="1175480"/>
                  <a:pt x="23706" y="1175781"/>
                  <a:pt x="21436" y="1176234"/>
                </a:cubicBezTo>
                <a:cubicBezTo>
                  <a:pt x="24075" y="1181818"/>
                  <a:pt x="26504" y="1186797"/>
                  <a:pt x="29144" y="1192383"/>
                </a:cubicBezTo>
                <a:cubicBezTo>
                  <a:pt x="25923" y="1198570"/>
                  <a:pt x="24814" y="1205511"/>
                  <a:pt x="29672" y="1214113"/>
                </a:cubicBezTo>
                <a:close/>
                <a:moveTo>
                  <a:pt x="29776" y="4477707"/>
                </a:moveTo>
                <a:lnTo>
                  <a:pt x="25342" y="4469505"/>
                </a:lnTo>
                <a:lnTo>
                  <a:pt x="25345" y="4469609"/>
                </a:lnTo>
                <a:lnTo>
                  <a:pt x="29776" y="4477807"/>
                </a:lnTo>
                <a:close/>
                <a:moveTo>
                  <a:pt x="30047" y="2211451"/>
                </a:moveTo>
                <a:lnTo>
                  <a:pt x="26134" y="2206531"/>
                </a:lnTo>
                <a:lnTo>
                  <a:pt x="26151" y="2206775"/>
                </a:lnTo>
                <a:lnTo>
                  <a:pt x="26135" y="2206533"/>
                </a:lnTo>
                <a:cubicBezTo>
                  <a:pt x="27454" y="2208194"/>
                  <a:pt x="28458" y="2209551"/>
                  <a:pt x="30042" y="2211665"/>
                </a:cubicBezTo>
                <a:close/>
                <a:moveTo>
                  <a:pt x="30147" y="1311454"/>
                </a:moveTo>
                <a:cubicBezTo>
                  <a:pt x="20116" y="1313113"/>
                  <a:pt x="18373" y="1286552"/>
                  <a:pt x="9451" y="1282629"/>
                </a:cubicBezTo>
                <a:cubicBezTo>
                  <a:pt x="9714" y="1279007"/>
                  <a:pt x="10084" y="1274781"/>
                  <a:pt x="10612" y="1268291"/>
                </a:cubicBezTo>
                <a:cubicBezTo>
                  <a:pt x="13304" y="1275385"/>
                  <a:pt x="15311" y="1280667"/>
                  <a:pt x="18268" y="1288513"/>
                </a:cubicBezTo>
                <a:cubicBezTo>
                  <a:pt x="19746" y="1284137"/>
                  <a:pt x="22385" y="1279460"/>
                  <a:pt x="23230" y="1273422"/>
                </a:cubicBezTo>
                <a:cubicBezTo>
                  <a:pt x="24128" y="1266934"/>
                  <a:pt x="22439" y="1262708"/>
                  <a:pt x="18901" y="1261350"/>
                </a:cubicBezTo>
                <a:cubicBezTo>
                  <a:pt x="17053" y="1260594"/>
                  <a:pt x="15733" y="1252897"/>
                  <a:pt x="14783" y="1246560"/>
                </a:cubicBezTo>
                <a:cubicBezTo>
                  <a:pt x="19693" y="1253954"/>
                  <a:pt x="24762" y="1261048"/>
                  <a:pt x="29408" y="1269198"/>
                </a:cubicBezTo>
                <a:cubicBezTo>
                  <a:pt x="30305" y="1270706"/>
                  <a:pt x="29513" y="1277497"/>
                  <a:pt x="28457" y="1282326"/>
                </a:cubicBezTo>
                <a:cubicBezTo>
                  <a:pt x="27771" y="1279007"/>
                  <a:pt x="27031" y="1275535"/>
                  <a:pt x="26293" y="1271763"/>
                </a:cubicBezTo>
                <a:cubicBezTo>
                  <a:pt x="22808" y="1282025"/>
                  <a:pt x="28352" y="1283684"/>
                  <a:pt x="29249" y="1289722"/>
                </a:cubicBezTo>
                <a:cubicBezTo>
                  <a:pt x="23336" y="1296663"/>
                  <a:pt x="27137" y="1303757"/>
                  <a:pt x="30147" y="1311454"/>
                </a:cubicBezTo>
                <a:close/>
                <a:moveTo>
                  <a:pt x="30353" y="4533546"/>
                </a:moveTo>
                <a:lnTo>
                  <a:pt x="29725" y="4520516"/>
                </a:lnTo>
                <a:cubicBezTo>
                  <a:pt x="29250" y="4516290"/>
                  <a:pt x="28511" y="4512065"/>
                  <a:pt x="27665" y="4508142"/>
                </a:cubicBezTo>
                <a:cubicBezTo>
                  <a:pt x="26874" y="4504670"/>
                  <a:pt x="25818" y="4501500"/>
                  <a:pt x="24814" y="4498181"/>
                </a:cubicBezTo>
                <a:lnTo>
                  <a:pt x="26219" y="4495654"/>
                </a:lnTo>
                <a:lnTo>
                  <a:pt x="26186" y="4495615"/>
                </a:lnTo>
                <a:cubicBezTo>
                  <a:pt x="25711" y="4496519"/>
                  <a:pt x="25236" y="4497274"/>
                  <a:pt x="24761" y="4498180"/>
                </a:cubicBezTo>
                <a:cubicBezTo>
                  <a:pt x="25711" y="4501499"/>
                  <a:pt x="26820" y="4504669"/>
                  <a:pt x="27612" y="4508140"/>
                </a:cubicBezTo>
                <a:cubicBezTo>
                  <a:pt x="28457" y="4512065"/>
                  <a:pt x="29196" y="4516138"/>
                  <a:pt x="29671" y="4520515"/>
                </a:cubicBezTo>
                <a:cubicBezTo>
                  <a:pt x="30094" y="4524137"/>
                  <a:pt x="30094" y="4528211"/>
                  <a:pt x="30305" y="4533644"/>
                </a:cubicBezTo>
                <a:close/>
                <a:moveTo>
                  <a:pt x="30412" y="2012455"/>
                </a:moveTo>
                <a:lnTo>
                  <a:pt x="30384" y="2012517"/>
                </a:lnTo>
                <a:lnTo>
                  <a:pt x="30390" y="2012460"/>
                </a:lnTo>
                <a:close/>
                <a:moveTo>
                  <a:pt x="30464" y="4378504"/>
                </a:moveTo>
                <a:cubicBezTo>
                  <a:pt x="28879" y="4379561"/>
                  <a:pt x="26345" y="4379561"/>
                  <a:pt x="25870" y="4381825"/>
                </a:cubicBezTo>
                <a:cubicBezTo>
                  <a:pt x="24814" y="4386805"/>
                  <a:pt x="24867" y="4393143"/>
                  <a:pt x="24234" y="4401897"/>
                </a:cubicBezTo>
                <a:cubicBezTo>
                  <a:pt x="23020" y="4397974"/>
                  <a:pt x="22280" y="4395860"/>
                  <a:pt x="21594" y="4393596"/>
                </a:cubicBezTo>
                <a:lnTo>
                  <a:pt x="21472" y="4393771"/>
                </a:lnTo>
                <a:lnTo>
                  <a:pt x="19746" y="4401896"/>
                </a:lnTo>
                <a:cubicBezTo>
                  <a:pt x="19218" y="4404763"/>
                  <a:pt x="18743" y="4407631"/>
                  <a:pt x="18268" y="4410497"/>
                </a:cubicBezTo>
                <a:cubicBezTo>
                  <a:pt x="17740" y="4410196"/>
                  <a:pt x="17159" y="4409894"/>
                  <a:pt x="16631" y="4409593"/>
                </a:cubicBezTo>
                <a:cubicBezTo>
                  <a:pt x="16314" y="4416082"/>
                  <a:pt x="15997" y="4422723"/>
                  <a:pt x="15681" y="4428607"/>
                </a:cubicBezTo>
                <a:lnTo>
                  <a:pt x="7259" y="4426553"/>
                </a:lnTo>
                <a:lnTo>
                  <a:pt x="14995" y="4387558"/>
                </a:lnTo>
                <a:cubicBezTo>
                  <a:pt x="15311" y="4389672"/>
                  <a:pt x="15839" y="4393143"/>
                  <a:pt x="16948" y="4400085"/>
                </a:cubicBezTo>
                <a:cubicBezTo>
                  <a:pt x="17476" y="4392841"/>
                  <a:pt x="17740" y="4389219"/>
                  <a:pt x="18215" y="4382428"/>
                </a:cubicBezTo>
                <a:cubicBezTo>
                  <a:pt x="19641" y="4387558"/>
                  <a:pt x="20486" y="4390577"/>
                  <a:pt x="21383" y="4393747"/>
                </a:cubicBezTo>
                <a:lnTo>
                  <a:pt x="21542" y="4393444"/>
                </a:lnTo>
                <a:lnTo>
                  <a:pt x="21492" y="4393679"/>
                </a:lnTo>
                <a:lnTo>
                  <a:pt x="22650" y="4391333"/>
                </a:lnTo>
                <a:cubicBezTo>
                  <a:pt x="22703" y="4386655"/>
                  <a:pt x="21753" y="4379259"/>
                  <a:pt x="22703" y="4377750"/>
                </a:cubicBezTo>
                <a:cubicBezTo>
                  <a:pt x="24551" y="4374429"/>
                  <a:pt x="27401" y="4374279"/>
                  <a:pt x="29830" y="4372921"/>
                </a:cubicBezTo>
                <a:cubicBezTo>
                  <a:pt x="30041" y="4374732"/>
                  <a:pt x="30252" y="4376543"/>
                  <a:pt x="30464" y="4378504"/>
                </a:cubicBezTo>
                <a:close/>
                <a:moveTo>
                  <a:pt x="30652" y="1630187"/>
                </a:moveTo>
                <a:lnTo>
                  <a:pt x="26099" y="1644846"/>
                </a:lnTo>
                <a:lnTo>
                  <a:pt x="27085" y="1630187"/>
                </a:lnTo>
                <a:close/>
                <a:moveTo>
                  <a:pt x="30675" y="4489729"/>
                </a:moveTo>
                <a:lnTo>
                  <a:pt x="30621" y="4489729"/>
                </a:lnTo>
                <a:lnTo>
                  <a:pt x="30044" y="4500083"/>
                </a:lnTo>
                <a:lnTo>
                  <a:pt x="30094" y="4500142"/>
                </a:lnTo>
                <a:cubicBezTo>
                  <a:pt x="30306" y="4496069"/>
                  <a:pt x="30464" y="4492898"/>
                  <a:pt x="30675" y="4489729"/>
                </a:cubicBezTo>
                <a:close/>
                <a:moveTo>
                  <a:pt x="30728" y="1660823"/>
                </a:moveTo>
                <a:cubicBezTo>
                  <a:pt x="30358" y="1661577"/>
                  <a:pt x="29988" y="1662332"/>
                  <a:pt x="29619" y="1663086"/>
                </a:cubicBezTo>
                <a:cubicBezTo>
                  <a:pt x="28193" y="1659012"/>
                  <a:pt x="26715" y="1654937"/>
                  <a:pt x="25448" y="1651315"/>
                </a:cubicBezTo>
                <a:cubicBezTo>
                  <a:pt x="23547" y="1653126"/>
                  <a:pt x="21646" y="1654787"/>
                  <a:pt x="19746" y="1656598"/>
                </a:cubicBezTo>
                <a:cubicBezTo>
                  <a:pt x="20590" y="1652976"/>
                  <a:pt x="21013" y="1649201"/>
                  <a:pt x="20960" y="1641959"/>
                </a:cubicBezTo>
                <a:cubicBezTo>
                  <a:pt x="20907" y="1628829"/>
                  <a:pt x="20960" y="1615699"/>
                  <a:pt x="20960" y="1602569"/>
                </a:cubicBezTo>
                <a:cubicBezTo>
                  <a:pt x="21435" y="1602268"/>
                  <a:pt x="21857" y="1601965"/>
                  <a:pt x="22332" y="1601815"/>
                </a:cubicBezTo>
                <a:cubicBezTo>
                  <a:pt x="22808" y="1605587"/>
                  <a:pt x="23600" y="1609361"/>
                  <a:pt x="23653" y="1613284"/>
                </a:cubicBezTo>
                <a:cubicBezTo>
                  <a:pt x="23811" y="1622640"/>
                  <a:pt x="23600" y="1632148"/>
                  <a:pt x="23758" y="1641506"/>
                </a:cubicBezTo>
                <a:lnTo>
                  <a:pt x="25871" y="1645579"/>
                </a:lnTo>
                <a:lnTo>
                  <a:pt x="26099" y="1644846"/>
                </a:lnTo>
                <a:lnTo>
                  <a:pt x="26029" y="1645882"/>
                </a:lnTo>
                <a:lnTo>
                  <a:pt x="26027" y="1645878"/>
                </a:lnTo>
                <a:lnTo>
                  <a:pt x="26029" y="1645882"/>
                </a:lnTo>
                <a:lnTo>
                  <a:pt x="26001" y="1645828"/>
                </a:lnTo>
                <a:lnTo>
                  <a:pt x="26000" y="1645827"/>
                </a:lnTo>
                <a:lnTo>
                  <a:pt x="25981" y="1645791"/>
                </a:lnTo>
                <a:lnTo>
                  <a:pt x="26001" y="1645828"/>
                </a:lnTo>
                <a:close/>
                <a:moveTo>
                  <a:pt x="30886" y="1629787"/>
                </a:moveTo>
                <a:lnTo>
                  <a:pt x="30886" y="1630187"/>
                </a:lnTo>
                <a:lnTo>
                  <a:pt x="30652" y="1630187"/>
                </a:lnTo>
                <a:lnTo>
                  <a:pt x="30854" y="1629538"/>
                </a:lnTo>
                <a:close/>
                <a:moveTo>
                  <a:pt x="30894" y="2403997"/>
                </a:moveTo>
                <a:lnTo>
                  <a:pt x="26820" y="2396383"/>
                </a:lnTo>
                <a:lnTo>
                  <a:pt x="26820" y="2397577"/>
                </a:lnTo>
                <a:lnTo>
                  <a:pt x="30622" y="2404683"/>
                </a:lnTo>
                <a:close/>
                <a:moveTo>
                  <a:pt x="30992" y="3090595"/>
                </a:moveTo>
                <a:cubicBezTo>
                  <a:pt x="29249" y="3095725"/>
                  <a:pt x="27613" y="3100707"/>
                  <a:pt x="25501" y="3106894"/>
                </a:cubicBezTo>
                <a:cubicBezTo>
                  <a:pt x="25501" y="3096632"/>
                  <a:pt x="25501" y="3088633"/>
                  <a:pt x="25501" y="3078672"/>
                </a:cubicBezTo>
                <a:cubicBezTo>
                  <a:pt x="27824" y="3083652"/>
                  <a:pt x="29408" y="3087124"/>
                  <a:pt x="30992" y="3090595"/>
                </a:cubicBezTo>
                <a:close/>
                <a:moveTo>
                  <a:pt x="31097" y="3949452"/>
                </a:moveTo>
                <a:cubicBezTo>
                  <a:pt x="30569" y="3950509"/>
                  <a:pt x="30041" y="3951414"/>
                  <a:pt x="29513" y="3952471"/>
                </a:cubicBezTo>
                <a:cubicBezTo>
                  <a:pt x="27824" y="3941001"/>
                  <a:pt x="20169" y="3941454"/>
                  <a:pt x="21225" y="3923796"/>
                </a:cubicBezTo>
                <a:cubicBezTo>
                  <a:pt x="21858" y="3913082"/>
                  <a:pt x="21330" y="3902064"/>
                  <a:pt x="21330" y="3891350"/>
                </a:cubicBezTo>
                <a:cubicBezTo>
                  <a:pt x="21858" y="3891048"/>
                  <a:pt x="22386" y="3890897"/>
                  <a:pt x="22914" y="3890897"/>
                </a:cubicBezTo>
                <a:cubicBezTo>
                  <a:pt x="23337" y="3904328"/>
                  <a:pt x="23759" y="3917911"/>
                  <a:pt x="24128" y="3930889"/>
                </a:cubicBezTo>
                <a:cubicBezTo>
                  <a:pt x="26398" y="3936926"/>
                  <a:pt x="28721" y="3943113"/>
                  <a:pt x="31097" y="3949452"/>
                </a:cubicBezTo>
                <a:close/>
                <a:moveTo>
                  <a:pt x="31150" y="1337561"/>
                </a:moveTo>
                <a:cubicBezTo>
                  <a:pt x="20538" y="1337561"/>
                  <a:pt x="28616" y="1356425"/>
                  <a:pt x="25026" y="1363368"/>
                </a:cubicBezTo>
                <a:cubicBezTo>
                  <a:pt x="23653" y="1360954"/>
                  <a:pt x="22069" y="1358238"/>
                  <a:pt x="20327" y="1355220"/>
                </a:cubicBezTo>
                <a:cubicBezTo>
                  <a:pt x="19694" y="1358992"/>
                  <a:pt x="19219" y="1362010"/>
                  <a:pt x="18744" y="1365179"/>
                </a:cubicBezTo>
                <a:cubicBezTo>
                  <a:pt x="18374" y="1364878"/>
                  <a:pt x="18057" y="1364576"/>
                  <a:pt x="17793" y="1364425"/>
                </a:cubicBezTo>
                <a:cubicBezTo>
                  <a:pt x="17952" y="1357482"/>
                  <a:pt x="18110" y="1350390"/>
                  <a:pt x="18268" y="1343447"/>
                </a:cubicBezTo>
                <a:cubicBezTo>
                  <a:pt x="18690" y="1343447"/>
                  <a:pt x="19060" y="1343297"/>
                  <a:pt x="19430" y="1343297"/>
                </a:cubicBezTo>
                <a:cubicBezTo>
                  <a:pt x="19746" y="1346466"/>
                  <a:pt x="20063" y="1349484"/>
                  <a:pt x="20486" y="1354163"/>
                </a:cubicBezTo>
                <a:cubicBezTo>
                  <a:pt x="22228" y="1345862"/>
                  <a:pt x="23653" y="1339071"/>
                  <a:pt x="25079" y="1332280"/>
                </a:cubicBezTo>
                <a:cubicBezTo>
                  <a:pt x="25554" y="1332582"/>
                  <a:pt x="26029" y="1333035"/>
                  <a:pt x="26504" y="1333336"/>
                </a:cubicBezTo>
                <a:cubicBezTo>
                  <a:pt x="25924" y="1331224"/>
                  <a:pt x="25396" y="1328960"/>
                  <a:pt x="24815" y="1326848"/>
                </a:cubicBezTo>
                <a:cubicBezTo>
                  <a:pt x="25396" y="1325941"/>
                  <a:pt x="25871" y="1325037"/>
                  <a:pt x="26399" y="1324130"/>
                </a:cubicBezTo>
                <a:cubicBezTo>
                  <a:pt x="27930" y="1328356"/>
                  <a:pt x="29408" y="1332732"/>
                  <a:pt x="31150" y="1337561"/>
                </a:cubicBezTo>
                <a:close/>
                <a:moveTo>
                  <a:pt x="31150" y="2951451"/>
                </a:moveTo>
                <a:cubicBezTo>
                  <a:pt x="31150" y="2958090"/>
                  <a:pt x="31150" y="2963372"/>
                  <a:pt x="31150" y="2969409"/>
                </a:cubicBezTo>
                <a:cubicBezTo>
                  <a:pt x="22650" y="2947677"/>
                  <a:pt x="22650" y="2947677"/>
                  <a:pt x="25659" y="2935906"/>
                </a:cubicBezTo>
                <a:lnTo>
                  <a:pt x="19289" y="2939216"/>
                </a:lnTo>
                <a:lnTo>
                  <a:pt x="19376" y="2938624"/>
                </a:lnTo>
                <a:lnTo>
                  <a:pt x="19312" y="2938745"/>
                </a:lnTo>
                <a:lnTo>
                  <a:pt x="19271" y="2939226"/>
                </a:lnTo>
                <a:lnTo>
                  <a:pt x="19289" y="2939216"/>
                </a:lnTo>
                <a:lnTo>
                  <a:pt x="17581" y="2950847"/>
                </a:lnTo>
                <a:lnTo>
                  <a:pt x="12759" y="2950097"/>
                </a:lnTo>
                <a:lnTo>
                  <a:pt x="14810" y="2959619"/>
                </a:lnTo>
                <a:cubicBezTo>
                  <a:pt x="15193" y="2963410"/>
                  <a:pt x="15787" y="2966843"/>
                  <a:pt x="18163" y="2967144"/>
                </a:cubicBezTo>
                <a:cubicBezTo>
                  <a:pt x="17846" y="2970918"/>
                  <a:pt x="18057" y="2976201"/>
                  <a:pt x="17054" y="2978313"/>
                </a:cubicBezTo>
                <a:cubicBezTo>
                  <a:pt x="14889" y="2982991"/>
                  <a:pt x="12672" y="2999441"/>
                  <a:pt x="14731" y="3000951"/>
                </a:cubicBezTo>
                <a:cubicBezTo>
                  <a:pt x="20327" y="3004723"/>
                  <a:pt x="17635" y="3015136"/>
                  <a:pt x="18744" y="3022229"/>
                </a:cubicBezTo>
                <a:cubicBezTo>
                  <a:pt x="18902" y="3023436"/>
                  <a:pt x="19008" y="3024644"/>
                  <a:pt x="19166" y="3025851"/>
                </a:cubicBezTo>
                <a:cubicBezTo>
                  <a:pt x="12039" y="3027359"/>
                  <a:pt x="11775" y="3026908"/>
                  <a:pt x="12461" y="3010910"/>
                </a:cubicBezTo>
                <a:cubicBezTo>
                  <a:pt x="13728" y="3015437"/>
                  <a:pt x="14467" y="3018004"/>
                  <a:pt x="15576" y="3021927"/>
                </a:cubicBezTo>
                <a:cubicBezTo>
                  <a:pt x="15998" y="3017248"/>
                  <a:pt x="16368" y="3013475"/>
                  <a:pt x="16737" y="3009552"/>
                </a:cubicBezTo>
                <a:cubicBezTo>
                  <a:pt x="16315" y="3009853"/>
                  <a:pt x="15893" y="3010307"/>
                  <a:pt x="15470" y="3010609"/>
                </a:cubicBezTo>
                <a:cubicBezTo>
                  <a:pt x="14045" y="3005024"/>
                  <a:pt x="11669" y="2999743"/>
                  <a:pt x="11405" y="2993857"/>
                </a:cubicBezTo>
                <a:cubicBezTo>
                  <a:pt x="11088" y="2987065"/>
                  <a:pt x="12620" y="2979821"/>
                  <a:pt x="13253" y="2974087"/>
                </a:cubicBezTo>
                <a:lnTo>
                  <a:pt x="12728" y="2950092"/>
                </a:lnTo>
                <a:lnTo>
                  <a:pt x="12724" y="2950092"/>
                </a:lnTo>
                <a:cubicBezTo>
                  <a:pt x="12512" y="2933189"/>
                  <a:pt x="12196" y="2916286"/>
                  <a:pt x="12090" y="2899384"/>
                </a:cubicBezTo>
                <a:cubicBezTo>
                  <a:pt x="12090" y="2896215"/>
                  <a:pt x="12671" y="2893046"/>
                  <a:pt x="12988" y="2889877"/>
                </a:cubicBezTo>
                <a:cubicBezTo>
                  <a:pt x="13463" y="2890178"/>
                  <a:pt x="13991" y="2890329"/>
                  <a:pt x="14466" y="2890632"/>
                </a:cubicBezTo>
                <a:cubicBezTo>
                  <a:pt x="14466" y="2893800"/>
                  <a:pt x="14466" y="2896969"/>
                  <a:pt x="14466" y="2900140"/>
                </a:cubicBezTo>
                <a:cubicBezTo>
                  <a:pt x="14941" y="2900140"/>
                  <a:pt x="15416" y="2900290"/>
                  <a:pt x="15839" y="2900290"/>
                </a:cubicBezTo>
                <a:cubicBezTo>
                  <a:pt x="15997" y="2895158"/>
                  <a:pt x="16156" y="2890028"/>
                  <a:pt x="16314" y="2883388"/>
                </a:cubicBezTo>
                <a:lnTo>
                  <a:pt x="18237" y="2874910"/>
                </a:lnTo>
                <a:lnTo>
                  <a:pt x="18954" y="2875540"/>
                </a:lnTo>
                <a:lnTo>
                  <a:pt x="18954" y="2871753"/>
                </a:lnTo>
                <a:lnTo>
                  <a:pt x="20188" y="2866315"/>
                </a:lnTo>
                <a:cubicBezTo>
                  <a:pt x="19746" y="2859316"/>
                  <a:pt x="18452" y="2851619"/>
                  <a:pt x="18954" y="2845054"/>
                </a:cubicBezTo>
                <a:lnTo>
                  <a:pt x="18954" y="2871753"/>
                </a:lnTo>
                <a:lnTo>
                  <a:pt x="18237" y="2874910"/>
                </a:lnTo>
                <a:lnTo>
                  <a:pt x="17581" y="2874333"/>
                </a:lnTo>
                <a:cubicBezTo>
                  <a:pt x="15839" y="2877501"/>
                  <a:pt x="14044" y="2880670"/>
                  <a:pt x="12090" y="2884292"/>
                </a:cubicBezTo>
                <a:cubicBezTo>
                  <a:pt x="12090" y="2879463"/>
                  <a:pt x="12090" y="2874786"/>
                  <a:pt x="12090" y="2869050"/>
                </a:cubicBezTo>
                <a:cubicBezTo>
                  <a:pt x="13357" y="2869804"/>
                  <a:pt x="14571" y="2870560"/>
                  <a:pt x="15786" y="2871314"/>
                </a:cubicBezTo>
                <a:cubicBezTo>
                  <a:pt x="15892" y="2870408"/>
                  <a:pt x="15997" y="2869503"/>
                  <a:pt x="16102" y="2868447"/>
                </a:cubicBezTo>
                <a:cubicBezTo>
                  <a:pt x="14360" y="2867843"/>
                  <a:pt x="12618" y="2867089"/>
                  <a:pt x="10506" y="2866333"/>
                </a:cubicBezTo>
                <a:cubicBezTo>
                  <a:pt x="10770" y="2862410"/>
                  <a:pt x="11034" y="2858938"/>
                  <a:pt x="11298" y="2854865"/>
                </a:cubicBezTo>
                <a:cubicBezTo>
                  <a:pt x="9556" y="2854865"/>
                  <a:pt x="7972" y="2854865"/>
                  <a:pt x="6388" y="2854865"/>
                </a:cubicBezTo>
                <a:cubicBezTo>
                  <a:pt x="6335" y="2853656"/>
                  <a:pt x="6335" y="2852449"/>
                  <a:pt x="6282" y="2851241"/>
                </a:cubicBezTo>
                <a:cubicBezTo>
                  <a:pt x="8975" y="2850487"/>
                  <a:pt x="11721" y="2849733"/>
                  <a:pt x="14413" y="2848979"/>
                </a:cubicBezTo>
                <a:cubicBezTo>
                  <a:pt x="13410" y="2846715"/>
                  <a:pt x="12407" y="2844603"/>
                  <a:pt x="11404" y="2842338"/>
                </a:cubicBezTo>
                <a:cubicBezTo>
                  <a:pt x="14835" y="2839170"/>
                  <a:pt x="18268" y="2835849"/>
                  <a:pt x="22122" y="2832227"/>
                </a:cubicBezTo>
                <a:cubicBezTo>
                  <a:pt x="22122" y="2840678"/>
                  <a:pt x="22122" y="2849733"/>
                  <a:pt x="22122" y="2859694"/>
                </a:cubicBezTo>
                <a:cubicBezTo>
                  <a:pt x="24075" y="2859089"/>
                  <a:pt x="25237" y="2858637"/>
                  <a:pt x="26504" y="2858184"/>
                </a:cubicBezTo>
                <a:cubicBezTo>
                  <a:pt x="26504" y="2876898"/>
                  <a:pt x="26504" y="2895611"/>
                  <a:pt x="26504" y="2913872"/>
                </a:cubicBezTo>
                <a:cubicBezTo>
                  <a:pt x="25131" y="2915985"/>
                  <a:pt x="23653" y="2918097"/>
                  <a:pt x="22174" y="2920362"/>
                </a:cubicBezTo>
                <a:cubicBezTo>
                  <a:pt x="22333" y="2921268"/>
                  <a:pt x="22544" y="2922173"/>
                  <a:pt x="22702" y="2923079"/>
                </a:cubicBezTo>
                <a:cubicBezTo>
                  <a:pt x="23970" y="2922776"/>
                  <a:pt x="25184" y="2922323"/>
                  <a:pt x="26609" y="2922022"/>
                </a:cubicBezTo>
                <a:cubicBezTo>
                  <a:pt x="26820" y="2933339"/>
                  <a:pt x="27085" y="2944358"/>
                  <a:pt x="27296" y="2956128"/>
                </a:cubicBezTo>
                <a:cubicBezTo>
                  <a:pt x="28510" y="2954620"/>
                  <a:pt x="29619" y="2953262"/>
                  <a:pt x="31150" y="2951451"/>
                </a:cubicBezTo>
                <a:close/>
                <a:moveTo>
                  <a:pt x="31202" y="684550"/>
                </a:moveTo>
                <a:cubicBezTo>
                  <a:pt x="31202" y="689079"/>
                  <a:pt x="31202" y="693304"/>
                  <a:pt x="31202" y="698587"/>
                </a:cubicBezTo>
                <a:cubicBezTo>
                  <a:pt x="27507" y="692248"/>
                  <a:pt x="24128" y="686361"/>
                  <a:pt x="19112" y="677760"/>
                </a:cubicBezTo>
                <a:cubicBezTo>
                  <a:pt x="22491" y="676402"/>
                  <a:pt x="24550" y="675648"/>
                  <a:pt x="27190" y="674741"/>
                </a:cubicBezTo>
                <a:cubicBezTo>
                  <a:pt x="26978" y="677609"/>
                  <a:pt x="26820" y="679873"/>
                  <a:pt x="26556" y="683646"/>
                </a:cubicBezTo>
                <a:cubicBezTo>
                  <a:pt x="28088" y="683947"/>
                  <a:pt x="29460" y="684249"/>
                  <a:pt x="31202" y="684550"/>
                </a:cubicBezTo>
                <a:close/>
                <a:moveTo>
                  <a:pt x="31203" y="2987066"/>
                </a:moveTo>
                <a:cubicBezTo>
                  <a:pt x="27507" y="2981180"/>
                  <a:pt x="24340" y="2975899"/>
                  <a:pt x="20855" y="2970314"/>
                </a:cubicBezTo>
                <a:cubicBezTo>
                  <a:pt x="20855" y="2965184"/>
                  <a:pt x="20855" y="2958844"/>
                  <a:pt x="20855" y="2952657"/>
                </a:cubicBezTo>
                <a:cubicBezTo>
                  <a:pt x="24603" y="2952808"/>
                  <a:pt x="20433" y="2973182"/>
                  <a:pt x="27296" y="2962919"/>
                </a:cubicBezTo>
                <a:cubicBezTo>
                  <a:pt x="27032" y="2967598"/>
                  <a:pt x="26874" y="2969861"/>
                  <a:pt x="26715" y="2972427"/>
                </a:cubicBezTo>
                <a:cubicBezTo>
                  <a:pt x="28299" y="2972881"/>
                  <a:pt x="29619" y="2973182"/>
                  <a:pt x="31150" y="2973635"/>
                </a:cubicBezTo>
                <a:cubicBezTo>
                  <a:pt x="31203" y="2978464"/>
                  <a:pt x="31203" y="2982690"/>
                  <a:pt x="31203" y="2987066"/>
                </a:cubicBezTo>
                <a:close/>
                <a:moveTo>
                  <a:pt x="31625" y="662670"/>
                </a:moveTo>
                <a:cubicBezTo>
                  <a:pt x="31467" y="669309"/>
                  <a:pt x="31308" y="674591"/>
                  <a:pt x="31150" y="680176"/>
                </a:cubicBezTo>
                <a:lnTo>
                  <a:pt x="23335" y="663645"/>
                </a:lnTo>
                <a:lnTo>
                  <a:pt x="25184" y="648786"/>
                </a:lnTo>
                <a:cubicBezTo>
                  <a:pt x="23494" y="648483"/>
                  <a:pt x="21805" y="648030"/>
                  <a:pt x="20116" y="647729"/>
                </a:cubicBezTo>
                <a:cubicBezTo>
                  <a:pt x="19693" y="646823"/>
                  <a:pt x="19271" y="645767"/>
                  <a:pt x="18849" y="644861"/>
                </a:cubicBezTo>
                <a:cubicBezTo>
                  <a:pt x="19746" y="643201"/>
                  <a:pt x="20696" y="641390"/>
                  <a:pt x="21224" y="640485"/>
                </a:cubicBezTo>
                <a:cubicBezTo>
                  <a:pt x="21224" y="636560"/>
                  <a:pt x="21013" y="631430"/>
                  <a:pt x="21330" y="626448"/>
                </a:cubicBezTo>
                <a:lnTo>
                  <a:pt x="23573" y="622767"/>
                </a:lnTo>
                <a:lnTo>
                  <a:pt x="22491" y="634146"/>
                </a:lnTo>
                <a:cubicBezTo>
                  <a:pt x="23864" y="633694"/>
                  <a:pt x="25079" y="633241"/>
                  <a:pt x="26662" y="632788"/>
                </a:cubicBezTo>
                <a:cubicBezTo>
                  <a:pt x="26926" y="644107"/>
                  <a:pt x="27137" y="655426"/>
                  <a:pt x="27402" y="666744"/>
                </a:cubicBezTo>
                <a:cubicBezTo>
                  <a:pt x="28615" y="665536"/>
                  <a:pt x="29830" y="664329"/>
                  <a:pt x="31625" y="662670"/>
                </a:cubicBezTo>
                <a:close/>
                <a:moveTo>
                  <a:pt x="31625" y="4322515"/>
                </a:moveTo>
                <a:cubicBezTo>
                  <a:pt x="29618" y="4322816"/>
                  <a:pt x="27559" y="4322968"/>
                  <a:pt x="25183" y="4323270"/>
                </a:cubicBezTo>
                <a:cubicBezTo>
                  <a:pt x="22279" y="4338361"/>
                  <a:pt x="28562" y="4357377"/>
                  <a:pt x="22754" y="4374431"/>
                </a:cubicBezTo>
                <a:cubicBezTo>
                  <a:pt x="22174" y="4354811"/>
                  <a:pt x="21646" y="4337757"/>
                  <a:pt x="21065" y="4319346"/>
                </a:cubicBezTo>
                <a:cubicBezTo>
                  <a:pt x="24708" y="4318743"/>
                  <a:pt x="28087" y="4318290"/>
                  <a:pt x="31519" y="4317686"/>
                </a:cubicBezTo>
                <a:cubicBezTo>
                  <a:pt x="31572" y="4319346"/>
                  <a:pt x="31625" y="4320855"/>
                  <a:pt x="31625" y="4322515"/>
                </a:cubicBezTo>
                <a:close/>
                <a:moveTo>
                  <a:pt x="32101" y="1996156"/>
                </a:moveTo>
                <a:lnTo>
                  <a:pt x="30390" y="2012460"/>
                </a:lnTo>
                <a:lnTo>
                  <a:pt x="23178" y="2014115"/>
                </a:lnTo>
                <a:cubicBezTo>
                  <a:pt x="22756" y="2009889"/>
                  <a:pt x="22281" y="2005512"/>
                  <a:pt x="21806" y="2000985"/>
                </a:cubicBezTo>
                <a:cubicBezTo>
                  <a:pt x="25079" y="1999477"/>
                  <a:pt x="28194" y="1997967"/>
                  <a:pt x="32101" y="1996156"/>
                </a:cubicBezTo>
                <a:close/>
                <a:moveTo>
                  <a:pt x="32311" y="2220717"/>
                </a:moveTo>
                <a:cubicBezTo>
                  <a:pt x="32258" y="2216793"/>
                  <a:pt x="31836" y="2213020"/>
                  <a:pt x="31677" y="2209097"/>
                </a:cubicBezTo>
                <a:cubicBezTo>
                  <a:pt x="31519" y="2205776"/>
                  <a:pt x="31466" y="2202457"/>
                  <a:pt x="31413" y="2199136"/>
                </a:cubicBezTo>
                <a:cubicBezTo>
                  <a:pt x="31044" y="2199287"/>
                  <a:pt x="30675" y="2199287"/>
                  <a:pt x="30357" y="2199439"/>
                </a:cubicBezTo>
                <a:lnTo>
                  <a:pt x="30354" y="2199578"/>
                </a:lnTo>
                <a:lnTo>
                  <a:pt x="31362" y="2199289"/>
                </a:lnTo>
                <a:cubicBezTo>
                  <a:pt x="31467" y="2202610"/>
                  <a:pt x="31467" y="2205930"/>
                  <a:pt x="31625" y="2209250"/>
                </a:cubicBezTo>
                <a:cubicBezTo>
                  <a:pt x="31784" y="2213173"/>
                  <a:pt x="32206" y="2216946"/>
                  <a:pt x="32259" y="2220870"/>
                </a:cubicBezTo>
                <a:lnTo>
                  <a:pt x="31693" y="2231905"/>
                </a:lnTo>
                <a:lnTo>
                  <a:pt x="31730" y="2232036"/>
                </a:lnTo>
                <a:cubicBezTo>
                  <a:pt x="31994" y="2227358"/>
                  <a:pt x="32311" y="2224037"/>
                  <a:pt x="32311" y="2220717"/>
                </a:cubicBezTo>
                <a:close/>
                <a:moveTo>
                  <a:pt x="32470" y="3628305"/>
                </a:moveTo>
                <a:cubicBezTo>
                  <a:pt x="24445" y="3622569"/>
                  <a:pt x="25448" y="3631474"/>
                  <a:pt x="25660" y="3640075"/>
                </a:cubicBezTo>
                <a:cubicBezTo>
                  <a:pt x="25923" y="3651244"/>
                  <a:pt x="25712" y="3662561"/>
                  <a:pt x="25712" y="3673730"/>
                </a:cubicBezTo>
                <a:cubicBezTo>
                  <a:pt x="24973" y="3674484"/>
                  <a:pt x="24234" y="3675088"/>
                  <a:pt x="23495" y="3675842"/>
                </a:cubicBezTo>
                <a:lnTo>
                  <a:pt x="22706" y="3656431"/>
                </a:lnTo>
                <a:lnTo>
                  <a:pt x="24128" y="3654563"/>
                </a:lnTo>
                <a:cubicBezTo>
                  <a:pt x="23231" y="3651244"/>
                  <a:pt x="22227" y="3647772"/>
                  <a:pt x="21964" y="3646866"/>
                </a:cubicBezTo>
                <a:cubicBezTo>
                  <a:pt x="19218" y="3649583"/>
                  <a:pt x="17476" y="3652903"/>
                  <a:pt x="15998" y="3652299"/>
                </a:cubicBezTo>
                <a:cubicBezTo>
                  <a:pt x="15047" y="3651998"/>
                  <a:pt x="14467" y="3645961"/>
                  <a:pt x="13727" y="3642641"/>
                </a:cubicBezTo>
                <a:cubicBezTo>
                  <a:pt x="14308" y="3642189"/>
                  <a:pt x="14942" y="3641886"/>
                  <a:pt x="15523" y="3641433"/>
                </a:cubicBezTo>
                <a:cubicBezTo>
                  <a:pt x="15734" y="3644301"/>
                  <a:pt x="15945" y="3647319"/>
                  <a:pt x="16156" y="3650187"/>
                </a:cubicBezTo>
                <a:cubicBezTo>
                  <a:pt x="16525" y="3650338"/>
                  <a:pt x="16895" y="3650488"/>
                  <a:pt x="17265" y="3650640"/>
                </a:cubicBezTo>
                <a:cubicBezTo>
                  <a:pt x="17635" y="3644604"/>
                  <a:pt x="18004" y="3638415"/>
                  <a:pt x="18321" y="3632378"/>
                </a:cubicBezTo>
                <a:cubicBezTo>
                  <a:pt x="18637" y="3632378"/>
                  <a:pt x="18954" y="3632228"/>
                  <a:pt x="19271" y="3632228"/>
                </a:cubicBezTo>
                <a:cubicBezTo>
                  <a:pt x="19588" y="3635699"/>
                  <a:pt x="19904" y="3639171"/>
                  <a:pt x="20485" y="3644905"/>
                </a:cubicBezTo>
                <a:cubicBezTo>
                  <a:pt x="22544" y="3633435"/>
                  <a:pt x="24181" y="3624380"/>
                  <a:pt x="26187" y="3612911"/>
                </a:cubicBezTo>
                <a:cubicBezTo>
                  <a:pt x="27718" y="3616683"/>
                  <a:pt x="29355" y="3620608"/>
                  <a:pt x="32470" y="3628305"/>
                </a:cubicBezTo>
                <a:close/>
                <a:moveTo>
                  <a:pt x="32524" y="3042905"/>
                </a:moveTo>
                <a:cubicBezTo>
                  <a:pt x="29250" y="3045924"/>
                  <a:pt x="27138" y="3047735"/>
                  <a:pt x="24604" y="3049999"/>
                </a:cubicBezTo>
                <a:cubicBezTo>
                  <a:pt x="23126" y="3044113"/>
                  <a:pt x="17635" y="3041396"/>
                  <a:pt x="21489" y="3028869"/>
                </a:cubicBezTo>
                <a:cubicBezTo>
                  <a:pt x="22175" y="3026607"/>
                  <a:pt x="20803" y="3021022"/>
                  <a:pt x="20645" y="3016796"/>
                </a:cubicBezTo>
                <a:cubicBezTo>
                  <a:pt x="20645" y="3014835"/>
                  <a:pt x="21278" y="3012723"/>
                  <a:pt x="22070" y="3007741"/>
                </a:cubicBezTo>
                <a:cubicBezTo>
                  <a:pt x="22968" y="3015288"/>
                  <a:pt x="23390" y="3019211"/>
                  <a:pt x="24023" y="3024192"/>
                </a:cubicBezTo>
                <a:cubicBezTo>
                  <a:pt x="25766" y="3012873"/>
                  <a:pt x="21120" y="2996875"/>
                  <a:pt x="15840" y="2995217"/>
                </a:cubicBezTo>
                <a:cubicBezTo>
                  <a:pt x="16368" y="2992046"/>
                  <a:pt x="16843" y="2989180"/>
                  <a:pt x="17318" y="2986312"/>
                </a:cubicBezTo>
                <a:cubicBezTo>
                  <a:pt x="19219" y="2990387"/>
                  <a:pt x="20750" y="2995217"/>
                  <a:pt x="22756" y="2997782"/>
                </a:cubicBezTo>
                <a:cubicBezTo>
                  <a:pt x="28089" y="3004271"/>
                  <a:pt x="26980" y="3015741"/>
                  <a:pt x="27560" y="3026304"/>
                </a:cubicBezTo>
                <a:cubicBezTo>
                  <a:pt x="27666" y="3028266"/>
                  <a:pt x="29145" y="3029926"/>
                  <a:pt x="30148" y="3031888"/>
                </a:cubicBezTo>
                <a:cubicBezTo>
                  <a:pt x="29039" y="3033247"/>
                  <a:pt x="27930" y="3034605"/>
                  <a:pt x="26241" y="3036566"/>
                </a:cubicBezTo>
                <a:cubicBezTo>
                  <a:pt x="28564" y="3038981"/>
                  <a:pt x="30148" y="3040491"/>
                  <a:pt x="32524" y="3042905"/>
                </a:cubicBezTo>
                <a:close/>
                <a:moveTo>
                  <a:pt x="32576" y="2032979"/>
                </a:moveTo>
                <a:cubicBezTo>
                  <a:pt x="29514" y="2033583"/>
                  <a:pt x="27560" y="2034036"/>
                  <a:pt x="24551" y="2034639"/>
                </a:cubicBezTo>
                <a:cubicBezTo>
                  <a:pt x="24868" y="2042788"/>
                  <a:pt x="25712" y="2051692"/>
                  <a:pt x="25396" y="2060445"/>
                </a:cubicBezTo>
                <a:cubicBezTo>
                  <a:pt x="25079" y="2068142"/>
                  <a:pt x="27244" y="2078554"/>
                  <a:pt x="23020" y="2083384"/>
                </a:cubicBezTo>
                <a:cubicBezTo>
                  <a:pt x="22281" y="2069349"/>
                  <a:pt x="21436" y="2055617"/>
                  <a:pt x="20908" y="2041883"/>
                </a:cubicBezTo>
                <a:cubicBezTo>
                  <a:pt x="20750" y="2038109"/>
                  <a:pt x="21700" y="2030867"/>
                  <a:pt x="22228" y="2030867"/>
                </a:cubicBezTo>
                <a:lnTo>
                  <a:pt x="30384" y="2012517"/>
                </a:lnTo>
                <a:lnTo>
                  <a:pt x="28933" y="2026339"/>
                </a:lnTo>
                <a:cubicBezTo>
                  <a:pt x="29883" y="2027999"/>
                  <a:pt x="30623" y="2029508"/>
                  <a:pt x="32576" y="2032979"/>
                </a:cubicBezTo>
                <a:close/>
                <a:moveTo>
                  <a:pt x="32734" y="1786686"/>
                </a:moveTo>
                <a:lnTo>
                  <a:pt x="29896" y="1807765"/>
                </a:lnTo>
                <a:lnTo>
                  <a:pt x="14466" y="1807511"/>
                </a:lnTo>
                <a:lnTo>
                  <a:pt x="11849" y="1802524"/>
                </a:lnTo>
                <a:lnTo>
                  <a:pt x="10349" y="1794836"/>
                </a:lnTo>
                <a:cubicBezTo>
                  <a:pt x="12091" y="1793175"/>
                  <a:pt x="13727" y="1791515"/>
                  <a:pt x="15417" y="1790007"/>
                </a:cubicBezTo>
                <a:cubicBezTo>
                  <a:pt x="15628" y="1790458"/>
                  <a:pt x="15839" y="1790911"/>
                  <a:pt x="16051" y="1791214"/>
                </a:cubicBezTo>
                <a:cubicBezTo>
                  <a:pt x="15153" y="1793476"/>
                  <a:pt x="14256" y="1795891"/>
                  <a:pt x="12883" y="1799513"/>
                </a:cubicBezTo>
                <a:cubicBezTo>
                  <a:pt x="15153" y="1800269"/>
                  <a:pt x="17265" y="1802230"/>
                  <a:pt x="18954" y="1801023"/>
                </a:cubicBezTo>
                <a:cubicBezTo>
                  <a:pt x="20644" y="1799816"/>
                  <a:pt x="21911" y="1795137"/>
                  <a:pt x="23970" y="1790761"/>
                </a:cubicBezTo>
                <a:cubicBezTo>
                  <a:pt x="24076" y="1794080"/>
                  <a:pt x="24128" y="1796194"/>
                  <a:pt x="24181" y="1798608"/>
                </a:cubicBezTo>
                <a:cubicBezTo>
                  <a:pt x="25607" y="1799212"/>
                  <a:pt x="27402" y="1799966"/>
                  <a:pt x="29197" y="1800720"/>
                </a:cubicBezTo>
                <a:cubicBezTo>
                  <a:pt x="30147" y="1796948"/>
                  <a:pt x="31151" y="1793023"/>
                  <a:pt x="32734" y="1786686"/>
                </a:cubicBezTo>
                <a:close/>
                <a:moveTo>
                  <a:pt x="32893" y="1807814"/>
                </a:moveTo>
                <a:cubicBezTo>
                  <a:pt x="30939" y="1813700"/>
                  <a:pt x="29355" y="1818377"/>
                  <a:pt x="27877" y="1822755"/>
                </a:cubicBezTo>
                <a:lnTo>
                  <a:pt x="29896" y="1807765"/>
                </a:lnTo>
                <a:close/>
                <a:moveTo>
                  <a:pt x="32945" y="4310290"/>
                </a:moveTo>
                <a:cubicBezTo>
                  <a:pt x="31308" y="4311650"/>
                  <a:pt x="29619" y="4313158"/>
                  <a:pt x="27190" y="4315272"/>
                </a:cubicBezTo>
                <a:cubicBezTo>
                  <a:pt x="28087" y="4309989"/>
                  <a:pt x="28721" y="4306367"/>
                  <a:pt x="29724" y="4300330"/>
                </a:cubicBezTo>
                <a:cubicBezTo>
                  <a:pt x="27243" y="4301688"/>
                  <a:pt x="25500" y="4302595"/>
                  <a:pt x="22914" y="4303952"/>
                </a:cubicBezTo>
                <a:lnTo>
                  <a:pt x="22914" y="4286451"/>
                </a:lnTo>
                <a:lnTo>
                  <a:pt x="25771" y="4289257"/>
                </a:lnTo>
                <a:cubicBezTo>
                  <a:pt x="26622" y="4290445"/>
                  <a:pt x="26900" y="4292407"/>
                  <a:pt x="25342" y="4296859"/>
                </a:cubicBezTo>
                <a:cubicBezTo>
                  <a:pt x="27349" y="4291729"/>
                  <a:pt x="29355" y="4286749"/>
                  <a:pt x="32365" y="4279202"/>
                </a:cubicBezTo>
                <a:cubicBezTo>
                  <a:pt x="32576" y="4290521"/>
                  <a:pt x="32787" y="4299877"/>
                  <a:pt x="32945" y="4310290"/>
                </a:cubicBezTo>
                <a:close/>
                <a:moveTo>
                  <a:pt x="33019" y="2051297"/>
                </a:moveTo>
                <a:cubicBezTo>
                  <a:pt x="32194" y="2054485"/>
                  <a:pt x="30464" y="2056522"/>
                  <a:pt x="28194" y="2057880"/>
                </a:cubicBezTo>
                <a:cubicBezTo>
                  <a:pt x="29408" y="2051240"/>
                  <a:pt x="25924" y="2039016"/>
                  <a:pt x="32418" y="2037809"/>
                </a:cubicBezTo>
                <a:cubicBezTo>
                  <a:pt x="33764" y="2043770"/>
                  <a:pt x="33844" y="2048109"/>
                  <a:pt x="33019" y="2051297"/>
                </a:cubicBezTo>
                <a:close/>
                <a:moveTo>
                  <a:pt x="33104" y="4033512"/>
                </a:moveTo>
                <a:cubicBezTo>
                  <a:pt x="33104" y="4041510"/>
                  <a:pt x="33104" y="4048303"/>
                  <a:pt x="33104" y="4055998"/>
                </a:cubicBezTo>
                <a:cubicBezTo>
                  <a:pt x="30833" y="4055697"/>
                  <a:pt x="28458" y="4055546"/>
                  <a:pt x="26029" y="4055244"/>
                </a:cubicBezTo>
                <a:cubicBezTo>
                  <a:pt x="28458" y="4047849"/>
                  <a:pt x="30569" y="4041360"/>
                  <a:pt x="33104" y="4033512"/>
                </a:cubicBezTo>
                <a:close/>
                <a:moveTo>
                  <a:pt x="33262" y="3958054"/>
                </a:moveTo>
                <a:cubicBezTo>
                  <a:pt x="33103" y="3964241"/>
                  <a:pt x="32945" y="3970428"/>
                  <a:pt x="32787" y="3976617"/>
                </a:cubicBezTo>
                <a:cubicBezTo>
                  <a:pt x="32153" y="3976465"/>
                  <a:pt x="31467" y="3976164"/>
                  <a:pt x="30728" y="3976013"/>
                </a:cubicBezTo>
                <a:cubicBezTo>
                  <a:pt x="30728" y="3971788"/>
                  <a:pt x="30728" y="3967411"/>
                  <a:pt x="30728" y="3963184"/>
                </a:cubicBezTo>
                <a:cubicBezTo>
                  <a:pt x="30147" y="3963034"/>
                  <a:pt x="29619" y="3962883"/>
                  <a:pt x="29038" y="3962733"/>
                </a:cubicBezTo>
                <a:cubicBezTo>
                  <a:pt x="28775" y="3967109"/>
                  <a:pt x="28511" y="3971637"/>
                  <a:pt x="28246" y="3976013"/>
                </a:cubicBezTo>
                <a:cubicBezTo>
                  <a:pt x="27930" y="3976314"/>
                  <a:pt x="27613" y="3976465"/>
                  <a:pt x="27244" y="3976768"/>
                </a:cubicBezTo>
                <a:cubicBezTo>
                  <a:pt x="26979" y="3973599"/>
                  <a:pt x="26029" y="3969373"/>
                  <a:pt x="26557" y="3967411"/>
                </a:cubicBezTo>
                <a:cubicBezTo>
                  <a:pt x="27824" y="3962733"/>
                  <a:pt x="29778" y="3959261"/>
                  <a:pt x="31467" y="3955186"/>
                </a:cubicBezTo>
                <a:cubicBezTo>
                  <a:pt x="32048" y="3956092"/>
                  <a:pt x="32681" y="3957148"/>
                  <a:pt x="33262" y="3958054"/>
                </a:cubicBezTo>
                <a:close/>
                <a:moveTo>
                  <a:pt x="33292" y="4639940"/>
                </a:moveTo>
                <a:lnTo>
                  <a:pt x="31888" y="4629626"/>
                </a:lnTo>
                <a:lnTo>
                  <a:pt x="31638" y="4629811"/>
                </a:lnTo>
                <a:lnTo>
                  <a:pt x="33050" y="4640191"/>
                </a:lnTo>
                <a:close/>
                <a:moveTo>
                  <a:pt x="33315" y="3917457"/>
                </a:moveTo>
                <a:cubicBezTo>
                  <a:pt x="33473" y="3926361"/>
                  <a:pt x="32839" y="3935266"/>
                  <a:pt x="32576" y="3944170"/>
                </a:cubicBezTo>
                <a:cubicBezTo>
                  <a:pt x="31889" y="3944020"/>
                  <a:pt x="31203" y="3943867"/>
                  <a:pt x="30516" y="3943717"/>
                </a:cubicBezTo>
                <a:cubicBezTo>
                  <a:pt x="30516" y="3931946"/>
                  <a:pt x="30516" y="3920024"/>
                  <a:pt x="30516" y="3905687"/>
                </a:cubicBezTo>
                <a:cubicBezTo>
                  <a:pt x="31625" y="3910215"/>
                  <a:pt x="33262" y="3913685"/>
                  <a:pt x="33315" y="3917457"/>
                </a:cubicBezTo>
                <a:close/>
                <a:moveTo>
                  <a:pt x="33367" y="1669425"/>
                </a:moveTo>
                <a:cubicBezTo>
                  <a:pt x="33103" y="1675462"/>
                  <a:pt x="32786" y="1681498"/>
                  <a:pt x="32522" y="1687686"/>
                </a:cubicBezTo>
                <a:cubicBezTo>
                  <a:pt x="31889" y="1687383"/>
                  <a:pt x="31150" y="1687232"/>
                  <a:pt x="30463" y="1687082"/>
                </a:cubicBezTo>
                <a:cubicBezTo>
                  <a:pt x="30569" y="1682856"/>
                  <a:pt x="30727" y="1678631"/>
                  <a:pt x="30833" y="1674555"/>
                </a:cubicBezTo>
                <a:cubicBezTo>
                  <a:pt x="30305" y="1674254"/>
                  <a:pt x="29777" y="1673952"/>
                  <a:pt x="29249" y="1673651"/>
                </a:cubicBezTo>
                <a:cubicBezTo>
                  <a:pt x="28879" y="1678328"/>
                  <a:pt x="28562" y="1683007"/>
                  <a:pt x="28193" y="1687686"/>
                </a:cubicBezTo>
                <a:cubicBezTo>
                  <a:pt x="27876" y="1687987"/>
                  <a:pt x="27506" y="1688289"/>
                  <a:pt x="27190" y="1688590"/>
                </a:cubicBezTo>
                <a:cubicBezTo>
                  <a:pt x="26979" y="1685271"/>
                  <a:pt x="26134" y="1681045"/>
                  <a:pt x="26715" y="1678781"/>
                </a:cubicBezTo>
                <a:cubicBezTo>
                  <a:pt x="27876" y="1674104"/>
                  <a:pt x="29829" y="1670632"/>
                  <a:pt x="31466" y="1666557"/>
                </a:cubicBezTo>
                <a:cubicBezTo>
                  <a:pt x="32100" y="1667462"/>
                  <a:pt x="32733" y="1668519"/>
                  <a:pt x="33367" y="1669425"/>
                </a:cubicBezTo>
                <a:close/>
                <a:moveTo>
                  <a:pt x="33372" y="4475005"/>
                </a:moveTo>
                <a:lnTo>
                  <a:pt x="33367" y="4474939"/>
                </a:lnTo>
                <a:lnTo>
                  <a:pt x="25815" y="4485433"/>
                </a:lnTo>
                <a:lnTo>
                  <a:pt x="25817" y="4485503"/>
                </a:lnTo>
                <a:close/>
                <a:moveTo>
                  <a:pt x="33414" y="1635601"/>
                </a:moveTo>
                <a:cubicBezTo>
                  <a:pt x="33724" y="1643090"/>
                  <a:pt x="32945" y="1651088"/>
                  <a:pt x="30886" y="1655691"/>
                </a:cubicBezTo>
                <a:lnTo>
                  <a:pt x="30886" y="1630187"/>
                </a:lnTo>
                <a:lnTo>
                  <a:pt x="30939" y="1630187"/>
                </a:lnTo>
                <a:lnTo>
                  <a:pt x="30886" y="1629787"/>
                </a:lnTo>
                <a:lnTo>
                  <a:pt x="30886" y="1629433"/>
                </a:lnTo>
                <a:lnTo>
                  <a:pt x="30854" y="1629538"/>
                </a:lnTo>
                <a:lnTo>
                  <a:pt x="29408" y="1618567"/>
                </a:lnTo>
                <a:cubicBezTo>
                  <a:pt x="31705" y="1621132"/>
                  <a:pt x="33104" y="1628112"/>
                  <a:pt x="33414" y="1635601"/>
                </a:cubicBezTo>
                <a:close/>
                <a:moveTo>
                  <a:pt x="33491" y="2185688"/>
                </a:moveTo>
                <a:lnTo>
                  <a:pt x="25606" y="2197700"/>
                </a:lnTo>
                <a:lnTo>
                  <a:pt x="25606" y="2197778"/>
                </a:lnTo>
                <a:close/>
                <a:moveTo>
                  <a:pt x="33525" y="3285877"/>
                </a:moveTo>
                <a:cubicBezTo>
                  <a:pt x="32205" y="3278784"/>
                  <a:pt x="31598" y="3275124"/>
                  <a:pt x="32634" y="3273351"/>
                </a:cubicBezTo>
                <a:lnTo>
                  <a:pt x="32685" y="3273345"/>
                </a:lnTo>
                <a:close/>
                <a:moveTo>
                  <a:pt x="33526" y="4370052"/>
                </a:moveTo>
                <a:cubicBezTo>
                  <a:pt x="32892" y="4371412"/>
                  <a:pt x="32470" y="4372467"/>
                  <a:pt x="32470" y="4372467"/>
                </a:cubicBezTo>
                <a:cubicBezTo>
                  <a:pt x="31044" y="4369751"/>
                  <a:pt x="28721" y="4367487"/>
                  <a:pt x="28457" y="4364318"/>
                </a:cubicBezTo>
                <a:cubicBezTo>
                  <a:pt x="27823" y="4356621"/>
                  <a:pt x="28140" y="4348321"/>
                  <a:pt x="28088" y="4340322"/>
                </a:cubicBezTo>
                <a:cubicBezTo>
                  <a:pt x="28088" y="4337757"/>
                  <a:pt x="27771" y="4334889"/>
                  <a:pt x="28246" y="4332777"/>
                </a:cubicBezTo>
                <a:cubicBezTo>
                  <a:pt x="28721" y="4330513"/>
                  <a:pt x="29777" y="4328249"/>
                  <a:pt x="30780" y="4327645"/>
                </a:cubicBezTo>
                <a:cubicBezTo>
                  <a:pt x="31414" y="4327192"/>
                  <a:pt x="33051" y="4329607"/>
                  <a:pt x="33103" y="4330966"/>
                </a:cubicBezTo>
                <a:cubicBezTo>
                  <a:pt x="33420" y="4339568"/>
                  <a:pt x="33684" y="4348321"/>
                  <a:pt x="33473" y="4356924"/>
                </a:cubicBezTo>
                <a:cubicBezTo>
                  <a:pt x="33368" y="4359640"/>
                  <a:pt x="31783" y="4362357"/>
                  <a:pt x="30727" y="4365827"/>
                </a:cubicBezTo>
                <a:cubicBezTo>
                  <a:pt x="31308" y="4366733"/>
                  <a:pt x="32364" y="4368241"/>
                  <a:pt x="33526" y="4370052"/>
                </a:cubicBezTo>
                <a:close/>
                <a:moveTo>
                  <a:pt x="33587" y="2185742"/>
                </a:moveTo>
                <a:lnTo>
                  <a:pt x="33578" y="2185555"/>
                </a:lnTo>
                <a:lnTo>
                  <a:pt x="33578" y="2185556"/>
                </a:lnTo>
                <a:close/>
                <a:moveTo>
                  <a:pt x="33869" y="4103065"/>
                </a:moveTo>
                <a:cubicBezTo>
                  <a:pt x="33024" y="4109234"/>
                  <a:pt x="30912" y="4112742"/>
                  <a:pt x="27771" y="4112592"/>
                </a:cubicBezTo>
                <a:cubicBezTo>
                  <a:pt x="29197" y="4107762"/>
                  <a:pt x="30780" y="4102480"/>
                  <a:pt x="32417" y="4097047"/>
                </a:cubicBezTo>
                <a:cubicBezTo>
                  <a:pt x="25078" y="4096293"/>
                  <a:pt x="19059" y="4095689"/>
                  <a:pt x="13040" y="4095086"/>
                </a:cubicBezTo>
                <a:cubicBezTo>
                  <a:pt x="13093" y="4094331"/>
                  <a:pt x="13252" y="4093576"/>
                  <a:pt x="13410" y="4092671"/>
                </a:cubicBezTo>
                <a:cubicBezTo>
                  <a:pt x="16895" y="4089502"/>
                  <a:pt x="20379" y="4086332"/>
                  <a:pt x="24128" y="4082862"/>
                </a:cubicBezTo>
                <a:cubicBezTo>
                  <a:pt x="24128" y="4083163"/>
                  <a:pt x="24234" y="4085730"/>
                  <a:pt x="24339" y="4088144"/>
                </a:cubicBezTo>
                <a:cubicBezTo>
                  <a:pt x="27085" y="4084521"/>
                  <a:pt x="29672" y="4081051"/>
                  <a:pt x="32365" y="4077579"/>
                </a:cubicBezTo>
                <a:cubicBezTo>
                  <a:pt x="34292" y="4088068"/>
                  <a:pt x="34714" y="4096896"/>
                  <a:pt x="33869" y="4103065"/>
                </a:cubicBezTo>
                <a:close/>
                <a:moveTo>
                  <a:pt x="34212" y="4590843"/>
                </a:moveTo>
                <a:cubicBezTo>
                  <a:pt x="35321" y="4583146"/>
                  <a:pt x="34384" y="4581750"/>
                  <a:pt x="32827" y="4581787"/>
                </a:cubicBezTo>
                <a:lnTo>
                  <a:pt x="32819" y="4581787"/>
                </a:lnTo>
                <a:lnTo>
                  <a:pt x="34159" y="4590541"/>
                </a:lnTo>
                <a:cubicBezTo>
                  <a:pt x="32786" y="4589785"/>
                  <a:pt x="31572" y="4589181"/>
                  <a:pt x="30357" y="4588577"/>
                </a:cubicBezTo>
                <a:cubicBezTo>
                  <a:pt x="30094" y="4589483"/>
                  <a:pt x="29830" y="4590390"/>
                  <a:pt x="29619" y="4591295"/>
                </a:cubicBezTo>
                <a:lnTo>
                  <a:pt x="29699" y="4591499"/>
                </a:lnTo>
                <a:lnTo>
                  <a:pt x="30411" y="4588882"/>
                </a:lnTo>
                <a:cubicBezTo>
                  <a:pt x="31625" y="4589484"/>
                  <a:pt x="32840" y="4590089"/>
                  <a:pt x="34212" y="4590843"/>
                </a:cubicBezTo>
                <a:close/>
                <a:moveTo>
                  <a:pt x="34213" y="3073843"/>
                </a:moveTo>
                <a:lnTo>
                  <a:pt x="28012" y="3054955"/>
                </a:lnTo>
                <a:lnTo>
                  <a:pt x="30306" y="3053469"/>
                </a:lnTo>
                <a:cubicBezTo>
                  <a:pt x="30517" y="3060863"/>
                  <a:pt x="37961" y="3061015"/>
                  <a:pt x="34213" y="3073843"/>
                </a:cubicBezTo>
                <a:close/>
                <a:moveTo>
                  <a:pt x="34370" y="2443710"/>
                </a:moveTo>
                <a:lnTo>
                  <a:pt x="32417" y="2436828"/>
                </a:lnTo>
                <a:cubicBezTo>
                  <a:pt x="30305" y="2440450"/>
                  <a:pt x="28404" y="2443769"/>
                  <a:pt x="26398" y="2447241"/>
                </a:cubicBezTo>
                <a:lnTo>
                  <a:pt x="26419" y="2447260"/>
                </a:lnTo>
                <a:lnTo>
                  <a:pt x="32100" y="2437432"/>
                </a:lnTo>
                <a:cubicBezTo>
                  <a:pt x="32206" y="2437734"/>
                  <a:pt x="32892" y="2440149"/>
                  <a:pt x="34370" y="2445430"/>
                </a:cubicBezTo>
                <a:close/>
                <a:moveTo>
                  <a:pt x="34370" y="4698295"/>
                </a:moveTo>
                <a:cubicBezTo>
                  <a:pt x="34370" y="4708406"/>
                  <a:pt x="34370" y="4718669"/>
                  <a:pt x="34370" y="4728025"/>
                </a:cubicBezTo>
                <a:lnTo>
                  <a:pt x="29792" y="4723936"/>
                </a:lnTo>
                <a:lnTo>
                  <a:pt x="29763" y="4723981"/>
                </a:lnTo>
                <a:lnTo>
                  <a:pt x="29757" y="4723904"/>
                </a:lnTo>
                <a:lnTo>
                  <a:pt x="29452" y="4723632"/>
                </a:lnTo>
                <a:lnTo>
                  <a:pt x="27982" y="4694219"/>
                </a:lnTo>
                <a:cubicBezTo>
                  <a:pt x="30939" y="4696030"/>
                  <a:pt x="32628" y="4697087"/>
                  <a:pt x="34370" y="4698295"/>
                </a:cubicBezTo>
                <a:close/>
                <a:moveTo>
                  <a:pt x="34423" y="2545034"/>
                </a:moveTo>
                <a:cubicBezTo>
                  <a:pt x="33156" y="2540959"/>
                  <a:pt x="31783" y="2537036"/>
                  <a:pt x="30569" y="2532961"/>
                </a:cubicBezTo>
                <a:cubicBezTo>
                  <a:pt x="29882" y="2530546"/>
                  <a:pt x="29196" y="2527981"/>
                  <a:pt x="28985" y="2525113"/>
                </a:cubicBezTo>
                <a:cubicBezTo>
                  <a:pt x="28087" y="2514247"/>
                  <a:pt x="27507" y="2503381"/>
                  <a:pt x="26451" y="2492515"/>
                </a:cubicBezTo>
                <a:lnTo>
                  <a:pt x="23435" y="2487986"/>
                </a:lnTo>
                <a:lnTo>
                  <a:pt x="23388" y="2487686"/>
                </a:lnTo>
                <a:lnTo>
                  <a:pt x="23356" y="2487616"/>
                </a:lnTo>
                <a:lnTo>
                  <a:pt x="25764" y="2461125"/>
                </a:lnTo>
                <a:lnTo>
                  <a:pt x="25320" y="2461804"/>
                </a:lnTo>
                <a:lnTo>
                  <a:pt x="23036" y="2486926"/>
                </a:lnTo>
                <a:lnTo>
                  <a:pt x="23356" y="2487616"/>
                </a:lnTo>
                <a:lnTo>
                  <a:pt x="23336" y="2487837"/>
                </a:lnTo>
                <a:lnTo>
                  <a:pt x="23435" y="2487986"/>
                </a:lnTo>
                <a:lnTo>
                  <a:pt x="23544" y="2488690"/>
                </a:lnTo>
                <a:lnTo>
                  <a:pt x="26134" y="2492516"/>
                </a:lnTo>
                <a:cubicBezTo>
                  <a:pt x="27190" y="2503231"/>
                  <a:pt x="27771" y="2514247"/>
                  <a:pt x="28669" y="2525113"/>
                </a:cubicBezTo>
                <a:cubicBezTo>
                  <a:pt x="28880" y="2527831"/>
                  <a:pt x="29619" y="2530546"/>
                  <a:pt x="30252" y="2532961"/>
                </a:cubicBezTo>
                <a:cubicBezTo>
                  <a:pt x="31467" y="2537186"/>
                  <a:pt x="32786" y="2541111"/>
                  <a:pt x="34106" y="2545034"/>
                </a:cubicBezTo>
                <a:lnTo>
                  <a:pt x="32601" y="2547251"/>
                </a:lnTo>
                <a:lnTo>
                  <a:pt x="32681" y="2547599"/>
                </a:lnTo>
                <a:cubicBezTo>
                  <a:pt x="33261" y="2546694"/>
                  <a:pt x="33842" y="2545940"/>
                  <a:pt x="34423" y="2545034"/>
                </a:cubicBezTo>
                <a:close/>
                <a:moveTo>
                  <a:pt x="34548" y="2341524"/>
                </a:moveTo>
                <a:lnTo>
                  <a:pt x="31202" y="2342354"/>
                </a:lnTo>
                <a:lnTo>
                  <a:pt x="31202" y="2342881"/>
                </a:lnTo>
                <a:lnTo>
                  <a:pt x="34529" y="2342053"/>
                </a:lnTo>
                <a:close/>
                <a:moveTo>
                  <a:pt x="34688" y="4147453"/>
                </a:moveTo>
                <a:cubicBezTo>
                  <a:pt x="33526" y="4150321"/>
                  <a:pt x="32311" y="4153189"/>
                  <a:pt x="31150" y="4156057"/>
                </a:cubicBezTo>
                <a:cubicBezTo>
                  <a:pt x="30833" y="4152585"/>
                  <a:pt x="30516" y="4149264"/>
                  <a:pt x="30199" y="4145945"/>
                </a:cubicBezTo>
                <a:lnTo>
                  <a:pt x="25712" y="4149673"/>
                </a:lnTo>
                <a:lnTo>
                  <a:pt x="25712" y="4149716"/>
                </a:lnTo>
                <a:cubicBezTo>
                  <a:pt x="25342" y="4154697"/>
                  <a:pt x="24973" y="4159527"/>
                  <a:pt x="24550" y="4164807"/>
                </a:cubicBezTo>
                <a:cubicBezTo>
                  <a:pt x="22386" y="4167222"/>
                  <a:pt x="19957" y="4169789"/>
                  <a:pt x="17476" y="4172505"/>
                </a:cubicBezTo>
                <a:cubicBezTo>
                  <a:pt x="16155" y="4164657"/>
                  <a:pt x="16420" y="4164053"/>
                  <a:pt x="20274" y="4162695"/>
                </a:cubicBezTo>
                <a:cubicBezTo>
                  <a:pt x="20960" y="4162393"/>
                  <a:pt x="22016" y="4156809"/>
                  <a:pt x="21646" y="4155149"/>
                </a:cubicBezTo>
                <a:cubicBezTo>
                  <a:pt x="20749" y="4150773"/>
                  <a:pt x="19112" y="4147301"/>
                  <a:pt x="18267" y="4141870"/>
                </a:cubicBezTo>
                <a:cubicBezTo>
                  <a:pt x="19535" y="4143228"/>
                  <a:pt x="20749" y="4144435"/>
                  <a:pt x="22544" y="4146246"/>
                </a:cubicBezTo>
                <a:cubicBezTo>
                  <a:pt x="22544" y="4133870"/>
                  <a:pt x="22544" y="4122100"/>
                  <a:pt x="22544" y="4110327"/>
                </a:cubicBezTo>
                <a:cubicBezTo>
                  <a:pt x="23231" y="4110327"/>
                  <a:pt x="23969" y="4110327"/>
                  <a:pt x="24656" y="4110478"/>
                </a:cubicBezTo>
                <a:cubicBezTo>
                  <a:pt x="24656" y="4117722"/>
                  <a:pt x="24550" y="4124966"/>
                  <a:pt x="24709" y="4132059"/>
                </a:cubicBezTo>
                <a:cubicBezTo>
                  <a:pt x="24762" y="4135380"/>
                  <a:pt x="25395" y="4138549"/>
                  <a:pt x="25712" y="4141870"/>
                </a:cubicBezTo>
                <a:lnTo>
                  <a:pt x="25712" y="4145597"/>
                </a:lnTo>
                <a:lnTo>
                  <a:pt x="25764" y="4141569"/>
                </a:lnTo>
                <a:cubicBezTo>
                  <a:pt x="26293" y="4139154"/>
                  <a:pt x="26768" y="4136588"/>
                  <a:pt x="26979" y="4135683"/>
                </a:cubicBezTo>
                <a:cubicBezTo>
                  <a:pt x="29619" y="4139004"/>
                  <a:pt x="31889" y="4142173"/>
                  <a:pt x="34212" y="4145191"/>
                </a:cubicBezTo>
                <a:cubicBezTo>
                  <a:pt x="34370" y="4145945"/>
                  <a:pt x="34529" y="4146699"/>
                  <a:pt x="34688" y="4147453"/>
                </a:cubicBezTo>
                <a:close/>
                <a:moveTo>
                  <a:pt x="34952" y="4546776"/>
                </a:moveTo>
                <a:lnTo>
                  <a:pt x="34828" y="4546624"/>
                </a:lnTo>
                <a:lnTo>
                  <a:pt x="25659" y="4566545"/>
                </a:lnTo>
                <a:cubicBezTo>
                  <a:pt x="25817" y="4574241"/>
                  <a:pt x="25659" y="4581937"/>
                  <a:pt x="25659" y="4590087"/>
                </a:cubicBezTo>
                <a:cubicBezTo>
                  <a:pt x="23652" y="4590087"/>
                  <a:pt x="22227" y="4590087"/>
                  <a:pt x="20801" y="4590087"/>
                </a:cubicBezTo>
                <a:cubicBezTo>
                  <a:pt x="20801" y="4590992"/>
                  <a:pt x="20854" y="4591898"/>
                  <a:pt x="20854" y="4592803"/>
                </a:cubicBezTo>
                <a:lnTo>
                  <a:pt x="20902" y="4592803"/>
                </a:lnTo>
                <a:lnTo>
                  <a:pt x="20855" y="4590390"/>
                </a:lnTo>
                <a:cubicBezTo>
                  <a:pt x="22281" y="4590390"/>
                  <a:pt x="23653" y="4590390"/>
                  <a:pt x="25712" y="4590390"/>
                </a:cubicBezTo>
                <a:cubicBezTo>
                  <a:pt x="25712" y="4582392"/>
                  <a:pt x="25817" y="4574544"/>
                  <a:pt x="25712" y="4566847"/>
                </a:cubicBezTo>
                <a:cubicBezTo>
                  <a:pt x="25448" y="4552058"/>
                  <a:pt x="29144" y="4548134"/>
                  <a:pt x="34952" y="4546776"/>
                </a:cubicBezTo>
                <a:close/>
                <a:moveTo>
                  <a:pt x="35004" y="2258748"/>
                </a:moveTo>
                <a:lnTo>
                  <a:pt x="34828" y="2258506"/>
                </a:lnTo>
                <a:lnTo>
                  <a:pt x="27507" y="2263878"/>
                </a:lnTo>
                <a:lnTo>
                  <a:pt x="27467" y="2264280"/>
                </a:lnTo>
                <a:close/>
                <a:moveTo>
                  <a:pt x="35008" y="2530503"/>
                </a:moveTo>
                <a:lnTo>
                  <a:pt x="35004" y="2530341"/>
                </a:lnTo>
                <a:lnTo>
                  <a:pt x="31912" y="2527494"/>
                </a:lnTo>
                <a:lnTo>
                  <a:pt x="31942" y="2527678"/>
                </a:lnTo>
                <a:close/>
                <a:moveTo>
                  <a:pt x="35045" y="4625409"/>
                </a:moveTo>
                <a:lnTo>
                  <a:pt x="34107" y="4602916"/>
                </a:lnTo>
                <a:lnTo>
                  <a:pt x="34061" y="4602798"/>
                </a:lnTo>
                <a:lnTo>
                  <a:pt x="35004" y="4625401"/>
                </a:lnTo>
                <a:close/>
                <a:moveTo>
                  <a:pt x="35056" y="2302966"/>
                </a:moveTo>
                <a:lnTo>
                  <a:pt x="34910" y="2302066"/>
                </a:lnTo>
                <a:lnTo>
                  <a:pt x="30886" y="2299494"/>
                </a:lnTo>
                <a:lnTo>
                  <a:pt x="30676" y="2300168"/>
                </a:lnTo>
                <a:close/>
                <a:moveTo>
                  <a:pt x="35110" y="2748017"/>
                </a:moveTo>
                <a:cubicBezTo>
                  <a:pt x="33262" y="2753147"/>
                  <a:pt x="31361" y="2758279"/>
                  <a:pt x="29513" y="2763411"/>
                </a:cubicBezTo>
                <a:cubicBezTo>
                  <a:pt x="29038" y="2763259"/>
                  <a:pt x="28563" y="2762958"/>
                  <a:pt x="28035" y="2762807"/>
                </a:cubicBezTo>
                <a:cubicBezTo>
                  <a:pt x="28352" y="2759185"/>
                  <a:pt x="28668" y="2755562"/>
                  <a:pt x="28985" y="2751941"/>
                </a:cubicBezTo>
                <a:cubicBezTo>
                  <a:pt x="29513" y="2752092"/>
                  <a:pt x="30094" y="2752393"/>
                  <a:pt x="30622" y="2752545"/>
                </a:cubicBezTo>
                <a:cubicBezTo>
                  <a:pt x="29724" y="2747716"/>
                  <a:pt x="24814" y="2743188"/>
                  <a:pt x="29777" y="2738358"/>
                </a:cubicBezTo>
                <a:cubicBezTo>
                  <a:pt x="30780" y="2741527"/>
                  <a:pt x="31678" y="2744395"/>
                  <a:pt x="32575" y="2747413"/>
                </a:cubicBezTo>
                <a:cubicBezTo>
                  <a:pt x="33420" y="2747564"/>
                  <a:pt x="34265" y="2747866"/>
                  <a:pt x="35110" y="2748017"/>
                </a:cubicBezTo>
                <a:close/>
                <a:moveTo>
                  <a:pt x="35110" y="2762504"/>
                </a:moveTo>
                <a:cubicBezTo>
                  <a:pt x="35110" y="2780765"/>
                  <a:pt x="35110" y="2799025"/>
                  <a:pt x="35110" y="2820306"/>
                </a:cubicBezTo>
                <a:cubicBezTo>
                  <a:pt x="33843" y="2815174"/>
                  <a:pt x="33157" y="2812457"/>
                  <a:pt x="32153" y="2808383"/>
                </a:cubicBezTo>
                <a:cubicBezTo>
                  <a:pt x="31414" y="2812156"/>
                  <a:pt x="30833" y="2815174"/>
                  <a:pt x="30253" y="2818192"/>
                </a:cubicBezTo>
                <a:cubicBezTo>
                  <a:pt x="29777" y="2817739"/>
                  <a:pt x="29302" y="2817286"/>
                  <a:pt x="28827" y="2816834"/>
                </a:cubicBezTo>
                <a:cubicBezTo>
                  <a:pt x="30253" y="2810345"/>
                  <a:pt x="31678" y="2803855"/>
                  <a:pt x="33473" y="2795556"/>
                </a:cubicBezTo>
                <a:lnTo>
                  <a:pt x="28616" y="2798242"/>
                </a:lnTo>
                <a:lnTo>
                  <a:pt x="28616" y="2770653"/>
                </a:lnTo>
                <a:cubicBezTo>
                  <a:pt x="29355" y="2770653"/>
                  <a:pt x="30147" y="2770653"/>
                  <a:pt x="30886" y="2770805"/>
                </a:cubicBezTo>
                <a:cubicBezTo>
                  <a:pt x="31045" y="2777596"/>
                  <a:pt x="31150" y="2784387"/>
                  <a:pt x="31308" y="2791178"/>
                </a:cubicBezTo>
                <a:cubicBezTo>
                  <a:pt x="31784" y="2791330"/>
                  <a:pt x="32312" y="2791480"/>
                  <a:pt x="32787" y="2791631"/>
                </a:cubicBezTo>
                <a:cubicBezTo>
                  <a:pt x="33051" y="2781822"/>
                  <a:pt x="33262" y="2771860"/>
                  <a:pt x="33526" y="2762051"/>
                </a:cubicBezTo>
                <a:cubicBezTo>
                  <a:pt x="34054" y="2762202"/>
                  <a:pt x="34582" y="2762352"/>
                  <a:pt x="35110" y="2762504"/>
                </a:cubicBezTo>
                <a:close/>
                <a:moveTo>
                  <a:pt x="35321" y="2058786"/>
                </a:moveTo>
                <a:cubicBezTo>
                  <a:pt x="33790" y="2065729"/>
                  <a:pt x="32628" y="2071162"/>
                  <a:pt x="31836" y="2074634"/>
                </a:cubicBezTo>
                <a:lnTo>
                  <a:pt x="31888" y="2086102"/>
                </a:lnTo>
                <a:lnTo>
                  <a:pt x="31889" y="2086102"/>
                </a:lnTo>
                <a:lnTo>
                  <a:pt x="31889" y="2086131"/>
                </a:lnTo>
                <a:lnTo>
                  <a:pt x="31889" y="2086254"/>
                </a:lnTo>
                <a:lnTo>
                  <a:pt x="31889" y="2086252"/>
                </a:lnTo>
                <a:lnTo>
                  <a:pt x="31889" y="2086254"/>
                </a:lnTo>
                <a:lnTo>
                  <a:pt x="31742" y="2086262"/>
                </a:lnTo>
                <a:lnTo>
                  <a:pt x="31854" y="2086140"/>
                </a:lnTo>
                <a:lnTo>
                  <a:pt x="27923" y="2073539"/>
                </a:lnTo>
                <a:cubicBezTo>
                  <a:pt x="27006" y="2069011"/>
                  <a:pt x="26794" y="2063994"/>
                  <a:pt x="28193" y="2057882"/>
                </a:cubicBezTo>
                <a:cubicBezTo>
                  <a:pt x="30252" y="2058184"/>
                  <a:pt x="32259" y="2058335"/>
                  <a:pt x="35321" y="2058786"/>
                </a:cubicBezTo>
                <a:close/>
                <a:moveTo>
                  <a:pt x="35426" y="2403777"/>
                </a:moveTo>
                <a:lnTo>
                  <a:pt x="35166" y="2401883"/>
                </a:lnTo>
                <a:lnTo>
                  <a:pt x="27507" y="2384763"/>
                </a:lnTo>
                <a:cubicBezTo>
                  <a:pt x="27718" y="2382952"/>
                  <a:pt x="28352" y="2377367"/>
                  <a:pt x="28985" y="2371482"/>
                </a:cubicBezTo>
                <a:cubicBezTo>
                  <a:pt x="27559" y="2371180"/>
                  <a:pt x="26345" y="2371029"/>
                  <a:pt x="25553" y="2370879"/>
                </a:cubicBezTo>
                <a:lnTo>
                  <a:pt x="25580" y="2371542"/>
                </a:lnTo>
                <a:lnTo>
                  <a:pt x="28668" y="2372086"/>
                </a:lnTo>
                <a:cubicBezTo>
                  <a:pt x="27982" y="2377972"/>
                  <a:pt x="27401" y="2383555"/>
                  <a:pt x="27190" y="2385366"/>
                </a:cubicBezTo>
                <a:cubicBezTo>
                  <a:pt x="30094" y="2391856"/>
                  <a:pt x="32100" y="2396383"/>
                  <a:pt x="35426" y="2403777"/>
                </a:cubicBezTo>
                <a:close/>
                <a:moveTo>
                  <a:pt x="35531" y="2947376"/>
                </a:moveTo>
                <a:cubicBezTo>
                  <a:pt x="35268" y="2947376"/>
                  <a:pt x="35056" y="2947225"/>
                  <a:pt x="34793" y="2947225"/>
                </a:cubicBezTo>
                <a:cubicBezTo>
                  <a:pt x="32786" y="2936813"/>
                  <a:pt x="29882" y="2926701"/>
                  <a:pt x="28984" y="2915685"/>
                </a:cubicBezTo>
                <a:cubicBezTo>
                  <a:pt x="28034" y="2904366"/>
                  <a:pt x="29090" y="2892292"/>
                  <a:pt x="29249" y="2880520"/>
                </a:cubicBezTo>
                <a:cubicBezTo>
                  <a:pt x="29777" y="2880370"/>
                  <a:pt x="30357" y="2880370"/>
                  <a:pt x="30938" y="2880520"/>
                </a:cubicBezTo>
                <a:cubicBezTo>
                  <a:pt x="31255" y="2890028"/>
                  <a:pt x="31572" y="2899386"/>
                  <a:pt x="31888" y="2908892"/>
                </a:cubicBezTo>
                <a:cubicBezTo>
                  <a:pt x="32311" y="2908892"/>
                  <a:pt x="32733" y="2908892"/>
                  <a:pt x="33208" y="2908892"/>
                </a:cubicBezTo>
                <a:cubicBezTo>
                  <a:pt x="33208" y="2905270"/>
                  <a:pt x="33208" y="2901800"/>
                  <a:pt x="33208" y="2898178"/>
                </a:cubicBezTo>
                <a:cubicBezTo>
                  <a:pt x="33684" y="2898178"/>
                  <a:pt x="34106" y="2898026"/>
                  <a:pt x="34581" y="2898026"/>
                </a:cubicBezTo>
                <a:cubicBezTo>
                  <a:pt x="34898" y="2914477"/>
                  <a:pt x="35215" y="2930926"/>
                  <a:pt x="35531" y="2947376"/>
                </a:cubicBezTo>
                <a:close/>
                <a:moveTo>
                  <a:pt x="35687" y="2576329"/>
                </a:moveTo>
                <a:lnTo>
                  <a:pt x="35479" y="2579896"/>
                </a:lnTo>
                <a:cubicBezTo>
                  <a:pt x="33209" y="2583065"/>
                  <a:pt x="30886" y="2585933"/>
                  <a:pt x="28194" y="2589404"/>
                </a:cubicBezTo>
                <a:cubicBezTo>
                  <a:pt x="28405" y="2579594"/>
                  <a:pt x="28669" y="2568274"/>
                  <a:pt x="28880" y="2556504"/>
                </a:cubicBezTo>
                <a:cubicBezTo>
                  <a:pt x="34476" y="2558465"/>
                  <a:pt x="29830" y="2568880"/>
                  <a:pt x="31836" y="2574463"/>
                </a:cubicBezTo>
                <a:cubicBezTo>
                  <a:pt x="32470" y="2572652"/>
                  <a:pt x="33156" y="2570539"/>
                  <a:pt x="33895" y="2568427"/>
                </a:cubicBezTo>
                <a:close/>
                <a:moveTo>
                  <a:pt x="35690" y="3104327"/>
                </a:moveTo>
                <a:cubicBezTo>
                  <a:pt x="35743" y="3107195"/>
                  <a:pt x="35690" y="3110061"/>
                  <a:pt x="34529" y="3115193"/>
                </a:cubicBezTo>
                <a:cubicBezTo>
                  <a:pt x="32840" y="3110968"/>
                  <a:pt x="31150" y="3106893"/>
                  <a:pt x="29513" y="3102667"/>
                </a:cubicBezTo>
                <a:cubicBezTo>
                  <a:pt x="31203" y="3101309"/>
                  <a:pt x="32998" y="3099951"/>
                  <a:pt x="35109" y="3098291"/>
                </a:cubicBezTo>
                <a:cubicBezTo>
                  <a:pt x="35479" y="3101913"/>
                  <a:pt x="35690" y="3103120"/>
                  <a:pt x="35690" y="3104327"/>
                </a:cubicBezTo>
                <a:close/>
                <a:moveTo>
                  <a:pt x="35691" y="824148"/>
                </a:moveTo>
                <a:cubicBezTo>
                  <a:pt x="31309" y="823545"/>
                  <a:pt x="29408" y="818112"/>
                  <a:pt x="30411" y="808453"/>
                </a:cubicBezTo>
                <a:cubicBezTo>
                  <a:pt x="31150" y="809510"/>
                  <a:pt x="31837" y="811170"/>
                  <a:pt x="32628" y="811622"/>
                </a:cubicBezTo>
                <a:cubicBezTo>
                  <a:pt x="33368" y="812075"/>
                  <a:pt x="34265" y="811472"/>
                  <a:pt x="35057" y="811321"/>
                </a:cubicBezTo>
                <a:cubicBezTo>
                  <a:pt x="35321" y="816603"/>
                  <a:pt x="35479" y="820376"/>
                  <a:pt x="35691" y="824148"/>
                </a:cubicBezTo>
                <a:close/>
                <a:moveTo>
                  <a:pt x="35743" y="2576575"/>
                </a:moveTo>
                <a:lnTo>
                  <a:pt x="35687" y="2576329"/>
                </a:lnTo>
                <a:lnTo>
                  <a:pt x="35690" y="2576274"/>
                </a:lnTo>
                <a:cubicBezTo>
                  <a:pt x="35690" y="2576274"/>
                  <a:pt x="35796" y="2576575"/>
                  <a:pt x="35743" y="2576575"/>
                </a:cubicBezTo>
                <a:close/>
                <a:moveTo>
                  <a:pt x="35796" y="753822"/>
                </a:moveTo>
                <a:cubicBezTo>
                  <a:pt x="35268" y="756690"/>
                  <a:pt x="34634" y="760161"/>
                  <a:pt x="33842" y="764688"/>
                </a:cubicBezTo>
                <a:lnTo>
                  <a:pt x="28459" y="763504"/>
                </a:lnTo>
                <a:lnTo>
                  <a:pt x="35320" y="774649"/>
                </a:lnTo>
                <a:cubicBezTo>
                  <a:pt x="35848" y="775704"/>
                  <a:pt x="35003" y="780383"/>
                  <a:pt x="34687" y="785212"/>
                </a:cubicBezTo>
                <a:cubicBezTo>
                  <a:pt x="32258" y="778572"/>
                  <a:pt x="30463" y="773442"/>
                  <a:pt x="28668" y="768460"/>
                </a:cubicBezTo>
                <a:cubicBezTo>
                  <a:pt x="30780" y="779176"/>
                  <a:pt x="23230" y="793513"/>
                  <a:pt x="30727" y="801060"/>
                </a:cubicBezTo>
                <a:cubicBezTo>
                  <a:pt x="29038" y="806643"/>
                  <a:pt x="27507" y="811623"/>
                  <a:pt x="25553" y="817961"/>
                </a:cubicBezTo>
                <a:cubicBezTo>
                  <a:pt x="25553" y="806190"/>
                  <a:pt x="25553" y="796985"/>
                  <a:pt x="25553" y="787777"/>
                </a:cubicBezTo>
                <a:cubicBezTo>
                  <a:pt x="25553" y="782948"/>
                  <a:pt x="25236" y="777968"/>
                  <a:pt x="25711" y="773289"/>
                </a:cubicBezTo>
                <a:lnTo>
                  <a:pt x="28313" y="763472"/>
                </a:lnTo>
                <a:lnTo>
                  <a:pt x="24920" y="762726"/>
                </a:lnTo>
                <a:cubicBezTo>
                  <a:pt x="22649" y="755482"/>
                  <a:pt x="17951" y="751860"/>
                  <a:pt x="21594" y="739636"/>
                </a:cubicBezTo>
                <a:cubicBezTo>
                  <a:pt x="22597" y="736315"/>
                  <a:pt x="21013" y="728620"/>
                  <a:pt x="20591" y="723035"/>
                </a:cubicBezTo>
                <a:cubicBezTo>
                  <a:pt x="21066" y="722734"/>
                  <a:pt x="21541" y="722583"/>
                  <a:pt x="22069" y="722281"/>
                </a:cubicBezTo>
                <a:cubicBezTo>
                  <a:pt x="22439" y="724092"/>
                  <a:pt x="22808" y="726053"/>
                  <a:pt x="23125" y="727864"/>
                </a:cubicBezTo>
                <a:cubicBezTo>
                  <a:pt x="23389" y="729827"/>
                  <a:pt x="23600" y="731789"/>
                  <a:pt x="23811" y="733750"/>
                </a:cubicBezTo>
                <a:cubicBezTo>
                  <a:pt x="24339" y="733600"/>
                  <a:pt x="24814" y="733297"/>
                  <a:pt x="25342" y="733147"/>
                </a:cubicBezTo>
                <a:cubicBezTo>
                  <a:pt x="24867" y="728468"/>
                  <a:pt x="24814" y="723337"/>
                  <a:pt x="23811" y="719413"/>
                </a:cubicBezTo>
                <a:cubicBezTo>
                  <a:pt x="22649" y="714886"/>
                  <a:pt x="20696" y="711565"/>
                  <a:pt x="18532" y="706435"/>
                </a:cubicBezTo>
                <a:cubicBezTo>
                  <a:pt x="22016" y="703718"/>
                  <a:pt x="24181" y="702209"/>
                  <a:pt x="26293" y="700549"/>
                </a:cubicBezTo>
                <a:cubicBezTo>
                  <a:pt x="26557" y="701606"/>
                  <a:pt x="26874" y="702662"/>
                  <a:pt x="27137" y="703718"/>
                </a:cubicBezTo>
                <a:cubicBezTo>
                  <a:pt x="25817" y="705529"/>
                  <a:pt x="24445" y="707189"/>
                  <a:pt x="23072" y="709151"/>
                </a:cubicBezTo>
                <a:cubicBezTo>
                  <a:pt x="22861" y="707943"/>
                  <a:pt x="27296" y="734807"/>
                  <a:pt x="27296" y="734807"/>
                </a:cubicBezTo>
                <a:cubicBezTo>
                  <a:pt x="28141" y="737675"/>
                  <a:pt x="29038" y="740541"/>
                  <a:pt x="29777" y="742956"/>
                </a:cubicBezTo>
                <a:cubicBezTo>
                  <a:pt x="28932" y="744315"/>
                  <a:pt x="27982" y="745824"/>
                  <a:pt x="26979" y="747334"/>
                </a:cubicBezTo>
                <a:cubicBezTo>
                  <a:pt x="27930" y="748238"/>
                  <a:pt x="28827" y="749446"/>
                  <a:pt x="29830" y="750049"/>
                </a:cubicBezTo>
                <a:cubicBezTo>
                  <a:pt x="31625" y="751257"/>
                  <a:pt x="33420" y="752313"/>
                  <a:pt x="35796" y="753822"/>
                </a:cubicBezTo>
                <a:close/>
                <a:moveTo>
                  <a:pt x="35848" y="3806686"/>
                </a:moveTo>
                <a:cubicBezTo>
                  <a:pt x="35321" y="3807592"/>
                  <a:pt x="34740" y="3808647"/>
                  <a:pt x="34212" y="3809553"/>
                </a:cubicBezTo>
                <a:cubicBezTo>
                  <a:pt x="32364" y="3804574"/>
                  <a:pt x="26451" y="3805478"/>
                  <a:pt x="30410" y="3792047"/>
                </a:cubicBezTo>
                <a:cubicBezTo>
                  <a:pt x="30833" y="3790537"/>
                  <a:pt x="29408" y="3786312"/>
                  <a:pt x="29143" y="3783293"/>
                </a:cubicBezTo>
                <a:cubicBezTo>
                  <a:pt x="28932" y="3780578"/>
                  <a:pt x="29091" y="3777560"/>
                  <a:pt x="29830" y="3774692"/>
                </a:cubicBezTo>
                <a:cubicBezTo>
                  <a:pt x="30252" y="3782389"/>
                  <a:pt x="37696" y="3787369"/>
                  <a:pt x="32206" y="3796574"/>
                </a:cubicBezTo>
                <a:cubicBezTo>
                  <a:pt x="33578" y="3800348"/>
                  <a:pt x="34740" y="3803517"/>
                  <a:pt x="35848" y="3806686"/>
                </a:cubicBezTo>
                <a:close/>
                <a:moveTo>
                  <a:pt x="35902" y="1518510"/>
                </a:moveTo>
                <a:cubicBezTo>
                  <a:pt x="35426" y="1519416"/>
                  <a:pt x="34951" y="1520321"/>
                  <a:pt x="34529" y="1521227"/>
                </a:cubicBezTo>
                <a:cubicBezTo>
                  <a:pt x="32839" y="1518812"/>
                  <a:pt x="31097" y="1516548"/>
                  <a:pt x="29778" y="1514737"/>
                </a:cubicBezTo>
                <a:cubicBezTo>
                  <a:pt x="29778" y="1508700"/>
                  <a:pt x="29936" y="1503418"/>
                  <a:pt x="29724" y="1498288"/>
                </a:cubicBezTo>
                <a:cubicBezTo>
                  <a:pt x="29566" y="1494363"/>
                  <a:pt x="28880" y="1490440"/>
                  <a:pt x="29355" y="1486214"/>
                </a:cubicBezTo>
                <a:cubicBezTo>
                  <a:pt x="31520" y="1493458"/>
                  <a:pt x="36324" y="1499495"/>
                  <a:pt x="32417" y="1507192"/>
                </a:cubicBezTo>
                <a:cubicBezTo>
                  <a:pt x="33790" y="1511568"/>
                  <a:pt x="34846" y="1515040"/>
                  <a:pt x="35902" y="1518510"/>
                </a:cubicBezTo>
                <a:close/>
                <a:moveTo>
                  <a:pt x="35954" y="4653169"/>
                </a:moveTo>
                <a:cubicBezTo>
                  <a:pt x="35954" y="4653169"/>
                  <a:pt x="35848" y="4653472"/>
                  <a:pt x="35796" y="4653472"/>
                </a:cubicBezTo>
                <a:lnTo>
                  <a:pt x="35806" y="4653229"/>
                </a:lnTo>
                <a:close/>
                <a:moveTo>
                  <a:pt x="36438" y="590319"/>
                </a:moveTo>
                <a:lnTo>
                  <a:pt x="30781" y="598983"/>
                </a:lnTo>
                <a:cubicBezTo>
                  <a:pt x="31203" y="605170"/>
                  <a:pt x="31731" y="612565"/>
                  <a:pt x="32259" y="619961"/>
                </a:cubicBezTo>
                <a:cubicBezTo>
                  <a:pt x="32629" y="619961"/>
                  <a:pt x="32998" y="619808"/>
                  <a:pt x="33420" y="619808"/>
                </a:cubicBezTo>
                <a:cubicBezTo>
                  <a:pt x="33420" y="616036"/>
                  <a:pt x="33420" y="612414"/>
                  <a:pt x="33420" y="608642"/>
                </a:cubicBezTo>
                <a:cubicBezTo>
                  <a:pt x="33896" y="608642"/>
                  <a:pt x="34423" y="608642"/>
                  <a:pt x="34899" y="608642"/>
                </a:cubicBezTo>
                <a:cubicBezTo>
                  <a:pt x="34899" y="625544"/>
                  <a:pt x="34899" y="642446"/>
                  <a:pt x="34899" y="659198"/>
                </a:cubicBezTo>
                <a:cubicBezTo>
                  <a:pt x="32576" y="651200"/>
                  <a:pt x="34371" y="639579"/>
                  <a:pt x="29408" y="634448"/>
                </a:cubicBezTo>
                <a:cubicBezTo>
                  <a:pt x="28774" y="633845"/>
                  <a:pt x="29725" y="625393"/>
                  <a:pt x="29672" y="620564"/>
                </a:cubicBezTo>
                <a:cubicBezTo>
                  <a:pt x="29672" y="617847"/>
                  <a:pt x="29091" y="615131"/>
                  <a:pt x="28721" y="612565"/>
                </a:cubicBezTo>
                <a:cubicBezTo>
                  <a:pt x="28246" y="612717"/>
                  <a:pt x="27824" y="612867"/>
                  <a:pt x="27349" y="612867"/>
                </a:cubicBezTo>
                <a:cubicBezTo>
                  <a:pt x="27138" y="617394"/>
                  <a:pt x="26874" y="621922"/>
                  <a:pt x="26557" y="628562"/>
                </a:cubicBezTo>
                <a:lnTo>
                  <a:pt x="23806" y="622384"/>
                </a:lnTo>
                <a:lnTo>
                  <a:pt x="23573" y="622767"/>
                </a:lnTo>
                <a:lnTo>
                  <a:pt x="23636" y="622104"/>
                </a:lnTo>
                <a:lnTo>
                  <a:pt x="18110" y="612717"/>
                </a:lnTo>
                <a:lnTo>
                  <a:pt x="18110" y="612865"/>
                </a:lnTo>
                <a:cubicBezTo>
                  <a:pt x="18110" y="612865"/>
                  <a:pt x="18057" y="612865"/>
                  <a:pt x="18057" y="612865"/>
                </a:cubicBezTo>
                <a:cubicBezTo>
                  <a:pt x="15100" y="618450"/>
                  <a:pt x="12988" y="623581"/>
                  <a:pt x="15840" y="633692"/>
                </a:cubicBezTo>
                <a:cubicBezTo>
                  <a:pt x="16790" y="637012"/>
                  <a:pt x="14889" y="644709"/>
                  <a:pt x="14309" y="650444"/>
                </a:cubicBezTo>
                <a:cubicBezTo>
                  <a:pt x="14836" y="650142"/>
                  <a:pt x="15311" y="649689"/>
                  <a:pt x="15840" y="649388"/>
                </a:cubicBezTo>
                <a:cubicBezTo>
                  <a:pt x="16843" y="652707"/>
                  <a:pt x="17845" y="656028"/>
                  <a:pt x="19430" y="661461"/>
                </a:cubicBezTo>
                <a:cubicBezTo>
                  <a:pt x="16209" y="661461"/>
                  <a:pt x="14467" y="661461"/>
                  <a:pt x="12777" y="661461"/>
                </a:cubicBezTo>
                <a:cubicBezTo>
                  <a:pt x="12619" y="650444"/>
                  <a:pt x="12038" y="639276"/>
                  <a:pt x="12566" y="628410"/>
                </a:cubicBezTo>
                <a:cubicBezTo>
                  <a:pt x="12830" y="622826"/>
                  <a:pt x="9768" y="612414"/>
                  <a:pt x="15470" y="611054"/>
                </a:cubicBezTo>
                <a:cubicBezTo>
                  <a:pt x="15787" y="611054"/>
                  <a:pt x="16103" y="608339"/>
                  <a:pt x="16262" y="606829"/>
                </a:cubicBezTo>
                <a:lnTo>
                  <a:pt x="17844" y="587684"/>
                </a:lnTo>
                <a:lnTo>
                  <a:pt x="18004" y="588115"/>
                </a:lnTo>
                <a:lnTo>
                  <a:pt x="18004" y="587155"/>
                </a:lnTo>
                <a:lnTo>
                  <a:pt x="20433" y="579363"/>
                </a:lnTo>
                <a:lnTo>
                  <a:pt x="20428" y="579225"/>
                </a:lnTo>
                <a:lnTo>
                  <a:pt x="18004" y="587004"/>
                </a:lnTo>
                <a:lnTo>
                  <a:pt x="18004" y="587155"/>
                </a:lnTo>
                <a:lnTo>
                  <a:pt x="18004" y="587157"/>
                </a:lnTo>
                <a:lnTo>
                  <a:pt x="18004" y="587967"/>
                </a:lnTo>
                <a:lnTo>
                  <a:pt x="17870" y="587585"/>
                </a:lnTo>
                <a:lnTo>
                  <a:pt x="17845" y="587664"/>
                </a:lnTo>
                <a:lnTo>
                  <a:pt x="17844" y="587684"/>
                </a:lnTo>
                <a:lnTo>
                  <a:pt x="14361" y="578306"/>
                </a:lnTo>
                <a:cubicBezTo>
                  <a:pt x="14309" y="578306"/>
                  <a:pt x="12777" y="578306"/>
                  <a:pt x="10824" y="578306"/>
                </a:cubicBezTo>
                <a:cubicBezTo>
                  <a:pt x="11141" y="572420"/>
                  <a:pt x="11405" y="567290"/>
                  <a:pt x="11510" y="564724"/>
                </a:cubicBezTo>
                <a:cubicBezTo>
                  <a:pt x="15259" y="556725"/>
                  <a:pt x="18374" y="550084"/>
                  <a:pt x="22122" y="542086"/>
                </a:cubicBezTo>
                <a:cubicBezTo>
                  <a:pt x="22122" y="559139"/>
                  <a:pt x="22280" y="575438"/>
                  <a:pt x="21964" y="591436"/>
                </a:cubicBezTo>
                <a:cubicBezTo>
                  <a:pt x="21911" y="593851"/>
                  <a:pt x="19588" y="595963"/>
                  <a:pt x="18110" y="598529"/>
                </a:cubicBezTo>
                <a:lnTo>
                  <a:pt x="18110" y="612715"/>
                </a:lnTo>
                <a:lnTo>
                  <a:pt x="23673" y="592306"/>
                </a:lnTo>
                <a:cubicBezTo>
                  <a:pt x="24208" y="584194"/>
                  <a:pt x="24023" y="575365"/>
                  <a:pt x="24920" y="567593"/>
                </a:cubicBezTo>
                <a:cubicBezTo>
                  <a:pt x="25448" y="567895"/>
                  <a:pt x="25976" y="568347"/>
                  <a:pt x="26452" y="568650"/>
                </a:cubicBezTo>
                <a:cubicBezTo>
                  <a:pt x="26452" y="582231"/>
                  <a:pt x="26452" y="595664"/>
                  <a:pt x="26452" y="609245"/>
                </a:cubicBezTo>
                <a:cubicBezTo>
                  <a:pt x="26821" y="609396"/>
                  <a:pt x="27191" y="609546"/>
                  <a:pt x="27613" y="609698"/>
                </a:cubicBezTo>
                <a:cubicBezTo>
                  <a:pt x="28246" y="603812"/>
                  <a:pt x="28827" y="597776"/>
                  <a:pt x="29408" y="592343"/>
                </a:cubicBezTo>
                <a:close/>
                <a:moveTo>
                  <a:pt x="36641" y="3278181"/>
                </a:moveTo>
                <a:cubicBezTo>
                  <a:pt x="36641" y="3289952"/>
                  <a:pt x="36641" y="3301874"/>
                  <a:pt x="36641" y="3313647"/>
                </a:cubicBezTo>
                <a:cubicBezTo>
                  <a:pt x="36165" y="3313948"/>
                  <a:pt x="35637" y="3314098"/>
                  <a:pt x="35162" y="3314401"/>
                </a:cubicBezTo>
                <a:cubicBezTo>
                  <a:pt x="34634" y="3310779"/>
                  <a:pt x="34106" y="3307307"/>
                  <a:pt x="33473" y="3302931"/>
                </a:cubicBezTo>
                <a:cubicBezTo>
                  <a:pt x="32839" y="3303082"/>
                  <a:pt x="31731" y="3303232"/>
                  <a:pt x="30569" y="3303384"/>
                </a:cubicBezTo>
                <a:cubicBezTo>
                  <a:pt x="33578" y="3296140"/>
                  <a:pt x="36429" y="3289500"/>
                  <a:pt x="34264" y="3277124"/>
                </a:cubicBezTo>
                <a:cubicBezTo>
                  <a:pt x="35056" y="3277427"/>
                  <a:pt x="35848" y="3277878"/>
                  <a:pt x="36641" y="3278181"/>
                </a:cubicBezTo>
                <a:close/>
                <a:moveTo>
                  <a:pt x="36694" y="988796"/>
                </a:moveTo>
                <a:cubicBezTo>
                  <a:pt x="36694" y="1001021"/>
                  <a:pt x="36694" y="1013094"/>
                  <a:pt x="36694" y="1025318"/>
                </a:cubicBezTo>
                <a:cubicBezTo>
                  <a:pt x="36166" y="1025469"/>
                  <a:pt x="35638" y="1025771"/>
                  <a:pt x="35110" y="1025922"/>
                </a:cubicBezTo>
                <a:cubicBezTo>
                  <a:pt x="34582" y="1021847"/>
                  <a:pt x="34054" y="1017773"/>
                  <a:pt x="33526" y="1013698"/>
                </a:cubicBezTo>
                <a:cubicBezTo>
                  <a:pt x="32681" y="1013999"/>
                  <a:pt x="31678" y="1014452"/>
                  <a:pt x="30569" y="1014905"/>
                </a:cubicBezTo>
                <a:cubicBezTo>
                  <a:pt x="30464" y="1010076"/>
                  <a:pt x="30411" y="1005850"/>
                  <a:pt x="30306" y="999662"/>
                </a:cubicBezTo>
                <a:cubicBezTo>
                  <a:pt x="31573" y="1003133"/>
                  <a:pt x="32417" y="1005247"/>
                  <a:pt x="34213" y="1010076"/>
                </a:cubicBezTo>
                <a:cubicBezTo>
                  <a:pt x="34582" y="1000568"/>
                  <a:pt x="34793" y="994531"/>
                  <a:pt x="35057" y="988495"/>
                </a:cubicBezTo>
                <a:cubicBezTo>
                  <a:pt x="35585" y="988645"/>
                  <a:pt x="36166" y="988645"/>
                  <a:pt x="36694" y="988796"/>
                </a:cubicBezTo>
                <a:close/>
                <a:moveTo>
                  <a:pt x="36786" y="840053"/>
                </a:moveTo>
                <a:lnTo>
                  <a:pt x="28933" y="843919"/>
                </a:lnTo>
                <a:cubicBezTo>
                  <a:pt x="29671" y="842862"/>
                  <a:pt x="30411" y="841806"/>
                  <a:pt x="30886" y="841051"/>
                </a:cubicBezTo>
                <a:cubicBezTo>
                  <a:pt x="30305" y="836675"/>
                  <a:pt x="29725" y="832147"/>
                  <a:pt x="29144" y="827621"/>
                </a:cubicBezTo>
                <a:cubicBezTo>
                  <a:pt x="29566" y="827318"/>
                  <a:pt x="29988" y="827017"/>
                  <a:pt x="30411" y="826564"/>
                </a:cubicBezTo>
                <a:cubicBezTo>
                  <a:pt x="31097" y="830186"/>
                  <a:pt x="31731" y="833657"/>
                  <a:pt x="32681" y="838787"/>
                </a:cubicBezTo>
                <a:cubicBezTo>
                  <a:pt x="33579" y="835468"/>
                  <a:pt x="34160" y="833204"/>
                  <a:pt x="35268" y="829129"/>
                </a:cubicBezTo>
                <a:close/>
                <a:moveTo>
                  <a:pt x="36800" y="3419891"/>
                </a:moveTo>
                <a:cubicBezTo>
                  <a:pt x="34793" y="3425174"/>
                  <a:pt x="33103" y="3424570"/>
                  <a:pt x="30622" y="3418231"/>
                </a:cubicBezTo>
                <a:lnTo>
                  <a:pt x="25888" y="3414511"/>
                </a:lnTo>
                <a:lnTo>
                  <a:pt x="24234" y="3409478"/>
                </a:lnTo>
                <a:cubicBezTo>
                  <a:pt x="22439" y="3409478"/>
                  <a:pt x="20960" y="3409478"/>
                  <a:pt x="19482" y="3409478"/>
                </a:cubicBezTo>
                <a:lnTo>
                  <a:pt x="25888" y="3414511"/>
                </a:lnTo>
                <a:lnTo>
                  <a:pt x="29151" y="3424438"/>
                </a:lnTo>
                <a:cubicBezTo>
                  <a:pt x="31269" y="3428682"/>
                  <a:pt x="33156" y="3433248"/>
                  <a:pt x="32681" y="3441322"/>
                </a:cubicBezTo>
                <a:cubicBezTo>
                  <a:pt x="30728" y="3438001"/>
                  <a:pt x="28827" y="3434832"/>
                  <a:pt x="25659" y="3429700"/>
                </a:cubicBezTo>
                <a:cubicBezTo>
                  <a:pt x="26134" y="3435889"/>
                  <a:pt x="26029" y="3438605"/>
                  <a:pt x="26610" y="3439963"/>
                </a:cubicBezTo>
                <a:cubicBezTo>
                  <a:pt x="27296" y="3441623"/>
                  <a:pt x="28511" y="3442227"/>
                  <a:pt x="29461" y="3443434"/>
                </a:cubicBezTo>
                <a:cubicBezTo>
                  <a:pt x="28880" y="3444792"/>
                  <a:pt x="28193" y="3447206"/>
                  <a:pt x="27665" y="3447056"/>
                </a:cubicBezTo>
                <a:cubicBezTo>
                  <a:pt x="26345" y="3446755"/>
                  <a:pt x="24762" y="3446151"/>
                  <a:pt x="23759" y="3444188"/>
                </a:cubicBezTo>
                <a:cubicBezTo>
                  <a:pt x="21805" y="3440416"/>
                  <a:pt x="20116" y="3435586"/>
                  <a:pt x="18215" y="3430908"/>
                </a:cubicBezTo>
                <a:cubicBezTo>
                  <a:pt x="20063" y="3430304"/>
                  <a:pt x="22755" y="3429399"/>
                  <a:pt x="25448" y="3428645"/>
                </a:cubicBezTo>
                <a:cubicBezTo>
                  <a:pt x="25659" y="3427739"/>
                  <a:pt x="25870" y="3426834"/>
                  <a:pt x="26082" y="3425928"/>
                </a:cubicBezTo>
                <a:cubicBezTo>
                  <a:pt x="23072" y="3421401"/>
                  <a:pt x="20063" y="3416873"/>
                  <a:pt x="16367" y="3411289"/>
                </a:cubicBezTo>
                <a:cubicBezTo>
                  <a:pt x="16208" y="3416119"/>
                  <a:pt x="16156" y="3418834"/>
                  <a:pt x="16050" y="3421401"/>
                </a:cubicBezTo>
                <a:cubicBezTo>
                  <a:pt x="17687" y="3421401"/>
                  <a:pt x="19060" y="3421401"/>
                  <a:pt x="20432" y="3421401"/>
                </a:cubicBezTo>
                <a:cubicBezTo>
                  <a:pt x="20380" y="3422607"/>
                  <a:pt x="20327" y="3423816"/>
                  <a:pt x="20274" y="3425023"/>
                </a:cubicBezTo>
                <a:cubicBezTo>
                  <a:pt x="18056" y="3425777"/>
                  <a:pt x="15786" y="3432568"/>
                  <a:pt x="13780" y="3420645"/>
                </a:cubicBezTo>
                <a:cubicBezTo>
                  <a:pt x="12829" y="3414911"/>
                  <a:pt x="10242" y="3410535"/>
                  <a:pt x="8553" y="3406007"/>
                </a:cubicBezTo>
                <a:cubicBezTo>
                  <a:pt x="11510" y="3401480"/>
                  <a:pt x="13199" y="3398914"/>
                  <a:pt x="15258" y="3395745"/>
                </a:cubicBezTo>
                <a:cubicBezTo>
                  <a:pt x="17951" y="3409328"/>
                  <a:pt x="20538" y="3404046"/>
                  <a:pt x="22808" y="3392123"/>
                </a:cubicBezTo>
                <a:cubicBezTo>
                  <a:pt x="24128" y="3395444"/>
                  <a:pt x="24973" y="3397706"/>
                  <a:pt x="26451" y="3401480"/>
                </a:cubicBezTo>
                <a:cubicBezTo>
                  <a:pt x="26451" y="3395745"/>
                  <a:pt x="26451" y="3391972"/>
                  <a:pt x="26451" y="3388200"/>
                </a:cubicBezTo>
                <a:cubicBezTo>
                  <a:pt x="26029" y="3388803"/>
                  <a:pt x="25659" y="3389407"/>
                  <a:pt x="25237" y="3390161"/>
                </a:cubicBezTo>
                <a:cubicBezTo>
                  <a:pt x="22861" y="3383822"/>
                  <a:pt x="20485" y="3377938"/>
                  <a:pt x="17898" y="3371899"/>
                </a:cubicBezTo>
                <a:cubicBezTo>
                  <a:pt x="19429" y="3371297"/>
                  <a:pt x="20960" y="3370542"/>
                  <a:pt x="23020" y="3369637"/>
                </a:cubicBezTo>
                <a:cubicBezTo>
                  <a:pt x="21910" y="3365411"/>
                  <a:pt x="21119" y="3362393"/>
                  <a:pt x="20116" y="3358771"/>
                </a:cubicBezTo>
                <a:cubicBezTo>
                  <a:pt x="21119" y="3355903"/>
                  <a:pt x="22174" y="3353035"/>
                  <a:pt x="23125" y="3350470"/>
                </a:cubicBezTo>
                <a:cubicBezTo>
                  <a:pt x="26293" y="3358017"/>
                  <a:pt x="29302" y="3365109"/>
                  <a:pt x="32628" y="3372956"/>
                </a:cubicBezTo>
                <a:cubicBezTo>
                  <a:pt x="30094" y="3373862"/>
                  <a:pt x="27507" y="3374919"/>
                  <a:pt x="24076" y="3376127"/>
                </a:cubicBezTo>
                <a:cubicBezTo>
                  <a:pt x="26610" y="3379522"/>
                  <a:pt x="28854" y="3382804"/>
                  <a:pt x="30233" y="3387011"/>
                </a:cubicBezTo>
                <a:lnTo>
                  <a:pt x="30838" y="3397258"/>
                </a:lnTo>
                <a:lnTo>
                  <a:pt x="29883" y="3393633"/>
                </a:lnTo>
                <a:cubicBezTo>
                  <a:pt x="30411" y="3397255"/>
                  <a:pt x="30780" y="3400424"/>
                  <a:pt x="31203" y="3403442"/>
                </a:cubicBezTo>
                <a:lnTo>
                  <a:pt x="30838" y="3397258"/>
                </a:lnTo>
                <a:close/>
                <a:moveTo>
                  <a:pt x="36905" y="839995"/>
                </a:moveTo>
                <a:cubicBezTo>
                  <a:pt x="36905" y="839995"/>
                  <a:pt x="36799" y="840297"/>
                  <a:pt x="36799" y="840145"/>
                </a:cubicBezTo>
                <a:lnTo>
                  <a:pt x="36786" y="840053"/>
                </a:lnTo>
                <a:close/>
                <a:moveTo>
                  <a:pt x="37006" y="839962"/>
                </a:moveTo>
                <a:lnTo>
                  <a:pt x="36852" y="839994"/>
                </a:lnTo>
                <a:lnTo>
                  <a:pt x="36957" y="839691"/>
                </a:lnTo>
                <a:close/>
                <a:moveTo>
                  <a:pt x="37022" y="590181"/>
                </a:moveTo>
                <a:lnTo>
                  <a:pt x="36746" y="590230"/>
                </a:lnTo>
                <a:lnTo>
                  <a:pt x="36747" y="590231"/>
                </a:lnTo>
                <a:lnTo>
                  <a:pt x="36438" y="590319"/>
                </a:lnTo>
                <a:lnTo>
                  <a:pt x="36681" y="589948"/>
                </a:lnTo>
                <a:lnTo>
                  <a:pt x="36641" y="589778"/>
                </a:lnTo>
                <a:close/>
                <a:moveTo>
                  <a:pt x="37274" y="4560055"/>
                </a:moveTo>
                <a:cubicBezTo>
                  <a:pt x="33684" y="4561565"/>
                  <a:pt x="33209" y="4565941"/>
                  <a:pt x="35057" y="4579524"/>
                </a:cubicBezTo>
                <a:lnTo>
                  <a:pt x="27851" y="4568855"/>
                </a:lnTo>
                <a:lnTo>
                  <a:pt x="27824" y="4568961"/>
                </a:lnTo>
                <a:cubicBezTo>
                  <a:pt x="28088" y="4573337"/>
                  <a:pt x="32576" y="4576355"/>
                  <a:pt x="35163" y="4579827"/>
                </a:cubicBezTo>
                <a:lnTo>
                  <a:pt x="37235" y="4561629"/>
                </a:lnTo>
                <a:close/>
                <a:moveTo>
                  <a:pt x="37328" y="1364125"/>
                </a:moveTo>
                <a:cubicBezTo>
                  <a:pt x="32153" y="1373481"/>
                  <a:pt x="32259" y="1352956"/>
                  <a:pt x="28299" y="1354617"/>
                </a:cubicBezTo>
                <a:cubicBezTo>
                  <a:pt x="28510" y="1352956"/>
                  <a:pt x="28774" y="1351448"/>
                  <a:pt x="28985" y="1349787"/>
                </a:cubicBezTo>
                <a:cubicBezTo>
                  <a:pt x="30569" y="1351145"/>
                  <a:pt x="32312" y="1351899"/>
                  <a:pt x="33685" y="1354164"/>
                </a:cubicBezTo>
                <a:cubicBezTo>
                  <a:pt x="34899" y="1356125"/>
                  <a:pt x="35743" y="1359597"/>
                  <a:pt x="37328" y="1364125"/>
                </a:cubicBezTo>
                <a:close/>
                <a:moveTo>
                  <a:pt x="37482" y="4430023"/>
                </a:moveTo>
                <a:lnTo>
                  <a:pt x="37433" y="4429967"/>
                </a:lnTo>
                <a:lnTo>
                  <a:pt x="37433" y="4429968"/>
                </a:lnTo>
                <a:close/>
                <a:moveTo>
                  <a:pt x="37590" y="3996991"/>
                </a:moveTo>
                <a:cubicBezTo>
                  <a:pt x="35426" y="3995030"/>
                  <a:pt x="33578" y="3993520"/>
                  <a:pt x="32417" y="3992463"/>
                </a:cubicBezTo>
                <a:cubicBezTo>
                  <a:pt x="31995" y="3987936"/>
                  <a:pt x="31677" y="3984314"/>
                  <a:pt x="31202" y="3979333"/>
                </a:cubicBezTo>
                <a:cubicBezTo>
                  <a:pt x="32575" y="3981447"/>
                  <a:pt x="33684" y="3983258"/>
                  <a:pt x="35690" y="3986426"/>
                </a:cubicBezTo>
                <a:cubicBezTo>
                  <a:pt x="35373" y="3979032"/>
                  <a:pt x="35110" y="3973449"/>
                  <a:pt x="34845" y="3967713"/>
                </a:cubicBezTo>
                <a:cubicBezTo>
                  <a:pt x="35426" y="3967713"/>
                  <a:pt x="36060" y="3967713"/>
                  <a:pt x="36693" y="3967563"/>
                </a:cubicBezTo>
                <a:cubicBezTo>
                  <a:pt x="37010" y="3977524"/>
                  <a:pt x="37274" y="3987483"/>
                  <a:pt x="37590" y="3996991"/>
                </a:cubicBezTo>
                <a:close/>
                <a:moveTo>
                  <a:pt x="37591" y="1780799"/>
                </a:moveTo>
                <a:cubicBezTo>
                  <a:pt x="37591" y="1781403"/>
                  <a:pt x="37538" y="1782159"/>
                  <a:pt x="37538" y="1782763"/>
                </a:cubicBezTo>
                <a:cubicBezTo>
                  <a:pt x="34160" y="1783667"/>
                  <a:pt x="30781" y="1784724"/>
                  <a:pt x="27402" y="1785629"/>
                </a:cubicBezTo>
                <a:cubicBezTo>
                  <a:pt x="27085" y="1784271"/>
                  <a:pt x="26821" y="1783064"/>
                  <a:pt x="26504" y="1781706"/>
                </a:cubicBezTo>
                <a:cubicBezTo>
                  <a:pt x="28035" y="1780498"/>
                  <a:pt x="29619" y="1779442"/>
                  <a:pt x="31097" y="1778234"/>
                </a:cubicBezTo>
                <a:cubicBezTo>
                  <a:pt x="28722" y="1771594"/>
                  <a:pt x="27349" y="1767972"/>
                  <a:pt x="26399" y="1765407"/>
                </a:cubicBezTo>
                <a:cubicBezTo>
                  <a:pt x="28405" y="1759220"/>
                  <a:pt x="30200" y="1753787"/>
                  <a:pt x="32734" y="1745486"/>
                </a:cubicBezTo>
                <a:cubicBezTo>
                  <a:pt x="33051" y="1753183"/>
                  <a:pt x="33367" y="1758313"/>
                  <a:pt x="33420" y="1763445"/>
                </a:cubicBezTo>
                <a:cubicBezTo>
                  <a:pt x="33473" y="1768425"/>
                  <a:pt x="33156" y="1773405"/>
                  <a:pt x="32998" y="1778838"/>
                </a:cubicBezTo>
                <a:cubicBezTo>
                  <a:pt x="34582" y="1779592"/>
                  <a:pt x="36113" y="1780196"/>
                  <a:pt x="37591" y="1780799"/>
                </a:cubicBezTo>
                <a:close/>
                <a:moveTo>
                  <a:pt x="37802" y="1708663"/>
                </a:moveTo>
                <a:cubicBezTo>
                  <a:pt x="37168" y="1709417"/>
                  <a:pt x="36534" y="1710173"/>
                  <a:pt x="35901" y="1710927"/>
                </a:cubicBezTo>
                <a:cubicBezTo>
                  <a:pt x="34106" y="1705041"/>
                  <a:pt x="32364" y="1699004"/>
                  <a:pt x="30569" y="1693119"/>
                </a:cubicBezTo>
                <a:cubicBezTo>
                  <a:pt x="30938" y="1692364"/>
                  <a:pt x="31255" y="1691760"/>
                  <a:pt x="31624" y="1691006"/>
                </a:cubicBezTo>
                <a:cubicBezTo>
                  <a:pt x="32628" y="1692666"/>
                  <a:pt x="33630" y="1694477"/>
                  <a:pt x="35532" y="1697646"/>
                </a:cubicBezTo>
                <a:cubicBezTo>
                  <a:pt x="35321" y="1690252"/>
                  <a:pt x="35162" y="1684365"/>
                  <a:pt x="34951" y="1678479"/>
                </a:cubicBezTo>
                <a:cubicBezTo>
                  <a:pt x="35532" y="1678631"/>
                  <a:pt x="36007" y="1678479"/>
                  <a:pt x="36534" y="1678329"/>
                </a:cubicBezTo>
                <a:cubicBezTo>
                  <a:pt x="36957" y="1688441"/>
                  <a:pt x="37379" y="1698552"/>
                  <a:pt x="37802" y="1708663"/>
                </a:cubicBezTo>
                <a:close/>
                <a:moveTo>
                  <a:pt x="37855" y="2153260"/>
                </a:moveTo>
                <a:lnTo>
                  <a:pt x="37855" y="2153260"/>
                </a:lnTo>
                <a:lnTo>
                  <a:pt x="37855" y="2165634"/>
                </a:lnTo>
                <a:lnTo>
                  <a:pt x="37855" y="2165633"/>
                </a:lnTo>
                <a:close/>
                <a:moveTo>
                  <a:pt x="37908" y="1091721"/>
                </a:moveTo>
                <a:cubicBezTo>
                  <a:pt x="37644" y="1101833"/>
                  <a:pt x="37380" y="1112095"/>
                  <a:pt x="37117" y="1122207"/>
                </a:cubicBezTo>
                <a:cubicBezTo>
                  <a:pt x="33949" y="1121451"/>
                  <a:pt x="33949" y="1121451"/>
                  <a:pt x="36483" y="1098512"/>
                </a:cubicBezTo>
                <a:cubicBezTo>
                  <a:pt x="34318" y="1097004"/>
                  <a:pt x="32576" y="1095796"/>
                  <a:pt x="30834" y="1094439"/>
                </a:cubicBezTo>
                <a:cubicBezTo>
                  <a:pt x="30887" y="1093532"/>
                  <a:pt x="30939" y="1092628"/>
                  <a:pt x="30993" y="1091721"/>
                </a:cubicBezTo>
                <a:cubicBezTo>
                  <a:pt x="33157" y="1091721"/>
                  <a:pt x="35374" y="1091721"/>
                  <a:pt x="37908" y="1091721"/>
                </a:cubicBezTo>
                <a:close/>
                <a:moveTo>
                  <a:pt x="38014" y="3380352"/>
                </a:moveTo>
                <a:cubicBezTo>
                  <a:pt x="37644" y="3391065"/>
                  <a:pt x="37328" y="3401177"/>
                  <a:pt x="36958" y="3410987"/>
                </a:cubicBezTo>
                <a:cubicBezTo>
                  <a:pt x="34476" y="3409477"/>
                  <a:pt x="34160" y="3402687"/>
                  <a:pt x="36483" y="3387445"/>
                </a:cubicBezTo>
                <a:cubicBezTo>
                  <a:pt x="34582" y="3385935"/>
                  <a:pt x="32682" y="3384425"/>
                  <a:pt x="30833" y="3382766"/>
                </a:cubicBezTo>
                <a:cubicBezTo>
                  <a:pt x="30939" y="3381559"/>
                  <a:pt x="31097" y="3380502"/>
                  <a:pt x="31203" y="3379295"/>
                </a:cubicBezTo>
                <a:cubicBezTo>
                  <a:pt x="33368" y="3379597"/>
                  <a:pt x="35480" y="3379898"/>
                  <a:pt x="38014" y="3380352"/>
                </a:cubicBezTo>
                <a:close/>
                <a:moveTo>
                  <a:pt x="38595" y="1042976"/>
                </a:moveTo>
                <a:cubicBezTo>
                  <a:pt x="35004" y="1044183"/>
                  <a:pt x="31995" y="1045240"/>
                  <a:pt x="29302" y="1045994"/>
                </a:cubicBezTo>
                <a:cubicBezTo>
                  <a:pt x="27983" y="1050522"/>
                  <a:pt x="26715" y="1054898"/>
                  <a:pt x="25395" y="1059274"/>
                </a:cubicBezTo>
                <a:cubicBezTo>
                  <a:pt x="24762" y="1059577"/>
                  <a:pt x="24128" y="1059878"/>
                  <a:pt x="23494" y="1060181"/>
                </a:cubicBezTo>
                <a:cubicBezTo>
                  <a:pt x="26293" y="1068028"/>
                  <a:pt x="29144" y="1075725"/>
                  <a:pt x="32153" y="1084024"/>
                </a:cubicBezTo>
                <a:cubicBezTo>
                  <a:pt x="30041" y="1084931"/>
                  <a:pt x="27507" y="1085987"/>
                  <a:pt x="24181" y="1087345"/>
                </a:cubicBezTo>
                <a:cubicBezTo>
                  <a:pt x="29408" y="1093835"/>
                  <a:pt x="32945" y="1100776"/>
                  <a:pt x="31256" y="1114963"/>
                </a:cubicBezTo>
                <a:cubicBezTo>
                  <a:pt x="30781" y="1112095"/>
                  <a:pt x="30358" y="1109228"/>
                  <a:pt x="29830" y="1105908"/>
                </a:cubicBezTo>
                <a:cubicBezTo>
                  <a:pt x="29355" y="1109982"/>
                  <a:pt x="28933" y="1113604"/>
                  <a:pt x="28405" y="1118283"/>
                </a:cubicBezTo>
                <a:cubicBezTo>
                  <a:pt x="25290" y="1118283"/>
                  <a:pt x="22386" y="1118283"/>
                  <a:pt x="19482" y="1118283"/>
                </a:cubicBezTo>
                <a:cubicBezTo>
                  <a:pt x="19482" y="1119189"/>
                  <a:pt x="19535" y="1120244"/>
                  <a:pt x="19535" y="1121150"/>
                </a:cubicBezTo>
                <a:cubicBezTo>
                  <a:pt x="21013" y="1121150"/>
                  <a:pt x="22492" y="1121150"/>
                  <a:pt x="23548" y="1121150"/>
                </a:cubicBezTo>
                <a:cubicBezTo>
                  <a:pt x="25712" y="1126884"/>
                  <a:pt x="27771" y="1131714"/>
                  <a:pt x="29514" y="1136996"/>
                </a:cubicBezTo>
                <a:cubicBezTo>
                  <a:pt x="31045" y="1141524"/>
                  <a:pt x="32259" y="1146504"/>
                  <a:pt x="32523" y="1153144"/>
                </a:cubicBezTo>
                <a:cubicBezTo>
                  <a:pt x="31097" y="1150126"/>
                  <a:pt x="29777" y="1146957"/>
                  <a:pt x="28246" y="1144390"/>
                </a:cubicBezTo>
                <a:cubicBezTo>
                  <a:pt x="27771" y="1143636"/>
                  <a:pt x="26293" y="1144390"/>
                  <a:pt x="26029" y="1145447"/>
                </a:cubicBezTo>
                <a:cubicBezTo>
                  <a:pt x="25712" y="1146655"/>
                  <a:pt x="25976" y="1149823"/>
                  <a:pt x="26451" y="1150880"/>
                </a:cubicBezTo>
                <a:cubicBezTo>
                  <a:pt x="27243" y="1152541"/>
                  <a:pt x="28405" y="1153144"/>
                  <a:pt x="29408" y="1154201"/>
                </a:cubicBezTo>
                <a:cubicBezTo>
                  <a:pt x="28985" y="1155408"/>
                  <a:pt x="28458" y="1157520"/>
                  <a:pt x="28088" y="1157520"/>
                </a:cubicBezTo>
                <a:cubicBezTo>
                  <a:pt x="26504" y="1157219"/>
                  <a:pt x="24656" y="1157067"/>
                  <a:pt x="23494" y="1155106"/>
                </a:cubicBezTo>
                <a:cubicBezTo>
                  <a:pt x="21436" y="1151634"/>
                  <a:pt x="19852" y="1146655"/>
                  <a:pt x="17792" y="1141825"/>
                </a:cubicBezTo>
                <a:cubicBezTo>
                  <a:pt x="20010" y="1141222"/>
                  <a:pt x="22808" y="1140317"/>
                  <a:pt x="25660" y="1139561"/>
                </a:cubicBezTo>
                <a:cubicBezTo>
                  <a:pt x="25818" y="1138656"/>
                  <a:pt x="26029" y="1137750"/>
                  <a:pt x="26187" y="1136845"/>
                </a:cubicBezTo>
                <a:cubicBezTo>
                  <a:pt x="23072" y="1132016"/>
                  <a:pt x="19958" y="1127337"/>
                  <a:pt x="16420" y="1121904"/>
                </a:cubicBezTo>
                <a:cubicBezTo>
                  <a:pt x="16209" y="1125980"/>
                  <a:pt x="16103" y="1128695"/>
                  <a:pt x="15892" y="1132016"/>
                </a:cubicBezTo>
                <a:cubicBezTo>
                  <a:pt x="17529" y="1132016"/>
                  <a:pt x="18954" y="1132016"/>
                  <a:pt x="21911" y="1132016"/>
                </a:cubicBezTo>
                <a:cubicBezTo>
                  <a:pt x="19852" y="1135034"/>
                  <a:pt x="18902" y="1137449"/>
                  <a:pt x="18321" y="1137146"/>
                </a:cubicBezTo>
                <a:cubicBezTo>
                  <a:pt x="16420" y="1135939"/>
                  <a:pt x="14678" y="1133525"/>
                  <a:pt x="12830" y="1131563"/>
                </a:cubicBezTo>
                <a:cubicBezTo>
                  <a:pt x="12988" y="1130205"/>
                  <a:pt x="13200" y="1128847"/>
                  <a:pt x="13358" y="1127488"/>
                </a:cubicBezTo>
                <a:cubicBezTo>
                  <a:pt x="11668" y="1127791"/>
                  <a:pt x="9979" y="1128244"/>
                  <a:pt x="7655" y="1128695"/>
                </a:cubicBezTo>
                <a:cubicBezTo>
                  <a:pt x="12038" y="1138354"/>
                  <a:pt x="15786" y="1146655"/>
                  <a:pt x="20274" y="1156616"/>
                </a:cubicBezTo>
                <a:cubicBezTo>
                  <a:pt x="20274" y="1156766"/>
                  <a:pt x="19799" y="1160238"/>
                  <a:pt x="19218" y="1164614"/>
                </a:cubicBezTo>
                <a:cubicBezTo>
                  <a:pt x="14467" y="1153597"/>
                  <a:pt x="9979" y="1143183"/>
                  <a:pt x="5491" y="1132770"/>
                </a:cubicBezTo>
                <a:cubicBezTo>
                  <a:pt x="2957" y="1123715"/>
                  <a:pt x="13622" y="1128394"/>
                  <a:pt x="9398" y="1115567"/>
                </a:cubicBezTo>
                <a:cubicBezTo>
                  <a:pt x="11615" y="1112095"/>
                  <a:pt x="13358" y="1109378"/>
                  <a:pt x="15047" y="1106662"/>
                </a:cubicBezTo>
                <a:cubicBezTo>
                  <a:pt x="18848" y="1117226"/>
                  <a:pt x="18954" y="1117226"/>
                  <a:pt x="23706" y="1102286"/>
                </a:cubicBezTo>
                <a:cubicBezTo>
                  <a:pt x="24234" y="1106059"/>
                  <a:pt x="24709" y="1109228"/>
                  <a:pt x="25184" y="1112549"/>
                </a:cubicBezTo>
                <a:cubicBezTo>
                  <a:pt x="25660" y="1111793"/>
                  <a:pt x="26082" y="1111189"/>
                  <a:pt x="26557" y="1110435"/>
                </a:cubicBezTo>
                <a:cubicBezTo>
                  <a:pt x="26504" y="1106963"/>
                  <a:pt x="26398" y="1103494"/>
                  <a:pt x="26398" y="1103644"/>
                </a:cubicBezTo>
                <a:cubicBezTo>
                  <a:pt x="22914" y="1095646"/>
                  <a:pt x="20327" y="1089760"/>
                  <a:pt x="17476" y="1083120"/>
                </a:cubicBezTo>
                <a:cubicBezTo>
                  <a:pt x="19218" y="1082516"/>
                  <a:pt x="20749" y="1082063"/>
                  <a:pt x="21330" y="1081912"/>
                </a:cubicBezTo>
                <a:cubicBezTo>
                  <a:pt x="21647" y="1071500"/>
                  <a:pt x="21964" y="1062746"/>
                  <a:pt x="22280" y="1053993"/>
                </a:cubicBezTo>
                <a:cubicBezTo>
                  <a:pt x="21964" y="1053540"/>
                  <a:pt x="21647" y="1053238"/>
                  <a:pt x="21383" y="1052786"/>
                </a:cubicBezTo>
                <a:cubicBezTo>
                  <a:pt x="20327" y="1055955"/>
                  <a:pt x="19218" y="1059274"/>
                  <a:pt x="18004" y="1062896"/>
                </a:cubicBezTo>
                <a:cubicBezTo>
                  <a:pt x="15258" y="1061689"/>
                  <a:pt x="12038" y="1060331"/>
                  <a:pt x="8078" y="1058823"/>
                </a:cubicBezTo>
                <a:cubicBezTo>
                  <a:pt x="13200" y="1044032"/>
                  <a:pt x="8131" y="1039656"/>
                  <a:pt x="4435" y="1032262"/>
                </a:cubicBezTo>
                <a:cubicBezTo>
                  <a:pt x="6019" y="1032563"/>
                  <a:pt x="7603" y="1032713"/>
                  <a:pt x="10559" y="1033166"/>
                </a:cubicBezTo>
                <a:cubicBezTo>
                  <a:pt x="9240" y="1026225"/>
                  <a:pt x="8131" y="1020640"/>
                  <a:pt x="6811" y="1013548"/>
                </a:cubicBezTo>
                <a:cubicBezTo>
                  <a:pt x="7603" y="1013095"/>
                  <a:pt x="9767" y="1010680"/>
                  <a:pt x="10190" y="1011888"/>
                </a:cubicBezTo>
                <a:cubicBezTo>
                  <a:pt x="12302" y="1017774"/>
                  <a:pt x="14097" y="1024414"/>
                  <a:pt x="15681" y="1031355"/>
                </a:cubicBezTo>
                <a:cubicBezTo>
                  <a:pt x="15839" y="1032110"/>
                  <a:pt x="13675" y="1035732"/>
                  <a:pt x="12671" y="1037845"/>
                </a:cubicBezTo>
                <a:cubicBezTo>
                  <a:pt x="13938" y="1041618"/>
                  <a:pt x="15417" y="1046146"/>
                  <a:pt x="17634" y="1052937"/>
                </a:cubicBezTo>
                <a:cubicBezTo>
                  <a:pt x="18690" y="1049616"/>
                  <a:pt x="21066" y="1045542"/>
                  <a:pt x="21277" y="1040863"/>
                </a:cubicBezTo>
                <a:cubicBezTo>
                  <a:pt x="21541" y="1035431"/>
                  <a:pt x="20010" y="1029394"/>
                  <a:pt x="19060" y="1022301"/>
                </a:cubicBezTo>
                <a:cubicBezTo>
                  <a:pt x="19377" y="1021999"/>
                  <a:pt x="20802" y="1020339"/>
                  <a:pt x="22280" y="1018679"/>
                </a:cubicBezTo>
                <a:cubicBezTo>
                  <a:pt x="22122" y="1017924"/>
                  <a:pt x="22016" y="1017170"/>
                  <a:pt x="21858" y="1016414"/>
                </a:cubicBezTo>
                <a:cubicBezTo>
                  <a:pt x="20063" y="1016414"/>
                  <a:pt x="17898" y="1017774"/>
                  <a:pt x="16525" y="1016113"/>
                </a:cubicBezTo>
                <a:cubicBezTo>
                  <a:pt x="14889" y="1014152"/>
                  <a:pt x="13938" y="1009323"/>
                  <a:pt x="12302" y="1004644"/>
                </a:cubicBezTo>
                <a:cubicBezTo>
                  <a:pt x="14308" y="1002983"/>
                  <a:pt x="15523" y="1002079"/>
                  <a:pt x="16525" y="1001323"/>
                </a:cubicBezTo>
                <a:cubicBezTo>
                  <a:pt x="15206" y="997853"/>
                  <a:pt x="13569" y="995286"/>
                  <a:pt x="13094" y="991816"/>
                </a:cubicBezTo>
                <a:cubicBezTo>
                  <a:pt x="12671" y="988798"/>
                  <a:pt x="13622" y="984723"/>
                  <a:pt x="13727" y="983365"/>
                </a:cubicBezTo>
                <a:cubicBezTo>
                  <a:pt x="15417" y="986384"/>
                  <a:pt x="17212" y="988496"/>
                  <a:pt x="18426" y="991967"/>
                </a:cubicBezTo>
                <a:cubicBezTo>
                  <a:pt x="19218" y="994079"/>
                  <a:pt x="19799" y="998457"/>
                  <a:pt x="19429" y="1000871"/>
                </a:cubicBezTo>
                <a:cubicBezTo>
                  <a:pt x="18902" y="1003738"/>
                  <a:pt x="17317" y="1005701"/>
                  <a:pt x="15206" y="1009926"/>
                </a:cubicBezTo>
                <a:cubicBezTo>
                  <a:pt x="17423" y="1009171"/>
                  <a:pt x="19799" y="1010077"/>
                  <a:pt x="20591" y="1007963"/>
                </a:cubicBezTo>
                <a:cubicBezTo>
                  <a:pt x="23019" y="1001172"/>
                  <a:pt x="22333" y="992118"/>
                  <a:pt x="19904" y="987288"/>
                </a:cubicBezTo>
                <a:cubicBezTo>
                  <a:pt x="14994" y="977780"/>
                  <a:pt x="18902" y="977177"/>
                  <a:pt x="21013" y="974310"/>
                </a:cubicBezTo>
                <a:cubicBezTo>
                  <a:pt x="21013" y="966160"/>
                  <a:pt x="21013" y="957709"/>
                  <a:pt x="21013" y="949107"/>
                </a:cubicBezTo>
                <a:cubicBezTo>
                  <a:pt x="20802" y="948957"/>
                  <a:pt x="20591" y="948805"/>
                  <a:pt x="20380" y="948654"/>
                </a:cubicBezTo>
                <a:cubicBezTo>
                  <a:pt x="19904" y="952426"/>
                  <a:pt x="19429" y="956048"/>
                  <a:pt x="18954" y="959822"/>
                </a:cubicBezTo>
                <a:cubicBezTo>
                  <a:pt x="18585" y="959973"/>
                  <a:pt x="18215" y="959973"/>
                  <a:pt x="17846" y="960124"/>
                </a:cubicBezTo>
                <a:cubicBezTo>
                  <a:pt x="16790" y="952729"/>
                  <a:pt x="15734" y="945335"/>
                  <a:pt x="14572" y="937335"/>
                </a:cubicBezTo>
                <a:cubicBezTo>
                  <a:pt x="16948" y="934920"/>
                  <a:pt x="19535" y="929639"/>
                  <a:pt x="20908" y="941260"/>
                </a:cubicBezTo>
                <a:cubicBezTo>
                  <a:pt x="21119" y="942920"/>
                  <a:pt x="23548" y="943221"/>
                  <a:pt x="25554" y="944579"/>
                </a:cubicBezTo>
                <a:cubicBezTo>
                  <a:pt x="25554" y="934770"/>
                  <a:pt x="25554" y="926772"/>
                  <a:pt x="25554" y="918774"/>
                </a:cubicBezTo>
                <a:lnTo>
                  <a:pt x="24104" y="915130"/>
                </a:lnTo>
                <a:lnTo>
                  <a:pt x="28246" y="921942"/>
                </a:lnTo>
                <a:cubicBezTo>
                  <a:pt x="29408" y="922546"/>
                  <a:pt x="30622" y="923150"/>
                  <a:pt x="31731" y="923603"/>
                </a:cubicBezTo>
                <a:cubicBezTo>
                  <a:pt x="31625" y="926772"/>
                  <a:pt x="31467" y="931298"/>
                  <a:pt x="31256" y="936280"/>
                </a:cubicBezTo>
                <a:cubicBezTo>
                  <a:pt x="30622" y="934619"/>
                  <a:pt x="29777" y="932054"/>
                  <a:pt x="28458" y="928583"/>
                </a:cubicBezTo>
                <a:cubicBezTo>
                  <a:pt x="28246" y="934016"/>
                  <a:pt x="28141" y="937939"/>
                  <a:pt x="27983" y="942014"/>
                </a:cubicBezTo>
                <a:cubicBezTo>
                  <a:pt x="28405" y="941561"/>
                  <a:pt x="28774" y="941109"/>
                  <a:pt x="29197" y="940656"/>
                </a:cubicBezTo>
                <a:cubicBezTo>
                  <a:pt x="30464" y="945335"/>
                  <a:pt x="31784" y="949861"/>
                  <a:pt x="33051" y="954540"/>
                </a:cubicBezTo>
                <a:cubicBezTo>
                  <a:pt x="32681" y="955445"/>
                  <a:pt x="32312" y="956201"/>
                  <a:pt x="31942" y="957105"/>
                </a:cubicBezTo>
                <a:cubicBezTo>
                  <a:pt x="31045" y="956201"/>
                  <a:pt x="30147" y="955144"/>
                  <a:pt x="28563" y="953483"/>
                </a:cubicBezTo>
                <a:cubicBezTo>
                  <a:pt x="28458" y="957558"/>
                  <a:pt x="28299" y="961481"/>
                  <a:pt x="28141" y="965859"/>
                </a:cubicBezTo>
                <a:cubicBezTo>
                  <a:pt x="29302" y="964349"/>
                  <a:pt x="30147" y="963142"/>
                  <a:pt x="30939" y="962085"/>
                </a:cubicBezTo>
                <a:cubicBezTo>
                  <a:pt x="31362" y="965859"/>
                  <a:pt x="31784" y="969481"/>
                  <a:pt x="31995" y="971443"/>
                </a:cubicBezTo>
                <a:lnTo>
                  <a:pt x="25696" y="979201"/>
                </a:lnTo>
                <a:lnTo>
                  <a:pt x="24709" y="976573"/>
                </a:lnTo>
                <a:cubicBezTo>
                  <a:pt x="24709" y="980044"/>
                  <a:pt x="24075" y="985024"/>
                  <a:pt x="24815" y="986835"/>
                </a:cubicBezTo>
                <a:cubicBezTo>
                  <a:pt x="27191" y="992872"/>
                  <a:pt x="28827" y="997400"/>
                  <a:pt x="24815" y="1003587"/>
                </a:cubicBezTo>
                <a:cubicBezTo>
                  <a:pt x="23970" y="1004794"/>
                  <a:pt x="24339" y="1010530"/>
                  <a:pt x="24287" y="1014302"/>
                </a:cubicBezTo>
                <a:cubicBezTo>
                  <a:pt x="24234" y="1026376"/>
                  <a:pt x="24287" y="1038298"/>
                  <a:pt x="24287" y="1050372"/>
                </a:cubicBezTo>
                <a:cubicBezTo>
                  <a:pt x="24815" y="1050372"/>
                  <a:pt x="25290" y="1050522"/>
                  <a:pt x="25818" y="1050522"/>
                </a:cubicBezTo>
                <a:cubicBezTo>
                  <a:pt x="25976" y="1045089"/>
                  <a:pt x="26135" y="1039807"/>
                  <a:pt x="26293" y="1033166"/>
                </a:cubicBezTo>
                <a:cubicBezTo>
                  <a:pt x="29619" y="1037996"/>
                  <a:pt x="33315" y="1045693"/>
                  <a:pt x="35427" y="1027432"/>
                </a:cubicBezTo>
                <a:cubicBezTo>
                  <a:pt x="36799" y="1034073"/>
                  <a:pt x="37539" y="1037845"/>
                  <a:pt x="38595" y="1042976"/>
                </a:cubicBezTo>
                <a:close/>
                <a:moveTo>
                  <a:pt x="38752" y="4171449"/>
                </a:moveTo>
                <a:cubicBezTo>
                  <a:pt x="38752" y="4174618"/>
                  <a:pt x="38752" y="4180957"/>
                  <a:pt x="38752" y="4190465"/>
                </a:cubicBezTo>
                <a:cubicBezTo>
                  <a:pt x="36640" y="4184729"/>
                  <a:pt x="35320" y="4181107"/>
                  <a:pt x="33050" y="4175071"/>
                </a:cubicBezTo>
                <a:cubicBezTo>
                  <a:pt x="33050" y="4184579"/>
                  <a:pt x="33050" y="4191370"/>
                  <a:pt x="33050" y="4200124"/>
                </a:cubicBezTo>
                <a:cubicBezTo>
                  <a:pt x="31994" y="4197256"/>
                  <a:pt x="31519" y="4195445"/>
                  <a:pt x="30833" y="4194087"/>
                </a:cubicBezTo>
                <a:cubicBezTo>
                  <a:pt x="29355" y="4190916"/>
                  <a:pt x="27876" y="4188050"/>
                  <a:pt x="26345" y="4185032"/>
                </a:cubicBezTo>
                <a:cubicBezTo>
                  <a:pt x="25290" y="4182918"/>
                  <a:pt x="24181" y="4180957"/>
                  <a:pt x="23072" y="4178995"/>
                </a:cubicBezTo>
                <a:cubicBezTo>
                  <a:pt x="24181" y="4177184"/>
                  <a:pt x="25342" y="4175221"/>
                  <a:pt x="27507" y="4171599"/>
                </a:cubicBezTo>
                <a:cubicBezTo>
                  <a:pt x="27559" y="4170544"/>
                  <a:pt x="27665" y="4166016"/>
                  <a:pt x="27824" y="4161790"/>
                </a:cubicBezTo>
                <a:cubicBezTo>
                  <a:pt x="31255" y="4164658"/>
                  <a:pt x="34476" y="4167526"/>
                  <a:pt x="38752" y="4171449"/>
                </a:cubicBezTo>
                <a:close/>
                <a:moveTo>
                  <a:pt x="38853" y="2452046"/>
                </a:moveTo>
                <a:lnTo>
                  <a:pt x="37432" y="2451920"/>
                </a:lnTo>
                <a:lnTo>
                  <a:pt x="37432" y="2418115"/>
                </a:lnTo>
                <a:lnTo>
                  <a:pt x="37116" y="2417511"/>
                </a:lnTo>
                <a:cubicBezTo>
                  <a:pt x="37116" y="2430338"/>
                  <a:pt x="37116" y="2441356"/>
                  <a:pt x="37116" y="2452523"/>
                </a:cubicBezTo>
                <a:cubicBezTo>
                  <a:pt x="37696" y="2452523"/>
                  <a:pt x="38224" y="2452674"/>
                  <a:pt x="38805" y="2452674"/>
                </a:cubicBezTo>
                <a:close/>
                <a:moveTo>
                  <a:pt x="38911" y="4626459"/>
                </a:moveTo>
                <a:lnTo>
                  <a:pt x="38857" y="4626449"/>
                </a:lnTo>
                <a:lnTo>
                  <a:pt x="38857" y="4643360"/>
                </a:lnTo>
                <a:lnTo>
                  <a:pt x="38911" y="4643365"/>
                </a:lnTo>
                <a:close/>
                <a:moveTo>
                  <a:pt x="39227" y="4230456"/>
                </a:moveTo>
                <a:cubicBezTo>
                  <a:pt x="39227" y="4234531"/>
                  <a:pt x="39227" y="4239059"/>
                  <a:pt x="39227" y="4243737"/>
                </a:cubicBezTo>
                <a:cubicBezTo>
                  <a:pt x="38277" y="4243586"/>
                  <a:pt x="36799" y="4244340"/>
                  <a:pt x="36482" y="4243285"/>
                </a:cubicBezTo>
                <a:cubicBezTo>
                  <a:pt x="35690" y="4240267"/>
                  <a:pt x="35373" y="4236645"/>
                  <a:pt x="34951" y="4233927"/>
                </a:cubicBezTo>
                <a:cubicBezTo>
                  <a:pt x="31413" y="4234230"/>
                  <a:pt x="27507" y="4234682"/>
                  <a:pt x="23547" y="4235135"/>
                </a:cubicBezTo>
                <a:cubicBezTo>
                  <a:pt x="23547" y="4234230"/>
                  <a:pt x="23494" y="4233324"/>
                  <a:pt x="23494" y="4232267"/>
                </a:cubicBezTo>
                <a:cubicBezTo>
                  <a:pt x="24920" y="4231212"/>
                  <a:pt x="26292" y="4230004"/>
                  <a:pt x="27718" y="4228948"/>
                </a:cubicBezTo>
                <a:cubicBezTo>
                  <a:pt x="27085" y="4224872"/>
                  <a:pt x="26609" y="4220647"/>
                  <a:pt x="25712" y="4217025"/>
                </a:cubicBezTo>
                <a:cubicBezTo>
                  <a:pt x="25237" y="4214913"/>
                  <a:pt x="24022" y="4213706"/>
                  <a:pt x="23177" y="4212196"/>
                </a:cubicBezTo>
                <a:cubicBezTo>
                  <a:pt x="24233" y="4211139"/>
                  <a:pt x="25395" y="4209027"/>
                  <a:pt x="26292" y="4209480"/>
                </a:cubicBezTo>
                <a:cubicBezTo>
                  <a:pt x="27454" y="4210084"/>
                  <a:pt x="28721" y="4212346"/>
                  <a:pt x="29460" y="4214610"/>
                </a:cubicBezTo>
                <a:cubicBezTo>
                  <a:pt x="30886" y="4218986"/>
                  <a:pt x="31625" y="4224722"/>
                  <a:pt x="33261" y="4228193"/>
                </a:cubicBezTo>
                <a:cubicBezTo>
                  <a:pt x="34317" y="4230456"/>
                  <a:pt x="36482" y="4229551"/>
                  <a:pt x="39227" y="4230456"/>
                </a:cubicBezTo>
                <a:close/>
                <a:moveTo>
                  <a:pt x="39228" y="1954804"/>
                </a:moveTo>
                <a:cubicBezTo>
                  <a:pt x="37644" y="1954503"/>
                  <a:pt x="36060" y="1954050"/>
                  <a:pt x="33843" y="1953597"/>
                </a:cubicBezTo>
                <a:cubicBezTo>
                  <a:pt x="35110" y="1949523"/>
                  <a:pt x="35849" y="1947109"/>
                  <a:pt x="36747" y="1944090"/>
                </a:cubicBezTo>
                <a:cubicBezTo>
                  <a:pt x="31995" y="1944845"/>
                  <a:pt x="27719" y="1945448"/>
                  <a:pt x="23495" y="1946202"/>
                </a:cubicBezTo>
                <a:cubicBezTo>
                  <a:pt x="23495" y="1944995"/>
                  <a:pt x="23495" y="1943788"/>
                  <a:pt x="23495" y="1942580"/>
                </a:cubicBezTo>
                <a:cubicBezTo>
                  <a:pt x="24709" y="1942883"/>
                  <a:pt x="25923" y="1943184"/>
                  <a:pt x="28457" y="1943938"/>
                </a:cubicBezTo>
                <a:cubicBezTo>
                  <a:pt x="27349" y="1937450"/>
                  <a:pt x="26715" y="1932318"/>
                  <a:pt x="25659" y="1927639"/>
                </a:cubicBezTo>
                <a:cubicBezTo>
                  <a:pt x="25237" y="1925678"/>
                  <a:pt x="23970" y="1924773"/>
                  <a:pt x="23125" y="1923414"/>
                </a:cubicBezTo>
                <a:cubicBezTo>
                  <a:pt x="24340" y="1922206"/>
                  <a:pt x="25554" y="1920849"/>
                  <a:pt x="26821" y="1919944"/>
                </a:cubicBezTo>
                <a:cubicBezTo>
                  <a:pt x="27296" y="1919641"/>
                  <a:pt x="27877" y="1919944"/>
                  <a:pt x="28721" y="1919944"/>
                </a:cubicBezTo>
                <a:cubicBezTo>
                  <a:pt x="30834" y="1936997"/>
                  <a:pt x="33368" y="1942279"/>
                  <a:pt x="38912" y="1939865"/>
                </a:cubicBezTo>
                <a:cubicBezTo>
                  <a:pt x="39017" y="1944995"/>
                  <a:pt x="39123" y="1949975"/>
                  <a:pt x="39228" y="1954804"/>
                </a:cubicBezTo>
                <a:close/>
                <a:moveTo>
                  <a:pt x="39281" y="3743151"/>
                </a:moveTo>
                <a:cubicBezTo>
                  <a:pt x="37168" y="3747226"/>
                  <a:pt x="35532" y="3751150"/>
                  <a:pt x="33631" y="3754017"/>
                </a:cubicBezTo>
                <a:cubicBezTo>
                  <a:pt x="29090" y="3761110"/>
                  <a:pt x="30622" y="3765185"/>
                  <a:pt x="35004" y="3768053"/>
                </a:cubicBezTo>
                <a:cubicBezTo>
                  <a:pt x="30516" y="3774089"/>
                  <a:pt x="29196" y="3772126"/>
                  <a:pt x="28721" y="3761413"/>
                </a:cubicBezTo>
                <a:cubicBezTo>
                  <a:pt x="28510" y="3756130"/>
                  <a:pt x="27242" y="3750998"/>
                  <a:pt x="25870" y="3742096"/>
                </a:cubicBezTo>
                <a:cubicBezTo>
                  <a:pt x="28193" y="3746472"/>
                  <a:pt x="29724" y="3749187"/>
                  <a:pt x="31202" y="3751905"/>
                </a:cubicBezTo>
                <a:cubicBezTo>
                  <a:pt x="33314" y="3745868"/>
                  <a:pt x="35690" y="3738925"/>
                  <a:pt x="38911" y="3729569"/>
                </a:cubicBezTo>
                <a:cubicBezTo>
                  <a:pt x="39069" y="3735606"/>
                  <a:pt x="39227" y="3739831"/>
                  <a:pt x="39281" y="3743151"/>
                </a:cubicBezTo>
                <a:close/>
                <a:moveTo>
                  <a:pt x="39492" y="1911794"/>
                </a:moveTo>
                <a:cubicBezTo>
                  <a:pt x="38752" y="1912097"/>
                  <a:pt x="38066" y="1912247"/>
                  <a:pt x="37327" y="1912550"/>
                </a:cubicBezTo>
                <a:cubicBezTo>
                  <a:pt x="36377" y="1904550"/>
                  <a:pt x="35479" y="1896703"/>
                  <a:pt x="34423" y="1887798"/>
                </a:cubicBezTo>
                <a:cubicBezTo>
                  <a:pt x="32470" y="1896703"/>
                  <a:pt x="26821" y="1900325"/>
                  <a:pt x="24287" y="1895044"/>
                </a:cubicBezTo>
                <a:cubicBezTo>
                  <a:pt x="23653" y="1893684"/>
                  <a:pt x="23125" y="1889158"/>
                  <a:pt x="23442" y="1888402"/>
                </a:cubicBezTo>
                <a:cubicBezTo>
                  <a:pt x="24339" y="1886290"/>
                  <a:pt x="25765" y="1885536"/>
                  <a:pt x="27507" y="1883573"/>
                </a:cubicBezTo>
                <a:cubicBezTo>
                  <a:pt x="27613" y="1880857"/>
                  <a:pt x="27771" y="1876481"/>
                  <a:pt x="27929" y="1871802"/>
                </a:cubicBezTo>
                <a:cubicBezTo>
                  <a:pt x="36482" y="1882969"/>
                  <a:pt x="36482" y="1882969"/>
                  <a:pt x="37432" y="1872556"/>
                </a:cubicBezTo>
                <a:cubicBezTo>
                  <a:pt x="38119" y="1885686"/>
                  <a:pt x="38805" y="1898664"/>
                  <a:pt x="39492" y="1911794"/>
                </a:cubicBezTo>
                <a:close/>
                <a:moveTo>
                  <a:pt x="39492" y="1451069"/>
                </a:moveTo>
                <a:cubicBezTo>
                  <a:pt x="39452" y="1453917"/>
                  <a:pt x="38832" y="1456407"/>
                  <a:pt x="36958" y="1458444"/>
                </a:cubicBezTo>
                <a:cubicBezTo>
                  <a:pt x="35849" y="1459652"/>
                  <a:pt x="35057" y="1462217"/>
                  <a:pt x="34107" y="1464180"/>
                </a:cubicBezTo>
                <a:cubicBezTo>
                  <a:pt x="29777" y="1473536"/>
                  <a:pt x="29830" y="1474743"/>
                  <a:pt x="34793" y="1479875"/>
                </a:cubicBezTo>
                <a:cubicBezTo>
                  <a:pt x="29988" y="1485308"/>
                  <a:pt x="29196" y="1483949"/>
                  <a:pt x="28774" y="1472932"/>
                </a:cubicBezTo>
                <a:cubicBezTo>
                  <a:pt x="28563" y="1467349"/>
                  <a:pt x="27190" y="1461916"/>
                  <a:pt x="26821" y="1454219"/>
                </a:cubicBezTo>
                <a:cubicBezTo>
                  <a:pt x="28352" y="1457237"/>
                  <a:pt x="29936" y="1460255"/>
                  <a:pt x="31414" y="1463123"/>
                </a:cubicBezTo>
                <a:cubicBezTo>
                  <a:pt x="33473" y="1456784"/>
                  <a:pt x="35849" y="1449692"/>
                  <a:pt x="38542" y="1441542"/>
                </a:cubicBezTo>
                <a:cubicBezTo>
                  <a:pt x="38991" y="1445013"/>
                  <a:pt x="39532" y="1448220"/>
                  <a:pt x="39492" y="1451069"/>
                </a:cubicBezTo>
                <a:close/>
                <a:moveTo>
                  <a:pt x="39861" y="2622605"/>
                </a:moveTo>
                <a:cubicBezTo>
                  <a:pt x="38277" y="2623813"/>
                  <a:pt x="36693" y="2625020"/>
                  <a:pt x="34581" y="2626831"/>
                </a:cubicBezTo>
                <a:cubicBezTo>
                  <a:pt x="36377" y="2628642"/>
                  <a:pt x="37591" y="2629849"/>
                  <a:pt x="38858" y="2631209"/>
                </a:cubicBezTo>
                <a:cubicBezTo>
                  <a:pt x="38858" y="2631811"/>
                  <a:pt x="38858" y="2632415"/>
                  <a:pt x="38858" y="2633018"/>
                </a:cubicBezTo>
                <a:cubicBezTo>
                  <a:pt x="37221" y="2633018"/>
                  <a:pt x="35585" y="2633018"/>
                  <a:pt x="33525" y="2633018"/>
                </a:cubicBezTo>
                <a:cubicBezTo>
                  <a:pt x="33262" y="2630303"/>
                  <a:pt x="32998" y="2626681"/>
                  <a:pt x="32628" y="2622455"/>
                </a:cubicBezTo>
                <a:cubicBezTo>
                  <a:pt x="35057" y="2620945"/>
                  <a:pt x="37221" y="2619587"/>
                  <a:pt x="39439" y="2618229"/>
                </a:cubicBezTo>
                <a:cubicBezTo>
                  <a:pt x="39545" y="2619587"/>
                  <a:pt x="39703" y="2621097"/>
                  <a:pt x="39861" y="2622605"/>
                </a:cubicBezTo>
                <a:close/>
                <a:moveTo>
                  <a:pt x="39861" y="535900"/>
                </a:moveTo>
                <a:cubicBezTo>
                  <a:pt x="39333" y="536050"/>
                  <a:pt x="38805" y="536202"/>
                  <a:pt x="38277" y="536353"/>
                </a:cubicBezTo>
                <a:cubicBezTo>
                  <a:pt x="37855" y="524883"/>
                  <a:pt x="37432" y="513564"/>
                  <a:pt x="37010" y="502094"/>
                </a:cubicBezTo>
                <a:cubicBezTo>
                  <a:pt x="37802" y="501793"/>
                  <a:pt x="38488" y="501491"/>
                  <a:pt x="39227" y="501340"/>
                </a:cubicBezTo>
                <a:cubicBezTo>
                  <a:pt x="39439" y="512810"/>
                  <a:pt x="39650" y="524430"/>
                  <a:pt x="39861" y="535900"/>
                </a:cubicBezTo>
                <a:close/>
                <a:moveTo>
                  <a:pt x="40389" y="3331605"/>
                </a:moveTo>
                <a:cubicBezTo>
                  <a:pt x="36271" y="3332662"/>
                  <a:pt x="32522" y="3333719"/>
                  <a:pt x="28457" y="3334775"/>
                </a:cubicBezTo>
                <a:cubicBezTo>
                  <a:pt x="28299" y="3337491"/>
                  <a:pt x="28088" y="3340660"/>
                  <a:pt x="27876" y="3344284"/>
                </a:cubicBezTo>
                <a:cubicBezTo>
                  <a:pt x="25236" y="3350772"/>
                  <a:pt x="18742" y="3333265"/>
                  <a:pt x="18478" y="3351074"/>
                </a:cubicBezTo>
                <a:cubicBezTo>
                  <a:pt x="14096" y="3341264"/>
                  <a:pt x="9661" y="3331304"/>
                  <a:pt x="5173" y="3321192"/>
                </a:cubicBezTo>
                <a:cubicBezTo>
                  <a:pt x="6177" y="3321343"/>
                  <a:pt x="7708" y="3321645"/>
                  <a:pt x="10612" y="3322099"/>
                </a:cubicBezTo>
                <a:cubicBezTo>
                  <a:pt x="9291" y="3315156"/>
                  <a:pt x="8235" y="3309572"/>
                  <a:pt x="7021" y="3303385"/>
                </a:cubicBezTo>
                <a:cubicBezTo>
                  <a:pt x="9345" y="3298556"/>
                  <a:pt x="15785" y="3308515"/>
                  <a:pt x="15891" y="3319533"/>
                </a:cubicBezTo>
                <a:cubicBezTo>
                  <a:pt x="15944" y="3326324"/>
                  <a:pt x="15891" y="3333115"/>
                  <a:pt x="15891" y="3339906"/>
                </a:cubicBezTo>
                <a:cubicBezTo>
                  <a:pt x="16366" y="3340660"/>
                  <a:pt x="16789" y="3341566"/>
                  <a:pt x="17264" y="3342320"/>
                </a:cubicBezTo>
                <a:cubicBezTo>
                  <a:pt x="18742" y="3338095"/>
                  <a:pt x="21118" y="3334172"/>
                  <a:pt x="21435" y="3329493"/>
                </a:cubicBezTo>
                <a:cubicBezTo>
                  <a:pt x="21805" y="3324361"/>
                  <a:pt x="20273" y="3318477"/>
                  <a:pt x="19376" y="3311233"/>
                </a:cubicBezTo>
                <a:cubicBezTo>
                  <a:pt x="19534" y="3311080"/>
                  <a:pt x="21065" y="3309269"/>
                  <a:pt x="22597" y="3307308"/>
                </a:cubicBezTo>
                <a:lnTo>
                  <a:pt x="16829" y="3297627"/>
                </a:lnTo>
                <a:lnTo>
                  <a:pt x="20485" y="3296745"/>
                </a:lnTo>
                <a:cubicBezTo>
                  <a:pt x="21435" y="3293273"/>
                  <a:pt x="22174" y="3287690"/>
                  <a:pt x="21646" y="3284218"/>
                </a:cubicBezTo>
                <a:cubicBezTo>
                  <a:pt x="20590" y="3276824"/>
                  <a:pt x="18584" y="3270183"/>
                  <a:pt x="16472" y="3260976"/>
                </a:cubicBezTo>
                <a:cubicBezTo>
                  <a:pt x="19006" y="3261883"/>
                  <a:pt x="20379" y="3262336"/>
                  <a:pt x="20960" y="3262486"/>
                </a:cubicBezTo>
                <a:cubicBezTo>
                  <a:pt x="20960" y="3254035"/>
                  <a:pt x="20960" y="3245584"/>
                  <a:pt x="20960" y="3234114"/>
                </a:cubicBezTo>
                <a:cubicBezTo>
                  <a:pt x="20062" y="3240755"/>
                  <a:pt x="19587" y="3244527"/>
                  <a:pt x="19112" y="3248300"/>
                </a:cubicBezTo>
                <a:cubicBezTo>
                  <a:pt x="18742" y="3248300"/>
                  <a:pt x="18373" y="3248149"/>
                  <a:pt x="18003" y="3248149"/>
                </a:cubicBezTo>
                <a:cubicBezTo>
                  <a:pt x="17000" y="3240905"/>
                  <a:pt x="15944" y="3233812"/>
                  <a:pt x="14835" y="3225512"/>
                </a:cubicBezTo>
                <a:cubicBezTo>
                  <a:pt x="16789" y="3224456"/>
                  <a:pt x="19059" y="3217513"/>
                  <a:pt x="20801" y="3228228"/>
                </a:cubicBezTo>
                <a:cubicBezTo>
                  <a:pt x="21118" y="3230190"/>
                  <a:pt x="23124" y="3231700"/>
                  <a:pt x="24233" y="3231397"/>
                </a:cubicBezTo>
                <a:cubicBezTo>
                  <a:pt x="24919" y="3231246"/>
                  <a:pt x="25870" y="3227323"/>
                  <a:pt x="25922" y="3224909"/>
                </a:cubicBezTo>
                <a:cubicBezTo>
                  <a:pt x="26134" y="3216909"/>
                  <a:pt x="26028" y="3209061"/>
                  <a:pt x="26556" y="3200913"/>
                </a:cubicBezTo>
                <a:cubicBezTo>
                  <a:pt x="30199" y="3209665"/>
                  <a:pt x="27770" y="3220834"/>
                  <a:pt x="29407" y="3229285"/>
                </a:cubicBezTo>
                <a:cubicBezTo>
                  <a:pt x="30674" y="3234114"/>
                  <a:pt x="31942" y="3238944"/>
                  <a:pt x="33209" y="3243773"/>
                </a:cubicBezTo>
                <a:cubicBezTo>
                  <a:pt x="32786" y="3244527"/>
                  <a:pt x="32364" y="3245281"/>
                  <a:pt x="31889" y="3246037"/>
                </a:cubicBezTo>
                <a:cubicBezTo>
                  <a:pt x="31044" y="3244678"/>
                  <a:pt x="30199" y="3243169"/>
                  <a:pt x="28721" y="3240755"/>
                </a:cubicBezTo>
                <a:cubicBezTo>
                  <a:pt x="28563" y="3246338"/>
                  <a:pt x="28457" y="3250413"/>
                  <a:pt x="28299" y="3254789"/>
                </a:cubicBezTo>
                <a:cubicBezTo>
                  <a:pt x="34528" y="3246942"/>
                  <a:pt x="30991" y="3260373"/>
                  <a:pt x="31678" y="3262033"/>
                </a:cubicBezTo>
                <a:cubicBezTo>
                  <a:pt x="29566" y="3263391"/>
                  <a:pt x="27243" y="3264901"/>
                  <a:pt x="24972" y="3266409"/>
                </a:cubicBezTo>
                <a:cubicBezTo>
                  <a:pt x="25553" y="3270635"/>
                  <a:pt x="26187" y="3275013"/>
                  <a:pt x="26609" y="3279389"/>
                </a:cubicBezTo>
                <a:cubicBezTo>
                  <a:pt x="26873" y="3282257"/>
                  <a:pt x="27295" y="3286783"/>
                  <a:pt x="26715" y="3288141"/>
                </a:cubicBezTo>
                <a:cubicBezTo>
                  <a:pt x="23441" y="3295084"/>
                  <a:pt x="24655" y="3303385"/>
                  <a:pt x="24814" y="3311684"/>
                </a:cubicBezTo>
                <a:cubicBezTo>
                  <a:pt x="25025" y="3321042"/>
                  <a:pt x="24867" y="3330398"/>
                  <a:pt x="25976" y="3340058"/>
                </a:cubicBezTo>
                <a:cubicBezTo>
                  <a:pt x="25976" y="3333869"/>
                  <a:pt x="26187" y="3328135"/>
                  <a:pt x="26345" y="3323607"/>
                </a:cubicBezTo>
                <a:cubicBezTo>
                  <a:pt x="28774" y="3325267"/>
                  <a:pt x="31149" y="3326928"/>
                  <a:pt x="33525" y="3328436"/>
                </a:cubicBezTo>
                <a:cubicBezTo>
                  <a:pt x="33631" y="3327833"/>
                  <a:pt x="33684" y="3327229"/>
                  <a:pt x="33790" y="3326625"/>
                </a:cubicBezTo>
                <a:cubicBezTo>
                  <a:pt x="31097" y="3321946"/>
                  <a:pt x="28404" y="3317269"/>
                  <a:pt x="25184" y="3311836"/>
                </a:cubicBezTo>
                <a:cubicBezTo>
                  <a:pt x="29355" y="3309572"/>
                  <a:pt x="33156" y="3304893"/>
                  <a:pt x="32786" y="3319080"/>
                </a:cubicBezTo>
                <a:cubicBezTo>
                  <a:pt x="36957" y="3317570"/>
                  <a:pt x="37327" y="3328436"/>
                  <a:pt x="40389" y="3331605"/>
                </a:cubicBezTo>
                <a:close/>
                <a:moveTo>
                  <a:pt x="40443" y="1854598"/>
                </a:moveTo>
                <a:cubicBezTo>
                  <a:pt x="35955" y="1864407"/>
                  <a:pt x="34635" y="1848863"/>
                  <a:pt x="31520" y="1847052"/>
                </a:cubicBezTo>
                <a:cubicBezTo>
                  <a:pt x="30834" y="1846600"/>
                  <a:pt x="31150" y="1837545"/>
                  <a:pt x="30939" y="1831206"/>
                </a:cubicBezTo>
                <a:cubicBezTo>
                  <a:pt x="33843" y="1836338"/>
                  <a:pt x="35638" y="1839507"/>
                  <a:pt x="37486" y="1842676"/>
                </a:cubicBezTo>
                <a:cubicBezTo>
                  <a:pt x="37856" y="1842223"/>
                  <a:pt x="38225" y="1841921"/>
                  <a:pt x="38595" y="1841468"/>
                </a:cubicBezTo>
                <a:cubicBezTo>
                  <a:pt x="39175" y="1845844"/>
                  <a:pt x="39809" y="1850070"/>
                  <a:pt x="40443" y="1854598"/>
                </a:cubicBezTo>
                <a:close/>
                <a:moveTo>
                  <a:pt x="40494" y="4144435"/>
                </a:moveTo>
                <a:cubicBezTo>
                  <a:pt x="38647" y="4145341"/>
                  <a:pt x="36693" y="4146398"/>
                  <a:pt x="34740" y="4147453"/>
                </a:cubicBezTo>
                <a:cubicBezTo>
                  <a:pt x="34581" y="4146699"/>
                  <a:pt x="34423" y="4145945"/>
                  <a:pt x="34212" y="4145191"/>
                </a:cubicBezTo>
                <a:cubicBezTo>
                  <a:pt x="33103" y="4141719"/>
                  <a:pt x="31466" y="4138551"/>
                  <a:pt x="30991" y="4134626"/>
                </a:cubicBezTo>
                <a:cubicBezTo>
                  <a:pt x="30463" y="4130551"/>
                  <a:pt x="31097" y="4125721"/>
                  <a:pt x="31202" y="4120741"/>
                </a:cubicBezTo>
                <a:cubicBezTo>
                  <a:pt x="33895" y="4125118"/>
                  <a:pt x="35848" y="4128288"/>
                  <a:pt x="37749" y="4131457"/>
                </a:cubicBezTo>
                <a:cubicBezTo>
                  <a:pt x="38013" y="4130703"/>
                  <a:pt x="38277" y="4130099"/>
                  <a:pt x="38541" y="4129343"/>
                </a:cubicBezTo>
                <a:cubicBezTo>
                  <a:pt x="39175" y="4134022"/>
                  <a:pt x="39756" y="4138852"/>
                  <a:pt x="40494" y="4144435"/>
                </a:cubicBezTo>
                <a:close/>
                <a:moveTo>
                  <a:pt x="40495" y="4727421"/>
                </a:moveTo>
                <a:cubicBezTo>
                  <a:pt x="40495" y="4727421"/>
                  <a:pt x="40442" y="4727120"/>
                  <a:pt x="40442" y="4727120"/>
                </a:cubicBezTo>
                <a:cubicBezTo>
                  <a:pt x="39756" y="4731193"/>
                  <a:pt x="39070" y="4735268"/>
                  <a:pt x="38383" y="4739193"/>
                </a:cubicBezTo>
                <a:cubicBezTo>
                  <a:pt x="38067" y="4739343"/>
                  <a:pt x="37750" y="4739644"/>
                  <a:pt x="37433" y="4739797"/>
                </a:cubicBezTo>
                <a:cubicBezTo>
                  <a:pt x="37116" y="4729232"/>
                  <a:pt x="36799" y="4718668"/>
                  <a:pt x="36641" y="4707953"/>
                </a:cubicBezTo>
                <a:cubicBezTo>
                  <a:pt x="36641" y="4707349"/>
                  <a:pt x="38119" y="4706443"/>
                  <a:pt x="39123" y="4705689"/>
                </a:cubicBezTo>
                <a:cubicBezTo>
                  <a:pt x="39650" y="4713687"/>
                  <a:pt x="40073" y="4720479"/>
                  <a:pt x="40495" y="4727421"/>
                </a:cubicBezTo>
                <a:close/>
                <a:moveTo>
                  <a:pt x="40654" y="982157"/>
                </a:moveTo>
                <a:cubicBezTo>
                  <a:pt x="37803" y="983214"/>
                  <a:pt x="34951" y="984119"/>
                  <a:pt x="32101" y="985176"/>
                </a:cubicBezTo>
                <a:cubicBezTo>
                  <a:pt x="32523" y="988948"/>
                  <a:pt x="32945" y="992721"/>
                  <a:pt x="33368" y="996645"/>
                </a:cubicBezTo>
                <a:cubicBezTo>
                  <a:pt x="33157" y="997099"/>
                  <a:pt x="32893" y="997702"/>
                  <a:pt x="32682" y="998154"/>
                </a:cubicBezTo>
                <a:cubicBezTo>
                  <a:pt x="31626" y="994532"/>
                  <a:pt x="29355" y="989702"/>
                  <a:pt x="29725" y="987741"/>
                </a:cubicBezTo>
                <a:cubicBezTo>
                  <a:pt x="31150" y="980648"/>
                  <a:pt x="33473" y="974761"/>
                  <a:pt x="35427" y="968424"/>
                </a:cubicBezTo>
                <a:cubicBezTo>
                  <a:pt x="37644" y="974310"/>
                  <a:pt x="39281" y="978385"/>
                  <a:pt x="40654" y="982157"/>
                </a:cubicBezTo>
                <a:close/>
                <a:moveTo>
                  <a:pt x="41023" y="4538625"/>
                </a:moveTo>
                <a:lnTo>
                  <a:pt x="41015" y="4538451"/>
                </a:lnTo>
                <a:lnTo>
                  <a:pt x="34212" y="4519457"/>
                </a:lnTo>
                <a:lnTo>
                  <a:pt x="34159" y="4519459"/>
                </a:lnTo>
                <a:cubicBezTo>
                  <a:pt x="36588" y="4526249"/>
                  <a:pt x="38382" y="4531381"/>
                  <a:pt x="41023" y="4538625"/>
                </a:cubicBezTo>
                <a:close/>
                <a:moveTo>
                  <a:pt x="41350" y="4546080"/>
                </a:moveTo>
                <a:lnTo>
                  <a:pt x="41286" y="4545717"/>
                </a:lnTo>
                <a:lnTo>
                  <a:pt x="33156" y="4527912"/>
                </a:lnTo>
                <a:lnTo>
                  <a:pt x="33154" y="4527917"/>
                </a:lnTo>
                <a:lnTo>
                  <a:pt x="30727" y="4541341"/>
                </a:lnTo>
                <a:lnTo>
                  <a:pt x="30816" y="4541450"/>
                </a:lnTo>
                <a:lnTo>
                  <a:pt x="33209" y="4528213"/>
                </a:lnTo>
                <a:close/>
                <a:moveTo>
                  <a:pt x="41550" y="4585862"/>
                </a:moveTo>
                <a:lnTo>
                  <a:pt x="36651" y="4589843"/>
                </a:lnTo>
                <a:lnTo>
                  <a:pt x="36641" y="4590239"/>
                </a:lnTo>
                <a:lnTo>
                  <a:pt x="41550" y="4586250"/>
                </a:lnTo>
                <a:close/>
                <a:moveTo>
                  <a:pt x="41683" y="2271652"/>
                </a:moveTo>
                <a:lnTo>
                  <a:pt x="38383" y="2262069"/>
                </a:lnTo>
                <a:cubicBezTo>
                  <a:pt x="35848" y="2263427"/>
                  <a:pt x="33367" y="2263577"/>
                  <a:pt x="31519" y="2266142"/>
                </a:cubicBezTo>
                <a:cubicBezTo>
                  <a:pt x="29777" y="2268557"/>
                  <a:pt x="28299" y="2273236"/>
                  <a:pt x="27401" y="2277612"/>
                </a:cubicBezTo>
                <a:lnTo>
                  <a:pt x="27421" y="2277711"/>
                </a:lnTo>
                <a:lnTo>
                  <a:pt x="31519" y="2266295"/>
                </a:lnTo>
                <a:cubicBezTo>
                  <a:pt x="33367" y="2263730"/>
                  <a:pt x="35849" y="2263578"/>
                  <a:pt x="38383" y="2262220"/>
                </a:cubicBezTo>
                <a:close/>
                <a:moveTo>
                  <a:pt x="41704" y="4494843"/>
                </a:moveTo>
                <a:lnTo>
                  <a:pt x="41656" y="4494709"/>
                </a:lnTo>
                <a:lnTo>
                  <a:pt x="41022" y="4513723"/>
                </a:lnTo>
                <a:lnTo>
                  <a:pt x="41075" y="4513723"/>
                </a:lnTo>
                <a:close/>
                <a:moveTo>
                  <a:pt x="41920" y="2204428"/>
                </a:moveTo>
                <a:lnTo>
                  <a:pt x="41867" y="2204421"/>
                </a:lnTo>
                <a:lnTo>
                  <a:pt x="40978" y="2224469"/>
                </a:lnTo>
                <a:lnTo>
                  <a:pt x="41023" y="2224640"/>
                </a:lnTo>
                <a:close/>
                <a:moveTo>
                  <a:pt x="41973" y="2439544"/>
                </a:moveTo>
                <a:cubicBezTo>
                  <a:pt x="41339" y="2439393"/>
                  <a:pt x="40706" y="2439092"/>
                  <a:pt x="40125" y="2438940"/>
                </a:cubicBezTo>
                <a:lnTo>
                  <a:pt x="40072" y="2439630"/>
                </a:lnTo>
                <a:lnTo>
                  <a:pt x="41656" y="2440149"/>
                </a:lnTo>
                <a:lnTo>
                  <a:pt x="40542" y="2459829"/>
                </a:lnTo>
                <a:lnTo>
                  <a:pt x="40811" y="2460068"/>
                </a:lnTo>
                <a:cubicBezTo>
                  <a:pt x="41181" y="2453127"/>
                  <a:pt x="41603" y="2446336"/>
                  <a:pt x="41973" y="2439544"/>
                </a:cubicBezTo>
                <a:close/>
                <a:moveTo>
                  <a:pt x="42053" y="2186329"/>
                </a:moveTo>
                <a:lnTo>
                  <a:pt x="42026" y="2186159"/>
                </a:lnTo>
                <a:cubicBezTo>
                  <a:pt x="40627" y="2191517"/>
                  <a:pt x="39927" y="2194195"/>
                  <a:pt x="40587" y="2195610"/>
                </a:cubicBezTo>
                <a:lnTo>
                  <a:pt x="40654" y="2195629"/>
                </a:lnTo>
                <a:close/>
                <a:moveTo>
                  <a:pt x="42132" y="4561867"/>
                </a:moveTo>
                <a:lnTo>
                  <a:pt x="42024" y="4561571"/>
                </a:lnTo>
                <a:lnTo>
                  <a:pt x="38284" y="4572450"/>
                </a:lnTo>
                <a:lnTo>
                  <a:pt x="40148" y="4577273"/>
                </a:lnTo>
                <a:lnTo>
                  <a:pt x="38410" y="4572752"/>
                </a:lnTo>
                <a:cubicBezTo>
                  <a:pt x="38357" y="4570206"/>
                  <a:pt x="39571" y="4567527"/>
                  <a:pt x="42132" y="4561867"/>
                </a:cubicBezTo>
                <a:close/>
                <a:moveTo>
                  <a:pt x="42290" y="4582845"/>
                </a:moveTo>
                <a:lnTo>
                  <a:pt x="42183" y="4582565"/>
                </a:lnTo>
                <a:lnTo>
                  <a:pt x="41575" y="4595728"/>
                </a:lnTo>
                <a:lnTo>
                  <a:pt x="41551" y="4598490"/>
                </a:lnTo>
                <a:lnTo>
                  <a:pt x="41567" y="4598499"/>
                </a:lnTo>
                <a:close/>
                <a:moveTo>
                  <a:pt x="42837" y="2518762"/>
                </a:moveTo>
                <a:lnTo>
                  <a:pt x="42184" y="2511607"/>
                </a:lnTo>
                <a:cubicBezTo>
                  <a:pt x="42751" y="2508060"/>
                  <a:pt x="43108" y="2504665"/>
                  <a:pt x="40125" y="2503834"/>
                </a:cubicBezTo>
                <a:lnTo>
                  <a:pt x="40091" y="2504448"/>
                </a:lnTo>
                <a:lnTo>
                  <a:pt x="41868" y="2511155"/>
                </a:lnTo>
                <a:cubicBezTo>
                  <a:pt x="41300" y="2514702"/>
                  <a:pt x="40521" y="2518399"/>
                  <a:pt x="42659" y="2519833"/>
                </a:cubicBezTo>
                <a:close/>
                <a:moveTo>
                  <a:pt x="43134" y="4471467"/>
                </a:moveTo>
                <a:lnTo>
                  <a:pt x="37838" y="4467862"/>
                </a:lnTo>
                <a:lnTo>
                  <a:pt x="37538" y="4464977"/>
                </a:lnTo>
                <a:lnTo>
                  <a:pt x="37507" y="4465191"/>
                </a:lnTo>
                <a:lnTo>
                  <a:pt x="37781" y="4467823"/>
                </a:lnTo>
                <a:lnTo>
                  <a:pt x="37838" y="4467862"/>
                </a:lnTo>
                <a:lnTo>
                  <a:pt x="37842" y="4467903"/>
                </a:lnTo>
                <a:lnTo>
                  <a:pt x="43081" y="4471468"/>
                </a:lnTo>
                <a:lnTo>
                  <a:pt x="38851" y="4477589"/>
                </a:lnTo>
                <a:lnTo>
                  <a:pt x="38857" y="4477655"/>
                </a:lnTo>
                <a:cubicBezTo>
                  <a:pt x="40864" y="4474788"/>
                  <a:pt x="42236" y="4472827"/>
                  <a:pt x="43134" y="4471467"/>
                </a:cubicBezTo>
                <a:close/>
                <a:moveTo>
                  <a:pt x="43557" y="2368312"/>
                </a:moveTo>
                <a:cubicBezTo>
                  <a:pt x="39702" y="2368312"/>
                  <a:pt x="37168" y="2365596"/>
                  <a:pt x="38594" y="2354881"/>
                </a:cubicBezTo>
                <a:cubicBezTo>
                  <a:pt x="36904" y="2356390"/>
                  <a:pt x="35848" y="2357447"/>
                  <a:pt x="35637" y="2357598"/>
                </a:cubicBezTo>
                <a:lnTo>
                  <a:pt x="35641" y="2357677"/>
                </a:lnTo>
                <a:lnTo>
                  <a:pt x="35638" y="2357598"/>
                </a:lnTo>
                <a:cubicBezTo>
                  <a:pt x="35796" y="2357447"/>
                  <a:pt x="36905" y="2356541"/>
                  <a:pt x="38541" y="2355033"/>
                </a:cubicBezTo>
                <a:cubicBezTo>
                  <a:pt x="37168" y="2365748"/>
                  <a:pt x="39650" y="2368464"/>
                  <a:pt x="43504" y="2368464"/>
                </a:cubicBezTo>
                <a:lnTo>
                  <a:pt x="42877" y="2390245"/>
                </a:lnTo>
                <a:lnTo>
                  <a:pt x="42923" y="2390346"/>
                </a:lnTo>
                <a:cubicBezTo>
                  <a:pt x="43134" y="2383403"/>
                  <a:pt x="43292" y="2376311"/>
                  <a:pt x="43557" y="2368312"/>
                </a:cubicBezTo>
                <a:close/>
                <a:moveTo>
                  <a:pt x="44194" y="2547073"/>
                </a:moveTo>
                <a:lnTo>
                  <a:pt x="44138" y="2546847"/>
                </a:lnTo>
                <a:lnTo>
                  <a:pt x="39737" y="2543031"/>
                </a:lnTo>
                <a:lnTo>
                  <a:pt x="39755" y="2543223"/>
                </a:lnTo>
                <a:close/>
                <a:moveTo>
                  <a:pt x="44243" y="2181933"/>
                </a:moveTo>
                <a:cubicBezTo>
                  <a:pt x="40864" y="2168652"/>
                  <a:pt x="35373" y="2171670"/>
                  <a:pt x="30041" y="2173632"/>
                </a:cubicBezTo>
                <a:lnTo>
                  <a:pt x="30040" y="2173663"/>
                </a:lnTo>
                <a:lnTo>
                  <a:pt x="44190" y="2181933"/>
                </a:lnTo>
                <a:lnTo>
                  <a:pt x="43051" y="2192303"/>
                </a:lnTo>
                <a:lnTo>
                  <a:pt x="43081" y="2192496"/>
                </a:lnTo>
                <a:cubicBezTo>
                  <a:pt x="44348" y="2188723"/>
                  <a:pt x="44877" y="2184347"/>
                  <a:pt x="44243" y="2181933"/>
                </a:cubicBezTo>
                <a:close/>
                <a:moveTo>
                  <a:pt x="44297" y="2643886"/>
                </a:moveTo>
                <a:cubicBezTo>
                  <a:pt x="44244" y="2645244"/>
                  <a:pt x="44191" y="2646602"/>
                  <a:pt x="44085" y="2647961"/>
                </a:cubicBezTo>
                <a:cubicBezTo>
                  <a:pt x="41762" y="2647659"/>
                  <a:pt x="39439" y="2647356"/>
                  <a:pt x="35427" y="2646754"/>
                </a:cubicBezTo>
                <a:cubicBezTo>
                  <a:pt x="38172" y="2653242"/>
                  <a:pt x="40548" y="2657771"/>
                  <a:pt x="42237" y="2663505"/>
                </a:cubicBezTo>
                <a:cubicBezTo>
                  <a:pt x="43399" y="2667580"/>
                  <a:pt x="43610" y="2673163"/>
                  <a:pt x="44244" y="2678145"/>
                </a:cubicBezTo>
                <a:cubicBezTo>
                  <a:pt x="43504" y="2678446"/>
                  <a:pt x="42818" y="2678747"/>
                  <a:pt x="42079" y="2678899"/>
                </a:cubicBezTo>
                <a:cubicBezTo>
                  <a:pt x="42079" y="2675730"/>
                  <a:pt x="42079" y="2672560"/>
                  <a:pt x="42079" y="2669391"/>
                </a:cubicBezTo>
                <a:cubicBezTo>
                  <a:pt x="40178" y="2668033"/>
                  <a:pt x="38436" y="2666673"/>
                  <a:pt x="36641" y="2665316"/>
                </a:cubicBezTo>
                <a:cubicBezTo>
                  <a:pt x="36271" y="2665919"/>
                  <a:pt x="35849" y="2666523"/>
                  <a:pt x="35479" y="2667127"/>
                </a:cubicBezTo>
                <a:cubicBezTo>
                  <a:pt x="36483" y="2670448"/>
                  <a:pt x="37485" y="2673767"/>
                  <a:pt x="38542" y="2677238"/>
                </a:cubicBezTo>
                <a:cubicBezTo>
                  <a:pt x="34951" y="2677692"/>
                  <a:pt x="31203" y="2677993"/>
                  <a:pt x="26187" y="2678596"/>
                </a:cubicBezTo>
                <a:cubicBezTo>
                  <a:pt x="30200" y="2671956"/>
                  <a:pt x="33315" y="2666826"/>
                  <a:pt x="35954" y="2662600"/>
                </a:cubicBezTo>
                <a:cubicBezTo>
                  <a:pt x="34476" y="2656714"/>
                  <a:pt x="33367" y="2652338"/>
                  <a:pt x="31942" y="2646602"/>
                </a:cubicBezTo>
                <a:cubicBezTo>
                  <a:pt x="31467" y="2650527"/>
                  <a:pt x="30992" y="2653997"/>
                  <a:pt x="30411" y="2658374"/>
                </a:cubicBezTo>
                <a:cubicBezTo>
                  <a:pt x="29249" y="2657468"/>
                  <a:pt x="28140" y="2656563"/>
                  <a:pt x="27032" y="2655807"/>
                </a:cubicBezTo>
                <a:lnTo>
                  <a:pt x="27025" y="2655862"/>
                </a:lnTo>
                <a:lnTo>
                  <a:pt x="27138" y="2655959"/>
                </a:lnTo>
                <a:cubicBezTo>
                  <a:pt x="27138" y="2655959"/>
                  <a:pt x="26980" y="2656260"/>
                  <a:pt x="26927" y="2656563"/>
                </a:cubicBezTo>
                <a:lnTo>
                  <a:pt x="26724" y="2655601"/>
                </a:lnTo>
                <a:lnTo>
                  <a:pt x="27019" y="2655856"/>
                </a:lnTo>
                <a:lnTo>
                  <a:pt x="28827" y="2637547"/>
                </a:lnTo>
                <a:cubicBezTo>
                  <a:pt x="28246" y="2635283"/>
                  <a:pt x="29196" y="2630606"/>
                  <a:pt x="29460" y="2627134"/>
                </a:cubicBezTo>
                <a:cubicBezTo>
                  <a:pt x="30041" y="2627285"/>
                  <a:pt x="30622" y="2627437"/>
                  <a:pt x="31203" y="2627587"/>
                </a:cubicBezTo>
                <a:cubicBezTo>
                  <a:pt x="31573" y="2631510"/>
                  <a:pt x="31994" y="2635435"/>
                  <a:pt x="32206" y="2637850"/>
                </a:cubicBezTo>
                <a:cubicBezTo>
                  <a:pt x="36430" y="2639962"/>
                  <a:pt x="40337" y="2641923"/>
                  <a:pt x="44297" y="2643886"/>
                </a:cubicBezTo>
                <a:close/>
                <a:moveTo>
                  <a:pt x="45299" y="2463842"/>
                </a:moveTo>
                <a:cubicBezTo>
                  <a:pt x="44929" y="2462633"/>
                  <a:pt x="44507" y="2461578"/>
                  <a:pt x="44137" y="2460371"/>
                </a:cubicBezTo>
                <a:lnTo>
                  <a:pt x="44035" y="2460559"/>
                </a:lnTo>
                <a:lnTo>
                  <a:pt x="44982" y="2463391"/>
                </a:lnTo>
                <a:cubicBezTo>
                  <a:pt x="43663" y="2466410"/>
                  <a:pt x="42290" y="2469276"/>
                  <a:pt x="40970" y="2472296"/>
                </a:cubicBezTo>
                <a:cubicBezTo>
                  <a:pt x="43557" y="2491613"/>
                  <a:pt x="43188" y="2494178"/>
                  <a:pt x="36693" y="2497800"/>
                </a:cubicBezTo>
                <a:cubicBezTo>
                  <a:pt x="37116" y="2502930"/>
                  <a:pt x="37485" y="2508062"/>
                  <a:pt x="37908" y="2513193"/>
                </a:cubicBezTo>
                <a:lnTo>
                  <a:pt x="38184" y="2513132"/>
                </a:lnTo>
                <a:lnTo>
                  <a:pt x="37010" y="2498249"/>
                </a:lnTo>
                <a:cubicBezTo>
                  <a:pt x="43504" y="2494629"/>
                  <a:pt x="43873" y="2492062"/>
                  <a:pt x="41286" y="2472745"/>
                </a:cubicBezTo>
                <a:cubicBezTo>
                  <a:pt x="42659" y="2469727"/>
                  <a:pt x="43979" y="2466709"/>
                  <a:pt x="45299" y="2463842"/>
                </a:cubicBezTo>
                <a:close/>
                <a:moveTo>
                  <a:pt x="45299" y="2133790"/>
                </a:moveTo>
                <a:cubicBezTo>
                  <a:pt x="41550" y="2131979"/>
                  <a:pt x="37749" y="2130018"/>
                  <a:pt x="33631" y="2128055"/>
                </a:cubicBezTo>
                <a:cubicBezTo>
                  <a:pt x="33631" y="2141034"/>
                  <a:pt x="33631" y="2152201"/>
                  <a:pt x="33631" y="2163520"/>
                </a:cubicBezTo>
                <a:lnTo>
                  <a:pt x="33632" y="2163520"/>
                </a:lnTo>
                <a:lnTo>
                  <a:pt x="33632" y="2128057"/>
                </a:lnTo>
                <a:lnTo>
                  <a:pt x="45299" y="2133792"/>
                </a:lnTo>
                <a:close/>
                <a:moveTo>
                  <a:pt x="45352" y="4423477"/>
                </a:moveTo>
                <a:cubicBezTo>
                  <a:pt x="41392" y="4421363"/>
                  <a:pt x="37696" y="4419251"/>
                  <a:pt x="33684" y="4416987"/>
                </a:cubicBezTo>
                <a:cubicBezTo>
                  <a:pt x="33684" y="4430117"/>
                  <a:pt x="33684" y="4441133"/>
                  <a:pt x="33684" y="4452150"/>
                </a:cubicBezTo>
                <a:lnTo>
                  <a:pt x="33684" y="4452150"/>
                </a:lnTo>
                <a:lnTo>
                  <a:pt x="33684" y="4417139"/>
                </a:lnTo>
                <a:lnTo>
                  <a:pt x="45352" y="4423628"/>
                </a:lnTo>
                <a:close/>
                <a:moveTo>
                  <a:pt x="45933" y="2513341"/>
                </a:moveTo>
                <a:lnTo>
                  <a:pt x="45597" y="2512978"/>
                </a:lnTo>
                <a:lnTo>
                  <a:pt x="41287" y="2532812"/>
                </a:lnTo>
                <a:cubicBezTo>
                  <a:pt x="41498" y="2533266"/>
                  <a:pt x="41709" y="2533567"/>
                  <a:pt x="41973" y="2534020"/>
                </a:cubicBezTo>
                <a:lnTo>
                  <a:pt x="42003" y="2533967"/>
                </a:lnTo>
                <a:lnTo>
                  <a:pt x="41603" y="2533263"/>
                </a:lnTo>
                <a:cubicBezTo>
                  <a:pt x="43029" y="2526623"/>
                  <a:pt x="44454" y="2519983"/>
                  <a:pt x="45933" y="2513341"/>
                </a:cubicBezTo>
                <a:close/>
                <a:moveTo>
                  <a:pt x="46196" y="2392458"/>
                </a:moveTo>
                <a:cubicBezTo>
                  <a:pt x="46249" y="2381442"/>
                  <a:pt x="45563" y="2370425"/>
                  <a:pt x="45140" y="2359559"/>
                </a:cubicBezTo>
                <a:cubicBezTo>
                  <a:pt x="40547" y="2362426"/>
                  <a:pt x="41128" y="2352919"/>
                  <a:pt x="41128" y="2347787"/>
                </a:cubicBezTo>
                <a:cubicBezTo>
                  <a:pt x="41181" y="2331641"/>
                  <a:pt x="41761" y="2315492"/>
                  <a:pt x="42131" y="2299494"/>
                </a:cubicBezTo>
                <a:lnTo>
                  <a:pt x="41986" y="2293272"/>
                </a:lnTo>
                <a:lnTo>
                  <a:pt x="41656" y="2293307"/>
                </a:lnTo>
                <a:cubicBezTo>
                  <a:pt x="41709" y="2295571"/>
                  <a:pt x="41814" y="2297835"/>
                  <a:pt x="41814" y="2300099"/>
                </a:cubicBezTo>
                <a:cubicBezTo>
                  <a:pt x="41445" y="2316246"/>
                  <a:pt x="40811" y="2332395"/>
                  <a:pt x="40811" y="2348392"/>
                </a:cubicBezTo>
                <a:cubicBezTo>
                  <a:pt x="40811" y="2353523"/>
                  <a:pt x="40231" y="2363031"/>
                  <a:pt x="44823" y="2360163"/>
                </a:cubicBezTo>
                <a:cubicBezTo>
                  <a:pt x="45193" y="2371029"/>
                  <a:pt x="45879" y="2382045"/>
                  <a:pt x="45879" y="2393063"/>
                </a:cubicBezTo>
                <a:cubicBezTo>
                  <a:pt x="45879" y="2396684"/>
                  <a:pt x="44085" y="2400458"/>
                  <a:pt x="43029" y="2404080"/>
                </a:cubicBezTo>
                <a:cubicBezTo>
                  <a:pt x="42501" y="2406041"/>
                  <a:pt x="41762" y="2407551"/>
                  <a:pt x="40969" y="2409663"/>
                </a:cubicBezTo>
                <a:cubicBezTo>
                  <a:pt x="42712" y="2410267"/>
                  <a:pt x="44032" y="2410870"/>
                  <a:pt x="45299" y="2411324"/>
                </a:cubicBezTo>
                <a:cubicBezTo>
                  <a:pt x="44507" y="2413285"/>
                  <a:pt x="43398" y="2414946"/>
                  <a:pt x="43029" y="2417360"/>
                </a:cubicBezTo>
                <a:lnTo>
                  <a:pt x="41151" y="2433604"/>
                </a:lnTo>
                <a:lnTo>
                  <a:pt x="41392" y="2433659"/>
                </a:lnTo>
                <a:cubicBezTo>
                  <a:pt x="42025" y="2428074"/>
                  <a:pt x="42501" y="2422190"/>
                  <a:pt x="43346" y="2416757"/>
                </a:cubicBezTo>
                <a:cubicBezTo>
                  <a:pt x="43715" y="2414342"/>
                  <a:pt x="44824" y="2412682"/>
                  <a:pt x="45615" y="2410720"/>
                </a:cubicBezTo>
                <a:cubicBezTo>
                  <a:pt x="44296" y="2410267"/>
                  <a:pt x="42976" y="2409663"/>
                  <a:pt x="41286" y="2409060"/>
                </a:cubicBezTo>
                <a:cubicBezTo>
                  <a:pt x="42079" y="2406946"/>
                  <a:pt x="42817" y="2405287"/>
                  <a:pt x="43346" y="2403476"/>
                </a:cubicBezTo>
                <a:cubicBezTo>
                  <a:pt x="44402" y="2399854"/>
                  <a:pt x="46144" y="2396232"/>
                  <a:pt x="46196" y="2392458"/>
                </a:cubicBezTo>
                <a:close/>
                <a:moveTo>
                  <a:pt x="46249" y="2295628"/>
                </a:moveTo>
                <a:cubicBezTo>
                  <a:pt x="45906" y="2287686"/>
                  <a:pt x="45035" y="2279876"/>
                  <a:pt x="45246" y="2272179"/>
                </a:cubicBezTo>
                <a:cubicBezTo>
                  <a:pt x="45669" y="2254976"/>
                  <a:pt x="37063" y="2253013"/>
                  <a:pt x="35215" y="2238978"/>
                </a:cubicBezTo>
                <a:lnTo>
                  <a:pt x="34944" y="2239700"/>
                </a:lnTo>
                <a:lnTo>
                  <a:pt x="40765" y="2254937"/>
                </a:lnTo>
                <a:cubicBezTo>
                  <a:pt x="43095" y="2259352"/>
                  <a:pt x="45140" y="2264181"/>
                  <a:pt x="44929" y="2272783"/>
                </a:cubicBezTo>
                <a:cubicBezTo>
                  <a:pt x="44718" y="2280480"/>
                  <a:pt x="45589" y="2288290"/>
                  <a:pt x="45933" y="2296231"/>
                </a:cubicBezTo>
                <a:lnTo>
                  <a:pt x="44027" y="2317573"/>
                </a:lnTo>
                <a:lnTo>
                  <a:pt x="44085" y="2319868"/>
                </a:lnTo>
                <a:cubicBezTo>
                  <a:pt x="46408" y="2311644"/>
                  <a:pt x="46592" y="2303570"/>
                  <a:pt x="46249" y="2295628"/>
                </a:cubicBezTo>
                <a:close/>
                <a:moveTo>
                  <a:pt x="46513" y="3152771"/>
                </a:moveTo>
                <a:cubicBezTo>
                  <a:pt x="43029" y="3153677"/>
                  <a:pt x="39756" y="3154582"/>
                  <a:pt x="35849" y="3155789"/>
                </a:cubicBezTo>
                <a:cubicBezTo>
                  <a:pt x="36271" y="3164543"/>
                  <a:pt x="36746" y="3174352"/>
                  <a:pt x="37432" y="3187330"/>
                </a:cubicBezTo>
                <a:cubicBezTo>
                  <a:pt x="35743" y="3182500"/>
                  <a:pt x="34582" y="3179181"/>
                  <a:pt x="32786" y="3174049"/>
                </a:cubicBezTo>
                <a:cubicBezTo>
                  <a:pt x="32523" y="3179031"/>
                  <a:pt x="32364" y="3182653"/>
                  <a:pt x="32206" y="3186122"/>
                </a:cubicBezTo>
                <a:cubicBezTo>
                  <a:pt x="31784" y="3186275"/>
                  <a:pt x="31414" y="3186425"/>
                  <a:pt x="30992" y="3186576"/>
                </a:cubicBezTo>
                <a:cubicBezTo>
                  <a:pt x="30728" y="3183104"/>
                  <a:pt x="29777" y="3178275"/>
                  <a:pt x="30411" y="3176163"/>
                </a:cubicBezTo>
                <a:cubicBezTo>
                  <a:pt x="32945" y="3168315"/>
                  <a:pt x="28563" y="3165447"/>
                  <a:pt x="28616" y="3159714"/>
                </a:cubicBezTo>
                <a:lnTo>
                  <a:pt x="26913" y="3162147"/>
                </a:lnTo>
                <a:lnTo>
                  <a:pt x="28264" y="3152494"/>
                </a:lnTo>
                <a:lnTo>
                  <a:pt x="32259" y="3158204"/>
                </a:lnTo>
                <a:cubicBezTo>
                  <a:pt x="34951" y="3155185"/>
                  <a:pt x="38119" y="3151563"/>
                  <a:pt x="40917" y="3148244"/>
                </a:cubicBezTo>
                <a:cubicBezTo>
                  <a:pt x="39598" y="3143415"/>
                  <a:pt x="37961" y="3137679"/>
                  <a:pt x="36852" y="3133756"/>
                </a:cubicBezTo>
                <a:cubicBezTo>
                  <a:pt x="34318" y="3133756"/>
                  <a:pt x="32100" y="3133756"/>
                  <a:pt x="30622" y="3133756"/>
                </a:cubicBezTo>
                <a:cubicBezTo>
                  <a:pt x="30199" y="3127870"/>
                  <a:pt x="29777" y="3122135"/>
                  <a:pt x="29355" y="3116401"/>
                </a:cubicBezTo>
                <a:cubicBezTo>
                  <a:pt x="29671" y="3116098"/>
                  <a:pt x="29936" y="3115797"/>
                  <a:pt x="30252" y="3115344"/>
                </a:cubicBezTo>
                <a:cubicBezTo>
                  <a:pt x="31044" y="3118815"/>
                  <a:pt x="31784" y="3122287"/>
                  <a:pt x="32786" y="3126813"/>
                </a:cubicBezTo>
                <a:cubicBezTo>
                  <a:pt x="33526" y="3124248"/>
                  <a:pt x="34159" y="3122135"/>
                  <a:pt x="35162" y="3118815"/>
                </a:cubicBezTo>
                <a:cubicBezTo>
                  <a:pt x="37063" y="3125606"/>
                  <a:pt x="38488" y="3131793"/>
                  <a:pt x="40389" y="3137075"/>
                </a:cubicBezTo>
                <a:lnTo>
                  <a:pt x="43964" y="3140724"/>
                </a:lnTo>
                <a:lnTo>
                  <a:pt x="43992" y="3140857"/>
                </a:lnTo>
                <a:lnTo>
                  <a:pt x="44025" y="3140787"/>
                </a:lnTo>
                <a:lnTo>
                  <a:pt x="43964" y="3140724"/>
                </a:lnTo>
                <a:lnTo>
                  <a:pt x="43927" y="3140547"/>
                </a:lnTo>
                <a:lnTo>
                  <a:pt x="44039" y="3140759"/>
                </a:lnTo>
                <a:lnTo>
                  <a:pt x="44084" y="3140662"/>
                </a:lnTo>
                <a:lnTo>
                  <a:pt x="44084" y="3140847"/>
                </a:lnTo>
                <a:lnTo>
                  <a:pt x="44085" y="3140848"/>
                </a:lnTo>
                <a:lnTo>
                  <a:pt x="44084" y="3140847"/>
                </a:lnTo>
                <a:lnTo>
                  <a:pt x="44084" y="3141293"/>
                </a:lnTo>
                <a:close/>
                <a:moveTo>
                  <a:pt x="47412" y="584496"/>
                </a:moveTo>
                <a:cubicBezTo>
                  <a:pt x="46144" y="589022"/>
                  <a:pt x="45141" y="592494"/>
                  <a:pt x="43769" y="597323"/>
                </a:cubicBezTo>
                <a:lnTo>
                  <a:pt x="37022" y="590181"/>
                </a:lnTo>
                <a:lnTo>
                  <a:pt x="42765" y="589173"/>
                </a:lnTo>
                <a:cubicBezTo>
                  <a:pt x="42765" y="587362"/>
                  <a:pt x="42765" y="584043"/>
                  <a:pt x="42765" y="579213"/>
                </a:cubicBezTo>
                <a:cubicBezTo>
                  <a:pt x="44508" y="581175"/>
                  <a:pt x="45828" y="582685"/>
                  <a:pt x="47412" y="584496"/>
                </a:cubicBezTo>
                <a:close/>
                <a:moveTo>
                  <a:pt x="48361" y="4519609"/>
                </a:moveTo>
                <a:lnTo>
                  <a:pt x="48187" y="4519498"/>
                </a:lnTo>
                <a:lnTo>
                  <a:pt x="40239" y="4521268"/>
                </a:lnTo>
                <a:close/>
                <a:moveTo>
                  <a:pt x="49100" y="2222378"/>
                </a:moveTo>
                <a:cubicBezTo>
                  <a:pt x="45933" y="2205323"/>
                  <a:pt x="45721" y="2203211"/>
                  <a:pt x="47358" y="2197476"/>
                </a:cubicBezTo>
                <a:lnTo>
                  <a:pt x="46379" y="2197220"/>
                </a:lnTo>
                <a:lnTo>
                  <a:pt x="47305" y="2197478"/>
                </a:lnTo>
                <a:lnTo>
                  <a:pt x="49040" y="2222271"/>
                </a:lnTo>
                <a:close/>
                <a:moveTo>
                  <a:pt x="49628" y="4510857"/>
                </a:moveTo>
                <a:cubicBezTo>
                  <a:pt x="49681" y="4501953"/>
                  <a:pt x="42025" y="4496067"/>
                  <a:pt x="48097" y="4485503"/>
                </a:cubicBezTo>
                <a:cubicBezTo>
                  <a:pt x="44137" y="4485503"/>
                  <a:pt x="40758" y="4485503"/>
                  <a:pt x="37379" y="4485503"/>
                </a:cubicBezTo>
                <a:cubicBezTo>
                  <a:pt x="37749" y="4482862"/>
                  <a:pt x="36587" y="4479693"/>
                  <a:pt x="35934" y="4476203"/>
                </a:cubicBezTo>
                <a:lnTo>
                  <a:pt x="37184" y="4467454"/>
                </a:lnTo>
                <a:lnTo>
                  <a:pt x="37137" y="4467423"/>
                </a:lnTo>
                <a:lnTo>
                  <a:pt x="37142" y="4467388"/>
                </a:lnTo>
                <a:lnTo>
                  <a:pt x="29830" y="4462412"/>
                </a:lnTo>
                <a:lnTo>
                  <a:pt x="29830" y="4462449"/>
                </a:lnTo>
                <a:lnTo>
                  <a:pt x="37137" y="4467423"/>
                </a:lnTo>
                <a:lnTo>
                  <a:pt x="35881" y="4476260"/>
                </a:lnTo>
                <a:cubicBezTo>
                  <a:pt x="36535" y="4479769"/>
                  <a:pt x="37696" y="4482938"/>
                  <a:pt x="37326" y="4485504"/>
                </a:cubicBezTo>
                <a:cubicBezTo>
                  <a:pt x="40758" y="4485504"/>
                  <a:pt x="44084" y="4485504"/>
                  <a:pt x="48044" y="4485504"/>
                </a:cubicBezTo>
                <a:cubicBezTo>
                  <a:pt x="42025" y="4496067"/>
                  <a:pt x="49628" y="4501953"/>
                  <a:pt x="49575" y="4510856"/>
                </a:cubicBezTo>
                <a:lnTo>
                  <a:pt x="48289" y="4512916"/>
                </a:lnTo>
                <a:lnTo>
                  <a:pt x="48308" y="4512969"/>
                </a:lnTo>
                <a:cubicBezTo>
                  <a:pt x="48731" y="4512215"/>
                  <a:pt x="49206" y="4511611"/>
                  <a:pt x="49628" y="4510857"/>
                </a:cubicBezTo>
                <a:close/>
                <a:moveTo>
                  <a:pt x="49628" y="2562691"/>
                </a:moveTo>
                <a:cubicBezTo>
                  <a:pt x="48203" y="2551524"/>
                  <a:pt x="46725" y="2540355"/>
                  <a:pt x="45299" y="2529188"/>
                </a:cubicBezTo>
                <a:lnTo>
                  <a:pt x="45088" y="2529558"/>
                </a:lnTo>
                <a:lnTo>
                  <a:pt x="49312" y="2562240"/>
                </a:lnTo>
                <a:lnTo>
                  <a:pt x="48507" y="2563518"/>
                </a:lnTo>
                <a:lnTo>
                  <a:pt x="48678" y="2564201"/>
                </a:lnTo>
                <a:cubicBezTo>
                  <a:pt x="48994" y="2563747"/>
                  <a:pt x="49311" y="2563294"/>
                  <a:pt x="49628" y="2562691"/>
                </a:cubicBezTo>
                <a:close/>
                <a:moveTo>
                  <a:pt x="53219" y="535145"/>
                </a:moveTo>
                <a:cubicBezTo>
                  <a:pt x="53272" y="540881"/>
                  <a:pt x="53272" y="547068"/>
                  <a:pt x="52321" y="552200"/>
                </a:cubicBezTo>
                <a:cubicBezTo>
                  <a:pt x="52057" y="553708"/>
                  <a:pt x="48520" y="553558"/>
                  <a:pt x="46936" y="551897"/>
                </a:cubicBezTo>
                <a:cubicBezTo>
                  <a:pt x="45458" y="550389"/>
                  <a:pt x="44508" y="545861"/>
                  <a:pt x="43346" y="542692"/>
                </a:cubicBezTo>
                <a:cubicBezTo>
                  <a:pt x="43505" y="541334"/>
                  <a:pt x="43716" y="540277"/>
                  <a:pt x="43927" y="539371"/>
                </a:cubicBezTo>
                <a:cubicBezTo>
                  <a:pt x="45933" y="542239"/>
                  <a:pt x="47940" y="545257"/>
                  <a:pt x="50896" y="549633"/>
                </a:cubicBezTo>
                <a:cubicBezTo>
                  <a:pt x="50579" y="543899"/>
                  <a:pt x="50315" y="538767"/>
                  <a:pt x="49893" y="530769"/>
                </a:cubicBezTo>
                <a:cubicBezTo>
                  <a:pt x="51424" y="532731"/>
                  <a:pt x="53166" y="533788"/>
                  <a:pt x="53219" y="535145"/>
                </a:cubicBezTo>
                <a:close/>
                <a:moveTo>
                  <a:pt x="58763" y="514621"/>
                </a:moveTo>
                <a:cubicBezTo>
                  <a:pt x="56862" y="515225"/>
                  <a:pt x="54961" y="515828"/>
                  <a:pt x="52638" y="516584"/>
                </a:cubicBezTo>
                <a:cubicBezTo>
                  <a:pt x="54222" y="523676"/>
                  <a:pt x="61192" y="518395"/>
                  <a:pt x="57918" y="533637"/>
                </a:cubicBezTo>
                <a:cubicBezTo>
                  <a:pt x="52744" y="526846"/>
                  <a:pt x="47781" y="520357"/>
                  <a:pt x="42924" y="513867"/>
                </a:cubicBezTo>
                <a:cubicBezTo>
                  <a:pt x="44032" y="510547"/>
                  <a:pt x="45564" y="505869"/>
                  <a:pt x="47358" y="500436"/>
                </a:cubicBezTo>
                <a:cubicBezTo>
                  <a:pt x="47939" y="504208"/>
                  <a:pt x="48467" y="507377"/>
                  <a:pt x="49259" y="512358"/>
                </a:cubicBezTo>
                <a:cubicBezTo>
                  <a:pt x="50262" y="506322"/>
                  <a:pt x="50949" y="502096"/>
                  <a:pt x="51688" y="497870"/>
                </a:cubicBezTo>
                <a:cubicBezTo>
                  <a:pt x="52163" y="498171"/>
                  <a:pt x="52586" y="498474"/>
                  <a:pt x="53061" y="498775"/>
                </a:cubicBezTo>
                <a:cubicBezTo>
                  <a:pt x="53061" y="502247"/>
                  <a:pt x="53061" y="505716"/>
                  <a:pt x="53061" y="510698"/>
                </a:cubicBezTo>
                <a:cubicBezTo>
                  <a:pt x="54750" y="505566"/>
                  <a:pt x="56070" y="501643"/>
                  <a:pt x="58023" y="495757"/>
                </a:cubicBezTo>
                <a:cubicBezTo>
                  <a:pt x="58763" y="503907"/>
                  <a:pt x="52902" y="509944"/>
                  <a:pt x="58763" y="514621"/>
                </a:cubicBezTo>
                <a:close/>
                <a:moveTo>
                  <a:pt x="70568" y="4941928"/>
                </a:moveTo>
                <a:cubicBezTo>
                  <a:pt x="69743" y="4944135"/>
                  <a:pt x="67684" y="4944588"/>
                  <a:pt x="63566" y="4945493"/>
                </a:cubicBezTo>
                <a:cubicBezTo>
                  <a:pt x="64780" y="4943078"/>
                  <a:pt x="65942" y="4940664"/>
                  <a:pt x="66417" y="4939759"/>
                </a:cubicBezTo>
                <a:cubicBezTo>
                  <a:pt x="65995" y="4936137"/>
                  <a:pt x="65625" y="4932816"/>
                  <a:pt x="65203" y="4929647"/>
                </a:cubicBezTo>
                <a:cubicBezTo>
                  <a:pt x="66839" y="4929043"/>
                  <a:pt x="68423" y="4928440"/>
                  <a:pt x="70165" y="4927836"/>
                </a:cubicBezTo>
                <a:cubicBezTo>
                  <a:pt x="70984" y="4935759"/>
                  <a:pt x="71393" y="4939721"/>
                  <a:pt x="70568" y="4941928"/>
                </a:cubicBezTo>
                <a:close/>
                <a:moveTo>
                  <a:pt x="81227" y="5036947"/>
                </a:moveTo>
                <a:lnTo>
                  <a:pt x="81201" y="5036796"/>
                </a:lnTo>
                <a:lnTo>
                  <a:pt x="81215" y="5036947"/>
                </a:lnTo>
                <a:close/>
                <a:moveTo>
                  <a:pt x="82415" y="573393"/>
                </a:moveTo>
                <a:lnTo>
                  <a:pt x="79722" y="568953"/>
                </a:lnTo>
                <a:cubicBezTo>
                  <a:pt x="74496" y="563670"/>
                  <a:pt x="80567" y="561255"/>
                  <a:pt x="80356" y="556727"/>
                </a:cubicBezTo>
                <a:lnTo>
                  <a:pt x="80882" y="528281"/>
                </a:lnTo>
                <a:lnTo>
                  <a:pt x="80831" y="528202"/>
                </a:lnTo>
                <a:cubicBezTo>
                  <a:pt x="80567" y="539068"/>
                  <a:pt x="79933" y="547973"/>
                  <a:pt x="80303" y="556725"/>
                </a:cubicBezTo>
                <a:cubicBezTo>
                  <a:pt x="80514" y="561253"/>
                  <a:pt x="74442" y="563668"/>
                  <a:pt x="79669" y="568950"/>
                </a:cubicBezTo>
                <a:cubicBezTo>
                  <a:pt x="80672" y="570005"/>
                  <a:pt x="81517" y="571969"/>
                  <a:pt x="82415" y="573477"/>
                </a:cubicBezTo>
                <a:close/>
                <a:moveTo>
                  <a:pt x="89595" y="5069092"/>
                </a:moveTo>
                <a:cubicBezTo>
                  <a:pt x="85900" y="5068187"/>
                  <a:pt x="84052" y="5067584"/>
                  <a:pt x="82204" y="5067131"/>
                </a:cubicBezTo>
                <a:cubicBezTo>
                  <a:pt x="82257" y="5066527"/>
                  <a:pt x="82309" y="5065773"/>
                  <a:pt x="82309" y="5065169"/>
                </a:cubicBezTo>
                <a:cubicBezTo>
                  <a:pt x="83735" y="5064413"/>
                  <a:pt x="85160" y="5063509"/>
                  <a:pt x="86586" y="5062754"/>
                </a:cubicBezTo>
                <a:cubicBezTo>
                  <a:pt x="86005" y="5058378"/>
                  <a:pt x="85688" y="5053699"/>
                  <a:pt x="84844" y="5049775"/>
                </a:cubicBezTo>
                <a:lnTo>
                  <a:pt x="81222" y="5037022"/>
                </a:lnTo>
                <a:lnTo>
                  <a:pt x="83312" y="5058829"/>
                </a:lnTo>
                <a:cubicBezTo>
                  <a:pt x="81729" y="5058981"/>
                  <a:pt x="80092" y="5059282"/>
                  <a:pt x="77927" y="5059585"/>
                </a:cubicBezTo>
                <a:cubicBezTo>
                  <a:pt x="77927" y="5046455"/>
                  <a:pt x="77927" y="5033628"/>
                  <a:pt x="77927" y="5020799"/>
                </a:cubicBezTo>
                <a:cubicBezTo>
                  <a:pt x="78561" y="5020648"/>
                  <a:pt x="79142" y="5020648"/>
                  <a:pt x="79775" y="5020497"/>
                </a:cubicBezTo>
                <a:cubicBezTo>
                  <a:pt x="79934" y="5023969"/>
                  <a:pt x="80039" y="5027439"/>
                  <a:pt x="80356" y="5030910"/>
                </a:cubicBezTo>
                <a:lnTo>
                  <a:pt x="81232" y="5036947"/>
                </a:lnTo>
                <a:lnTo>
                  <a:pt x="81254" y="5036947"/>
                </a:lnTo>
                <a:cubicBezTo>
                  <a:pt x="81465" y="5029553"/>
                  <a:pt x="81676" y="5022159"/>
                  <a:pt x="81887" y="5014913"/>
                </a:cubicBezTo>
                <a:cubicBezTo>
                  <a:pt x="80092" y="5014913"/>
                  <a:pt x="78561" y="5014913"/>
                  <a:pt x="77030" y="5014913"/>
                </a:cubicBezTo>
                <a:cubicBezTo>
                  <a:pt x="80462" y="5011594"/>
                  <a:pt x="76713" y="4993181"/>
                  <a:pt x="83629" y="4998616"/>
                </a:cubicBezTo>
                <a:cubicBezTo>
                  <a:pt x="83629" y="5007671"/>
                  <a:pt x="83629" y="5016574"/>
                  <a:pt x="83629" y="5025628"/>
                </a:cubicBezTo>
                <a:cubicBezTo>
                  <a:pt x="84210" y="5025781"/>
                  <a:pt x="84844" y="5025931"/>
                  <a:pt x="85425" y="5026082"/>
                </a:cubicBezTo>
                <a:cubicBezTo>
                  <a:pt x="85583" y="5013405"/>
                  <a:pt x="85688" y="5000728"/>
                  <a:pt x="85847" y="4988051"/>
                </a:cubicBezTo>
                <a:cubicBezTo>
                  <a:pt x="86638" y="4988202"/>
                  <a:pt x="87483" y="4988202"/>
                  <a:pt x="88275" y="4988354"/>
                </a:cubicBezTo>
                <a:cubicBezTo>
                  <a:pt x="88275" y="5002841"/>
                  <a:pt x="88381" y="5017177"/>
                  <a:pt x="88117" y="5031665"/>
                </a:cubicBezTo>
                <a:cubicBezTo>
                  <a:pt x="88117" y="5033024"/>
                  <a:pt x="85847" y="5034080"/>
                  <a:pt x="84632" y="5035137"/>
                </a:cubicBezTo>
                <a:cubicBezTo>
                  <a:pt x="86058" y="5044946"/>
                  <a:pt x="87642" y="5055510"/>
                  <a:pt x="89595" y="5069092"/>
                </a:cubicBezTo>
                <a:close/>
                <a:moveTo>
                  <a:pt x="100158" y="523991"/>
                </a:moveTo>
                <a:lnTo>
                  <a:pt x="99415" y="521713"/>
                </a:lnTo>
                <a:cubicBezTo>
                  <a:pt x="99415" y="531371"/>
                  <a:pt x="99415" y="541483"/>
                  <a:pt x="99415" y="552349"/>
                </a:cubicBezTo>
                <a:lnTo>
                  <a:pt x="99416" y="552349"/>
                </a:lnTo>
                <a:lnTo>
                  <a:pt x="99416" y="521715"/>
                </a:lnTo>
                <a:close/>
                <a:moveTo>
                  <a:pt x="101818" y="476403"/>
                </a:moveTo>
                <a:cubicBezTo>
                  <a:pt x="103085" y="480213"/>
                  <a:pt x="103006" y="485043"/>
                  <a:pt x="101580" y="491080"/>
                </a:cubicBezTo>
                <a:cubicBezTo>
                  <a:pt x="100894" y="487609"/>
                  <a:pt x="100419" y="485042"/>
                  <a:pt x="99891" y="482627"/>
                </a:cubicBezTo>
                <a:cubicBezTo>
                  <a:pt x="98465" y="486099"/>
                  <a:pt x="97039" y="489570"/>
                  <a:pt x="95403" y="493495"/>
                </a:cubicBezTo>
                <a:cubicBezTo>
                  <a:pt x="94874" y="483233"/>
                  <a:pt x="94452" y="475686"/>
                  <a:pt x="93977" y="467838"/>
                </a:cubicBezTo>
                <a:cubicBezTo>
                  <a:pt x="97937" y="469801"/>
                  <a:pt x="100551" y="472592"/>
                  <a:pt x="101818" y="476403"/>
                </a:cubicBezTo>
                <a:close/>
                <a:moveTo>
                  <a:pt x="102424" y="553406"/>
                </a:moveTo>
                <a:lnTo>
                  <a:pt x="102023" y="553265"/>
                </a:lnTo>
                <a:lnTo>
                  <a:pt x="102424" y="553406"/>
                </a:lnTo>
                <a:close/>
                <a:moveTo>
                  <a:pt x="103058" y="5057018"/>
                </a:moveTo>
                <a:cubicBezTo>
                  <a:pt x="103691" y="5058376"/>
                  <a:pt x="102794" y="5063811"/>
                  <a:pt x="102635" y="5067433"/>
                </a:cubicBezTo>
                <a:cubicBezTo>
                  <a:pt x="102160" y="5067433"/>
                  <a:pt x="101738" y="5067433"/>
                  <a:pt x="101263" y="5067281"/>
                </a:cubicBezTo>
                <a:cubicBezTo>
                  <a:pt x="100946" y="5064715"/>
                  <a:pt x="100576" y="5061848"/>
                  <a:pt x="99996" y="5057170"/>
                </a:cubicBezTo>
                <a:cubicBezTo>
                  <a:pt x="98412" y="5062451"/>
                  <a:pt x="97408" y="5065772"/>
                  <a:pt x="96406" y="5068941"/>
                </a:cubicBezTo>
                <a:cubicBezTo>
                  <a:pt x="95613" y="5060339"/>
                  <a:pt x="94927" y="5053246"/>
                  <a:pt x="93924" y="5042380"/>
                </a:cubicBezTo>
                <a:cubicBezTo>
                  <a:pt x="97619" y="5048116"/>
                  <a:pt x="100576" y="5051888"/>
                  <a:pt x="103058" y="5057018"/>
                </a:cubicBezTo>
                <a:close/>
                <a:moveTo>
                  <a:pt x="114884" y="316771"/>
                </a:moveTo>
                <a:cubicBezTo>
                  <a:pt x="114198" y="317073"/>
                  <a:pt x="113512" y="317376"/>
                  <a:pt x="112825" y="317677"/>
                </a:cubicBezTo>
                <a:cubicBezTo>
                  <a:pt x="112086" y="308169"/>
                  <a:pt x="111400" y="298662"/>
                  <a:pt x="110660" y="289154"/>
                </a:cubicBezTo>
                <a:cubicBezTo>
                  <a:pt x="111557" y="288701"/>
                  <a:pt x="112402" y="288400"/>
                  <a:pt x="113247" y="288097"/>
                </a:cubicBezTo>
                <a:cubicBezTo>
                  <a:pt x="113775" y="297605"/>
                  <a:pt x="114356" y="307264"/>
                  <a:pt x="114884" y="316771"/>
                </a:cubicBezTo>
                <a:close/>
                <a:moveTo>
                  <a:pt x="114938" y="370648"/>
                </a:moveTo>
                <a:cubicBezTo>
                  <a:pt x="114409" y="374724"/>
                  <a:pt x="113776" y="379703"/>
                  <a:pt x="112878" y="386494"/>
                </a:cubicBezTo>
                <a:cubicBezTo>
                  <a:pt x="111083" y="376081"/>
                  <a:pt x="109710" y="368082"/>
                  <a:pt x="108232" y="359329"/>
                </a:cubicBezTo>
                <a:cubicBezTo>
                  <a:pt x="110714" y="363555"/>
                  <a:pt x="112561" y="366724"/>
                  <a:pt x="114938" y="370648"/>
                </a:cubicBezTo>
                <a:close/>
                <a:moveTo>
                  <a:pt x="116891" y="517036"/>
                </a:moveTo>
                <a:lnTo>
                  <a:pt x="116890" y="517036"/>
                </a:lnTo>
                <a:lnTo>
                  <a:pt x="116890" y="535899"/>
                </a:lnTo>
                <a:lnTo>
                  <a:pt x="116891" y="535899"/>
                </a:lnTo>
                <a:close/>
                <a:moveTo>
                  <a:pt x="120428" y="514771"/>
                </a:moveTo>
                <a:cubicBezTo>
                  <a:pt x="118685" y="512810"/>
                  <a:pt x="116943" y="510847"/>
                  <a:pt x="114515" y="507980"/>
                </a:cubicBezTo>
                <a:lnTo>
                  <a:pt x="114515" y="507981"/>
                </a:lnTo>
                <a:lnTo>
                  <a:pt x="120428" y="514772"/>
                </a:lnTo>
                <a:close/>
                <a:moveTo>
                  <a:pt x="123385" y="342275"/>
                </a:moveTo>
                <a:lnTo>
                  <a:pt x="123174" y="342426"/>
                </a:lnTo>
                <a:lnTo>
                  <a:pt x="123122" y="342575"/>
                </a:lnTo>
                <a:close/>
                <a:moveTo>
                  <a:pt x="123702" y="328695"/>
                </a:moveTo>
                <a:cubicBezTo>
                  <a:pt x="121642" y="330504"/>
                  <a:pt x="120428" y="331712"/>
                  <a:pt x="119214" y="332769"/>
                </a:cubicBezTo>
                <a:lnTo>
                  <a:pt x="122790" y="341750"/>
                </a:lnTo>
                <a:lnTo>
                  <a:pt x="115836" y="336391"/>
                </a:lnTo>
                <a:lnTo>
                  <a:pt x="114516" y="356763"/>
                </a:lnTo>
                <a:cubicBezTo>
                  <a:pt x="114357" y="359027"/>
                  <a:pt x="114093" y="361291"/>
                  <a:pt x="113882" y="363555"/>
                </a:cubicBezTo>
                <a:cubicBezTo>
                  <a:pt x="113301" y="363405"/>
                  <a:pt x="112721" y="363253"/>
                  <a:pt x="112087" y="363253"/>
                </a:cubicBezTo>
                <a:cubicBezTo>
                  <a:pt x="112087" y="354047"/>
                  <a:pt x="111981" y="344842"/>
                  <a:pt x="112192" y="335787"/>
                </a:cubicBezTo>
                <a:cubicBezTo>
                  <a:pt x="112245" y="334277"/>
                  <a:pt x="113671" y="333070"/>
                  <a:pt x="114463" y="331712"/>
                </a:cubicBezTo>
                <a:cubicBezTo>
                  <a:pt x="114885" y="333523"/>
                  <a:pt x="115255" y="335183"/>
                  <a:pt x="115678" y="336994"/>
                </a:cubicBezTo>
                <a:lnTo>
                  <a:pt x="115835" y="336391"/>
                </a:lnTo>
                <a:lnTo>
                  <a:pt x="115835" y="336391"/>
                </a:lnTo>
                <a:cubicBezTo>
                  <a:pt x="115835" y="336391"/>
                  <a:pt x="115677" y="336844"/>
                  <a:pt x="115677" y="336844"/>
                </a:cubicBezTo>
                <a:cubicBezTo>
                  <a:pt x="116415" y="332315"/>
                  <a:pt x="117155" y="327638"/>
                  <a:pt x="118000" y="322356"/>
                </a:cubicBezTo>
                <a:cubicBezTo>
                  <a:pt x="119214" y="323714"/>
                  <a:pt x="121009" y="325675"/>
                  <a:pt x="123702" y="328695"/>
                </a:cubicBezTo>
                <a:close/>
                <a:moveTo>
                  <a:pt x="123860" y="295191"/>
                </a:moveTo>
                <a:cubicBezTo>
                  <a:pt x="123490" y="295795"/>
                  <a:pt x="123121" y="296549"/>
                  <a:pt x="122752" y="297153"/>
                </a:cubicBezTo>
                <a:cubicBezTo>
                  <a:pt x="115729" y="284175"/>
                  <a:pt x="115729" y="284175"/>
                  <a:pt x="117525" y="277836"/>
                </a:cubicBezTo>
                <a:cubicBezTo>
                  <a:pt x="119689" y="283722"/>
                  <a:pt x="121801" y="289456"/>
                  <a:pt x="123860" y="295191"/>
                </a:cubicBezTo>
                <a:close/>
                <a:moveTo>
                  <a:pt x="127346" y="261989"/>
                </a:moveTo>
                <a:cubicBezTo>
                  <a:pt x="127346" y="267723"/>
                  <a:pt x="127346" y="273459"/>
                  <a:pt x="127346" y="281457"/>
                </a:cubicBezTo>
                <a:cubicBezTo>
                  <a:pt x="124811" y="274213"/>
                  <a:pt x="122699" y="268177"/>
                  <a:pt x="120640" y="262291"/>
                </a:cubicBezTo>
                <a:cubicBezTo>
                  <a:pt x="121062" y="261234"/>
                  <a:pt x="121537" y="260177"/>
                  <a:pt x="121960" y="259272"/>
                </a:cubicBezTo>
                <a:cubicBezTo>
                  <a:pt x="123649" y="260177"/>
                  <a:pt x="125392" y="260933"/>
                  <a:pt x="127346" y="261989"/>
                </a:cubicBezTo>
                <a:close/>
                <a:moveTo>
                  <a:pt x="127397" y="198604"/>
                </a:moveTo>
                <a:cubicBezTo>
                  <a:pt x="127397" y="205546"/>
                  <a:pt x="127397" y="211884"/>
                  <a:pt x="127397" y="219128"/>
                </a:cubicBezTo>
                <a:cubicBezTo>
                  <a:pt x="125232" y="216864"/>
                  <a:pt x="123754" y="215355"/>
                  <a:pt x="121801" y="213242"/>
                </a:cubicBezTo>
                <a:cubicBezTo>
                  <a:pt x="122909" y="211130"/>
                  <a:pt x="123859" y="209319"/>
                  <a:pt x="125391" y="206301"/>
                </a:cubicBezTo>
                <a:cubicBezTo>
                  <a:pt x="123437" y="205394"/>
                  <a:pt x="122117" y="204943"/>
                  <a:pt x="120798" y="204339"/>
                </a:cubicBezTo>
                <a:cubicBezTo>
                  <a:pt x="120798" y="203583"/>
                  <a:pt x="120798" y="202980"/>
                  <a:pt x="120798" y="202226"/>
                </a:cubicBezTo>
                <a:cubicBezTo>
                  <a:pt x="122857" y="201169"/>
                  <a:pt x="124862" y="199962"/>
                  <a:pt x="127397" y="198604"/>
                </a:cubicBezTo>
                <a:close/>
                <a:moveTo>
                  <a:pt x="128981" y="544954"/>
                </a:moveTo>
                <a:lnTo>
                  <a:pt x="128084" y="516583"/>
                </a:lnTo>
                <a:lnTo>
                  <a:pt x="128083" y="516582"/>
                </a:lnTo>
                <a:cubicBezTo>
                  <a:pt x="128400" y="526995"/>
                  <a:pt x="128664" y="535597"/>
                  <a:pt x="128981" y="544954"/>
                </a:cubicBezTo>
                <a:close/>
                <a:moveTo>
                  <a:pt x="129826" y="5216537"/>
                </a:moveTo>
                <a:cubicBezTo>
                  <a:pt x="129404" y="5222120"/>
                  <a:pt x="129562" y="5231629"/>
                  <a:pt x="128348" y="5232834"/>
                </a:cubicBezTo>
                <a:cubicBezTo>
                  <a:pt x="123227" y="5237513"/>
                  <a:pt x="117736" y="5240381"/>
                  <a:pt x="112298" y="5242645"/>
                </a:cubicBezTo>
                <a:cubicBezTo>
                  <a:pt x="110661" y="5243399"/>
                  <a:pt x="108707" y="5240230"/>
                  <a:pt x="106332" y="5238419"/>
                </a:cubicBezTo>
                <a:cubicBezTo>
                  <a:pt x="108180" y="5247324"/>
                  <a:pt x="110819" y="5256529"/>
                  <a:pt x="104431" y="5264678"/>
                </a:cubicBezTo>
                <a:cubicBezTo>
                  <a:pt x="103428" y="5256377"/>
                  <a:pt x="101633" y="5248832"/>
                  <a:pt x="101844" y="5241588"/>
                </a:cubicBezTo>
                <a:cubicBezTo>
                  <a:pt x="102108" y="5230269"/>
                  <a:pt x="106860" y="5229515"/>
                  <a:pt x="110450" y="5228157"/>
                </a:cubicBezTo>
                <a:cubicBezTo>
                  <a:pt x="115888" y="5226043"/>
                  <a:pt x="121432" y="5225440"/>
                  <a:pt x="127345" y="5224082"/>
                </a:cubicBezTo>
                <a:cubicBezTo>
                  <a:pt x="127767" y="5221064"/>
                  <a:pt x="128136" y="5218196"/>
                  <a:pt x="128559" y="5215027"/>
                </a:cubicBezTo>
                <a:cubicBezTo>
                  <a:pt x="129246" y="5215781"/>
                  <a:pt x="129826" y="5216234"/>
                  <a:pt x="129826" y="5216537"/>
                </a:cubicBezTo>
                <a:close/>
                <a:moveTo>
                  <a:pt x="131991" y="251124"/>
                </a:moveTo>
                <a:cubicBezTo>
                  <a:pt x="128084" y="252181"/>
                  <a:pt x="124124" y="253538"/>
                  <a:pt x="119426" y="255047"/>
                </a:cubicBezTo>
                <a:cubicBezTo>
                  <a:pt x="122329" y="249010"/>
                  <a:pt x="124758" y="243729"/>
                  <a:pt x="127345" y="238297"/>
                </a:cubicBezTo>
                <a:cubicBezTo>
                  <a:pt x="127187" y="241012"/>
                  <a:pt x="126975" y="244030"/>
                  <a:pt x="126764" y="247049"/>
                </a:cubicBezTo>
                <a:cubicBezTo>
                  <a:pt x="127133" y="247652"/>
                  <a:pt x="127556" y="248106"/>
                  <a:pt x="127925" y="248709"/>
                </a:cubicBezTo>
                <a:cubicBezTo>
                  <a:pt x="128929" y="244785"/>
                  <a:pt x="129879" y="240862"/>
                  <a:pt x="131304" y="235429"/>
                </a:cubicBezTo>
                <a:cubicBezTo>
                  <a:pt x="131568" y="241163"/>
                  <a:pt x="131727" y="245540"/>
                  <a:pt x="131991" y="251124"/>
                </a:cubicBezTo>
                <a:close/>
                <a:moveTo>
                  <a:pt x="132994" y="468893"/>
                </a:moveTo>
                <a:cubicBezTo>
                  <a:pt x="131568" y="469346"/>
                  <a:pt x="130090" y="469950"/>
                  <a:pt x="128664" y="470251"/>
                </a:cubicBezTo>
                <a:cubicBezTo>
                  <a:pt x="126553" y="470704"/>
                  <a:pt x="124493" y="471005"/>
                  <a:pt x="122276" y="473873"/>
                </a:cubicBezTo>
                <a:cubicBezTo>
                  <a:pt x="120481" y="471911"/>
                  <a:pt x="118685" y="470100"/>
                  <a:pt x="116521" y="467836"/>
                </a:cubicBezTo>
                <a:cubicBezTo>
                  <a:pt x="116363" y="464969"/>
                  <a:pt x="116098" y="460895"/>
                  <a:pt x="115835" y="456820"/>
                </a:cubicBezTo>
                <a:cubicBezTo>
                  <a:pt x="120375" y="456066"/>
                  <a:pt x="126183" y="442333"/>
                  <a:pt x="127978" y="464969"/>
                </a:cubicBezTo>
                <a:cubicBezTo>
                  <a:pt x="129562" y="464969"/>
                  <a:pt x="131093" y="464969"/>
                  <a:pt x="132677" y="464969"/>
                </a:cubicBezTo>
                <a:cubicBezTo>
                  <a:pt x="132782" y="466328"/>
                  <a:pt x="132888" y="467686"/>
                  <a:pt x="132994" y="468893"/>
                </a:cubicBezTo>
                <a:close/>
                <a:moveTo>
                  <a:pt x="134419" y="536957"/>
                </a:moveTo>
                <a:lnTo>
                  <a:pt x="134419" y="536956"/>
                </a:lnTo>
                <a:lnTo>
                  <a:pt x="131146" y="538917"/>
                </a:lnTo>
                <a:lnTo>
                  <a:pt x="131146" y="538918"/>
                </a:lnTo>
                <a:close/>
                <a:moveTo>
                  <a:pt x="134789" y="528052"/>
                </a:moveTo>
                <a:lnTo>
                  <a:pt x="134789" y="528052"/>
                </a:lnTo>
                <a:lnTo>
                  <a:pt x="130302" y="530013"/>
                </a:lnTo>
                <a:lnTo>
                  <a:pt x="130302" y="530013"/>
                </a:lnTo>
                <a:close/>
                <a:moveTo>
                  <a:pt x="136385" y="430229"/>
                </a:moveTo>
                <a:lnTo>
                  <a:pt x="132729" y="427541"/>
                </a:lnTo>
                <a:lnTo>
                  <a:pt x="132729" y="427542"/>
                </a:lnTo>
                <a:lnTo>
                  <a:pt x="136373" y="430560"/>
                </a:lnTo>
                <a:close/>
                <a:moveTo>
                  <a:pt x="139593" y="5186655"/>
                </a:moveTo>
                <a:lnTo>
                  <a:pt x="139526" y="5186536"/>
                </a:lnTo>
                <a:lnTo>
                  <a:pt x="131040" y="5188618"/>
                </a:lnTo>
                <a:cubicBezTo>
                  <a:pt x="128717" y="5182431"/>
                  <a:pt x="124704" y="5179413"/>
                  <a:pt x="121325" y="5174734"/>
                </a:cubicBezTo>
                <a:lnTo>
                  <a:pt x="124769" y="5160266"/>
                </a:lnTo>
                <a:lnTo>
                  <a:pt x="124757" y="5160245"/>
                </a:lnTo>
                <a:cubicBezTo>
                  <a:pt x="123120" y="5167338"/>
                  <a:pt x="121906" y="5172469"/>
                  <a:pt x="121325" y="5174734"/>
                </a:cubicBezTo>
                <a:cubicBezTo>
                  <a:pt x="124704" y="5179411"/>
                  <a:pt x="128664" y="5182429"/>
                  <a:pt x="130987" y="5188769"/>
                </a:cubicBezTo>
                <a:cubicBezTo>
                  <a:pt x="134208" y="5197521"/>
                  <a:pt x="135950" y="5192691"/>
                  <a:pt x="139593" y="5186655"/>
                </a:cubicBezTo>
                <a:close/>
                <a:moveTo>
                  <a:pt x="140966" y="170232"/>
                </a:moveTo>
                <a:cubicBezTo>
                  <a:pt x="132836" y="186078"/>
                  <a:pt x="139541" y="204943"/>
                  <a:pt x="136003" y="221543"/>
                </a:cubicBezTo>
                <a:cubicBezTo>
                  <a:pt x="134789" y="214752"/>
                  <a:pt x="133628" y="208263"/>
                  <a:pt x="132677" y="202830"/>
                </a:cubicBezTo>
                <a:cubicBezTo>
                  <a:pt x="133416" y="196340"/>
                  <a:pt x="134630" y="190153"/>
                  <a:pt x="134684" y="183815"/>
                </a:cubicBezTo>
                <a:cubicBezTo>
                  <a:pt x="134684" y="174608"/>
                  <a:pt x="136215" y="171139"/>
                  <a:pt x="140966" y="170232"/>
                </a:cubicBezTo>
                <a:close/>
                <a:moveTo>
                  <a:pt x="142972" y="508584"/>
                </a:moveTo>
                <a:cubicBezTo>
                  <a:pt x="141124" y="512507"/>
                  <a:pt x="139065" y="515979"/>
                  <a:pt x="137639" y="520505"/>
                </a:cubicBezTo>
                <a:cubicBezTo>
                  <a:pt x="136953" y="522619"/>
                  <a:pt x="137534" y="526844"/>
                  <a:pt x="137534" y="530013"/>
                </a:cubicBezTo>
                <a:lnTo>
                  <a:pt x="137536" y="530010"/>
                </a:lnTo>
                <a:lnTo>
                  <a:pt x="137640" y="520658"/>
                </a:lnTo>
                <a:lnTo>
                  <a:pt x="142972" y="508587"/>
                </a:lnTo>
                <a:close/>
                <a:moveTo>
                  <a:pt x="145189" y="319789"/>
                </a:moveTo>
                <a:cubicBezTo>
                  <a:pt x="145189" y="319789"/>
                  <a:pt x="145083" y="319639"/>
                  <a:pt x="145031" y="319639"/>
                </a:cubicBezTo>
                <a:lnTo>
                  <a:pt x="145152" y="319482"/>
                </a:lnTo>
                <a:close/>
                <a:moveTo>
                  <a:pt x="145242" y="319939"/>
                </a:moveTo>
                <a:lnTo>
                  <a:pt x="145229" y="319941"/>
                </a:lnTo>
                <a:lnTo>
                  <a:pt x="145137" y="319789"/>
                </a:lnTo>
                <a:close/>
                <a:moveTo>
                  <a:pt x="148780" y="301377"/>
                </a:moveTo>
                <a:cubicBezTo>
                  <a:pt x="148621" y="306509"/>
                  <a:pt x="148516" y="310584"/>
                  <a:pt x="148410" y="315261"/>
                </a:cubicBezTo>
                <a:lnTo>
                  <a:pt x="145152" y="319482"/>
                </a:lnTo>
                <a:lnTo>
                  <a:pt x="142602" y="298661"/>
                </a:lnTo>
                <a:cubicBezTo>
                  <a:pt x="142496" y="297604"/>
                  <a:pt x="143605" y="295793"/>
                  <a:pt x="144133" y="294435"/>
                </a:cubicBezTo>
                <a:cubicBezTo>
                  <a:pt x="144661" y="296096"/>
                  <a:pt x="145453" y="297604"/>
                  <a:pt x="145664" y="299415"/>
                </a:cubicBezTo>
                <a:cubicBezTo>
                  <a:pt x="145823" y="301076"/>
                  <a:pt x="145400" y="303188"/>
                  <a:pt x="144978" y="307263"/>
                </a:cubicBezTo>
                <a:cubicBezTo>
                  <a:pt x="146615" y="304698"/>
                  <a:pt x="147460" y="303340"/>
                  <a:pt x="148780" y="301377"/>
                </a:cubicBezTo>
                <a:close/>
                <a:moveTo>
                  <a:pt x="149625" y="277382"/>
                </a:moveTo>
                <a:cubicBezTo>
                  <a:pt x="149149" y="277986"/>
                  <a:pt x="148727" y="278740"/>
                  <a:pt x="148252" y="279344"/>
                </a:cubicBezTo>
                <a:cubicBezTo>
                  <a:pt x="147618" y="277080"/>
                  <a:pt x="146984" y="274816"/>
                  <a:pt x="145876" y="270893"/>
                </a:cubicBezTo>
                <a:cubicBezTo>
                  <a:pt x="145506" y="278137"/>
                  <a:pt x="145242" y="283419"/>
                  <a:pt x="144873" y="291568"/>
                </a:cubicBezTo>
                <a:cubicBezTo>
                  <a:pt x="142286" y="283871"/>
                  <a:pt x="140332" y="277986"/>
                  <a:pt x="137798" y="270289"/>
                </a:cubicBezTo>
                <a:cubicBezTo>
                  <a:pt x="138009" y="280401"/>
                  <a:pt x="138220" y="289002"/>
                  <a:pt x="138432" y="297604"/>
                </a:cubicBezTo>
                <a:cubicBezTo>
                  <a:pt x="134735" y="296246"/>
                  <a:pt x="133310" y="286135"/>
                  <a:pt x="135264" y="273157"/>
                </a:cubicBezTo>
                <a:cubicBezTo>
                  <a:pt x="134841" y="272553"/>
                  <a:pt x="134419" y="271949"/>
                  <a:pt x="133997" y="271346"/>
                </a:cubicBezTo>
                <a:cubicBezTo>
                  <a:pt x="133099" y="274968"/>
                  <a:pt x="132254" y="278439"/>
                  <a:pt x="130829" y="284023"/>
                </a:cubicBezTo>
                <a:cubicBezTo>
                  <a:pt x="130300" y="274212"/>
                  <a:pt x="129825" y="266214"/>
                  <a:pt x="129403" y="258216"/>
                </a:cubicBezTo>
                <a:cubicBezTo>
                  <a:pt x="129878" y="258065"/>
                  <a:pt x="130354" y="257763"/>
                  <a:pt x="130829" y="257612"/>
                </a:cubicBezTo>
                <a:cubicBezTo>
                  <a:pt x="131198" y="260630"/>
                  <a:pt x="131621" y="263649"/>
                  <a:pt x="131990" y="266970"/>
                </a:cubicBezTo>
                <a:cubicBezTo>
                  <a:pt x="136742" y="263045"/>
                  <a:pt x="131251" y="236333"/>
                  <a:pt x="141336" y="245689"/>
                </a:cubicBezTo>
                <a:cubicBezTo>
                  <a:pt x="141863" y="241313"/>
                  <a:pt x="142286" y="237842"/>
                  <a:pt x="143183" y="230447"/>
                </a:cubicBezTo>
                <a:cubicBezTo>
                  <a:pt x="144609" y="236937"/>
                  <a:pt x="145348" y="240407"/>
                  <a:pt x="146773" y="246897"/>
                </a:cubicBezTo>
                <a:cubicBezTo>
                  <a:pt x="147671" y="244331"/>
                  <a:pt x="148305" y="242520"/>
                  <a:pt x="148463" y="242067"/>
                </a:cubicBezTo>
                <a:cubicBezTo>
                  <a:pt x="148569" y="246746"/>
                  <a:pt x="148780" y="253840"/>
                  <a:pt x="148991" y="261838"/>
                </a:cubicBezTo>
                <a:cubicBezTo>
                  <a:pt x="145771" y="260630"/>
                  <a:pt x="147460" y="246897"/>
                  <a:pt x="143605" y="250368"/>
                </a:cubicBezTo>
                <a:cubicBezTo>
                  <a:pt x="141124" y="252480"/>
                  <a:pt x="139170" y="257612"/>
                  <a:pt x="137164" y="261083"/>
                </a:cubicBezTo>
                <a:cubicBezTo>
                  <a:pt x="139699" y="266516"/>
                  <a:pt x="141230" y="269685"/>
                  <a:pt x="143236" y="273911"/>
                </a:cubicBezTo>
                <a:cubicBezTo>
                  <a:pt x="143236" y="268025"/>
                  <a:pt x="143236" y="262592"/>
                  <a:pt x="143236" y="255197"/>
                </a:cubicBezTo>
                <a:cubicBezTo>
                  <a:pt x="145876" y="264403"/>
                  <a:pt x="147777" y="270893"/>
                  <a:pt x="149625" y="277382"/>
                </a:cubicBezTo>
                <a:close/>
                <a:moveTo>
                  <a:pt x="155993" y="592932"/>
                </a:moveTo>
                <a:lnTo>
                  <a:pt x="150146" y="577271"/>
                </a:lnTo>
                <a:lnTo>
                  <a:pt x="152075" y="556894"/>
                </a:lnTo>
                <a:lnTo>
                  <a:pt x="150126" y="577269"/>
                </a:lnTo>
                <a:close/>
                <a:moveTo>
                  <a:pt x="156224" y="593548"/>
                </a:moveTo>
                <a:cubicBezTo>
                  <a:pt x="155168" y="588719"/>
                  <a:pt x="152792" y="585249"/>
                  <a:pt x="152317" y="580721"/>
                </a:cubicBezTo>
                <a:cubicBezTo>
                  <a:pt x="151578" y="573930"/>
                  <a:pt x="152106" y="566383"/>
                  <a:pt x="152106" y="556574"/>
                </a:cubicBezTo>
                <a:lnTo>
                  <a:pt x="152105" y="556579"/>
                </a:lnTo>
                <a:lnTo>
                  <a:pt x="152316" y="580723"/>
                </a:lnTo>
                <a:lnTo>
                  <a:pt x="156220" y="593540"/>
                </a:lnTo>
                <a:close/>
                <a:moveTo>
                  <a:pt x="157121" y="431013"/>
                </a:moveTo>
                <a:cubicBezTo>
                  <a:pt x="155485" y="429655"/>
                  <a:pt x="153848" y="428448"/>
                  <a:pt x="152053" y="426938"/>
                </a:cubicBezTo>
                <a:cubicBezTo>
                  <a:pt x="151841" y="419846"/>
                  <a:pt x="151630" y="412752"/>
                  <a:pt x="151419" y="405509"/>
                </a:cubicBezTo>
                <a:cubicBezTo>
                  <a:pt x="151050" y="405055"/>
                  <a:pt x="150733" y="404452"/>
                  <a:pt x="150363" y="403999"/>
                </a:cubicBezTo>
                <a:cubicBezTo>
                  <a:pt x="149572" y="408224"/>
                  <a:pt x="148779" y="412299"/>
                  <a:pt x="148146" y="415771"/>
                </a:cubicBezTo>
                <a:cubicBezTo>
                  <a:pt x="144714" y="417582"/>
                  <a:pt x="140966" y="419543"/>
                  <a:pt x="136742" y="421657"/>
                </a:cubicBezTo>
                <a:lnTo>
                  <a:pt x="136732" y="421936"/>
                </a:lnTo>
                <a:lnTo>
                  <a:pt x="148093" y="416072"/>
                </a:lnTo>
                <a:cubicBezTo>
                  <a:pt x="148727" y="412602"/>
                  <a:pt x="149519" y="408377"/>
                  <a:pt x="150311" y="404302"/>
                </a:cubicBezTo>
                <a:cubicBezTo>
                  <a:pt x="150680" y="404755"/>
                  <a:pt x="150997" y="405359"/>
                  <a:pt x="151367" y="405810"/>
                </a:cubicBezTo>
                <a:cubicBezTo>
                  <a:pt x="151578" y="413054"/>
                  <a:pt x="151789" y="420147"/>
                  <a:pt x="152001" y="427241"/>
                </a:cubicBezTo>
                <a:cubicBezTo>
                  <a:pt x="153795" y="428598"/>
                  <a:pt x="155432" y="429956"/>
                  <a:pt x="157069" y="431316"/>
                </a:cubicBezTo>
                <a:lnTo>
                  <a:pt x="156432" y="435235"/>
                </a:lnTo>
                <a:lnTo>
                  <a:pt x="156435" y="435238"/>
                </a:lnTo>
                <a:cubicBezTo>
                  <a:pt x="156646" y="433881"/>
                  <a:pt x="156910" y="432523"/>
                  <a:pt x="157121" y="431013"/>
                </a:cubicBezTo>
                <a:close/>
                <a:moveTo>
                  <a:pt x="165886" y="5261659"/>
                </a:moveTo>
                <a:cubicBezTo>
                  <a:pt x="161926" y="5271017"/>
                  <a:pt x="157913" y="5280374"/>
                  <a:pt x="153954" y="5289730"/>
                </a:cubicBezTo>
                <a:cubicBezTo>
                  <a:pt x="152106" y="5287013"/>
                  <a:pt x="150786" y="5285051"/>
                  <a:pt x="149414" y="5283090"/>
                </a:cubicBezTo>
                <a:cubicBezTo>
                  <a:pt x="149255" y="5281732"/>
                  <a:pt x="148991" y="5280374"/>
                  <a:pt x="148780" y="5279015"/>
                </a:cubicBezTo>
                <a:cubicBezTo>
                  <a:pt x="151367" y="5277204"/>
                  <a:pt x="154007" y="5275393"/>
                  <a:pt x="158125" y="5272525"/>
                </a:cubicBezTo>
                <a:cubicBezTo>
                  <a:pt x="155168" y="5270413"/>
                  <a:pt x="153743" y="5269508"/>
                  <a:pt x="152475" y="5268602"/>
                </a:cubicBezTo>
                <a:cubicBezTo>
                  <a:pt x="153690" y="5264980"/>
                  <a:pt x="155010" y="5261056"/>
                  <a:pt x="156541" y="5256529"/>
                </a:cubicBezTo>
                <a:cubicBezTo>
                  <a:pt x="159286" y="5256982"/>
                  <a:pt x="162348" y="5257434"/>
                  <a:pt x="165463" y="5257887"/>
                </a:cubicBezTo>
                <a:cubicBezTo>
                  <a:pt x="165622" y="5259094"/>
                  <a:pt x="165780" y="5260454"/>
                  <a:pt x="165886" y="5261659"/>
                </a:cubicBezTo>
                <a:close/>
                <a:moveTo>
                  <a:pt x="165992" y="5218498"/>
                </a:moveTo>
                <a:cubicBezTo>
                  <a:pt x="165780" y="5232986"/>
                  <a:pt x="154007" y="5230270"/>
                  <a:pt x="159709" y="5250191"/>
                </a:cubicBezTo>
                <a:cubicBezTo>
                  <a:pt x="156963" y="5250643"/>
                  <a:pt x="154746" y="5250945"/>
                  <a:pt x="153848" y="5250945"/>
                </a:cubicBezTo>
                <a:cubicBezTo>
                  <a:pt x="151684" y="5260301"/>
                  <a:pt x="150047" y="5267696"/>
                  <a:pt x="148252" y="5274941"/>
                </a:cubicBezTo>
                <a:cubicBezTo>
                  <a:pt x="147988" y="5275996"/>
                  <a:pt x="146563" y="5276750"/>
                  <a:pt x="146352" y="5276299"/>
                </a:cubicBezTo>
                <a:cubicBezTo>
                  <a:pt x="143764" y="5269659"/>
                  <a:pt x="141019" y="5263169"/>
                  <a:pt x="139066" y="5255472"/>
                </a:cubicBezTo>
                <a:cubicBezTo>
                  <a:pt x="138379" y="5252604"/>
                  <a:pt x="139224" y="5245813"/>
                  <a:pt x="140385" y="5242795"/>
                </a:cubicBezTo>
                <a:cubicBezTo>
                  <a:pt x="141336" y="5240380"/>
                  <a:pt x="143870" y="5239927"/>
                  <a:pt x="145454" y="5240834"/>
                </a:cubicBezTo>
                <a:cubicBezTo>
                  <a:pt x="149044" y="5242947"/>
                  <a:pt x="151842" y="5243701"/>
                  <a:pt x="154323" y="5234797"/>
                </a:cubicBezTo>
                <a:cubicBezTo>
                  <a:pt x="156382" y="5227403"/>
                  <a:pt x="159603" y="5221819"/>
                  <a:pt x="162507" y="5216084"/>
                </a:cubicBezTo>
                <a:cubicBezTo>
                  <a:pt x="163035" y="5215179"/>
                  <a:pt x="164777" y="5217594"/>
                  <a:pt x="165992" y="5218498"/>
                </a:cubicBezTo>
                <a:close/>
                <a:moveTo>
                  <a:pt x="174069" y="5303615"/>
                </a:moveTo>
                <a:cubicBezTo>
                  <a:pt x="173700" y="5309349"/>
                  <a:pt x="174122" y="5317952"/>
                  <a:pt x="172697" y="5320214"/>
                </a:cubicBezTo>
                <a:cubicBezTo>
                  <a:pt x="169952" y="5324893"/>
                  <a:pt x="168051" y="5320064"/>
                  <a:pt x="169001" y="5312517"/>
                </a:cubicBezTo>
                <a:cubicBezTo>
                  <a:pt x="169476" y="5308897"/>
                  <a:pt x="171166" y="5306180"/>
                  <a:pt x="172275" y="5303161"/>
                </a:cubicBezTo>
                <a:cubicBezTo>
                  <a:pt x="172908" y="5303312"/>
                  <a:pt x="173489" y="5303464"/>
                  <a:pt x="174069" y="5303615"/>
                </a:cubicBezTo>
                <a:close/>
                <a:moveTo>
                  <a:pt x="175283" y="169177"/>
                </a:moveTo>
                <a:cubicBezTo>
                  <a:pt x="175283" y="177023"/>
                  <a:pt x="175283" y="184419"/>
                  <a:pt x="175283" y="191964"/>
                </a:cubicBezTo>
                <a:cubicBezTo>
                  <a:pt x="174808" y="192114"/>
                  <a:pt x="174280" y="192417"/>
                  <a:pt x="173805" y="192567"/>
                </a:cubicBezTo>
                <a:cubicBezTo>
                  <a:pt x="175178" y="180042"/>
                  <a:pt x="174333" y="170232"/>
                  <a:pt x="167892" y="167516"/>
                </a:cubicBezTo>
                <a:cubicBezTo>
                  <a:pt x="168262" y="166459"/>
                  <a:pt x="168631" y="165555"/>
                  <a:pt x="169001" y="164648"/>
                </a:cubicBezTo>
                <a:cubicBezTo>
                  <a:pt x="171112" y="166158"/>
                  <a:pt x="173224" y="167667"/>
                  <a:pt x="175283" y="169177"/>
                </a:cubicBezTo>
                <a:close/>
                <a:moveTo>
                  <a:pt x="187478" y="5061401"/>
                </a:moveTo>
                <a:lnTo>
                  <a:pt x="187426" y="5061396"/>
                </a:lnTo>
                <a:cubicBezTo>
                  <a:pt x="186582" y="5061999"/>
                  <a:pt x="185948" y="5065169"/>
                  <a:pt x="185526" y="5067583"/>
                </a:cubicBezTo>
                <a:cubicBezTo>
                  <a:pt x="185367" y="5068488"/>
                  <a:pt x="186106" y="5070299"/>
                  <a:pt x="186370" y="5071355"/>
                </a:cubicBezTo>
                <a:lnTo>
                  <a:pt x="186408" y="5071286"/>
                </a:lnTo>
                <a:lnTo>
                  <a:pt x="185579" y="5067585"/>
                </a:lnTo>
                <a:close/>
                <a:moveTo>
                  <a:pt x="188587" y="5165073"/>
                </a:moveTo>
                <a:cubicBezTo>
                  <a:pt x="188271" y="5156775"/>
                  <a:pt x="188112" y="5150586"/>
                  <a:pt x="187954" y="5146360"/>
                </a:cubicBezTo>
                <a:lnTo>
                  <a:pt x="187946" y="5146356"/>
                </a:lnTo>
                <a:lnTo>
                  <a:pt x="187954" y="5146360"/>
                </a:lnTo>
                <a:cubicBezTo>
                  <a:pt x="188112" y="5150586"/>
                  <a:pt x="188271" y="5156774"/>
                  <a:pt x="188535" y="5164923"/>
                </a:cubicBezTo>
                <a:lnTo>
                  <a:pt x="182775" y="5161632"/>
                </a:lnTo>
                <a:lnTo>
                  <a:pt x="182780" y="5161755"/>
                </a:lnTo>
                <a:cubicBezTo>
                  <a:pt x="184522" y="5162811"/>
                  <a:pt x="186159" y="5163716"/>
                  <a:pt x="188587" y="5165073"/>
                </a:cubicBezTo>
                <a:close/>
                <a:moveTo>
                  <a:pt x="190805" y="194681"/>
                </a:moveTo>
                <a:cubicBezTo>
                  <a:pt x="190924" y="197359"/>
                  <a:pt x="190224" y="199585"/>
                  <a:pt x="187268" y="200717"/>
                </a:cubicBezTo>
                <a:cubicBezTo>
                  <a:pt x="185842" y="201321"/>
                  <a:pt x="185103" y="211734"/>
                  <a:pt x="183678" y="219581"/>
                </a:cubicBezTo>
                <a:cubicBezTo>
                  <a:pt x="180985" y="211884"/>
                  <a:pt x="178609" y="205244"/>
                  <a:pt x="176761" y="199963"/>
                </a:cubicBezTo>
                <a:cubicBezTo>
                  <a:pt x="177764" y="191813"/>
                  <a:pt x="178609" y="184872"/>
                  <a:pt x="179506" y="177325"/>
                </a:cubicBezTo>
                <a:cubicBezTo>
                  <a:pt x="181090" y="191209"/>
                  <a:pt x="185525" y="186077"/>
                  <a:pt x="189432" y="185927"/>
                </a:cubicBezTo>
                <a:cubicBezTo>
                  <a:pt x="189749" y="188870"/>
                  <a:pt x="190686" y="192002"/>
                  <a:pt x="190805" y="194681"/>
                </a:cubicBezTo>
                <a:close/>
                <a:moveTo>
                  <a:pt x="193340" y="5347985"/>
                </a:moveTo>
                <a:cubicBezTo>
                  <a:pt x="186317" y="5353719"/>
                  <a:pt x="184734" y="5350550"/>
                  <a:pt x="185156" y="5332440"/>
                </a:cubicBezTo>
                <a:cubicBezTo>
                  <a:pt x="189010" y="5327914"/>
                  <a:pt x="189010" y="5327914"/>
                  <a:pt x="193340" y="5347985"/>
                </a:cubicBezTo>
                <a:close/>
                <a:moveTo>
                  <a:pt x="193422" y="5075686"/>
                </a:moveTo>
                <a:lnTo>
                  <a:pt x="188950" y="5066770"/>
                </a:lnTo>
                <a:lnTo>
                  <a:pt x="193392" y="5075732"/>
                </a:lnTo>
                <a:close/>
                <a:moveTo>
                  <a:pt x="198462" y="5309049"/>
                </a:moveTo>
                <a:cubicBezTo>
                  <a:pt x="195082" y="5308142"/>
                  <a:pt x="193340" y="5307691"/>
                  <a:pt x="190489" y="5306935"/>
                </a:cubicBezTo>
                <a:cubicBezTo>
                  <a:pt x="191492" y="5301955"/>
                  <a:pt x="192073" y="5297729"/>
                  <a:pt x="193182" y="5294107"/>
                </a:cubicBezTo>
                <a:cubicBezTo>
                  <a:pt x="193498" y="5293050"/>
                  <a:pt x="195716" y="5293050"/>
                  <a:pt x="195927" y="5294107"/>
                </a:cubicBezTo>
                <a:cubicBezTo>
                  <a:pt x="196930" y="5298030"/>
                  <a:pt x="197458" y="5302559"/>
                  <a:pt x="198462" y="5309049"/>
                </a:cubicBezTo>
                <a:close/>
                <a:moveTo>
                  <a:pt x="212347" y="5281582"/>
                </a:moveTo>
                <a:cubicBezTo>
                  <a:pt x="210657" y="5284901"/>
                  <a:pt x="209178" y="5289883"/>
                  <a:pt x="207277" y="5290938"/>
                </a:cubicBezTo>
                <a:cubicBezTo>
                  <a:pt x="205746" y="5291541"/>
                  <a:pt x="203740" y="5287466"/>
                  <a:pt x="200414" y="5283997"/>
                </a:cubicBezTo>
                <a:cubicBezTo>
                  <a:pt x="203477" y="5278865"/>
                  <a:pt x="205166" y="5273735"/>
                  <a:pt x="206908" y="5273885"/>
                </a:cubicBezTo>
                <a:cubicBezTo>
                  <a:pt x="208703" y="5273885"/>
                  <a:pt x="210551" y="5278865"/>
                  <a:pt x="212347" y="5281582"/>
                </a:cubicBezTo>
                <a:close/>
                <a:moveTo>
                  <a:pt x="212769" y="5376958"/>
                </a:moveTo>
                <a:cubicBezTo>
                  <a:pt x="210024" y="5379223"/>
                  <a:pt x="207437" y="5381487"/>
                  <a:pt x="203583" y="5384806"/>
                </a:cubicBezTo>
                <a:cubicBezTo>
                  <a:pt x="205959" y="5374393"/>
                  <a:pt x="207648" y="5366999"/>
                  <a:pt x="209443" y="5359906"/>
                </a:cubicBezTo>
                <a:cubicBezTo>
                  <a:pt x="209496" y="5359755"/>
                  <a:pt x="211766" y="5361415"/>
                  <a:pt x="212030" y="5363074"/>
                </a:cubicBezTo>
                <a:cubicBezTo>
                  <a:pt x="212558" y="5366696"/>
                  <a:pt x="212505" y="5371072"/>
                  <a:pt x="212769" y="5376958"/>
                </a:cubicBezTo>
                <a:close/>
                <a:moveTo>
                  <a:pt x="215355" y="5329723"/>
                </a:moveTo>
                <a:cubicBezTo>
                  <a:pt x="215302" y="5330629"/>
                  <a:pt x="215250" y="5331534"/>
                  <a:pt x="215196" y="5332440"/>
                </a:cubicBezTo>
                <a:cubicBezTo>
                  <a:pt x="212504" y="5332440"/>
                  <a:pt x="209706" y="5333345"/>
                  <a:pt x="207066" y="5332138"/>
                </a:cubicBezTo>
                <a:cubicBezTo>
                  <a:pt x="205641" y="5331383"/>
                  <a:pt x="204532" y="5327158"/>
                  <a:pt x="203265" y="5324442"/>
                </a:cubicBezTo>
                <a:cubicBezTo>
                  <a:pt x="204637" y="5321574"/>
                  <a:pt x="205958" y="5316594"/>
                  <a:pt x="207436" y="5316292"/>
                </a:cubicBezTo>
                <a:cubicBezTo>
                  <a:pt x="208703" y="5315991"/>
                  <a:pt x="210181" y="5321121"/>
                  <a:pt x="211554" y="5323686"/>
                </a:cubicBezTo>
                <a:cubicBezTo>
                  <a:pt x="211237" y="5324593"/>
                  <a:pt x="210920" y="5325497"/>
                  <a:pt x="210604" y="5326404"/>
                </a:cubicBezTo>
                <a:cubicBezTo>
                  <a:pt x="212187" y="5327460"/>
                  <a:pt x="213771" y="5328668"/>
                  <a:pt x="215355" y="5329723"/>
                </a:cubicBezTo>
                <a:close/>
                <a:moveTo>
                  <a:pt x="222165" y="204365"/>
                </a:moveTo>
                <a:lnTo>
                  <a:pt x="221269" y="192416"/>
                </a:lnTo>
                <a:lnTo>
                  <a:pt x="221227" y="192660"/>
                </a:lnTo>
                <a:lnTo>
                  <a:pt x="222114" y="204490"/>
                </a:lnTo>
                <a:close/>
                <a:moveTo>
                  <a:pt x="223645" y="31843"/>
                </a:moveTo>
                <a:cubicBezTo>
                  <a:pt x="223487" y="36822"/>
                  <a:pt x="223381" y="41200"/>
                  <a:pt x="223223" y="45576"/>
                </a:cubicBezTo>
                <a:cubicBezTo>
                  <a:pt x="222800" y="46030"/>
                  <a:pt x="222378" y="46331"/>
                  <a:pt x="221956" y="46784"/>
                </a:cubicBezTo>
                <a:cubicBezTo>
                  <a:pt x="221111" y="39690"/>
                  <a:pt x="214934" y="40445"/>
                  <a:pt x="217837" y="27013"/>
                </a:cubicBezTo>
                <a:cubicBezTo>
                  <a:pt x="219949" y="28824"/>
                  <a:pt x="221744" y="30182"/>
                  <a:pt x="223645" y="31843"/>
                </a:cubicBezTo>
                <a:close/>
                <a:moveTo>
                  <a:pt x="229822" y="11169"/>
                </a:moveTo>
                <a:cubicBezTo>
                  <a:pt x="227235" y="12376"/>
                  <a:pt x="225810" y="12980"/>
                  <a:pt x="224014" y="13734"/>
                </a:cubicBezTo>
                <a:cubicBezTo>
                  <a:pt x="225862" y="17506"/>
                  <a:pt x="227235" y="20223"/>
                  <a:pt x="228608" y="23090"/>
                </a:cubicBezTo>
                <a:cubicBezTo>
                  <a:pt x="228344" y="23996"/>
                  <a:pt x="228080" y="24901"/>
                  <a:pt x="227816" y="25807"/>
                </a:cubicBezTo>
                <a:cubicBezTo>
                  <a:pt x="225229" y="24297"/>
                  <a:pt x="222695" y="22789"/>
                  <a:pt x="220742" y="21732"/>
                </a:cubicBezTo>
                <a:cubicBezTo>
                  <a:pt x="221586" y="13734"/>
                  <a:pt x="222272" y="6640"/>
                  <a:pt x="222959" y="0"/>
                </a:cubicBezTo>
                <a:cubicBezTo>
                  <a:pt x="224859" y="3169"/>
                  <a:pt x="226971" y="6490"/>
                  <a:pt x="229822" y="11169"/>
                </a:cubicBezTo>
                <a:close/>
                <a:moveTo>
                  <a:pt x="233512" y="278195"/>
                </a:moveTo>
                <a:lnTo>
                  <a:pt x="229980" y="276175"/>
                </a:lnTo>
                <a:lnTo>
                  <a:pt x="229506" y="269253"/>
                </a:lnTo>
                <a:lnTo>
                  <a:pt x="229452" y="269232"/>
                </a:lnTo>
                <a:cubicBezTo>
                  <a:pt x="229822" y="274364"/>
                  <a:pt x="229980" y="276929"/>
                  <a:pt x="229927" y="276175"/>
                </a:cubicBezTo>
                <a:close/>
                <a:moveTo>
                  <a:pt x="233883" y="281391"/>
                </a:moveTo>
                <a:lnTo>
                  <a:pt x="233676" y="278288"/>
                </a:lnTo>
                <a:lnTo>
                  <a:pt x="233676" y="278288"/>
                </a:lnTo>
                <a:lnTo>
                  <a:pt x="233834" y="281455"/>
                </a:lnTo>
                <a:close/>
                <a:moveTo>
                  <a:pt x="234362" y="223052"/>
                </a:moveTo>
                <a:lnTo>
                  <a:pt x="234092" y="222933"/>
                </a:lnTo>
                <a:lnTo>
                  <a:pt x="229716" y="235730"/>
                </a:lnTo>
                <a:cubicBezTo>
                  <a:pt x="227604" y="228033"/>
                  <a:pt x="225281" y="219733"/>
                  <a:pt x="222536" y="209923"/>
                </a:cubicBezTo>
                <a:lnTo>
                  <a:pt x="218160" y="210748"/>
                </a:lnTo>
                <a:lnTo>
                  <a:pt x="218051" y="211390"/>
                </a:lnTo>
                <a:lnTo>
                  <a:pt x="217881" y="211423"/>
                </a:lnTo>
                <a:lnTo>
                  <a:pt x="217865" y="211268"/>
                </a:lnTo>
                <a:lnTo>
                  <a:pt x="217838" y="211431"/>
                </a:lnTo>
                <a:lnTo>
                  <a:pt x="217881" y="211423"/>
                </a:lnTo>
                <a:lnTo>
                  <a:pt x="217942" y="212034"/>
                </a:lnTo>
                <a:lnTo>
                  <a:pt x="218051" y="211390"/>
                </a:lnTo>
                <a:lnTo>
                  <a:pt x="222641" y="210526"/>
                </a:lnTo>
                <a:cubicBezTo>
                  <a:pt x="225334" y="220185"/>
                  <a:pt x="227657" y="228636"/>
                  <a:pt x="229822" y="236333"/>
                </a:cubicBezTo>
                <a:cubicBezTo>
                  <a:pt x="231458" y="231504"/>
                  <a:pt x="232884" y="227429"/>
                  <a:pt x="234362" y="223052"/>
                </a:cubicBezTo>
                <a:close/>
                <a:moveTo>
                  <a:pt x="234784" y="187284"/>
                </a:moveTo>
                <a:lnTo>
                  <a:pt x="234593" y="186770"/>
                </a:lnTo>
                <a:lnTo>
                  <a:pt x="229611" y="191813"/>
                </a:lnTo>
                <a:lnTo>
                  <a:pt x="229757" y="192375"/>
                </a:lnTo>
                <a:close/>
                <a:moveTo>
                  <a:pt x="237636" y="220789"/>
                </a:moveTo>
                <a:cubicBezTo>
                  <a:pt x="235313" y="216563"/>
                  <a:pt x="233623" y="213545"/>
                  <a:pt x="231775" y="210225"/>
                </a:cubicBezTo>
                <a:cubicBezTo>
                  <a:pt x="230456" y="211886"/>
                  <a:pt x="228555" y="214300"/>
                  <a:pt x="225387" y="218524"/>
                </a:cubicBezTo>
                <a:lnTo>
                  <a:pt x="225812" y="218712"/>
                </a:lnTo>
                <a:lnTo>
                  <a:pt x="231880" y="210827"/>
                </a:lnTo>
                <a:lnTo>
                  <a:pt x="237636" y="221202"/>
                </a:lnTo>
                <a:close/>
                <a:moveTo>
                  <a:pt x="238422" y="5179950"/>
                </a:moveTo>
                <a:lnTo>
                  <a:pt x="234995" y="5174129"/>
                </a:lnTo>
                <a:lnTo>
                  <a:pt x="234943" y="5174338"/>
                </a:lnTo>
                <a:lnTo>
                  <a:pt x="238375" y="5180166"/>
                </a:lnTo>
                <a:close/>
                <a:moveTo>
                  <a:pt x="239483" y="463763"/>
                </a:moveTo>
                <a:lnTo>
                  <a:pt x="238378" y="431271"/>
                </a:lnTo>
                <a:lnTo>
                  <a:pt x="238322" y="431315"/>
                </a:lnTo>
                <a:cubicBezTo>
                  <a:pt x="235999" y="438407"/>
                  <a:pt x="237424" y="459686"/>
                  <a:pt x="239430" y="463913"/>
                </a:cubicBezTo>
                <a:cubicBezTo>
                  <a:pt x="238955" y="470704"/>
                  <a:pt x="238586" y="475986"/>
                  <a:pt x="238216" y="481267"/>
                </a:cubicBezTo>
                <a:cubicBezTo>
                  <a:pt x="238533" y="481419"/>
                  <a:pt x="238850" y="481570"/>
                  <a:pt x="239167" y="481570"/>
                </a:cubicBezTo>
                <a:lnTo>
                  <a:pt x="239183" y="481408"/>
                </a:lnTo>
                <a:lnTo>
                  <a:pt x="238269" y="481119"/>
                </a:lnTo>
                <a:cubicBezTo>
                  <a:pt x="238638" y="475836"/>
                  <a:pt x="239008" y="470554"/>
                  <a:pt x="239483" y="463763"/>
                </a:cubicBezTo>
                <a:close/>
                <a:moveTo>
                  <a:pt x="239635" y="207300"/>
                </a:moveTo>
                <a:lnTo>
                  <a:pt x="239509" y="207018"/>
                </a:lnTo>
                <a:lnTo>
                  <a:pt x="237741" y="234259"/>
                </a:lnTo>
                <a:lnTo>
                  <a:pt x="237741" y="236483"/>
                </a:lnTo>
                <a:cubicBezTo>
                  <a:pt x="239483" y="222599"/>
                  <a:pt x="240143" y="213469"/>
                  <a:pt x="239635" y="207300"/>
                </a:cubicBezTo>
                <a:close/>
                <a:moveTo>
                  <a:pt x="242819" y="451713"/>
                </a:moveTo>
                <a:lnTo>
                  <a:pt x="240116" y="453200"/>
                </a:lnTo>
                <a:lnTo>
                  <a:pt x="240133" y="453307"/>
                </a:lnTo>
                <a:close/>
                <a:moveTo>
                  <a:pt x="242864" y="451632"/>
                </a:moveTo>
                <a:lnTo>
                  <a:pt x="242862" y="451688"/>
                </a:lnTo>
                <a:lnTo>
                  <a:pt x="242862" y="451688"/>
                </a:lnTo>
                <a:close/>
                <a:moveTo>
                  <a:pt x="243021" y="375172"/>
                </a:moveTo>
                <a:lnTo>
                  <a:pt x="234417" y="347862"/>
                </a:lnTo>
                <a:lnTo>
                  <a:pt x="234415" y="347858"/>
                </a:lnTo>
                <a:cubicBezTo>
                  <a:pt x="237107" y="356309"/>
                  <a:pt x="239800" y="364913"/>
                  <a:pt x="243021" y="375175"/>
                </a:cubicBezTo>
                <a:close/>
                <a:moveTo>
                  <a:pt x="243126" y="391021"/>
                </a:moveTo>
                <a:cubicBezTo>
                  <a:pt x="241015" y="398566"/>
                  <a:pt x="239008" y="405659"/>
                  <a:pt x="237002" y="412752"/>
                </a:cubicBezTo>
                <a:lnTo>
                  <a:pt x="237002" y="412752"/>
                </a:lnTo>
                <a:lnTo>
                  <a:pt x="243126" y="391022"/>
                </a:lnTo>
                <a:close/>
                <a:moveTo>
                  <a:pt x="243338" y="365817"/>
                </a:moveTo>
                <a:lnTo>
                  <a:pt x="238443" y="355966"/>
                </a:lnTo>
                <a:lnTo>
                  <a:pt x="243338" y="365818"/>
                </a:lnTo>
                <a:close/>
                <a:moveTo>
                  <a:pt x="243654" y="476137"/>
                </a:moveTo>
                <a:lnTo>
                  <a:pt x="243640" y="476047"/>
                </a:lnTo>
                <a:lnTo>
                  <a:pt x="242545" y="477044"/>
                </a:lnTo>
                <a:cubicBezTo>
                  <a:pt x="242017" y="474779"/>
                  <a:pt x="241542" y="472667"/>
                  <a:pt x="240539" y="468291"/>
                </a:cubicBezTo>
                <a:lnTo>
                  <a:pt x="240512" y="468553"/>
                </a:lnTo>
                <a:lnTo>
                  <a:pt x="242493" y="477194"/>
                </a:lnTo>
                <a:cubicBezTo>
                  <a:pt x="242862" y="476891"/>
                  <a:pt x="243232" y="476438"/>
                  <a:pt x="243654" y="476137"/>
                </a:cubicBezTo>
                <a:close/>
                <a:moveTo>
                  <a:pt x="244288" y="631731"/>
                </a:moveTo>
                <a:lnTo>
                  <a:pt x="241247" y="620974"/>
                </a:lnTo>
                <a:lnTo>
                  <a:pt x="244288" y="631731"/>
                </a:lnTo>
                <a:close/>
                <a:moveTo>
                  <a:pt x="244340" y="282059"/>
                </a:moveTo>
                <a:cubicBezTo>
                  <a:pt x="243601" y="281154"/>
                  <a:pt x="242809" y="280248"/>
                  <a:pt x="242071" y="279343"/>
                </a:cubicBezTo>
                <a:cubicBezTo>
                  <a:pt x="241437" y="282815"/>
                  <a:pt x="240856" y="286437"/>
                  <a:pt x="240592" y="287644"/>
                </a:cubicBezTo>
                <a:cubicBezTo>
                  <a:pt x="237794" y="290059"/>
                  <a:pt x="235788" y="291718"/>
                  <a:pt x="233095" y="293831"/>
                </a:cubicBezTo>
                <a:cubicBezTo>
                  <a:pt x="233253" y="296396"/>
                  <a:pt x="233412" y="299415"/>
                  <a:pt x="233412" y="300018"/>
                </a:cubicBezTo>
                <a:lnTo>
                  <a:pt x="233457" y="300024"/>
                </a:lnTo>
                <a:lnTo>
                  <a:pt x="233096" y="293833"/>
                </a:lnTo>
                <a:cubicBezTo>
                  <a:pt x="235788" y="291719"/>
                  <a:pt x="237794" y="290059"/>
                  <a:pt x="240645" y="287796"/>
                </a:cubicBezTo>
                <a:cubicBezTo>
                  <a:pt x="240857" y="286589"/>
                  <a:pt x="241490" y="282967"/>
                  <a:pt x="242124" y="279496"/>
                </a:cubicBezTo>
                <a:lnTo>
                  <a:pt x="244323" y="282128"/>
                </a:lnTo>
                <a:close/>
                <a:moveTo>
                  <a:pt x="245080" y="323520"/>
                </a:moveTo>
                <a:lnTo>
                  <a:pt x="238374" y="318279"/>
                </a:lnTo>
                <a:cubicBezTo>
                  <a:pt x="238216" y="319185"/>
                  <a:pt x="238005" y="319939"/>
                  <a:pt x="237847" y="320845"/>
                </a:cubicBezTo>
                <a:lnTo>
                  <a:pt x="237890" y="320986"/>
                </a:lnTo>
                <a:lnTo>
                  <a:pt x="238322" y="318885"/>
                </a:lnTo>
                <a:cubicBezTo>
                  <a:pt x="240592" y="320696"/>
                  <a:pt x="242862" y="322356"/>
                  <a:pt x="245080" y="324167"/>
                </a:cubicBezTo>
                <a:close/>
                <a:moveTo>
                  <a:pt x="245549" y="304628"/>
                </a:moveTo>
                <a:lnTo>
                  <a:pt x="240170" y="311941"/>
                </a:lnTo>
                <a:lnTo>
                  <a:pt x="240491" y="312039"/>
                </a:lnTo>
                <a:lnTo>
                  <a:pt x="245549" y="305189"/>
                </a:lnTo>
                <a:close/>
                <a:moveTo>
                  <a:pt x="246828" y="99453"/>
                </a:moveTo>
                <a:cubicBezTo>
                  <a:pt x="246122" y="103490"/>
                  <a:pt x="244895" y="107527"/>
                  <a:pt x="244921" y="111526"/>
                </a:cubicBezTo>
                <a:cubicBezTo>
                  <a:pt x="244921" y="112734"/>
                  <a:pt x="241278" y="114244"/>
                  <a:pt x="239748" y="115299"/>
                </a:cubicBezTo>
                <a:cubicBezTo>
                  <a:pt x="241859" y="105187"/>
                  <a:pt x="243601" y="96888"/>
                  <a:pt x="245608" y="87380"/>
                </a:cubicBezTo>
                <a:cubicBezTo>
                  <a:pt x="247719" y="91379"/>
                  <a:pt x="247535" y="95416"/>
                  <a:pt x="246828" y="99453"/>
                </a:cubicBezTo>
                <a:close/>
                <a:moveTo>
                  <a:pt x="247292" y="5119090"/>
                </a:moveTo>
                <a:lnTo>
                  <a:pt x="246770" y="5094992"/>
                </a:lnTo>
                <a:lnTo>
                  <a:pt x="246769" y="5095012"/>
                </a:lnTo>
                <a:close/>
                <a:moveTo>
                  <a:pt x="248142" y="382719"/>
                </a:moveTo>
                <a:lnTo>
                  <a:pt x="246875" y="377891"/>
                </a:lnTo>
                <a:cubicBezTo>
                  <a:pt x="246506" y="373364"/>
                  <a:pt x="246295" y="368836"/>
                  <a:pt x="246242" y="364157"/>
                </a:cubicBezTo>
                <a:lnTo>
                  <a:pt x="246189" y="336847"/>
                </a:lnTo>
                <a:lnTo>
                  <a:pt x="246188" y="336842"/>
                </a:lnTo>
                <a:cubicBezTo>
                  <a:pt x="246188" y="345897"/>
                  <a:pt x="246136" y="355102"/>
                  <a:pt x="246241" y="364157"/>
                </a:cubicBezTo>
                <a:cubicBezTo>
                  <a:pt x="246294" y="368685"/>
                  <a:pt x="246505" y="373364"/>
                  <a:pt x="246875" y="377891"/>
                </a:cubicBezTo>
                <a:cubicBezTo>
                  <a:pt x="247033" y="379551"/>
                  <a:pt x="247719" y="381059"/>
                  <a:pt x="248142" y="382720"/>
                </a:cubicBezTo>
                <a:close/>
                <a:moveTo>
                  <a:pt x="248248" y="303383"/>
                </a:moveTo>
                <a:lnTo>
                  <a:pt x="248195" y="303340"/>
                </a:lnTo>
                <a:lnTo>
                  <a:pt x="248195" y="329032"/>
                </a:lnTo>
                <a:lnTo>
                  <a:pt x="248248" y="328994"/>
                </a:lnTo>
                <a:close/>
                <a:moveTo>
                  <a:pt x="248951" y="666106"/>
                </a:moveTo>
                <a:lnTo>
                  <a:pt x="247614" y="673231"/>
                </a:lnTo>
                <a:lnTo>
                  <a:pt x="247614" y="673232"/>
                </a:lnTo>
                <a:close/>
                <a:moveTo>
                  <a:pt x="250465" y="627203"/>
                </a:moveTo>
                <a:cubicBezTo>
                  <a:pt x="247455" y="619808"/>
                  <a:pt x="245132" y="614225"/>
                  <a:pt x="243865" y="611054"/>
                </a:cubicBezTo>
                <a:cubicBezTo>
                  <a:pt x="241595" y="614375"/>
                  <a:pt x="240434" y="616186"/>
                  <a:pt x="240064" y="616790"/>
                </a:cubicBezTo>
                <a:lnTo>
                  <a:pt x="240064" y="616790"/>
                </a:lnTo>
                <a:lnTo>
                  <a:pt x="243865" y="611056"/>
                </a:lnTo>
                <a:lnTo>
                  <a:pt x="250464" y="627203"/>
                </a:lnTo>
                <a:close/>
                <a:moveTo>
                  <a:pt x="250465" y="5068639"/>
                </a:moveTo>
                <a:lnTo>
                  <a:pt x="250462" y="5068639"/>
                </a:lnTo>
                <a:lnTo>
                  <a:pt x="249303" y="5122213"/>
                </a:lnTo>
                <a:lnTo>
                  <a:pt x="247351" y="5121762"/>
                </a:lnTo>
                <a:lnTo>
                  <a:pt x="249303" y="5122366"/>
                </a:lnTo>
                <a:cubicBezTo>
                  <a:pt x="249673" y="5104407"/>
                  <a:pt x="250042" y="5086597"/>
                  <a:pt x="250465" y="5068639"/>
                </a:cubicBezTo>
                <a:close/>
                <a:moveTo>
                  <a:pt x="252682" y="669459"/>
                </a:moveTo>
                <a:lnTo>
                  <a:pt x="249226" y="664640"/>
                </a:lnTo>
                <a:lnTo>
                  <a:pt x="250729" y="656632"/>
                </a:lnTo>
                <a:lnTo>
                  <a:pt x="250728" y="656634"/>
                </a:lnTo>
                <a:lnTo>
                  <a:pt x="249226" y="664640"/>
                </a:lnTo>
                <a:lnTo>
                  <a:pt x="249226" y="664640"/>
                </a:lnTo>
                <a:lnTo>
                  <a:pt x="249226" y="664641"/>
                </a:lnTo>
                <a:lnTo>
                  <a:pt x="252682" y="669460"/>
                </a:lnTo>
                <a:close/>
                <a:moveTo>
                  <a:pt x="252841" y="5176242"/>
                </a:moveTo>
                <a:cubicBezTo>
                  <a:pt x="252841" y="5176242"/>
                  <a:pt x="252049" y="5177751"/>
                  <a:pt x="251204" y="5179411"/>
                </a:cubicBezTo>
                <a:lnTo>
                  <a:pt x="252782" y="5176037"/>
                </a:lnTo>
                <a:close/>
                <a:moveTo>
                  <a:pt x="254002" y="285984"/>
                </a:moveTo>
                <a:cubicBezTo>
                  <a:pt x="251996" y="282512"/>
                  <a:pt x="249990" y="279041"/>
                  <a:pt x="247455" y="274665"/>
                </a:cubicBezTo>
                <a:cubicBezTo>
                  <a:pt x="246611" y="281758"/>
                  <a:pt x="244869" y="287945"/>
                  <a:pt x="245607" y="291114"/>
                </a:cubicBezTo>
                <a:lnTo>
                  <a:pt x="245607" y="291258"/>
                </a:lnTo>
                <a:lnTo>
                  <a:pt x="247403" y="275270"/>
                </a:lnTo>
                <a:lnTo>
                  <a:pt x="253906" y="286514"/>
                </a:lnTo>
                <a:close/>
                <a:moveTo>
                  <a:pt x="254372" y="307715"/>
                </a:moveTo>
                <a:cubicBezTo>
                  <a:pt x="252207" y="303640"/>
                  <a:pt x="250940" y="302132"/>
                  <a:pt x="250307" y="299868"/>
                </a:cubicBezTo>
                <a:lnTo>
                  <a:pt x="249872" y="292969"/>
                </a:lnTo>
                <a:lnTo>
                  <a:pt x="249779" y="292927"/>
                </a:lnTo>
                <a:cubicBezTo>
                  <a:pt x="249937" y="295492"/>
                  <a:pt x="249726" y="298511"/>
                  <a:pt x="250254" y="300474"/>
                </a:cubicBezTo>
                <a:lnTo>
                  <a:pt x="253738" y="307200"/>
                </a:lnTo>
                <a:close/>
                <a:moveTo>
                  <a:pt x="257434" y="339860"/>
                </a:moveTo>
                <a:cubicBezTo>
                  <a:pt x="257117" y="328541"/>
                  <a:pt x="256853" y="317224"/>
                  <a:pt x="256536" y="305904"/>
                </a:cubicBezTo>
                <a:cubicBezTo>
                  <a:pt x="256220" y="306055"/>
                  <a:pt x="255903" y="306055"/>
                  <a:pt x="255586" y="306206"/>
                </a:cubicBezTo>
                <a:lnTo>
                  <a:pt x="255586" y="306207"/>
                </a:lnTo>
                <a:lnTo>
                  <a:pt x="256536" y="305904"/>
                </a:lnTo>
                <a:cubicBezTo>
                  <a:pt x="256853" y="317223"/>
                  <a:pt x="257117" y="328543"/>
                  <a:pt x="257434" y="339860"/>
                </a:cubicBezTo>
                <a:lnTo>
                  <a:pt x="255586" y="340163"/>
                </a:lnTo>
                <a:cubicBezTo>
                  <a:pt x="256220" y="340011"/>
                  <a:pt x="256800" y="339860"/>
                  <a:pt x="257434" y="339860"/>
                </a:cubicBezTo>
                <a:close/>
                <a:moveTo>
                  <a:pt x="260285" y="5331534"/>
                </a:moveTo>
                <a:cubicBezTo>
                  <a:pt x="256325" y="5338928"/>
                  <a:pt x="253157" y="5344967"/>
                  <a:pt x="248987" y="5352662"/>
                </a:cubicBezTo>
                <a:cubicBezTo>
                  <a:pt x="248511" y="5351908"/>
                  <a:pt x="246822" y="5349192"/>
                  <a:pt x="244605" y="5345569"/>
                </a:cubicBezTo>
                <a:cubicBezTo>
                  <a:pt x="247139" y="5343306"/>
                  <a:pt x="248828" y="5341796"/>
                  <a:pt x="250676" y="5339985"/>
                </a:cubicBezTo>
                <a:cubicBezTo>
                  <a:pt x="248195" y="5334855"/>
                  <a:pt x="246242" y="5331837"/>
                  <a:pt x="244869" y="5327761"/>
                </a:cubicBezTo>
                <a:cubicBezTo>
                  <a:pt x="242229" y="5319611"/>
                  <a:pt x="244076" y="5314330"/>
                  <a:pt x="247509" y="5311765"/>
                </a:cubicBezTo>
                <a:cubicBezTo>
                  <a:pt x="250254" y="5309802"/>
                  <a:pt x="250729" y="5306784"/>
                  <a:pt x="249884" y="5300446"/>
                </a:cubicBezTo>
                <a:cubicBezTo>
                  <a:pt x="249092" y="5294711"/>
                  <a:pt x="249567" y="5288223"/>
                  <a:pt x="248987" y="5282186"/>
                </a:cubicBezTo>
                <a:cubicBezTo>
                  <a:pt x="248723" y="5279166"/>
                  <a:pt x="247509" y="5276450"/>
                  <a:pt x="246611" y="5273735"/>
                </a:cubicBezTo>
                <a:cubicBezTo>
                  <a:pt x="245713" y="5271018"/>
                  <a:pt x="244710" y="5268300"/>
                  <a:pt x="243760" y="5265585"/>
                </a:cubicBezTo>
                <a:cubicBezTo>
                  <a:pt x="244076" y="5264830"/>
                  <a:pt x="244394" y="5263924"/>
                  <a:pt x="244763" y="5263170"/>
                </a:cubicBezTo>
                <a:cubicBezTo>
                  <a:pt x="247455" y="5266339"/>
                  <a:pt x="251890" y="5267999"/>
                  <a:pt x="252577" y="5272829"/>
                </a:cubicBezTo>
                <a:cubicBezTo>
                  <a:pt x="254213" y="5284449"/>
                  <a:pt x="255745" y="5298635"/>
                  <a:pt x="254319" y="5309652"/>
                </a:cubicBezTo>
                <a:cubicBezTo>
                  <a:pt x="253157" y="5318556"/>
                  <a:pt x="254530" y="5318406"/>
                  <a:pt x="256484" y="5321725"/>
                </a:cubicBezTo>
                <a:cubicBezTo>
                  <a:pt x="258120" y="5324593"/>
                  <a:pt x="259282" y="5328969"/>
                  <a:pt x="260285" y="5331534"/>
                </a:cubicBezTo>
                <a:close/>
                <a:moveTo>
                  <a:pt x="261138" y="310125"/>
                </a:moveTo>
                <a:lnTo>
                  <a:pt x="259493" y="326995"/>
                </a:lnTo>
                <a:lnTo>
                  <a:pt x="259494" y="326996"/>
                </a:lnTo>
                <a:close/>
                <a:moveTo>
                  <a:pt x="262661" y="137937"/>
                </a:moveTo>
                <a:cubicBezTo>
                  <a:pt x="260971" y="138540"/>
                  <a:pt x="259282" y="139144"/>
                  <a:pt x="256906" y="139898"/>
                </a:cubicBezTo>
                <a:cubicBezTo>
                  <a:pt x="256589" y="130542"/>
                  <a:pt x="256273" y="122091"/>
                  <a:pt x="256062" y="116506"/>
                </a:cubicBezTo>
                <a:cubicBezTo>
                  <a:pt x="254372" y="113036"/>
                  <a:pt x="253316" y="110922"/>
                  <a:pt x="252313" y="108810"/>
                </a:cubicBezTo>
                <a:cubicBezTo>
                  <a:pt x="252841" y="107300"/>
                  <a:pt x="253369" y="105640"/>
                  <a:pt x="253950" y="104131"/>
                </a:cubicBezTo>
                <a:cubicBezTo>
                  <a:pt x="256800" y="109414"/>
                  <a:pt x="259863" y="114243"/>
                  <a:pt x="262449" y="120280"/>
                </a:cubicBezTo>
                <a:cubicBezTo>
                  <a:pt x="263030" y="121638"/>
                  <a:pt x="262027" y="126768"/>
                  <a:pt x="261763" y="130089"/>
                </a:cubicBezTo>
                <a:lnTo>
                  <a:pt x="261376" y="129905"/>
                </a:lnTo>
                <a:lnTo>
                  <a:pt x="259282" y="116808"/>
                </a:lnTo>
                <a:cubicBezTo>
                  <a:pt x="259863" y="122996"/>
                  <a:pt x="260179" y="126164"/>
                  <a:pt x="260496" y="129485"/>
                </a:cubicBezTo>
                <a:lnTo>
                  <a:pt x="261376" y="129905"/>
                </a:lnTo>
                <a:close/>
                <a:moveTo>
                  <a:pt x="262826" y="262159"/>
                </a:moveTo>
                <a:lnTo>
                  <a:pt x="262770" y="261844"/>
                </a:lnTo>
                <a:lnTo>
                  <a:pt x="259123" y="269685"/>
                </a:lnTo>
                <a:lnTo>
                  <a:pt x="259287" y="269822"/>
                </a:lnTo>
                <a:close/>
                <a:moveTo>
                  <a:pt x="263189" y="236636"/>
                </a:moveTo>
                <a:lnTo>
                  <a:pt x="263146" y="236655"/>
                </a:lnTo>
                <a:lnTo>
                  <a:pt x="260971" y="250821"/>
                </a:lnTo>
                <a:lnTo>
                  <a:pt x="260993" y="250942"/>
                </a:lnTo>
                <a:close/>
                <a:moveTo>
                  <a:pt x="263521" y="5130141"/>
                </a:moveTo>
                <a:lnTo>
                  <a:pt x="263505" y="5129911"/>
                </a:lnTo>
                <a:cubicBezTo>
                  <a:pt x="262872" y="5133835"/>
                  <a:pt x="262502" y="5135947"/>
                  <a:pt x="262133" y="5138211"/>
                </a:cubicBezTo>
                <a:lnTo>
                  <a:pt x="262295" y="5137556"/>
                </a:lnTo>
                <a:close/>
                <a:moveTo>
                  <a:pt x="264508" y="331561"/>
                </a:moveTo>
                <a:lnTo>
                  <a:pt x="264491" y="331545"/>
                </a:lnTo>
                <a:lnTo>
                  <a:pt x="263611" y="338352"/>
                </a:lnTo>
                <a:lnTo>
                  <a:pt x="263630" y="338355"/>
                </a:lnTo>
                <a:close/>
                <a:moveTo>
                  <a:pt x="265248" y="308169"/>
                </a:moveTo>
                <a:cubicBezTo>
                  <a:pt x="264667" y="308016"/>
                  <a:pt x="264086" y="308016"/>
                  <a:pt x="263505" y="307866"/>
                </a:cubicBezTo>
                <a:cubicBezTo>
                  <a:pt x="263136" y="310130"/>
                  <a:pt x="262819" y="312394"/>
                  <a:pt x="262080" y="317071"/>
                </a:cubicBezTo>
                <a:cubicBezTo>
                  <a:pt x="261763" y="311941"/>
                  <a:pt x="261605" y="309526"/>
                  <a:pt x="261446" y="306961"/>
                </a:cubicBezTo>
                <a:lnTo>
                  <a:pt x="261446" y="306963"/>
                </a:lnTo>
                <a:lnTo>
                  <a:pt x="262079" y="317224"/>
                </a:lnTo>
                <a:cubicBezTo>
                  <a:pt x="262819" y="312545"/>
                  <a:pt x="263135" y="310281"/>
                  <a:pt x="263505" y="308018"/>
                </a:cubicBezTo>
                <a:cubicBezTo>
                  <a:pt x="264086" y="308169"/>
                  <a:pt x="264667" y="308169"/>
                  <a:pt x="265247" y="308319"/>
                </a:cubicBezTo>
                <a:lnTo>
                  <a:pt x="265247" y="338653"/>
                </a:lnTo>
                <a:lnTo>
                  <a:pt x="265248" y="338653"/>
                </a:lnTo>
                <a:cubicBezTo>
                  <a:pt x="265248" y="328541"/>
                  <a:pt x="265248" y="318279"/>
                  <a:pt x="265248" y="308169"/>
                </a:cubicBezTo>
                <a:close/>
                <a:moveTo>
                  <a:pt x="267502" y="297617"/>
                </a:moveTo>
                <a:lnTo>
                  <a:pt x="265723" y="299114"/>
                </a:lnTo>
                <a:cubicBezTo>
                  <a:pt x="266251" y="285984"/>
                  <a:pt x="263611" y="286587"/>
                  <a:pt x="260127" y="288699"/>
                </a:cubicBezTo>
                <a:lnTo>
                  <a:pt x="253375" y="289747"/>
                </a:lnTo>
                <a:lnTo>
                  <a:pt x="253263" y="290362"/>
                </a:lnTo>
                <a:cubicBezTo>
                  <a:pt x="255534" y="290059"/>
                  <a:pt x="257909" y="290663"/>
                  <a:pt x="260074" y="289305"/>
                </a:cubicBezTo>
                <a:cubicBezTo>
                  <a:pt x="263559" y="287041"/>
                  <a:pt x="266198" y="286589"/>
                  <a:pt x="265670" y="299718"/>
                </a:cubicBezTo>
                <a:cubicBezTo>
                  <a:pt x="266251" y="299266"/>
                  <a:pt x="266885" y="298663"/>
                  <a:pt x="267465" y="298210"/>
                </a:cubicBezTo>
                <a:close/>
                <a:moveTo>
                  <a:pt x="268926" y="5130757"/>
                </a:moveTo>
                <a:lnTo>
                  <a:pt x="268891" y="5130665"/>
                </a:lnTo>
                <a:lnTo>
                  <a:pt x="268507" y="5132588"/>
                </a:lnTo>
                <a:lnTo>
                  <a:pt x="268521" y="5132781"/>
                </a:lnTo>
                <a:close/>
                <a:moveTo>
                  <a:pt x="270614" y="274286"/>
                </a:moveTo>
                <a:lnTo>
                  <a:pt x="270580" y="274214"/>
                </a:lnTo>
                <a:lnTo>
                  <a:pt x="269702" y="304809"/>
                </a:lnTo>
                <a:lnTo>
                  <a:pt x="269736" y="304848"/>
                </a:lnTo>
                <a:close/>
                <a:moveTo>
                  <a:pt x="270770" y="5103440"/>
                </a:moveTo>
                <a:lnTo>
                  <a:pt x="270738" y="5103349"/>
                </a:lnTo>
                <a:lnTo>
                  <a:pt x="268674" y="5111714"/>
                </a:lnTo>
                <a:lnTo>
                  <a:pt x="267096" y="5114669"/>
                </a:lnTo>
                <a:lnTo>
                  <a:pt x="267295" y="5117299"/>
                </a:lnTo>
                <a:lnTo>
                  <a:pt x="263690" y="5131905"/>
                </a:lnTo>
                <a:lnTo>
                  <a:pt x="263701" y="5132077"/>
                </a:lnTo>
                <a:lnTo>
                  <a:pt x="263659" y="5132246"/>
                </a:lnTo>
                <a:lnTo>
                  <a:pt x="265036" y="5153153"/>
                </a:lnTo>
                <a:lnTo>
                  <a:pt x="265089" y="5153137"/>
                </a:lnTo>
                <a:lnTo>
                  <a:pt x="263701" y="5132077"/>
                </a:lnTo>
                <a:lnTo>
                  <a:pt x="267308" y="5117466"/>
                </a:lnTo>
                <a:lnTo>
                  <a:pt x="267295" y="5117299"/>
                </a:lnTo>
                <a:lnTo>
                  <a:pt x="267335" y="5117136"/>
                </a:lnTo>
                <a:lnTo>
                  <a:pt x="267148" y="5114671"/>
                </a:lnTo>
                <a:lnTo>
                  <a:pt x="268627" y="5111901"/>
                </a:lnTo>
                <a:lnTo>
                  <a:pt x="268674" y="5111714"/>
                </a:lnTo>
                <a:lnTo>
                  <a:pt x="268774" y="5111526"/>
                </a:lnTo>
                <a:close/>
                <a:moveTo>
                  <a:pt x="275069" y="5099584"/>
                </a:moveTo>
                <a:lnTo>
                  <a:pt x="275068" y="5099577"/>
                </a:lnTo>
                <a:lnTo>
                  <a:pt x="274877" y="5099544"/>
                </a:lnTo>
                <a:lnTo>
                  <a:pt x="275068" y="5099578"/>
                </a:lnTo>
                <a:close/>
                <a:moveTo>
                  <a:pt x="275913" y="285077"/>
                </a:moveTo>
                <a:cubicBezTo>
                  <a:pt x="275279" y="275721"/>
                  <a:pt x="274909" y="270439"/>
                  <a:pt x="274382" y="262591"/>
                </a:cubicBezTo>
                <a:cubicBezTo>
                  <a:pt x="273326" y="267120"/>
                  <a:pt x="272798" y="269382"/>
                  <a:pt x="271900" y="273156"/>
                </a:cubicBezTo>
                <a:cubicBezTo>
                  <a:pt x="271161" y="270288"/>
                  <a:pt x="269894" y="267270"/>
                  <a:pt x="270158" y="266063"/>
                </a:cubicBezTo>
                <a:cubicBezTo>
                  <a:pt x="273167" y="252179"/>
                  <a:pt x="268469" y="258065"/>
                  <a:pt x="266092" y="257612"/>
                </a:cubicBezTo>
                <a:cubicBezTo>
                  <a:pt x="265670" y="246896"/>
                  <a:pt x="265248" y="236030"/>
                  <a:pt x="264667" y="221392"/>
                </a:cubicBezTo>
                <a:cubicBezTo>
                  <a:pt x="260496" y="238595"/>
                  <a:pt x="260919" y="222900"/>
                  <a:pt x="259440" y="220486"/>
                </a:cubicBezTo>
                <a:cubicBezTo>
                  <a:pt x="259071" y="221241"/>
                  <a:pt x="258701" y="221996"/>
                  <a:pt x="258332" y="222599"/>
                </a:cubicBezTo>
                <a:lnTo>
                  <a:pt x="258412" y="222952"/>
                </a:lnTo>
                <a:lnTo>
                  <a:pt x="259388" y="221091"/>
                </a:lnTo>
                <a:cubicBezTo>
                  <a:pt x="260866" y="223506"/>
                  <a:pt x="260496" y="239201"/>
                  <a:pt x="264615" y="221998"/>
                </a:cubicBezTo>
                <a:cubicBezTo>
                  <a:pt x="265195" y="236636"/>
                  <a:pt x="265618" y="247502"/>
                  <a:pt x="266040" y="258217"/>
                </a:cubicBezTo>
                <a:cubicBezTo>
                  <a:pt x="268416" y="258669"/>
                  <a:pt x="273115" y="252784"/>
                  <a:pt x="270105" y="266669"/>
                </a:cubicBezTo>
                <a:cubicBezTo>
                  <a:pt x="269842" y="267876"/>
                  <a:pt x="271109" y="271045"/>
                  <a:pt x="271847" y="273760"/>
                </a:cubicBezTo>
                <a:cubicBezTo>
                  <a:pt x="272692" y="269988"/>
                  <a:pt x="273273" y="267724"/>
                  <a:pt x="274329" y="263197"/>
                </a:cubicBezTo>
                <a:lnTo>
                  <a:pt x="275802" y="284838"/>
                </a:lnTo>
                <a:close/>
                <a:moveTo>
                  <a:pt x="278025" y="5151993"/>
                </a:moveTo>
                <a:lnTo>
                  <a:pt x="278025" y="5151945"/>
                </a:lnTo>
                <a:lnTo>
                  <a:pt x="277498" y="5163376"/>
                </a:lnTo>
                <a:lnTo>
                  <a:pt x="277550" y="5163417"/>
                </a:lnTo>
                <a:cubicBezTo>
                  <a:pt x="277707" y="5159039"/>
                  <a:pt x="277866" y="5155417"/>
                  <a:pt x="278025" y="5151947"/>
                </a:cubicBezTo>
                <a:close/>
                <a:moveTo>
                  <a:pt x="278182" y="5165263"/>
                </a:moveTo>
                <a:lnTo>
                  <a:pt x="269683" y="5163417"/>
                </a:lnTo>
                <a:cubicBezTo>
                  <a:pt x="268680" y="5155267"/>
                  <a:pt x="273642" y="5144250"/>
                  <a:pt x="267518" y="5136704"/>
                </a:cubicBezTo>
                <a:lnTo>
                  <a:pt x="267513" y="5136908"/>
                </a:lnTo>
                <a:lnTo>
                  <a:pt x="270468" y="5149832"/>
                </a:lnTo>
                <a:cubicBezTo>
                  <a:pt x="270118" y="5154548"/>
                  <a:pt x="269128" y="5159340"/>
                  <a:pt x="269630" y="5163415"/>
                </a:cubicBezTo>
                <a:close/>
                <a:moveTo>
                  <a:pt x="281456" y="320091"/>
                </a:moveTo>
                <a:lnTo>
                  <a:pt x="280932" y="292969"/>
                </a:lnTo>
                <a:lnTo>
                  <a:pt x="280875" y="292925"/>
                </a:lnTo>
                <a:lnTo>
                  <a:pt x="281402" y="320166"/>
                </a:lnTo>
                <a:close/>
                <a:moveTo>
                  <a:pt x="282623" y="475716"/>
                </a:moveTo>
                <a:lnTo>
                  <a:pt x="281879" y="472970"/>
                </a:lnTo>
                <a:lnTo>
                  <a:pt x="281879" y="472969"/>
                </a:lnTo>
                <a:close/>
                <a:moveTo>
                  <a:pt x="283146" y="5112692"/>
                </a:moveTo>
                <a:lnTo>
                  <a:pt x="273115" y="5109840"/>
                </a:lnTo>
                <a:lnTo>
                  <a:pt x="273378" y="5099285"/>
                </a:lnTo>
                <a:lnTo>
                  <a:pt x="273326" y="5099276"/>
                </a:lnTo>
                <a:cubicBezTo>
                  <a:pt x="273220" y="5102897"/>
                  <a:pt x="272903" y="5109839"/>
                  <a:pt x="273061" y="5109839"/>
                </a:cubicBezTo>
                <a:cubicBezTo>
                  <a:pt x="276388" y="5111348"/>
                  <a:pt x="279767" y="5111951"/>
                  <a:pt x="283146" y="5112707"/>
                </a:cubicBezTo>
                <a:close/>
                <a:moveTo>
                  <a:pt x="283463" y="451540"/>
                </a:moveTo>
                <a:lnTo>
                  <a:pt x="283463" y="451537"/>
                </a:lnTo>
                <a:cubicBezTo>
                  <a:pt x="282037" y="457574"/>
                  <a:pt x="280770" y="462706"/>
                  <a:pt x="279661" y="467233"/>
                </a:cubicBezTo>
                <a:lnTo>
                  <a:pt x="280209" y="468650"/>
                </a:lnTo>
                <a:lnTo>
                  <a:pt x="279662" y="467234"/>
                </a:lnTo>
                <a:close/>
                <a:moveTo>
                  <a:pt x="284360" y="360385"/>
                </a:moveTo>
                <a:cubicBezTo>
                  <a:pt x="283410" y="359481"/>
                  <a:pt x="282407" y="358574"/>
                  <a:pt x="281192" y="357367"/>
                </a:cubicBezTo>
                <a:cubicBezTo>
                  <a:pt x="280532" y="352538"/>
                  <a:pt x="281008" y="346652"/>
                  <a:pt x="280902" y="341012"/>
                </a:cubicBezTo>
                <a:lnTo>
                  <a:pt x="277141" y="326184"/>
                </a:lnTo>
                <a:lnTo>
                  <a:pt x="277074" y="326278"/>
                </a:lnTo>
                <a:cubicBezTo>
                  <a:pt x="283040" y="333823"/>
                  <a:pt x="279767" y="347858"/>
                  <a:pt x="281140" y="357517"/>
                </a:cubicBezTo>
                <a:lnTo>
                  <a:pt x="284301" y="360529"/>
                </a:lnTo>
                <a:close/>
                <a:moveTo>
                  <a:pt x="285891" y="398718"/>
                </a:moveTo>
                <a:lnTo>
                  <a:pt x="285891" y="398713"/>
                </a:lnTo>
                <a:lnTo>
                  <a:pt x="280506" y="398114"/>
                </a:lnTo>
                <a:cubicBezTo>
                  <a:pt x="281140" y="390569"/>
                  <a:pt x="281667" y="384532"/>
                  <a:pt x="282196" y="378345"/>
                </a:cubicBezTo>
                <a:lnTo>
                  <a:pt x="277399" y="377290"/>
                </a:lnTo>
                <a:lnTo>
                  <a:pt x="277338" y="377438"/>
                </a:lnTo>
                <a:cubicBezTo>
                  <a:pt x="279767" y="377891"/>
                  <a:pt x="280928" y="378193"/>
                  <a:pt x="282142" y="378344"/>
                </a:cubicBezTo>
                <a:cubicBezTo>
                  <a:pt x="281615" y="384531"/>
                  <a:pt x="281086" y="390718"/>
                  <a:pt x="280453" y="398114"/>
                </a:cubicBezTo>
                <a:cubicBezTo>
                  <a:pt x="282037" y="398265"/>
                  <a:pt x="283885" y="398566"/>
                  <a:pt x="285891" y="398718"/>
                </a:cubicBezTo>
                <a:close/>
                <a:moveTo>
                  <a:pt x="290490" y="296296"/>
                </a:moveTo>
                <a:lnTo>
                  <a:pt x="290484" y="296246"/>
                </a:lnTo>
                <a:cubicBezTo>
                  <a:pt x="290167" y="296396"/>
                  <a:pt x="289851" y="296396"/>
                  <a:pt x="289534" y="296547"/>
                </a:cubicBezTo>
                <a:cubicBezTo>
                  <a:pt x="289534" y="304697"/>
                  <a:pt x="289534" y="312998"/>
                  <a:pt x="289534" y="322053"/>
                </a:cubicBezTo>
                <a:lnTo>
                  <a:pt x="289693" y="321860"/>
                </a:lnTo>
                <a:lnTo>
                  <a:pt x="289693" y="296549"/>
                </a:lnTo>
                <a:close/>
                <a:moveTo>
                  <a:pt x="293230" y="378193"/>
                </a:moveTo>
                <a:lnTo>
                  <a:pt x="293225" y="378174"/>
                </a:lnTo>
                <a:lnTo>
                  <a:pt x="292227" y="380457"/>
                </a:lnTo>
                <a:cubicBezTo>
                  <a:pt x="290115" y="376081"/>
                  <a:pt x="288056" y="371705"/>
                  <a:pt x="285311" y="365969"/>
                </a:cubicBezTo>
                <a:lnTo>
                  <a:pt x="292174" y="380608"/>
                </a:lnTo>
                <a:cubicBezTo>
                  <a:pt x="292544" y="379852"/>
                  <a:pt x="292860" y="378947"/>
                  <a:pt x="293230" y="378193"/>
                </a:cubicBezTo>
                <a:close/>
                <a:moveTo>
                  <a:pt x="294602" y="337748"/>
                </a:moveTo>
                <a:lnTo>
                  <a:pt x="294310" y="337148"/>
                </a:lnTo>
                <a:lnTo>
                  <a:pt x="288848" y="330052"/>
                </a:lnTo>
                <a:cubicBezTo>
                  <a:pt x="288320" y="330052"/>
                  <a:pt x="287792" y="329901"/>
                  <a:pt x="287264" y="329901"/>
                </a:cubicBezTo>
                <a:lnTo>
                  <a:pt x="287265" y="330056"/>
                </a:lnTo>
                <a:lnTo>
                  <a:pt x="288795" y="330201"/>
                </a:lnTo>
                <a:cubicBezTo>
                  <a:pt x="288689" y="343632"/>
                  <a:pt x="292227" y="337748"/>
                  <a:pt x="294602" y="337748"/>
                </a:cubicBezTo>
                <a:close/>
                <a:moveTo>
                  <a:pt x="295553" y="5307841"/>
                </a:moveTo>
                <a:cubicBezTo>
                  <a:pt x="294867" y="5318857"/>
                  <a:pt x="294022" y="5326554"/>
                  <a:pt x="288954" y="5325347"/>
                </a:cubicBezTo>
                <a:cubicBezTo>
                  <a:pt x="288268" y="5325196"/>
                  <a:pt x="287528" y="5326704"/>
                  <a:pt x="286789" y="5327308"/>
                </a:cubicBezTo>
                <a:cubicBezTo>
                  <a:pt x="286156" y="5327912"/>
                  <a:pt x="285470" y="5328214"/>
                  <a:pt x="284836" y="5328818"/>
                </a:cubicBezTo>
                <a:cubicBezTo>
                  <a:pt x="284836" y="5327007"/>
                  <a:pt x="284572" y="5325046"/>
                  <a:pt x="284836" y="5323385"/>
                </a:cubicBezTo>
                <a:cubicBezTo>
                  <a:pt x="285522" y="5319009"/>
                  <a:pt x="286367" y="5314783"/>
                  <a:pt x="287687" y="5307841"/>
                </a:cubicBezTo>
                <a:cubicBezTo>
                  <a:pt x="289271" y="5307841"/>
                  <a:pt x="292228" y="5307841"/>
                  <a:pt x="295553" y="5307841"/>
                </a:cubicBezTo>
                <a:close/>
                <a:moveTo>
                  <a:pt x="301961" y="689175"/>
                </a:moveTo>
                <a:lnTo>
                  <a:pt x="297046" y="694143"/>
                </a:lnTo>
                <a:lnTo>
                  <a:pt x="297031" y="694209"/>
                </a:lnTo>
                <a:close/>
                <a:moveTo>
                  <a:pt x="302047" y="469043"/>
                </a:moveTo>
                <a:cubicBezTo>
                  <a:pt x="301677" y="453952"/>
                  <a:pt x="301308" y="439011"/>
                  <a:pt x="300938" y="423919"/>
                </a:cubicBezTo>
                <a:cubicBezTo>
                  <a:pt x="300463" y="423618"/>
                  <a:pt x="299935" y="423468"/>
                  <a:pt x="299460" y="423165"/>
                </a:cubicBezTo>
                <a:lnTo>
                  <a:pt x="299439" y="423334"/>
                </a:lnTo>
                <a:lnTo>
                  <a:pt x="300885" y="424072"/>
                </a:lnTo>
                <a:lnTo>
                  <a:pt x="301991" y="469082"/>
                </a:lnTo>
                <a:close/>
                <a:moveTo>
                  <a:pt x="302205" y="688927"/>
                </a:moveTo>
                <a:lnTo>
                  <a:pt x="301625" y="663573"/>
                </a:lnTo>
                <a:lnTo>
                  <a:pt x="301572" y="663591"/>
                </a:lnTo>
                <a:close/>
                <a:moveTo>
                  <a:pt x="302773" y="709603"/>
                </a:moveTo>
                <a:lnTo>
                  <a:pt x="299000" y="701747"/>
                </a:lnTo>
                <a:lnTo>
                  <a:pt x="298932" y="701756"/>
                </a:lnTo>
                <a:lnTo>
                  <a:pt x="302762" y="709675"/>
                </a:lnTo>
                <a:close/>
                <a:moveTo>
                  <a:pt x="303842" y="319638"/>
                </a:moveTo>
                <a:cubicBezTo>
                  <a:pt x="303842" y="331108"/>
                  <a:pt x="303842" y="342577"/>
                  <a:pt x="303842" y="354047"/>
                </a:cubicBezTo>
                <a:cubicBezTo>
                  <a:pt x="303208" y="354047"/>
                  <a:pt x="302575" y="354047"/>
                  <a:pt x="301941" y="354047"/>
                </a:cubicBezTo>
                <a:cubicBezTo>
                  <a:pt x="301941" y="342577"/>
                  <a:pt x="301941" y="331108"/>
                  <a:pt x="301941" y="319638"/>
                </a:cubicBezTo>
                <a:cubicBezTo>
                  <a:pt x="302522" y="319638"/>
                  <a:pt x="303156" y="319638"/>
                  <a:pt x="303842" y="319638"/>
                </a:cubicBezTo>
                <a:close/>
                <a:moveTo>
                  <a:pt x="304107" y="239050"/>
                </a:moveTo>
                <a:cubicBezTo>
                  <a:pt x="304107" y="251274"/>
                  <a:pt x="304107" y="262593"/>
                  <a:pt x="304107" y="275873"/>
                </a:cubicBezTo>
                <a:cubicBezTo>
                  <a:pt x="302523" y="273459"/>
                  <a:pt x="300939" y="272101"/>
                  <a:pt x="300939" y="271044"/>
                </a:cubicBezTo>
                <a:cubicBezTo>
                  <a:pt x="301203" y="260782"/>
                  <a:pt x="301784" y="250369"/>
                  <a:pt x="302259" y="240107"/>
                </a:cubicBezTo>
                <a:cubicBezTo>
                  <a:pt x="302311" y="239955"/>
                  <a:pt x="302945" y="239804"/>
                  <a:pt x="304107" y="239050"/>
                </a:cubicBezTo>
                <a:close/>
                <a:moveTo>
                  <a:pt x="304234" y="761032"/>
                </a:moveTo>
                <a:lnTo>
                  <a:pt x="304106" y="760762"/>
                </a:lnTo>
                <a:lnTo>
                  <a:pt x="304106" y="760764"/>
                </a:lnTo>
                <a:close/>
                <a:moveTo>
                  <a:pt x="304581" y="662065"/>
                </a:moveTo>
                <a:lnTo>
                  <a:pt x="304581" y="662065"/>
                </a:lnTo>
                <a:lnTo>
                  <a:pt x="304581" y="700849"/>
                </a:lnTo>
                <a:lnTo>
                  <a:pt x="304581" y="700849"/>
                </a:lnTo>
                <a:close/>
                <a:moveTo>
                  <a:pt x="305320" y="733297"/>
                </a:moveTo>
                <a:lnTo>
                  <a:pt x="305315" y="733130"/>
                </a:lnTo>
                <a:lnTo>
                  <a:pt x="301322" y="719463"/>
                </a:lnTo>
                <a:lnTo>
                  <a:pt x="301308" y="719563"/>
                </a:lnTo>
                <a:cubicBezTo>
                  <a:pt x="302469" y="723487"/>
                  <a:pt x="303578" y="727410"/>
                  <a:pt x="305320" y="733297"/>
                </a:cubicBezTo>
                <a:close/>
                <a:moveTo>
                  <a:pt x="305743" y="630979"/>
                </a:moveTo>
                <a:lnTo>
                  <a:pt x="305742" y="630975"/>
                </a:lnTo>
                <a:cubicBezTo>
                  <a:pt x="304792" y="636408"/>
                  <a:pt x="305004" y="641993"/>
                  <a:pt x="304053" y="646369"/>
                </a:cubicBezTo>
                <a:cubicBezTo>
                  <a:pt x="303156" y="650444"/>
                  <a:pt x="301096" y="653160"/>
                  <a:pt x="299513" y="656329"/>
                </a:cubicBezTo>
                <a:lnTo>
                  <a:pt x="299513" y="656330"/>
                </a:lnTo>
                <a:lnTo>
                  <a:pt x="304053" y="646372"/>
                </a:lnTo>
                <a:close/>
                <a:moveTo>
                  <a:pt x="307802" y="646670"/>
                </a:moveTo>
                <a:lnTo>
                  <a:pt x="306957" y="646670"/>
                </a:lnTo>
                <a:lnTo>
                  <a:pt x="306266" y="637742"/>
                </a:lnTo>
                <a:lnTo>
                  <a:pt x="306957" y="646673"/>
                </a:lnTo>
                <a:cubicBezTo>
                  <a:pt x="307221" y="646673"/>
                  <a:pt x="307538" y="646673"/>
                  <a:pt x="307802" y="646673"/>
                </a:cubicBezTo>
                <a:close/>
                <a:moveTo>
                  <a:pt x="308224" y="772687"/>
                </a:moveTo>
                <a:cubicBezTo>
                  <a:pt x="307221" y="772083"/>
                  <a:pt x="305795" y="771177"/>
                  <a:pt x="304158" y="770120"/>
                </a:cubicBezTo>
                <a:lnTo>
                  <a:pt x="304106" y="760781"/>
                </a:lnTo>
                <a:lnTo>
                  <a:pt x="304106" y="770270"/>
                </a:lnTo>
                <a:cubicBezTo>
                  <a:pt x="305795" y="771327"/>
                  <a:pt x="307221" y="772232"/>
                  <a:pt x="308171" y="772836"/>
                </a:cubicBezTo>
                <a:cubicBezTo>
                  <a:pt x="308013" y="779476"/>
                  <a:pt x="307854" y="784909"/>
                  <a:pt x="307696" y="790494"/>
                </a:cubicBezTo>
                <a:lnTo>
                  <a:pt x="307760" y="789914"/>
                </a:lnTo>
                <a:close/>
                <a:moveTo>
                  <a:pt x="310811" y="660103"/>
                </a:moveTo>
                <a:lnTo>
                  <a:pt x="309439" y="637165"/>
                </a:lnTo>
                <a:lnTo>
                  <a:pt x="309438" y="637165"/>
                </a:lnTo>
                <a:lnTo>
                  <a:pt x="310811" y="660103"/>
                </a:lnTo>
                <a:close/>
                <a:moveTo>
                  <a:pt x="312527" y="727554"/>
                </a:moveTo>
                <a:lnTo>
                  <a:pt x="312521" y="727434"/>
                </a:lnTo>
                <a:lnTo>
                  <a:pt x="312500" y="727412"/>
                </a:lnTo>
                <a:close/>
                <a:moveTo>
                  <a:pt x="313607" y="748666"/>
                </a:moveTo>
                <a:lnTo>
                  <a:pt x="308435" y="746276"/>
                </a:lnTo>
                <a:cubicBezTo>
                  <a:pt x="307115" y="734353"/>
                  <a:pt x="309069" y="722130"/>
                  <a:pt x="307115" y="712471"/>
                </a:cubicBezTo>
                <a:cubicBezTo>
                  <a:pt x="306323" y="712924"/>
                  <a:pt x="305531" y="713376"/>
                  <a:pt x="304792" y="713979"/>
                </a:cubicBezTo>
                <a:lnTo>
                  <a:pt x="304796" y="714127"/>
                </a:lnTo>
                <a:lnTo>
                  <a:pt x="307115" y="712622"/>
                </a:lnTo>
                <a:cubicBezTo>
                  <a:pt x="309016" y="722280"/>
                  <a:pt x="307115" y="734504"/>
                  <a:pt x="308435" y="746427"/>
                </a:cubicBezTo>
                <a:close/>
                <a:moveTo>
                  <a:pt x="313662" y="748689"/>
                </a:moveTo>
                <a:lnTo>
                  <a:pt x="313573" y="747022"/>
                </a:lnTo>
                <a:lnTo>
                  <a:pt x="313662" y="748689"/>
                </a:lnTo>
                <a:close/>
                <a:moveTo>
                  <a:pt x="314085" y="640483"/>
                </a:moveTo>
                <a:cubicBezTo>
                  <a:pt x="313609" y="633542"/>
                  <a:pt x="313609" y="633542"/>
                  <a:pt x="308118" y="631579"/>
                </a:cubicBezTo>
                <a:lnTo>
                  <a:pt x="307825" y="645550"/>
                </a:lnTo>
                <a:lnTo>
                  <a:pt x="308119" y="631581"/>
                </a:lnTo>
                <a:cubicBezTo>
                  <a:pt x="310864" y="632638"/>
                  <a:pt x="312237" y="633167"/>
                  <a:pt x="312982" y="634280"/>
                </a:cubicBezTo>
                <a:lnTo>
                  <a:pt x="314084" y="640483"/>
                </a:lnTo>
                <a:close/>
                <a:moveTo>
                  <a:pt x="316112" y="719842"/>
                </a:moveTo>
                <a:lnTo>
                  <a:pt x="316097" y="719846"/>
                </a:lnTo>
                <a:lnTo>
                  <a:pt x="315711" y="726403"/>
                </a:lnTo>
                <a:close/>
                <a:moveTo>
                  <a:pt x="318677" y="758651"/>
                </a:moveTo>
                <a:lnTo>
                  <a:pt x="318677" y="758650"/>
                </a:lnTo>
                <a:lnTo>
                  <a:pt x="317252" y="769817"/>
                </a:lnTo>
                <a:lnTo>
                  <a:pt x="317252" y="769817"/>
                </a:lnTo>
                <a:close/>
                <a:moveTo>
                  <a:pt x="319416" y="540659"/>
                </a:moveTo>
                <a:lnTo>
                  <a:pt x="319100" y="541785"/>
                </a:lnTo>
                <a:cubicBezTo>
                  <a:pt x="318519" y="536956"/>
                  <a:pt x="318202" y="534239"/>
                  <a:pt x="317780" y="530617"/>
                </a:cubicBezTo>
                <a:lnTo>
                  <a:pt x="317780" y="530617"/>
                </a:lnTo>
                <a:lnTo>
                  <a:pt x="319100" y="541786"/>
                </a:lnTo>
                <a:close/>
                <a:moveTo>
                  <a:pt x="320895" y="718205"/>
                </a:moveTo>
                <a:cubicBezTo>
                  <a:pt x="320261" y="710357"/>
                  <a:pt x="320420" y="704170"/>
                  <a:pt x="316143" y="704170"/>
                </a:cubicBezTo>
                <a:cubicBezTo>
                  <a:pt x="314559" y="704170"/>
                  <a:pt x="312923" y="697077"/>
                  <a:pt x="310600" y="691494"/>
                </a:cubicBezTo>
                <a:lnTo>
                  <a:pt x="310609" y="691665"/>
                </a:lnTo>
                <a:lnTo>
                  <a:pt x="316143" y="704321"/>
                </a:lnTo>
                <a:lnTo>
                  <a:pt x="320849" y="718220"/>
                </a:lnTo>
                <a:close/>
                <a:moveTo>
                  <a:pt x="322848" y="741748"/>
                </a:moveTo>
                <a:lnTo>
                  <a:pt x="322832" y="741606"/>
                </a:lnTo>
                <a:lnTo>
                  <a:pt x="321476" y="742351"/>
                </a:lnTo>
                <a:cubicBezTo>
                  <a:pt x="320789" y="735561"/>
                  <a:pt x="320050" y="728920"/>
                  <a:pt x="319364" y="722130"/>
                </a:cubicBezTo>
                <a:cubicBezTo>
                  <a:pt x="318994" y="721977"/>
                  <a:pt x="318624" y="721827"/>
                  <a:pt x="318255" y="721676"/>
                </a:cubicBezTo>
                <a:cubicBezTo>
                  <a:pt x="318044" y="731335"/>
                  <a:pt x="317833" y="740994"/>
                  <a:pt x="317516" y="753520"/>
                </a:cubicBezTo>
                <a:lnTo>
                  <a:pt x="312536" y="727600"/>
                </a:lnTo>
                <a:lnTo>
                  <a:pt x="312533" y="727596"/>
                </a:lnTo>
                <a:lnTo>
                  <a:pt x="312542" y="727780"/>
                </a:lnTo>
                <a:lnTo>
                  <a:pt x="317516" y="753670"/>
                </a:lnTo>
                <a:cubicBezTo>
                  <a:pt x="317833" y="741144"/>
                  <a:pt x="318044" y="731486"/>
                  <a:pt x="318255" y="721827"/>
                </a:cubicBezTo>
                <a:cubicBezTo>
                  <a:pt x="318625" y="721977"/>
                  <a:pt x="318994" y="722128"/>
                  <a:pt x="319364" y="722280"/>
                </a:cubicBezTo>
                <a:cubicBezTo>
                  <a:pt x="320050" y="729071"/>
                  <a:pt x="320789" y="735711"/>
                  <a:pt x="321476" y="742502"/>
                </a:cubicBezTo>
                <a:cubicBezTo>
                  <a:pt x="321951" y="742201"/>
                  <a:pt x="322373" y="742049"/>
                  <a:pt x="322848" y="741748"/>
                </a:cubicBezTo>
                <a:close/>
                <a:moveTo>
                  <a:pt x="322954" y="758951"/>
                </a:moveTo>
                <a:cubicBezTo>
                  <a:pt x="320737" y="757443"/>
                  <a:pt x="318783" y="756085"/>
                  <a:pt x="316302" y="754425"/>
                </a:cubicBezTo>
                <a:lnTo>
                  <a:pt x="322954" y="758951"/>
                </a:lnTo>
                <a:lnTo>
                  <a:pt x="322954" y="771478"/>
                </a:lnTo>
                <a:lnTo>
                  <a:pt x="322954" y="771478"/>
                </a:lnTo>
                <a:cubicBezTo>
                  <a:pt x="322954" y="766951"/>
                  <a:pt x="322954" y="762573"/>
                  <a:pt x="322954" y="758951"/>
                </a:cubicBezTo>
                <a:close/>
                <a:moveTo>
                  <a:pt x="322967" y="702245"/>
                </a:moveTo>
                <a:lnTo>
                  <a:pt x="322947" y="702159"/>
                </a:lnTo>
                <a:lnTo>
                  <a:pt x="321951" y="733750"/>
                </a:lnTo>
                <a:lnTo>
                  <a:pt x="321955" y="733785"/>
                </a:lnTo>
                <a:close/>
                <a:moveTo>
                  <a:pt x="324379" y="543897"/>
                </a:moveTo>
                <a:cubicBezTo>
                  <a:pt x="323165" y="539521"/>
                  <a:pt x="322321" y="536503"/>
                  <a:pt x="321476" y="533334"/>
                </a:cubicBezTo>
                <a:lnTo>
                  <a:pt x="321476" y="533336"/>
                </a:lnTo>
                <a:lnTo>
                  <a:pt x="324379" y="543897"/>
                </a:lnTo>
                <a:close/>
                <a:moveTo>
                  <a:pt x="324781" y="560697"/>
                </a:moveTo>
                <a:lnTo>
                  <a:pt x="318367" y="551651"/>
                </a:lnTo>
                <a:lnTo>
                  <a:pt x="317780" y="530624"/>
                </a:lnTo>
                <a:lnTo>
                  <a:pt x="318328" y="551708"/>
                </a:lnTo>
                <a:close/>
                <a:moveTo>
                  <a:pt x="324855" y="560800"/>
                </a:moveTo>
                <a:lnTo>
                  <a:pt x="319153" y="543898"/>
                </a:lnTo>
                <a:lnTo>
                  <a:pt x="319152" y="543898"/>
                </a:lnTo>
                <a:lnTo>
                  <a:pt x="324853" y="560798"/>
                </a:lnTo>
                <a:close/>
                <a:moveTo>
                  <a:pt x="328273" y="798733"/>
                </a:moveTo>
                <a:lnTo>
                  <a:pt x="327073" y="796531"/>
                </a:lnTo>
                <a:lnTo>
                  <a:pt x="327334" y="788536"/>
                </a:lnTo>
                <a:lnTo>
                  <a:pt x="327072" y="796530"/>
                </a:lnTo>
                <a:close/>
                <a:moveTo>
                  <a:pt x="331666" y="221997"/>
                </a:moveTo>
                <a:lnTo>
                  <a:pt x="331665" y="221996"/>
                </a:lnTo>
                <a:cubicBezTo>
                  <a:pt x="329131" y="236030"/>
                  <a:pt x="332404" y="250971"/>
                  <a:pt x="328867" y="264101"/>
                </a:cubicBezTo>
                <a:lnTo>
                  <a:pt x="328879" y="264116"/>
                </a:lnTo>
                <a:lnTo>
                  <a:pt x="330643" y="243407"/>
                </a:lnTo>
                <a:close/>
                <a:moveTo>
                  <a:pt x="332044" y="620228"/>
                </a:moveTo>
                <a:lnTo>
                  <a:pt x="330814" y="619243"/>
                </a:lnTo>
                <a:lnTo>
                  <a:pt x="332035" y="620261"/>
                </a:lnTo>
                <a:close/>
                <a:moveTo>
                  <a:pt x="332141" y="229240"/>
                </a:moveTo>
                <a:lnTo>
                  <a:pt x="331673" y="222113"/>
                </a:lnTo>
                <a:lnTo>
                  <a:pt x="332137" y="229329"/>
                </a:lnTo>
                <a:close/>
                <a:moveTo>
                  <a:pt x="333270" y="437527"/>
                </a:moveTo>
                <a:lnTo>
                  <a:pt x="331877" y="438559"/>
                </a:lnTo>
                <a:cubicBezTo>
                  <a:pt x="331402" y="435842"/>
                  <a:pt x="330979" y="432974"/>
                  <a:pt x="330504" y="430259"/>
                </a:cubicBezTo>
                <a:lnTo>
                  <a:pt x="330470" y="430361"/>
                </a:lnTo>
                <a:lnTo>
                  <a:pt x="330504" y="430261"/>
                </a:lnTo>
                <a:cubicBezTo>
                  <a:pt x="330926" y="432976"/>
                  <a:pt x="331401" y="435844"/>
                  <a:pt x="331824" y="438710"/>
                </a:cubicBezTo>
                <a:cubicBezTo>
                  <a:pt x="332299" y="438409"/>
                  <a:pt x="332774" y="437956"/>
                  <a:pt x="333249" y="437655"/>
                </a:cubicBezTo>
                <a:close/>
                <a:moveTo>
                  <a:pt x="333936" y="785362"/>
                </a:moveTo>
                <a:cubicBezTo>
                  <a:pt x="333725" y="784758"/>
                  <a:pt x="333514" y="784305"/>
                  <a:pt x="333302" y="783701"/>
                </a:cubicBezTo>
                <a:cubicBezTo>
                  <a:pt x="331402" y="784758"/>
                  <a:pt x="329448" y="785665"/>
                  <a:pt x="327389" y="786872"/>
                </a:cubicBezTo>
                <a:lnTo>
                  <a:pt x="327389" y="786873"/>
                </a:lnTo>
                <a:lnTo>
                  <a:pt x="333303" y="783704"/>
                </a:lnTo>
                <a:lnTo>
                  <a:pt x="333935" y="785363"/>
                </a:lnTo>
                <a:close/>
                <a:moveTo>
                  <a:pt x="334253" y="182411"/>
                </a:moveTo>
                <a:lnTo>
                  <a:pt x="334252" y="182758"/>
                </a:lnTo>
                <a:lnTo>
                  <a:pt x="334253" y="182758"/>
                </a:lnTo>
                <a:close/>
                <a:moveTo>
                  <a:pt x="334781" y="807396"/>
                </a:moveTo>
                <a:lnTo>
                  <a:pt x="330188" y="793211"/>
                </a:lnTo>
                <a:lnTo>
                  <a:pt x="330188" y="793212"/>
                </a:lnTo>
                <a:lnTo>
                  <a:pt x="334780" y="807397"/>
                </a:lnTo>
                <a:close/>
                <a:moveTo>
                  <a:pt x="335308" y="245538"/>
                </a:moveTo>
                <a:lnTo>
                  <a:pt x="331711" y="239606"/>
                </a:lnTo>
                <a:lnTo>
                  <a:pt x="331705" y="239747"/>
                </a:lnTo>
                <a:lnTo>
                  <a:pt x="335304" y="245683"/>
                </a:lnTo>
                <a:close/>
                <a:moveTo>
                  <a:pt x="336628" y="838183"/>
                </a:moveTo>
                <a:lnTo>
                  <a:pt x="336626" y="838155"/>
                </a:lnTo>
                <a:lnTo>
                  <a:pt x="336628" y="838183"/>
                </a:lnTo>
                <a:close/>
                <a:moveTo>
                  <a:pt x="337420" y="599284"/>
                </a:moveTo>
                <a:cubicBezTo>
                  <a:pt x="334305" y="599284"/>
                  <a:pt x="332669" y="599284"/>
                  <a:pt x="331402" y="599284"/>
                </a:cubicBezTo>
                <a:lnTo>
                  <a:pt x="330775" y="618995"/>
                </a:lnTo>
                <a:lnTo>
                  <a:pt x="331454" y="599285"/>
                </a:lnTo>
                <a:lnTo>
                  <a:pt x="337420" y="599285"/>
                </a:lnTo>
                <a:close/>
                <a:moveTo>
                  <a:pt x="338094" y="181231"/>
                </a:moveTo>
                <a:lnTo>
                  <a:pt x="338094" y="181229"/>
                </a:lnTo>
                <a:lnTo>
                  <a:pt x="334622" y="182611"/>
                </a:lnTo>
                <a:close/>
                <a:moveTo>
                  <a:pt x="338458" y="222348"/>
                </a:moveTo>
                <a:lnTo>
                  <a:pt x="338423" y="222297"/>
                </a:lnTo>
                <a:lnTo>
                  <a:pt x="337287" y="234545"/>
                </a:lnTo>
                <a:lnTo>
                  <a:pt x="337315" y="234675"/>
                </a:lnTo>
                <a:close/>
                <a:moveTo>
                  <a:pt x="338529" y="361895"/>
                </a:moveTo>
                <a:lnTo>
                  <a:pt x="338462" y="361746"/>
                </a:lnTo>
                <a:lnTo>
                  <a:pt x="329395" y="361894"/>
                </a:lnTo>
                <a:lnTo>
                  <a:pt x="329395" y="361895"/>
                </a:lnTo>
                <a:close/>
                <a:moveTo>
                  <a:pt x="339268" y="363705"/>
                </a:moveTo>
                <a:cubicBezTo>
                  <a:pt x="340377" y="354348"/>
                  <a:pt x="338635" y="351480"/>
                  <a:pt x="335572" y="349519"/>
                </a:cubicBezTo>
                <a:lnTo>
                  <a:pt x="335449" y="349807"/>
                </a:lnTo>
                <a:lnTo>
                  <a:pt x="338381" y="361062"/>
                </a:lnTo>
                <a:lnTo>
                  <a:pt x="338687" y="361742"/>
                </a:lnTo>
                <a:lnTo>
                  <a:pt x="338559" y="361744"/>
                </a:lnTo>
                <a:lnTo>
                  <a:pt x="339110" y="363858"/>
                </a:lnTo>
                <a:cubicBezTo>
                  <a:pt x="338265" y="370950"/>
                  <a:pt x="339216" y="379100"/>
                  <a:pt x="338846" y="386645"/>
                </a:cubicBezTo>
                <a:lnTo>
                  <a:pt x="336536" y="395301"/>
                </a:lnTo>
                <a:lnTo>
                  <a:pt x="336628" y="395397"/>
                </a:lnTo>
                <a:cubicBezTo>
                  <a:pt x="337526" y="392681"/>
                  <a:pt x="338846" y="389663"/>
                  <a:pt x="339004" y="386492"/>
                </a:cubicBezTo>
                <a:cubicBezTo>
                  <a:pt x="339321" y="378947"/>
                  <a:pt x="338423" y="370797"/>
                  <a:pt x="339268" y="363705"/>
                </a:cubicBezTo>
                <a:close/>
                <a:moveTo>
                  <a:pt x="339585" y="275729"/>
                </a:moveTo>
                <a:lnTo>
                  <a:pt x="338107" y="275874"/>
                </a:lnTo>
                <a:cubicBezTo>
                  <a:pt x="338107" y="268177"/>
                  <a:pt x="338107" y="260330"/>
                  <a:pt x="338107" y="252632"/>
                </a:cubicBezTo>
                <a:cubicBezTo>
                  <a:pt x="338107" y="246898"/>
                  <a:pt x="339638" y="239956"/>
                  <a:pt x="335414" y="237390"/>
                </a:cubicBezTo>
                <a:lnTo>
                  <a:pt x="335210" y="224999"/>
                </a:lnTo>
                <a:lnTo>
                  <a:pt x="335150" y="224711"/>
                </a:lnTo>
                <a:cubicBezTo>
                  <a:pt x="334833" y="229390"/>
                  <a:pt x="334727" y="237087"/>
                  <a:pt x="335361" y="237540"/>
                </a:cubicBezTo>
                <a:cubicBezTo>
                  <a:pt x="339585" y="239955"/>
                  <a:pt x="338001" y="246896"/>
                  <a:pt x="338054" y="252782"/>
                </a:cubicBezTo>
                <a:cubicBezTo>
                  <a:pt x="338054" y="260479"/>
                  <a:pt x="338054" y="268327"/>
                  <a:pt x="338054" y="276022"/>
                </a:cubicBezTo>
                <a:cubicBezTo>
                  <a:pt x="338582" y="276022"/>
                  <a:pt x="339057" y="275872"/>
                  <a:pt x="339585" y="275872"/>
                </a:cubicBezTo>
                <a:close/>
                <a:moveTo>
                  <a:pt x="339638" y="229392"/>
                </a:moveTo>
                <a:lnTo>
                  <a:pt x="339638" y="229392"/>
                </a:lnTo>
                <a:lnTo>
                  <a:pt x="339638" y="229665"/>
                </a:lnTo>
                <a:close/>
                <a:moveTo>
                  <a:pt x="339766" y="686696"/>
                </a:moveTo>
                <a:lnTo>
                  <a:pt x="339110" y="701152"/>
                </a:lnTo>
                <a:lnTo>
                  <a:pt x="336674" y="685425"/>
                </a:lnTo>
                <a:lnTo>
                  <a:pt x="339110" y="701152"/>
                </a:lnTo>
                <a:close/>
                <a:moveTo>
                  <a:pt x="339875" y="684287"/>
                </a:moveTo>
                <a:cubicBezTo>
                  <a:pt x="338291" y="680099"/>
                  <a:pt x="335704" y="676704"/>
                  <a:pt x="334622" y="672176"/>
                </a:cubicBezTo>
                <a:lnTo>
                  <a:pt x="334622" y="672177"/>
                </a:lnTo>
                <a:close/>
                <a:moveTo>
                  <a:pt x="341485" y="170081"/>
                </a:moveTo>
                <a:cubicBezTo>
                  <a:pt x="339004" y="162987"/>
                  <a:pt x="337262" y="158158"/>
                  <a:pt x="335519" y="153178"/>
                </a:cubicBezTo>
                <a:lnTo>
                  <a:pt x="335484" y="153226"/>
                </a:lnTo>
                <a:lnTo>
                  <a:pt x="341433" y="170081"/>
                </a:lnTo>
                <a:close/>
                <a:moveTo>
                  <a:pt x="341855" y="459234"/>
                </a:moveTo>
                <a:cubicBezTo>
                  <a:pt x="339849" y="447312"/>
                  <a:pt x="337895" y="435389"/>
                  <a:pt x="335731" y="422562"/>
                </a:cubicBezTo>
                <a:lnTo>
                  <a:pt x="335692" y="422800"/>
                </a:lnTo>
                <a:lnTo>
                  <a:pt x="341802" y="459237"/>
                </a:lnTo>
                <a:lnTo>
                  <a:pt x="340840" y="460394"/>
                </a:lnTo>
                <a:lnTo>
                  <a:pt x="340852" y="460442"/>
                </a:lnTo>
                <a:cubicBezTo>
                  <a:pt x="341169" y="459989"/>
                  <a:pt x="341485" y="459535"/>
                  <a:pt x="341855" y="459234"/>
                </a:cubicBezTo>
                <a:close/>
                <a:moveTo>
                  <a:pt x="342422" y="182766"/>
                </a:moveTo>
                <a:lnTo>
                  <a:pt x="342395" y="182724"/>
                </a:lnTo>
                <a:lnTo>
                  <a:pt x="342421" y="182681"/>
                </a:lnTo>
                <a:lnTo>
                  <a:pt x="336048" y="172495"/>
                </a:lnTo>
                <a:cubicBezTo>
                  <a:pt x="336206" y="171741"/>
                  <a:pt x="336364" y="170835"/>
                  <a:pt x="336523" y="170081"/>
                </a:cubicBezTo>
                <a:lnTo>
                  <a:pt x="336470" y="170081"/>
                </a:lnTo>
                <a:cubicBezTo>
                  <a:pt x="336312" y="170835"/>
                  <a:pt x="336154" y="171741"/>
                  <a:pt x="335995" y="172495"/>
                </a:cubicBezTo>
                <a:lnTo>
                  <a:pt x="342395" y="182724"/>
                </a:lnTo>
                <a:lnTo>
                  <a:pt x="338577" y="189016"/>
                </a:lnTo>
                <a:lnTo>
                  <a:pt x="338582" y="189095"/>
                </a:lnTo>
                <a:close/>
                <a:moveTo>
                  <a:pt x="342587" y="246042"/>
                </a:moveTo>
                <a:lnTo>
                  <a:pt x="341433" y="228335"/>
                </a:lnTo>
                <a:lnTo>
                  <a:pt x="339664" y="229377"/>
                </a:lnTo>
                <a:lnTo>
                  <a:pt x="341380" y="228485"/>
                </a:lnTo>
                <a:cubicBezTo>
                  <a:pt x="341696" y="233616"/>
                  <a:pt x="342066" y="238748"/>
                  <a:pt x="342541" y="246293"/>
                </a:cubicBezTo>
                <a:close/>
                <a:moveTo>
                  <a:pt x="342719" y="95057"/>
                </a:moveTo>
                <a:cubicBezTo>
                  <a:pt x="342132" y="99264"/>
                  <a:pt x="340139" y="101339"/>
                  <a:pt x="336576" y="102018"/>
                </a:cubicBezTo>
                <a:cubicBezTo>
                  <a:pt x="338001" y="92359"/>
                  <a:pt x="339268" y="83607"/>
                  <a:pt x="340429" y="75306"/>
                </a:cubicBezTo>
                <a:cubicBezTo>
                  <a:pt x="342488" y="84512"/>
                  <a:pt x="343307" y="90851"/>
                  <a:pt x="342719" y="95057"/>
                </a:cubicBezTo>
                <a:close/>
                <a:moveTo>
                  <a:pt x="343651" y="743562"/>
                </a:moveTo>
                <a:lnTo>
                  <a:pt x="343650" y="743559"/>
                </a:lnTo>
                <a:lnTo>
                  <a:pt x="343650" y="743921"/>
                </a:lnTo>
                <a:close/>
                <a:moveTo>
                  <a:pt x="344005" y="822776"/>
                </a:moveTo>
                <a:lnTo>
                  <a:pt x="343967" y="822638"/>
                </a:lnTo>
                <a:cubicBezTo>
                  <a:pt x="341433" y="819167"/>
                  <a:pt x="338529" y="817205"/>
                  <a:pt x="335942" y="814791"/>
                </a:cubicBezTo>
                <a:cubicBezTo>
                  <a:pt x="335678" y="815998"/>
                  <a:pt x="335097" y="819016"/>
                  <a:pt x="334464" y="821884"/>
                </a:cubicBezTo>
                <a:cubicBezTo>
                  <a:pt x="333355" y="820073"/>
                  <a:pt x="332299" y="817809"/>
                  <a:pt x="331137" y="816299"/>
                </a:cubicBezTo>
                <a:cubicBezTo>
                  <a:pt x="329501" y="814187"/>
                  <a:pt x="327758" y="812527"/>
                  <a:pt x="326016" y="810565"/>
                </a:cubicBezTo>
                <a:cubicBezTo>
                  <a:pt x="325752" y="811319"/>
                  <a:pt x="325541" y="812074"/>
                  <a:pt x="325277" y="812829"/>
                </a:cubicBezTo>
                <a:lnTo>
                  <a:pt x="325336" y="812962"/>
                </a:lnTo>
                <a:lnTo>
                  <a:pt x="326069" y="810717"/>
                </a:lnTo>
                <a:cubicBezTo>
                  <a:pt x="327759" y="812528"/>
                  <a:pt x="329501" y="814339"/>
                  <a:pt x="331190" y="816451"/>
                </a:cubicBezTo>
                <a:cubicBezTo>
                  <a:pt x="332352" y="817961"/>
                  <a:pt x="333408" y="820073"/>
                  <a:pt x="334517" y="822036"/>
                </a:cubicBezTo>
                <a:cubicBezTo>
                  <a:pt x="335150" y="819018"/>
                  <a:pt x="335731" y="816150"/>
                  <a:pt x="335995" y="814943"/>
                </a:cubicBezTo>
                <a:close/>
                <a:moveTo>
                  <a:pt x="347684" y="757287"/>
                </a:moveTo>
                <a:lnTo>
                  <a:pt x="347663" y="757217"/>
                </a:lnTo>
                <a:lnTo>
                  <a:pt x="347677" y="757187"/>
                </a:lnTo>
                <a:lnTo>
                  <a:pt x="343770" y="743964"/>
                </a:lnTo>
                <a:lnTo>
                  <a:pt x="347663" y="757217"/>
                </a:lnTo>
                <a:lnTo>
                  <a:pt x="343650" y="766083"/>
                </a:lnTo>
                <a:lnTo>
                  <a:pt x="343650" y="766195"/>
                </a:lnTo>
                <a:close/>
                <a:moveTo>
                  <a:pt x="347874" y="157857"/>
                </a:moveTo>
                <a:cubicBezTo>
                  <a:pt x="347821" y="157253"/>
                  <a:pt x="347821" y="156650"/>
                  <a:pt x="347768" y="156046"/>
                </a:cubicBezTo>
                <a:cubicBezTo>
                  <a:pt x="346712" y="155894"/>
                  <a:pt x="345656" y="155593"/>
                  <a:pt x="344284" y="155442"/>
                </a:cubicBezTo>
                <a:cubicBezTo>
                  <a:pt x="344600" y="151518"/>
                  <a:pt x="344917" y="148197"/>
                  <a:pt x="345181" y="144727"/>
                </a:cubicBezTo>
                <a:cubicBezTo>
                  <a:pt x="344706" y="144576"/>
                  <a:pt x="344178" y="144274"/>
                  <a:pt x="343703" y="144123"/>
                </a:cubicBezTo>
                <a:lnTo>
                  <a:pt x="343701" y="144144"/>
                </a:lnTo>
                <a:lnTo>
                  <a:pt x="345129" y="144727"/>
                </a:lnTo>
                <a:cubicBezTo>
                  <a:pt x="344865" y="148048"/>
                  <a:pt x="344548" y="151518"/>
                  <a:pt x="344231" y="155442"/>
                </a:cubicBezTo>
                <a:cubicBezTo>
                  <a:pt x="345604" y="155743"/>
                  <a:pt x="346660" y="155894"/>
                  <a:pt x="347716" y="156046"/>
                </a:cubicBezTo>
                <a:cubicBezTo>
                  <a:pt x="347768" y="156650"/>
                  <a:pt x="347768" y="157253"/>
                  <a:pt x="347821" y="157857"/>
                </a:cubicBezTo>
                <a:cubicBezTo>
                  <a:pt x="346554" y="158912"/>
                  <a:pt x="345287" y="159969"/>
                  <a:pt x="343915" y="161176"/>
                </a:cubicBezTo>
                <a:cubicBezTo>
                  <a:pt x="343782" y="166459"/>
                  <a:pt x="344957" y="173099"/>
                  <a:pt x="344904" y="178588"/>
                </a:cubicBezTo>
                <a:lnTo>
                  <a:pt x="342710" y="182206"/>
                </a:lnTo>
                <a:lnTo>
                  <a:pt x="342713" y="182287"/>
                </a:lnTo>
                <a:lnTo>
                  <a:pt x="342664" y="182367"/>
                </a:lnTo>
                <a:lnTo>
                  <a:pt x="342696" y="183121"/>
                </a:lnTo>
                <a:lnTo>
                  <a:pt x="342752" y="183211"/>
                </a:lnTo>
                <a:lnTo>
                  <a:pt x="342713" y="182287"/>
                </a:lnTo>
                <a:lnTo>
                  <a:pt x="344957" y="178588"/>
                </a:lnTo>
                <a:cubicBezTo>
                  <a:pt x="345010" y="173099"/>
                  <a:pt x="343835" y="166459"/>
                  <a:pt x="343967" y="161176"/>
                </a:cubicBezTo>
                <a:cubicBezTo>
                  <a:pt x="345340" y="159969"/>
                  <a:pt x="346607" y="158912"/>
                  <a:pt x="347874" y="157857"/>
                </a:cubicBezTo>
                <a:close/>
                <a:moveTo>
                  <a:pt x="349986" y="731486"/>
                </a:moveTo>
                <a:lnTo>
                  <a:pt x="349982" y="731336"/>
                </a:lnTo>
                <a:lnTo>
                  <a:pt x="348243" y="731486"/>
                </a:lnTo>
                <a:lnTo>
                  <a:pt x="347718" y="705520"/>
                </a:lnTo>
                <a:lnTo>
                  <a:pt x="347716" y="705528"/>
                </a:lnTo>
                <a:cubicBezTo>
                  <a:pt x="347927" y="715036"/>
                  <a:pt x="348085" y="723335"/>
                  <a:pt x="348243" y="731636"/>
                </a:cubicBezTo>
                <a:cubicBezTo>
                  <a:pt x="348824" y="731636"/>
                  <a:pt x="349405" y="731486"/>
                  <a:pt x="349986" y="731486"/>
                </a:cubicBezTo>
                <a:close/>
                <a:moveTo>
                  <a:pt x="352837" y="774647"/>
                </a:moveTo>
                <a:lnTo>
                  <a:pt x="348197" y="758945"/>
                </a:lnTo>
                <a:lnTo>
                  <a:pt x="348296" y="755933"/>
                </a:lnTo>
                <a:lnTo>
                  <a:pt x="348240" y="756058"/>
                </a:lnTo>
                <a:lnTo>
                  <a:pt x="348150" y="758786"/>
                </a:lnTo>
                <a:lnTo>
                  <a:pt x="348197" y="758945"/>
                </a:lnTo>
                <a:lnTo>
                  <a:pt x="348194" y="759025"/>
                </a:lnTo>
                <a:lnTo>
                  <a:pt x="352784" y="774649"/>
                </a:lnTo>
                <a:lnTo>
                  <a:pt x="347558" y="778233"/>
                </a:lnTo>
                <a:lnTo>
                  <a:pt x="347557" y="778268"/>
                </a:lnTo>
                <a:cubicBezTo>
                  <a:pt x="348929" y="777364"/>
                  <a:pt x="350250" y="776307"/>
                  <a:pt x="352837" y="774647"/>
                </a:cubicBezTo>
                <a:close/>
                <a:moveTo>
                  <a:pt x="354104" y="876214"/>
                </a:moveTo>
                <a:lnTo>
                  <a:pt x="354099" y="876113"/>
                </a:lnTo>
                <a:lnTo>
                  <a:pt x="354104" y="876214"/>
                </a:lnTo>
                <a:close/>
                <a:moveTo>
                  <a:pt x="355424" y="409530"/>
                </a:moveTo>
                <a:lnTo>
                  <a:pt x="352731" y="401283"/>
                </a:lnTo>
                <a:cubicBezTo>
                  <a:pt x="353154" y="405509"/>
                  <a:pt x="350659" y="409432"/>
                  <a:pt x="349260" y="413413"/>
                </a:cubicBezTo>
                <a:lnTo>
                  <a:pt x="349218" y="413739"/>
                </a:lnTo>
                <a:lnTo>
                  <a:pt x="352467" y="402491"/>
                </a:lnTo>
                <a:cubicBezTo>
                  <a:pt x="353312" y="405057"/>
                  <a:pt x="354210" y="407773"/>
                  <a:pt x="355424" y="411546"/>
                </a:cubicBezTo>
                <a:close/>
                <a:moveTo>
                  <a:pt x="355529" y="828372"/>
                </a:moveTo>
                <a:cubicBezTo>
                  <a:pt x="353734" y="823242"/>
                  <a:pt x="351887" y="817960"/>
                  <a:pt x="350039" y="812677"/>
                </a:cubicBezTo>
                <a:lnTo>
                  <a:pt x="350017" y="812768"/>
                </a:lnTo>
                <a:lnTo>
                  <a:pt x="355469" y="828352"/>
                </a:lnTo>
                <a:close/>
                <a:moveTo>
                  <a:pt x="355635" y="427292"/>
                </a:moveTo>
                <a:lnTo>
                  <a:pt x="351570" y="430409"/>
                </a:lnTo>
                <a:lnTo>
                  <a:pt x="351731" y="431292"/>
                </a:lnTo>
                <a:lnTo>
                  <a:pt x="355635" y="428298"/>
                </a:lnTo>
                <a:close/>
                <a:moveTo>
                  <a:pt x="357068" y="728511"/>
                </a:moveTo>
                <a:lnTo>
                  <a:pt x="356164" y="720201"/>
                </a:lnTo>
                <a:lnTo>
                  <a:pt x="356154" y="720210"/>
                </a:lnTo>
                <a:lnTo>
                  <a:pt x="356139" y="720072"/>
                </a:lnTo>
                <a:lnTo>
                  <a:pt x="352256" y="723486"/>
                </a:lnTo>
                <a:cubicBezTo>
                  <a:pt x="351886" y="718657"/>
                  <a:pt x="351569" y="715036"/>
                  <a:pt x="351305" y="711262"/>
                </a:cubicBezTo>
                <a:cubicBezTo>
                  <a:pt x="350672" y="711262"/>
                  <a:pt x="350091" y="711414"/>
                  <a:pt x="349457" y="711414"/>
                </a:cubicBezTo>
                <a:lnTo>
                  <a:pt x="349461" y="711565"/>
                </a:lnTo>
                <a:lnTo>
                  <a:pt x="351306" y="711414"/>
                </a:lnTo>
                <a:cubicBezTo>
                  <a:pt x="351570" y="715187"/>
                  <a:pt x="351887" y="718809"/>
                  <a:pt x="352256" y="723638"/>
                </a:cubicBezTo>
                <a:lnTo>
                  <a:pt x="356154" y="720210"/>
                </a:lnTo>
                <a:close/>
                <a:moveTo>
                  <a:pt x="357113" y="728920"/>
                </a:moveTo>
                <a:lnTo>
                  <a:pt x="357083" y="728556"/>
                </a:lnTo>
                <a:lnTo>
                  <a:pt x="357111" y="728903"/>
                </a:lnTo>
                <a:close/>
                <a:moveTo>
                  <a:pt x="357272" y="862933"/>
                </a:moveTo>
                <a:lnTo>
                  <a:pt x="357243" y="862674"/>
                </a:lnTo>
                <a:lnTo>
                  <a:pt x="357232" y="862722"/>
                </a:lnTo>
                <a:lnTo>
                  <a:pt x="357226" y="862667"/>
                </a:lnTo>
                <a:lnTo>
                  <a:pt x="357188" y="862831"/>
                </a:lnTo>
                <a:lnTo>
                  <a:pt x="351358" y="855689"/>
                </a:lnTo>
                <a:cubicBezTo>
                  <a:pt x="350566" y="859462"/>
                  <a:pt x="349616" y="864291"/>
                  <a:pt x="348454" y="870025"/>
                </a:cubicBezTo>
                <a:cubicBezTo>
                  <a:pt x="347240" y="866554"/>
                  <a:pt x="346290" y="863988"/>
                  <a:pt x="344759" y="859612"/>
                </a:cubicBezTo>
                <a:lnTo>
                  <a:pt x="344864" y="860062"/>
                </a:lnTo>
                <a:lnTo>
                  <a:pt x="348454" y="870178"/>
                </a:lnTo>
                <a:cubicBezTo>
                  <a:pt x="349616" y="864444"/>
                  <a:pt x="350566" y="859615"/>
                  <a:pt x="351358" y="855842"/>
                </a:cubicBezTo>
                <a:lnTo>
                  <a:pt x="357161" y="862949"/>
                </a:lnTo>
                <a:lnTo>
                  <a:pt x="357188" y="862831"/>
                </a:lnTo>
                <a:lnTo>
                  <a:pt x="357203" y="862849"/>
                </a:lnTo>
                <a:lnTo>
                  <a:pt x="357232" y="862722"/>
                </a:lnTo>
                <a:lnTo>
                  <a:pt x="357253" y="862910"/>
                </a:lnTo>
                <a:close/>
                <a:moveTo>
                  <a:pt x="358162" y="5055638"/>
                </a:moveTo>
                <a:lnTo>
                  <a:pt x="356752" y="5051160"/>
                </a:lnTo>
                <a:lnTo>
                  <a:pt x="358116" y="5055661"/>
                </a:lnTo>
                <a:close/>
                <a:moveTo>
                  <a:pt x="360017" y="850557"/>
                </a:moveTo>
                <a:cubicBezTo>
                  <a:pt x="357747" y="851010"/>
                  <a:pt x="356744" y="851161"/>
                  <a:pt x="356004" y="851311"/>
                </a:cubicBezTo>
                <a:lnTo>
                  <a:pt x="356021" y="851461"/>
                </a:lnTo>
                <a:lnTo>
                  <a:pt x="359980" y="850717"/>
                </a:lnTo>
                <a:close/>
                <a:moveTo>
                  <a:pt x="360650" y="705528"/>
                </a:moveTo>
                <a:lnTo>
                  <a:pt x="360624" y="705488"/>
                </a:lnTo>
                <a:lnTo>
                  <a:pt x="359964" y="708244"/>
                </a:lnTo>
                <a:cubicBezTo>
                  <a:pt x="358961" y="707036"/>
                  <a:pt x="357852" y="706132"/>
                  <a:pt x="356955" y="704622"/>
                </a:cubicBezTo>
                <a:cubicBezTo>
                  <a:pt x="356162" y="703113"/>
                  <a:pt x="355582" y="701000"/>
                  <a:pt x="354948" y="699189"/>
                </a:cubicBezTo>
                <a:cubicBezTo>
                  <a:pt x="354473" y="702811"/>
                  <a:pt x="353681" y="706433"/>
                  <a:pt x="353628" y="710055"/>
                </a:cubicBezTo>
                <a:lnTo>
                  <a:pt x="353643" y="710093"/>
                </a:lnTo>
                <a:lnTo>
                  <a:pt x="354948" y="699341"/>
                </a:lnTo>
                <a:cubicBezTo>
                  <a:pt x="355635" y="701152"/>
                  <a:pt x="356163" y="703415"/>
                  <a:pt x="356955" y="704774"/>
                </a:cubicBezTo>
                <a:cubicBezTo>
                  <a:pt x="357852" y="706282"/>
                  <a:pt x="358961" y="707189"/>
                  <a:pt x="359964" y="708396"/>
                </a:cubicBezTo>
                <a:cubicBezTo>
                  <a:pt x="360175" y="707490"/>
                  <a:pt x="360387" y="706433"/>
                  <a:pt x="360650" y="705528"/>
                </a:cubicBezTo>
                <a:close/>
                <a:moveTo>
                  <a:pt x="360700" y="1051478"/>
                </a:moveTo>
                <a:lnTo>
                  <a:pt x="359973" y="1064247"/>
                </a:lnTo>
                <a:lnTo>
                  <a:pt x="360017" y="1064404"/>
                </a:lnTo>
                <a:close/>
                <a:moveTo>
                  <a:pt x="363977" y="270591"/>
                </a:moveTo>
                <a:lnTo>
                  <a:pt x="363962" y="270618"/>
                </a:lnTo>
                <a:lnTo>
                  <a:pt x="363924" y="270138"/>
                </a:lnTo>
                <a:cubicBezTo>
                  <a:pt x="363924" y="270138"/>
                  <a:pt x="363977" y="270138"/>
                  <a:pt x="363977" y="270591"/>
                </a:cubicBezTo>
                <a:close/>
                <a:moveTo>
                  <a:pt x="363978" y="270139"/>
                </a:moveTo>
                <a:lnTo>
                  <a:pt x="363924" y="269988"/>
                </a:lnTo>
                <a:lnTo>
                  <a:pt x="363958" y="269958"/>
                </a:lnTo>
                <a:close/>
                <a:moveTo>
                  <a:pt x="364927" y="162837"/>
                </a:moveTo>
                <a:cubicBezTo>
                  <a:pt x="363765" y="163441"/>
                  <a:pt x="362392" y="163140"/>
                  <a:pt x="361442" y="164648"/>
                </a:cubicBezTo>
                <a:cubicBezTo>
                  <a:pt x="360386" y="166309"/>
                  <a:pt x="359753" y="169327"/>
                  <a:pt x="358961" y="171742"/>
                </a:cubicBezTo>
                <a:cubicBezTo>
                  <a:pt x="358486" y="171591"/>
                  <a:pt x="357958" y="171441"/>
                  <a:pt x="357483" y="171441"/>
                </a:cubicBezTo>
                <a:cubicBezTo>
                  <a:pt x="357905" y="160876"/>
                  <a:pt x="358275" y="150161"/>
                  <a:pt x="358750" y="137183"/>
                </a:cubicBezTo>
                <a:cubicBezTo>
                  <a:pt x="362498" y="145331"/>
                  <a:pt x="355740" y="162990"/>
                  <a:pt x="364927" y="162837"/>
                </a:cubicBezTo>
                <a:close/>
                <a:moveTo>
                  <a:pt x="366673" y="5038370"/>
                </a:moveTo>
                <a:lnTo>
                  <a:pt x="366669" y="5038305"/>
                </a:lnTo>
                <a:lnTo>
                  <a:pt x="356800" y="5051062"/>
                </a:lnTo>
                <a:close/>
                <a:moveTo>
                  <a:pt x="369415" y="1050369"/>
                </a:moveTo>
                <a:cubicBezTo>
                  <a:pt x="367197" y="1047501"/>
                  <a:pt x="364663" y="1045993"/>
                  <a:pt x="364452" y="1043578"/>
                </a:cubicBezTo>
                <a:cubicBezTo>
                  <a:pt x="363502" y="1031958"/>
                  <a:pt x="359595" y="1035731"/>
                  <a:pt x="357272" y="1036788"/>
                </a:cubicBezTo>
                <a:lnTo>
                  <a:pt x="357260" y="1036827"/>
                </a:lnTo>
                <a:lnTo>
                  <a:pt x="364399" y="1043579"/>
                </a:lnTo>
                <a:cubicBezTo>
                  <a:pt x="364610" y="1046144"/>
                  <a:pt x="367198" y="1047502"/>
                  <a:pt x="369362" y="1050370"/>
                </a:cubicBezTo>
                <a:lnTo>
                  <a:pt x="362043" y="1051263"/>
                </a:lnTo>
                <a:close/>
                <a:moveTo>
                  <a:pt x="369574" y="126920"/>
                </a:moveTo>
                <a:cubicBezTo>
                  <a:pt x="369574" y="140955"/>
                  <a:pt x="369574" y="154236"/>
                  <a:pt x="369574" y="166612"/>
                </a:cubicBezTo>
                <a:cubicBezTo>
                  <a:pt x="367092" y="161632"/>
                  <a:pt x="364980" y="158764"/>
                  <a:pt x="363660" y="154386"/>
                </a:cubicBezTo>
                <a:cubicBezTo>
                  <a:pt x="362710" y="151218"/>
                  <a:pt x="362446" y="146087"/>
                  <a:pt x="362657" y="142012"/>
                </a:cubicBezTo>
                <a:cubicBezTo>
                  <a:pt x="362868" y="137937"/>
                  <a:pt x="363977" y="134164"/>
                  <a:pt x="365033" y="128278"/>
                </a:cubicBezTo>
                <a:cubicBezTo>
                  <a:pt x="365720" y="128128"/>
                  <a:pt x="367567" y="127524"/>
                  <a:pt x="369574" y="126920"/>
                </a:cubicBezTo>
                <a:close/>
                <a:moveTo>
                  <a:pt x="370629" y="316167"/>
                </a:moveTo>
                <a:cubicBezTo>
                  <a:pt x="371791" y="327939"/>
                  <a:pt x="368676" y="340616"/>
                  <a:pt x="363607" y="340313"/>
                </a:cubicBezTo>
                <a:cubicBezTo>
                  <a:pt x="362974" y="340313"/>
                  <a:pt x="361971" y="336240"/>
                  <a:pt x="361865" y="333825"/>
                </a:cubicBezTo>
                <a:cubicBezTo>
                  <a:pt x="361601" y="328543"/>
                  <a:pt x="361759" y="323260"/>
                  <a:pt x="361759" y="316923"/>
                </a:cubicBezTo>
                <a:cubicBezTo>
                  <a:pt x="362393" y="316771"/>
                  <a:pt x="364082" y="316470"/>
                  <a:pt x="366459" y="316017"/>
                </a:cubicBezTo>
                <a:cubicBezTo>
                  <a:pt x="366459" y="309980"/>
                  <a:pt x="366459" y="303642"/>
                  <a:pt x="366459" y="295189"/>
                </a:cubicBezTo>
                <a:cubicBezTo>
                  <a:pt x="364928" y="300321"/>
                  <a:pt x="364030" y="303189"/>
                  <a:pt x="362921" y="306962"/>
                </a:cubicBezTo>
                <a:cubicBezTo>
                  <a:pt x="360757" y="300624"/>
                  <a:pt x="358909" y="295039"/>
                  <a:pt x="357008" y="289455"/>
                </a:cubicBezTo>
                <a:cubicBezTo>
                  <a:pt x="357536" y="288551"/>
                  <a:pt x="358064" y="287644"/>
                  <a:pt x="358645" y="286588"/>
                </a:cubicBezTo>
                <a:cubicBezTo>
                  <a:pt x="359436" y="289455"/>
                  <a:pt x="360228" y="292173"/>
                  <a:pt x="361021" y="295039"/>
                </a:cubicBezTo>
                <a:cubicBezTo>
                  <a:pt x="363766" y="290813"/>
                  <a:pt x="363766" y="290813"/>
                  <a:pt x="359384" y="278590"/>
                </a:cubicBezTo>
                <a:lnTo>
                  <a:pt x="363962" y="270618"/>
                </a:lnTo>
                <a:lnTo>
                  <a:pt x="365667" y="292624"/>
                </a:lnTo>
                <a:cubicBezTo>
                  <a:pt x="366986" y="285683"/>
                  <a:pt x="367937" y="281004"/>
                  <a:pt x="368834" y="276325"/>
                </a:cubicBezTo>
                <a:cubicBezTo>
                  <a:pt x="369151" y="276325"/>
                  <a:pt x="369415" y="276175"/>
                  <a:pt x="369732" y="276175"/>
                </a:cubicBezTo>
                <a:cubicBezTo>
                  <a:pt x="369890" y="280098"/>
                  <a:pt x="370102" y="283872"/>
                  <a:pt x="370154" y="287795"/>
                </a:cubicBezTo>
                <a:cubicBezTo>
                  <a:pt x="370313" y="297303"/>
                  <a:pt x="369732" y="307112"/>
                  <a:pt x="370629" y="316167"/>
                </a:cubicBezTo>
                <a:close/>
                <a:moveTo>
                  <a:pt x="402571" y="4594614"/>
                </a:moveTo>
                <a:cubicBezTo>
                  <a:pt x="402149" y="4597481"/>
                  <a:pt x="401673" y="4600801"/>
                  <a:pt x="401198" y="4604273"/>
                </a:cubicBezTo>
                <a:lnTo>
                  <a:pt x="400060" y="4603749"/>
                </a:lnTo>
                <a:close/>
                <a:moveTo>
                  <a:pt x="414872" y="2968957"/>
                </a:moveTo>
                <a:cubicBezTo>
                  <a:pt x="414872" y="2979068"/>
                  <a:pt x="414872" y="2989331"/>
                  <a:pt x="414872" y="2999442"/>
                </a:cubicBezTo>
                <a:cubicBezTo>
                  <a:pt x="414397" y="2999593"/>
                  <a:pt x="413975" y="2999743"/>
                  <a:pt x="413500" y="2999894"/>
                </a:cubicBezTo>
                <a:cubicBezTo>
                  <a:pt x="413130" y="2989784"/>
                  <a:pt x="412761" y="2979672"/>
                  <a:pt x="412338" y="2969560"/>
                </a:cubicBezTo>
                <a:cubicBezTo>
                  <a:pt x="413183" y="2969410"/>
                  <a:pt x="414028" y="2969107"/>
                  <a:pt x="414872" y="2968957"/>
                </a:cubicBezTo>
                <a:close/>
                <a:moveTo>
                  <a:pt x="415717" y="2233998"/>
                </a:moveTo>
                <a:lnTo>
                  <a:pt x="415658" y="2233868"/>
                </a:lnTo>
                <a:lnTo>
                  <a:pt x="415664" y="2233847"/>
                </a:lnTo>
                <a:lnTo>
                  <a:pt x="415695" y="2233458"/>
                </a:lnTo>
                <a:close/>
                <a:moveTo>
                  <a:pt x="416562" y="2222528"/>
                </a:moveTo>
                <a:lnTo>
                  <a:pt x="415695" y="2233458"/>
                </a:lnTo>
                <a:lnTo>
                  <a:pt x="415242" y="2222226"/>
                </a:lnTo>
                <a:cubicBezTo>
                  <a:pt x="415875" y="2222378"/>
                  <a:pt x="416245" y="2222378"/>
                  <a:pt x="416562" y="2222528"/>
                </a:cubicBezTo>
                <a:close/>
                <a:moveTo>
                  <a:pt x="421102" y="1903344"/>
                </a:moveTo>
                <a:cubicBezTo>
                  <a:pt x="420679" y="1909834"/>
                  <a:pt x="420468" y="1913757"/>
                  <a:pt x="420257" y="1917228"/>
                </a:cubicBezTo>
                <a:cubicBezTo>
                  <a:pt x="418462" y="1918436"/>
                  <a:pt x="416561" y="1919793"/>
                  <a:pt x="414555" y="1921303"/>
                </a:cubicBezTo>
                <a:cubicBezTo>
                  <a:pt x="414291" y="1916171"/>
                  <a:pt x="414080" y="1911645"/>
                  <a:pt x="413869" y="1907116"/>
                </a:cubicBezTo>
                <a:cubicBezTo>
                  <a:pt x="414080" y="1906966"/>
                  <a:pt x="414291" y="1906663"/>
                  <a:pt x="414449" y="1906513"/>
                </a:cubicBezTo>
                <a:cubicBezTo>
                  <a:pt x="414924" y="1909230"/>
                  <a:pt x="415347" y="1911946"/>
                  <a:pt x="416086" y="1916171"/>
                </a:cubicBezTo>
                <a:cubicBezTo>
                  <a:pt x="417828" y="1911795"/>
                  <a:pt x="419148" y="1908474"/>
                  <a:pt x="421102" y="1903344"/>
                </a:cubicBezTo>
                <a:close/>
                <a:moveTo>
                  <a:pt x="421399" y="1965860"/>
                </a:moveTo>
                <a:cubicBezTo>
                  <a:pt x="421775" y="1968425"/>
                  <a:pt x="421208" y="1972161"/>
                  <a:pt x="420733" y="1975481"/>
                </a:cubicBezTo>
                <a:cubicBezTo>
                  <a:pt x="418410" y="1972613"/>
                  <a:pt x="416087" y="1969594"/>
                  <a:pt x="412549" y="1965218"/>
                </a:cubicBezTo>
                <a:cubicBezTo>
                  <a:pt x="413077" y="1976688"/>
                  <a:pt x="413394" y="1984686"/>
                  <a:pt x="413764" y="1992835"/>
                </a:cubicBezTo>
                <a:cubicBezTo>
                  <a:pt x="414080" y="1992835"/>
                  <a:pt x="414450" y="1992835"/>
                  <a:pt x="414766" y="1992835"/>
                </a:cubicBezTo>
                <a:cubicBezTo>
                  <a:pt x="414608" y="1986648"/>
                  <a:pt x="414397" y="1980460"/>
                  <a:pt x="414239" y="1974273"/>
                </a:cubicBezTo>
                <a:cubicBezTo>
                  <a:pt x="414820" y="1973820"/>
                  <a:pt x="415400" y="1973517"/>
                  <a:pt x="415981" y="1973066"/>
                </a:cubicBezTo>
                <a:cubicBezTo>
                  <a:pt x="416456" y="1977139"/>
                  <a:pt x="417512" y="1981517"/>
                  <a:pt x="417248" y="1985440"/>
                </a:cubicBezTo>
                <a:cubicBezTo>
                  <a:pt x="416931" y="1990269"/>
                  <a:pt x="415347" y="1994495"/>
                  <a:pt x="414714" y="1999324"/>
                </a:cubicBezTo>
                <a:cubicBezTo>
                  <a:pt x="413658" y="2007172"/>
                  <a:pt x="412866" y="2015321"/>
                  <a:pt x="412021" y="2022867"/>
                </a:cubicBezTo>
                <a:cubicBezTo>
                  <a:pt x="414397" y="2024377"/>
                  <a:pt x="415559" y="2025282"/>
                  <a:pt x="416720" y="2026036"/>
                </a:cubicBezTo>
                <a:cubicBezTo>
                  <a:pt x="415981" y="2027999"/>
                  <a:pt x="414820" y="2029658"/>
                  <a:pt x="414503" y="2031922"/>
                </a:cubicBezTo>
                <a:cubicBezTo>
                  <a:pt x="413658" y="2038562"/>
                  <a:pt x="413130" y="2045353"/>
                  <a:pt x="412443" y="2052146"/>
                </a:cubicBezTo>
                <a:cubicBezTo>
                  <a:pt x="420997" y="2057578"/>
                  <a:pt x="415400" y="2073575"/>
                  <a:pt x="417407" y="2082780"/>
                </a:cubicBezTo>
                <a:lnTo>
                  <a:pt x="408835" y="2095768"/>
                </a:lnTo>
                <a:lnTo>
                  <a:pt x="415031" y="2102853"/>
                </a:lnTo>
                <a:cubicBezTo>
                  <a:pt x="414873" y="2103758"/>
                  <a:pt x="414767" y="2104664"/>
                  <a:pt x="414609" y="2105418"/>
                </a:cubicBezTo>
                <a:cubicBezTo>
                  <a:pt x="413395" y="2105870"/>
                  <a:pt x="412233" y="2106323"/>
                  <a:pt x="410649" y="2106776"/>
                </a:cubicBezTo>
                <a:cubicBezTo>
                  <a:pt x="411441" y="2109794"/>
                  <a:pt x="412127" y="2112359"/>
                  <a:pt x="413078" y="2115981"/>
                </a:cubicBezTo>
                <a:lnTo>
                  <a:pt x="409518" y="2106953"/>
                </a:lnTo>
                <a:lnTo>
                  <a:pt x="409540" y="2107229"/>
                </a:lnTo>
                <a:cubicBezTo>
                  <a:pt x="408959" y="2113416"/>
                  <a:pt x="408431" y="2119603"/>
                  <a:pt x="407851" y="2125792"/>
                </a:cubicBezTo>
                <a:cubicBezTo>
                  <a:pt x="408378" y="2126244"/>
                  <a:pt x="408959" y="2126546"/>
                  <a:pt x="409487" y="2127000"/>
                </a:cubicBezTo>
                <a:cubicBezTo>
                  <a:pt x="410701" y="2125490"/>
                  <a:pt x="411968" y="2123981"/>
                  <a:pt x="413658" y="2121868"/>
                </a:cubicBezTo>
                <a:cubicBezTo>
                  <a:pt x="413658" y="2133036"/>
                  <a:pt x="413658" y="2143599"/>
                  <a:pt x="413658" y="2154616"/>
                </a:cubicBezTo>
                <a:cubicBezTo>
                  <a:pt x="414872" y="2154616"/>
                  <a:pt x="415770" y="2154616"/>
                  <a:pt x="416562" y="2154616"/>
                </a:cubicBezTo>
                <a:cubicBezTo>
                  <a:pt x="409487" y="2173329"/>
                  <a:pt x="416139" y="2195514"/>
                  <a:pt x="413235" y="2214228"/>
                </a:cubicBezTo>
                <a:cubicBezTo>
                  <a:pt x="412180" y="2216642"/>
                  <a:pt x="411071" y="2219057"/>
                  <a:pt x="410015" y="2221472"/>
                </a:cubicBezTo>
                <a:lnTo>
                  <a:pt x="415658" y="2233868"/>
                </a:lnTo>
                <a:lnTo>
                  <a:pt x="413711" y="2240035"/>
                </a:lnTo>
                <a:cubicBezTo>
                  <a:pt x="414766" y="2240638"/>
                  <a:pt x="415770" y="2241242"/>
                  <a:pt x="417037" y="2241996"/>
                </a:cubicBezTo>
                <a:cubicBezTo>
                  <a:pt x="415295" y="2248033"/>
                  <a:pt x="413499" y="2254372"/>
                  <a:pt x="411176" y="2262370"/>
                </a:cubicBezTo>
                <a:cubicBezTo>
                  <a:pt x="413975" y="2261917"/>
                  <a:pt x="415981" y="2261616"/>
                  <a:pt x="417987" y="2261313"/>
                </a:cubicBezTo>
                <a:cubicBezTo>
                  <a:pt x="418093" y="2262671"/>
                  <a:pt x="418199" y="2264031"/>
                  <a:pt x="418304" y="2265388"/>
                </a:cubicBezTo>
                <a:cubicBezTo>
                  <a:pt x="416878" y="2266444"/>
                  <a:pt x="415453" y="2267500"/>
                  <a:pt x="413605" y="2268708"/>
                </a:cubicBezTo>
                <a:cubicBezTo>
                  <a:pt x="413605" y="2292854"/>
                  <a:pt x="413658" y="2317303"/>
                  <a:pt x="413499" y="2341901"/>
                </a:cubicBezTo>
                <a:cubicBezTo>
                  <a:pt x="413499" y="2344769"/>
                  <a:pt x="412285" y="2347637"/>
                  <a:pt x="411652" y="2350655"/>
                </a:cubicBezTo>
                <a:cubicBezTo>
                  <a:pt x="411599" y="2350958"/>
                  <a:pt x="411705" y="2351561"/>
                  <a:pt x="411810" y="2351862"/>
                </a:cubicBezTo>
                <a:cubicBezTo>
                  <a:pt x="412443" y="2355031"/>
                  <a:pt x="413077" y="2358202"/>
                  <a:pt x="413816" y="2361974"/>
                </a:cubicBezTo>
                <a:cubicBezTo>
                  <a:pt x="415083" y="2362728"/>
                  <a:pt x="416720" y="2363635"/>
                  <a:pt x="418304" y="2364539"/>
                </a:cubicBezTo>
                <a:cubicBezTo>
                  <a:pt x="418304" y="2365596"/>
                  <a:pt x="418304" y="2366653"/>
                  <a:pt x="418304" y="2367708"/>
                </a:cubicBezTo>
                <a:cubicBezTo>
                  <a:pt x="416773" y="2368312"/>
                  <a:pt x="415295" y="2368915"/>
                  <a:pt x="413605" y="2369671"/>
                </a:cubicBezTo>
                <a:cubicBezTo>
                  <a:pt x="413605" y="2387328"/>
                  <a:pt x="413764" y="2405135"/>
                  <a:pt x="413553" y="2422792"/>
                </a:cubicBezTo>
                <a:cubicBezTo>
                  <a:pt x="413447" y="2430188"/>
                  <a:pt x="412813" y="2437582"/>
                  <a:pt x="412074" y="2444676"/>
                </a:cubicBezTo>
                <a:cubicBezTo>
                  <a:pt x="411018" y="2455542"/>
                  <a:pt x="412549" y="2461729"/>
                  <a:pt x="417143" y="2462483"/>
                </a:cubicBezTo>
                <a:cubicBezTo>
                  <a:pt x="417143" y="2465804"/>
                  <a:pt x="417143" y="2469123"/>
                  <a:pt x="417143" y="2473952"/>
                </a:cubicBezTo>
                <a:cubicBezTo>
                  <a:pt x="416087" y="2471991"/>
                  <a:pt x="415295" y="2470483"/>
                  <a:pt x="413711" y="2467464"/>
                </a:cubicBezTo>
                <a:cubicBezTo>
                  <a:pt x="413711" y="2482253"/>
                  <a:pt x="413711" y="2495534"/>
                  <a:pt x="413711" y="2508965"/>
                </a:cubicBezTo>
                <a:cubicBezTo>
                  <a:pt x="413394" y="2508965"/>
                  <a:pt x="413024" y="2509117"/>
                  <a:pt x="412708" y="2509117"/>
                </a:cubicBezTo>
                <a:cubicBezTo>
                  <a:pt x="412232" y="2506099"/>
                  <a:pt x="411705" y="2503080"/>
                  <a:pt x="410701" y="2496741"/>
                </a:cubicBezTo>
                <a:cubicBezTo>
                  <a:pt x="409962" y="2504589"/>
                  <a:pt x="409540" y="2509117"/>
                  <a:pt x="409064" y="2514700"/>
                </a:cubicBezTo>
                <a:cubicBezTo>
                  <a:pt x="417564" y="2516209"/>
                  <a:pt x="411916" y="2533263"/>
                  <a:pt x="414028" y="2542469"/>
                </a:cubicBezTo>
                <a:cubicBezTo>
                  <a:pt x="415347" y="2543374"/>
                  <a:pt x="416773" y="2544430"/>
                  <a:pt x="418145" y="2545337"/>
                </a:cubicBezTo>
                <a:cubicBezTo>
                  <a:pt x="418093" y="2545940"/>
                  <a:pt x="418040" y="2546694"/>
                  <a:pt x="417987" y="2547298"/>
                </a:cubicBezTo>
                <a:cubicBezTo>
                  <a:pt x="416614" y="2546995"/>
                  <a:pt x="415189" y="2546845"/>
                  <a:pt x="413658" y="2546544"/>
                </a:cubicBezTo>
                <a:cubicBezTo>
                  <a:pt x="414291" y="2553938"/>
                  <a:pt x="414820" y="2560428"/>
                  <a:pt x="415400" y="2567823"/>
                </a:cubicBezTo>
                <a:cubicBezTo>
                  <a:pt x="413341" y="2567823"/>
                  <a:pt x="411863" y="2567823"/>
                  <a:pt x="409909" y="2567823"/>
                </a:cubicBezTo>
                <a:cubicBezTo>
                  <a:pt x="416456" y="2577481"/>
                  <a:pt x="413394" y="2586687"/>
                  <a:pt x="410279" y="2596648"/>
                </a:cubicBezTo>
                <a:cubicBezTo>
                  <a:pt x="411757" y="2598006"/>
                  <a:pt x="413130" y="2599514"/>
                  <a:pt x="414291" y="2600571"/>
                </a:cubicBezTo>
                <a:cubicBezTo>
                  <a:pt x="413764" y="2615209"/>
                  <a:pt x="413288" y="2629245"/>
                  <a:pt x="412813" y="2643130"/>
                </a:cubicBezTo>
                <a:cubicBezTo>
                  <a:pt x="413869" y="2647355"/>
                  <a:pt x="408326" y="2649317"/>
                  <a:pt x="413024" y="2655504"/>
                </a:cubicBezTo>
                <a:cubicBezTo>
                  <a:pt x="413130" y="2655654"/>
                  <a:pt x="412760" y="2657768"/>
                  <a:pt x="412655" y="2658975"/>
                </a:cubicBezTo>
                <a:cubicBezTo>
                  <a:pt x="412338" y="2662447"/>
                  <a:pt x="412127" y="2665766"/>
                  <a:pt x="411810" y="2669238"/>
                </a:cubicBezTo>
                <a:cubicBezTo>
                  <a:pt x="413553" y="2667880"/>
                  <a:pt x="415295" y="2666520"/>
                  <a:pt x="417882" y="2664559"/>
                </a:cubicBezTo>
                <a:cubicBezTo>
                  <a:pt x="417987" y="2666672"/>
                  <a:pt x="418199" y="2670746"/>
                  <a:pt x="418410" y="2674821"/>
                </a:cubicBezTo>
                <a:cubicBezTo>
                  <a:pt x="415717" y="2674520"/>
                  <a:pt x="413394" y="2674217"/>
                  <a:pt x="411704" y="2674067"/>
                </a:cubicBezTo>
                <a:cubicBezTo>
                  <a:pt x="412443" y="2683423"/>
                  <a:pt x="413024" y="2691573"/>
                  <a:pt x="413710" y="2700175"/>
                </a:cubicBezTo>
                <a:cubicBezTo>
                  <a:pt x="414186" y="2699571"/>
                  <a:pt x="415242" y="2698213"/>
                  <a:pt x="416298" y="2696703"/>
                </a:cubicBezTo>
                <a:cubicBezTo>
                  <a:pt x="416720" y="2697459"/>
                  <a:pt x="417143" y="2698364"/>
                  <a:pt x="417512" y="2699118"/>
                </a:cubicBezTo>
                <a:cubicBezTo>
                  <a:pt x="416192" y="2703043"/>
                  <a:pt x="414872" y="2706815"/>
                  <a:pt x="413394" y="2711191"/>
                </a:cubicBezTo>
                <a:cubicBezTo>
                  <a:pt x="415770" y="2720246"/>
                  <a:pt x="407322" y="2739112"/>
                  <a:pt x="417723" y="2745299"/>
                </a:cubicBezTo>
                <a:cubicBezTo>
                  <a:pt x="415981" y="2745600"/>
                  <a:pt x="414291" y="2746053"/>
                  <a:pt x="411124" y="2746657"/>
                </a:cubicBezTo>
                <a:cubicBezTo>
                  <a:pt x="413235" y="2750279"/>
                  <a:pt x="414397" y="2752240"/>
                  <a:pt x="415770" y="2754504"/>
                </a:cubicBezTo>
                <a:cubicBezTo>
                  <a:pt x="413288" y="2756315"/>
                  <a:pt x="410860" y="2758126"/>
                  <a:pt x="407481" y="2760692"/>
                </a:cubicBezTo>
                <a:cubicBezTo>
                  <a:pt x="410595" y="2767332"/>
                  <a:pt x="413077" y="2772614"/>
                  <a:pt x="416351" y="2779556"/>
                </a:cubicBezTo>
                <a:cubicBezTo>
                  <a:pt x="416351" y="2780764"/>
                  <a:pt x="416351" y="2785141"/>
                  <a:pt x="416351" y="2789667"/>
                </a:cubicBezTo>
                <a:cubicBezTo>
                  <a:pt x="415981" y="2790120"/>
                  <a:pt x="415664" y="2790574"/>
                  <a:pt x="415295" y="2791027"/>
                </a:cubicBezTo>
                <a:cubicBezTo>
                  <a:pt x="414397" y="2788008"/>
                  <a:pt x="413499" y="2784838"/>
                  <a:pt x="412602" y="2781820"/>
                </a:cubicBezTo>
                <a:cubicBezTo>
                  <a:pt x="410965" y="2789667"/>
                  <a:pt x="409434" y="2797063"/>
                  <a:pt x="407956" y="2804155"/>
                </a:cubicBezTo>
                <a:cubicBezTo>
                  <a:pt x="409064" y="2805665"/>
                  <a:pt x="411282" y="2806722"/>
                  <a:pt x="411652" y="2809438"/>
                </a:cubicBezTo>
                <a:cubicBezTo>
                  <a:pt x="412180" y="2813210"/>
                  <a:pt x="411387" y="2818039"/>
                  <a:pt x="411124" y="2822568"/>
                </a:cubicBezTo>
                <a:cubicBezTo>
                  <a:pt x="410543" y="2822568"/>
                  <a:pt x="409962" y="2822568"/>
                  <a:pt x="409381" y="2822568"/>
                </a:cubicBezTo>
                <a:cubicBezTo>
                  <a:pt x="411229" y="2828001"/>
                  <a:pt x="413077" y="2833433"/>
                  <a:pt x="415031" y="2839167"/>
                </a:cubicBezTo>
                <a:cubicBezTo>
                  <a:pt x="414397" y="2845204"/>
                  <a:pt x="409276" y="2850789"/>
                  <a:pt x="414291" y="2859391"/>
                </a:cubicBezTo>
                <a:cubicBezTo>
                  <a:pt x="414820" y="2860296"/>
                  <a:pt x="412760" y="2869351"/>
                  <a:pt x="411968" y="2874332"/>
                </a:cubicBezTo>
                <a:cubicBezTo>
                  <a:pt x="413183" y="2878255"/>
                  <a:pt x="414450" y="2882330"/>
                  <a:pt x="415717" y="2886405"/>
                </a:cubicBezTo>
                <a:cubicBezTo>
                  <a:pt x="415347" y="2887159"/>
                  <a:pt x="414925" y="2887913"/>
                  <a:pt x="414555" y="2888668"/>
                </a:cubicBezTo>
                <a:cubicBezTo>
                  <a:pt x="413764" y="2887159"/>
                  <a:pt x="412972" y="2885801"/>
                  <a:pt x="412180" y="2884292"/>
                </a:cubicBezTo>
                <a:cubicBezTo>
                  <a:pt x="411863" y="2888064"/>
                  <a:pt x="411546" y="2891686"/>
                  <a:pt x="411335" y="2894704"/>
                </a:cubicBezTo>
                <a:cubicBezTo>
                  <a:pt x="412602" y="2896667"/>
                  <a:pt x="413816" y="2898478"/>
                  <a:pt x="415031" y="2900137"/>
                </a:cubicBezTo>
                <a:cubicBezTo>
                  <a:pt x="413024" y="2901497"/>
                  <a:pt x="411071" y="2902854"/>
                  <a:pt x="408008" y="2904816"/>
                </a:cubicBezTo>
                <a:cubicBezTo>
                  <a:pt x="410174" y="2909948"/>
                  <a:pt x="412443" y="2915229"/>
                  <a:pt x="414820" y="2920812"/>
                </a:cubicBezTo>
                <a:cubicBezTo>
                  <a:pt x="411652" y="2939828"/>
                  <a:pt x="413077" y="2958692"/>
                  <a:pt x="419571" y="2962466"/>
                </a:cubicBezTo>
                <a:cubicBezTo>
                  <a:pt x="416087" y="2963371"/>
                  <a:pt x="413922" y="2963824"/>
                  <a:pt x="411335" y="2964428"/>
                </a:cubicBezTo>
                <a:cubicBezTo>
                  <a:pt x="410385" y="2984046"/>
                  <a:pt x="410174" y="3002912"/>
                  <a:pt x="416403" y="3021172"/>
                </a:cubicBezTo>
                <a:cubicBezTo>
                  <a:pt x="413869" y="3021172"/>
                  <a:pt x="412708" y="3021172"/>
                  <a:pt x="411652" y="3021172"/>
                </a:cubicBezTo>
                <a:cubicBezTo>
                  <a:pt x="413975" y="3026906"/>
                  <a:pt x="416245" y="3032038"/>
                  <a:pt x="418251" y="3037772"/>
                </a:cubicBezTo>
                <a:cubicBezTo>
                  <a:pt x="418621" y="3038829"/>
                  <a:pt x="418145" y="3041697"/>
                  <a:pt x="418040" y="3043658"/>
                </a:cubicBezTo>
                <a:cubicBezTo>
                  <a:pt x="417248" y="3043205"/>
                  <a:pt x="416456" y="3042601"/>
                  <a:pt x="415031" y="3041697"/>
                </a:cubicBezTo>
                <a:cubicBezTo>
                  <a:pt x="415295" y="3048034"/>
                  <a:pt x="415506" y="3053619"/>
                  <a:pt x="415770" y="3060260"/>
                </a:cubicBezTo>
                <a:cubicBezTo>
                  <a:pt x="414661" y="3060410"/>
                  <a:pt x="413394" y="3060711"/>
                  <a:pt x="411335" y="3061014"/>
                </a:cubicBezTo>
                <a:cubicBezTo>
                  <a:pt x="412443" y="3065089"/>
                  <a:pt x="413341" y="3068408"/>
                  <a:pt x="414028" y="3071125"/>
                </a:cubicBezTo>
                <a:cubicBezTo>
                  <a:pt x="413024" y="3076105"/>
                  <a:pt x="411968" y="3081085"/>
                  <a:pt x="410965" y="3086065"/>
                </a:cubicBezTo>
                <a:cubicBezTo>
                  <a:pt x="411335" y="3086518"/>
                  <a:pt x="411757" y="3086971"/>
                  <a:pt x="412127" y="3087424"/>
                </a:cubicBezTo>
                <a:cubicBezTo>
                  <a:pt x="412760" y="3084707"/>
                  <a:pt x="413394" y="3081991"/>
                  <a:pt x="414872" y="3075652"/>
                </a:cubicBezTo>
                <a:cubicBezTo>
                  <a:pt x="415400" y="3086367"/>
                  <a:pt x="415717" y="3093762"/>
                  <a:pt x="416298" y="3105231"/>
                </a:cubicBezTo>
                <a:cubicBezTo>
                  <a:pt x="414397" y="3101006"/>
                  <a:pt x="413183" y="3098138"/>
                  <a:pt x="411387" y="3094065"/>
                </a:cubicBezTo>
                <a:cubicBezTo>
                  <a:pt x="411387" y="3104477"/>
                  <a:pt x="411282" y="3114286"/>
                  <a:pt x="411493" y="3124096"/>
                </a:cubicBezTo>
                <a:cubicBezTo>
                  <a:pt x="411546" y="3125756"/>
                  <a:pt x="412866" y="3127114"/>
                  <a:pt x="413394" y="3128925"/>
                </a:cubicBezTo>
                <a:cubicBezTo>
                  <a:pt x="414291" y="3131943"/>
                  <a:pt x="415664" y="3135114"/>
                  <a:pt x="415611" y="3138282"/>
                </a:cubicBezTo>
                <a:cubicBezTo>
                  <a:pt x="415558" y="3140998"/>
                  <a:pt x="413922" y="3143715"/>
                  <a:pt x="413077" y="3146280"/>
                </a:cubicBezTo>
                <a:cubicBezTo>
                  <a:pt x="413605" y="3146884"/>
                  <a:pt x="414872" y="3148545"/>
                  <a:pt x="415664" y="3149449"/>
                </a:cubicBezTo>
                <a:cubicBezTo>
                  <a:pt x="413975" y="3153978"/>
                  <a:pt x="412391" y="3158203"/>
                  <a:pt x="410068" y="3164390"/>
                </a:cubicBezTo>
                <a:cubicBezTo>
                  <a:pt x="412866" y="3165598"/>
                  <a:pt x="414133" y="3166201"/>
                  <a:pt x="417195" y="3167559"/>
                </a:cubicBezTo>
                <a:cubicBezTo>
                  <a:pt x="409118" y="3170427"/>
                  <a:pt x="413130" y="3180388"/>
                  <a:pt x="412232" y="3188990"/>
                </a:cubicBezTo>
                <a:cubicBezTo>
                  <a:pt x="413710" y="3187027"/>
                  <a:pt x="414555" y="3185972"/>
                  <a:pt x="415981" y="3184161"/>
                </a:cubicBezTo>
                <a:cubicBezTo>
                  <a:pt x="415453" y="3187783"/>
                  <a:pt x="415453" y="3191102"/>
                  <a:pt x="414714" y="3192762"/>
                </a:cubicBezTo>
                <a:cubicBezTo>
                  <a:pt x="409804" y="3204986"/>
                  <a:pt x="409804" y="3204986"/>
                  <a:pt x="416298" y="3211325"/>
                </a:cubicBezTo>
                <a:cubicBezTo>
                  <a:pt x="414714" y="3212533"/>
                  <a:pt x="413130" y="3213589"/>
                  <a:pt x="410437" y="3215551"/>
                </a:cubicBezTo>
                <a:cubicBezTo>
                  <a:pt x="412180" y="3220833"/>
                  <a:pt x="413658" y="3225511"/>
                  <a:pt x="415400" y="3230793"/>
                </a:cubicBezTo>
                <a:cubicBezTo>
                  <a:pt x="413605" y="3237584"/>
                  <a:pt x="411335" y="3246187"/>
                  <a:pt x="408959" y="3255242"/>
                </a:cubicBezTo>
                <a:cubicBezTo>
                  <a:pt x="410543" y="3255846"/>
                  <a:pt x="412497" y="3256600"/>
                  <a:pt x="414608" y="3257505"/>
                </a:cubicBezTo>
                <a:cubicBezTo>
                  <a:pt x="412549" y="3267315"/>
                  <a:pt x="411387" y="3277425"/>
                  <a:pt x="414608" y="3287840"/>
                </a:cubicBezTo>
                <a:cubicBezTo>
                  <a:pt x="410543" y="3296139"/>
                  <a:pt x="410701" y="3298706"/>
                  <a:pt x="416562" y="3307911"/>
                </a:cubicBezTo>
                <a:cubicBezTo>
                  <a:pt x="415242" y="3309722"/>
                  <a:pt x="414080" y="3311383"/>
                  <a:pt x="412549" y="3313344"/>
                </a:cubicBezTo>
                <a:cubicBezTo>
                  <a:pt x="418304" y="3316816"/>
                  <a:pt x="412074" y="3319984"/>
                  <a:pt x="412972" y="3324814"/>
                </a:cubicBezTo>
                <a:cubicBezTo>
                  <a:pt x="413975" y="3325870"/>
                  <a:pt x="415400" y="3327228"/>
                  <a:pt x="417354" y="3329340"/>
                </a:cubicBezTo>
                <a:cubicBezTo>
                  <a:pt x="408326" y="3335680"/>
                  <a:pt x="416614" y="3354393"/>
                  <a:pt x="411018" y="3364052"/>
                </a:cubicBezTo>
                <a:cubicBezTo>
                  <a:pt x="413710" y="3366316"/>
                  <a:pt x="415347" y="3367674"/>
                  <a:pt x="416562" y="3368730"/>
                </a:cubicBezTo>
                <a:cubicBezTo>
                  <a:pt x="415189" y="3377633"/>
                  <a:pt x="413869" y="3386084"/>
                  <a:pt x="412549" y="3394536"/>
                </a:cubicBezTo>
                <a:cubicBezTo>
                  <a:pt x="413024" y="3394989"/>
                  <a:pt x="413447" y="3395592"/>
                  <a:pt x="413922" y="3396046"/>
                </a:cubicBezTo>
                <a:cubicBezTo>
                  <a:pt x="414766" y="3393631"/>
                  <a:pt x="415558" y="3391216"/>
                  <a:pt x="417195" y="3386387"/>
                </a:cubicBezTo>
                <a:cubicBezTo>
                  <a:pt x="417195" y="3399818"/>
                  <a:pt x="417195" y="3410987"/>
                  <a:pt x="417195" y="3421249"/>
                </a:cubicBezTo>
                <a:cubicBezTo>
                  <a:pt x="409381" y="3429548"/>
                  <a:pt x="412919" y="3442981"/>
                  <a:pt x="413922" y="3456412"/>
                </a:cubicBezTo>
                <a:cubicBezTo>
                  <a:pt x="414978" y="3453243"/>
                  <a:pt x="415717" y="3450979"/>
                  <a:pt x="416509" y="3448715"/>
                </a:cubicBezTo>
                <a:cubicBezTo>
                  <a:pt x="417829" y="3454902"/>
                  <a:pt x="419149" y="3461091"/>
                  <a:pt x="420468" y="3467127"/>
                </a:cubicBezTo>
                <a:cubicBezTo>
                  <a:pt x="420099" y="3467579"/>
                  <a:pt x="419730" y="3468032"/>
                  <a:pt x="419412" y="3468485"/>
                </a:cubicBezTo>
                <a:cubicBezTo>
                  <a:pt x="418937" y="3466825"/>
                  <a:pt x="418410" y="3465164"/>
                  <a:pt x="417406" y="3461694"/>
                </a:cubicBezTo>
                <a:cubicBezTo>
                  <a:pt x="417195" y="3466070"/>
                  <a:pt x="417089" y="3468786"/>
                  <a:pt x="416931" y="3471956"/>
                </a:cubicBezTo>
                <a:cubicBezTo>
                  <a:pt x="415664" y="3471353"/>
                  <a:pt x="414344" y="3470749"/>
                  <a:pt x="411441" y="3469239"/>
                </a:cubicBezTo>
                <a:cubicBezTo>
                  <a:pt x="414291" y="3480105"/>
                  <a:pt x="416403" y="3488255"/>
                  <a:pt x="418568" y="3496554"/>
                </a:cubicBezTo>
                <a:cubicBezTo>
                  <a:pt x="418093" y="3497310"/>
                  <a:pt x="417564" y="3498064"/>
                  <a:pt x="417089" y="3498819"/>
                </a:cubicBezTo>
                <a:cubicBezTo>
                  <a:pt x="416298" y="3496554"/>
                  <a:pt x="415558" y="3494140"/>
                  <a:pt x="414766" y="3491877"/>
                </a:cubicBezTo>
                <a:cubicBezTo>
                  <a:pt x="414291" y="3492028"/>
                  <a:pt x="413816" y="3492178"/>
                  <a:pt x="413394" y="3492329"/>
                </a:cubicBezTo>
                <a:cubicBezTo>
                  <a:pt x="413394" y="3508628"/>
                  <a:pt x="413394" y="3524776"/>
                  <a:pt x="413394" y="3543339"/>
                </a:cubicBezTo>
                <a:cubicBezTo>
                  <a:pt x="414872" y="3540622"/>
                  <a:pt x="415506" y="3539566"/>
                  <a:pt x="416614" y="3537603"/>
                </a:cubicBezTo>
                <a:cubicBezTo>
                  <a:pt x="417089" y="3543943"/>
                  <a:pt x="417564" y="3549677"/>
                  <a:pt x="418093" y="3556770"/>
                </a:cubicBezTo>
                <a:cubicBezTo>
                  <a:pt x="416509" y="3554959"/>
                  <a:pt x="415453" y="3553902"/>
                  <a:pt x="414450" y="3552695"/>
                </a:cubicBezTo>
                <a:cubicBezTo>
                  <a:pt x="413658" y="3558581"/>
                  <a:pt x="412919" y="3564467"/>
                  <a:pt x="412127" y="3570504"/>
                </a:cubicBezTo>
                <a:cubicBezTo>
                  <a:pt x="411652" y="3570353"/>
                  <a:pt x="411176" y="3570353"/>
                  <a:pt x="410649" y="3570201"/>
                </a:cubicBezTo>
                <a:cubicBezTo>
                  <a:pt x="412655" y="3575484"/>
                  <a:pt x="414661" y="3580766"/>
                  <a:pt x="416826" y="3586500"/>
                </a:cubicBezTo>
                <a:cubicBezTo>
                  <a:pt x="408642" y="3596612"/>
                  <a:pt x="420099" y="3601894"/>
                  <a:pt x="417829" y="3612156"/>
                </a:cubicBezTo>
                <a:cubicBezTo>
                  <a:pt x="417089" y="3612760"/>
                  <a:pt x="415822" y="3613817"/>
                  <a:pt x="415981" y="3613665"/>
                </a:cubicBezTo>
                <a:cubicBezTo>
                  <a:pt x="415770" y="3618646"/>
                  <a:pt x="415981" y="3622116"/>
                  <a:pt x="415400" y="3624531"/>
                </a:cubicBezTo>
                <a:cubicBezTo>
                  <a:pt x="413922" y="3630870"/>
                  <a:pt x="412074" y="3636604"/>
                  <a:pt x="410490" y="3642793"/>
                </a:cubicBezTo>
                <a:cubicBezTo>
                  <a:pt x="410174" y="3644000"/>
                  <a:pt x="410279" y="3646112"/>
                  <a:pt x="410332" y="3647772"/>
                </a:cubicBezTo>
                <a:cubicBezTo>
                  <a:pt x="410490" y="3654262"/>
                  <a:pt x="411124" y="3660902"/>
                  <a:pt x="410754" y="3667240"/>
                </a:cubicBezTo>
                <a:cubicBezTo>
                  <a:pt x="410385" y="3673427"/>
                  <a:pt x="410385" y="3677201"/>
                  <a:pt x="413077" y="3680823"/>
                </a:cubicBezTo>
                <a:cubicBezTo>
                  <a:pt x="414503" y="3682785"/>
                  <a:pt x="415083" y="3689274"/>
                  <a:pt x="415295" y="3693801"/>
                </a:cubicBezTo>
                <a:cubicBezTo>
                  <a:pt x="415347" y="3695311"/>
                  <a:pt x="413130" y="3697423"/>
                  <a:pt x="411599" y="3699687"/>
                </a:cubicBezTo>
                <a:cubicBezTo>
                  <a:pt x="412813" y="3705421"/>
                  <a:pt x="409434" y="3714025"/>
                  <a:pt x="414344" y="3720966"/>
                </a:cubicBezTo>
                <a:cubicBezTo>
                  <a:pt x="416192" y="3723531"/>
                  <a:pt x="414661" y="3739378"/>
                  <a:pt x="414661" y="3748433"/>
                </a:cubicBezTo>
                <a:cubicBezTo>
                  <a:pt x="416614" y="3750092"/>
                  <a:pt x="418199" y="3751452"/>
                  <a:pt x="419835" y="3752809"/>
                </a:cubicBezTo>
                <a:cubicBezTo>
                  <a:pt x="419677" y="3754017"/>
                  <a:pt x="419518" y="3755375"/>
                  <a:pt x="419360" y="3756582"/>
                </a:cubicBezTo>
                <a:cubicBezTo>
                  <a:pt x="416826" y="3756129"/>
                  <a:pt x="414291" y="3755677"/>
                  <a:pt x="412708" y="3755375"/>
                </a:cubicBezTo>
                <a:cubicBezTo>
                  <a:pt x="413710" y="3767598"/>
                  <a:pt x="414766" y="3780125"/>
                  <a:pt x="415822" y="3792500"/>
                </a:cubicBezTo>
                <a:cubicBezTo>
                  <a:pt x="415242" y="3792802"/>
                  <a:pt x="414714" y="3793255"/>
                  <a:pt x="414133" y="3793556"/>
                </a:cubicBezTo>
                <a:cubicBezTo>
                  <a:pt x="413499" y="3790689"/>
                  <a:pt x="412866" y="3787671"/>
                  <a:pt x="412180" y="3784653"/>
                </a:cubicBezTo>
                <a:cubicBezTo>
                  <a:pt x="409487" y="3800649"/>
                  <a:pt x="411652" y="3824796"/>
                  <a:pt x="416878" y="3830983"/>
                </a:cubicBezTo>
                <a:cubicBezTo>
                  <a:pt x="414714" y="3831889"/>
                  <a:pt x="413235" y="3832342"/>
                  <a:pt x="411335" y="3833096"/>
                </a:cubicBezTo>
                <a:cubicBezTo>
                  <a:pt x="411229" y="3836869"/>
                  <a:pt x="411176" y="3840793"/>
                  <a:pt x="411071" y="3844867"/>
                </a:cubicBezTo>
                <a:cubicBezTo>
                  <a:pt x="412972" y="3845471"/>
                  <a:pt x="414450" y="3845773"/>
                  <a:pt x="415928" y="3846226"/>
                </a:cubicBezTo>
                <a:cubicBezTo>
                  <a:pt x="415928" y="3846980"/>
                  <a:pt x="415981" y="3847584"/>
                  <a:pt x="415981" y="3848338"/>
                </a:cubicBezTo>
                <a:cubicBezTo>
                  <a:pt x="414766" y="3848489"/>
                  <a:pt x="413499" y="3848641"/>
                  <a:pt x="412074" y="3848942"/>
                </a:cubicBezTo>
                <a:cubicBezTo>
                  <a:pt x="412074" y="3855129"/>
                  <a:pt x="412074" y="3860865"/>
                  <a:pt x="412074" y="3867505"/>
                </a:cubicBezTo>
                <a:cubicBezTo>
                  <a:pt x="415822" y="3869769"/>
                  <a:pt x="418885" y="3873391"/>
                  <a:pt x="416456" y="3885464"/>
                </a:cubicBezTo>
                <a:cubicBezTo>
                  <a:pt x="415717" y="3889086"/>
                  <a:pt x="417037" y="3894519"/>
                  <a:pt x="416878" y="3899046"/>
                </a:cubicBezTo>
                <a:cubicBezTo>
                  <a:pt x="416614" y="3905385"/>
                  <a:pt x="417459" y="3912629"/>
                  <a:pt x="413816" y="3916855"/>
                </a:cubicBezTo>
                <a:cubicBezTo>
                  <a:pt x="411810" y="3919117"/>
                  <a:pt x="408748" y="3925607"/>
                  <a:pt x="414133" y="3929379"/>
                </a:cubicBezTo>
                <a:cubicBezTo>
                  <a:pt x="415136" y="3930135"/>
                  <a:pt x="415717" y="3934511"/>
                  <a:pt x="415875" y="3934964"/>
                </a:cubicBezTo>
                <a:cubicBezTo>
                  <a:pt x="414291" y="3946282"/>
                  <a:pt x="412919" y="3956093"/>
                  <a:pt x="411493" y="3965901"/>
                </a:cubicBezTo>
                <a:cubicBezTo>
                  <a:pt x="412021" y="3966505"/>
                  <a:pt x="412497" y="3967259"/>
                  <a:pt x="413024" y="3967863"/>
                </a:cubicBezTo>
                <a:cubicBezTo>
                  <a:pt x="414186" y="3966355"/>
                  <a:pt x="415347" y="3964995"/>
                  <a:pt x="417618" y="3962129"/>
                </a:cubicBezTo>
                <a:cubicBezTo>
                  <a:pt x="417143" y="3972995"/>
                  <a:pt x="416720" y="3981446"/>
                  <a:pt x="416298" y="3990802"/>
                </a:cubicBezTo>
                <a:cubicBezTo>
                  <a:pt x="412497" y="3990349"/>
                  <a:pt x="410174" y="3994575"/>
                  <a:pt x="412232" y="4006951"/>
                </a:cubicBezTo>
                <a:cubicBezTo>
                  <a:pt x="413605" y="4006347"/>
                  <a:pt x="415083" y="4005743"/>
                  <a:pt x="417512" y="4004837"/>
                </a:cubicBezTo>
                <a:cubicBezTo>
                  <a:pt x="416931" y="4009365"/>
                  <a:pt x="416720" y="4013288"/>
                  <a:pt x="415875" y="4016307"/>
                </a:cubicBezTo>
                <a:cubicBezTo>
                  <a:pt x="415136" y="4019024"/>
                  <a:pt x="413764" y="4020835"/>
                  <a:pt x="411916" y="4024457"/>
                </a:cubicBezTo>
                <a:cubicBezTo>
                  <a:pt x="414397" y="4025211"/>
                  <a:pt x="415717" y="4025664"/>
                  <a:pt x="417248" y="4025965"/>
                </a:cubicBezTo>
                <a:cubicBezTo>
                  <a:pt x="415453" y="4032605"/>
                  <a:pt x="413869" y="4038341"/>
                  <a:pt x="412285" y="4044075"/>
                </a:cubicBezTo>
                <a:cubicBezTo>
                  <a:pt x="413922" y="4044981"/>
                  <a:pt x="415558" y="4045886"/>
                  <a:pt x="417248" y="4046792"/>
                </a:cubicBezTo>
                <a:cubicBezTo>
                  <a:pt x="417143" y="4048301"/>
                  <a:pt x="416984" y="4049811"/>
                  <a:pt x="416878" y="4051319"/>
                </a:cubicBezTo>
                <a:cubicBezTo>
                  <a:pt x="415400" y="4050867"/>
                  <a:pt x="413975" y="4050264"/>
                  <a:pt x="412127" y="4049660"/>
                </a:cubicBezTo>
                <a:cubicBezTo>
                  <a:pt x="411493" y="4053130"/>
                  <a:pt x="410807" y="4057055"/>
                  <a:pt x="409751" y="4062941"/>
                </a:cubicBezTo>
                <a:cubicBezTo>
                  <a:pt x="412443" y="4063695"/>
                  <a:pt x="414820" y="4064298"/>
                  <a:pt x="418145" y="4065203"/>
                </a:cubicBezTo>
                <a:cubicBezTo>
                  <a:pt x="416192" y="4069581"/>
                  <a:pt x="414608" y="4072900"/>
                  <a:pt x="413130" y="4076371"/>
                </a:cubicBezTo>
                <a:cubicBezTo>
                  <a:pt x="412602" y="4077579"/>
                  <a:pt x="412021" y="4078636"/>
                  <a:pt x="411704" y="4080144"/>
                </a:cubicBezTo>
                <a:cubicBezTo>
                  <a:pt x="409593" y="4089199"/>
                  <a:pt x="411493" y="4111837"/>
                  <a:pt x="414186" y="4121947"/>
                </a:cubicBezTo>
                <a:cubicBezTo>
                  <a:pt x="415083" y="4125419"/>
                  <a:pt x="413658" y="4132361"/>
                  <a:pt x="413235" y="4137644"/>
                </a:cubicBezTo>
                <a:cubicBezTo>
                  <a:pt x="412760" y="4143378"/>
                  <a:pt x="412232" y="4149112"/>
                  <a:pt x="411441" y="4158469"/>
                </a:cubicBezTo>
                <a:cubicBezTo>
                  <a:pt x="413130" y="4150622"/>
                  <a:pt x="414080" y="4146396"/>
                  <a:pt x="415031" y="4142171"/>
                </a:cubicBezTo>
                <a:cubicBezTo>
                  <a:pt x="415295" y="4142321"/>
                  <a:pt x="415611" y="4142321"/>
                  <a:pt x="415875" y="4142472"/>
                </a:cubicBezTo>
                <a:cubicBezTo>
                  <a:pt x="415875" y="4150018"/>
                  <a:pt x="415875" y="4157563"/>
                  <a:pt x="415875" y="4165864"/>
                </a:cubicBezTo>
                <a:cubicBezTo>
                  <a:pt x="414978" y="4166317"/>
                  <a:pt x="413710" y="4167071"/>
                  <a:pt x="412708" y="4167525"/>
                </a:cubicBezTo>
                <a:cubicBezTo>
                  <a:pt x="414239" y="4174013"/>
                  <a:pt x="415664" y="4180201"/>
                  <a:pt x="417089" y="4186238"/>
                </a:cubicBezTo>
                <a:cubicBezTo>
                  <a:pt x="416509" y="4186992"/>
                  <a:pt x="415981" y="4187596"/>
                  <a:pt x="415453" y="4188350"/>
                </a:cubicBezTo>
                <a:cubicBezTo>
                  <a:pt x="414714" y="4185634"/>
                  <a:pt x="413975" y="4183069"/>
                  <a:pt x="412813" y="4178693"/>
                </a:cubicBezTo>
                <a:cubicBezTo>
                  <a:pt x="411863" y="4194689"/>
                  <a:pt x="409962" y="4209027"/>
                  <a:pt x="414608" y="4222759"/>
                </a:cubicBezTo>
                <a:cubicBezTo>
                  <a:pt x="410543" y="4234984"/>
                  <a:pt x="410965" y="4246151"/>
                  <a:pt x="415083" y="4252791"/>
                </a:cubicBezTo>
                <a:cubicBezTo>
                  <a:pt x="414186" y="4257923"/>
                  <a:pt x="413235" y="4261695"/>
                  <a:pt x="412813" y="4265771"/>
                </a:cubicBezTo>
                <a:cubicBezTo>
                  <a:pt x="411757" y="4276787"/>
                  <a:pt x="416773" y="4289765"/>
                  <a:pt x="410754" y="4299726"/>
                </a:cubicBezTo>
                <a:cubicBezTo>
                  <a:pt x="410543" y="4300027"/>
                  <a:pt x="413394" y="4310743"/>
                  <a:pt x="414925" y="4317082"/>
                </a:cubicBezTo>
                <a:cubicBezTo>
                  <a:pt x="409645" y="4325683"/>
                  <a:pt x="413499" y="4339417"/>
                  <a:pt x="413130" y="4355564"/>
                </a:cubicBezTo>
                <a:cubicBezTo>
                  <a:pt x="414555" y="4349830"/>
                  <a:pt x="415136" y="4347265"/>
                  <a:pt x="415770" y="4344851"/>
                </a:cubicBezTo>
                <a:cubicBezTo>
                  <a:pt x="416139" y="4345001"/>
                  <a:pt x="416456" y="4345151"/>
                  <a:pt x="416826" y="4345151"/>
                </a:cubicBezTo>
                <a:cubicBezTo>
                  <a:pt x="416984" y="4351491"/>
                  <a:pt x="417143" y="4357828"/>
                  <a:pt x="417354" y="4366279"/>
                </a:cubicBezTo>
                <a:cubicBezTo>
                  <a:pt x="415664" y="4363111"/>
                  <a:pt x="414608" y="4361149"/>
                  <a:pt x="413499" y="4359035"/>
                </a:cubicBezTo>
                <a:cubicBezTo>
                  <a:pt x="411916" y="4366279"/>
                  <a:pt x="415770" y="4383485"/>
                  <a:pt x="407481" y="4376845"/>
                </a:cubicBezTo>
                <a:cubicBezTo>
                  <a:pt x="405527" y="4383485"/>
                  <a:pt x="410279" y="4393293"/>
                  <a:pt x="404788" y="4399934"/>
                </a:cubicBezTo>
                <a:cubicBezTo>
                  <a:pt x="405263" y="4393747"/>
                  <a:pt x="405580" y="4389822"/>
                  <a:pt x="405844" y="4385899"/>
                </a:cubicBezTo>
                <a:cubicBezTo>
                  <a:pt x="405158" y="4385747"/>
                  <a:pt x="404524" y="4385446"/>
                  <a:pt x="403838" y="4385294"/>
                </a:cubicBezTo>
                <a:cubicBezTo>
                  <a:pt x="403627" y="4392841"/>
                  <a:pt x="403416" y="4400235"/>
                  <a:pt x="403257" y="4406574"/>
                </a:cubicBezTo>
                <a:cubicBezTo>
                  <a:pt x="402043" y="4408989"/>
                  <a:pt x="399878" y="4411403"/>
                  <a:pt x="399931" y="4413515"/>
                </a:cubicBezTo>
                <a:cubicBezTo>
                  <a:pt x="400036" y="4417289"/>
                  <a:pt x="401515" y="4420759"/>
                  <a:pt x="402782" y="4425589"/>
                </a:cubicBezTo>
                <a:cubicBezTo>
                  <a:pt x="402043" y="4430267"/>
                  <a:pt x="400459" y="4436757"/>
                  <a:pt x="400195" y="4443548"/>
                </a:cubicBezTo>
                <a:cubicBezTo>
                  <a:pt x="399983" y="4448981"/>
                  <a:pt x="400195" y="4454566"/>
                  <a:pt x="399667" y="4459997"/>
                </a:cubicBezTo>
                <a:cubicBezTo>
                  <a:pt x="399245" y="4464223"/>
                  <a:pt x="399245" y="4468751"/>
                  <a:pt x="398347" y="4473278"/>
                </a:cubicBezTo>
                <a:cubicBezTo>
                  <a:pt x="398030" y="4470259"/>
                  <a:pt x="397660" y="4467241"/>
                  <a:pt x="397344" y="4464223"/>
                </a:cubicBezTo>
                <a:cubicBezTo>
                  <a:pt x="397080" y="4464223"/>
                  <a:pt x="396816" y="4464223"/>
                  <a:pt x="396499" y="4464223"/>
                </a:cubicBezTo>
                <a:cubicBezTo>
                  <a:pt x="396499" y="4471317"/>
                  <a:pt x="396499" y="4478410"/>
                  <a:pt x="396499" y="4488219"/>
                </a:cubicBezTo>
                <a:cubicBezTo>
                  <a:pt x="397608" y="4483693"/>
                  <a:pt x="398294" y="4481125"/>
                  <a:pt x="398981" y="4478259"/>
                </a:cubicBezTo>
                <a:cubicBezTo>
                  <a:pt x="399350" y="4478863"/>
                  <a:pt x="399825" y="4479315"/>
                  <a:pt x="399825" y="4479767"/>
                </a:cubicBezTo>
                <a:cubicBezTo>
                  <a:pt x="399983" y="4502406"/>
                  <a:pt x="399983" y="4502406"/>
                  <a:pt x="395602" y="4507536"/>
                </a:cubicBezTo>
                <a:cubicBezTo>
                  <a:pt x="395813" y="4511158"/>
                  <a:pt x="396024" y="4514780"/>
                  <a:pt x="396129" y="4518553"/>
                </a:cubicBezTo>
                <a:cubicBezTo>
                  <a:pt x="396235" y="4521571"/>
                  <a:pt x="396129" y="4524589"/>
                  <a:pt x="397449" y="4527910"/>
                </a:cubicBezTo>
                <a:cubicBezTo>
                  <a:pt x="397819" y="4523231"/>
                  <a:pt x="398136" y="4518705"/>
                  <a:pt x="398505" y="4514026"/>
                </a:cubicBezTo>
                <a:cubicBezTo>
                  <a:pt x="399297" y="4514479"/>
                  <a:pt x="400089" y="4514932"/>
                  <a:pt x="400881" y="4515383"/>
                </a:cubicBezTo>
                <a:cubicBezTo>
                  <a:pt x="399720" y="4525646"/>
                  <a:pt x="398505" y="4535908"/>
                  <a:pt x="397291" y="4546623"/>
                </a:cubicBezTo>
                <a:cubicBezTo>
                  <a:pt x="401515" y="4551603"/>
                  <a:pt x="401726" y="4558394"/>
                  <a:pt x="397660" y="4568809"/>
                </a:cubicBezTo>
                <a:cubicBezTo>
                  <a:pt x="396341" y="4572279"/>
                  <a:pt x="395760" y="4577260"/>
                  <a:pt x="395602" y="4582994"/>
                </a:cubicBezTo>
                <a:cubicBezTo>
                  <a:pt x="396658" y="4581333"/>
                  <a:pt x="397660" y="4579675"/>
                  <a:pt x="399561" y="4576807"/>
                </a:cubicBezTo>
                <a:cubicBezTo>
                  <a:pt x="399561" y="4586767"/>
                  <a:pt x="399561" y="4595217"/>
                  <a:pt x="399561" y="4603519"/>
                </a:cubicBezTo>
                <a:lnTo>
                  <a:pt x="400060" y="4603749"/>
                </a:lnTo>
                <a:lnTo>
                  <a:pt x="399086" y="4607291"/>
                </a:lnTo>
                <a:cubicBezTo>
                  <a:pt x="398189" y="4607443"/>
                  <a:pt x="397344" y="4609101"/>
                  <a:pt x="396499" y="4610008"/>
                </a:cubicBezTo>
                <a:cubicBezTo>
                  <a:pt x="397185" y="4611065"/>
                  <a:pt x="398189" y="4611667"/>
                  <a:pt x="398558" y="4613177"/>
                </a:cubicBezTo>
                <a:cubicBezTo>
                  <a:pt x="399456" y="4617403"/>
                  <a:pt x="400142" y="4621931"/>
                  <a:pt x="400723" y="4625250"/>
                </a:cubicBezTo>
                <a:cubicBezTo>
                  <a:pt x="400723" y="4632797"/>
                  <a:pt x="400723" y="4639889"/>
                  <a:pt x="400723" y="4648039"/>
                </a:cubicBezTo>
                <a:cubicBezTo>
                  <a:pt x="399139" y="4648039"/>
                  <a:pt x="397502" y="4648039"/>
                  <a:pt x="397027" y="4648039"/>
                </a:cubicBezTo>
                <a:cubicBezTo>
                  <a:pt x="398030" y="4653925"/>
                  <a:pt x="398981" y="4659205"/>
                  <a:pt x="399931" y="4664639"/>
                </a:cubicBezTo>
                <a:cubicBezTo>
                  <a:pt x="398822" y="4665395"/>
                  <a:pt x="397660" y="4666299"/>
                  <a:pt x="396288" y="4667205"/>
                </a:cubicBezTo>
                <a:cubicBezTo>
                  <a:pt x="396288" y="4677618"/>
                  <a:pt x="396499" y="4689238"/>
                  <a:pt x="393068" y="4699651"/>
                </a:cubicBezTo>
                <a:cubicBezTo>
                  <a:pt x="396446" y="4700255"/>
                  <a:pt x="396922" y="4705839"/>
                  <a:pt x="394281" y="4715045"/>
                </a:cubicBezTo>
                <a:cubicBezTo>
                  <a:pt x="395021" y="4714743"/>
                  <a:pt x="395760" y="4714441"/>
                  <a:pt x="396499" y="4713989"/>
                </a:cubicBezTo>
                <a:cubicBezTo>
                  <a:pt x="397397" y="4710517"/>
                  <a:pt x="398241" y="4706897"/>
                  <a:pt x="399297" y="4702821"/>
                </a:cubicBezTo>
                <a:cubicBezTo>
                  <a:pt x="399878" y="4712931"/>
                  <a:pt x="400459" y="4722439"/>
                  <a:pt x="401145" y="4735117"/>
                </a:cubicBezTo>
                <a:cubicBezTo>
                  <a:pt x="399245" y="4728476"/>
                  <a:pt x="397714" y="4723193"/>
                  <a:pt x="396235" y="4717913"/>
                </a:cubicBezTo>
                <a:cubicBezTo>
                  <a:pt x="397291" y="4728929"/>
                  <a:pt x="394070" y="4740852"/>
                  <a:pt x="396922" y="4751265"/>
                </a:cubicBezTo>
                <a:cubicBezTo>
                  <a:pt x="397449" y="4751114"/>
                  <a:pt x="397925" y="4750962"/>
                  <a:pt x="398453" y="4750811"/>
                </a:cubicBezTo>
                <a:cubicBezTo>
                  <a:pt x="398241" y="4747643"/>
                  <a:pt x="398030" y="4744474"/>
                  <a:pt x="397819" y="4741305"/>
                </a:cubicBezTo>
                <a:cubicBezTo>
                  <a:pt x="398294" y="4741153"/>
                  <a:pt x="398770" y="4741003"/>
                  <a:pt x="399297" y="4740852"/>
                </a:cubicBezTo>
                <a:cubicBezTo>
                  <a:pt x="399561" y="4747340"/>
                  <a:pt x="399825" y="4753981"/>
                  <a:pt x="400142" y="4760470"/>
                </a:cubicBezTo>
                <a:cubicBezTo>
                  <a:pt x="400459" y="4767413"/>
                  <a:pt x="401356" y="4774355"/>
                  <a:pt x="401093" y="4781145"/>
                </a:cubicBezTo>
                <a:cubicBezTo>
                  <a:pt x="400670" y="4790503"/>
                  <a:pt x="399403" y="4799557"/>
                  <a:pt x="398505" y="4808763"/>
                </a:cubicBezTo>
                <a:cubicBezTo>
                  <a:pt x="398030" y="4808613"/>
                  <a:pt x="397502" y="4808310"/>
                  <a:pt x="397027" y="4808159"/>
                </a:cubicBezTo>
                <a:cubicBezTo>
                  <a:pt x="398136" y="4812687"/>
                  <a:pt x="399297" y="4817215"/>
                  <a:pt x="400195" y="4820686"/>
                </a:cubicBezTo>
                <a:cubicBezTo>
                  <a:pt x="398558" y="4824911"/>
                  <a:pt x="397397" y="4827929"/>
                  <a:pt x="396182" y="4831099"/>
                </a:cubicBezTo>
                <a:cubicBezTo>
                  <a:pt x="397238" y="4832759"/>
                  <a:pt x="398241" y="4834570"/>
                  <a:pt x="399350" y="4836381"/>
                </a:cubicBezTo>
                <a:cubicBezTo>
                  <a:pt x="398558" y="4839701"/>
                  <a:pt x="397449" y="4844229"/>
                  <a:pt x="396341" y="4848907"/>
                </a:cubicBezTo>
                <a:cubicBezTo>
                  <a:pt x="396816" y="4849511"/>
                  <a:pt x="397291" y="4850115"/>
                  <a:pt x="397819" y="4850719"/>
                </a:cubicBezTo>
                <a:cubicBezTo>
                  <a:pt x="398505" y="4847700"/>
                  <a:pt x="399245" y="4844529"/>
                  <a:pt x="399931" y="4841511"/>
                </a:cubicBezTo>
                <a:cubicBezTo>
                  <a:pt x="400406" y="4841965"/>
                  <a:pt x="400934" y="4842417"/>
                  <a:pt x="401409" y="4842871"/>
                </a:cubicBezTo>
                <a:cubicBezTo>
                  <a:pt x="399983" y="4851925"/>
                  <a:pt x="398558" y="4860981"/>
                  <a:pt x="396499" y="4874109"/>
                </a:cubicBezTo>
                <a:cubicBezTo>
                  <a:pt x="396499" y="4883315"/>
                  <a:pt x="396499" y="4897804"/>
                  <a:pt x="396499" y="4913951"/>
                </a:cubicBezTo>
                <a:cubicBezTo>
                  <a:pt x="398083" y="4911688"/>
                  <a:pt x="399033" y="4910329"/>
                  <a:pt x="400036" y="4908971"/>
                </a:cubicBezTo>
                <a:cubicBezTo>
                  <a:pt x="398770" y="4916365"/>
                  <a:pt x="393384" y="4921044"/>
                  <a:pt x="398453" y="4932363"/>
                </a:cubicBezTo>
                <a:cubicBezTo>
                  <a:pt x="397027" y="4933269"/>
                  <a:pt x="395602" y="4934023"/>
                  <a:pt x="394810" y="4934475"/>
                </a:cubicBezTo>
                <a:cubicBezTo>
                  <a:pt x="397080" y="4935835"/>
                  <a:pt x="394810" y="4949719"/>
                  <a:pt x="399825" y="4950473"/>
                </a:cubicBezTo>
                <a:cubicBezTo>
                  <a:pt x="399878" y="4950473"/>
                  <a:pt x="400353" y="4959377"/>
                  <a:pt x="399614" y="4960585"/>
                </a:cubicBezTo>
                <a:cubicBezTo>
                  <a:pt x="393806" y="4969639"/>
                  <a:pt x="396922" y="4982617"/>
                  <a:pt x="395602" y="4996955"/>
                </a:cubicBezTo>
                <a:cubicBezTo>
                  <a:pt x="393543" y="4998917"/>
                  <a:pt x="390058" y="5002085"/>
                  <a:pt x="386732" y="5005707"/>
                </a:cubicBezTo>
                <a:cubicBezTo>
                  <a:pt x="382825" y="5009782"/>
                  <a:pt x="380291" y="5023969"/>
                  <a:pt x="381664" y="5035739"/>
                </a:cubicBezTo>
                <a:cubicBezTo>
                  <a:pt x="379393" y="5035439"/>
                  <a:pt x="377387" y="5035136"/>
                  <a:pt x="376014" y="5034985"/>
                </a:cubicBezTo>
                <a:cubicBezTo>
                  <a:pt x="375908" y="5038455"/>
                  <a:pt x="376384" y="5043587"/>
                  <a:pt x="375592" y="5045247"/>
                </a:cubicBezTo>
                <a:cubicBezTo>
                  <a:pt x="372688" y="5051134"/>
                  <a:pt x="372213" y="5056415"/>
                  <a:pt x="375011" y="5060943"/>
                </a:cubicBezTo>
                <a:cubicBezTo>
                  <a:pt x="371104" y="5065018"/>
                  <a:pt x="367408" y="5068791"/>
                  <a:pt x="363713" y="5072563"/>
                </a:cubicBezTo>
                <a:cubicBezTo>
                  <a:pt x="363766" y="5073771"/>
                  <a:pt x="363871" y="5074977"/>
                  <a:pt x="363924" y="5076185"/>
                </a:cubicBezTo>
                <a:cubicBezTo>
                  <a:pt x="365244" y="5076789"/>
                  <a:pt x="366564" y="5077392"/>
                  <a:pt x="367883" y="5077996"/>
                </a:cubicBezTo>
                <a:cubicBezTo>
                  <a:pt x="367831" y="5079053"/>
                  <a:pt x="367778" y="5080260"/>
                  <a:pt x="367725" y="5081317"/>
                </a:cubicBezTo>
                <a:cubicBezTo>
                  <a:pt x="365349" y="5080260"/>
                  <a:pt x="362973" y="5079203"/>
                  <a:pt x="359912" y="5077845"/>
                </a:cubicBezTo>
                <a:cubicBezTo>
                  <a:pt x="359489" y="5087051"/>
                  <a:pt x="358961" y="5097766"/>
                  <a:pt x="358380" y="5109687"/>
                </a:cubicBezTo>
                <a:cubicBezTo>
                  <a:pt x="357324" y="5107575"/>
                  <a:pt x="356321" y="5105765"/>
                  <a:pt x="355001" y="5103199"/>
                </a:cubicBezTo>
                <a:cubicBezTo>
                  <a:pt x="355001" y="5115122"/>
                  <a:pt x="355001" y="5126439"/>
                  <a:pt x="355001" y="5139269"/>
                </a:cubicBezTo>
                <a:cubicBezTo>
                  <a:pt x="356479" y="5137457"/>
                  <a:pt x="357483" y="5136098"/>
                  <a:pt x="359542" y="5133685"/>
                </a:cubicBezTo>
                <a:cubicBezTo>
                  <a:pt x="356321" y="5142437"/>
                  <a:pt x="353945" y="5149077"/>
                  <a:pt x="351464" y="5155868"/>
                </a:cubicBezTo>
                <a:cubicBezTo>
                  <a:pt x="352309" y="5156775"/>
                  <a:pt x="353206" y="5157679"/>
                  <a:pt x="354104" y="5158585"/>
                </a:cubicBezTo>
                <a:cubicBezTo>
                  <a:pt x="354104" y="5159339"/>
                  <a:pt x="354156" y="5160094"/>
                  <a:pt x="354156" y="5161000"/>
                </a:cubicBezTo>
                <a:cubicBezTo>
                  <a:pt x="352414" y="5161755"/>
                  <a:pt x="350725" y="5162358"/>
                  <a:pt x="348402" y="5163263"/>
                </a:cubicBezTo>
                <a:cubicBezTo>
                  <a:pt x="348402" y="5155717"/>
                  <a:pt x="348402" y="5149681"/>
                  <a:pt x="348402" y="5143645"/>
                </a:cubicBezTo>
                <a:cubicBezTo>
                  <a:pt x="347821" y="5143645"/>
                  <a:pt x="347293" y="5143645"/>
                  <a:pt x="346712" y="5143795"/>
                </a:cubicBezTo>
                <a:cubicBezTo>
                  <a:pt x="346923" y="5153756"/>
                  <a:pt x="347135" y="5163565"/>
                  <a:pt x="347346" y="5174129"/>
                </a:cubicBezTo>
                <a:cubicBezTo>
                  <a:pt x="348877" y="5171110"/>
                  <a:pt x="349986" y="5168395"/>
                  <a:pt x="351306" y="5167037"/>
                </a:cubicBezTo>
                <a:cubicBezTo>
                  <a:pt x="351622" y="5166734"/>
                  <a:pt x="353629" y="5171413"/>
                  <a:pt x="353417" y="5172620"/>
                </a:cubicBezTo>
                <a:cubicBezTo>
                  <a:pt x="352678" y="5176997"/>
                  <a:pt x="351411" y="5180921"/>
                  <a:pt x="349986" y="5186354"/>
                </a:cubicBezTo>
                <a:cubicBezTo>
                  <a:pt x="351569" y="5189976"/>
                  <a:pt x="353998" y="5195409"/>
                  <a:pt x="356533" y="5201143"/>
                </a:cubicBezTo>
                <a:cubicBezTo>
                  <a:pt x="355212" y="5205067"/>
                  <a:pt x="351464" y="5203557"/>
                  <a:pt x="348877" y="5195409"/>
                </a:cubicBezTo>
                <a:cubicBezTo>
                  <a:pt x="347927" y="5210952"/>
                  <a:pt x="350461" y="5229061"/>
                  <a:pt x="341750" y="5240381"/>
                </a:cubicBezTo>
                <a:cubicBezTo>
                  <a:pt x="343967" y="5241588"/>
                  <a:pt x="345392" y="5242495"/>
                  <a:pt x="346818" y="5243249"/>
                </a:cubicBezTo>
                <a:cubicBezTo>
                  <a:pt x="346818" y="5243852"/>
                  <a:pt x="346765" y="5244607"/>
                  <a:pt x="346765" y="5245210"/>
                </a:cubicBezTo>
                <a:cubicBezTo>
                  <a:pt x="344442" y="5244757"/>
                  <a:pt x="341960" y="5245511"/>
                  <a:pt x="339902" y="5243701"/>
                </a:cubicBezTo>
                <a:cubicBezTo>
                  <a:pt x="338160" y="5242191"/>
                  <a:pt x="336892" y="5237665"/>
                  <a:pt x="335361" y="5234495"/>
                </a:cubicBezTo>
                <a:cubicBezTo>
                  <a:pt x="334992" y="5235401"/>
                  <a:pt x="334622" y="5236305"/>
                  <a:pt x="334200" y="5237363"/>
                </a:cubicBezTo>
                <a:cubicBezTo>
                  <a:pt x="335256" y="5239927"/>
                  <a:pt x="336364" y="5242495"/>
                  <a:pt x="337790" y="5245964"/>
                </a:cubicBezTo>
                <a:cubicBezTo>
                  <a:pt x="336734" y="5246417"/>
                  <a:pt x="335625" y="5247021"/>
                  <a:pt x="334411" y="5247625"/>
                </a:cubicBezTo>
                <a:cubicBezTo>
                  <a:pt x="334411" y="5253057"/>
                  <a:pt x="334411" y="5258641"/>
                  <a:pt x="334411" y="5265283"/>
                </a:cubicBezTo>
                <a:cubicBezTo>
                  <a:pt x="333144" y="5264527"/>
                  <a:pt x="332193" y="5263923"/>
                  <a:pt x="331296" y="5263320"/>
                </a:cubicBezTo>
                <a:cubicBezTo>
                  <a:pt x="330557" y="5271771"/>
                  <a:pt x="332352" y="5283391"/>
                  <a:pt x="326386" y="5285505"/>
                </a:cubicBezTo>
                <a:cubicBezTo>
                  <a:pt x="326227" y="5285505"/>
                  <a:pt x="326069" y="5285958"/>
                  <a:pt x="325963" y="5286259"/>
                </a:cubicBezTo>
                <a:cubicBezTo>
                  <a:pt x="325119" y="5288673"/>
                  <a:pt x="322426" y="5288221"/>
                  <a:pt x="321581" y="5285806"/>
                </a:cubicBezTo>
                <a:cubicBezTo>
                  <a:pt x="321000" y="5292145"/>
                  <a:pt x="320367" y="5298635"/>
                  <a:pt x="319733" y="5305123"/>
                </a:cubicBezTo>
                <a:cubicBezTo>
                  <a:pt x="319258" y="5304973"/>
                  <a:pt x="318783" y="5304671"/>
                  <a:pt x="318361" y="5304519"/>
                </a:cubicBezTo>
                <a:cubicBezTo>
                  <a:pt x="318466" y="5301501"/>
                  <a:pt x="318572" y="5298483"/>
                  <a:pt x="318677" y="5295466"/>
                </a:cubicBezTo>
                <a:cubicBezTo>
                  <a:pt x="318202" y="5295011"/>
                  <a:pt x="317780" y="5294559"/>
                  <a:pt x="317305" y="5294257"/>
                </a:cubicBezTo>
                <a:cubicBezTo>
                  <a:pt x="316513" y="5297729"/>
                  <a:pt x="315774" y="5301200"/>
                  <a:pt x="315140" y="5304068"/>
                </a:cubicBezTo>
                <a:cubicBezTo>
                  <a:pt x="310917" y="5295917"/>
                  <a:pt x="308277" y="5285806"/>
                  <a:pt x="310969" y="5271167"/>
                </a:cubicBezTo>
                <a:cubicBezTo>
                  <a:pt x="311919" y="5271318"/>
                  <a:pt x="313081" y="5271470"/>
                  <a:pt x="314823" y="5271771"/>
                </a:cubicBezTo>
                <a:cubicBezTo>
                  <a:pt x="314084" y="5267999"/>
                  <a:pt x="313504" y="5264981"/>
                  <a:pt x="312817" y="5261811"/>
                </a:cubicBezTo>
                <a:cubicBezTo>
                  <a:pt x="309755" y="5268149"/>
                  <a:pt x="306957" y="5273885"/>
                  <a:pt x="304159" y="5279769"/>
                </a:cubicBezTo>
                <a:cubicBezTo>
                  <a:pt x="303472" y="5279317"/>
                  <a:pt x="302786" y="5279015"/>
                  <a:pt x="302100" y="5278562"/>
                </a:cubicBezTo>
                <a:cubicBezTo>
                  <a:pt x="301836" y="5269809"/>
                  <a:pt x="301625" y="5261208"/>
                  <a:pt x="301466" y="5255019"/>
                </a:cubicBezTo>
                <a:cubicBezTo>
                  <a:pt x="299090" y="5256982"/>
                  <a:pt x="296925" y="5258793"/>
                  <a:pt x="293441" y="5261659"/>
                </a:cubicBezTo>
                <a:cubicBezTo>
                  <a:pt x="293441" y="5247323"/>
                  <a:pt x="293441" y="5235551"/>
                  <a:pt x="293441" y="5223781"/>
                </a:cubicBezTo>
                <a:cubicBezTo>
                  <a:pt x="292807" y="5223781"/>
                  <a:pt x="292174" y="5223931"/>
                  <a:pt x="291593" y="5223931"/>
                </a:cubicBezTo>
                <a:cubicBezTo>
                  <a:pt x="291434" y="5229061"/>
                  <a:pt x="291276" y="5234344"/>
                  <a:pt x="291118" y="5239627"/>
                </a:cubicBezTo>
                <a:cubicBezTo>
                  <a:pt x="287898" y="5240531"/>
                  <a:pt x="284519" y="5241588"/>
                  <a:pt x="280875" y="5242645"/>
                </a:cubicBezTo>
                <a:cubicBezTo>
                  <a:pt x="280717" y="5238721"/>
                  <a:pt x="280611" y="5235854"/>
                  <a:pt x="280506" y="5232232"/>
                </a:cubicBezTo>
                <a:cubicBezTo>
                  <a:pt x="270316" y="5241135"/>
                  <a:pt x="277180" y="5222421"/>
                  <a:pt x="274962" y="5215781"/>
                </a:cubicBezTo>
                <a:cubicBezTo>
                  <a:pt x="278394" y="5215027"/>
                  <a:pt x="280981" y="5214423"/>
                  <a:pt x="283621" y="5213819"/>
                </a:cubicBezTo>
                <a:cubicBezTo>
                  <a:pt x="283621" y="5213367"/>
                  <a:pt x="283674" y="5212763"/>
                  <a:pt x="283674" y="5212311"/>
                </a:cubicBezTo>
                <a:cubicBezTo>
                  <a:pt x="281456" y="5211555"/>
                  <a:pt x="278763" y="5212462"/>
                  <a:pt x="277180" y="5209745"/>
                </a:cubicBezTo>
                <a:cubicBezTo>
                  <a:pt x="276071" y="5207783"/>
                  <a:pt x="276124" y="5201143"/>
                  <a:pt x="276229" y="5196616"/>
                </a:cubicBezTo>
                <a:cubicBezTo>
                  <a:pt x="276282" y="5195257"/>
                  <a:pt x="278341" y="5194352"/>
                  <a:pt x="280506" y="5192239"/>
                </a:cubicBezTo>
                <a:cubicBezTo>
                  <a:pt x="272481" y="5190730"/>
                  <a:pt x="267307" y="5173525"/>
                  <a:pt x="259810" y="5179261"/>
                </a:cubicBezTo>
                <a:cubicBezTo>
                  <a:pt x="259123" y="5172317"/>
                  <a:pt x="258437" y="5165073"/>
                  <a:pt x="257434" y="5155114"/>
                </a:cubicBezTo>
                <a:cubicBezTo>
                  <a:pt x="256009" y="5159037"/>
                  <a:pt x="255322" y="5160848"/>
                  <a:pt x="254266" y="5163565"/>
                </a:cubicBezTo>
                <a:cubicBezTo>
                  <a:pt x="255586" y="5164923"/>
                  <a:pt x="256484" y="5165677"/>
                  <a:pt x="257276" y="5166433"/>
                </a:cubicBezTo>
                <a:lnTo>
                  <a:pt x="252782" y="5176037"/>
                </a:lnTo>
                <a:lnTo>
                  <a:pt x="248353" y="5160547"/>
                </a:lnTo>
                <a:cubicBezTo>
                  <a:pt x="247561" y="5158133"/>
                  <a:pt x="246452" y="5155717"/>
                  <a:pt x="245291" y="5154962"/>
                </a:cubicBezTo>
                <a:lnTo>
                  <a:pt x="245212" y="5155150"/>
                </a:lnTo>
                <a:lnTo>
                  <a:pt x="248089" y="5160397"/>
                </a:lnTo>
                <a:cubicBezTo>
                  <a:pt x="249673" y="5165226"/>
                  <a:pt x="250993" y="5170507"/>
                  <a:pt x="252577" y="5176092"/>
                </a:cubicBezTo>
                <a:cubicBezTo>
                  <a:pt x="252524" y="5176092"/>
                  <a:pt x="251732" y="5177751"/>
                  <a:pt x="250940" y="5179261"/>
                </a:cubicBezTo>
                <a:cubicBezTo>
                  <a:pt x="250887" y="5179562"/>
                  <a:pt x="250993" y="5179412"/>
                  <a:pt x="250993" y="5179412"/>
                </a:cubicBezTo>
                <a:cubicBezTo>
                  <a:pt x="249726" y="5183637"/>
                  <a:pt x="248459" y="5187712"/>
                  <a:pt x="246875" y="5192843"/>
                </a:cubicBezTo>
                <a:cubicBezTo>
                  <a:pt x="246453" y="5192995"/>
                  <a:pt x="245080" y="5193598"/>
                  <a:pt x="243707" y="5194202"/>
                </a:cubicBezTo>
                <a:lnTo>
                  <a:pt x="245181" y="5201722"/>
                </a:lnTo>
                <a:lnTo>
                  <a:pt x="245449" y="5201897"/>
                </a:lnTo>
                <a:cubicBezTo>
                  <a:pt x="244869" y="5198879"/>
                  <a:pt x="244393" y="5196616"/>
                  <a:pt x="243971" y="5194352"/>
                </a:cubicBezTo>
                <a:cubicBezTo>
                  <a:pt x="245344" y="5193749"/>
                  <a:pt x="246717" y="5193145"/>
                  <a:pt x="247139" y="5192994"/>
                </a:cubicBezTo>
                <a:cubicBezTo>
                  <a:pt x="248722" y="5187862"/>
                  <a:pt x="249990" y="5183637"/>
                  <a:pt x="251257" y="5179561"/>
                </a:cubicBezTo>
                <a:cubicBezTo>
                  <a:pt x="256272" y="5188769"/>
                  <a:pt x="261288" y="5198125"/>
                  <a:pt x="266726" y="5208085"/>
                </a:cubicBezTo>
                <a:cubicBezTo>
                  <a:pt x="266990" y="5201897"/>
                  <a:pt x="267148" y="5198125"/>
                  <a:pt x="267307" y="5194352"/>
                </a:cubicBezTo>
                <a:cubicBezTo>
                  <a:pt x="267729" y="5194352"/>
                  <a:pt x="268204" y="5194352"/>
                  <a:pt x="268627" y="5194352"/>
                </a:cubicBezTo>
                <a:cubicBezTo>
                  <a:pt x="269471" y="5201897"/>
                  <a:pt x="270369" y="5209443"/>
                  <a:pt x="271425" y="5218799"/>
                </a:cubicBezTo>
                <a:cubicBezTo>
                  <a:pt x="270792" y="5220913"/>
                  <a:pt x="269577" y="5225139"/>
                  <a:pt x="268521" y="5228610"/>
                </a:cubicBezTo>
                <a:cubicBezTo>
                  <a:pt x="266779" y="5228911"/>
                  <a:pt x="264931" y="5229515"/>
                  <a:pt x="263030" y="5229515"/>
                </a:cubicBezTo>
                <a:cubicBezTo>
                  <a:pt x="261394" y="5229365"/>
                  <a:pt x="258859" y="5229665"/>
                  <a:pt x="258278" y="5227553"/>
                </a:cubicBezTo>
                <a:cubicBezTo>
                  <a:pt x="257276" y="5223781"/>
                  <a:pt x="257276" y="5218348"/>
                  <a:pt x="257117" y="5213519"/>
                </a:cubicBezTo>
                <a:cubicBezTo>
                  <a:pt x="257011" y="5210801"/>
                  <a:pt x="257434" y="5208085"/>
                  <a:pt x="256589" y="5204765"/>
                </a:cubicBezTo>
                <a:cubicBezTo>
                  <a:pt x="255375" y="5212159"/>
                  <a:pt x="254108" y="5219706"/>
                  <a:pt x="252735" y="5228157"/>
                </a:cubicBezTo>
                <a:cubicBezTo>
                  <a:pt x="252946" y="5228307"/>
                  <a:pt x="254055" y="5229214"/>
                  <a:pt x="255164" y="5230119"/>
                </a:cubicBezTo>
                <a:cubicBezTo>
                  <a:pt x="255058" y="5231175"/>
                  <a:pt x="254953" y="5232080"/>
                  <a:pt x="254900" y="5233137"/>
                </a:cubicBezTo>
                <a:cubicBezTo>
                  <a:pt x="253369" y="5232080"/>
                  <a:pt x="251732" y="5231779"/>
                  <a:pt x="250412" y="5229968"/>
                </a:cubicBezTo>
                <a:cubicBezTo>
                  <a:pt x="249092" y="5228307"/>
                  <a:pt x="248036" y="5225289"/>
                  <a:pt x="247878" y="5225139"/>
                </a:cubicBezTo>
                <a:cubicBezTo>
                  <a:pt x="244129" y="5230571"/>
                  <a:pt x="241173" y="5234948"/>
                  <a:pt x="238216" y="5239325"/>
                </a:cubicBezTo>
                <a:cubicBezTo>
                  <a:pt x="238427" y="5240381"/>
                  <a:pt x="238586" y="5241588"/>
                  <a:pt x="238797" y="5242645"/>
                </a:cubicBezTo>
                <a:cubicBezTo>
                  <a:pt x="244340" y="5240834"/>
                  <a:pt x="250307" y="5229817"/>
                  <a:pt x="254794" y="5247021"/>
                </a:cubicBezTo>
                <a:cubicBezTo>
                  <a:pt x="253738" y="5254718"/>
                  <a:pt x="248986" y="5257737"/>
                  <a:pt x="244551" y="5252454"/>
                </a:cubicBezTo>
                <a:cubicBezTo>
                  <a:pt x="238005" y="5244607"/>
                  <a:pt x="234203" y="5250493"/>
                  <a:pt x="234362" y="5268452"/>
                </a:cubicBezTo>
                <a:cubicBezTo>
                  <a:pt x="235576" y="5269357"/>
                  <a:pt x="236843" y="5270111"/>
                  <a:pt x="239325" y="5271921"/>
                </a:cubicBezTo>
                <a:cubicBezTo>
                  <a:pt x="236949" y="5274639"/>
                  <a:pt x="235682" y="5275997"/>
                  <a:pt x="234098" y="5277807"/>
                </a:cubicBezTo>
                <a:cubicBezTo>
                  <a:pt x="234468" y="5281129"/>
                  <a:pt x="235524" y="5285051"/>
                  <a:pt x="235101" y="5287769"/>
                </a:cubicBezTo>
                <a:cubicBezTo>
                  <a:pt x="234732" y="5290334"/>
                  <a:pt x="232778" y="5291391"/>
                  <a:pt x="231300" y="5293353"/>
                </a:cubicBezTo>
                <a:cubicBezTo>
                  <a:pt x="231036" y="5300446"/>
                  <a:pt x="230772" y="5308293"/>
                  <a:pt x="230508" y="5314481"/>
                </a:cubicBezTo>
                <a:cubicBezTo>
                  <a:pt x="227445" y="5315235"/>
                  <a:pt x="224806" y="5315989"/>
                  <a:pt x="221586" y="5316895"/>
                </a:cubicBezTo>
                <a:cubicBezTo>
                  <a:pt x="223328" y="5321875"/>
                  <a:pt x="224384" y="5324743"/>
                  <a:pt x="225967" y="5329269"/>
                </a:cubicBezTo>
                <a:cubicBezTo>
                  <a:pt x="222061" y="5330025"/>
                  <a:pt x="219632" y="5331533"/>
                  <a:pt x="218470" y="5321574"/>
                </a:cubicBezTo>
                <a:cubicBezTo>
                  <a:pt x="217942" y="5317196"/>
                  <a:pt x="214616" y="5314783"/>
                  <a:pt x="212610" y="5311462"/>
                </a:cubicBezTo>
                <a:cubicBezTo>
                  <a:pt x="213402" y="5308897"/>
                  <a:pt x="214458" y="5305425"/>
                  <a:pt x="215303" y="5302558"/>
                </a:cubicBezTo>
                <a:cubicBezTo>
                  <a:pt x="216411" y="5306331"/>
                  <a:pt x="217573" y="5310103"/>
                  <a:pt x="218682" y="5314027"/>
                </a:cubicBezTo>
                <a:cubicBezTo>
                  <a:pt x="219263" y="5313123"/>
                  <a:pt x="219790" y="5312217"/>
                  <a:pt x="220371" y="5311159"/>
                </a:cubicBezTo>
                <a:cubicBezTo>
                  <a:pt x="218523" y="5304671"/>
                  <a:pt x="216517" y="5298332"/>
                  <a:pt x="214880" y="5291541"/>
                </a:cubicBezTo>
                <a:cubicBezTo>
                  <a:pt x="214247" y="5288977"/>
                  <a:pt x="214141" y="5285051"/>
                  <a:pt x="214458" y="5282184"/>
                </a:cubicBezTo>
                <a:cubicBezTo>
                  <a:pt x="215936" y="5267848"/>
                  <a:pt x="214194" y="5257586"/>
                  <a:pt x="208703" y="5250342"/>
                </a:cubicBezTo>
                <a:cubicBezTo>
                  <a:pt x="207964" y="5255623"/>
                  <a:pt x="207278" y="5260755"/>
                  <a:pt x="206380" y="5267545"/>
                </a:cubicBezTo>
                <a:cubicBezTo>
                  <a:pt x="203793" y="5268753"/>
                  <a:pt x="199780" y="5273431"/>
                  <a:pt x="197088" y="5270867"/>
                </a:cubicBezTo>
                <a:cubicBezTo>
                  <a:pt x="194078" y="5267848"/>
                  <a:pt x="192284" y="5258189"/>
                  <a:pt x="189380" y="5249737"/>
                </a:cubicBezTo>
                <a:cubicBezTo>
                  <a:pt x="194818" y="5248229"/>
                  <a:pt x="194184" y="5242495"/>
                  <a:pt x="192600" y="5237966"/>
                </a:cubicBezTo>
                <a:cubicBezTo>
                  <a:pt x="196455" y="5229515"/>
                  <a:pt x="199991" y="5221818"/>
                  <a:pt x="203424" y="5214123"/>
                </a:cubicBezTo>
                <a:cubicBezTo>
                  <a:pt x="201153" y="5208387"/>
                  <a:pt x="198883" y="5202653"/>
                  <a:pt x="195662" y="5194503"/>
                </a:cubicBezTo>
                <a:cubicBezTo>
                  <a:pt x="196930" y="5204462"/>
                  <a:pt x="197774" y="5211104"/>
                  <a:pt x="198408" y="5216084"/>
                </a:cubicBezTo>
                <a:cubicBezTo>
                  <a:pt x="193762" y="5205972"/>
                  <a:pt x="188957" y="5195559"/>
                  <a:pt x="183836" y="5184391"/>
                </a:cubicBezTo>
                <a:cubicBezTo>
                  <a:pt x="182622" y="5185598"/>
                  <a:pt x="181196" y="5187108"/>
                  <a:pt x="179137" y="5189220"/>
                </a:cubicBezTo>
                <a:cubicBezTo>
                  <a:pt x="180087" y="5191183"/>
                  <a:pt x="180616" y="5192239"/>
                  <a:pt x="181091" y="5193445"/>
                </a:cubicBezTo>
                <a:cubicBezTo>
                  <a:pt x="183466" y="5199031"/>
                  <a:pt x="186370" y="5203860"/>
                  <a:pt x="188060" y="5210348"/>
                </a:cubicBezTo>
                <a:cubicBezTo>
                  <a:pt x="189591" y="5216537"/>
                  <a:pt x="190911" y="5225139"/>
                  <a:pt x="190224" y="5231629"/>
                </a:cubicBezTo>
                <a:cubicBezTo>
                  <a:pt x="189749" y="5236305"/>
                  <a:pt x="186106" y="5240985"/>
                  <a:pt x="183572" y="5242343"/>
                </a:cubicBezTo>
                <a:cubicBezTo>
                  <a:pt x="181724" y="5243399"/>
                  <a:pt x="179243" y="5239173"/>
                  <a:pt x="177237" y="5236759"/>
                </a:cubicBezTo>
                <a:cubicBezTo>
                  <a:pt x="176128" y="5235401"/>
                  <a:pt x="175283" y="5232683"/>
                  <a:pt x="174385" y="5230722"/>
                </a:cubicBezTo>
                <a:cubicBezTo>
                  <a:pt x="176075" y="5222875"/>
                  <a:pt x="177817" y="5214574"/>
                  <a:pt x="179718" y="5205519"/>
                </a:cubicBezTo>
                <a:cubicBezTo>
                  <a:pt x="176656" y="5204614"/>
                  <a:pt x="173858" y="5203708"/>
                  <a:pt x="170954" y="5202803"/>
                </a:cubicBezTo>
                <a:cubicBezTo>
                  <a:pt x="170584" y="5198577"/>
                  <a:pt x="170214" y="5194503"/>
                  <a:pt x="169739" y="5189069"/>
                </a:cubicBezTo>
                <a:cubicBezTo>
                  <a:pt x="168631" y="5191183"/>
                  <a:pt x="167839" y="5192541"/>
                  <a:pt x="166202" y="5195710"/>
                </a:cubicBezTo>
                <a:cubicBezTo>
                  <a:pt x="165780" y="5189371"/>
                  <a:pt x="165463" y="5184543"/>
                  <a:pt x="164935" y="5176997"/>
                </a:cubicBezTo>
                <a:cubicBezTo>
                  <a:pt x="163140" y="5186655"/>
                  <a:pt x="161978" y="5194503"/>
                  <a:pt x="160342" y="5201596"/>
                </a:cubicBezTo>
                <a:cubicBezTo>
                  <a:pt x="159233" y="5206275"/>
                  <a:pt x="157332" y="5210047"/>
                  <a:pt x="155801" y="5214273"/>
                </a:cubicBezTo>
                <a:cubicBezTo>
                  <a:pt x="154956" y="5210047"/>
                  <a:pt x="154164" y="5205972"/>
                  <a:pt x="153320" y="5201747"/>
                </a:cubicBezTo>
                <a:cubicBezTo>
                  <a:pt x="153056" y="5200389"/>
                  <a:pt x="152633" y="5199031"/>
                  <a:pt x="151841" y="5195861"/>
                </a:cubicBezTo>
                <a:cubicBezTo>
                  <a:pt x="151102" y="5201897"/>
                  <a:pt x="150574" y="5206123"/>
                  <a:pt x="150047" y="5210348"/>
                </a:cubicBezTo>
                <a:cubicBezTo>
                  <a:pt x="149729" y="5210348"/>
                  <a:pt x="149413" y="5210197"/>
                  <a:pt x="149096" y="5210197"/>
                </a:cubicBezTo>
                <a:cubicBezTo>
                  <a:pt x="148727" y="5206726"/>
                  <a:pt x="148357" y="5203407"/>
                  <a:pt x="147829" y="5198275"/>
                </a:cubicBezTo>
                <a:cubicBezTo>
                  <a:pt x="146562" y="5201747"/>
                  <a:pt x="145612" y="5204161"/>
                  <a:pt x="144661" y="5206726"/>
                </a:cubicBezTo>
                <a:cubicBezTo>
                  <a:pt x="142866" y="5202199"/>
                  <a:pt x="141229" y="5197974"/>
                  <a:pt x="139540" y="5193899"/>
                </a:cubicBezTo>
                <a:cubicBezTo>
                  <a:pt x="139118" y="5194805"/>
                  <a:pt x="138695" y="5195559"/>
                  <a:pt x="138273" y="5196464"/>
                </a:cubicBezTo>
                <a:cubicBezTo>
                  <a:pt x="139065" y="5198427"/>
                  <a:pt x="139910" y="5200539"/>
                  <a:pt x="141493" y="5204462"/>
                </a:cubicBezTo>
                <a:cubicBezTo>
                  <a:pt x="137428" y="5205218"/>
                  <a:pt x="134049" y="5205821"/>
                  <a:pt x="129773" y="5206575"/>
                </a:cubicBezTo>
                <a:cubicBezTo>
                  <a:pt x="126552" y="5206726"/>
                  <a:pt x="122434" y="5207933"/>
                  <a:pt x="118421" y="5206879"/>
                </a:cubicBezTo>
                <a:cubicBezTo>
                  <a:pt x="116891" y="5206425"/>
                  <a:pt x="117366" y="5193145"/>
                  <a:pt x="119266" y="5189220"/>
                </a:cubicBezTo>
                <a:cubicBezTo>
                  <a:pt x="118369" y="5187711"/>
                  <a:pt x="117418" y="5186505"/>
                  <a:pt x="116627" y="5184844"/>
                </a:cubicBezTo>
                <a:cubicBezTo>
                  <a:pt x="115835" y="5183183"/>
                  <a:pt x="115201" y="5181222"/>
                  <a:pt x="114198" y="5178507"/>
                </a:cubicBezTo>
                <a:cubicBezTo>
                  <a:pt x="112878" y="5181373"/>
                  <a:pt x="111716" y="5184089"/>
                  <a:pt x="110819" y="5186051"/>
                </a:cubicBezTo>
                <a:cubicBezTo>
                  <a:pt x="108073" y="5178807"/>
                  <a:pt x="105539" y="5172017"/>
                  <a:pt x="102477" y="5164019"/>
                </a:cubicBezTo>
                <a:cubicBezTo>
                  <a:pt x="103005" y="5163263"/>
                  <a:pt x="104483" y="5161301"/>
                  <a:pt x="105592" y="5159943"/>
                </a:cubicBezTo>
                <a:cubicBezTo>
                  <a:pt x="104958" y="5155868"/>
                  <a:pt x="104219" y="5151189"/>
                  <a:pt x="103058" y="5143494"/>
                </a:cubicBezTo>
                <a:cubicBezTo>
                  <a:pt x="102530" y="5149228"/>
                  <a:pt x="102266" y="5152397"/>
                  <a:pt x="101949" y="5155567"/>
                </a:cubicBezTo>
                <a:cubicBezTo>
                  <a:pt x="101738" y="5155567"/>
                  <a:pt x="101474" y="5155717"/>
                  <a:pt x="101263" y="5155717"/>
                </a:cubicBezTo>
                <a:cubicBezTo>
                  <a:pt x="100998" y="5148323"/>
                  <a:pt x="100682" y="5140927"/>
                  <a:pt x="100312" y="5131421"/>
                </a:cubicBezTo>
                <a:cubicBezTo>
                  <a:pt x="101579" y="5133986"/>
                  <a:pt x="102160" y="5135193"/>
                  <a:pt x="102741" y="5136401"/>
                </a:cubicBezTo>
                <a:cubicBezTo>
                  <a:pt x="105750" y="5123271"/>
                  <a:pt x="104536" y="5110593"/>
                  <a:pt x="100312" y="5098219"/>
                </a:cubicBezTo>
                <a:cubicBezTo>
                  <a:pt x="100998" y="5097917"/>
                  <a:pt x="101738" y="5097615"/>
                  <a:pt x="102424" y="5097313"/>
                </a:cubicBezTo>
                <a:cubicBezTo>
                  <a:pt x="102794" y="5098821"/>
                  <a:pt x="103216" y="5100181"/>
                  <a:pt x="103586" y="5101689"/>
                </a:cubicBezTo>
                <a:cubicBezTo>
                  <a:pt x="104008" y="5103349"/>
                  <a:pt x="104431" y="5104859"/>
                  <a:pt x="105170" y="5107726"/>
                </a:cubicBezTo>
                <a:cubicBezTo>
                  <a:pt x="106490" y="5101539"/>
                  <a:pt x="107440" y="5096860"/>
                  <a:pt x="108496" y="5091880"/>
                </a:cubicBezTo>
                <a:cubicBezTo>
                  <a:pt x="106120" y="5086901"/>
                  <a:pt x="103850" y="5082221"/>
                  <a:pt x="101368" y="5077091"/>
                </a:cubicBezTo>
                <a:cubicBezTo>
                  <a:pt x="110185" y="5066225"/>
                  <a:pt x="102424" y="5047059"/>
                  <a:pt x="105012" y="5032117"/>
                </a:cubicBezTo>
                <a:cubicBezTo>
                  <a:pt x="103427" y="5031213"/>
                  <a:pt x="102319" y="5030457"/>
                  <a:pt x="100946" y="5029703"/>
                </a:cubicBezTo>
                <a:cubicBezTo>
                  <a:pt x="101316" y="5027741"/>
                  <a:pt x="101421" y="5026685"/>
                  <a:pt x="101685" y="5025628"/>
                </a:cubicBezTo>
                <a:cubicBezTo>
                  <a:pt x="102635" y="5022006"/>
                  <a:pt x="104694" y="5015969"/>
                  <a:pt x="104431" y="5015215"/>
                </a:cubicBezTo>
                <a:cubicBezTo>
                  <a:pt x="100260" y="5004953"/>
                  <a:pt x="103691" y="4993786"/>
                  <a:pt x="105223" y="4986993"/>
                </a:cubicBezTo>
                <a:cubicBezTo>
                  <a:pt x="106965" y="4979599"/>
                  <a:pt x="104061" y="4978241"/>
                  <a:pt x="104219" y="4973863"/>
                </a:cubicBezTo>
                <a:cubicBezTo>
                  <a:pt x="104325" y="4971148"/>
                  <a:pt x="103164" y="4968129"/>
                  <a:pt x="102424" y="4964507"/>
                </a:cubicBezTo>
                <a:cubicBezTo>
                  <a:pt x="101738" y="4965565"/>
                  <a:pt x="97144" y="4953341"/>
                  <a:pt x="96564" y="4970847"/>
                </a:cubicBezTo>
                <a:cubicBezTo>
                  <a:pt x="95561" y="4965262"/>
                  <a:pt x="94505" y="4959679"/>
                  <a:pt x="93502" y="4954095"/>
                </a:cubicBezTo>
                <a:cubicBezTo>
                  <a:pt x="93291" y="4954095"/>
                  <a:pt x="93027" y="4954095"/>
                  <a:pt x="92815" y="4954095"/>
                </a:cubicBezTo>
                <a:cubicBezTo>
                  <a:pt x="92815" y="4961036"/>
                  <a:pt x="92815" y="4967829"/>
                  <a:pt x="92815" y="4977487"/>
                </a:cubicBezTo>
                <a:cubicBezTo>
                  <a:pt x="91179" y="4974015"/>
                  <a:pt x="90545" y="4972658"/>
                  <a:pt x="89700" y="4970695"/>
                </a:cubicBezTo>
                <a:cubicBezTo>
                  <a:pt x="88697" y="4975524"/>
                  <a:pt x="87800" y="4979902"/>
                  <a:pt x="86902" y="4984278"/>
                </a:cubicBezTo>
                <a:cubicBezTo>
                  <a:pt x="86533" y="4984429"/>
                  <a:pt x="86163" y="4984429"/>
                  <a:pt x="85794" y="4984579"/>
                </a:cubicBezTo>
                <a:cubicBezTo>
                  <a:pt x="85371" y="4977939"/>
                  <a:pt x="85794" y="4966923"/>
                  <a:pt x="84368" y="4965262"/>
                </a:cubicBezTo>
                <a:cubicBezTo>
                  <a:pt x="79722" y="4960131"/>
                  <a:pt x="82679" y="4951981"/>
                  <a:pt x="81834" y="4945643"/>
                </a:cubicBezTo>
                <a:cubicBezTo>
                  <a:pt x="81570" y="4943379"/>
                  <a:pt x="81834" y="4940815"/>
                  <a:pt x="81939" y="4938249"/>
                </a:cubicBezTo>
                <a:cubicBezTo>
                  <a:pt x="82256" y="4930853"/>
                  <a:pt x="82362" y="4924063"/>
                  <a:pt x="78244" y="4921497"/>
                </a:cubicBezTo>
                <a:cubicBezTo>
                  <a:pt x="77240" y="4920893"/>
                  <a:pt x="76713" y="4916215"/>
                  <a:pt x="75129" y="4910178"/>
                </a:cubicBezTo>
                <a:cubicBezTo>
                  <a:pt x="75129" y="4921044"/>
                  <a:pt x="75129" y="4928741"/>
                  <a:pt x="75129" y="4936438"/>
                </a:cubicBezTo>
                <a:cubicBezTo>
                  <a:pt x="74654" y="4936438"/>
                  <a:pt x="74125" y="4936438"/>
                  <a:pt x="73650" y="4936438"/>
                </a:cubicBezTo>
                <a:cubicBezTo>
                  <a:pt x="73386" y="4932061"/>
                  <a:pt x="73069" y="4927685"/>
                  <a:pt x="72806" y="4923308"/>
                </a:cubicBezTo>
                <a:cubicBezTo>
                  <a:pt x="72542" y="4924063"/>
                  <a:pt x="72277" y="4924817"/>
                  <a:pt x="72013" y="4925723"/>
                </a:cubicBezTo>
                <a:cubicBezTo>
                  <a:pt x="68952" y="4919535"/>
                  <a:pt x="65889" y="4913197"/>
                  <a:pt x="62933" y="4907160"/>
                </a:cubicBezTo>
                <a:cubicBezTo>
                  <a:pt x="62458" y="4909424"/>
                  <a:pt x="61771" y="4912442"/>
                  <a:pt x="61138" y="4915461"/>
                </a:cubicBezTo>
                <a:cubicBezTo>
                  <a:pt x="60557" y="4915007"/>
                  <a:pt x="59976" y="4914555"/>
                  <a:pt x="59396" y="4914103"/>
                </a:cubicBezTo>
                <a:cubicBezTo>
                  <a:pt x="62563" y="4906859"/>
                  <a:pt x="55436" y="4894030"/>
                  <a:pt x="63091" y="4888749"/>
                </a:cubicBezTo>
                <a:cubicBezTo>
                  <a:pt x="63619" y="4888296"/>
                  <a:pt x="63355" y="4881203"/>
                  <a:pt x="63408" y="4876675"/>
                </a:cubicBezTo>
                <a:cubicBezTo>
                  <a:pt x="60927" y="4881052"/>
                  <a:pt x="58709" y="4885127"/>
                  <a:pt x="56175" y="4889653"/>
                </a:cubicBezTo>
                <a:cubicBezTo>
                  <a:pt x="55594" y="4880448"/>
                  <a:pt x="55172" y="4873355"/>
                  <a:pt x="54696" y="4866413"/>
                </a:cubicBezTo>
                <a:cubicBezTo>
                  <a:pt x="54380" y="4866413"/>
                  <a:pt x="54010" y="4866564"/>
                  <a:pt x="53694" y="4866564"/>
                </a:cubicBezTo>
                <a:cubicBezTo>
                  <a:pt x="53271" y="4872903"/>
                  <a:pt x="52902" y="4879241"/>
                  <a:pt x="52479" y="4885579"/>
                </a:cubicBezTo>
                <a:cubicBezTo>
                  <a:pt x="52162" y="4885428"/>
                  <a:pt x="51846" y="4885127"/>
                  <a:pt x="51529" y="4884975"/>
                </a:cubicBezTo>
                <a:cubicBezTo>
                  <a:pt x="50420" y="4875166"/>
                  <a:pt x="49311" y="4865507"/>
                  <a:pt x="48255" y="4856151"/>
                </a:cubicBezTo>
                <a:cubicBezTo>
                  <a:pt x="48994" y="4853283"/>
                  <a:pt x="50103" y="4848907"/>
                  <a:pt x="51740" y="4842568"/>
                </a:cubicBezTo>
                <a:cubicBezTo>
                  <a:pt x="41550" y="4842720"/>
                  <a:pt x="50156" y="4823251"/>
                  <a:pt x="45299" y="4817818"/>
                </a:cubicBezTo>
                <a:cubicBezTo>
                  <a:pt x="44296" y="4820082"/>
                  <a:pt x="43187" y="4822346"/>
                  <a:pt x="40917" y="4827174"/>
                </a:cubicBezTo>
                <a:cubicBezTo>
                  <a:pt x="42712" y="4814196"/>
                  <a:pt x="43873" y="4804537"/>
                  <a:pt x="38066" y="4800312"/>
                </a:cubicBezTo>
                <a:cubicBezTo>
                  <a:pt x="37749" y="4800011"/>
                  <a:pt x="37855" y="4788239"/>
                  <a:pt x="39227" y="4785069"/>
                </a:cubicBezTo>
                <a:cubicBezTo>
                  <a:pt x="41656" y="4779487"/>
                  <a:pt x="42923" y="4775109"/>
                  <a:pt x="42131" y="4766657"/>
                </a:cubicBezTo>
                <a:cubicBezTo>
                  <a:pt x="41761" y="4762431"/>
                  <a:pt x="43504" y="4757151"/>
                  <a:pt x="44402" y="4751566"/>
                </a:cubicBezTo>
                <a:cubicBezTo>
                  <a:pt x="43821" y="4751415"/>
                  <a:pt x="42290" y="4750962"/>
                  <a:pt x="41550" y="4750811"/>
                </a:cubicBezTo>
                <a:cubicBezTo>
                  <a:pt x="41234" y="4742361"/>
                  <a:pt x="40969" y="4734815"/>
                  <a:pt x="40653" y="4727269"/>
                </a:cubicBezTo>
                <a:lnTo>
                  <a:pt x="40705" y="4727571"/>
                </a:lnTo>
                <a:cubicBezTo>
                  <a:pt x="40864" y="4718968"/>
                  <a:pt x="40917" y="4710216"/>
                  <a:pt x="41286" y="4701614"/>
                </a:cubicBezTo>
                <a:cubicBezTo>
                  <a:pt x="41392" y="4698595"/>
                  <a:pt x="42131" y="4693767"/>
                  <a:pt x="42923" y="4693313"/>
                </a:cubicBezTo>
                <a:cubicBezTo>
                  <a:pt x="47147" y="4691199"/>
                  <a:pt x="45721" y="4684862"/>
                  <a:pt x="45563" y="4678675"/>
                </a:cubicBezTo>
                <a:cubicBezTo>
                  <a:pt x="45299" y="4669017"/>
                  <a:pt x="45510" y="4659205"/>
                  <a:pt x="45510" y="4650000"/>
                </a:cubicBezTo>
                <a:cubicBezTo>
                  <a:pt x="43346" y="4649699"/>
                  <a:pt x="41550" y="4649397"/>
                  <a:pt x="37696" y="4648793"/>
                </a:cubicBezTo>
                <a:cubicBezTo>
                  <a:pt x="43662" y="4657999"/>
                  <a:pt x="45615" y="4668110"/>
                  <a:pt x="42606" y="4680939"/>
                </a:cubicBezTo>
                <a:cubicBezTo>
                  <a:pt x="37749" y="4681541"/>
                  <a:pt x="36376" y="4675807"/>
                  <a:pt x="36746" y="4665695"/>
                </a:cubicBezTo>
                <a:lnTo>
                  <a:pt x="36148" y="4654442"/>
                </a:lnTo>
                <a:lnTo>
                  <a:pt x="36271" y="4653471"/>
                </a:lnTo>
                <a:lnTo>
                  <a:pt x="36123" y="4653531"/>
                </a:lnTo>
                <a:lnTo>
                  <a:pt x="36852" y="4636870"/>
                </a:lnTo>
                <a:lnTo>
                  <a:pt x="36506" y="4637229"/>
                </a:lnTo>
                <a:lnTo>
                  <a:pt x="35806" y="4653229"/>
                </a:lnTo>
                <a:lnTo>
                  <a:pt x="29991" y="4655585"/>
                </a:lnTo>
                <a:lnTo>
                  <a:pt x="29935" y="4656037"/>
                </a:lnTo>
                <a:lnTo>
                  <a:pt x="36123" y="4653531"/>
                </a:lnTo>
                <a:lnTo>
                  <a:pt x="36112" y="4653773"/>
                </a:lnTo>
                <a:lnTo>
                  <a:pt x="36148" y="4654442"/>
                </a:lnTo>
                <a:lnTo>
                  <a:pt x="33842" y="4672639"/>
                </a:lnTo>
                <a:cubicBezTo>
                  <a:pt x="33261" y="4671732"/>
                  <a:pt x="32628" y="4670827"/>
                  <a:pt x="30780" y="4668110"/>
                </a:cubicBezTo>
                <a:cubicBezTo>
                  <a:pt x="32680" y="4676259"/>
                  <a:pt x="34000" y="4682145"/>
                  <a:pt x="35373" y="4687881"/>
                </a:cubicBezTo>
                <a:cubicBezTo>
                  <a:pt x="35162" y="4688181"/>
                  <a:pt x="34898" y="4688333"/>
                  <a:pt x="34687" y="4688635"/>
                </a:cubicBezTo>
                <a:cubicBezTo>
                  <a:pt x="32575" y="4684409"/>
                  <a:pt x="30410" y="4680183"/>
                  <a:pt x="27401" y="4674297"/>
                </a:cubicBezTo>
                <a:cubicBezTo>
                  <a:pt x="27665" y="4672335"/>
                  <a:pt x="28457" y="4667205"/>
                  <a:pt x="29354" y="4661319"/>
                </a:cubicBezTo>
                <a:cubicBezTo>
                  <a:pt x="27929" y="4660565"/>
                  <a:pt x="26556" y="4659961"/>
                  <a:pt x="25130" y="4659205"/>
                </a:cubicBezTo>
                <a:cubicBezTo>
                  <a:pt x="25500" y="4664337"/>
                  <a:pt x="25870" y="4669317"/>
                  <a:pt x="26556" y="4678071"/>
                </a:cubicBezTo>
                <a:cubicBezTo>
                  <a:pt x="24497" y="4673693"/>
                  <a:pt x="23758" y="4672033"/>
                  <a:pt x="23019" y="4670525"/>
                </a:cubicBezTo>
                <a:cubicBezTo>
                  <a:pt x="29196" y="4687881"/>
                  <a:pt x="26239" y="4708255"/>
                  <a:pt x="26451" y="4729080"/>
                </a:cubicBezTo>
                <a:lnTo>
                  <a:pt x="29763" y="4723981"/>
                </a:lnTo>
                <a:lnTo>
                  <a:pt x="30463" y="4732626"/>
                </a:lnTo>
                <a:cubicBezTo>
                  <a:pt x="29618" y="4733682"/>
                  <a:pt x="27982" y="4733305"/>
                  <a:pt x="26451" y="4733155"/>
                </a:cubicBezTo>
                <a:cubicBezTo>
                  <a:pt x="26239" y="4734211"/>
                  <a:pt x="25975" y="4735419"/>
                  <a:pt x="25764" y="4736474"/>
                </a:cubicBezTo>
                <a:cubicBezTo>
                  <a:pt x="28668" y="4739493"/>
                  <a:pt x="31572" y="4742511"/>
                  <a:pt x="33789" y="4744775"/>
                </a:cubicBezTo>
                <a:lnTo>
                  <a:pt x="33789" y="4759115"/>
                </a:lnTo>
                <a:lnTo>
                  <a:pt x="38013" y="4750057"/>
                </a:lnTo>
                <a:cubicBezTo>
                  <a:pt x="43293" y="4758358"/>
                  <a:pt x="33948" y="4762584"/>
                  <a:pt x="35479" y="4771639"/>
                </a:cubicBezTo>
                <a:cubicBezTo>
                  <a:pt x="36640" y="4770129"/>
                  <a:pt x="37644" y="4768771"/>
                  <a:pt x="38700" y="4767413"/>
                </a:cubicBezTo>
                <a:cubicBezTo>
                  <a:pt x="39122" y="4768167"/>
                  <a:pt x="39492" y="4768771"/>
                  <a:pt x="39914" y="4769525"/>
                </a:cubicBezTo>
                <a:cubicBezTo>
                  <a:pt x="38488" y="4774657"/>
                  <a:pt x="37116" y="4779939"/>
                  <a:pt x="35690" y="4785070"/>
                </a:cubicBezTo>
                <a:cubicBezTo>
                  <a:pt x="35373" y="4784616"/>
                  <a:pt x="35057" y="4784165"/>
                  <a:pt x="34687" y="4783712"/>
                </a:cubicBezTo>
                <a:cubicBezTo>
                  <a:pt x="34635" y="4787484"/>
                  <a:pt x="34529" y="4791257"/>
                  <a:pt x="34423" y="4795031"/>
                </a:cubicBezTo>
                <a:cubicBezTo>
                  <a:pt x="34423" y="4795482"/>
                  <a:pt x="34317" y="4795785"/>
                  <a:pt x="33420" y="4796237"/>
                </a:cubicBezTo>
                <a:lnTo>
                  <a:pt x="33420" y="4760151"/>
                </a:lnTo>
                <a:lnTo>
                  <a:pt x="29249" y="4765299"/>
                </a:lnTo>
                <a:cubicBezTo>
                  <a:pt x="29619" y="4759716"/>
                  <a:pt x="29882" y="4755187"/>
                  <a:pt x="30199" y="4750511"/>
                </a:cubicBezTo>
                <a:cubicBezTo>
                  <a:pt x="21329" y="4748699"/>
                  <a:pt x="20115" y="4744322"/>
                  <a:pt x="22861" y="4725005"/>
                </a:cubicBezTo>
                <a:cubicBezTo>
                  <a:pt x="25395" y="4707197"/>
                  <a:pt x="24814" y="4702972"/>
                  <a:pt x="19217" y="4697992"/>
                </a:cubicBezTo>
                <a:cubicBezTo>
                  <a:pt x="19798" y="4686220"/>
                  <a:pt x="20379" y="4674449"/>
                  <a:pt x="21065" y="4661319"/>
                </a:cubicBezTo>
                <a:cubicBezTo>
                  <a:pt x="20749" y="4660263"/>
                  <a:pt x="19640" y="4656490"/>
                  <a:pt x="18426" y="4652114"/>
                </a:cubicBezTo>
                <a:cubicBezTo>
                  <a:pt x="17475" y="4652868"/>
                  <a:pt x="16155" y="4654075"/>
                  <a:pt x="15786" y="4654377"/>
                </a:cubicBezTo>
                <a:cubicBezTo>
                  <a:pt x="16525" y="4661017"/>
                  <a:pt x="17264" y="4667657"/>
                  <a:pt x="18003" y="4674147"/>
                </a:cubicBezTo>
                <a:cubicBezTo>
                  <a:pt x="17475" y="4674449"/>
                  <a:pt x="17000" y="4674901"/>
                  <a:pt x="16472" y="4675203"/>
                </a:cubicBezTo>
                <a:cubicBezTo>
                  <a:pt x="15575" y="4663431"/>
                  <a:pt x="8975" y="4656641"/>
                  <a:pt x="12354" y="4640795"/>
                </a:cubicBezTo>
                <a:cubicBezTo>
                  <a:pt x="10559" y="4641248"/>
                  <a:pt x="9397" y="4641399"/>
                  <a:pt x="8289" y="4641699"/>
                </a:cubicBezTo>
                <a:lnTo>
                  <a:pt x="13842" y="4620726"/>
                </a:lnTo>
                <a:lnTo>
                  <a:pt x="13742" y="4620271"/>
                </a:lnTo>
                <a:lnTo>
                  <a:pt x="9555" y="4620271"/>
                </a:lnTo>
                <a:cubicBezTo>
                  <a:pt x="10770" y="4613781"/>
                  <a:pt x="11615" y="4609101"/>
                  <a:pt x="12512" y="4604122"/>
                </a:cubicBezTo>
                <a:cubicBezTo>
                  <a:pt x="11562" y="4600047"/>
                  <a:pt x="10401" y="4595067"/>
                  <a:pt x="9028" y="4589333"/>
                </a:cubicBezTo>
                <a:cubicBezTo>
                  <a:pt x="8183" y="4589634"/>
                  <a:pt x="6916" y="4590087"/>
                  <a:pt x="5649" y="4590541"/>
                </a:cubicBezTo>
                <a:cubicBezTo>
                  <a:pt x="5490" y="4589634"/>
                  <a:pt x="5332" y="4588729"/>
                  <a:pt x="5121" y="4587823"/>
                </a:cubicBezTo>
                <a:cubicBezTo>
                  <a:pt x="5913" y="4586616"/>
                  <a:pt x="7127" y="4584051"/>
                  <a:pt x="7497" y="4584655"/>
                </a:cubicBezTo>
                <a:cubicBezTo>
                  <a:pt x="11087" y="4589937"/>
                  <a:pt x="14571" y="4595671"/>
                  <a:pt x="18215" y="4601406"/>
                </a:cubicBezTo>
                <a:cubicBezTo>
                  <a:pt x="18215" y="4597785"/>
                  <a:pt x="18215" y="4592351"/>
                  <a:pt x="18215" y="4587219"/>
                </a:cubicBezTo>
                <a:cubicBezTo>
                  <a:pt x="24550" y="4579221"/>
                  <a:pt x="24550" y="4579221"/>
                  <a:pt x="18161" y="4555225"/>
                </a:cubicBezTo>
                <a:cubicBezTo>
                  <a:pt x="19693" y="4556282"/>
                  <a:pt x="20749" y="4556886"/>
                  <a:pt x="22702" y="4558093"/>
                </a:cubicBezTo>
                <a:cubicBezTo>
                  <a:pt x="21805" y="4550699"/>
                  <a:pt x="21013" y="4544510"/>
                  <a:pt x="20221" y="4538173"/>
                </a:cubicBezTo>
                <a:cubicBezTo>
                  <a:pt x="20907" y="4536059"/>
                  <a:pt x="22069" y="4532437"/>
                  <a:pt x="23811" y="4527156"/>
                </a:cubicBezTo>
                <a:cubicBezTo>
                  <a:pt x="19693" y="4525646"/>
                  <a:pt x="16578" y="4524589"/>
                  <a:pt x="13463" y="4523534"/>
                </a:cubicBezTo>
                <a:cubicBezTo>
                  <a:pt x="12988" y="4524439"/>
                  <a:pt x="12512" y="4525343"/>
                  <a:pt x="12037" y="4526249"/>
                </a:cubicBezTo>
                <a:cubicBezTo>
                  <a:pt x="13885" y="4533947"/>
                  <a:pt x="15733" y="4541795"/>
                  <a:pt x="17581" y="4549491"/>
                </a:cubicBezTo>
                <a:cubicBezTo>
                  <a:pt x="17317" y="4550095"/>
                  <a:pt x="17000" y="4550699"/>
                  <a:pt x="16736" y="4551151"/>
                </a:cubicBezTo>
                <a:lnTo>
                  <a:pt x="12609" y="4544731"/>
                </a:lnTo>
                <a:lnTo>
                  <a:pt x="10823" y="4527307"/>
                </a:lnTo>
                <a:cubicBezTo>
                  <a:pt x="11298" y="4521723"/>
                  <a:pt x="11034" y="4515535"/>
                  <a:pt x="10506" y="4509951"/>
                </a:cubicBezTo>
                <a:cubicBezTo>
                  <a:pt x="9609" y="4500443"/>
                  <a:pt x="10136" y="4494105"/>
                  <a:pt x="15099" y="4493955"/>
                </a:cubicBezTo>
                <a:cubicBezTo>
                  <a:pt x="13225" y="4488824"/>
                  <a:pt x="12948" y="4482598"/>
                  <a:pt x="13879" y="4477241"/>
                </a:cubicBezTo>
                <a:lnTo>
                  <a:pt x="19558" y="4466394"/>
                </a:lnTo>
                <a:lnTo>
                  <a:pt x="19605" y="4466058"/>
                </a:lnTo>
                <a:lnTo>
                  <a:pt x="19673" y="4466154"/>
                </a:lnTo>
                <a:lnTo>
                  <a:pt x="19607" y="4466045"/>
                </a:lnTo>
                <a:lnTo>
                  <a:pt x="19605" y="4466058"/>
                </a:lnTo>
                <a:lnTo>
                  <a:pt x="19482" y="4465886"/>
                </a:lnTo>
                <a:lnTo>
                  <a:pt x="19495" y="4465859"/>
                </a:lnTo>
                <a:lnTo>
                  <a:pt x="14941" y="4458339"/>
                </a:lnTo>
                <a:cubicBezTo>
                  <a:pt x="18056" y="4456375"/>
                  <a:pt x="20801" y="4453509"/>
                  <a:pt x="23547" y="4453509"/>
                </a:cubicBezTo>
                <a:cubicBezTo>
                  <a:pt x="24603" y="4453509"/>
                  <a:pt x="25659" y="4460300"/>
                  <a:pt x="26556" y="4463319"/>
                </a:cubicBezTo>
                <a:cubicBezTo>
                  <a:pt x="27507" y="4461054"/>
                  <a:pt x="29143" y="4457282"/>
                  <a:pt x="31625" y="4451546"/>
                </a:cubicBezTo>
                <a:cubicBezTo>
                  <a:pt x="31625" y="4439625"/>
                  <a:pt x="31625" y="4424684"/>
                  <a:pt x="31625" y="4409743"/>
                </a:cubicBezTo>
                <a:cubicBezTo>
                  <a:pt x="31308" y="4409593"/>
                  <a:pt x="31044" y="4409442"/>
                  <a:pt x="30727" y="4409139"/>
                </a:cubicBezTo>
                <a:cubicBezTo>
                  <a:pt x="30041" y="4419101"/>
                  <a:pt x="29302" y="4429060"/>
                  <a:pt x="28615" y="4439021"/>
                </a:cubicBezTo>
                <a:cubicBezTo>
                  <a:pt x="28298" y="4439323"/>
                  <a:pt x="27982" y="4439625"/>
                  <a:pt x="27718" y="4439926"/>
                </a:cubicBezTo>
                <a:cubicBezTo>
                  <a:pt x="27190" y="4436153"/>
                  <a:pt x="26609" y="4432381"/>
                  <a:pt x="25870" y="4427552"/>
                </a:cubicBezTo>
                <a:cubicBezTo>
                  <a:pt x="25289" y="4430871"/>
                  <a:pt x="24814" y="4433589"/>
                  <a:pt x="23758" y="4439625"/>
                </a:cubicBezTo>
                <a:cubicBezTo>
                  <a:pt x="23547" y="4433286"/>
                  <a:pt x="23441" y="4430569"/>
                  <a:pt x="23283" y="4426796"/>
                </a:cubicBezTo>
                <a:cubicBezTo>
                  <a:pt x="21805" y="4427853"/>
                  <a:pt x="20379" y="4428759"/>
                  <a:pt x="18531" y="4429967"/>
                </a:cubicBezTo>
                <a:cubicBezTo>
                  <a:pt x="18531" y="4424684"/>
                  <a:pt x="18531" y="4420005"/>
                  <a:pt x="18531" y="4413667"/>
                </a:cubicBezTo>
                <a:cubicBezTo>
                  <a:pt x="20168" y="4416686"/>
                  <a:pt x="21171" y="4419101"/>
                  <a:pt x="22332" y="4420459"/>
                </a:cubicBezTo>
                <a:cubicBezTo>
                  <a:pt x="23547" y="4421817"/>
                  <a:pt x="24973" y="4422119"/>
                  <a:pt x="26292" y="4422873"/>
                </a:cubicBezTo>
                <a:cubicBezTo>
                  <a:pt x="26556" y="4419401"/>
                  <a:pt x="26926" y="4415930"/>
                  <a:pt x="27031" y="4412308"/>
                </a:cubicBezTo>
                <a:cubicBezTo>
                  <a:pt x="27296" y="4403857"/>
                  <a:pt x="27401" y="4395405"/>
                  <a:pt x="28773" y="4386049"/>
                </a:cubicBezTo>
                <a:cubicBezTo>
                  <a:pt x="30832" y="4394200"/>
                  <a:pt x="32892" y="4402499"/>
                  <a:pt x="35637" y="4413215"/>
                </a:cubicBezTo>
                <a:cubicBezTo>
                  <a:pt x="35848" y="4404763"/>
                  <a:pt x="36007" y="4397066"/>
                  <a:pt x="36165" y="4389369"/>
                </a:cubicBezTo>
                <a:cubicBezTo>
                  <a:pt x="36588" y="4389219"/>
                  <a:pt x="37010" y="4389068"/>
                  <a:pt x="37432" y="4388917"/>
                </a:cubicBezTo>
                <a:cubicBezTo>
                  <a:pt x="37696" y="4393747"/>
                  <a:pt x="37960" y="4398727"/>
                  <a:pt x="38171" y="4403556"/>
                </a:cubicBezTo>
                <a:lnTo>
                  <a:pt x="40585" y="4406277"/>
                </a:lnTo>
                <a:lnTo>
                  <a:pt x="40125" y="4407027"/>
                </a:lnTo>
                <a:cubicBezTo>
                  <a:pt x="42025" y="4408535"/>
                  <a:pt x="42817" y="4409139"/>
                  <a:pt x="43926" y="4410045"/>
                </a:cubicBezTo>
                <a:lnTo>
                  <a:pt x="40585" y="4406277"/>
                </a:lnTo>
                <a:lnTo>
                  <a:pt x="45404" y="4398424"/>
                </a:lnTo>
                <a:cubicBezTo>
                  <a:pt x="44718" y="4396613"/>
                  <a:pt x="44032" y="4394802"/>
                  <a:pt x="43873" y="4394200"/>
                </a:cubicBezTo>
                <a:cubicBezTo>
                  <a:pt x="45299" y="4386804"/>
                  <a:pt x="46671" y="4379711"/>
                  <a:pt x="48044" y="4372619"/>
                </a:cubicBezTo>
                <a:cubicBezTo>
                  <a:pt x="47675" y="4372165"/>
                  <a:pt x="47252" y="4371713"/>
                  <a:pt x="46883" y="4371259"/>
                </a:cubicBezTo>
                <a:cubicBezTo>
                  <a:pt x="46090" y="4374428"/>
                  <a:pt x="45299" y="4377599"/>
                  <a:pt x="44454" y="4380617"/>
                </a:cubicBezTo>
                <a:cubicBezTo>
                  <a:pt x="44032" y="4380163"/>
                  <a:pt x="43557" y="4379711"/>
                  <a:pt x="43134" y="4379259"/>
                </a:cubicBezTo>
                <a:cubicBezTo>
                  <a:pt x="44348" y="4372015"/>
                  <a:pt x="45563" y="4364619"/>
                  <a:pt x="46830" y="4356771"/>
                </a:cubicBezTo>
                <a:cubicBezTo>
                  <a:pt x="45774" y="4356771"/>
                  <a:pt x="44824" y="4356771"/>
                  <a:pt x="43821" y="4356771"/>
                </a:cubicBezTo>
                <a:cubicBezTo>
                  <a:pt x="46038" y="4336851"/>
                  <a:pt x="43609" y="4327192"/>
                  <a:pt x="33948" y="4320551"/>
                </a:cubicBezTo>
                <a:cubicBezTo>
                  <a:pt x="35532" y="4317685"/>
                  <a:pt x="37274" y="4313460"/>
                  <a:pt x="37696" y="4314062"/>
                </a:cubicBezTo>
                <a:cubicBezTo>
                  <a:pt x="40125" y="4317533"/>
                  <a:pt x="42236" y="4322212"/>
                  <a:pt x="45035" y="4327645"/>
                </a:cubicBezTo>
                <a:cubicBezTo>
                  <a:pt x="45563" y="4327495"/>
                  <a:pt x="47200" y="4326741"/>
                  <a:pt x="49628" y="4325683"/>
                </a:cubicBezTo>
                <a:cubicBezTo>
                  <a:pt x="44084" y="4316629"/>
                  <a:pt x="45193" y="4303045"/>
                  <a:pt x="45615" y="4289615"/>
                </a:cubicBezTo>
                <a:cubicBezTo>
                  <a:pt x="43662" y="4289917"/>
                  <a:pt x="42184" y="4290067"/>
                  <a:pt x="40230" y="4290218"/>
                </a:cubicBezTo>
                <a:cubicBezTo>
                  <a:pt x="40917" y="4281917"/>
                  <a:pt x="41550" y="4274673"/>
                  <a:pt x="42290" y="4266222"/>
                </a:cubicBezTo>
                <a:cubicBezTo>
                  <a:pt x="42976" y="4266375"/>
                  <a:pt x="44190" y="4266826"/>
                  <a:pt x="46038" y="4267429"/>
                </a:cubicBezTo>
                <a:cubicBezTo>
                  <a:pt x="43557" y="4254905"/>
                  <a:pt x="49048" y="4239059"/>
                  <a:pt x="41498" y="4228494"/>
                </a:cubicBezTo>
                <a:cubicBezTo>
                  <a:pt x="43292" y="4227740"/>
                  <a:pt x="44559" y="4227287"/>
                  <a:pt x="46566" y="4226381"/>
                </a:cubicBezTo>
                <a:cubicBezTo>
                  <a:pt x="44348" y="4217779"/>
                  <a:pt x="42448" y="4210082"/>
                  <a:pt x="40547" y="4202687"/>
                </a:cubicBezTo>
                <a:cubicBezTo>
                  <a:pt x="43821" y="4203895"/>
                  <a:pt x="46936" y="4207215"/>
                  <a:pt x="47833" y="4205102"/>
                </a:cubicBezTo>
                <a:cubicBezTo>
                  <a:pt x="50209" y="4199669"/>
                  <a:pt x="50103" y="4192728"/>
                  <a:pt x="47411" y="4185935"/>
                </a:cubicBezTo>
                <a:cubicBezTo>
                  <a:pt x="45721" y="4181710"/>
                  <a:pt x="45088" y="4175069"/>
                  <a:pt x="45352" y="4170844"/>
                </a:cubicBezTo>
                <a:cubicBezTo>
                  <a:pt x="46619" y="4165110"/>
                  <a:pt x="49470" y="4156809"/>
                  <a:pt x="48731" y="4154395"/>
                </a:cubicBezTo>
                <a:cubicBezTo>
                  <a:pt x="46830" y="4147754"/>
                  <a:pt x="52373" y="4133266"/>
                  <a:pt x="43451" y="4134021"/>
                </a:cubicBezTo>
                <a:cubicBezTo>
                  <a:pt x="45563" y="4129343"/>
                  <a:pt x="46830" y="4126475"/>
                  <a:pt x="47411" y="4125268"/>
                </a:cubicBezTo>
                <a:cubicBezTo>
                  <a:pt x="46249" y="4114855"/>
                  <a:pt x="45193" y="4105648"/>
                  <a:pt x="44137" y="4096293"/>
                </a:cubicBezTo>
                <a:cubicBezTo>
                  <a:pt x="43081" y="4086784"/>
                  <a:pt x="44665" y="4079541"/>
                  <a:pt x="47252" y="4072597"/>
                </a:cubicBezTo>
                <a:cubicBezTo>
                  <a:pt x="48150" y="4070335"/>
                  <a:pt x="47992" y="4065959"/>
                  <a:pt x="48361" y="4062487"/>
                </a:cubicBezTo>
                <a:cubicBezTo>
                  <a:pt x="47147" y="4062034"/>
                  <a:pt x="45932" y="4061733"/>
                  <a:pt x="44507" y="4061280"/>
                </a:cubicBezTo>
                <a:cubicBezTo>
                  <a:pt x="44665" y="4054187"/>
                  <a:pt x="44824" y="4046489"/>
                  <a:pt x="44982" y="4038038"/>
                </a:cubicBezTo>
                <a:cubicBezTo>
                  <a:pt x="46407" y="4039548"/>
                  <a:pt x="47569" y="4040906"/>
                  <a:pt x="50420" y="4044075"/>
                </a:cubicBezTo>
                <a:cubicBezTo>
                  <a:pt x="48678" y="4033361"/>
                  <a:pt x="47463" y="4026117"/>
                  <a:pt x="46196" y="4018420"/>
                </a:cubicBezTo>
                <a:cubicBezTo>
                  <a:pt x="46407" y="4017967"/>
                  <a:pt x="47358" y="4016005"/>
                  <a:pt x="48308" y="4014044"/>
                </a:cubicBezTo>
                <a:cubicBezTo>
                  <a:pt x="47147" y="4012837"/>
                  <a:pt x="45932" y="4011629"/>
                  <a:pt x="45193" y="4010723"/>
                </a:cubicBezTo>
                <a:cubicBezTo>
                  <a:pt x="46460" y="3997745"/>
                  <a:pt x="47780" y="3984313"/>
                  <a:pt x="49100" y="3970731"/>
                </a:cubicBezTo>
                <a:cubicBezTo>
                  <a:pt x="48678" y="3970127"/>
                  <a:pt x="48308" y="3969674"/>
                  <a:pt x="47886" y="3969071"/>
                </a:cubicBezTo>
                <a:cubicBezTo>
                  <a:pt x="44402" y="3980993"/>
                  <a:pt x="43557" y="3971637"/>
                  <a:pt x="41814" y="3964995"/>
                </a:cubicBezTo>
                <a:cubicBezTo>
                  <a:pt x="50209" y="3963034"/>
                  <a:pt x="47516" y="3946735"/>
                  <a:pt x="48731" y="3935568"/>
                </a:cubicBezTo>
                <a:cubicBezTo>
                  <a:pt x="48942" y="3933605"/>
                  <a:pt x="46671" y="3930135"/>
                  <a:pt x="45352" y="3926965"/>
                </a:cubicBezTo>
                <a:cubicBezTo>
                  <a:pt x="48044" y="3923343"/>
                  <a:pt x="49734" y="3918967"/>
                  <a:pt x="48572" y="3908251"/>
                </a:cubicBezTo>
                <a:cubicBezTo>
                  <a:pt x="47886" y="3901913"/>
                  <a:pt x="51001" y="3893312"/>
                  <a:pt x="52584" y="3884558"/>
                </a:cubicBezTo>
                <a:cubicBezTo>
                  <a:pt x="50209" y="3886519"/>
                  <a:pt x="47358" y="3888934"/>
                  <a:pt x="44402" y="3891499"/>
                </a:cubicBezTo>
                <a:cubicBezTo>
                  <a:pt x="44190" y="3888633"/>
                  <a:pt x="43926" y="3885161"/>
                  <a:pt x="43609" y="3880635"/>
                </a:cubicBezTo>
                <a:cubicBezTo>
                  <a:pt x="44771" y="3879879"/>
                  <a:pt x="46090" y="3879125"/>
                  <a:pt x="46936" y="3878672"/>
                </a:cubicBezTo>
                <a:cubicBezTo>
                  <a:pt x="46936" y="3868712"/>
                  <a:pt x="47252" y="3858903"/>
                  <a:pt x="46830" y="3849245"/>
                </a:cubicBezTo>
                <a:cubicBezTo>
                  <a:pt x="46460" y="3839737"/>
                  <a:pt x="44982" y="3830531"/>
                  <a:pt x="44718" y="3821174"/>
                </a:cubicBezTo>
                <a:cubicBezTo>
                  <a:pt x="44507" y="3813930"/>
                  <a:pt x="44454" y="3805177"/>
                  <a:pt x="45985" y="3799744"/>
                </a:cubicBezTo>
                <a:cubicBezTo>
                  <a:pt x="48519" y="3790840"/>
                  <a:pt x="42448" y="3780879"/>
                  <a:pt x="47200" y="3773484"/>
                </a:cubicBezTo>
                <a:cubicBezTo>
                  <a:pt x="47305" y="3773334"/>
                  <a:pt x="46196" y="3768655"/>
                  <a:pt x="45615" y="3766090"/>
                </a:cubicBezTo>
                <a:cubicBezTo>
                  <a:pt x="45088" y="3766844"/>
                  <a:pt x="44613" y="3767598"/>
                  <a:pt x="44084" y="3768505"/>
                </a:cubicBezTo>
                <a:cubicBezTo>
                  <a:pt x="43715" y="3772127"/>
                  <a:pt x="43292" y="3775748"/>
                  <a:pt x="42923" y="3779370"/>
                </a:cubicBezTo>
                <a:cubicBezTo>
                  <a:pt x="42290" y="3778767"/>
                  <a:pt x="41709" y="3778163"/>
                  <a:pt x="41075" y="3777559"/>
                </a:cubicBezTo>
                <a:cubicBezTo>
                  <a:pt x="42395" y="3771372"/>
                  <a:pt x="43768" y="3765336"/>
                  <a:pt x="45193" y="3758695"/>
                </a:cubicBezTo>
                <a:cubicBezTo>
                  <a:pt x="44296" y="3757035"/>
                  <a:pt x="42923" y="3754470"/>
                  <a:pt x="41023" y="3750848"/>
                </a:cubicBezTo>
                <a:cubicBezTo>
                  <a:pt x="43187" y="3743905"/>
                  <a:pt x="45721" y="3736057"/>
                  <a:pt x="48150" y="3728360"/>
                </a:cubicBezTo>
                <a:cubicBezTo>
                  <a:pt x="46355" y="3719909"/>
                  <a:pt x="44348" y="3710403"/>
                  <a:pt x="42448" y="3701498"/>
                </a:cubicBezTo>
                <a:cubicBezTo>
                  <a:pt x="44137" y="3701498"/>
                  <a:pt x="46090" y="3701498"/>
                  <a:pt x="48994" y="3701498"/>
                </a:cubicBezTo>
                <a:cubicBezTo>
                  <a:pt x="44507" y="3693197"/>
                  <a:pt x="43768" y="3679313"/>
                  <a:pt x="46355" y="3667089"/>
                </a:cubicBezTo>
                <a:cubicBezTo>
                  <a:pt x="51054" y="3671768"/>
                  <a:pt x="44402" y="3689575"/>
                  <a:pt x="51793" y="3692594"/>
                </a:cubicBezTo>
                <a:cubicBezTo>
                  <a:pt x="51001" y="3689274"/>
                  <a:pt x="50473" y="3687311"/>
                  <a:pt x="50103" y="3685350"/>
                </a:cubicBezTo>
                <a:cubicBezTo>
                  <a:pt x="48572" y="3676899"/>
                  <a:pt x="51740" y="3663317"/>
                  <a:pt x="44929" y="3659996"/>
                </a:cubicBezTo>
                <a:cubicBezTo>
                  <a:pt x="44243" y="3659695"/>
                  <a:pt x="44243" y="3651695"/>
                  <a:pt x="43873" y="3646565"/>
                </a:cubicBezTo>
                <a:cubicBezTo>
                  <a:pt x="42923" y="3645508"/>
                  <a:pt x="41286" y="3643848"/>
                  <a:pt x="39702" y="3642037"/>
                </a:cubicBezTo>
                <a:cubicBezTo>
                  <a:pt x="39808" y="3641132"/>
                  <a:pt x="39913" y="3640226"/>
                  <a:pt x="40019" y="3639472"/>
                </a:cubicBezTo>
                <a:cubicBezTo>
                  <a:pt x="41234" y="3639171"/>
                  <a:pt x="42448" y="3639018"/>
                  <a:pt x="44507" y="3638567"/>
                </a:cubicBezTo>
                <a:cubicBezTo>
                  <a:pt x="43662" y="3633435"/>
                  <a:pt x="42870" y="3628908"/>
                  <a:pt x="42236" y="3625286"/>
                </a:cubicBezTo>
                <a:cubicBezTo>
                  <a:pt x="43187" y="3620608"/>
                  <a:pt x="44190" y="3615628"/>
                  <a:pt x="45510" y="3609289"/>
                </a:cubicBezTo>
                <a:cubicBezTo>
                  <a:pt x="43292" y="3608384"/>
                  <a:pt x="41920" y="3607931"/>
                  <a:pt x="39227" y="3606874"/>
                </a:cubicBezTo>
                <a:cubicBezTo>
                  <a:pt x="41656" y="3604610"/>
                  <a:pt x="42923" y="3603402"/>
                  <a:pt x="44084" y="3602498"/>
                </a:cubicBezTo>
                <a:cubicBezTo>
                  <a:pt x="42501" y="3597518"/>
                  <a:pt x="40864" y="3592235"/>
                  <a:pt x="39280" y="3587104"/>
                </a:cubicBezTo>
                <a:cubicBezTo>
                  <a:pt x="39702" y="3586349"/>
                  <a:pt x="40125" y="3585595"/>
                  <a:pt x="40494" y="3584689"/>
                </a:cubicBezTo>
                <a:cubicBezTo>
                  <a:pt x="43134" y="3590122"/>
                  <a:pt x="45827" y="3595404"/>
                  <a:pt x="48467" y="3600837"/>
                </a:cubicBezTo>
                <a:cubicBezTo>
                  <a:pt x="48836" y="3600234"/>
                  <a:pt x="49206" y="3599780"/>
                  <a:pt x="49575" y="3599177"/>
                </a:cubicBezTo>
                <a:cubicBezTo>
                  <a:pt x="48467" y="3596008"/>
                  <a:pt x="47252" y="3593140"/>
                  <a:pt x="46249" y="3589821"/>
                </a:cubicBezTo>
                <a:cubicBezTo>
                  <a:pt x="45140" y="3586048"/>
                  <a:pt x="44190" y="3581823"/>
                  <a:pt x="42976" y="3576841"/>
                </a:cubicBezTo>
                <a:cubicBezTo>
                  <a:pt x="44137" y="3575484"/>
                  <a:pt x="45299" y="3573975"/>
                  <a:pt x="46513" y="3572616"/>
                </a:cubicBezTo>
                <a:cubicBezTo>
                  <a:pt x="45774" y="3570504"/>
                  <a:pt x="45035" y="3568390"/>
                  <a:pt x="43873" y="3565071"/>
                </a:cubicBezTo>
                <a:cubicBezTo>
                  <a:pt x="46355" y="3565071"/>
                  <a:pt x="48150" y="3565071"/>
                  <a:pt x="50315" y="3565071"/>
                </a:cubicBezTo>
                <a:cubicBezTo>
                  <a:pt x="48097" y="3554658"/>
                  <a:pt x="46355" y="3545754"/>
                  <a:pt x="44243" y="3537152"/>
                </a:cubicBezTo>
                <a:cubicBezTo>
                  <a:pt x="43873" y="3535642"/>
                  <a:pt x="41445" y="3536849"/>
                  <a:pt x="40917" y="3535341"/>
                </a:cubicBezTo>
                <a:cubicBezTo>
                  <a:pt x="40283" y="3533227"/>
                  <a:pt x="40600" y="3529455"/>
                  <a:pt x="41709" y="3525833"/>
                </a:cubicBezTo>
                <a:cubicBezTo>
                  <a:pt x="42236" y="3528247"/>
                  <a:pt x="42765" y="3530813"/>
                  <a:pt x="43292" y="3533378"/>
                </a:cubicBezTo>
                <a:cubicBezTo>
                  <a:pt x="43821" y="3532473"/>
                  <a:pt x="44296" y="3532020"/>
                  <a:pt x="44348" y="3531416"/>
                </a:cubicBezTo>
                <a:cubicBezTo>
                  <a:pt x="44559" y="3519494"/>
                  <a:pt x="43134" y="3508176"/>
                  <a:pt x="44559" y="3495499"/>
                </a:cubicBezTo>
                <a:cubicBezTo>
                  <a:pt x="45352" y="3488556"/>
                  <a:pt x="45774" y="3477841"/>
                  <a:pt x="44507" y="3468334"/>
                </a:cubicBezTo>
                <a:cubicBezTo>
                  <a:pt x="43451" y="3460184"/>
                  <a:pt x="44877" y="3450225"/>
                  <a:pt x="45193" y="3441018"/>
                </a:cubicBezTo>
                <a:cubicBezTo>
                  <a:pt x="45193" y="3440717"/>
                  <a:pt x="45404" y="3440414"/>
                  <a:pt x="45510" y="3439962"/>
                </a:cubicBezTo>
                <a:cubicBezTo>
                  <a:pt x="47305" y="3432566"/>
                  <a:pt x="40283" y="3425322"/>
                  <a:pt x="45879" y="3416721"/>
                </a:cubicBezTo>
                <a:cubicBezTo>
                  <a:pt x="48255" y="3413099"/>
                  <a:pt x="48625" y="3402383"/>
                  <a:pt x="49523" y="3397102"/>
                </a:cubicBezTo>
                <a:cubicBezTo>
                  <a:pt x="45615" y="3391066"/>
                  <a:pt x="42659" y="3386538"/>
                  <a:pt x="38700" y="3380501"/>
                </a:cubicBezTo>
                <a:cubicBezTo>
                  <a:pt x="42236" y="3378993"/>
                  <a:pt x="44348" y="3377936"/>
                  <a:pt x="46883" y="3376879"/>
                </a:cubicBezTo>
                <a:cubicBezTo>
                  <a:pt x="46883" y="3380048"/>
                  <a:pt x="46883" y="3383217"/>
                  <a:pt x="46883" y="3387141"/>
                </a:cubicBezTo>
                <a:cubicBezTo>
                  <a:pt x="48572" y="3386840"/>
                  <a:pt x="49945" y="3386538"/>
                  <a:pt x="51317" y="3386387"/>
                </a:cubicBezTo>
                <a:cubicBezTo>
                  <a:pt x="51582" y="3385481"/>
                  <a:pt x="51898" y="3384727"/>
                  <a:pt x="52162" y="3383822"/>
                </a:cubicBezTo>
                <a:cubicBezTo>
                  <a:pt x="50579" y="3380804"/>
                  <a:pt x="49100" y="3376125"/>
                  <a:pt x="47305" y="3375068"/>
                </a:cubicBezTo>
                <a:cubicBezTo>
                  <a:pt x="43873" y="3373257"/>
                  <a:pt x="44559" y="3368881"/>
                  <a:pt x="44454" y="3362844"/>
                </a:cubicBezTo>
                <a:cubicBezTo>
                  <a:pt x="44348" y="3354846"/>
                  <a:pt x="43081" y="3346846"/>
                  <a:pt x="42184" y="3337641"/>
                </a:cubicBezTo>
                <a:cubicBezTo>
                  <a:pt x="42236" y="3337641"/>
                  <a:pt x="43821" y="3336283"/>
                  <a:pt x="45352" y="3335076"/>
                </a:cubicBezTo>
                <a:cubicBezTo>
                  <a:pt x="44613" y="3328133"/>
                  <a:pt x="41286" y="3319834"/>
                  <a:pt x="48414" y="3316362"/>
                </a:cubicBezTo>
                <a:cubicBezTo>
                  <a:pt x="45721" y="3316362"/>
                  <a:pt x="44084" y="3316362"/>
                  <a:pt x="41603" y="3316362"/>
                </a:cubicBezTo>
                <a:cubicBezTo>
                  <a:pt x="42976" y="3307307"/>
                  <a:pt x="44190" y="3299610"/>
                  <a:pt x="45563" y="3290405"/>
                </a:cubicBezTo>
                <a:cubicBezTo>
                  <a:pt x="43609" y="3287236"/>
                  <a:pt x="41286" y="3283614"/>
                  <a:pt x="39016" y="3279840"/>
                </a:cubicBezTo>
                <a:cubicBezTo>
                  <a:pt x="39122" y="3279086"/>
                  <a:pt x="39227" y="3278332"/>
                  <a:pt x="39333" y="3277576"/>
                </a:cubicBezTo>
                <a:cubicBezTo>
                  <a:pt x="40864" y="3277728"/>
                  <a:pt x="42395" y="3277879"/>
                  <a:pt x="44348" y="3278181"/>
                </a:cubicBezTo>
                <a:cubicBezTo>
                  <a:pt x="43873" y="3269880"/>
                  <a:pt x="43451" y="3262334"/>
                  <a:pt x="43029" y="3254638"/>
                </a:cubicBezTo>
                <a:cubicBezTo>
                  <a:pt x="42553" y="3254789"/>
                  <a:pt x="42078" y="3254939"/>
                  <a:pt x="41656" y="3255090"/>
                </a:cubicBezTo>
                <a:cubicBezTo>
                  <a:pt x="41709" y="3257807"/>
                  <a:pt x="41814" y="3260523"/>
                  <a:pt x="41920" y="3264598"/>
                </a:cubicBezTo>
                <a:cubicBezTo>
                  <a:pt x="40178" y="3263090"/>
                  <a:pt x="38911" y="3261882"/>
                  <a:pt x="37644" y="3260826"/>
                </a:cubicBezTo>
                <a:cubicBezTo>
                  <a:pt x="37485" y="3261429"/>
                  <a:pt x="37274" y="3262033"/>
                  <a:pt x="37115" y="3262637"/>
                </a:cubicBezTo>
                <a:cubicBezTo>
                  <a:pt x="38488" y="3265504"/>
                  <a:pt x="39861" y="3268523"/>
                  <a:pt x="41603" y="3272145"/>
                </a:cubicBezTo>
                <a:lnTo>
                  <a:pt x="32685" y="3273345"/>
                </a:lnTo>
                <a:lnTo>
                  <a:pt x="32311" y="3267767"/>
                </a:lnTo>
                <a:cubicBezTo>
                  <a:pt x="36534" y="3258864"/>
                  <a:pt x="40600" y="3249657"/>
                  <a:pt x="43398" y="3243620"/>
                </a:cubicBezTo>
                <a:cubicBezTo>
                  <a:pt x="43398" y="3221134"/>
                  <a:pt x="43398" y="3202270"/>
                  <a:pt x="43398" y="3182500"/>
                </a:cubicBezTo>
                <a:cubicBezTo>
                  <a:pt x="44348" y="3184010"/>
                  <a:pt x="46038" y="3186726"/>
                  <a:pt x="48097" y="3190197"/>
                </a:cubicBezTo>
                <a:cubicBezTo>
                  <a:pt x="48097" y="3180539"/>
                  <a:pt x="48097" y="3171634"/>
                  <a:pt x="48097" y="3162429"/>
                </a:cubicBezTo>
                <a:cubicBezTo>
                  <a:pt x="47569" y="3164541"/>
                  <a:pt x="46936" y="3166955"/>
                  <a:pt x="46355" y="3169220"/>
                </a:cubicBezTo>
                <a:cubicBezTo>
                  <a:pt x="44348" y="3167409"/>
                  <a:pt x="42342" y="3165748"/>
                  <a:pt x="38700" y="3162579"/>
                </a:cubicBezTo>
                <a:cubicBezTo>
                  <a:pt x="47886" y="3160919"/>
                  <a:pt x="49681" y="3150053"/>
                  <a:pt x="47622" y="3133150"/>
                </a:cubicBezTo>
                <a:lnTo>
                  <a:pt x="44084" y="3140662"/>
                </a:lnTo>
                <a:lnTo>
                  <a:pt x="44084" y="3126059"/>
                </a:lnTo>
                <a:cubicBezTo>
                  <a:pt x="46619" y="3126963"/>
                  <a:pt x="48942" y="3127717"/>
                  <a:pt x="52638" y="3129077"/>
                </a:cubicBezTo>
                <a:cubicBezTo>
                  <a:pt x="48519" y="3121681"/>
                  <a:pt x="45615" y="3116551"/>
                  <a:pt x="42342" y="3110664"/>
                </a:cubicBezTo>
                <a:cubicBezTo>
                  <a:pt x="43187" y="3103270"/>
                  <a:pt x="42606" y="3096478"/>
                  <a:pt x="37485" y="3096780"/>
                </a:cubicBezTo>
                <a:cubicBezTo>
                  <a:pt x="39597" y="3085010"/>
                  <a:pt x="42817" y="3085010"/>
                  <a:pt x="46619" y="3084254"/>
                </a:cubicBezTo>
                <a:cubicBezTo>
                  <a:pt x="46830" y="3079577"/>
                  <a:pt x="47147" y="3072936"/>
                  <a:pt x="47569" y="3065239"/>
                </a:cubicBezTo>
                <a:cubicBezTo>
                  <a:pt x="45352" y="3064937"/>
                  <a:pt x="42765" y="3066295"/>
                  <a:pt x="41075" y="3064032"/>
                </a:cubicBezTo>
                <a:cubicBezTo>
                  <a:pt x="39544" y="3061918"/>
                  <a:pt x="38382" y="3056184"/>
                  <a:pt x="38013" y="3051656"/>
                </a:cubicBezTo>
                <a:cubicBezTo>
                  <a:pt x="37696" y="3047733"/>
                  <a:pt x="38646" y="3043205"/>
                  <a:pt x="39175" y="3037471"/>
                </a:cubicBezTo>
                <a:cubicBezTo>
                  <a:pt x="39967" y="3041998"/>
                  <a:pt x="40758" y="3046526"/>
                  <a:pt x="41656" y="3051656"/>
                </a:cubicBezTo>
                <a:cubicBezTo>
                  <a:pt x="44877" y="3038376"/>
                  <a:pt x="45352" y="3027209"/>
                  <a:pt x="38911" y="3018908"/>
                </a:cubicBezTo>
                <a:lnTo>
                  <a:pt x="44881" y="3018908"/>
                </a:lnTo>
                <a:lnTo>
                  <a:pt x="45721" y="3023310"/>
                </a:lnTo>
                <a:lnTo>
                  <a:pt x="45721" y="3033245"/>
                </a:lnTo>
                <a:cubicBezTo>
                  <a:pt x="46249" y="3032792"/>
                  <a:pt x="46830" y="3032339"/>
                  <a:pt x="47358" y="3031887"/>
                </a:cubicBezTo>
                <a:lnTo>
                  <a:pt x="45721" y="3023310"/>
                </a:lnTo>
                <a:lnTo>
                  <a:pt x="45721" y="3018908"/>
                </a:lnTo>
                <a:lnTo>
                  <a:pt x="44881" y="3018908"/>
                </a:lnTo>
                <a:lnTo>
                  <a:pt x="43557" y="3011967"/>
                </a:lnTo>
                <a:cubicBezTo>
                  <a:pt x="43081" y="3008646"/>
                  <a:pt x="43504" y="3004571"/>
                  <a:pt x="43504" y="3000949"/>
                </a:cubicBezTo>
                <a:cubicBezTo>
                  <a:pt x="44559" y="3002760"/>
                  <a:pt x="45669" y="3004420"/>
                  <a:pt x="46830" y="3006382"/>
                </a:cubicBezTo>
                <a:cubicBezTo>
                  <a:pt x="46830" y="3001251"/>
                  <a:pt x="46830" y="2995668"/>
                  <a:pt x="46830" y="2986914"/>
                </a:cubicBezTo>
                <a:cubicBezTo>
                  <a:pt x="45879" y="2991290"/>
                  <a:pt x="45457" y="2993253"/>
                  <a:pt x="45035" y="2995064"/>
                </a:cubicBezTo>
                <a:cubicBezTo>
                  <a:pt x="44454" y="2994912"/>
                  <a:pt x="43926" y="2994912"/>
                  <a:pt x="43346" y="2994762"/>
                </a:cubicBezTo>
                <a:cubicBezTo>
                  <a:pt x="43662" y="2990083"/>
                  <a:pt x="43715" y="2985253"/>
                  <a:pt x="44454" y="2981028"/>
                </a:cubicBezTo>
                <a:cubicBezTo>
                  <a:pt x="45193" y="2976652"/>
                  <a:pt x="46566" y="2973030"/>
                  <a:pt x="47516" y="2969558"/>
                </a:cubicBezTo>
                <a:cubicBezTo>
                  <a:pt x="45246" y="2969558"/>
                  <a:pt x="43873" y="2969558"/>
                  <a:pt x="42659" y="2969558"/>
                </a:cubicBezTo>
                <a:cubicBezTo>
                  <a:pt x="43346" y="2963221"/>
                  <a:pt x="43873" y="2958692"/>
                  <a:pt x="44559" y="2952052"/>
                </a:cubicBezTo>
                <a:cubicBezTo>
                  <a:pt x="44613" y="2952052"/>
                  <a:pt x="45827" y="2950694"/>
                  <a:pt x="48203" y="2948280"/>
                </a:cubicBezTo>
                <a:cubicBezTo>
                  <a:pt x="45299" y="2946015"/>
                  <a:pt x="43715" y="2944808"/>
                  <a:pt x="42078" y="2943450"/>
                </a:cubicBezTo>
                <a:cubicBezTo>
                  <a:pt x="47147" y="2940131"/>
                  <a:pt x="47305" y="2933038"/>
                  <a:pt x="46988" y="2925340"/>
                </a:cubicBezTo>
                <a:cubicBezTo>
                  <a:pt x="46407" y="2924737"/>
                  <a:pt x="45879" y="2924284"/>
                  <a:pt x="45299" y="2923680"/>
                </a:cubicBezTo>
                <a:cubicBezTo>
                  <a:pt x="44877" y="2927302"/>
                  <a:pt x="44507" y="2930773"/>
                  <a:pt x="43979" y="2935603"/>
                </a:cubicBezTo>
                <a:cubicBezTo>
                  <a:pt x="43081" y="2931076"/>
                  <a:pt x="42395" y="2927454"/>
                  <a:pt x="41339" y="2922172"/>
                </a:cubicBezTo>
                <a:cubicBezTo>
                  <a:pt x="43292" y="2921265"/>
                  <a:pt x="44877" y="2920511"/>
                  <a:pt x="47411" y="2919304"/>
                </a:cubicBezTo>
                <a:cubicBezTo>
                  <a:pt x="45563" y="2915985"/>
                  <a:pt x="44296" y="2913720"/>
                  <a:pt x="42606" y="2910702"/>
                </a:cubicBezTo>
                <a:cubicBezTo>
                  <a:pt x="44348" y="2909645"/>
                  <a:pt x="45615" y="2908891"/>
                  <a:pt x="46936" y="2908137"/>
                </a:cubicBezTo>
                <a:cubicBezTo>
                  <a:pt x="46988" y="2907381"/>
                  <a:pt x="46988" y="2906476"/>
                  <a:pt x="47041" y="2905721"/>
                </a:cubicBezTo>
                <a:cubicBezTo>
                  <a:pt x="45563" y="2904515"/>
                  <a:pt x="44137" y="2903308"/>
                  <a:pt x="43081" y="2902552"/>
                </a:cubicBezTo>
                <a:cubicBezTo>
                  <a:pt x="43081" y="2891385"/>
                  <a:pt x="43081" y="2880972"/>
                  <a:pt x="43081" y="2869954"/>
                </a:cubicBezTo>
                <a:cubicBezTo>
                  <a:pt x="44401" y="2869200"/>
                  <a:pt x="45932" y="2868295"/>
                  <a:pt x="48942" y="2866635"/>
                </a:cubicBezTo>
                <a:cubicBezTo>
                  <a:pt x="46407" y="2859240"/>
                  <a:pt x="44401" y="2853505"/>
                  <a:pt x="42184" y="2847167"/>
                </a:cubicBezTo>
                <a:cubicBezTo>
                  <a:pt x="45140" y="2843393"/>
                  <a:pt x="40442" y="2831472"/>
                  <a:pt x="45246" y="2825736"/>
                </a:cubicBezTo>
                <a:cubicBezTo>
                  <a:pt x="45932" y="2824830"/>
                  <a:pt x="43715" y="2810645"/>
                  <a:pt x="42712" y="2800836"/>
                </a:cubicBezTo>
                <a:cubicBezTo>
                  <a:pt x="42765" y="2800685"/>
                  <a:pt x="43662" y="2799175"/>
                  <a:pt x="45246" y="2796460"/>
                </a:cubicBezTo>
                <a:cubicBezTo>
                  <a:pt x="43768" y="2796006"/>
                  <a:pt x="42765" y="2794950"/>
                  <a:pt x="42184" y="2795704"/>
                </a:cubicBezTo>
                <a:cubicBezTo>
                  <a:pt x="41181" y="2796911"/>
                  <a:pt x="39650" y="2799175"/>
                  <a:pt x="39597" y="2801137"/>
                </a:cubicBezTo>
                <a:cubicBezTo>
                  <a:pt x="39491" y="2809287"/>
                  <a:pt x="39861" y="2817436"/>
                  <a:pt x="40072" y="2825736"/>
                </a:cubicBezTo>
                <a:cubicBezTo>
                  <a:pt x="39544" y="2825887"/>
                  <a:pt x="38963" y="2826039"/>
                  <a:pt x="38435" y="2826039"/>
                </a:cubicBezTo>
                <a:cubicBezTo>
                  <a:pt x="37907" y="2814720"/>
                  <a:pt x="37379" y="2803401"/>
                  <a:pt x="36904" y="2793289"/>
                </a:cubicBezTo>
                <a:cubicBezTo>
                  <a:pt x="39333" y="2789819"/>
                  <a:pt x="41498" y="2786649"/>
                  <a:pt x="44032" y="2783027"/>
                </a:cubicBezTo>
                <a:cubicBezTo>
                  <a:pt x="44401" y="2784687"/>
                  <a:pt x="44929" y="2787102"/>
                  <a:pt x="45510" y="2789517"/>
                </a:cubicBezTo>
                <a:cubicBezTo>
                  <a:pt x="45932" y="2788913"/>
                  <a:pt x="46355" y="2788309"/>
                  <a:pt x="46777" y="2787706"/>
                </a:cubicBezTo>
                <a:cubicBezTo>
                  <a:pt x="45299" y="2782726"/>
                  <a:pt x="43821" y="2777746"/>
                  <a:pt x="41867" y="2771256"/>
                </a:cubicBezTo>
                <a:cubicBezTo>
                  <a:pt x="43504" y="2770803"/>
                  <a:pt x="45035" y="2770502"/>
                  <a:pt x="45615" y="2770200"/>
                </a:cubicBezTo>
                <a:cubicBezTo>
                  <a:pt x="45879" y="2763710"/>
                  <a:pt x="46090" y="2757523"/>
                  <a:pt x="46302" y="2751185"/>
                </a:cubicBezTo>
                <a:cubicBezTo>
                  <a:pt x="45299" y="2752543"/>
                  <a:pt x="43979" y="2754203"/>
                  <a:pt x="42712" y="2756014"/>
                </a:cubicBezTo>
                <a:cubicBezTo>
                  <a:pt x="42395" y="2755259"/>
                  <a:pt x="42079" y="2754504"/>
                  <a:pt x="41709" y="2753750"/>
                </a:cubicBezTo>
                <a:cubicBezTo>
                  <a:pt x="43081" y="2749372"/>
                  <a:pt x="44402" y="2745148"/>
                  <a:pt x="46090" y="2739714"/>
                </a:cubicBezTo>
                <a:cubicBezTo>
                  <a:pt x="44718" y="2740017"/>
                  <a:pt x="43768" y="2740167"/>
                  <a:pt x="42184" y="2740470"/>
                </a:cubicBezTo>
                <a:cubicBezTo>
                  <a:pt x="42184" y="2735791"/>
                  <a:pt x="42290" y="2731264"/>
                  <a:pt x="42131" y="2726886"/>
                </a:cubicBezTo>
                <a:cubicBezTo>
                  <a:pt x="42079" y="2724171"/>
                  <a:pt x="41656" y="2721454"/>
                  <a:pt x="41392" y="2718738"/>
                </a:cubicBezTo>
                <a:cubicBezTo>
                  <a:pt x="40864" y="2721606"/>
                  <a:pt x="40336" y="2724321"/>
                  <a:pt x="39808" y="2727189"/>
                </a:cubicBezTo>
                <a:cubicBezTo>
                  <a:pt x="39650" y="2727943"/>
                  <a:pt x="39544" y="2728697"/>
                  <a:pt x="39438" y="2729604"/>
                </a:cubicBezTo>
                <a:cubicBezTo>
                  <a:pt x="35215" y="2724321"/>
                  <a:pt x="35215" y="2731415"/>
                  <a:pt x="35321" y="2740771"/>
                </a:cubicBezTo>
                <a:cubicBezTo>
                  <a:pt x="33525" y="2734886"/>
                  <a:pt x="32417" y="2731112"/>
                  <a:pt x="31044" y="2726585"/>
                </a:cubicBezTo>
                <a:cubicBezTo>
                  <a:pt x="32153" y="2725529"/>
                  <a:pt x="33261" y="2724472"/>
                  <a:pt x="34476" y="2723265"/>
                </a:cubicBezTo>
                <a:cubicBezTo>
                  <a:pt x="33895" y="2718888"/>
                  <a:pt x="33314" y="2714663"/>
                  <a:pt x="32681" y="2710136"/>
                </a:cubicBezTo>
                <a:cubicBezTo>
                  <a:pt x="31572" y="2713909"/>
                  <a:pt x="30621" y="2717531"/>
                  <a:pt x="29619" y="2721002"/>
                </a:cubicBezTo>
                <a:cubicBezTo>
                  <a:pt x="29196" y="2720398"/>
                  <a:pt x="28773" y="2719945"/>
                  <a:pt x="28352" y="2719342"/>
                </a:cubicBezTo>
                <a:cubicBezTo>
                  <a:pt x="28615" y="2714210"/>
                  <a:pt x="28879" y="2708929"/>
                  <a:pt x="29302" y="2701232"/>
                </a:cubicBezTo>
                <a:cubicBezTo>
                  <a:pt x="33050" y="2705608"/>
                  <a:pt x="36798" y="2709984"/>
                  <a:pt x="40969" y="2714813"/>
                </a:cubicBezTo>
                <a:cubicBezTo>
                  <a:pt x="41867" y="2710287"/>
                  <a:pt x="42501" y="2706966"/>
                  <a:pt x="43398" y="2702136"/>
                </a:cubicBezTo>
                <a:cubicBezTo>
                  <a:pt x="44348" y="2705457"/>
                  <a:pt x="44982" y="2707721"/>
                  <a:pt x="46566" y="2713154"/>
                </a:cubicBezTo>
                <a:cubicBezTo>
                  <a:pt x="46038" y="2703947"/>
                  <a:pt x="45352" y="2696703"/>
                  <a:pt x="50420" y="2702740"/>
                </a:cubicBezTo>
                <a:cubicBezTo>
                  <a:pt x="49628" y="2698213"/>
                  <a:pt x="49470" y="2694591"/>
                  <a:pt x="48678" y="2693081"/>
                </a:cubicBezTo>
                <a:cubicBezTo>
                  <a:pt x="45299" y="2687347"/>
                  <a:pt x="45721" y="2679953"/>
                  <a:pt x="45985" y="2671502"/>
                </a:cubicBezTo>
                <a:cubicBezTo>
                  <a:pt x="46144" y="2666069"/>
                  <a:pt x="44929" y="2660484"/>
                  <a:pt x="44190" y="2653542"/>
                </a:cubicBezTo>
                <a:cubicBezTo>
                  <a:pt x="44348" y="2653392"/>
                  <a:pt x="45774" y="2651882"/>
                  <a:pt x="47411" y="2650222"/>
                </a:cubicBezTo>
                <a:cubicBezTo>
                  <a:pt x="46196" y="2643884"/>
                  <a:pt x="45035" y="2637697"/>
                  <a:pt x="43715" y="2630754"/>
                </a:cubicBezTo>
                <a:cubicBezTo>
                  <a:pt x="45193" y="2625774"/>
                  <a:pt x="51582" y="2632112"/>
                  <a:pt x="49786" y="2616719"/>
                </a:cubicBezTo>
                <a:cubicBezTo>
                  <a:pt x="48994" y="2619888"/>
                  <a:pt x="48414" y="2622152"/>
                  <a:pt x="47094" y="2627435"/>
                </a:cubicBezTo>
                <a:cubicBezTo>
                  <a:pt x="46513" y="2618530"/>
                  <a:pt x="46090" y="2612795"/>
                  <a:pt x="45721" y="2607061"/>
                </a:cubicBezTo>
                <a:cubicBezTo>
                  <a:pt x="45246" y="2607211"/>
                  <a:pt x="44771" y="2607362"/>
                  <a:pt x="44296" y="2607664"/>
                </a:cubicBezTo>
                <a:cubicBezTo>
                  <a:pt x="44402" y="2609626"/>
                  <a:pt x="44507" y="2611739"/>
                  <a:pt x="44718" y="2616266"/>
                </a:cubicBezTo>
                <a:cubicBezTo>
                  <a:pt x="42079" y="2613097"/>
                  <a:pt x="39861" y="2610229"/>
                  <a:pt x="38224" y="2608268"/>
                </a:cubicBezTo>
                <a:cubicBezTo>
                  <a:pt x="39650" y="2602835"/>
                  <a:pt x="41128" y="2597402"/>
                  <a:pt x="42554" y="2591969"/>
                </a:cubicBezTo>
                <a:cubicBezTo>
                  <a:pt x="42184" y="2591215"/>
                  <a:pt x="41761" y="2590459"/>
                  <a:pt x="41392" y="2589705"/>
                </a:cubicBezTo>
                <a:cubicBezTo>
                  <a:pt x="39544" y="2593176"/>
                  <a:pt x="32786" y="2578839"/>
                  <a:pt x="36059" y="2600721"/>
                </a:cubicBezTo>
                <a:cubicBezTo>
                  <a:pt x="34581" y="2600270"/>
                  <a:pt x="33525" y="2599967"/>
                  <a:pt x="32469" y="2599666"/>
                </a:cubicBezTo>
                <a:cubicBezTo>
                  <a:pt x="32311" y="2614606"/>
                  <a:pt x="31677" y="2617020"/>
                  <a:pt x="27929" y="2617020"/>
                </a:cubicBezTo>
                <a:cubicBezTo>
                  <a:pt x="28246" y="2612644"/>
                  <a:pt x="28352" y="2608117"/>
                  <a:pt x="28932" y="2603890"/>
                </a:cubicBezTo>
                <a:cubicBezTo>
                  <a:pt x="29354" y="2600721"/>
                  <a:pt x="30199" y="2597703"/>
                  <a:pt x="31202" y="2595288"/>
                </a:cubicBezTo>
                <a:cubicBezTo>
                  <a:pt x="33209" y="2590459"/>
                  <a:pt x="35426" y="2586233"/>
                  <a:pt x="37432" y="2581404"/>
                </a:cubicBezTo>
                <a:cubicBezTo>
                  <a:pt x="37538" y="2581254"/>
                  <a:pt x="36482" y="2578386"/>
                  <a:pt x="36007" y="2576727"/>
                </a:cubicBezTo>
                <a:lnTo>
                  <a:pt x="36112" y="2577028"/>
                </a:lnTo>
                <a:cubicBezTo>
                  <a:pt x="37379" y="2572501"/>
                  <a:pt x="38646" y="2568124"/>
                  <a:pt x="39913" y="2563597"/>
                </a:cubicBezTo>
                <a:cubicBezTo>
                  <a:pt x="39175" y="2582461"/>
                  <a:pt x="39650" y="2584422"/>
                  <a:pt x="45299" y="2583065"/>
                </a:cubicBezTo>
                <a:cubicBezTo>
                  <a:pt x="45510" y="2576575"/>
                  <a:pt x="45774" y="2569935"/>
                  <a:pt x="46038" y="2563144"/>
                </a:cubicBezTo>
                <a:cubicBezTo>
                  <a:pt x="44243" y="2561936"/>
                  <a:pt x="42765" y="2560880"/>
                  <a:pt x="41128" y="2559672"/>
                </a:cubicBezTo>
                <a:cubicBezTo>
                  <a:pt x="41339" y="2555749"/>
                  <a:pt x="41498" y="2552428"/>
                  <a:pt x="41498" y="2552127"/>
                </a:cubicBezTo>
                <a:lnTo>
                  <a:pt x="36059" y="2546317"/>
                </a:lnTo>
                <a:lnTo>
                  <a:pt x="36059" y="2545788"/>
                </a:lnTo>
                <a:lnTo>
                  <a:pt x="36019" y="2545308"/>
                </a:lnTo>
                <a:lnTo>
                  <a:pt x="38563" y="2533678"/>
                </a:lnTo>
                <a:lnTo>
                  <a:pt x="38436" y="2532359"/>
                </a:lnTo>
                <a:lnTo>
                  <a:pt x="35905" y="2543934"/>
                </a:lnTo>
                <a:lnTo>
                  <a:pt x="36019" y="2545308"/>
                </a:lnTo>
                <a:lnTo>
                  <a:pt x="35848" y="2546091"/>
                </a:lnTo>
                <a:lnTo>
                  <a:pt x="36059" y="2546317"/>
                </a:lnTo>
                <a:lnTo>
                  <a:pt x="36059" y="2555296"/>
                </a:lnTo>
                <a:lnTo>
                  <a:pt x="25901" y="2547632"/>
                </a:lnTo>
                <a:lnTo>
                  <a:pt x="28457" y="2543977"/>
                </a:lnTo>
                <a:lnTo>
                  <a:pt x="25249" y="2538011"/>
                </a:lnTo>
                <a:lnTo>
                  <a:pt x="29801" y="2536386"/>
                </a:lnTo>
                <a:lnTo>
                  <a:pt x="29777" y="2536282"/>
                </a:lnTo>
                <a:cubicBezTo>
                  <a:pt x="28088" y="2536583"/>
                  <a:pt x="26398" y="2537186"/>
                  <a:pt x="24709" y="2537790"/>
                </a:cubicBezTo>
                <a:lnTo>
                  <a:pt x="24645" y="2537208"/>
                </a:lnTo>
                <a:lnTo>
                  <a:pt x="19489" y="2530698"/>
                </a:lnTo>
                <a:cubicBezTo>
                  <a:pt x="18994" y="2527680"/>
                  <a:pt x="19747" y="2523606"/>
                  <a:pt x="21594" y="2517570"/>
                </a:cubicBezTo>
                <a:lnTo>
                  <a:pt x="22661" y="2512305"/>
                </a:lnTo>
                <a:lnTo>
                  <a:pt x="13621" y="2519379"/>
                </a:lnTo>
                <a:cubicBezTo>
                  <a:pt x="9873" y="2510928"/>
                  <a:pt x="6599" y="2503684"/>
                  <a:pt x="3537" y="2496741"/>
                </a:cubicBezTo>
                <a:cubicBezTo>
                  <a:pt x="5438" y="2494930"/>
                  <a:pt x="7180" y="2493422"/>
                  <a:pt x="9292" y="2491459"/>
                </a:cubicBezTo>
                <a:cubicBezTo>
                  <a:pt x="8711" y="2494930"/>
                  <a:pt x="8236" y="2497798"/>
                  <a:pt x="7761" y="2500666"/>
                </a:cubicBezTo>
                <a:cubicBezTo>
                  <a:pt x="8394" y="2501117"/>
                  <a:pt x="9556" y="2502174"/>
                  <a:pt x="9609" y="2502024"/>
                </a:cubicBezTo>
                <a:cubicBezTo>
                  <a:pt x="10612" y="2496288"/>
                  <a:pt x="11509" y="2490403"/>
                  <a:pt x="12777" y="2482556"/>
                </a:cubicBezTo>
                <a:cubicBezTo>
                  <a:pt x="12618" y="2482706"/>
                  <a:pt x="13832" y="2481800"/>
                  <a:pt x="16630" y="2479989"/>
                </a:cubicBezTo>
                <a:cubicBezTo>
                  <a:pt x="11826" y="2471840"/>
                  <a:pt x="8025" y="2465501"/>
                  <a:pt x="4329" y="2459164"/>
                </a:cubicBezTo>
                <a:cubicBezTo>
                  <a:pt x="5279" y="2451769"/>
                  <a:pt x="13938" y="2468973"/>
                  <a:pt x="11087" y="2447995"/>
                </a:cubicBezTo>
                <a:cubicBezTo>
                  <a:pt x="11034" y="2445430"/>
                  <a:pt x="10928" y="2442865"/>
                  <a:pt x="10876" y="2440450"/>
                </a:cubicBezTo>
                <a:cubicBezTo>
                  <a:pt x="12618" y="2439243"/>
                  <a:pt x="14360" y="2437883"/>
                  <a:pt x="16842" y="2436224"/>
                </a:cubicBezTo>
                <a:cubicBezTo>
                  <a:pt x="17106" y="2438790"/>
                  <a:pt x="17739" y="2444223"/>
                  <a:pt x="17581" y="2444373"/>
                </a:cubicBezTo>
                <a:cubicBezTo>
                  <a:pt x="13146" y="2448298"/>
                  <a:pt x="16419" y="2454184"/>
                  <a:pt x="17370" y="2457503"/>
                </a:cubicBezTo>
                <a:cubicBezTo>
                  <a:pt x="17845" y="2459314"/>
                  <a:pt x="20484" y="2457806"/>
                  <a:pt x="22491" y="2457806"/>
                </a:cubicBezTo>
                <a:cubicBezTo>
                  <a:pt x="17950" y="2433206"/>
                  <a:pt x="17845" y="2429434"/>
                  <a:pt x="21963" y="2415700"/>
                </a:cubicBezTo>
                <a:cubicBezTo>
                  <a:pt x="21963" y="2421586"/>
                  <a:pt x="21963" y="2425962"/>
                  <a:pt x="21963" y="2431546"/>
                </a:cubicBezTo>
                <a:cubicBezTo>
                  <a:pt x="25289" y="2420982"/>
                  <a:pt x="25078" y="2413436"/>
                  <a:pt x="21488" y="2411625"/>
                </a:cubicBezTo>
                <a:cubicBezTo>
                  <a:pt x="18637" y="2410267"/>
                  <a:pt x="15469" y="2412078"/>
                  <a:pt x="12354" y="2410720"/>
                </a:cubicBezTo>
                <a:cubicBezTo>
                  <a:pt x="14782" y="2409210"/>
                  <a:pt x="17264" y="2407550"/>
                  <a:pt x="19693" y="2406041"/>
                </a:cubicBezTo>
                <a:cubicBezTo>
                  <a:pt x="19534" y="2404834"/>
                  <a:pt x="19376" y="2403627"/>
                  <a:pt x="19217" y="2402419"/>
                </a:cubicBezTo>
                <a:cubicBezTo>
                  <a:pt x="17792" y="2402267"/>
                  <a:pt x="16367" y="2401966"/>
                  <a:pt x="14941" y="2401816"/>
                </a:cubicBezTo>
                <a:cubicBezTo>
                  <a:pt x="15838" y="2400005"/>
                  <a:pt x="16630" y="2397741"/>
                  <a:pt x="17634" y="2396684"/>
                </a:cubicBezTo>
                <a:cubicBezTo>
                  <a:pt x="18215" y="2396080"/>
                  <a:pt x="19112" y="2397590"/>
                  <a:pt x="20326" y="2398495"/>
                </a:cubicBezTo>
                <a:cubicBezTo>
                  <a:pt x="20538" y="2389592"/>
                  <a:pt x="20749" y="2382045"/>
                  <a:pt x="20960" y="2374500"/>
                </a:cubicBezTo>
                <a:cubicBezTo>
                  <a:pt x="21382" y="2374802"/>
                  <a:pt x="21805" y="2374952"/>
                  <a:pt x="22227" y="2375255"/>
                </a:cubicBezTo>
                <a:cubicBezTo>
                  <a:pt x="21013" y="2371330"/>
                  <a:pt x="19798" y="2367558"/>
                  <a:pt x="18584" y="2363635"/>
                </a:cubicBezTo>
                <a:cubicBezTo>
                  <a:pt x="17317" y="2364690"/>
                  <a:pt x="16050" y="2365747"/>
                  <a:pt x="14730" y="2366653"/>
                </a:cubicBezTo>
                <a:cubicBezTo>
                  <a:pt x="15258" y="2366501"/>
                  <a:pt x="15838" y="2366350"/>
                  <a:pt x="16367" y="2366049"/>
                </a:cubicBezTo>
                <a:cubicBezTo>
                  <a:pt x="16948" y="2372840"/>
                  <a:pt x="17475" y="2379781"/>
                  <a:pt x="18320" y="2389592"/>
                </a:cubicBezTo>
                <a:cubicBezTo>
                  <a:pt x="15786" y="2381442"/>
                  <a:pt x="14202" y="2376159"/>
                  <a:pt x="11879" y="2368614"/>
                </a:cubicBezTo>
                <a:cubicBezTo>
                  <a:pt x="11879" y="2365446"/>
                  <a:pt x="11879" y="2358653"/>
                  <a:pt x="11879" y="2351409"/>
                </a:cubicBezTo>
                <a:cubicBezTo>
                  <a:pt x="10770" y="2351712"/>
                  <a:pt x="9767" y="2352013"/>
                  <a:pt x="8658" y="2352165"/>
                </a:cubicBezTo>
                <a:lnTo>
                  <a:pt x="14131" y="2332824"/>
                </a:lnTo>
                <a:lnTo>
                  <a:pt x="13799" y="2332132"/>
                </a:lnTo>
                <a:lnTo>
                  <a:pt x="13780" y="2332245"/>
                </a:lnTo>
                <a:lnTo>
                  <a:pt x="13797" y="2332127"/>
                </a:lnTo>
                <a:lnTo>
                  <a:pt x="13780" y="2332092"/>
                </a:lnTo>
                <a:lnTo>
                  <a:pt x="13848" y="2331632"/>
                </a:lnTo>
                <a:lnTo>
                  <a:pt x="8764" y="2330434"/>
                </a:lnTo>
                <a:cubicBezTo>
                  <a:pt x="11087" y="2320926"/>
                  <a:pt x="12882" y="2313682"/>
                  <a:pt x="14730" y="2306287"/>
                </a:cubicBezTo>
                <a:cubicBezTo>
                  <a:pt x="15152" y="2306438"/>
                  <a:pt x="15522" y="2306588"/>
                  <a:pt x="15944" y="2306740"/>
                </a:cubicBezTo>
                <a:cubicBezTo>
                  <a:pt x="15944" y="2310060"/>
                  <a:pt x="15944" y="2313381"/>
                  <a:pt x="15944" y="2316700"/>
                </a:cubicBezTo>
                <a:lnTo>
                  <a:pt x="16073" y="2316456"/>
                </a:lnTo>
                <a:lnTo>
                  <a:pt x="16104" y="2316247"/>
                </a:lnTo>
                <a:lnTo>
                  <a:pt x="17310" y="2338254"/>
                </a:lnTo>
                <a:lnTo>
                  <a:pt x="17620" y="2338903"/>
                </a:lnTo>
                <a:cubicBezTo>
                  <a:pt x="17620" y="2342619"/>
                  <a:pt x="17211" y="2346882"/>
                  <a:pt x="18426" y="2348995"/>
                </a:cubicBezTo>
                <a:cubicBezTo>
                  <a:pt x="20379" y="2341600"/>
                  <a:pt x="19429" y="2323490"/>
                  <a:pt x="16630" y="2316246"/>
                </a:cubicBezTo>
                <a:lnTo>
                  <a:pt x="16472" y="2316549"/>
                </a:lnTo>
                <a:cubicBezTo>
                  <a:pt x="19851" y="2311267"/>
                  <a:pt x="20854" y="2306738"/>
                  <a:pt x="16419" y="2300854"/>
                </a:cubicBezTo>
                <a:lnTo>
                  <a:pt x="15715" y="2286476"/>
                </a:lnTo>
                <a:lnTo>
                  <a:pt x="15153" y="2285914"/>
                </a:lnTo>
                <a:cubicBezTo>
                  <a:pt x="13675" y="2284253"/>
                  <a:pt x="12196" y="2282593"/>
                  <a:pt x="10137" y="2280178"/>
                </a:cubicBezTo>
                <a:cubicBezTo>
                  <a:pt x="11510" y="2278971"/>
                  <a:pt x="12513" y="2277915"/>
                  <a:pt x="13305" y="2277160"/>
                </a:cubicBezTo>
                <a:lnTo>
                  <a:pt x="12838" y="2257888"/>
                </a:lnTo>
                <a:lnTo>
                  <a:pt x="14625" y="2266444"/>
                </a:lnTo>
                <a:cubicBezTo>
                  <a:pt x="15311" y="2269011"/>
                  <a:pt x="16367" y="2270973"/>
                  <a:pt x="17001" y="2273538"/>
                </a:cubicBezTo>
                <a:lnTo>
                  <a:pt x="21275" y="2291359"/>
                </a:lnTo>
                <a:lnTo>
                  <a:pt x="21454" y="2291538"/>
                </a:lnTo>
                <a:lnTo>
                  <a:pt x="17212" y="2273990"/>
                </a:lnTo>
                <a:cubicBezTo>
                  <a:pt x="16526" y="2271425"/>
                  <a:pt x="15470" y="2269463"/>
                  <a:pt x="14836" y="2266898"/>
                </a:cubicBezTo>
                <a:lnTo>
                  <a:pt x="12837" y="2257840"/>
                </a:lnTo>
                <a:lnTo>
                  <a:pt x="12838" y="2257888"/>
                </a:lnTo>
                <a:lnTo>
                  <a:pt x="12748" y="2257456"/>
                </a:lnTo>
                <a:lnTo>
                  <a:pt x="12619" y="2257088"/>
                </a:lnTo>
                <a:lnTo>
                  <a:pt x="12646" y="2257124"/>
                </a:lnTo>
                <a:lnTo>
                  <a:pt x="12743" y="2257431"/>
                </a:lnTo>
                <a:lnTo>
                  <a:pt x="12692" y="2257189"/>
                </a:lnTo>
                <a:lnTo>
                  <a:pt x="12646" y="2257124"/>
                </a:lnTo>
                <a:lnTo>
                  <a:pt x="9715" y="2247882"/>
                </a:lnTo>
                <a:lnTo>
                  <a:pt x="11613" y="2234541"/>
                </a:lnTo>
                <a:lnTo>
                  <a:pt x="16983" y="2263028"/>
                </a:lnTo>
                <a:lnTo>
                  <a:pt x="17053" y="2263124"/>
                </a:lnTo>
                <a:lnTo>
                  <a:pt x="11635" y="2234383"/>
                </a:lnTo>
                <a:lnTo>
                  <a:pt x="11613" y="2234541"/>
                </a:lnTo>
                <a:lnTo>
                  <a:pt x="11510" y="2233998"/>
                </a:lnTo>
                <a:lnTo>
                  <a:pt x="11574" y="2234059"/>
                </a:lnTo>
                <a:lnTo>
                  <a:pt x="11563" y="2233998"/>
                </a:lnTo>
                <a:cubicBezTo>
                  <a:pt x="15100" y="2235356"/>
                  <a:pt x="18637" y="2236563"/>
                  <a:pt x="23230" y="2238223"/>
                </a:cubicBezTo>
                <a:cubicBezTo>
                  <a:pt x="21752" y="2243053"/>
                  <a:pt x="20591" y="2246825"/>
                  <a:pt x="19957" y="2248939"/>
                </a:cubicBezTo>
                <a:lnTo>
                  <a:pt x="22418" y="2269035"/>
                </a:lnTo>
                <a:lnTo>
                  <a:pt x="22861" y="2269463"/>
                </a:lnTo>
                <a:cubicBezTo>
                  <a:pt x="21857" y="2261163"/>
                  <a:pt x="21118" y="2255126"/>
                  <a:pt x="20273" y="2248335"/>
                </a:cubicBezTo>
                <a:cubicBezTo>
                  <a:pt x="20907" y="2246222"/>
                  <a:pt x="22069" y="2242449"/>
                  <a:pt x="23547" y="2237620"/>
                </a:cubicBezTo>
                <a:lnTo>
                  <a:pt x="12024" y="2233447"/>
                </a:lnTo>
                <a:lnTo>
                  <a:pt x="10876" y="2225094"/>
                </a:lnTo>
                <a:cubicBezTo>
                  <a:pt x="9925" y="2215134"/>
                  <a:pt x="8817" y="2204720"/>
                  <a:pt x="15416" y="2201551"/>
                </a:cubicBezTo>
                <a:cubicBezTo>
                  <a:pt x="14360" y="2200646"/>
                  <a:pt x="13252" y="2199890"/>
                  <a:pt x="11984" y="2198835"/>
                </a:cubicBezTo>
                <a:cubicBezTo>
                  <a:pt x="13568" y="2195741"/>
                  <a:pt x="13687" y="2189893"/>
                  <a:pt x="14327" y="2185007"/>
                </a:cubicBezTo>
                <a:lnTo>
                  <a:pt x="19391" y="2177551"/>
                </a:lnTo>
                <a:lnTo>
                  <a:pt x="19429" y="2177405"/>
                </a:lnTo>
                <a:lnTo>
                  <a:pt x="19397" y="2177543"/>
                </a:lnTo>
                <a:lnTo>
                  <a:pt x="19696" y="2177102"/>
                </a:lnTo>
                <a:lnTo>
                  <a:pt x="19693" y="2177358"/>
                </a:lnTo>
                <a:lnTo>
                  <a:pt x="19519" y="2178037"/>
                </a:lnTo>
                <a:lnTo>
                  <a:pt x="22121" y="2180423"/>
                </a:lnTo>
                <a:cubicBezTo>
                  <a:pt x="22333" y="2191289"/>
                  <a:pt x="22280" y="2202155"/>
                  <a:pt x="22280" y="2213021"/>
                </a:cubicBezTo>
                <a:lnTo>
                  <a:pt x="22280" y="2225698"/>
                </a:lnTo>
                <a:lnTo>
                  <a:pt x="22650" y="2227659"/>
                </a:lnTo>
                <a:cubicBezTo>
                  <a:pt x="22650" y="2221472"/>
                  <a:pt x="22650" y="2216945"/>
                  <a:pt x="22650" y="2212567"/>
                </a:cubicBezTo>
                <a:cubicBezTo>
                  <a:pt x="22650" y="2201701"/>
                  <a:pt x="22702" y="2190835"/>
                  <a:pt x="22491" y="2179970"/>
                </a:cubicBezTo>
                <a:cubicBezTo>
                  <a:pt x="22491" y="2179065"/>
                  <a:pt x="20643" y="2178311"/>
                  <a:pt x="19693" y="2177404"/>
                </a:cubicBezTo>
                <a:lnTo>
                  <a:pt x="19693" y="2177358"/>
                </a:lnTo>
                <a:lnTo>
                  <a:pt x="19798" y="2176951"/>
                </a:lnTo>
                <a:lnTo>
                  <a:pt x="19696" y="2177102"/>
                </a:lnTo>
                <a:lnTo>
                  <a:pt x="19798" y="2167595"/>
                </a:lnTo>
                <a:cubicBezTo>
                  <a:pt x="21171" y="2165181"/>
                  <a:pt x="23230" y="2164878"/>
                  <a:pt x="25025" y="2163671"/>
                </a:cubicBezTo>
                <a:cubicBezTo>
                  <a:pt x="25448" y="2167595"/>
                  <a:pt x="25870" y="2171368"/>
                  <a:pt x="26239" y="2174839"/>
                </a:cubicBezTo>
                <a:cubicBezTo>
                  <a:pt x="27665" y="2171518"/>
                  <a:pt x="29249" y="2167595"/>
                  <a:pt x="31519" y="2162162"/>
                </a:cubicBezTo>
                <a:cubicBezTo>
                  <a:pt x="31519" y="2160201"/>
                  <a:pt x="31519" y="2155522"/>
                  <a:pt x="31519" y="2149787"/>
                </a:cubicBezTo>
                <a:cubicBezTo>
                  <a:pt x="29460" y="2148278"/>
                  <a:pt x="24550" y="2152201"/>
                  <a:pt x="27401" y="2137713"/>
                </a:cubicBezTo>
                <a:cubicBezTo>
                  <a:pt x="24128" y="2138317"/>
                  <a:pt x="21540" y="2138770"/>
                  <a:pt x="18109" y="2139374"/>
                </a:cubicBezTo>
                <a:lnTo>
                  <a:pt x="19917" y="2125156"/>
                </a:lnTo>
                <a:lnTo>
                  <a:pt x="19588" y="2124888"/>
                </a:lnTo>
                <a:lnTo>
                  <a:pt x="21666" y="2105130"/>
                </a:lnTo>
                <a:lnTo>
                  <a:pt x="22491" y="2105268"/>
                </a:lnTo>
                <a:cubicBezTo>
                  <a:pt x="22148" y="2095157"/>
                  <a:pt x="22333" y="2089423"/>
                  <a:pt x="23686" y="2086706"/>
                </a:cubicBezTo>
                <a:lnTo>
                  <a:pt x="31742" y="2086262"/>
                </a:lnTo>
                <a:lnTo>
                  <a:pt x="26239" y="2092290"/>
                </a:lnTo>
                <a:cubicBezTo>
                  <a:pt x="25448" y="2093498"/>
                  <a:pt x="25026" y="2096967"/>
                  <a:pt x="24867" y="2099685"/>
                </a:cubicBezTo>
                <a:cubicBezTo>
                  <a:pt x="24603" y="2104664"/>
                  <a:pt x="24656" y="2109796"/>
                  <a:pt x="24708" y="2114927"/>
                </a:cubicBezTo>
                <a:cubicBezTo>
                  <a:pt x="24762" y="2119303"/>
                  <a:pt x="25078" y="2123680"/>
                  <a:pt x="25342" y="2129565"/>
                </a:cubicBezTo>
                <a:lnTo>
                  <a:pt x="20745" y="2125829"/>
                </a:lnTo>
                <a:lnTo>
                  <a:pt x="25817" y="2135451"/>
                </a:lnTo>
                <a:cubicBezTo>
                  <a:pt x="26345" y="2130923"/>
                  <a:pt x="27137" y="2126396"/>
                  <a:pt x="27401" y="2121717"/>
                </a:cubicBezTo>
                <a:cubicBezTo>
                  <a:pt x="27771" y="2113719"/>
                  <a:pt x="27771" y="2105719"/>
                  <a:pt x="28034" y="2094703"/>
                </a:cubicBezTo>
                <a:cubicBezTo>
                  <a:pt x="30886" y="2103908"/>
                  <a:pt x="32892" y="2110398"/>
                  <a:pt x="35109" y="2117642"/>
                </a:cubicBezTo>
                <a:cubicBezTo>
                  <a:pt x="26767" y="2121868"/>
                  <a:pt x="31466" y="2136959"/>
                  <a:pt x="29460" y="2145864"/>
                </a:cubicBezTo>
                <a:cubicBezTo>
                  <a:pt x="33895" y="2140884"/>
                  <a:pt x="28193" y="2120811"/>
                  <a:pt x="36640" y="2122321"/>
                </a:cubicBezTo>
                <a:cubicBezTo>
                  <a:pt x="36482" y="2114323"/>
                  <a:pt x="36323" y="2106927"/>
                  <a:pt x="36218" y="2099532"/>
                </a:cubicBezTo>
                <a:cubicBezTo>
                  <a:pt x="36798" y="2099382"/>
                  <a:pt x="37379" y="2099382"/>
                  <a:pt x="37907" y="2099231"/>
                </a:cubicBezTo>
                <a:cubicBezTo>
                  <a:pt x="38066" y="2104060"/>
                  <a:pt x="38013" y="2108890"/>
                  <a:pt x="38488" y="2113416"/>
                </a:cubicBezTo>
                <a:cubicBezTo>
                  <a:pt x="38963" y="2118095"/>
                  <a:pt x="39861" y="2122471"/>
                  <a:pt x="40600" y="2127000"/>
                </a:cubicBezTo>
                <a:cubicBezTo>
                  <a:pt x="41234" y="2127150"/>
                  <a:pt x="41920" y="2127301"/>
                  <a:pt x="42554" y="2127451"/>
                </a:cubicBezTo>
                <a:cubicBezTo>
                  <a:pt x="43557" y="2120660"/>
                  <a:pt x="44665" y="2114020"/>
                  <a:pt x="45615" y="2107079"/>
                </a:cubicBezTo>
                <a:cubicBezTo>
                  <a:pt x="46196" y="2102853"/>
                  <a:pt x="46830" y="2098627"/>
                  <a:pt x="46936" y="2094250"/>
                </a:cubicBezTo>
                <a:cubicBezTo>
                  <a:pt x="47041" y="2090024"/>
                  <a:pt x="46249" y="2085798"/>
                  <a:pt x="46249" y="2081422"/>
                </a:cubicBezTo>
                <a:cubicBezTo>
                  <a:pt x="46196" y="2077197"/>
                  <a:pt x="46566" y="2072971"/>
                  <a:pt x="46830" y="2067689"/>
                </a:cubicBezTo>
                <a:cubicBezTo>
                  <a:pt x="46302" y="2067388"/>
                  <a:pt x="45246" y="2066934"/>
                  <a:pt x="44137" y="2066481"/>
                </a:cubicBezTo>
                <a:cubicBezTo>
                  <a:pt x="46249" y="2047014"/>
                  <a:pt x="43398" y="2035847"/>
                  <a:pt x="34211" y="2031621"/>
                </a:cubicBezTo>
                <a:cubicBezTo>
                  <a:pt x="35954" y="2028451"/>
                  <a:pt x="37485" y="2024528"/>
                  <a:pt x="37960" y="2025131"/>
                </a:cubicBezTo>
                <a:cubicBezTo>
                  <a:pt x="40389" y="2028150"/>
                  <a:pt x="42554" y="2032375"/>
                  <a:pt x="45669" y="2037658"/>
                </a:cubicBezTo>
                <a:cubicBezTo>
                  <a:pt x="45933" y="2037506"/>
                  <a:pt x="47516" y="2036751"/>
                  <a:pt x="48572" y="2036298"/>
                </a:cubicBezTo>
                <a:cubicBezTo>
                  <a:pt x="48994" y="2031017"/>
                  <a:pt x="49417" y="2025735"/>
                  <a:pt x="49945" y="2019245"/>
                </a:cubicBezTo>
                <a:cubicBezTo>
                  <a:pt x="48731" y="2022566"/>
                  <a:pt x="47781" y="2025131"/>
                  <a:pt x="46830" y="2027696"/>
                </a:cubicBezTo>
                <a:cubicBezTo>
                  <a:pt x="45827" y="2024528"/>
                  <a:pt x="44877" y="2021509"/>
                  <a:pt x="43926" y="2018491"/>
                </a:cubicBezTo>
                <a:cubicBezTo>
                  <a:pt x="44771" y="2013812"/>
                  <a:pt x="45879" y="2007776"/>
                  <a:pt x="46936" y="2001890"/>
                </a:cubicBezTo>
                <a:cubicBezTo>
                  <a:pt x="45404" y="2001135"/>
                  <a:pt x="43926" y="2000229"/>
                  <a:pt x="41392" y="1998871"/>
                </a:cubicBezTo>
                <a:cubicBezTo>
                  <a:pt x="41761" y="1993137"/>
                  <a:pt x="42237" y="1985591"/>
                  <a:pt x="42712" y="1977895"/>
                </a:cubicBezTo>
                <a:cubicBezTo>
                  <a:pt x="44032" y="1977593"/>
                  <a:pt x="45352" y="1977292"/>
                  <a:pt x="47938" y="1976838"/>
                </a:cubicBezTo>
                <a:cubicBezTo>
                  <a:pt x="41656" y="1966123"/>
                  <a:pt x="49839" y="1963407"/>
                  <a:pt x="48783" y="1955408"/>
                </a:cubicBezTo>
                <a:cubicBezTo>
                  <a:pt x="48044" y="1956767"/>
                  <a:pt x="47411" y="1957974"/>
                  <a:pt x="46883" y="1959030"/>
                </a:cubicBezTo>
                <a:cubicBezTo>
                  <a:pt x="45827" y="1952088"/>
                  <a:pt x="44824" y="1945298"/>
                  <a:pt x="43768" y="1938204"/>
                </a:cubicBezTo>
                <a:cubicBezTo>
                  <a:pt x="43821" y="1938204"/>
                  <a:pt x="44929" y="1937600"/>
                  <a:pt x="46936" y="1936694"/>
                </a:cubicBezTo>
                <a:cubicBezTo>
                  <a:pt x="44824" y="1928092"/>
                  <a:pt x="42923" y="1920547"/>
                  <a:pt x="41128" y="1913303"/>
                </a:cubicBezTo>
                <a:cubicBezTo>
                  <a:pt x="44032" y="1914812"/>
                  <a:pt x="47516" y="1918133"/>
                  <a:pt x="47992" y="1916472"/>
                </a:cubicBezTo>
                <a:cubicBezTo>
                  <a:pt x="49259" y="1912096"/>
                  <a:pt x="49311" y="1905606"/>
                  <a:pt x="48678" y="1899267"/>
                </a:cubicBezTo>
                <a:cubicBezTo>
                  <a:pt x="47569" y="1901531"/>
                  <a:pt x="46408" y="1903795"/>
                  <a:pt x="45299" y="1906060"/>
                </a:cubicBezTo>
                <a:cubicBezTo>
                  <a:pt x="44877" y="1905304"/>
                  <a:pt x="44454" y="1904550"/>
                  <a:pt x="43979" y="1903795"/>
                </a:cubicBezTo>
                <a:cubicBezTo>
                  <a:pt x="45510" y="1896853"/>
                  <a:pt x="46988" y="1889911"/>
                  <a:pt x="48308" y="1884025"/>
                </a:cubicBezTo>
                <a:cubicBezTo>
                  <a:pt x="43768" y="1889308"/>
                  <a:pt x="41814" y="1876178"/>
                  <a:pt x="38119" y="1871952"/>
                </a:cubicBezTo>
                <a:cubicBezTo>
                  <a:pt x="39702" y="1872556"/>
                  <a:pt x="41339" y="1872405"/>
                  <a:pt x="42765" y="1873763"/>
                </a:cubicBezTo>
                <a:cubicBezTo>
                  <a:pt x="44348" y="1875121"/>
                  <a:pt x="45721" y="1877687"/>
                  <a:pt x="48150" y="1881157"/>
                </a:cubicBezTo>
                <a:cubicBezTo>
                  <a:pt x="48519" y="1869387"/>
                  <a:pt x="49048" y="1860482"/>
                  <a:pt x="48889" y="1851730"/>
                </a:cubicBezTo>
                <a:cubicBezTo>
                  <a:pt x="48836" y="1849013"/>
                  <a:pt x="46936" y="1846448"/>
                  <a:pt x="45352" y="1842372"/>
                </a:cubicBezTo>
                <a:cubicBezTo>
                  <a:pt x="45299" y="1842675"/>
                  <a:pt x="45669" y="1839657"/>
                  <a:pt x="46408" y="1838901"/>
                </a:cubicBezTo>
                <a:cubicBezTo>
                  <a:pt x="49681" y="1835883"/>
                  <a:pt x="48731" y="1831507"/>
                  <a:pt x="47252" y="1826980"/>
                </a:cubicBezTo>
                <a:cubicBezTo>
                  <a:pt x="43029" y="1814000"/>
                  <a:pt x="43187" y="1796645"/>
                  <a:pt x="47358" y="1783817"/>
                </a:cubicBezTo>
                <a:cubicBezTo>
                  <a:pt x="48203" y="1781252"/>
                  <a:pt x="48308" y="1777177"/>
                  <a:pt x="48731" y="1773858"/>
                </a:cubicBezTo>
                <a:cubicBezTo>
                  <a:pt x="47516" y="1773254"/>
                  <a:pt x="46302" y="1772650"/>
                  <a:pt x="44718" y="1771895"/>
                </a:cubicBezTo>
                <a:cubicBezTo>
                  <a:pt x="44771" y="1768575"/>
                  <a:pt x="44824" y="1764651"/>
                  <a:pt x="44929" y="1760728"/>
                </a:cubicBezTo>
                <a:cubicBezTo>
                  <a:pt x="45035" y="1756955"/>
                  <a:pt x="45246" y="1753181"/>
                  <a:pt x="45404" y="1748805"/>
                </a:cubicBezTo>
                <a:cubicBezTo>
                  <a:pt x="46725" y="1750315"/>
                  <a:pt x="47938" y="1751522"/>
                  <a:pt x="50579" y="1754388"/>
                </a:cubicBezTo>
                <a:cubicBezTo>
                  <a:pt x="48994" y="1744126"/>
                  <a:pt x="47938" y="1736882"/>
                  <a:pt x="46725" y="1729035"/>
                </a:cubicBezTo>
                <a:cubicBezTo>
                  <a:pt x="46936" y="1728734"/>
                  <a:pt x="47886" y="1726772"/>
                  <a:pt x="49470" y="1723754"/>
                </a:cubicBezTo>
                <a:cubicBezTo>
                  <a:pt x="47411" y="1722394"/>
                  <a:pt x="46144" y="1721640"/>
                  <a:pt x="45088" y="1720886"/>
                </a:cubicBezTo>
                <a:cubicBezTo>
                  <a:pt x="46513" y="1707756"/>
                  <a:pt x="47938" y="1694626"/>
                  <a:pt x="49364" y="1681648"/>
                </a:cubicBezTo>
                <a:cubicBezTo>
                  <a:pt x="48942" y="1680289"/>
                  <a:pt x="48519" y="1678931"/>
                  <a:pt x="48150" y="1677422"/>
                </a:cubicBezTo>
                <a:cubicBezTo>
                  <a:pt x="46355" y="1690854"/>
                  <a:pt x="44348" y="1685120"/>
                  <a:pt x="42606" y="1680441"/>
                </a:cubicBezTo>
                <a:cubicBezTo>
                  <a:pt x="41814" y="1683156"/>
                  <a:pt x="41234" y="1685120"/>
                  <a:pt x="40653" y="1686931"/>
                </a:cubicBezTo>
                <a:cubicBezTo>
                  <a:pt x="40283" y="1686628"/>
                  <a:pt x="39967" y="1686327"/>
                  <a:pt x="39597" y="1686024"/>
                </a:cubicBezTo>
                <a:cubicBezTo>
                  <a:pt x="40019" y="1683309"/>
                  <a:pt x="40231" y="1678479"/>
                  <a:pt x="40864" y="1678177"/>
                </a:cubicBezTo>
                <a:cubicBezTo>
                  <a:pt x="48044" y="1674857"/>
                  <a:pt x="48994" y="1662028"/>
                  <a:pt x="49259" y="1648447"/>
                </a:cubicBezTo>
                <a:cubicBezTo>
                  <a:pt x="49311" y="1645126"/>
                  <a:pt x="47833" y="1641656"/>
                  <a:pt x="46671" y="1636675"/>
                </a:cubicBezTo>
                <a:cubicBezTo>
                  <a:pt x="48361" y="1633808"/>
                  <a:pt x="50156" y="1629280"/>
                  <a:pt x="48942" y="1619168"/>
                </a:cubicBezTo>
                <a:cubicBezTo>
                  <a:pt x="48203" y="1612981"/>
                  <a:pt x="51212" y="1604229"/>
                  <a:pt x="52743" y="1595475"/>
                </a:cubicBezTo>
                <a:cubicBezTo>
                  <a:pt x="50526" y="1597286"/>
                  <a:pt x="47675" y="1599701"/>
                  <a:pt x="44771" y="1601965"/>
                </a:cubicBezTo>
                <a:cubicBezTo>
                  <a:pt x="44560" y="1599248"/>
                  <a:pt x="44190" y="1595475"/>
                  <a:pt x="43821" y="1591099"/>
                </a:cubicBezTo>
                <a:cubicBezTo>
                  <a:pt x="45088" y="1590193"/>
                  <a:pt x="46408" y="1589288"/>
                  <a:pt x="48256" y="1588081"/>
                </a:cubicBezTo>
                <a:cubicBezTo>
                  <a:pt x="45299" y="1581741"/>
                  <a:pt x="52638" y="1566198"/>
                  <a:pt x="42606" y="1566349"/>
                </a:cubicBezTo>
                <a:cubicBezTo>
                  <a:pt x="44824" y="1563632"/>
                  <a:pt x="45985" y="1562274"/>
                  <a:pt x="46196" y="1561973"/>
                </a:cubicBezTo>
                <a:cubicBezTo>
                  <a:pt x="46355" y="1555784"/>
                  <a:pt x="46777" y="1551558"/>
                  <a:pt x="46513" y="1547635"/>
                </a:cubicBezTo>
                <a:cubicBezTo>
                  <a:pt x="45457" y="1532241"/>
                  <a:pt x="45140" y="1516849"/>
                  <a:pt x="47200" y="1501757"/>
                </a:cubicBezTo>
                <a:cubicBezTo>
                  <a:pt x="47358" y="1500399"/>
                  <a:pt x="46671" y="1497381"/>
                  <a:pt x="46090" y="1496777"/>
                </a:cubicBezTo>
                <a:cubicBezTo>
                  <a:pt x="40442" y="1490288"/>
                  <a:pt x="40019" y="1484251"/>
                  <a:pt x="44665" y="1473838"/>
                </a:cubicBezTo>
                <a:cubicBezTo>
                  <a:pt x="45035" y="1472932"/>
                  <a:pt x="45457" y="1472178"/>
                  <a:pt x="46196" y="1470668"/>
                </a:cubicBezTo>
                <a:cubicBezTo>
                  <a:pt x="44665" y="1467649"/>
                  <a:pt x="43292" y="1465084"/>
                  <a:pt x="41339" y="1461312"/>
                </a:cubicBezTo>
                <a:cubicBezTo>
                  <a:pt x="43504" y="1454369"/>
                  <a:pt x="45933" y="1446220"/>
                  <a:pt x="48467" y="1438070"/>
                </a:cubicBezTo>
                <a:cubicBezTo>
                  <a:pt x="44824" y="1429167"/>
                  <a:pt x="45035" y="1414527"/>
                  <a:pt x="48994" y="1410454"/>
                </a:cubicBezTo>
                <a:cubicBezTo>
                  <a:pt x="44877" y="1403511"/>
                  <a:pt x="43662" y="1384797"/>
                  <a:pt x="46830" y="1377252"/>
                </a:cubicBezTo>
                <a:cubicBezTo>
                  <a:pt x="50948" y="1382836"/>
                  <a:pt x="44665" y="1398984"/>
                  <a:pt x="50737" y="1403511"/>
                </a:cubicBezTo>
                <a:cubicBezTo>
                  <a:pt x="50104" y="1393702"/>
                  <a:pt x="49523" y="1384647"/>
                  <a:pt x="48889" y="1375289"/>
                </a:cubicBezTo>
                <a:cubicBezTo>
                  <a:pt x="43768" y="1371970"/>
                  <a:pt x="43029" y="1368197"/>
                  <a:pt x="45140" y="1356878"/>
                </a:cubicBezTo>
                <a:cubicBezTo>
                  <a:pt x="43134" y="1355671"/>
                  <a:pt x="41128" y="1354313"/>
                  <a:pt x="39069" y="1353106"/>
                </a:cubicBezTo>
                <a:cubicBezTo>
                  <a:pt x="39122" y="1352200"/>
                  <a:pt x="39227" y="1351445"/>
                  <a:pt x="39280" y="1350539"/>
                </a:cubicBezTo>
                <a:cubicBezTo>
                  <a:pt x="40811" y="1350539"/>
                  <a:pt x="42342" y="1350539"/>
                  <a:pt x="44929" y="1350539"/>
                </a:cubicBezTo>
                <a:cubicBezTo>
                  <a:pt x="43926" y="1344655"/>
                  <a:pt x="43134" y="1339976"/>
                  <a:pt x="42342" y="1335600"/>
                </a:cubicBezTo>
                <a:cubicBezTo>
                  <a:pt x="43029" y="1331675"/>
                  <a:pt x="43926" y="1326545"/>
                  <a:pt x="44929" y="1320659"/>
                </a:cubicBezTo>
                <a:cubicBezTo>
                  <a:pt x="42765" y="1319451"/>
                  <a:pt x="41445" y="1318848"/>
                  <a:pt x="38700" y="1317338"/>
                </a:cubicBezTo>
                <a:cubicBezTo>
                  <a:pt x="41392" y="1315226"/>
                  <a:pt x="42765" y="1314169"/>
                  <a:pt x="44190" y="1312962"/>
                </a:cubicBezTo>
                <a:cubicBezTo>
                  <a:pt x="42501" y="1307982"/>
                  <a:pt x="40811" y="1303153"/>
                  <a:pt x="39175" y="1298323"/>
                </a:cubicBezTo>
                <a:cubicBezTo>
                  <a:pt x="39544" y="1297417"/>
                  <a:pt x="39913" y="1296362"/>
                  <a:pt x="40336" y="1295456"/>
                </a:cubicBezTo>
                <a:cubicBezTo>
                  <a:pt x="43081" y="1300888"/>
                  <a:pt x="45879" y="1306321"/>
                  <a:pt x="48625" y="1311604"/>
                </a:cubicBezTo>
                <a:cubicBezTo>
                  <a:pt x="48889" y="1311151"/>
                  <a:pt x="49153" y="1310850"/>
                  <a:pt x="49417" y="1310397"/>
                </a:cubicBezTo>
                <a:cubicBezTo>
                  <a:pt x="47200" y="1303000"/>
                  <a:pt x="45035" y="1295456"/>
                  <a:pt x="42554" y="1287155"/>
                </a:cubicBezTo>
                <a:cubicBezTo>
                  <a:pt x="44243" y="1285797"/>
                  <a:pt x="45404" y="1284892"/>
                  <a:pt x="45246" y="1285043"/>
                </a:cubicBezTo>
                <a:cubicBezTo>
                  <a:pt x="44982" y="1277949"/>
                  <a:pt x="44771" y="1271913"/>
                  <a:pt x="44507" y="1265122"/>
                </a:cubicBezTo>
                <a:cubicBezTo>
                  <a:pt x="48467" y="1266179"/>
                  <a:pt x="43081" y="1283685"/>
                  <a:pt x="50420" y="1274630"/>
                </a:cubicBezTo>
                <a:cubicBezTo>
                  <a:pt x="39808" y="1248520"/>
                  <a:pt x="44929" y="1217734"/>
                  <a:pt x="44560" y="1188457"/>
                </a:cubicBezTo>
                <a:cubicBezTo>
                  <a:pt x="45088" y="1188154"/>
                  <a:pt x="45615" y="1188004"/>
                  <a:pt x="46144" y="1187703"/>
                </a:cubicBezTo>
                <a:cubicBezTo>
                  <a:pt x="46460" y="1190872"/>
                  <a:pt x="46830" y="1194040"/>
                  <a:pt x="47516" y="1199776"/>
                </a:cubicBezTo>
                <a:cubicBezTo>
                  <a:pt x="49681" y="1194947"/>
                  <a:pt x="51476" y="1191022"/>
                  <a:pt x="53483" y="1186495"/>
                </a:cubicBezTo>
                <a:cubicBezTo>
                  <a:pt x="49786" y="1185740"/>
                  <a:pt x="46671" y="1187099"/>
                  <a:pt x="45510" y="1184231"/>
                </a:cubicBezTo>
                <a:cubicBezTo>
                  <a:pt x="44137" y="1180760"/>
                  <a:pt x="44824" y="1173365"/>
                  <a:pt x="44085" y="1168234"/>
                </a:cubicBezTo>
                <a:cubicBezTo>
                  <a:pt x="42554" y="1157670"/>
                  <a:pt x="47463" y="1147105"/>
                  <a:pt x="43873" y="1136542"/>
                </a:cubicBezTo>
                <a:cubicBezTo>
                  <a:pt x="43451" y="1135335"/>
                  <a:pt x="43926" y="1130355"/>
                  <a:pt x="44454" y="1129902"/>
                </a:cubicBezTo>
                <a:cubicBezTo>
                  <a:pt x="49681" y="1125073"/>
                  <a:pt x="47938" y="1113904"/>
                  <a:pt x="48731" y="1107416"/>
                </a:cubicBezTo>
                <a:cubicBezTo>
                  <a:pt x="45352" y="1102133"/>
                  <a:pt x="42501" y="1097455"/>
                  <a:pt x="38700" y="1091418"/>
                </a:cubicBezTo>
                <a:cubicBezTo>
                  <a:pt x="42131" y="1089910"/>
                  <a:pt x="44243" y="1089003"/>
                  <a:pt x="46830" y="1087796"/>
                </a:cubicBezTo>
                <a:cubicBezTo>
                  <a:pt x="46830" y="1090965"/>
                  <a:pt x="46830" y="1093983"/>
                  <a:pt x="46830" y="1097757"/>
                </a:cubicBezTo>
                <a:cubicBezTo>
                  <a:pt x="48256" y="1097455"/>
                  <a:pt x="49470" y="1097154"/>
                  <a:pt x="51529" y="1096701"/>
                </a:cubicBezTo>
                <a:cubicBezTo>
                  <a:pt x="49786" y="1092022"/>
                  <a:pt x="48414" y="1088702"/>
                  <a:pt x="47200" y="1084928"/>
                </a:cubicBezTo>
                <a:cubicBezTo>
                  <a:pt x="46196" y="1081760"/>
                  <a:pt x="45140" y="1078440"/>
                  <a:pt x="44665" y="1074666"/>
                </a:cubicBezTo>
                <a:cubicBezTo>
                  <a:pt x="43557" y="1066367"/>
                  <a:pt x="42765" y="1057764"/>
                  <a:pt x="41709" y="1048257"/>
                </a:cubicBezTo>
                <a:cubicBezTo>
                  <a:pt x="41920" y="1048105"/>
                  <a:pt x="43504" y="1046597"/>
                  <a:pt x="45088" y="1045239"/>
                </a:cubicBezTo>
                <a:cubicBezTo>
                  <a:pt x="42870" y="1030901"/>
                  <a:pt x="40811" y="1016867"/>
                  <a:pt x="45669" y="1002529"/>
                </a:cubicBezTo>
                <a:cubicBezTo>
                  <a:pt x="43398" y="998454"/>
                  <a:pt x="41286" y="994531"/>
                  <a:pt x="38171" y="988946"/>
                </a:cubicBezTo>
                <a:cubicBezTo>
                  <a:pt x="40706" y="988946"/>
                  <a:pt x="42184" y="988946"/>
                  <a:pt x="44243" y="988946"/>
                </a:cubicBezTo>
                <a:cubicBezTo>
                  <a:pt x="43081" y="979590"/>
                  <a:pt x="46038" y="967970"/>
                  <a:pt x="40547" y="963442"/>
                </a:cubicBezTo>
                <a:lnTo>
                  <a:pt x="44587" y="948747"/>
                </a:lnTo>
                <a:lnTo>
                  <a:pt x="46001" y="951402"/>
                </a:lnTo>
                <a:lnTo>
                  <a:pt x="46725" y="958160"/>
                </a:lnTo>
                <a:cubicBezTo>
                  <a:pt x="47147" y="957104"/>
                  <a:pt x="47569" y="956198"/>
                  <a:pt x="47992" y="955141"/>
                </a:cubicBezTo>
                <a:lnTo>
                  <a:pt x="46001" y="951402"/>
                </a:lnTo>
                <a:lnTo>
                  <a:pt x="45933" y="950765"/>
                </a:lnTo>
                <a:cubicBezTo>
                  <a:pt x="45510" y="950161"/>
                  <a:pt x="45035" y="949407"/>
                  <a:pt x="44613" y="948653"/>
                </a:cubicBezTo>
                <a:lnTo>
                  <a:pt x="44587" y="948747"/>
                </a:lnTo>
                <a:lnTo>
                  <a:pt x="44296" y="948200"/>
                </a:lnTo>
                <a:cubicBezTo>
                  <a:pt x="43873" y="947446"/>
                  <a:pt x="43292" y="947294"/>
                  <a:pt x="42712" y="946690"/>
                </a:cubicBezTo>
                <a:cubicBezTo>
                  <a:pt x="43346" y="934466"/>
                  <a:pt x="43979" y="922393"/>
                  <a:pt x="44613" y="910320"/>
                </a:cubicBezTo>
                <a:cubicBezTo>
                  <a:pt x="44665" y="909566"/>
                  <a:pt x="44982" y="908659"/>
                  <a:pt x="44929" y="908056"/>
                </a:cubicBezTo>
                <a:cubicBezTo>
                  <a:pt x="44137" y="897793"/>
                  <a:pt x="44085" y="897793"/>
                  <a:pt x="48044" y="899604"/>
                </a:cubicBezTo>
                <a:cubicBezTo>
                  <a:pt x="48044" y="891153"/>
                  <a:pt x="48044" y="882854"/>
                  <a:pt x="48044" y="877269"/>
                </a:cubicBezTo>
                <a:cubicBezTo>
                  <a:pt x="45510" y="876968"/>
                  <a:pt x="42923" y="876515"/>
                  <a:pt x="39122" y="875911"/>
                </a:cubicBezTo>
                <a:cubicBezTo>
                  <a:pt x="41761" y="871685"/>
                  <a:pt x="43292" y="869271"/>
                  <a:pt x="44877" y="866856"/>
                </a:cubicBezTo>
                <a:cubicBezTo>
                  <a:pt x="44771" y="865951"/>
                  <a:pt x="44718" y="865045"/>
                  <a:pt x="44613" y="864291"/>
                </a:cubicBezTo>
                <a:cubicBezTo>
                  <a:pt x="41973" y="865045"/>
                  <a:pt x="39280" y="865951"/>
                  <a:pt x="35901" y="866856"/>
                </a:cubicBezTo>
                <a:cubicBezTo>
                  <a:pt x="36323" y="875307"/>
                  <a:pt x="36746" y="884815"/>
                  <a:pt x="37327" y="896586"/>
                </a:cubicBezTo>
                <a:cubicBezTo>
                  <a:pt x="35796" y="892964"/>
                  <a:pt x="34581" y="889946"/>
                  <a:pt x="32839" y="885720"/>
                </a:cubicBezTo>
                <a:cubicBezTo>
                  <a:pt x="32628" y="889494"/>
                  <a:pt x="32469" y="892663"/>
                  <a:pt x="32206" y="897039"/>
                </a:cubicBezTo>
                <a:cubicBezTo>
                  <a:pt x="31255" y="895078"/>
                  <a:pt x="29619" y="892360"/>
                  <a:pt x="29724" y="891909"/>
                </a:cubicBezTo>
                <a:cubicBezTo>
                  <a:pt x="32206" y="881797"/>
                  <a:pt x="30094" y="874251"/>
                  <a:pt x="27559" y="866706"/>
                </a:cubicBezTo>
                <a:lnTo>
                  <a:pt x="28111" y="863944"/>
                </a:lnTo>
                <a:lnTo>
                  <a:pt x="31097" y="862933"/>
                </a:lnTo>
                <a:cubicBezTo>
                  <a:pt x="31255" y="865951"/>
                  <a:pt x="31413" y="868667"/>
                  <a:pt x="31572" y="871535"/>
                </a:cubicBezTo>
                <a:cubicBezTo>
                  <a:pt x="31994" y="871836"/>
                  <a:pt x="32364" y="871988"/>
                  <a:pt x="32786" y="872289"/>
                </a:cubicBezTo>
                <a:cubicBezTo>
                  <a:pt x="33525" y="868970"/>
                  <a:pt x="34264" y="865649"/>
                  <a:pt x="34951" y="862480"/>
                </a:cubicBezTo>
                <a:cubicBezTo>
                  <a:pt x="37010" y="862177"/>
                  <a:pt x="39122" y="862027"/>
                  <a:pt x="40917" y="861726"/>
                </a:cubicBezTo>
                <a:lnTo>
                  <a:pt x="37006" y="839962"/>
                </a:lnTo>
                <a:lnTo>
                  <a:pt x="51159" y="836976"/>
                </a:lnTo>
                <a:cubicBezTo>
                  <a:pt x="48414" y="831994"/>
                  <a:pt x="45615" y="826864"/>
                  <a:pt x="42079" y="820374"/>
                </a:cubicBezTo>
                <a:cubicBezTo>
                  <a:pt x="42870" y="815695"/>
                  <a:pt x="43873" y="809811"/>
                  <a:pt x="45193" y="801963"/>
                </a:cubicBezTo>
                <a:cubicBezTo>
                  <a:pt x="42659" y="802868"/>
                  <a:pt x="40494" y="803622"/>
                  <a:pt x="38383" y="804378"/>
                </a:cubicBezTo>
                <a:cubicBezTo>
                  <a:pt x="38224" y="803321"/>
                  <a:pt x="38066" y="802415"/>
                  <a:pt x="37907" y="801360"/>
                </a:cubicBezTo>
                <a:cubicBezTo>
                  <a:pt x="40653" y="799096"/>
                  <a:pt x="43398" y="796831"/>
                  <a:pt x="47200" y="793663"/>
                </a:cubicBezTo>
                <a:cubicBezTo>
                  <a:pt x="47200" y="790041"/>
                  <a:pt x="47200" y="782494"/>
                  <a:pt x="47200" y="775100"/>
                </a:cubicBezTo>
                <a:cubicBezTo>
                  <a:pt x="46830" y="774949"/>
                  <a:pt x="46460" y="774647"/>
                  <a:pt x="46090" y="774496"/>
                </a:cubicBezTo>
                <a:cubicBezTo>
                  <a:pt x="45721" y="777817"/>
                  <a:pt x="45352" y="780835"/>
                  <a:pt x="44877" y="784758"/>
                </a:cubicBezTo>
                <a:cubicBezTo>
                  <a:pt x="44560" y="783701"/>
                  <a:pt x="44402" y="782797"/>
                  <a:pt x="44137" y="782193"/>
                </a:cubicBezTo>
                <a:cubicBezTo>
                  <a:pt x="42976" y="779929"/>
                  <a:pt x="41656" y="777967"/>
                  <a:pt x="40653" y="775250"/>
                </a:cubicBezTo>
                <a:cubicBezTo>
                  <a:pt x="39438" y="771780"/>
                  <a:pt x="38488" y="767856"/>
                  <a:pt x="37432" y="764083"/>
                </a:cubicBezTo>
                <a:cubicBezTo>
                  <a:pt x="38805" y="762573"/>
                  <a:pt x="40125" y="761065"/>
                  <a:pt x="41498" y="759707"/>
                </a:cubicBezTo>
                <a:cubicBezTo>
                  <a:pt x="41814" y="760612"/>
                  <a:pt x="42131" y="761518"/>
                  <a:pt x="42448" y="762423"/>
                </a:cubicBezTo>
                <a:cubicBezTo>
                  <a:pt x="42554" y="759404"/>
                  <a:pt x="42712" y="756236"/>
                  <a:pt x="42923" y="751406"/>
                </a:cubicBezTo>
                <a:cubicBezTo>
                  <a:pt x="44507" y="754878"/>
                  <a:pt x="45721" y="757593"/>
                  <a:pt x="46988" y="760311"/>
                </a:cubicBezTo>
                <a:cubicBezTo>
                  <a:pt x="44454" y="747935"/>
                  <a:pt x="49628" y="731939"/>
                  <a:pt x="43504" y="721676"/>
                </a:cubicBezTo>
                <a:cubicBezTo>
                  <a:pt x="42817" y="720620"/>
                  <a:pt x="43292" y="715790"/>
                  <a:pt x="43187" y="712772"/>
                </a:cubicBezTo>
                <a:cubicBezTo>
                  <a:pt x="44348" y="714433"/>
                  <a:pt x="45510" y="716243"/>
                  <a:pt x="46883" y="718205"/>
                </a:cubicBezTo>
                <a:cubicBezTo>
                  <a:pt x="46883" y="712168"/>
                  <a:pt x="46883" y="705679"/>
                  <a:pt x="46883" y="696473"/>
                </a:cubicBezTo>
                <a:cubicBezTo>
                  <a:pt x="45774" y="701000"/>
                  <a:pt x="45246" y="703264"/>
                  <a:pt x="44665" y="705528"/>
                </a:cubicBezTo>
                <a:cubicBezTo>
                  <a:pt x="44085" y="704924"/>
                  <a:pt x="43451" y="704321"/>
                  <a:pt x="42870" y="703868"/>
                </a:cubicBezTo>
                <a:cubicBezTo>
                  <a:pt x="44296" y="695870"/>
                  <a:pt x="45669" y="687871"/>
                  <a:pt x="47094" y="679872"/>
                </a:cubicBezTo>
                <a:cubicBezTo>
                  <a:pt x="46725" y="679420"/>
                  <a:pt x="46355" y="679118"/>
                  <a:pt x="45985" y="678664"/>
                </a:cubicBezTo>
                <a:cubicBezTo>
                  <a:pt x="45774" y="680325"/>
                  <a:pt x="45563" y="681985"/>
                  <a:pt x="45299" y="684097"/>
                </a:cubicBezTo>
                <a:cubicBezTo>
                  <a:pt x="44243" y="682136"/>
                  <a:pt x="43187" y="680174"/>
                  <a:pt x="42923" y="679721"/>
                </a:cubicBezTo>
                <a:cubicBezTo>
                  <a:pt x="43134" y="673231"/>
                  <a:pt x="43346" y="668252"/>
                  <a:pt x="43557" y="662065"/>
                </a:cubicBezTo>
                <a:cubicBezTo>
                  <a:pt x="44190" y="661914"/>
                  <a:pt x="45457" y="661461"/>
                  <a:pt x="46725" y="661008"/>
                </a:cubicBezTo>
                <a:cubicBezTo>
                  <a:pt x="46830" y="660103"/>
                  <a:pt x="46883" y="659197"/>
                  <a:pt x="46988" y="658292"/>
                </a:cubicBezTo>
                <a:cubicBezTo>
                  <a:pt x="45299" y="657085"/>
                  <a:pt x="43609" y="656028"/>
                  <a:pt x="41973" y="654821"/>
                </a:cubicBezTo>
                <a:cubicBezTo>
                  <a:pt x="41814" y="653914"/>
                  <a:pt x="41656" y="653010"/>
                  <a:pt x="41550" y="652103"/>
                </a:cubicBezTo>
                <a:cubicBezTo>
                  <a:pt x="43081" y="650896"/>
                  <a:pt x="44665" y="649689"/>
                  <a:pt x="45933" y="648633"/>
                </a:cubicBezTo>
                <a:cubicBezTo>
                  <a:pt x="47358" y="643502"/>
                  <a:pt x="49311" y="638522"/>
                  <a:pt x="50156" y="632636"/>
                </a:cubicBezTo>
                <a:cubicBezTo>
                  <a:pt x="51001" y="627052"/>
                  <a:pt x="50684" y="620562"/>
                  <a:pt x="50895" y="614073"/>
                </a:cubicBezTo>
                <a:cubicBezTo>
                  <a:pt x="47781" y="613772"/>
                  <a:pt x="45299" y="613469"/>
                  <a:pt x="42817" y="613168"/>
                </a:cubicBezTo>
                <a:cubicBezTo>
                  <a:pt x="42659" y="611961"/>
                  <a:pt x="42554" y="610603"/>
                  <a:pt x="42395" y="609395"/>
                </a:cubicBezTo>
                <a:cubicBezTo>
                  <a:pt x="45035" y="608339"/>
                  <a:pt x="47622" y="607432"/>
                  <a:pt x="49575" y="606678"/>
                </a:cubicBezTo>
                <a:cubicBezTo>
                  <a:pt x="51370" y="598076"/>
                  <a:pt x="53165" y="589625"/>
                  <a:pt x="54908" y="581174"/>
                </a:cubicBezTo>
                <a:cubicBezTo>
                  <a:pt x="54274" y="581928"/>
                  <a:pt x="53324" y="583135"/>
                  <a:pt x="51951" y="584946"/>
                </a:cubicBezTo>
                <a:cubicBezTo>
                  <a:pt x="51476" y="581324"/>
                  <a:pt x="51106" y="578457"/>
                  <a:pt x="50790" y="575892"/>
                </a:cubicBezTo>
                <a:cubicBezTo>
                  <a:pt x="53007" y="571816"/>
                  <a:pt x="54961" y="568044"/>
                  <a:pt x="57812" y="562611"/>
                </a:cubicBezTo>
                <a:cubicBezTo>
                  <a:pt x="55172" y="560951"/>
                  <a:pt x="53746" y="560046"/>
                  <a:pt x="52321" y="559140"/>
                </a:cubicBezTo>
                <a:cubicBezTo>
                  <a:pt x="58287" y="559743"/>
                  <a:pt x="56333" y="547973"/>
                  <a:pt x="57284" y="540276"/>
                </a:cubicBezTo>
                <a:cubicBezTo>
                  <a:pt x="58604" y="543897"/>
                  <a:pt x="59712" y="547066"/>
                  <a:pt x="60979" y="550538"/>
                </a:cubicBezTo>
                <a:cubicBezTo>
                  <a:pt x="60293" y="552048"/>
                  <a:pt x="59396" y="553707"/>
                  <a:pt x="58604" y="555367"/>
                </a:cubicBezTo>
                <a:cubicBezTo>
                  <a:pt x="60398" y="562460"/>
                  <a:pt x="60610" y="565026"/>
                  <a:pt x="59660" y="566233"/>
                </a:cubicBezTo>
                <a:cubicBezTo>
                  <a:pt x="63672" y="569101"/>
                  <a:pt x="63566" y="568950"/>
                  <a:pt x="64833" y="558536"/>
                </a:cubicBezTo>
                <a:cubicBezTo>
                  <a:pt x="64992" y="557178"/>
                  <a:pt x="66787" y="556877"/>
                  <a:pt x="68160" y="555820"/>
                </a:cubicBezTo>
                <a:cubicBezTo>
                  <a:pt x="66998" y="552802"/>
                  <a:pt x="65837" y="549631"/>
                  <a:pt x="64042" y="544954"/>
                </a:cubicBezTo>
                <a:cubicBezTo>
                  <a:pt x="67685" y="545407"/>
                  <a:pt x="70324" y="545708"/>
                  <a:pt x="72858" y="546011"/>
                </a:cubicBezTo>
                <a:cubicBezTo>
                  <a:pt x="72225" y="548274"/>
                  <a:pt x="71433" y="551444"/>
                  <a:pt x="70588" y="554613"/>
                </a:cubicBezTo>
                <a:cubicBezTo>
                  <a:pt x="70905" y="555367"/>
                  <a:pt x="71169" y="555971"/>
                  <a:pt x="71486" y="556725"/>
                </a:cubicBezTo>
                <a:cubicBezTo>
                  <a:pt x="73439" y="552802"/>
                  <a:pt x="75340" y="548877"/>
                  <a:pt x="77663" y="544200"/>
                </a:cubicBezTo>
                <a:cubicBezTo>
                  <a:pt x="77504" y="541332"/>
                  <a:pt x="77241" y="537257"/>
                  <a:pt x="77082" y="534239"/>
                </a:cubicBezTo>
                <a:cubicBezTo>
                  <a:pt x="76079" y="536956"/>
                  <a:pt x="74917" y="540125"/>
                  <a:pt x="73069" y="545105"/>
                </a:cubicBezTo>
                <a:cubicBezTo>
                  <a:pt x="72647" y="535899"/>
                  <a:pt x="72436" y="530164"/>
                  <a:pt x="72119" y="523676"/>
                </a:cubicBezTo>
                <a:cubicBezTo>
                  <a:pt x="71116" y="523373"/>
                  <a:pt x="69902" y="523072"/>
                  <a:pt x="68582" y="522769"/>
                </a:cubicBezTo>
                <a:cubicBezTo>
                  <a:pt x="70483" y="517940"/>
                  <a:pt x="72119" y="513714"/>
                  <a:pt x="73967" y="508885"/>
                </a:cubicBezTo>
                <a:cubicBezTo>
                  <a:pt x="70377" y="511149"/>
                  <a:pt x="67843" y="512658"/>
                  <a:pt x="65309" y="514318"/>
                </a:cubicBezTo>
                <a:cubicBezTo>
                  <a:pt x="65098" y="513413"/>
                  <a:pt x="64833" y="512357"/>
                  <a:pt x="64622" y="511450"/>
                </a:cubicBezTo>
                <a:cubicBezTo>
                  <a:pt x="66100" y="509036"/>
                  <a:pt x="67526" y="506621"/>
                  <a:pt x="69215" y="503905"/>
                </a:cubicBezTo>
                <a:cubicBezTo>
                  <a:pt x="69057" y="501944"/>
                  <a:pt x="68793" y="498623"/>
                  <a:pt x="68212" y="491228"/>
                </a:cubicBezTo>
                <a:cubicBezTo>
                  <a:pt x="74390" y="505716"/>
                  <a:pt x="76765" y="493039"/>
                  <a:pt x="79775" y="485041"/>
                </a:cubicBezTo>
                <a:cubicBezTo>
                  <a:pt x="81412" y="494247"/>
                  <a:pt x="81306" y="500133"/>
                  <a:pt x="77927" y="505113"/>
                </a:cubicBezTo>
                <a:cubicBezTo>
                  <a:pt x="76660" y="506924"/>
                  <a:pt x="76343" y="512658"/>
                  <a:pt x="76502" y="517639"/>
                </a:cubicBezTo>
                <a:cubicBezTo>
                  <a:pt x="77399" y="514017"/>
                  <a:pt x="78244" y="510395"/>
                  <a:pt x="78983" y="507527"/>
                </a:cubicBezTo>
                <a:cubicBezTo>
                  <a:pt x="79933" y="510847"/>
                  <a:pt x="80619" y="515979"/>
                  <a:pt x="81939" y="517336"/>
                </a:cubicBezTo>
                <a:cubicBezTo>
                  <a:pt x="83312" y="518694"/>
                  <a:pt x="85371" y="516280"/>
                  <a:pt x="87536" y="515375"/>
                </a:cubicBezTo>
                <a:cubicBezTo>
                  <a:pt x="88433" y="522015"/>
                  <a:pt x="89542" y="529560"/>
                  <a:pt x="90809" y="538767"/>
                </a:cubicBezTo>
                <a:cubicBezTo>
                  <a:pt x="90809" y="526241"/>
                  <a:pt x="90809" y="516432"/>
                  <a:pt x="90809" y="503302"/>
                </a:cubicBezTo>
                <a:cubicBezTo>
                  <a:pt x="92287" y="508584"/>
                  <a:pt x="93132" y="511450"/>
                  <a:pt x="93924" y="514168"/>
                </a:cubicBezTo>
                <a:cubicBezTo>
                  <a:pt x="96194" y="511450"/>
                  <a:pt x="98359" y="508885"/>
                  <a:pt x="100629" y="506320"/>
                </a:cubicBezTo>
                <a:cubicBezTo>
                  <a:pt x="102477" y="522619"/>
                  <a:pt x="106965" y="533938"/>
                  <a:pt x="112139" y="534843"/>
                </a:cubicBezTo>
                <a:cubicBezTo>
                  <a:pt x="112508" y="530920"/>
                  <a:pt x="112878" y="526844"/>
                  <a:pt x="113300" y="521865"/>
                </a:cubicBezTo>
                <a:cubicBezTo>
                  <a:pt x="111664" y="521865"/>
                  <a:pt x="110397" y="521865"/>
                  <a:pt x="108971" y="521865"/>
                </a:cubicBezTo>
                <a:cubicBezTo>
                  <a:pt x="108813" y="520204"/>
                  <a:pt x="108707" y="518997"/>
                  <a:pt x="108602" y="517940"/>
                </a:cubicBezTo>
                <a:cubicBezTo>
                  <a:pt x="107915" y="512206"/>
                  <a:pt x="107810" y="505414"/>
                  <a:pt x="106384" y="500887"/>
                </a:cubicBezTo>
                <a:cubicBezTo>
                  <a:pt x="104536" y="495001"/>
                  <a:pt x="104167" y="491682"/>
                  <a:pt x="106543" y="485946"/>
                </a:cubicBezTo>
                <a:cubicBezTo>
                  <a:pt x="108549" y="480966"/>
                  <a:pt x="110977" y="474326"/>
                  <a:pt x="108602" y="464667"/>
                </a:cubicBezTo>
                <a:cubicBezTo>
                  <a:pt x="109869" y="467233"/>
                  <a:pt x="111083" y="469950"/>
                  <a:pt x="112350" y="472515"/>
                </a:cubicBezTo>
                <a:cubicBezTo>
                  <a:pt x="112720" y="471761"/>
                  <a:pt x="114145" y="468590"/>
                  <a:pt x="114198" y="468742"/>
                </a:cubicBezTo>
                <a:cubicBezTo>
                  <a:pt x="117683" y="476891"/>
                  <a:pt x="121062" y="485192"/>
                  <a:pt x="124968" y="494850"/>
                </a:cubicBezTo>
                <a:cubicBezTo>
                  <a:pt x="125813" y="494096"/>
                  <a:pt x="127608" y="492436"/>
                  <a:pt x="130301" y="490021"/>
                </a:cubicBezTo>
                <a:cubicBezTo>
                  <a:pt x="127608" y="488814"/>
                  <a:pt x="126077" y="488210"/>
                  <a:pt x="124282" y="487456"/>
                </a:cubicBezTo>
                <a:cubicBezTo>
                  <a:pt x="127608" y="483078"/>
                  <a:pt x="130195" y="479456"/>
                  <a:pt x="132835" y="476137"/>
                </a:cubicBezTo>
                <a:cubicBezTo>
                  <a:pt x="135264" y="472968"/>
                  <a:pt x="135316" y="473119"/>
                  <a:pt x="133627" y="459989"/>
                </a:cubicBezTo>
                <a:cubicBezTo>
                  <a:pt x="132676" y="460592"/>
                  <a:pt x="131674" y="461196"/>
                  <a:pt x="131726" y="461196"/>
                </a:cubicBezTo>
                <a:cubicBezTo>
                  <a:pt x="127397" y="450633"/>
                  <a:pt x="123543" y="441275"/>
                  <a:pt x="119372" y="431163"/>
                </a:cubicBezTo>
                <a:cubicBezTo>
                  <a:pt x="119372" y="437956"/>
                  <a:pt x="119372" y="444293"/>
                  <a:pt x="119372" y="447312"/>
                </a:cubicBezTo>
                <a:cubicBezTo>
                  <a:pt x="116574" y="452291"/>
                  <a:pt x="114673" y="455612"/>
                  <a:pt x="112825" y="458932"/>
                </a:cubicBezTo>
                <a:cubicBezTo>
                  <a:pt x="113037" y="459838"/>
                  <a:pt x="113300" y="460592"/>
                  <a:pt x="113512" y="461499"/>
                </a:cubicBezTo>
                <a:cubicBezTo>
                  <a:pt x="110608" y="461499"/>
                  <a:pt x="107704" y="461499"/>
                  <a:pt x="104800" y="461499"/>
                </a:cubicBezTo>
                <a:cubicBezTo>
                  <a:pt x="104642" y="460592"/>
                  <a:pt x="104536" y="459686"/>
                  <a:pt x="104378" y="458781"/>
                </a:cubicBezTo>
                <a:cubicBezTo>
                  <a:pt x="105856" y="457121"/>
                  <a:pt x="107281" y="455612"/>
                  <a:pt x="108918" y="453801"/>
                </a:cubicBezTo>
                <a:cubicBezTo>
                  <a:pt x="108021" y="446104"/>
                  <a:pt x="107493" y="438860"/>
                  <a:pt x="111558" y="433578"/>
                </a:cubicBezTo>
                <a:cubicBezTo>
                  <a:pt x="112614" y="432220"/>
                  <a:pt x="116204" y="423618"/>
                  <a:pt x="111452" y="418336"/>
                </a:cubicBezTo>
                <a:cubicBezTo>
                  <a:pt x="111083" y="417883"/>
                  <a:pt x="112192" y="409885"/>
                  <a:pt x="112667" y="405358"/>
                </a:cubicBezTo>
                <a:cubicBezTo>
                  <a:pt x="113195" y="405659"/>
                  <a:pt x="113723" y="405810"/>
                  <a:pt x="114304" y="406112"/>
                </a:cubicBezTo>
                <a:cubicBezTo>
                  <a:pt x="114409" y="409432"/>
                  <a:pt x="114515" y="412752"/>
                  <a:pt x="114620" y="416675"/>
                </a:cubicBezTo>
                <a:cubicBezTo>
                  <a:pt x="115887" y="416072"/>
                  <a:pt x="117102" y="415620"/>
                  <a:pt x="117366" y="415468"/>
                </a:cubicBezTo>
                <a:cubicBezTo>
                  <a:pt x="120217" y="422562"/>
                  <a:pt x="122751" y="428749"/>
                  <a:pt x="125338" y="435088"/>
                </a:cubicBezTo>
                <a:cubicBezTo>
                  <a:pt x="125338" y="425883"/>
                  <a:pt x="125338" y="417279"/>
                  <a:pt x="125338" y="408828"/>
                </a:cubicBezTo>
                <a:cubicBezTo>
                  <a:pt x="125021" y="408677"/>
                  <a:pt x="124757" y="408376"/>
                  <a:pt x="124441" y="408224"/>
                </a:cubicBezTo>
                <a:cubicBezTo>
                  <a:pt x="124018" y="412752"/>
                  <a:pt x="123543" y="417279"/>
                  <a:pt x="122909" y="423468"/>
                </a:cubicBezTo>
                <a:cubicBezTo>
                  <a:pt x="120745" y="416675"/>
                  <a:pt x="118897" y="410942"/>
                  <a:pt x="116996" y="405055"/>
                </a:cubicBezTo>
                <a:cubicBezTo>
                  <a:pt x="119900" y="405055"/>
                  <a:pt x="122487" y="405055"/>
                  <a:pt x="125391" y="405055"/>
                </a:cubicBezTo>
                <a:cubicBezTo>
                  <a:pt x="125391" y="399472"/>
                  <a:pt x="125391" y="395246"/>
                  <a:pt x="125391" y="391171"/>
                </a:cubicBezTo>
                <a:cubicBezTo>
                  <a:pt x="125127" y="391021"/>
                  <a:pt x="124810" y="390870"/>
                  <a:pt x="124546" y="390718"/>
                </a:cubicBezTo>
                <a:cubicBezTo>
                  <a:pt x="123912" y="394190"/>
                  <a:pt x="123226" y="397510"/>
                  <a:pt x="122593" y="400980"/>
                </a:cubicBezTo>
                <a:cubicBezTo>
                  <a:pt x="122223" y="400980"/>
                  <a:pt x="121801" y="401132"/>
                  <a:pt x="121431" y="401132"/>
                </a:cubicBezTo>
                <a:cubicBezTo>
                  <a:pt x="121167" y="396907"/>
                  <a:pt x="120745" y="392832"/>
                  <a:pt x="120639" y="388606"/>
                </a:cubicBezTo>
                <a:cubicBezTo>
                  <a:pt x="120428" y="381362"/>
                  <a:pt x="121431" y="373364"/>
                  <a:pt x="117154" y="369439"/>
                </a:cubicBezTo>
                <a:cubicBezTo>
                  <a:pt x="116362" y="368685"/>
                  <a:pt x="116627" y="361742"/>
                  <a:pt x="116521" y="359027"/>
                </a:cubicBezTo>
                <a:cubicBezTo>
                  <a:pt x="119319" y="361139"/>
                  <a:pt x="121484" y="364157"/>
                  <a:pt x="123437" y="363553"/>
                </a:cubicBezTo>
                <a:cubicBezTo>
                  <a:pt x="124387" y="363252"/>
                  <a:pt x="124863" y="355858"/>
                  <a:pt x="125549" y="351783"/>
                </a:cubicBezTo>
                <a:cubicBezTo>
                  <a:pt x="124968" y="351330"/>
                  <a:pt x="124387" y="350876"/>
                  <a:pt x="123860" y="350273"/>
                </a:cubicBezTo>
                <a:cubicBezTo>
                  <a:pt x="123173" y="353895"/>
                  <a:pt x="122487" y="357517"/>
                  <a:pt x="121748" y="361441"/>
                </a:cubicBezTo>
                <a:cubicBezTo>
                  <a:pt x="119952" y="355858"/>
                  <a:pt x="118474" y="351029"/>
                  <a:pt x="117102" y="346803"/>
                </a:cubicBezTo>
                <a:lnTo>
                  <a:pt x="123085" y="342491"/>
                </a:lnTo>
                <a:lnTo>
                  <a:pt x="122790" y="341750"/>
                </a:lnTo>
                <a:lnTo>
                  <a:pt x="123180" y="342050"/>
                </a:lnTo>
                <a:lnTo>
                  <a:pt x="125179" y="324467"/>
                </a:lnTo>
                <a:cubicBezTo>
                  <a:pt x="125443" y="321600"/>
                  <a:pt x="125338" y="318431"/>
                  <a:pt x="125497" y="313903"/>
                </a:cubicBezTo>
                <a:cubicBezTo>
                  <a:pt x="127978" y="318807"/>
                  <a:pt x="127437" y="326089"/>
                  <a:pt x="127529" y="332559"/>
                </a:cubicBezTo>
                <a:lnTo>
                  <a:pt x="130301" y="339111"/>
                </a:lnTo>
                <a:lnTo>
                  <a:pt x="130301" y="343029"/>
                </a:lnTo>
                <a:lnTo>
                  <a:pt x="130886" y="340494"/>
                </a:lnTo>
                <a:lnTo>
                  <a:pt x="133363" y="346350"/>
                </a:lnTo>
                <a:cubicBezTo>
                  <a:pt x="131410" y="352537"/>
                  <a:pt x="129931" y="357366"/>
                  <a:pt x="128083" y="363252"/>
                </a:cubicBezTo>
                <a:cubicBezTo>
                  <a:pt x="129667" y="363252"/>
                  <a:pt x="131515" y="363252"/>
                  <a:pt x="134155" y="363252"/>
                </a:cubicBezTo>
                <a:cubicBezTo>
                  <a:pt x="133046" y="367025"/>
                  <a:pt x="132307" y="369590"/>
                  <a:pt x="131251" y="373212"/>
                </a:cubicBezTo>
                <a:cubicBezTo>
                  <a:pt x="133099" y="375023"/>
                  <a:pt x="134683" y="376533"/>
                  <a:pt x="136531" y="378344"/>
                </a:cubicBezTo>
                <a:cubicBezTo>
                  <a:pt x="136003" y="373364"/>
                  <a:pt x="135528" y="369289"/>
                  <a:pt x="135211" y="365214"/>
                </a:cubicBezTo>
                <a:cubicBezTo>
                  <a:pt x="134947" y="361742"/>
                  <a:pt x="134947" y="357970"/>
                  <a:pt x="134841" y="354498"/>
                </a:cubicBezTo>
                <a:cubicBezTo>
                  <a:pt x="135264" y="354498"/>
                  <a:pt x="135739" y="354348"/>
                  <a:pt x="136161" y="354348"/>
                </a:cubicBezTo>
                <a:cubicBezTo>
                  <a:pt x="137323" y="358120"/>
                  <a:pt x="138537" y="361742"/>
                  <a:pt x="139699" y="365516"/>
                </a:cubicBezTo>
                <a:cubicBezTo>
                  <a:pt x="140226" y="364460"/>
                  <a:pt x="140754" y="363403"/>
                  <a:pt x="141335" y="362346"/>
                </a:cubicBezTo>
                <a:cubicBezTo>
                  <a:pt x="139329" y="357366"/>
                  <a:pt x="137376" y="352236"/>
                  <a:pt x="135369" y="347407"/>
                </a:cubicBezTo>
                <a:cubicBezTo>
                  <a:pt x="133310" y="342425"/>
                  <a:pt x="134155" y="335937"/>
                  <a:pt x="137587" y="333673"/>
                </a:cubicBezTo>
                <a:cubicBezTo>
                  <a:pt x="137323" y="337295"/>
                  <a:pt x="137058" y="340313"/>
                  <a:pt x="136847" y="343482"/>
                </a:cubicBezTo>
                <a:cubicBezTo>
                  <a:pt x="137376" y="343632"/>
                  <a:pt x="137903" y="343785"/>
                  <a:pt x="138484" y="343935"/>
                </a:cubicBezTo>
                <a:cubicBezTo>
                  <a:pt x="138484" y="338803"/>
                  <a:pt x="138484" y="333522"/>
                  <a:pt x="138484" y="328390"/>
                </a:cubicBezTo>
                <a:cubicBezTo>
                  <a:pt x="136425" y="328390"/>
                  <a:pt x="134841" y="328390"/>
                  <a:pt x="133680" y="328390"/>
                </a:cubicBezTo>
                <a:lnTo>
                  <a:pt x="130886" y="340494"/>
                </a:lnTo>
                <a:lnTo>
                  <a:pt x="130301" y="339111"/>
                </a:lnTo>
                <a:lnTo>
                  <a:pt x="130301" y="306508"/>
                </a:lnTo>
                <a:cubicBezTo>
                  <a:pt x="130776" y="306358"/>
                  <a:pt x="131251" y="306055"/>
                  <a:pt x="131726" y="305904"/>
                </a:cubicBezTo>
                <a:cubicBezTo>
                  <a:pt x="132201" y="310884"/>
                  <a:pt x="132729" y="315864"/>
                  <a:pt x="133310" y="321901"/>
                </a:cubicBezTo>
                <a:cubicBezTo>
                  <a:pt x="134366" y="316770"/>
                  <a:pt x="135264" y="312092"/>
                  <a:pt x="136214" y="307413"/>
                </a:cubicBezTo>
                <a:cubicBezTo>
                  <a:pt x="136478" y="308319"/>
                  <a:pt x="136742" y="309073"/>
                  <a:pt x="137058" y="309980"/>
                </a:cubicBezTo>
                <a:cubicBezTo>
                  <a:pt x="138326" y="308620"/>
                  <a:pt x="139593" y="307262"/>
                  <a:pt x="141177" y="305602"/>
                </a:cubicBezTo>
                <a:cubicBezTo>
                  <a:pt x="141177" y="310583"/>
                  <a:pt x="141177" y="315260"/>
                  <a:pt x="141177" y="320543"/>
                </a:cubicBezTo>
                <a:lnTo>
                  <a:pt x="145229" y="319941"/>
                </a:lnTo>
                <a:lnTo>
                  <a:pt x="149598" y="327127"/>
                </a:lnTo>
                <a:cubicBezTo>
                  <a:pt x="150165" y="330730"/>
                  <a:pt x="150020" y="335258"/>
                  <a:pt x="149783" y="340011"/>
                </a:cubicBezTo>
                <a:cubicBezTo>
                  <a:pt x="149624" y="343029"/>
                  <a:pt x="149994" y="346199"/>
                  <a:pt x="150099" y="349368"/>
                </a:cubicBezTo>
                <a:cubicBezTo>
                  <a:pt x="150574" y="349218"/>
                  <a:pt x="150997" y="349218"/>
                  <a:pt x="151472" y="349065"/>
                </a:cubicBezTo>
                <a:cubicBezTo>
                  <a:pt x="152053" y="336389"/>
                  <a:pt x="152370" y="323561"/>
                  <a:pt x="153214" y="310884"/>
                </a:cubicBezTo>
                <a:cubicBezTo>
                  <a:pt x="154376" y="293077"/>
                  <a:pt x="155009" y="292171"/>
                  <a:pt x="164671" y="292774"/>
                </a:cubicBezTo>
                <a:cubicBezTo>
                  <a:pt x="164671" y="269986"/>
                  <a:pt x="164671" y="247197"/>
                  <a:pt x="164671" y="224260"/>
                </a:cubicBezTo>
                <a:cubicBezTo>
                  <a:pt x="165357" y="224260"/>
                  <a:pt x="166044" y="224260"/>
                  <a:pt x="166730" y="224260"/>
                </a:cubicBezTo>
                <a:cubicBezTo>
                  <a:pt x="166624" y="227278"/>
                  <a:pt x="166519" y="230144"/>
                  <a:pt x="166413" y="233163"/>
                </a:cubicBezTo>
                <a:cubicBezTo>
                  <a:pt x="166783" y="233616"/>
                  <a:pt x="167153" y="234069"/>
                  <a:pt x="167522" y="234370"/>
                </a:cubicBezTo>
                <a:cubicBezTo>
                  <a:pt x="168472" y="230748"/>
                  <a:pt x="169370" y="227278"/>
                  <a:pt x="171007" y="221241"/>
                </a:cubicBezTo>
                <a:cubicBezTo>
                  <a:pt x="171535" y="229240"/>
                  <a:pt x="171904" y="235729"/>
                  <a:pt x="172380" y="242821"/>
                </a:cubicBezTo>
                <a:cubicBezTo>
                  <a:pt x="174069" y="242821"/>
                  <a:pt x="175864" y="242821"/>
                  <a:pt x="178293" y="242821"/>
                </a:cubicBezTo>
                <a:cubicBezTo>
                  <a:pt x="177026" y="239502"/>
                  <a:pt x="176234" y="237388"/>
                  <a:pt x="175758" y="236181"/>
                </a:cubicBezTo>
                <a:cubicBezTo>
                  <a:pt x="178820" y="231050"/>
                  <a:pt x="181566" y="226221"/>
                  <a:pt x="185262" y="220034"/>
                </a:cubicBezTo>
                <a:cubicBezTo>
                  <a:pt x="184681" y="224711"/>
                  <a:pt x="184311" y="226825"/>
                  <a:pt x="184206" y="229089"/>
                </a:cubicBezTo>
                <a:cubicBezTo>
                  <a:pt x="184100" y="231050"/>
                  <a:pt x="183941" y="233766"/>
                  <a:pt x="184364" y="234672"/>
                </a:cubicBezTo>
                <a:cubicBezTo>
                  <a:pt x="184839" y="235729"/>
                  <a:pt x="185948" y="235126"/>
                  <a:pt x="186793" y="235126"/>
                </a:cubicBezTo>
                <a:cubicBezTo>
                  <a:pt x="188271" y="235126"/>
                  <a:pt x="189697" y="235126"/>
                  <a:pt x="191703" y="235126"/>
                </a:cubicBezTo>
                <a:cubicBezTo>
                  <a:pt x="191861" y="230447"/>
                  <a:pt x="192125" y="223807"/>
                  <a:pt x="192389" y="217317"/>
                </a:cubicBezTo>
                <a:cubicBezTo>
                  <a:pt x="191861" y="217166"/>
                  <a:pt x="191333" y="217016"/>
                  <a:pt x="190858" y="216864"/>
                </a:cubicBezTo>
                <a:cubicBezTo>
                  <a:pt x="190594" y="220335"/>
                  <a:pt x="190277" y="223807"/>
                  <a:pt x="189908" y="228636"/>
                </a:cubicBezTo>
                <a:cubicBezTo>
                  <a:pt x="187320" y="216412"/>
                  <a:pt x="187743" y="214299"/>
                  <a:pt x="193339" y="211431"/>
                </a:cubicBezTo>
                <a:cubicBezTo>
                  <a:pt x="193498" y="214299"/>
                  <a:pt x="193498" y="217016"/>
                  <a:pt x="193762" y="219731"/>
                </a:cubicBezTo>
                <a:cubicBezTo>
                  <a:pt x="194923" y="231955"/>
                  <a:pt x="191861" y="245839"/>
                  <a:pt x="197299" y="256857"/>
                </a:cubicBezTo>
                <a:cubicBezTo>
                  <a:pt x="198936" y="260177"/>
                  <a:pt x="198197" y="269685"/>
                  <a:pt x="198672" y="278588"/>
                </a:cubicBezTo>
                <a:cubicBezTo>
                  <a:pt x="199358" y="264705"/>
                  <a:pt x="199992" y="252933"/>
                  <a:pt x="200572" y="241162"/>
                </a:cubicBezTo>
                <a:cubicBezTo>
                  <a:pt x="201153" y="241463"/>
                  <a:pt x="201734" y="241614"/>
                  <a:pt x="202315" y="241916"/>
                </a:cubicBezTo>
                <a:cubicBezTo>
                  <a:pt x="202526" y="247802"/>
                  <a:pt x="202737" y="253687"/>
                  <a:pt x="203001" y="259573"/>
                </a:cubicBezTo>
                <a:cubicBezTo>
                  <a:pt x="204268" y="258667"/>
                  <a:pt x="205641" y="257612"/>
                  <a:pt x="207278" y="256404"/>
                </a:cubicBezTo>
                <a:cubicBezTo>
                  <a:pt x="206116" y="255498"/>
                  <a:pt x="204955" y="254593"/>
                  <a:pt x="204426" y="254291"/>
                </a:cubicBezTo>
                <a:cubicBezTo>
                  <a:pt x="205799" y="248405"/>
                  <a:pt x="207330" y="243274"/>
                  <a:pt x="208175" y="237540"/>
                </a:cubicBezTo>
                <a:cubicBezTo>
                  <a:pt x="208545" y="234823"/>
                  <a:pt x="207859" y="228485"/>
                  <a:pt x="207225" y="228183"/>
                </a:cubicBezTo>
                <a:cubicBezTo>
                  <a:pt x="201840" y="225768"/>
                  <a:pt x="203846" y="217770"/>
                  <a:pt x="205060" y="211583"/>
                </a:cubicBezTo>
                <a:cubicBezTo>
                  <a:pt x="205852" y="207658"/>
                  <a:pt x="207753" y="204790"/>
                  <a:pt x="209917" y="199660"/>
                </a:cubicBezTo>
                <a:cubicBezTo>
                  <a:pt x="210076" y="206754"/>
                  <a:pt x="210128" y="209922"/>
                  <a:pt x="210234" y="215506"/>
                </a:cubicBezTo>
                <a:cubicBezTo>
                  <a:pt x="208756" y="212638"/>
                  <a:pt x="207964" y="211280"/>
                  <a:pt x="206855" y="209168"/>
                </a:cubicBezTo>
                <a:cubicBezTo>
                  <a:pt x="206644" y="212941"/>
                  <a:pt x="206433" y="216260"/>
                  <a:pt x="206169" y="220638"/>
                </a:cubicBezTo>
                <a:cubicBezTo>
                  <a:pt x="207859" y="220185"/>
                  <a:pt x="209231" y="219731"/>
                  <a:pt x="211713" y="218977"/>
                </a:cubicBezTo>
                <a:cubicBezTo>
                  <a:pt x="206855" y="233616"/>
                  <a:pt x="212610" y="236483"/>
                  <a:pt x="215197" y="243727"/>
                </a:cubicBezTo>
                <a:cubicBezTo>
                  <a:pt x="214036" y="243124"/>
                  <a:pt x="212874" y="242671"/>
                  <a:pt x="211554" y="242067"/>
                </a:cubicBezTo>
                <a:cubicBezTo>
                  <a:pt x="213085" y="252028"/>
                  <a:pt x="215250" y="254291"/>
                  <a:pt x="216570" y="247802"/>
                </a:cubicBezTo>
                <a:cubicBezTo>
                  <a:pt x="216992" y="245839"/>
                  <a:pt x="216570" y="242821"/>
                  <a:pt x="216834" y="240559"/>
                </a:cubicBezTo>
                <a:cubicBezTo>
                  <a:pt x="217097" y="238595"/>
                  <a:pt x="217837" y="237087"/>
                  <a:pt x="218523" y="235126"/>
                </a:cubicBezTo>
                <a:cubicBezTo>
                  <a:pt x="217415" y="234522"/>
                  <a:pt x="216411" y="233918"/>
                  <a:pt x="215619" y="233465"/>
                </a:cubicBezTo>
                <a:cubicBezTo>
                  <a:pt x="216359" y="226071"/>
                  <a:pt x="217097" y="218675"/>
                  <a:pt x="217837" y="211431"/>
                </a:cubicBezTo>
                <a:lnTo>
                  <a:pt x="217837" y="211431"/>
                </a:lnTo>
                <a:lnTo>
                  <a:pt x="217732" y="210829"/>
                </a:lnTo>
                <a:lnTo>
                  <a:pt x="217819" y="210812"/>
                </a:lnTo>
                <a:lnTo>
                  <a:pt x="216411" y="196792"/>
                </a:lnTo>
                <a:cubicBezTo>
                  <a:pt x="215355" y="197547"/>
                  <a:pt x="213824" y="198603"/>
                  <a:pt x="212240" y="199660"/>
                </a:cubicBezTo>
                <a:cubicBezTo>
                  <a:pt x="212029" y="198453"/>
                  <a:pt x="211818" y="197245"/>
                  <a:pt x="211554" y="196038"/>
                </a:cubicBezTo>
                <a:cubicBezTo>
                  <a:pt x="213296" y="193774"/>
                  <a:pt x="214986" y="191510"/>
                  <a:pt x="217203" y="188492"/>
                </a:cubicBezTo>
                <a:cubicBezTo>
                  <a:pt x="215461" y="187888"/>
                  <a:pt x="214141" y="187284"/>
                  <a:pt x="212451" y="186681"/>
                </a:cubicBezTo>
                <a:cubicBezTo>
                  <a:pt x="212980" y="182154"/>
                  <a:pt x="213402" y="178079"/>
                  <a:pt x="213877" y="174004"/>
                </a:cubicBezTo>
                <a:cubicBezTo>
                  <a:pt x="214247" y="173853"/>
                  <a:pt x="214563" y="173853"/>
                  <a:pt x="214933" y="173703"/>
                </a:cubicBezTo>
                <a:cubicBezTo>
                  <a:pt x="215355" y="176872"/>
                  <a:pt x="215778" y="180040"/>
                  <a:pt x="216200" y="183211"/>
                </a:cubicBezTo>
                <a:cubicBezTo>
                  <a:pt x="216570" y="183211"/>
                  <a:pt x="216940" y="183059"/>
                  <a:pt x="217309" y="183059"/>
                </a:cubicBezTo>
                <a:cubicBezTo>
                  <a:pt x="216940" y="170231"/>
                  <a:pt x="216622" y="157404"/>
                  <a:pt x="216200" y="141256"/>
                </a:cubicBezTo>
                <a:cubicBezTo>
                  <a:pt x="219209" y="132503"/>
                  <a:pt x="218893" y="99603"/>
                  <a:pt x="213244" y="82550"/>
                </a:cubicBezTo>
                <a:cubicBezTo>
                  <a:pt x="214352" y="82851"/>
                  <a:pt x="215144" y="83154"/>
                  <a:pt x="216411" y="83607"/>
                </a:cubicBezTo>
                <a:cubicBezTo>
                  <a:pt x="216253" y="77418"/>
                  <a:pt x="216147" y="71381"/>
                  <a:pt x="215936" y="61572"/>
                </a:cubicBezTo>
                <a:cubicBezTo>
                  <a:pt x="221005" y="72589"/>
                  <a:pt x="225334" y="82247"/>
                  <a:pt x="230244" y="92963"/>
                </a:cubicBezTo>
                <a:cubicBezTo>
                  <a:pt x="227234" y="94924"/>
                  <a:pt x="225598" y="96131"/>
                  <a:pt x="223803" y="97188"/>
                </a:cubicBezTo>
                <a:cubicBezTo>
                  <a:pt x="224911" y="109111"/>
                  <a:pt x="221744" y="125863"/>
                  <a:pt x="230086" y="128881"/>
                </a:cubicBezTo>
                <a:cubicBezTo>
                  <a:pt x="231828" y="129485"/>
                  <a:pt x="233834" y="125410"/>
                  <a:pt x="236157" y="122995"/>
                </a:cubicBezTo>
                <a:cubicBezTo>
                  <a:pt x="236369" y="124202"/>
                  <a:pt x="236844" y="127070"/>
                  <a:pt x="237424" y="130692"/>
                </a:cubicBezTo>
                <a:cubicBezTo>
                  <a:pt x="235524" y="131747"/>
                  <a:pt x="234098" y="132503"/>
                  <a:pt x="232620" y="133408"/>
                </a:cubicBezTo>
                <a:cubicBezTo>
                  <a:pt x="232567" y="134162"/>
                  <a:pt x="232567" y="134916"/>
                  <a:pt x="232514" y="135520"/>
                </a:cubicBezTo>
                <a:cubicBezTo>
                  <a:pt x="233887" y="136125"/>
                  <a:pt x="235259" y="136729"/>
                  <a:pt x="236896" y="137483"/>
                </a:cubicBezTo>
                <a:cubicBezTo>
                  <a:pt x="236896" y="142312"/>
                  <a:pt x="236896" y="147443"/>
                  <a:pt x="236896" y="150008"/>
                </a:cubicBezTo>
                <a:cubicBezTo>
                  <a:pt x="232567" y="151820"/>
                  <a:pt x="228871" y="153479"/>
                  <a:pt x="225017" y="155140"/>
                </a:cubicBezTo>
                <a:cubicBezTo>
                  <a:pt x="225123" y="159365"/>
                  <a:pt x="225228" y="162686"/>
                  <a:pt x="225228" y="163138"/>
                </a:cubicBezTo>
                <a:cubicBezTo>
                  <a:pt x="228977" y="168270"/>
                  <a:pt x="232092" y="172495"/>
                  <a:pt x="235259" y="176721"/>
                </a:cubicBezTo>
                <a:cubicBezTo>
                  <a:pt x="235259" y="176418"/>
                  <a:pt x="235365" y="173853"/>
                  <a:pt x="235418" y="171589"/>
                </a:cubicBezTo>
                <a:cubicBezTo>
                  <a:pt x="237266" y="170985"/>
                  <a:pt x="239061" y="170534"/>
                  <a:pt x="241173" y="169778"/>
                </a:cubicBezTo>
                <a:cubicBezTo>
                  <a:pt x="241490" y="173099"/>
                  <a:pt x="241859" y="176721"/>
                  <a:pt x="242228" y="180343"/>
                </a:cubicBezTo>
                <a:cubicBezTo>
                  <a:pt x="243232" y="172646"/>
                  <a:pt x="242915" y="164195"/>
                  <a:pt x="247455" y="162534"/>
                </a:cubicBezTo>
                <a:cubicBezTo>
                  <a:pt x="245080" y="162534"/>
                  <a:pt x="242704" y="162534"/>
                  <a:pt x="239378" y="162534"/>
                </a:cubicBezTo>
                <a:cubicBezTo>
                  <a:pt x="239325" y="161931"/>
                  <a:pt x="239167" y="158158"/>
                  <a:pt x="238955" y="154536"/>
                </a:cubicBezTo>
                <a:cubicBezTo>
                  <a:pt x="240170" y="154386"/>
                  <a:pt x="241384" y="154083"/>
                  <a:pt x="242757" y="153932"/>
                </a:cubicBezTo>
                <a:cubicBezTo>
                  <a:pt x="243284" y="142463"/>
                  <a:pt x="243865" y="130390"/>
                  <a:pt x="244446" y="118316"/>
                </a:cubicBezTo>
                <a:cubicBezTo>
                  <a:pt x="245080" y="118467"/>
                  <a:pt x="245766" y="118467"/>
                  <a:pt x="246400" y="118619"/>
                </a:cubicBezTo>
                <a:cubicBezTo>
                  <a:pt x="246400" y="130692"/>
                  <a:pt x="246400" y="142765"/>
                  <a:pt x="246400" y="155140"/>
                </a:cubicBezTo>
                <a:cubicBezTo>
                  <a:pt x="255005" y="144877"/>
                  <a:pt x="250253" y="164798"/>
                  <a:pt x="250993" y="169778"/>
                </a:cubicBezTo>
                <a:cubicBezTo>
                  <a:pt x="251996" y="176268"/>
                  <a:pt x="250412" y="184719"/>
                  <a:pt x="249145" y="192717"/>
                </a:cubicBezTo>
                <a:cubicBezTo>
                  <a:pt x="248353" y="186229"/>
                  <a:pt x="247614" y="179890"/>
                  <a:pt x="246822" y="173400"/>
                </a:cubicBezTo>
                <a:cubicBezTo>
                  <a:pt x="246452" y="173552"/>
                  <a:pt x="246030" y="173703"/>
                  <a:pt x="245661" y="173703"/>
                </a:cubicBezTo>
                <a:cubicBezTo>
                  <a:pt x="245872" y="184719"/>
                  <a:pt x="246136" y="195888"/>
                  <a:pt x="246400" y="208262"/>
                </a:cubicBezTo>
                <a:cubicBezTo>
                  <a:pt x="254794" y="194680"/>
                  <a:pt x="252313" y="175211"/>
                  <a:pt x="252630" y="157857"/>
                </a:cubicBezTo>
                <a:cubicBezTo>
                  <a:pt x="253263" y="158008"/>
                  <a:pt x="253897" y="158158"/>
                  <a:pt x="254530" y="158309"/>
                </a:cubicBezTo>
                <a:cubicBezTo>
                  <a:pt x="254742" y="167967"/>
                  <a:pt x="255005" y="177626"/>
                  <a:pt x="255269" y="187284"/>
                </a:cubicBezTo>
                <a:cubicBezTo>
                  <a:pt x="255798" y="187134"/>
                  <a:pt x="256325" y="187134"/>
                  <a:pt x="256853" y="186983"/>
                </a:cubicBezTo>
                <a:cubicBezTo>
                  <a:pt x="256642" y="178079"/>
                  <a:pt x="256695" y="169174"/>
                  <a:pt x="256167" y="160422"/>
                </a:cubicBezTo>
                <a:cubicBezTo>
                  <a:pt x="255269" y="146085"/>
                  <a:pt x="256431" y="142916"/>
                  <a:pt x="261182" y="144877"/>
                </a:cubicBezTo>
                <a:cubicBezTo>
                  <a:pt x="260285" y="150461"/>
                  <a:pt x="259334" y="156498"/>
                  <a:pt x="258596" y="161327"/>
                </a:cubicBezTo>
                <a:cubicBezTo>
                  <a:pt x="261922" y="163288"/>
                  <a:pt x="264456" y="164798"/>
                  <a:pt x="267201" y="166459"/>
                </a:cubicBezTo>
                <a:cubicBezTo>
                  <a:pt x="261500" y="174607"/>
                  <a:pt x="260496" y="193925"/>
                  <a:pt x="265301" y="206150"/>
                </a:cubicBezTo>
                <a:cubicBezTo>
                  <a:pt x="265723" y="202829"/>
                  <a:pt x="266092" y="200113"/>
                  <a:pt x="266462" y="197396"/>
                </a:cubicBezTo>
                <a:cubicBezTo>
                  <a:pt x="266884" y="197547"/>
                  <a:pt x="267307" y="197699"/>
                  <a:pt x="267729" y="197849"/>
                </a:cubicBezTo>
                <a:cubicBezTo>
                  <a:pt x="267359" y="203282"/>
                  <a:pt x="267043" y="208866"/>
                  <a:pt x="266515" y="216713"/>
                </a:cubicBezTo>
                <a:cubicBezTo>
                  <a:pt x="265248" y="213091"/>
                  <a:pt x="264667" y="211583"/>
                  <a:pt x="264139" y="209922"/>
                </a:cubicBezTo>
                <a:cubicBezTo>
                  <a:pt x="263664" y="210526"/>
                  <a:pt x="263136" y="211130"/>
                  <a:pt x="262661" y="211733"/>
                </a:cubicBezTo>
                <a:cubicBezTo>
                  <a:pt x="263664" y="215506"/>
                  <a:pt x="264614" y="222297"/>
                  <a:pt x="265723" y="222449"/>
                </a:cubicBezTo>
                <a:cubicBezTo>
                  <a:pt x="270105" y="223203"/>
                  <a:pt x="274487" y="221693"/>
                  <a:pt x="279450" y="221089"/>
                </a:cubicBezTo>
                <a:cubicBezTo>
                  <a:pt x="279819" y="225014"/>
                  <a:pt x="280664" y="230748"/>
                  <a:pt x="280770" y="236634"/>
                </a:cubicBezTo>
                <a:cubicBezTo>
                  <a:pt x="280823" y="239803"/>
                  <a:pt x="279714" y="242973"/>
                  <a:pt x="279186" y="246142"/>
                </a:cubicBezTo>
                <a:cubicBezTo>
                  <a:pt x="278447" y="243878"/>
                  <a:pt x="277813" y="241614"/>
                  <a:pt x="276969" y="239652"/>
                </a:cubicBezTo>
                <a:cubicBezTo>
                  <a:pt x="276388" y="238294"/>
                  <a:pt x="275543" y="237691"/>
                  <a:pt x="274857" y="236784"/>
                </a:cubicBezTo>
                <a:cubicBezTo>
                  <a:pt x="276071" y="234069"/>
                  <a:pt x="277127" y="231805"/>
                  <a:pt x="278869" y="228032"/>
                </a:cubicBezTo>
                <a:cubicBezTo>
                  <a:pt x="274171" y="228032"/>
                  <a:pt x="270792" y="228032"/>
                  <a:pt x="267624" y="228032"/>
                </a:cubicBezTo>
                <a:cubicBezTo>
                  <a:pt x="270792" y="236030"/>
                  <a:pt x="273431" y="242821"/>
                  <a:pt x="276071" y="249613"/>
                </a:cubicBezTo>
                <a:cubicBezTo>
                  <a:pt x="276546" y="250821"/>
                  <a:pt x="276969" y="252179"/>
                  <a:pt x="277496" y="253083"/>
                </a:cubicBezTo>
                <a:cubicBezTo>
                  <a:pt x="281456" y="259120"/>
                  <a:pt x="281562" y="262441"/>
                  <a:pt x="277813" y="269232"/>
                </a:cubicBezTo>
                <a:cubicBezTo>
                  <a:pt x="282459" y="275268"/>
                  <a:pt x="282407" y="299868"/>
                  <a:pt x="291752" y="286134"/>
                </a:cubicBezTo>
                <a:cubicBezTo>
                  <a:pt x="290273" y="285380"/>
                  <a:pt x="288848" y="284474"/>
                  <a:pt x="287369" y="283720"/>
                </a:cubicBezTo>
                <a:cubicBezTo>
                  <a:pt x="287158" y="274967"/>
                  <a:pt x="286894" y="265459"/>
                  <a:pt x="286630" y="256102"/>
                </a:cubicBezTo>
                <a:cubicBezTo>
                  <a:pt x="286050" y="256102"/>
                  <a:pt x="285416" y="256254"/>
                  <a:pt x="284835" y="256254"/>
                </a:cubicBezTo>
                <a:cubicBezTo>
                  <a:pt x="285046" y="263195"/>
                  <a:pt x="285310" y="269986"/>
                  <a:pt x="285521" y="276929"/>
                </a:cubicBezTo>
                <a:cubicBezTo>
                  <a:pt x="284888" y="277079"/>
                  <a:pt x="284307" y="277079"/>
                  <a:pt x="283674" y="277230"/>
                </a:cubicBezTo>
                <a:cubicBezTo>
                  <a:pt x="283409" y="266667"/>
                  <a:pt x="283198" y="256102"/>
                  <a:pt x="282934" y="244028"/>
                </a:cubicBezTo>
                <a:cubicBezTo>
                  <a:pt x="284624" y="246443"/>
                  <a:pt x="285363" y="247349"/>
                  <a:pt x="286683" y="249311"/>
                </a:cubicBezTo>
                <a:cubicBezTo>
                  <a:pt x="286366" y="245388"/>
                  <a:pt x="286472" y="242067"/>
                  <a:pt x="285838" y="240256"/>
                </a:cubicBezTo>
                <a:cubicBezTo>
                  <a:pt x="284519" y="236483"/>
                  <a:pt x="282196" y="233315"/>
                  <a:pt x="286472" y="232408"/>
                </a:cubicBezTo>
                <a:cubicBezTo>
                  <a:pt x="286155" y="226825"/>
                  <a:pt x="285891" y="221241"/>
                  <a:pt x="285521" y="214601"/>
                </a:cubicBezTo>
                <a:cubicBezTo>
                  <a:pt x="286419" y="210677"/>
                  <a:pt x="287686" y="205244"/>
                  <a:pt x="289165" y="198906"/>
                </a:cubicBezTo>
                <a:cubicBezTo>
                  <a:pt x="289956" y="199660"/>
                  <a:pt x="290959" y="200565"/>
                  <a:pt x="292174" y="201622"/>
                </a:cubicBezTo>
                <a:cubicBezTo>
                  <a:pt x="292174" y="196189"/>
                  <a:pt x="292174" y="191510"/>
                  <a:pt x="292174" y="186229"/>
                </a:cubicBezTo>
                <a:cubicBezTo>
                  <a:pt x="293652" y="190152"/>
                  <a:pt x="294867" y="193321"/>
                  <a:pt x="296028" y="196491"/>
                </a:cubicBezTo>
                <a:cubicBezTo>
                  <a:pt x="296873" y="198754"/>
                  <a:pt x="297717" y="201168"/>
                  <a:pt x="298562" y="203433"/>
                </a:cubicBezTo>
                <a:cubicBezTo>
                  <a:pt x="297190" y="202979"/>
                  <a:pt x="295817" y="202376"/>
                  <a:pt x="292649" y="201168"/>
                </a:cubicBezTo>
                <a:cubicBezTo>
                  <a:pt x="296556" y="210677"/>
                  <a:pt x="299565" y="217920"/>
                  <a:pt x="302575" y="225164"/>
                </a:cubicBezTo>
                <a:cubicBezTo>
                  <a:pt x="303050" y="224561"/>
                  <a:pt x="303525" y="224108"/>
                  <a:pt x="304000" y="223504"/>
                </a:cubicBezTo>
                <a:cubicBezTo>
                  <a:pt x="303525" y="226674"/>
                  <a:pt x="302997" y="229994"/>
                  <a:pt x="301994" y="236483"/>
                </a:cubicBezTo>
                <a:cubicBezTo>
                  <a:pt x="301255" y="230144"/>
                  <a:pt x="300885" y="227126"/>
                  <a:pt x="300146" y="221241"/>
                </a:cubicBezTo>
                <a:cubicBezTo>
                  <a:pt x="298351" y="238294"/>
                  <a:pt x="296820" y="252632"/>
                  <a:pt x="295183" y="267874"/>
                </a:cubicBezTo>
                <a:cubicBezTo>
                  <a:pt x="295869" y="268477"/>
                  <a:pt x="297137" y="269685"/>
                  <a:pt x="298192" y="270742"/>
                </a:cubicBezTo>
                <a:cubicBezTo>
                  <a:pt x="300410" y="280701"/>
                  <a:pt x="290221" y="291266"/>
                  <a:pt x="298615" y="299868"/>
                </a:cubicBezTo>
                <a:lnTo>
                  <a:pt x="296306" y="313367"/>
                </a:lnTo>
                <a:lnTo>
                  <a:pt x="296451" y="313452"/>
                </a:lnTo>
                <a:cubicBezTo>
                  <a:pt x="296398" y="313300"/>
                  <a:pt x="296398" y="313903"/>
                  <a:pt x="296398" y="313903"/>
                </a:cubicBezTo>
                <a:lnTo>
                  <a:pt x="296192" y="314153"/>
                </a:lnTo>
                <a:lnTo>
                  <a:pt x="293863" y="326579"/>
                </a:lnTo>
                <a:cubicBezTo>
                  <a:pt x="299988" y="331711"/>
                  <a:pt x="297137" y="343785"/>
                  <a:pt x="298087" y="352537"/>
                </a:cubicBezTo>
                <a:cubicBezTo>
                  <a:pt x="298562" y="356763"/>
                  <a:pt x="297506" y="362045"/>
                  <a:pt x="298192" y="365817"/>
                </a:cubicBezTo>
                <a:cubicBezTo>
                  <a:pt x="299988" y="375779"/>
                  <a:pt x="297981" y="377287"/>
                  <a:pt x="292966" y="376683"/>
                </a:cubicBezTo>
                <a:cubicBezTo>
                  <a:pt x="295236" y="381362"/>
                  <a:pt x="296556" y="384228"/>
                  <a:pt x="297612" y="386342"/>
                </a:cubicBezTo>
                <a:cubicBezTo>
                  <a:pt x="296873" y="392529"/>
                  <a:pt x="296134" y="398868"/>
                  <a:pt x="295394" y="405358"/>
                </a:cubicBezTo>
                <a:cubicBezTo>
                  <a:pt x="298721" y="405810"/>
                  <a:pt x="295289" y="423618"/>
                  <a:pt x="300938" y="417732"/>
                </a:cubicBezTo>
                <a:cubicBezTo>
                  <a:pt x="301255" y="407320"/>
                  <a:pt x="301625" y="397057"/>
                  <a:pt x="301941" y="386795"/>
                </a:cubicBezTo>
                <a:cubicBezTo>
                  <a:pt x="302627" y="386795"/>
                  <a:pt x="303367" y="386946"/>
                  <a:pt x="304053" y="386946"/>
                </a:cubicBezTo>
                <a:cubicBezTo>
                  <a:pt x="304053" y="412752"/>
                  <a:pt x="304053" y="438559"/>
                  <a:pt x="304053" y="464968"/>
                </a:cubicBezTo>
                <a:cubicBezTo>
                  <a:pt x="312078" y="470100"/>
                  <a:pt x="305637" y="486550"/>
                  <a:pt x="307749" y="496058"/>
                </a:cubicBezTo>
                <a:cubicBezTo>
                  <a:pt x="305215" y="492586"/>
                  <a:pt x="302786" y="489265"/>
                  <a:pt x="300357" y="485795"/>
                </a:cubicBezTo>
                <a:cubicBezTo>
                  <a:pt x="300569" y="484739"/>
                  <a:pt x="300727" y="483682"/>
                  <a:pt x="300938" y="482777"/>
                </a:cubicBezTo>
                <a:cubicBezTo>
                  <a:pt x="302416" y="483834"/>
                  <a:pt x="303948" y="484889"/>
                  <a:pt x="305426" y="485795"/>
                </a:cubicBezTo>
                <a:cubicBezTo>
                  <a:pt x="301730" y="477344"/>
                  <a:pt x="301730" y="477344"/>
                  <a:pt x="296345" y="480966"/>
                </a:cubicBezTo>
                <a:cubicBezTo>
                  <a:pt x="297401" y="489417"/>
                  <a:pt x="298457" y="497869"/>
                  <a:pt x="299460" y="506470"/>
                </a:cubicBezTo>
                <a:cubicBezTo>
                  <a:pt x="291963" y="511602"/>
                  <a:pt x="296609" y="525637"/>
                  <a:pt x="294602" y="534088"/>
                </a:cubicBezTo>
                <a:cubicBezTo>
                  <a:pt x="299090" y="534993"/>
                  <a:pt x="300093" y="541182"/>
                  <a:pt x="299354" y="563215"/>
                </a:cubicBezTo>
                <a:cubicBezTo>
                  <a:pt x="299829" y="563215"/>
                  <a:pt x="300304" y="563365"/>
                  <a:pt x="300780" y="563365"/>
                </a:cubicBezTo>
                <a:cubicBezTo>
                  <a:pt x="300938" y="551745"/>
                  <a:pt x="301149" y="540276"/>
                  <a:pt x="301255" y="528655"/>
                </a:cubicBezTo>
                <a:cubicBezTo>
                  <a:pt x="301360" y="517336"/>
                  <a:pt x="301255" y="506017"/>
                  <a:pt x="301255" y="494700"/>
                </a:cubicBezTo>
                <a:cubicBezTo>
                  <a:pt x="302363" y="494850"/>
                  <a:pt x="303419" y="494850"/>
                  <a:pt x="304528" y="495001"/>
                </a:cubicBezTo>
                <a:cubicBezTo>
                  <a:pt x="304264" y="522468"/>
                  <a:pt x="303894" y="550085"/>
                  <a:pt x="303789" y="577552"/>
                </a:cubicBezTo>
                <a:cubicBezTo>
                  <a:pt x="303789" y="579815"/>
                  <a:pt x="305215" y="582079"/>
                  <a:pt x="306006" y="584343"/>
                </a:cubicBezTo>
                <a:cubicBezTo>
                  <a:pt x="306482" y="585701"/>
                  <a:pt x="307062" y="586908"/>
                  <a:pt x="307485" y="588267"/>
                </a:cubicBezTo>
                <a:cubicBezTo>
                  <a:pt x="308171" y="590530"/>
                  <a:pt x="308805" y="592945"/>
                  <a:pt x="309438" y="595359"/>
                </a:cubicBezTo>
                <a:cubicBezTo>
                  <a:pt x="309861" y="594906"/>
                  <a:pt x="310336" y="594454"/>
                  <a:pt x="310811" y="594001"/>
                </a:cubicBezTo>
                <a:cubicBezTo>
                  <a:pt x="310811" y="587211"/>
                  <a:pt x="310811" y="580268"/>
                  <a:pt x="310811" y="572723"/>
                </a:cubicBezTo>
                <a:cubicBezTo>
                  <a:pt x="312870" y="582381"/>
                  <a:pt x="314560" y="590682"/>
                  <a:pt x="316302" y="598680"/>
                </a:cubicBezTo>
                <a:cubicBezTo>
                  <a:pt x="312764" y="601548"/>
                  <a:pt x="307854" y="595812"/>
                  <a:pt x="303894" y="600642"/>
                </a:cubicBezTo>
                <a:cubicBezTo>
                  <a:pt x="306112" y="607282"/>
                  <a:pt x="307379" y="611054"/>
                  <a:pt x="308224" y="613469"/>
                </a:cubicBezTo>
                <a:cubicBezTo>
                  <a:pt x="311973" y="619959"/>
                  <a:pt x="315404" y="625845"/>
                  <a:pt x="318097" y="630524"/>
                </a:cubicBezTo>
                <a:cubicBezTo>
                  <a:pt x="316883" y="617695"/>
                  <a:pt x="326914" y="607886"/>
                  <a:pt x="321740" y="588719"/>
                </a:cubicBezTo>
                <a:cubicBezTo>
                  <a:pt x="321265" y="592945"/>
                  <a:pt x="321000" y="595359"/>
                  <a:pt x="320684" y="597774"/>
                </a:cubicBezTo>
                <a:cubicBezTo>
                  <a:pt x="320314" y="597774"/>
                  <a:pt x="319944" y="597774"/>
                  <a:pt x="319575" y="597774"/>
                </a:cubicBezTo>
                <a:cubicBezTo>
                  <a:pt x="319311" y="590078"/>
                  <a:pt x="319100" y="582381"/>
                  <a:pt x="318731" y="571969"/>
                </a:cubicBezTo>
                <a:cubicBezTo>
                  <a:pt x="320578" y="577552"/>
                  <a:pt x="321845" y="581324"/>
                  <a:pt x="323746" y="587060"/>
                </a:cubicBezTo>
                <a:cubicBezTo>
                  <a:pt x="323271" y="579513"/>
                  <a:pt x="322954" y="574231"/>
                  <a:pt x="322585" y="568497"/>
                </a:cubicBezTo>
                <a:cubicBezTo>
                  <a:pt x="320314" y="568497"/>
                  <a:pt x="317938" y="568497"/>
                  <a:pt x="314982" y="568497"/>
                </a:cubicBezTo>
                <a:cubicBezTo>
                  <a:pt x="316302" y="564572"/>
                  <a:pt x="317252" y="561706"/>
                  <a:pt x="318519" y="557932"/>
                </a:cubicBezTo>
                <a:cubicBezTo>
                  <a:pt x="317094" y="558536"/>
                  <a:pt x="316038" y="559140"/>
                  <a:pt x="314771" y="559743"/>
                </a:cubicBezTo>
                <a:cubicBezTo>
                  <a:pt x="314771" y="552802"/>
                  <a:pt x="314771" y="546615"/>
                  <a:pt x="314771" y="539219"/>
                </a:cubicBezTo>
                <a:cubicBezTo>
                  <a:pt x="313556" y="538918"/>
                  <a:pt x="311973" y="538465"/>
                  <a:pt x="309121" y="537710"/>
                </a:cubicBezTo>
                <a:cubicBezTo>
                  <a:pt x="311339" y="534993"/>
                  <a:pt x="312500" y="533485"/>
                  <a:pt x="313715" y="531975"/>
                </a:cubicBezTo>
                <a:cubicBezTo>
                  <a:pt x="312606" y="529863"/>
                  <a:pt x="311656" y="528052"/>
                  <a:pt x="309650" y="524279"/>
                </a:cubicBezTo>
                <a:cubicBezTo>
                  <a:pt x="313240" y="524279"/>
                  <a:pt x="315457" y="524279"/>
                  <a:pt x="317833" y="524279"/>
                </a:cubicBezTo>
                <a:cubicBezTo>
                  <a:pt x="318150" y="519147"/>
                  <a:pt x="318466" y="514017"/>
                  <a:pt x="318836" y="507678"/>
                </a:cubicBezTo>
                <a:cubicBezTo>
                  <a:pt x="317621" y="507980"/>
                  <a:pt x="316671" y="508131"/>
                  <a:pt x="315457" y="508432"/>
                </a:cubicBezTo>
                <a:cubicBezTo>
                  <a:pt x="315457" y="504509"/>
                  <a:pt x="315457" y="500283"/>
                  <a:pt x="315457" y="494247"/>
                </a:cubicBezTo>
                <a:cubicBezTo>
                  <a:pt x="317621" y="496208"/>
                  <a:pt x="319839" y="498170"/>
                  <a:pt x="323218" y="501188"/>
                </a:cubicBezTo>
                <a:cubicBezTo>
                  <a:pt x="320737" y="493493"/>
                  <a:pt x="318783" y="487456"/>
                  <a:pt x="316724" y="480966"/>
                </a:cubicBezTo>
                <a:cubicBezTo>
                  <a:pt x="324433" y="470401"/>
                  <a:pt x="324749" y="465120"/>
                  <a:pt x="319469" y="451990"/>
                </a:cubicBezTo>
                <a:cubicBezTo>
                  <a:pt x="318942" y="450633"/>
                  <a:pt x="318783" y="448519"/>
                  <a:pt x="318466" y="446708"/>
                </a:cubicBezTo>
                <a:cubicBezTo>
                  <a:pt x="319469" y="445803"/>
                  <a:pt x="320420" y="444897"/>
                  <a:pt x="322954" y="442482"/>
                </a:cubicBezTo>
                <a:cubicBezTo>
                  <a:pt x="319522" y="441275"/>
                  <a:pt x="317463" y="440521"/>
                  <a:pt x="314560" y="439464"/>
                </a:cubicBezTo>
                <a:cubicBezTo>
                  <a:pt x="317463" y="433277"/>
                  <a:pt x="319469" y="429051"/>
                  <a:pt x="321476" y="424826"/>
                </a:cubicBezTo>
                <a:cubicBezTo>
                  <a:pt x="321898" y="425580"/>
                  <a:pt x="322321" y="426334"/>
                  <a:pt x="322743" y="427240"/>
                </a:cubicBezTo>
                <a:cubicBezTo>
                  <a:pt x="321792" y="421505"/>
                  <a:pt x="320842" y="415771"/>
                  <a:pt x="320367" y="413054"/>
                </a:cubicBezTo>
                <a:cubicBezTo>
                  <a:pt x="321423" y="406112"/>
                  <a:pt x="322215" y="401132"/>
                  <a:pt x="322954" y="396151"/>
                </a:cubicBezTo>
                <a:cubicBezTo>
                  <a:pt x="322110" y="395397"/>
                  <a:pt x="321317" y="394492"/>
                  <a:pt x="320473" y="393736"/>
                </a:cubicBezTo>
                <a:cubicBezTo>
                  <a:pt x="318572" y="402641"/>
                  <a:pt x="316671" y="411395"/>
                  <a:pt x="314665" y="420751"/>
                </a:cubicBezTo>
                <a:cubicBezTo>
                  <a:pt x="314665" y="410942"/>
                  <a:pt x="314665" y="401584"/>
                  <a:pt x="314665" y="392228"/>
                </a:cubicBezTo>
                <a:cubicBezTo>
                  <a:pt x="314190" y="392077"/>
                  <a:pt x="313662" y="392077"/>
                  <a:pt x="313187" y="391925"/>
                </a:cubicBezTo>
                <a:cubicBezTo>
                  <a:pt x="312975" y="399019"/>
                  <a:pt x="312764" y="406112"/>
                  <a:pt x="312606" y="413206"/>
                </a:cubicBezTo>
                <a:cubicBezTo>
                  <a:pt x="312025" y="413206"/>
                  <a:pt x="311444" y="413206"/>
                  <a:pt x="310864" y="413356"/>
                </a:cubicBezTo>
                <a:cubicBezTo>
                  <a:pt x="310494" y="402641"/>
                  <a:pt x="310072" y="391925"/>
                  <a:pt x="309702" y="381059"/>
                </a:cubicBezTo>
                <a:cubicBezTo>
                  <a:pt x="310283" y="380758"/>
                  <a:pt x="310917" y="380305"/>
                  <a:pt x="311497" y="380004"/>
                </a:cubicBezTo>
                <a:cubicBezTo>
                  <a:pt x="313609" y="383927"/>
                  <a:pt x="315721" y="387852"/>
                  <a:pt x="317305" y="390870"/>
                </a:cubicBezTo>
                <a:cubicBezTo>
                  <a:pt x="319575" y="389511"/>
                  <a:pt x="321898" y="388153"/>
                  <a:pt x="324116" y="386795"/>
                </a:cubicBezTo>
                <a:cubicBezTo>
                  <a:pt x="322585" y="380608"/>
                  <a:pt x="322585" y="380608"/>
                  <a:pt x="310811" y="371100"/>
                </a:cubicBezTo>
                <a:cubicBezTo>
                  <a:pt x="315457" y="369137"/>
                  <a:pt x="318889" y="367628"/>
                  <a:pt x="322267" y="366271"/>
                </a:cubicBezTo>
                <a:cubicBezTo>
                  <a:pt x="321423" y="362195"/>
                  <a:pt x="319786" y="357065"/>
                  <a:pt x="319522" y="351783"/>
                </a:cubicBezTo>
                <a:cubicBezTo>
                  <a:pt x="319258" y="346350"/>
                  <a:pt x="320473" y="340614"/>
                  <a:pt x="321000" y="334880"/>
                </a:cubicBezTo>
                <a:cubicBezTo>
                  <a:pt x="319681" y="334427"/>
                  <a:pt x="317621" y="333673"/>
                  <a:pt x="316143" y="333220"/>
                </a:cubicBezTo>
                <a:cubicBezTo>
                  <a:pt x="317305" y="327486"/>
                  <a:pt x="318519" y="321449"/>
                  <a:pt x="319733" y="315260"/>
                </a:cubicBezTo>
                <a:cubicBezTo>
                  <a:pt x="316777" y="313602"/>
                  <a:pt x="313767" y="311941"/>
                  <a:pt x="310547" y="310130"/>
                </a:cubicBezTo>
                <a:cubicBezTo>
                  <a:pt x="312289" y="306508"/>
                  <a:pt x="313767" y="303490"/>
                  <a:pt x="315668" y="299565"/>
                </a:cubicBezTo>
                <a:cubicBezTo>
                  <a:pt x="313609" y="295189"/>
                  <a:pt x="312078" y="292020"/>
                  <a:pt x="310177" y="288096"/>
                </a:cubicBezTo>
                <a:cubicBezTo>
                  <a:pt x="316408" y="289152"/>
                  <a:pt x="322056" y="290059"/>
                  <a:pt x="328709" y="291114"/>
                </a:cubicBezTo>
                <a:cubicBezTo>
                  <a:pt x="325066" y="283116"/>
                  <a:pt x="322056" y="276626"/>
                  <a:pt x="318783" y="269382"/>
                </a:cubicBezTo>
                <a:cubicBezTo>
                  <a:pt x="320050" y="267120"/>
                  <a:pt x="321265" y="265006"/>
                  <a:pt x="322796" y="262289"/>
                </a:cubicBezTo>
                <a:cubicBezTo>
                  <a:pt x="322215" y="259573"/>
                  <a:pt x="321792" y="254744"/>
                  <a:pt x="320895" y="254140"/>
                </a:cubicBezTo>
                <a:cubicBezTo>
                  <a:pt x="318994" y="252933"/>
                  <a:pt x="316777" y="253687"/>
                  <a:pt x="313873" y="253687"/>
                </a:cubicBezTo>
                <a:cubicBezTo>
                  <a:pt x="315140" y="251122"/>
                  <a:pt x="316513" y="248405"/>
                  <a:pt x="317938" y="245388"/>
                </a:cubicBezTo>
                <a:cubicBezTo>
                  <a:pt x="317252" y="244632"/>
                  <a:pt x="316090" y="243274"/>
                  <a:pt x="314929" y="241916"/>
                </a:cubicBezTo>
                <a:cubicBezTo>
                  <a:pt x="315246" y="240860"/>
                  <a:pt x="315615" y="239803"/>
                  <a:pt x="315932" y="238748"/>
                </a:cubicBezTo>
                <a:cubicBezTo>
                  <a:pt x="317463" y="241463"/>
                  <a:pt x="318994" y="244181"/>
                  <a:pt x="320473" y="247047"/>
                </a:cubicBezTo>
                <a:cubicBezTo>
                  <a:pt x="320842" y="247802"/>
                  <a:pt x="321054" y="249010"/>
                  <a:pt x="321634" y="250971"/>
                </a:cubicBezTo>
                <a:cubicBezTo>
                  <a:pt x="325858" y="240709"/>
                  <a:pt x="319733" y="236784"/>
                  <a:pt x="319628" y="231050"/>
                </a:cubicBezTo>
                <a:cubicBezTo>
                  <a:pt x="322479" y="226522"/>
                  <a:pt x="325066" y="222449"/>
                  <a:pt x="327917" y="217920"/>
                </a:cubicBezTo>
                <a:cubicBezTo>
                  <a:pt x="326175" y="217166"/>
                  <a:pt x="324644" y="216563"/>
                  <a:pt x="324327" y="216412"/>
                </a:cubicBezTo>
                <a:cubicBezTo>
                  <a:pt x="322162" y="203583"/>
                  <a:pt x="320367" y="193020"/>
                  <a:pt x="318519" y="182607"/>
                </a:cubicBezTo>
                <a:cubicBezTo>
                  <a:pt x="318836" y="182304"/>
                  <a:pt x="319153" y="181851"/>
                  <a:pt x="319469" y="181550"/>
                </a:cubicBezTo>
                <a:cubicBezTo>
                  <a:pt x="320420" y="185172"/>
                  <a:pt x="321317" y="188945"/>
                  <a:pt x="322267" y="192567"/>
                </a:cubicBezTo>
                <a:cubicBezTo>
                  <a:pt x="322796" y="192114"/>
                  <a:pt x="323271" y="191510"/>
                  <a:pt x="323799" y="191058"/>
                </a:cubicBezTo>
                <a:cubicBezTo>
                  <a:pt x="322848" y="185172"/>
                  <a:pt x="321898" y="179136"/>
                  <a:pt x="320684" y="171439"/>
                </a:cubicBezTo>
                <a:cubicBezTo>
                  <a:pt x="322321" y="172345"/>
                  <a:pt x="323904" y="172646"/>
                  <a:pt x="325224" y="174306"/>
                </a:cubicBezTo>
                <a:cubicBezTo>
                  <a:pt x="326491" y="175815"/>
                  <a:pt x="327494" y="178833"/>
                  <a:pt x="328603" y="181097"/>
                </a:cubicBezTo>
                <a:cubicBezTo>
                  <a:pt x="329765" y="176872"/>
                  <a:pt x="330873" y="172495"/>
                  <a:pt x="332035" y="168270"/>
                </a:cubicBezTo>
                <a:cubicBezTo>
                  <a:pt x="331507" y="167516"/>
                  <a:pt x="330979" y="166912"/>
                  <a:pt x="330451" y="166156"/>
                </a:cubicBezTo>
                <a:cubicBezTo>
                  <a:pt x="329765" y="168873"/>
                  <a:pt x="329079" y="171741"/>
                  <a:pt x="328392" y="174457"/>
                </a:cubicBezTo>
                <a:cubicBezTo>
                  <a:pt x="328023" y="174306"/>
                  <a:pt x="327653" y="174306"/>
                  <a:pt x="327283" y="174156"/>
                </a:cubicBezTo>
                <a:cubicBezTo>
                  <a:pt x="327178" y="170985"/>
                  <a:pt x="327019" y="167666"/>
                  <a:pt x="326861" y="163591"/>
                </a:cubicBezTo>
                <a:cubicBezTo>
                  <a:pt x="324168" y="165552"/>
                  <a:pt x="321529" y="167516"/>
                  <a:pt x="318308" y="169778"/>
                </a:cubicBezTo>
                <a:cubicBezTo>
                  <a:pt x="317410" y="168571"/>
                  <a:pt x="315721" y="166308"/>
                  <a:pt x="313292" y="162987"/>
                </a:cubicBezTo>
                <a:cubicBezTo>
                  <a:pt x="316619" y="162384"/>
                  <a:pt x="319311" y="161931"/>
                  <a:pt x="322004" y="161327"/>
                </a:cubicBezTo>
                <a:cubicBezTo>
                  <a:pt x="322056" y="160120"/>
                  <a:pt x="322162" y="159064"/>
                  <a:pt x="322215" y="157857"/>
                </a:cubicBezTo>
                <a:cubicBezTo>
                  <a:pt x="320895" y="156498"/>
                  <a:pt x="319575" y="155140"/>
                  <a:pt x="317886" y="153329"/>
                </a:cubicBezTo>
                <a:cubicBezTo>
                  <a:pt x="318202" y="150461"/>
                  <a:pt x="318572" y="146991"/>
                  <a:pt x="319258" y="140652"/>
                </a:cubicBezTo>
                <a:cubicBezTo>
                  <a:pt x="319944" y="145331"/>
                  <a:pt x="320209" y="147292"/>
                  <a:pt x="320473" y="149103"/>
                </a:cubicBezTo>
                <a:cubicBezTo>
                  <a:pt x="320842" y="149404"/>
                  <a:pt x="321212" y="149857"/>
                  <a:pt x="321634" y="150160"/>
                </a:cubicBezTo>
                <a:cubicBezTo>
                  <a:pt x="322162" y="146387"/>
                  <a:pt x="322637" y="142613"/>
                  <a:pt x="323377" y="137030"/>
                </a:cubicBezTo>
                <a:cubicBezTo>
                  <a:pt x="325805" y="139445"/>
                  <a:pt x="328550" y="142312"/>
                  <a:pt x="331877" y="145784"/>
                </a:cubicBezTo>
                <a:cubicBezTo>
                  <a:pt x="331296" y="141105"/>
                  <a:pt x="330610" y="135672"/>
                  <a:pt x="329870" y="129635"/>
                </a:cubicBezTo>
                <a:cubicBezTo>
                  <a:pt x="329659" y="129786"/>
                  <a:pt x="330821" y="129032"/>
                  <a:pt x="332299" y="128278"/>
                </a:cubicBezTo>
                <a:cubicBezTo>
                  <a:pt x="332141" y="124806"/>
                  <a:pt x="331929" y="121034"/>
                  <a:pt x="331718" y="117412"/>
                </a:cubicBezTo>
                <a:cubicBezTo>
                  <a:pt x="335203" y="116656"/>
                  <a:pt x="338370" y="116052"/>
                  <a:pt x="341591" y="115449"/>
                </a:cubicBezTo>
                <a:cubicBezTo>
                  <a:pt x="341960" y="120581"/>
                  <a:pt x="341960" y="120581"/>
                  <a:pt x="333936" y="126315"/>
                </a:cubicBezTo>
                <a:cubicBezTo>
                  <a:pt x="337367" y="127975"/>
                  <a:pt x="339691" y="129032"/>
                  <a:pt x="342383" y="130390"/>
                </a:cubicBezTo>
                <a:cubicBezTo>
                  <a:pt x="342436" y="132050"/>
                  <a:pt x="342489" y="134766"/>
                  <a:pt x="342541" y="137333"/>
                </a:cubicBezTo>
                <a:cubicBezTo>
                  <a:pt x="342964" y="137634"/>
                  <a:pt x="343439" y="137784"/>
                  <a:pt x="343862" y="138087"/>
                </a:cubicBezTo>
                <a:cubicBezTo>
                  <a:pt x="344600" y="130540"/>
                  <a:pt x="345340" y="122995"/>
                  <a:pt x="346079" y="115298"/>
                </a:cubicBezTo>
                <a:cubicBezTo>
                  <a:pt x="346554" y="115449"/>
                  <a:pt x="347029" y="115601"/>
                  <a:pt x="347504" y="115751"/>
                </a:cubicBezTo>
                <a:cubicBezTo>
                  <a:pt x="347716" y="124504"/>
                  <a:pt x="344178" y="136276"/>
                  <a:pt x="350566" y="141256"/>
                </a:cubicBezTo>
                <a:cubicBezTo>
                  <a:pt x="349564" y="140954"/>
                  <a:pt x="348508" y="140652"/>
                  <a:pt x="346871" y="140048"/>
                </a:cubicBezTo>
                <a:cubicBezTo>
                  <a:pt x="348771" y="148349"/>
                  <a:pt x="354473" y="156498"/>
                  <a:pt x="347398" y="166459"/>
                </a:cubicBezTo>
                <a:cubicBezTo>
                  <a:pt x="349405" y="166912"/>
                  <a:pt x="351358" y="167213"/>
                  <a:pt x="354262" y="167817"/>
                </a:cubicBezTo>
                <a:cubicBezTo>
                  <a:pt x="352098" y="170835"/>
                  <a:pt x="350355" y="172193"/>
                  <a:pt x="349352" y="175061"/>
                </a:cubicBezTo>
                <a:cubicBezTo>
                  <a:pt x="348296" y="178079"/>
                  <a:pt x="347082" y="183211"/>
                  <a:pt x="347504" y="186380"/>
                </a:cubicBezTo>
                <a:cubicBezTo>
                  <a:pt x="348929" y="197547"/>
                  <a:pt x="350989" y="208262"/>
                  <a:pt x="352837" y="219128"/>
                </a:cubicBezTo>
                <a:cubicBezTo>
                  <a:pt x="352414" y="219581"/>
                  <a:pt x="351939" y="220034"/>
                  <a:pt x="351517" y="220486"/>
                </a:cubicBezTo>
                <a:lnTo>
                  <a:pt x="355040" y="221653"/>
                </a:lnTo>
                <a:lnTo>
                  <a:pt x="354157" y="207208"/>
                </a:lnTo>
                <a:cubicBezTo>
                  <a:pt x="354843" y="207057"/>
                  <a:pt x="355529" y="206905"/>
                  <a:pt x="356216" y="206754"/>
                </a:cubicBezTo>
                <a:cubicBezTo>
                  <a:pt x="356216" y="209472"/>
                  <a:pt x="356216" y="212037"/>
                  <a:pt x="356216" y="214752"/>
                </a:cubicBezTo>
                <a:cubicBezTo>
                  <a:pt x="356533" y="214903"/>
                  <a:pt x="356850" y="215055"/>
                  <a:pt x="357114" y="215206"/>
                </a:cubicBezTo>
                <a:lnTo>
                  <a:pt x="359073" y="195310"/>
                </a:lnTo>
                <a:lnTo>
                  <a:pt x="359005" y="195204"/>
                </a:lnTo>
                <a:lnTo>
                  <a:pt x="358908" y="195284"/>
                </a:lnTo>
                <a:lnTo>
                  <a:pt x="358971" y="195150"/>
                </a:lnTo>
                <a:lnTo>
                  <a:pt x="358961" y="195134"/>
                </a:lnTo>
                <a:lnTo>
                  <a:pt x="358963" y="195132"/>
                </a:lnTo>
                <a:lnTo>
                  <a:pt x="359113" y="194844"/>
                </a:lnTo>
                <a:lnTo>
                  <a:pt x="359119" y="194831"/>
                </a:lnTo>
                <a:cubicBezTo>
                  <a:pt x="357377" y="194380"/>
                  <a:pt x="355634" y="193926"/>
                  <a:pt x="354104" y="193624"/>
                </a:cubicBezTo>
                <a:cubicBezTo>
                  <a:pt x="358327" y="187587"/>
                  <a:pt x="362604" y="181551"/>
                  <a:pt x="367408" y="174760"/>
                </a:cubicBezTo>
                <a:lnTo>
                  <a:pt x="365603" y="189646"/>
                </a:lnTo>
                <a:lnTo>
                  <a:pt x="365719" y="189550"/>
                </a:lnTo>
                <a:lnTo>
                  <a:pt x="365719" y="189553"/>
                </a:lnTo>
                <a:lnTo>
                  <a:pt x="365720" y="189551"/>
                </a:lnTo>
                <a:lnTo>
                  <a:pt x="365738" y="189766"/>
                </a:lnTo>
                <a:lnTo>
                  <a:pt x="365738" y="189766"/>
                </a:lnTo>
                <a:lnTo>
                  <a:pt x="367355" y="208413"/>
                </a:lnTo>
                <a:lnTo>
                  <a:pt x="367357" y="208415"/>
                </a:lnTo>
                <a:lnTo>
                  <a:pt x="365738" y="189766"/>
                </a:lnTo>
                <a:lnTo>
                  <a:pt x="369099" y="187437"/>
                </a:lnTo>
                <a:cubicBezTo>
                  <a:pt x="369468" y="199360"/>
                  <a:pt x="369785" y="210376"/>
                  <a:pt x="370101" y="220639"/>
                </a:cubicBezTo>
                <a:cubicBezTo>
                  <a:pt x="368359" y="222600"/>
                  <a:pt x="366722" y="224714"/>
                  <a:pt x="365033" y="226675"/>
                </a:cubicBezTo>
                <a:cubicBezTo>
                  <a:pt x="365244" y="227732"/>
                  <a:pt x="365455" y="228637"/>
                  <a:pt x="365667" y="229693"/>
                </a:cubicBezTo>
                <a:cubicBezTo>
                  <a:pt x="366828" y="228184"/>
                  <a:pt x="367990" y="226525"/>
                  <a:pt x="368888" y="225317"/>
                </a:cubicBezTo>
                <a:cubicBezTo>
                  <a:pt x="371527" y="227883"/>
                  <a:pt x="371052" y="250521"/>
                  <a:pt x="368412" y="262895"/>
                </a:cubicBezTo>
                <a:cubicBezTo>
                  <a:pt x="367409" y="259273"/>
                  <a:pt x="366617" y="256255"/>
                  <a:pt x="365772" y="253236"/>
                </a:cubicBezTo>
                <a:cubicBezTo>
                  <a:pt x="365455" y="253387"/>
                  <a:pt x="365139" y="253537"/>
                  <a:pt x="364822" y="253689"/>
                </a:cubicBezTo>
                <a:cubicBezTo>
                  <a:pt x="364980" y="258216"/>
                  <a:pt x="365191" y="262744"/>
                  <a:pt x="365350" y="267421"/>
                </a:cubicBezTo>
                <a:cubicBezTo>
                  <a:pt x="367092" y="266214"/>
                  <a:pt x="368359" y="265460"/>
                  <a:pt x="370735" y="263952"/>
                </a:cubicBezTo>
                <a:lnTo>
                  <a:pt x="363958" y="269958"/>
                </a:lnTo>
                <a:lnTo>
                  <a:pt x="361865" y="250521"/>
                </a:lnTo>
                <a:cubicBezTo>
                  <a:pt x="360387" y="252029"/>
                  <a:pt x="358803" y="253689"/>
                  <a:pt x="357272" y="255198"/>
                </a:cubicBezTo>
                <a:cubicBezTo>
                  <a:pt x="355794" y="245238"/>
                  <a:pt x="363291" y="231655"/>
                  <a:pt x="355424" y="223053"/>
                </a:cubicBezTo>
                <a:lnTo>
                  <a:pt x="355321" y="222955"/>
                </a:lnTo>
                <a:lnTo>
                  <a:pt x="354051" y="230749"/>
                </a:lnTo>
                <a:cubicBezTo>
                  <a:pt x="352823" y="230258"/>
                  <a:pt x="351121" y="227806"/>
                  <a:pt x="349775" y="227730"/>
                </a:cubicBezTo>
                <a:cubicBezTo>
                  <a:pt x="350461" y="231352"/>
                  <a:pt x="351042" y="234522"/>
                  <a:pt x="351728" y="238294"/>
                </a:cubicBezTo>
                <a:cubicBezTo>
                  <a:pt x="353470" y="236634"/>
                  <a:pt x="354948" y="235276"/>
                  <a:pt x="356849" y="233616"/>
                </a:cubicBezTo>
                <a:cubicBezTo>
                  <a:pt x="356163" y="239351"/>
                  <a:pt x="355529" y="244935"/>
                  <a:pt x="354526" y="253839"/>
                </a:cubicBezTo>
                <a:cubicBezTo>
                  <a:pt x="353734" y="247953"/>
                  <a:pt x="353312" y="245236"/>
                  <a:pt x="352943" y="242368"/>
                </a:cubicBezTo>
                <a:cubicBezTo>
                  <a:pt x="352678" y="242368"/>
                  <a:pt x="352414" y="242368"/>
                  <a:pt x="352150" y="242368"/>
                </a:cubicBezTo>
                <a:cubicBezTo>
                  <a:pt x="352150" y="247500"/>
                  <a:pt x="352150" y="252480"/>
                  <a:pt x="352150" y="258667"/>
                </a:cubicBezTo>
                <a:cubicBezTo>
                  <a:pt x="350461" y="258366"/>
                  <a:pt x="349299" y="258215"/>
                  <a:pt x="348666" y="258065"/>
                </a:cubicBezTo>
                <a:cubicBezTo>
                  <a:pt x="349669" y="263799"/>
                  <a:pt x="350619" y="269382"/>
                  <a:pt x="351570" y="274967"/>
                </a:cubicBezTo>
                <a:cubicBezTo>
                  <a:pt x="351042" y="275571"/>
                  <a:pt x="350566" y="276022"/>
                  <a:pt x="350039" y="276626"/>
                </a:cubicBezTo>
                <a:cubicBezTo>
                  <a:pt x="349299" y="274364"/>
                  <a:pt x="348560" y="271949"/>
                  <a:pt x="347874" y="269685"/>
                </a:cubicBezTo>
                <a:cubicBezTo>
                  <a:pt x="347610" y="269986"/>
                  <a:pt x="347346" y="270288"/>
                  <a:pt x="347082" y="270590"/>
                </a:cubicBezTo>
                <a:cubicBezTo>
                  <a:pt x="347504" y="273760"/>
                  <a:pt x="347927" y="276929"/>
                  <a:pt x="348560" y="281909"/>
                </a:cubicBezTo>
                <a:cubicBezTo>
                  <a:pt x="344917" y="280852"/>
                  <a:pt x="341908" y="280098"/>
                  <a:pt x="338898" y="279343"/>
                </a:cubicBezTo>
                <a:cubicBezTo>
                  <a:pt x="339321" y="285077"/>
                  <a:pt x="339321" y="284776"/>
                  <a:pt x="346026" y="284022"/>
                </a:cubicBezTo>
                <a:cubicBezTo>
                  <a:pt x="349088" y="283569"/>
                  <a:pt x="352256" y="284776"/>
                  <a:pt x="355477" y="285077"/>
                </a:cubicBezTo>
                <a:cubicBezTo>
                  <a:pt x="352837" y="290813"/>
                  <a:pt x="350514" y="295943"/>
                  <a:pt x="348191" y="301226"/>
                </a:cubicBezTo>
                <a:cubicBezTo>
                  <a:pt x="348402" y="302283"/>
                  <a:pt x="348666" y="303339"/>
                  <a:pt x="348877" y="304395"/>
                </a:cubicBezTo>
                <a:cubicBezTo>
                  <a:pt x="350461" y="303037"/>
                  <a:pt x="352045" y="301829"/>
                  <a:pt x="354368" y="299868"/>
                </a:cubicBezTo>
                <a:cubicBezTo>
                  <a:pt x="354843" y="302433"/>
                  <a:pt x="355477" y="306206"/>
                  <a:pt x="356744" y="313148"/>
                </a:cubicBezTo>
                <a:cubicBezTo>
                  <a:pt x="354315" y="310281"/>
                  <a:pt x="353312" y="309224"/>
                  <a:pt x="353206" y="309073"/>
                </a:cubicBezTo>
                <a:cubicBezTo>
                  <a:pt x="351411" y="310884"/>
                  <a:pt x="349352" y="311638"/>
                  <a:pt x="349246" y="313148"/>
                </a:cubicBezTo>
                <a:cubicBezTo>
                  <a:pt x="349035" y="316620"/>
                  <a:pt x="349194" y="321750"/>
                  <a:pt x="350197" y="324014"/>
                </a:cubicBezTo>
                <a:cubicBezTo>
                  <a:pt x="353312" y="331711"/>
                  <a:pt x="352203" y="334880"/>
                  <a:pt x="349616" y="336238"/>
                </a:cubicBezTo>
                <a:cubicBezTo>
                  <a:pt x="349141" y="346350"/>
                  <a:pt x="348719" y="355405"/>
                  <a:pt x="348296" y="364309"/>
                </a:cubicBezTo>
                <a:cubicBezTo>
                  <a:pt x="348666" y="364913"/>
                  <a:pt x="349035" y="365364"/>
                  <a:pt x="349352" y="365968"/>
                </a:cubicBezTo>
                <a:cubicBezTo>
                  <a:pt x="350725" y="362195"/>
                  <a:pt x="352098" y="358574"/>
                  <a:pt x="353523" y="354801"/>
                </a:cubicBezTo>
                <a:cubicBezTo>
                  <a:pt x="354262" y="355254"/>
                  <a:pt x="355001" y="355555"/>
                  <a:pt x="355793" y="356008"/>
                </a:cubicBezTo>
                <a:cubicBezTo>
                  <a:pt x="355318" y="362799"/>
                  <a:pt x="354685" y="369742"/>
                  <a:pt x="354421" y="376683"/>
                </a:cubicBezTo>
                <a:lnTo>
                  <a:pt x="355669" y="382331"/>
                </a:lnTo>
                <a:lnTo>
                  <a:pt x="355529" y="382720"/>
                </a:lnTo>
                <a:lnTo>
                  <a:pt x="355688" y="382846"/>
                </a:lnTo>
                <a:lnTo>
                  <a:pt x="355688" y="384266"/>
                </a:lnTo>
                <a:lnTo>
                  <a:pt x="357536" y="385739"/>
                </a:lnTo>
                <a:lnTo>
                  <a:pt x="358001" y="425360"/>
                </a:lnTo>
                <a:lnTo>
                  <a:pt x="358275" y="424976"/>
                </a:lnTo>
                <a:cubicBezTo>
                  <a:pt x="358802" y="411696"/>
                  <a:pt x="358169" y="398114"/>
                  <a:pt x="357799" y="384531"/>
                </a:cubicBezTo>
                <a:lnTo>
                  <a:pt x="355688" y="382846"/>
                </a:lnTo>
                <a:lnTo>
                  <a:pt x="355688" y="382419"/>
                </a:lnTo>
                <a:lnTo>
                  <a:pt x="355669" y="382331"/>
                </a:lnTo>
                <a:lnTo>
                  <a:pt x="362129" y="364309"/>
                </a:lnTo>
                <a:cubicBezTo>
                  <a:pt x="360650" y="360234"/>
                  <a:pt x="359542" y="357065"/>
                  <a:pt x="358486" y="354045"/>
                </a:cubicBezTo>
                <a:cubicBezTo>
                  <a:pt x="359858" y="353141"/>
                  <a:pt x="361443" y="352687"/>
                  <a:pt x="362657" y="351029"/>
                </a:cubicBezTo>
                <a:cubicBezTo>
                  <a:pt x="363977" y="349065"/>
                  <a:pt x="364980" y="345897"/>
                  <a:pt x="366141" y="343331"/>
                </a:cubicBezTo>
                <a:cubicBezTo>
                  <a:pt x="366722" y="342124"/>
                  <a:pt x="367461" y="340614"/>
                  <a:pt x="368200" y="340464"/>
                </a:cubicBezTo>
                <a:cubicBezTo>
                  <a:pt x="368728" y="340313"/>
                  <a:pt x="369784" y="342275"/>
                  <a:pt x="369784" y="343331"/>
                </a:cubicBezTo>
                <a:cubicBezTo>
                  <a:pt x="369943" y="350273"/>
                  <a:pt x="369837" y="357065"/>
                  <a:pt x="368887" y="366421"/>
                </a:cubicBezTo>
                <a:cubicBezTo>
                  <a:pt x="368412" y="362346"/>
                  <a:pt x="367937" y="358272"/>
                  <a:pt x="367408" y="354348"/>
                </a:cubicBezTo>
                <a:cubicBezTo>
                  <a:pt x="366722" y="355405"/>
                  <a:pt x="366036" y="356612"/>
                  <a:pt x="365349" y="357669"/>
                </a:cubicBezTo>
                <a:cubicBezTo>
                  <a:pt x="365349" y="365817"/>
                  <a:pt x="365349" y="373968"/>
                  <a:pt x="365349" y="383173"/>
                </a:cubicBezTo>
                <a:cubicBezTo>
                  <a:pt x="366616" y="382870"/>
                  <a:pt x="367831" y="382419"/>
                  <a:pt x="369204" y="382116"/>
                </a:cubicBezTo>
                <a:cubicBezTo>
                  <a:pt x="369626" y="392832"/>
                  <a:pt x="370048" y="403094"/>
                  <a:pt x="370471" y="413206"/>
                </a:cubicBezTo>
                <a:cubicBezTo>
                  <a:pt x="370735" y="413206"/>
                  <a:pt x="370946" y="413206"/>
                  <a:pt x="371210" y="413206"/>
                </a:cubicBezTo>
                <a:cubicBezTo>
                  <a:pt x="371527" y="408828"/>
                  <a:pt x="372160" y="404452"/>
                  <a:pt x="372002" y="400226"/>
                </a:cubicBezTo>
                <a:cubicBezTo>
                  <a:pt x="371843" y="394793"/>
                  <a:pt x="370418" y="389210"/>
                  <a:pt x="374641" y="389511"/>
                </a:cubicBezTo>
                <a:cubicBezTo>
                  <a:pt x="375011" y="389511"/>
                  <a:pt x="375750" y="380004"/>
                  <a:pt x="375908" y="374872"/>
                </a:cubicBezTo>
                <a:cubicBezTo>
                  <a:pt x="376014" y="372157"/>
                  <a:pt x="375222" y="369137"/>
                  <a:pt x="374377" y="362649"/>
                </a:cubicBezTo>
                <a:cubicBezTo>
                  <a:pt x="378549" y="370346"/>
                  <a:pt x="381399" y="375627"/>
                  <a:pt x="384620" y="381663"/>
                </a:cubicBezTo>
                <a:cubicBezTo>
                  <a:pt x="385201" y="378494"/>
                  <a:pt x="385834" y="375023"/>
                  <a:pt x="386732" y="369742"/>
                </a:cubicBezTo>
                <a:cubicBezTo>
                  <a:pt x="387366" y="378041"/>
                  <a:pt x="387841" y="384984"/>
                  <a:pt x="388368" y="391775"/>
                </a:cubicBezTo>
                <a:cubicBezTo>
                  <a:pt x="388791" y="391624"/>
                  <a:pt x="389213" y="391624"/>
                  <a:pt x="389583" y="391474"/>
                </a:cubicBezTo>
                <a:cubicBezTo>
                  <a:pt x="389952" y="385889"/>
                  <a:pt x="390322" y="380305"/>
                  <a:pt x="390691" y="374419"/>
                </a:cubicBezTo>
                <a:cubicBezTo>
                  <a:pt x="396235" y="384834"/>
                  <a:pt x="397397" y="398566"/>
                  <a:pt x="396446" y="414411"/>
                </a:cubicBezTo>
                <a:cubicBezTo>
                  <a:pt x="396974" y="414110"/>
                  <a:pt x="397449" y="413809"/>
                  <a:pt x="397978" y="413507"/>
                </a:cubicBezTo>
                <a:cubicBezTo>
                  <a:pt x="398083" y="410338"/>
                  <a:pt x="398241" y="407169"/>
                  <a:pt x="398400" y="402641"/>
                </a:cubicBezTo>
                <a:cubicBezTo>
                  <a:pt x="399772" y="406866"/>
                  <a:pt x="400828" y="410187"/>
                  <a:pt x="402043" y="413960"/>
                </a:cubicBezTo>
                <a:cubicBezTo>
                  <a:pt x="400776" y="415017"/>
                  <a:pt x="398716" y="416675"/>
                  <a:pt x="396974" y="418185"/>
                </a:cubicBezTo>
                <a:cubicBezTo>
                  <a:pt x="396552" y="426184"/>
                  <a:pt x="395285" y="434635"/>
                  <a:pt x="395971" y="442181"/>
                </a:cubicBezTo>
                <a:cubicBezTo>
                  <a:pt x="396605" y="448972"/>
                  <a:pt x="399297" y="454706"/>
                  <a:pt x="401093" y="461045"/>
                </a:cubicBezTo>
                <a:cubicBezTo>
                  <a:pt x="400723" y="461800"/>
                  <a:pt x="400301" y="462554"/>
                  <a:pt x="399931" y="463310"/>
                </a:cubicBezTo>
                <a:cubicBezTo>
                  <a:pt x="398558" y="461499"/>
                  <a:pt x="397133" y="459686"/>
                  <a:pt x="395760" y="457877"/>
                </a:cubicBezTo>
                <a:cubicBezTo>
                  <a:pt x="395496" y="458631"/>
                  <a:pt x="395232" y="459234"/>
                  <a:pt x="395021" y="459989"/>
                </a:cubicBezTo>
                <a:cubicBezTo>
                  <a:pt x="397344" y="465875"/>
                  <a:pt x="399667" y="471609"/>
                  <a:pt x="402360" y="478552"/>
                </a:cubicBezTo>
                <a:cubicBezTo>
                  <a:pt x="399931" y="479005"/>
                  <a:pt x="396922" y="479608"/>
                  <a:pt x="393912" y="480212"/>
                </a:cubicBezTo>
                <a:cubicBezTo>
                  <a:pt x="393806" y="481117"/>
                  <a:pt x="393701" y="481871"/>
                  <a:pt x="393648" y="482777"/>
                </a:cubicBezTo>
                <a:cubicBezTo>
                  <a:pt x="395179" y="484286"/>
                  <a:pt x="396710" y="485795"/>
                  <a:pt x="399614" y="488814"/>
                </a:cubicBezTo>
                <a:cubicBezTo>
                  <a:pt x="397080" y="490172"/>
                  <a:pt x="395971" y="490775"/>
                  <a:pt x="394176" y="491682"/>
                </a:cubicBezTo>
                <a:cubicBezTo>
                  <a:pt x="395443" y="493340"/>
                  <a:pt x="396341" y="494548"/>
                  <a:pt x="398347" y="497265"/>
                </a:cubicBezTo>
                <a:cubicBezTo>
                  <a:pt x="396710" y="499076"/>
                  <a:pt x="395391" y="500434"/>
                  <a:pt x="394070" y="501792"/>
                </a:cubicBezTo>
                <a:cubicBezTo>
                  <a:pt x="394282" y="502698"/>
                  <a:pt x="394493" y="503603"/>
                  <a:pt x="394704" y="504509"/>
                </a:cubicBezTo>
                <a:cubicBezTo>
                  <a:pt x="395918" y="505113"/>
                  <a:pt x="397133" y="505716"/>
                  <a:pt x="398505" y="506320"/>
                </a:cubicBezTo>
                <a:cubicBezTo>
                  <a:pt x="397027" y="520204"/>
                  <a:pt x="392487" y="508432"/>
                  <a:pt x="389583" y="513564"/>
                </a:cubicBezTo>
                <a:cubicBezTo>
                  <a:pt x="393859" y="520958"/>
                  <a:pt x="401726" y="522316"/>
                  <a:pt x="398189" y="542993"/>
                </a:cubicBezTo>
                <a:cubicBezTo>
                  <a:pt x="397133" y="539672"/>
                  <a:pt x="396288" y="536956"/>
                  <a:pt x="395443" y="534239"/>
                </a:cubicBezTo>
                <a:cubicBezTo>
                  <a:pt x="395126" y="534692"/>
                  <a:pt x="394810" y="535145"/>
                  <a:pt x="394493" y="535446"/>
                </a:cubicBezTo>
                <a:cubicBezTo>
                  <a:pt x="396235" y="542540"/>
                  <a:pt x="398030" y="549481"/>
                  <a:pt x="400406" y="558989"/>
                </a:cubicBezTo>
                <a:cubicBezTo>
                  <a:pt x="397872" y="556273"/>
                  <a:pt x="396446" y="554914"/>
                  <a:pt x="395074" y="553406"/>
                </a:cubicBezTo>
                <a:cubicBezTo>
                  <a:pt x="394862" y="553859"/>
                  <a:pt x="394440" y="554613"/>
                  <a:pt x="394440" y="554914"/>
                </a:cubicBezTo>
                <a:cubicBezTo>
                  <a:pt x="394968" y="558235"/>
                  <a:pt x="395654" y="564121"/>
                  <a:pt x="396130" y="564121"/>
                </a:cubicBezTo>
                <a:cubicBezTo>
                  <a:pt x="399720" y="563517"/>
                  <a:pt x="398664" y="568648"/>
                  <a:pt x="398611" y="573176"/>
                </a:cubicBezTo>
                <a:cubicBezTo>
                  <a:pt x="398453" y="581174"/>
                  <a:pt x="398558" y="589323"/>
                  <a:pt x="398558" y="598377"/>
                </a:cubicBezTo>
                <a:cubicBezTo>
                  <a:pt x="400670" y="597473"/>
                  <a:pt x="401937" y="597020"/>
                  <a:pt x="403257" y="596416"/>
                </a:cubicBezTo>
                <a:cubicBezTo>
                  <a:pt x="397344" y="605621"/>
                  <a:pt x="398189" y="618601"/>
                  <a:pt x="399403" y="632182"/>
                </a:cubicBezTo>
                <a:cubicBezTo>
                  <a:pt x="398294" y="633089"/>
                  <a:pt x="397133" y="633843"/>
                  <a:pt x="396710" y="634146"/>
                </a:cubicBezTo>
                <a:cubicBezTo>
                  <a:pt x="398347" y="640030"/>
                  <a:pt x="400142" y="646369"/>
                  <a:pt x="401884" y="652707"/>
                </a:cubicBezTo>
                <a:cubicBezTo>
                  <a:pt x="401462" y="653613"/>
                  <a:pt x="401093" y="654518"/>
                  <a:pt x="400670" y="655424"/>
                </a:cubicBezTo>
                <a:cubicBezTo>
                  <a:pt x="399456" y="652859"/>
                  <a:pt x="398294" y="650142"/>
                  <a:pt x="397080" y="647577"/>
                </a:cubicBezTo>
                <a:cubicBezTo>
                  <a:pt x="396763" y="647727"/>
                  <a:pt x="396446" y="648030"/>
                  <a:pt x="396077" y="648180"/>
                </a:cubicBezTo>
                <a:cubicBezTo>
                  <a:pt x="396658" y="652103"/>
                  <a:pt x="397080" y="656028"/>
                  <a:pt x="397819" y="659650"/>
                </a:cubicBezTo>
                <a:cubicBezTo>
                  <a:pt x="398294" y="661914"/>
                  <a:pt x="399245" y="663725"/>
                  <a:pt x="399983" y="665686"/>
                </a:cubicBezTo>
                <a:cubicBezTo>
                  <a:pt x="398770" y="665536"/>
                  <a:pt x="397555" y="665384"/>
                  <a:pt x="395285" y="665083"/>
                </a:cubicBezTo>
                <a:cubicBezTo>
                  <a:pt x="397397" y="673384"/>
                  <a:pt x="399245" y="680778"/>
                  <a:pt x="401251" y="688776"/>
                </a:cubicBezTo>
                <a:cubicBezTo>
                  <a:pt x="398875" y="690738"/>
                  <a:pt x="397344" y="691945"/>
                  <a:pt x="395813" y="693152"/>
                </a:cubicBezTo>
                <a:cubicBezTo>
                  <a:pt x="395866" y="693908"/>
                  <a:pt x="395866" y="694813"/>
                  <a:pt x="395918" y="695567"/>
                </a:cubicBezTo>
                <a:cubicBezTo>
                  <a:pt x="398294" y="696473"/>
                  <a:pt x="400617" y="697227"/>
                  <a:pt x="402993" y="698134"/>
                </a:cubicBezTo>
                <a:cubicBezTo>
                  <a:pt x="402993" y="699038"/>
                  <a:pt x="402993" y="699945"/>
                  <a:pt x="403046" y="700849"/>
                </a:cubicBezTo>
                <a:cubicBezTo>
                  <a:pt x="401093" y="701604"/>
                  <a:pt x="399192" y="702359"/>
                  <a:pt x="397185" y="703113"/>
                </a:cubicBezTo>
                <a:cubicBezTo>
                  <a:pt x="397502" y="712772"/>
                  <a:pt x="397766" y="722280"/>
                  <a:pt x="398136" y="733297"/>
                </a:cubicBezTo>
                <a:cubicBezTo>
                  <a:pt x="397608" y="734051"/>
                  <a:pt x="396077" y="735862"/>
                  <a:pt x="394599" y="737823"/>
                </a:cubicBezTo>
                <a:cubicBezTo>
                  <a:pt x="395813" y="742805"/>
                  <a:pt x="396869" y="747030"/>
                  <a:pt x="397925" y="751406"/>
                </a:cubicBezTo>
                <a:cubicBezTo>
                  <a:pt x="396763" y="752010"/>
                  <a:pt x="395602" y="752463"/>
                  <a:pt x="393648" y="753368"/>
                </a:cubicBezTo>
                <a:cubicBezTo>
                  <a:pt x="395179" y="755783"/>
                  <a:pt x="396182" y="757443"/>
                  <a:pt x="397344" y="759254"/>
                </a:cubicBezTo>
                <a:cubicBezTo>
                  <a:pt x="396182" y="763781"/>
                  <a:pt x="395074" y="768158"/>
                  <a:pt x="393543" y="773892"/>
                </a:cubicBezTo>
                <a:cubicBezTo>
                  <a:pt x="395602" y="776004"/>
                  <a:pt x="397238" y="777665"/>
                  <a:pt x="399139" y="779628"/>
                </a:cubicBezTo>
                <a:cubicBezTo>
                  <a:pt x="397872" y="784909"/>
                  <a:pt x="396499" y="790494"/>
                  <a:pt x="394862" y="797285"/>
                </a:cubicBezTo>
                <a:cubicBezTo>
                  <a:pt x="397397" y="801510"/>
                  <a:pt x="400406" y="806490"/>
                  <a:pt x="403996" y="812376"/>
                </a:cubicBezTo>
                <a:cubicBezTo>
                  <a:pt x="401884" y="812376"/>
                  <a:pt x="400195" y="812376"/>
                  <a:pt x="399245" y="812376"/>
                </a:cubicBezTo>
                <a:cubicBezTo>
                  <a:pt x="397766" y="816451"/>
                  <a:pt x="396658" y="819016"/>
                  <a:pt x="395866" y="821884"/>
                </a:cubicBezTo>
                <a:cubicBezTo>
                  <a:pt x="394176" y="827618"/>
                  <a:pt x="392223" y="832750"/>
                  <a:pt x="395285" y="840446"/>
                </a:cubicBezTo>
                <a:cubicBezTo>
                  <a:pt x="397133" y="845124"/>
                  <a:pt x="398505" y="852368"/>
                  <a:pt x="398664" y="858555"/>
                </a:cubicBezTo>
                <a:cubicBezTo>
                  <a:pt x="398770" y="863385"/>
                  <a:pt x="396605" y="868517"/>
                  <a:pt x="395496" y="873346"/>
                </a:cubicBezTo>
                <a:cubicBezTo>
                  <a:pt x="394915" y="872893"/>
                  <a:pt x="394335" y="872440"/>
                  <a:pt x="393754" y="871988"/>
                </a:cubicBezTo>
                <a:cubicBezTo>
                  <a:pt x="393965" y="876515"/>
                  <a:pt x="394124" y="881043"/>
                  <a:pt x="394440" y="888588"/>
                </a:cubicBezTo>
                <a:cubicBezTo>
                  <a:pt x="394968" y="884665"/>
                  <a:pt x="395232" y="883155"/>
                  <a:pt x="395391" y="881797"/>
                </a:cubicBezTo>
                <a:cubicBezTo>
                  <a:pt x="395549" y="880287"/>
                  <a:pt x="395602" y="878779"/>
                  <a:pt x="395654" y="877118"/>
                </a:cubicBezTo>
                <a:cubicBezTo>
                  <a:pt x="396182" y="877118"/>
                  <a:pt x="396658" y="876968"/>
                  <a:pt x="397185" y="876968"/>
                </a:cubicBezTo>
                <a:cubicBezTo>
                  <a:pt x="397555" y="885872"/>
                  <a:pt x="397925" y="894927"/>
                  <a:pt x="398347" y="904887"/>
                </a:cubicBezTo>
                <a:cubicBezTo>
                  <a:pt x="399297" y="905340"/>
                  <a:pt x="401515" y="906547"/>
                  <a:pt x="403785" y="907755"/>
                </a:cubicBezTo>
                <a:cubicBezTo>
                  <a:pt x="403627" y="909263"/>
                  <a:pt x="403416" y="910773"/>
                  <a:pt x="403257" y="912281"/>
                </a:cubicBezTo>
                <a:cubicBezTo>
                  <a:pt x="401990" y="911226"/>
                  <a:pt x="400723" y="910169"/>
                  <a:pt x="399086" y="908659"/>
                </a:cubicBezTo>
                <a:cubicBezTo>
                  <a:pt x="399086" y="914395"/>
                  <a:pt x="399086" y="919978"/>
                  <a:pt x="399086" y="926318"/>
                </a:cubicBezTo>
                <a:cubicBezTo>
                  <a:pt x="400353" y="927373"/>
                  <a:pt x="401779" y="928580"/>
                  <a:pt x="404155" y="930391"/>
                </a:cubicBezTo>
                <a:cubicBezTo>
                  <a:pt x="400934" y="931901"/>
                  <a:pt x="398664" y="932806"/>
                  <a:pt x="397502" y="933409"/>
                </a:cubicBezTo>
                <a:cubicBezTo>
                  <a:pt x="397502" y="938541"/>
                  <a:pt x="397502" y="941861"/>
                  <a:pt x="397502" y="947294"/>
                </a:cubicBezTo>
                <a:cubicBezTo>
                  <a:pt x="397291" y="947143"/>
                  <a:pt x="398347" y="948049"/>
                  <a:pt x="400353" y="949860"/>
                </a:cubicBezTo>
                <a:cubicBezTo>
                  <a:pt x="398241" y="952727"/>
                  <a:pt x="396658" y="954840"/>
                  <a:pt x="394704" y="957405"/>
                </a:cubicBezTo>
                <a:cubicBezTo>
                  <a:pt x="398611" y="962688"/>
                  <a:pt x="400617" y="970535"/>
                  <a:pt x="398875" y="978836"/>
                </a:cubicBezTo>
                <a:cubicBezTo>
                  <a:pt x="401039" y="985174"/>
                  <a:pt x="402782" y="990154"/>
                  <a:pt x="404472" y="995135"/>
                </a:cubicBezTo>
                <a:cubicBezTo>
                  <a:pt x="404102" y="996040"/>
                  <a:pt x="403732" y="996794"/>
                  <a:pt x="403362" y="997700"/>
                </a:cubicBezTo>
                <a:cubicBezTo>
                  <a:pt x="401990" y="994832"/>
                  <a:pt x="400564" y="991965"/>
                  <a:pt x="399192" y="989098"/>
                </a:cubicBezTo>
                <a:cubicBezTo>
                  <a:pt x="398770" y="989853"/>
                  <a:pt x="398347" y="990456"/>
                  <a:pt x="397978" y="991210"/>
                </a:cubicBezTo>
                <a:cubicBezTo>
                  <a:pt x="398453" y="996342"/>
                  <a:pt x="398875" y="1001473"/>
                  <a:pt x="399403" y="1007056"/>
                </a:cubicBezTo>
                <a:cubicBezTo>
                  <a:pt x="397872" y="1008415"/>
                  <a:pt x="396446" y="1009773"/>
                  <a:pt x="394070" y="1011885"/>
                </a:cubicBezTo>
                <a:cubicBezTo>
                  <a:pt x="397080" y="1018979"/>
                  <a:pt x="399720" y="1025166"/>
                  <a:pt x="403151" y="1033316"/>
                </a:cubicBezTo>
                <a:cubicBezTo>
                  <a:pt x="403099" y="1034221"/>
                  <a:pt x="402782" y="1038296"/>
                  <a:pt x="402518" y="1041164"/>
                </a:cubicBezTo>
                <a:cubicBezTo>
                  <a:pt x="399878" y="1036788"/>
                  <a:pt x="397766" y="1033166"/>
                  <a:pt x="395602" y="1029544"/>
                </a:cubicBezTo>
                <a:cubicBezTo>
                  <a:pt x="395179" y="1030751"/>
                  <a:pt x="394757" y="1032109"/>
                  <a:pt x="394335" y="1033316"/>
                </a:cubicBezTo>
                <a:cubicBezTo>
                  <a:pt x="395443" y="1035580"/>
                  <a:pt x="396605" y="1037843"/>
                  <a:pt x="398083" y="1041013"/>
                </a:cubicBezTo>
                <a:cubicBezTo>
                  <a:pt x="396922" y="1045540"/>
                  <a:pt x="395549" y="1050672"/>
                  <a:pt x="393806" y="1057463"/>
                </a:cubicBezTo>
                <a:cubicBezTo>
                  <a:pt x="395602" y="1057764"/>
                  <a:pt x="396763" y="1057916"/>
                  <a:pt x="398822" y="1058217"/>
                </a:cubicBezTo>
                <a:cubicBezTo>
                  <a:pt x="398136" y="1064404"/>
                  <a:pt x="397502" y="1069837"/>
                  <a:pt x="396922" y="1075270"/>
                </a:cubicBezTo>
                <a:cubicBezTo>
                  <a:pt x="396393" y="1074969"/>
                  <a:pt x="395866" y="1074666"/>
                  <a:pt x="395337" y="1074365"/>
                </a:cubicBezTo>
                <a:cubicBezTo>
                  <a:pt x="397344" y="1079798"/>
                  <a:pt x="399297" y="1085080"/>
                  <a:pt x="401568" y="1091268"/>
                </a:cubicBezTo>
                <a:cubicBezTo>
                  <a:pt x="400670" y="1092172"/>
                  <a:pt x="399667" y="1093079"/>
                  <a:pt x="399086" y="1093682"/>
                </a:cubicBezTo>
                <a:cubicBezTo>
                  <a:pt x="399086" y="1099416"/>
                  <a:pt x="399086" y="1104699"/>
                  <a:pt x="399086" y="1113150"/>
                </a:cubicBezTo>
                <a:cubicBezTo>
                  <a:pt x="400776" y="1108020"/>
                  <a:pt x="401726" y="1105001"/>
                  <a:pt x="402676" y="1102133"/>
                </a:cubicBezTo>
                <a:cubicBezTo>
                  <a:pt x="402887" y="1102284"/>
                  <a:pt x="403151" y="1102435"/>
                  <a:pt x="403362" y="1102737"/>
                </a:cubicBezTo>
                <a:cubicBezTo>
                  <a:pt x="402412" y="1106963"/>
                  <a:pt x="401409" y="1111188"/>
                  <a:pt x="400617" y="1115565"/>
                </a:cubicBezTo>
                <a:cubicBezTo>
                  <a:pt x="399826" y="1119941"/>
                  <a:pt x="398611" y="1124770"/>
                  <a:pt x="398875" y="1128996"/>
                </a:cubicBezTo>
                <a:cubicBezTo>
                  <a:pt x="399086" y="1132316"/>
                  <a:pt x="401198" y="1135032"/>
                  <a:pt x="402465" y="1138050"/>
                </a:cubicBezTo>
                <a:cubicBezTo>
                  <a:pt x="402149" y="1138806"/>
                  <a:pt x="401831" y="1139711"/>
                  <a:pt x="401515" y="1140465"/>
                </a:cubicBezTo>
                <a:cubicBezTo>
                  <a:pt x="400564" y="1138806"/>
                  <a:pt x="399614" y="1137146"/>
                  <a:pt x="398770" y="1135636"/>
                </a:cubicBezTo>
                <a:cubicBezTo>
                  <a:pt x="397978" y="1144239"/>
                  <a:pt x="397185" y="1152538"/>
                  <a:pt x="396235" y="1163103"/>
                </a:cubicBezTo>
                <a:cubicBezTo>
                  <a:pt x="397502" y="1165367"/>
                  <a:pt x="399772" y="1169441"/>
                  <a:pt x="402043" y="1173516"/>
                </a:cubicBezTo>
                <a:cubicBezTo>
                  <a:pt x="401990" y="1174270"/>
                  <a:pt x="401884" y="1175026"/>
                  <a:pt x="401831" y="1175931"/>
                </a:cubicBezTo>
                <a:cubicBezTo>
                  <a:pt x="400512" y="1175630"/>
                  <a:pt x="399192" y="1175176"/>
                  <a:pt x="398189" y="1175026"/>
                </a:cubicBezTo>
                <a:cubicBezTo>
                  <a:pt x="397027" y="1181063"/>
                  <a:pt x="395866" y="1186947"/>
                  <a:pt x="394651" y="1192984"/>
                </a:cubicBezTo>
                <a:cubicBezTo>
                  <a:pt x="397291" y="1198569"/>
                  <a:pt x="398400" y="1213660"/>
                  <a:pt x="396605" y="1220904"/>
                </a:cubicBezTo>
                <a:cubicBezTo>
                  <a:pt x="396341" y="1221959"/>
                  <a:pt x="396922" y="1224224"/>
                  <a:pt x="397027" y="1225884"/>
                </a:cubicBezTo>
                <a:cubicBezTo>
                  <a:pt x="397344" y="1232222"/>
                  <a:pt x="397660" y="1238410"/>
                  <a:pt x="397978" y="1245352"/>
                </a:cubicBezTo>
                <a:cubicBezTo>
                  <a:pt x="398875" y="1245201"/>
                  <a:pt x="399878" y="1245201"/>
                  <a:pt x="400881" y="1245051"/>
                </a:cubicBezTo>
                <a:cubicBezTo>
                  <a:pt x="400987" y="1245805"/>
                  <a:pt x="401039" y="1246408"/>
                  <a:pt x="401145" y="1247163"/>
                </a:cubicBezTo>
                <a:cubicBezTo>
                  <a:pt x="399931" y="1248974"/>
                  <a:pt x="398716" y="1250935"/>
                  <a:pt x="398505" y="1251238"/>
                </a:cubicBezTo>
                <a:cubicBezTo>
                  <a:pt x="398241" y="1262557"/>
                  <a:pt x="397766" y="1272215"/>
                  <a:pt x="397819" y="1282024"/>
                </a:cubicBezTo>
                <a:cubicBezTo>
                  <a:pt x="397872" y="1291533"/>
                  <a:pt x="397925" y="1301342"/>
                  <a:pt x="398981" y="1310397"/>
                </a:cubicBezTo>
                <a:cubicBezTo>
                  <a:pt x="399772" y="1317187"/>
                  <a:pt x="400459" y="1321716"/>
                  <a:pt x="398083" y="1322167"/>
                </a:cubicBezTo>
                <a:cubicBezTo>
                  <a:pt x="398083" y="1327149"/>
                  <a:pt x="398241" y="1331374"/>
                  <a:pt x="398030" y="1335448"/>
                </a:cubicBezTo>
                <a:cubicBezTo>
                  <a:pt x="397660" y="1341937"/>
                  <a:pt x="396605" y="1348427"/>
                  <a:pt x="396658" y="1354917"/>
                </a:cubicBezTo>
                <a:cubicBezTo>
                  <a:pt x="396710" y="1369253"/>
                  <a:pt x="397185" y="1383440"/>
                  <a:pt x="397502" y="1398078"/>
                </a:cubicBezTo>
                <a:cubicBezTo>
                  <a:pt x="399033" y="1399285"/>
                  <a:pt x="400828" y="1400795"/>
                  <a:pt x="403099" y="1402606"/>
                </a:cubicBezTo>
                <a:cubicBezTo>
                  <a:pt x="402043" y="1406832"/>
                  <a:pt x="401304" y="1410001"/>
                  <a:pt x="400353" y="1414076"/>
                </a:cubicBezTo>
                <a:cubicBezTo>
                  <a:pt x="399508" y="1411962"/>
                  <a:pt x="398822" y="1410151"/>
                  <a:pt x="397978" y="1407887"/>
                </a:cubicBezTo>
                <a:cubicBezTo>
                  <a:pt x="397978" y="1425696"/>
                  <a:pt x="397978" y="1442448"/>
                  <a:pt x="397978" y="1456784"/>
                </a:cubicBezTo>
                <a:cubicBezTo>
                  <a:pt x="399456" y="1462519"/>
                  <a:pt x="400564" y="1466442"/>
                  <a:pt x="401620" y="1470517"/>
                </a:cubicBezTo>
                <a:cubicBezTo>
                  <a:pt x="400670" y="1469914"/>
                  <a:pt x="399720" y="1469310"/>
                  <a:pt x="398083" y="1468253"/>
                </a:cubicBezTo>
                <a:cubicBezTo>
                  <a:pt x="399403" y="1472631"/>
                  <a:pt x="395707" y="1480629"/>
                  <a:pt x="400881" y="1480629"/>
                </a:cubicBezTo>
                <a:cubicBezTo>
                  <a:pt x="401145" y="1480629"/>
                  <a:pt x="401462" y="1485458"/>
                  <a:pt x="401673" y="1488023"/>
                </a:cubicBezTo>
                <a:cubicBezTo>
                  <a:pt x="401990" y="1492099"/>
                  <a:pt x="402254" y="1496174"/>
                  <a:pt x="402571" y="1500247"/>
                </a:cubicBezTo>
                <a:cubicBezTo>
                  <a:pt x="403099" y="1500097"/>
                  <a:pt x="403680" y="1499946"/>
                  <a:pt x="404207" y="1499796"/>
                </a:cubicBezTo>
                <a:cubicBezTo>
                  <a:pt x="404366" y="1496625"/>
                  <a:pt x="404524" y="1493607"/>
                  <a:pt x="404735" y="1490438"/>
                </a:cubicBezTo>
                <a:cubicBezTo>
                  <a:pt x="405316" y="1490741"/>
                  <a:pt x="405897" y="1490891"/>
                  <a:pt x="406425" y="1491192"/>
                </a:cubicBezTo>
                <a:cubicBezTo>
                  <a:pt x="406003" y="1496324"/>
                  <a:pt x="405528" y="1501304"/>
                  <a:pt x="405105" y="1506436"/>
                </a:cubicBezTo>
                <a:cubicBezTo>
                  <a:pt x="404207" y="1507190"/>
                  <a:pt x="403310" y="1507794"/>
                  <a:pt x="402412" y="1508548"/>
                </a:cubicBezTo>
                <a:cubicBezTo>
                  <a:pt x="403151" y="1508851"/>
                  <a:pt x="403891" y="1509001"/>
                  <a:pt x="404577" y="1509605"/>
                </a:cubicBezTo>
                <a:cubicBezTo>
                  <a:pt x="405052" y="1510058"/>
                  <a:pt x="405422" y="1510963"/>
                  <a:pt x="406055" y="1512170"/>
                </a:cubicBezTo>
                <a:cubicBezTo>
                  <a:pt x="405422" y="1512924"/>
                  <a:pt x="404894" y="1513076"/>
                  <a:pt x="404630" y="1513830"/>
                </a:cubicBezTo>
                <a:cubicBezTo>
                  <a:pt x="403785" y="1515641"/>
                  <a:pt x="402360" y="1517603"/>
                  <a:pt x="402360" y="1519564"/>
                </a:cubicBezTo>
                <a:cubicBezTo>
                  <a:pt x="402149" y="1531790"/>
                  <a:pt x="402254" y="1544164"/>
                  <a:pt x="402254" y="1557898"/>
                </a:cubicBezTo>
                <a:cubicBezTo>
                  <a:pt x="407270" y="1555633"/>
                  <a:pt x="407481" y="1562123"/>
                  <a:pt x="406741" y="1570272"/>
                </a:cubicBezTo>
                <a:cubicBezTo>
                  <a:pt x="407217" y="1570272"/>
                  <a:pt x="407745" y="1570272"/>
                  <a:pt x="408220" y="1570272"/>
                </a:cubicBezTo>
                <a:cubicBezTo>
                  <a:pt x="408853" y="1566802"/>
                  <a:pt x="409540" y="1563331"/>
                  <a:pt x="410174" y="1559859"/>
                </a:cubicBezTo>
                <a:cubicBezTo>
                  <a:pt x="410649" y="1559859"/>
                  <a:pt x="411124" y="1559859"/>
                  <a:pt x="411599" y="1559709"/>
                </a:cubicBezTo>
                <a:cubicBezTo>
                  <a:pt x="411599" y="1580083"/>
                  <a:pt x="411599" y="1600455"/>
                  <a:pt x="411599" y="1620829"/>
                </a:cubicBezTo>
                <a:cubicBezTo>
                  <a:pt x="412232" y="1620829"/>
                  <a:pt x="412919" y="1620829"/>
                  <a:pt x="413553" y="1620979"/>
                </a:cubicBezTo>
                <a:cubicBezTo>
                  <a:pt x="413394" y="1609058"/>
                  <a:pt x="413130" y="1597136"/>
                  <a:pt x="416931" y="1585213"/>
                </a:cubicBezTo>
                <a:cubicBezTo>
                  <a:pt x="416931" y="1598493"/>
                  <a:pt x="417143" y="1609058"/>
                  <a:pt x="416826" y="1619471"/>
                </a:cubicBezTo>
                <a:cubicBezTo>
                  <a:pt x="416720" y="1622339"/>
                  <a:pt x="415136" y="1624904"/>
                  <a:pt x="414291" y="1627772"/>
                </a:cubicBezTo>
                <a:cubicBezTo>
                  <a:pt x="413288" y="1631242"/>
                  <a:pt x="412391" y="1634713"/>
                  <a:pt x="411441" y="1638185"/>
                </a:cubicBezTo>
                <a:cubicBezTo>
                  <a:pt x="411968" y="1638788"/>
                  <a:pt x="412497" y="1639542"/>
                  <a:pt x="412972" y="1640146"/>
                </a:cubicBezTo>
                <a:cubicBezTo>
                  <a:pt x="413288" y="1638335"/>
                  <a:pt x="413605" y="1636524"/>
                  <a:pt x="414344" y="1632601"/>
                </a:cubicBezTo>
                <a:cubicBezTo>
                  <a:pt x="414661" y="1640599"/>
                  <a:pt x="415875" y="1647540"/>
                  <a:pt x="414925" y="1652069"/>
                </a:cubicBezTo>
                <a:cubicBezTo>
                  <a:pt x="411968" y="1666707"/>
                  <a:pt x="411599" y="1673498"/>
                  <a:pt x="414661" y="1684213"/>
                </a:cubicBezTo>
                <a:cubicBezTo>
                  <a:pt x="415559" y="1680289"/>
                  <a:pt x="416562" y="1676065"/>
                  <a:pt x="417723" y="1670933"/>
                </a:cubicBezTo>
                <a:cubicBezTo>
                  <a:pt x="417354" y="1670329"/>
                  <a:pt x="416403" y="1668669"/>
                  <a:pt x="415400" y="1667010"/>
                </a:cubicBezTo>
                <a:cubicBezTo>
                  <a:pt x="416456" y="1666103"/>
                  <a:pt x="417459" y="1665197"/>
                  <a:pt x="420257" y="1662632"/>
                </a:cubicBezTo>
                <a:cubicBezTo>
                  <a:pt x="419043" y="1671839"/>
                  <a:pt x="418040" y="1678177"/>
                  <a:pt x="417459" y="1684666"/>
                </a:cubicBezTo>
                <a:cubicBezTo>
                  <a:pt x="416931" y="1690553"/>
                  <a:pt x="416826" y="1696589"/>
                  <a:pt x="416509" y="1702776"/>
                </a:cubicBezTo>
                <a:cubicBezTo>
                  <a:pt x="406795" y="1704134"/>
                  <a:pt x="406795" y="1704134"/>
                  <a:pt x="407533" y="1720583"/>
                </a:cubicBezTo>
                <a:cubicBezTo>
                  <a:pt x="408431" y="1716057"/>
                  <a:pt x="409012" y="1713189"/>
                  <a:pt x="409962" y="1708510"/>
                </a:cubicBezTo>
                <a:cubicBezTo>
                  <a:pt x="411071" y="1712736"/>
                  <a:pt x="411810" y="1715754"/>
                  <a:pt x="412760" y="1719528"/>
                </a:cubicBezTo>
                <a:cubicBezTo>
                  <a:pt x="414133" y="1718622"/>
                  <a:pt x="415559" y="1717565"/>
                  <a:pt x="417143" y="1716510"/>
                </a:cubicBezTo>
                <a:cubicBezTo>
                  <a:pt x="418357" y="1727224"/>
                  <a:pt x="415928" y="1728130"/>
                  <a:pt x="413235" y="1726169"/>
                </a:cubicBezTo>
                <a:cubicBezTo>
                  <a:pt x="413077" y="1729941"/>
                  <a:pt x="412972" y="1733260"/>
                  <a:pt x="412813" y="1737034"/>
                </a:cubicBezTo>
                <a:cubicBezTo>
                  <a:pt x="414186" y="1737335"/>
                  <a:pt x="415664" y="1737789"/>
                  <a:pt x="417459" y="1738242"/>
                </a:cubicBezTo>
                <a:cubicBezTo>
                  <a:pt x="413341" y="1745937"/>
                  <a:pt x="412549" y="1754992"/>
                  <a:pt x="415083" y="1760878"/>
                </a:cubicBezTo>
                <a:lnTo>
                  <a:pt x="414836" y="1761136"/>
                </a:lnTo>
                <a:lnTo>
                  <a:pt x="415928" y="1767521"/>
                </a:lnTo>
                <a:lnTo>
                  <a:pt x="410300" y="1772459"/>
                </a:lnTo>
                <a:lnTo>
                  <a:pt x="410226" y="1772951"/>
                </a:lnTo>
                <a:cubicBezTo>
                  <a:pt x="414028" y="1779592"/>
                  <a:pt x="415875" y="1777328"/>
                  <a:pt x="416245" y="1767669"/>
                </a:cubicBezTo>
                <a:cubicBezTo>
                  <a:pt x="418145" y="1776876"/>
                  <a:pt x="416773" y="1783364"/>
                  <a:pt x="413288" y="1788496"/>
                </a:cubicBezTo>
                <a:cubicBezTo>
                  <a:pt x="412708" y="1789401"/>
                  <a:pt x="411863" y="1790911"/>
                  <a:pt x="411863" y="1792118"/>
                </a:cubicBezTo>
                <a:cubicBezTo>
                  <a:pt x="411757" y="1804644"/>
                  <a:pt x="410912" y="1817773"/>
                  <a:pt x="412285" y="1829395"/>
                </a:cubicBezTo>
                <a:cubicBezTo>
                  <a:pt x="412866" y="1834374"/>
                  <a:pt x="415664" y="1839958"/>
                  <a:pt x="415136" y="1846297"/>
                </a:cubicBezTo>
                <a:cubicBezTo>
                  <a:pt x="414661" y="1851881"/>
                  <a:pt x="412760" y="1856860"/>
                  <a:pt x="412497" y="1863651"/>
                </a:cubicBezTo>
                <a:cubicBezTo>
                  <a:pt x="413447" y="1860332"/>
                  <a:pt x="414450" y="1856860"/>
                  <a:pt x="416139" y="1850974"/>
                </a:cubicBezTo>
                <a:cubicBezTo>
                  <a:pt x="416139" y="1861389"/>
                  <a:pt x="416139" y="1868783"/>
                  <a:pt x="416139" y="1877535"/>
                </a:cubicBezTo>
                <a:cubicBezTo>
                  <a:pt x="415347" y="1877988"/>
                  <a:pt x="414028" y="1878895"/>
                  <a:pt x="412972" y="1879498"/>
                </a:cubicBezTo>
                <a:cubicBezTo>
                  <a:pt x="414450" y="1885836"/>
                  <a:pt x="415875" y="1891873"/>
                  <a:pt x="417301" y="1897909"/>
                </a:cubicBezTo>
                <a:cubicBezTo>
                  <a:pt x="416720" y="1898663"/>
                  <a:pt x="416087" y="1899419"/>
                  <a:pt x="415506" y="1900173"/>
                </a:cubicBezTo>
                <a:cubicBezTo>
                  <a:pt x="414872" y="1897456"/>
                  <a:pt x="414239" y="1894740"/>
                  <a:pt x="413658" y="1892175"/>
                </a:cubicBezTo>
                <a:cubicBezTo>
                  <a:pt x="411018" y="1892930"/>
                  <a:pt x="411335" y="1925377"/>
                  <a:pt x="414133" y="1931261"/>
                </a:cubicBezTo>
                <a:cubicBezTo>
                  <a:pt x="414503" y="1932017"/>
                  <a:pt x="415083" y="1932318"/>
                  <a:pt x="415031" y="1932318"/>
                </a:cubicBezTo>
                <a:cubicBezTo>
                  <a:pt x="413605" y="1938808"/>
                  <a:pt x="412443" y="1944090"/>
                  <a:pt x="411335" y="1949221"/>
                </a:cubicBezTo>
                <a:cubicBezTo>
                  <a:pt x="411916" y="1950277"/>
                  <a:pt x="412497" y="1951182"/>
                  <a:pt x="413077" y="1952239"/>
                </a:cubicBezTo>
                <a:cubicBezTo>
                  <a:pt x="413447" y="1949975"/>
                  <a:pt x="413764" y="1947863"/>
                  <a:pt x="414080" y="1945901"/>
                </a:cubicBezTo>
                <a:cubicBezTo>
                  <a:pt x="416562" y="1950428"/>
                  <a:pt x="418410" y="1953899"/>
                  <a:pt x="420838" y="1958426"/>
                </a:cubicBezTo>
                <a:cubicBezTo>
                  <a:pt x="418093" y="1958426"/>
                  <a:pt x="415559" y="1958426"/>
                  <a:pt x="413024" y="1958426"/>
                </a:cubicBezTo>
                <a:cubicBezTo>
                  <a:pt x="412972" y="1959030"/>
                  <a:pt x="412919" y="1959483"/>
                  <a:pt x="412919" y="1960086"/>
                </a:cubicBezTo>
                <a:cubicBezTo>
                  <a:pt x="414080" y="1961294"/>
                  <a:pt x="415347" y="1963708"/>
                  <a:pt x="416403" y="1963255"/>
                </a:cubicBezTo>
                <a:cubicBezTo>
                  <a:pt x="419703" y="1961898"/>
                  <a:pt x="421023" y="1963294"/>
                  <a:pt x="421399" y="196586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57000">
                <a:schemeClr val="accent1"/>
              </a:gs>
              <a:gs pos="24000">
                <a:schemeClr val="accent1"/>
              </a:gs>
              <a:gs pos="100000">
                <a:schemeClr val="accent1">
                  <a:alpha val="70000"/>
                </a:schemeClr>
              </a:gs>
            </a:gsLst>
            <a:lin ang="2700000" scaled="0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C0EF0A38-76F7-4391-923A-5C9E7CA6A791}"/>
              </a:ext>
            </a:extLst>
          </p:cNvPr>
          <p:cNvSpPr txBox="1"/>
          <p:nvPr/>
        </p:nvSpPr>
        <p:spPr>
          <a:xfrm>
            <a:off x="1569030" y="3906155"/>
            <a:ext cx="2386437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机 会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938CE297-912F-40A3-A8F5-A4ED8540E1FB}"/>
              </a:ext>
            </a:extLst>
          </p:cNvPr>
          <p:cNvSpPr txBox="1"/>
          <p:nvPr/>
        </p:nvSpPr>
        <p:spPr>
          <a:xfrm>
            <a:off x="673100" y="2709179"/>
            <a:ext cx="4191000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公司拥有的优势分析，可在此输入正文内容，可在此输入正文内容，可在此输入正文内容。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630D05E0-7F3A-46D3-880B-3F242021017D}"/>
              </a:ext>
            </a:extLst>
          </p:cNvPr>
          <p:cNvSpPr txBox="1"/>
          <p:nvPr/>
        </p:nvSpPr>
        <p:spPr>
          <a:xfrm>
            <a:off x="7340600" y="2709179"/>
            <a:ext cx="4191000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公司拥有的劣势分析，可在此输入正文内容，可在此输入正文内容，可在此输入正文内容。</a:t>
            </a: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AC08FC0C-F2E4-4E0C-8703-6EA4F724BD0A}"/>
              </a:ext>
            </a:extLst>
          </p:cNvPr>
          <p:cNvSpPr txBox="1"/>
          <p:nvPr/>
        </p:nvSpPr>
        <p:spPr>
          <a:xfrm>
            <a:off x="673100" y="4414942"/>
            <a:ext cx="4191000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公司拥有的机会分析，可在此输入正文内容，可在此输入正文内容，可在此输入正文内容。</a:t>
            </a: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183D19F9-EB58-44A8-BBDE-883320B4B402}"/>
              </a:ext>
            </a:extLst>
          </p:cNvPr>
          <p:cNvSpPr txBox="1"/>
          <p:nvPr/>
        </p:nvSpPr>
        <p:spPr>
          <a:xfrm>
            <a:off x="7340600" y="4414942"/>
            <a:ext cx="4191000" cy="10572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dirty="0"/>
              <a:t>公司拥有的威胁分析，可在此输入正文内容，可在此输入正文内容，可在此输入正文内容。</a:t>
            </a:r>
          </a:p>
        </p:txBody>
      </p:sp>
    </p:spTree>
    <p:extLst>
      <p:ext uri="{BB962C8B-B14F-4D97-AF65-F5344CB8AC3E}">
        <p14:creationId xmlns:p14="http://schemas.microsoft.com/office/powerpoint/2010/main" val="31263671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 descr="卡通人物&#10;&#10;低可信度描述已自动生成">
            <a:extLst>
              <a:ext uri="{FF2B5EF4-FFF2-40B4-BE49-F238E27FC236}">
                <a16:creationId xmlns:a16="http://schemas.microsoft.com/office/drawing/2014/main" id="{4ED74D3E-04CA-4119-B083-C43EFD52FF54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1800" y="2290317"/>
            <a:ext cx="2928401" cy="4163006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优秀员工经验分享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87" name="任意多边形: 形状 86">
            <a:extLst>
              <a:ext uri="{FF2B5EF4-FFF2-40B4-BE49-F238E27FC236}">
                <a16:creationId xmlns:a16="http://schemas.microsoft.com/office/drawing/2014/main" id="{7AE23603-D83A-424D-B7C7-FEE354AF3664}"/>
              </a:ext>
            </a:extLst>
          </p:cNvPr>
          <p:cNvSpPr/>
          <p:nvPr/>
        </p:nvSpPr>
        <p:spPr>
          <a:xfrm rot="5400000">
            <a:off x="2207038" y="1721992"/>
            <a:ext cx="705071" cy="2561410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72406F62-EAA2-438B-8F50-966D6280D8B0}"/>
              </a:ext>
            </a:extLst>
          </p:cNvPr>
          <p:cNvSpPr txBox="1"/>
          <p:nvPr/>
        </p:nvSpPr>
        <p:spPr>
          <a:xfrm>
            <a:off x="1473075" y="2805674"/>
            <a:ext cx="1733644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3641B0C8-DEC4-4AF7-821E-40B533D64E75}"/>
              </a:ext>
            </a:extLst>
          </p:cNvPr>
          <p:cNvSpPr/>
          <p:nvPr/>
        </p:nvSpPr>
        <p:spPr>
          <a:xfrm rot="5400000">
            <a:off x="2854183" y="2922502"/>
            <a:ext cx="705071" cy="201006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6ECBCC9F-400D-49C1-887D-C49636D6F2C6}"/>
              </a:ext>
            </a:extLst>
          </p:cNvPr>
          <p:cNvSpPr txBox="1"/>
          <p:nvPr/>
        </p:nvSpPr>
        <p:spPr>
          <a:xfrm>
            <a:off x="2354088" y="3730513"/>
            <a:ext cx="136047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92" name="任意多边形: 形状 91">
            <a:extLst>
              <a:ext uri="{FF2B5EF4-FFF2-40B4-BE49-F238E27FC236}">
                <a16:creationId xmlns:a16="http://schemas.microsoft.com/office/drawing/2014/main" id="{CC063C3B-D54F-4B34-89CA-9B43F93B44F2}"/>
              </a:ext>
            </a:extLst>
          </p:cNvPr>
          <p:cNvSpPr/>
          <p:nvPr/>
        </p:nvSpPr>
        <p:spPr>
          <a:xfrm rot="5400000">
            <a:off x="1649240" y="3748100"/>
            <a:ext cx="705071" cy="201006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3B91E14D-45FB-4645-BCD1-0DBDA15D16E5}"/>
              </a:ext>
            </a:extLst>
          </p:cNvPr>
          <p:cNvSpPr txBox="1"/>
          <p:nvPr/>
        </p:nvSpPr>
        <p:spPr>
          <a:xfrm>
            <a:off x="1149145" y="4556111"/>
            <a:ext cx="136047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95" name="任意多边形: 形状 94">
            <a:extLst>
              <a:ext uri="{FF2B5EF4-FFF2-40B4-BE49-F238E27FC236}">
                <a16:creationId xmlns:a16="http://schemas.microsoft.com/office/drawing/2014/main" id="{D2951E27-91B3-45E5-AE8C-593A3F2E7DBA}"/>
              </a:ext>
            </a:extLst>
          </p:cNvPr>
          <p:cNvSpPr/>
          <p:nvPr/>
        </p:nvSpPr>
        <p:spPr>
          <a:xfrm rot="5400000">
            <a:off x="2981378" y="4552412"/>
            <a:ext cx="705071" cy="201006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6" name="文本框 95">
            <a:extLst>
              <a:ext uri="{FF2B5EF4-FFF2-40B4-BE49-F238E27FC236}">
                <a16:creationId xmlns:a16="http://schemas.microsoft.com/office/drawing/2014/main" id="{E76A0BEB-F90F-41E9-9E9F-F090F6A4F409}"/>
              </a:ext>
            </a:extLst>
          </p:cNvPr>
          <p:cNvSpPr txBox="1"/>
          <p:nvPr/>
        </p:nvSpPr>
        <p:spPr>
          <a:xfrm>
            <a:off x="2481283" y="5360423"/>
            <a:ext cx="136047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6257091F-091B-4C09-8C9E-6C54E0ECEAE4}"/>
              </a:ext>
            </a:extLst>
          </p:cNvPr>
          <p:cNvSpPr/>
          <p:nvPr/>
        </p:nvSpPr>
        <p:spPr>
          <a:xfrm rot="16200000" flipH="1">
            <a:off x="9413131" y="1269022"/>
            <a:ext cx="892077" cy="2919892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4FC0E07C-0CA2-436C-936B-DA11121CF360}"/>
              </a:ext>
            </a:extLst>
          </p:cNvPr>
          <p:cNvSpPr txBox="1"/>
          <p:nvPr/>
        </p:nvSpPr>
        <p:spPr>
          <a:xfrm flipH="1">
            <a:off x="9121453" y="2479689"/>
            <a:ext cx="1976276" cy="46729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101" name="任意多边形: 形状 100">
            <a:extLst>
              <a:ext uri="{FF2B5EF4-FFF2-40B4-BE49-F238E27FC236}">
                <a16:creationId xmlns:a16="http://schemas.microsoft.com/office/drawing/2014/main" id="{80FCBA4D-B8A9-4995-A93E-7D4F7B3669F3}"/>
              </a:ext>
            </a:extLst>
          </p:cNvPr>
          <p:cNvSpPr/>
          <p:nvPr/>
        </p:nvSpPr>
        <p:spPr>
          <a:xfrm rot="16200000" flipH="1">
            <a:off x="9603064" y="2755620"/>
            <a:ext cx="705071" cy="201006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979766D7-D35A-404D-94EC-3CB05C0E3724}"/>
              </a:ext>
            </a:extLst>
          </p:cNvPr>
          <p:cNvSpPr txBox="1"/>
          <p:nvPr/>
        </p:nvSpPr>
        <p:spPr>
          <a:xfrm flipH="1">
            <a:off x="9447752" y="3563631"/>
            <a:ext cx="136047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104" name="任意多边形: 形状 103">
            <a:extLst>
              <a:ext uri="{FF2B5EF4-FFF2-40B4-BE49-F238E27FC236}">
                <a16:creationId xmlns:a16="http://schemas.microsoft.com/office/drawing/2014/main" id="{5B876543-F9E2-46D5-B3CC-55F1C0DC55F8}"/>
              </a:ext>
            </a:extLst>
          </p:cNvPr>
          <p:cNvSpPr/>
          <p:nvPr/>
        </p:nvSpPr>
        <p:spPr>
          <a:xfrm rot="16200000" flipH="1">
            <a:off x="9046807" y="3466380"/>
            <a:ext cx="705071" cy="243569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5" name="文本框 104">
            <a:extLst>
              <a:ext uri="{FF2B5EF4-FFF2-40B4-BE49-F238E27FC236}">
                <a16:creationId xmlns:a16="http://schemas.microsoft.com/office/drawing/2014/main" id="{D0E6B24B-0E1C-4597-AB74-CED7853818E3}"/>
              </a:ext>
            </a:extLst>
          </p:cNvPr>
          <p:cNvSpPr txBox="1"/>
          <p:nvPr/>
        </p:nvSpPr>
        <p:spPr>
          <a:xfrm flipH="1">
            <a:off x="8783958" y="4487206"/>
            <a:ext cx="164855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5E4DD89B-176C-4802-A9C9-C4026A183560}"/>
              </a:ext>
            </a:extLst>
          </p:cNvPr>
          <p:cNvSpPr/>
          <p:nvPr/>
        </p:nvSpPr>
        <p:spPr>
          <a:xfrm rot="16200000" flipH="1">
            <a:off x="9749509" y="4421066"/>
            <a:ext cx="705071" cy="2010068"/>
          </a:xfrm>
          <a:custGeom>
            <a:avLst/>
            <a:gdLst>
              <a:gd name="connsiteX0" fmla="*/ 696412 w 705071"/>
              <a:gd name="connsiteY0" fmla="*/ 4754616 h 5585192"/>
              <a:gd name="connsiteX1" fmla="*/ 704903 w 705071"/>
              <a:gd name="connsiteY1" fmla="*/ 4753530 h 5585192"/>
              <a:gd name="connsiteX2" fmla="*/ 704231 w 705071"/>
              <a:gd name="connsiteY2" fmla="*/ 4773687 h 5585192"/>
              <a:gd name="connsiteX3" fmla="*/ 696412 w 705071"/>
              <a:gd name="connsiteY3" fmla="*/ 4754616 h 5585192"/>
              <a:gd name="connsiteX4" fmla="*/ 695488 w 705071"/>
              <a:gd name="connsiteY4" fmla="*/ 5324096 h 5585192"/>
              <a:gd name="connsiteX5" fmla="*/ 705071 w 705071"/>
              <a:gd name="connsiteY5" fmla="*/ 5324096 h 5585192"/>
              <a:gd name="connsiteX6" fmla="*/ 704147 w 705071"/>
              <a:gd name="connsiteY6" fmla="*/ 5343011 h 5585192"/>
              <a:gd name="connsiteX7" fmla="*/ 695488 w 705071"/>
              <a:gd name="connsiteY7" fmla="*/ 5324096 h 5585192"/>
              <a:gd name="connsiteX8" fmla="*/ 690108 w 705071"/>
              <a:gd name="connsiteY8" fmla="*/ 3368821 h 5585192"/>
              <a:gd name="connsiteX9" fmla="*/ 700869 w 705071"/>
              <a:gd name="connsiteY9" fmla="*/ 3366186 h 5585192"/>
              <a:gd name="connsiteX10" fmla="*/ 698011 w 705071"/>
              <a:gd name="connsiteY10" fmla="*/ 3391768 h 5585192"/>
              <a:gd name="connsiteX11" fmla="*/ 694816 w 705071"/>
              <a:gd name="connsiteY11" fmla="*/ 3377038 h 5585192"/>
              <a:gd name="connsiteX12" fmla="*/ 692125 w 705071"/>
              <a:gd name="connsiteY12" fmla="*/ 3383551 h 5585192"/>
              <a:gd name="connsiteX13" fmla="*/ 690108 w 705071"/>
              <a:gd name="connsiteY13" fmla="*/ 3368821 h 5585192"/>
              <a:gd name="connsiteX14" fmla="*/ 689519 w 705071"/>
              <a:gd name="connsiteY14" fmla="*/ 4152265 h 5585192"/>
              <a:gd name="connsiteX15" fmla="*/ 698935 w 705071"/>
              <a:gd name="connsiteY15" fmla="*/ 4153040 h 5585192"/>
              <a:gd name="connsiteX16" fmla="*/ 698263 w 705071"/>
              <a:gd name="connsiteY16" fmla="*/ 4173197 h 5585192"/>
              <a:gd name="connsiteX17" fmla="*/ 689519 w 705071"/>
              <a:gd name="connsiteY17" fmla="*/ 4152265 h 5585192"/>
              <a:gd name="connsiteX18" fmla="*/ 688174 w 705071"/>
              <a:gd name="connsiteY18" fmla="*/ 3760001 h 5585192"/>
              <a:gd name="connsiteX19" fmla="*/ 698935 w 705071"/>
              <a:gd name="connsiteY19" fmla="*/ 3761241 h 5585192"/>
              <a:gd name="connsiteX20" fmla="*/ 696917 w 705071"/>
              <a:gd name="connsiteY20" fmla="*/ 3797366 h 5585192"/>
              <a:gd name="connsiteX21" fmla="*/ 692040 w 705071"/>
              <a:gd name="connsiteY21" fmla="*/ 3802328 h 5585192"/>
              <a:gd name="connsiteX22" fmla="*/ 695572 w 705071"/>
              <a:gd name="connsiteY22" fmla="*/ 3771939 h 5585192"/>
              <a:gd name="connsiteX23" fmla="*/ 688174 w 705071"/>
              <a:gd name="connsiteY23" fmla="*/ 3760001 h 5585192"/>
              <a:gd name="connsiteX24" fmla="*/ 682038 w 705071"/>
              <a:gd name="connsiteY24" fmla="*/ 4542049 h 5585192"/>
              <a:gd name="connsiteX25" fmla="*/ 691537 w 705071"/>
              <a:gd name="connsiteY25" fmla="*/ 4542824 h 5585192"/>
              <a:gd name="connsiteX26" fmla="*/ 690949 w 705071"/>
              <a:gd name="connsiteY26" fmla="*/ 4562514 h 5585192"/>
              <a:gd name="connsiteX27" fmla="*/ 682038 w 705071"/>
              <a:gd name="connsiteY27" fmla="*/ 4542049 h 5585192"/>
              <a:gd name="connsiteX28" fmla="*/ 682037 w 705071"/>
              <a:gd name="connsiteY28" fmla="*/ 5280218 h 5585192"/>
              <a:gd name="connsiteX29" fmla="*/ 692630 w 705071"/>
              <a:gd name="connsiteY29" fmla="*/ 5283008 h 5585192"/>
              <a:gd name="connsiteX30" fmla="*/ 692630 w 705071"/>
              <a:gd name="connsiteY30" fmla="*/ 5305800 h 5585192"/>
              <a:gd name="connsiteX31" fmla="*/ 682037 w 705071"/>
              <a:gd name="connsiteY31" fmla="*/ 5280218 h 5585192"/>
              <a:gd name="connsiteX32" fmla="*/ 680187 w 705071"/>
              <a:gd name="connsiteY32" fmla="*/ 3995204 h 5585192"/>
              <a:gd name="connsiteX33" fmla="*/ 683045 w 705071"/>
              <a:gd name="connsiteY33" fmla="*/ 3958924 h 5585192"/>
              <a:gd name="connsiteX34" fmla="*/ 685820 w 705071"/>
              <a:gd name="connsiteY34" fmla="*/ 3959235 h 5585192"/>
              <a:gd name="connsiteX35" fmla="*/ 684391 w 705071"/>
              <a:gd name="connsiteY35" fmla="*/ 3995360 h 5585192"/>
              <a:gd name="connsiteX36" fmla="*/ 680187 w 705071"/>
              <a:gd name="connsiteY36" fmla="*/ 3995204 h 5585192"/>
              <a:gd name="connsiteX37" fmla="*/ 678002 w 705071"/>
              <a:gd name="connsiteY37" fmla="*/ 4934623 h 5585192"/>
              <a:gd name="connsiteX38" fmla="*/ 687081 w 705071"/>
              <a:gd name="connsiteY38" fmla="*/ 4934623 h 5585192"/>
              <a:gd name="connsiteX39" fmla="*/ 686325 w 705071"/>
              <a:gd name="connsiteY39" fmla="*/ 4955398 h 5585192"/>
              <a:gd name="connsiteX40" fmla="*/ 678002 w 705071"/>
              <a:gd name="connsiteY40" fmla="*/ 4934623 h 5585192"/>
              <a:gd name="connsiteX41" fmla="*/ 670604 w 705071"/>
              <a:gd name="connsiteY41" fmla="*/ 3539216 h 5585192"/>
              <a:gd name="connsiteX42" fmla="*/ 679936 w 705071"/>
              <a:gd name="connsiteY42" fmla="*/ 3562783 h 5585192"/>
              <a:gd name="connsiteX43" fmla="*/ 670604 w 705071"/>
              <a:gd name="connsiteY43" fmla="*/ 3539216 h 5585192"/>
              <a:gd name="connsiteX44" fmla="*/ 661945 w 705071"/>
              <a:gd name="connsiteY44" fmla="*/ 3913959 h 5585192"/>
              <a:gd name="connsiteX45" fmla="*/ 663626 w 705071"/>
              <a:gd name="connsiteY45" fmla="*/ 3870858 h 5585192"/>
              <a:gd name="connsiteX46" fmla="*/ 668923 w 705071"/>
              <a:gd name="connsiteY46" fmla="*/ 3862330 h 5585192"/>
              <a:gd name="connsiteX47" fmla="*/ 668923 w 705071"/>
              <a:gd name="connsiteY47" fmla="*/ 3896905 h 5585192"/>
              <a:gd name="connsiteX48" fmla="*/ 668334 w 705071"/>
              <a:gd name="connsiteY48" fmla="*/ 3897369 h 5585192"/>
              <a:gd name="connsiteX49" fmla="*/ 665980 w 705071"/>
              <a:gd name="connsiteY49" fmla="*/ 3881401 h 5585192"/>
              <a:gd name="connsiteX50" fmla="*/ 664551 w 705071"/>
              <a:gd name="connsiteY50" fmla="*/ 3881710 h 5585192"/>
              <a:gd name="connsiteX51" fmla="*/ 666821 w 705071"/>
              <a:gd name="connsiteY51" fmla="*/ 3914270 h 5585192"/>
              <a:gd name="connsiteX52" fmla="*/ 662533 w 705071"/>
              <a:gd name="connsiteY52" fmla="*/ 3916906 h 5585192"/>
              <a:gd name="connsiteX53" fmla="*/ 661945 w 705071"/>
              <a:gd name="connsiteY53" fmla="*/ 3913959 h 5585192"/>
              <a:gd name="connsiteX54" fmla="*/ 661693 w 705071"/>
              <a:gd name="connsiteY54" fmla="*/ 3173775 h 5585192"/>
              <a:gd name="connsiteX55" fmla="*/ 661693 w 705071"/>
              <a:gd name="connsiteY55" fmla="*/ 3130208 h 5585192"/>
              <a:gd name="connsiteX56" fmla="*/ 662701 w 705071"/>
              <a:gd name="connsiteY56" fmla="*/ 3130208 h 5585192"/>
              <a:gd name="connsiteX57" fmla="*/ 665223 w 705071"/>
              <a:gd name="connsiteY57" fmla="*/ 3173155 h 5585192"/>
              <a:gd name="connsiteX58" fmla="*/ 661693 w 705071"/>
              <a:gd name="connsiteY58" fmla="*/ 3173775 h 5585192"/>
              <a:gd name="connsiteX59" fmla="*/ 660936 w 705071"/>
              <a:gd name="connsiteY59" fmla="*/ 3751629 h 5585192"/>
              <a:gd name="connsiteX60" fmla="*/ 660936 w 705071"/>
              <a:gd name="connsiteY60" fmla="*/ 3718760 h 5585192"/>
              <a:gd name="connsiteX61" fmla="*/ 663290 w 705071"/>
              <a:gd name="connsiteY61" fmla="*/ 3718760 h 5585192"/>
              <a:gd name="connsiteX62" fmla="*/ 663290 w 705071"/>
              <a:gd name="connsiteY62" fmla="*/ 3751475 h 5585192"/>
              <a:gd name="connsiteX63" fmla="*/ 660936 w 705071"/>
              <a:gd name="connsiteY63" fmla="*/ 3751629 h 5585192"/>
              <a:gd name="connsiteX64" fmla="*/ 660516 w 705071"/>
              <a:gd name="connsiteY64" fmla="*/ 1907831 h 5585192"/>
              <a:gd name="connsiteX65" fmla="*/ 662870 w 705071"/>
              <a:gd name="connsiteY65" fmla="*/ 1907831 h 5585192"/>
              <a:gd name="connsiteX66" fmla="*/ 662870 w 705071"/>
              <a:gd name="connsiteY66" fmla="*/ 1943956 h 5585192"/>
              <a:gd name="connsiteX67" fmla="*/ 661861 w 705071"/>
              <a:gd name="connsiteY67" fmla="*/ 1943956 h 5585192"/>
              <a:gd name="connsiteX68" fmla="*/ 660516 w 705071"/>
              <a:gd name="connsiteY68" fmla="*/ 1907831 h 5585192"/>
              <a:gd name="connsiteX69" fmla="*/ 660179 w 705071"/>
              <a:gd name="connsiteY69" fmla="*/ 3224939 h 5585192"/>
              <a:gd name="connsiteX70" fmla="*/ 663878 w 705071"/>
              <a:gd name="connsiteY70" fmla="*/ 3199357 h 5585192"/>
              <a:gd name="connsiteX71" fmla="*/ 669595 w 705071"/>
              <a:gd name="connsiteY71" fmla="*/ 3210055 h 5585192"/>
              <a:gd name="connsiteX72" fmla="*/ 668755 w 705071"/>
              <a:gd name="connsiteY72" fmla="*/ 3212226 h 5585192"/>
              <a:gd name="connsiteX73" fmla="*/ 665223 w 705071"/>
              <a:gd name="connsiteY73" fmla="*/ 3210520 h 5585192"/>
              <a:gd name="connsiteX74" fmla="*/ 665223 w 705071"/>
              <a:gd name="connsiteY74" fmla="*/ 3233001 h 5585192"/>
              <a:gd name="connsiteX75" fmla="*/ 660179 w 705071"/>
              <a:gd name="connsiteY75" fmla="*/ 3224939 h 5585192"/>
              <a:gd name="connsiteX76" fmla="*/ 660095 w 705071"/>
              <a:gd name="connsiteY76" fmla="*/ 4144203 h 5585192"/>
              <a:gd name="connsiteX77" fmla="*/ 661440 w 705071"/>
              <a:gd name="connsiteY77" fmla="*/ 4111023 h 5585192"/>
              <a:gd name="connsiteX78" fmla="*/ 663205 w 705071"/>
              <a:gd name="connsiteY78" fmla="*/ 4111023 h 5585192"/>
              <a:gd name="connsiteX79" fmla="*/ 663205 w 705071"/>
              <a:gd name="connsiteY79" fmla="*/ 4144357 h 5585192"/>
              <a:gd name="connsiteX80" fmla="*/ 660095 w 705071"/>
              <a:gd name="connsiteY80" fmla="*/ 4144203 h 5585192"/>
              <a:gd name="connsiteX81" fmla="*/ 658919 w 705071"/>
              <a:gd name="connsiteY81" fmla="*/ 4861442 h 5585192"/>
              <a:gd name="connsiteX82" fmla="*/ 660769 w 705071"/>
              <a:gd name="connsiteY82" fmla="*/ 4843302 h 5585192"/>
              <a:gd name="connsiteX83" fmla="*/ 660937 w 705071"/>
              <a:gd name="connsiteY83" fmla="*/ 4796168 h 5585192"/>
              <a:gd name="connsiteX84" fmla="*/ 659255 w 705071"/>
              <a:gd name="connsiteY84" fmla="*/ 4783455 h 5585192"/>
              <a:gd name="connsiteX85" fmla="*/ 666822 w 705071"/>
              <a:gd name="connsiteY85" fmla="*/ 4774462 h 5585192"/>
              <a:gd name="connsiteX86" fmla="*/ 667662 w 705071"/>
              <a:gd name="connsiteY86" fmla="*/ 4767485 h 5585192"/>
              <a:gd name="connsiteX87" fmla="*/ 680945 w 705071"/>
              <a:gd name="connsiteY87" fmla="*/ 4778803 h 5585192"/>
              <a:gd name="connsiteX88" fmla="*/ 661525 w 705071"/>
              <a:gd name="connsiteY88" fmla="*/ 4862064 h 5585192"/>
              <a:gd name="connsiteX89" fmla="*/ 658919 w 705071"/>
              <a:gd name="connsiteY89" fmla="*/ 4861442 h 5585192"/>
              <a:gd name="connsiteX90" fmla="*/ 657322 w 705071"/>
              <a:gd name="connsiteY90" fmla="*/ 3978150 h 5585192"/>
              <a:gd name="connsiteX91" fmla="*/ 659423 w 705071"/>
              <a:gd name="connsiteY91" fmla="*/ 4052261 h 5585192"/>
              <a:gd name="connsiteX92" fmla="*/ 657322 w 705071"/>
              <a:gd name="connsiteY92" fmla="*/ 3978150 h 5585192"/>
              <a:gd name="connsiteX93" fmla="*/ 656481 w 705071"/>
              <a:gd name="connsiteY93" fmla="*/ 3044314 h 5585192"/>
              <a:gd name="connsiteX94" fmla="*/ 656481 w 705071"/>
              <a:gd name="connsiteY94" fmla="*/ 3012064 h 5585192"/>
              <a:gd name="connsiteX95" fmla="*/ 658918 w 705071"/>
              <a:gd name="connsiteY95" fmla="*/ 3011599 h 5585192"/>
              <a:gd name="connsiteX96" fmla="*/ 663123 w 705071"/>
              <a:gd name="connsiteY96" fmla="*/ 3048344 h 5585192"/>
              <a:gd name="connsiteX97" fmla="*/ 661272 w 705071"/>
              <a:gd name="connsiteY97" fmla="*/ 3049119 h 5585192"/>
              <a:gd name="connsiteX98" fmla="*/ 659843 w 705071"/>
              <a:gd name="connsiteY98" fmla="*/ 3039352 h 5585192"/>
              <a:gd name="connsiteX99" fmla="*/ 656481 w 705071"/>
              <a:gd name="connsiteY99" fmla="*/ 3044314 h 5585192"/>
              <a:gd name="connsiteX100" fmla="*/ 654631 w 705071"/>
              <a:gd name="connsiteY100" fmla="*/ 2050580 h 5585192"/>
              <a:gd name="connsiteX101" fmla="*/ 654631 w 705071"/>
              <a:gd name="connsiteY101" fmla="*/ 2049388 h 5585192"/>
              <a:gd name="connsiteX102" fmla="*/ 654713 w 705071"/>
              <a:gd name="connsiteY102" fmla="*/ 2049083 h 5585192"/>
              <a:gd name="connsiteX103" fmla="*/ 654714 w 705071"/>
              <a:gd name="connsiteY103" fmla="*/ 2049081 h 5585192"/>
              <a:gd name="connsiteX104" fmla="*/ 654631 w 705071"/>
              <a:gd name="connsiteY104" fmla="*/ 2233890 h 5585192"/>
              <a:gd name="connsiteX105" fmla="*/ 655807 w 705071"/>
              <a:gd name="connsiteY105" fmla="*/ 2203502 h 5585192"/>
              <a:gd name="connsiteX106" fmla="*/ 658077 w 705071"/>
              <a:gd name="connsiteY106" fmla="*/ 2235131 h 5585192"/>
              <a:gd name="connsiteX107" fmla="*/ 654631 w 705071"/>
              <a:gd name="connsiteY107" fmla="*/ 2233890 h 5585192"/>
              <a:gd name="connsiteX108" fmla="*/ 654623 w 705071"/>
              <a:gd name="connsiteY108" fmla="*/ 2049047 h 5585192"/>
              <a:gd name="connsiteX109" fmla="*/ 654716 w 705071"/>
              <a:gd name="connsiteY109" fmla="*/ 2049078 h 5585192"/>
              <a:gd name="connsiteX110" fmla="*/ 654714 w 705071"/>
              <a:gd name="connsiteY110" fmla="*/ 2049081 h 5585192"/>
              <a:gd name="connsiteX111" fmla="*/ 654715 w 705071"/>
              <a:gd name="connsiteY111" fmla="*/ 2049079 h 5585192"/>
              <a:gd name="connsiteX112" fmla="*/ 654713 w 705071"/>
              <a:gd name="connsiteY112" fmla="*/ 2049083 h 5585192"/>
              <a:gd name="connsiteX113" fmla="*/ 654632 w 705071"/>
              <a:gd name="connsiteY113" fmla="*/ 2049233 h 5585192"/>
              <a:gd name="connsiteX114" fmla="*/ 654546 w 705071"/>
              <a:gd name="connsiteY114" fmla="*/ 3617670 h 5585192"/>
              <a:gd name="connsiteX115" fmla="*/ 655891 w 705071"/>
              <a:gd name="connsiteY115" fmla="*/ 3582784 h 5585192"/>
              <a:gd name="connsiteX116" fmla="*/ 658750 w 705071"/>
              <a:gd name="connsiteY116" fmla="*/ 3582940 h 5585192"/>
              <a:gd name="connsiteX117" fmla="*/ 661103 w 705071"/>
              <a:gd name="connsiteY117" fmla="*/ 3594878 h 5585192"/>
              <a:gd name="connsiteX118" fmla="*/ 664803 w 705071"/>
              <a:gd name="connsiteY118" fmla="*/ 3603560 h 5585192"/>
              <a:gd name="connsiteX119" fmla="*/ 663289 w 705071"/>
              <a:gd name="connsiteY119" fmla="*/ 3605576 h 5585192"/>
              <a:gd name="connsiteX120" fmla="*/ 660935 w 705071"/>
              <a:gd name="connsiteY120" fmla="*/ 3601080 h 5585192"/>
              <a:gd name="connsiteX121" fmla="*/ 656480 w 705071"/>
              <a:gd name="connsiteY121" fmla="*/ 3618290 h 5585192"/>
              <a:gd name="connsiteX122" fmla="*/ 654546 w 705071"/>
              <a:gd name="connsiteY122" fmla="*/ 3617670 h 5585192"/>
              <a:gd name="connsiteX123" fmla="*/ 653958 w 705071"/>
              <a:gd name="connsiteY123" fmla="*/ 3868996 h 5585192"/>
              <a:gd name="connsiteX124" fmla="*/ 653958 w 705071"/>
              <a:gd name="connsiteY124" fmla="*/ 3777986 h 5585192"/>
              <a:gd name="connsiteX125" fmla="*/ 660011 w 705071"/>
              <a:gd name="connsiteY125" fmla="*/ 3780621 h 5585192"/>
              <a:gd name="connsiteX126" fmla="*/ 656479 w 705071"/>
              <a:gd name="connsiteY126" fmla="*/ 3759070 h 5585192"/>
              <a:gd name="connsiteX127" fmla="*/ 658329 w 705071"/>
              <a:gd name="connsiteY127" fmla="*/ 3758295 h 5585192"/>
              <a:gd name="connsiteX128" fmla="*/ 659422 w 705071"/>
              <a:gd name="connsiteY128" fmla="*/ 3772404 h 5585192"/>
              <a:gd name="connsiteX129" fmla="*/ 664214 w 705071"/>
              <a:gd name="connsiteY129" fmla="*/ 3770698 h 5585192"/>
              <a:gd name="connsiteX130" fmla="*/ 663121 w 705071"/>
              <a:gd name="connsiteY130" fmla="*/ 3773024 h 5585192"/>
              <a:gd name="connsiteX131" fmla="*/ 674807 w 705071"/>
              <a:gd name="connsiteY131" fmla="*/ 3786823 h 5585192"/>
              <a:gd name="connsiteX132" fmla="*/ 655471 w 705071"/>
              <a:gd name="connsiteY132" fmla="*/ 3868996 h 5585192"/>
              <a:gd name="connsiteX133" fmla="*/ 653958 w 705071"/>
              <a:gd name="connsiteY133" fmla="*/ 3868996 h 5585192"/>
              <a:gd name="connsiteX134" fmla="*/ 653874 w 705071"/>
              <a:gd name="connsiteY134" fmla="*/ 5239907 h 5585192"/>
              <a:gd name="connsiteX135" fmla="*/ 656817 w 705071"/>
              <a:gd name="connsiteY135" fmla="*/ 5239597 h 5585192"/>
              <a:gd name="connsiteX136" fmla="*/ 656817 w 705071"/>
              <a:gd name="connsiteY136" fmla="*/ 5274793 h 5585192"/>
              <a:gd name="connsiteX137" fmla="*/ 653874 w 705071"/>
              <a:gd name="connsiteY137" fmla="*/ 5239907 h 5585192"/>
              <a:gd name="connsiteX138" fmla="*/ 653286 w 705071"/>
              <a:gd name="connsiteY138" fmla="*/ 4260487 h 5585192"/>
              <a:gd name="connsiteX139" fmla="*/ 654294 w 705071"/>
              <a:gd name="connsiteY139" fmla="*/ 4243587 h 5585192"/>
              <a:gd name="connsiteX140" fmla="*/ 655472 w 705071"/>
              <a:gd name="connsiteY140" fmla="*/ 4196297 h 5585192"/>
              <a:gd name="connsiteX141" fmla="*/ 654211 w 705071"/>
              <a:gd name="connsiteY141" fmla="*/ 4168080 h 5585192"/>
              <a:gd name="connsiteX142" fmla="*/ 660600 w 705071"/>
              <a:gd name="connsiteY142" fmla="*/ 4174127 h 5585192"/>
              <a:gd name="connsiteX143" fmla="*/ 661608 w 705071"/>
              <a:gd name="connsiteY143" fmla="*/ 4166840 h 5585192"/>
              <a:gd name="connsiteX144" fmla="*/ 674807 w 705071"/>
              <a:gd name="connsiteY144" fmla="*/ 4177848 h 5585192"/>
              <a:gd name="connsiteX145" fmla="*/ 655556 w 705071"/>
              <a:gd name="connsiteY145" fmla="*/ 4260487 h 5585192"/>
              <a:gd name="connsiteX146" fmla="*/ 653286 w 705071"/>
              <a:gd name="connsiteY146" fmla="*/ 4260487 h 5585192"/>
              <a:gd name="connsiteX147" fmla="*/ 652613 w 705071"/>
              <a:gd name="connsiteY147" fmla="*/ 3081370 h 5585192"/>
              <a:gd name="connsiteX148" fmla="*/ 655639 w 705071"/>
              <a:gd name="connsiteY148" fmla="*/ 3081059 h 5585192"/>
              <a:gd name="connsiteX149" fmla="*/ 655639 w 705071"/>
              <a:gd name="connsiteY149" fmla="*/ 3117961 h 5585192"/>
              <a:gd name="connsiteX150" fmla="*/ 654294 w 705071"/>
              <a:gd name="connsiteY150" fmla="*/ 3117961 h 5585192"/>
              <a:gd name="connsiteX151" fmla="*/ 652613 w 705071"/>
              <a:gd name="connsiteY151" fmla="*/ 3081370 h 5585192"/>
              <a:gd name="connsiteX152" fmla="*/ 652530 w 705071"/>
              <a:gd name="connsiteY152" fmla="*/ 2882446 h 5585192"/>
              <a:gd name="connsiteX153" fmla="*/ 654463 w 705071"/>
              <a:gd name="connsiteY153" fmla="*/ 2838568 h 5585192"/>
              <a:gd name="connsiteX154" fmla="*/ 655051 w 705071"/>
              <a:gd name="connsiteY154" fmla="*/ 2838722 h 5585192"/>
              <a:gd name="connsiteX155" fmla="*/ 657070 w 705071"/>
              <a:gd name="connsiteY155" fmla="*/ 2877949 h 5585192"/>
              <a:gd name="connsiteX156" fmla="*/ 652530 w 705071"/>
              <a:gd name="connsiteY156" fmla="*/ 2882446 h 5585192"/>
              <a:gd name="connsiteX157" fmla="*/ 652446 w 705071"/>
              <a:gd name="connsiteY157" fmla="*/ 2488629 h 5585192"/>
              <a:gd name="connsiteX158" fmla="*/ 654463 w 705071"/>
              <a:gd name="connsiteY158" fmla="*/ 2447389 h 5585192"/>
              <a:gd name="connsiteX159" fmla="*/ 656145 w 705071"/>
              <a:gd name="connsiteY159" fmla="*/ 2447543 h 5585192"/>
              <a:gd name="connsiteX160" fmla="*/ 654716 w 705071"/>
              <a:gd name="connsiteY160" fmla="*/ 2488940 h 5585192"/>
              <a:gd name="connsiteX161" fmla="*/ 652446 w 705071"/>
              <a:gd name="connsiteY161" fmla="*/ 2488629 h 5585192"/>
              <a:gd name="connsiteX162" fmla="*/ 652025 w 705071"/>
              <a:gd name="connsiteY162" fmla="*/ 2097141 h 5585192"/>
              <a:gd name="connsiteX163" fmla="*/ 654631 w 705071"/>
              <a:gd name="connsiteY163" fmla="*/ 2050580 h 5585192"/>
              <a:gd name="connsiteX164" fmla="*/ 654631 w 705071"/>
              <a:gd name="connsiteY164" fmla="*/ 2097452 h 5585192"/>
              <a:gd name="connsiteX165" fmla="*/ 652025 w 705071"/>
              <a:gd name="connsiteY165" fmla="*/ 2097141 h 5585192"/>
              <a:gd name="connsiteX166" fmla="*/ 650764 w 705071"/>
              <a:gd name="connsiteY166" fmla="*/ 1657124 h 5585192"/>
              <a:gd name="connsiteX167" fmla="*/ 650764 w 705071"/>
              <a:gd name="connsiteY167" fmla="*/ 1627510 h 5585192"/>
              <a:gd name="connsiteX168" fmla="*/ 652529 w 705071"/>
              <a:gd name="connsiteY168" fmla="*/ 1627820 h 5585192"/>
              <a:gd name="connsiteX169" fmla="*/ 652529 w 705071"/>
              <a:gd name="connsiteY169" fmla="*/ 1657279 h 5585192"/>
              <a:gd name="connsiteX170" fmla="*/ 650764 w 705071"/>
              <a:gd name="connsiteY170" fmla="*/ 1657124 h 5585192"/>
              <a:gd name="connsiteX171" fmla="*/ 649924 w 705071"/>
              <a:gd name="connsiteY171" fmla="*/ 2018998 h 5585192"/>
              <a:gd name="connsiteX172" fmla="*/ 653119 w 705071"/>
              <a:gd name="connsiteY172" fmla="*/ 2018998 h 5585192"/>
              <a:gd name="connsiteX173" fmla="*/ 654623 w 705071"/>
              <a:gd name="connsiteY173" fmla="*/ 2049047 h 5585192"/>
              <a:gd name="connsiteX174" fmla="*/ 650092 w 705071"/>
              <a:gd name="connsiteY174" fmla="*/ 2047527 h 5585192"/>
              <a:gd name="connsiteX175" fmla="*/ 649924 w 705071"/>
              <a:gd name="connsiteY175" fmla="*/ 2018998 h 5585192"/>
              <a:gd name="connsiteX176" fmla="*/ 649839 w 705071"/>
              <a:gd name="connsiteY176" fmla="*/ 3452857 h 5585192"/>
              <a:gd name="connsiteX177" fmla="*/ 653034 w 705071"/>
              <a:gd name="connsiteY177" fmla="*/ 3459059 h 5585192"/>
              <a:gd name="connsiteX178" fmla="*/ 653623 w 705071"/>
              <a:gd name="connsiteY178" fmla="*/ 3400141 h 5585192"/>
              <a:gd name="connsiteX179" fmla="*/ 652109 w 705071"/>
              <a:gd name="connsiteY179" fmla="*/ 3380760 h 5585192"/>
              <a:gd name="connsiteX180" fmla="*/ 658330 w 705071"/>
              <a:gd name="connsiteY180" fmla="*/ 3387118 h 5585192"/>
              <a:gd name="connsiteX181" fmla="*/ 660348 w 705071"/>
              <a:gd name="connsiteY181" fmla="*/ 3378590 h 5585192"/>
              <a:gd name="connsiteX182" fmla="*/ 674723 w 705071"/>
              <a:gd name="connsiteY182" fmla="*/ 3394714 h 5585192"/>
              <a:gd name="connsiteX183" fmla="*/ 665223 w 705071"/>
              <a:gd name="connsiteY183" fmla="*/ 3435956 h 5585192"/>
              <a:gd name="connsiteX184" fmla="*/ 662702 w 705071"/>
              <a:gd name="connsiteY184" fmla="*/ 3460919 h 5585192"/>
              <a:gd name="connsiteX185" fmla="*/ 659843 w 705071"/>
              <a:gd name="connsiteY185" fmla="*/ 3482935 h 5585192"/>
              <a:gd name="connsiteX186" fmla="*/ 649839 w 705071"/>
              <a:gd name="connsiteY186" fmla="*/ 3452857 h 5585192"/>
              <a:gd name="connsiteX187" fmla="*/ 649756 w 705071"/>
              <a:gd name="connsiteY187" fmla="*/ 2174819 h 5585192"/>
              <a:gd name="connsiteX188" fmla="*/ 651101 w 705071"/>
              <a:gd name="connsiteY188" fmla="*/ 2126910 h 5585192"/>
              <a:gd name="connsiteX189" fmla="*/ 652278 w 705071"/>
              <a:gd name="connsiteY189" fmla="*/ 2127221 h 5585192"/>
              <a:gd name="connsiteX190" fmla="*/ 654716 w 705071"/>
              <a:gd name="connsiteY190" fmla="*/ 2165516 h 5585192"/>
              <a:gd name="connsiteX191" fmla="*/ 658163 w 705071"/>
              <a:gd name="connsiteY191" fmla="*/ 2163192 h 5585192"/>
              <a:gd name="connsiteX192" fmla="*/ 649756 w 705071"/>
              <a:gd name="connsiteY192" fmla="*/ 2174819 h 5585192"/>
              <a:gd name="connsiteX193" fmla="*/ 649671 w 705071"/>
              <a:gd name="connsiteY193" fmla="*/ 2444598 h 5585192"/>
              <a:gd name="connsiteX194" fmla="*/ 653454 w 705071"/>
              <a:gd name="connsiteY194" fmla="*/ 2410178 h 5585192"/>
              <a:gd name="connsiteX195" fmla="*/ 649671 w 705071"/>
              <a:gd name="connsiteY195" fmla="*/ 2444598 h 5585192"/>
              <a:gd name="connsiteX196" fmla="*/ 647908 w 705071"/>
              <a:gd name="connsiteY196" fmla="*/ 3744391 h 5585192"/>
              <a:gd name="connsiteX197" fmla="*/ 648005 w 705071"/>
              <a:gd name="connsiteY197" fmla="*/ 3744367 h 5585192"/>
              <a:gd name="connsiteX198" fmla="*/ 648121 w 705071"/>
              <a:gd name="connsiteY198" fmla="*/ 3745464 h 5585192"/>
              <a:gd name="connsiteX199" fmla="*/ 648054 w 705071"/>
              <a:gd name="connsiteY199" fmla="*/ 3745775 h 5585192"/>
              <a:gd name="connsiteX200" fmla="*/ 647861 w 705071"/>
              <a:gd name="connsiteY200" fmla="*/ 3743620 h 5585192"/>
              <a:gd name="connsiteX201" fmla="*/ 647905 w 705071"/>
              <a:gd name="connsiteY201" fmla="*/ 3743412 h 5585192"/>
              <a:gd name="connsiteX202" fmla="*/ 647938 w 705071"/>
              <a:gd name="connsiteY202" fmla="*/ 3743727 h 5585192"/>
              <a:gd name="connsiteX203" fmla="*/ 647822 w 705071"/>
              <a:gd name="connsiteY203" fmla="*/ 3743567 h 5585192"/>
              <a:gd name="connsiteX204" fmla="*/ 647861 w 705071"/>
              <a:gd name="connsiteY204" fmla="*/ 3743620 h 5585192"/>
              <a:gd name="connsiteX205" fmla="*/ 647838 w 705071"/>
              <a:gd name="connsiteY205" fmla="*/ 3743725 h 5585192"/>
              <a:gd name="connsiteX206" fmla="*/ 647685 w 705071"/>
              <a:gd name="connsiteY206" fmla="*/ 3744446 h 5585192"/>
              <a:gd name="connsiteX207" fmla="*/ 647838 w 705071"/>
              <a:gd name="connsiteY207" fmla="*/ 3743725 h 5585192"/>
              <a:gd name="connsiteX208" fmla="*/ 647908 w 705071"/>
              <a:gd name="connsiteY208" fmla="*/ 3744391 h 5585192"/>
              <a:gd name="connsiteX209" fmla="*/ 646812 w 705071"/>
              <a:gd name="connsiteY209" fmla="*/ 3181062 h 5585192"/>
              <a:gd name="connsiteX210" fmla="*/ 646812 w 705071"/>
              <a:gd name="connsiteY210" fmla="*/ 3125139 h 5585192"/>
              <a:gd name="connsiteX211" fmla="*/ 649418 w 705071"/>
              <a:gd name="connsiteY211" fmla="*/ 3130673 h 5585192"/>
              <a:gd name="connsiteX212" fmla="*/ 650931 w 705071"/>
              <a:gd name="connsiteY212" fmla="*/ 3167264 h 5585192"/>
              <a:gd name="connsiteX213" fmla="*/ 646812 w 705071"/>
              <a:gd name="connsiteY213" fmla="*/ 3181062 h 5585192"/>
              <a:gd name="connsiteX214" fmla="*/ 646728 w 705071"/>
              <a:gd name="connsiteY214" fmla="*/ 3124781 h 5585192"/>
              <a:gd name="connsiteX215" fmla="*/ 646728 w 705071"/>
              <a:gd name="connsiteY215" fmla="*/ 3070671 h 5585192"/>
              <a:gd name="connsiteX216" fmla="*/ 646728 w 705071"/>
              <a:gd name="connsiteY216" fmla="*/ 3124781 h 5585192"/>
              <a:gd name="connsiteX217" fmla="*/ 646644 w 705071"/>
              <a:gd name="connsiteY217" fmla="*/ 3124781 h 5585192"/>
              <a:gd name="connsiteX218" fmla="*/ 646728 w 705071"/>
              <a:gd name="connsiteY218" fmla="*/ 3124781 h 5585192"/>
              <a:gd name="connsiteX219" fmla="*/ 646812 w 705071"/>
              <a:gd name="connsiteY219" fmla="*/ 3124781 h 5585192"/>
              <a:gd name="connsiteX220" fmla="*/ 646812 w 705071"/>
              <a:gd name="connsiteY220" fmla="*/ 3125139 h 5585192"/>
              <a:gd name="connsiteX221" fmla="*/ 646088 w 705071"/>
              <a:gd name="connsiteY221" fmla="*/ 5383654 h 5585192"/>
              <a:gd name="connsiteX222" fmla="*/ 647653 w 705071"/>
              <a:gd name="connsiteY222" fmla="*/ 5372936 h 5585192"/>
              <a:gd name="connsiteX223" fmla="*/ 648998 w 705071"/>
              <a:gd name="connsiteY223" fmla="*/ 5327353 h 5585192"/>
              <a:gd name="connsiteX224" fmla="*/ 651352 w 705071"/>
              <a:gd name="connsiteY224" fmla="*/ 5296344 h 5585192"/>
              <a:gd name="connsiteX225" fmla="*/ 657910 w 705071"/>
              <a:gd name="connsiteY225" fmla="*/ 5297739 h 5585192"/>
              <a:gd name="connsiteX226" fmla="*/ 667913 w 705071"/>
              <a:gd name="connsiteY226" fmla="*/ 5298669 h 5585192"/>
              <a:gd name="connsiteX227" fmla="*/ 665896 w 705071"/>
              <a:gd name="connsiteY227" fmla="*/ 5348283 h 5585192"/>
              <a:gd name="connsiteX228" fmla="*/ 667493 w 705071"/>
              <a:gd name="connsiteY228" fmla="*/ 5337274 h 5585192"/>
              <a:gd name="connsiteX229" fmla="*/ 680776 w 705071"/>
              <a:gd name="connsiteY229" fmla="*/ 5349214 h 5585192"/>
              <a:gd name="connsiteX230" fmla="*/ 661188 w 705071"/>
              <a:gd name="connsiteY230" fmla="*/ 5433093 h 5585192"/>
              <a:gd name="connsiteX231" fmla="*/ 660264 w 705071"/>
              <a:gd name="connsiteY231" fmla="*/ 5413558 h 5585192"/>
              <a:gd name="connsiteX232" fmla="*/ 661608 w 705071"/>
              <a:gd name="connsiteY232" fmla="*/ 5369060 h 5585192"/>
              <a:gd name="connsiteX233" fmla="*/ 658498 w 705071"/>
              <a:gd name="connsiteY233" fmla="*/ 5353555 h 5585192"/>
              <a:gd name="connsiteX234" fmla="*/ 653538 w 705071"/>
              <a:gd name="connsiteY234" fmla="*/ 5372625 h 5585192"/>
              <a:gd name="connsiteX235" fmla="*/ 650007 w 705071"/>
              <a:gd name="connsiteY235" fmla="*/ 5392627 h 5585192"/>
              <a:gd name="connsiteX236" fmla="*/ 646088 w 705071"/>
              <a:gd name="connsiteY236" fmla="*/ 5383654 h 5585192"/>
              <a:gd name="connsiteX237" fmla="*/ 645468 w 705071"/>
              <a:gd name="connsiteY237" fmla="*/ 4014740 h 5585192"/>
              <a:gd name="connsiteX238" fmla="*/ 651185 w 705071"/>
              <a:gd name="connsiteY238" fmla="*/ 3923262 h 5585192"/>
              <a:gd name="connsiteX239" fmla="*/ 652950 w 705071"/>
              <a:gd name="connsiteY239" fmla="*/ 3923573 h 5585192"/>
              <a:gd name="connsiteX240" fmla="*/ 648831 w 705071"/>
              <a:gd name="connsiteY240" fmla="*/ 4014584 h 5585192"/>
              <a:gd name="connsiteX241" fmla="*/ 645468 w 705071"/>
              <a:gd name="connsiteY241" fmla="*/ 4014740 h 5585192"/>
              <a:gd name="connsiteX242" fmla="*/ 645268 w 705071"/>
              <a:gd name="connsiteY242" fmla="*/ 3254398 h 5585192"/>
              <a:gd name="connsiteX243" fmla="*/ 648074 w 705071"/>
              <a:gd name="connsiteY243" fmla="*/ 3225559 h 5585192"/>
              <a:gd name="connsiteX244" fmla="*/ 649335 w 705071"/>
              <a:gd name="connsiteY244" fmla="*/ 3275328 h 5585192"/>
              <a:gd name="connsiteX245" fmla="*/ 645268 w 705071"/>
              <a:gd name="connsiteY245" fmla="*/ 3254398 h 5585192"/>
              <a:gd name="connsiteX246" fmla="*/ 645132 w 705071"/>
              <a:gd name="connsiteY246" fmla="*/ 4637712 h 5585192"/>
              <a:gd name="connsiteX247" fmla="*/ 646729 w 705071"/>
              <a:gd name="connsiteY247" fmla="*/ 4586237 h 5585192"/>
              <a:gd name="connsiteX248" fmla="*/ 645888 w 705071"/>
              <a:gd name="connsiteY248" fmla="*/ 4557089 h 5585192"/>
              <a:gd name="connsiteX249" fmla="*/ 653622 w 705071"/>
              <a:gd name="connsiteY249" fmla="*/ 4563600 h 5585192"/>
              <a:gd name="connsiteX250" fmla="*/ 654042 w 705071"/>
              <a:gd name="connsiteY250" fmla="*/ 4554763 h 5585192"/>
              <a:gd name="connsiteX251" fmla="*/ 667242 w 705071"/>
              <a:gd name="connsiteY251" fmla="*/ 4567477 h 5585192"/>
              <a:gd name="connsiteX252" fmla="*/ 648578 w 705071"/>
              <a:gd name="connsiteY252" fmla="*/ 4650891 h 5585192"/>
              <a:gd name="connsiteX253" fmla="*/ 646729 w 705071"/>
              <a:gd name="connsiteY253" fmla="*/ 4650581 h 5585192"/>
              <a:gd name="connsiteX254" fmla="*/ 645132 w 705071"/>
              <a:gd name="connsiteY254" fmla="*/ 4637712 h 5585192"/>
              <a:gd name="connsiteX255" fmla="*/ 645048 w 705071"/>
              <a:gd name="connsiteY255" fmla="*/ 3478749 h 5585192"/>
              <a:gd name="connsiteX256" fmla="*/ 651185 w 705071"/>
              <a:gd name="connsiteY256" fmla="*/ 3473013 h 5585192"/>
              <a:gd name="connsiteX257" fmla="*/ 651185 w 705071"/>
              <a:gd name="connsiteY257" fmla="*/ 3511464 h 5585192"/>
              <a:gd name="connsiteX258" fmla="*/ 645048 w 705071"/>
              <a:gd name="connsiteY258" fmla="*/ 3478749 h 5585192"/>
              <a:gd name="connsiteX259" fmla="*/ 645048 w 705071"/>
              <a:gd name="connsiteY259" fmla="*/ 3675347 h 5585192"/>
              <a:gd name="connsiteX260" fmla="*/ 647318 w 705071"/>
              <a:gd name="connsiteY260" fmla="*/ 3630228 h 5585192"/>
              <a:gd name="connsiteX261" fmla="*/ 651604 w 705071"/>
              <a:gd name="connsiteY261" fmla="*/ 3643718 h 5585192"/>
              <a:gd name="connsiteX262" fmla="*/ 651773 w 705071"/>
              <a:gd name="connsiteY262" fmla="*/ 3662012 h 5585192"/>
              <a:gd name="connsiteX263" fmla="*/ 650764 w 705071"/>
              <a:gd name="connsiteY263" fmla="*/ 3674572 h 5585192"/>
              <a:gd name="connsiteX264" fmla="*/ 650175 w 705071"/>
              <a:gd name="connsiteY264" fmla="*/ 3714107 h 5585192"/>
              <a:gd name="connsiteX265" fmla="*/ 653034 w 705071"/>
              <a:gd name="connsiteY265" fmla="*/ 3750853 h 5585192"/>
              <a:gd name="connsiteX266" fmla="*/ 649582 w 705071"/>
              <a:gd name="connsiteY266" fmla="*/ 3759341 h 5585192"/>
              <a:gd name="connsiteX267" fmla="*/ 648121 w 705071"/>
              <a:gd name="connsiteY267" fmla="*/ 3745464 h 5585192"/>
              <a:gd name="connsiteX268" fmla="*/ 648376 w 705071"/>
              <a:gd name="connsiteY268" fmla="*/ 3744276 h 5585192"/>
              <a:gd name="connsiteX269" fmla="*/ 648747 w 705071"/>
              <a:gd name="connsiteY269" fmla="*/ 3744185 h 5585192"/>
              <a:gd name="connsiteX270" fmla="*/ 648495 w 705071"/>
              <a:gd name="connsiteY270" fmla="*/ 3743721 h 5585192"/>
              <a:gd name="connsiteX271" fmla="*/ 648376 w 705071"/>
              <a:gd name="connsiteY271" fmla="*/ 3744276 h 5585192"/>
              <a:gd name="connsiteX272" fmla="*/ 648005 w 705071"/>
              <a:gd name="connsiteY272" fmla="*/ 3744367 h 5585192"/>
              <a:gd name="connsiteX273" fmla="*/ 647938 w 705071"/>
              <a:gd name="connsiteY273" fmla="*/ 3743727 h 5585192"/>
              <a:gd name="connsiteX274" fmla="*/ 648158 w 705071"/>
              <a:gd name="connsiteY274" fmla="*/ 3744031 h 5585192"/>
              <a:gd name="connsiteX275" fmla="*/ 645048 w 705071"/>
              <a:gd name="connsiteY275" fmla="*/ 3675347 h 5585192"/>
              <a:gd name="connsiteX276" fmla="*/ 644375 w 705071"/>
              <a:gd name="connsiteY276" fmla="*/ 4444991 h 5585192"/>
              <a:gd name="connsiteX277" fmla="*/ 650175 w 705071"/>
              <a:gd name="connsiteY277" fmla="*/ 4395376 h 5585192"/>
              <a:gd name="connsiteX278" fmla="*/ 651520 w 705071"/>
              <a:gd name="connsiteY278" fmla="*/ 4395687 h 5585192"/>
              <a:gd name="connsiteX279" fmla="*/ 646729 w 705071"/>
              <a:gd name="connsiteY279" fmla="*/ 4445611 h 5585192"/>
              <a:gd name="connsiteX280" fmla="*/ 644375 w 705071"/>
              <a:gd name="connsiteY280" fmla="*/ 4444991 h 5585192"/>
              <a:gd name="connsiteX281" fmla="*/ 643870 w 705071"/>
              <a:gd name="connsiteY281" fmla="*/ 4268704 h 5585192"/>
              <a:gd name="connsiteX282" fmla="*/ 646308 w 705071"/>
              <a:gd name="connsiteY282" fmla="*/ 4212578 h 5585192"/>
              <a:gd name="connsiteX283" fmla="*/ 648746 w 705071"/>
              <a:gd name="connsiteY283" fmla="*/ 4212733 h 5585192"/>
              <a:gd name="connsiteX284" fmla="*/ 646224 w 705071"/>
              <a:gd name="connsiteY284" fmla="*/ 4269015 h 5585192"/>
              <a:gd name="connsiteX285" fmla="*/ 643870 w 705071"/>
              <a:gd name="connsiteY285" fmla="*/ 4268704 h 5585192"/>
              <a:gd name="connsiteX286" fmla="*/ 643776 w 705071"/>
              <a:gd name="connsiteY286" fmla="*/ 3765698 h 5585192"/>
              <a:gd name="connsiteX287" fmla="*/ 648054 w 705071"/>
              <a:gd name="connsiteY287" fmla="*/ 3745775 h 5585192"/>
              <a:gd name="connsiteX288" fmla="*/ 649503 w 705071"/>
              <a:gd name="connsiteY288" fmla="*/ 3759535 h 5585192"/>
              <a:gd name="connsiteX289" fmla="*/ 649582 w 705071"/>
              <a:gd name="connsiteY289" fmla="*/ 3759341 h 5585192"/>
              <a:gd name="connsiteX290" fmla="*/ 649586 w 705071"/>
              <a:gd name="connsiteY290" fmla="*/ 3759382 h 5585192"/>
              <a:gd name="connsiteX291" fmla="*/ 649342 w 705071"/>
              <a:gd name="connsiteY291" fmla="*/ 3773490 h 5585192"/>
              <a:gd name="connsiteX292" fmla="*/ 645973 w 705071"/>
              <a:gd name="connsiteY292" fmla="*/ 3769303 h 5585192"/>
              <a:gd name="connsiteX293" fmla="*/ 645926 w 705071"/>
              <a:gd name="connsiteY293" fmla="*/ 3769721 h 5585192"/>
              <a:gd name="connsiteX294" fmla="*/ 645467 w 705071"/>
              <a:gd name="connsiteY294" fmla="*/ 3769150 h 5585192"/>
              <a:gd name="connsiteX295" fmla="*/ 644792 w 705071"/>
              <a:gd name="connsiteY295" fmla="*/ 3775264 h 5585192"/>
              <a:gd name="connsiteX296" fmla="*/ 642274 w 705071"/>
              <a:gd name="connsiteY296" fmla="*/ 2831281 h 5585192"/>
              <a:gd name="connsiteX297" fmla="*/ 643030 w 705071"/>
              <a:gd name="connsiteY297" fmla="*/ 2801047 h 5585192"/>
              <a:gd name="connsiteX298" fmla="*/ 645973 w 705071"/>
              <a:gd name="connsiteY298" fmla="*/ 2801201 h 5585192"/>
              <a:gd name="connsiteX299" fmla="*/ 645973 w 705071"/>
              <a:gd name="connsiteY299" fmla="*/ 2831435 h 5585192"/>
              <a:gd name="connsiteX300" fmla="*/ 642274 w 705071"/>
              <a:gd name="connsiteY300" fmla="*/ 2831281 h 5585192"/>
              <a:gd name="connsiteX301" fmla="*/ 641937 w 705071"/>
              <a:gd name="connsiteY301" fmla="*/ 1786585 h 5585192"/>
              <a:gd name="connsiteX302" fmla="*/ 641937 w 705071"/>
              <a:gd name="connsiteY302" fmla="*/ 1685652 h 5585192"/>
              <a:gd name="connsiteX303" fmla="*/ 643282 w 705071"/>
              <a:gd name="connsiteY303" fmla="*/ 1685341 h 5585192"/>
              <a:gd name="connsiteX304" fmla="*/ 643282 w 705071"/>
              <a:gd name="connsiteY304" fmla="*/ 1786431 h 5585192"/>
              <a:gd name="connsiteX305" fmla="*/ 641937 w 705071"/>
              <a:gd name="connsiteY305" fmla="*/ 1786585 h 5585192"/>
              <a:gd name="connsiteX306" fmla="*/ 641096 w 705071"/>
              <a:gd name="connsiteY306" fmla="*/ 4385763 h 5585192"/>
              <a:gd name="connsiteX307" fmla="*/ 641096 w 705071"/>
              <a:gd name="connsiteY307" fmla="*/ 4314287 h 5585192"/>
              <a:gd name="connsiteX308" fmla="*/ 642777 w 705071"/>
              <a:gd name="connsiteY308" fmla="*/ 4314597 h 5585192"/>
              <a:gd name="connsiteX309" fmla="*/ 642777 w 705071"/>
              <a:gd name="connsiteY309" fmla="*/ 4385917 h 5585192"/>
              <a:gd name="connsiteX310" fmla="*/ 641096 w 705071"/>
              <a:gd name="connsiteY310" fmla="*/ 4385763 h 5585192"/>
              <a:gd name="connsiteX311" fmla="*/ 640845 w 705071"/>
              <a:gd name="connsiteY311" fmla="*/ 2177920 h 5585192"/>
              <a:gd name="connsiteX312" fmla="*/ 641399 w 705071"/>
              <a:gd name="connsiteY312" fmla="*/ 2177319 h 5585192"/>
              <a:gd name="connsiteX313" fmla="*/ 641012 w 705071"/>
              <a:gd name="connsiteY313" fmla="*/ 2178231 h 5585192"/>
              <a:gd name="connsiteX314" fmla="*/ 641096 w 705071"/>
              <a:gd name="connsiteY314" fmla="*/ 2178386 h 5585192"/>
              <a:gd name="connsiteX315" fmla="*/ 641070 w 705071"/>
              <a:gd name="connsiteY315" fmla="*/ 2178599 h 5585192"/>
              <a:gd name="connsiteX316" fmla="*/ 640928 w 705071"/>
              <a:gd name="connsiteY316" fmla="*/ 2178075 h 5585192"/>
              <a:gd name="connsiteX317" fmla="*/ 641003 w 705071"/>
              <a:gd name="connsiteY317" fmla="*/ 2178213 h 5585192"/>
              <a:gd name="connsiteX318" fmla="*/ 640592 w 705071"/>
              <a:gd name="connsiteY318" fmla="*/ 4968267 h 5585192"/>
              <a:gd name="connsiteX319" fmla="*/ 642442 w 705071"/>
              <a:gd name="connsiteY319" fmla="*/ 4950748 h 5585192"/>
              <a:gd name="connsiteX320" fmla="*/ 648242 w 705071"/>
              <a:gd name="connsiteY320" fmla="*/ 4955398 h 5585192"/>
              <a:gd name="connsiteX321" fmla="*/ 648242 w 705071"/>
              <a:gd name="connsiteY321" fmla="*/ 4921288 h 5585192"/>
              <a:gd name="connsiteX322" fmla="*/ 650176 w 705071"/>
              <a:gd name="connsiteY322" fmla="*/ 4892605 h 5585192"/>
              <a:gd name="connsiteX323" fmla="*/ 662365 w 705071"/>
              <a:gd name="connsiteY323" fmla="*/ 4962840 h 5585192"/>
              <a:gd name="connsiteX324" fmla="*/ 644376 w 705071"/>
              <a:gd name="connsiteY324" fmla="*/ 5043000 h 5585192"/>
              <a:gd name="connsiteX325" fmla="*/ 641013 w 705071"/>
              <a:gd name="connsiteY325" fmla="*/ 5042069 h 5585192"/>
              <a:gd name="connsiteX326" fmla="*/ 642610 w 705071"/>
              <a:gd name="connsiteY326" fmla="*/ 5024084 h 5585192"/>
              <a:gd name="connsiteX327" fmla="*/ 640592 w 705071"/>
              <a:gd name="connsiteY327" fmla="*/ 4968267 h 5585192"/>
              <a:gd name="connsiteX328" fmla="*/ 640255 w 705071"/>
              <a:gd name="connsiteY328" fmla="*/ 3516367 h 5585192"/>
              <a:gd name="connsiteX329" fmla="*/ 641264 w 705071"/>
              <a:gd name="connsiteY329" fmla="*/ 3496115 h 5585192"/>
              <a:gd name="connsiteX330" fmla="*/ 643786 w 705071"/>
              <a:gd name="connsiteY330" fmla="*/ 3535806 h 5585192"/>
              <a:gd name="connsiteX331" fmla="*/ 640255 w 705071"/>
              <a:gd name="connsiteY331" fmla="*/ 3516367 h 5585192"/>
              <a:gd name="connsiteX332" fmla="*/ 640004 w 705071"/>
              <a:gd name="connsiteY332" fmla="*/ 2474677 h 5585192"/>
              <a:gd name="connsiteX333" fmla="*/ 643619 w 705071"/>
              <a:gd name="connsiteY333" fmla="*/ 2464908 h 5585192"/>
              <a:gd name="connsiteX334" fmla="*/ 643619 w 705071"/>
              <a:gd name="connsiteY334" fmla="*/ 2555146 h 5585192"/>
              <a:gd name="connsiteX335" fmla="*/ 642694 w 705071"/>
              <a:gd name="connsiteY335" fmla="*/ 2555766 h 5585192"/>
              <a:gd name="connsiteX336" fmla="*/ 641181 w 705071"/>
              <a:gd name="connsiteY336" fmla="*/ 2542586 h 5585192"/>
              <a:gd name="connsiteX337" fmla="*/ 640004 w 705071"/>
              <a:gd name="connsiteY337" fmla="*/ 2474677 h 5585192"/>
              <a:gd name="connsiteX338" fmla="*/ 639667 w 705071"/>
              <a:gd name="connsiteY338" fmla="*/ 2077139 h 5585192"/>
              <a:gd name="connsiteX339" fmla="*/ 646477 w 705071"/>
              <a:gd name="connsiteY339" fmla="*/ 2088148 h 5585192"/>
              <a:gd name="connsiteX340" fmla="*/ 646393 w 705071"/>
              <a:gd name="connsiteY340" fmla="*/ 2120863 h 5585192"/>
              <a:gd name="connsiteX341" fmla="*/ 644039 w 705071"/>
              <a:gd name="connsiteY341" fmla="*/ 2153113 h 5585192"/>
              <a:gd name="connsiteX342" fmla="*/ 644712 w 705071"/>
              <a:gd name="connsiteY342" fmla="*/ 2173733 h 5585192"/>
              <a:gd name="connsiteX343" fmla="*/ 641399 w 705071"/>
              <a:gd name="connsiteY343" fmla="*/ 2177319 h 5585192"/>
              <a:gd name="connsiteX344" fmla="*/ 642526 w 705071"/>
              <a:gd name="connsiteY344" fmla="*/ 2174664 h 5585192"/>
              <a:gd name="connsiteX345" fmla="*/ 641265 w 705071"/>
              <a:gd name="connsiteY345" fmla="*/ 2094350 h 5585192"/>
              <a:gd name="connsiteX346" fmla="*/ 639667 w 705071"/>
              <a:gd name="connsiteY346" fmla="*/ 2077139 h 5585192"/>
              <a:gd name="connsiteX347" fmla="*/ 638879 w 705071"/>
              <a:gd name="connsiteY347" fmla="*/ 3051871 h 5585192"/>
              <a:gd name="connsiteX348" fmla="*/ 644459 w 705071"/>
              <a:gd name="connsiteY348" fmla="*/ 3006481 h 5585192"/>
              <a:gd name="connsiteX349" fmla="*/ 646645 w 705071"/>
              <a:gd name="connsiteY349" fmla="*/ 3006791 h 5585192"/>
              <a:gd name="connsiteX350" fmla="*/ 639667 w 705071"/>
              <a:gd name="connsiteY350" fmla="*/ 3100283 h 5585192"/>
              <a:gd name="connsiteX351" fmla="*/ 638879 w 705071"/>
              <a:gd name="connsiteY351" fmla="*/ 3051871 h 5585192"/>
              <a:gd name="connsiteX352" fmla="*/ 638574 w 705071"/>
              <a:gd name="connsiteY352" fmla="*/ 5239133 h 5585192"/>
              <a:gd name="connsiteX353" fmla="*/ 638574 w 705071"/>
              <a:gd name="connsiteY353" fmla="*/ 5077420 h 5585192"/>
              <a:gd name="connsiteX354" fmla="*/ 640844 w 705071"/>
              <a:gd name="connsiteY354" fmla="*/ 5077420 h 5585192"/>
              <a:gd name="connsiteX355" fmla="*/ 640844 w 705071"/>
              <a:gd name="connsiteY355" fmla="*/ 5239287 h 5585192"/>
              <a:gd name="connsiteX356" fmla="*/ 638574 w 705071"/>
              <a:gd name="connsiteY356" fmla="*/ 5239133 h 5585192"/>
              <a:gd name="connsiteX357" fmla="*/ 637902 w 705071"/>
              <a:gd name="connsiteY357" fmla="*/ 2204277 h 5585192"/>
              <a:gd name="connsiteX358" fmla="*/ 641070 w 705071"/>
              <a:gd name="connsiteY358" fmla="*/ 2178599 h 5585192"/>
              <a:gd name="connsiteX359" fmla="*/ 641264 w 705071"/>
              <a:gd name="connsiteY359" fmla="*/ 2179315 h 5585192"/>
              <a:gd name="connsiteX360" fmla="*/ 644711 w 705071"/>
              <a:gd name="connsiteY360" fmla="*/ 2219317 h 5585192"/>
              <a:gd name="connsiteX361" fmla="*/ 642778 w 705071"/>
              <a:gd name="connsiteY361" fmla="*/ 2230170 h 5585192"/>
              <a:gd name="connsiteX362" fmla="*/ 637902 w 705071"/>
              <a:gd name="connsiteY362" fmla="*/ 2204277 h 5585192"/>
              <a:gd name="connsiteX363" fmla="*/ 636893 w 705071"/>
              <a:gd name="connsiteY363" fmla="*/ 4486234 h 5585192"/>
              <a:gd name="connsiteX364" fmla="*/ 636893 w 705071"/>
              <a:gd name="connsiteY364" fmla="*/ 4440184 h 5585192"/>
              <a:gd name="connsiteX365" fmla="*/ 638070 w 705071"/>
              <a:gd name="connsiteY365" fmla="*/ 4440029 h 5585192"/>
              <a:gd name="connsiteX366" fmla="*/ 639583 w 705071"/>
              <a:gd name="connsiteY366" fmla="*/ 4485923 h 5585192"/>
              <a:gd name="connsiteX367" fmla="*/ 636893 w 705071"/>
              <a:gd name="connsiteY367" fmla="*/ 4486234 h 5585192"/>
              <a:gd name="connsiteX368" fmla="*/ 636840 w 705071"/>
              <a:gd name="connsiteY368" fmla="*/ 1996594 h 5585192"/>
              <a:gd name="connsiteX369" fmla="*/ 640592 w 705071"/>
              <a:gd name="connsiteY369" fmla="*/ 1960856 h 5585192"/>
              <a:gd name="connsiteX370" fmla="*/ 640592 w 705071"/>
              <a:gd name="connsiteY370" fmla="*/ 2040239 h 5585192"/>
              <a:gd name="connsiteX371" fmla="*/ 636840 w 705071"/>
              <a:gd name="connsiteY371" fmla="*/ 1996594 h 5585192"/>
              <a:gd name="connsiteX372" fmla="*/ 636305 w 705071"/>
              <a:gd name="connsiteY372" fmla="*/ 3447461 h 5585192"/>
              <a:gd name="connsiteX373" fmla="*/ 636305 w 705071"/>
              <a:gd name="connsiteY373" fmla="*/ 3425654 h 5585192"/>
              <a:gd name="connsiteX374" fmla="*/ 640424 w 705071"/>
              <a:gd name="connsiteY374" fmla="*/ 3433785 h 5585192"/>
              <a:gd name="connsiteX375" fmla="*/ 635731 w 705071"/>
              <a:gd name="connsiteY375" fmla="*/ 3332787 h 5585192"/>
              <a:gd name="connsiteX376" fmla="*/ 639667 w 705071"/>
              <a:gd name="connsiteY376" fmla="*/ 3305254 h 5585192"/>
              <a:gd name="connsiteX377" fmla="*/ 641507 w 705071"/>
              <a:gd name="connsiteY377" fmla="*/ 3325972 h 5585192"/>
              <a:gd name="connsiteX378" fmla="*/ 635771 w 705071"/>
              <a:gd name="connsiteY378" fmla="*/ 3334852 h 5585192"/>
              <a:gd name="connsiteX379" fmla="*/ 634371 w 705071"/>
              <a:gd name="connsiteY379" fmla="*/ 2431419 h 5585192"/>
              <a:gd name="connsiteX380" fmla="*/ 641517 w 705071"/>
              <a:gd name="connsiteY380" fmla="*/ 2340098 h 5585192"/>
              <a:gd name="connsiteX381" fmla="*/ 639751 w 705071"/>
              <a:gd name="connsiteY381" fmla="*/ 2356843 h 5585192"/>
              <a:gd name="connsiteX382" fmla="*/ 639247 w 705071"/>
              <a:gd name="connsiteY382" fmla="*/ 2357617 h 5585192"/>
              <a:gd name="connsiteX383" fmla="*/ 639499 w 705071"/>
              <a:gd name="connsiteY383" fmla="*/ 2413434 h 5585192"/>
              <a:gd name="connsiteX384" fmla="*/ 639835 w 705071"/>
              <a:gd name="connsiteY384" fmla="*/ 2431575 h 5585192"/>
              <a:gd name="connsiteX385" fmla="*/ 637902 w 705071"/>
              <a:gd name="connsiteY385" fmla="*/ 2421342 h 5585192"/>
              <a:gd name="connsiteX386" fmla="*/ 636472 w 705071"/>
              <a:gd name="connsiteY386" fmla="*/ 2431885 h 5585192"/>
              <a:gd name="connsiteX387" fmla="*/ 634371 w 705071"/>
              <a:gd name="connsiteY387" fmla="*/ 2431419 h 5585192"/>
              <a:gd name="connsiteX388" fmla="*/ 634287 w 705071"/>
              <a:gd name="connsiteY388" fmla="*/ 2960587 h 5585192"/>
              <a:gd name="connsiteX389" fmla="*/ 634287 w 705071"/>
              <a:gd name="connsiteY389" fmla="*/ 2858412 h 5585192"/>
              <a:gd name="connsiteX390" fmla="*/ 635716 w 705071"/>
              <a:gd name="connsiteY390" fmla="*/ 2858258 h 5585192"/>
              <a:gd name="connsiteX391" fmla="*/ 635716 w 705071"/>
              <a:gd name="connsiteY391" fmla="*/ 2960433 h 5585192"/>
              <a:gd name="connsiteX392" fmla="*/ 634287 w 705071"/>
              <a:gd name="connsiteY392" fmla="*/ 2960587 h 5585192"/>
              <a:gd name="connsiteX393" fmla="*/ 634204 w 705071"/>
              <a:gd name="connsiteY393" fmla="*/ 2272653 h 5585192"/>
              <a:gd name="connsiteX394" fmla="*/ 636221 w 705071"/>
              <a:gd name="connsiteY394" fmla="*/ 2226139 h 5585192"/>
              <a:gd name="connsiteX395" fmla="*/ 638828 w 705071"/>
              <a:gd name="connsiteY395" fmla="*/ 2226450 h 5585192"/>
              <a:gd name="connsiteX396" fmla="*/ 637230 w 705071"/>
              <a:gd name="connsiteY396" fmla="*/ 2273738 h 5585192"/>
              <a:gd name="connsiteX397" fmla="*/ 634204 w 705071"/>
              <a:gd name="connsiteY397" fmla="*/ 2272653 h 5585192"/>
              <a:gd name="connsiteX398" fmla="*/ 632774 w 705071"/>
              <a:gd name="connsiteY398" fmla="*/ 1941632 h 5585192"/>
              <a:gd name="connsiteX399" fmla="*/ 634455 w 705071"/>
              <a:gd name="connsiteY399" fmla="*/ 1892481 h 5585192"/>
              <a:gd name="connsiteX400" fmla="*/ 636305 w 705071"/>
              <a:gd name="connsiteY400" fmla="*/ 1892327 h 5585192"/>
              <a:gd name="connsiteX401" fmla="*/ 639667 w 705071"/>
              <a:gd name="connsiteY401" fmla="*/ 1906280 h 5585192"/>
              <a:gd name="connsiteX402" fmla="*/ 632774 w 705071"/>
              <a:gd name="connsiteY402" fmla="*/ 1941632 h 5585192"/>
              <a:gd name="connsiteX403" fmla="*/ 631921 w 705071"/>
              <a:gd name="connsiteY403" fmla="*/ 2826046 h 5585192"/>
              <a:gd name="connsiteX404" fmla="*/ 631933 w 705071"/>
              <a:gd name="connsiteY404" fmla="*/ 2825542 h 5585192"/>
              <a:gd name="connsiteX405" fmla="*/ 632102 w 705071"/>
              <a:gd name="connsiteY405" fmla="*/ 2825853 h 5585192"/>
              <a:gd name="connsiteX406" fmla="*/ 631513 w 705071"/>
              <a:gd name="connsiteY406" fmla="*/ 2825388 h 5585192"/>
              <a:gd name="connsiteX407" fmla="*/ 631585 w 705071"/>
              <a:gd name="connsiteY407" fmla="*/ 2825353 h 5585192"/>
              <a:gd name="connsiteX408" fmla="*/ 631597 w 705071"/>
              <a:gd name="connsiteY408" fmla="*/ 2825699 h 5585192"/>
              <a:gd name="connsiteX409" fmla="*/ 631513 w 705071"/>
              <a:gd name="connsiteY409" fmla="*/ 2825388 h 5585192"/>
              <a:gd name="connsiteX410" fmla="*/ 631177 w 705071"/>
              <a:gd name="connsiteY410" fmla="*/ 2812675 h 5585192"/>
              <a:gd name="connsiteX411" fmla="*/ 636725 w 705071"/>
              <a:gd name="connsiteY411" fmla="*/ 2751277 h 5585192"/>
              <a:gd name="connsiteX412" fmla="*/ 638826 w 705071"/>
              <a:gd name="connsiteY412" fmla="*/ 2751588 h 5585192"/>
              <a:gd name="connsiteX413" fmla="*/ 636977 w 705071"/>
              <a:gd name="connsiteY413" fmla="*/ 2822753 h 5585192"/>
              <a:gd name="connsiteX414" fmla="*/ 631585 w 705071"/>
              <a:gd name="connsiteY414" fmla="*/ 2825353 h 5585192"/>
              <a:gd name="connsiteX415" fmla="*/ 631176 w 705071"/>
              <a:gd name="connsiteY415" fmla="*/ 1830927 h 5585192"/>
              <a:gd name="connsiteX416" fmla="*/ 635296 w 705071"/>
              <a:gd name="connsiteY416" fmla="*/ 1797128 h 5585192"/>
              <a:gd name="connsiteX417" fmla="*/ 631176 w 705071"/>
              <a:gd name="connsiteY417" fmla="*/ 1830927 h 5585192"/>
              <a:gd name="connsiteX418" fmla="*/ 629159 w 705071"/>
              <a:gd name="connsiteY418" fmla="*/ 3604800 h 5585192"/>
              <a:gd name="connsiteX419" fmla="*/ 629159 w 705071"/>
              <a:gd name="connsiteY419" fmla="*/ 3604800 h 5585192"/>
              <a:gd name="connsiteX420" fmla="*/ 630504 w 705071"/>
              <a:gd name="connsiteY420" fmla="*/ 3576272 h 5585192"/>
              <a:gd name="connsiteX421" fmla="*/ 632018 w 705071"/>
              <a:gd name="connsiteY421" fmla="*/ 3576427 h 5585192"/>
              <a:gd name="connsiteX422" fmla="*/ 632018 w 705071"/>
              <a:gd name="connsiteY422" fmla="*/ 3727131 h 5585192"/>
              <a:gd name="connsiteX423" fmla="*/ 632018 w 705071"/>
              <a:gd name="connsiteY423" fmla="*/ 3727131 h 5585192"/>
              <a:gd name="connsiteX424" fmla="*/ 632018 w 705071"/>
              <a:gd name="connsiteY424" fmla="*/ 3576427 h 5585192"/>
              <a:gd name="connsiteX425" fmla="*/ 632018 w 705071"/>
              <a:gd name="connsiteY425" fmla="*/ 3576427 h 5585192"/>
              <a:gd name="connsiteX426" fmla="*/ 632018 w 705071"/>
              <a:gd name="connsiteY426" fmla="*/ 3576426 h 5585192"/>
              <a:gd name="connsiteX427" fmla="*/ 630504 w 705071"/>
              <a:gd name="connsiteY427" fmla="*/ 3576272 h 5585192"/>
              <a:gd name="connsiteX428" fmla="*/ 629159 w 705071"/>
              <a:gd name="connsiteY428" fmla="*/ 3604800 h 5585192"/>
              <a:gd name="connsiteX429" fmla="*/ 628906 w 705071"/>
              <a:gd name="connsiteY429" fmla="*/ 2342576 h 5585192"/>
              <a:gd name="connsiteX430" fmla="*/ 635715 w 705071"/>
              <a:gd name="connsiteY430" fmla="*/ 2282264 h 5585192"/>
              <a:gd name="connsiteX431" fmla="*/ 638406 w 705071"/>
              <a:gd name="connsiteY431" fmla="*/ 2290792 h 5585192"/>
              <a:gd name="connsiteX432" fmla="*/ 641685 w 705071"/>
              <a:gd name="connsiteY432" fmla="*/ 2251875 h 5585192"/>
              <a:gd name="connsiteX433" fmla="*/ 642441 w 705071"/>
              <a:gd name="connsiteY433" fmla="*/ 2252186 h 5585192"/>
              <a:gd name="connsiteX434" fmla="*/ 643618 w 705071"/>
              <a:gd name="connsiteY434" fmla="*/ 2265675 h 5585192"/>
              <a:gd name="connsiteX435" fmla="*/ 645047 w 705071"/>
              <a:gd name="connsiteY435" fmla="*/ 2265519 h 5585192"/>
              <a:gd name="connsiteX436" fmla="*/ 645047 w 705071"/>
              <a:gd name="connsiteY436" fmla="*/ 2236836 h 5585192"/>
              <a:gd name="connsiteX437" fmla="*/ 650175 w 705071"/>
              <a:gd name="connsiteY437" fmla="*/ 2254821 h 5585192"/>
              <a:gd name="connsiteX438" fmla="*/ 647149 w 705071"/>
              <a:gd name="connsiteY438" fmla="*/ 2268311 h 5585192"/>
              <a:gd name="connsiteX439" fmla="*/ 643870 w 705071"/>
              <a:gd name="connsiteY439" fmla="*/ 2303350 h 5585192"/>
              <a:gd name="connsiteX440" fmla="*/ 638742 w 705071"/>
              <a:gd name="connsiteY440" fmla="*/ 2309707 h 5585192"/>
              <a:gd name="connsiteX441" fmla="*/ 638322 w 705071"/>
              <a:gd name="connsiteY441" fmla="*/ 2299009 h 5585192"/>
              <a:gd name="connsiteX442" fmla="*/ 628906 w 705071"/>
              <a:gd name="connsiteY442" fmla="*/ 2342576 h 5585192"/>
              <a:gd name="connsiteX443" fmla="*/ 628499 w 705071"/>
              <a:gd name="connsiteY443" fmla="*/ 3178205 h 5585192"/>
              <a:gd name="connsiteX444" fmla="*/ 632701 w 705071"/>
              <a:gd name="connsiteY444" fmla="*/ 3193020 h 5585192"/>
              <a:gd name="connsiteX445" fmla="*/ 629676 w 705071"/>
              <a:gd name="connsiteY445" fmla="*/ 3209825 h 5585192"/>
              <a:gd name="connsiteX446" fmla="*/ 628142 w 705071"/>
              <a:gd name="connsiteY446" fmla="*/ 3176948 h 5585192"/>
              <a:gd name="connsiteX447" fmla="*/ 628316 w 705071"/>
              <a:gd name="connsiteY447" fmla="*/ 3176075 h 5585192"/>
              <a:gd name="connsiteX448" fmla="*/ 628435 w 705071"/>
              <a:gd name="connsiteY448" fmla="*/ 3176492 h 5585192"/>
              <a:gd name="connsiteX449" fmla="*/ 628499 w 705071"/>
              <a:gd name="connsiteY449" fmla="*/ 3178205 h 5585192"/>
              <a:gd name="connsiteX450" fmla="*/ 628013 w 705071"/>
              <a:gd name="connsiteY450" fmla="*/ 3176494 h 5585192"/>
              <a:gd name="connsiteX451" fmla="*/ 628142 w 705071"/>
              <a:gd name="connsiteY451" fmla="*/ 3176948 h 5585192"/>
              <a:gd name="connsiteX452" fmla="*/ 628048 w 705071"/>
              <a:gd name="connsiteY452" fmla="*/ 3177422 h 5585192"/>
              <a:gd name="connsiteX453" fmla="*/ 627898 w 705071"/>
              <a:gd name="connsiteY453" fmla="*/ 2388626 h 5585192"/>
              <a:gd name="connsiteX454" fmla="*/ 627898 w 705071"/>
              <a:gd name="connsiteY454" fmla="*/ 2354051 h 5585192"/>
              <a:gd name="connsiteX455" fmla="*/ 631933 w 705071"/>
              <a:gd name="connsiteY455" fmla="*/ 2354051 h 5585192"/>
              <a:gd name="connsiteX456" fmla="*/ 629074 w 705071"/>
              <a:gd name="connsiteY456" fmla="*/ 2388937 h 5585192"/>
              <a:gd name="connsiteX457" fmla="*/ 627898 w 705071"/>
              <a:gd name="connsiteY457" fmla="*/ 2388626 h 5585192"/>
              <a:gd name="connsiteX458" fmla="*/ 627814 w 705071"/>
              <a:gd name="connsiteY458" fmla="*/ 3175790 h 5585192"/>
              <a:gd name="connsiteX459" fmla="*/ 627981 w 705071"/>
              <a:gd name="connsiteY459" fmla="*/ 3175636 h 5585192"/>
              <a:gd name="connsiteX460" fmla="*/ 628013 w 705071"/>
              <a:gd name="connsiteY460" fmla="*/ 3176494 h 5585192"/>
              <a:gd name="connsiteX461" fmla="*/ 624031 w 705071"/>
              <a:gd name="connsiteY461" fmla="*/ 3631313 h 5585192"/>
              <a:gd name="connsiteX462" fmla="*/ 624031 w 705071"/>
              <a:gd name="connsiteY462" fmla="*/ 3631310 h 5585192"/>
              <a:gd name="connsiteX463" fmla="*/ 624031 w 705071"/>
              <a:gd name="connsiteY463" fmla="*/ 3631312 h 5585192"/>
              <a:gd name="connsiteX464" fmla="*/ 624031 w 705071"/>
              <a:gd name="connsiteY464" fmla="*/ 3631315 h 5585192"/>
              <a:gd name="connsiteX465" fmla="*/ 623190 w 705071"/>
              <a:gd name="connsiteY465" fmla="*/ 2229395 h 5585192"/>
              <a:gd name="connsiteX466" fmla="*/ 625460 w 705071"/>
              <a:gd name="connsiteY466" fmla="*/ 2228620 h 5585192"/>
              <a:gd name="connsiteX467" fmla="*/ 631008 w 705071"/>
              <a:gd name="connsiteY467" fmla="*/ 2287071 h 5585192"/>
              <a:gd name="connsiteX468" fmla="*/ 628402 w 705071"/>
              <a:gd name="connsiteY468" fmla="*/ 2287846 h 5585192"/>
              <a:gd name="connsiteX469" fmla="*/ 623190 w 705071"/>
              <a:gd name="connsiteY469" fmla="*/ 2229395 h 5585192"/>
              <a:gd name="connsiteX470" fmla="*/ 621845 w 705071"/>
              <a:gd name="connsiteY470" fmla="*/ 4046369 h 5585192"/>
              <a:gd name="connsiteX471" fmla="*/ 624535 w 705071"/>
              <a:gd name="connsiteY471" fmla="*/ 4026367 h 5585192"/>
              <a:gd name="connsiteX472" fmla="*/ 627730 w 705071"/>
              <a:gd name="connsiteY472" fmla="*/ 4000010 h 5585192"/>
              <a:gd name="connsiteX473" fmla="*/ 630673 w 705071"/>
              <a:gd name="connsiteY473" fmla="*/ 3961142 h 5585192"/>
              <a:gd name="connsiteX474" fmla="*/ 630673 w 705071"/>
              <a:gd name="connsiteY474" fmla="*/ 3982336 h 5585192"/>
              <a:gd name="connsiteX475" fmla="*/ 633026 w 705071"/>
              <a:gd name="connsiteY475" fmla="*/ 4058929 h 5585192"/>
              <a:gd name="connsiteX476" fmla="*/ 632354 w 705071"/>
              <a:gd name="connsiteY476" fmla="*/ 4097999 h 5585192"/>
              <a:gd name="connsiteX477" fmla="*/ 627646 w 705071"/>
              <a:gd name="connsiteY477" fmla="*/ 4175832 h 5585192"/>
              <a:gd name="connsiteX478" fmla="*/ 625797 w 705071"/>
              <a:gd name="connsiteY478" fmla="*/ 4188081 h 5585192"/>
              <a:gd name="connsiteX479" fmla="*/ 623485 w 705071"/>
              <a:gd name="connsiteY479" fmla="*/ 4187472 h 5585192"/>
              <a:gd name="connsiteX480" fmla="*/ 623443 w 705071"/>
              <a:gd name="connsiteY480" fmla="*/ 4187459 h 5585192"/>
              <a:gd name="connsiteX481" fmla="*/ 623429 w 705071"/>
              <a:gd name="connsiteY481" fmla="*/ 4186714 h 5585192"/>
              <a:gd name="connsiteX482" fmla="*/ 622823 w 705071"/>
              <a:gd name="connsiteY482" fmla="*/ 4153757 h 5585192"/>
              <a:gd name="connsiteX483" fmla="*/ 627058 w 705071"/>
              <a:gd name="connsiteY483" fmla="*/ 4122497 h 5585192"/>
              <a:gd name="connsiteX484" fmla="*/ 622014 w 705071"/>
              <a:gd name="connsiteY484" fmla="*/ 4111952 h 5585192"/>
              <a:gd name="connsiteX485" fmla="*/ 622014 w 705071"/>
              <a:gd name="connsiteY485" fmla="*/ 4063268 h 5585192"/>
              <a:gd name="connsiteX486" fmla="*/ 621845 w 705071"/>
              <a:gd name="connsiteY486" fmla="*/ 4046369 h 5585192"/>
              <a:gd name="connsiteX487" fmla="*/ 621678 w 705071"/>
              <a:gd name="connsiteY487" fmla="*/ 4046214 h 5585192"/>
              <a:gd name="connsiteX488" fmla="*/ 621846 w 705071"/>
              <a:gd name="connsiteY488" fmla="*/ 4063114 h 5585192"/>
              <a:gd name="connsiteX489" fmla="*/ 621846 w 705071"/>
              <a:gd name="connsiteY489" fmla="*/ 4111799 h 5585192"/>
              <a:gd name="connsiteX490" fmla="*/ 626890 w 705071"/>
              <a:gd name="connsiteY490" fmla="*/ 4122342 h 5585192"/>
              <a:gd name="connsiteX491" fmla="*/ 622802 w 705071"/>
              <a:gd name="connsiteY491" fmla="*/ 4153739 h 5585192"/>
              <a:gd name="connsiteX492" fmla="*/ 623429 w 705071"/>
              <a:gd name="connsiteY492" fmla="*/ 4186714 h 5585192"/>
              <a:gd name="connsiteX493" fmla="*/ 623443 w 705071"/>
              <a:gd name="connsiteY493" fmla="*/ 4187459 h 5585192"/>
              <a:gd name="connsiteX494" fmla="*/ 623443 w 705071"/>
              <a:gd name="connsiteY494" fmla="*/ 4187459 h 5585192"/>
              <a:gd name="connsiteX495" fmla="*/ 623443 w 705071"/>
              <a:gd name="connsiteY495" fmla="*/ 4187461 h 5585192"/>
              <a:gd name="connsiteX496" fmla="*/ 623485 w 705071"/>
              <a:gd name="connsiteY496" fmla="*/ 4187472 h 5585192"/>
              <a:gd name="connsiteX497" fmla="*/ 625965 w 705071"/>
              <a:gd name="connsiteY497" fmla="*/ 4188234 h 5585192"/>
              <a:gd name="connsiteX498" fmla="*/ 627814 w 705071"/>
              <a:gd name="connsiteY498" fmla="*/ 4175987 h 5585192"/>
              <a:gd name="connsiteX499" fmla="*/ 632522 w 705071"/>
              <a:gd name="connsiteY499" fmla="*/ 4098153 h 5585192"/>
              <a:gd name="connsiteX500" fmla="*/ 633195 w 705071"/>
              <a:gd name="connsiteY500" fmla="*/ 4059082 h 5585192"/>
              <a:gd name="connsiteX501" fmla="*/ 630841 w 705071"/>
              <a:gd name="connsiteY501" fmla="*/ 3982489 h 5585192"/>
              <a:gd name="connsiteX502" fmla="*/ 630841 w 705071"/>
              <a:gd name="connsiteY502" fmla="*/ 3958923 h 5585192"/>
              <a:gd name="connsiteX503" fmla="*/ 630673 w 705071"/>
              <a:gd name="connsiteY503" fmla="*/ 3961142 h 5585192"/>
              <a:gd name="connsiteX504" fmla="*/ 630673 w 705071"/>
              <a:gd name="connsiteY504" fmla="*/ 3958769 h 5585192"/>
              <a:gd name="connsiteX505" fmla="*/ 627562 w 705071"/>
              <a:gd name="connsiteY505" fmla="*/ 3999855 h 5585192"/>
              <a:gd name="connsiteX506" fmla="*/ 624368 w 705071"/>
              <a:gd name="connsiteY506" fmla="*/ 4026214 h 5585192"/>
              <a:gd name="connsiteX507" fmla="*/ 621678 w 705071"/>
              <a:gd name="connsiteY507" fmla="*/ 4046214 h 5585192"/>
              <a:gd name="connsiteX508" fmla="*/ 621509 w 705071"/>
              <a:gd name="connsiteY508" fmla="*/ 2621038 h 5585192"/>
              <a:gd name="connsiteX509" fmla="*/ 624283 w 705071"/>
              <a:gd name="connsiteY509" fmla="*/ 2620108 h 5585192"/>
              <a:gd name="connsiteX510" fmla="*/ 629748 w 705071"/>
              <a:gd name="connsiteY510" fmla="*/ 2652512 h 5585192"/>
              <a:gd name="connsiteX511" fmla="*/ 632859 w 705071"/>
              <a:gd name="connsiteY511" fmla="*/ 2634218 h 5585192"/>
              <a:gd name="connsiteX512" fmla="*/ 633867 w 705071"/>
              <a:gd name="connsiteY512" fmla="*/ 2634372 h 5585192"/>
              <a:gd name="connsiteX513" fmla="*/ 633867 w 705071"/>
              <a:gd name="connsiteY513" fmla="*/ 2674839 h 5585192"/>
              <a:gd name="connsiteX514" fmla="*/ 642022 w 705071"/>
              <a:gd name="connsiteY514" fmla="*/ 2645225 h 5585192"/>
              <a:gd name="connsiteX515" fmla="*/ 638659 w 705071"/>
              <a:gd name="connsiteY515" fmla="*/ 2702592 h 5585192"/>
              <a:gd name="connsiteX516" fmla="*/ 638155 w 705071"/>
              <a:gd name="connsiteY516" fmla="*/ 2690654 h 5585192"/>
              <a:gd name="connsiteX517" fmla="*/ 636725 w 705071"/>
              <a:gd name="connsiteY517" fmla="*/ 2690343 h 5585192"/>
              <a:gd name="connsiteX518" fmla="*/ 630672 w 705071"/>
              <a:gd name="connsiteY518" fmla="*/ 2781201 h 5585192"/>
              <a:gd name="connsiteX519" fmla="*/ 628402 w 705071"/>
              <a:gd name="connsiteY519" fmla="*/ 2780424 h 5585192"/>
              <a:gd name="connsiteX520" fmla="*/ 628402 w 705071"/>
              <a:gd name="connsiteY520" fmla="*/ 2711741 h 5585192"/>
              <a:gd name="connsiteX521" fmla="*/ 630252 w 705071"/>
              <a:gd name="connsiteY521" fmla="*/ 2714685 h 5585192"/>
              <a:gd name="connsiteX522" fmla="*/ 624619 w 705071"/>
              <a:gd name="connsiteY522" fmla="*/ 2654529 h 5585192"/>
              <a:gd name="connsiteX523" fmla="*/ 621509 w 705071"/>
              <a:gd name="connsiteY523" fmla="*/ 2621038 h 5585192"/>
              <a:gd name="connsiteX524" fmla="*/ 620164 w 705071"/>
              <a:gd name="connsiteY524" fmla="*/ 4648564 h 5585192"/>
              <a:gd name="connsiteX525" fmla="*/ 620165 w 705071"/>
              <a:gd name="connsiteY525" fmla="*/ 4647714 h 5585192"/>
              <a:gd name="connsiteX526" fmla="*/ 620196 w 705071"/>
              <a:gd name="connsiteY526" fmla="*/ 4612148 h 5585192"/>
              <a:gd name="connsiteX527" fmla="*/ 623441 w 705071"/>
              <a:gd name="connsiteY527" fmla="*/ 4576330 h 5585192"/>
              <a:gd name="connsiteX528" fmla="*/ 625797 w 705071"/>
              <a:gd name="connsiteY528" fmla="*/ 4576780 h 5585192"/>
              <a:gd name="connsiteX529" fmla="*/ 622687 w 705071"/>
              <a:gd name="connsiteY529" fmla="*/ 4649013 h 5585192"/>
              <a:gd name="connsiteX530" fmla="*/ 620164 w 705071"/>
              <a:gd name="connsiteY530" fmla="*/ 4648564 h 5585192"/>
              <a:gd name="connsiteX531" fmla="*/ 620164 w 705071"/>
              <a:gd name="connsiteY531" fmla="*/ 4648564 h 5585192"/>
              <a:gd name="connsiteX532" fmla="*/ 620164 w 705071"/>
              <a:gd name="connsiteY532" fmla="*/ 4648566 h 5585192"/>
              <a:gd name="connsiteX533" fmla="*/ 622687 w 705071"/>
              <a:gd name="connsiteY533" fmla="*/ 4649030 h 5585192"/>
              <a:gd name="connsiteX534" fmla="*/ 622687 w 705071"/>
              <a:gd name="connsiteY534" fmla="*/ 4649013 h 5585192"/>
              <a:gd name="connsiteX535" fmla="*/ 622770 w 705071"/>
              <a:gd name="connsiteY535" fmla="*/ 4649028 h 5585192"/>
              <a:gd name="connsiteX536" fmla="*/ 625880 w 705071"/>
              <a:gd name="connsiteY536" fmla="*/ 4576778 h 5585192"/>
              <a:gd name="connsiteX537" fmla="*/ 623443 w 705071"/>
              <a:gd name="connsiteY537" fmla="*/ 4576313 h 5585192"/>
              <a:gd name="connsiteX538" fmla="*/ 623441 w 705071"/>
              <a:gd name="connsiteY538" fmla="*/ 4576330 h 5585192"/>
              <a:gd name="connsiteX539" fmla="*/ 623359 w 705071"/>
              <a:gd name="connsiteY539" fmla="*/ 4576314 h 5585192"/>
              <a:gd name="connsiteX540" fmla="*/ 620185 w 705071"/>
              <a:gd name="connsiteY540" fmla="*/ 4612150 h 5585192"/>
              <a:gd name="connsiteX541" fmla="*/ 620165 w 705071"/>
              <a:gd name="connsiteY541" fmla="*/ 4647714 h 5585192"/>
              <a:gd name="connsiteX542" fmla="*/ 618651 w 705071"/>
              <a:gd name="connsiteY542" fmla="*/ 3562937 h 5585192"/>
              <a:gd name="connsiteX543" fmla="*/ 620332 w 705071"/>
              <a:gd name="connsiteY543" fmla="*/ 3540458 h 5585192"/>
              <a:gd name="connsiteX544" fmla="*/ 622182 w 705071"/>
              <a:gd name="connsiteY544" fmla="*/ 3542007 h 5585192"/>
              <a:gd name="connsiteX545" fmla="*/ 624053 w 705071"/>
              <a:gd name="connsiteY545" fmla="*/ 3539060 h 5585192"/>
              <a:gd name="connsiteX546" fmla="*/ 625629 w 705071"/>
              <a:gd name="connsiteY546" fmla="*/ 3536580 h 5585192"/>
              <a:gd name="connsiteX547" fmla="*/ 624788 w 705071"/>
              <a:gd name="connsiteY547" fmla="*/ 3485569 h 5585192"/>
              <a:gd name="connsiteX548" fmla="*/ 624788 w 705071"/>
              <a:gd name="connsiteY548" fmla="*/ 3473169 h 5585192"/>
              <a:gd name="connsiteX549" fmla="*/ 630546 w 705071"/>
              <a:gd name="connsiteY549" fmla="*/ 3496928 h 5585192"/>
              <a:gd name="connsiteX550" fmla="*/ 628991 w 705071"/>
              <a:gd name="connsiteY550" fmla="*/ 3521851 h 5585192"/>
              <a:gd name="connsiteX551" fmla="*/ 628976 w 705071"/>
              <a:gd name="connsiteY551" fmla="*/ 3522439 h 5585192"/>
              <a:gd name="connsiteX552" fmla="*/ 628361 w 705071"/>
              <a:gd name="connsiteY552" fmla="*/ 3545184 h 5585192"/>
              <a:gd name="connsiteX553" fmla="*/ 618650 w 705071"/>
              <a:gd name="connsiteY553" fmla="*/ 3562939 h 5585192"/>
              <a:gd name="connsiteX554" fmla="*/ 618651 w 705071"/>
              <a:gd name="connsiteY554" fmla="*/ 3562937 h 5585192"/>
              <a:gd name="connsiteX555" fmla="*/ 618651 w 705071"/>
              <a:gd name="connsiteY555" fmla="*/ 3562937 h 5585192"/>
              <a:gd name="connsiteX556" fmla="*/ 628361 w 705071"/>
              <a:gd name="connsiteY556" fmla="*/ 3545185 h 5585192"/>
              <a:gd name="connsiteX557" fmla="*/ 628361 w 705071"/>
              <a:gd name="connsiteY557" fmla="*/ 3545184 h 5585192"/>
              <a:gd name="connsiteX558" fmla="*/ 628392 w 705071"/>
              <a:gd name="connsiteY558" fmla="*/ 3545127 h 5585192"/>
              <a:gd name="connsiteX559" fmla="*/ 628976 w 705071"/>
              <a:gd name="connsiteY559" fmla="*/ 3522439 h 5585192"/>
              <a:gd name="connsiteX560" fmla="*/ 628992 w 705071"/>
              <a:gd name="connsiteY560" fmla="*/ 3521851 h 5585192"/>
              <a:gd name="connsiteX561" fmla="*/ 624788 w 705071"/>
              <a:gd name="connsiteY561" fmla="*/ 3473166 h 5585192"/>
              <a:gd name="connsiteX562" fmla="*/ 624788 w 705071"/>
              <a:gd name="connsiteY562" fmla="*/ 3473169 h 5585192"/>
              <a:gd name="connsiteX563" fmla="*/ 624787 w 705071"/>
              <a:gd name="connsiteY563" fmla="*/ 3473167 h 5585192"/>
              <a:gd name="connsiteX564" fmla="*/ 624787 w 705071"/>
              <a:gd name="connsiteY564" fmla="*/ 3485571 h 5585192"/>
              <a:gd name="connsiteX565" fmla="*/ 625628 w 705071"/>
              <a:gd name="connsiteY565" fmla="*/ 3536580 h 5585192"/>
              <a:gd name="connsiteX566" fmla="*/ 624053 w 705071"/>
              <a:gd name="connsiteY566" fmla="*/ 3539060 h 5585192"/>
              <a:gd name="connsiteX567" fmla="*/ 622181 w 705071"/>
              <a:gd name="connsiteY567" fmla="*/ 3542006 h 5585192"/>
              <a:gd name="connsiteX568" fmla="*/ 620332 w 705071"/>
              <a:gd name="connsiteY568" fmla="*/ 3540456 h 5585192"/>
              <a:gd name="connsiteX569" fmla="*/ 620332 w 705071"/>
              <a:gd name="connsiteY569" fmla="*/ 3540458 h 5585192"/>
              <a:gd name="connsiteX570" fmla="*/ 620332 w 705071"/>
              <a:gd name="connsiteY570" fmla="*/ 3540458 h 5585192"/>
              <a:gd name="connsiteX571" fmla="*/ 618650 w 705071"/>
              <a:gd name="connsiteY571" fmla="*/ 3562939 h 5585192"/>
              <a:gd name="connsiteX572" fmla="*/ 618315 w 705071"/>
              <a:gd name="connsiteY572" fmla="*/ 4555071 h 5585192"/>
              <a:gd name="connsiteX573" fmla="*/ 618315 w 705071"/>
              <a:gd name="connsiteY573" fmla="*/ 4376620 h 5585192"/>
              <a:gd name="connsiteX574" fmla="*/ 618514 w 705071"/>
              <a:gd name="connsiteY574" fmla="*/ 4377245 h 5585192"/>
              <a:gd name="connsiteX575" fmla="*/ 624032 w 705071"/>
              <a:gd name="connsiteY575" fmla="*/ 4394735 h 5585192"/>
              <a:gd name="connsiteX576" fmla="*/ 623951 w 705071"/>
              <a:gd name="connsiteY576" fmla="*/ 4413354 h 5585192"/>
              <a:gd name="connsiteX577" fmla="*/ 623946 w 705071"/>
              <a:gd name="connsiteY577" fmla="*/ 4414136 h 5585192"/>
              <a:gd name="connsiteX578" fmla="*/ 624534 w 705071"/>
              <a:gd name="connsiteY578" fmla="*/ 4472587 h 5585192"/>
              <a:gd name="connsiteX579" fmla="*/ 621844 w 705071"/>
              <a:gd name="connsiteY579" fmla="*/ 4555226 h 5585192"/>
              <a:gd name="connsiteX580" fmla="*/ 618313 w 705071"/>
              <a:gd name="connsiteY580" fmla="*/ 4555071 h 5585192"/>
              <a:gd name="connsiteX581" fmla="*/ 618315 w 705071"/>
              <a:gd name="connsiteY581" fmla="*/ 4555071 h 5585192"/>
              <a:gd name="connsiteX582" fmla="*/ 618315 w 705071"/>
              <a:gd name="connsiteY582" fmla="*/ 4555072 h 5585192"/>
              <a:gd name="connsiteX583" fmla="*/ 621845 w 705071"/>
              <a:gd name="connsiteY583" fmla="*/ 4555226 h 5585192"/>
              <a:gd name="connsiteX584" fmla="*/ 624535 w 705071"/>
              <a:gd name="connsiteY584" fmla="*/ 4472588 h 5585192"/>
              <a:gd name="connsiteX585" fmla="*/ 623948 w 705071"/>
              <a:gd name="connsiteY585" fmla="*/ 4414136 h 5585192"/>
              <a:gd name="connsiteX586" fmla="*/ 623951 w 705071"/>
              <a:gd name="connsiteY586" fmla="*/ 4413354 h 5585192"/>
              <a:gd name="connsiteX587" fmla="*/ 624062 w 705071"/>
              <a:gd name="connsiteY587" fmla="*/ 4394677 h 5585192"/>
              <a:gd name="connsiteX588" fmla="*/ 618514 w 705071"/>
              <a:gd name="connsiteY588" fmla="*/ 4377245 h 5585192"/>
              <a:gd name="connsiteX589" fmla="*/ 618315 w 705071"/>
              <a:gd name="connsiteY589" fmla="*/ 4376614 h 5585192"/>
              <a:gd name="connsiteX590" fmla="*/ 618315 w 705071"/>
              <a:gd name="connsiteY590" fmla="*/ 4376620 h 5585192"/>
              <a:gd name="connsiteX591" fmla="*/ 618313 w 705071"/>
              <a:gd name="connsiteY591" fmla="*/ 4376614 h 5585192"/>
              <a:gd name="connsiteX592" fmla="*/ 618313 w 705071"/>
              <a:gd name="connsiteY592" fmla="*/ 4555071 h 5585192"/>
              <a:gd name="connsiteX593" fmla="*/ 617968 w 705071"/>
              <a:gd name="connsiteY593" fmla="*/ 4998229 h 5585192"/>
              <a:gd name="connsiteX594" fmla="*/ 623358 w 705071"/>
              <a:gd name="connsiteY594" fmla="*/ 4979589 h 5585192"/>
              <a:gd name="connsiteX595" fmla="*/ 621593 w 705071"/>
              <a:gd name="connsiteY595" fmla="*/ 5019428 h 5585192"/>
              <a:gd name="connsiteX596" fmla="*/ 617966 w 705071"/>
              <a:gd name="connsiteY596" fmla="*/ 4998230 h 5585192"/>
              <a:gd name="connsiteX597" fmla="*/ 621593 w 705071"/>
              <a:gd name="connsiteY597" fmla="*/ 5019432 h 5585192"/>
              <a:gd name="connsiteX598" fmla="*/ 621593 w 705071"/>
              <a:gd name="connsiteY598" fmla="*/ 5019428 h 5585192"/>
              <a:gd name="connsiteX599" fmla="*/ 621594 w 705071"/>
              <a:gd name="connsiteY599" fmla="*/ 5019432 h 5585192"/>
              <a:gd name="connsiteX600" fmla="*/ 623359 w 705071"/>
              <a:gd name="connsiteY600" fmla="*/ 4979586 h 5585192"/>
              <a:gd name="connsiteX601" fmla="*/ 623358 w 705071"/>
              <a:gd name="connsiteY601" fmla="*/ 4979589 h 5585192"/>
              <a:gd name="connsiteX602" fmla="*/ 623358 w 705071"/>
              <a:gd name="connsiteY602" fmla="*/ 4979586 h 5585192"/>
              <a:gd name="connsiteX603" fmla="*/ 617966 w 705071"/>
              <a:gd name="connsiteY603" fmla="*/ 4998230 h 5585192"/>
              <a:gd name="connsiteX604" fmla="*/ 617814 w 705071"/>
              <a:gd name="connsiteY604" fmla="*/ 5108287 h 5585192"/>
              <a:gd name="connsiteX605" fmla="*/ 618567 w 705071"/>
              <a:gd name="connsiteY605" fmla="*/ 5077109 h 5585192"/>
              <a:gd name="connsiteX606" fmla="*/ 619912 w 705071"/>
              <a:gd name="connsiteY606" fmla="*/ 5056023 h 5585192"/>
              <a:gd name="connsiteX607" fmla="*/ 620332 w 705071"/>
              <a:gd name="connsiteY607" fmla="*/ 5036952 h 5585192"/>
              <a:gd name="connsiteX608" fmla="*/ 621257 w 705071"/>
              <a:gd name="connsiteY608" fmla="*/ 5022222 h 5585192"/>
              <a:gd name="connsiteX609" fmla="*/ 624620 w 705071"/>
              <a:gd name="connsiteY609" fmla="*/ 5022377 h 5585192"/>
              <a:gd name="connsiteX610" fmla="*/ 624620 w 705071"/>
              <a:gd name="connsiteY610" fmla="*/ 5135093 h 5585192"/>
              <a:gd name="connsiteX611" fmla="*/ 624514 w 705071"/>
              <a:gd name="connsiteY611" fmla="*/ 5134680 h 5585192"/>
              <a:gd name="connsiteX612" fmla="*/ 617810 w 705071"/>
              <a:gd name="connsiteY612" fmla="*/ 5108428 h 5585192"/>
              <a:gd name="connsiteX613" fmla="*/ 624514 w 705071"/>
              <a:gd name="connsiteY613" fmla="*/ 5134680 h 5585192"/>
              <a:gd name="connsiteX614" fmla="*/ 624620 w 705071"/>
              <a:gd name="connsiteY614" fmla="*/ 5135096 h 5585192"/>
              <a:gd name="connsiteX615" fmla="*/ 624620 w 705071"/>
              <a:gd name="connsiteY615" fmla="*/ 5135093 h 5585192"/>
              <a:gd name="connsiteX616" fmla="*/ 624620 w 705071"/>
              <a:gd name="connsiteY616" fmla="*/ 5135095 h 5585192"/>
              <a:gd name="connsiteX617" fmla="*/ 624620 w 705071"/>
              <a:gd name="connsiteY617" fmla="*/ 5022377 h 5585192"/>
              <a:gd name="connsiteX618" fmla="*/ 624620 w 705071"/>
              <a:gd name="connsiteY618" fmla="*/ 5022377 h 5585192"/>
              <a:gd name="connsiteX619" fmla="*/ 624620 w 705071"/>
              <a:gd name="connsiteY619" fmla="*/ 5022222 h 5585192"/>
              <a:gd name="connsiteX620" fmla="*/ 621257 w 705071"/>
              <a:gd name="connsiteY620" fmla="*/ 5022068 h 5585192"/>
              <a:gd name="connsiteX621" fmla="*/ 620332 w 705071"/>
              <a:gd name="connsiteY621" fmla="*/ 5036798 h 5585192"/>
              <a:gd name="connsiteX622" fmla="*/ 619912 w 705071"/>
              <a:gd name="connsiteY622" fmla="*/ 5055867 h 5585192"/>
              <a:gd name="connsiteX623" fmla="*/ 618567 w 705071"/>
              <a:gd name="connsiteY623" fmla="*/ 5076955 h 5585192"/>
              <a:gd name="connsiteX624" fmla="*/ 617810 w 705071"/>
              <a:gd name="connsiteY624" fmla="*/ 5108273 h 5585192"/>
              <a:gd name="connsiteX625" fmla="*/ 617814 w 705071"/>
              <a:gd name="connsiteY625" fmla="*/ 5108287 h 5585192"/>
              <a:gd name="connsiteX626" fmla="*/ 617641 w 705071"/>
              <a:gd name="connsiteY626" fmla="*/ 1725188 h 5585192"/>
              <a:gd name="connsiteX627" fmla="*/ 619238 w 705071"/>
              <a:gd name="connsiteY627" fmla="*/ 1724879 h 5585192"/>
              <a:gd name="connsiteX628" fmla="*/ 620920 w 705071"/>
              <a:gd name="connsiteY628" fmla="*/ 1777903 h 5585192"/>
              <a:gd name="connsiteX629" fmla="*/ 619238 w 705071"/>
              <a:gd name="connsiteY629" fmla="*/ 1778059 h 5585192"/>
              <a:gd name="connsiteX630" fmla="*/ 617641 w 705071"/>
              <a:gd name="connsiteY630" fmla="*/ 1725188 h 5585192"/>
              <a:gd name="connsiteX631" fmla="*/ 617305 w 705071"/>
              <a:gd name="connsiteY631" fmla="*/ 3653020 h 5585192"/>
              <a:gd name="connsiteX632" fmla="*/ 621845 w 705071"/>
              <a:gd name="connsiteY632" fmla="*/ 3646198 h 5585192"/>
              <a:gd name="connsiteX633" fmla="*/ 624018 w 705071"/>
              <a:gd name="connsiteY633" fmla="*/ 3631396 h 5585192"/>
              <a:gd name="connsiteX634" fmla="*/ 624031 w 705071"/>
              <a:gd name="connsiteY634" fmla="*/ 3631315 h 5585192"/>
              <a:gd name="connsiteX635" fmla="*/ 624083 w 705071"/>
              <a:gd name="connsiteY635" fmla="*/ 3631745 h 5585192"/>
              <a:gd name="connsiteX636" fmla="*/ 626354 w 705071"/>
              <a:gd name="connsiteY636" fmla="*/ 3650906 h 5585192"/>
              <a:gd name="connsiteX637" fmla="*/ 623965 w 705071"/>
              <a:gd name="connsiteY637" fmla="*/ 3671168 h 5585192"/>
              <a:gd name="connsiteX638" fmla="*/ 621845 w 705071"/>
              <a:gd name="connsiteY638" fmla="*/ 3661391 h 5585192"/>
              <a:gd name="connsiteX639" fmla="*/ 621845 w 705071"/>
              <a:gd name="connsiteY639" fmla="*/ 3661623 h 5585192"/>
              <a:gd name="connsiteX640" fmla="*/ 621761 w 705071"/>
              <a:gd name="connsiteY640" fmla="*/ 3661237 h 5585192"/>
              <a:gd name="connsiteX641" fmla="*/ 621761 w 705071"/>
              <a:gd name="connsiteY641" fmla="*/ 3697207 h 5585192"/>
              <a:gd name="connsiteX642" fmla="*/ 620236 w 705071"/>
              <a:gd name="connsiteY642" fmla="*/ 3697502 h 5585192"/>
              <a:gd name="connsiteX643" fmla="*/ 617222 w 705071"/>
              <a:gd name="connsiteY643" fmla="*/ 3652863 h 5585192"/>
              <a:gd name="connsiteX644" fmla="*/ 620164 w 705071"/>
              <a:gd name="connsiteY644" fmla="*/ 3697516 h 5585192"/>
              <a:gd name="connsiteX645" fmla="*/ 620236 w 705071"/>
              <a:gd name="connsiteY645" fmla="*/ 3697502 h 5585192"/>
              <a:gd name="connsiteX646" fmla="*/ 620248 w 705071"/>
              <a:gd name="connsiteY646" fmla="*/ 3697673 h 5585192"/>
              <a:gd name="connsiteX647" fmla="*/ 621845 w 705071"/>
              <a:gd name="connsiteY647" fmla="*/ 3697362 h 5585192"/>
              <a:gd name="connsiteX648" fmla="*/ 621845 w 705071"/>
              <a:gd name="connsiteY648" fmla="*/ 3661623 h 5585192"/>
              <a:gd name="connsiteX649" fmla="*/ 623948 w 705071"/>
              <a:gd name="connsiteY649" fmla="*/ 3671314 h 5585192"/>
              <a:gd name="connsiteX650" fmla="*/ 623965 w 705071"/>
              <a:gd name="connsiteY650" fmla="*/ 3671168 h 5585192"/>
              <a:gd name="connsiteX651" fmla="*/ 624031 w 705071"/>
              <a:gd name="connsiteY651" fmla="*/ 3671471 h 5585192"/>
              <a:gd name="connsiteX652" fmla="*/ 626395 w 705071"/>
              <a:gd name="connsiteY652" fmla="*/ 3650927 h 5585192"/>
              <a:gd name="connsiteX653" fmla="*/ 624083 w 705071"/>
              <a:gd name="connsiteY653" fmla="*/ 3631745 h 5585192"/>
              <a:gd name="connsiteX654" fmla="*/ 624031 w 705071"/>
              <a:gd name="connsiteY654" fmla="*/ 3631312 h 5585192"/>
              <a:gd name="connsiteX655" fmla="*/ 629664 w 705071"/>
              <a:gd name="connsiteY655" fmla="*/ 3607438 h 5585192"/>
              <a:gd name="connsiteX656" fmla="*/ 629664 w 705071"/>
              <a:gd name="connsiteY656" fmla="*/ 3727131 h 5585192"/>
              <a:gd name="connsiteX657" fmla="*/ 629664 w 705071"/>
              <a:gd name="connsiteY657" fmla="*/ 3727131 h 5585192"/>
              <a:gd name="connsiteX658" fmla="*/ 629664 w 705071"/>
              <a:gd name="connsiteY658" fmla="*/ 3607436 h 5585192"/>
              <a:gd name="connsiteX659" fmla="*/ 629664 w 705071"/>
              <a:gd name="connsiteY659" fmla="*/ 3607438 h 5585192"/>
              <a:gd name="connsiteX660" fmla="*/ 629664 w 705071"/>
              <a:gd name="connsiteY660" fmla="*/ 3607436 h 5585192"/>
              <a:gd name="connsiteX661" fmla="*/ 624031 w 705071"/>
              <a:gd name="connsiteY661" fmla="*/ 3631310 h 5585192"/>
              <a:gd name="connsiteX662" fmla="*/ 624031 w 705071"/>
              <a:gd name="connsiteY662" fmla="*/ 3589606 h 5585192"/>
              <a:gd name="connsiteX663" fmla="*/ 625051 w 705071"/>
              <a:gd name="connsiteY663" fmla="*/ 3589427 h 5585192"/>
              <a:gd name="connsiteX664" fmla="*/ 625796 w 705071"/>
              <a:gd name="connsiteY664" fmla="*/ 3589296 h 5585192"/>
              <a:gd name="connsiteX665" fmla="*/ 627310 w 705071"/>
              <a:gd name="connsiteY665" fmla="*/ 3604800 h 5585192"/>
              <a:gd name="connsiteX666" fmla="*/ 627310 w 705071"/>
              <a:gd name="connsiteY666" fmla="*/ 3604800 h 5585192"/>
              <a:gd name="connsiteX667" fmla="*/ 625797 w 705071"/>
              <a:gd name="connsiteY667" fmla="*/ 3589296 h 5585192"/>
              <a:gd name="connsiteX668" fmla="*/ 625796 w 705071"/>
              <a:gd name="connsiteY668" fmla="*/ 3589296 h 5585192"/>
              <a:gd name="connsiteX669" fmla="*/ 625796 w 705071"/>
              <a:gd name="connsiteY669" fmla="*/ 3589296 h 5585192"/>
              <a:gd name="connsiteX670" fmla="*/ 625051 w 705071"/>
              <a:gd name="connsiteY670" fmla="*/ 3589427 h 5585192"/>
              <a:gd name="connsiteX671" fmla="*/ 624031 w 705071"/>
              <a:gd name="connsiteY671" fmla="*/ 3589605 h 5585192"/>
              <a:gd name="connsiteX672" fmla="*/ 624031 w 705071"/>
              <a:gd name="connsiteY672" fmla="*/ 3589606 h 5585192"/>
              <a:gd name="connsiteX673" fmla="*/ 624031 w 705071"/>
              <a:gd name="connsiteY673" fmla="*/ 3589606 h 5585192"/>
              <a:gd name="connsiteX674" fmla="*/ 624031 w 705071"/>
              <a:gd name="connsiteY674" fmla="*/ 3631313 h 5585192"/>
              <a:gd name="connsiteX675" fmla="*/ 624018 w 705071"/>
              <a:gd name="connsiteY675" fmla="*/ 3631396 h 5585192"/>
              <a:gd name="connsiteX676" fmla="*/ 621761 w 705071"/>
              <a:gd name="connsiteY676" fmla="*/ 3646041 h 5585192"/>
              <a:gd name="connsiteX677" fmla="*/ 617222 w 705071"/>
              <a:gd name="connsiteY677" fmla="*/ 3652863 h 5585192"/>
              <a:gd name="connsiteX678" fmla="*/ 617054 w 705071"/>
              <a:gd name="connsiteY678" fmla="*/ 3252849 h 5585192"/>
              <a:gd name="connsiteX679" fmla="*/ 620332 w 705071"/>
              <a:gd name="connsiteY679" fmla="*/ 3261995 h 5585192"/>
              <a:gd name="connsiteX680" fmla="*/ 625208 w 705071"/>
              <a:gd name="connsiteY680" fmla="*/ 3211606 h 5585192"/>
              <a:gd name="connsiteX681" fmla="*/ 626712 w 705071"/>
              <a:gd name="connsiteY681" fmla="*/ 3211751 h 5585192"/>
              <a:gd name="connsiteX682" fmla="*/ 624535 w 705071"/>
              <a:gd name="connsiteY682" fmla="*/ 3277034 h 5585192"/>
              <a:gd name="connsiteX683" fmla="*/ 621089 w 705071"/>
              <a:gd name="connsiteY683" fmla="*/ 3267577 h 5585192"/>
              <a:gd name="connsiteX684" fmla="*/ 623190 w 705071"/>
              <a:gd name="connsiteY684" fmla="*/ 3294244 h 5585192"/>
              <a:gd name="connsiteX685" fmla="*/ 619056 w 705071"/>
              <a:gd name="connsiteY685" fmla="*/ 3294244 h 5585192"/>
              <a:gd name="connsiteX686" fmla="*/ 617056 w 705071"/>
              <a:gd name="connsiteY686" fmla="*/ 3252891 h 5585192"/>
              <a:gd name="connsiteX687" fmla="*/ 618987 w 705071"/>
              <a:gd name="connsiteY687" fmla="*/ 3294244 h 5585192"/>
              <a:gd name="connsiteX688" fmla="*/ 619056 w 705071"/>
              <a:gd name="connsiteY688" fmla="*/ 3294244 h 5585192"/>
              <a:gd name="connsiteX689" fmla="*/ 619071 w 705071"/>
              <a:gd name="connsiteY689" fmla="*/ 3294555 h 5585192"/>
              <a:gd name="connsiteX690" fmla="*/ 623274 w 705071"/>
              <a:gd name="connsiteY690" fmla="*/ 3294555 h 5585192"/>
              <a:gd name="connsiteX691" fmla="*/ 621173 w 705071"/>
              <a:gd name="connsiteY691" fmla="*/ 3267888 h 5585192"/>
              <a:gd name="connsiteX692" fmla="*/ 624620 w 705071"/>
              <a:gd name="connsiteY692" fmla="*/ 3277345 h 5585192"/>
              <a:gd name="connsiteX693" fmla="*/ 626806 w 705071"/>
              <a:gd name="connsiteY693" fmla="*/ 3211760 h 5585192"/>
              <a:gd name="connsiteX694" fmla="*/ 626712 w 705071"/>
              <a:gd name="connsiteY694" fmla="*/ 3211751 h 5585192"/>
              <a:gd name="connsiteX695" fmla="*/ 626722 w 705071"/>
              <a:gd name="connsiteY695" fmla="*/ 3211449 h 5585192"/>
              <a:gd name="connsiteX696" fmla="*/ 625124 w 705071"/>
              <a:gd name="connsiteY696" fmla="*/ 3211295 h 5585192"/>
              <a:gd name="connsiteX697" fmla="*/ 620249 w 705071"/>
              <a:gd name="connsiteY697" fmla="*/ 3261684 h 5585192"/>
              <a:gd name="connsiteX698" fmla="*/ 617054 w 705071"/>
              <a:gd name="connsiteY698" fmla="*/ 3252847 h 5585192"/>
              <a:gd name="connsiteX699" fmla="*/ 616718 w 705071"/>
              <a:gd name="connsiteY699" fmla="*/ 3946054 h 5585192"/>
              <a:gd name="connsiteX700" fmla="*/ 617657 w 705071"/>
              <a:gd name="connsiteY700" fmla="*/ 3934342 h 5585192"/>
              <a:gd name="connsiteX701" fmla="*/ 620585 w 705071"/>
              <a:gd name="connsiteY701" fmla="*/ 3897835 h 5585192"/>
              <a:gd name="connsiteX702" fmla="*/ 622602 w 705071"/>
              <a:gd name="connsiteY702" fmla="*/ 3898766 h 5585192"/>
              <a:gd name="connsiteX703" fmla="*/ 618231 w 705071"/>
              <a:gd name="connsiteY703" fmla="*/ 3946364 h 5585192"/>
              <a:gd name="connsiteX704" fmla="*/ 616718 w 705071"/>
              <a:gd name="connsiteY704" fmla="*/ 3946054 h 5585192"/>
              <a:gd name="connsiteX705" fmla="*/ 616717 w 705071"/>
              <a:gd name="connsiteY705" fmla="*/ 3946054 h 5585192"/>
              <a:gd name="connsiteX706" fmla="*/ 618231 w 705071"/>
              <a:gd name="connsiteY706" fmla="*/ 3946364 h 5585192"/>
              <a:gd name="connsiteX707" fmla="*/ 622602 w 705071"/>
              <a:gd name="connsiteY707" fmla="*/ 3898766 h 5585192"/>
              <a:gd name="connsiteX708" fmla="*/ 622602 w 705071"/>
              <a:gd name="connsiteY708" fmla="*/ 3898766 h 5585192"/>
              <a:gd name="connsiteX709" fmla="*/ 620584 w 705071"/>
              <a:gd name="connsiteY709" fmla="*/ 3897835 h 5585192"/>
              <a:gd name="connsiteX710" fmla="*/ 617657 w 705071"/>
              <a:gd name="connsiteY710" fmla="*/ 3934342 h 5585192"/>
              <a:gd name="connsiteX711" fmla="*/ 616296 w 705071"/>
              <a:gd name="connsiteY711" fmla="*/ 2606619 h 5585192"/>
              <a:gd name="connsiteX712" fmla="*/ 619406 w 705071"/>
              <a:gd name="connsiteY712" fmla="*/ 2506615 h 5585192"/>
              <a:gd name="connsiteX713" fmla="*/ 619406 w 705071"/>
              <a:gd name="connsiteY713" fmla="*/ 2606775 h 5585192"/>
              <a:gd name="connsiteX714" fmla="*/ 616296 w 705071"/>
              <a:gd name="connsiteY714" fmla="*/ 2606619 h 5585192"/>
              <a:gd name="connsiteX715" fmla="*/ 615477 w 705071"/>
              <a:gd name="connsiteY715" fmla="*/ 5223296 h 5585192"/>
              <a:gd name="connsiteX716" fmla="*/ 616410 w 705071"/>
              <a:gd name="connsiteY716" fmla="*/ 5205465 h 5585192"/>
              <a:gd name="connsiteX717" fmla="*/ 616716 w 705071"/>
              <a:gd name="connsiteY717" fmla="*/ 5199906 h 5585192"/>
              <a:gd name="connsiteX718" fmla="*/ 619659 w 705071"/>
              <a:gd name="connsiteY718" fmla="*/ 5137577 h 5585192"/>
              <a:gd name="connsiteX719" fmla="*/ 626123 w 705071"/>
              <a:gd name="connsiteY719" fmla="*/ 5147797 h 5585192"/>
              <a:gd name="connsiteX720" fmla="*/ 625040 w 705071"/>
              <a:gd name="connsiteY720" fmla="*/ 5181454 h 5585192"/>
              <a:gd name="connsiteX721" fmla="*/ 625044 w 705071"/>
              <a:gd name="connsiteY721" fmla="*/ 5181623 h 5585192"/>
              <a:gd name="connsiteX722" fmla="*/ 625039 w 705071"/>
              <a:gd name="connsiteY722" fmla="*/ 5181764 h 5585192"/>
              <a:gd name="connsiteX723" fmla="*/ 626043 w 705071"/>
              <a:gd name="connsiteY723" fmla="*/ 5229447 h 5585192"/>
              <a:gd name="connsiteX724" fmla="*/ 622014 w 705071"/>
              <a:gd name="connsiteY724" fmla="*/ 5286110 h 5585192"/>
              <a:gd name="connsiteX725" fmla="*/ 619660 w 705071"/>
              <a:gd name="connsiteY725" fmla="*/ 5285799 h 5585192"/>
              <a:gd name="connsiteX726" fmla="*/ 620748 w 705071"/>
              <a:gd name="connsiteY726" fmla="*/ 5263305 h 5585192"/>
              <a:gd name="connsiteX727" fmla="*/ 621235 w 705071"/>
              <a:gd name="connsiteY727" fmla="*/ 5253260 h 5585192"/>
              <a:gd name="connsiteX728" fmla="*/ 622433 w 705071"/>
              <a:gd name="connsiteY728" fmla="*/ 5219906 h 5585192"/>
              <a:gd name="connsiteX729" fmla="*/ 622415 w 705071"/>
              <a:gd name="connsiteY729" fmla="*/ 5220118 h 5585192"/>
              <a:gd name="connsiteX730" fmla="*/ 622434 w 705071"/>
              <a:gd name="connsiteY730" fmla="*/ 5219595 h 5585192"/>
              <a:gd name="connsiteX731" fmla="*/ 619996 w 705071"/>
              <a:gd name="connsiteY731" fmla="*/ 5249363 h 5585192"/>
              <a:gd name="connsiteX732" fmla="*/ 617137 w 705071"/>
              <a:gd name="connsiteY732" fmla="*/ 5249209 h 5585192"/>
              <a:gd name="connsiteX733" fmla="*/ 615477 w 705071"/>
              <a:gd name="connsiteY733" fmla="*/ 5223296 h 5585192"/>
              <a:gd name="connsiteX734" fmla="*/ 615413 w 705071"/>
              <a:gd name="connsiteY734" fmla="*/ 5223608 h 5585192"/>
              <a:gd name="connsiteX735" fmla="*/ 617136 w 705071"/>
              <a:gd name="connsiteY735" fmla="*/ 5249520 h 5585192"/>
              <a:gd name="connsiteX736" fmla="*/ 619995 w 705071"/>
              <a:gd name="connsiteY736" fmla="*/ 5249675 h 5585192"/>
              <a:gd name="connsiteX737" fmla="*/ 622415 w 705071"/>
              <a:gd name="connsiteY737" fmla="*/ 5220118 h 5585192"/>
              <a:gd name="connsiteX738" fmla="*/ 621236 w 705071"/>
              <a:gd name="connsiteY738" fmla="*/ 5253221 h 5585192"/>
              <a:gd name="connsiteX739" fmla="*/ 620748 w 705071"/>
              <a:gd name="connsiteY739" fmla="*/ 5263305 h 5585192"/>
              <a:gd name="connsiteX740" fmla="*/ 619659 w 705071"/>
              <a:gd name="connsiteY740" fmla="*/ 5285800 h 5585192"/>
              <a:gd name="connsiteX741" fmla="*/ 622013 w 705071"/>
              <a:gd name="connsiteY741" fmla="*/ 5286420 h 5585192"/>
              <a:gd name="connsiteX742" fmla="*/ 626048 w 705071"/>
              <a:gd name="connsiteY742" fmla="*/ 5229674 h 5585192"/>
              <a:gd name="connsiteX743" fmla="*/ 626043 w 705071"/>
              <a:gd name="connsiteY743" fmla="*/ 5229447 h 5585192"/>
              <a:gd name="connsiteX744" fmla="*/ 626049 w 705071"/>
              <a:gd name="connsiteY744" fmla="*/ 5229363 h 5585192"/>
              <a:gd name="connsiteX745" fmla="*/ 625044 w 705071"/>
              <a:gd name="connsiteY745" fmla="*/ 5181623 h 5585192"/>
              <a:gd name="connsiteX746" fmla="*/ 626132 w 705071"/>
              <a:gd name="connsiteY746" fmla="*/ 5147811 h 5585192"/>
              <a:gd name="connsiteX747" fmla="*/ 626123 w 705071"/>
              <a:gd name="connsiteY747" fmla="*/ 5147797 h 5585192"/>
              <a:gd name="connsiteX748" fmla="*/ 626133 w 705071"/>
              <a:gd name="connsiteY748" fmla="*/ 5147499 h 5585192"/>
              <a:gd name="connsiteX749" fmla="*/ 619660 w 705071"/>
              <a:gd name="connsiteY749" fmla="*/ 5137267 h 5585192"/>
              <a:gd name="connsiteX750" fmla="*/ 616717 w 705071"/>
              <a:gd name="connsiteY750" fmla="*/ 5199594 h 5585192"/>
              <a:gd name="connsiteX751" fmla="*/ 616410 w 705071"/>
              <a:gd name="connsiteY751" fmla="*/ 5205465 h 5585192"/>
              <a:gd name="connsiteX752" fmla="*/ 612951 w 705071"/>
              <a:gd name="connsiteY752" fmla="*/ 4194895 h 5585192"/>
              <a:gd name="connsiteX753" fmla="*/ 617390 w 705071"/>
              <a:gd name="connsiteY753" fmla="*/ 4208082 h 5585192"/>
              <a:gd name="connsiteX754" fmla="*/ 617423 w 705071"/>
              <a:gd name="connsiteY754" fmla="*/ 4207929 h 5585192"/>
              <a:gd name="connsiteX755" fmla="*/ 617474 w 705071"/>
              <a:gd name="connsiteY755" fmla="*/ 4208080 h 5585192"/>
              <a:gd name="connsiteX756" fmla="*/ 618733 w 705071"/>
              <a:gd name="connsiteY756" fmla="*/ 4202275 h 5585192"/>
              <a:gd name="connsiteX757" fmla="*/ 618650 w 705071"/>
              <a:gd name="connsiteY757" fmla="*/ 4229013 h 5585192"/>
              <a:gd name="connsiteX758" fmla="*/ 617305 w 705071"/>
              <a:gd name="connsiteY758" fmla="*/ 4255978 h 5585192"/>
              <a:gd name="connsiteX759" fmla="*/ 616297 w 705071"/>
              <a:gd name="connsiteY759" fmla="*/ 4255834 h 5585192"/>
              <a:gd name="connsiteX760" fmla="*/ 612850 w 705071"/>
              <a:gd name="connsiteY760" fmla="*/ 4194593 h 5585192"/>
              <a:gd name="connsiteX761" fmla="*/ 616296 w 705071"/>
              <a:gd name="connsiteY761" fmla="*/ 4255836 h 5585192"/>
              <a:gd name="connsiteX762" fmla="*/ 617305 w 705071"/>
              <a:gd name="connsiteY762" fmla="*/ 4255990 h 5585192"/>
              <a:gd name="connsiteX763" fmla="*/ 617305 w 705071"/>
              <a:gd name="connsiteY763" fmla="*/ 4255978 h 5585192"/>
              <a:gd name="connsiteX764" fmla="*/ 617390 w 705071"/>
              <a:gd name="connsiteY764" fmla="*/ 4255990 h 5585192"/>
              <a:gd name="connsiteX765" fmla="*/ 618735 w 705071"/>
              <a:gd name="connsiteY765" fmla="*/ 4229011 h 5585192"/>
              <a:gd name="connsiteX766" fmla="*/ 618819 w 705071"/>
              <a:gd name="connsiteY766" fmla="*/ 4201878 h 5585192"/>
              <a:gd name="connsiteX767" fmla="*/ 618733 w 705071"/>
              <a:gd name="connsiteY767" fmla="*/ 4202275 h 5585192"/>
              <a:gd name="connsiteX768" fmla="*/ 618734 w 705071"/>
              <a:gd name="connsiteY768" fmla="*/ 4201880 h 5585192"/>
              <a:gd name="connsiteX769" fmla="*/ 617423 w 705071"/>
              <a:gd name="connsiteY769" fmla="*/ 4207929 h 5585192"/>
              <a:gd name="connsiteX770" fmla="*/ 612935 w 705071"/>
              <a:gd name="connsiteY770" fmla="*/ 4194592 h 5585192"/>
              <a:gd name="connsiteX771" fmla="*/ 612951 w 705071"/>
              <a:gd name="connsiteY771" fmla="*/ 4194895 h 5585192"/>
              <a:gd name="connsiteX772" fmla="*/ 612672 w 705071"/>
              <a:gd name="connsiteY772" fmla="*/ 3827192 h 5585192"/>
              <a:gd name="connsiteX773" fmla="*/ 612933 w 705071"/>
              <a:gd name="connsiteY773" fmla="*/ 3818591 h 5585192"/>
              <a:gd name="connsiteX774" fmla="*/ 613935 w 705071"/>
              <a:gd name="connsiteY774" fmla="*/ 3788130 h 5585192"/>
              <a:gd name="connsiteX775" fmla="*/ 619155 w 705071"/>
              <a:gd name="connsiteY775" fmla="*/ 3792656 h 5585192"/>
              <a:gd name="connsiteX776" fmla="*/ 618651 w 705071"/>
              <a:gd name="connsiteY776" fmla="*/ 3802482 h 5585192"/>
              <a:gd name="connsiteX777" fmla="*/ 616549 w 705071"/>
              <a:gd name="connsiteY777" fmla="*/ 3845740 h 5585192"/>
              <a:gd name="connsiteX778" fmla="*/ 616549 w 705071"/>
              <a:gd name="connsiteY778" fmla="*/ 3866206 h 5585192"/>
              <a:gd name="connsiteX779" fmla="*/ 614447 w 705071"/>
              <a:gd name="connsiteY779" fmla="*/ 3866206 h 5585192"/>
              <a:gd name="connsiteX780" fmla="*/ 612672 w 705071"/>
              <a:gd name="connsiteY780" fmla="*/ 3827192 h 5585192"/>
              <a:gd name="connsiteX781" fmla="*/ 612650 w 705071"/>
              <a:gd name="connsiteY781" fmla="*/ 3827173 h 5585192"/>
              <a:gd name="connsiteX782" fmla="*/ 614447 w 705071"/>
              <a:gd name="connsiteY782" fmla="*/ 3866206 h 5585192"/>
              <a:gd name="connsiteX783" fmla="*/ 614447 w 705071"/>
              <a:gd name="connsiteY783" fmla="*/ 3866206 h 5585192"/>
              <a:gd name="connsiteX784" fmla="*/ 616549 w 705071"/>
              <a:gd name="connsiteY784" fmla="*/ 3866360 h 5585192"/>
              <a:gd name="connsiteX785" fmla="*/ 616549 w 705071"/>
              <a:gd name="connsiteY785" fmla="*/ 3866206 h 5585192"/>
              <a:gd name="connsiteX786" fmla="*/ 616633 w 705071"/>
              <a:gd name="connsiteY786" fmla="*/ 3866206 h 5585192"/>
              <a:gd name="connsiteX787" fmla="*/ 616633 w 705071"/>
              <a:gd name="connsiteY787" fmla="*/ 3845585 h 5585192"/>
              <a:gd name="connsiteX788" fmla="*/ 618734 w 705071"/>
              <a:gd name="connsiteY788" fmla="*/ 3802327 h 5585192"/>
              <a:gd name="connsiteX789" fmla="*/ 613943 w 705071"/>
              <a:gd name="connsiteY789" fmla="*/ 3787908 h 5585192"/>
              <a:gd name="connsiteX790" fmla="*/ 613935 w 705071"/>
              <a:gd name="connsiteY790" fmla="*/ 3788130 h 5585192"/>
              <a:gd name="connsiteX791" fmla="*/ 613859 w 705071"/>
              <a:gd name="connsiteY791" fmla="*/ 3788063 h 5585192"/>
              <a:gd name="connsiteX792" fmla="*/ 612933 w 705071"/>
              <a:gd name="connsiteY792" fmla="*/ 3818591 h 5585192"/>
              <a:gd name="connsiteX793" fmla="*/ 612262 w 705071"/>
              <a:gd name="connsiteY793" fmla="*/ 3999235 h 5585192"/>
              <a:gd name="connsiteX794" fmla="*/ 612343 w 705071"/>
              <a:gd name="connsiteY794" fmla="*/ 3999006 h 5585192"/>
              <a:gd name="connsiteX795" fmla="*/ 617540 w 705071"/>
              <a:gd name="connsiteY795" fmla="*/ 3984553 h 5585192"/>
              <a:gd name="connsiteX796" fmla="*/ 620080 w 705071"/>
              <a:gd name="connsiteY796" fmla="*/ 3986366 h 5585192"/>
              <a:gd name="connsiteX797" fmla="*/ 616845 w 705071"/>
              <a:gd name="connsiteY797" fmla="*/ 4045872 h 5585192"/>
              <a:gd name="connsiteX798" fmla="*/ 615760 w 705071"/>
              <a:gd name="connsiteY798" fmla="*/ 4023810 h 5585192"/>
              <a:gd name="connsiteX799" fmla="*/ 614951 w 705071"/>
              <a:gd name="connsiteY799" fmla="*/ 4000940 h 5585192"/>
              <a:gd name="connsiteX800" fmla="*/ 612333 w 705071"/>
              <a:gd name="connsiteY800" fmla="*/ 3999282 h 5585192"/>
              <a:gd name="connsiteX801" fmla="*/ 612261 w 705071"/>
              <a:gd name="connsiteY801" fmla="*/ 3999236 h 5585192"/>
              <a:gd name="connsiteX802" fmla="*/ 612333 w 705071"/>
              <a:gd name="connsiteY802" fmla="*/ 3999282 h 5585192"/>
              <a:gd name="connsiteX803" fmla="*/ 614868 w 705071"/>
              <a:gd name="connsiteY803" fmla="*/ 4000939 h 5585192"/>
              <a:gd name="connsiteX804" fmla="*/ 616801 w 705071"/>
              <a:gd name="connsiteY804" fmla="*/ 4046678 h 5585192"/>
              <a:gd name="connsiteX805" fmla="*/ 616845 w 705071"/>
              <a:gd name="connsiteY805" fmla="*/ 4045872 h 5585192"/>
              <a:gd name="connsiteX806" fmla="*/ 616885 w 705071"/>
              <a:gd name="connsiteY806" fmla="*/ 4046679 h 5585192"/>
              <a:gd name="connsiteX807" fmla="*/ 620163 w 705071"/>
              <a:gd name="connsiteY807" fmla="*/ 3986366 h 5585192"/>
              <a:gd name="connsiteX808" fmla="*/ 617557 w 705071"/>
              <a:gd name="connsiteY808" fmla="*/ 3984506 h 5585192"/>
              <a:gd name="connsiteX809" fmla="*/ 617540 w 705071"/>
              <a:gd name="connsiteY809" fmla="*/ 3984553 h 5585192"/>
              <a:gd name="connsiteX810" fmla="*/ 617474 w 705071"/>
              <a:gd name="connsiteY810" fmla="*/ 3984505 h 5585192"/>
              <a:gd name="connsiteX811" fmla="*/ 612343 w 705071"/>
              <a:gd name="connsiteY811" fmla="*/ 3999006 h 5585192"/>
              <a:gd name="connsiteX812" fmla="*/ 610832 w 705071"/>
              <a:gd name="connsiteY812" fmla="*/ 2100553 h 5585192"/>
              <a:gd name="connsiteX813" fmla="*/ 610832 w 705071"/>
              <a:gd name="connsiteY813" fmla="*/ 2100545 h 5585192"/>
              <a:gd name="connsiteX814" fmla="*/ 610832 w 705071"/>
              <a:gd name="connsiteY814" fmla="*/ 2100552 h 5585192"/>
              <a:gd name="connsiteX815" fmla="*/ 610664 w 705071"/>
              <a:gd name="connsiteY815" fmla="*/ 2098401 h 5585192"/>
              <a:gd name="connsiteX816" fmla="*/ 610664 w 705071"/>
              <a:gd name="connsiteY816" fmla="*/ 2096243 h 5585192"/>
              <a:gd name="connsiteX817" fmla="*/ 610832 w 705071"/>
              <a:gd name="connsiteY817" fmla="*/ 2098388 h 5585192"/>
              <a:gd name="connsiteX818" fmla="*/ 610832 w 705071"/>
              <a:gd name="connsiteY818" fmla="*/ 2100545 h 5585192"/>
              <a:gd name="connsiteX819" fmla="*/ 609665 w 705071"/>
              <a:gd name="connsiteY819" fmla="*/ 5064590 h 5585192"/>
              <a:gd name="connsiteX820" fmla="*/ 613977 w 705071"/>
              <a:gd name="connsiteY820" fmla="*/ 5024394 h 5585192"/>
              <a:gd name="connsiteX821" fmla="*/ 614111 w 705071"/>
              <a:gd name="connsiteY821" fmla="*/ 5023159 h 5585192"/>
              <a:gd name="connsiteX822" fmla="*/ 615466 w 705071"/>
              <a:gd name="connsiteY822" fmla="*/ 5064764 h 5585192"/>
              <a:gd name="connsiteX823" fmla="*/ 613607 w 705071"/>
              <a:gd name="connsiteY823" fmla="*/ 5104857 h 5585192"/>
              <a:gd name="connsiteX824" fmla="*/ 613505 w 705071"/>
              <a:gd name="connsiteY824" fmla="*/ 5103829 h 5585192"/>
              <a:gd name="connsiteX825" fmla="*/ 609635 w 705071"/>
              <a:gd name="connsiteY825" fmla="*/ 5064646 h 5585192"/>
              <a:gd name="connsiteX826" fmla="*/ 613505 w 705071"/>
              <a:gd name="connsiteY826" fmla="*/ 5103829 h 5585192"/>
              <a:gd name="connsiteX827" fmla="*/ 613606 w 705071"/>
              <a:gd name="connsiteY827" fmla="*/ 5104863 h 5585192"/>
              <a:gd name="connsiteX828" fmla="*/ 613607 w 705071"/>
              <a:gd name="connsiteY828" fmla="*/ 5104857 h 5585192"/>
              <a:gd name="connsiteX829" fmla="*/ 613607 w 705071"/>
              <a:gd name="connsiteY829" fmla="*/ 5104861 h 5585192"/>
              <a:gd name="connsiteX830" fmla="*/ 614111 w 705071"/>
              <a:gd name="connsiteY830" fmla="*/ 5023154 h 5585192"/>
              <a:gd name="connsiteX831" fmla="*/ 614111 w 705071"/>
              <a:gd name="connsiteY831" fmla="*/ 5023159 h 5585192"/>
              <a:gd name="connsiteX832" fmla="*/ 614110 w 705071"/>
              <a:gd name="connsiteY832" fmla="*/ 5023154 h 5585192"/>
              <a:gd name="connsiteX833" fmla="*/ 613977 w 705071"/>
              <a:gd name="connsiteY833" fmla="*/ 5024394 h 5585192"/>
              <a:gd name="connsiteX834" fmla="*/ 609235 w 705071"/>
              <a:gd name="connsiteY834" fmla="*/ 2077916 h 5585192"/>
              <a:gd name="connsiteX835" fmla="*/ 614531 w 705071"/>
              <a:gd name="connsiteY835" fmla="*/ 2055074 h 5585192"/>
              <a:gd name="connsiteX836" fmla="*/ 614531 w 705071"/>
              <a:gd name="connsiteY836" fmla="*/ 2099395 h 5585192"/>
              <a:gd name="connsiteX837" fmla="*/ 612177 w 705071"/>
              <a:gd name="connsiteY837" fmla="*/ 2083188 h 5585192"/>
              <a:gd name="connsiteX838" fmla="*/ 612012 w 705071"/>
              <a:gd name="connsiteY838" fmla="*/ 2083207 h 5585192"/>
              <a:gd name="connsiteX839" fmla="*/ 612009 w 705071"/>
              <a:gd name="connsiteY839" fmla="*/ 2083187 h 5585192"/>
              <a:gd name="connsiteX840" fmla="*/ 610664 w 705071"/>
              <a:gd name="connsiteY840" fmla="*/ 2083341 h 5585192"/>
              <a:gd name="connsiteX841" fmla="*/ 610664 w 705071"/>
              <a:gd name="connsiteY841" fmla="*/ 2096243 h 5585192"/>
              <a:gd name="connsiteX842" fmla="*/ 608731 w 705071"/>
              <a:gd name="connsiteY842" fmla="*/ 4418791 h 5585192"/>
              <a:gd name="connsiteX843" fmla="*/ 614629 w 705071"/>
              <a:gd name="connsiteY843" fmla="*/ 4434044 h 5585192"/>
              <a:gd name="connsiteX844" fmla="*/ 611217 w 705071"/>
              <a:gd name="connsiteY844" fmla="*/ 4452791 h 5585192"/>
              <a:gd name="connsiteX845" fmla="*/ 611085 w 705071"/>
              <a:gd name="connsiteY845" fmla="*/ 4453515 h 5585192"/>
              <a:gd name="connsiteX846" fmla="*/ 608730 w 705071"/>
              <a:gd name="connsiteY846" fmla="*/ 4418789 h 5585192"/>
              <a:gd name="connsiteX847" fmla="*/ 611084 w 705071"/>
              <a:gd name="connsiteY847" fmla="*/ 4453519 h 5585192"/>
              <a:gd name="connsiteX848" fmla="*/ 611085 w 705071"/>
              <a:gd name="connsiteY848" fmla="*/ 4453515 h 5585192"/>
              <a:gd name="connsiteX849" fmla="*/ 611085 w 705071"/>
              <a:gd name="connsiteY849" fmla="*/ 4453517 h 5585192"/>
              <a:gd name="connsiteX850" fmla="*/ 611217 w 705071"/>
              <a:gd name="connsiteY850" fmla="*/ 4452791 h 5585192"/>
              <a:gd name="connsiteX851" fmla="*/ 614635 w 705071"/>
              <a:gd name="connsiteY851" fmla="*/ 4434061 h 5585192"/>
              <a:gd name="connsiteX852" fmla="*/ 614629 w 705071"/>
              <a:gd name="connsiteY852" fmla="*/ 4434044 h 5585192"/>
              <a:gd name="connsiteX853" fmla="*/ 614637 w 705071"/>
              <a:gd name="connsiteY853" fmla="*/ 4434000 h 5585192"/>
              <a:gd name="connsiteX854" fmla="*/ 608731 w 705071"/>
              <a:gd name="connsiteY854" fmla="*/ 4418787 h 5585192"/>
              <a:gd name="connsiteX855" fmla="*/ 608731 w 705071"/>
              <a:gd name="connsiteY855" fmla="*/ 4418791 h 5585192"/>
              <a:gd name="connsiteX856" fmla="*/ 605421 w 705071"/>
              <a:gd name="connsiteY856" fmla="*/ 4926870 h 5585192"/>
              <a:gd name="connsiteX857" fmla="*/ 605873 w 705071"/>
              <a:gd name="connsiteY857" fmla="*/ 4907334 h 5585192"/>
              <a:gd name="connsiteX858" fmla="*/ 607851 w 705071"/>
              <a:gd name="connsiteY858" fmla="*/ 4907082 h 5585192"/>
              <a:gd name="connsiteX859" fmla="*/ 608310 w 705071"/>
              <a:gd name="connsiteY859" fmla="*/ 4907026 h 5585192"/>
              <a:gd name="connsiteX860" fmla="*/ 611589 w 705071"/>
              <a:gd name="connsiteY860" fmla="*/ 4944702 h 5585192"/>
              <a:gd name="connsiteX861" fmla="*/ 608812 w 705071"/>
              <a:gd name="connsiteY861" fmla="*/ 4945454 h 5585192"/>
              <a:gd name="connsiteX862" fmla="*/ 605367 w 705071"/>
              <a:gd name="connsiteY862" fmla="*/ 4926930 h 5585192"/>
              <a:gd name="connsiteX863" fmla="*/ 608730 w 705071"/>
              <a:gd name="connsiteY863" fmla="*/ 4945477 h 5585192"/>
              <a:gd name="connsiteX864" fmla="*/ 608812 w 705071"/>
              <a:gd name="connsiteY864" fmla="*/ 4945454 h 5585192"/>
              <a:gd name="connsiteX865" fmla="*/ 608815 w 705071"/>
              <a:gd name="connsiteY865" fmla="*/ 4945475 h 5585192"/>
              <a:gd name="connsiteX866" fmla="*/ 611673 w 705071"/>
              <a:gd name="connsiteY866" fmla="*/ 4944700 h 5585192"/>
              <a:gd name="connsiteX867" fmla="*/ 608311 w 705071"/>
              <a:gd name="connsiteY867" fmla="*/ 4907024 h 5585192"/>
              <a:gd name="connsiteX868" fmla="*/ 607851 w 705071"/>
              <a:gd name="connsiteY868" fmla="*/ 4907082 h 5585192"/>
              <a:gd name="connsiteX869" fmla="*/ 605787 w 705071"/>
              <a:gd name="connsiteY869" fmla="*/ 4907337 h 5585192"/>
              <a:gd name="connsiteX870" fmla="*/ 605367 w 705071"/>
              <a:gd name="connsiteY870" fmla="*/ 4926930 h 5585192"/>
              <a:gd name="connsiteX871" fmla="*/ 604864 w 705071"/>
              <a:gd name="connsiteY871" fmla="*/ 2799184 h 5585192"/>
              <a:gd name="connsiteX872" fmla="*/ 609768 w 705071"/>
              <a:gd name="connsiteY872" fmla="*/ 2780331 h 5585192"/>
              <a:gd name="connsiteX873" fmla="*/ 612997 w 705071"/>
              <a:gd name="connsiteY873" fmla="*/ 2804903 h 5585192"/>
              <a:gd name="connsiteX874" fmla="*/ 608563 w 705071"/>
              <a:gd name="connsiteY874" fmla="*/ 2829571 h 5585192"/>
              <a:gd name="connsiteX875" fmla="*/ 604779 w 705071"/>
              <a:gd name="connsiteY875" fmla="*/ 2799186 h 5585192"/>
              <a:gd name="connsiteX876" fmla="*/ 608562 w 705071"/>
              <a:gd name="connsiteY876" fmla="*/ 2829575 h 5585192"/>
              <a:gd name="connsiteX877" fmla="*/ 608563 w 705071"/>
              <a:gd name="connsiteY877" fmla="*/ 2829571 h 5585192"/>
              <a:gd name="connsiteX878" fmla="*/ 608563 w 705071"/>
              <a:gd name="connsiteY878" fmla="*/ 2829574 h 5585192"/>
              <a:gd name="connsiteX879" fmla="*/ 609824 w 705071"/>
              <a:gd name="connsiteY879" fmla="*/ 2780115 h 5585192"/>
              <a:gd name="connsiteX880" fmla="*/ 609768 w 705071"/>
              <a:gd name="connsiteY880" fmla="*/ 2780331 h 5585192"/>
              <a:gd name="connsiteX881" fmla="*/ 609739 w 705071"/>
              <a:gd name="connsiteY881" fmla="*/ 2780115 h 5585192"/>
              <a:gd name="connsiteX882" fmla="*/ 604779 w 705071"/>
              <a:gd name="connsiteY882" fmla="*/ 2799186 h 5585192"/>
              <a:gd name="connsiteX883" fmla="*/ 601217 w 705071"/>
              <a:gd name="connsiteY883" fmla="*/ 2862773 h 5585192"/>
              <a:gd name="connsiteX884" fmla="*/ 604359 w 705071"/>
              <a:gd name="connsiteY884" fmla="*/ 2835157 h 5585192"/>
              <a:gd name="connsiteX885" fmla="*/ 604377 w 705071"/>
              <a:gd name="connsiteY885" fmla="*/ 2835294 h 5585192"/>
              <a:gd name="connsiteX886" fmla="*/ 607775 w 705071"/>
              <a:gd name="connsiteY886" fmla="*/ 2862075 h 5585192"/>
              <a:gd name="connsiteX887" fmla="*/ 606238 w 705071"/>
              <a:gd name="connsiteY887" fmla="*/ 2888619 h 5585192"/>
              <a:gd name="connsiteX888" fmla="*/ 606208 w 705071"/>
              <a:gd name="connsiteY888" fmla="*/ 2889107 h 5585192"/>
              <a:gd name="connsiteX889" fmla="*/ 601185 w 705071"/>
              <a:gd name="connsiteY889" fmla="*/ 2862657 h 5585192"/>
              <a:gd name="connsiteX890" fmla="*/ 606208 w 705071"/>
              <a:gd name="connsiteY890" fmla="*/ 2889112 h 5585192"/>
              <a:gd name="connsiteX891" fmla="*/ 606208 w 705071"/>
              <a:gd name="connsiteY891" fmla="*/ 2889107 h 5585192"/>
              <a:gd name="connsiteX892" fmla="*/ 606209 w 705071"/>
              <a:gd name="connsiteY892" fmla="*/ 2889112 h 5585192"/>
              <a:gd name="connsiteX893" fmla="*/ 606238 w 705071"/>
              <a:gd name="connsiteY893" fmla="*/ 2888619 h 5585192"/>
              <a:gd name="connsiteX894" fmla="*/ 607837 w 705071"/>
              <a:gd name="connsiteY894" fmla="*/ 2862192 h 5585192"/>
              <a:gd name="connsiteX895" fmla="*/ 604377 w 705071"/>
              <a:gd name="connsiteY895" fmla="*/ 2835294 h 5585192"/>
              <a:gd name="connsiteX896" fmla="*/ 604359 w 705071"/>
              <a:gd name="connsiteY896" fmla="*/ 2835156 h 5585192"/>
              <a:gd name="connsiteX897" fmla="*/ 604359 w 705071"/>
              <a:gd name="connsiteY897" fmla="*/ 2835157 h 5585192"/>
              <a:gd name="connsiteX898" fmla="*/ 604359 w 705071"/>
              <a:gd name="connsiteY898" fmla="*/ 2835156 h 5585192"/>
              <a:gd name="connsiteX899" fmla="*/ 601185 w 705071"/>
              <a:gd name="connsiteY899" fmla="*/ 2862657 h 5585192"/>
              <a:gd name="connsiteX900" fmla="*/ 598557 w 705071"/>
              <a:gd name="connsiteY900" fmla="*/ 1381142 h 5585192"/>
              <a:gd name="connsiteX901" fmla="*/ 603434 w 705071"/>
              <a:gd name="connsiteY901" fmla="*/ 1368583 h 5585192"/>
              <a:gd name="connsiteX902" fmla="*/ 606124 w 705071"/>
              <a:gd name="connsiteY902" fmla="*/ 1368738 h 5585192"/>
              <a:gd name="connsiteX903" fmla="*/ 601920 w 705071"/>
              <a:gd name="connsiteY903" fmla="*/ 1340055 h 5585192"/>
              <a:gd name="connsiteX904" fmla="*/ 607385 w 705071"/>
              <a:gd name="connsiteY904" fmla="*/ 1350287 h 5585192"/>
              <a:gd name="connsiteX905" fmla="*/ 608982 w 705071"/>
              <a:gd name="connsiteY905" fmla="*/ 1394166 h 5585192"/>
              <a:gd name="connsiteX906" fmla="*/ 609318 w 705071"/>
              <a:gd name="connsiteY906" fmla="*/ 1398972 h 5585192"/>
              <a:gd name="connsiteX907" fmla="*/ 615371 w 705071"/>
              <a:gd name="connsiteY907" fmla="*/ 1445332 h 5585192"/>
              <a:gd name="connsiteX908" fmla="*/ 613522 w 705071"/>
              <a:gd name="connsiteY908" fmla="*/ 1446261 h 5585192"/>
              <a:gd name="connsiteX909" fmla="*/ 605872 w 705071"/>
              <a:gd name="connsiteY909" fmla="*/ 1403468 h 5585192"/>
              <a:gd name="connsiteX910" fmla="*/ 601416 w 705071"/>
              <a:gd name="connsiteY910" fmla="*/ 1394322 h 5585192"/>
              <a:gd name="connsiteX911" fmla="*/ 598557 w 705071"/>
              <a:gd name="connsiteY911" fmla="*/ 1381142 h 5585192"/>
              <a:gd name="connsiteX912" fmla="*/ 598275 w 705071"/>
              <a:gd name="connsiteY912" fmla="*/ 2045201 h 5585192"/>
              <a:gd name="connsiteX913" fmla="*/ 599399 w 705071"/>
              <a:gd name="connsiteY913" fmla="*/ 2035744 h 5585192"/>
              <a:gd name="connsiteX914" fmla="*/ 600828 w 705071"/>
              <a:gd name="connsiteY914" fmla="*/ 2007059 h 5585192"/>
              <a:gd name="connsiteX915" fmla="*/ 600913 w 705071"/>
              <a:gd name="connsiteY915" fmla="*/ 1958687 h 5585192"/>
              <a:gd name="connsiteX916" fmla="*/ 605199 w 705071"/>
              <a:gd name="connsiteY916" fmla="*/ 1967833 h 5585192"/>
              <a:gd name="connsiteX917" fmla="*/ 608647 w 705071"/>
              <a:gd name="connsiteY917" fmla="*/ 1962563 h 5585192"/>
              <a:gd name="connsiteX918" fmla="*/ 608668 w 705071"/>
              <a:gd name="connsiteY918" fmla="*/ 1962543 h 5585192"/>
              <a:gd name="connsiteX919" fmla="*/ 608731 w 705071"/>
              <a:gd name="connsiteY919" fmla="*/ 1962717 h 5585192"/>
              <a:gd name="connsiteX920" fmla="*/ 610581 w 705071"/>
              <a:gd name="connsiteY920" fmla="*/ 1961011 h 5585192"/>
              <a:gd name="connsiteX921" fmla="*/ 610549 w 705071"/>
              <a:gd name="connsiteY921" fmla="*/ 1960907 h 5585192"/>
              <a:gd name="connsiteX922" fmla="*/ 616433 w 705071"/>
              <a:gd name="connsiteY922" fmla="*/ 1966496 h 5585192"/>
              <a:gd name="connsiteX923" fmla="*/ 613355 w 705071"/>
              <a:gd name="connsiteY923" fmla="*/ 1986439 h 5585192"/>
              <a:gd name="connsiteX924" fmla="*/ 611168 w 705071"/>
              <a:gd name="connsiteY924" fmla="*/ 1977136 h 5585192"/>
              <a:gd name="connsiteX925" fmla="*/ 613438 w 705071"/>
              <a:gd name="connsiteY925" fmla="*/ 2032798 h 5585192"/>
              <a:gd name="connsiteX926" fmla="*/ 616717 w 705071"/>
              <a:gd name="connsiteY926" fmla="*/ 2033108 h 5585192"/>
              <a:gd name="connsiteX927" fmla="*/ 620164 w 705071"/>
              <a:gd name="connsiteY927" fmla="*/ 1996982 h 5585192"/>
              <a:gd name="connsiteX928" fmla="*/ 624451 w 705071"/>
              <a:gd name="connsiteY928" fmla="*/ 1956825 h 5585192"/>
              <a:gd name="connsiteX929" fmla="*/ 623190 w 705071"/>
              <a:gd name="connsiteY929" fmla="*/ 1928762 h 5585192"/>
              <a:gd name="connsiteX930" fmla="*/ 622013 w 705071"/>
              <a:gd name="connsiteY930" fmla="*/ 1848913 h 5585192"/>
              <a:gd name="connsiteX931" fmla="*/ 623022 w 705071"/>
              <a:gd name="connsiteY931" fmla="*/ 1836821 h 5585192"/>
              <a:gd name="connsiteX932" fmla="*/ 628907 w 705071"/>
              <a:gd name="connsiteY932" fmla="*/ 1892328 h 5585192"/>
              <a:gd name="connsiteX933" fmla="*/ 627057 w 705071"/>
              <a:gd name="connsiteY933" fmla="*/ 1949848 h 5585192"/>
              <a:gd name="connsiteX934" fmla="*/ 625039 w 705071"/>
              <a:gd name="connsiteY934" fmla="*/ 1963183 h 5585192"/>
              <a:gd name="connsiteX935" fmla="*/ 628066 w 705071"/>
              <a:gd name="connsiteY935" fmla="*/ 1982718 h 5585192"/>
              <a:gd name="connsiteX936" fmla="*/ 631092 w 705071"/>
              <a:gd name="connsiteY936" fmla="*/ 1970159 h 5585192"/>
              <a:gd name="connsiteX937" fmla="*/ 631681 w 705071"/>
              <a:gd name="connsiteY937" fmla="*/ 1970625 h 5585192"/>
              <a:gd name="connsiteX938" fmla="*/ 627562 w 705071"/>
              <a:gd name="connsiteY938" fmla="*/ 2012177 h 5585192"/>
              <a:gd name="connsiteX939" fmla="*/ 625208 w 705071"/>
              <a:gd name="connsiteY939" fmla="*/ 2052332 h 5585192"/>
              <a:gd name="connsiteX940" fmla="*/ 623022 w 705071"/>
              <a:gd name="connsiteY940" fmla="*/ 2052023 h 5585192"/>
              <a:gd name="connsiteX941" fmla="*/ 625712 w 705071"/>
              <a:gd name="connsiteY941" fmla="*/ 2011400 h 5585192"/>
              <a:gd name="connsiteX942" fmla="*/ 623526 w 705071"/>
              <a:gd name="connsiteY942" fmla="*/ 2010937 h 5585192"/>
              <a:gd name="connsiteX943" fmla="*/ 615960 w 705071"/>
              <a:gd name="connsiteY943" fmla="*/ 2119002 h 5585192"/>
              <a:gd name="connsiteX944" fmla="*/ 610665 w 705071"/>
              <a:gd name="connsiteY944" fmla="*/ 2101018 h 5585192"/>
              <a:gd name="connsiteX945" fmla="*/ 610832 w 705071"/>
              <a:gd name="connsiteY945" fmla="*/ 2100553 h 5585192"/>
              <a:gd name="connsiteX946" fmla="*/ 610832 w 705071"/>
              <a:gd name="connsiteY946" fmla="*/ 2101017 h 5585192"/>
              <a:gd name="connsiteX947" fmla="*/ 611000 w 705071"/>
              <a:gd name="connsiteY947" fmla="*/ 2100552 h 5585192"/>
              <a:gd name="connsiteX948" fmla="*/ 610832 w 705071"/>
              <a:gd name="connsiteY948" fmla="*/ 2098388 h 5585192"/>
              <a:gd name="connsiteX949" fmla="*/ 610832 w 705071"/>
              <a:gd name="connsiteY949" fmla="*/ 2083343 h 5585192"/>
              <a:gd name="connsiteX950" fmla="*/ 612012 w 705071"/>
              <a:gd name="connsiteY950" fmla="*/ 2083207 h 5585192"/>
              <a:gd name="connsiteX951" fmla="*/ 614531 w 705071"/>
              <a:gd name="connsiteY951" fmla="*/ 2100552 h 5585192"/>
              <a:gd name="connsiteX952" fmla="*/ 614531 w 705071"/>
              <a:gd name="connsiteY952" fmla="*/ 2099395 h 5585192"/>
              <a:gd name="connsiteX953" fmla="*/ 614699 w 705071"/>
              <a:gd name="connsiteY953" fmla="*/ 2100552 h 5585192"/>
              <a:gd name="connsiteX954" fmla="*/ 614699 w 705071"/>
              <a:gd name="connsiteY954" fmla="*/ 2054349 h 5585192"/>
              <a:gd name="connsiteX955" fmla="*/ 614531 w 705071"/>
              <a:gd name="connsiteY955" fmla="*/ 2055074 h 5585192"/>
              <a:gd name="connsiteX956" fmla="*/ 614531 w 705071"/>
              <a:gd name="connsiteY956" fmla="*/ 2054349 h 5585192"/>
              <a:gd name="connsiteX957" fmla="*/ 609067 w 705071"/>
              <a:gd name="connsiteY957" fmla="*/ 2077916 h 5585192"/>
              <a:gd name="connsiteX958" fmla="*/ 610664 w 705071"/>
              <a:gd name="connsiteY958" fmla="*/ 2098401 h 5585192"/>
              <a:gd name="connsiteX959" fmla="*/ 610664 w 705071"/>
              <a:gd name="connsiteY959" fmla="*/ 2101017 h 5585192"/>
              <a:gd name="connsiteX960" fmla="*/ 610665 w 705071"/>
              <a:gd name="connsiteY960" fmla="*/ 2101018 h 5585192"/>
              <a:gd name="connsiteX961" fmla="*/ 606544 w 705071"/>
              <a:gd name="connsiteY961" fmla="*/ 2112490 h 5585192"/>
              <a:gd name="connsiteX962" fmla="*/ 609235 w 705071"/>
              <a:gd name="connsiteY962" fmla="*/ 2122103 h 5585192"/>
              <a:gd name="connsiteX963" fmla="*/ 603434 w 705071"/>
              <a:gd name="connsiteY963" fmla="*/ 2115281 h 5585192"/>
              <a:gd name="connsiteX964" fmla="*/ 599568 w 705071"/>
              <a:gd name="connsiteY964" fmla="*/ 2085667 h 5585192"/>
              <a:gd name="connsiteX965" fmla="*/ 601585 w 705071"/>
              <a:gd name="connsiteY965" fmla="*/ 2068148 h 5585192"/>
              <a:gd name="connsiteX966" fmla="*/ 601249 w 705071"/>
              <a:gd name="connsiteY966" fmla="*/ 2053729 h 5585192"/>
              <a:gd name="connsiteX967" fmla="*/ 598275 w 705071"/>
              <a:gd name="connsiteY967" fmla="*/ 2045201 h 5585192"/>
              <a:gd name="connsiteX968" fmla="*/ 596909 w 705071"/>
              <a:gd name="connsiteY968" fmla="*/ 2940974 h 5585192"/>
              <a:gd name="connsiteX969" fmla="*/ 598979 w 705071"/>
              <a:gd name="connsiteY969" fmla="*/ 2912522 h 5585192"/>
              <a:gd name="connsiteX970" fmla="*/ 597298 w 705071"/>
              <a:gd name="connsiteY970" fmla="*/ 2906941 h 5585192"/>
              <a:gd name="connsiteX971" fmla="*/ 597382 w 705071"/>
              <a:gd name="connsiteY971" fmla="*/ 2899035 h 5585192"/>
              <a:gd name="connsiteX972" fmla="*/ 600036 w 705071"/>
              <a:gd name="connsiteY972" fmla="*/ 2887867 h 5585192"/>
              <a:gd name="connsiteX973" fmla="*/ 601668 w 705071"/>
              <a:gd name="connsiteY973" fmla="*/ 2887717 h 5585192"/>
              <a:gd name="connsiteX974" fmla="*/ 601668 w 705071"/>
              <a:gd name="connsiteY974" fmla="*/ 2944774 h 5585192"/>
              <a:gd name="connsiteX975" fmla="*/ 606124 w 705071"/>
              <a:gd name="connsiteY975" fmla="*/ 2943534 h 5585192"/>
              <a:gd name="connsiteX976" fmla="*/ 606124 w 705071"/>
              <a:gd name="connsiteY976" fmla="*/ 3018757 h 5585192"/>
              <a:gd name="connsiteX977" fmla="*/ 604780 w 705071"/>
              <a:gd name="connsiteY977" fmla="*/ 3019193 h 5585192"/>
              <a:gd name="connsiteX978" fmla="*/ 603350 w 705071"/>
              <a:gd name="connsiteY978" fmla="*/ 3005395 h 5585192"/>
              <a:gd name="connsiteX979" fmla="*/ 600072 w 705071"/>
              <a:gd name="connsiteY979" fmla="*/ 2968959 h 5585192"/>
              <a:gd name="connsiteX980" fmla="*/ 596909 w 705071"/>
              <a:gd name="connsiteY980" fmla="*/ 2940974 h 5585192"/>
              <a:gd name="connsiteX981" fmla="*/ 596824 w 705071"/>
              <a:gd name="connsiteY981" fmla="*/ 2941072 h 5585192"/>
              <a:gd name="connsiteX982" fmla="*/ 599987 w 705071"/>
              <a:gd name="connsiteY982" fmla="*/ 2969116 h 5585192"/>
              <a:gd name="connsiteX983" fmla="*/ 603265 w 705071"/>
              <a:gd name="connsiteY983" fmla="*/ 3005552 h 5585192"/>
              <a:gd name="connsiteX984" fmla="*/ 604695 w 705071"/>
              <a:gd name="connsiteY984" fmla="*/ 3019350 h 5585192"/>
              <a:gd name="connsiteX985" fmla="*/ 606124 w 705071"/>
              <a:gd name="connsiteY985" fmla="*/ 3018886 h 5585192"/>
              <a:gd name="connsiteX986" fmla="*/ 606124 w 705071"/>
              <a:gd name="connsiteY986" fmla="*/ 3018757 h 5585192"/>
              <a:gd name="connsiteX987" fmla="*/ 606209 w 705071"/>
              <a:gd name="connsiteY987" fmla="*/ 3018730 h 5585192"/>
              <a:gd name="connsiteX988" fmla="*/ 606209 w 705071"/>
              <a:gd name="connsiteY988" fmla="*/ 2943377 h 5585192"/>
              <a:gd name="connsiteX989" fmla="*/ 601754 w 705071"/>
              <a:gd name="connsiteY989" fmla="*/ 2944617 h 5585192"/>
              <a:gd name="connsiteX990" fmla="*/ 601669 w 705071"/>
              <a:gd name="connsiteY990" fmla="*/ 2887715 h 5585192"/>
              <a:gd name="connsiteX991" fmla="*/ 600072 w 705071"/>
              <a:gd name="connsiteY991" fmla="*/ 2887715 h 5585192"/>
              <a:gd name="connsiteX992" fmla="*/ 600036 w 705071"/>
              <a:gd name="connsiteY992" fmla="*/ 2887867 h 5585192"/>
              <a:gd name="connsiteX993" fmla="*/ 599987 w 705071"/>
              <a:gd name="connsiteY993" fmla="*/ 2887872 h 5585192"/>
              <a:gd name="connsiteX994" fmla="*/ 597297 w 705071"/>
              <a:gd name="connsiteY994" fmla="*/ 2899191 h 5585192"/>
              <a:gd name="connsiteX995" fmla="*/ 597212 w 705071"/>
              <a:gd name="connsiteY995" fmla="*/ 2907097 h 5585192"/>
              <a:gd name="connsiteX996" fmla="*/ 598894 w 705071"/>
              <a:gd name="connsiteY996" fmla="*/ 2912679 h 5585192"/>
              <a:gd name="connsiteX997" fmla="*/ 596824 w 705071"/>
              <a:gd name="connsiteY997" fmla="*/ 2941072 h 5585192"/>
              <a:gd name="connsiteX998" fmla="*/ 595425 w 705071"/>
              <a:gd name="connsiteY998" fmla="*/ 2200905 h 5585192"/>
              <a:gd name="connsiteX999" fmla="*/ 595448 w 705071"/>
              <a:gd name="connsiteY999" fmla="*/ 2200866 h 5585192"/>
              <a:gd name="connsiteX1000" fmla="*/ 595430 w 705071"/>
              <a:gd name="connsiteY1000" fmla="*/ 2200964 h 5585192"/>
              <a:gd name="connsiteX1001" fmla="*/ 595364 w 705071"/>
              <a:gd name="connsiteY1001" fmla="*/ 2201319 h 5585192"/>
              <a:gd name="connsiteX1002" fmla="*/ 595430 w 705071"/>
              <a:gd name="connsiteY1002" fmla="*/ 2200964 h 5585192"/>
              <a:gd name="connsiteX1003" fmla="*/ 595449 w 705071"/>
              <a:gd name="connsiteY1003" fmla="*/ 2201175 h 5585192"/>
              <a:gd name="connsiteX1004" fmla="*/ 594860 w 705071"/>
              <a:gd name="connsiteY1004" fmla="*/ 1497117 h 5585192"/>
              <a:gd name="connsiteX1005" fmla="*/ 601753 w 705071"/>
              <a:gd name="connsiteY1005" fmla="*/ 1507815 h 5585192"/>
              <a:gd name="connsiteX1006" fmla="*/ 601753 w 705071"/>
              <a:gd name="connsiteY1006" fmla="*/ 1420058 h 5585192"/>
              <a:gd name="connsiteX1007" fmla="*/ 603687 w 705071"/>
              <a:gd name="connsiteY1007" fmla="*/ 1417888 h 5585192"/>
              <a:gd name="connsiteX1008" fmla="*/ 617643 w 705071"/>
              <a:gd name="connsiteY1008" fmla="*/ 1492156 h 5585192"/>
              <a:gd name="connsiteX1009" fmla="*/ 615793 w 705071"/>
              <a:gd name="connsiteY1009" fmla="*/ 1493551 h 5585192"/>
              <a:gd name="connsiteX1010" fmla="*/ 607891 w 705071"/>
              <a:gd name="connsiteY1010" fmla="*/ 1465022 h 5585192"/>
              <a:gd name="connsiteX1011" fmla="*/ 606293 w 705071"/>
              <a:gd name="connsiteY1011" fmla="*/ 1464557 h 5585192"/>
              <a:gd name="connsiteX1012" fmla="*/ 605957 w 705071"/>
              <a:gd name="connsiteY1012" fmla="*/ 1513862 h 5585192"/>
              <a:gd name="connsiteX1013" fmla="*/ 607049 w 705071"/>
              <a:gd name="connsiteY1013" fmla="*/ 1565026 h 5585192"/>
              <a:gd name="connsiteX1014" fmla="*/ 602510 w 705071"/>
              <a:gd name="connsiteY1014" fmla="*/ 1543476 h 5585192"/>
              <a:gd name="connsiteX1015" fmla="*/ 597886 w 705071"/>
              <a:gd name="connsiteY1015" fmla="*/ 1558669 h 5585192"/>
              <a:gd name="connsiteX1016" fmla="*/ 594860 w 705071"/>
              <a:gd name="connsiteY1016" fmla="*/ 1497117 h 5585192"/>
              <a:gd name="connsiteX1017" fmla="*/ 591791 w 705071"/>
              <a:gd name="connsiteY1017" fmla="*/ 3965958 h 5585192"/>
              <a:gd name="connsiteX1018" fmla="*/ 595405 w 705071"/>
              <a:gd name="connsiteY1018" fmla="*/ 3943532 h 5585192"/>
              <a:gd name="connsiteX1019" fmla="*/ 595449 w 705071"/>
              <a:gd name="connsiteY1019" fmla="*/ 3943267 h 5585192"/>
              <a:gd name="connsiteX1020" fmla="*/ 595449 w 705071"/>
              <a:gd name="connsiteY1020" fmla="*/ 3980162 h 5585192"/>
              <a:gd name="connsiteX1021" fmla="*/ 595419 w 705071"/>
              <a:gd name="connsiteY1021" fmla="*/ 3980051 h 5585192"/>
              <a:gd name="connsiteX1022" fmla="*/ 591729 w 705071"/>
              <a:gd name="connsiteY1022" fmla="*/ 3965959 h 5585192"/>
              <a:gd name="connsiteX1023" fmla="*/ 595419 w 705071"/>
              <a:gd name="connsiteY1023" fmla="*/ 3980051 h 5585192"/>
              <a:gd name="connsiteX1024" fmla="*/ 595449 w 705071"/>
              <a:gd name="connsiteY1024" fmla="*/ 3980164 h 5585192"/>
              <a:gd name="connsiteX1025" fmla="*/ 595449 w 705071"/>
              <a:gd name="connsiteY1025" fmla="*/ 3980162 h 5585192"/>
              <a:gd name="connsiteX1026" fmla="*/ 595449 w 705071"/>
              <a:gd name="connsiteY1026" fmla="*/ 3980164 h 5585192"/>
              <a:gd name="connsiteX1027" fmla="*/ 595449 w 705071"/>
              <a:gd name="connsiteY1027" fmla="*/ 3943264 h 5585192"/>
              <a:gd name="connsiteX1028" fmla="*/ 595449 w 705071"/>
              <a:gd name="connsiteY1028" fmla="*/ 3943267 h 5585192"/>
              <a:gd name="connsiteX1029" fmla="*/ 595449 w 705071"/>
              <a:gd name="connsiteY1029" fmla="*/ 3943263 h 5585192"/>
              <a:gd name="connsiteX1030" fmla="*/ 595405 w 705071"/>
              <a:gd name="connsiteY1030" fmla="*/ 3943532 h 5585192"/>
              <a:gd name="connsiteX1031" fmla="*/ 590993 w 705071"/>
              <a:gd name="connsiteY1031" fmla="*/ 2208774 h 5585192"/>
              <a:gd name="connsiteX1032" fmla="*/ 595364 w 705071"/>
              <a:gd name="connsiteY1032" fmla="*/ 2201319 h 5585192"/>
              <a:gd name="connsiteX1033" fmla="*/ 592337 w 705071"/>
              <a:gd name="connsiteY1033" fmla="*/ 2217611 h 5585192"/>
              <a:gd name="connsiteX1034" fmla="*/ 592484 w 705071"/>
              <a:gd name="connsiteY1034" fmla="*/ 2217585 h 5585192"/>
              <a:gd name="connsiteX1035" fmla="*/ 592422 w 705071"/>
              <a:gd name="connsiteY1035" fmla="*/ 2217920 h 5585192"/>
              <a:gd name="connsiteX1036" fmla="*/ 595028 w 705071"/>
              <a:gd name="connsiteY1036" fmla="*/ 2217456 h 5585192"/>
              <a:gd name="connsiteX1037" fmla="*/ 597886 w 705071"/>
              <a:gd name="connsiteY1037" fmla="*/ 2228000 h 5585192"/>
              <a:gd name="connsiteX1038" fmla="*/ 600408 w 705071"/>
              <a:gd name="connsiteY1038" fmla="*/ 2251256 h 5585192"/>
              <a:gd name="connsiteX1039" fmla="*/ 598732 w 705071"/>
              <a:gd name="connsiteY1039" fmla="*/ 2288810 h 5585192"/>
              <a:gd name="connsiteX1040" fmla="*/ 597045 w 705071"/>
              <a:gd name="connsiteY1040" fmla="*/ 2279629 h 5585192"/>
              <a:gd name="connsiteX1041" fmla="*/ 593179 w 705071"/>
              <a:gd name="connsiteY1041" fmla="*/ 2227688 h 5585192"/>
              <a:gd name="connsiteX1042" fmla="*/ 590993 w 705071"/>
              <a:gd name="connsiteY1042" fmla="*/ 2208774 h 5585192"/>
              <a:gd name="connsiteX1043" fmla="*/ 589732 w 705071"/>
              <a:gd name="connsiteY1043" fmla="*/ 4135821 h 5585192"/>
              <a:gd name="connsiteX1044" fmla="*/ 589732 w 705071"/>
              <a:gd name="connsiteY1044" fmla="*/ 3989777 h 5585192"/>
              <a:gd name="connsiteX1045" fmla="*/ 592168 w 705071"/>
              <a:gd name="connsiteY1045" fmla="*/ 3988072 h 5585192"/>
              <a:gd name="connsiteX1046" fmla="*/ 596120 w 705071"/>
              <a:gd name="connsiteY1046" fmla="*/ 4002956 h 5585192"/>
              <a:gd name="connsiteX1047" fmla="*/ 596624 w 705071"/>
              <a:gd name="connsiteY1047" fmla="*/ 4031795 h 5585192"/>
              <a:gd name="connsiteX1048" fmla="*/ 597058 w 705071"/>
              <a:gd name="connsiteY1048" fmla="*/ 4040028 h 5585192"/>
              <a:gd name="connsiteX1049" fmla="*/ 593599 w 705071"/>
              <a:gd name="connsiteY1049" fmla="*/ 4046524 h 5585192"/>
              <a:gd name="connsiteX1050" fmla="*/ 593347 w 705071"/>
              <a:gd name="connsiteY1050" fmla="*/ 4052571 h 5585192"/>
              <a:gd name="connsiteX1051" fmla="*/ 593350 w 705071"/>
              <a:gd name="connsiteY1051" fmla="*/ 4052618 h 5585192"/>
              <a:gd name="connsiteX1052" fmla="*/ 593346 w 705071"/>
              <a:gd name="connsiteY1052" fmla="*/ 4052725 h 5585192"/>
              <a:gd name="connsiteX1053" fmla="*/ 595541 w 705071"/>
              <a:gd name="connsiteY1053" fmla="*/ 4084552 h 5585192"/>
              <a:gd name="connsiteX1054" fmla="*/ 592506 w 705071"/>
              <a:gd name="connsiteY1054" fmla="*/ 4116138 h 5585192"/>
              <a:gd name="connsiteX1055" fmla="*/ 589888 w 705071"/>
              <a:gd name="connsiteY1055" fmla="*/ 4134722 h 5585192"/>
              <a:gd name="connsiteX1056" fmla="*/ 589731 w 705071"/>
              <a:gd name="connsiteY1056" fmla="*/ 4135830 h 5585192"/>
              <a:gd name="connsiteX1057" fmla="*/ 589732 w 705071"/>
              <a:gd name="connsiteY1057" fmla="*/ 4135821 h 5585192"/>
              <a:gd name="connsiteX1058" fmla="*/ 589732 w 705071"/>
              <a:gd name="connsiteY1058" fmla="*/ 4135830 h 5585192"/>
              <a:gd name="connsiteX1059" fmla="*/ 589888 w 705071"/>
              <a:gd name="connsiteY1059" fmla="*/ 4134722 h 5585192"/>
              <a:gd name="connsiteX1060" fmla="*/ 592505 w 705071"/>
              <a:gd name="connsiteY1060" fmla="*/ 4116295 h 5585192"/>
              <a:gd name="connsiteX1061" fmla="*/ 595542 w 705071"/>
              <a:gd name="connsiteY1061" fmla="*/ 4084568 h 5585192"/>
              <a:gd name="connsiteX1062" fmla="*/ 595541 w 705071"/>
              <a:gd name="connsiteY1062" fmla="*/ 4084552 h 5585192"/>
              <a:gd name="connsiteX1063" fmla="*/ 595543 w 705071"/>
              <a:gd name="connsiteY1063" fmla="*/ 4084529 h 5585192"/>
              <a:gd name="connsiteX1064" fmla="*/ 593350 w 705071"/>
              <a:gd name="connsiteY1064" fmla="*/ 4052618 h 5585192"/>
              <a:gd name="connsiteX1065" fmla="*/ 593597 w 705071"/>
              <a:gd name="connsiteY1065" fmla="*/ 4046678 h 5585192"/>
              <a:gd name="connsiteX1066" fmla="*/ 597065 w 705071"/>
              <a:gd name="connsiteY1066" fmla="*/ 4040166 h 5585192"/>
              <a:gd name="connsiteX1067" fmla="*/ 597058 w 705071"/>
              <a:gd name="connsiteY1067" fmla="*/ 4040028 h 5585192"/>
              <a:gd name="connsiteX1068" fmla="*/ 597067 w 705071"/>
              <a:gd name="connsiteY1068" fmla="*/ 4040012 h 5585192"/>
              <a:gd name="connsiteX1069" fmla="*/ 596625 w 705071"/>
              <a:gd name="connsiteY1069" fmla="*/ 4031639 h 5585192"/>
              <a:gd name="connsiteX1070" fmla="*/ 596121 w 705071"/>
              <a:gd name="connsiteY1070" fmla="*/ 4002802 h 5585192"/>
              <a:gd name="connsiteX1071" fmla="*/ 592170 w 705071"/>
              <a:gd name="connsiteY1071" fmla="*/ 3987916 h 5585192"/>
              <a:gd name="connsiteX1072" fmla="*/ 589732 w 705071"/>
              <a:gd name="connsiteY1072" fmla="*/ 3989622 h 5585192"/>
              <a:gd name="connsiteX1073" fmla="*/ 589732 w 705071"/>
              <a:gd name="connsiteY1073" fmla="*/ 3989777 h 5585192"/>
              <a:gd name="connsiteX1074" fmla="*/ 589731 w 705071"/>
              <a:gd name="connsiteY1074" fmla="*/ 3989778 h 5585192"/>
              <a:gd name="connsiteX1075" fmla="*/ 589731 w 705071"/>
              <a:gd name="connsiteY1075" fmla="*/ 4135830 h 5585192"/>
              <a:gd name="connsiteX1076" fmla="*/ 588778 w 705071"/>
              <a:gd name="connsiteY1076" fmla="*/ 2632800 h 5585192"/>
              <a:gd name="connsiteX1077" fmla="*/ 588786 w 705071"/>
              <a:gd name="connsiteY1077" fmla="*/ 2632750 h 5585192"/>
              <a:gd name="connsiteX1078" fmla="*/ 588807 w 705071"/>
              <a:gd name="connsiteY1078" fmla="*/ 2633132 h 5585192"/>
              <a:gd name="connsiteX1079" fmla="*/ 588797 w 705071"/>
              <a:gd name="connsiteY1079" fmla="*/ 2633119 h 5585192"/>
              <a:gd name="connsiteX1080" fmla="*/ 588723 w 705071"/>
              <a:gd name="connsiteY1080" fmla="*/ 2633134 h 5585192"/>
              <a:gd name="connsiteX1081" fmla="*/ 588738 w 705071"/>
              <a:gd name="connsiteY1081" fmla="*/ 2633044 h 5585192"/>
              <a:gd name="connsiteX1082" fmla="*/ 588797 w 705071"/>
              <a:gd name="connsiteY1082" fmla="*/ 2633119 h 5585192"/>
              <a:gd name="connsiteX1083" fmla="*/ 588800 w 705071"/>
              <a:gd name="connsiteY1083" fmla="*/ 2633176 h 5585192"/>
              <a:gd name="connsiteX1084" fmla="*/ 588789 w 705071"/>
              <a:gd name="connsiteY1084" fmla="*/ 2633255 h 5585192"/>
              <a:gd name="connsiteX1085" fmla="*/ 587965 w 705071"/>
              <a:gd name="connsiteY1085" fmla="*/ 2592027 h 5585192"/>
              <a:gd name="connsiteX1086" fmla="*/ 587965 w 705071"/>
              <a:gd name="connsiteY1086" fmla="*/ 2555349 h 5585192"/>
              <a:gd name="connsiteX1087" fmla="*/ 593347 w 705071"/>
              <a:gd name="connsiteY1087" fmla="*/ 2568633 h 5585192"/>
              <a:gd name="connsiteX1088" fmla="*/ 595532 w 705071"/>
              <a:gd name="connsiteY1088" fmla="*/ 2596230 h 5585192"/>
              <a:gd name="connsiteX1089" fmla="*/ 594103 w 705071"/>
              <a:gd name="connsiteY1089" fmla="*/ 2599177 h 5585192"/>
              <a:gd name="connsiteX1090" fmla="*/ 587882 w 705071"/>
              <a:gd name="connsiteY1090" fmla="*/ 2591990 h 5585192"/>
              <a:gd name="connsiteX1091" fmla="*/ 587882 w 705071"/>
              <a:gd name="connsiteY1091" fmla="*/ 2591930 h 5585192"/>
              <a:gd name="connsiteX1092" fmla="*/ 587965 w 705071"/>
              <a:gd name="connsiteY1092" fmla="*/ 2592027 h 5585192"/>
              <a:gd name="connsiteX1093" fmla="*/ 587965 w 705071"/>
              <a:gd name="connsiteY1093" fmla="*/ 2592087 h 5585192"/>
              <a:gd name="connsiteX1094" fmla="*/ 587812 w 705071"/>
              <a:gd name="connsiteY1094" fmla="*/ 2592073 h 5585192"/>
              <a:gd name="connsiteX1095" fmla="*/ 587834 w 705071"/>
              <a:gd name="connsiteY1095" fmla="*/ 2592114 h 5585192"/>
              <a:gd name="connsiteX1096" fmla="*/ 587827 w 705071"/>
              <a:gd name="connsiteY1096" fmla="*/ 2592125 h 5585192"/>
              <a:gd name="connsiteX1097" fmla="*/ 587797 w 705071"/>
              <a:gd name="connsiteY1097" fmla="*/ 2591891 h 5585192"/>
              <a:gd name="connsiteX1098" fmla="*/ 587882 w 705071"/>
              <a:gd name="connsiteY1098" fmla="*/ 2591990 h 5585192"/>
              <a:gd name="connsiteX1099" fmla="*/ 587882 w 705071"/>
              <a:gd name="connsiteY1099" fmla="*/ 2592044 h 5585192"/>
              <a:gd name="connsiteX1100" fmla="*/ 587881 w 705071"/>
              <a:gd name="connsiteY1100" fmla="*/ 2592046 h 5585192"/>
              <a:gd name="connsiteX1101" fmla="*/ 587795 w 705071"/>
              <a:gd name="connsiteY1101" fmla="*/ 2592172 h 5585192"/>
              <a:gd name="connsiteX1102" fmla="*/ 587827 w 705071"/>
              <a:gd name="connsiteY1102" fmla="*/ 2592125 h 5585192"/>
              <a:gd name="connsiteX1103" fmla="*/ 587859 w 705071"/>
              <a:gd name="connsiteY1103" fmla="*/ 2592237 h 5585192"/>
              <a:gd name="connsiteX1104" fmla="*/ 587828 w 705071"/>
              <a:gd name="connsiteY1104" fmla="*/ 2592285 h 5585192"/>
              <a:gd name="connsiteX1105" fmla="*/ 583174 w 705071"/>
              <a:gd name="connsiteY1105" fmla="*/ 5264404 h 5585192"/>
              <a:gd name="connsiteX1106" fmla="*/ 585192 w 705071"/>
              <a:gd name="connsiteY1106" fmla="*/ 5265024 h 5585192"/>
              <a:gd name="connsiteX1107" fmla="*/ 585192 w 705071"/>
              <a:gd name="connsiteY1107" fmla="*/ 5265022 h 5585192"/>
              <a:gd name="connsiteX1108" fmla="*/ 583174 w 705071"/>
              <a:gd name="connsiteY1108" fmla="*/ 5264404 h 5585192"/>
              <a:gd name="connsiteX1109" fmla="*/ 583174 w 705071"/>
              <a:gd name="connsiteY1109" fmla="*/ 5172000 h 5585192"/>
              <a:gd name="connsiteX1110" fmla="*/ 583183 w 705071"/>
              <a:gd name="connsiteY1110" fmla="*/ 5172089 h 5585192"/>
              <a:gd name="connsiteX1111" fmla="*/ 584414 w 705071"/>
              <a:gd name="connsiteY1111" fmla="*/ 5185136 h 5585192"/>
              <a:gd name="connsiteX1112" fmla="*/ 590387 w 705071"/>
              <a:gd name="connsiteY1112" fmla="*/ 5191339 h 5585192"/>
              <a:gd name="connsiteX1113" fmla="*/ 590572 w 705071"/>
              <a:gd name="connsiteY1113" fmla="*/ 5191533 h 5585192"/>
              <a:gd name="connsiteX1114" fmla="*/ 587452 w 705071"/>
              <a:gd name="connsiteY1114" fmla="*/ 5234153 h 5585192"/>
              <a:gd name="connsiteX1115" fmla="*/ 590572 w 705071"/>
              <a:gd name="connsiteY1115" fmla="*/ 5191534 h 5585192"/>
              <a:gd name="connsiteX1116" fmla="*/ 590572 w 705071"/>
              <a:gd name="connsiteY1116" fmla="*/ 5191533 h 5585192"/>
              <a:gd name="connsiteX1117" fmla="*/ 590572 w 705071"/>
              <a:gd name="connsiteY1117" fmla="*/ 5191532 h 5585192"/>
              <a:gd name="connsiteX1118" fmla="*/ 590387 w 705071"/>
              <a:gd name="connsiteY1118" fmla="*/ 5191339 h 5585192"/>
              <a:gd name="connsiteX1119" fmla="*/ 584477 w 705071"/>
              <a:gd name="connsiteY1119" fmla="*/ 5185137 h 5585192"/>
              <a:gd name="connsiteX1120" fmla="*/ 583183 w 705071"/>
              <a:gd name="connsiteY1120" fmla="*/ 5172089 h 5585192"/>
              <a:gd name="connsiteX1121" fmla="*/ 583174 w 705071"/>
              <a:gd name="connsiteY1121" fmla="*/ 5171995 h 5585192"/>
              <a:gd name="connsiteX1122" fmla="*/ 583174 w 705071"/>
              <a:gd name="connsiteY1122" fmla="*/ 5172000 h 5585192"/>
              <a:gd name="connsiteX1123" fmla="*/ 583174 w 705071"/>
              <a:gd name="connsiteY1123" fmla="*/ 5171997 h 5585192"/>
              <a:gd name="connsiteX1124" fmla="*/ 583174 w 705071"/>
              <a:gd name="connsiteY1124" fmla="*/ 5264404 h 5585192"/>
              <a:gd name="connsiteX1125" fmla="*/ 583014 w 705071"/>
              <a:gd name="connsiteY1125" fmla="*/ 4453533 h 5585192"/>
              <a:gd name="connsiteX1126" fmla="*/ 585943 w 705071"/>
              <a:gd name="connsiteY1126" fmla="*/ 4347954 h 5585192"/>
              <a:gd name="connsiteX1127" fmla="*/ 588534 w 705071"/>
              <a:gd name="connsiteY1127" fmla="*/ 4348700 h 5585192"/>
              <a:gd name="connsiteX1128" fmla="*/ 588553 w 705071"/>
              <a:gd name="connsiteY1128" fmla="*/ 4348707 h 5585192"/>
              <a:gd name="connsiteX1129" fmla="*/ 588572 w 705071"/>
              <a:gd name="connsiteY1129" fmla="*/ 4349329 h 5585192"/>
              <a:gd name="connsiteX1130" fmla="*/ 589732 w 705071"/>
              <a:gd name="connsiteY1130" fmla="*/ 4391810 h 5585192"/>
              <a:gd name="connsiteX1131" fmla="*/ 587967 w 705071"/>
              <a:gd name="connsiteY1131" fmla="*/ 4398321 h 5585192"/>
              <a:gd name="connsiteX1132" fmla="*/ 587882 w 705071"/>
              <a:gd name="connsiteY1132" fmla="*/ 4416306 h 5585192"/>
              <a:gd name="connsiteX1133" fmla="*/ 588891 w 705071"/>
              <a:gd name="connsiteY1133" fmla="*/ 4424834 h 5585192"/>
              <a:gd name="connsiteX1134" fmla="*/ 582922 w 705071"/>
              <a:gd name="connsiteY1134" fmla="*/ 4453982 h 5585192"/>
              <a:gd name="connsiteX1135" fmla="*/ 583014 w 705071"/>
              <a:gd name="connsiteY1135" fmla="*/ 4453533 h 5585192"/>
              <a:gd name="connsiteX1136" fmla="*/ 583006 w 705071"/>
              <a:gd name="connsiteY1136" fmla="*/ 4453828 h 5585192"/>
              <a:gd name="connsiteX1137" fmla="*/ 588974 w 705071"/>
              <a:gd name="connsiteY1137" fmla="*/ 4424680 h 5585192"/>
              <a:gd name="connsiteX1138" fmla="*/ 587966 w 705071"/>
              <a:gd name="connsiteY1138" fmla="*/ 4416152 h 5585192"/>
              <a:gd name="connsiteX1139" fmla="*/ 588050 w 705071"/>
              <a:gd name="connsiteY1139" fmla="*/ 4398167 h 5585192"/>
              <a:gd name="connsiteX1140" fmla="*/ 589815 w 705071"/>
              <a:gd name="connsiteY1140" fmla="*/ 4391656 h 5585192"/>
              <a:gd name="connsiteX1141" fmla="*/ 588572 w 705071"/>
              <a:gd name="connsiteY1141" fmla="*/ 4349329 h 5585192"/>
              <a:gd name="connsiteX1142" fmla="*/ 588555 w 705071"/>
              <a:gd name="connsiteY1142" fmla="*/ 4348706 h 5585192"/>
              <a:gd name="connsiteX1143" fmla="*/ 588534 w 705071"/>
              <a:gd name="connsiteY1143" fmla="*/ 4348700 h 5585192"/>
              <a:gd name="connsiteX1144" fmla="*/ 585948 w 705071"/>
              <a:gd name="connsiteY1144" fmla="*/ 4347778 h 5585192"/>
              <a:gd name="connsiteX1145" fmla="*/ 585943 w 705071"/>
              <a:gd name="connsiteY1145" fmla="*/ 4347954 h 5585192"/>
              <a:gd name="connsiteX1146" fmla="*/ 585864 w 705071"/>
              <a:gd name="connsiteY1146" fmla="*/ 4347931 h 5585192"/>
              <a:gd name="connsiteX1147" fmla="*/ 582922 w 705071"/>
              <a:gd name="connsiteY1147" fmla="*/ 4453982 h 5585192"/>
              <a:gd name="connsiteX1148" fmla="*/ 582797 w 705071"/>
              <a:gd name="connsiteY1148" fmla="*/ 2599860 h 5585192"/>
              <a:gd name="connsiteX1149" fmla="*/ 587828 w 705071"/>
              <a:gd name="connsiteY1149" fmla="*/ 2592285 h 5585192"/>
              <a:gd name="connsiteX1150" fmla="*/ 590488 w 705071"/>
              <a:gd name="connsiteY1150" fmla="*/ 2601504 h 5585192"/>
              <a:gd name="connsiteX1151" fmla="*/ 594660 w 705071"/>
              <a:gd name="connsiteY1151" fmla="*/ 2613385 h 5585192"/>
              <a:gd name="connsiteX1152" fmla="*/ 594858 w 705071"/>
              <a:gd name="connsiteY1152" fmla="*/ 2627573 h 5585192"/>
              <a:gd name="connsiteX1153" fmla="*/ 593011 w 705071"/>
              <a:gd name="connsiteY1153" fmla="*/ 2649566 h 5585192"/>
              <a:gd name="connsiteX1154" fmla="*/ 589900 w 705071"/>
              <a:gd name="connsiteY1154" fmla="*/ 2625844 h 5585192"/>
              <a:gd name="connsiteX1155" fmla="*/ 589641 w 705071"/>
              <a:gd name="connsiteY1155" fmla="*/ 2627567 h 5585192"/>
              <a:gd name="connsiteX1156" fmla="*/ 588786 w 705071"/>
              <a:gd name="connsiteY1156" fmla="*/ 2632750 h 5585192"/>
              <a:gd name="connsiteX1157" fmla="*/ 588166 w 705071"/>
              <a:gd name="connsiteY1157" fmla="*/ 2621310 h 5585192"/>
              <a:gd name="connsiteX1158" fmla="*/ 584436 w 705071"/>
              <a:gd name="connsiteY1158" fmla="*/ 2609720 h 5585192"/>
              <a:gd name="connsiteX1159" fmla="*/ 581662 w 705071"/>
              <a:gd name="connsiteY1159" fmla="*/ 2623984 h 5585192"/>
              <a:gd name="connsiteX1160" fmla="*/ 588716 w 705071"/>
              <a:gd name="connsiteY1160" fmla="*/ 2633016 h 5585192"/>
              <a:gd name="connsiteX1161" fmla="*/ 584567 w 705071"/>
              <a:gd name="connsiteY1161" fmla="*/ 2660568 h 5585192"/>
              <a:gd name="connsiteX1162" fmla="*/ 581576 w 705071"/>
              <a:gd name="connsiteY1162" fmla="*/ 2623829 h 5585192"/>
              <a:gd name="connsiteX1163" fmla="*/ 584519 w 705071"/>
              <a:gd name="connsiteY1163" fmla="*/ 2660886 h 5585192"/>
              <a:gd name="connsiteX1164" fmla="*/ 584567 w 705071"/>
              <a:gd name="connsiteY1164" fmla="*/ 2660568 h 5585192"/>
              <a:gd name="connsiteX1165" fmla="*/ 584604 w 705071"/>
              <a:gd name="connsiteY1165" fmla="*/ 2661040 h 5585192"/>
              <a:gd name="connsiteX1166" fmla="*/ 588789 w 705071"/>
              <a:gd name="connsiteY1166" fmla="*/ 2633255 h 5585192"/>
              <a:gd name="connsiteX1167" fmla="*/ 588807 w 705071"/>
              <a:gd name="connsiteY1167" fmla="*/ 2633289 h 5585192"/>
              <a:gd name="connsiteX1168" fmla="*/ 588800 w 705071"/>
              <a:gd name="connsiteY1168" fmla="*/ 2633176 h 5585192"/>
              <a:gd name="connsiteX1169" fmla="*/ 588807 w 705071"/>
              <a:gd name="connsiteY1169" fmla="*/ 2633132 h 5585192"/>
              <a:gd name="connsiteX1170" fmla="*/ 589641 w 705071"/>
              <a:gd name="connsiteY1170" fmla="*/ 2627567 h 5585192"/>
              <a:gd name="connsiteX1171" fmla="*/ 589900 w 705071"/>
              <a:gd name="connsiteY1171" fmla="*/ 2626001 h 5585192"/>
              <a:gd name="connsiteX1172" fmla="*/ 593010 w 705071"/>
              <a:gd name="connsiteY1172" fmla="*/ 2649723 h 5585192"/>
              <a:gd name="connsiteX1173" fmla="*/ 594860 w 705071"/>
              <a:gd name="connsiteY1173" fmla="*/ 2627707 h 5585192"/>
              <a:gd name="connsiteX1174" fmla="*/ 594858 w 705071"/>
              <a:gd name="connsiteY1174" fmla="*/ 2627573 h 5585192"/>
              <a:gd name="connsiteX1175" fmla="*/ 594860 w 705071"/>
              <a:gd name="connsiteY1175" fmla="*/ 2627550 h 5585192"/>
              <a:gd name="connsiteX1176" fmla="*/ 590488 w 705071"/>
              <a:gd name="connsiteY1176" fmla="*/ 2601348 h 5585192"/>
              <a:gd name="connsiteX1177" fmla="*/ 587859 w 705071"/>
              <a:gd name="connsiteY1177" fmla="*/ 2592237 h 5585192"/>
              <a:gd name="connsiteX1178" fmla="*/ 587882 w 705071"/>
              <a:gd name="connsiteY1178" fmla="*/ 2592203 h 5585192"/>
              <a:gd name="connsiteX1179" fmla="*/ 587834 w 705071"/>
              <a:gd name="connsiteY1179" fmla="*/ 2592114 h 5585192"/>
              <a:gd name="connsiteX1180" fmla="*/ 587881 w 705071"/>
              <a:gd name="connsiteY1180" fmla="*/ 2592046 h 5585192"/>
              <a:gd name="connsiteX1181" fmla="*/ 587965 w 705071"/>
              <a:gd name="connsiteY1181" fmla="*/ 2592202 h 5585192"/>
              <a:gd name="connsiteX1182" fmla="*/ 587965 w 705071"/>
              <a:gd name="connsiteY1182" fmla="*/ 2592087 h 5585192"/>
              <a:gd name="connsiteX1183" fmla="*/ 594186 w 705071"/>
              <a:gd name="connsiteY1183" fmla="*/ 2599333 h 5585192"/>
              <a:gd name="connsiteX1184" fmla="*/ 595616 w 705071"/>
              <a:gd name="connsiteY1184" fmla="*/ 2596387 h 5585192"/>
              <a:gd name="connsiteX1185" fmla="*/ 593430 w 705071"/>
              <a:gd name="connsiteY1185" fmla="*/ 2568790 h 5585192"/>
              <a:gd name="connsiteX1186" fmla="*/ 587965 w 705071"/>
              <a:gd name="connsiteY1186" fmla="*/ 2555300 h 5585192"/>
              <a:gd name="connsiteX1187" fmla="*/ 587965 w 705071"/>
              <a:gd name="connsiteY1187" fmla="*/ 2555349 h 5585192"/>
              <a:gd name="connsiteX1188" fmla="*/ 587882 w 705071"/>
              <a:gd name="connsiteY1188" fmla="*/ 2555144 h 5585192"/>
              <a:gd name="connsiteX1189" fmla="*/ 587882 w 705071"/>
              <a:gd name="connsiteY1189" fmla="*/ 2591930 h 5585192"/>
              <a:gd name="connsiteX1190" fmla="*/ 587714 w 705071"/>
              <a:gd name="connsiteY1190" fmla="*/ 2591734 h 5585192"/>
              <a:gd name="connsiteX1191" fmla="*/ 587812 w 705071"/>
              <a:gd name="connsiteY1191" fmla="*/ 2592073 h 5585192"/>
              <a:gd name="connsiteX1192" fmla="*/ 587714 w 705071"/>
              <a:gd name="connsiteY1192" fmla="*/ 2591892 h 5585192"/>
              <a:gd name="connsiteX1193" fmla="*/ 587795 w 705071"/>
              <a:gd name="connsiteY1193" fmla="*/ 2592172 h 5585192"/>
              <a:gd name="connsiteX1194" fmla="*/ 582754 w 705071"/>
              <a:gd name="connsiteY1194" fmla="*/ 2599603 h 5585192"/>
              <a:gd name="connsiteX1195" fmla="*/ 582797 w 705071"/>
              <a:gd name="connsiteY1195" fmla="*/ 2599860 h 5585192"/>
              <a:gd name="connsiteX1196" fmla="*/ 582786 w 705071"/>
              <a:gd name="connsiteY1196" fmla="*/ 2599876 h 5585192"/>
              <a:gd name="connsiteX1197" fmla="*/ 584436 w 705071"/>
              <a:gd name="connsiteY1197" fmla="*/ 2609877 h 5585192"/>
              <a:gd name="connsiteX1198" fmla="*/ 588103 w 705071"/>
              <a:gd name="connsiteY1198" fmla="*/ 2621350 h 5585192"/>
              <a:gd name="connsiteX1199" fmla="*/ 588778 w 705071"/>
              <a:gd name="connsiteY1199" fmla="*/ 2632800 h 5585192"/>
              <a:gd name="connsiteX1200" fmla="*/ 588738 w 705071"/>
              <a:gd name="connsiteY1200" fmla="*/ 2633044 h 5585192"/>
              <a:gd name="connsiteX1201" fmla="*/ 588716 w 705071"/>
              <a:gd name="connsiteY1201" fmla="*/ 2633016 h 5585192"/>
              <a:gd name="connsiteX1202" fmla="*/ 588722 w 705071"/>
              <a:gd name="connsiteY1202" fmla="*/ 2632977 h 5585192"/>
              <a:gd name="connsiteX1203" fmla="*/ 581576 w 705071"/>
              <a:gd name="connsiteY1203" fmla="*/ 2623829 h 5585192"/>
              <a:gd name="connsiteX1204" fmla="*/ 580339 w 705071"/>
              <a:gd name="connsiteY1204" fmla="*/ 3977571 h 5585192"/>
              <a:gd name="connsiteX1205" fmla="*/ 585947 w 705071"/>
              <a:gd name="connsiteY1205" fmla="*/ 3949784 h 5585192"/>
              <a:gd name="connsiteX1206" fmla="*/ 585864 w 705071"/>
              <a:gd name="connsiteY1206" fmla="*/ 3977219 h 5585192"/>
              <a:gd name="connsiteX1207" fmla="*/ 583426 w 705071"/>
              <a:gd name="connsiteY1207" fmla="*/ 3982800 h 5585192"/>
              <a:gd name="connsiteX1208" fmla="*/ 580315 w 705071"/>
              <a:gd name="connsiteY1208" fmla="*/ 3977530 h 5585192"/>
              <a:gd name="connsiteX1209" fmla="*/ 580339 w 705071"/>
              <a:gd name="connsiteY1209" fmla="*/ 3977571 h 5585192"/>
              <a:gd name="connsiteX1210" fmla="*/ 580316 w 705071"/>
              <a:gd name="connsiteY1210" fmla="*/ 3977684 h 5585192"/>
              <a:gd name="connsiteX1211" fmla="*/ 583427 w 705071"/>
              <a:gd name="connsiteY1211" fmla="*/ 3982956 h 5585192"/>
              <a:gd name="connsiteX1212" fmla="*/ 585864 w 705071"/>
              <a:gd name="connsiteY1212" fmla="*/ 3977373 h 5585192"/>
              <a:gd name="connsiteX1213" fmla="*/ 585949 w 705071"/>
              <a:gd name="connsiteY1213" fmla="*/ 3949775 h 5585192"/>
              <a:gd name="connsiteX1214" fmla="*/ 585947 w 705071"/>
              <a:gd name="connsiteY1214" fmla="*/ 3949784 h 5585192"/>
              <a:gd name="connsiteX1215" fmla="*/ 585947 w 705071"/>
              <a:gd name="connsiteY1215" fmla="*/ 3949776 h 5585192"/>
              <a:gd name="connsiteX1216" fmla="*/ 580315 w 705071"/>
              <a:gd name="connsiteY1216" fmla="*/ 3977530 h 5585192"/>
              <a:gd name="connsiteX1217" fmla="*/ 579980 w 705071"/>
              <a:gd name="connsiteY1217" fmla="*/ 1418507 h 5585192"/>
              <a:gd name="connsiteX1218" fmla="*/ 581577 w 705071"/>
              <a:gd name="connsiteY1218" fmla="*/ 1417268 h 5585192"/>
              <a:gd name="connsiteX1219" fmla="*/ 588975 w 705071"/>
              <a:gd name="connsiteY1219" fmla="*/ 1440214 h 5585192"/>
              <a:gd name="connsiteX1220" fmla="*/ 587558 w 705071"/>
              <a:gd name="connsiteY1220" fmla="*/ 1441367 h 5585192"/>
              <a:gd name="connsiteX1221" fmla="*/ 583259 w 705071"/>
              <a:gd name="connsiteY1221" fmla="*/ 1444864 h 5585192"/>
              <a:gd name="connsiteX1222" fmla="*/ 579979 w 705071"/>
              <a:gd name="connsiteY1222" fmla="*/ 1418508 h 5585192"/>
              <a:gd name="connsiteX1223" fmla="*/ 583258 w 705071"/>
              <a:gd name="connsiteY1223" fmla="*/ 1444865 h 5585192"/>
              <a:gd name="connsiteX1224" fmla="*/ 583259 w 705071"/>
              <a:gd name="connsiteY1224" fmla="*/ 1444864 h 5585192"/>
              <a:gd name="connsiteX1225" fmla="*/ 583259 w 705071"/>
              <a:gd name="connsiteY1225" fmla="*/ 1444866 h 5585192"/>
              <a:gd name="connsiteX1226" fmla="*/ 587558 w 705071"/>
              <a:gd name="connsiteY1226" fmla="*/ 1441367 h 5585192"/>
              <a:gd name="connsiteX1227" fmla="*/ 588975 w 705071"/>
              <a:gd name="connsiteY1227" fmla="*/ 1440214 h 5585192"/>
              <a:gd name="connsiteX1228" fmla="*/ 588975 w 705071"/>
              <a:gd name="connsiteY1228" fmla="*/ 1440214 h 5585192"/>
              <a:gd name="connsiteX1229" fmla="*/ 588976 w 705071"/>
              <a:gd name="connsiteY1229" fmla="*/ 1440213 h 5585192"/>
              <a:gd name="connsiteX1230" fmla="*/ 581578 w 705071"/>
              <a:gd name="connsiteY1230" fmla="*/ 1417267 h 5585192"/>
              <a:gd name="connsiteX1231" fmla="*/ 579980 w 705071"/>
              <a:gd name="connsiteY1231" fmla="*/ 1418507 h 5585192"/>
              <a:gd name="connsiteX1232" fmla="*/ 571083 w 705071"/>
              <a:gd name="connsiteY1232" fmla="*/ 5322354 h 5585192"/>
              <a:gd name="connsiteX1233" fmla="*/ 580061 w 705071"/>
              <a:gd name="connsiteY1233" fmla="*/ 5199948 h 5585192"/>
              <a:gd name="connsiteX1234" fmla="*/ 580565 w 705071"/>
              <a:gd name="connsiteY1234" fmla="*/ 5200212 h 5585192"/>
              <a:gd name="connsiteX1235" fmla="*/ 580568 w 705071"/>
              <a:gd name="connsiteY1235" fmla="*/ 5200214 h 5585192"/>
              <a:gd name="connsiteX1236" fmla="*/ 580568 w 705071"/>
              <a:gd name="connsiteY1236" fmla="*/ 5200521 h 5585192"/>
              <a:gd name="connsiteX1237" fmla="*/ 580400 w 705071"/>
              <a:gd name="connsiteY1237" fmla="*/ 5252930 h 5585192"/>
              <a:gd name="connsiteX1238" fmla="*/ 576701 w 705071"/>
              <a:gd name="connsiteY1238" fmla="*/ 5311381 h 5585192"/>
              <a:gd name="connsiteX1239" fmla="*/ 570985 w 705071"/>
              <a:gd name="connsiteY1239" fmla="*/ 5322545 h 5585192"/>
              <a:gd name="connsiteX1240" fmla="*/ 571083 w 705071"/>
              <a:gd name="connsiteY1240" fmla="*/ 5322354 h 5585192"/>
              <a:gd name="connsiteX1241" fmla="*/ 571069 w 705071"/>
              <a:gd name="connsiteY1241" fmla="*/ 5322546 h 5585192"/>
              <a:gd name="connsiteX1242" fmla="*/ 576785 w 705071"/>
              <a:gd name="connsiteY1242" fmla="*/ 5311383 h 5585192"/>
              <a:gd name="connsiteX1243" fmla="*/ 580485 w 705071"/>
              <a:gd name="connsiteY1243" fmla="*/ 5252930 h 5585192"/>
              <a:gd name="connsiteX1244" fmla="*/ 580568 w 705071"/>
              <a:gd name="connsiteY1244" fmla="*/ 5200521 h 5585192"/>
              <a:gd name="connsiteX1245" fmla="*/ 580569 w 705071"/>
              <a:gd name="connsiteY1245" fmla="*/ 5200214 h 5585192"/>
              <a:gd name="connsiteX1246" fmla="*/ 580565 w 705071"/>
              <a:gd name="connsiteY1246" fmla="*/ 5200212 h 5585192"/>
              <a:gd name="connsiteX1247" fmla="*/ 580064 w 705071"/>
              <a:gd name="connsiteY1247" fmla="*/ 5199905 h 5585192"/>
              <a:gd name="connsiteX1248" fmla="*/ 580061 w 705071"/>
              <a:gd name="connsiteY1248" fmla="*/ 5199948 h 5585192"/>
              <a:gd name="connsiteX1249" fmla="*/ 579980 w 705071"/>
              <a:gd name="connsiteY1249" fmla="*/ 5199905 h 5585192"/>
              <a:gd name="connsiteX1250" fmla="*/ 570985 w 705071"/>
              <a:gd name="connsiteY1250" fmla="*/ 5322545 h 5585192"/>
              <a:gd name="connsiteX1251" fmla="*/ 558459 w 705071"/>
              <a:gd name="connsiteY1251" fmla="*/ 1167645 h 5585192"/>
              <a:gd name="connsiteX1252" fmla="*/ 560560 w 705071"/>
              <a:gd name="connsiteY1252" fmla="*/ 1231524 h 5585192"/>
              <a:gd name="connsiteX1253" fmla="*/ 561317 w 705071"/>
              <a:gd name="connsiteY1253" fmla="*/ 1305790 h 5585192"/>
              <a:gd name="connsiteX1254" fmla="*/ 565604 w 705071"/>
              <a:gd name="connsiteY1254" fmla="*/ 1380056 h 5585192"/>
              <a:gd name="connsiteX1255" fmla="*/ 567286 w 705071"/>
              <a:gd name="connsiteY1255" fmla="*/ 1386723 h 5585192"/>
              <a:gd name="connsiteX1256" fmla="*/ 575596 w 705071"/>
              <a:gd name="connsiteY1256" fmla="*/ 1398065 h 5585192"/>
              <a:gd name="connsiteX1257" fmla="*/ 575692 w 705071"/>
              <a:gd name="connsiteY1257" fmla="*/ 1398198 h 5585192"/>
              <a:gd name="connsiteX1258" fmla="*/ 577626 w 705071"/>
              <a:gd name="connsiteY1258" fmla="*/ 1394477 h 5585192"/>
              <a:gd name="connsiteX1259" fmla="*/ 572161 w 705071"/>
              <a:gd name="connsiteY1259" fmla="*/ 1360367 h 5585192"/>
              <a:gd name="connsiteX1260" fmla="*/ 568798 w 705071"/>
              <a:gd name="connsiteY1260" fmla="*/ 1320675 h 5585192"/>
              <a:gd name="connsiteX1261" fmla="*/ 562241 w 705071"/>
              <a:gd name="connsiteY1261" fmla="*/ 1304705 h 5585192"/>
              <a:gd name="connsiteX1262" fmla="*/ 567622 w 705071"/>
              <a:gd name="connsiteY1262" fmla="*/ 1302224 h 5585192"/>
              <a:gd name="connsiteX1263" fmla="*/ 567622 w 705071"/>
              <a:gd name="connsiteY1263" fmla="*/ 1205631 h 5585192"/>
              <a:gd name="connsiteX1264" fmla="*/ 561653 w 705071"/>
              <a:gd name="connsiteY1264" fmla="*/ 1163613 h 5585192"/>
              <a:gd name="connsiteX1265" fmla="*/ 561653 w 705071"/>
              <a:gd name="connsiteY1265" fmla="*/ 1151055 h 5585192"/>
              <a:gd name="connsiteX1266" fmla="*/ 561569 w 705071"/>
              <a:gd name="connsiteY1266" fmla="*/ 1151055 h 5585192"/>
              <a:gd name="connsiteX1267" fmla="*/ 561569 w 705071"/>
              <a:gd name="connsiteY1267" fmla="*/ 1163613 h 5585192"/>
              <a:gd name="connsiteX1268" fmla="*/ 567538 w 705071"/>
              <a:gd name="connsiteY1268" fmla="*/ 1205630 h 5585192"/>
              <a:gd name="connsiteX1269" fmla="*/ 567538 w 705071"/>
              <a:gd name="connsiteY1269" fmla="*/ 1302224 h 5585192"/>
              <a:gd name="connsiteX1270" fmla="*/ 562158 w 705071"/>
              <a:gd name="connsiteY1270" fmla="*/ 1304705 h 5585192"/>
              <a:gd name="connsiteX1271" fmla="*/ 568715 w 705071"/>
              <a:gd name="connsiteY1271" fmla="*/ 1320675 h 5585192"/>
              <a:gd name="connsiteX1272" fmla="*/ 572077 w 705071"/>
              <a:gd name="connsiteY1272" fmla="*/ 1360366 h 5585192"/>
              <a:gd name="connsiteX1273" fmla="*/ 577542 w 705071"/>
              <a:gd name="connsiteY1273" fmla="*/ 1394476 h 5585192"/>
              <a:gd name="connsiteX1274" fmla="*/ 575693 w 705071"/>
              <a:gd name="connsiteY1274" fmla="*/ 1398197 h 5585192"/>
              <a:gd name="connsiteX1275" fmla="*/ 575596 w 705071"/>
              <a:gd name="connsiteY1275" fmla="*/ 1398065 h 5585192"/>
              <a:gd name="connsiteX1276" fmla="*/ 567369 w 705071"/>
              <a:gd name="connsiteY1276" fmla="*/ 1386724 h 5585192"/>
              <a:gd name="connsiteX1277" fmla="*/ 565688 w 705071"/>
              <a:gd name="connsiteY1277" fmla="*/ 1380056 h 5585192"/>
              <a:gd name="connsiteX1278" fmla="*/ 561400 w 705071"/>
              <a:gd name="connsiteY1278" fmla="*/ 1305791 h 5585192"/>
              <a:gd name="connsiteX1279" fmla="*/ 560644 w 705071"/>
              <a:gd name="connsiteY1279" fmla="*/ 1231524 h 5585192"/>
              <a:gd name="connsiteX1280" fmla="*/ 558542 w 705071"/>
              <a:gd name="connsiteY1280" fmla="*/ 1167645 h 5585192"/>
              <a:gd name="connsiteX1281" fmla="*/ 559719 w 705071"/>
              <a:gd name="connsiteY1281" fmla="*/ 1151055 h 5585192"/>
              <a:gd name="connsiteX1282" fmla="*/ 559635 w 705071"/>
              <a:gd name="connsiteY1282" fmla="*/ 1151055 h 5585192"/>
              <a:gd name="connsiteX1283" fmla="*/ 558459 w 705071"/>
              <a:gd name="connsiteY1283" fmla="*/ 1167645 h 5585192"/>
              <a:gd name="connsiteX1284" fmla="*/ 529707 w 705071"/>
              <a:gd name="connsiteY1284" fmla="*/ 485447 h 5585192"/>
              <a:gd name="connsiteX1285" fmla="*/ 533238 w 705071"/>
              <a:gd name="connsiteY1285" fmla="*/ 480020 h 5585192"/>
              <a:gd name="connsiteX1286" fmla="*/ 535508 w 705071"/>
              <a:gd name="connsiteY1286" fmla="*/ 512269 h 5585192"/>
              <a:gd name="connsiteX1287" fmla="*/ 536769 w 705071"/>
              <a:gd name="connsiteY1287" fmla="*/ 512115 h 5585192"/>
              <a:gd name="connsiteX1288" fmla="*/ 536769 w 705071"/>
              <a:gd name="connsiteY1288" fmla="*/ 468082 h 5585192"/>
              <a:gd name="connsiteX1289" fmla="*/ 546688 w 705071"/>
              <a:gd name="connsiteY1289" fmla="*/ 510563 h 5585192"/>
              <a:gd name="connsiteX1290" fmla="*/ 545175 w 705071"/>
              <a:gd name="connsiteY1290" fmla="*/ 511804 h 5585192"/>
              <a:gd name="connsiteX1291" fmla="*/ 541897 w 705071"/>
              <a:gd name="connsiteY1291" fmla="*/ 502501 h 5585192"/>
              <a:gd name="connsiteX1292" fmla="*/ 540384 w 705071"/>
              <a:gd name="connsiteY1292" fmla="*/ 502346 h 5585192"/>
              <a:gd name="connsiteX1293" fmla="*/ 540384 w 705071"/>
              <a:gd name="connsiteY1293" fmla="*/ 535370 h 5585192"/>
              <a:gd name="connsiteX1294" fmla="*/ 537694 w 705071"/>
              <a:gd name="connsiteY1294" fmla="*/ 535836 h 5585192"/>
              <a:gd name="connsiteX1295" fmla="*/ 529707 w 705071"/>
              <a:gd name="connsiteY1295" fmla="*/ 485447 h 5585192"/>
              <a:gd name="connsiteX1296" fmla="*/ 524832 w 705071"/>
              <a:gd name="connsiteY1296" fmla="*/ 451800 h 5585192"/>
              <a:gd name="connsiteX1297" fmla="*/ 526344 w 705071"/>
              <a:gd name="connsiteY1297" fmla="*/ 421102 h 5585192"/>
              <a:gd name="connsiteX1298" fmla="*/ 533238 w 705071"/>
              <a:gd name="connsiteY1298" fmla="*/ 480020 h 5585192"/>
              <a:gd name="connsiteX1299" fmla="*/ 524832 w 705071"/>
              <a:gd name="connsiteY1299" fmla="*/ 451800 h 5585192"/>
              <a:gd name="connsiteX1300" fmla="*/ 521889 w 705071"/>
              <a:gd name="connsiteY1300" fmla="*/ 324510 h 5585192"/>
              <a:gd name="connsiteX1301" fmla="*/ 526008 w 705071"/>
              <a:gd name="connsiteY1301" fmla="*/ 327920 h 5585192"/>
              <a:gd name="connsiteX1302" fmla="*/ 525336 w 705071"/>
              <a:gd name="connsiteY1302" fmla="*/ 313656 h 5585192"/>
              <a:gd name="connsiteX1303" fmla="*/ 523738 w 705071"/>
              <a:gd name="connsiteY1303" fmla="*/ 340790 h 5585192"/>
              <a:gd name="connsiteX1304" fmla="*/ 521889 w 705071"/>
              <a:gd name="connsiteY1304" fmla="*/ 324510 h 5585192"/>
              <a:gd name="connsiteX1305" fmla="*/ 516004 w 705071"/>
              <a:gd name="connsiteY1305" fmla="*/ 495214 h 5585192"/>
              <a:gd name="connsiteX1306" fmla="*/ 520039 w 705071"/>
              <a:gd name="connsiteY1306" fmla="*/ 560954 h 5585192"/>
              <a:gd name="connsiteX1307" fmla="*/ 517853 w 705071"/>
              <a:gd name="connsiteY1307" fmla="*/ 560799 h 5585192"/>
              <a:gd name="connsiteX1308" fmla="*/ 516929 w 705071"/>
              <a:gd name="connsiteY1308" fmla="*/ 558938 h 5585192"/>
              <a:gd name="connsiteX1309" fmla="*/ 516004 w 705071"/>
              <a:gd name="connsiteY1309" fmla="*/ 495214 h 5585192"/>
              <a:gd name="connsiteX1310" fmla="*/ 502291 w 705071"/>
              <a:gd name="connsiteY1310" fmla="*/ 482618 h 5585192"/>
              <a:gd name="connsiteX1311" fmla="*/ 502637 w 705071"/>
              <a:gd name="connsiteY1311" fmla="*/ 435522 h 5585192"/>
              <a:gd name="connsiteX1312" fmla="*/ 508271 w 705071"/>
              <a:gd name="connsiteY1312" fmla="*/ 528550 h 5585192"/>
              <a:gd name="connsiteX1313" fmla="*/ 506168 w 705071"/>
              <a:gd name="connsiteY1313" fmla="*/ 529015 h 5585192"/>
              <a:gd name="connsiteX1314" fmla="*/ 502291 w 705071"/>
              <a:gd name="connsiteY1314" fmla="*/ 482618 h 5585192"/>
              <a:gd name="connsiteX1315" fmla="*/ 501157 w 705071"/>
              <a:gd name="connsiteY1315" fmla="*/ 803385 h 5585192"/>
              <a:gd name="connsiteX1316" fmla="*/ 505663 w 705071"/>
              <a:gd name="connsiteY1316" fmla="*/ 775700 h 5585192"/>
              <a:gd name="connsiteX1317" fmla="*/ 505663 w 705071"/>
              <a:gd name="connsiteY1317" fmla="*/ 845602 h 5585192"/>
              <a:gd name="connsiteX1318" fmla="*/ 501156 w 705071"/>
              <a:gd name="connsiteY1318" fmla="*/ 803386 h 5585192"/>
              <a:gd name="connsiteX1319" fmla="*/ 505663 w 705071"/>
              <a:gd name="connsiteY1319" fmla="*/ 845617 h 5585192"/>
              <a:gd name="connsiteX1320" fmla="*/ 505663 w 705071"/>
              <a:gd name="connsiteY1320" fmla="*/ 845602 h 5585192"/>
              <a:gd name="connsiteX1321" fmla="*/ 505665 w 705071"/>
              <a:gd name="connsiteY1321" fmla="*/ 845616 h 5585192"/>
              <a:gd name="connsiteX1322" fmla="*/ 505665 w 705071"/>
              <a:gd name="connsiteY1322" fmla="*/ 775691 h 5585192"/>
              <a:gd name="connsiteX1323" fmla="*/ 505663 w 705071"/>
              <a:gd name="connsiteY1323" fmla="*/ 775700 h 5585192"/>
              <a:gd name="connsiteX1324" fmla="*/ 505663 w 705071"/>
              <a:gd name="connsiteY1324" fmla="*/ 775691 h 5585192"/>
              <a:gd name="connsiteX1325" fmla="*/ 501156 w 705071"/>
              <a:gd name="connsiteY1325" fmla="*/ 803386 h 5585192"/>
              <a:gd name="connsiteX1326" fmla="*/ 493643 w 705071"/>
              <a:gd name="connsiteY1326" fmla="*/ 343580 h 5585192"/>
              <a:gd name="connsiteX1327" fmla="*/ 494652 w 705071"/>
              <a:gd name="connsiteY1327" fmla="*/ 325129 h 5585192"/>
              <a:gd name="connsiteX1328" fmla="*/ 496249 w 705071"/>
              <a:gd name="connsiteY1328" fmla="*/ 306989 h 5585192"/>
              <a:gd name="connsiteX1329" fmla="*/ 496249 w 705071"/>
              <a:gd name="connsiteY1329" fmla="*/ 343580 h 5585192"/>
              <a:gd name="connsiteX1330" fmla="*/ 493643 w 705071"/>
              <a:gd name="connsiteY1330" fmla="*/ 343580 h 5585192"/>
              <a:gd name="connsiteX1331" fmla="*/ 485825 w 705071"/>
              <a:gd name="connsiteY1331" fmla="*/ 782967 h 5585192"/>
              <a:gd name="connsiteX1332" fmla="*/ 485825 w 705071"/>
              <a:gd name="connsiteY1332" fmla="*/ 736321 h 5585192"/>
              <a:gd name="connsiteX1333" fmla="*/ 488440 w 705071"/>
              <a:gd name="connsiteY1333" fmla="*/ 759062 h 5585192"/>
              <a:gd name="connsiteX1334" fmla="*/ 485824 w 705071"/>
              <a:gd name="connsiteY1334" fmla="*/ 782978 h 5585192"/>
              <a:gd name="connsiteX1335" fmla="*/ 485825 w 705071"/>
              <a:gd name="connsiteY1335" fmla="*/ 782967 h 5585192"/>
              <a:gd name="connsiteX1336" fmla="*/ 485825 w 705071"/>
              <a:gd name="connsiteY1336" fmla="*/ 782978 h 5585192"/>
              <a:gd name="connsiteX1337" fmla="*/ 485825 w 705071"/>
              <a:gd name="connsiteY1337" fmla="*/ 736308 h 5585192"/>
              <a:gd name="connsiteX1338" fmla="*/ 485825 w 705071"/>
              <a:gd name="connsiteY1338" fmla="*/ 736321 h 5585192"/>
              <a:gd name="connsiteX1339" fmla="*/ 485824 w 705071"/>
              <a:gd name="connsiteY1339" fmla="*/ 736310 h 5585192"/>
              <a:gd name="connsiteX1340" fmla="*/ 485824 w 705071"/>
              <a:gd name="connsiteY1340" fmla="*/ 782978 h 5585192"/>
              <a:gd name="connsiteX1341" fmla="*/ 485490 w 705071"/>
              <a:gd name="connsiteY1341" fmla="*/ 720735 h 5585192"/>
              <a:gd name="connsiteX1342" fmla="*/ 486245 w 705071"/>
              <a:gd name="connsiteY1342" fmla="*/ 699875 h 5585192"/>
              <a:gd name="connsiteX1343" fmla="*/ 489187 w 705071"/>
              <a:gd name="connsiteY1343" fmla="*/ 705455 h 5585192"/>
              <a:gd name="connsiteX1344" fmla="*/ 489188 w 705071"/>
              <a:gd name="connsiteY1344" fmla="*/ 705456 h 5585192"/>
              <a:gd name="connsiteX1345" fmla="*/ 493139 w 705071"/>
              <a:gd name="connsiteY1345" fmla="*/ 698013 h 5585192"/>
              <a:gd name="connsiteX1346" fmla="*/ 494736 w 705071"/>
              <a:gd name="connsiteY1346" fmla="*/ 701578 h 5585192"/>
              <a:gd name="connsiteX1347" fmla="*/ 493054 w 705071"/>
              <a:gd name="connsiteY1347" fmla="*/ 713673 h 5585192"/>
              <a:gd name="connsiteX1348" fmla="*/ 490952 w 705071"/>
              <a:gd name="connsiteY1348" fmla="*/ 721425 h 5585192"/>
              <a:gd name="connsiteX1349" fmla="*/ 491843 w 705071"/>
              <a:gd name="connsiteY1349" fmla="*/ 735576 h 5585192"/>
              <a:gd name="connsiteX1350" fmla="*/ 492045 w 705071"/>
              <a:gd name="connsiteY1350" fmla="*/ 738789 h 5585192"/>
              <a:gd name="connsiteX1351" fmla="*/ 491895 w 705071"/>
              <a:gd name="connsiteY1351" fmla="*/ 738375 h 5585192"/>
              <a:gd name="connsiteX1352" fmla="*/ 485488 w 705071"/>
              <a:gd name="connsiteY1352" fmla="*/ 720728 h 5585192"/>
              <a:gd name="connsiteX1353" fmla="*/ 485490 w 705071"/>
              <a:gd name="connsiteY1353" fmla="*/ 720735 h 5585192"/>
              <a:gd name="connsiteX1354" fmla="*/ 485489 w 705071"/>
              <a:gd name="connsiteY1354" fmla="*/ 720785 h 5585192"/>
              <a:gd name="connsiteX1355" fmla="*/ 491895 w 705071"/>
              <a:gd name="connsiteY1355" fmla="*/ 738375 h 5585192"/>
              <a:gd name="connsiteX1356" fmla="*/ 492046 w 705071"/>
              <a:gd name="connsiteY1356" fmla="*/ 738791 h 5585192"/>
              <a:gd name="connsiteX1357" fmla="*/ 491843 w 705071"/>
              <a:gd name="connsiteY1357" fmla="*/ 735576 h 5585192"/>
              <a:gd name="connsiteX1358" fmla="*/ 490953 w 705071"/>
              <a:gd name="connsiteY1358" fmla="*/ 721424 h 5585192"/>
              <a:gd name="connsiteX1359" fmla="*/ 493054 w 705071"/>
              <a:gd name="connsiteY1359" fmla="*/ 713673 h 5585192"/>
              <a:gd name="connsiteX1360" fmla="*/ 493054 w 705071"/>
              <a:gd name="connsiteY1360" fmla="*/ 713672 h 5585192"/>
              <a:gd name="connsiteX1361" fmla="*/ 494736 w 705071"/>
              <a:gd name="connsiteY1361" fmla="*/ 701579 h 5585192"/>
              <a:gd name="connsiteX1362" fmla="*/ 494736 w 705071"/>
              <a:gd name="connsiteY1362" fmla="*/ 701578 h 5585192"/>
              <a:gd name="connsiteX1363" fmla="*/ 493139 w 705071"/>
              <a:gd name="connsiteY1363" fmla="*/ 698013 h 5585192"/>
              <a:gd name="connsiteX1364" fmla="*/ 493139 w 705071"/>
              <a:gd name="connsiteY1364" fmla="*/ 698013 h 5585192"/>
              <a:gd name="connsiteX1365" fmla="*/ 493138 w 705071"/>
              <a:gd name="connsiteY1365" fmla="*/ 698013 h 5585192"/>
              <a:gd name="connsiteX1366" fmla="*/ 489187 w 705071"/>
              <a:gd name="connsiteY1366" fmla="*/ 705455 h 5585192"/>
              <a:gd name="connsiteX1367" fmla="*/ 486245 w 705071"/>
              <a:gd name="connsiteY1367" fmla="*/ 699874 h 5585192"/>
              <a:gd name="connsiteX1368" fmla="*/ 486245 w 705071"/>
              <a:gd name="connsiteY1368" fmla="*/ 699875 h 5585192"/>
              <a:gd name="connsiteX1369" fmla="*/ 486244 w 705071"/>
              <a:gd name="connsiteY1369" fmla="*/ 699874 h 5585192"/>
              <a:gd name="connsiteX1370" fmla="*/ 485488 w 705071"/>
              <a:gd name="connsiteY1370" fmla="*/ 720728 h 5585192"/>
              <a:gd name="connsiteX1371" fmla="*/ 452449 w 705071"/>
              <a:gd name="connsiteY1371" fmla="*/ 500330 h 5585192"/>
              <a:gd name="connsiteX1372" fmla="*/ 452449 w 705071"/>
              <a:gd name="connsiteY1372" fmla="*/ 455057 h 5585192"/>
              <a:gd name="connsiteX1373" fmla="*/ 454803 w 705071"/>
              <a:gd name="connsiteY1373" fmla="*/ 455057 h 5585192"/>
              <a:gd name="connsiteX1374" fmla="*/ 454803 w 705071"/>
              <a:gd name="connsiteY1374" fmla="*/ 500330 h 5585192"/>
              <a:gd name="connsiteX1375" fmla="*/ 452449 w 705071"/>
              <a:gd name="connsiteY1375" fmla="*/ 500330 h 5585192"/>
              <a:gd name="connsiteX1376" fmla="*/ 449569 w 705071"/>
              <a:gd name="connsiteY1376" fmla="*/ 545505 h 5585192"/>
              <a:gd name="connsiteX1377" fmla="*/ 451524 w 705071"/>
              <a:gd name="connsiteY1377" fmla="*/ 544674 h 5585192"/>
              <a:gd name="connsiteX1378" fmla="*/ 452365 w 705071"/>
              <a:gd name="connsiteY1378" fmla="*/ 529480 h 5585192"/>
              <a:gd name="connsiteX1379" fmla="*/ 454299 w 705071"/>
              <a:gd name="connsiteY1379" fmla="*/ 529170 h 5585192"/>
              <a:gd name="connsiteX1380" fmla="*/ 456737 w 705071"/>
              <a:gd name="connsiteY1380" fmla="*/ 558938 h 5585192"/>
              <a:gd name="connsiteX1381" fmla="*/ 449231 w 705071"/>
              <a:gd name="connsiteY1381" fmla="*/ 544872 h 5585192"/>
              <a:gd name="connsiteX1382" fmla="*/ 449569 w 705071"/>
              <a:gd name="connsiteY1382" fmla="*/ 545505 h 5585192"/>
              <a:gd name="connsiteX1383" fmla="*/ 449339 w 705071"/>
              <a:gd name="connsiteY1383" fmla="*/ 545603 h 5585192"/>
              <a:gd name="connsiteX1384" fmla="*/ 443790 w 705071"/>
              <a:gd name="connsiteY1384" fmla="*/ 508084 h 5585192"/>
              <a:gd name="connsiteX1385" fmla="*/ 449231 w 705071"/>
              <a:gd name="connsiteY1385" fmla="*/ 544872 h 5585192"/>
              <a:gd name="connsiteX1386" fmla="*/ 444999 w 705071"/>
              <a:gd name="connsiteY1386" fmla="*/ 536942 h 5585192"/>
              <a:gd name="connsiteX1387" fmla="*/ 443790 w 705071"/>
              <a:gd name="connsiteY1387" fmla="*/ 508084 h 5585192"/>
              <a:gd name="connsiteX1388" fmla="*/ 436056 w 705071"/>
              <a:gd name="connsiteY1388" fmla="*/ 404668 h 5585192"/>
              <a:gd name="connsiteX1389" fmla="*/ 436056 w 705071"/>
              <a:gd name="connsiteY1389" fmla="*/ 365906 h 5585192"/>
              <a:gd name="connsiteX1390" fmla="*/ 440091 w 705071"/>
              <a:gd name="connsiteY1390" fmla="*/ 364045 h 5585192"/>
              <a:gd name="connsiteX1391" fmla="*/ 438494 w 705071"/>
              <a:gd name="connsiteY1391" fmla="*/ 404823 h 5585192"/>
              <a:gd name="connsiteX1392" fmla="*/ 436056 w 705071"/>
              <a:gd name="connsiteY1392" fmla="*/ 404668 h 5585192"/>
              <a:gd name="connsiteX1393" fmla="*/ 435383 w 705071"/>
              <a:gd name="connsiteY1393" fmla="*/ 675378 h 5585192"/>
              <a:gd name="connsiteX1394" fmla="*/ 435383 w 705071"/>
              <a:gd name="connsiteY1394" fmla="*/ 612429 h 5585192"/>
              <a:gd name="connsiteX1395" fmla="*/ 435803 w 705071"/>
              <a:gd name="connsiteY1395" fmla="*/ 612274 h 5585192"/>
              <a:gd name="connsiteX1396" fmla="*/ 438494 w 705071"/>
              <a:gd name="connsiteY1396" fmla="*/ 649174 h 5585192"/>
              <a:gd name="connsiteX1397" fmla="*/ 435383 w 705071"/>
              <a:gd name="connsiteY1397" fmla="*/ 675378 h 5585192"/>
              <a:gd name="connsiteX1398" fmla="*/ 426956 w 705071"/>
              <a:gd name="connsiteY1398" fmla="*/ 633689 h 5585192"/>
              <a:gd name="connsiteX1399" fmla="*/ 432862 w 705071"/>
              <a:gd name="connsiteY1399" fmla="*/ 611034 h 5585192"/>
              <a:gd name="connsiteX1400" fmla="*/ 431013 w 705071"/>
              <a:gd name="connsiteY1400" fmla="*/ 653206 h 5585192"/>
              <a:gd name="connsiteX1401" fmla="*/ 426956 w 705071"/>
              <a:gd name="connsiteY1401" fmla="*/ 633689 h 5585192"/>
              <a:gd name="connsiteX1402" fmla="*/ 424539 w 705071"/>
              <a:gd name="connsiteY1402" fmla="*/ 552426 h 5585192"/>
              <a:gd name="connsiteX1403" fmla="*/ 430928 w 705071"/>
              <a:gd name="connsiteY1403" fmla="*/ 548704 h 5585192"/>
              <a:gd name="connsiteX1404" fmla="*/ 432610 w 705071"/>
              <a:gd name="connsiteY1404" fmla="*/ 574441 h 5585192"/>
              <a:gd name="connsiteX1405" fmla="*/ 430424 w 705071"/>
              <a:gd name="connsiteY1405" fmla="*/ 604056 h 5585192"/>
              <a:gd name="connsiteX1406" fmla="*/ 424539 w 705071"/>
              <a:gd name="connsiteY1406" fmla="*/ 552426 h 5585192"/>
              <a:gd name="connsiteX1407" fmla="*/ 424403 w 705071"/>
              <a:gd name="connsiteY1407" fmla="*/ 755167 h 5585192"/>
              <a:gd name="connsiteX1408" fmla="*/ 429123 w 705071"/>
              <a:gd name="connsiteY1408" fmla="*/ 776287 h 5585192"/>
              <a:gd name="connsiteX1409" fmla="*/ 429163 w 705071"/>
              <a:gd name="connsiteY1409" fmla="*/ 776466 h 5585192"/>
              <a:gd name="connsiteX1410" fmla="*/ 429163 w 705071"/>
              <a:gd name="connsiteY1410" fmla="*/ 776465 h 5585192"/>
              <a:gd name="connsiteX1411" fmla="*/ 429164 w 705071"/>
              <a:gd name="connsiteY1411" fmla="*/ 776467 h 5585192"/>
              <a:gd name="connsiteX1412" fmla="*/ 429164 w 705071"/>
              <a:gd name="connsiteY1412" fmla="*/ 743286 h 5585192"/>
              <a:gd name="connsiteX1413" fmla="*/ 429163 w 705071"/>
              <a:gd name="connsiteY1413" fmla="*/ 743287 h 5585192"/>
              <a:gd name="connsiteX1414" fmla="*/ 429163 w 705071"/>
              <a:gd name="connsiteY1414" fmla="*/ 776465 h 5585192"/>
              <a:gd name="connsiteX1415" fmla="*/ 429123 w 705071"/>
              <a:gd name="connsiteY1415" fmla="*/ 776287 h 5585192"/>
              <a:gd name="connsiteX1416" fmla="*/ 424435 w 705071"/>
              <a:gd name="connsiteY1416" fmla="*/ 755167 h 5585192"/>
              <a:gd name="connsiteX1417" fmla="*/ 429149 w 705071"/>
              <a:gd name="connsiteY1417" fmla="*/ 743322 h 5585192"/>
              <a:gd name="connsiteX1418" fmla="*/ 418944 w 705071"/>
              <a:gd name="connsiteY1418" fmla="*/ 785367 h 5585192"/>
              <a:gd name="connsiteX1419" fmla="*/ 418991 w 705071"/>
              <a:gd name="connsiteY1419" fmla="*/ 785151 h 5585192"/>
              <a:gd name="connsiteX1420" fmla="*/ 418950 w 705071"/>
              <a:gd name="connsiteY1420" fmla="*/ 785402 h 5585192"/>
              <a:gd name="connsiteX1421" fmla="*/ 415713 w 705071"/>
              <a:gd name="connsiteY1421" fmla="*/ 745302 h 5585192"/>
              <a:gd name="connsiteX1422" fmla="*/ 417730 w 705071"/>
              <a:gd name="connsiteY1422" fmla="*/ 745147 h 5585192"/>
              <a:gd name="connsiteX1423" fmla="*/ 418907 w 705071"/>
              <a:gd name="connsiteY1423" fmla="*/ 785148 h 5585192"/>
              <a:gd name="connsiteX1424" fmla="*/ 418944 w 705071"/>
              <a:gd name="connsiteY1424" fmla="*/ 785367 h 5585192"/>
              <a:gd name="connsiteX1425" fmla="*/ 418655 w 705071"/>
              <a:gd name="connsiteY1425" fmla="*/ 786700 h 5585192"/>
              <a:gd name="connsiteX1426" fmla="*/ 418655 w 705071"/>
              <a:gd name="connsiteY1426" fmla="*/ 786700 h 5585192"/>
              <a:gd name="connsiteX1427" fmla="*/ 418655 w 705071"/>
              <a:gd name="connsiteY1427" fmla="*/ 786699 h 5585192"/>
              <a:gd name="connsiteX1428" fmla="*/ 418637 w 705071"/>
              <a:gd name="connsiteY1428" fmla="*/ 786659 h 5585192"/>
              <a:gd name="connsiteX1429" fmla="*/ 415881 w 705071"/>
              <a:gd name="connsiteY1429" fmla="*/ 780344 h 5585192"/>
              <a:gd name="connsiteX1430" fmla="*/ 414791 w 705071"/>
              <a:gd name="connsiteY1430" fmla="*/ 815277 h 5585192"/>
              <a:gd name="connsiteX1431" fmla="*/ 418319 w 705071"/>
              <a:gd name="connsiteY1431" fmla="*/ 817243 h 5585192"/>
              <a:gd name="connsiteX1432" fmla="*/ 418309 w 705071"/>
              <a:gd name="connsiteY1432" fmla="*/ 817191 h 5585192"/>
              <a:gd name="connsiteX1433" fmla="*/ 418403 w 705071"/>
              <a:gd name="connsiteY1433" fmla="*/ 817243 h 5585192"/>
              <a:gd name="connsiteX1434" fmla="*/ 418739 w 705071"/>
              <a:gd name="connsiteY1434" fmla="*/ 786700 h 5585192"/>
              <a:gd name="connsiteX1435" fmla="*/ 418950 w 705071"/>
              <a:gd name="connsiteY1435" fmla="*/ 785402 h 5585192"/>
              <a:gd name="connsiteX1436" fmla="*/ 421514 w 705071"/>
              <a:gd name="connsiteY1436" fmla="*/ 800653 h 5585192"/>
              <a:gd name="connsiteX1437" fmla="*/ 422101 w 705071"/>
              <a:gd name="connsiteY1437" fmla="*/ 850733 h 5585192"/>
              <a:gd name="connsiteX1438" fmla="*/ 419432 w 705071"/>
              <a:gd name="connsiteY1438" fmla="*/ 890890 h 5585192"/>
              <a:gd name="connsiteX1439" fmla="*/ 418066 w 705071"/>
              <a:gd name="connsiteY1439" fmla="*/ 884223 h 5585192"/>
              <a:gd name="connsiteX1440" fmla="*/ 418570 w 705071"/>
              <a:gd name="connsiteY1440" fmla="*/ 833988 h 5585192"/>
              <a:gd name="connsiteX1441" fmla="*/ 415208 w 705071"/>
              <a:gd name="connsiteY1441" fmla="*/ 821119 h 5585192"/>
              <a:gd name="connsiteX1442" fmla="*/ 414704 w 705071"/>
              <a:gd name="connsiteY1442" fmla="*/ 815228 h 5585192"/>
              <a:gd name="connsiteX1443" fmla="*/ 415125 w 705071"/>
              <a:gd name="connsiteY1443" fmla="*/ 821118 h 5585192"/>
              <a:gd name="connsiteX1444" fmla="*/ 418487 w 705071"/>
              <a:gd name="connsiteY1444" fmla="*/ 833988 h 5585192"/>
              <a:gd name="connsiteX1445" fmla="*/ 417982 w 705071"/>
              <a:gd name="connsiteY1445" fmla="*/ 884222 h 5585192"/>
              <a:gd name="connsiteX1446" fmla="*/ 419411 w 705071"/>
              <a:gd name="connsiteY1446" fmla="*/ 891199 h 5585192"/>
              <a:gd name="connsiteX1447" fmla="*/ 419432 w 705071"/>
              <a:gd name="connsiteY1447" fmla="*/ 890890 h 5585192"/>
              <a:gd name="connsiteX1448" fmla="*/ 419495 w 705071"/>
              <a:gd name="connsiteY1448" fmla="*/ 891200 h 5585192"/>
              <a:gd name="connsiteX1449" fmla="*/ 422186 w 705071"/>
              <a:gd name="connsiteY1449" fmla="*/ 850733 h 5585192"/>
              <a:gd name="connsiteX1450" fmla="*/ 421597 w 705071"/>
              <a:gd name="connsiteY1450" fmla="*/ 800653 h 5585192"/>
              <a:gd name="connsiteX1451" fmla="*/ 418991 w 705071"/>
              <a:gd name="connsiteY1451" fmla="*/ 785148 h 5585192"/>
              <a:gd name="connsiteX1452" fmla="*/ 418991 w 705071"/>
              <a:gd name="connsiteY1452" fmla="*/ 785150 h 5585192"/>
              <a:gd name="connsiteX1453" fmla="*/ 417730 w 705071"/>
              <a:gd name="connsiteY1453" fmla="*/ 744993 h 5585192"/>
              <a:gd name="connsiteX1454" fmla="*/ 415712 w 705071"/>
              <a:gd name="connsiteY1454" fmla="*/ 745148 h 5585192"/>
              <a:gd name="connsiteX1455" fmla="*/ 415713 w 705071"/>
              <a:gd name="connsiteY1455" fmla="*/ 745302 h 5585192"/>
              <a:gd name="connsiteX1456" fmla="*/ 415712 w 705071"/>
              <a:gd name="connsiteY1456" fmla="*/ 745302 h 5585192"/>
              <a:gd name="connsiteX1457" fmla="*/ 415881 w 705071"/>
              <a:gd name="connsiteY1457" fmla="*/ 780498 h 5585192"/>
              <a:gd name="connsiteX1458" fmla="*/ 418637 w 705071"/>
              <a:gd name="connsiteY1458" fmla="*/ 786659 h 5585192"/>
              <a:gd name="connsiteX1459" fmla="*/ 418655 w 705071"/>
              <a:gd name="connsiteY1459" fmla="*/ 786700 h 5585192"/>
              <a:gd name="connsiteX1460" fmla="*/ 415397 w 705071"/>
              <a:gd name="connsiteY1460" fmla="*/ 801564 h 5585192"/>
              <a:gd name="connsiteX1461" fmla="*/ 418309 w 705071"/>
              <a:gd name="connsiteY1461" fmla="*/ 817191 h 5585192"/>
              <a:gd name="connsiteX1462" fmla="*/ 414788 w 705071"/>
              <a:gd name="connsiteY1462" fmla="*/ 815228 h 5585192"/>
              <a:gd name="connsiteX1463" fmla="*/ 414791 w 705071"/>
              <a:gd name="connsiteY1463" fmla="*/ 815277 h 5585192"/>
              <a:gd name="connsiteX1464" fmla="*/ 410416 w 705071"/>
              <a:gd name="connsiteY1464" fmla="*/ 208691 h 5585192"/>
              <a:gd name="connsiteX1465" fmla="*/ 415712 w 705071"/>
              <a:gd name="connsiteY1465" fmla="*/ 146982 h 5585192"/>
              <a:gd name="connsiteX1466" fmla="*/ 414115 w 705071"/>
              <a:gd name="connsiteY1466" fmla="*/ 232102 h 5585192"/>
              <a:gd name="connsiteX1467" fmla="*/ 410416 w 705071"/>
              <a:gd name="connsiteY1467" fmla="*/ 208691 h 5585192"/>
              <a:gd name="connsiteX1468" fmla="*/ 407935 w 705071"/>
              <a:gd name="connsiteY1468" fmla="*/ 570081 h 5585192"/>
              <a:gd name="connsiteX1469" fmla="*/ 408734 w 705071"/>
              <a:gd name="connsiteY1469" fmla="*/ 516610 h 5585192"/>
              <a:gd name="connsiteX1470" fmla="*/ 410331 w 705071"/>
              <a:gd name="connsiteY1470" fmla="*/ 548239 h 5585192"/>
              <a:gd name="connsiteX1471" fmla="*/ 412349 w 705071"/>
              <a:gd name="connsiteY1471" fmla="*/ 547930 h 5585192"/>
              <a:gd name="connsiteX1472" fmla="*/ 412349 w 705071"/>
              <a:gd name="connsiteY1472" fmla="*/ 519866 h 5585192"/>
              <a:gd name="connsiteX1473" fmla="*/ 415459 w 705071"/>
              <a:gd name="connsiteY1473" fmla="*/ 622041 h 5585192"/>
              <a:gd name="connsiteX1474" fmla="*/ 407935 w 705071"/>
              <a:gd name="connsiteY1474" fmla="*/ 570081 h 5585192"/>
              <a:gd name="connsiteX1475" fmla="*/ 400751 w 705071"/>
              <a:gd name="connsiteY1475" fmla="*/ 411902 h 5585192"/>
              <a:gd name="connsiteX1476" fmla="*/ 405204 w 705071"/>
              <a:gd name="connsiteY1476" fmla="*/ 399242 h 5585192"/>
              <a:gd name="connsiteX1477" fmla="*/ 406970 w 705071"/>
              <a:gd name="connsiteY1477" fmla="*/ 447461 h 5585192"/>
              <a:gd name="connsiteX1478" fmla="*/ 404699 w 705071"/>
              <a:gd name="connsiteY1478" fmla="*/ 447616 h 5585192"/>
              <a:gd name="connsiteX1479" fmla="*/ 400751 w 705071"/>
              <a:gd name="connsiteY1479" fmla="*/ 411902 h 5585192"/>
              <a:gd name="connsiteX1480" fmla="*/ 389293 w 705071"/>
              <a:gd name="connsiteY1480" fmla="*/ 444882 h 5585192"/>
              <a:gd name="connsiteX1481" fmla="*/ 389734 w 705071"/>
              <a:gd name="connsiteY1481" fmla="*/ 404357 h 5585192"/>
              <a:gd name="connsiteX1482" fmla="*/ 396040 w 705071"/>
              <a:gd name="connsiteY1482" fmla="*/ 467616 h 5585192"/>
              <a:gd name="connsiteX1483" fmla="*/ 389293 w 705071"/>
              <a:gd name="connsiteY1483" fmla="*/ 444882 h 5585192"/>
              <a:gd name="connsiteX1484" fmla="*/ 389147 w 705071"/>
              <a:gd name="connsiteY1484" fmla="*/ 520022 h 5585192"/>
              <a:gd name="connsiteX1485" fmla="*/ 390912 w 705071"/>
              <a:gd name="connsiteY1485" fmla="*/ 471493 h 5585192"/>
              <a:gd name="connsiteX1486" fmla="*/ 395956 w 705071"/>
              <a:gd name="connsiteY1486" fmla="*/ 481570 h 5585192"/>
              <a:gd name="connsiteX1487" fmla="*/ 397974 w 705071"/>
              <a:gd name="connsiteY1487" fmla="*/ 466220 h 5585192"/>
              <a:gd name="connsiteX1488" fmla="*/ 398815 w 705071"/>
              <a:gd name="connsiteY1488" fmla="*/ 466220 h 5585192"/>
              <a:gd name="connsiteX1489" fmla="*/ 398815 w 705071"/>
              <a:gd name="connsiteY1489" fmla="*/ 562348 h 5585192"/>
              <a:gd name="connsiteX1490" fmla="*/ 400244 w 705071"/>
              <a:gd name="connsiteY1490" fmla="*/ 562503 h 5585192"/>
              <a:gd name="connsiteX1491" fmla="*/ 401589 w 705071"/>
              <a:gd name="connsiteY1491" fmla="*/ 544674 h 5585192"/>
              <a:gd name="connsiteX1492" fmla="*/ 403607 w 705071"/>
              <a:gd name="connsiteY1492" fmla="*/ 545138 h 5585192"/>
              <a:gd name="connsiteX1493" fmla="*/ 398394 w 705071"/>
              <a:gd name="connsiteY1493" fmla="*/ 601731 h 5585192"/>
              <a:gd name="connsiteX1494" fmla="*/ 397049 w 705071"/>
              <a:gd name="connsiteY1494" fmla="*/ 602194 h 5585192"/>
              <a:gd name="connsiteX1495" fmla="*/ 396461 w 705071"/>
              <a:gd name="connsiteY1495" fmla="*/ 573512 h 5585192"/>
              <a:gd name="connsiteX1496" fmla="*/ 392846 w 705071"/>
              <a:gd name="connsiteY1496" fmla="*/ 548394 h 5585192"/>
              <a:gd name="connsiteX1497" fmla="*/ 389147 w 705071"/>
              <a:gd name="connsiteY1497" fmla="*/ 520022 h 5585192"/>
              <a:gd name="connsiteX1498" fmla="*/ 388885 w 705071"/>
              <a:gd name="connsiteY1498" fmla="*/ 252464 h 5585192"/>
              <a:gd name="connsiteX1499" fmla="*/ 392089 w 705071"/>
              <a:gd name="connsiteY1499" fmla="*/ 240009 h 5585192"/>
              <a:gd name="connsiteX1500" fmla="*/ 392089 w 705071"/>
              <a:gd name="connsiteY1500" fmla="*/ 284971 h 5585192"/>
              <a:gd name="connsiteX1501" fmla="*/ 388885 w 705071"/>
              <a:gd name="connsiteY1501" fmla="*/ 252464 h 5585192"/>
              <a:gd name="connsiteX1502" fmla="*/ 383346 w 705071"/>
              <a:gd name="connsiteY1502" fmla="*/ 635684 h 5585192"/>
              <a:gd name="connsiteX1503" fmla="*/ 386120 w 705071"/>
              <a:gd name="connsiteY1503" fmla="*/ 571652 h 5585192"/>
              <a:gd name="connsiteX1504" fmla="*/ 387128 w 705071"/>
              <a:gd name="connsiteY1504" fmla="*/ 571962 h 5585192"/>
              <a:gd name="connsiteX1505" fmla="*/ 390071 w 705071"/>
              <a:gd name="connsiteY1505" fmla="*/ 619251 h 5585192"/>
              <a:gd name="connsiteX1506" fmla="*/ 383346 w 705071"/>
              <a:gd name="connsiteY1506" fmla="*/ 635684 h 5585192"/>
              <a:gd name="connsiteX1507" fmla="*/ 380277 w 705071"/>
              <a:gd name="connsiteY1507" fmla="*/ 726537 h 5585192"/>
              <a:gd name="connsiteX1508" fmla="*/ 385983 w 705071"/>
              <a:gd name="connsiteY1508" fmla="*/ 733364 h 5585192"/>
              <a:gd name="connsiteX1509" fmla="*/ 386457 w 705071"/>
              <a:gd name="connsiteY1509" fmla="*/ 743597 h 5585192"/>
              <a:gd name="connsiteX1510" fmla="*/ 388894 w 705071"/>
              <a:gd name="connsiteY1510" fmla="*/ 767010 h 5585192"/>
              <a:gd name="connsiteX1511" fmla="*/ 393686 w 705071"/>
              <a:gd name="connsiteY1511" fmla="*/ 793367 h 5585192"/>
              <a:gd name="connsiteX1512" fmla="*/ 392608 w 705071"/>
              <a:gd name="connsiteY1512" fmla="*/ 815088 h 5585192"/>
              <a:gd name="connsiteX1513" fmla="*/ 390745 w 705071"/>
              <a:gd name="connsiteY1513" fmla="*/ 815537 h 5585192"/>
              <a:gd name="connsiteX1514" fmla="*/ 389232 w 705071"/>
              <a:gd name="connsiteY1514" fmla="*/ 779566 h 5585192"/>
              <a:gd name="connsiteX1515" fmla="*/ 388138 w 705071"/>
              <a:gd name="connsiteY1515" fmla="*/ 779721 h 5585192"/>
              <a:gd name="connsiteX1516" fmla="*/ 388138 w 705071"/>
              <a:gd name="connsiteY1516" fmla="*/ 780022 h 5585192"/>
              <a:gd name="connsiteX1517" fmla="*/ 388053 w 705071"/>
              <a:gd name="connsiteY1517" fmla="*/ 780034 h 5585192"/>
              <a:gd name="connsiteX1518" fmla="*/ 388053 w 705071"/>
              <a:gd name="connsiteY1518" fmla="*/ 805783 h 5585192"/>
              <a:gd name="connsiteX1519" fmla="*/ 387214 w 705071"/>
              <a:gd name="connsiteY1519" fmla="*/ 805925 h 5585192"/>
              <a:gd name="connsiteX1520" fmla="*/ 380151 w 705071"/>
              <a:gd name="connsiteY1520" fmla="*/ 726387 h 5585192"/>
              <a:gd name="connsiteX1521" fmla="*/ 387129 w 705071"/>
              <a:gd name="connsiteY1521" fmla="*/ 806236 h 5585192"/>
              <a:gd name="connsiteX1522" fmla="*/ 388053 w 705071"/>
              <a:gd name="connsiteY1522" fmla="*/ 806081 h 5585192"/>
              <a:gd name="connsiteX1523" fmla="*/ 388053 w 705071"/>
              <a:gd name="connsiteY1523" fmla="*/ 805783 h 5585192"/>
              <a:gd name="connsiteX1524" fmla="*/ 388138 w 705071"/>
              <a:gd name="connsiteY1524" fmla="*/ 805769 h 5585192"/>
              <a:gd name="connsiteX1525" fmla="*/ 388138 w 705071"/>
              <a:gd name="connsiteY1525" fmla="*/ 780022 h 5585192"/>
              <a:gd name="connsiteX1526" fmla="*/ 389147 w 705071"/>
              <a:gd name="connsiteY1526" fmla="*/ 779877 h 5585192"/>
              <a:gd name="connsiteX1527" fmla="*/ 390743 w 705071"/>
              <a:gd name="connsiteY1527" fmla="*/ 815539 h 5585192"/>
              <a:gd name="connsiteX1528" fmla="*/ 392593 w 705071"/>
              <a:gd name="connsiteY1528" fmla="*/ 815384 h 5585192"/>
              <a:gd name="connsiteX1529" fmla="*/ 392608 w 705071"/>
              <a:gd name="connsiteY1529" fmla="*/ 815088 h 5585192"/>
              <a:gd name="connsiteX1530" fmla="*/ 392678 w 705071"/>
              <a:gd name="connsiteY1530" fmla="*/ 815071 h 5585192"/>
              <a:gd name="connsiteX1531" fmla="*/ 393771 w 705071"/>
              <a:gd name="connsiteY1531" fmla="*/ 793056 h 5585192"/>
              <a:gd name="connsiteX1532" fmla="*/ 388979 w 705071"/>
              <a:gd name="connsiteY1532" fmla="*/ 766697 h 5585192"/>
              <a:gd name="connsiteX1533" fmla="*/ 386542 w 705071"/>
              <a:gd name="connsiteY1533" fmla="*/ 743287 h 5585192"/>
              <a:gd name="connsiteX1534" fmla="*/ 380236 w 705071"/>
              <a:gd name="connsiteY1534" fmla="*/ 726076 h 5585192"/>
              <a:gd name="connsiteX1535" fmla="*/ 380277 w 705071"/>
              <a:gd name="connsiteY1535" fmla="*/ 726537 h 5585192"/>
              <a:gd name="connsiteX1536" fmla="*/ 379574 w 705071"/>
              <a:gd name="connsiteY1536" fmla="*/ 820414 h 5585192"/>
              <a:gd name="connsiteX1537" fmla="*/ 384860 w 705071"/>
              <a:gd name="connsiteY1537" fmla="*/ 815692 h 5585192"/>
              <a:gd name="connsiteX1538" fmla="*/ 385784 w 705071"/>
              <a:gd name="connsiteY1538" fmla="*/ 820964 h 5585192"/>
              <a:gd name="connsiteX1539" fmla="*/ 385866 w 705071"/>
              <a:gd name="connsiteY1539" fmla="*/ 820798 h 5585192"/>
              <a:gd name="connsiteX1540" fmla="*/ 385868 w 705071"/>
              <a:gd name="connsiteY1540" fmla="*/ 820809 h 5585192"/>
              <a:gd name="connsiteX1541" fmla="*/ 388395 w 705071"/>
              <a:gd name="connsiteY1541" fmla="*/ 815695 h 5585192"/>
              <a:gd name="connsiteX1542" fmla="*/ 390240 w 705071"/>
              <a:gd name="connsiteY1542" fmla="*/ 816932 h 5585192"/>
              <a:gd name="connsiteX1543" fmla="*/ 389862 w 705071"/>
              <a:gd name="connsiteY1543" fmla="*/ 844182 h 5585192"/>
              <a:gd name="connsiteX1544" fmla="*/ 387753 w 705071"/>
              <a:gd name="connsiteY1544" fmla="*/ 871213 h 5585192"/>
              <a:gd name="connsiteX1545" fmla="*/ 379480 w 705071"/>
              <a:gd name="connsiteY1545" fmla="*/ 820498 h 5585192"/>
              <a:gd name="connsiteX1546" fmla="*/ 387718 w 705071"/>
              <a:gd name="connsiteY1546" fmla="*/ 871664 h 5585192"/>
              <a:gd name="connsiteX1547" fmla="*/ 387753 w 705071"/>
              <a:gd name="connsiteY1547" fmla="*/ 871213 h 5585192"/>
              <a:gd name="connsiteX1548" fmla="*/ 387801 w 705071"/>
              <a:gd name="connsiteY1548" fmla="*/ 871508 h 5585192"/>
              <a:gd name="connsiteX1549" fmla="*/ 390240 w 705071"/>
              <a:gd name="connsiteY1549" fmla="*/ 816932 h 5585192"/>
              <a:gd name="connsiteX1550" fmla="*/ 388474 w 705071"/>
              <a:gd name="connsiteY1550" fmla="*/ 815536 h 5585192"/>
              <a:gd name="connsiteX1551" fmla="*/ 388395 w 705071"/>
              <a:gd name="connsiteY1551" fmla="*/ 815695 h 5585192"/>
              <a:gd name="connsiteX1552" fmla="*/ 388391 w 705071"/>
              <a:gd name="connsiteY1552" fmla="*/ 815692 h 5585192"/>
              <a:gd name="connsiteX1553" fmla="*/ 385866 w 705071"/>
              <a:gd name="connsiteY1553" fmla="*/ 820798 h 5585192"/>
              <a:gd name="connsiteX1554" fmla="*/ 384943 w 705071"/>
              <a:gd name="connsiteY1554" fmla="*/ 815536 h 5585192"/>
              <a:gd name="connsiteX1555" fmla="*/ 379563 w 705071"/>
              <a:gd name="connsiteY1555" fmla="*/ 820343 h 5585192"/>
              <a:gd name="connsiteX1556" fmla="*/ 379574 w 705071"/>
              <a:gd name="connsiteY1556" fmla="*/ 820414 h 5585192"/>
              <a:gd name="connsiteX1557" fmla="*/ 372670 w 705071"/>
              <a:gd name="connsiteY1557" fmla="*/ 141711 h 5585192"/>
              <a:gd name="connsiteX1558" fmla="*/ 372670 w 705071"/>
              <a:gd name="connsiteY1558" fmla="*/ 112098 h 5585192"/>
              <a:gd name="connsiteX1559" fmla="*/ 374519 w 705071"/>
              <a:gd name="connsiteY1559" fmla="*/ 112098 h 5585192"/>
              <a:gd name="connsiteX1560" fmla="*/ 374519 w 705071"/>
              <a:gd name="connsiteY1560" fmla="*/ 141711 h 5585192"/>
              <a:gd name="connsiteX1561" fmla="*/ 372670 w 705071"/>
              <a:gd name="connsiteY1561" fmla="*/ 141711 h 5585192"/>
              <a:gd name="connsiteX1562" fmla="*/ 366388 w 705071"/>
              <a:gd name="connsiteY1562" fmla="*/ 722896 h 5585192"/>
              <a:gd name="connsiteX1563" fmla="*/ 368802 w 705071"/>
              <a:gd name="connsiteY1563" fmla="*/ 721116 h 5585192"/>
              <a:gd name="connsiteX1564" fmla="*/ 368827 w 705071"/>
              <a:gd name="connsiteY1564" fmla="*/ 721208 h 5585192"/>
              <a:gd name="connsiteX1565" fmla="*/ 370737 w 705071"/>
              <a:gd name="connsiteY1565" fmla="*/ 728866 h 5585192"/>
              <a:gd name="connsiteX1566" fmla="*/ 370801 w 705071"/>
              <a:gd name="connsiteY1566" fmla="*/ 728644 h 5585192"/>
              <a:gd name="connsiteX1567" fmla="*/ 370820 w 705071"/>
              <a:gd name="connsiteY1567" fmla="*/ 728712 h 5585192"/>
              <a:gd name="connsiteX1568" fmla="*/ 372771 w 705071"/>
              <a:gd name="connsiteY1568" fmla="*/ 721964 h 5585192"/>
              <a:gd name="connsiteX1569" fmla="*/ 378050 w 705071"/>
              <a:gd name="connsiteY1569" fmla="*/ 745611 h 5585192"/>
              <a:gd name="connsiteX1570" fmla="*/ 377546 w 705071"/>
              <a:gd name="connsiteY1570" fmla="*/ 757395 h 5585192"/>
              <a:gd name="connsiteX1571" fmla="*/ 377546 w 705071"/>
              <a:gd name="connsiteY1571" fmla="*/ 834622 h 5585192"/>
              <a:gd name="connsiteX1572" fmla="*/ 374266 w 705071"/>
              <a:gd name="connsiteY1572" fmla="*/ 822825 h 5585192"/>
              <a:gd name="connsiteX1573" fmla="*/ 374241 w 705071"/>
              <a:gd name="connsiteY1573" fmla="*/ 823186 h 5585192"/>
              <a:gd name="connsiteX1574" fmla="*/ 374184 w 705071"/>
              <a:gd name="connsiteY1574" fmla="*/ 822979 h 5585192"/>
              <a:gd name="connsiteX1575" fmla="*/ 372780 w 705071"/>
              <a:gd name="connsiteY1575" fmla="*/ 843388 h 5585192"/>
              <a:gd name="connsiteX1576" fmla="*/ 369149 w 705071"/>
              <a:gd name="connsiteY1576" fmla="*/ 829802 h 5585192"/>
              <a:gd name="connsiteX1577" fmla="*/ 371072 w 705071"/>
              <a:gd name="connsiteY1577" fmla="*/ 814608 h 5585192"/>
              <a:gd name="connsiteX1578" fmla="*/ 370652 w 705071"/>
              <a:gd name="connsiteY1578" fmla="*/ 796312 h 5585192"/>
              <a:gd name="connsiteX1579" fmla="*/ 373745 w 705071"/>
              <a:gd name="connsiteY1579" fmla="*/ 771182 h 5585192"/>
              <a:gd name="connsiteX1580" fmla="*/ 376033 w 705071"/>
              <a:gd name="connsiteY1580" fmla="*/ 770729 h 5585192"/>
              <a:gd name="connsiteX1581" fmla="*/ 375936 w 705071"/>
              <a:gd name="connsiteY1581" fmla="*/ 770611 h 5585192"/>
              <a:gd name="connsiteX1582" fmla="*/ 376116 w 705071"/>
              <a:gd name="connsiteY1582" fmla="*/ 770575 h 5585192"/>
              <a:gd name="connsiteX1583" fmla="*/ 370316 w 705071"/>
              <a:gd name="connsiteY1583" fmla="*/ 763442 h 5585192"/>
              <a:gd name="connsiteX1584" fmla="*/ 372081 w 705071"/>
              <a:gd name="connsiteY1584" fmla="*/ 740806 h 5585192"/>
              <a:gd name="connsiteX1585" fmla="*/ 366281 w 705071"/>
              <a:gd name="connsiteY1585" fmla="*/ 722975 h 5585192"/>
              <a:gd name="connsiteX1586" fmla="*/ 371997 w 705071"/>
              <a:gd name="connsiteY1586" fmla="*/ 740961 h 5585192"/>
              <a:gd name="connsiteX1587" fmla="*/ 370232 w 705071"/>
              <a:gd name="connsiteY1587" fmla="*/ 763596 h 5585192"/>
              <a:gd name="connsiteX1588" fmla="*/ 375936 w 705071"/>
              <a:gd name="connsiteY1588" fmla="*/ 770611 h 5585192"/>
              <a:gd name="connsiteX1589" fmla="*/ 373762 w 705071"/>
              <a:gd name="connsiteY1589" fmla="*/ 771040 h 5585192"/>
              <a:gd name="connsiteX1590" fmla="*/ 373745 w 705071"/>
              <a:gd name="connsiteY1590" fmla="*/ 771182 h 5585192"/>
              <a:gd name="connsiteX1591" fmla="*/ 373679 w 705071"/>
              <a:gd name="connsiteY1591" fmla="*/ 771195 h 5585192"/>
              <a:gd name="connsiteX1592" fmla="*/ 370568 w 705071"/>
              <a:gd name="connsiteY1592" fmla="*/ 796466 h 5585192"/>
              <a:gd name="connsiteX1593" fmla="*/ 370989 w 705071"/>
              <a:gd name="connsiteY1593" fmla="*/ 814762 h 5585192"/>
              <a:gd name="connsiteX1594" fmla="*/ 372755 w 705071"/>
              <a:gd name="connsiteY1594" fmla="*/ 843754 h 5585192"/>
              <a:gd name="connsiteX1595" fmla="*/ 372780 w 705071"/>
              <a:gd name="connsiteY1595" fmla="*/ 843388 h 5585192"/>
              <a:gd name="connsiteX1596" fmla="*/ 372837 w 705071"/>
              <a:gd name="connsiteY1596" fmla="*/ 843602 h 5585192"/>
              <a:gd name="connsiteX1597" fmla="*/ 374241 w 705071"/>
              <a:gd name="connsiteY1597" fmla="*/ 823186 h 5585192"/>
              <a:gd name="connsiteX1598" fmla="*/ 377546 w 705071"/>
              <a:gd name="connsiteY1598" fmla="*/ 835073 h 5585192"/>
              <a:gd name="connsiteX1599" fmla="*/ 377546 w 705071"/>
              <a:gd name="connsiteY1599" fmla="*/ 834622 h 5585192"/>
              <a:gd name="connsiteX1600" fmla="*/ 377629 w 705071"/>
              <a:gd name="connsiteY1600" fmla="*/ 834919 h 5585192"/>
              <a:gd name="connsiteX1601" fmla="*/ 377629 w 705071"/>
              <a:gd name="connsiteY1601" fmla="*/ 757240 h 5585192"/>
              <a:gd name="connsiteX1602" fmla="*/ 378134 w 705071"/>
              <a:gd name="connsiteY1602" fmla="*/ 745457 h 5585192"/>
              <a:gd name="connsiteX1603" fmla="*/ 372837 w 705071"/>
              <a:gd name="connsiteY1603" fmla="*/ 721735 h 5585192"/>
              <a:gd name="connsiteX1604" fmla="*/ 372771 w 705071"/>
              <a:gd name="connsiteY1604" fmla="*/ 721964 h 5585192"/>
              <a:gd name="connsiteX1605" fmla="*/ 372755 w 705071"/>
              <a:gd name="connsiteY1605" fmla="*/ 721890 h 5585192"/>
              <a:gd name="connsiteX1606" fmla="*/ 370801 w 705071"/>
              <a:gd name="connsiteY1606" fmla="*/ 728644 h 5585192"/>
              <a:gd name="connsiteX1607" fmla="*/ 368827 w 705071"/>
              <a:gd name="connsiteY1607" fmla="*/ 721208 h 5585192"/>
              <a:gd name="connsiteX1608" fmla="*/ 368803 w 705071"/>
              <a:gd name="connsiteY1608" fmla="*/ 721115 h 5585192"/>
              <a:gd name="connsiteX1609" fmla="*/ 368802 w 705071"/>
              <a:gd name="connsiteY1609" fmla="*/ 721116 h 5585192"/>
              <a:gd name="connsiteX1610" fmla="*/ 368802 w 705071"/>
              <a:gd name="connsiteY1610" fmla="*/ 721115 h 5585192"/>
              <a:gd name="connsiteX1611" fmla="*/ 366364 w 705071"/>
              <a:gd name="connsiteY1611" fmla="*/ 722821 h 5585192"/>
              <a:gd name="connsiteX1612" fmla="*/ 366388 w 705071"/>
              <a:gd name="connsiteY1612" fmla="*/ 722896 h 5585192"/>
              <a:gd name="connsiteX1613" fmla="*/ 364652 w 705071"/>
              <a:gd name="connsiteY1613" fmla="*/ 405152 h 5585192"/>
              <a:gd name="connsiteX1614" fmla="*/ 366786 w 705071"/>
              <a:gd name="connsiteY1614" fmla="*/ 366682 h 5585192"/>
              <a:gd name="connsiteX1615" fmla="*/ 371493 w 705071"/>
              <a:gd name="connsiteY1615" fmla="*/ 388388 h 5585192"/>
              <a:gd name="connsiteX1616" fmla="*/ 368635 w 705071"/>
              <a:gd name="connsiteY1616" fmla="*/ 422189 h 5585192"/>
              <a:gd name="connsiteX1617" fmla="*/ 367374 w 705071"/>
              <a:gd name="connsiteY1617" fmla="*/ 445600 h 5585192"/>
              <a:gd name="connsiteX1618" fmla="*/ 364652 w 705071"/>
              <a:gd name="connsiteY1618" fmla="*/ 405152 h 5585192"/>
              <a:gd name="connsiteX1619" fmla="*/ 364432 w 705071"/>
              <a:gd name="connsiteY1619" fmla="*/ 907789 h 5585192"/>
              <a:gd name="connsiteX1620" fmla="*/ 367581 w 705071"/>
              <a:gd name="connsiteY1620" fmla="*/ 907364 h 5585192"/>
              <a:gd name="connsiteX1621" fmla="*/ 367877 w 705071"/>
              <a:gd name="connsiteY1621" fmla="*/ 907325 h 5585192"/>
              <a:gd name="connsiteX1622" fmla="*/ 368214 w 705071"/>
              <a:gd name="connsiteY1622" fmla="*/ 922675 h 5585192"/>
              <a:gd name="connsiteX1623" fmla="*/ 369895 w 705071"/>
              <a:gd name="connsiteY1623" fmla="*/ 941901 h 5585192"/>
              <a:gd name="connsiteX1624" fmla="*/ 368672 w 705071"/>
              <a:gd name="connsiteY1624" fmla="*/ 961153 h 5585192"/>
              <a:gd name="connsiteX1625" fmla="*/ 364347 w 705071"/>
              <a:gd name="connsiteY1625" fmla="*/ 907791 h 5585192"/>
              <a:gd name="connsiteX1626" fmla="*/ 368635 w 705071"/>
              <a:gd name="connsiteY1626" fmla="*/ 961747 h 5585192"/>
              <a:gd name="connsiteX1627" fmla="*/ 368672 w 705071"/>
              <a:gd name="connsiteY1627" fmla="*/ 961153 h 5585192"/>
              <a:gd name="connsiteX1628" fmla="*/ 368719 w 705071"/>
              <a:gd name="connsiteY1628" fmla="*/ 961745 h 5585192"/>
              <a:gd name="connsiteX1629" fmla="*/ 369980 w 705071"/>
              <a:gd name="connsiteY1629" fmla="*/ 941899 h 5585192"/>
              <a:gd name="connsiteX1630" fmla="*/ 368298 w 705071"/>
              <a:gd name="connsiteY1630" fmla="*/ 922674 h 5585192"/>
              <a:gd name="connsiteX1631" fmla="*/ 367878 w 705071"/>
              <a:gd name="connsiteY1631" fmla="*/ 907324 h 5585192"/>
              <a:gd name="connsiteX1632" fmla="*/ 367581 w 705071"/>
              <a:gd name="connsiteY1632" fmla="*/ 907364 h 5585192"/>
              <a:gd name="connsiteX1633" fmla="*/ 363759 w 705071"/>
              <a:gd name="connsiteY1633" fmla="*/ 454903 h 5585192"/>
              <a:gd name="connsiteX1634" fmla="*/ 366365 w 705071"/>
              <a:gd name="connsiteY1634" fmla="*/ 454128 h 5585192"/>
              <a:gd name="connsiteX1635" fmla="*/ 366365 w 705071"/>
              <a:gd name="connsiteY1635" fmla="*/ 492579 h 5585192"/>
              <a:gd name="connsiteX1636" fmla="*/ 365944 w 705071"/>
              <a:gd name="connsiteY1636" fmla="*/ 492890 h 5585192"/>
              <a:gd name="connsiteX1637" fmla="*/ 363759 w 705071"/>
              <a:gd name="connsiteY1637" fmla="*/ 454903 h 5585192"/>
              <a:gd name="connsiteX1638" fmla="*/ 361406 w 705071"/>
              <a:gd name="connsiteY1638" fmla="*/ 517075 h 5585192"/>
              <a:gd name="connsiteX1639" fmla="*/ 361657 w 705071"/>
              <a:gd name="connsiteY1639" fmla="*/ 517541 h 5585192"/>
              <a:gd name="connsiteX1640" fmla="*/ 361606 w 705071"/>
              <a:gd name="connsiteY1640" fmla="*/ 518071 h 5585192"/>
              <a:gd name="connsiteX1641" fmla="*/ 361406 w 705071"/>
              <a:gd name="connsiteY1641" fmla="*/ 517077 h 5585192"/>
              <a:gd name="connsiteX1642" fmla="*/ 361405 w 705071"/>
              <a:gd name="connsiteY1642" fmla="*/ 517075 h 5585192"/>
              <a:gd name="connsiteX1643" fmla="*/ 361406 w 705071"/>
              <a:gd name="connsiteY1643" fmla="*/ 517077 h 5585192"/>
              <a:gd name="connsiteX1644" fmla="*/ 361531 w 705071"/>
              <a:gd name="connsiteY1644" fmla="*/ 518852 h 5585192"/>
              <a:gd name="connsiteX1645" fmla="*/ 361523 w 705071"/>
              <a:gd name="connsiteY1645" fmla="*/ 518935 h 5585192"/>
              <a:gd name="connsiteX1646" fmla="*/ 358883 w 705071"/>
              <a:gd name="connsiteY1646" fmla="*/ 673361 h 5585192"/>
              <a:gd name="connsiteX1647" fmla="*/ 360144 w 705071"/>
              <a:gd name="connsiteY1647" fmla="*/ 569790 h 5585192"/>
              <a:gd name="connsiteX1648" fmla="*/ 359976 w 705071"/>
              <a:gd name="connsiteY1648" fmla="*/ 535060 h 5585192"/>
              <a:gd name="connsiteX1649" fmla="*/ 361523 w 705071"/>
              <a:gd name="connsiteY1649" fmla="*/ 518935 h 5585192"/>
              <a:gd name="connsiteX1650" fmla="*/ 365861 w 705071"/>
              <a:gd name="connsiteY1650" fmla="*/ 587310 h 5585192"/>
              <a:gd name="connsiteX1651" fmla="*/ 365188 w 705071"/>
              <a:gd name="connsiteY1651" fmla="*/ 618630 h 5585192"/>
              <a:gd name="connsiteX1652" fmla="*/ 363339 w 705071"/>
              <a:gd name="connsiteY1652" fmla="*/ 622972 h 5585192"/>
              <a:gd name="connsiteX1653" fmla="*/ 371299 w 705071"/>
              <a:gd name="connsiteY1653" fmla="*/ 689494 h 5585192"/>
              <a:gd name="connsiteX1654" fmla="*/ 365441 w 705071"/>
              <a:gd name="connsiteY1654" fmla="*/ 682198 h 5585192"/>
              <a:gd name="connsiteX1655" fmla="*/ 365463 w 705071"/>
              <a:gd name="connsiteY1655" fmla="*/ 683010 h 5585192"/>
              <a:gd name="connsiteX1656" fmla="*/ 364936 w 705071"/>
              <a:gd name="connsiteY1656" fmla="*/ 682353 h 5585192"/>
              <a:gd name="connsiteX1657" fmla="*/ 365726 w 705071"/>
              <a:gd name="connsiteY1657" fmla="*/ 710900 h 5585192"/>
              <a:gd name="connsiteX1658" fmla="*/ 359997 w 705071"/>
              <a:gd name="connsiteY1658" fmla="*/ 693498 h 5585192"/>
              <a:gd name="connsiteX1659" fmla="*/ 358883 w 705071"/>
              <a:gd name="connsiteY1659" fmla="*/ 673361 h 5585192"/>
              <a:gd name="connsiteX1660" fmla="*/ 306929 w 705071"/>
              <a:gd name="connsiteY1660" fmla="*/ 66358 h 5585192"/>
              <a:gd name="connsiteX1661" fmla="*/ 307035 w 705071"/>
              <a:gd name="connsiteY1661" fmla="*/ 65423 h 5585192"/>
              <a:gd name="connsiteX1662" fmla="*/ 307097 w 705071"/>
              <a:gd name="connsiteY1662" fmla="*/ 66049 h 5585192"/>
              <a:gd name="connsiteX1663" fmla="*/ 306929 w 705071"/>
              <a:gd name="connsiteY1663" fmla="*/ 66358 h 5585192"/>
              <a:gd name="connsiteX1664" fmla="*/ 306510 w 705071"/>
              <a:gd name="connsiteY1664" fmla="*/ 66979 h 5585192"/>
              <a:gd name="connsiteX1665" fmla="*/ 306677 w 705071"/>
              <a:gd name="connsiteY1665" fmla="*/ 66670 h 5585192"/>
              <a:gd name="connsiteX1666" fmla="*/ 306612 w 705071"/>
              <a:gd name="connsiteY1666" fmla="*/ 67935 h 5585192"/>
              <a:gd name="connsiteX1667" fmla="*/ 305584 w 705071"/>
              <a:gd name="connsiteY1667" fmla="*/ 50854 h 5585192"/>
              <a:gd name="connsiteX1668" fmla="*/ 307013 w 705071"/>
              <a:gd name="connsiteY1668" fmla="*/ 27752 h 5585192"/>
              <a:gd name="connsiteX1669" fmla="*/ 309083 w 705071"/>
              <a:gd name="connsiteY1669" fmla="*/ 47230 h 5585192"/>
              <a:gd name="connsiteX1670" fmla="*/ 307035 w 705071"/>
              <a:gd name="connsiteY1670" fmla="*/ 65423 h 5585192"/>
              <a:gd name="connsiteX1671" fmla="*/ 296505 w 705071"/>
              <a:gd name="connsiteY1671" fmla="*/ 273656 h 5585192"/>
              <a:gd name="connsiteX1672" fmla="*/ 301664 w 705071"/>
              <a:gd name="connsiteY1672" fmla="*/ 288811 h 5585192"/>
              <a:gd name="connsiteX1673" fmla="*/ 298943 w 705071"/>
              <a:gd name="connsiteY1673" fmla="*/ 320476 h 5585192"/>
              <a:gd name="connsiteX1674" fmla="*/ 296505 w 705071"/>
              <a:gd name="connsiteY1674" fmla="*/ 273655 h 5585192"/>
              <a:gd name="connsiteX1675" fmla="*/ 298943 w 705071"/>
              <a:gd name="connsiteY1675" fmla="*/ 320480 h 5585192"/>
              <a:gd name="connsiteX1676" fmla="*/ 298943 w 705071"/>
              <a:gd name="connsiteY1676" fmla="*/ 320476 h 5585192"/>
              <a:gd name="connsiteX1677" fmla="*/ 298943 w 705071"/>
              <a:gd name="connsiteY1677" fmla="*/ 320478 h 5585192"/>
              <a:gd name="connsiteX1678" fmla="*/ 296505 w 705071"/>
              <a:gd name="connsiteY1678" fmla="*/ 273654 h 5585192"/>
              <a:gd name="connsiteX1679" fmla="*/ 296505 w 705071"/>
              <a:gd name="connsiteY1679" fmla="*/ 273656 h 5585192"/>
              <a:gd name="connsiteX1680" fmla="*/ 281099 w 705071"/>
              <a:gd name="connsiteY1680" fmla="*/ 25137 h 5585192"/>
              <a:gd name="connsiteX1681" fmla="*/ 285660 w 705071"/>
              <a:gd name="connsiteY1681" fmla="*/ 0 h 5585192"/>
              <a:gd name="connsiteX1682" fmla="*/ 289527 w 705071"/>
              <a:gd name="connsiteY1682" fmla="*/ 109153 h 5585192"/>
              <a:gd name="connsiteX1683" fmla="*/ 291797 w 705071"/>
              <a:gd name="connsiteY1683" fmla="*/ 93028 h 5585192"/>
              <a:gd name="connsiteX1684" fmla="*/ 290788 w 705071"/>
              <a:gd name="connsiteY1684" fmla="*/ 69926 h 5585192"/>
              <a:gd name="connsiteX1685" fmla="*/ 301548 w 705071"/>
              <a:gd name="connsiteY1685" fmla="*/ 114889 h 5585192"/>
              <a:gd name="connsiteX1686" fmla="*/ 297345 w 705071"/>
              <a:gd name="connsiteY1686" fmla="*/ 91478 h 5585192"/>
              <a:gd name="connsiteX1687" fmla="*/ 295580 w 705071"/>
              <a:gd name="connsiteY1687" fmla="*/ 92253 h 5585192"/>
              <a:gd name="connsiteX1688" fmla="*/ 296757 w 705071"/>
              <a:gd name="connsiteY1688" fmla="*/ 112099 h 5585192"/>
              <a:gd name="connsiteX1689" fmla="*/ 287761 w 705071"/>
              <a:gd name="connsiteY1689" fmla="*/ 128689 h 5585192"/>
              <a:gd name="connsiteX1690" fmla="*/ 282886 w 705071"/>
              <a:gd name="connsiteY1690" fmla="*/ 153651 h 5585192"/>
              <a:gd name="connsiteX1691" fmla="*/ 281372 w 705071"/>
              <a:gd name="connsiteY1691" fmla="*/ 152876 h 5585192"/>
              <a:gd name="connsiteX1692" fmla="*/ 281625 w 705071"/>
              <a:gd name="connsiteY1692" fmla="*/ 148069 h 5585192"/>
              <a:gd name="connsiteX1693" fmla="*/ 284147 w 705071"/>
              <a:gd name="connsiteY1693" fmla="*/ 103105 h 5585192"/>
              <a:gd name="connsiteX1694" fmla="*/ 282802 w 705071"/>
              <a:gd name="connsiteY1694" fmla="*/ 64654 h 5585192"/>
              <a:gd name="connsiteX1695" fmla="*/ 281961 w 705071"/>
              <a:gd name="connsiteY1695" fmla="*/ 50855 h 5585192"/>
              <a:gd name="connsiteX1696" fmla="*/ 281099 w 705071"/>
              <a:gd name="connsiteY1696" fmla="*/ 25137 h 5585192"/>
              <a:gd name="connsiteX1697" fmla="*/ 257077 w 705071"/>
              <a:gd name="connsiteY1697" fmla="*/ 318617 h 5585192"/>
              <a:gd name="connsiteX1698" fmla="*/ 260104 w 705071"/>
              <a:gd name="connsiteY1698" fmla="*/ 235979 h 5585192"/>
              <a:gd name="connsiteX1699" fmla="*/ 261869 w 705071"/>
              <a:gd name="connsiteY1699" fmla="*/ 235513 h 5585192"/>
              <a:gd name="connsiteX1700" fmla="*/ 264559 w 705071"/>
              <a:gd name="connsiteY1700" fmla="*/ 262181 h 5585192"/>
              <a:gd name="connsiteX1701" fmla="*/ 263298 w 705071"/>
              <a:gd name="connsiteY1701" fmla="*/ 291329 h 5585192"/>
              <a:gd name="connsiteX1702" fmla="*/ 261785 w 705071"/>
              <a:gd name="connsiteY1702" fmla="*/ 320012 h 5585192"/>
              <a:gd name="connsiteX1703" fmla="*/ 263719 w 705071"/>
              <a:gd name="connsiteY1703" fmla="*/ 321098 h 5585192"/>
              <a:gd name="connsiteX1704" fmla="*/ 268678 w 705071"/>
              <a:gd name="connsiteY1704" fmla="*/ 294119 h 5585192"/>
              <a:gd name="connsiteX1705" fmla="*/ 270108 w 705071"/>
              <a:gd name="connsiteY1705" fmla="*/ 294585 h 5585192"/>
              <a:gd name="connsiteX1706" fmla="*/ 265568 w 705071"/>
              <a:gd name="connsiteY1706" fmla="*/ 330401 h 5585192"/>
              <a:gd name="connsiteX1707" fmla="*/ 257077 w 705071"/>
              <a:gd name="connsiteY1707" fmla="*/ 318617 h 5585192"/>
              <a:gd name="connsiteX1708" fmla="*/ 256236 w 705071"/>
              <a:gd name="connsiteY1708" fmla="*/ 224195 h 5585192"/>
              <a:gd name="connsiteX1709" fmla="*/ 256236 w 705071"/>
              <a:gd name="connsiteY1709" fmla="*/ 186830 h 5585192"/>
              <a:gd name="connsiteX1710" fmla="*/ 257834 w 705071"/>
              <a:gd name="connsiteY1710" fmla="*/ 186830 h 5585192"/>
              <a:gd name="connsiteX1711" fmla="*/ 257834 w 705071"/>
              <a:gd name="connsiteY1711" fmla="*/ 224195 h 5585192"/>
              <a:gd name="connsiteX1712" fmla="*/ 256236 w 705071"/>
              <a:gd name="connsiteY1712" fmla="*/ 224195 h 5585192"/>
              <a:gd name="connsiteX1713" fmla="*/ 237154 w 705071"/>
              <a:gd name="connsiteY1713" fmla="*/ 400327 h 5585192"/>
              <a:gd name="connsiteX1714" fmla="*/ 239591 w 705071"/>
              <a:gd name="connsiteY1714" fmla="*/ 339084 h 5585192"/>
              <a:gd name="connsiteX1715" fmla="*/ 242367 w 705071"/>
              <a:gd name="connsiteY1715" fmla="*/ 339393 h 5585192"/>
              <a:gd name="connsiteX1716" fmla="*/ 240433 w 705071"/>
              <a:gd name="connsiteY1716" fmla="*/ 400636 h 5585192"/>
              <a:gd name="connsiteX1717" fmla="*/ 237154 w 705071"/>
              <a:gd name="connsiteY1717" fmla="*/ 400327 h 5585192"/>
              <a:gd name="connsiteX1718" fmla="*/ 225362 w 705071"/>
              <a:gd name="connsiteY1718" fmla="*/ 579268 h 5585192"/>
              <a:gd name="connsiteX1719" fmla="*/ 228091 w 705071"/>
              <a:gd name="connsiteY1719" fmla="*/ 545838 h 5585192"/>
              <a:gd name="connsiteX1720" fmla="*/ 234716 w 705071"/>
              <a:gd name="connsiteY1720" fmla="*/ 612738 h 5585192"/>
              <a:gd name="connsiteX1721" fmla="*/ 232342 w 705071"/>
              <a:gd name="connsiteY1721" fmla="*/ 613269 h 5585192"/>
              <a:gd name="connsiteX1722" fmla="*/ 222106 w 705071"/>
              <a:gd name="connsiteY1722" fmla="*/ 304044 h 5585192"/>
              <a:gd name="connsiteX1723" fmla="*/ 223534 w 705071"/>
              <a:gd name="connsiteY1723" fmla="*/ 258616 h 5585192"/>
              <a:gd name="connsiteX1724" fmla="*/ 222106 w 705071"/>
              <a:gd name="connsiteY1724" fmla="*/ 304044 h 5585192"/>
              <a:gd name="connsiteX1725" fmla="*/ 220340 w 705071"/>
              <a:gd name="connsiteY1725" fmla="*/ 211986 h 5585192"/>
              <a:gd name="connsiteX1726" fmla="*/ 224879 w 705071"/>
              <a:gd name="connsiteY1726" fmla="*/ 198768 h 5585192"/>
              <a:gd name="connsiteX1727" fmla="*/ 224879 w 705071"/>
              <a:gd name="connsiteY1727" fmla="*/ 235204 h 5585192"/>
              <a:gd name="connsiteX1728" fmla="*/ 220340 w 705071"/>
              <a:gd name="connsiteY1728" fmla="*/ 211986 h 5585192"/>
              <a:gd name="connsiteX1729" fmla="*/ 219667 w 705071"/>
              <a:gd name="connsiteY1729" fmla="*/ 417072 h 5585192"/>
              <a:gd name="connsiteX1730" fmla="*/ 222105 w 705071"/>
              <a:gd name="connsiteY1730" fmla="*/ 416452 h 5585192"/>
              <a:gd name="connsiteX1731" fmla="*/ 224375 w 705071"/>
              <a:gd name="connsiteY1731" fmla="*/ 447461 h 5585192"/>
              <a:gd name="connsiteX1732" fmla="*/ 222105 w 705071"/>
              <a:gd name="connsiteY1732" fmla="*/ 448390 h 5585192"/>
              <a:gd name="connsiteX1733" fmla="*/ 219667 w 705071"/>
              <a:gd name="connsiteY1733" fmla="*/ 417072 h 5585192"/>
              <a:gd name="connsiteX1734" fmla="*/ 212606 w 705071"/>
              <a:gd name="connsiteY1734" fmla="*/ 495215 h 5585192"/>
              <a:gd name="connsiteX1735" fmla="*/ 215044 w 705071"/>
              <a:gd name="connsiteY1735" fmla="*/ 372419 h 5585192"/>
              <a:gd name="connsiteX1736" fmla="*/ 218070 w 705071"/>
              <a:gd name="connsiteY1736" fmla="*/ 372730 h 5585192"/>
              <a:gd name="connsiteX1737" fmla="*/ 218154 w 705071"/>
              <a:gd name="connsiteY1737" fmla="*/ 423429 h 5585192"/>
              <a:gd name="connsiteX1738" fmla="*/ 219835 w 705071"/>
              <a:gd name="connsiteY1738" fmla="*/ 455833 h 5585192"/>
              <a:gd name="connsiteX1739" fmla="*/ 217230 w 705071"/>
              <a:gd name="connsiteY1739" fmla="*/ 483897 h 5585192"/>
              <a:gd name="connsiteX1740" fmla="*/ 214791 w 705071"/>
              <a:gd name="connsiteY1740" fmla="*/ 495681 h 5585192"/>
              <a:gd name="connsiteX1741" fmla="*/ 212606 w 705071"/>
              <a:gd name="connsiteY1741" fmla="*/ 495215 h 5585192"/>
              <a:gd name="connsiteX1742" fmla="*/ 178811 w 705071"/>
              <a:gd name="connsiteY1742" fmla="*/ 658631 h 5585192"/>
              <a:gd name="connsiteX1743" fmla="*/ 180240 w 705071"/>
              <a:gd name="connsiteY1743" fmla="*/ 659406 h 5585192"/>
              <a:gd name="connsiteX1744" fmla="*/ 179946 w 705071"/>
              <a:gd name="connsiteY1744" fmla="*/ 663115 h 5585192"/>
              <a:gd name="connsiteX1745" fmla="*/ 160737 w 705071"/>
              <a:gd name="connsiteY1745" fmla="*/ 654601 h 5585192"/>
              <a:gd name="connsiteX1746" fmla="*/ 162418 w 705071"/>
              <a:gd name="connsiteY1746" fmla="*/ 654136 h 5585192"/>
              <a:gd name="connsiteX1747" fmla="*/ 165361 w 705071"/>
              <a:gd name="connsiteY1747" fmla="*/ 691037 h 5585192"/>
              <a:gd name="connsiteX1748" fmla="*/ 162418 w 705071"/>
              <a:gd name="connsiteY1748" fmla="*/ 692277 h 5585192"/>
              <a:gd name="connsiteX1749" fmla="*/ 160737 w 705071"/>
              <a:gd name="connsiteY1749" fmla="*/ 654601 h 5585192"/>
              <a:gd name="connsiteX1750" fmla="*/ 160569 w 705071"/>
              <a:gd name="connsiteY1750" fmla="*/ 838639 h 5585192"/>
              <a:gd name="connsiteX1751" fmla="*/ 160569 w 705071"/>
              <a:gd name="connsiteY1751" fmla="*/ 804994 h 5585192"/>
              <a:gd name="connsiteX1752" fmla="*/ 161997 w 705071"/>
              <a:gd name="connsiteY1752" fmla="*/ 804994 h 5585192"/>
              <a:gd name="connsiteX1753" fmla="*/ 162218 w 705071"/>
              <a:gd name="connsiteY1753" fmla="*/ 809644 h 5585192"/>
              <a:gd name="connsiteX1754" fmla="*/ 163504 w 705071"/>
              <a:gd name="connsiteY1754" fmla="*/ 836784 h 5585192"/>
              <a:gd name="connsiteX1755" fmla="*/ 160568 w 705071"/>
              <a:gd name="connsiteY1755" fmla="*/ 838640 h 5585192"/>
              <a:gd name="connsiteX1756" fmla="*/ 160569 w 705071"/>
              <a:gd name="connsiteY1756" fmla="*/ 838639 h 5585192"/>
              <a:gd name="connsiteX1757" fmla="*/ 160569 w 705071"/>
              <a:gd name="connsiteY1757" fmla="*/ 838794 h 5585192"/>
              <a:gd name="connsiteX1758" fmla="*/ 163511 w 705071"/>
              <a:gd name="connsiteY1758" fmla="*/ 836934 h 5585192"/>
              <a:gd name="connsiteX1759" fmla="*/ 163504 w 705071"/>
              <a:gd name="connsiteY1759" fmla="*/ 836784 h 5585192"/>
              <a:gd name="connsiteX1760" fmla="*/ 163511 w 705071"/>
              <a:gd name="connsiteY1760" fmla="*/ 836780 h 5585192"/>
              <a:gd name="connsiteX1761" fmla="*/ 162218 w 705071"/>
              <a:gd name="connsiteY1761" fmla="*/ 809644 h 5585192"/>
              <a:gd name="connsiteX1762" fmla="*/ 161998 w 705071"/>
              <a:gd name="connsiteY1762" fmla="*/ 804994 h 5585192"/>
              <a:gd name="connsiteX1763" fmla="*/ 161997 w 705071"/>
              <a:gd name="connsiteY1763" fmla="*/ 804994 h 5585192"/>
              <a:gd name="connsiteX1764" fmla="*/ 160568 w 705071"/>
              <a:gd name="connsiteY1764" fmla="*/ 804840 h 5585192"/>
              <a:gd name="connsiteX1765" fmla="*/ 160568 w 705071"/>
              <a:gd name="connsiteY1765" fmla="*/ 838640 h 5585192"/>
              <a:gd name="connsiteX1766" fmla="*/ 143586 w 705071"/>
              <a:gd name="connsiteY1766" fmla="*/ 860501 h 5585192"/>
              <a:gd name="connsiteX1767" fmla="*/ 143586 w 705071"/>
              <a:gd name="connsiteY1767" fmla="*/ 823911 h 5585192"/>
              <a:gd name="connsiteX1768" fmla="*/ 144679 w 705071"/>
              <a:gd name="connsiteY1768" fmla="*/ 823756 h 5585192"/>
              <a:gd name="connsiteX1769" fmla="*/ 144679 w 705071"/>
              <a:gd name="connsiteY1769" fmla="*/ 860501 h 5585192"/>
              <a:gd name="connsiteX1770" fmla="*/ 143586 w 705071"/>
              <a:gd name="connsiteY1770" fmla="*/ 860501 h 5585192"/>
              <a:gd name="connsiteX1771" fmla="*/ 134171 w 705071"/>
              <a:gd name="connsiteY1771" fmla="*/ 906240 h 5585192"/>
              <a:gd name="connsiteX1772" fmla="*/ 136694 w 705071"/>
              <a:gd name="connsiteY1772" fmla="*/ 844222 h 5585192"/>
              <a:gd name="connsiteX1773" fmla="*/ 137450 w 705071"/>
              <a:gd name="connsiteY1773" fmla="*/ 843911 h 5585192"/>
              <a:gd name="connsiteX1774" fmla="*/ 137450 w 705071"/>
              <a:gd name="connsiteY1774" fmla="*/ 906395 h 5585192"/>
              <a:gd name="connsiteX1775" fmla="*/ 134171 w 705071"/>
              <a:gd name="connsiteY1775" fmla="*/ 906240 h 5585192"/>
              <a:gd name="connsiteX1776" fmla="*/ 129547 w 705071"/>
              <a:gd name="connsiteY1776" fmla="*/ 649641 h 5585192"/>
              <a:gd name="connsiteX1777" fmla="*/ 133330 w 705071"/>
              <a:gd name="connsiteY1777" fmla="*/ 648710 h 5585192"/>
              <a:gd name="connsiteX1778" fmla="*/ 138458 w 705071"/>
              <a:gd name="connsiteY1778" fmla="*/ 764684 h 5585192"/>
              <a:gd name="connsiteX1779" fmla="*/ 135853 w 705071"/>
              <a:gd name="connsiteY1779" fmla="*/ 764995 h 5585192"/>
              <a:gd name="connsiteX1780" fmla="*/ 129547 w 705071"/>
              <a:gd name="connsiteY1780" fmla="*/ 649641 h 5585192"/>
              <a:gd name="connsiteX1781" fmla="*/ 122150 w 705071"/>
              <a:gd name="connsiteY1781" fmla="*/ 490717 h 5585192"/>
              <a:gd name="connsiteX1782" fmla="*/ 122402 w 705071"/>
              <a:gd name="connsiteY1782" fmla="*/ 486841 h 5585192"/>
              <a:gd name="connsiteX1783" fmla="*/ 133667 w 705071"/>
              <a:gd name="connsiteY1783" fmla="*/ 566690 h 5585192"/>
              <a:gd name="connsiteX1784" fmla="*/ 131734 w 705071"/>
              <a:gd name="connsiteY1784" fmla="*/ 567774 h 5585192"/>
              <a:gd name="connsiteX1785" fmla="*/ 127867 w 705071"/>
              <a:gd name="connsiteY1785" fmla="*/ 562658 h 5585192"/>
              <a:gd name="connsiteX1786" fmla="*/ 125681 w 705071"/>
              <a:gd name="connsiteY1786" fmla="*/ 563278 h 5585192"/>
              <a:gd name="connsiteX1787" fmla="*/ 132743 w 705071"/>
              <a:gd name="connsiteY1787" fmla="*/ 628397 h 5585192"/>
              <a:gd name="connsiteX1788" fmla="*/ 125513 w 705071"/>
              <a:gd name="connsiteY1788" fmla="*/ 592583 h 5585192"/>
              <a:gd name="connsiteX1789" fmla="*/ 122150 w 705071"/>
              <a:gd name="connsiteY1789" fmla="*/ 490717 h 5585192"/>
              <a:gd name="connsiteX1790" fmla="*/ 120047 w 705071"/>
              <a:gd name="connsiteY1790" fmla="*/ 561420 h 5585192"/>
              <a:gd name="connsiteX1791" fmla="*/ 122821 w 705071"/>
              <a:gd name="connsiteY1791" fmla="*/ 561420 h 5585192"/>
              <a:gd name="connsiteX1792" fmla="*/ 122821 w 705071"/>
              <a:gd name="connsiteY1792" fmla="*/ 597855 h 5585192"/>
              <a:gd name="connsiteX1793" fmla="*/ 121728 w 705071"/>
              <a:gd name="connsiteY1793" fmla="*/ 598164 h 5585192"/>
              <a:gd name="connsiteX1794" fmla="*/ 120047 w 705071"/>
              <a:gd name="connsiteY1794" fmla="*/ 561420 h 5585192"/>
              <a:gd name="connsiteX1795" fmla="*/ 112735 w 705071"/>
              <a:gd name="connsiteY1795" fmla="*/ 603435 h 5585192"/>
              <a:gd name="connsiteX1796" fmla="*/ 112818 w 705071"/>
              <a:gd name="connsiteY1796" fmla="*/ 602543 h 5585192"/>
              <a:gd name="connsiteX1797" fmla="*/ 112902 w 705071"/>
              <a:gd name="connsiteY1797" fmla="*/ 603126 h 5585192"/>
              <a:gd name="connsiteX1798" fmla="*/ 112819 w 705071"/>
              <a:gd name="connsiteY1798" fmla="*/ 603280 h 5585192"/>
              <a:gd name="connsiteX1799" fmla="*/ 112650 w 705071"/>
              <a:gd name="connsiteY1799" fmla="*/ 603590 h 5585192"/>
              <a:gd name="connsiteX1800" fmla="*/ 112735 w 705071"/>
              <a:gd name="connsiteY1800" fmla="*/ 603435 h 5585192"/>
              <a:gd name="connsiteX1801" fmla="*/ 112734 w 705071"/>
              <a:gd name="connsiteY1801" fmla="*/ 603437 h 5585192"/>
              <a:gd name="connsiteX1802" fmla="*/ 112819 w 705071"/>
              <a:gd name="connsiteY1802" fmla="*/ 603280 h 5585192"/>
              <a:gd name="connsiteX1803" fmla="*/ 112701 w 705071"/>
              <a:gd name="connsiteY1803" fmla="*/ 604428 h 5585192"/>
              <a:gd name="connsiteX1804" fmla="*/ 110170 w 705071"/>
              <a:gd name="connsiteY1804" fmla="*/ 584075 h 5585192"/>
              <a:gd name="connsiteX1805" fmla="*/ 112229 w 705071"/>
              <a:gd name="connsiteY1805" fmla="*/ 564675 h 5585192"/>
              <a:gd name="connsiteX1806" fmla="*/ 114563 w 705071"/>
              <a:gd name="connsiteY1806" fmla="*/ 583940 h 5585192"/>
              <a:gd name="connsiteX1807" fmla="*/ 112818 w 705071"/>
              <a:gd name="connsiteY1807" fmla="*/ 602543 h 5585192"/>
              <a:gd name="connsiteX1808" fmla="*/ 82638 w 705071"/>
              <a:gd name="connsiteY1808" fmla="*/ 585142 h 5585192"/>
              <a:gd name="connsiteX1809" fmla="*/ 85833 w 705071"/>
              <a:gd name="connsiteY1809" fmla="*/ 571187 h 5585192"/>
              <a:gd name="connsiteX1810" fmla="*/ 88355 w 705071"/>
              <a:gd name="connsiteY1810" fmla="*/ 572737 h 5585192"/>
              <a:gd name="connsiteX1811" fmla="*/ 90288 w 705071"/>
              <a:gd name="connsiteY1811" fmla="*/ 619407 h 5585192"/>
              <a:gd name="connsiteX1812" fmla="*/ 88775 w 705071"/>
              <a:gd name="connsiteY1812" fmla="*/ 619250 h 5585192"/>
              <a:gd name="connsiteX1813" fmla="*/ 82638 w 705071"/>
              <a:gd name="connsiteY1813" fmla="*/ 585142 h 5585192"/>
              <a:gd name="connsiteX1814" fmla="*/ 62714 w 705071"/>
              <a:gd name="connsiteY1814" fmla="*/ 745924 h 5585192"/>
              <a:gd name="connsiteX1815" fmla="*/ 65740 w 705071"/>
              <a:gd name="connsiteY1815" fmla="*/ 744373 h 5585192"/>
              <a:gd name="connsiteX1816" fmla="*/ 70868 w 705071"/>
              <a:gd name="connsiteY1816" fmla="*/ 773056 h 5585192"/>
              <a:gd name="connsiteX1817" fmla="*/ 67338 w 705071"/>
              <a:gd name="connsiteY1817" fmla="*/ 774453 h 5585192"/>
              <a:gd name="connsiteX1818" fmla="*/ 62714 w 705071"/>
              <a:gd name="connsiteY1818" fmla="*/ 745924 h 5585192"/>
              <a:gd name="connsiteX1819" fmla="*/ 33313 w 705071"/>
              <a:gd name="connsiteY1819" fmla="*/ 5373823 h 5585192"/>
              <a:gd name="connsiteX1820" fmla="*/ 33543 w 705071"/>
              <a:gd name="connsiteY1820" fmla="*/ 5372625 h 5585192"/>
              <a:gd name="connsiteX1821" fmla="*/ 33694 w 705071"/>
              <a:gd name="connsiteY1821" fmla="*/ 5373042 h 5585192"/>
              <a:gd name="connsiteX1822" fmla="*/ 33695 w 705071"/>
              <a:gd name="connsiteY1822" fmla="*/ 5373119 h 5585192"/>
              <a:gd name="connsiteX1823" fmla="*/ 33543 w 705071"/>
              <a:gd name="connsiteY1823" fmla="*/ 5373399 h 5585192"/>
              <a:gd name="connsiteX1824" fmla="*/ 33707 w 705071"/>
              <a:gd name="connsiteY1824" fmla="*/ 5373577 h 5585192"/>
              <a:gd name="connsiteX1825" fmla="*/ 33711 w 705071"/>
              <a:gd name="connsiteY1825" fmla="*/ 5373710 h 5585192"/>
              <a:gd name="connsiteX1826" fmla="*/ 33543 w 705071"/>
              <a:gd name="connsiteY1826" fmla="*/ 5373399 h 5585192"/>
              <a:gd name="connsiteX1827" fmla="*/ 12946 w 705071"/>
              <a:gd name="connsiteY1827" fmla="*/ 5426581 h 5585192"/>
              <a:gd name="connsiteX1828" fmla="*/ 13535 w 705071"/>
              <a:gd name="connsiteY1828" fmla="*/ 5375726 h 5585192"/>
              <a:gd name="connsiteX1829" fmla="*/ 16309 w 705071"/>
              <a:gd name="connsiteY1829" fmla="*/ 5354019 h 5585192"/>
              <a:gd name="connsiteX1830" fmla="*/ 19251 w 705071"/>
              <a:gd name="connsiteY1830" fmla="*/ 5347043 h 5585192"/>
              <a:gd name="connsiteX1831" fmla="*/ 26313 w 705071"/>
              <a:gd name="connsiteY1831" fmla="*/ 5386734 h 5585192"/>
              <a:gd name="connsiteX1832" fmla="*/ 33313 w 705071"/>
              <a:gd name="connsiteY1832" fmla="*/ 5373823 h 5585192"/>
              <a:gd name="connsiteX1833" fmla="*/ 30096 w 705071"/>
              <a:gd name="connsiteY1833" fmla="*/ 5390610 h 5585192"/>
              <a:gd name="connsiteX1834" fmla="*/ 39175 w 705071"/>
              <a:gd name="connsiteY1834" fmla="*/ 5435574 h 5585192"/>
              <a:gd name="connsiteX1835" fmla="*/ 32029 w 705071"/>
              <a:gd name="connsiteY1835" fmla="*/ 5454800 h 5585192"/>
              <a:gd name="connsiteX1836" fmla="*/ 25137 w 705071"/>
              <a:gd name="connsiteY1836" fmla="*/ 5462862 h 5585192"/>
              <a:gd name="connsiteX1837" fmla="*/ 25304 w 705071"/>
              <a:gd name="connsiteY1837" fmla="*/ 5431233 h 5585192"/>
              <a:gd name="connsiteX1838" fmla="*/ 29087 w 705071"/>
              <a:gd name="connsiteY1838" fmla="*/ 5400999 h 5585192"/>
              <a:gd name="connsiteX1839" fmla="*/ 12946 w 705071"/>
              <a:gd name="connsiteY1839" fmla="*/ 5426581 h 5585192"/>
              <a:gd name="connsiteX1840" fmla="*/ 7061 w 705071"/>
              <a:gd name="connsiteY1840" fmla="*/ 5046623 h 5585192"/>
              <a:gd name="connsiteX1841" fmla="*/ 10592 w 705071"/>
              <a:gd name="connsiteY1841" fmla="*/ 5020828 h 5585192"/>
              <a:gd name="connsiteX1842" fmla="*/ 12946 w 705071"/>
              <a:gd name="connsiteY1842" fmla="*/ 5002223 h 5585192"/>
              <a:gd name="connsiteX1843" fmla="*/ 19503 w 705071"/>
              <a:gd name="connsiteY1843" fmla="*/ 5033386 h 5585192"/>
              <a:gd name="connsiteX1844" fmla="*/ 21999 w 705071"/>
              <a:gd name="connsiteY1844" fmla="*/ 5038132 h 5585192"/>
              <a:gd name="connsiteX1845" fmla="*/ 21998 w 705071"/>
              <a:gd name="connsiteY1845" fmla="*/ 5038142 h 5585192"/>
              <a:gd name="connsiteX1846" fmla="*/ 21857 w 705071"/>
              <a:gd name="connsiteY1846" fmla="*/ 5037882 h 5585192"/>
              <a:gd name="connsiteX1847" fmla="*/ 21730 w 705071"/>
              <a:gd name="connsiteY1847" fmla="*/ 5038576 h 5585192"/>
              <a:gd name="connsiteX1848" fmla="*/ 21690 w 705071"/>
              <a:gd name="connsiteY1848" fmla="*/ 5038502 h 5585192"/>
              <a:gd name="connsiteX1849" fmla="*/ 21705 w 705071"/>
              <a:gd name="connsiteY1849" fmla="*/ 5038710 h 5585192"/>
              <a:gd name="connsiteX1850" fmla="*/ 18116 w 705071"/>
              <a:gd name="connsiteY1850" fmla="*/ 5058290 h 5585192"/>
              <a:gd name="connsiteX1851" fmla="*/ 7565 w 705071"/>
              <a:gd name="connsiteY1851" fmla="*/ 5074163 h 5585192"/>
              <a:gd name="connsiteX1852" fmla="*/ 7061 w 705071"/>
              <a:gd name="connsiteY1852" fmla="*/ 5046623 h 5585192"/>
              <a:gd name="connsiteX1853" fmla="*/ 0 w 705071"/>
              <a:gd name="connsiteY1853" fmla="*/ 3568830 h 5585192"/>
              <a:gd name="connsiteX1854" fmla="*/ 7146 w 705071"/>
              <a:gd name="connsiteY1854" fmla="*/ 3519990 h 5585192"/>
              <a:gd name="connsiteX1855" fmla="*/ 8407 w 705071"/>
              <a:gd name="connsiteY1855" fmla="*/ 3479678 h 5585192"/>
              <a:gd name="connsiteX1856" fmla="*/ 8575 w 705071"/>
              <a:gd name="connsiteY1856" fmla="*/ 3399830 h 5585192"/>
              <a:gd name="connsiteX1857" fmla="*/ 12611 w 705071"/>
              <a:gd name="connsiteY1857" fmla="*/ 3322618 h 5585192"/>
              <a:gd name="connsiteX1858" fmla="*/ 13367 w 705071"/>
              <a:gd name="connsiteY1858" fmla="*/ 3239823 h 5585192"/>
              <a:gd name="connsiteX1859" fmla="*/ 13367 w 705071"/>
              <a:gd name="connsiteY1859" fmla="*/ 3188194 h 5585192"/>
              <a:gd name="connsiteX1860" fmla="*/ 25389 w 705071"/>
              <a:gd name="connsiteY1860" fmla="*/ 3188194 h 5585192"/>
              <a:gd name="connsiteX1861" fmla="*/ 28247 w 705071"/>
              <a:gd name="connsiteY1861" fmla="*/ 3056095 h 5585192"/>
              <a:gd name="connsiteX1862" fmla="*/ 32282 w 705071"/>
              <a:gd name="connsiteY1862" fmla="*/ 2969890 h 5585192"/>
              <a:gd name="connsiteX1863" fmla="*/ 30937 w 705071"/>
              <a:gd name="connsiteY1863" fmla="*/ 2906786 h 5585192"/>
              <a:gd name="connsiteX1864" fmla="*/ 29592 w 705071"/>
              <a:gd name="connsiteY1864" fmla="*/ 2876552 h 5585192"/>
              <a:gd name="connsiteX1865" fmla="*/ 24128 w 705071"/>
              <a:gd name="connsiteY1865" fmla="*/ 2743369 h 5585192"/>
              <a:gd name="connsiteX1866" fmla="*/ 22278 w 705071"/>
              <a:gd name="connsiteY1866" fmla="*/ 2672978 h 5585192"/>
              <a:gd name="connsiteX1867" fmla="*/ 20092 w 705071"/>
              <a:gd name="connsiteY1867" fmla="*/ 2562277 h 5585192"/>
              <a:gd name="connsiteX1868" fmla="*/ 15889 w 705071"/>
              <a:gd name="connsiteY1868" fmla="*/ 2431419 h 5585192"/>
              <a:gd name="connsiteX1869" fmla="*/ 12694 w 705071"/>
              <a:gd name="connsiteY1869" fmla="*/ 2309243 h 5585192"/>
              <a:gd name="connsiteX1870" fmla="*/ 15468 w 705071"/>
              <a:gd name="connsiteY1870" fmla="*/ 2193889 h 5585192"/>
              <a:gd name="connsiteX1871" fmla="*/ 15805 w 705071"/>
              <a:gd name="connsiteY1871" fmla="*/ 2140398 h 5585192"/>
              <a:gd name="connsiteX1872" fmla="*/ 17570 w 705071"/>
              <a:gd name="connsiteY1872" fmla="*/ 2037604 h 5585192"/>
              <a:gd name="connsiteX1873" fmla="*/ 22110 w 705071"/>
              <a:gd name="connsiteY1873" fmla="*/ 1954034 h 5585192"/>
              <a:gd name="connsiteX1874" fmla="*/ 25136 w 705071"/>
              <a:gd name="connsiteY1874" fmla="*/ 1873256 h 5585192"/>
              <a:gd name="connsiteX1875" fmla="*/ 30769 w 705071"/>
              <a:gd name="connsiteY1875" fmla="*/ 1787671 h 5585192"/>
              <a:gd name="connsiteX1876" fmla="*/ 30601 w 705071"/>
              <a:gd name="connsiteY1876" fmla="*/ 1751544 h 5585192"/>
              <a:gd name="connsiteX1877" fmla="*/ 31946 w 705071"/>
              <a:gd name="connsiteY1877" fmla="*/ 1672007 h 5585192"/>
              <a:gd name="connsiteX1878" fmla="*/ 37326 w 705071"/>
              <a:gd name="connsiteY1878" fmla="*/ 1591694 h 5585192"/>
              <a:gd name="connsiteX1879" fmla="*/ 42202 w 705071"/>
              <a:gd name="connsiteY1879" fmla="*/ 1512465 h 5585192"/>
              <a:gd name="connsiteX1880" fmla="*/ 43043 w 705071"/>
              <a:gd name="connsiteY1880" fmla="*/ 1413546 h 5585192"/>
              <a:gd name="connsiteX1881" fmla="*/ 44556 w 705071"/>
              <a:gd name="connsiteY1881" fmla="*/ 1378816 h 5585192"/>
              <a:gd name="connsiteX1882" fmla="*/ 47162 w 705071"/>
              <a:gd name="connsiteY1882" fmla="*/ 1301449 h 5585192"/>
              <a:gd name="connsiteX1883" fmla="*/ 49348 w 705071"/>
              <a:gd name="connsiteY1883" fmla="*/ 1257106 h 5585192"/>
              <a:gd name="connsiteX1884" fmla="*/ 49179 w 705071"/>
              <a:gd name="connsiteY1884" fmla="*/ 1233693 h 5585192"/>
              <a:gd name="connsiteX1885" fmla="*/ 50104 w 705071"/>
              <a:gd name="connsiteY1885" fmla="*/ 1162372 h 5585192"/>
              <a:gd name="connsiteX1886" fmla="*/ 49937 w 705071"/>
              <a:gd name="connsiteY1886" fmla="*/ 1130123 h 5585192"/>
              <a:gd name="connsiteX1887" fmla="*/ 52458 w 705071"/>
              <a:gd name="connsiteY1887" fmla="*/ 1086090 h 5585192"/>
              <a:gd name="connsiteX1888" fmla="*/ 53131 w 705071"/>
              <a:gd name="connsiteY1888" fmla="*/ 1041128 h 5585192"/>
              <a:gd name="connsiteX1889" fmla="*/ 54644 w 705071"/>
              <a:gd name="connsiteY1889" fmla="*/ 1021282 h 5585192"/>
              <a:gd name="connsiteX1890" fmla="*/ 56661 w 705071"/>
              <a:gd name="connsiteY1890" fmla="*/ 1021282 h 5585192"/>
              <a:gd name="connsiteX1891" fmla="*/ 60025 w 705071"/>
              <a:gd name="connsiteY1891" fmla="*/ 1072446 h 5585192"/>
              <a:gd name="connsiteX1892" fmla="*/ 61706 w 705071"/>
              <a:gd name="connsiteY1892" fmla="*/ 1072137 h 5585192"/>
              <a:gd name="connsiteX1893" fmla="*/ 61706 w 705071"/>
              <a:gd name="connsiteY1893" fmla="*/ 1008413 h 5585192"/>
              <a:gd name="connsiteX1894" fmla="*/ 65825 w 705071"/>
              <a:gd name="connsiteY1894" fmla="*/ 1014306 h 5585192"/>
              <a:gd name="connsiteX1895" fmla="*/ 67422 w 705071"/>
              <a:gd name="connsiteY1895" fmla="*/ 920038 h 5585192"/>
              <a:gd name="connsiteX1896" fmla="*/ 72550 w 705071"/>
              <a:gd name="connsiteY1896" fmla="*/ 925154 h 5585192"/>
              <a:gd name="connsiteX1897" fmla="*/ 72550 w 705071"/>
              <a:gd name="connsiteY1897" fmla="*/ 849801 h 5585192"/>
              <a:gd name="connsiteX1898" fmla="*/ 73643 w 705071"/>
              <a:gd name="connsiteY1898" fmla="*/ 849801 h 5585192"/>
              <a:gd name="connsiteX1899" fmla="*/ 77006 w 705071"/>
              <a:gd name="connsiteY1899" fmla="*/ 874609 h 5585192"/>
              <a:gd name="connsiteX1900" fmla="*/ 79948 w 705071"/>
              <a:gd name="connsiteY1900" fmla="*/ 874145 h 5585192"/>
              <a:gd name="connsiteX1901" fmla="*/ 82386 w 705071"/>
              <a:gd name="connsiteY1901" fmla="*/ 760961 h 5585192"/>
              <a:gd name="connsiteX1902" fmla="*/ 83311 w 705071"/>
              <a:gd name="connsiteY1902" fmla="*/ 760495 h 5585192"/>
              <a:gd name="connsiteX1903" fmla="*/ 89616 w 705071"/>
              <a:gd name="connsiteY1903" fmla="*/ 817397 h 5585192"/>
              <a:gd name="connsiteX1904" fmla="*/ 92810 w 705071"/>
              <a:gd name="connsiteY1904" fmla="*/ 816777 h 5585192"/>
              <a:gd name="connsiteX1905" fmla="*/ 93063 w 705071"/>
              <a:gd name="connsiteY1905" fmla="*/ 803908 h 5585192"/>
              <a:gd name="connsiteX1906" fmla="*/ 91549 w 705071"/>
              <a:gd name="connsiteY1906" fmla="*/ 768869 h 5585192"/>
              <a:gd name="connsiteX1907" fmla="*/ 93567 w 705071"/>
              <a:gd name="connsiteY1907" fmla="*/ 702664 h 5585192"/>
              <a:gd name="connsiteX1908" fmla="*/ 101637 w 705071"/>
              <a:gd name="connsiteY1908" fmla="*/ 686694 h 5585192"/>
              <a:gd name="connsiteX1909" fmla="*/ 98695 w 705071"/>
              <a:gd name="connsiteY1909" fmla="*/ 589946 h 5585192"/>
              <a:gd name="connsiteX1910" fmla="*/ 101217 w 705071"/>
              <a:gd name="connsiteY1910" fmla="*/ 589326 h 5585192"/>
              <a:gd name="connsiteX1911" fmla="*/ 102478 w 705071"/>
              <a:gd name="connsiteY1911" fmla="*/ 598939 h 5585192"/>
              <a:gd name="connsiteX1912" fmla="*/ 102898 w 705071"/>
              <a:gd name="connsiteY1912" fmla="*/ 612892 h 5585192"/>
              <a:gd name="connsiteX1913" fmla="*/ 107942 w 705071"/>
              <a:gd name="connsiteY1913" fmla="*/ 601265 h 5585192"/>
              <a:gd name="connsiteX1914" fmla="*/ 111558 w 705071"/>
              <a:gd name="connsiteY1914" fmla="*/ 615529 h 5585192"/>
              <a:gd name="connsiteX1915" fmla="*/ 112701 w 705071"/>
              <a:gd name="connsiteY1915" fmla="*/ 604428 h 5585192"/>
              <a:gd name="connsiteX1916" fmla="*/ 114332 w 705071"/>
              <a:gd name="connsiteY1916" fmla="*/ 631498 h 5585192"/>
              <a:gd name="connsiteX1917" fmla="*/ 114920 w 705071"/>
              <a:gd name="connsiteY1917" fmla="*/ 688709 h 5585192"/>
              <a:gd name="connsiteX1918" fmla="*/ 114668 w 705071"/>
              <a:gd name="connsiteY1918" fmla="*/ 744527 h 5585192"/>
              <a:gd name="connsiteX1919" fmla="*/ 116769 w 705071"/>
              <a:gd name="connsiteY1919" fmla="*/ 766854 h 5585192"/>
              <a:gd name="connsiteX1920" fmla="*/ 118872 w 705071"/>
              <a:gd name="connsiteY1920" fmla="*/ 766543 h 5585192"/>
              <a:gd name="connsiteX1921" fmla="*/ 120637 w 705071"/>
              <a:gd name="connsiteY1921" fmla="*/ 686385 h 5585192"/>
              <a:gd name="connsiteX1922" fmla="*/ 125345 w 705071"/>
              <a:gd name="connsiteY1922" fmla="*/ 605450 h 5585192"/>
              <a:gd name="connsiteX1923" fmla="*/ 128119 w 705071"/>
              <a:gd name="connsiteY1923" fmla="*/ 623592 h 5585192"/>
              <a:gd name="connsiteX1924" fmla="*/ 129632 w 705071"/>
              <a:gd name="connsiteY1924" fmla="*/ 738014 h 5585192"/>
              <a:gd name="connsiteX1925" fmla="*/ 126774 w 705071"/>
              <a:gd name="connsiteY1925" fmla="*/ 812281 h 5585192"/>
              <a:gd name="connsiteX1926" fmla="*/ 128287 w 705071"/>
              <a:gd name="connsiteY1926" fmla="*/ 817552 h 5585192"/>
              <a:gd name="connsiteX1927" fmla="*/ 129716 w 705071"/>
              <a:gd name="connsiteY1927" fmla="*/ 787163 h 5585192"/>
              <a:gd name="connsiteX1928" fmla="*/ 131061 w 705071"/>
              <a:gd name="connsiteY1928" fmla="*/ 786699 h 5585192"/>
              <a:gd name="connsiteX1929" fmla="*/ 132743 w 705071"/>
              <a:gd name="connsiteY1929" fmla="*/ 804994 h 5585192"/>
              <a:gd name="connsiteX1930" fmla="*/ 131229 w 705071"/>
              <a:gd name="connsiteY1930" fmla="*/ 868872 h 5585192"/>
              <a:gd name="connsiteX1931" fmla="*/ 129800 w 705071"/>
              <a:gd name="connsiteY1931" fmla="*/ 936472 h 5585192"/>
              <a:gd name="connsiteX1932" fmla="*/ 133246 w 705071"/>
              <a:gd name="connsiteY1932" fmla="*/ 948721 h 5585192"/>
              <a:gd name="connsiteX1933" fmla="*/ 135096 w 705071"/>
              <a:gd name="connsiteY1933" fmla="*/ 913680 h 5585192"/>
              <a:gd name="connsiteX1934" fmla="*/ 137366 w 705071"/>
              <a:gd name="connsiteY1934" fmla="*/ 913991 h 5585192"/>
              <a:gd name="connsiteX1935" fmla="*/ 137366 w 705071"/>
              <a:gd name="connsiteY1935" fmla="*/ 954923 h 5585192"/>
              <a:gd name="connsiteX1936" fmla="*/ 138627 w 705071"/>
              <a:gd name="connsiteY1936" fmla="*/ 954923 h 5585192"/>
              <a:gd name="connsiteX1937" fmla="*/ 140981 w 705071"/>
              <a:gd name="connsiteY1937" fmla="*/ 877710 h 5585192"/>
              <a:gd name="connsiteX1938" fmla="*/ 142831 w 705071"/>
              <a:gd name="connsiteY1938" fmla="*/ 877710 h 5585192"/>
              <a:gd name="connsiteX1939" fmla="*/ 142831 w 705071"/>
              <a:gd name="connsiteY1939" fmla="*/ 1038493 h 5585192"/>
              <a:gd name="connsiteX1940" fmla="*/ 143587 w 705071"/>
              <a:gd name="connsiteY1940" fmla="*/ 1038802 h 5585192"/>
              <a:gd name="connsiteX1941" fmla="*/ 148211 w 705071"/>
              <a:gd name="connsiteY1941" fmla="*/ 996784 h 5585192"/>
              <a:gd name="connsiteX1942" fmla="*/ 154180 w 705071"/>
              <a:gd name="connsiteY1942" fmla="*/ 892594 h 5585192"/>
              <a:gd name="connsiteX1943" fmla="*/ 155273 w 705071"/>
              <a:gd name="connsiteY1943" fmla="*/ 790730 h 5585192"/>
              <a:gd name="connsiteX1944" fmla="*/ 157794 w 705071"/>
              <a:gd name="connsiteY1944" fmla="*/ 735844 h 5585192"/>
              <a:gd name="connsiteX1945" fmla="*/ 160905 w 705071"/>
              <a:gd name="connsiteY1945" fmla="*/ 706230 h 5585192"/>
              <a:gd name="connsiteX1946" fmla="*/ 160905 w 705071"/>
              <a:gd name="connsiteY1946" fmla="*/ 769489 h 5585192"/>
              <a:gd name="connsiteX1947" fmla="*/ 161578 w 705071"/>
              <a:gd name="connsiteY1947" fmla="*/ 769644 h 5585192"/>
              <a:gd name="connsiteX1948" fmla="*/ 163427 w 705071"/>
              <a:gd name="connsiteY1948" fmla="*/ 757551 h 5585192"/>
              <a:gd name="connsiteX1949" fmla="*/ 169060 w 705071"/>
              <a:gd name="connsiteY1949" fmla="*/ 800187 h 5585192"/>
              <a:gd name="connsiteX1950" fmla="*/ 179946 w 705071"/>
              <a:gd name="connsiteY1950" fmla="*/ 663115 h 5585192"/>
              <a:gd name="connsiteX1951" fmla="*/ 180577 w 705071"/>
              <a:gd name="connsiteY1951" fmla="*/ 665608 h 5585192"/>
              <a:gd name="connsiteX1952" fmla="*/ 181922 w 705071"/>
              <a:gd name="connsiteY1952" fmla="*/ 662818 h 5585192"/>
              <a:gd name="connsiteX1953" fmla="*/ 182005 w 705071"/>
              <a:gd name="connsiteY1953" fmla="*/ 651034 h 5585192"/>
              <a:gd name="connsiteX1954" fmla="*/ 182090 w 705071"/>
              <a:gd name="connsiteY1954" fmla="*/ 586381 h 5585192"/>
              <a:gd name="connsiteX1955" fmla="*/ 180660 w 705071"/>
              <a:gd name="connsiteY1955" fmla="*/ 616150 h 5585192"/>
              <a:gd name="connsiteX1956" fmla="*/ 182258 w 705071"/>
              <a:gd name="connsiteY1956" fmla="*/ 616304 h 5585192"/>
              <a:gd name="connsiteX1957" fmla="*/ 195205 w 705071"/>
              <a:gd name="connsiteY1957" fmla="*/ 426684 h 5585192"/>
              <a:gd name="connsiteX1958" fmla="*/ 197559 w 705071"/>
              <a:gd name="connsiteY1958" fmla="*/ 426838 h 5585192"/>
              <a:gd name="connsiteX1959" fmla="*/ 197895 w 705071"/>
              <a:gd name="connsiteY1959" fmla="*/ 434437 h 5585192"/>
              <a:gd name="connsiteX1960" fmla="*/ 197138 w 705071"/>
              <a:gd name="connsiteY1960" fmla="*/ 471957 h 5585192"/>
              <a:gd name="connsiteX1961" fmla="*/ 193271 w 705071"/>
              <a:gd name="connsiteY1961" fmla="*/ 502346 h 5585192"/>
              <a:gd name="connsiteX1962" fmla="*/ 190076 w 705071"/>
              <a:gd name="connsiteY1962" fmla="*/ 555061 h 5585192"/>
              <a:gd name="connsiteX1963" fmla="*/ 188142 w 705071"/>
              <a:gd name="connsiteY1963" fmla="*/ 607622 h 5585192"/>
              <a:gd name="connsiteX1964" fmla="*/ 188227 w 705071"/>
              <a:gd name="connsiteY1964" fmla="*/ 693207 h 5585192"/>
              <a:gd name="connsiteX1965" fmla="*/ 187302 w 705071"/>
              <a:gd name="connsiteY1965" fmla="*/ 765148 h 5585192"/>
              <a:gd name="connsiteX1966" fmla="*/ 186882 w 705071"/>
              <a:gd name="connsiteY1966" fmla="*/ 776311 h 5585192"/>
              <a:gd name="connsiteX1967" fmla="*/ 190244 w 705071"/>
              <a:gd name="connsiteY1967" fmla="*/ 748868 h 5585192"/>
              <a:gd name="connsiteX1968" fmla="*/ 192851 w 705071"/>
              <a:gd name="connsiteY1968" fmla="*/ 729332 h 5585192"/>
              <a:gd name="connsiteX1969" fmla="*/ 194280 w 705071"/>
              <a:gd name="connsiteY1969" fmla="*/ 691192 h 5585192"/>
              <a:gd name="connsiteX1970" fmla="*/ 198231 w 705071"/>
              <a:gd name="connsiteY1970" fmla="*/ 676771 h 5585192"/>
              <a:gd name="connsiteX1971" fmla="*/ 202098 w 705071"/>
              <a:gd name="connsiteY1971" fmla="*/ 658011 h 5585192"/>
              <a:gd name="connsiteX1972" fmla="*/ 199996 w 705071"/>
              <a:gd name="connsiteY1972" fmla="*/ 656925 h 5585192"/>
              <a:gd name="connsiteX1973" fmla="*/ 196297 w 705071"/>
              <a:gd name="connsiteY1973" fmla="*/ 671346 h 5585192"/>
              <a:gd name="connsiteX1974" fmla="*/ 194868 w 705071"/>
              <a:gd name="connsiteY1974" fmla="*/ 671035 h 5585192"/>
              <a:gd name="connsiteX1975" fmla="*/ 194868 w 705071"/>
              <a:gd name="connsiteY1975" fmla="*/ 634444 h 5585192"/>
              <a:gd name="connsiteX1976" fmla="*/ 195961 w 705071"/>
              <a:gd name="connsiteY1976" fmla="*/ 580488 h 5585192"/>
              <a:gd name="connsiteX1977" fmla="*/ 197726 w 705071"/>
              <a:gd name="connsiteY1977" fmla="*/ 548084 h 5585192"/>
              <a:gd name="connsiteX1978" fmla="*/ 199576 w 705071"/>
              <a:gd name="connsiteY1978" fmla="*/ 483895 h 5585192"/>
              <a:gd name="connsiteX1979" fmla="*/ 202350 w 705071"/>
              <a:gd name="connsiteY1979" fmla="*/ 410559 h 5585192"/>
              <a:gd name="connsiteX1980" fmla="*/ 203107 w 705071"/>
              <a:gd name="connsiteY1980" fmla="*/ 368852 h 5585192"/>
              <a:gd name="connsiteX1981" fmla="*/ 203611 w 705071"/>
              <a:gd name="connsiteY1981" fmla="*/ 343425 h 5585192"/>
              <a:gd name="connsiteX1982" fmla="*/ 207562 w 705071"/>
              <a:gd name="connsiteY1982" fmla="*/ 323424 h 5585192"/>
              <a:gd name="connsiteX1983" fmla="*/ 210084 w 705071"/>
              <a:gd name="connsiteY1983" fmla="*/ 298152 h 5585192"/>
              <a:gd name="connsiteX1984" fmla="*/ 214035 w 705071"/>
              <a:gd name="connsiteY1984" fmla="*/ 262956 h 5585192"/>
              <a:gd name="connsiteX1985" fmla="*/ 205460 w 705071"/>
              <a:gd name="connsiteY1985" fmla="*/ 608707 h 5585192"/>
              <a:gd name="connsiteX1986" fmla="*/ 207814 w 705071"/>
              <a:gd name="connsiteY1986" fmla="*/ 609017 h 5585192"/>
              <a:gd name="connsiteX1987" fmla="*/ 211093 w 705071"/>
              <a:gd name="connsiteY1987" fmla="*/ 553511 h 5585192"/>
              <a:gd name="connsiteX1988" fmla="*/ 212438 w 705071"/>
              <a:gd name="connsiteY1988" fmla="*/ 552580 h 5585192"/>
              <a:gd name="connsiteX1989" fmla="*/ 219668 w 705071"/>
              <a:gd name="connsiteY1989" fmla="*/ 581729 h 5585192"/>
              <a:gd name="connsiteX1990" fmla="*/ 221349 w 705071"/>
              <a:gd name="connsiteY1990" fmla="*/ 581420 h 5585192"/>
              <a:gd name="connsiteX1991" fmla="*/ 221349 w 705071"/>
              <a:gd name="connsiteY1991" fmla="*/ 522191 h 5585192"/>
              <a:gd name="connsiteX1992" fmla="*/ 227823 w 705071"/>
              <a:gd name="connsiteY1992" fmla="*/ 542702 h 5585192"/>
              <a:gd name="connsiteX1993" fmla="*/ 227823 w 705071"/>
              <a:gd name="connsiteY1993" fmla="*/ 543123 h 5585192"/>
              <a:gd name="connsiteX1994" fmla="*/ 227862 w 705071"/>
              <a:gd name="connsiteY1994" fmla="*/ 543518 h 5585192"/>
              <a:gd name="connsiteX1995" fmla="*/ 224943 w 705071"/>
              <a:gd name="connsiteY1995" fmla="*/ 579267 h 5585192"/>
              <a:gd name="connsiteX1996" fmla="*/ 231942 w 705071"/>
              <a:gd name="connsiteY1996" fmla="*/ 613358 h 5585192"/>
              <a:gd name="connsiteX1997" fmla="*/ 232342 w 705071"/>
              <a:gd name="connsiteY1997" fmla="*/ 613269 h 5585192"/>
              <a:gd name="connsiteX1998" fmla="*/ 232361 w 705071"/>
              <a:gd name="connsiteY1998" fmla="*/ 613360 h 5585192"/>
              <a:gd name="connsiteX1999" fmla="*/ 235136 w 705071"/>
              <a:gd name="connsiteY1999" fmla="*/ 612740 h 5585192"/>
              <a:gd name="connsiteX2000" fmla="*/ 228281 w 705071"/>
              <a:gd name="connsiteY2000" fmla="*/ 543518 h 5585192"/>
              <a:gd name="connsiteX2001" fmla="*/ 228326 w 705071"/>
              <a:gd name="connsiteY2001" fmla="*/ 542968 h 5585192"/>
              <a:gd name="connsiteX2002" fmla="*/ 228242 w 705071"/>
              <a:gd name="connsiteY2002" fmla="*/ 543123 h 5585192"/>
              <a:gd name="connsiteX2003" fmla="*/ 228281 w 705071"/>
              <a:gd name="connsiteY2003" fmla="*/ 543518 h 5585192"/>
              <a:gd name="connsiteX2004" fmla="*/ 228091 w 705071"/>
              <a:gd name="connsiteY2004" fmla="*/ 545838 h 5585192"/>
              <a:gd name="connsiteX2005" fmla="*/ 227862 w 705071"/>
              <a:gd name="connsiteY2005" fmla="*/ 543518 h 5585192"/>
              <a:gd name="connsiteX2006" fmla="*/ 227907 w 705071"/>
              <a:gd name="connsiteY2006" fmla="*/ 542968 h 5585192"/>
              <a:gd name="connsiteX2007" fmla="*/ 227823 w 705071"/>
              <a:gd name="connsiteY2007" fmla="*/ 542702 h 5585192"/>
              <a:gd name="connsiteX2008" fmla="*/ 227823 w 705071"/>
              <a:gd name="connsiteY2008" fmla="*/ 533664 h 5585192"/>
              <a:gd name="connsiteX2009" fmla="*/ 231773 w 705071"/>
              <a:gd name="connsiteY2009" fmla="*/ 542503 h 5585192"/>
              <a:gd name="connsiteX2010" fmla="*/ 233623 w 705071"/>
              <a:gd name="connsiteY2010" fmla="*/ 541572 h 5585192"/>
              <a:gd name="connsiteX2011" fmla="*/ 228999 w 705071"/>
              <a:gd name="connsiteY2011" fmla="*/ 509942 h 5585192"/>
              <a:gd name="connsiteX2012" fmla="*/ 231858 w 705071"/>
              <a:gd name="connsiteY2012" fmla="*/ 509322 h 5585192"/>
              <a:gd name="connsiteX2013" fmla="*/ 235893 w 705071"/>
              <a:gd name="connsiteY2013" fmla="*/ 568085 h 5585192"/>
              <a:gd name="connsiteX2014" fmla="*/ 238162 w 705071"/>
              <a:gd name="connsiteY2014" fmla="*/ 557542 h 5585192"/>
              <a:gd name="connsiteX2015" fmla="*/ 240012 w 705071"/>
              <a:gd name="connsiteY2015" fmla="*/ 559868 h 5585192"/>
              <a:gd name="connsiteX2016" fmla="*/ 245393 w 705071"/>
              <a:gd name="connsiteY2016" fmla="*/ 503431 h 5585192"/>
              <a:gd name="connsiteX2017" fmla="*/ 244048 w 705071"/>
              <a:gd name="connsiteY2017" fmla="*/ 502966 h 5585192"/>
              <a:gd name="connsiteX2018" fmla="*/ 241946 w 705071"/>
              <a:gd name="connsiteY2018" fmla="*/ 514440 h 5585192"/>
              <a:gd name="connsiteX2019" fmla="*/ 243459 w 705071"/>
              <a:gd name="connsiteY2019" fmla="*/ 402497 h 5585192"/>
              <a:gd name="connsiteX2020" fmla="*/ 248671 w 705071"/>
              <a:gd name="connsiteY2020" fmla="*/ 440018 h 5585192"/>
              <a:gd name="connsiteX2021" fmla="*/ 251949 w 705071"/>
              <a:gd name="connsiteY2021" fmla="*/ 438778 h 5585192"/>
              <a:gd name="connsiteX2022" fmla="*/ 246485 w 705071"/>
              <a:gd name="connsiteY2022" fmla="*/ 399550 h 5585192"/>
              <a:gd name="connsiteX2023" fmla="*/ 246654 w 705071"/>
              <a:gd name="connsiteY2023" fmla="*/ 380170 h 5585192"/>
              <a:gd name="connsiteX2024" fmla="*/ 246485 w 705071"/>
              <a:gd name="connsiteY2024" fmla="*/ 371488 h 5585192"/>
              <a:gd name="connsiteX2025" fmla="*/ 245897 w 705071"/>
              <a:gd name="connsiteY2025" fmla="*/ 358929 h 5585192"/>
              <a:gd name="connsiteX2026" fmla="*/ 248755 w 705071"/>
              <a:gd name="connsiteY2026" fmla="*/ 358309 h 5585192"/>
              <a:gd name="connsiteX2027" fmla="*/ 255481 w 705071"/>
              <a:gd name="connsiteY2027" fmla="*/ 424048 h 5585192"/>
              <a:gd name="connsiteX2028" fmla="*/ 256993 w 705071"/>
              <a:gd name="connsiteY2028" fmla="*/ 423894 h 5585192"/>
              <a:gd name="connsiteX2029" fmla="*/ 255565 w 705071"/>
              <a:gd name="connsiteY2029" fmla="*/ 388698 h 5585192"/>
              <a:gd name="connsiteX2030" fmla="*/ 263467 w 705071"/>
              <a:gd name="connsiteY2030" fmla="*/ 354122 h 5585192"/>
              <a:gd name="connsiteX2031" fmla="*/ 264560 w 705071"/>
              <a:gd name="connsiteY2031" fmla="*/ 456918 h 5585192"/>
              <a:gd name="connsiteX2032" fmla="*/ 270613 w 705071"/>
              <a:gd name="connsiteY2032" fmla="*/ 364356 h 5585192"/>
              <a:gd name="connsiteX2033" fmla="*/ 274479 w 705071"/>
              <a:gd name="connsiteY2033" fmla="*/ 336603 h 5585192"/>
              <a:gd name="connsiteX2034" fmla="*/ 275488 w 705071"/>
              <a:gd name="connsiteY2034" fmla="*/ 336603 h 5585192"/>
              <a:gd name="connsiteX2035" fmla="*/ 272546 w 705071"/>
              <a:gd name="connsiteY2035" fmla="*/ 435986 h 5585192"/>
              <a:gd name="connsiteX2036" fmla="*/ 276413 w 705071"/>
              <a:gd name="connsiteY2036" fmla="*/ 436452 h 5585192"/>
              <a:gd name="connsiteX2037" fmla="*/ 288183 w 705071"/>
              <a:gd name="connsiteY2037" fmla="*/ 184813 h 5585192"/>
              <a:gd name="connsiteX2038" fmla="*/ 291125 w 705071"/>
              <a:gd name="connsiteY2038" fmla="*/ 227296 h 5585192"/>
              <a:gd name="connsiteX2039" fmla="*/ 292134 w 705071"/>
              <a:gd name="connsiteY2039" fmla="*/ 267763 h 5585192"/>
              <a:gd name="connsiteX2040" fmla="*/ 294908 w 705071"/>
              <a:gd name="connsiteY2040" fmla="*/ 258149 h 5585192"/>
              <a:gd name="connsiteX2041" fmla="*/ 298018 w 705071"/>
              <a:gd name="connsiteY2041" fmla="*/ 269623 h 5585192"/>
              <a:gd name="connsiteX2042" fmla="*/ 301550 w 705071"/>
              <a:gd name="connsiteY2042" fmla="*/ 220318 h 5585192"/>
              <a:gd name="connsiteX2043" fmla="*/ 302811 w 705071"/>
              <a:gd name="connsiteY2043" fmla="*/ 220474 h 5585192"/>
              <a:gd name="connsiteX2044" fmla="*/ 302811 w 705071"/>
              <a:gd name="connsiteY2044" fmla="*/ 251638 h 5585192"/>
              <a:gd name="connsiteX2045" fmla="*/ 305248 w 705071"/>
              <a:gd name="connsiteY2045" fmla="*/ 251638 h 5585192"/>
              <a:gd name="connsiteX2046" fmla="*/ 305248 w 705071"/>
              <a:gd name="connsiteY2046" fmla="*/ 182178 h 5585192"/>
              <a:gd name="connsiteX2047" fmla="*/ 305837 w 705071"/>
              <a:gd name="connsiteY2047" fmla="*/ 143416 h 5585192"/>
              <a:gd name="connsiteX2048" fmla="*/ 303987 w 705071"/>
              <a:gd name="connsiteY2048" fmla="*/ 119074 h 5585192"/>
              <a:gd name="connsiteX2049" fmla="*/ 306612 w 705071"/>
              <a:gd name="connsiteY2049" fmla="*/ 67935 h 5585192"/>
              <a:gd name="connsiteX2050" fmla="*/ 308695 w 705071"/>
              <a:gd name="connsiteY2050" fmla="*/ 87290 h 5585192"/>
              <a:gd name="connsiteX2051" fmla="*/ 311217 w 705071"/>
              <a:gd name="connsiteY2051" fmla="*/ 94112 h 5585192"/>
              <a:gd name="connsiteX2052" fmla="*/ 313823 w 705071"/>
              <a:gd name="connsiteY2052" fmla="*/ 29923 h 5585192"/>
              <a:gd name="connsiteX2053" fmla="*/ 316345 w 705071"/>
              <a:gd name="connsiteY2053" fmla="*/ 29768 h 5585192"/>
              <a:gd name="connsiteX2054" fmla="*/ 321473 w 705071"/>
              <a:gd name="connsiteY2054" fmla="*/ 210861 h 5585192"/>
              <a:gd name="connsiteX2055" fmla="*/ 319876 w 705071"/>
              <a:gd name="connsiteY2055" fmla="*/ 197217 h 5585192"/>
              <a:gd name="connsiteX2056" fmla="*/ 318699 w 705071"/>
              <a:gd name="connsiteY2056" fmla="*/ 196908 h 5585192"/>
              <a:gd name="connsiteX2057" fmla="*/ 318279 w 705071"/>
              <a:gd name="connsiteY2057" fmla="*/ 206985 h 5585192"/>
              <a:gd name="connsiteX2058" fmla="*/ 316682 w 705071"/>
              <a:gd name="connsiteY2058" fmla="*/ 275360 h 5585192"/>
              <a:gd name="connsiteX2059" fmla="*/ 314495 w 705071"/>
              <a:gd name="connsiteY2059" fmla="*/ 301716 h 5585192"/>
              <a:gd name="connsiteX2060" fmla="*/ 323827 w 705071"/>
              <a:gd name="connsiteY2060" fmla="*/ 309780 h 5585192"/>
              <a:gd name="connsiteX2061" fmla="*/ 319372 w 705071"/>
              <a:gd name="connsiteY2061" fmla="*/ 339549 h 5585192"/>
              <a:gd name="connsiteX2062" fmla="*/ 316429 w 705071"/>
              <a:gd name="connsiteY2062" fmla="*/ 315517 h 5585192"/>
              <a:gd name="connsiteX2063" fmla="*/ 313908 w 705071"/>
              <a:gd name="connsiteY2063" fmla="*/ 315982 h 5585192"/>
              <a:gd name="connsiteX2064" fmla="*/ 310629 w 705071"/>
              <a:gd name="connsiteY2064" fmla="*/ 447460 h 5585192"/>
              <a:gd name="connsiteX2065" fmla="*/ 312142 w 705071"/>
              <a:gd name="connsiteY2065" fmla="*/ 447770 h 5585192"/>
              <a:gd name="connsiteX2066" fmla="*/ 316009 w 705071"/>
              <a:gd name="connsiteY2066" fmla="*/ 382185 h 5585192"/>
              <a:gd name="connsiteX2067" fmla="*/ 318531 w 705071"/>
              <a:gd name="connsiteY2067" fmla="*/ 382185 h 5585192"/>
              <a:gd name="connsiteX2068" fmla="*/ 320297 w 705071"/>
              <a:gd name="connsiteY2068" fmla="*/ 485292 h 5585192"/>
              <a:gd name="connsiteX2069" fmla="*/ 321389 w 705071"/>
              <a:gd name="connsiteY2069" fmla="*/ 484981 h 5585192"/>
              <a:gd name="connsiteX2070" fmla="*/ 326350 w 705071"/>
              <a:gd name="connsiteY2070" fmla="*/ 416141 h 5585192"/>
              <a:gd name="connsiteX2071" fmla="*/ 325677 w 705071"/>
              <a:gd name="connsiteY2071" fmla="*/ 380481 h 5585192"/>
              <a:gd name="connsiteX2072" fmla="*/ 329291 w 705071"/>
              <a:gd name="connsiteY2072" fmla="*/ 316137 h 5585192"/>
              <a:gd name="connsiteX2073" fmla="*/ 329040 w 705071"/>
              <a:gd name="connsiteY2073" fmla="*/ 249778 h 5585192"/>
              <a:gd name="connsiteX2074" fmla="*/ 329040 w 705071"/>
              <a:gd name="connsiteY2074" fmla="*/ 222799 h 5585192"/>
              <a:gd name="connsiteX2075" fmla="*/ 332823 w 705071"/>
              <a:gd name="connsiteY2075" fmla="*/ 232567 h 5585192"/>
              <a:gd name="connsiteX2076" fmla="*/ 334588 w 705071"/>
              <a:gd name="connsiteY2076" fmla="*/ 232567 h 5585192"/>
              <a:gd name="connsiteX2077" fmla="*/ 334588 w 705071"/>
              <a:gd name="connsiteY2077" fmla="*/ 145742 h 5585192"/>
              <a:gd name="connsiteX2078" fmla="*/ 337783 w 705071"/>
              <a:gd name="connsiteY2078" fmla="*/ 145587 h 5585192"/>
              <a:gd name="connsiteX2079" fmla="*/ 343247 w 705071"/>
              <a:gd name="connsiteY2079" fmla="*/ 259389 h 5585192"/>
              <a:gd name="connsiteX2080" fmla="*/ 347114 w 705071"/>
              <a:gd name="connsiteY2080" fmla="*/ 233342 h 5585192"/>
              <a:gd name="connsiteX2081" fmla="*/ 345601 w 705071"/>
              <a:gd name="connsiteY2081" fmla="*/ 205279 h 5585192"/>
              <a:gd name="connsiteX2082" fmla="*/ 347030 w 705071"/>
              <a:gd name="connsiteY2082" fmla="*/ 162177 h 5585192"/>
              <a:gd name="connsiteX2083" fmla="*/ 349804 w 705071"/>
              <a:gd name="connsiteY2083" fmla="*/ 134269 h 5585192"/>
              <a:gd name="connsiteX2084" fmla="*/ 349047 w 705071"/>
              <a:gd name="connsiteY2084" fmla="*/ 84964 h 5585192"/>
              <a:gd name="connsiteX2085" fmla="*/ 348543 w 705071"/>
              <a:gd name="connsiteY2085" fmla="*/ 56901 h 5585192"/>
              <a:gd name="connsiteX2086" fmla="*/ 350140 w 705071"/>
              <a:gd name="connsiteY2086" fmla="*/ 64964 h 5585192"/>
              <a:gd name="connsiteX2087" fmla="*/ 351570 w 705071"/>
              <a:gd name="connsiteY2087" fmla="*/ 65118 h 5585192"/>
              <a:gd name="connsiteX2088" fmla="*/ 354091 w 705071"/>
              <a:gd name="connsiteY2088" fmla="*/ 35661 h 5585192"/>
              <a:gd name="connsiteX2089" fmla="*/ 356109 w 705071"/>
              <a:gd name="connsiteY2089" fmla="*/ 35350 h 5585192"/>
              <a:gd name="connsiteX2090" fmla="*/ 360901 w 705071"/>
              <a:gd name="connsiteY2090" fmla="*/ 118454 h 5585192"/>
              <a:gd name="connsiteX2091" fmla="*/ 358968 w 705071"/>
              <a:gd name="connsiteY2091" fmla="*/ 159851 h 5585192"/>
              <a:gd name="connsiteX2092" fmla="*/ 359808 w 705071"/>
              <a:gd name="connsiteY2092" fmla="*/ 240320 h 5585192"/>
              <a:gd name="connsiteX2093" fmla="*/ 358631 w 705071"/>
              <a:gd name="connsiteY2093" fmla="*/ 250398 h 5585192"/>
              <a:gd name="connsiteX2094" fmla="*/ 359640 w 705071"/>
              <a:gd name="connsiteY2094" fmla="*/ 260630 h 5585192"/>
              <a:gd name="connsiteX2095" fmla="*/ 357286 w 705071"/>
              <a:gd name="connsiteY2095" fmla="*/ 291019 h 5585192"/>
              <a:gd name="connsiteX2096" fmla="*/ 353335 w 705071"/>
              <a:gd name="connsiteY2096" fmla="*/ 345595 h 5585192"/>
              <a:gd name="connsiteX2097" fmla="*/ 352830 w 705071"/>
              <a:gd name="connsiteY2097" fmla="*/ 363580 h 5585192"/>
              <a:gd name="connsiteX2098" fmla="*/ 358968 w 705071"/>
              <a:gd name="connsiteY2098" fmla="*/ 433506 h 5585192"/>
              <a:gd name="connsiteX2099" fmla="*/ 359640 w 705071"/>
              <a:gd name="connsiteY2099" fmla="*/ 489013 h 5585192"/>
              <a:gd name="connsiteX2100" fmla="*/ 361153 w 705071"/>
              <a:gd name="connsiteY2100" fmla="*/ 517696 h 5585192"/>
              <a:gd name="connsiteX2101" fmla="*/ 359472 w 705071"/>
              <a:gd name="connsiteY2101" fmla="*/ 535215 h 5585192"/>
              <a:gd name="connsiteX2102" fmla="*/ 359640 w 705071"/>
              <a:gd name="connsiteY2102" fmla="*/ 569945 h 5585192"/>
              <a:gd name="connsiteX2103" fmla="*/ 358379 w 705071"/>
              <a:gd name="connsiteY2103" fmla="*/ 673516 h 5585192"/>
              <a:gd name="connsiteX2104" fmla="*/ 365777 w 705071"/>
              <a:gd name="connsiteY2104" fmla="*/ 712742 h 5585192"/>
              <a:gd name="connsiteX2105" fmla="*/ 365726 w 705071"/>
              <a:gd name="connsiteY2105" fmla="*/ 710900 h 5585192"/>
              <a:gd name="connsiteX2106" fmla="*/ 366281 w 705071"/>
              <a:gd name="connsiteY2106" fmla="*/ 712587 h 5585192"/>
              <a:gd name="connsiteX2107" fmla="*/ 365463 w 705071"/>
              <a:gd name="connsiteY2107" fmla="*/ 683010 h 5585192"/>
              <a:gd name="connsiteX2108" fmla="*/ 371410 w 705071"/>
              <a:gd name="connsiteY2108" fmla="*/ 690415 h 5585192"/>
              <a:gd name="connsiteX2109" fmla="*/ 371299 w 705071"/>
              <a:gd name="connsiteY2109" fmla="*/ 689494 h 5585192"/>
              <a:gd name="connsiteX2110" fmla="*/ 371914 w 705071"/>
              <a:gd name="connsiteY2110" fmla="*/ 690260 h 5585192"/>
              <a:gd name="connsiteX2111" fmla="*/ 363843 w 705071"/>
              <a:gd name="connsiteY2111" fmla="*/ 622815 h 5585192"/>
              <a:gd name="connsiteX2112" fmla="*/ 365692 w 705071"/>
              <a:gd name="connsiteY2112" fmla="*/ 618476 h 5585192"/>
              <a:gd name="connsiteX2113" fmla="*/ 366365 w 705071"/>
              <a:gd name="connsiteY2113" fmla="*/ 587156 h 5585192"/>
              <a:gd name="connsiteX2114" fmla="*/ 361531 w 705071"/>
              <a:gd name="connsiteY2114" fmla="*/ 518852 h 5585192"/>
              <a:gd name="connsiteX2115" fmla="*/ 361606 w 705071"/>
              <a:gd name="connsiteY2115" fmla="*/ 518071 h 5585192"/>
              <a:gd name="connsiteX2116" fmla="*/ 367626 w 705071"/>
              <a:gd name="connsiteY2116" fmla="*/ 547930 h 5585192"/>
              <a:gd name="connsiteX2117" fmla="*/ 380573 w 705071"/>
              <a:gd name="connsiteY2117" fmla="*/ 589326 h 5585192"/>
              <a:gd name="connsiteX2118" fmla="*/ 378135 w 705071"/>
              <a:gd name="connsiteY2118" fmla="*/ 592117 h 5585192"/>
              <a:gd name="connsiteX2119" fmla="*/ 373006 w 705071"/>
              <a:gd name="connsiteY2119" fmla="*/ 587621 h 5585192"/>
              <a:gd name="connsiteX2120" fmla="*/ 377714 w 705071"/>
              <a:gd name="connsiteY2120" fmla="*/ 640337 h 5585192"/>
              <a:gd name="connsiteX2121" fmla="*/ 376033 w 705071"/>
              <a:gd name="connsiteY2121" fmla="*/ 641577 h 5585192"/>
              <a:gd name="connsiteX2122" fmla="*/ 370065 w 705071"/>
              <a:gd name="connsiteY2122" fmla="*/ 620800 h 5585192"/>
              <a:gd name="connsiteX2123" fmla="*/ 370316 w 705071"/>
              <a:gd name="connsiteY2123" fmla="*/ 636459 h 5585192"/>
              <a:gd name="connsiteX2124" fmla="*/ 385784 w 705071"/>
              <a:gd name="connsiteY2124" fmla="*/ 704990 h 5585192"/>
              <a:gd name="connsiteX2125" fmla="*/ 388727 w 705071"/>
              <a:gd name="connsiteY2125" fmla="*/ 703750 h 5585192"/>
              <a:gd name="connsiteX2126" fmla="*/ 385784 w 705071"/>
              <a:gd name="connsiteY2126" fmla="*/ 661112 h 5585192"/>
              <a:gd name="connsiteX2127" fmla="*/ 386542 w 705071"/>
              <a:gd name="connsiteY2127" fmla="*/ 660646 h 5585192"/>
              <a:gd name="connsiteX2128" fmla="*/ 390072 w 705071"/>
              <a:gd name="connsiteY2128" fmla="*/ 675376 h 5585192"/>
              <a:gd name="connsiteX2129" fmla="*/ 391837 w 705071"/>
              <a:gd name="connsiteY2129" fmla="*/ 675067 h 5585192"/>
              <a:gd name="connsiteX2130" fmla="*/ 389063 w 705071"/>
              <a:gd name="connsiteY2130" fmla="*/ 637856 h 5585192"/>
              <a:gd name="connsiteX2131" fmla="*/ 389988 w 705071"/>
              <a:gd name="connsiteY2131" fmla="*/ 636925 h 5585192"/>
              <a:gd name="connsiteX2132" fmla="*/ 392846 w 705071"/>
              <a:gd name="connsiteY2132" fmla="*/ 645142 h 5585192"/>
              <a:gd name="connsiteX2133" fmla="*/ 394780 w 705071"/>
              <a:gd name="connsiteY2133" fmla="*/ 645453 h 5585192"/>
              <a:gd name="connsiteX2134" fmla="*/ 397050 w 705071"/>
              <a:gd name="connsiteY2134" fmla="*/ 613049 h 5585192"/>
              <a:gd name="connsiteX2135" fmla="*/ 399067 w 705071"/>
              <a:gd name="connsiteY2135" fmla="*/ 613358 h 5585192"/>
              <a:gd name="connsiteX2136" fmla="*/ 398143 w 705071"/>
              <a:gd name="connsiteY2136" fmla="*/ 650414 h 5585192"/>
              <a:gd name="connsiteX2137" fmla="*/ 401841 w 705071"/>
              <a:gd name="connsiteY2137" fmla="*/ 679717 h 5585192"/>
              <a:gd name="connsiteX2138" fmla="*/ 403607 w 705071"/>
              <a:gd name="connsiteY2138" fmla="*/ 658786 h 5585192"/>
              <a:gd name="connsiteX2139" fmla="*/ 404868 w 705071"/>
              <a:gd name="connsiteY2139" fmla="*/ 659097 h 5585192"/>
              <a:gd name="connsiteX2140" fmla="*/ 404868 w 705071"/>
              <a:gd name="connsiteY2140" fmla="*/ 692896 h 5585192"/>
              <a:gd name="connsiteX2141" fmla="*/ 397050 w 705071"/>
              <a:gd name="connsiteY2141" fmla="*/ 681578 h 5585192"/>
              <a:gd name="connsiteX2142" fmla="*/ 400665 w 705071"/>
              <a:gd name="connsiteY2142" fmla="*/ 728712 h 5585192"/>
              <a:gd name="connsiteX2143" fmla="*/ 402262 w 705071"/>
              <a:gd name="connsiteY2143" fmla="*/ 787009 h 5585192"/>
              <a:gd name="connsiteX2144" fmla="*/ 407306 w 705071"/>
              <a:gd name="connsiteY2144" fmla="*/ 800032 h 5585192"/>
              <a:gd name="connsiteX2145" fmla="*/ 408987 w 705071"/>
              <a:gd name="connsiteY2145" fmla="*/ 650569 h 5585192"/>
              <a:gd name="connsiteX2146" fmla="*/ 411341 w 705071"/>
              <a:gd name="connsiteY2146" fmla="*/ 650414 h 5585192"/>
              <a:gd name="connsiteX2147" fmla="*/ 415965 w 705071"/>
              <a:gd name="connsiteY2147" fmla="*/ 687780 h 5585192"/>
              <a:gd name="connsiteX2148" fmla="*/ 417142 w 705071"/>
              <a:gd name="connsiteY2148" fmla="*/ 687625 h 5585192"/>
              <a:gd name="connsiteX2149" fmla="*/ 417142 w 705071"/>
              <a:gd name="connsiteY2149" fmla="*/ 635839 h 5585192"/>
              <a:gd name="connsiteX2150" fmla="*/ 420169 w 705071"/>
              <a:gd name="connsiteY2150" fmla="*/ 635219 h 5585192"/>
              <a:gd name="connsiteX2151" fmla="*/ 420169 w 705071"/>
              <a:gd name="connsiteY2151" fmla="*/ 646538 h 5585192"/>
              <a:gd name="connsiteX2152" fmla="*/ 419748 w 705071"/>
              <a:gd name="connsiteY2152" fmla="*/ 664678 h 5585192"/>
              <a:gd name="connsiteX2153" fmla="*/ 421345 w 705071"/>
              <a:gd name="connsiteY2153" fmla="*/ 682198 h 5585192"/>
              <a:gd name="connsiteX2154" fmla="*/ 425885 w 705071"/>
              <a:gd name="connsiteY2154" fmla="*/ 678477 h 5585192"/>
              <a:gd name="connsiteX2155" fmla="*/ 429920 w 705071"/>
              <a:gd name="connsiteY2155" fmla="*/ 711501 h 5585192"/>
              <a:gd name="connsiteX2156" fmla="*/ 431517 w 705071"/>
              <a:gd name="connsiteY2156" fmla="*/ 711192 h 5585192"/>
              <a:gd name="connsiteX2157" fmla="*/ 429248 w 705071"/>
              <a:gd name="connsiteY2157" fmla="*/ 676151 h 5585192"/>
              <a:gd name="connsiteX2158" fmla="*/ 431433 w 705071"/>
              <a:gd name="connsiteY2158" fmla="*/ 676151 h 5585192"/>
              <a:gd name="connsiteX2159" fmla="*/ 431013 w 705071"/>
              <a:gd name="connsiteY2159" fmla="*/ 663747 h 5585192"/>
              <a:gd name="connsiteX2160" fmla="*/ 432358 w 705071"/>
              <a:gd name="connsiteY2160" fmla="*/ 663593 h 5585192"/>
              <a:gd name="connsiteX2161" fmla="*/ 440092 w 705071"/>
              <a:gd name="connsiteY2161" fmla="*/ 752124 h 5585192"/>
              <a:gd name="connsiteX2162" fmla="*/ 443203 w 705071"/>
              <a:gd name="connsiteY2162" fmla="*/ 717394 h 5585192"/>
              <a:gd name="connsiteX2163" fmla="*/ 445473 w 705071"/>
              <a:gd name="connsiteY2163" fmla="*/ 717239 h 5585192"/>
              <a:gd name="connsiteX2164" fmla="*/ 444968 w 705071"/>
              <a:gd name="connsiteY2164" fmla="*/ 735223 h 5585192"/>
              <a:gd name="connsiteX2165" fmla="*/ 445640 w 705071"/>
              <a:gd name="connsiteY2165" fmla="*/ 758635 h 5585192"/>
              <a:gd name="connsiteX2166" fmla="*/ 452450 w 705071"/>
              <a:gd name="connsiteY2166" fmla="*/ 777706 h 5585192"/>
              <a:gd name="connsiteX2167" fmla="*/ 452450 w 705071"/>
              <a:gd name="connsiteY2167" fmla="*/ 731347 h 5585192"/>
              <a:gd name="connsiteX2168" fmla="*/ 456990 w 705071"/>
              <a:gd name="connsiteY2168" fmla="*/ 791504 h 5585192"/>
              <a:gd name="connsiteX2169" fmla="*/ 459343 w 705071"/>
              <a:gd name="connsiteY2169" fmla="*/ 791504 h 5585192"/>
              <a:gd name="connsiteX2170" fmla="*/ 459427 w 705071"/>
              <a:gd name="connsiteY2170" fmla="*/ 761581 h 5585192"/>
              <a:gd name="connsiteX2171" fmla="*/ 462959 w 705071"/>
              <a:gd name="connsiteY2171" fmla="*/ 706540 h 5585192"/>
              <a:gd name="connsiteX2172" fmla="*/ 463715 w 705071"/>
              <a:gd name="connsiteY2172" fmla="*/ 662043 h 5585192"/>
              <a:gd name="connsiteX2173" fmla="*/ 461530 w 705071"/>
              <a:gd name="connsiteY2173" fmla="*/ 627157 h 5585192"/>
              <a:gd name="connsiteX2174" fmla="*/ 460268 w 705071"/>
              <a:gd name="connsiteY2174" fmla="*/ 641577 h 5585192"/>
              <a:gd name="connsiteX2175" fmla="*/ 457494 w 705071"/>
              <a:gd name="connsiteY2175" fmla="*/ 640801 h 5585192"/>
              <a:gd name="connsiteX2176" fmla="*/ 461781 w 705071"/>
              <a:gd name="connsiteY2176" fmla="*/ 609482 h 5585192"/>
              <a:gd name="connsiteX2177" fmla="*/ 469768 w 705071"/>
              <a:gd name="connsiteY2177" fmla="*/ 586845 h 5585192"/>
              <a:gd name="connsiteX2178" fmla="*/ 470777 w 705071"/>
              <a:gd name="connsiteY2178" fmla="*/ 561108 h 5585192"/>
              <a:gd name="connsiteX2179" fmla="*/ 472963 w 705071"/>
              <a:gd name="connsiteY2179" fmla="*/ 542037 h 5585192"/>
              <a:gd name="connsiteX2180" fmla="*/ 471954 w 705071"/>
              <a:gd name="connsiteY2180" fmla="*/ 514440 h 5585192"/>
              <a:gd name="connsiteX2181" fmla="*/ 471449 w 705071"/>
              <a:gd name="connsiteY2181" fmla="*/ 494749 h 5585192"/>
              <a:gd name="connsiteX2182" fmla="*/ 473719 w 705071"/>
              <a:gd name="connsiteY2182" fmla="*/ 494438 h 5585192"/>
              <a:gd name="connsiteX2183" fmla="*/ 474476 w 705071"/>
              <a:gd name="connsiteY2183" fmla="*/ 515369 h 5585192"/>
              <a:gd name="connsiteX2184" fmla="*/ 475653 w 705071"/>
              <a:gd name="connsiteY2184" fmla="*/ 515215 h 5585192"/>
              <a:gd name="connsiteX2185" fmla="*/ 477334 w 705071"/>
              <a:gd name="connsiteY2185" fmla="*/ 477073 h 5585192"/>
              <a:gd name="connsiteX2186" fmla="*/ 478511 w 705071"/>
              <a:gd name="connsiteY2186" fmla="*/ 477073 h 5585192"/>
              <a:gd name="connsiteX2187" fmla="*/ 478511 w 705071"/>
              <a:gd name="connsiteY2187" fmla="*/ 657700 h 5585192"/>
              <a:gd name="connsiteX2188" fmla="*/ 480108 w 705071"/>
              <a:gd name="connsiteY2188" fmla="*/ 657700 h 5585192"/>
              <a:gd name="connsiteX2189" fmla="*/ 484060 w 705071"/>
              <a:gd name="connsiteY2189" fmla="*/ 591963 h 5585192"/>
              <a:gd name="connsiteX2190" fmla="*/ 482462 w 705071"/>
              <a:gd name="connsiteY2190" fmla="*/ 525138 h 5585192"/>
              <a:gd name="connsiteX2191" fmla="*/ 483807 w 705071"/>
              <a:gd name="connsiteY2191" fmla="*/ 434591 h 5585192"/>
              <a:gd name="connsiteX2192" fmla="*/ 495157 w 705071"/>
              <a:gd name="connsiteY2192" fmla="*/ 352573 h 5585192"/>
              <a:gd name="connsiteX2193" fmla="*/ 496249 w 705071"/>
              <a:gd name="connsiteY2193" fmla="*/ 435212 h 5585192"/>
              <a:gd name="connsiteX2194" fmla="*/ 498603 w 705071"/>
              <a:gd name="connsiteY2194" fmla="*/ 505757 h 5585192"/>
              <a:gd name="connsiteX2195" fmla="*/ 502722 w 705071"/>
              <a:gd name="connsiteY2195" fmla="*/ 604366 h 5585192"/>
              <a:gd name="connsiteX2196" fmla="*/ 505917 w 705071"/>
              <a:gd name="connsiteY2196" fmla="*/ 694292 h 5585192"/>
              <a:gd name="connsiteX2197" fmla="*/ 501377 w 705071"/>
              <a:gd name="connsiteY2197" fmla="*/ 734448 h 5585192"/>
              <a:gd name="connsiteX2198" fmla="*/ 503227 w 705071"/>
              <a:gd name="connsiteY2198" fmla="*/ 748557 h 5585192"/>
              <a:gd name="connsiteX2199" fmla="*/ 506253 w 705071"/>
              <a:gd name="connsiteY2199" fmla="*/ 726542 h 5585192"/>
              <a:gd name="connsiteX2200" fmla="*/ 513735 w 705071"/>
              <a:gd name="connsiteY2200" fmla="*/ 773055 h 5585192"/>
              <a:gd name="connsiteX2201" fmla="*/ 513735 w 705071"/>
              <a:gd name="connsiteY2201" fmla="*/ 741890 h 5585192"/>
              <a:gd name="connsiteX2202" fmla="*/ 517182 w 705071"/>
              <a:gd name="connsiteY2202" fmla="*/ 757240 h 5585192"/>
              <a:gd name="connsiteX2203" fmla="*/ 519283 w 705071"/>
              <a:gd name="connsiteY2203" fmla="*/ 756465 h 5585192"/>
              <a:gd name="connsiteX2204" fmla="*/ 517098 w 705071"/>
              <a:gd name="connsiteY2204" fmla="*/ 723441 h 5585192"/>
              <a:gd name="connsiteX2205" fmla="*/ 518527 w 705071"/>
              <a:gd name="connsiteY2205" fmla="*/ 722975 h 5585192"/>
              <a:gd name="connsiteX2206" fmla="*/ 520628 w 705071"/>
              <a:gd name="connsiteY2206" fmla="*/ 728557 h 5585192"/>
              <a:gd name="connsiteX2207" fmla="*/ 513735 w 705071"/>
              <a:gd name="connsiteY2207" fmla="*/ 695687 h 5585192"/>
              <a:gd name="connsiteX2208" fmla="*/ 511718 w 705071"/>
              <a:gd name="connsiteY2208" fmla="*/ 706385 h 5585192"/>
              <a:gd name="connsiteX2209" fmla="*/ 510876 w 705071"/>
              <a:gd name="connsiteY2209" fmla="*/ 704214 h 5585192"/>
              <a:gd name="connsiteX2210" fmla="*/ 510876 w 705071"/>
              <a:gd name="connsiteY2210" fmla="*/ 630723 h 5585192"/>
              <a:gd name="connsiteX2211" fmla="*/ 513063 w 705071"/>
              <a:gd name="connsiteY2211" fmla="*/ 630414 h 5585192"/>
              <a:gd name="connsiteX2212" fmla="*/ 520881 w 705071"/>
              <a:gd name="connsiteY2212" fmla="*/ 704059 h 5585192"/>
              <a:gd name="connsiteX2213" fmla="*/ 522226 w 705071"/>
              <a:gd name="connsiteY2213" fmla="*/ 704525 h 5585192"/>
              <a:gd name="connsiteX2214" fmla="*/ 525336 w 705071"/>
              <a:gd name="connsiteY2214" fmla="*/ 586690 h 5585192"/>
              <a:gd name="connsiteX2215" fmla="*/ 527775 w 705071"/>
              <a:gd name="connsiteY2215" fmla="*/ 586381 h 5585192"/>
              <a:gd name="connsiteX2216" fmla="*/ 531641 w 705071"/>
              <a:gd name="connsiteY2216" fmla="*/ 600954 h 5585192"/>
              <a:gd name="connsiteX2217" fmla="*/ 530716 w 705071"/>
              <a:gd name="connsiteY2217" fmla="*/ 580488 h 5585192"/>
              <a:gd name="connsiteX2218" fmla="*/ 531641 w 705071"/>
              <a:gd name="connsiteY2218" fmla="*/ 580023 h 5585192"/>
              <a:gd name="connsiteX2219" fmla="*/ 535424 w 705071"/>
              <a:gd name="connsiteY2219" fmla="*/ 594753 h 5585192"/>
              <a:gd name="connsiteX2220" fmla="*/ 537442 w 705071"/>
              <a:gd name="connsiteY2220" fmla="*/ 590411 h 5585192"/>
              <a:gd name="connsiteX2221" fmla="*/ 541813 w 705071"/>
              <a:gd name="connsiteY2221" fmla="*/ 684833 h 5585192"/>
              <a:gd name="connsiteX2222" fmla="*/ 542991 w 705071"/>
              <a:gd name="connsiteY2222" fmla="*/ 719564 h 5585192"/>
              <a:gd name="connsiteX2223" fmla="*/ 546017 w 705071"/>
              <a:gd name="connsiteY2223" fmla="*/ 769489 h 5585192"/>
              <a:gd name="connsiteX2224" fmla="*/ 548118 w 705071"/>
              <a:gd name="connsiteY2224" fmla="*/ 769334 h 5585192"/>
              <a:gd name="connsiteX2225" fmla="*/ 548118 w 705071"/>
              <a:gd name="connsiteY2225" fmla="*/ 578319 h 5585192"/>
              <a:gd name="connsiteX2226" fmla="*/ 549968 w 705071"/>
              <a:gd name="connsiteY2226" fmla="*/ 578008 h 5585192"/>
              <a:gd name="connsiteX2227" fmla="*/ 551986 w 705071"/>
              <a:gd name="connsiteY2227" fmla="*/ 625141 h 5585192"/>
              <a:gd name="connsiteX2228" fmla="*/ 551734 w 705071"/>
              <a:gd name="connsiteY2228" fmla="*/ 753210 h 5585192"/>
              <a:gd name="connsiteX2229" fmla="*/ 554844 w 705071"/>
              <a:gd name="connsiteY2229" fmla="*/ 818638 h 5585192"/>
              <a:gd name="connsiteX2230" fmla="*/ 551901 w 705071"/>
              <a:gd name="connsiteY2230" fmla="*/ 834917 h 5585192"/>
              <a:gd name="connsiteX2231" fmla="*/ 550641 w 705071"/>
              <a:gd name="connsiteY2231" fmla="*/ 843445 h 5585192"/>
              <a:gd name="connsiteX2232" fmla="*/ 553499 w 705071"/>
              <a:gd name="connsiteY2232" fmla="*/ 882051 h 5585192"/>
              <a:gd name="connsiteX2233" fmla="*/ 555096 w 705071"/>
              <a:gd name="connsiteY2233" fmla="*/ 942519 h 5585192"/>
              <a:gd name="connsiteX2234" fmla="*/ 555180 w 705071"/>
              <a:gd name="connsiteY2234" fmla="*/ 986087 h 5585192"/>
              <a:gd name="connsiteX2235" fmla="*/ 558963 w 705071"/>
              <a:gd name="connsiteY2235" fmla="*/ 982211 h 5585192"/>
              <a:gd name="connsiteX2236" fmla="*/ 560981 w 705071"/>
              <a:gd name="connsiteY2236" fmla="*/ 1025158 h 5585192"/>
              <a:gd name="connsiteX2237" fmla="*/ 566361 w 705071"/>
              <a:gd name="connsiteY2237" fmla="*/ 1092292 h 5585192"/>
              <a:gd name="connsiteX2238" fmla="*/ 573844 w 705071"/>
              <a:gd name="connsiteY2238" fmla="*/ 1171832 h 5585192"/>
              <a:gd name="connsiteX2239" fmla="*/ 570565 w 705071"/>
              <a:gd name="connsiteY2239" fmla="*/ 1205321 h 5585192"/>
              <a:gd name="connsiteX2240" fmla="*/ 571153 w 705071"/>
              <a:gd name="connsiteY2240" fmla="*/ 1227337 h 5585192"/>
              <a:gd name="connsiteX2241" fmla="*/ 579392 w 705071"/>
              <a:gd name="connsiteY2241" fmla="*/ 1286409 h 5585192"/>
              <a:gd name="connsiteX2242" fmla="*/ 571153 w 705071"/>
              <a:gd name="connsiteY2242" fmla="*/ 1327652 h 5585192"/>
              <a:gd name="connsiteX2243" fmla="*/ 570985 w 705071"/>
              <a:gd name="connsiteY2243" fmla="*/ 1341141 h 5585192"/>
              <a:gd name="connsiteX2244" fmla="*/ 578888 w 705071"/>
              <a:gd name="connsiteY2244" fmla="*/ 1338969 h 5585192"/>
              <a:gd name="connsiteX2245" fmla="*/ 586369 w 705071"/>
              <a:gd name="connsiteY2245" fmla="*/ 1370133 h 5585192"/>
              <a:gd name="connsiteX2246" fmla="*/ 590152 w 705071"/>
              <a:gd name="connsiteY2246" fmla="*/ 1394631 h 5585192"/>
              <a:gd name="connsiteX2247" fmla="*/ 591581 w 705071"/>
              <a:gd name="connsiteY2247" fmla="*/ 1412462 h 5585192"/>
              <a:gd name="connsiteX2248" fmla="*/ 592086 w 705071"/>
              <a:gd name="connsiteY2248" fmla="*/ 1416181 h 5585192"/>
              <a:gd name="connsiteX2249" fmla="*/ 593011 w 705071"/>
              <a:gd name="connsiteY2249" fmla="*/ 1454788 h 5585192"/>
              <a:gd name="connsiteX2250" fmla="*/ 589312 w 705071"/>
              <a:gd name="connsiteY2250" fmla="*/ 1465332 h 5585192"/>
              <a:gd name="connsiteX2251" fmla="*/ 591161 w 705071"/>
              <a:gd name="connsiteY2251" fmla="*/ 1513706 h 5585192"/>
              <a:gd name="connsiteX2252" fmla="*/ 593767 w 705071"/>
              <a:gd name="connsiteY2252" fmla="*/ 1558359 h 5585192"/>
              <a:gd name="connsiteX2253" fmla="*/ 595028 w 705071"/>
              <a:gd name="connsiteY2253" fmla="*/ 1616656 h 5585192"/>
              <a:gd name="connsiteX2254" fmla="*/ 590152 w 705071"/>
              <a:gd name="connsiteY2254" fmla="*/ 1589523 h 5585192"/>
              <a:gd name="connsiteX2255" fmla="*/ 587714 w 705071"/>
              <a:gd name="connsiteY2255" fmla="*/ 1590918 h 5585192"/>
              <a:gd name="connsiteX2256" fmla="*/ 597802 w 705071"/>
              <a:gd name="connsiteY2256" fmla="*/ 1643478 h 5585192"/>
              <a:gd name="connsiteX2257" fmla="*/ 600913 w 705071"/>
              <a:gd name="connsiteY2257" fmla="*/ 1642703 h 5585192"/>
              <a:gd name="connsiteX2258" fmla="*/ 600913 w 705071"/>
              <a:gd name="connsiteY2258" fmla="*/ 1567351 h 5585192"/>
              <a:gd name="connsiteX2259" fmla="*/ 609403 w 705071"/>
              <a:gd name="connsiteY2259" fmla="*/ 1569677 h 5585192"/>
              <a:gd name="connsiteX2260" fmla="*/ 615877 w 705071"/>
              <a:gd name="connsiteY2260" fmla="*/ 1665959 h 5585192"/>
              <a:gd name="connsiteX2261" fmla="*/ 611169 w 705071"/>
              <a:gd name="connsiteY2261" fmla="*/ 1656347 h 5585192"/>
              <a:gd name="connsiteX2262" fmla="*/ 605789 w 705071"/>
              <a:gd name="connsiteY2262" fmla="*/ 1729529 h 5585192"/>
              <a:gd name="connsiteX2263" fmla="*/ 591329 w 705071"/>
              <a:gd name="connsiteY2263" fmla="*/ 1637897 h 5585192"/>
              <a:gd name="connsiteX2264" fmla="*/ 587631 w 705071"/>
              <a:gd name="connsiteY2264" fmla="*/ 1638828 h 5585192"/>
              <a:gd name="connsiteX2265" fmla="*/ 591245 w 705071"/>
              <a:gd name="connsiteY2265" fmla="*/ 1756351 h 5585192"/>
              <a:gd name="connsiteX2266" fmla="*/ 594692 w 705071"/>
              <a:gd name="connsiteY2266" fmla="*/ 1756351 h 5585192"/>
              <a:gd name="connsiteX2267" fmla="*/ 594692 w 705071"/>
              <a:gd name="connsiteY2267" fmla="*/ 1722552 h 5585192"/>
              <a:gd name="connsiteX2268" fmla="*/ 596710 w 705071"/>
              <a:gd name="connsiteY2268" fmla="*/ 1764879 h 5585192"/>
              <a:gd name="connsiteX2269" fmla="*/ 595532 w 705071"/>
              <a:gd name="connsiteY2269" fmla="*/ 1801470 h 5585192"/>
              <a:gd name="connsiteX2270" fmla="*/ 598306 w 705071"/>
              <a:gd name="connsiteY2270" fmla="*/ 1809998 h 5585192"/>
              <a:gd name="connsiteX2271" fmla="*/ 598811 w 705071"/>
              <a:gd name="connsiteY2271" fmla="*/ 1826432 h 5585192"/>
              <a:gd name="connsiteX2272" fmla="*/ 598811 w 705071"/>
              <a:gd name="connsiteY2272" fmla="*/ 1844262 h 5585192"/>
              <a:gd name="connsiteX2273" fmla="*/ 594776 w 705071"/>
              <a:gd name="connsiteY2273" fmla="*/ 1834494 h 5585192"/>
              <a:gd name="connsiteX2274" fmla="*/ 593262 w 705071"/>
              <a:gd name="connsiteY2274" fmla="*/ 1861627 h 5585192"/>
              <a:gd name="connsiteX2275" fmla="*/ 598306 w 705071"/>
              <a:gd name="connsiteY2275" fmla="*/ 1871550 h 5585192"/>
              <a:gd name="connsiteX2276" fmla="*/ 596794 w 705071"/>
              <a:gd name="connsiteY2276" fmla="*/ 1890776 h 5585192"/>
              <a:gd name="connsiteX2277" fmla="*/ 599231 w 705071"/>
              <a:gd name="connsiteY2277" fmla="*/ 1891396 h 5585192"/>
              <a:gd name="connsiteX2278" fmla="*/ 605117 w 705071"/>
              <a:gd name="connsiteY2278" fmla="*/ 1809221 h 5585192"/>
              <a:gd name="connsiteX2279" fmla="*/ 608311 w 705071"/>
              <a:gd name="connsiteY2279" fmla="*/ 1817283 h 5585192"/>
              <a:gd name="connsiteX2280" fmla="*/ 609824 w 705071"/>
              <a:gd name="connsiteY2280" fmla="*/ 1816354 h 5585192"/>
              <a:gd name="connsiteX2281" fmla="*/ 604444 w 705071"/>
              <a:gd name="connsiteY2281" fmla="*/ 1787051 h 5585192"/>
              <a:gd name="connsiteX2282" fmla="*/ 598559 w 705071"/>
              <a:gd name="connsiteY2282" fmla="*/ 1795268 h 5585192"/>
              <a:gd name="connsiteX2283" fmla="*/ 599568 w 705071"/>
              <a:gd name="connsiteY2283" fmla="*/ 1760227 h 5585192"/>
              <a:gd name="connsiteX2284" fmla="*/ 606041 w 705071"/>
              <a:gd name="connsiteY2284" fmla="*/ 1762708 h 5585192"/>
              <a:gd name="connsiteX2285" fmla="*/ 602594 w 705071"/>
              <a:gd name="connsiteY2285" fmla="*/ 1734490 h 5585192"/>
              <a:gd name="connsiteX2286" fmla="*/ 605032 w 705071"/>
              <a:gd name="connsiteY2286" fmla="*/ 1733870 h 5585192"/>
              <a:gd name="connsiteX2287" fmla="*/ 614447 w 705071"/>
              <a:gd name="connsiteY2287" fmla="*/ 1837906 h 5585192"/>
              <a:gd name="connsiteX2288" fmla="*/ 609824 w 705071"/>
              <a:gd name="connsiteY2288" fmla="*/ 1823176 h 5585192"/>
              <a:gd name="connsiteX2289" fmla="*/ 608394 w 705071"/>
              <a:gd name="connsiteY2289" fmla="*/ 1823796 h 5585192"/>
              <a:gd name="connsiteX2290" fmla="*/ 617810 w 705071"/>
              <a:gd name="connsiteY2290" fmla="*/ 1885194 h 5585192"/>
              <a:gd name="connsiteX2291" fmla="*/ 615877 w 705071"/>
              <a:gd name="connsiteY2291" fmla="*/ 1886434 h 5585192"/>
              <a:gd name="connsiteX2292" fmla="*/ 607891 w 705071"/>
              <a:gd name="connsiteY2292" fmla="*/ 1855271 h 5585192"/>
              <a:gd name="connsiteX2293" fmla="*/ 605537 w 705071"/>
              <a:gd name="connsiteY2293" fmla="*/ 1862713 h 5585192"/>
              <a:gd name="connsiteX2294" fmla="*/ 607891 w 705071"/>
              <a:gd name="connsiteY2294" fmla="*/ 1952174 h 5585192"/>
              <a:gd name="connsiteX2295" fmla="*/ 610549 w 705071"/>
              <a:gd name="connsiteY2295" fmla="*/ 1960907 h 5585192"/>
              <a:gd name="connsiteX2296" fmla="*/ 610496 w 705071"/>
              <a:gd name="connsiteY2296" fmla="*/ 1960857 h 5585192"/>
              <a:gd name="connsiteX2297" fmla="*/ 608668 w 705071"/>
              <a:gd name="connsiteY2297" fmla="*/ 1962543 h 5585192"/>
              <a:gd name="connsiteX2298" fmla="*/ 605284 w 705071"/>
              <a:gd name="connsiteY2298" fmla="*/ 1953103 h 5585192"/>
              <a:gd name="connsiteX2299" fmla="*/ 602426 w 705071"/>
              <a:gd name="connsiteY2299" fmla="*/ 1936978 h 5585192"/>
              <a:gd name="connsiteX2300" fmla="*/ 598475 w 705071"/>
              <a:gd name="connsiteY2300" fmla="*/ 1949847 h 5585192"/>
              <a:gd name="connsiteX2301" fmla="*/ 594103 w 705071"/>
              <a:gd name="connsiteY2301" fmla="*/ 1939459 h 5585192"/>
              <a:gd name="connsiteX2302" fmla="*/ 588976 w 705071"/>
              <a:gd name="connsiteY2302" fmla="*/ 1981942 h 5585192"/>
              <a:gd name="connsiteX2303" fmla="*/ 587631 w 705071"/>
              <a:gd name="connsiteY2303" fmla="*/ 2047061 h 5585192"/>
              <a:gd name="connsiteX2304" fmla="*/ 585277 w 705071"/>
              <a:gd name="connsiteY2304" fmla="*/ 2076675 h 5585192"/>
              <a:gd name="connsiteX2305" fmla="*/ 588976 w 705071"/>
              <a:gd name="connsiteY2305" fmla="*/ 2149391 h 5585192"/>
              <a:gd name="connsiteX2306" fmla="*/ 592926 w 705071"/>
              <a:gd name="connsiteY2306" fmla="*/ 2196525 h 5585192"/>
              <a:gd name="connsiteX2307" fmla="*/ 592926 w 705071"/>
              <a:gd name="connsiteY2307" fmla="*/ 2187067 h 5585192"/>
              <a:gd name="connsiteX2308" fmla="*/ 594187 w 705071"/>
              <a:gd name="connsiteY2308" fmla="*/ 2186756 h 5585192"/>
              <a:gd name="connsiteX2309" fmla="*/ 595425 w 705071"/>
              <a:gd name="connsiteY2309" fmla="*/ 2200905 h 5585192"/>
              <a:gd name="connsiteX2310" fmla="*/ 590908 w 705071"/>
              <a:gd name="connsiteY2310" fmla="*/ 2208463 h 5585192"/>
              <a:gd name="connsiteX2311" fmla="*/ 593094 w 705071"/>
              <a:gd name="connsiteY2311" fmla="*/ 2227379 h 5585192"/>
              <a:gd name="connsiteX2312" fmla="*/ 596961 w 705071"/>
              <a:gd name="connsiteY2312" fmla="*/ 2279319 h 5585192"/>
              <a:gd name="connsiteX2313" fmla="*/ 598726 w 705071"/>
              <a:gd name="connsiteY2313" fmla="*/ 2288932 h 5585192"/>
              <a:gd name="connsiteX2314" fmla="*/ 598732 w 705071"/>
              <a:gd name="connsiteY2314" fmla="*/ 2288810 h 5585192"/>
              <a:gd name="connsiteX2315" fmla="*/ 598811 w 705071"/>
              <a:gd name="connsiteY2315" fmla="*/ 2289241 h 5585192"/>
              <a:gd name="connsiteX2316" fmla="*/ 600493 w 705071"/>
              <a:gd name="connsiteY2316" fmla="*/ 2251566 h 5585192"/>
              <a:gd name="connsiteX2317" fmla="*/ 597970 w 705071"/>
              <a:gd name="connsiteY2317" fmla="*/ 2228309 h 5585192"/>
              <a:gd name="connsiteX2318" fmla="*/ 595028 w 705071"/>
              <a:gd name="connsiteY2318" fmla="*/ 2217456 h 5585192"/>
              <a:gd name="connsiteX2319" fmla="*/ 595028 w 705071"/>
              <a:gd name="connsiteY2319" fmla="*/ 2217456 h 5585192"/>
              <a:gd name="connsiteX2320" fmla="*/ 594943 w 705071"/>
              <a:gd name="connsiteY2320" fmla="*/ 2217146 h 5585192"/>
              <a:gd name="connsiteX2321" fmla="*/ 592484 w 705071"/>
              <a:gd name="connsiteY2321" fmla="*/ 2217585 h 5585192"/>
              <a:gd name="connsiteX2322" fmla="*/ 595532 w 705071"/>
              <a:gd name="connsiteY2322" fmla="*/ 2201175 h 5585192"/>
              <a:gd name="connsiteX2323" fmla="*/ 599735 w 705071"/>
              <a:gd name="connsiteY2323" fmla="*/ 2185982 h 5585192"/>
              <a:gd name="connsiteX2324" fmla="*/ 601585 w 705071"/>
              <a:gd name="connsiteY2324" fmla="*/ 2150631 h 5585192"/>
              <a:gd name="connsiteX2325" fmla="*/ 603267 w 705071"/>
              <a:gd name="connsiteY2325" fmla="*/ 2125824 h 5585192"/>
              <a:gd name="connsiteX2326" fmla="*/ 605284 w 705071"/>
              <a:gd name="connsiteY2326" fmla="*/ 2125049 h 5585192"/>
              <a:gd name="connsiteX2327" fmla="*/ 610328 w 705071"/>
              <a:gd name="connsiteY2327" fmla="*/ 2152957 h 5585192"/>
              <a:gd name="connsiteX2328" fmla="*/ 613271 w 705071"/>
              <a:gd name="connsiteY2328" fmla="*/ 2141949 h 5585192"/>
              <a:gd name="connsiteX2329" fmla="*/ 615288 w 705071"/>
              <a:gd name="connsiteY2329" fmla="*/ 2142413 h 5585192"/>
              <a:gd name="connsiteX2330" fmla="*/ 614700 w 705071"/>
              <a:gd name="connsiteY2330" fmla="*/ 2225208 h 5585192"/>
              <a:gd name="connsiteX2331" fmla="*/ 612514 w 705071"/>
              <a:gd name="connsiteY2331" fmla="*/ 2225828 h 5585192"/>
              <a:gd name="connsiteX2332" fmla="*/ 610328 w 705071"/>
              <a:gd name="connsiteY2332" fmla="*/ 2213579 h 5585192"/>
              <a:gd name="connsiteX2333" fmla="*/ 609067 w 705071"/>
              <a:gd name="connsiteY2333" fmla="*/ 2213579 h 5585192"/>
              <a:gd name="connsiteX2334" fmla="*/ 610076 w 705071"/>
              <a:gd name="connsiteY2334" fmla="*/ 2235596 h 5585192"/>
              <a:gd name="connsiteX2335" fmla="*/ 612766 w 705071"/>
              <a:gd name="connsiteY2335" fmla="*/ 2239163 h 5585192"/>
              <a:gd name="connsiteX2336" fmla="*/ 615456 w 705071"/>
              <a:gd name="connsiteY2336" fmla="*/ 2235596 h 5585192"/>
              <a:gd name="connsiteX2337" fmla="*/ 616465 w 705071"/>
              <a:gd name="connsiteY2337" fmla="*/ 2224122 h 5585192"/>
              <a:gd name="connsiteX2338" fmla="*/ 616465 w 705071"/>
              <a:gd name="connsiteY2338" fmla="*/ 2279318 h 5585192"/>
              <a:gd name="connsiteX2339" fmla="*/ 607386 w 705071"/>
              <a:gd name="connsiteY2339" fmla="*/ 2245053 h 5585192"/>
              <a:gd name="connsiteX2340" fmla="*/ 607891 w 705071"/>
              <a:gd name="connsiteY2340" fmla="*/ 2353585 h 5585192"/>
              <a:gd name="connsiteX2341" fmla="*/ 603350 w 705071"/>
              <a:gd name="connsiteY2341" fmla="*/ 2330173 h 5585192"/>
              <a:gd name="connsiteX2342" fmla="*/ 600660 w 705071"/>
              <a:gd name="connsiteY2342" fmla="*/ 2330638 h 5585192"/>
              <a:gd name="connsiteX2343" fmla="*/ 602258 w 705071"/>
              <a:gd name="connsiteY2343" fmla="*/ 2351259 h 5585192"/>
              <a:gd name="connsiteX2344" fmla="*/ 607386 w 705071"/>
              <a:gd name="connsiteY2344" fmla="*/ 2359167 h 5585192"/>
              <a:gd name="connsiteX2345" fmla="*/ 609824 w 705071"/>
              <a:gd name="connsiteY2345" fmla="*/ 2356997 h 5585192"/>
              <a:gd name="connsiteX2346" fmla="*/ 614111 w 705071"/>
              <a:gd name="connsiteY2346" fmla="*/ 2425060 h 5585192"/>
              <a:gd name="connsiteX2347" fmla="*/ 617474 w 705071"/>
              <a:gd name="connsiteY2347" fmla="*/ 2424906 h 5585192"/>
              <a:gd name="connsiteX2348" fmla="*/ 622181 w 705071"/>
              <a:gd name="connsiteY2348" fmla="*/ 2354516 h 5585192"/>
              <a:gd name="connsiteX2349" fmla="*/ 622939 w 705071"/>
              <a:gd name="connsiteY2349" fmla="*/ 2354671 h 5585192"/>
              <a:gd name="connsiteX2350" fmla="*/ 622939 w 705071"/>
              <a:gd name="connsiteY2350" fmla="*/ 2430178 h 5585192"/>
              <a:gd name="connsiteX2351" fmla="*/ 626469 w 705071"/>
              <a:gd name="connsiteY2351" fmla="*/ 2407075 h 5585192"/>
              <a:gd name="connsiteX2352" fmla="*/ 627898 w 705071"/>
              <a:gd name="connsiteY2352" fmla="*/ 2407695 h 5585192"/>
              <a:gd name="connsiteX2353" fmla="*/ 622265 w 705071"/>
              <a:gd name="connsiteY2353" fmla="*/ 2485529 h 5585192"/>
              <a:gd name="connsiteX2354" fmla="*/ 611757 w 705071"/>
              <a:gd name="connsiteY2354" fmla="*/ 2434983 h 5585192"/>
              <a:gd name="connsiteX2355" fmla="*/ 606041 w 705071"/>
              <a:gd name="connsiteY2355" fmla="*/ 2507081 h 5585192"/>
              <a:gd name="connsiteX2356" fmla="*/ 604275 w 705071"/>
              <a:gd name="connsiteY2356" fmla="*/ 2507081 h 5585192"/>
              <a:gd name="connsiteX2357" fmla="*/ 603519 w 705071"/>
              <a:gd name="connsiteY2357" fmla="*/ 2484598 h 5585192"/>
              <a:gd name="connsiteX2358" fmla="*/ 595532 w 705071"/>
              <a:gd name="connsiteY2358" fmla="*/ 2478396 h 5585192"/>
              <a:gd name="connsiteX2359" fmla="*/ 588807 w 705071"/>
              <a:gd name="connsiteY2359" fmla="*/ 2423820 h 5585192"/>
              <a:gd name="connsiteX2360" fmla="*/ 591497 w 705071"/>
              <a:gd name="connsiteY2360" fmla="*/ 2422891 h 5585192"/>
              <a:gd name="connsiteX2361" fmla="*/ 597550 w 705071"/>
              <a:gd name="connsiteY2361" fmla="*/ 2473280 h 5585192"/>
              <a:gd name="connsiteX2362" fmla="*/ 600745 w 705071"/>
              <a:gd name="connsiteY2362" fmla="*/ 2458396 h 5585192"/>
              <a:gd name="connsiteX2363" fmla="*/ 602678 w 705071"/>
              <a:gd name="connsiteY2363" fmla="*/ 2480877 h 5585192"/>
              <a:gd name="connsiteX2364" fmla="*/ 604023 w 705071"/>
              <a:gd name="connsiteY2364" fmla="*/ 2480567 h 5585192"/>
              <a:gd name="connsiteX2365" fmla="*/ 604023 w 705071"/>
              <a:gd name="connsiteY2365" fmla="*/ 2433434 h 5585192"/>
              <a:gd name="connsiteX2366" fmla="*/ 602342 w 705071"/>
              <a:gd name="connsiteY2366" fmla="*/ 2433279 h 5585192"/>
              <a:gd name="connsiteX2367" fmla="*/ 600660 w 705071"/>
              <a:gd name="connsiteY2367" fmla="*/ 2443357 h 5585192"/>
              <a:gd name="connsiteX2368" fmla="*/ 601165 w 705071"/>
              <a:gd name="connsiteY2368" fmla="*/ 2414674 h 5585192"/>
              <a:gd name="connsiteX2369" fmla="*/ 600240 w 705071"/>
              <a:gd name="connsiteY2369" fmla="*/ 2398083 h 5585192"/>
              <a:gd name="connsiteX2370" fmla="*/ 595869 w 705071"/>
              <a:gd name="connsiteY2370" fmla="*/ 2374362 h 5585192"/>
              <a:gd name="connsiteX2371" fmla="*/ 595196 w 705071"/>
              <a:gd name="connsiteY2371" fmla="*/ 2295599 h 5585192"/>
              <a:gd name="connsiteX2372" fmla="*/ 592170 w 705071"/>
              <a:gd name="connsiteY2372" fmla="*/ 2281179 h 5585192"/>
              <a:gd name="connsiteX2373" fmla="*/ 589900 w 705071"/>
              <a:gd name="connsiteY2373" fmla="*/ 2282110 h 5585192"/>
              <a:gd name="connsiteX2374" fmla="*/ 589900 w 705071"/>
              <a:gd name="connsiteY2374" fmla="*/ 2327848 h 5585192"/>
              <a:gd name="connsiteX2375" fmla="*/ 589900 w 705071"/>
              <a:gd name="connsiteY2375" fmla="*/ 2347694 h 5585192"/>
              <a:gd name="connsiteX2376" fmla="*/ 589648 w 705071"/>
              <a:gd name="connsiteY2376" fmla="*/ 2366143 h 5585192"/>
              <a:gd name="connsiteX2377" fmla="*/ 587210 w 705071"/>
              <a:gd name="connsiteY2377" fmla="*/ 2385369 h 5585192"/>
              <a:gd name="connsiteX2378" fmla="*/ 587126 w 705071"/>
              <a:gd name="connsiteY2378" fmla="*/ 2415294 h 5585192"/>
              <a:gd name="connsiteX2379" fmla="*/ 586369 w 705071"/>
              <a:gd name="connsiteY2379" fmla="*/ 2447543 h 5585192"/>
              <a:gd name="connsiteX2380" fmla="*/ 588638 w 705071"/>
              <a:gd name="connsiteY2380" fmla="*/ 2480257 h 5585192"/>
              <a:gd name="connsiteX2381" fmla="*/ 589227 w 705071"/>
              <a:gd name="connsiteY2381" fmla="*/ 2485218 h 5585192"/>
              <a:gd name="connsiteX2382" fmla="*/ 593095 w 705071"/>
              <a:gd name="connsiteY2382" fmla="*/ 2535763 h 5585192"/>
              <a:gd name="connsiteX2383" fmla="*/ 589900 w 705071"/>
              <a:gd name="connsiteY2383" fmla="*/ 2533128 h 5585192"/>
              <a:gd name="connsiteX2384" fmla="*/ 588051 w 705071"/>
              <a:gd name="connsiteY2384" fmla="*/ 2547547 h 5585192"/>
              <a:gd name="connsiteX2385" fmla="*/ 598811 w 705071"/>
              <a:gd name="connsiteY2385" fmla="*/ 2543360 h 5585192"/>
              <a:gd name="connsiteX2386" fmla="*/ 594440 w 705071"/>
              <a:gd name="connsiteY2386" fmla="*/ 2512351 h 5585192"/>
              <a:gd name="connsiteX2387" fmla="*/ 603603 w 705071"/>
              <a:gd name="connsiteY2387" fmla="*/ 2559485 h 5585192"/>
              <a:gd name="connsiteX2388" fmla="*/ 605704 w 705071"/>
              <a:gd name="connsiteY2388" fmla="*/ 2590960 h 5585192"/>
              <a:gd name="connsiteX2389" fmla="*/ 605537 w 705071"/>
              <a:gd name="connsiteY2389" fmla="*/ 2618868 h 5585192"/>
              <a:gd name="connsiteX2390" fmla="*/ 607722 w 705071"/>
              <a:gd name="connsiteY2390" fmla="*/ 2649411 h 5585192"/>
              <a:gd name="connsiteX2391" fmla="*/ 612851 w 705071"/>
              <a:gd name="connsiteY2391" fmla="*/ 2699491 h 5585192"/>
              <a:gd name="connsiteX2392" fmla="*/ 599064 w 705071"/>
              <a:gd name="connsiteY2392" fmla="*/ 2636698 h 5585192"/>
              <a:gd name="connsiteX2393" fmla="*/ 602930 w 705071"/>
              <a:gd name="connsiteY2393" fmla="*/ 2752516 h 5585192"/>
              <a:gd name="connsiteX2394" fmla="*/ 611253 w 705071"/>
              <a:gd name="connsiteY2394" fmla="*/ 2743213 h 5585192"/>
              <a:gd name="connsiteX2395" fmla="*/ 607807 w 705071"/>
              <a:gd name="connsiteY2395" fmla="*/ 2727245 h 5585192"/>
              <a:gd name="connsiteX2396" fmla="*/ 616129 w 705071"/>
              <a:gd name="connsiteY2396" fmla="*/ 2757323 h 5585192"/>
              <a:gd name="connsiteX2397" fmla="*/ 619744 w 705071"/>
              <a:gd name="connsiteY2397" fmla="*/ 2790812 h 5585192"/>
              <a:gd name="connsiteX2398" fmla="*/ 622098 w 705071"/>
              <a:gd name="connsiteY2398" fmla="*/ 2748640 h 5585192"/>
              <a:gd name="connsiteX2399" fmla="*/ 625124 w 705071"/>
              <a:gd name="connsiteY2399" fmla="*/ 2878569 h 5585192"/>
              <a:gd name="connsiteX2400" fmla="*/ 627983 w 705071"/>
              <a:gd name="connsiteY2400" fmla="*/ 2800581 h 5585192"/>
              <a:gd name="connsiteX2401" fmla="*/ 626133 w 705071"/>
              <a:gd name="connsiteY2401" fmla="*/ 2832210 h 5585192"/>
              <a:gd name="connsiteX2402" fmla="*/ 631921 w 705071"/>
              <a:gd name="connsiteY2402" fmla="*/ 2826046 h 5585192"/>
              <a:gd name="connsiteX2403" fmla="*/ 629916 w 705071"/>
              <a:gd name="connsiteY2403" fmla="*/ 2909267 h 5585192"/>
              <a:gd name="connsiteX2404" fmla="*/ 631429 w 705071"/>
              <a:gd name="connsiteY2404" fmla="*/ 2969579 h 5585192"/>
              <a:gd name="connsiteX2405" fmla="*/ 634540 w 705071"/>
              <a:gd name="connsiteY2405" fmla="*/ 3001828 h 5585192"/>
              <a:gd name="connsiteX2406" fmla="*/ 638743 w 705071"/>
              <a:gd name="connsiteY2406" fmla="*/ 3010666 h 5585192"/>
              <a:gd name="connsiteX2407" fmla="*/ 631849 w 705071"/>
              <a:gd name="connsiteY2407" fmla="*/ 3007721 h 5585192"/>
              <a:gd name="connsiteX2408" fmla="*/ 621845 w 705071"/>
              <a:gd name="connsiteY2408" fmla="*/ 3031442 h 5585192"/>
              <a:gd name="connsiteX2409" fmla="*/ 623779 w 705071"/>
              <a:gd name="connsiteY2409" fmla="*/ 3071909 h 5585192"/>
              <a:gd name="connsiteX2410" fmla="*/ 627814 w 705071"/>
              <a:gd name="connsiteY2410" fmla="*/ 3096561 h 5585192"/>
              <a:gd name="connsiteX2411" fmla="*/ 628067 w 705071"/>
              <a:gd name="connsiteY2411" fmla="*/ 3104158 h 5585192"/>
              <a:gd name="connsiteX2412" fmla="*/ 625124 w 705071"/>
              <a:gd name="connsiteY2412" fmla="*/ 3162611 h 5585192"/>
              <a:gd name="connsiteX2413" fmla="*/ 620753 w 705071"/>
              <a:gd name="connsiteY2413" fmla="*/ 3170674 h 5585192"/>
              <a:gd name="connsiteX2414" fmla="*/ 616381 w 705071"/>
              <a:gd name="connsiteY2414" fmla="*/ 3066638 h 5585192"/>
              <a:gd name="connsiteX2415" fmla="*/ 613691 w 705071"/>
              <a:gd name="connsiteY2415" fmla="*/ 3129431 h 5585192"/>
              <a:gd name="connsiteX2416" fmla="*/ 616297 w 705071"/>
              <a:gd name="connsiteY2416" fmla="*/ 3159511 h 5585192"/>
              <a:gd name="connsiteX2417" fmla="*/ 617810 w 705071"/>
              <a:gd name="connsiteY2417" fmla="*/ 3177496 h 5585192"/>
              <a:gd name="connsiteX2418" fmla="*/ 625293 w 705071"/>
              <a:gd name="connsiteY2418" fmla="*/ 3191294 h 5585192"/>
              <a:gd name="connsiteX2419" fmla="*/ 628048 w 705071"/>
              <a:gd name="connsiteY2419" fmla="*/ 3177422 h 5585192"/>
              <a:gd name="connsiteX2420" fmla="*/ 629327 w 705071"/>
              <a:gd name="connsiteY2420" fmla="*/ 3211761 h 5585192"/>
              <a:gd name="connsiteX2421" fmla="*/ 629676 w 705071"/>
              <a:gd name="connsiteY2421" fmla="*/ 3209825 h 5585192"/>
              <a:gd name="connsiteX2422" fmla="*/ 629748 w 705071"/>
              <a:gd name="connsiteY2422" fmla="*/ 3211760 h 5585192"/>
              <a:gd name="connsiteX2423" fmla="*/ 633153 w 705071"/>
              <a:gd name="connsiteY2423" fmla="*/ 3193019 h 5585192"/>
              <a:gd name="connsiteX2424" fmla="*/ 628435 w 705071"/>
              <a:gd name="connsiteY2424" fmla="*/ 3176492 h 5585192"/>
              <a:gd name="connsiteX2425" fmla="*/ 628403 w 705071"/>
              <a:gd name="connsiteY2425" fmla="*/ 3175635 h 5585192"/>
              <a:gd name="connsiteX2426" fmla="*/ 628316 w 705071"/>
              <a:gd name="connsiteY2426" fmla="*/ 3176075 h 5585192"/>
              <a:gd name="connsiteX2427" fmla="*/ 628234 w 705071"/>
              <a:gd name="connsiteY2427" fmla="*/ 3175790 h 5585192"/>
              <a:gd name="connsiteX2428" fmla="*/ 629748 w 705071"/>
              <a:gd name="connsiteY2428" fmla="*/ 3147416 h 5585192"/>
              <a:gd name="connsiteX2429" fmla="*/ 629832 w 705071"/>
              <a:gd name="connsiteY2429" fmla="*/ 3082608 h 5585192"/>
              <a:gd name="connsiteX2430" fmla="*/ 627562 w 705071"/>
              <a:gd name="connsiteY2430" fmla="*/ 3088344 h 5585192"/>
              <a:gd name="connsiteX2431" fmla="*/ 625880 w 705071"/>
              <a:gd name="connsiteY2431" fmla="*/ 3087724 h 5585192"/>
              <a:gd name="connsiteX2432" fmla="*/ 630168 w 705071"/>
              <a:gd name="connsiteY2432" fmla="*/ 3055630 h 5585192"/>
              <a:gd name="connsiteX2433" fmla="*/ 631177 w 705071"/>
              <a:gd name="connsiteY2433" fmla="*/ 3026636 h 5585192"/>
              <a:gd name="connsiteX2434" fmla="*/ 634203 w 705071"/>
              <a:gd name="connsiteY2434" fmla="*/ 3027256 h 5585192"/>
              <a:gd name="connsiteX2435" fmla="*/ 634203 w 705071"/>
              <a:gd name="connsiteY2435" fmla="*/ 3144315 h 5585192"/>
              <a:gd name="connsiteX2436" fmla="*/ 636305 w 705071"/>
              <a:gd name="connsiteY2436" fmla="*/ 3144781 h 5585192"/>
              <a:gd name="connsiteX2437" fmla="*/ 639247 w 705071"/>
              <a:gd name="connsiteY2437" fmla="*/ 3125865 h 5585192"/>
              <a:gd name="connsiteX2438" fmla="*/ 646309 w 705071"/>
              <a:gd name="connsiteY2438" fmla="*/ 3136408 h 5585192"/>
              <a:gd name="connsiteX2439" fmla="*/ 638911 w 705071"/>
              <a:gd name="connsiteY2439" fmla="*/ 3135324 h 5585192"/>
              <a:gd name="connsiteX2440" fmla="*/ 638911 w 705071"/>
              <a:gd name="connsiteY2440" fmla="*/ 3189279 h 5585192"/>
              <a:gd name="connsiteX2441" fmla="*/ 640845 w 705071"/>
              <a:gd name="connsiteY2441" fmla="*/ 3180906 h 5585192"/>
              <a:gd name="connsiteX2442" fmla="*/ 647654 w 705071"/>
              <a:gd name="connsiteY2442" fmla="*/ 3211915 h 5585192"/>
              <a:gd name="connsiteX2443" fmla="*/ 650344 w 705071"/>
              <a:gd name="connsiteY2443" fmla="*/ 3185247 h 5585192"/>
              <a:gd name="connsiteX2444" fmla="*/ 651269 w 705071"/>
              <a:gd name="connsiteY2444" fmla="*/ 3185402 h 5585192"/>
              <a:gd name="connsiteX2445" fmla="*/ 651269 w 705071"/>
              <a:gd name="connsiteY2445" fmla="*/ 3221683 h 5585192"/>
              <a:gd name="connsiteX2446" fmla="*/ 635885 w 705071"/>
              <a:gd name="connsiteY2446" fmla="*/ 3224473 h 5585192"/>
              <a:gd name="connsiteX2447" fmla="*/ 638743 w 705071"/>
              <a:gd name="connsiteY2447" fmla="*/ 3274864 h 5585192"/>
              <a:gd name="connsiteX2448" fmla="*/ 635465 w 705071"/>
              <a:gd name="connsiteY2448" fmla="*/ 3318897 h 5585192"/>
              <a:gd name="connsiteX2449" fmla="*/ 635731 w 705071"/>
              <a:gd name="connsiteY2449" fmla="*/ 3332787 h 5585192"/>
              <a:gd name="connsiteX2450" fmla="*/ 635341 w 705071"/>
              <a:gd name="connsiteY2450" fmla="*/ 3335518 h 5585192"/>
              <a:gd name="connsiteX2451" fmla="*/ 634960 w 705071"/>
              <a:gd name="connsiteY2451" fmla="*/ 3336108 h 5585192"/>
              <a:gd name="connsiteX2452" fmla="*/ 635212 w 705071"/>
              <a:gd name="connsiteY2452" fmla="*/ 3336418 h 5585192"/>
              <a:gd name="connsiteX2453" fmla="*/ 635341 w 705071"/>
              <a:gd name="connsiteY2453" fmla="*/ 3335518 h 5585192"/>
              <a:gd name="connsiteX2454" fmla="*/ 635771 w 705071"/>
              <a:gd name="connsiteY2454" fmla="*/ 3334852 h 5585192"/>
              <a:gd name="connsiteX2455" fmla="*/ 635801 w 705071"/>
              <a:gd name="connsiteY2455" fmla="*/ 3336417 h 5585192"/>
              <a:gd name="connsiteX2456" fmla="*/ 635548 w 705071"/>
              <a:gd name="connsiteY2456" fmla="*/ 3336106 h 5585192"/>
              <a:gd name="connsiteX2457" fmla="*/ 635044 w 705071"/>
              <a:gd name="connsiteY2457" fmla="*/ 3378589 h 5585192"/>
              <a:gd name="connsiteX2458" fmla="*/ 633699 w 705071"/>
              <a:gd name="connsiteY2458" fmla="*/ 3395023 h 5585192"/>
              <a:gd name="connsiteX2459" fmla="*/ 634119 w 705071"/>
              <a:gd name="connsiteY2459" fmla="*/ 3411613 h 5585192"/>
              <a:gd name="connsiteX2460" fmla="*/ 636260 w 705071"/>
              <a:gd name="connsiteY2460" fmla="*/ 3423614 h 5585192"/>
              <a:gd name="connsiteX2461" fmla="*/ 636137 w 705071"/>
              <a:gd name="connsiteY2461" fmla="*/ 3424171 h 5585192"/>
              <a:gd name="connsiteX2462" fmla="*/ 636305 w 705071"/>
              <a:gd name="connsiteY2462" fmla="*/ 3424502 h 5585192"/>
              <a:gd name="connsiteX2463" fmla="*/ 636305 w 705071"/>
              <a:gd name="connsiteY2463" fmla="*/ 3425654 h 5585192"/>
              <a:gd name="connsiteX2464" fmla="*/ 635800 w 705071"/>
              <a:gd name="connsiteY2464" fmla="*/ 3424659 h 5585192"/>
              <a:gd name="connsiteX2465" fmla="*/ 635800 w 705071"/>
              <a:gd name="connsiteY2465" fmla="*/ 3424017 h 5585192"/>
              <a:gd name="connsiteX2466" fmla="*/ 635633 w 705071"/>
              <a:gd name="connsiteY2466" fmla="*/ 3424328 h 5585192"/>
              <a:gd name="connsiteX2467" fmla="*/ 635800 w 705071"/>
              <a:gd name="connsiteY2467" fmla="*/ 3424659 h 5585192"/>
              <a:gd name="connsiteX2468" fmla="*/ 635800 w 705071"/>
              <a:gd name="connsiteY2468" fmla="*/ 3449135 h 5585192"/>
              <a:gd name="connsiteX2469" fmla="*/ 636305 w 705071"/>
              <a:gd name="connsiteY2469" fmla="*/ 3447461 h 5585192"/>
              <a:gd name="connsiteX2470" fmla="*/ 636305 w 705071"/>
              <a:gd name="connsiteY2470" fmla="*/ 3448979 h 5585192"/>
              <a:gd name="connsiteX2471" fmla="*/ 640929 w 705071"/>
              <a:gd name="connsiteY2471" fmla="*/ 3433630 h 5585192"/>
              <a:gd name="connsiteX2472" fmla="*/ 636305 w 705071"/>
              <a:gd name="connsiteY2472" fmla="*/ 3424502 h 5585192"/>
              <a:gd name="connsiteX2473" fmla="*/ 636305 w 705071"/>
              <a:gd name="connsiteY2473" fmla="*/ 3423862 h 5585192"/>
              <a:gd name="connsiteX2474" fmla="*/ 636260 w 705071"/>
              <a:gd name="connsiteY2474" fmla="*/ 3423614 h 5585192"/>
              <a:gd name="connsiteX2475" fmla="*/ 643955 w 705071"/>
              <a:gd name="connsiteY2475" fmla="*/ 3388821 h 5585192"/>
              <a:gd name="connsiteX2476" fmla="*/ 644124 w 705071"/>
              <a:gd name="connsiteY2476" fmla="*/ 3370216 h 5585192"/>
              <a:gd name="connsiteX2477" fmla="*/ 647823 w 705071"/>
              <a:gd name="connsiteY2477" fmla="*/ 3408203 h 5585192"/>
              <a:gd name="connsiteX2478" fmla="*/ 640761 w 705071"/>
              <a:gd name="connsiteY2478" fmla="*/ 3458127 h 5585192"/>
              <a:gd name="connsiteX2479" fmla="*/ 636726 w 705071"/>
              <a:gd name="connsiteY2479" fmla="*/ 3452700 h 5585192"/>
              <a:gd name="connsiteX2480" fmla="*/ 634623 w 705071"/>
              <a:gd name="connsiteY2480" fmla="*/ 3453785 h 5585192"/>
              <a:gd name="connsiteX2481" fmla="*/ 636221 w 705071"/>
              <a:gd name="connsiteY2481" fmla="*/ 3477973 h 5585192"/>
              <a:gd name="connsiteX2482" fmla="*/ 634960 w 705071"/>
              <a:gd name="connsiteY2482" fmla="*/ 3515958 h 5585192"/>
              <a:gd name="connsiteX2483" fmla="*/ 636893 w 705071"/>
              <a:gd name="connsiteY2483" fmla="*/ 3557821 h 5585192"/>
              <a:gd name="connsiteX2484" fmla="*/ 640425 w 705071"/>
              <a:gd name="connsiteY2484" fmla="*/ 3559216 h 5585192"/>
              <a:gd name="connsiteX2485" fmla="*/ 645973 w 705071"/>
              <a:gd name="connsiteY2485" fmla="*/ 3538441 h 5585192"/>
              <a:gd name="connsiteX2486" fmla="*/ 653455 w 705071"/>
              <a:gd name="connsiteY2486" fmla="*/ 3561542 h 5585192"/>
              <a:gd name="connsiteX2487" fmla="*/ 658415 w 705071"/>
              <a:gd name="connsiteY2487" fmla="*/ 3518750 h 5585192"/>
              <a:gd name="connsiteX2488" fmla="*/ 660516 w 705071"/>
              <a:gd name="connsiteY2488" fmla="*/ 3518750 h 5585192"/>
              <a:gd name="connsiteX2489" fmla="*/ 660516 w 705071"/>
              <a:gd name="connsiteY2489" fmla="*/ 3564798 h 5585192"/>
              <a:gd name="connsiteX2490" fmla="*/ 644124 w 705071"/>
              <a:gd name="connsiteY2490" fmla="*/ 3655190 h 5585192"/>
              <a:gd name="connsiteX2491" fmla="*/ 640172 w 705071"/>
              <a:gd name="connsiteY2491" fmla="*/ 3649917 h 5585192"/>
              <a:gd name="connsiteX2492" fmla="*/ 640172 w 705071"/>
              <a:gd name="connsiteY2492" fmla="*/ 3693486 h 5585192"/>
              <a:gd name="connsiteX2493" fmla="*/ 640509 w 705071"/>
              <a:gd name="connsiteY2493" fmla="*/ 3699843 h 5585192"/>
              <a:gd name="connsiteX2494" fmla="*/ 639920 w 705071"/>
              <a:gd name="connsiteY2494" fmla="*/ 3746356 h 5585192"/>
              <a:gd name="connsiteX2495" fmla="*/ 647685 w 705071"/>
              <a:gd name="connsiteY2495" fmla="*/ 3744446 h 5585192"/>
              <a:gd name="connsiteX2496" fmla="*/ 643229 w 705071"/>
              <a:gd name="connsiteY2496" fmla="*/ 3765409 h 5585192"/>
              <a:gd name="connsiteX2497" fmla="*/ 644542 w 705071"/>
              <a:gd name="connsiteY2497" fmla="*/ 3777522 h 5585192"/>
              <a:gd name="connsiteX2498" fmla="*/ 644792 w 705071"/>
              <a:gd name="connsiteY2498" fmla="*/ 3775264 h 5585192"/>
              <a:gd name="connsiteX2499" fmla="*/ 645048 w 705071"/>
              <a:gd name="connsiteY2499" fmla="*/ 3777674 h 5585192"/>
              <a:gd name="connsiteX2500" fmla="*/ 645926 w 705071"/>
              <a:gd name="connsiteY2500" fmla="*/ 3769721 h 5585192"/>
              <a:gd name="connsiteX2501" fmla="*/ 649334 w 705071"/>
              <a:gd name="connsiteY2501" fmla="*/ 3773955 h 5585192"/>
              <a:gd name="connsiteX2502" fmla="*/ 649342 w 705071"/>
              <a:gd name="connsiteY2502" fmla="*/ 3773490 h 5585192"/>
              <a:gd name="connsiteX2503" fmla="*/ 649840 w 705071"/>
              <a:gd name="connsiteY2503" fmla="*/ 3774110 h 5585192"/>
              <a:gd name="connsiteX2504" fmla="*/ 644291 w 705071"/>
              <a:gd name="connsiteY2504" fmla="*/ 3873648 h 5585192"/>
              <a:gd name="connsiteX2505" fmla="*/ 639920 w 705071"/>
              <a:gd name="connsiteY2505" fmla="*/ 3868377 h 5585192"/>
              <a:gd name="connsiteX2506" fmla="*/ 639079 w 705071"/>
              <a:gd name="connsiteY2506" fmla="*/ 3840158 h 5585192"/>
              <a:gd name="connsiteX2507" fmla="*/ 640929 w 705071"/>
              <a:gd name="connsiteY2507" fmla="*/ 3761861 h 5585192"/>
              <a:gd name="connsiteX2508" fmla="*/ 637146 w 705071"/>
              <a:gd name="connsiteY2508" fmla="*/ 3752558 h 5585192"/>
              <a:gd name="connsiteX2509" fmla="*/ 633195 w 705071"/>
              <a:gd name="connsiteY2509" fmla="*/ 3761706 h 5585192"/>
              <a:gd name="connsiteX2510" fmla="*/ 635801 w 705071"/>
              <a:gd name="connsiteY2510" fmla="*/ 3831321 h 5585192"/>
              <a:gd name="connsiteX2511" fmla="*/ 633362 w 705071"/>
              <a:gd name="connsiteY2511" fmla="*/ 3855508 h 5585192"/>
              <a:gd name="connsiteX2512" fmla="*/ 634372 w 705071"/>
              <a:gd name="connsiteY2512" fmla="*/ 3873648 h 5585192"/>
              <a:gd name="connsiteX2513" fmla="*/ 635128 w 705071"/>
              <a:gd name="connsiteY2513" fmla="*/ 3888067 h 5585192"/>
              <a:gd name="connsiteX2514" fmla="*/ 633111 w 705071"/>
              <a:gd name="connsiteY2514" fmla="*/ 3888843 h 5585192"/>
              <a:gd name="connsiteX2515" fmla="*/ 630000 w 705071"/>
              <a:gd name="connsiteY2515" fmla="*/ 3871787 h 5585192"/>
              <a:gd name="connsiteX2516" fmla="*/ 626638 w 705071"/>
              <a:gd name="connsiteY2516" fmla="*/ 3922642 h 5585192"/>
              <a:gd name="connsiteX2517" fmla="*/ 630841 w 705071"/>
              <a:gd name="connsiteY2517" fmla="*/ 3921402 h 5585192"/>
              <a:gd name="connsiteX2518" fmla="*/ 632186 w 705071"/>
              <a:gd name="connsiteY2518" fmla="*/ 3897526 h 5585192"/>
              <a:gd name="connsiteX2519" fmla="*/ 634119 w 705071"/>
              <a:gd name="connsiteY2519" fmla="*/ 3897680 h 5585192"/>
              <a:gd name="connsiteX2520" fmla="*/ 634119 w 705071"/>
              <a:gd name="connsiteY2520" fmla="*/ 3927758 h 5585192"/>
              <a:gd name="connsiteX2521" fmla="*/ 635548 w 705071"/>
              <a:gd name="connsiteY2521" fmla="*/ 3928069 h 5585192"/>
              <a:gd name="connsiteX2522" fmla="*/ 637482 w 705071"/>
              <a:gd name="connsiteY2522" fmla="*/ 3913339 h 5585192"/>
              <a:gd name="connsiteX2523" fmla="*/ 638155 w 705071"/>
              <a:gd name="connsiteY2523" fmla="*/ 3973188 h 5585192"/>
              <a:gd name="connsiteX2524" fmla="*/ 635969 w 705071"/>
              <a:gd name="connsiteY2524" fmla="*/ 4015360 h 5585192"/>
              <a:gd name="connsiteX2525" fmla="*/ 640676 w 705071"/>
              <a:gd name="connsiteY2525" fmla="*/ 4023422 h 5585192"/>
              <a:gd name="connsiteX2526" fmla="*/ 640676 w 705071"/>
              <a:gd name="connsiteY2526" fmla="*/ 4071951 h 5585192"/>
              <a:gd name="connsiteX2527" fmla="*/ 643535 w 705071"/>
              <a:gd name="connsiteY2527" fmla="*/ 4061408 h 5585192"/>
              <a:gd name="connsiteX2528" fmla="*/ 645805 w 705071"/>
              <a:gd name="connsiteY2528" fmla="*/ 4062337 h 5585192"/>
              <a:gd name="connsiteX2529" fmla="*/ 636641 w 705071"/>
              <a:gd name="connsiteY2529" fmla="*/ 4151643 h 5585192"/>
              <a:gd name="connsiteX2530" fmla="*/ 636641 w 705071"/>
              <a:gd name="connsiteY2530" fmla="*/ 4107611 h 5585192"/>
              <a:gd name="connsiteX2531" fmla="*/ 628319 w 705071"/>
              <a:gd name="connsiteY2531" fmla="*/ 4300332 h 5585192"/>
              <a:gd name="connsiteX2532" fmla="*/ 628992 w 705071"/>
              <a:gd name="connsiteY2532" fmla="*/ 4293046 h 5585192"/>
              <a:gd name="connsiteX2533" fmla="*/ 630841 w 705071"/>
              <a:gd name="connsiteY2533" fmla="*/ 4264362 h 5585192"/>
              <a:gd name="connsiteX2534" fmla="*/ 633867 w 705071"/>
              <a:gd name="connsiteY2534" fmla="*/ 4186839 h 5585192"/>
              <a:gd name="connsiteX2535" fmla="*/ 636810 w 705071"/>
              <a:gd name="connsiteY2535" fmla="*/ 4159551 h 5585192"/>
              <a:gd name="connsiteX2536" fmla="*/ 638743 w 705071"/>
              <a:gd name="connsiteY2536" fmla="*/ 4160171 h 5585192"/>
              <a:gd name="connsiteX2537" fmla="*/ 636810 w 705071"/>
              <a:gd name="connsiteY2537" fmla="*/ 4217848 h 5585192"/>
              <a:gd name="connsiteX2538" fmla="*/ 635885 w 705071"/>
              <a:gd name="connsiteY2538" fmla="*/ 4323434 h 5585192"/>
              <a:gd name="connsiteX2539" fmla="*/ 637146 w 705071"/>
              <a:gd name="connsiteY2539" fmla="*/ 4375994 h 5585192"/>
              <a:gd name="connsiteX2540" fmla="*/ 631261 w 705071"/>
              <a:gd name="connsiteY2540" fmla="*/ 4418167 h 5585192"/>
              <a:gd name="connsiteX2541" fmla="*/ 629496 w 705071"/>
              <a:gd name="connsiteY2541" fmla="*/ 4442044 h 5585192"/>
              <a:gd name="connsiteX2542" fmla="*/ 633027 w 705071"/>
              <a:gd name="connsiteY2542" fmla="*/ 4517241 h 5585192"/>
              <a:gd name="connsiteX2543" fmla="*/ 630757 w 705071"/>
              <a:gd name="connsiteY2543" fmla="*/ 4517861 h 5585192"/>
              <a:gd name="connsiteX2544" fmla="*/ 629328 w 705071"/>
              <a:gd name="connsiteY2544" fmla="*/ 4504062 h 5585192"/>
              <a:gd name="connsiteX2545" fmla="*/ 627562 w 705071"/>
              <a:gd name="connsiteY2545" fmla="*/ 4503751 h 5585192"/>
              <a:gd name="connsiteX2546" fmla="*/ 623443 w 705071"/>
              <a:gd name="connsiteY2546" fmla="*/ 4561894 h 5585192"/>
              <a:gd name="connsiteX2547" fmla="*/ 624535 w 705071"/>
              <a:gd name="connsiteY2547" fmla="*/ 4562359 h 5585192"/>
              <a:gd name="connsiteX2548" fmla="*/ 627647 w 705071"/>
              <a:gd name="connsiteY2548" fmla="*/ 4545614 h 5585192"/>
              <a:gd name="connsiteX2549" fmla="*/ 631093 w 705071"/>
              <a:gd name="connsiteY2549" fmla="*/ 4611663 h 5585192"/>
              <a:gd name="connsiteX2550" fmla="*/ 627394 w 705071"/>
              <a:gd name="connsiteY2550" fmla="*/ 4683138 h 5585192"/>
              <a:gd name="connsiteX2551" fmla="*/ 624955 w 705071"/>
              <a:gd name="connsiteY2551" fmla="*/ 4684224 h 5585192"/>
              <a:gd name="connsiteX2552" fmla="*/ 618567 w 705071"/>
              <a:gd name="connsiteY2552" fmla="*/ 4667014 h 5585192"/>
              <a:gd name="connsiteX2553" fmla="*/ 617810 w 705071"/>
              <a:gd name="connsiteY2553" fmla="*/ 4691977 h 5585192"/>
              <a:gd name="connsiteX2554" fmla="*/ 619324 w 705071"/>
              <a:gd name="connsiteY2554" fmla="*/ 4692441 h 5585192"/>
              <a:gd name="connsiteX2555" fmla="*/ 621173 w 705071"/>
              <a:gd name="connsiteY2555" fmla="*/ 4687170 h 5585192"/>
              <a:gd name="connsiteX2556" fmla="*/ 622181 w 705071"/>
              <a:gd name="connsiteY2556" fmla="*/ 4688876 h 5585192"/>
              <a:gd name="connsiteX2557" fmla="*/ 625208 w 705071"/>
              <a:gd name="connsiteY2557" fmla="*/ 4715078 h 5585192"/>
              <a:gd name="connsiteX2558" fmla="*/ 625713 w 705071"/>
              <a:gd name="connsiteY2558" fmla="*/ 4721280 h 5585192"/>
              <a:gd name="connsiteX2559" fmla="*/ 626133 w 705071"/>
              <a:gd name="connsiteY2559" fmla="*/ 4761126 h 5585192"/>
              <a:gd name="connsiteX2560" fmla="*/ 627730 w 705071"/>
              <a:gd name="connsiteY2560" fmla="*/ 4802524 h 5585192"/>
              <a:gd name="connsiteX2561" fmla="*/ 630421 w 705071"/>
              <a:gd name="connsiteY2561" fmla="*/ 4803144 h 5585192"/>
              <a:gd name="connsiteX2562" fmla="*/ 634623 w 705071"/>
              <a:gd name="connsiteY2562" fmla="*/ 4768569 h 5585192"/>
              <a:gd name="connsiteX2563" fmla="*/ 636305 w 705071"/>
              <a:gd name="connsiteY2563" fmla="*/ 4641897 h 5585192"/>
              <a:gd name="connsiteX2564" fmla="*/ 638827 w 705071"/>
              <a:gd name="connsiteY2564" fmla="*/ 4583445 h 5585192"/>
              <a:gd name="connsiteX2565" fmla="*/ 637566 w 705071"/>
              <a:gd name="connsiteY2565" fmla="*/ 4565615 h 5585192"/>
              <a:gd name="connsiteX2566" fmla="*/ 638071 w 705071"/>
              <a:gd name="connsiteY2566" fmla="*/ 4509333 h 5585192"/>
              <a:gd name="connsiteX2567" fmla="*/ 640088 w 705071"/>
              <a:gd name="connsiteY2567" fmla="*/ 4506698 h 5585192"/>
              <a:gd name="connsiteX2568" fmla="*/ 640929 w 705071"/>
              <a:gd name="connsiteY2568" fmla="*/ 4548559 h 5585192"/>
              <a:gd name="connsiteX2569" fmla="*/ 642021 w 705071"/>
              <a:gd name="connsiteY2569" fmla="*/ 4588871 h 5585192"/>
              <a:gd name="connsiteX2570" fmla="*/ 641854 w 705071"/>
              <a:gd name="connsiteY2570" fmla="*/ 4647633 h 5585192"/>
              <a:gd name="connsiteX2571" fmla="*/ 643955 w 705071"/>
              <a:gd name="connsiteY2571" fmla="*/ 4668565 h 5585192"/>
              <a:gd name="connsiteX2572" fmla="*/ 641265 w 705071"/>
              <a:gd name="connsiteY2572" fmla="*/ 4701280 h 5585192"/>
              <a:gd name="connsiteX2573" fmla="*/ 634876 w 705071"/>
              <a:gd name="connsiteY2573" fmla="*/ 4811206 h 5585192"/>
              <a:gd name="connsiteX2574" fmla="*/ 637735 w 705071"/>
              <a:gd name="connsiteY2574" fmla="*/ 4913536 h 5585192"/>
              <a:gd name="connsiteX2575" fmla="*/ 632942 w 705071"/>
              <a:gd name="connsiteY2575" fmla="*/ 4980670 h 5585192"/>
              <a:gd name="connsiteX2576" fmla="*/ 627394 w 705071"/>
              <a:gd name="connsiteY2576" fmla="*/ 4989664 h 5585192"/>
              <a:gd name="connsiteX2577" fmla="*/ 630421 w 705071"/>
              <a:gd name="connsiteY2577" fmla="*/ 5045015 h 5585192"/>
              <a:gd name="connsiteX2578" fmla="*/ 638995 w 705071"/>
              <a:gd name="connsiteY2578" fmla="*/ 4990750 h 5585192"/>
              <a:gd name="connsiteX2579" fmla="*/ 638995 w 705071"/>
              <a:gd name="connsiteY2579" fmla="*/ 5059279 h 5585192"/>
              <a:gd name="connsiteX2580" fmla="*/ 635296 w 705071"/>
              <a:gd name="connsiteY2580" fmla="*/ 5041604 h 5585192"/>
              <a:gd name="connsiteX2581" fmla="*/ 632522 w 705071"/>
              <a:gd name="connsiteY2581" fmla="*/ 5057264 h 5585192"/>
              <a:gd name="connsiteX2582" fmla="*/ 630757 w 705071"/>
              <a:gd name="connsiteY2582" fmla="*/ 5146413 h 5585192"/>
              <a:gd name="connsiteX2583" fmla="*/ 625040 w 705071"/>
              <a:gd name="connsiteY2583" fmla="*/ 5295257 h 5585192"/>
              <a:gd name="connsiteX2584" fmla="*/ 619155 w 705071"/>
              <a:gd name="connsiteY2584" fmla="*/ 5414022 h 5585192"/>
              <a:gd name="connsiteX2585" fmla="*/ 621173 w 705071"/>
              <a:gd name="connsiteY2585" fmla="*/ 5433868 h 5585192"/>
              <a:gd name="connsiteX2586" fmla="*/ 623275 w 705071"/>
              <a:gd name="connsiteY2586" fmla="*/ 5433713 h 5585192"/>
              <a:gd name="connsiteX2587" fmla="*/ 634036 w 705071"/>
              <a:gd name="connsiteY2587" fmla="*/ 5343942 h 5585192"/>
              <a:gd name="connsiteX2588" fmla="*/ 639584 w 705071"/>
              <a:gd name="connsiteY2588" fmla="*/ 5247348 h 5585192"/>
              <a:gd name="connsiteX2589" fmla="*/ 642021 w 705071"/>
              <a:gd name="connsiteY2589" fmla="*/ 5247659 h 5585192"/>
              <a:gd name="connsiteX2590" fmla="*/ 638743 w 705071"/>
              <a:gd name="connsiteY2590" fmla="*/ 5315413 h 5585192"/>
              <a:gd name="connsiteX2591" fmla="*/ 634119 w 705071"/>
              <a:gd name="connsiteY2591" fmla="*/ 5382547 h 5585192"/>
              <a:gd name="connsiteX2592" fmla="*/ 627983 w 705071"/>
              <a:gd name="connsiteY2592" fmla="*/ 5451233 h 5585192"/>
              <a:gd name="connsiteX2593" fmla="*/ 621678 w 705071"/>
              <a:gd name="connsiteY2593" fmla="*/ 5521313 h 5585192"/>
              <a:gd name="connsiteX2594" fmla="*/ 629412 w 705071"/>
              <a:gd name="connsiteY2594" fmla="*/ 5522399 h 5585192"/>
              <a:gd name="connsiteX2595" fmla="*/ 635465 w 705071"/>
              <a:gd name="connsiteY2595" fmla="*/ 5528445 h 5585192"/>
              <a:gd name="connsiteX2596" fmla="*/ 633531 w 705071"/>
              <a:gd name="connsiteY2596" fmla="*/ 5540073 h 5585192"/>
              <a:gd name="connsiteX2597" fmla="*/ 603855 w 705071"/>
              <a:gd name="connsiteY2597" fmla="*/ 5585192 h 5585192"/>
              <a:gd name="connsiteX2598" fmla="*/ 602090 w 705071"/>
              <a:gd name="connsiteY2598" fmla="*/ 5567827 h 5585192"/>
              <a:gd name="connsiteX2599" fmla="*/ 598139 w 705071"/>
              <a:gd name="connsiteY2599" fmla="*/ 5552942 h 5585192"/>
              <a:gd name="connsiteX2600" fmla="*/ 595532 w 705071"/>
              <a:gd name="connsiteY2600" fmla="*/ 5546430 h 5585192"/>
              <a:gd name="connsiteX2601" fmla="*/ 599904 w 705071"/>
              <a:gd name="connsiteY2601" fmla="*/ 5544104 h 5585192"/>
              <a:gd name="connsiteX2602" fmla="*/ 608563 w 705071"/>
              <a:gd name="connsiteY2602" fmla="*/ 5532322 h 5585192"/>
              <a:gd name="connsiteX2603" fmla="*/ 607134 w 705071"/>
              <a:gd name="connsiteY2603" fmla="*/ 5518987 h 5585192"/>
              <a:gd name="connsiteX2604" fmla="*/ 592002 w 705071"/>
              <a:gd name="connsiteY2604" fmla="*/ 5546741 h 5585192"/>
              <a:gd name="connsiteX2605" fmla="*/ 589732 w 705071"/>
              <a:gd name="connsiteY2605" fmla="*/ 5527670 h 5585192"/>
              <a:gd name="connsiteX2606" fmla="*/ 585360 w 705071"/>
              <a:gd name="connsiteY2606" fmla="*/ 5511856 h 5585192"/>
              <a:gd name="connsiteX2607" fmla="*/ 583763 w 705071"/>
              <a:gd name="connsiteY2607" fmla="*/ 5504878 h 5585192"/>
              <a:gd name="connsiteX2608" fmla="*/ 587210 w 705071"/>
              <a:gd name="connsiteY2608" fmla="*/ 5501931 h 5585192"/>
              <a:gd name="connsiteX2609" fmla="*/ 598811 w 705071"/>
              <a:gd name="connsiteY2609" fmla="*/ 5483171 h 5585192"/>
              <a:gd name="connsiteX2610" fmla="*/ 591413 w 705071"/>
              <a:gd name="connsiteY2610" fmla="*/ 5488289 h 5585192"/>
              <a:gd name="connsiteX2611" fmla="*/ 580316 w 705071"/>
              <a:gd name="connsiteY2611" fmla="*/ 5473559 h 5585192"/>
              <a:gd name="connsiteX2612" fmla="*/ 579224 w 705071"/>
              <a:gd name="connsiteY2612" fmla="*/ 5460690 h 5585192"/>
              <a:gd name="connsiteX2613" fmla="*/ 578130 w 705071"/>
              <a:gd name="connsiteY2613" fmla="*/ 5449218 h 5585192"/>
              <a:gd name="connsiteX2614" fmla="*/ 567791 w 705071"/>
              <a:gd name="connsiteY2614" fmla="*/ 5435263 h 5585192"/>
              <a:gd name="connsiteX2615" fmla="*/ 564259 w 705071"/>
              <a:gd name="connsiteY2615" fmla="*/ 5408595 h 5585192"/>
              <a:gd name="connsiteX2616" fmla="*/ 564343 w 705071"/>
              <a:gd name="connsiteY2616" fmla="*/ 5422705 h 5585192"/>
              <a:gd name="connsiteX2617" fmla="*/ 558123 w 705071"/>
              <a:gd name="connsiteY2617" fmla="*/ 5462551 h 5585192"/>
              <a:gd name="connsiteX2618" fmla="*/ 550725 w 705071"/>
              <a:gd name="connsiteY2618" fmla="*/ 5506740 h 5585192"/>
              <a:gd name="connsiteX2619" fmla="*/ 550641 w 705071"/>
              <a:gd name="connsiteY2619" fmla="*/ 5524414 h 5585192"/>
              <a:gd name="connsiteX2620" fmla="*/ 535760 w 705071"/>
              <a:gd name="connsiteY2620" fmla="*/ 5497901 h 5585192"/>
              <a:gd name="connsiteX2621" fmla="*/ 510625 w 705071"/>
              <a:gd name="connsiteY2621" fmla="*/ 5507515 h 5585192"/>
              <a:gd name="connsiteX2622" fmla="*/ 501209 w 705071"/>
              <a:gd name="connsiteY2622" fmla="*/ 5519142 h 5585192"/>
              <a:gd name="connsiteX2623" fmla="*/ 495913 w 705071"/>
              <a:gd name="connsiteY2623" fmla="*/ 5525964 h 5585192"/>
              <a:gd name="connsiteX2624" fmla="*/ 453459 w 705071"/>
              <a:gd name="connsiteY2624" fmla="*/ 5518522 h 5585192"/>
              <a:gd name="connsiteX2625" fmla="*/ 450684 w 705071"/>
              <a:gd name="connsiteY2625" fmla="*/ 5513406 h 5585192"/>
              <a:gd name="connsiteX2626" fmla="*/ 442362 w 705071"/>
              <a:gd name="connsiteY2626" fmla="*/ 5529841 h 5585192"/>
              <a:gd name="connsiteX2627" fmla="*/ 425549 w 705071"/>
              <a:gd name="connsiteY2627" fmla="*/ 5539608 h 5585192"/>
              <a:gd name="connsiteX2628" fmla="*/ 395873 w 705071"/>
              <a:gd name="connsiteY2628" fmla="*/ 5510925 h 5585192"/>
              <a:gd name="connsiteX2629" fmla="*/ 388054 w 705071"/>
              <a:gd name="connsiteY2629" fmla="*/ 5499916 h 5585192"/>
              <a:gd name="connsiteX2630" fmla="*/ 378891 w 705071"/>
              <a:gd name="connsiteY2630" fmla="*/ 5528445 h 5585192"/>
              <a:gd name="connsiteX2631" fmla="*/ 375360 w 705071"/>
              <a:gd name="connsiteY2631" fmla="*/ 5513871 h 5585192"/>
              <a:gd name="connsiteX2632" fmla="*/ 369476 w 705071"/>
              <a:gd name="connsiteY2632" fmla="*/ 5525964 h 5585192"/>
              <a:gd name="connsiteX2633" fmla="*/ 363003 w 705071"/>
              <a:gd name="connsiteY2633" fmla="*/ 5508910 h 5585192"/>
              <a:gd name="connsiteX2634" fmla="*/ 355941 w 705071"/>
              <a:gd name="connsiteY2634" fmla="*/ 5519453 h 5585192"/>
              <a:gd name="connsiteX2635" fmla="*/ 344508 w 705071"/>
              <a:gd name="connsiteY2635" fmla="*/ 5511236 h 5585192"/>
              <a:gd name="connsiteX2636" fmla="*/ 333159 w 705071"/>
              <a:gd name="connsiteY2636" fmla="*/ 5535887 h 5585192"/>
              <a:gd name="connsiteX2637" fmla="*/ 320044 w 705071"/>
              <a:gd name="connsiteY2637" fmla="*/ 5503017 h 5585192"/>
              <a:gd name="connsiteX2638" fmla="*/ 312983 w 705071"/>
              <a:gd name="connsiteY2638" fmla="*/ 5522399 h 5585192"/>
              <a:gd name="connsiteX2639" fmla="*/ 312478 w 705071"/>
              <a:gd name="connsiteY2639" fmla="*/ 5518212 h 5585192"/>
              <a:gd name="connsiteX2640" fmla="*/ 303315 w 705071"/>
              <a:gd name="connsiteY2640" fmla="*/ 5515421 h 5585192"/>
              <a:gd name="connsiteX2641" fmla="*/ 283222 w 705071"/>
              <a:gd name="connsiteY2641" fmla="*/ 5533872 h 5585192"/>
              <a:gd name="connsiteX2642" fmla="*/ 274732 w 705071"/>
              <a:gd name="connsiteY2642" fmla="*/ 5533097 h 5585192"/>
              <a:gd name="connsiteX2643" fmla="*/ 255481 w 705071"/>
              <a:gd name="connsiteY2643" fmla="*/ 5527360 h 5585192"/>
              <a:gd name="connsiteX2644" fmla="*/ 248923 w 705071"/>
              <a:gd name="connsiteY2644" fmla="*/ 5529685 h 5585192"/>
              <a:gd name="connsiteX2645" fmla="*/ 219836 w 705071"/>
              <a:gd name="connsiteY2645" fmla="*/ 5539608 h 5585192"/>
              <a:gd name="connsiteX2646" fmla="*/ 213951 w 705071"/>
              <a:gd name="connsiteY2646" fmla="*/ 5530925 h 5585192"/>
              <a:gd name="connsiteX2647" fmla="*/ 213111 w 705071"/>
              <a:gd name="connsiteY2647" fmla="*/ 5541934 h 5585192"/>
              <a:gd name="connsiteX2648" fmla="*/ 202098 w 705071"/>
              <a:gd name="connsiteY2648" fmla="*/ 5532011 h 5585192"/>
              <a:gd name="connsiteX2649" fmla="*/ 186462 w 705071"/>
              <a:gd name="connsiteY2649" fmla="*/ 5517592 h 5585192"/>
              <a:gd name="connsiteX2650" fmla="*/ 178811 w 705071"/>
              <a:gd name="connsiteY2650" fmla="*/ 5513871 h 5585192"/>
              <a:gd name="connsiteX2651" fmla="*/ 167210 w 705071"/>
              <a:gd name="connsiteY2651" fmla="*/ 5501931 h 5585192"/>
              <a:gd name="connsiteX2652" fmla="*/ 164856 w 705071"/>
              <a:gd name="connsiteY2652" fmla="*/ 5493714 h 5585192"/>
              <a:gd name="connsiteX2653" fmla="*/ 162250 w 705071"/>
              <a:gd name="connsiteY2653" fmla="*/ 5495731 h 5585192"/>
              <a:gd name="connsiteX2654" fmla="*/ 157122 w 705071"/>
              <a:gd name="connsiteY2654" fmla="*/ 5519453 h 5585192"/>
              <a:gd name="connsiteX2655" fmla="*/ 155693 w 705071"/>
              <a:gd name="connsiteY2655" fmla="*/ 5519607 h 5585192"/>
              <a:gd name="connsiteX2656" fmla="*/ 154768 w 705071"/>
              <a:gd name="connsiteY2656" fmla="*/ 5497281 h 5585192"/>
              <a:gd name="connsiteX2657" fmla="*/ 150145 w 705071"/>
              <a:gd name="connsiteY2657" fmla="*/ 5484102 h 5585192"/>
              <a:gd name="connsiteX2658" fmla="*/ 139299 w 705071"/>
              <a:gd name="connsiteY2658" fmla="*/ 5473869 h 5585192"/>
              <a:gd name="connsiteX2659" fmla="*/ 125428 w 705071"/>
              <a:gd name="connsiteY2659" fmla="*/ 5482707 h 5585192"/>
              <a:gd name="connsiteX2660" fmla="*/ 122571 w 705071"/>
              <a:gd name="connsiteY2660" fmla="*/ 5492630 h 5585192"/>
              <a:gd name="connsiteX2661" fmla="*/ 120637 w 705071"/>
              <a:gd name="connsiteY2661" fmla="*/ 5491854 h 5585192"/>
              <a:gd name="connsiteX2662" fmla="*/ 120637 w 705071"/>
              <a:gd name="connsiteY2662" fmla="*/ 5460381 h 5585192"/>
              <a:gd name="connsiteX2663" fmla="*/ 102142 w 705071"/>
              <a:gd name="connsiteY2663" fmla="*/ 5445497 h 5585192"/>
              <a:gd name="connsiteX2664" fmla="*/ 87682 w 705071"/>
              <a:gd name="connsiteY2664" fmla="*/ 5449218 h 5585192"/>
              <a:gd name="connsiteX2665" fmla="*/ 70869 w 705071"/>
              <a:gd name="connsiteY2665" fmla="*/ 5429681 h 5585192"/>
              <a:gd name="connsiteX2666" fmla="*/ 65405 w 705071"/>
              <a:gd name="connsiteY2666" fmla="*/ 5441155 h 5585192"/>
              <a:gd name="connsiteX2667" fmla="*/ 63724 w 705071"/>
              <a:gd name="connsiteY2667" fmla="*/ 5439759 h 5585192"/>
              <a:gd name="connsiteX2668" fmla="*/ 67506 w 705071"/>
              <a:gd name="connsiteY2668" fmla="*/ 5416968 h 5585192"/>
              <a:gd name="connsiteX2669" fmla="*/ 57586 w 705071"/>
              <a:gd name="connsiteY2669" fmla="*/ 5399913 h 5585192"/>
              <a:gd name="connsiteX2670" fmla="*/ 52458 w 705071"/>
              <a:gd name="connsiteY2670" fmla="*/ 5395262 h 5585192"/>
              <a:gd name="connsiteX2671" fmla="*/ 46994 w 705071"/>
              <a:gd name="connsiteY2671" fmla="*/ 5387974 h 5585192"/>
              <a:gd name="connsiteX2672" fmla="*/ 33707 w 705071"/>
              <a:gd name="connsiteY2672" fmla="*/ 5373577 h 5585192"/>
              <a:gd name="connsiteX2673" fmla="*/ 33695 w 705071"/>
              <a:gd name="connsiteY2673" fmla="*/ 5373119 h 5585192"/>
              <a:gd name="connsiteX2674" fmla="*/ 33711 w 705071"/>
              <a:gd name="connsiteY2674" fmla="*/ 5373090 h 5585192"/>
              <a:gd name="connsiteX2675" fmla="*/ 33694 w 705071"/>
              <a:gd name="connsiteY2675" fmla="*/ 5373042 h 5585192"/>
              <a:gd name="connsiteX2676" fmla="*/ 32871 w 705071"/>
              <a:gd name="connsiteY2676" fmla="*/ 5341306 h 5585192"/>
              <a:gd name="connsiteX2677" fmla="*/ 30853 w 705071"/>
              <a:gd name="connsiteY2677" fmla="*/ 5359912 h 5585192"/>
              <a:gd name="connsiteX2678" fmla="*/ 25389 w 705071"/>
              <a:gd name="connsiteY2678" fmla="*/ 5357275 h 5585192"/>
              <a:gd name="connsiteX2679" fmla="*/ 22614 w 705071"/>
              <a:gd name="connsiteY2679" fmla="*/ 5350918 h 5585192"/>
              <a:gd name="connsiteX2680" fmla="*/ 23875 w 705071"/>
              <a:gd name="connsiteY2680" fmla="*/ 5315413 h 5585192"/>
              <a:gd name="connsiteX2681" fmla="*/ 24968 w 705071"/>
              <a:gd name="connsiteY2681" fmla="*/ 5296188 h 5585192"/>
              <a:gd name="connsiteX2682" fmla="*/ 22362 w 705071"/>
              <a:gd name="connsiteY2682" fmla="*/ 5292467 h 5585192"/>
              <a:gd name="connsiteX2683" fmla="*/ 15132 w 705071"/>
              <a:gd name="connsiteY2683" fmla="*/ 5314638 h 5585192"/>
              <a:gd name="connsiteX2684" fmla="*/ 11266 w 705071"/>
              <a:gd name="connsiteY2684" fmla="*/ 5309986 h 5585192"/>
              <a:gd name="connsiteX2685" fmla="*/ 18411 w 705071"/>
              <a:gd name="connsiteY2685" fmla="*/ 5261923 h 5585192"/>
              <a:gd name="connsiteX2686" fmla="*/ 19924 w 705071"/>
              <a:gd name="connsiteY2686" fmla="*/ 5219131 h 5585192"/>
              <a:gd name="connsiteX2687" fmla="*/ 20009 w 705071"/>
              <a:gd name="connsiteY2687" fmla="*/ 5160832 h 5585192"/>
              <a:gd name="connsiteX2688" fmla="*/ 21774 w 705071"/>
              <a:gd name="connsiteY2688" fmla="*/ 5107807 h 5585192"/>
              <a:gd name="connsiteX2689" fmla="*/ 24043 w 705071"/>
              <a:gd name="connsiteY2689" fmla="*/ 5070131 h 5585192"/>
              <a:gd name="connsiteX2690" fmla="*/ 21705 w 705071"/>
              <a:gd name="connsiteY2690" fmla="*/ 5038710 h 5585192"/>
              <a:gd name="connsiteX2691" fmla="*/ 21730 w 705071"/>
              <a:gd name="connsiteY2691" fmla="*/ 5038576 h 5585192"/>
              <a:gd name="connsiteX2692" fmla="*/ 21941 w 705071"/>
              <a:gd name="connsiteY2692" fmla="*/ 5038967 h 5585192"/>
              <a:gd name="connsiteX2693" fmla="*/ 21998 w 705071"/>
              <a:gd name="connsiteY2693" fmla="*/ 5038142 h 5585192"/>
              <a:gd name="connsiteX2694" fmla="*/ 22194 w 705071"/>
              <a:gd name="connsiteY2694" fmla="*/ 5038502 h 5585192"/>
              <a:gd name="connsiteX2695" fmla="*/ 21999 w 705071"/>
              <a:gd name="connsiteY2695" fmla="*/ 5038132 h 5585192"/>
              <a:gd name="connsiteX2696" fmla="*/ 24800 w 705071"/>
              <a:gd name="connsiteY2696" fmla="*/ 4997415 h 5585192"/>
              <a:gd name="connsiteX2697" fmla="*/ 24464 w 705071"/>
              <a:gd name="connsiteY2697" fmla="*/ 4991059 h 5585192"/>
              <a:gd name="connsiteX2698" fmla="*/ 18242 w 705071"/>
              <a:gd name="connsiteY2698" fmla="*/ 4944855 h 5585192"/>
              <a:gd name="connsiteX2699" fmla="*/ 7903 w 705071"/>
              <a:gd name="connsiteY2699" fmla="*/ 4960204 h 5585192"/>
              <a:gd name="connsiteX2700" fmla="*/ 6305 w 705071"/>
              <a:gd name="connsiteY2700" fmla="*/ 4959273 h 5585192"/>
              <a:gd name="connsiteX2701" fmla="*/ 13619 w 705071"/>
              <a:gd name="connsiteY2701" fmla="*/ 4911676 h 5585192"/>
              <a:gd name="connsiteX2702" fmla="*/ 14460 w 705071"/>
              <a:gd name="connsiteY2702" fmla="*/ 4871209 h 5585192"/>
              <a:gd name="connsiteX2703" fmla="*/ 14712 w 705071"/>
              <a:gd name="connsiteY2703" fmla="*/ 4788569 h 5585192"/>
              <a:gd name="connsiteX2704" fmla="*/ 18159 w 705071"/>
              <a:gd name="connsiteY2704" fmla="*/ 4687790 h 5585192"/>
              <a:gd name="connsiteX2705" fmla="*/ 17739 w 705071"/>
              <a:gd name="connsiteY2705" fmla="*/ 4674612 h 5585192"/>
              <a:gd name="connsiteX2706" fmla="*/ 11686 w 705071"/>
              <a:gd name="connsiteY2706" fmla="*/ 4683295 h 5585192"/>
              <a:gd name="connsiteX2707" fmla="*/ 15048 w 705071"/>
              <a:gd name="connsiteY2707" fmla="*/ 4628719 h 5585192"/>
              <a:gd name="connsiteX2708" fmla="*/ 18915 w 705071"/>
              <a:gd name="connsiteY2708" fmla="*/ 4605152 h 5585192"/>
              <a:gd name="connsiteX2709" fmla="*/ 23959 w 705071"/>
              <a:gd name="connsiteY2709" fmla="*/ 4555072 h 5585192"/>
              <a:gd name="connsiteX2710" fmla="*/ 22025 w 705071"/>
              <a:gd name="connsiteY2710" fmla="*/ 4553521 h 5585192"/>
              <a:gd name="connsiteX2711" fmla="*/ 12358 w 705071"/>
              <a:gd name="connsiteY2711" fmla="*/ 4568250 h 5585192"/>
              <a:gd name="connsiteX2712" fmla="*/ 10593 w 705071"/>
              <a:gd name="connsiteY2712" fmla="*/ 4566701 h 5585192"/>
              <a:gd name="connsiteX2713" fmla="*/ 18663 w 705071"/>
              <a:gd name="connsiteY2713" fmla="*/ 4517086 h 5585192"/>
              <a:gd name="connsiteX2714" fmla="*/ 19000 w 705071"/>
              <a:gd name="connsiteY2714" fmla="*/ 4480339 h 5585192"/>
              <a:gd name="connsiteX2715" fmla="*/ 19336 w 705071"/>
              <a:gd name="connsiteY2715" fmla="*/ 4395065 h 5585192"/>
              <a:gd name="connsiteX2716" fmla="*/ 23119 w 705071"/>
              <a:gd name="connsiteY2716" fmla="*/ 4327311 h 5585192"/>
              <a:gd name="connsiteX2717" fmla="*/ 19924 w 705071"/>
              <a:gd name="connsiteY2717" fmla="*/ 4287929 h 5585192"/>
              <a:gd name="connsiteX2718" fmla="*/ 22194 w 705071"/>
              <a:gd name="connsiteY2718" fmla="*/ 4239709 h 5585192"/>
              <a:gd name="connsiteX2719" fmla="*/ 24043 w 705071"/>
              <a:gd name="connsiteY2719" fmla="*/ 4205290 h 5585192"/>
              <a:gd name="connsiteX2720" fmla="*/ 23539 w 705071"/>
              <a:gd name="connsiteY2720" fmla="*/ 4187305 h 5585192"/>
              <a:gd name="connsiteX2721" fmla="*/ 27743 w 705071"/>
              <a:gd name="connsiteY2721" fmla="*/ 4190715 h 5585192"/>
              <a:gd name="connsiteX2722" fmla="*/ 27743 w 705071"/>
              <a:gd name="connsiteY2722" fmla="*/ 4168854 h 5585192"/>
              <a:gd name="connsiteX2723" fmla="*/ 17570 w 705071"/>
              <a:gd name="connsiteY2723" fmla="*/ 4180637 h 5585192"/>
              <a:gd name="connsiteX2724" fmla="*/ 25640 w 705071"/>
              <a:gd name="connsiteY2724" fmla="*/ 4129937 h 5585192"/>
              <a:gd name="connsiteX2725" fmla="*/ 26145 w 705071"/>
              <a:gd name="connsiteY2725" fmla="*/ 4089316 h 5585192"/>
              <a:gd name="connsiteX2726" fmla="*/ 26229 w 705071"/>
              <a:gd name="connsiteY2726" fmla="*/ 3969001 h 5585192"/>
              <a:gd name="connsiteX2727" fmla="*/ 25893 w 705071"/>
              <a:gd name="connsiteY2727" fmla="*/ 3944039 h 5585192"/>
              <a:gd name="connsiteX2728" fmla="*/ 24968 w 705071"/>
              <a:gd name="connsiteY2728" fmla="*/ 3912719 h 5585192"/>
              <a:gd name="connsiteX2729" fmla="*/ 20513 w 705071"/>
              <a:gd name="connsiteY2729" fmla="*/ 3897835 h 5585192"/>
              <a:gd name="connsiteX2730" fmla="*/ 19167 w 705071"/>
              <a:gd name="connsiteY2730" fmla="*/ 3893339 h 5585192"/>
              <a:gd name="connsiteX2731" fmla="*/ 19924 w 705071"/>
              <a:gd name="connsiteY2731" fmla="*/ 3851941 h 5585192"/>
              <a:gd name="connsiteX2732" fmla="*/ 21017 w 705071"/>
              <a:gd name="connsiteY2732" fmla="*/ 3789303 h 5585192"/>
              <a:gd name="connsiteX2733" fmla="*/ 20429 w 705071"/>
              <a:gd name="connsiteY2733" fmla="*/ 3767288 h 5585192"/>
              <a:gd name="connsiteX2734" fmla="*/ 18159 w 705071"/>
              <a:gd name="connsiteY2734" fmla="*/ 3679377 h 5585192"/>
              <a:gd name="connsiteX2735" fmla="*/ 18159 w 705071"/>
              <a:gd name="connsiteY2735" fmla="*/ 3651468 h 5585192"/>
              <a:gd name="connsiteX2736" fmla="*/ 2523 w 705071"/>
              <a:gd name="connsiteY2736" fmla="*/ 3685733 h 5585192"/>
              <a:gd name="connsiteX2737" fmla="*/ 6894 w 705071"/>
              <a:gd name="connsiteY2737" fmla="*/ 3605264 h 5585192"/>
              <a:gd name="connsiteX2738" fmla="*/ 14628 w 705071"/>
              <a:gd name="connsiteY2738" fmla="*/ 3646816 h 5585192"/>
              <a:gd name="connsiteX2739" fmla="*/ 20681 w 705071"/>
              <a:gd name="connsiteY2739" fmla="*/ 3603869 h 5585192"/>
              <a:gd name="connsiteX2740" fmla="*/ 19840 w 705071"/>
              <a:gd name="connsiteY2740" fmla="*/ 3599062 h 5585192"/>
              <a:gd name="connsiteX2741" fmla="*/ 12862 w 705071"/>
              <a:gd name="connsiteY2741" fmla="*/ 3559682 h 5585192"/>
              <a:gd name="connsiteX2742" fmla="*/ 12358 w 705071"/>
              <a:gd name="connsiteY2742" fmla="*/ 3553325 h 5585192"/>
              <a:gd name="connsiteX2743" fmla="*/ 1598 w 705071"/>
              <a:gd name="connsiteY2743" fmla="*/ 3569759 h 5585192"/>
              <a:gd name="connsiteX2744" fmla="*/ 0 w 705071"/>
              <a:gd name="connsiteY2744" fmla="*/ 3568830 h 5585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</a:cxnLst>
            <a:rect l="l" t="t" r="r" b="b"/>
            <a:pathLst>
              <a:path w="705071" h="5585192">
                <a:moveTo>
                  <a:pt x="696412" y="4754616"/>
                </a:moveTo>
                <a:cubicBezTo>
                  <a:pt x="698766" y="4754305"/>
                  <a:pt x="701289" y="4753996"/>
                  <a:pt x="704903" y="4753530"/>
                </a:cubicBezTo>
                <a:cubicBezTo>
                  <a:pt x="704652" y="4759887"/>
                  <a:pt x="704483" y="4766245"/>
                  <a:pt x="704231" y="4773687"/>
                </a:cubicBezTo>
                <a:cubicBezTo>
                  <a:pt x="701373" y="4766709"/>
                  <a:pt x="698850" y="4760661"/>
                  <a:pt x="696412" y="4754616"/>
                </a:cubicBezTo>
                <a:close/>
                <a:moveTo>
                  <a:pt x="695488" y="5324096"/>
                </a:moveTo>
                <a:cubicBezTo>
                  <a:pt x="698262" y="5324096"/>
                  <a:pt x="701288" y="5324096"/>
                  <a:pt x="705071" y="5324096"/>
                </a:cubicBezTo>
                <a:cubicBezTo>
                  <a:pt x="704735" y="5330453"/>
                  <a:pt x="704399" y="5336966"/>
                  <a:pt x="704147" y="5343011"/>
                </a:cubicBezTo>
                <a:cubicBezTo>
                  <a:pt x="701121" y="5336500"/>
                  <a:pt x="698178" y="5329987"/>
                  <a:pt x="695488" y="5324096"/>
                </a:cubicBezTo>
                <a:close/>
                <a:moveTo>
                  <a:pt x="690108" y="3368821"/>
                </a:moveTo>
                <a:cubicBezTo>
                  <a:pt x="693470" y="3367892"/>
                  <a:pt x="696833" y="3367115"/>
                  <a:pt x="700869" y="3366186"/>
                </a:cubicBezTo>
                <a:cubicBezTo>
                  <a:pt x="700112" y="3373008"/>
                  <a:pt x="699271" y="3380605"/>
                  <a:pt x="698011" y="3391768"/>
                </a:cubicBezTo>
                <a:cubicBezTo>
                  <a:pt x="696581" y="3385257"/>
                  <a:pt x="695824" y="3381845"/>
                  <a:pt x="694816" y="3377038"/>
                </a:cubicBezTo>
                <a:cubicBezTo>
                  <a:pt x="693723" y="3379830"/>
                  <a:pt x="692966" y="3381690"/>
                  <a:pt x="692125" y="3383551"/>
                </a:cubicBezTo>
                <a:cubicBezTo>
                  <a:pt x="691369" y="3378435"/>
                  <a:pt x="690696" y="3373319"/>
                  <a:pt x="690108" y="3368821"/>
                </a:cubicBezTo>
                <a:close/>
                <a:moveTo>
                  <a:pt x="689519" y="4152265"/>
                </a:moveTo>
                <a:cubicBezTo>
                  <a:pt x="692293" y="4152420"/>
                  <a:pt x="695236" y="4152731"/>
                  <a:pt x="698935" y="4153040"/>
                </a:cubicBezTo>
                <a:cubicBezTo>
                  <a:pt x="698767" y="4159087"/>
                  <a:pt x="698515" y="4165755"/>
                  <a:pt x="698263" y="4173197"/>
                </a:cubicBezTo>
                <a:cubicBezTo>
                  <a:pt x="695068" y="4165600"/>
                  <a:pt x="692209" y="4158778"/>
                  <a:pt x="689519" y="4152265"/>
                </a:cubicBezTo>
                <a:close/>
                <a:moveTo>
                  <a:pt x="688174" y="3760001"/>
                </a:moveTo>
                <a:cubicBezTo>
                  <a:pt x="692293" y="3760466"/>
                  <a:pt x="695067" y="3760776"/>
                  <a:pt x="698935" y="3761241"/>
                </a:cubicBezTo>
                <a:cubicBezTo>
                  <a:pt x="698346" y="3771784"/>
                  <a:pt x="697673" y="3783102"/>
                  <a:pt x="696917" y="3797366"/>
                </a:cubicBezTo>
                <a:cubicBezTo>
                  <a:pt x="697001" y="3797212"/>
                  <a:pt x="695235" y="3799072"/>
                  <a:pt x="692040" y="3802328"/>
                </a:cubicBezTo>
                <a:cubicBezTo>
                  <a:pt x="693386" y="3790701"/>
                  <a:pt x="694479" y="3781398"/>
                  <a:pt x="695572" y="3771939"/>
                </a:cubicBezTo>
                <a:cubicBezTo>
                  <a:pt x="693554" y="3768529"/>
                  <a:pt x="691368" y="3765117"/>
                  <a:pt x="688174" y="3760001"/>
                </a:cubicBezTo>
                <a:close/>
                <a:moveTo>
                  <a:pt x="682038" y="4542049"/>
                </a:moveTo>
                <a:cubicBezTo>
                  <a:pt x="685148" y="4542358"/>
                  <a:pt x="688006" y="4542514"/>
                  <a:pt x="691537" y="4542824"/>
                </a:cubicBezTo>
                <a:cubicBezTo>
                  <a:pt x="691369" y="4548871"/>
                  <a:pt x="691200" y="4555072"/>
                  <a:pt x="690949" y="4562514"/>
                </a:cubicBezTo>
                <a:cubicBezTo>
                  <a:pt x="687670" y="4555072"/>
                  <a:pt x="684896" y="4548560"/>
                  <a:pt x="682038" y="4542049"/>
                </a:cubicBezTo>
                <a:close/>
                <a:moveTo>
                  <a:pt x="682037" y="5280218"/>
                </a:moveTo>
                <a:cubicBezTo>
                  <a:pt x="685568" y="5281148"/>
                  <a:pt x="688930" y="5282079"/>
                  <a:pt x="692630" y="5283008"/>
                </a:cubicBezTo>
                <a:cubicBezTo>
                  <a:pt x="692630" y="5289366"/>
                  <a:pt x="692630" y="5296808"/>
                  <a:pt x="692630" y="5305800"/>
                </a:cubicBezTo>
                <a:cubicBezTo>
                  <a:pt x="688679" y="5296188"/>
                  <a:pt x="685400" y="5288281"/>
                  <a:pt x="682037" y="5280218"/>
                </a:cubicBezTo>
                <a:close/>
                <a:moveTo>
                  <a:pt x="680187" y="3995204"/>
                </a:moveTo>
                <a:cubicBezTo>
                  <a:pt x="681112" y="3983111"/>
                  <a:pt x="682121" y="3971017"/>
                  <a:pt x="683045" y="3958924"/>
                </a:cubicBezTo>
                <a:cubicBezTo>
                  <a:pt x="683970" y="3959079"/>
                  <a:pt x="684895" y="3959079"/>
                  <a:pt x="685820" y="3959235"/>
                </a:cubicBezTo>
                <a:cubicBezTo>
                  <a:pt x="685315" y="3971328"/>
                  <a:pt x="684895" y="3983422"/>
                  <a:pt x="684391" y="3995360"/>
                </a:cubicBezTo>
                <a:cubicBezTo>
                  <a:pt x="682961" y="3995360"/>
                  <a:pt x="681616" y="3995360"/>
                  <a:pt x="680187" y="3995204"/>
                </a:cubicBezTo>
                <a:close/>
                <a:moveTo>
                  <a:pt x="678002" y="4934623"/>
                </a:moveTo>
                <a:cubicBezTo>
                  <a:pt x="680692" y="4934623"/>
                  <a:pt x="683550" y="4934623"/>
                  <a:pt x="687081" y="4934623"/>
                </a:cubicBezTo>
                <a:cubicBezTo>
                  <a:pt x="686913" y="4940825"/>
                  <a:pt x="686661" y="4947181"/>
                  <a:pt x="686325" y="4955398"/>
                </a:cubicBezTo>
                <a:cubicBezTo>
                  <a:pt x="682962" y="4947027"/>
                  <a:pt x="680440" y="4940670"/>
                  <a:pt x="678002" y="4934623"/>
                </a:cubicBezTo>
                <a:close/>
                <a:moveTo>
                  <a:pt x="670604" y="3539216"/>
                </a:moveTo>
                <a:cubicBezTo>
                  <a:pt x="685064" y="3548053"/>
                  <a:pt x="685736" y="3549759"/>
                  <a:pt x="679936" y="3562783"/>
                </a:cubicBezTo>
                <a:cubicBezTo>
                  <a:pt x="676657" y="3554566"/>
                  <a:pt x="673714" y="3546969"/>
                  <a:pt x="670604" y="3539216"/>
                </a:cubicBezTo>
                <a:close/>
                <a:moveTo>
                  <a:pt x="661945" y="3913959"/>
                </a:moveTo>
                <a:cubicBezTo>
                  <a:pt x="662365" y="3899541"/>
                  <a:pt x="662617" y="3885122"/>
                  <a:pt x="663626" y="3870858"/>
                </a:cubicBezTo>
                <a:cubicBezTo>
                  <a:pt x="663795" y="3868066"/>
                  <a:pt x="666652" y="3865742"/>
                  <a:pt x="668923" y="3862330"/>
                </a:cubicBezTo>
                <a:cubicBezTo>
                  <a:pt x="668923" y="3874579"/>
                  <a:pt x="668923" y="3885742"/>
                  <a:pt x="668923" y="3896905"/>
                </a:cubicBezTo>
                <a:cubicBezTo>
                  <a:pt x="668754" y="3897060"/>
                  <a:pt x="668502" y="3897215"/>
                  <a:pt x="668334" y="3897369"/>
                </a:cubicBezTo>
                <a:cubicBezTo>
                  <a:pt x="667577" y="3892098"/>
                  <a:pt x="666821" y="3886671"/>
                  <a:pt x="665980" y="3881401"/>
                </a:cubicBezTo>
                <a:cubicBezTo>
                  <a:pt x="665476" y="3881555"/>
                  <a:pt x="665055" y="3881555"/>
                  <a:pt x="664551" y="3881710"/>
                </a:cubicBezTo>
                <a:cubicBezTo>
                  <a:pt x="665307" y="3892253"/>
                  <a:pt x="666064" y="3902951"/>
                  <a:pt x="666821" y="3914270"/>
                </a:cubicBezTo>
                <a:cubicBezTo>
                  <a:pt x="666232" y="3914580"/>
                  <a:pt x="664551" y="3915665"/>
                  <a:pt x="662533" y="3916906"/>
                </a:cubicBezTo>
                <a:cubicBezTo>
                  <a:pt x="662365" y="3916131"/>
                  <a:pt x="661945" y="3915045"/>
                  <a:pt x="661945" y="3913959"/>
                </a:cubicBezTo>
                <a:close/>
                <a:moveTo>
                  <a:pt x="661693" y="3173775"/>
                </a:moveTo>
                <a:cubicBezTo>
                  <a:pt x="661693" y="3158581"/>
                  <a:pt x="661693" y="3144472"/>
                  <a:pt x="661693" y="3130208"/>
                </a:cubicBezTo>
                <a:cubicBezTo>
                  <a:pt x="662029" y="3130208"/>
                  <a:pt x="662365" y="3130208"/>
                  <a:pt x="662701" y="3130208"/>
                </a:cubicBezTo>
                <a:cubicBezTo>
                  <a:pt x="663458" y="3144006"/>
                  <a:pt x="664299" y="3157805"/>
                  <a:pt x="665223" y="3173155"/>
                </a:cubicBezTo>
                <a:cubicBezTo>
                  <a:pt x="664466" y="3173309"/>
                  <a:pt x="662785" y="3173620"/>
                  <a:pt x="661693" y="3173775"/>
                </a:cubicBezTo>
                <a:close/>
                <a:moveTo>
                  <a:pt x="660936" y="3751629"/>
                </a:moveTo>
                <a:cubicBezTo>
                  <a:pt x="660936" y="3740621"/>
                  <a:pt x="660936" y="3729768"/>
                  <a:pt x="660936" y="3718760"/>
                </a:cubicBezTo>
                <a:cubicBezTo>
                  <a:pt x="661692" y="3718760"/>
                  <a:pt x="662533" y="3718760"/>
                  <a:pt x="663290" y="3718760"/>
                </a:cubicBezTo>
                <a:cubicBezTo>
                  <a:pt x="663290" y="3729612"/>
                  <a:pt x="663290" y="3740621"/>
                  <a:pt x="663290" y="3751475"/>
                </a:cubicBezTo>
                <a:cubicBezTo>
                  <a:pt x="662533" y="3751475"/>
                  <a:pt x="661692" y="3751629"/>
                  <a:pt x="660936" y="3751629"/>
                </a:cubicBezTo>
                <a:close/>
                <a:moveTo>
                  <a:pt x="660516" y="1907831"/>
                </a:moveTo>
                <a:cubicBezTo>
                  <a:pt x="661273" y="1907986"/>
                  <a:pt x="662114" y="1907986"/>
                  <a:pt x="662870" y="1907831"/>
                </a:cubicBezTo>
                <a:cubicBezTo>
                  <a:pt x="662870" y="1919924"/>
                  <a:pt x="662870" y="1931864"/>
                  <a:pt x="662870" y="1943956"/>
                </a:cubicBezTo>
                <a:cubicBezTo>
                  <a:pt x="662534" y="1943956"/>
                  <a:pt x="662197" y="1943956"/>
                  <a:pt x="661861" y="1943956"/>
                </a:cubicBezTo>
                <a:cubicBezTo>
                  <a:pt x="661441" y="1931864"/>
                  <a:pt x="660936" y="1919924"/>
                  <a:pt x="660516" y="1907831"/>
                </a:cubicBezTo>
                <a:close/>
                <a:moveTo>
                  <a:pt x="660179" y="3224939"/>
                </a:moveTo>
                <a:cubicBezTo>
                  <a:pt x="661356" y="3216722"/>
                  <a:pt x="662533" y="3208505"/>
                  <a:pt x="663878" y="3199357"/>
                </a:cubicBezTo>
                <a:cubicBezTo>
                  <a:pt x="665980" y="3203388"/>
                  <a:pt x="667830" y="3206645"/>
                  <a:pt x="669595" y="3210055"/>
                </a:cubicBezTo>
                <a:cubicBezTo>
                  <a:pt x="669343" y="3210830"/>
                  <a:pt x="669006" y="3211450"/>
                  <a:pt x="668755" y="3212226"/>
                </a:cubicBezTo>
                <a:cubicBezTo>
                  <a:pt x="667661" y="3211761"/>
                  <a:pt x="666652" y="3211295"/>
                  <a:pt x="665223" y="3210520"/>
                </a:cubicBezTo>
                <a:cubicBezTo>
                  <a:pt x="665223" y="3217497"/>
                  <a:pt x="665223" y="3224784"/>
                  <a:pt x="665223" y="3233001"/>
                </a:cubicBezTo>
                <a:cubicBezTo>
                  <a:pt x="663122" y="3229746"/>
                  <a:pt x="661440" y="3227110"/>
                  <a:pt x="660179" y="3224939"/>
                </a:cubicBezTo>
                <a:close/>
                <a:moveTo>
                  <a:pt x="660095" y="4144203"/>
                </a:moveTo>
                <a:cubicBezTo>
                  <a:pt x="660515" y="4133194"/>
                  <a:pt x="661020" y="4122031"/>
                  <a:pt x="661440" y="4111023"/>
                </a:cubicBezTo>
                <a:cubicBezTo>
                  <a:pt x="662028" y="4111177"/>
                  <a:pt x="662617" y="4111023"/>
                  <a:pt x="663205" y="4111023"/>
                </a:cubicBezTo>
                <a:cubicBezTo>
                  <a:pt x="663205" y="4122186"/>
                  <a:pt x="663205" y="4133194"/>
                  <a:pt x="663205" y="4144357"/>
                </a:cubicBezTo>
                <a:cubicBezTo>
                  <a:pt x="662196" y="4144357"/>
                  <a:pt x="661103" y="4144357"/>
                  <a:pt x="660095" y="4144203"/>
                </a:cubicBezTo>
                <a:close/>
                <a:moveTo>
                  <a:pt x="658919" y="4861442"/>
                </a:moveTo>
                <a:cubicBezTo>
                  <a:pt x="659508" y="4855397"/>
                  <a:pt x="659172" y="4848420"/>
                  <a:pt x="660769" y="4843302"/>
                </a:cubicBezTo>
                <a:cubicBezTo>
                  <a:pt x="665812" y="4827334"/>
                  <a:pt x="663795" y="4811984"/>
                  <a:pt x="660937" y="4796168"/>
                </a:cubicBezTo>
                <a:cubicBezTo>
                  <a:pt x="660180" y="4791983"/>
                  <a:pt x="659424" y="4787797"/>
                  <a:pt x="659255" y="4783455"/>
                </a:cubicBezTo>
                <a:cubicBezTo>
                  <a:pt x="658667" y="4771052"/>
                  <a:pt x="659844" y="4769657"/>
                  <a:pt x="666822" y="4774462"/>
                </a:cubicBezTo>
                <a:cubicBezTo>
                  <a:pt x="667158" y="4771672"/>
                  <a:pt x="667410" y="4769037"/>
                  <a:pt x="667662" y="4767485"/>
                </a:cubicBezTo>
                <a:cubicBezTo>
                  <a:pt x="672117" y="4771206"/>
                  <a:pt x="676237" y="4774773"/>
                  <a:pt x="680945" y="4778803"/>
                </a:cubicBezTo>
                <a:cubicBezTo>
                  <a:pt x="674556" y="4806091"/>
                  <a:pt x="668082" y="4833999"/>
                  <a:pt x="661525" y="4862064"/>
                </a:cubicBezTo>
                <a:cubicBezTo>
                  <a:pt x="660684" y="4861908"/>
                  <a:pt x="659760" y="4861598"/>
                  <a:pt x="658919" y="4861442"/>
                </a:cubicBezTo>
                <a:close/>
                <a:moveTo>
                  <a:pt x="657322" y="3978150"/>
                </a:moveTo>
                <a:cubicBezTo>
                  <a:pt x="659507" y="4002492"/>
                  <a:pt x="664551" y="4026679"/>
                  <a:pt x="659423" y="4052261"/>
                </a:cubicBezTo>
                <a:cubicBezTo>
                  <a:pt x="658667" y="4026990"/>
                  <a:pt x="657994" y="4002492"/>
                  <a:pt x="657322" y="3978150"/>
                </a:cubicBezTo>
                <a:close/>
                <a:moveTo>
                  <a:pt x="656481" y="3044314"/>
                </a:moveTo>
                <a:cubicBezTo>
                  <a:pt x="656481" y="3032839"/>
                  <a:pt x="656481" y="3022451"/>
                  <a:pt x="656481" y="3012064"/>
                </a:cubicBezTo>
                <a:cubicBezTo>
                  <a:pt x="657322" y="3011908"/>
                  <a:pt x="658162" y="3011753"/>
                  <a:pt x="658918" y="3011599"/>
                </a:cubicBezTo>
                <a:cubicBezTo>
                  <a:pt x="660348" y="3023848"/>
                  <a:pt x="661694" y="3036097"/>
                  <a:pt x="663123" y="3048344"/>
                </a:cubicBezTo>
                <a:cubicBezTo>
                  <a:pt x="662534" y="3048655"/>
                  <a:pt x="661861" y="3048809"/>
                  <a:pt x="661272" y="3049119"/>
                </a:cubicBezTo>
                <a:cubicBezTo>
                  <a:pt x="660769" y="3045863"/>
                  <a:pt x="660264" y="3042608"/>
                  <a:pt x="659843" y="3039352"/>
                </a:cubicBezTo>
                <a:cubicBezTo>
                  <a:pt x="658751" y="3040902"/>
                  <a:pt x="657742" y="3042453"/>
                  <a:pt x="656481" y="3044314"/>
                </a:cubicBezTo>
                <a:close/>
                <a:moveTo>
                  <a:pt x="654631" y="2050580"/>
                </a:moveTo>
                <a:lnTo>
                  <a:pt x="654631" y="2049388"/>
                </a:lnTo>
                <a:lnTo>
                  <a:pt x="654713" y="2049083"/>
                </a:lnTo>
                <a:lnTo>
                  <a:pt x="654714" y="2049081"/>
                </a:lnTo>
                <a:close/>
                <a:moveTo>
                  <a:pt x="654631" y="2233890"/>
                </a:moveTo>
                <a:cubicBezTo>
                  <a:pt x="655051" y="2222727"/>
                  <a:pt x="655471" y="2212804"/>
                  <a:pt x="655807" y="2203502"/>
                </a:cubicBezTo>
                <a:cubicBezTo>
                  <a:pt x="659590" y="2207377"/>
                  <a:pt x="660094" y="2212650"/>
                  <a:pt x="658077" y="2235131"/>
                </a:cubicBezTo>
                <a:cubicBezTo>
                  <a:pt x="656479" y="2234511"/>
                  <a:pt x="654798" y="2233890"/>
                  <a:pt x="654631" y="2233890"/>
                </a:cubicBezTo>
                <a:close/>
                <a:moveTo>
                  <a:pt x="654623" y="2049047"/>
                </a:moveTo>
                <a:lnTo>
                  <a:pt x="654716" y="2049078"/>
                </a:lnTo>
                <a:lnTo>
                  <a:pt x="654714" y="2049081"/>
                </a:lnTo>
                <a:lnTo>
                  <a:pt x="654715" y="2049079"/>
                </a:lnTo>
                <a:lnTo>
                  <a:pt x="654713" y="2049083"/>
                </a:lnTo>
                <a:lnTo>
                  <a:pt x="654632" y="2049233"/>
                </a:lnTo>
                <a:close/>
                <a:moveTo>
                  <a:pt x="654546" y="3617670"/>
                </a:moveTo>
                <a:cubicBezTo>
                  <a:pt x="654966" y="3606041"/>
                  <a:pt x="655471" y="3594412"/>
                  <a:pt x="655891" y="3582784"/>
                </a:cubicBezTo>
                <a:cubicBezTo>
                  <a:pt x="656900" y="3582629"/>
                  <a:pt x="657825" y="3582784"/>
                  <a:pt x="658750" y="3582940"/>
                </a:cubicBezTo>
                <a:cubicBezTo>
                  <a:pt x="659506" y="3586970"/>
                  <a:pt x="660094" y="3591157"/>
                  <a:pt x="661103" y="3594878"/>
                </a:cubicBezTo>
                <a:cubicBezTo>
                  <a:pt x="662028" y="3597979"/>
                  <a:pt x="663542" y="3600614"/>
                  <a:pt x="664803" y="3603560"/>
                </a:cubicBezTo>
                <a:cubicBezTo>
                  <a:pt x="664298" y="3604181"/>
                  <a:pt x="663793" y="3604801"/>
                  <a:pt x="663289" y="3605576"/>
                </a:cubicBezTo>
                <a:cubicBezTo>
                  <a:pt x="662449" y="3603870"/>
                  <a:pt x="661608" y="3602320"/>
                  <a:pt x="660935" y="3601080"/>
                </a:cubicBezTo>
                <a:cubicBezTo>
                  <a:pt x="659423" y="3606816"/>
                  <a:pt x="657993" y="3612552"/>
                  <a:pt x="656480" y="3618290"/>
                </a:cubicBezTo>
                <a:cubicBezTo>
                  <a:pt x="655807" y="3618134"/>
                  <a:pt x="655135" y="3617824"/>
                  <a:pt x="654546" y="3617670"/>
                </a:cubicBezTo>
                <a:close/>
                <a:moveTo>
                  <a:pt x="653958" y="3868996"/>
                </a:moveTo>
                <a:cubicBezTo>
                  <a:pt x="653958" y="3839073"/>
                  <a:pt x="653958" y="3809304"/>
                  <a:pt x="653958" y="3777986"/>
                </a:cubicBezTo>
                <a:cubicBezTo>
                  <a:pt x="657320" y="3779381"/>
                  <a:pt x="659086" y="3780156"/>
                  <a:pt x="660011" y="3780621"/>
                </a:cubicBezTo>
                <a:cubicBezTo>
                  <a:pt x="658834" y="3773179"/>
                  <a:pt x="657657" y="3766048"/>
                  <a:pt x="656479" y="3759070"/>
                </a:cubicBezTo>
                <a:cubicBezTo>
                  <a:pt x="657068" y="3758760"/>
                  <a:pt x="657740" y="3758606"/>
                  <a:pt x="658329" y="3758295"/>
                </a:cubicBezTo>
                <a:cubicBezTo>
                  <a:pt x="658665" y="3762636"/>
                  <a:pt x="659002" y="3767132"/>
                  <a:pt x="659422" y="3772404"/>
                </a:cubicBezTo>
                <a:cubicBezTo>
                  <a:pt x="661019" y="3771784"/>
                  <a:pt x="662617" y="3771318"/>
                  <a:pt x="664214" y="3770698"/>
                </a:cubicBezTo>
                <a:cubicBezTo>
                  <a:pt x="663878" y="3771473"/>
                  <a:pt x="663541" y="3772250"/>
                  <a:pt x="663121" y="3773024"/>
                </a:cubicBezTo>
                <a:cubicBezTo>
                  <a:pt x="666820" y="3777366"/>
                  <a:pt x="670519" y="3781707"/>
                  <a:pt x="674807" y="3786823"/>
                </a:cubicBezTo>
                <a:cubicBezTo>
                  <a:pt x="668670" y="3812870"/>
                  <a:pt x="662112" y="3840933"/>
                  <a:pt x="655471" y="3868996"/>
                </a:cubicBezTo>
                <a:cubicBezTo>
                  <a:pt x="654966" y="3868996"/>
                  <a:pt x="654462" y="3868996"/>
                  <a:pt x="653958" y="3868996"/>
                </a:cubicBezTo>
                <a:close/>
                <a:moveTo>
                  <a:pt x="653874" y="5239907"/>
                </a:moveTo>
                <a:cubicBezTo>
                  <a:pt x="654799" y="5239752"/>
                  <a:pt x="655808" y="5239752"/>
                  <a:pt x="656817" y="5239597"/>
                </a:cubicBezTo>
                <a:cubicBezTo>
                  <a:pt x="656817" y="5251381"/>
                  <a:pt x="656817" y="5263164"/>
                  <a:pt x="656817" y="5274793"/>
                </a:cubicBezTo>
                <a:cubicBezTo>
                  <a:pt x="650931" y="5263939"/>
                  <a:pt x="656397" y="5251381"/>
                  <a:pt x="653874" y="5239907"/>
                </a:cubicBezTo>
                <a:close/>
                <a:moveTo>
                  <a:pt x="653286" y="4260487"/>
                </a:moveTo>
                <a:cubicBezTo>
                  <a:pt x="653538" y="4254750"/>
                  <a:pt x="652782" y="4248083"/>
                  <a:pt x="654294" y="4243587"/>
                </a:cubicBezTo>
                <a:cubicBezTo>
                  <a:pt x="659506" y="4227772"/>
                  <a:pt x="657573" y="4212424"/>
                  <a:pt x="655472" y="4196297"/>
                </a:cubicBezTo>
                <a:cubicBezTo>
                  <a:pt x="654378" y="4188237"/>
                  <a:pt x="654631" y="4179398"/>
                  <a:pt x="654211" y="4168080"/>
                </a:cubicBezTo>
                <a:cubicBezTo>
                  <a:pt x="657405" y="4171181"/>
                  <a:pt x="658750" y="4172267"/>
                  <a:pt x="660600" y="4174127"/>
                </a:cubicBezTo>
                <a:cubicBezTo>
                  <a:pt x="661104" y="4170715"/>
                  <a:pt x="661525" y="4167769"/>
                  <a:pt x="661608" y="4166840"/>
                </a:cubicBezTo>
                <a:cubicBezTo>
                  <a:pt x="665896" y="4170406"/>
                  <a:pt x="670099" y="4173971"/>
                  <a:pt x="674807" y="4177848"/>
                </a:cubicBezTo>
                <a:cubicBezTo>
                  <a:pt x="668585" y="4204516"/>
                  <a:pt x="662028" y="4232579"/>
                  <a:pt x="655556" y="4260487"/>
                </a:cubicBezTo>
                <a:cubicBezTo>
                  <a:pt x="654799" y="4260487"/>
                  <a:pt x="654042" y="4260487"/>
                  <a:pt x="653286" y="4260487"/>
                </a:cubicBezTo>
                <a:close/>
                <a:moveTo>
                  <a:pt x="652613" y="3081370"/>
                </a:moveTo>
                <a:cubicBezTo>
                  <a:pt x="653622" y="3081370"/>
                  <a:pt x="654630" y="3081214"/>
                  <a:pt x="655639" y="3081059"/>
                </a:cubicBezTo>
                <a:cubicBezTo>
                  <a:pt x="655639" y="3093308"/>
                  <a:pt x="655639" y="3105712"/>
                  <a:pt x="655639" y="3117961"/>
                </a:cubicBezTo>
                <a:cubicBezTo>
                  <a:pt x="655219" y="3117961"/>
                  <a:pt x="654714" y="3117961"/>
                  <a:pt x="654294" y="3117961"/>
                </a:cubicBezTo>
                <a:cubicBezTo>
                  <a:pt x="653706" y="3105712"/>
                  <a:pt x="653202" y="3093463"/>
                  <a:pt x="652613" y="3081370"/>
                </a:cubicBezTo>
                <a:close/>
                <a:moveTo>
                  <a:pt x="652530" y="2882446"/>
                </a:moveTo>
                <a:cubicBezTo>
                  <a:pt x="653202" y="2867871"/>
                  <a:pt x="653791" y="2853143"/>
                  <a:pt x="654463" y="2838568"/>
                </a:cubicBezTo>
                <a:cubicBezTo>
                  <a:pt x="654631" y="2838568"/>
                  <a:pt x="654800" y="2838568"/>
                  <a:pt x="655051" y="2838722"/>
                </a:cubicBezTo>
                <a:cubicBezTo>
                  <a:pt x="655809" y="2851746"/>
                  <a:pt x="656649" y="2864770"/>
                  <a:pt x="657070" y="2877949"/>
                </a:cubicBezTo>
                <a:cubicBezTo>
                  <a:pt x="657154" y="2879811"/>
                  <a:pt x="655051" y="2881981"/>
                  <a:pt x="652530" y="2882446"/>
                </a:cubicBezTo>
                <a:close/>
                <a:moveTo>
                  <a:pt x="652446" y="2488629"/>
                </a:moveTo>
                <a:cubicBezTo>
                  <a:pt x="653118" y="2474831"/>
                  <a:pt x="653791" y="2461187"/>
                  <a:pt x="654463" y="2447389"/>
                </a:cubicBezTo>
                <a:cubicBezTo>
                  <a:pt x="655052" y="2447389"/>
                  <a:pt x="655556" y="2447543"/>
                  <a:pt x="656145" y="2447543"/>
                </a:cubicBezTo>
                <a:cubicBezTo>
                  <a:pt x="655640" y="2461342"/>
                  <a:pt x="655220" y="2475142"/>
                  <a:pt x="654716" y="2488940"/>
                </a:cubicBezTo>
                <a:cubicBezTo>
                  <a:pt x="653959" y="2488786"/>
                  <a:pt x="653202" y="2488629"/>
                  <a:pt x="652446" y="2488629"/>
                </a:cubicBezTo>
                <a:close/>
                <a:moveTo>
                  <a:pt x="652025" y="2097141"/>
                </a:moveTo>
                <a:lnTo>
                  <a:pt x="654631" y="2050580"/>
                </a:lnTo>
                <a:lnTo>
                  <a:pt x="654631" y="2097452"/>
                </a:lnTo>
                <a:cubicBezTo>
                  <a:pt x="653790" y="2097298"/>
                  <a:pt x="652949" y="2097298"/>
                  <a:pt x="652025" y="2097141"/>
                </a:cubicBezTo>
                <a:close/>
                <a:moveTo>
                  <a:pt x="650764" y="1657124"/>
                </a:moveTo>
                <a:cubicBezTo>
                  <a:pt x="650764" y="1647201"/>
                  <a:pt x="650764" y="1637433"/>
                  <a:pt x="650764" y="1627510"/>
                </a:cubicBezTo>
                <a:cubicBezTo>
                  <a:pt x="651353" y="1627665"/>
                  <a:pt x="651940" y="1627820"/>
                  <a:pt x="652529" y="1627820"/>
                </a:cubicBezTo>
                <a:cubicBezTo>
                  <a:pt x="652529" y="1637588"/>
                  <a:pt x="652529" y="1647511"/>
                  <a:pt x="652529" y="1657279"/>
                </a:cubicBezTo>
                <a:cubicBezTo>
                  <a:pt x="651940" y="1657279"/>
                  <a:pt x="651353" y="1657124"/>
                  <a:pt x="650764" y="1657124"/>
                </a:cubicBezTo>
                <a:close/>
                <a:moveTo>
                  <a:pt x="649924" y="2018998"/>
                </a:moveTo>
                <a:cubicBezTo>
                  <a:pt x="651017" y="2018998"/>
                  <a:pt x="652110" y="2018998"/>
                  <a:pt x="653119" y="2018998"/>
                </a:cubicBezTo>
                <a:lnTo>
                  <a:pt x="654623" y="2049047"/>
                </a:lnTo>
                <a:lnTo>
                  <a:pt x="650092" y="2047527"/>
                </a:lnTo>
                <a:cubicBezTo>
                  <a:pt x="649756" y="2038069"/>
                  <a:pt x="649924" y="2028610"/>
                  <a:pt x="649924" y="2018998"/>
                </a:cubicBezTo>
                <a:close/>
                <a:moveTo>
                  <a:pt x="649839" y="3452857"/>
                </a:moveTo>
                <a:cubicBezTo>
                  <a:pt x="651353" y="3455801"/>
                  <a:pt x="652277" y="3457662"/>
                  <a:pt x="653034" y="3459059"/>
                </a:cubicBezTo>
                <a:cubicBezTo>
                  <a:pt x="661104" y="3439988"/>
                  <a:pt x="655976" y="3419987"/>
                  <a:pt x="653623" y="3400141"/>
                </a:cubicBezTo>
                <a:cubicBezTo>
                  <a:pt x="652865" y="3394094"/>
                  <a:pt x="652614" y="3387892"/>
                  <a:pt x="652109" y="3380760"/>
                </a:cubicBezTo>
                <a:cubicBezTo>
                  <a:pt x="654883" y="3383551"/>
                  <a:pt x="656564" y="3385257"/>
                  <a:pt x="658330" y="3387118"/>
                </a:cubicBezTo>
                <a:cubicBezTo>
                  <a:pt x="659254" y="3383242"/>
                  <a:pt x="660012" y="3379985"/>
                  <a:pt x="660348" y="3378590"/>
                </a:cubicBezTo>
                <a:cubicBezTo>
                  <a:pt x="664635" y="3383397"/>
                  <a:pt x="669091" y="3388358"/>
                  <a:pt x="674723" y="3394714"/>
                </a:cubicBezTo>
                <a:cubicBezTo>
                  <a:pt x="672032" y="3406498"/>
                  <a:pt x="668838" y="3421382"/>
                  <a:pt x="665223" y="3435956"/>
                </a:cubicBezTo>
                <a:cubicBezTo>
                  <a:pt x="661944" y="3449445"/>
                  <a:pt x="661693" y="3449290"/>
                  <a:pt x="662702" y="3460919"/>
                </a:cubicBezTo>
                <a:cubicBezTo>
                  <a:pt x="661777" y="3468205"/>
                  <a:pt x="660852" y="3475493"/>
                  <a:pt x="659843" y="3482935"/>
                </a:cubicBezTo>
                <a:cubicBezTo>
                  <a:pt x="655640" y="3474563"/>
                  <a:pt x="648579" y="3468981"/>
                  <a:pt x="649839" y="3452857"/>
                </a:cubicBezTo>
                <a:close/>
                <a:moveTo>
                  <a:pt x="649756" y="2174819"/>
                </a:moveTo>
                <a:cubicBezTo>
                  <a:pt x="650176" y="2158540"/>
                  <a:pt x="650681" y="2142726"/>
                  <a:pt x="651101" y="2126910"/>
                </a:cubicBezTo>
                <a:cubicBezTo>
                  <a:pt x="651437" y="2126910"/>
                  <a:pt x="651858" y="2127065"/>
                  <a:pt x="652278" y="2127221"/>
                </a:cubicBezTo>
                <a:cubicBezTo>
                  <a:pt x="653119" y="2139934"/>
                  <a:pt x="653875" y="2152649"/>
                  <a:pt x="654716" y="2165516"/>
                </a:cubicBezTo>
                <a:cubicBezTo>
                  <a:pt x="655809" y="2164742"/>
                  <a:pt x="656901" y="2163967"/>
                  <a:pt x="658163" y="2163192"/>
                </a:cubicBezTo>
                <a:cubicBezTo>
                  <a:pt x="661020" y="2178851"/>
                  <a:pt x="653286" y="2171875"/>
                  <a:pt x="649756" y="2174819"/>
                </a:cubicBezTo>
                <a:close/>
                <a:moveTo>
                  <a:pt x="649671" y="2444598"/>
                </a:moveTo>
                <a:cubicBezTo>
                  <a:pt x="650343" y="2430489"/>
                  <a:pt x="648409" y="2419326"/>
                  <a:pt x="653454" y="2410178"/>
                </a:cubicBezTo>
                <a:cubicBezTo>
                  <a:pt x="649923" y="2420101"/>
                  <a:pt x="658834" y="2432970"/>
                  <a:pt x="649671" y="2444598"/>
                </a:cubicBezTo>
                <a:close/>
                <a:moveTo>
                  <a:pt x="647908" y="3744391"/>
                </a:moveTo>
                <a:lnTo>
                  <a:pt x="648005" y="3744367"/>
                </a:lnTo>
                <a:lnTo>
                  <a:pt x="648121" y="3745464"/>
                </a:lnTo>
                <a:lnTo>
                  <a:pt x="648054" y="3745775"/>
                </a:lnTo>
                <a:close/>
                <a:moveTo>
                  <a:pt x="647861" y="3743620"/>
                </a:moveTo>
                <a:lnTo>
                  <a:pt x="647905" y="3743412"/>
                </a:lnTo>
                <a:lnTo>
                  <a:pt x="647938" y="3743727"/>
                </a:lnTo>
                <a:close/>
                <a:moveTo>
                  <a:pt x="647822" y="3743567"/>
                </a:moveTo>
                <a:lnTo>
                  <a:pt x="647861" y="3743620"/>
                </a:lnTo>
                <a:lnTo>
                  <a:pt x="647838" y="3743725"/>
                </a:lnTo>
                <a:close/>
                <a:moveTo>
                  <a:pt x="647685" y="3744446"/>
                </a:moveTo>
                <a:lnTo>
                  <a:pt x="647838" y="3743725"/>
                </a:lnTo>
                <a:lnTo>
                  <a:pt x="647908" y="3744391"/>
                </a:lnTo>
                <a:close/>
                <a:moveTo>
                  <a:pt x="646812" y="3181062"/>
                </a:moveTo>
                <a:lnTo>
                  <a:pt x="646812" y="3125139"/>
                </a:lnTo>
                <a:lnTo>
                  <a:pt x="649418" y="3130673"/>
                </a:lnTo>
                <a:cubicBezTo>
                  <a:pt x="650174" y="3142766"/>
                  <a:pt x="651015" y="3155015"/>
                  <a:pt x="650931" y="3167264"/>
                </a:cubicBezTo>
                <a:cubicBezTo>
                  <a:pt x="650847" y="3171760"/>
                  <a:pt x="648325" y="3176256"/>
                  <a:pt x="646812" y="3181062"/>
                </a:cubicBezTo>
                <a:close/>
                <a:moveTo>
                  <a:pt x="646728" y="3124781"/>
                </a:moveTo>
                <a:cubicBezTo>
                  <a:pt x="646728" y="3106796"/>
                  <a:pt x="646728" y="3088656"/>
                  <a:pt x="646728" y="3070671"/>
                </a:cubicBezTo>
                <a:cubicBezTo>
                  <a:pt x="649082" y="3088656"/>
                  <a:pt x="654462" y="3106950"/>
                  <a:pt x="646728" y="3124781"/>
                </a:cubicBezTo>
                <a:close/>
                <a:moveTo>
                  <a:pt x="646644" y="3124781"/>
                </a:moveTo>
                <a:lnTo>
                  <a:pt x="646728" y="3124781"/>
                </a:lnTo>
                <a:lnTo>
                  <a:pt x="646812" y="3124781"/>
                </a:lnTo>
                <a:lnTo>
                  <a:pt x="646812" y="3125139"/>
                </a:lnTo>
                <a:close/>
                <a:moveTo>
                  <a:pt x="646088" y="5383654"/>
                </a:moveTo>
                <a:cubicBezTo>
                  <a:pt x="645510" y="5380572"/>
                  <a:pt x="645846" y="5377200"/>
                  <a:pt x="647653" y="5372936"/>
                </a:cubicBezTo>
                <a:cubicBezTo>
                  <a:pt x="653790" y="5358671"/>
                  <a:pt x="650848" y="5343012"/>
                  <a:pt x="648998" y="5327353"/>
                </a:cubicBezTo>
                <a:cubicBezTo>
                  <a:pt x="647737" y="5317119"/>
                  <a:pt x="644459" y="5305801"/>
                  <a:pt x="651352" y="5296344"/>
                </a:cubicBezTo>
                <a:cubicBezTo>
                  <a:pt x="653959" y="5292778"/>
                  <a:pt x="654379" y="5291692"/>
                  <a:pt x="657910" y="5297739"/>
                </a:cubicBezTo>
                <a:cubicBezTo>
                  <a:pt x="660852" y="5302701"/>
                  <a:pt x="663878" y="5308282"/>
                  <a:pt x="667913" y="5298669"/>
                </a:cubicBezTo>
                <a:cubicBezTo>
                  <a:pt x="673798" y="5315724"/>
                  <a:pt x="659170" y="5328437"/>
                  <a:pt x="665896" y="5348283"/>
                </a:cubicBezTo>
                <a:cubicBezTo>
                  <a:pt x="666821" y="5342081"/>
                  <a:pt x="667241" y="5339291"/>
                  <a:pt x="667493" y="5337274"/>
                </a:cubicBezTo>
                <a:cubicBezTo>
                  <a:pt x="671781" y="5341152"/>
                  <a:pt x="675900" y="5344873"/>
                  <a:pt x="680776" y="5349214"/>
                </a:cubicBezTo>
                <a:cubicBezTo>
                  <a:pt x="674555" y="5376037"/>
                  <a:pt x="667998" y="5403945"/>
                  <a:pt x="661188" y="5433093"/>
                </a:cubicBezTo>
                <a:cubicBezTo>
                  <a:pt x="658750" y="5426426"/>
                  <a:pt x="657153" y="5421310"/>
                  <a:pt x="660264" y="5413558"/>
                </a:cubicBezTo>
                <a:cubicBezTo>
                  <a:pt x="665980" y="5399603"/>
                  <a:pt x="664130" y="5384254"/>
                  <a:pt x="661608" y="5369060"/>
                </a:cubicBezTo>
                <a:cubicBezTo>
                  <a:pt x="660852" y="5364408"/>
                  <a:pt x="660515" y="5359757"/>
                  <a:pt x="658498" y="5353555"/>
                </a:cubicBezTo>
                <a:cubicBezTo>
                  <a:pt x="656816" y="5359912"/>
                  <a:pt x="654799" y="5365959"/>
                  <a:pt x="653538" y="5372625"/>
                </a:cubicBezTo>
                <a:cubicBezTo>
                  <a:pt x="652277" y="5379137"/>
                  <a:pt x="651857" y="5386114"/>
                  <a:pt x="650007" y="5392627"/>
                </a:cubicBezTo>
                <a:cubicBezTo>
                  <a:pt x="648158" y="5389526"/>
                  <a:pt x="646666" y="5386735"/>
                  <a:pt x="646088" y="5383654"/>
                </a:cubicBezTo>
                <a:close/>
                <a:moveTo>
                  <a:pt x="645468" y="4014740"/>
                </a:moveTo>
                <a:cubicBezTo>
                  <a:pt x="647402" y="3984351"/>
                  <a:pt x="649251" y="3953806"/>
                  <a:pt x="651185" y="3923262"/>
                </a:cubicBezTo>
                <a:cubicBezTo>
                  <a:pt x="651774" y="3923417"/>
                  <a:pt x="652361" y="3923417"/>
                  <a:pt x="652950" y="3923573"/>
                </a:cubicBezTo>
                <a:cubicBezTo>
                  <a:pt x="651605" y="3953962"/>
                  <a:pt x="650260" y="3984195"/>
                  <a:pt x="648831" y="4014584"/>
                </a:cubicBezTo>
                <a:cubicBezTo>
                  <a:pt x="647738" y="4014584"/>
                  <a:pt x="646645" y="4014584"/>
                  <a:pt x="645468" y="4014740"/>
                </a:cubicBezTo>
                <a:close/>
                <a:moveTo>
                  <a:pt x="645268" y="3254398"/>
                </a:moveTo>
                <a:cubicBezTo>
                  <a:pt x="645005" y="3245095"/>
                  <a:pt x="645888" y="3234474"/>
                  <a:pt x="648074" y="3225559"/>
                </a:cubicBezTo>
                <a:cubicBezTo>
                  <a:pt x="648494" y="3243390"/>
                  <a:pt x="648914" y="3258738"/>
                  <a:pt x="649335" y="3275328"/>
                </a:cubicBezTo>
                <a:cubicBezTo>
                  <a:pt x="646939" y="3271685"/>
                  <a:pt x="645531" y="3263701"/>
                  <a:pt x="645268" y="3254398"/>
                </a:cubicBezTo>
                <a:close/>
                <a:moveTo>
                  <a:pt x="645132" y="4637712"/>
                </a:moveTo>
                <a:cubicBezTo>
                  <a:pt x="653370" y="4620967"/>
                  <a:pt x="646561" y="4603291"/>
                  <a:pt x="646729" y="4586237"/>
                </a:cubicBezTo>
                <a:cubicBezTo>
                  <a:pt x="646729" y="4577244"/>
                  <a:pt x="646224" y="4568252"/>
                  <a:pt x="645888" y="4557089"/>
                </a:cubicBezTo>
                <a:cubicBezTo>
                  <a:pt x="648662" y="4559415"/>
                  <a:pt x="650848" y="4561275"/>
                  <a:pt x="653622" y="4563600"/>
                </a:cubicBezTo>
                <a:cubicBezTo>
                  <a:pt x="653791" y="4560344"/>
                  <a:pt x="653875" y="4557554"/>
                  <a:pt x="654042" y="4554763"/>
                </a:cubicBezTo>
                <a:cubicBezTo>
                  <a:pt x="658246" y="4558795"/>
                  <a:pt x="662449" y="4562825"/>
                  <a:pt x="667242" y="4567477"/>
                </a:cubicBezTo>
                <a:cubicBezTo>
                  <a:pt x="661189" y="4594300"/>
                  <a:pt x="654883" y="4622673"/>
                  <a:pt x="648578" y="4650891"/>
                </a:cubicBezTo>
                <a:cubicBezTo>
                  <a:pt x="647989" y="4650736"/>
                  <a:pt x="647317" y="4650736"/>
                  <a:pt x="646729" y="4650581"/>
                </a:cubicBezTo>
                <a:cubicBezTo>
                  <a:pt x="646140" y="4646240"/>
                  <a:pt x="644123" y="4639727"/>
                  <a:pt x="645132" y="4637712"/>
                </a:cubicBezTo>
                <a:close/>
                <a:moveTo>
                  <a:pt x="645048" y="3478749"/>
                </a:moveTo>
                <a:cubicBezTo>
                  <a:pt x="646897" y="3477043"/>
                  <a:pt x="648578" y="3475494"/>
                  <a:pt x="651185" y="3473013"/>
                </a:cubicBezTo>
                <a:cubicBezTo>
                  <a:pt x="651185" y="3485417"/>
                  <a:pt x="651185" y="3497511"/>
                  <a:pt x="651185" y="3511464"/>
                </a:cubicBezTo>
                <a:cubicBezTo>
                  <a:pt x="648999" y="3499681"/>
                  <a:pt x="647065" y="3489758"/>
                  <a:pt x="645048" y="3478749"/>
                </a:cubicBezTo>
                <a:close/>
                <a:moveTo>
                  <a:pt x="645048" y="3675347"/>
                </a:moveTo>
                <a:cubicBezTo>
                  <a:pt x="644795" y="3660926"/>
                  <a:pt x="646477" y="3646353"/>
                  <a:pt x="647318" y="3630228"/>
                </a:cubicBezTo>
                <a:cubicBezTo>
                  <a:pt x="649335" y="3636430"/>
                  <a:pt x="651268" y="3639840"/>
                  <a:pt x="651604" y="3643718"/>
                </a:cubicBezTo>
                <a:cubicBezTo>
                  <a:pt x="652193" y="3649609"/>
                  <a:pt x="651941" y="3655810"/>
                  <a:pt x="651773" y="3662012"/>
                </a:cubicBezTo>
                <a:cubicBezTo>
                  <a:pt x="651689" y="3666199"/>
                  <a:pt x="650259" y="3670695"/>
                  <a:pt x="650764" y="3674572"/>
                </a:cubicBezTo>
                <a:cubicBezTo>
                  <a:pt x="652529" y="3687905"/>
                  <a:pt x="651017" y="3700774"/>
                  <a:pt x="650175" y="3714107"/>
                </a:cubicBezTo>
                <a:cubicBezTo>
                  <a:pt x="649419" y="3726047"/>
                  <a:pt x="652362" y="3738605"/>
                  <a:pt x="653034" y="3750853"/>
                </a:cubicBezTo>
                <a:lnTo>
                  <a:pt x="649582" y="3759341"/>
                </a:lnTo>
                <a:lnTo>
                  <a:pt x="648121" y="3745464"/>
                </a:lnTo>
                <a:lnTo>
                  <a:pt x="648376" y="3744276"/>
                </a:lnTo>
                <a:lnTo>
                  <a:pt x="648747" y="3744185"/>
                </a:lnTo>
                <a:cubicBezTo>
                  <a:pt x="648747" y="3744185"/>
                  <a:pt x="648495" y="3743721"/>
                  <a:pt x="648495" y="3743721"/>
                </a:cubicBezTo>
                <a:lnTo>
                  <a:pt x="648376" y="3744276"/>
                </a:lnTo>
                <a:lnTo>
                  <a:pt x="648005" y="3744367"/>
                </a:lnTo>
                <a:lnTo>
                  <a:pt x="647938" y="3743727"/>
                </a:lnTo>
                <a:lnTo>
                  <a:pt x="648158" y="3744031"/>
                </a:lnTo>
                <a:cubicBezTo>
                  <a:pt x="647065" y="3721086"/>
                  <a:pt x="645384" y="3698294"/>
                  <a:pt x="645048" y="3675347"/>
                </a:cubicBezTo>
                <a:close/>
                <a:moveTo>
                  <a:pt x="644375" y="4444991"/>
                </a:moveTo>
                <a:cubicBezTo>
                  <a:pt x="646309" y="4428401"/>
                  <a:pt x="648242" y="4411967"/>
                  <a:pt x="650175" y="4395376"/>
                </a:cubicBezTo>
                <a:cubicBezTo>
                  <a:pt x="650595" y="4395376"/>
                  <a:pt x="651016" y="4395531"/>
                  <a:pt x="651520" y="4395687"/>
                </a:cubicBezTo>
                <a:cubicBezTo>
                  <a:pt x="649923" y="4412276"/>
                  <a:pt x="648326" y="4429021"/>
                  <a:pt x="646729" y="4445611"/>
                </a:cubicBezTo>
                <a:cubicBezTo>
                  <a:pt x="645973" y="4445457"/>
                  <a:pt x="645131" y="4445146"/>
                  <a:pt x="644375" y="4444991"/>
                </a:cubicBezTo>
                <a:close/>
                <a:moveTo>
                  <a:pt x="643870" y="4268704"/>
                </a:moveTo>
                <a:cubicBezTo>
                  <a:pt x="644711" y="4249944"/>
                  <a:pt x="645467" y="4231184"/>
                  <a:pt x="646308" y="4212578"/>
                </a:cubicBezTo>
                <a:cubicBezTo>
                  <a:pt x="647149" y="4212733"/>
                  <a:pt x="647905" y="4212733"/>
                  <a:pt x="648746" y="4212733"/>
                </a:cubicBezTo>
                <a:cubicBezTo>
                  <a:pt x="647905" y="4231495"/>
                  <a:pt x="647065" y="4250255"/>
                  <a:pt x="646224" y="4269015"/>
                </a:cubicBezTo>
                <a:cubicBezTo>
                  <a:pt x="645467" y="4268860"/>
                  <a:pt x="644626" y="4268860"/>
                  <a:pt x="643870" y="4268704"/>
                </a:cubicBezTo>
                <a:close/>
                <a:moveTo>
                  <a:pt x="643776" y="3765698"/>
                </a:moveTo>
                <a:lnTo>
                  <a:pt x="648054" y="3745775"/>
                </a:lnTo>
                <a:lnTo>
                  <a:pt x="649503" y="3759535"/>
                </a:lnTo>
                <a:lnTo>
                  <a:pt x="649582" y="3759341"/>
                </a:lnTo>
                <a:lnTo>
                  <a:pt x="649586" y="3759382"/>
                </a:lnTo>
                <a:lnTo>
                  <a:pt x="649342" y="3773490"/>
                </a:lnTo>
                <a:lnTo>
                  <a:pt x="645973" y="3769303"/>
                </a:lnTo>
                <a:lnTo>
                  <a:pt x="645926" y="3769721"/>
                </a:lnTo>
                <a:lnTo>
                  <a:pt x="645467" y="3769150"/>
                </a:lnTo>
                <a:lnTo>
                  <a:pt x="644792" y="3775264"/>
                </a:lnTo>
                <a:close/>
                <a:moveTo>
                  <a:pt x="642274" y="2831281"/>
                </a:moveTo>
                <a:cubicBezTo>
                  <a:pt x="642526" y="2821203"/>
                  <a:pt x="642778" y="2811124"/>
                  <a:pt x="643030" y="2801047"/>
                </a:cubicBezTo>
                <a:cubicBezTo>
                  <a:pt x="644039" y="2801201"/>
                  <a:pt x="644964" y="2801201"/>
                  <a:pt x="645973" y="2801201"/>
                </a:cubicBezTo>
                <a:cubicBezTo>
                  <a:pt x="645973" y="2811280"/>
                  <a:pt x="645973" y="2821358"/>
                  <a:pt x="645973" y="2831435"/>
                </a:cubicBezTo>
                <a:cubicBezTo>
                  <a:pt x="644711" y="2831435"/>
                  <a:pt x="643535" y="2831281"/>
                  <a:pt x="642274" y="2831281"/>
                </a:cubicBezTo>
                <a:close/>
                <a:moveTo>
                  <a:pt x="641937" y="1786585"/>
                </a:moveTo>
                <a:cubicBezTo>
                  <a:pt x="641937" y="1752941"/>
                  <a:pt x="641937" y="1719297"/>
                  <a:pt x="641937" y="1685652"/>
                </a:cubicBezTo>
                <a:cubicBezTo>
                  <a:pt x="642441" y="1685652"/>
                  <a:pt x="642862" y="1685496"/>
                  <a:pt x="643282" y="1685341"/>
                </a:cubicBezTo>
                <a:cubicBezTo>
                  <a:pt x="643282" y="1718986"/>
                  <a:pt x="643282" y="1752786"/>
                  <a:pt x="643282" y="1786431"/>
                </a:cubicBezTo>
                <a:cubicBezTo>
                  <a:pt x="642862" y="1786431"/>
                  <a:pt x="642441" y="1786585"/>
                  <a:pt x="641937" y="1786585"/>
                </a:cubicBezTo>
                <a:close/>
                <a:moveTo>
                  <a:pt x="641096" y="4385763"/>
                </a:moveTo>
                <a:cubicBezTo>
                  <a:pt x="641096" y="4361886"/>
                  <a:pt x="641096" y="4338009"/>
                  <a:pt x="641096" y="4314287"/>
                </a:cubicBezTo>
                <a:cubicBezTo>
                  <a:pt x="641685" y="4314442"/>
                  <a:pt x="642272" y="4314597"/>
                  <a:pt x="642777" y="4314597"/>
                </a:cubicBezTo>
                <a:cubicBezTo>
                  <a:pt x="642777" y="4338320"/>
                  <a:pt x="642777" y="4362196"/>
                  <a:pt x="642777" y="4385917"/>
                </a:cubicBezTo>
                <a:cubicBezTo>
                  <a:pt x="642188" y="4385917"/>
                  <a:pt x="641685" y="4385763"/>
                  <a:pt x="641096" y="4385763"/>
                </a:cubicBezTo>
                <a:close/>
                <a:moveTo>
                  <a:pt x="640845" y="2177920"/>
                </a:moveTo>
                <a:lnTo>
                  <a:pt x="641399" y="2177319"/>
                </a:lnTo>
                <a:lnTo>
                  <a:pt x="641012" y="2178231"/>
                </a:lnTo>
                <a:lnTo>
                  <a:pt x="641096" y="2178386"/>
                </a:lnTo>
                <a:lnTo>
                  <a:pt x="641070" y="2178599"/>
                </a:lnTo>
                <a:lnTo>
                  <a:pt x="640928" y="2178075"/>
                </a:lnTo>
                <a:lnTo>
                  <a:pt x="641003" y="2178213"/>
                </a:lnTo>
                <a:close/>
                <a:moveTo>
                  <a:pt x="640592" y="4968267"/>
                </a:moveTo>
                <a:cubicBezTo>
                  <a:pt x="639415" y="4964392"/>
                  <a:pt x="641685" y="4957413"/>
                  <a:pt x="642442" y="4950748"/>
                </a:cubicBezTo>
                <a:cubicBezTo>
                  <a:pt x="645384" y="4953072"/>
                  <a:pt x="646897" y="4954314"/>
                  <a:pt x="648242" y="4955398"/>
                </a:cubicBezTo>
                <a:cubicBezTo>
                  <a:pt x="655051" y="4943615"/>
                  <a:pt x="651941" y="4933692"/>
                  <a:pt x="648242" y="4921288"/>
                </a:cubicBezTo>
                <a:cubicBezTo>
                  <a:pt x="646141" y="4914157"/>
                  <a:pt x="648999" y="4902528"/>
                  <a:pt x="650176" y="4892605"/>
                </a:cubicBezTo>
                <a:cubicBezTo>
                  <a:pt x="651521" y="4916017"/>
                  <a:pt x="652110" y="4939894"/>
                  <a:pt x="662365" y="4962840"/>
                </a:cubicBezTo>
                <a:cubicBezTo>
                  <a:pt x="656985" y="4986562"/>
                  <a:pt x="650680" y="5014781"/>
                  <a:pt x="644376" y="5043000"/>
                </a:cubicBezTo>
                <a:cubicBezTo>
                  <a:pt x="643282" y="5042534"/>
                  <a:pt x="642189" y="5042223"/>
                  <a:pt x="641013" y="5042069"/>
                </a:cubicBezTo>
                <a:cubicBezTo>
                  <a:pt x="641517" y="5036022"/>
                  <a:pt x="641601" y="5029820"/>
                  <a:pt x="642610" y="5024084"/>
                </a:cubicBezTo>
                <a:cubicBezTo>
                  <a:pt x="645972" y="5005013"/>
                  <a:pt x="646308" y="4986718"/>
                  <a:pt x="640592" y="4968267"/>
                </a:cubicBezTo>
                <a:close/>
                <a:moveTo>
                  <a:pt x="640255" y="3516367"/>
                </a:moveTo>
                <a:cubicBezTo>
                  <a:pt x="640759" y="3509797"/>
                  <a:pt x="642020" y="3503091"/>
                  <a:pt x="641264" y="3496115"/>
                </a:cubicBezTo>
                <a:cubicBezTo>
                  <a:pt x="647064" y="3503712"/>
                  <a:pt x="647821" y="3522008"/>
                  <a:pt x="643786" y="3535806"/>
                </a:cubicBezTo>
                <a:cubicBezTo>
                  <a:pt x="640003" y="3529372"/>
                  <a:pt x="639751" y="3522937"/>
                  <a:pt x="640255" y="3516367"/>
                </a:cubicBezTo>
                <a:close/>
                <a:moveTo>
                  <a:pt x="640004" y="2474677"/>
                </a:moveTo>
                <a:cubicBezTo>
                  <a:pt x="640004" y="2472041"/>
                  <a:pt x="641938" y="2469404"/>
                  <a:pt x="643619" y="2464908"/>
                </a:cubicBezTo>
                <a:cubicBezTo>
                  <a:pt x="643619" y="2497003"/>
                  <a:pt x="643619" y="2525997"/>
                  <a:pt x="643619" y="2555146"/>
                </a:cubicBezTo>
                <a:cubicBezTo>
                  <a:pt x="643367" y="2555300"/>
                  <a:pt x="643030" y="2555610"/>
                  <a:pt x="642694" y="2555766"/>
                </a:cubicBezTo>
                <a:cubicBezTo>
                  <a:pt x="642190" y="2551425"/>
                  <a:pt x="641265" y="2547083"/>
                  <a:pt x="641181" y="2542586"/>
                </a:cubicBezTo>
                <a:cubicBezTo>
                  <a:pt x="640677" y="2519950"/>
                  <a:pt x="640173" y="2497312"/>
                  <a:pt x="640004" y="2474677"/>
                </a:cubicBezTo>
                <a:close/>
                <a:moveTo>
                  <a:pt x="639667" y="2077139"/>
                </a:moveTo>
                <a:cubicBezTo>
                  <a:pt x="644795" y="2076830"/>
                  <a:pt x="646813" y="2079776"/>
                  <a:pt x="646477" y="2088148"/>
                </a:cubicBezTo>
                <a:cubicBezTo>
                  <a:pt x="646141" y="2098071"/>
                  <a:pt x="646393" y="2108149"/>
                  <a:pt x="646393" y="2120863"/>
                </a:cubicBezTo>
                <a:cubicBezTo>
                  <a:pt x="639667" y="2127065"/>
                  <a:pt x="644544" y="2141175"/>
                  <a:pt x="644039" y="2153113"/>
                </a:cubicBezTo>
                <a:cubicBezTo>
                  <a:pt x="643786" y="2159935"/>
                  <a:pt x="644880" y="2166911"/>
                  <a:pt x="644712" y="2173733"/>
                </a:cubicBezTo>
                <a:lnTo>
                  <a:pt x="641399" y="2177319"/>
                </a:lnTo>
                <a:lnTo>
                  <a:pt x="642526" y="2174664"/>
                </a:lnTo>
                <a:cubicBezTo>
                  <a:pt x="642190" y="2147840"/>
                  <a:pt x="641853" y="2121172"/>
                  <a:pt x="641265" y="2094350"/>
                </a:cubicBezTo>
                <a:cubicBezTo>
                  <a:pt x="641181" y="2088768"/>
                  <a:pt x="640256" y="2083341"/>
                  <a:pt x="639667" y="2077139"/>
                </a:cubicBezTo>
                <a:close/>
                <a:moveTo>
                  <a:pt x="638879" y="3051871"/>
                </a:moveTo>
                <a:cubicBezTo>
                  <a:pt x="640318" y="3036444"/>
                  <a:pt x="642819" y="3021521"/>
                  <a:pt x="644459" y="3006481"/>
                </a:cubicBezTo>
                <a:cubicBezTo>
                  <a:pt x="645215" y="3006636"/>
                  <a:pt x="645888" y="3006636"/>
                  <a:pt x="646645" y="3006791"/>
                </a:cubicBezTo>
                <a:cubicBezTo>
                  <a:pt x="644375" y="3037179"/>
                  <a:pt x="642105" y="3067414"/>
                  <a:pt x="639667" y="3100283"/>
                </a:cubicBezTo>
                <a:cubicBezTo>
                  <a:pt x="637061" y="3083228"/>
                  <a:pt x="637439" y="3067298"/>
                  <a:pt x="638879" y="3051871"/>
                </a:cubicBezTo>
                <a:close/>
                <a:moveTo>
                  <a:pt x="638574" y="5239133"/>
                </a:moveTo>
                <a:cubicBezTo>
                  <a:pt x="638574" y="5185177"/>
                  <a:pt x="638574" y="5131376"/>
                  <a:pt x="638574" y="5077420"/>
                </a:cubicBezTo>
                <a:cubicBezTo>
                  <a:pt x="639330" y="5077420"/>
                  <a:pt x="640088" y="5077420"/>
                  <a:pt x="640844" y="5077420"/>
                </a:cubicBezTo>
                <a:cubicBezTo>
                  <a:pt x="640844" y="5131376"/>
                  <a:pt x="640844" y="5185332"/>
                  <a:pt x="640844" y="5239287"/>
                </a:cubicBezTo>
                <a:cubicBezTo>
                  <a:pt x="640088" y="5239287"/>
                  <a:pt x="639330" y="5239287"/>
                  <a:pt x="638574" y="5239133"/>
                </a:cubicBezTo>
                <a:close/>
                <a:moveTo>
                  <a:pt x="637902" y="2204277"/>
                </a:moveTo>
                <a:lnTo>
                  <a:pt x="641070" y="2178599"/>
                </a:lnTo>
                <a:lnTo>
                  <a:pt x="641264" y="2179315"/>
                </a:lnTo>
                <a:cubicBezTo>
                  <a:pt x="640340" y="2193114"/>
                  <a:pt x="642358" y="2206294"/>
                  <a:pt x="644711" y="2219317"/>
                </a:cubicBezTo>
                <a:cubicBezTo>
                  <a:pt x="645299" y="2222573"/>
                  <a:pt x="644039" y="2226603"/>
                  <a:pt x="642778" y="2230170"/>
                </a:cubicBezTo>
                <a:cubicBezTo>
                  <a:pt x="638658" y="2221565"/>
                  <a:pt x="637607" y="2212921"/>
                  <a:pt x="637902" y="2204277"/>
                </a:cubicBezTo>
                <a:close/>
                <a:moveTo>
                  <a:pt x="636893" y="4486234"/>
                </a:moveTo>
                <a:cubicBezTo>
                  <a:pt x="636893" y="4470884"/>
                  <a:pt x="636893" y="4455534"/>
                  <a:pt x="636893" y="4440184"/>
                </a:cubicBezTo>
                <a:cubicBezTo>
                  <a:pt x="637313" y="4440184"/>
                  <a:pt x="637649" y="4440029"/>
                  <a:pt x="638070" y="4440029"/>
                </a:cubicBezTo>
                <a:cubicBezTo>
                  <a:pt x="638574" y="4455379"/>
                  <a:pt x="639078" y="4470573"/>
                  <a:pt x="639583" y="4485923"/>
                </a:cubicBezTo>
                <a:cubicBezTo>
                  <a:pt x="638658" y="4486078"/>
                  <a:pt x="637818" y="4486078"/>
                  <a:pt x="636893" y="4486234"/>
                </a:cubicBezTo>
                <a:close/>
                <a:moveTo>
                  <a:pt x="636840" y="1996594"/>
                </a:moveTo>
                <a:cubicBezTo>
                  <a:pt x="636788" y="1980198"/>
                  <a:pt x="637986" y="1965120"/>
                  <a:pt x="640592" y="1960856"/>
                </a:cubicBezTo>
                <a:cubicBezTo>
                  <a:pt x="640592" y="1988453"/>
                  <a:pt x="640592" y="2013726"/>
                  <a:pt x="640592" y="2040239"/>
                </a:cubicBezTo>
                <a:cubicBezTo>
                  <a:pt x="638196" y="2030704"/>
                  <a:pt x="636893" y="2012990"/>
                  <a:pt x="636840" y="1996594"/>
                </a:cubicBezTo>
                <a:close/>
                <a:moveTo>
                  <a:pt x="636305" y="3447461"/>
                </a:moveTo>
                <a:lnTo>
                  <a:pt x="636305" y="3425654"/>
                </a:lnTo>
                <a:lnTo>
                  <a:pt x="640424" y="3433785"/>
                </a:lnTo>
                <a:close/>
                <a:moveTo>
                  <a:pt x="635731" y="3332787"/>
                </a:moveTo>
                <a:lnTo>
                  <a:pt x="639667" y="3305254"/>
                </a:lnTo>
                <a:cubicBezTo>
                  <a:pt x="641643" y="3314402"/>
                  <a:pt x="642274" y="3321069"/>
                  <a:pt x="641507" y="3325972"/>
                </a:cubicBezTo>
                <a:lnTo>
                  <a:pt x="635771" y="3334852"/>
                </a:lnTo>
                <a:close/>
                <a:moveTo>
                  <a:pt x="634371" y="2431419"/>
                </a:moveTo>
                <a:cubicBezTo>
                  <a:pt x="633362" y="2400410"/>
                  <a:pt x="633026" y="2369401"/>
                  <a:pt x="641517" y="2340098"/>
                </a:cubicBezTo>
                <a:cubicBezTo>
                  <a:pt x="640929" y="2345679"/>
                  <a:pt x="640340" y="2351261"/>
                  <a:pt x="639751" y="2356843"/>
                </a:cubicBezTo>
                <a:cubicBezTo>
                  <a:pt x="639751" y="2357154"/>
                  <a:pt x="639247" y="2357308"/>
                  <a:pt x="639247" y="2357617"/>
                </a:cubicBezTo>
                <a:cubicBezTo>
                  <a:pt x="639331" y="2376223"/>
                  <a:pt x="639247" y="2394828"/>
                  <a:pt x="639499" y="2413434"/>
                </a:cubicBezTo>
                <a:cubicBezTo>
                  <a:pt x="639584" y="2419326"/>
                  <a:pt x="640593" y="2425063"/>
                  <a:pt x="639835" y="2431575"/>
                </a:cubicBezTo>
                <a:cubicBezTo>
                  <a:pt x="639331" y="2428784"/>
                  <a:pt x="638742" y="2426148"/>
                  <a:pt x="637902" y="2421342"/>
                </a:cubicBezTo>
                <a:cubicBezTo>
                  <a:pt x="637230" y="2425994"/>
                  <a:pt x="636893" y="2428938"/>
                  <a:pt x="636472" y="2431885"/>
                </a:cubicBezTo>
                <a:cubicBezTo>
                  <a:pt x="635800" y="2431885"/>
                  <a:pt x="635043" y="2431730"/>
                  <a:pt x="634371" y="2431419"/>
                </a:cubicBezTo>
                <a:close/>
                <a:moveTo>
                  <a:pt x="634287" y="2960587"/>
                </a:moveTo>
                <a:cubicBezTo>
                  <a:pt x="634287" y="2926477"/>
                  <a:pt x="634287" y="2892368"/>
                  <a:pt x="634287" y="2858412"/>
                </a:cubicBezTo>
                <a:cubicBezTo>
                  <a:pt x="634707" y="2858412"/>
                  <a:pt x="635212" y="2858412"/>
                  <a:pt x="635716" y="2858258"/>
                </a:cubicBezTo>
                <a:cubicBezTo>
                  <a:pt x="635716" y="2892368"/>
                  <a:pt x="635716" y="2926323"/>
                  <a:pt x="635716" y="2960433"/>
                </a:cubicBezTo>
                <a:cubicBezTo>
                  <a:pt x="635212" y="2960433"/>
                  <a:pt x="634791" y="2960587"/>
                  <a:pt x="634287" y="2960587"/>
                </a:cubicBezTo>
                <a:close/>
                <a:moveTo>
                  <a:pt x="634204" y="2272653"/>
                </a:moveTo>
                <a:cubicBezTo>
                  <a:pt x="634876" y="2257148"/>
                  <a:pt x="635549" y="2241643"/>
                  <a:pt x="636221" y="2226139"/>
                </a:cubicBezTo>
                <a:cubicBezTo>
                  <a:pt x="637061" y="2226293"/>
                  <a:pt x="637986" y="2226293"/>
                  <a:pt x="638828" y="2226450"/>
                </a:cubicBezTo>
                <a:cubicBezTo>
                  <a:pt x="638323" y="2242264"/>
                  <a:pt x="637819" y="2257923"/>
                  <a:pt x="637230" y="2273738"/>
                </a:cubicBezTo>
                <a:cubicBezTo>
                  <a:pt x="636221" y="2273273"/>
                  <a:pt x="635212" y="2272964"/>
                  <a:pt x="634204" y="2272653"/>
                </a:cubicBezTo>
                <a:close/>
                <a:moveTo>
                  <a:pt x="632774" y="1941632"/>
                </a:moveTo>
                <a:cubicBezTo>
                  <a:pt x="633362" y="1925197"/>
                  <a:pt x="633951" y="1908917"/>
                  <a:pt x="634455" y="1892481"/>
                </a:cubicBezTo>
                <a:cubicBezTo>
                  <a:pt x="635127" y="1892327"/>
                  <a:pt x="635716" y="1892327"/>
                  <a:pt x="636305" y="1892327"/>
                </a:cubicBezTo>
                <a:cubicBezTo>
                  <a:pt x="637397" y="1896977"/>
                  <a:pt x="638574" y="1901475"/>
                  <a:pt x="639667" y="1906280"/>
                </a:cubicBezTo>
                <a:cubicBezTo>
                  <a:pt x="630167" y="1914188"/>
                  <a:pt x="638995" y="1931244"/>
                  <a:pt x="632774" y="1941632"/>
                </a:cubicBezTo>
                <a:close/>
                <a:moveTo>
                  <a:pt x="631921" y="2826046"/>
                </a:moveTo>
                <a:lnTo>
                  <a:pt x="631933" y="2825542"/>
                </a:lnTo>
                <a:lnTo>
                  <a:pt x="632102" y="2825853"/>
                </a:lnTo>
                <a:close/>
                <a:moveTo>
                  <a:pt x="631513" y="2825388"/>
                </a:moveTo>
                <a:lnTo>
                  <a:pt x="631585" y="2825353"/>
                </a:lnTo>
                <a:lnTo>
                  <a:pt x="631597" y="2825699"/>
                </a:lnTo>
                <a:cubicBezTo>
                  <a:pt x="631597" y="2825699"/>
                  <a:pt x="631428" y="2825388"/>
                  <a:pt x="631513" y="2825388"/>
                </a:cubicBezTo>
                <a:close/>
                <a:moveTo>
                  <a:pt x="631177" y="2812675"/>
                </a:moveTo>
                <a:cubicBezTo>
                  <a:pt x="632858" y="2792209"/>
                  <a:pt x="634876" y="2771743"/>
                  <a:pt x="636725" y="2751277"/>
                </a:cubicBezTo>
                <a:cubicBezTo>
                  <a:pt x="637397" y="2751432"/>
                  <a:pt x="638070" y="2751432"/>
                  <a:pt x="638826" y="2751588"/>
                </a:cubicBezTo>
                <a:cubicBezTo>
                  <a:pt x="638238" y="2775464"/>
                  <a:pt x="637566" y="2799342"/>
                  <a:pt x="636977" y="2822753"/>
                </a:cubicBezTo>
                <a:lnTo>
                  <a:pt x="631585" y="2825353"/>
                </a:lnTo>
                <a:close/>
                <a:moveTo>
                  <a:pt x="631176" y="1830927"/>
                </a:moveTo>
                <a:cubicBezTo>
                  <a:pt x="635043" y="1821004"/>
                  <a:pt x="626972" y="1807981"/>
                  <a:pt x="635296" y="1797128"/>
                </a:cubicBezTo>
                <a:cubicBezTo>
                  <a:pt x="636893" y="1826897"/>
                  <a:pt x="636893" y="1826897"/>
                  <a:pt x="631176" y="1830927"/>
                </a:cubicBezTo>
                <a:close/>
                <a:moveTo>
                  <a:pt x="629159" y="3604800"/>
                </a:moveTo>
                <a:lnTo>
                  <a:pt x="629159" y="3604800"/>
                </a:lnTo>
                <a:cubicBezTo>
                  <a:pt x="629579" y="3595341"/>
                  <a:pt x="630084" y="3585729"/>
                  <a:pt x="630504" y="3576272"/>
                </a:cubicBezTo>
                <a:lnTo>
                  <a:pt x="632018" y="3576427"/>
                </a:lnTo>
                <a:lnTo>
                  <a:pt x="632018" y="3727131"/>
                </a:lnTo>
                <a:lnTo>
                  <a:pt x="632018" y="3727131"/>
                </a:lnTo>
                <a:cubicBezTo>
                  <a:pt x="632018" y="3676896"/>
                  <a:pt x="632018" y="3626661"/>
                  <a:pt x="632018" y="3576427"/>
                </a:cubicBezTo>
                <a:lnTo>
                  <a:pt x="632018" y="3576427"/>
                </a:lnTo>
                <a:lnTo>
                  <a:pt x="632018" y="3576426"/>
                </a:lnTo>
                <a:cubicBezTo>
                  <a:pt x="631513" y="3576426"/>
                  <a:pt x="631009" y="3576272"/>
                  <a:pt x="630504" y="3576272"/>
                </a:cubicBezTo>
                <a:cubicBezTo>
                  <a:pt x="630084" y="3585729"/>
                  <a:pt x="629579" y="3595343"/>
                  <a:pt x="629159" y="3604800"/>
                </a:cubicBezTo>
                <a:close/>
                <a:moveTo>
                  <a:pt x="628906" y="2342576"/>
                </a:moveTo>
                <a:cubicBezTo>
                  <a:pt x="631176" y="2322576"/>
                  <a:pt x="633278" y="2303506"/>
                  <a:pt x="635715" y="2282264"/>
                </a:cubicBezTo>
                <a:cubicBezTo>
                  <a:pt x="636893" y="2285985"/>
                  <a:pt x="637397" y="2287536"/>
                  <a:pt x="638406" y="2290792"/>
                </a:cubicBezTo>
                <a:cubicBezTo>
                  <a:pt x="639583" y="2276993"/>
                  <a:pt x="640592" y="2264433"/>
                  <a:pt x="641685" y="2251875"/>
                </a:cubicBezTo>
                <a:cubicBezTo>
                  <a:pt x="641937" y="2252030"/>
                  <a:pt x="642189" y="2252030"/>
                  <a:pt x="642441" y="2252186"/>
                </a:cubicBezTo>
                <a:cubicBezTo>
                  <a:pt x="642862" y="2256682"/>
                  <a:pt x="643282" y="2261178"/>
                  <a:pt x="643618" y="2265675"/>
                </a:cubicBezTo>
                <a:cubicBezTo>
                  <a:pt x="644122" y="2265675"/>
                  <a:pt x="644543" y="2265519"/>
                  <a:pt x="645047" y="2265519"/>
                </a:cubicBezTo>
                <a:cubicBezTo>
                  <a:pt x="645047" y="2256371"/>
                  <a:pt x="645047" y="2247534"/>
                  <a:pt x="645047" y="2236836"/>
                </a:cubicBezTo>
                <a:cubicBezTo>
                  <a:pt x="647317" y="2244433"/>
                  <a:pt x="649755" y="2249395"/>
                  <a:pt x="650175" y="2254821"/>
                </a:cubicBezTo>
                <a:cubicBezTo>
                  <a:pt x="650512" y="2259008"/>
                  <a:pt x="648999" y="2264899"/>
                  <a:pt x="647149" y="2268311"/>
                </a:cubicBezTo>
                <a:cubicBezTo>
                  <a:pt x="640760" y="2279938"/>
                  <a:pt x="639667" y="2289397"/>
                  <a:pt x="643870" y="2303350"/>
                </a:cubicBezTo>
                <a:cubicBezTo>
                  <a:pt x="642273" y="2305211"/>
                  <a:pt x="640676" y="2307226"/>
                  <a:pt x="638742" y="2309707"/>
                </a:cubicBezTo>
                <a:cubicBezTo>
                  <a:pt x="638574" y="2305986"/>
                  <a:pt x="638406" y="2302421"/>
                  <a:pt x="638322" y="2299009"/>
                </a:cubicBezTo>
                <a:cubicBezTo>
                  <a:pt x="632437" y="2312033"/>
                  <a:pt x="640423" y="2331724"/>
                  <a:pt x="628906" y="2342576"/>
                </a:cubicBezTo>
                <a:close/>
                <a:moveTo>
                  <a:pt x="628499" y="3178205"/>
                </a:moveTo>
                <a:lnTo>
                  <a:pt x="632701" y="3193020"/>
                </a:lnTo>
                <a:lnTo>
                  <a:pt x="629676" y="3209825"/>
                </a:lnTo>
                <a:close/>
                <a:moveTo>
                  <a:pt x="628142" y="3176948"/>
                </a:moveTo>
                <a:lnTo>
                  <a:pt x="628316" y="3176075"/>
                </a:lnTo>
                <a:lnTo>
                  <a:pt x="628435" y="3176492"/>
                </a:lnTo>
                <a:lnTo>
                  <a:pt x="628499" y="3178205"/>
                </a:lnTo>
                <a:close/>
                <a:moveTo>
                  <a:pt x="628013" y="3176494"/>
                </a:moveTo>
                <a:lnTo>
                  <a:pt x="628142" y="3176948"/>
                </a:lnTo>
                <a:lnTo>
                  <a:pt x="628048" y="3177422"/>
                </a:lnTo>
                <a:close/>
                <a:moveTo>
                  <a:pt x="627898" y="2388626"/>
                </a:moveTo>
                <a:cubicBezTo>
                  <a:pt x="627898" y="2377154"/>
                  <a:pt x="627898" y="2365525"/>
                  <a:pt x="627898" y="2354051"/>
                </a:cubicBezTo>
                <a:cubicBezTo>
                  <a:pt x="629243" y="2353896"/>
                  <a:pt x="630588" y="2354051"/>
                  <a:pt x="631933" y="2354051"/>
                </a:cubicBezTo>
                <a:cubicBezTo>
                  <a:pt x="631008" y="2365680"/>
                  <a:pt x="630083" y="2377309"/>
                  <a:pt x="629074" y="2388937"/>
                </a:cubicBezTo>
                <a:cubicBezTo>
                  <a:pt x="628654" y="2388781"/>
                  <a:pt x="628318" y="2388626"/>
                  <a:pt x="627898" y="2388626"/>
                </a:cubicBezTo>
                <a:close/>
                <a:moveTo>
                  <a:pt x="627814" y="3175790"/>
                </a:moveTo>
                <a:cubicBezTo>
                  <a:pt x="627814" y="3175790"/>
                  <a:pt x="627981" y="3175636"/>
                  <a:pt x="627981" y="3175636"/>
                </a:cubicBezTo>
                <a:lnTo>
                  <a:pt x="628013" y="3176494"/>
                </a:lnTo>
                <a:close/>
                <a:moveTo>
                  <a:pt x="624031" y="3631313"/>
                </a:moveTo>
                <a:lnTo>
                  <a:pt x="624031" y="3631310"/>
                </a:lnTo>
                <a:lnTo>
                  <a:pt x="624031" y="3631312"/>
                </a:lnTo>
                <a:lnTo>
                  <a:pt x="624031" y="3631315"/>
                </a:lnTo>
                <a:close/>
                <a:moveTo>
                  <a:pt x="623190" y="2229395"/>
                </a:moveTo>
                <a:cubicBezTo>
                  <a:pt x="623946" y="2229085"/>
                  <a:pt x="624703" y="2228774"/>
                  <a:pt x="625460" y="2228620"/>
                </a:cubicBezTo>
                <a:cubicBezTo>
                  <a:pt x="627310" y="2248154"/>
                  <a:pt x="629159" y="2267536"/>
                  <a:pt x="631008" y="2287071"/>
                </a:cubicBezTo>
                <a:cubicBezTo>
                  <a:pt x="630167" y="2287382"/>
                  <a:pt x="629326" y="2287536"/>
                  <a:pt x="628402" y="2287846"/>
                </a:cubicBezTo>
                <a:cubicBezTo>
                  <a:pt x="628822" y="2267691"/>
                  <a:pt x="617389" y="2251101"/>
                  <a:pt x="623190" y="2229395"/>
                </a:cubicBezTo>
                <a:close/>
                <a:moveTo>
                  <a:pt x="621845" y="4046369"/>
                </a:moveTo>
                <a:cubicBezTo>
                  <a:pt x="621845" y="4039391"/>
                  <a:pt x="620836" y="4033500"/>
                  <a:pt x="624535" y="4026367"/>
                </a:cubicBezTo>
                <a:cubicBezTo>
                  <a:pt x="627562" y="4020476"/>
                  <a:pt x="627058" y="4009002"/>
                  <a:pt x="627730" y="4000010"/>
                </a:cubicBezTo>
                <a:lnTo>
                  <a:pt x="630673" y="3961142"/>
                </a:lnTo>
                <a:lnTo>
                  <a:pt x="630673" y="3982336"/>
                </a:lnTo>
                <a:cubicBezTo>
                  <a:pt x="631430" y="4007918"/>
                  <a:pt x="632522" y="4033345"/>
                  <a:pt x="633026" y="4058929"/>
                </a:cubicBezTo>
                <a:cubicBezTo>
                  <a:pt x="633279" y="4071953"/>
                  <a:pt x="633026" y="4084975"/>
                  <a:pt x="632354" y="4097999"/>
                </a:cubicBezTo>
                <a:cubicBezTo>
                  <a:pt x="631009" y="4124046"/>
                  <a:pt x="629327" y="4149939"/>
                  <a:pt x="627646" y="4175832"/>
                </a:cubicBezTo>
                <a:cubicBezTo>
                  <a:pt x="627395" y="4180019"/>
                  <a:pt x="626470" y="4184049"/>
                  <a:pt x="625797" y="4188081"/>
                </a:cubicBezTo>
                <a:lnTo>
                  <a:pt x="623485" y="4187472"/>
                </a:lnTo>
                <a:lnTo>
                  <a:pt x="623443" y="4187459"/>
                </a:lnTo>
                <a:lnTo>
                  <a:pt x="623429" y="4186714"/>
                </a:lnTo>
                <a:lnTo>
                  <a:pt x="622823" y="4153757"/>
                </a:lnTo>
                <a:cubicBezTo>
                  <a:pt x="622455" y="4142690"/>
                  <a:pt x="622896" y="4132031"/>
                  <a:pt x="627058" y="4122497"/>
                </a:cubicBezTo>
                <a:cubicBezTo>
                  <a:pt x="624955" y="4118465"/>
                  <a:pt x="622098" y="4115364"/>
                  <a:pt x="622014" y="4111952"/>
                </a:cubicBezTo>
                <a:cubicBezTo>
                  <a:pt x="621594" y="4095829"/>
                  <a:pt x="622014" y="4079548"/>
                  <a:pt x="622014" y="4063268"/>
                </a:cubicBezTo>
                <a:cubicBezTo>
                  <a:pt x="622014" y="4057532"/>
                  <a:pt x="621845" y="4051951"/>
                  <a:pt x="621845" y="4046369"/>
                </a:cubicBezTo>
                <a:close/>
                <a:moveTo>
                  <a:pt x="621678" y="4046214"/>
                </a:moveTo>
                <a:cubicBezTo>
                  <a:pt x="621762" y="4051951"/>
                  <a:pt x="621846" y="4057532"/>
                  <a:pt x="621846" y="4063114"/>
                </a:cubicBezTo>
                <a:cubicBezTo>
                  <a:pt x="621762" y="4079393"/>
                  <a:pt x="621425" y="4095518"/>
                  <a:pt x="621846" y="4111799"/>
                </a:cubicBezTo>
                <a:cubicBezTo>
                  <a:pt x="622014" y="4115209"/>
                  <a:pt x="624872" y="4118310"/>
                  <a:pt x="626890" y="4122342"/>
                </a:cubicBezTo>
                <a:cubicBezTo>
                  <a:pt x="622813" y="4131955"/>
                  <a:pt x="622413" y="4142653"/>
                  <a:pt x="622802" y="4153739"/>
                </a:cubicBezTo>
                <a:lnTo>
                  <a:pt x="623429" y="4186714"/>
                </a:lnTo>
                <a:lnTo>
                  <a:pt x="623443" y="4187459"/>
                </a:lnTo>
                <a:lnTo>
                  <a:pt x="623443" y="4187459"/>
                </a:lnTo>
                <a:lnTo>
                  <a:pt x="623443" y="4187461"/>
                </a:lnTo>
                <a:lnTo>
                  <a:pt x="623485" y="4187472"/>
                </a:lnTo>
                <a:lnTo>
                  <a:pt x="625965" y="4188234"/>
                </a:lnTo>
                <a:cubicBezTo>
                  <a:pt x="626553" y="4184204"/>
                  <a:pt x="627562" y="4180172"/>
                  <a:pt x="627814" y="4175987"/>
                </a:cubicBezTo>
                <a:cubicBezTo>
                  <a:pt x="629496" y="4150094"/>
                  <a:pt x="631177" y="4124046"/>
                  <a:pt x="632522" y="4098153"/>
                </a:cubicBezTo>
                <a:cubicBezTo>
                  <a:pt x="633195" y="4085129"/>
                  <a:pt x="633447" y="4072106"/>
                  <a:pt x="633195" y="4059082"/>
                </a:cubicBezTo>
                <a:cubicBezTo>
                  <a:pt x="632691" y="4033500"/>
                  <a:pt x="631597" y="4007918"/>
                  <a:pt x="630841" y="3982489"/>
                </a:cubicBezTo>
                <a:cubicBezTo>
                  <a:pt x="630588" y="3974583"/>
                  <a:pt x="630841" y="3966830"/>
                  <a:pt x="630841" y="3958923"/>
                </a:cubicBezTo>
                <a:lnTo>
                  <a:pt x="630673" y="3961142"/>
                </a:lnTo>
                <a:lnTo>
                  <a:pt x="630673" y="3958769"/>
                </a:lnTo>
                <a:cubicBezTo>
                  <a:pt x="629412" y="3972567"/>
                  <a:pt x="628655" y="3986211"/>
                  <a:pt x="627562" y="3999855"/>
                </a:cubicBezTo>
                <a:cubicBezTo>
                  <a:pt x="626890" y="4008849"/>
                  <a:pt x="627395" y="4020321"/>
                  <a:pt x="624368" y="4026214"/>
                </a:cubicBezTo>
                <a:cubicBezTo>
                  <a:pt x="620669" y="4033191"/>
                  <a:pt x="621593" y="4039238"/>
                  <a:pt x="621678" y="4046214"/>
                </a:cubicBezTo>
                <a:close/>
                <a:moveTo>
                  <a:pt x="621509" y="2621038"/>
                </a:moveTo>
                <a:cubicBezTo>
                  <a:pt x="622434" y="2620728"/>
                  <a:pt x="623359" y="2620418"/>
                  <a:pt x="624283" y="2620108"/>
                </a:cubicBezTo>
                <a:cubicBezTo>
                  <a:pt x="625965" y="2630031"/>
                  <a:pt x="627646" y="2640109"/>
                  <a:pt x="629748" y="2652512"/>
                </a:cubicBezTo>
                <a:cubicBezTo>
                  <a:pt x="631093" y="2644761"/>
                  <a:pt x="632017" y="2639489"/>
                  <a:pt x="632859" y="2634218"/>
                </a:cubicBezTo>
                <a:cubicBezTo>
                  <a:pt x="633195" y="2634218"/>
                  <a:pt x="633531" y="2634372"/>
                  <a:pt x="633867" y="2634372"/>
                </a:cubicBezTo>
                <a:cubicBezTo>
                  <a:pt x="633867" y="2647242"/>
                  <a:pt x="633867" y="2660111"/>
                  <a:pt x="633867" y="2674839"/>
                </a:cubicBezTo>
                <a:cubicBezTo>
                  <a:pt x="643787" y="2668948"/>
                  <a:pt x="637566" y="2654064"/>
                  <a:pt x="642022" y="2645225"/>
                </a:cubicBezTo>
                <a:cubicBezTo>
                  <a:pt x="644880" y="2665071"/>
                  <a:pt x="642106" y="2683832"/>
                  <a:pt x="638659" y="2702592"/>
                </a:cubicBezTo>
                <a:cubicBezTo>
                  <a:pt x="638491" y="2698560"/>
                  <a:pt x="638323" y="2694530"/>
                  <a:pt x="638155" y="2690654"/>
                </a:cubicBezTo>
                <a:cubicBezTo>
                  <a:pt x="637650" y="2690498"/>
                  <a:pt x="637146" y="2690498"/>
                  <a:pt x="636725" y="2690343"/>
                </a:cubicBezTo>
                <a:cubicBezTo>
                  <a:pt x="634708" y="2720578"/>
                  <a:pt x="632690" y="2750967"/>
                  <a:pt x="630672" y="2781201"/>
                </a:cubicBezTo>
                <a:cubicBezTo>
                  <a:pt x="629916" y="2781045"/>
                  <a:pt x="629160" y="2780735"/>
                  <a:pt x="628402" y="2780424"/>
                </a:cubicBezTo>
                <a:cubicBezTo>
                  <a:pt x="628402" y="2756858"/>
                  <a:pt x="628402" y="2733291"/>
                  <a:pt x="628402" y="2711741"/>
                </a:cubicBezTo>
                <a:cubicBezTo>
                  <a:pt x="627730" y="2710655"/>
                  <a:pt x="628571" y="2712050"/>
                  <a:pt x="630252" y="2714685"/>
                </a:cubicBezTo>
                <a:cubicBezTo>
                  <a:pt x="631345" y="2692359"/>
                  <a:pt x="629327" y="2673444"/>
                  <a:pt x="624619" y="2654529"/>
                </a:cubicBezTo>
                <a:cubicBezTo>
                  <a:pt x="622098" y="2644450"/>
                  <a:pt x="622434" y="2632201"/>
                  <a:pt x="621509" y="2621038"/>
                </a:cubicBezTo>
                <a:close/>
                <a:moveTo>
                  <a:pt x="620164" y="4648564"/>
                </a:moveTo>
                <a:lnTo>
                  <a:pt x="620165" y="4647714"/>
                </a:lnTo>
                <a:lnTo>
                  <a:pt x="620196" y="4612148"/>
                </a:lnTo>
                <a:lnTo>
                  <a:pt x="623441" y="4576330"/>
                </a:lnTo>
                <a:lnTo>
                  <a:pt x="625797" y="4576780"/>
                </a:lnTo>
                <a:lnTo>
                  <a:pt x="622687" y="4649013"/>
                </a:lnTo>
                <a:close/>
                <a:moveTo>
                  <a:pt x="620164" y="4648564"/>
                </a:moveTo>
                <a:lnTo>
                  <a:pt x="620164" y="4648564"/>
                </a:lnTo>
                <a:lnTo>
                  <a:pt x="620164" y="4648566"/>
                </a:lnTo>
                <a:cubicBezTo>
                  <a:pt x="621005" y="4648721"/>
                  <a:pt x="621846" y="4648876"/>
                  <a:pt x="622687" y="4649030"/>
                </a:cubicBezTo>
                <a:lnTo>
                  <a:pt x="622687" y="4649013"/>
                </a:lnTo>
                <a:lnTo>
                  <a:pt x="622770" y="4649028"/>
                </a:lnTo>
                <a:cubicBezTo>
                  <a:pt x="623779" y="4624998"/>
                  <a:pt x="624872" y="4600811"/>
                  <a:pt x="625880" y="4576778"/>
                </a:cubicBezTo>
                <a:cubicBezTo>
                  <a:pt x="625040" y="4576624"/>
                  <a:pt x="624284" y="4576469"/>
                  <a:pt x="623443" y="4576313"/>
                </a:cubicBezTo>
                <a:lnTo>
                  <a:pt x="623441" y="4576330"/>
                </a:lnTo>
                <a:lnTo>
                  <a:pt x="623359" y="4576314"/>
                </a:lnTo>
                <a:cubicBezTo>
                  <a:pt x="620458" y="4587943"/>
                  <a:pt x="620059" y="4599998"/>
                  <a:pt x="620185" y="4612150"/>
                </a:cubicBezTo>
                <a:lnTo>
                  <a:pt x="620165" y="4647714"/>
                </a:lnTo>
                <a:close/>
                <a:moveTo>
                  <a:pt x="618651" y="3562937"/>
                </a:moveTo>
                <a:lnTo>
                  <a:pt x="620332" y="3540458"/>
                </a:lnTo>
                <a:lnTo>
                  <a:pt x="622182" y="3542007"/>
                </a:lnTo>
                <a:lnTo>
                  <a:pt x="624053" y="3539060"/>
                </a:lnTo>
                <a:lnTo>
                  <a:pt x="625629" y="3536580"/>
                </a:lnTo>
                <a:cubicBezTo>
                  <a:pt x="625965" y="3519525"/>
                  <a:pt x="628992" y="3502470"/>
                  <a:pt x="624788" y="3485569"/>
                </a:cubicBezTo>
                <a:lnTo>
                  <a:pt x="624788" y="3473169"/>
                </a:lnTo>
                <a:lnTo>
                  <a:pt x="630546" y="3496928"/>
                </a:lnTo>
                <a:cubicBezTo>
                  <a:pt x="630567" y="3505300"/>
                  <a:pt x="629369" y="3513866"/>
                  <a:pt x="628991" y="3521851"/>
                </a:cubicBezTo>
                <a:lnTo>
                  <a:pt x="628976" y="3522439"/>
                </a:lnTo>
                <a:lnTo>
                  <a:pt x="628361" y="3545184"/>
                </a:lnTo>
                <a:close/>
                <a:moveTo>
                  <a:pt x="618650" y="3562939"/>
                </a:moveTo>
                <a:lnTo>
                  <a:pt x="618651" y="3562937"/>
                </a:lnTo>
                <a:lnTo>
                  <a:pt x="618651" y="3562937"/>
                </a:lnTo>
                <a:cubicBezTo>
                  <a:pt x="625040" y="3559372"/>
                  <a:pt x="627457" y="3552743"/>
                  <a:pt x="628361" y="3545185"/>
                </a:cubicBezTo>
                <a:lnTo>
                  <a:pt x="628361" y="3545184"/>
                </a:lnTo>
                <a:lnTo>
                  <a:pt x="628392" y="3545127"/>
                </a:lnTo>
                <a:lnTo>
                  <a:pt x="628976" y="3522439"/>
                </a:lnTo>
                <a:lnTo>
                  <a:pt x="628992" y="3521851"/>
                </a:lnTo>
                <a:cubicBezTo>
                  <a:pt x="629748" y="3505881"/>
                  <a:pt x="633867" y="3487586"/>
                  <a:pt x="624788" y="3473166"/>
                </a:cubicBezTo>
                <a:lnTo>
                  <a:pt x="624788" y="3473169"/>
                </a:lnTo>
                <a:lnTo>
                  <a:pt x="624787" y="3473167"/>
                </a:lnTo>
                <a:cubicBezTo>
                  <a:pt x="624114" y="3477509"/>
                  <a:pt x="623863" y="3482004"/>
                  <a:pt x="624787" y="3485571"/>
                </a:cubicBezTo>
                <a:cubicBezTo>
                  <a:pt x="628907" y="3502470"/>
                  <a:pt x="625964" y="3519526"/>
                  <a:pt x="625628" y="3536580"/>
                </a:cubicBezTo>
                <a:lnTo>
                  <a:pt x="624053" y="3539060"/>
                </a:lnTo>
                <a:lnTo>
                  <a:pt x="622181" y="3542006"/>
                </a:lnTo>
                <a:cubicBezTo>
                  <a:pt x="621594" y="3541542"/>
                  <a:pt x="620921" y="3541076"/>
                  <a:pt x="620332" y="3540456"/>
                </a:cubicBezTo>
                <a:lnTo>
                  <a:pt x="620332" y="3540458"/>
                </a:lnTo>
                <a:lnTo>
                  <a:pt x="620332" y="3540458"/>
                </a:lnTo>
                <a:cubicBezTo>
                  <a:pt x="619743" y="3548209"/>
                  <a:pt x="619155" y="3555962"/>
                  <a:pt x="618650" y="3562939"/>
                </a:cubicBezTo>
                <a:close/>
                <a:moveTo>
                  <a:pt x="618315" y="4555071"/>
                </a:moveTo>
                <a:lnTo>
                  <a:pt x="618315" y="4376620"/>
                </a:lnTo>
                <a:lnTo>
                  <a:pt x="618514" y="4377245"/>
                </a:lnTo>
                <a:lnTo>
                  <a:pt x="624032" y="4394735"/>
                </a:lnTo>
                <a:lnTo>
                  <a:pt x="623951" y="4413354"/>
                </a:lnTo>
                <a:lnTo>
                  <a:pt x="623946" y="4414136"/>
                </a:lnTo>
                <a:cubicBezTo>
                  <a:pt x="623189" y="4433516"/>
                  <a:pt x="624870" y="4453051"/>
                  <a:pt x="624534" y="4472587"/>
                </a:cubicBezTo>
                <a:cubicBezTo>
                  <a:pt x="624114" y="4500185"/>
                  <a:pt x="622769" y="4527627"/>
                  <a:pt x="621844" y="4555226"/>
                </a:cubicBezTo>
                <a:close/>
                <a:moveTo>
                  <a:pt x="618313" y="4555071"/>
                </a:moveTo>
                <a:lnTo>
                  <a:pt x="618315" y="4555071"/>
                </a:lnTo>
                <a:lnTo>
                  <a:pt x="618315" y="4555072"/>
                </a:lnTo>
                <a:cubicBezTo>
                  <a:pt x="619491" y="4555072"/>
                  <a:pt x="620669" y="4555226"/>
                  <a:pt x="621845" y="4555226"/>
                </a:cubicBezTo>
                <a:cubicBezTo>
                  <a:pt x="622770" y="4527629"/>
                  <a:pt x="624115" y="4500185"/>
                  <a:pt x="624535" y="4472588"/>
                </a:cubicBezTo>
                <a:cubicBezTo>
                  <a:pt x="624872" y="4453051"/>
                  <a:pt x="623190" y="4433516"/>
                  <a:pt x="623948" y="4414136"/>
                </a:cubicBezTo>
                <a:lnTo>
                  <a:pt x="623951" y="4413354"/>
                </a:lnTo>
                <a:lnTo>
                  <a:pt x="624062" y="4394677"/>
                </a:lnTo>
                <a:lnTo>
                  <a:pt x="618514" y="4377245"/>
                </a:lnTo>
                <a:lnTo>
                  <a:pt x="618315" y="4376614"/>
                </a:lnTo>
                <a:lnTo>
                  <a:pt x="618315" y="4376620"/>
                </a:lnTo>
                <a:lnTo>
                  <a:pt x="618313" y="4376614"/>
                </a:lnTo>
                <a:cubicBezTo>
                  <a:pt x="618313" y="4436926"/>
                  <a:pt x="618313" y="4496000"/>
                  <a:pt x="618313" y="4555071"/>
                </a:cubicBezTo>
                <a:close/>
                <a:moveTo>
                  <a:pt x="617968" y="4998229"/>
                </a:moveTo>
                <a:lnTo>
                  <a:pt x="623358" y="4979589"/>
                </a:lnTo>
                <a:lnTo>
                  <a:pt x="621593" y="5019428"/>
                </a:lnTo>
                <a:close/>
                <a:moveTo>
                  <a:pt x="617966" y="4998230"/>
                </a:moveTo>
                <a:cubicBezTo>
                  <a:pt x="618229" y="5004703"/>
                  <a:pt x="619995" y="5011603"/>
                  <a:pt x="621593" y="5019432"/>
                </a:cubicBezTo>
                <a:lnTo>
                  <a:pt x="621593" y="5019428"/>
                </a:lnTo>
                <a:lnTo>
                  <a:pt x="621594" y="5019432"/>
                </a:lnTo>
                <a:cubicBezTo>
                  <a:pt x="622265" y="5004237"/>
                  <a:pt x="622770" y="4992765"/>
                  <a:pt x="623359" y="4979586"/>
                </a:cubicBezTo>
                <a:lnTo>
                  <a:pt x="623358" y="4979589"/>
                </a:lnTo>
                <a:lnTo>
                  <a:pt x="623358" y="4979586"/>
                </a:lnTo>
                <a:cubicBezTo>
                  <a:pt x="618944" y="4985711"/>
                  <a:pt x="617704" y="4991757"/>
                  <a:pt x="617966" y="4998230"/>
                </a:cubicBezTo>
                <a:close/>
                <a:moveTo>
                  <a:pt x="617814" y="5108287"/>
                </a:moveTo>
                <a:lnTo>
                  <a:pt x="618567" y="5077109"/>
                </a:lnTo>
                <a:cubicBezTo>
                  <a:pt x="618819" y="5069976"/>
                  <a:pt x="619576" y="5063000"/>
                  <a:pt x="619912" y="5056023"/>
                </a:cubicBezTo>
                <a:cubicBezTo>
                  <a:pt x="620164" y="5049665"/>
                  <a:pt x="620080" y="5043309"/>
                  <a:pt x="620332" y="5036952"/>
                </a:cubicBezTo>
                <a:cubicBezTo>
                  <a:pt x="620500" y="5031991"/>
                  <a:pt x="620921" y="5027184"/>
                  <a:pt x="621257" y="5022222"/>
                </a:cubicBezTo>
                <a:lnTo>
                  <a:pt x="624620" y="5022377"/>
                </a:lnTo>
                <a:lnTo>
                  <a:pt x="624620" y="5135093"/>
                </a:lnTo>
                <a:lnTo>
                  <a:pt x="624514" y="5134680"/>
                </a:lnTo>
                <a:close/>
                <a:moveTo>
                  <a:pt x="617810" y="5108428"/>
                </a:moveTo>
                <a:lnTo>
                  <a:pt x="624514" y="5134680"/>
                </a:lnTo>
                <a:lnTo>
                  <a:pt x="624620" y="5135096"/>
                </a:lnTo>
                <a:lnTo>
                  <a:pt x="624620" y="5135093"/>
                </a:lnTo>
                <a:lnTo>
                  <a:pt x="624620" y="5135095"/>
                </a:lnTo>
                <a:cubicBezTo>
                  <a:pt x="624620" y="5097885"/>
                  <a:pt x="624620" y="5060054"/>
                  <a:pt x="624620" y="5022377"/>
                </a:cubicBezTo>
                <a:lnTo>
                  <a:pt x="624620" y="5022377"/>
                </a:lnTo>
                <a:lnTo>
                  <a:pt x="624620" y="5022222"/>
                </a:lnTo>
                <a:cubicBezTo>
                  <a:pt x="623527" y="5022222"/>
                  <a:pt x="622350" y="5022068"/>
                  <a:pt x="621257" y="5022068"/>
                </a:cubicBezTo>
                <a:cubicBezTo>
                  <a:pt x="620921" y="5027029"/>
                  <a:pt x="620500" y="5031836"/>
                  <a:pt x="620332" y="5036798"/>
                </a:cubicBezTo>
                <a:cubicBezTo>
                  <a:pt x="620080" y="5043154"/>
                  <a:pt x="620164" y="5049510"/>
                  <a:pt x="619912" y="5055867"/>
                </a:cubicBezTo>
                <a:cubicBezTo>
                  <a:pt x="619575" y="5063000"/>
                  <a:pt x="618819" y="5069977"/>
                  <a:pt x="618567" y="5076955"/>
                </a:cubicBezTo>
                <a:cubicBezTo>
                  <a:pt x="618146" y="5087342"/>
                  <a:pt x="617894" y="5097885"/>
                  <a:pt x="617810" y="5108273"/>
                </a:cubicBezTo>
                <a:lnTo>
                  <a:pt x="617814" y="5108287"/>
                </a:lnTo>
                <a:close/>
                <a:moveTo>
                  <a:pt x="617641" y="1725188"/>
                </a:moveTo>
                <a:cubicBezTo>
                  <a:pt x="618145" y="1725188"/>
                  <a:pt x="618649" y="1725033"/>
                  <a:pt x="619238" y="1724879"/>
                </a:cubicBezTo>
                <a:cubicBezTo>
                  <a:pt x="619827" y="1742553"/>
                  <a:pt x="620331" y="1760229"/>
                  <a:pt x="620920" y="1777903"/>
                </a:cubicBezTo>
                <a:cubicBezTo>
                  <a:pt x="620331" y="1777903"/>
                  <a:pt x="619827" y="1778059"/>
                  <a:pt x="619238" y="1778059"/>
                </a:cubicBezTo>
                <a:cubicBezTo>
                  <a:pt x="618733" y="1760384"/>
                  <a:pt x="618145" y="1742864"/>
                  <a:pt x="617641" y="1725188"/>
                </a:cubicBezTo>
                <a:close/>
                <a:moveTo>
                  <a:pt x="617305" y="3653020"/>
                </a:moveTo>
                <a:cubicBezTo>
                  <a:pt x="619575" y="3649764"/>
                  <a:pt x="621340" y="3648367"/>
                  <a:pt x="621845" y="3646198"/>
                </a:cubicBezTo>
                <a:lnTo>
                  <a:pt x="624018" y="3631396"/>
                </a:lnTo>
                <a:lnTo>
                  <a:pt x="624031" y="3631315"/>
                </a:lnTo>
                <a:lnTo>
                  <a:pt x="624083" y="3631745"/>
                </a:lnTo>
                <a:lnTo>
                  <a:pt x="626354" y="3650906"/>
                </a:lnTo>
                <a:lnTo>
                  <a:pt x="623965" y="3671168"/>
                </a:lnTo>
                <a:lnTo>
                  <a:pt x="621845" y="3661391"/>
                </a:lnTo>
                <a:lnTo>
                  <a:pt x="621845" y="3661623"/>
                </a:lnTo>
                <a:lnTo>
                  <a:pt x="621761" y="3661237"/>
                </a:lnTo>
                <a:cubicBezTo>
                  <a:pt x="621761" y="3675501"/>
                  <a:pt x="621761" y="3686353"/>
                  <a:pt x="621761" y="3697207"/>
                </a:cubicBezTo>
                <a:lnTo>
                  <a:pt x="620236" y="3697502"/>
                </a:lnTo>
                <a:close/>
                <a:moveTo>
                  <a:pt x="617222" y="3652863"/>
                </a:moveTo>
                <a:cubicBezTo>
                  <a:pt x="618062" y="3665733"/>
                  <a:pt x="619155" y="3681546"/>
                  <a:pt x="620164" y="3697516"/>
                </a:cubicBezTo>
                <a:lnTo>
                  <a:pt x="620236" y="3697502"/>
                </a:lnTo>
                <a:lnTo>
                  <a:pt x="620248" y="3697673"/>
                </a:lnTo>
                <a:cubicBezTo>
                  <a:pt x="620752" y="3697518"/>
                  <a:pt x="621257" y="3697518"/>
                  <a:pt x="621845" y="3697362"/>
                </a:cubicBezTo>
                <a:lnTo>
                  <a:pt x="621845" y="3661623"/>
                </a:lnTo>
                <a:lnTo>
                  <a:pt x="623948" y="3671314"/>
                </a:lnTo>
                <a:lnTo>
                  <a:pt x="623965" y="3671168"/>
                </a:lnTo>
                <a:lnTo>
                  <a:pt x="624031" y="3671471"/>
                </a:lnTo>
                <a:cubicBezTo>
                  <a:pt x="626426" y="3664338"/>
                  <a:pt x="626805" y="3657555"/>
                  <a:pt x="626395" y="3650927"/>
                </a:cubicBezTo>
                <a:lnTo>
                  <a:pt x="624083" y="3631745"/>
                </a:lnTo>
                <a:lnTo>
                  <a:pt x="624031" y="3631312"/>
                </a:lnTo>
                <a:lnTo>
                  <a:pt x="629664" y="3607438"/>
                </a:lnTo>
                <a:lnTo>
                  <a:pt x="629664" y="3727131"/>
                </a:lnTo>
                <a:lnTo>
                  <a:pt x="629664" y="3727131"/>
                </a:lnTo>
                <a:cubicBezTo>
                  <a:pt x="629664" y="3688059"/>
                  <a:pt x="629664" y="3648988"/>
                  <a:pt x="629664" y="3607436"/>
                </a:cubicBezTo>
                <a:lnTo>
                  <a:pt x="629664" y="3607438"/>
                </a:lnTo>
                <a:lnTo>
                  <a:pt x="629664" y="3607436"/>
                </a:lnTo>
                <a:lnTo>
                  <a:pt x="624031" y="3631310"/>
                </a:lnTo>
                <a:lnTo>
                  <a:pt x="624031" y="3589606"/>
                </a:lnTo>
                <a:lnTo>
                  <a:pt x="625051" y="3589427"/>
                </a:lnTo>
                <a:lnTo>
                  <a:pt x="625796" y="3589296"/>
                </a:lnTo>
                <a:lnTo>
                  <a:pt x="627310" y="3604800"/>
                </a:lnTo>
                <a:lnTo>
                  <a:pt x="627310" y="3604800"/>
                </a:lnTo>
                <a:cubicBezTo>
                  <a:pt x="626805" y="3599683"/>
                  <a:pt x="626301" y="3594567"/>
                  <a:pt x="625797" y="3589296"/>
                </a:cubicBezTo>
                <a:lnTo>
                  <a:pt x="625796" y="3589296"/>
                </a:lnTo>
                <a:lnTo>
                  <a:pt x="625796" y="3589296"/>
                </a:lnTo>
                <a:lnTo>
                  <a:pt x="625051" y="3589427"/>
                </a:lnTo>
                <a:lnTo>
                  <a:pt x="624031" y="3589605"/>
                </a:lnTo>
                <a:lnTo>
                  <a:pt x="624031" y="3589606"/>
                </a:lnTo>
                <a:lnTo>
                  <a:pt x="624031" y="3589606"/>
                </a:lnTo>
                <a:cubicBezTo>
                  <a:pt x="624031" y="3603560"/>
                  <a:pt x="624031" y="3617358"/>
                  <a:pt x="624031" y="3631313"/>
                </a:cubicBezTo>
                <a:lnTo>
                  <a:pt x="624018" y="3631396"/>
                </a:lnTo>
                <a:lnTo>
                  <a:pt x="621761" y="3646041"/>
                </a:lnTo>
                <a:cubicBezTo>
                  <a:pt x="621257" y="3648213"/>
                  <a:pt x="619491" y="3649453"/>
                  <a:pt x="617222" y="3652863"/>
                </a:cubicBezTo>
                <a:close/>
                <a:moveTo>
                  <a:pt x="617054" y="3252849"/>
                </a:moveTo>
                <a:lnTo>
                  <a:pt x="620332" y="3261995"/>
                </a:lnTo>
                <a:cubicBezTo>
                  <a:pt x="622014" y="3244166"/>
                  <a:pt x="623610" y="3227885"/>
                  <a:pt x="625208" y="3211606"/>
                </a:cubicBezTo>
                <a:lnTo>
                  <a:pt x="626712" y="3211751"/>
                </a:lnTo>
                <a:lnTo>
                  <a:pt x="624535" y="3277034"/>
                </a:lnTo>
                <a:cubicBezTo>
                  <a:pt x="623611" y="3274399"/>
                  <a:pt x="622939" y="3272693"/>
                  <a:pt x="621089" y="3267577"/>
                </a:cubicBezTo>
                <a:cubicBezTo>
                  <a:pt x="622014" y="3278740"/>
                  <a:pt x="622518" y="3286027"/>
                  <a:pt x="623190" y="3294244"/>
                </a:cubicBezTo>
                <a:lnTo>
                  <a:pt x="619056" y="3294244"/>
                </a:lnTo>
                <a:lnTo>
                  <a:pt x="617056" y="3252891"/>
                </a:lnTo>
                <a:lnTo>
                  <a:pt x="618987" y="3294244"/>
                </a:lnTo>
                <a:lnTo>
                  <a:pt x="619056" y="3294244"/>
                </a:lnTo>
                <a:lnTo>
                  <a:pt x="619071" y="3294555"/>
                </a:lnTo>
                <a:cubicBezTo>
                  <a:pt x="620500" y="3294555"/>
                  <a:pt x="621930" y="3294555"/>
                  <a:pt x="623274" y="3294555"/>
                </a:cubicBezTo>
                <a:cubicBezTo>
                  <a:pt x="622602" y="3286182"/>
                  <a:pt x="622014" y="3279051"/>
                  <a:pt x="621173" y="3267888"/>
                </a:cubicBezTo>
                <a:cubicBezTo>
                  <a:pt x="623023" y="3273004"/>
                  <a:pt x="623610" y="3274710"/>
                  <a:pt x="624620" y="3277345"/>
                </a:cubicBezTo>
                <a:cubicBezTo>
                  <a:pt x="625377" y="3254553"/>
                  <a:pt x="626133" y="3233157"/>
                  <a:pt x="626806" y="3211760"/>
                </a:cubicBezTo>
                <a:lnTo>
                  <a:pt x="626712" y="3211751"/>
                </a:lnTo>
                <a:lnTo>
                  <a:pt x="626722" y="3211449"/>
                </a:lnTo>
                <a:cubicBezTo>
                  <a:pt x="626217" y="3211449"/>
                  <a:pt x="625629" y="3211295"/>
                  <a:pt x="625124" y="3211295"/>
                </a:cubicBezTo>
                <a:cubicBezTo>
                  <a:pt x="623527" y="3227574"/>
                  <a:pt x="622014" y="3243855"/>
                  <a:pt x="620249" y="3261684"/>
                </a:cubicBezTo>
                <a:cubicBezTo>
                  <a:pt x="619071" y="3258583"/>
                  <a:pt x="618567" y="3257034"/>
                  <a:pt x="617054" y="3252847"/>
                </a:cubicBezTo>
                <a:close/>
                <a:moveTo>
                  <a:pt x="616718" y="3946054"/>
                </a:moveTo>
                <a:lnTo>
                  <a:pt x="617657" y="3934342"/>
                </a:lnTo>
                <a:lnTo>
                  <a:pt x="620585" y="3897835"/>
                </a:lnTo>
                <a:lnTo>
                  <a:pt x="622602" y="3898766"/>
                </a:lnTo>
                <a:lnTo>
                  <a:pt x="618231" y="3946364"/>
                </a:lnTo>
                <a:cubicBezTo>
                  <a:pt x="617726" y="3946209"/>
                  <a:pt x="617222" y="3946209"/>
                  <a:pt x="616718" y="3946054"/>
                </a:cubicBezTo>
                <a:close/>
                <a:moveTo>
                  <a:pt x="616717" y="3946054"/>
                </a:moveTo>
                <a:cubicBezTo>
                  <a:pt x="617222" y="3946209"/>
                  <a:pt x="617726" y="3946209"/>
                  <a:pt x="618231" y="3946364"/>
                </a:cubicBezTo>
                <a:cubicBezTo>
                  <a:pt x="619660" y="3930550"/>
                  <a:pt x="621089" y="3914734"/>
                  <a:pt x="622602" y="3898766"/>
                </a:cubicBezTo>
                <a:lnTo>
                  <a:pt x="622602" y="3898766"/>
                </a:lnTo>
                <a:cubicBezTo>
                  <a:pt x="621930" y="3898455"/>
                  <a:pt x="621257" y="3898300"/>
                  <a:pt x="620584" y="3897835"/>
                </a:cubicBezTo>
                <a:lnTo>
                  <a:pt x="617657" y="3934342"/>
                </a:lnTo>
                <a:close/>
                <a:moveTo>
                  <a:pt x="616296" y="2606619"/>
                </a:moveTo>
                <a:cubicBezTo>
                  <a:pt x="613858" y="2571579"/>
                  <a:pt x="618061" y="2537159"/>
                  <a:pt x="619406" y="2506615"/>
                </a:cubicBezTo>
                <a:cubicBezTo>
                  <a:pt x="619406" y="2537470"/>
                  <a:pt x="619406" y="2572200"/>
                  <a:pt x="619406" y="2606775"/>
                </a:cubicBezTo>
                <a:cubicBezTo>
                  <a:pt x="618397" y="2606775"/>
                  <a:pt x="617389" y="2606619"/>
                  <a:pt x="616296" y="2606619"/>
                </a:cubicBezTo>
                <a:close/>
                <a:moveTo>
                  <a:pt x="615477" y="5223296"/>
                </a:moveTo>
                <a:lnTo>
                  <a:pt x="616410" y="5205465"/>
                </a:lnTo>
                <a:lnTo>
                  <a:pt x="616716" y="5199906"/>
                </a:lnTo>
                <a:cubicBezTo>
                  <a:pt x="622349" y="5178199"/>
                  <a:pt x="615035" y="5157422"/>
                  <a:pt x="619659" y="5137577"/>
                </a:cubicBezTo>
                <a:lnTo>
                  <a:pt x="626123" y="5147797"/>
                </a:lnTo>
                <a:lnTo>
                  <a:pt x="625040" y="5181454"/>
                </a:lnTo>
                <a:lnTo>
                  <a:pt x="625044" y="5181623"/>
                </a:lnTo>
                <a:lnTo>
                  <a:pt x="625039" y="5181764"/>
                </a:lnTo>
                <a:lnTo>
                  <a:pt x="626043" y="5229447"/>
                </a:lnTo>
                <a:lnTo>
                  <a:pt x="622014" y="5286110"/>
                </a:lnTo>
                <a:cubicBezTo>
                  <a:pt x="621257" y="5286110"/>
                  <a:pt x="620416" y="5285954"/>
                  <a:pt x="619660" y="5285799"/>
                </a:cubicBezTo>
                <a:lnTo>
                  <a:pt x="620748" y="5263305"/>
                </a:lnTo>
                <a:lnTo>
                  <a:pt x="621235" y="5253260"/>
                </a:lnTo>
                <a:cubicBezTo>
                  <a:pt x="622979" y="5242465"/>
                  <a:pt x="624660" y="5231534"/>
                  <a:pt x="622433" y="5219906"/>
                </a:cubicBezTo>
                <a:lnTo>
                  <a:pt x="622415" y="5220118"/>
                </a:lnTo>
                <a:lnTo>
                  <a:pt x="622434" y="5219595"/>
                </a:lnTo>
                <a:cubicBezTo>
                  <a:pt x="621594" y="5230138"/>
                  <a:pt x="620753" y="5239751"/>
                  <a:pt x="619996" y="5249363"/>
                </a:cubicBezTo>
                <a:cubicBezTo>
                  <a:pt x="618987" y="5249363"/>
                  <a:pt x="618062" y="5249209"/>
                  <a:pt x="617137" y="5249209"/>
                </a:cubicBezTo>
                <a:cubicBezTo>
                  <a:pt x="616969" y="5240836"/>
                  <a:pt x="615982" y="5231882"/>
                  <a:pt x="615477" y="5223296"/>
                </a:cubicBezTo>
                <a:close/>
                <a:moveTo>
                  <a:pt x="615413" y="5223608"/>
                </a:moveTo>
                <a:cubicBezTo>
                  <a:pt x="615917" y="5232194"/>
                  <a:pt x="616926" y="5241147"/>
                  <a:pt x="617136" y="5249520"/>
                </a:cubicBezTo>
                <a:cubicBezTo>
                  <a:pt x="618145" y="5249520"/>
                  <a:pt x="619070" y="5249675"/>
                  <a:pt x="619995" y="5249675"/>
                </a:cubicBezTo>
                <a:lnTo>
                  <a:pt x="622415" y="5220118"/>
                </a:lnTo>
                <a:lnTo>
                  <a:pt x="621236" y="5253221"/>
                </a:lnTo>
                <a:lnTo>
                  <a:pt x="620748" y="5263305"/>
                </a:lnTo>
                <a:lnTo>
                  <a:pt x="619659" y="5285800"/>
                </a:lnTo>
                <a:cubicBezTo>
                  <a:pt x="620415" y="5285954"/>
                  <a:pt x="621256" y="5286110"/>
                  <a:pt x="622013" y="5286420"/>
                </a:cubicBezTo>
                <a:cubicBezTo>
                  <a:pt x="623441" y="5267505"/>
                  <a:pt x="625459" y="5248589"/>
                  <a:pt x="626048" y="5229674"/>
                </a:cubicBezTo>
                <a:lnTo>
                  <a:pt x="626043" y="5229447"/>
                </a:lnTo>
                <a:lnTo>
                  <a:pt x="626049" y="5229363"/>
                </a:lnTo>
                <a:lnTo>
                  <a:pt x="625044" y="5181623"/>
                </a:lnTo>
                <a:lnTo>
                  <a:pt x="626132" y="5147811"/>
                </a:lnTo>
                <a:lnTo>
                  <a:pt x="626123" y="5147797"/>
                </a:lnTo>
                <a:lnTo>
                  <a:pt x="626133" y="5147499"/>
                </a:lnTo>
                <a:cubicBezTo>
                  <a:pt x="622939" y="5142538"/>
                  <a:pt x="621089" y="5139591"/>
                  <a:pt x="619660" y="5137267"/>
                </a:cubicBezTo>
                <a:cubicBezTo>
                  <a:pt x="615036" y="5157113"/>
                  <a:pt x="622350" y="5177888"/>
                  <a:pt x="616717" y="5199594"/>
                </a:cubicBezTo>
                <a:lnTo>
                  <a:pt x="616410" y="5205465"/>
                </a:lnTo>
                <a:close/>
                <a:moveTo>
                  <a:pt x="612951" y="4194895"/>
                </a:moveTo>
                <a:lnTo>
                  <a:pt x="617390" y="4208082"/>
                </a:lnTo>
                <a:lnTo>
                  <a:pt x="617423" y="4207929"/>
                </a:lnTo>
                <a:lnTo>
                  <a:pt x="617474" y="4208080"/>
                </a:lnTo>
                <a:lnTo>
                  <a:pt x="618733" y="4202275"/>
                </a:lnTo>
                <a:lnTo>
                  <a:pt x="618650" y="4229013"/>
                </a:lnTo>
                <a:lnTo>
                  <a:pt x="617305" y="4255978"/>
                </a:lnTo>
                <a:lnTo>
                  <a:pt x="616297" y="4255834"/>
                </a:lnTo>
                <a:close/>
                <a:moveTo>
                  <a:pt x="612850" y="4194593"/>
                </a:moveTo>
                <a:cubicBezTo>
                  <a:pt x="614111" y="4217074"/>
                  <a:pt x="615204" y="4236454"/>
                  <a:pt x="616296" y="4255836"/>
                </a:cubicBezTo>
                <a:cubicBezTo>
                  <a:pt x="616716" y="4255836"/>
                  <a:pt x="617053" y="4255990"/>
                  <a:pt x="617305" y="4255990"/>
                </a:cubicBezTo>
                <a:lnTo>
                  <a:pt x="617305" y="4255978"/>
                </a:lnTo>
                <a:lnTo>
                  <a:pt x="617390" y="4255990"/>
                </a:lnTo>
                <a:cubicBezTo>
                  <a:pt x="617810" y="4246997"/>
                  <a:pt x="618483" y="4238005"/>
                  <a:pt x="618735" y="4229011"/>
                </a:cubicBezTo>
                <a:cubicBezTo>
                  <a:pt x="618987" y="4220020"/>
                  <a:pt x="618819" y="4210871"/>
                  <a:pt x="618819" y="4201878"/>
                </a:cubicBezTo>
                <a:lnTo>
                  <a:pt x="618733" y="4202275"/>
                </a:lnTo>
                <a:lnTo>
                  <a:pt x="618734" y="4201880"/>
                </a:lnTo>
                <a:lnTo>
                  <a:pt x="617423" y="4207929"/>
                </a:lnTo>
                <a:lnTo>
                  <a:pt x="612935" y="4194592"/>
                </a:lnTo>
                <a:lnTo>
                  <a:pt x="612951" y="4194895"/>
                </a:lnTo>
                <a:close/>
                <a:moveTo>
                  <a:pt x="612672" y="3827192"/>
                </a:moveTo>
                <a:lnTo>
                  <a:pt x="612933" y="3818591"/>
                </a:lnTo>
                <a:lnTo>
                  <a:pt x="613935" y="3788130"/>
                </a:lnTo>
                <a:lnTo>
                  <a:pt x="619155" y="3792656"/>
                </a:lnTo>
                <a:cubicBezTo>
                  <a:pt x="619681" y="3794652"/>
                  <a:pt x="619239" y="3797520"/>
                  <a:pt x="618651" y="3802482"/>
                </a:cubicBezTo>
                <a:cubicBezTo>
                  <a:pt x="616970" y="3816437"/>
                  <a:pt x="617054" y="3831321"/>
                  <a:pt x="616549" y="3845740"/>
                </a:cubicBezTo>
                <a:lnTo>
                  <a:pt x="616549" y="3866206"/>
                </a:lnTo>
                <a:lnTo>
                  <a:pt x="614447" y="3866206"/>
                </a:lnTo>
                <a:cubicBezTo>
                  <a:pt x="612766" y="3853259"/>
                  <a:pt x="612472" y="3840235"/>
                  <a:pt x="612672" y="3827192"/>
                </a:cubicBezTo>
                <a:close/>
                <a:moveTo>
                  <a:pt x="612650" y="3827173"/>
                </a:moveTo>
                <a:cubicBezTo>
                  <a:pt x="612429" y="3840236"/>
                  <a:pt x="612723" y="3853260"/>
                  <a:pt x="614447" y="3866206"/>
                </a:cubicBezTo>
                <a:lnTo>
                  <a:pt x="614447" y="3866206"/>
                </a:lnTo>
                <a:cubicBezTo>
                  <a:pt x="615120" y="3866206"/>
                  <a:pt x="615877" y="3866360"/>
                  <a:pt x="616549" y="3866360"/>
                </a:cubicBezTo>
                <a:lnTo>
                  <a:pt x="616549" y="3866206"/>
                </a:lnTo>
                <a:lnTo>
                  <a:pt x="616633" y="3866206"/>
                </a:lnTo>
                <a:cubicBezTo>
                  <a:pt x="616633" y="3859384"/>
                  <a:pt x="616380" y="3852407"/>
                  <a:pt x="616633" y="3845585"/>
                </a:cubicBezTo>
                <a:cubicBezTo>
                  <a:pt x="617137" y="3831166"/>
                  <a:pt x="617053" y="3816437"/>
                  <a:pt x="618734" y="3802327"/>
                </a:cubicBezTo>
                <a:cubicBezTo>
                  <a:pt x="619912" y="3792404"/>
                  <a:pt x="620500" y="3791009"/>
                  <a:pt x="613943" y="3787908"/>
                </a:cubicBezTo>
                <a:lnTo>
                  <a:pt x="613935" y="3788130"/>
                </a:lnTo>
                <a:lnTo>
                  <a:pt x="613859" y="3788063"/>
                </a:lnTo>
                <a:lnTo>
                  <a:pt x="612933" y="3818591"/>
                </a:lnTo>
                <a:close/>
                <a:moveTo>
                  <a:pt x="612262" y="3999235"/>
                </a:moveTo>
                <a:lnTo>
                  <a:pt x="612343" y="3999006"/>
                </a:lnTo>
                <a:lnTo>
                  <a:pt x="617540" y="3984553"/>
                </a:lnTo>
                <a:lnTo>
                  <a:pt x="620080" y="3986366"/>
                </a:lnTo>
                <a:lnTo>
                  <a:pt x="616845" y="4045872"/>
                </a:lnTo>
                <a:lnTo>
                  <a:pt x="615760" y="4023810"/>
                </a:lnTo>
                <a:cubicBezTo>
                  <a:pt x="615854" y="4016096"/>
                  <a:pt x="616002" y="4008383"/>
                  <a:pt x="614951" y="4000940"/>
                </a:cubicBezTo>
                <a:lnTo>
                  <a:pt x="612333" y="3999282"/>
                </a:lnTo>
                <a:close/>
                <a:moveTo>
                  <a:pt x="612261" y="3999236"/>
                </a:moveTo>
                <a:lnTo>
                  <a:pt x="612333" y="3999282"/>
                </a:lnTo>
                <a:lnTo>
                  <a:pt x="614868" y="4000939"/>
                </a:lnTo>
                <a:cubicBezTo>
                  <a:pt x="616970" y="4015824"/>
                  <a:pt x="614363" y="4031794"/>
                  <a:pt x="616801" y="4046678"/>
                </a:cubicBezTo>
                <a:lnTo>
                  <a:pt x="616845" y="4045872"/>
                </a:lnTo>
                <a:lnTo>
                  <a:pt x="616885" y="4046679"/>
                </a:lnTo>
                <a:cubicBezTo>
                  <a:pt x="617977" y="4026524"/>
                  <a:pt x="619070" y="4006523"/>
                  <a:pt x="620163" y="3986366"/>
                </a:cubicBezTo>
                <a:cubicBezTo>
                  <a:pt x="619322" y="3985746"/>
                  <a:pt x="618397" y="3985126"/>
                  <a:pt x="617557" y="3984506"/>
                </a:cubicBezTo>
                <a:lnTo>
                  <a:pt x="617540" y="3984553"/>
                </a:lnTo>
                <a:lnTo>
                  <a:pt x="617474" y="3984505"/>
                </a:lnTo>
                <a:lnTo>
                  <a:pt x="612343" y="3999006"/>
                </a:lnTo>
                <a:close/>
                <a:moveTo>
                  <a:pt x="610832" y="2100553"/>
                </a:moveTo>
                <a:lnTo>
                  <a:pt x="610832" y="2100545"/>
                </a:lnTo>
                <a:lnTo>
                  <a:pt x="610832" y="2100552"/>
                </a:lnTo>
                <a:close/>
                <a:moveTo>
                  <a:pt x="610664" y="2098401"/>
                </a:moveTo>
                <a:lnTo>
                  <a:pt x="610664" y="2096243"/>
                </a:lnTo>
                <a:lnTo>
                  <a:pt x="610832" y="2098388"/>
                </a:lnTo>
                <a:lnTo>
                  <a:pt x="610832" y="2100545"/>
                </a:lnTo>
                <a:close/>
                <a:moveTo>
                  <a:pt x="609665" y="5064590"/>
                </a:moveTo>
                <a:lnTo>
                  <a:pt x="613977" y="5024394"/>
                </a:lnTo>
                <a:lnTo>
                  <a:pt x="614111" y="5023159"/>
                </a:lnTo>
                <a:lnTo>
                  <a:pt x="615466" y="5064764"/>
                </a:lnTo>
                <a:lnTo>
                  <a:pt x="613607" y="5104857"/>
                </a:lnTo>
                <a:lnTo>
                  <a:pt x="613505" y="5103829"/>
                </a:lnTo>
                <a:close/>
                <a:moveTo>
                  <a:pt x="609635" y="5064646"/>
                </a:moveTo>
                <a:lnTo>
                  <a:pt x="613505" y="5103829"/>
                </a:lnTo>
                <a:lnTo>
                  <a:pt x="613606" y="5104863"/>
                </a:lnTo>
                <a:lnTo>
                  <a:pt x="613607" y="5104857"/>
                </a:lnTo>
                <a:lnTo>
                  <a:pt x="613607" y="5104861"/>
                </a:lnTo>
                <a:cubicBezTo>
                  <a:pt x="613439" y="5078814"/>
                  <a:pt x="618651" y="5051216"/>
                  <a:pt x="614111" y="5023154"/>
                </a:cubicBezTo>
                <a:lnTo>
                  <a:pt x="614111" y="5023159"/>
                </a:lnTo>
                <a:lnTo>
                  <a:pt x="614110" y="5023154"/>
                </a:lnTo>
                <a:lnTo>
                  <a:pt x="613977" y="5024394"/>
                </a:lnTo>
                <a:close/>
                <a:moveTo>
                  <a:pt x="609235" y="2077916"/>
                </a:moveTo>
                <a:lnTo>
                  <a:pt x="614531" y="2055074"/>
                </a:lnTo>
                <a:lnTo>
                  <a:pt x="614531" y="2099395"/>
                </a:lnTo>
                <a:lnTo>
                  <a:pt x="612177" y="2083188"/>
                </a:lnTo>
                <a:lnTo>
                  <a:pt x="612012" y="2083207"/>
                </a:lnTo>
                <a:lnTo>
                  <a:pt x="612009" y="2083187"/>
                </a:lnTo>
                <a:cubicBezTo>
                  <a:pt x="611588" y="2083187"/>
                  <a:pt x="611085" y="2083341"/>
                  <a:pt x="610664" y="2083341"/>
                </a:cubicBezTo>
                <a:lnTo>
                  <a:pt x="610664" y="2096243"/>
                </a:lnTo>
                <a:close/>
                <a:moveTo>
                  <a:pt x="608731" y="4418791"/>
                </a:moveTo>
                <a:lnTo>
                  <a:pt x="614629" y="4434044"/>
                </a:lnTo>
                <a:lnTo>
                  <a:pt x="611217" y="4452791"/>
                </a:lnTo>
                <a:lnTo>
                  <a:pt x="611085" y="4453515"/>
                </a:lnTo>
                <a:close/>
                <a:moveTo>
                  <a:pt x="608730" y="4418789"/>
                </a:moveTo>
                <a:cubicBezTo>
                  <a:pt x="609570" y="4430573"/>
                  <a:pt x="610243" y="4441270"/>
                  <a:pt x="611084" y="4453519"/>
                </a:cubicBezTo>
                <a:lnTo>
                  <a:pt x="611085" y="4453515"/>
                </a:lnTo>
                <a:lnTo>
                  <a:pt x="611085" y="4453517"/>
                </a:lnTo>
                <a:lnTo>
                  <a:pt x="611217" y="4452791"/>
                </a:lnTo>
                <a:lnTo>
                  <a:pt x="614635" y="4434061"/>
                </a:lnTo>
                <a:lnTo>
                  <a:pt x="614629" y="4434044"/>
                </a:lnTo>
                <a:lnTo>
                  <a:pt x="614637" y="4434000"/>
                </a:lnTo>
                <a:cubicBezTo>
                  <a:pt x="614279" y="4428709"/>
                  <a:pt x="612346" y="4424135"/>
                  <a:pt x="608731" y="4418787"/>
                </a:cubicBezTo>
                <a:lnTo>
                  <a:pt x="608731" y="4418791"/>
                </a:lnTo>
                <a:close/>
                <a:moveTo>
                  <a:pt x="605421" y="4926870"/>
                </a:moveTo>
                <a:cubicBezTo>
                  <a:pt x="604402" y="4920668"/>
                  <a:pt x="604023" y="4914311"/>
                  <a:pt x="605873" y="4907334"/>
                </a:cubicBezTo>
                <a:lnTo>
                  <a:pt x="607851" y="4907082"/>
                </a:lnTo>
                <a:lnTo>
                  <a:pt x="608310" y="4907026"/>
                </a:lnTo>
                <a:cubicBezTo>
                  <a:pt x="609402" y="4919584"/>
                  <a:pt x="610496" y="4932142"/>
                  <a:pt x="611589" y="4944702"/>
                </a:cubicBezTo>
                <a:lnTo>
                  <a:pt x="608812" y="4945454"/>
                </a:lnTo>
                <a:close/>
                <a:moveTo>
                  <a:pt x="605367" y="4926930"/>
                </a:moveTo>
                <a:cubicBezTo>
                  <a:pt x="606397" y="4933151"/>
                  <a:pt x="608057" y="4939198"/>
                  <a:pt x="608730" y="4945477"/>
                </a:cubicBezTo>
                <a:lnTo>
                  <a:pt x="608812" y="4945454"/>
                </a:lnTo>
                <a:lnTo>
                  <a:pt x="608815" y="4945475"/>
                </a:lnTo>
                <a:cubicBezTo>
                  <a:pt x="609740" y="4945165"/>
                  <a:pt x="610665" y="4945011"/>
                  <a:pt x="611673" y="4944700"/>
                </a:cubicBezTo>
                <a:cubicBezTo>
                  <a:pt x="610581" y="4932142"/>
                  <a:pt x="609488" y="4919583"/>
                  <a:pt x="608311" y="4907024"/>
                </a:cubicBezTo>
                <a:lnTo>
                  <a:pt x="607851" y="4907082"/>
                </a:lnTo>
                <a:lnTo>
                  <a:pt x="605787" y="4907337"/>
                </a:lnTo>
                <a:cubicBezTo>
                  <a:pt x="603938" y="4914313"/>
                  <a:pt x="604337" y="4920709"/>
                  <a:pt x="605367" y="4926930"/>
                </a:cubicBezTo>
                <a:close/>
                <a:moveTo>
                  <a:pt x="604864" y="2799184"/>
                </a:moveTo>
                <a:lnTo>
                  <a:pt x="609768" y="2780331"/>
                </a:lnTo>
                <a:lnTo>
                  <a:pt x="612997" y="2804903"/>
                </a:lnTo>
                <a:lnTo>
                  <a:pt x="608563" y="2829571"/>
                </a:lnTo>
                <a:close/>
                <a:moveTo>
                  <a:pt x="604779" y="2799186"/>
                </a:moveTo>
                <a:cubicBezTo>
                  <a:pt x="605452" y="2809109"/>
                  <a:pt x="607217" y="2818877"/>
                  <a:pt x="608562" y="2829575"/>
                </a:cubicBezTo>
                <a:lnTo>
                  <a:pt x="608563" y="2829571"/>
                </a:lnTo>
                <a:lnTo>
                  <a:pt x="608563" y="2829574"/>
                </a:lnTo>
                <a:cubicBezTo>
                  <a:pt x="611842" y="2812830"/>
                  <a:pt x="616717" y="2797014"/>
                  <a:pt x="609824" y="2780115"/>
                </a:cubicBezTo>
                <a:lnTo>
                  <a:pt x="609768" y="2780331"/>
                </a:lnTo>
                <a:lnTo>
                  <a:pt x="609739" y="2780115"/>
                </a:lnTo>
                <a:cubicBezTo>
                  <a:pt x="604611" y="2783216"/>
                  <a:pt x="604275" y="2791589"/>
                  <a:pt x="604779" y="2799186"/>
                </a:cubicBezTo>
                <a:close/>
                <a:moveTo>
                  <a:pt x="601217" y="2862773"/>
                </a:moveTo>
                <a:lnTo>
                  <a:pt x="604359" y="2835157"/>
                </a:lnTo>
                <a:lnTo>
                  <a:pt x="604377" y="2835294"/>
                </a:lnTo>
                <a:lnTo>
                  <a:pt x="607775" y="2862075"/>
                </a:lnTo>
                <a:lnTo>
                  <a:pt x="606238" y="2888619"/>
                </a:lnTo>
                <a:lnTo>
                  <a:pt x="606208" y="2889107"/>
                </a:lnTo>
                <a:close/>
                <a:moveTo>
                  <a:pt x="601185" y="2862657"/>
                </a:moveTo>
                <a:cubicBezTo>
                  <a:pt x="600681" y="2871747"/>
                  <a:pt x="601543" y="2880662"/>
                  <a:pt x="606208" y="2889112"/>
                </a:cubicBezTo>
                <a:lnTo>
                  <a:pt x="606208" y="2889107"/>
                </a:lnTo>
                <a:lnTo>
                  <a:pt x="606209" y="2889112"/>
                </a:lnTo>
                <a:lnTo>
                  <a:pt x="606238" y="2888619"/>
                </a:lnTo>
                <a:lnTo>
                  <a:pt x="607837" y="2862192"/>
                </a:lnTo>
                <a:lnTo>
                  <a:pt x="604377" y="2835294"/>
                </a:lnTo>
                <a:lnTo>
                  <a:pt x="604359" y="2835156"/>
                </a:lnTo>
                <a:lnTo>
                  <a:pt x="604359" y="2835157"/>
                </a:lnTo>
                <a:lnTo>
                  <a:pt x="604359" y="2835156"/>
                </a:lnTo>
                <a:cubicBezTo>
                  <a:pt x="603560" y="2844303"/>
                  <a:pt x="601690" y="2853567"/>
                  <a:pt x="601185" y="2862657"/>
                </a:cubicBezTo>
                <a:close/>
                <a:moveTo>
                  <a:pt x="598557" y="1381142"/>
                </a:moveTo>
                <a:cubicBezTo>
                  <a:pt x="598978" y="1376646"/>
                  <a:pt x="601752" y="1372770"/>
                  <a:pt x="603434" y="1368583"/>
                </a:cubicBezTo>
                <a:cubicBezTo>
                  <a:pt x="604359" y="1368583"/>
                  <a:pt x="605199" y="1368583"/>
                  <a:pt x="606124" y="1368738"/>
                </a:cubicBezTo>
                <a:cubicBezTo>
                  <a:pt x="604947" y="1360521"/>
                  <a:pt x="603686" y="1352148"/>
                  <a:pt x="601920" y="1340055"/>
                </a:cubicBezTo>
                <a:cubicBezTo>
                  <a:pt x="604779" y="1345171"/>
                  <a:pt x="607217" y="1347497"/>
                  <a:pt x="607385" y="1350287"/>
                </a:cubicBezTo>
                <a:cubicBezTo>
                  <a:pt x="608226" y="1364862"/>
                  <a:pt x="608478" y="1379437"/>
                  <a:pt x="608982" y="1394166"/>
                </a:cubicBezTo>
                <a:cubicBezTo>
                  <a:pt x="609067" y="1395872"/>
                  <a:pt x="609067" y="1397421"/>
                  <a:pt x="609318" y="1398972"/>
                </a:cubicBezTo>
                <a:cubicBezTo>
                  <a:pt x="611336" y="1414477"/>
                  <a:pt x="613353" y="1429827"/>
                  <a:pt x="615371" y="1445332"/>
                </a:cubicBezTo>
                <a:cubicBezTo>
                  <a:pt x="614783" y="1445641"/>
                  <a:pt x="614111" y="1445952"/>
                  <a:pt x="613522" y="1446261"/>
                </a:cubicBezTo>
                <a:cubicBezTo>
                  <a:pt x="611000" y="1431997"/>
                  <a:pt x="608646" y="1417578"/>
                  <a:pt x="605872" y="1403468"/>
                </a:cubicBezTo>
                <a:cubicBezTo>
                  <a:pt x="605199" y="1400058"/>
                  <a:pt x="602593" y="1397732"/>
                  <a:pt x="601416" y="1394322"/>
                </a:cubicBezTo>
                <a:cubicBezTo>
                  <a:pt x="600071" y="1390290"/>
                  <a:pt x="598137" y="1385174"/>
                  <a:pt x="598557" y="1381142"/>
                </a:cubicBezTo>
                <a:close/>
                <a:moveTo>
                  <a:pt x="598275" y="2045201"/>
                </a:moveTo>
                <a:cubicBezTo>
                  <a:pt x="598264" y="2042294"/>
                  <a:pt x="598937" y="2039232"/>
                  <a:pt x="599399" y="2035744"/>
                </a:cubicBezTo>
                <a:cubicBezTo>
                  <a:pt x="600660" y="2026441"/>
                  <a:pt x="600744" y="2016673"/>
                  <a:pt x="600828" y="2007059"/>
                </a:cubicBezTo>
                <a:cubicBezTo>
                  <a:pt x="601080" y="1991711"/>
                  <a:pt x="600913" y="1976361"/>
                  <a:pt x="600913" y="1958687"/>
                </a:cubicBezTo>
                <a:cubicBezTo>
                  <a:pt x="602762" y="1962563"/>
                  <a:pt x="603939" y="1965198"/>
                  <a:pt x="605199" y="1967833"/>
                </a:cubicBezTo>
                <a:cubicBezTo>
                  <a:pt x="606544" y="1965973"/>
                  <a:pt x="607553" y="1964268"/>
                  <a:pt x="608647" y="1962563"/>
                </a:cubicBezTo>
                <a:lnTo>
                  <a:pt x="608668" y="1962543"/>
                </a:lnTo>
                <a:lnTo>
                  <a:pt x="608731" y="1962717"/>
                </a:lnTo>
                <a:cubicBezTo>
                  <a:pt x="609319" y="1962096"/>
                  <a:pt x="609992" y="1961631"/>
                  <a:pt x="610581" y="1961011"/>
                </a:cubicBezTo>
                <a:lnTo>
                  <a:pt x="610549" y="1960907"/>
                </a:lnTo>
                <a:lnTo>
                  <a:pt x="616433" y="1966496"/>
                </a:lnTo>
                <a:cubicBezTo>
                  <a:pt x="616822" y="1970043"/>
                  <a:pt x="615709" y="1975973"/>
                  <a:pt x="613355" y="1986439"/>
                </a:cubicBezTo>
                <a:cubicBezTo>
                  <a:pt x="612682" y="1983649"/>
                  <a:pt x="612177" y="1981632"/>
                  <a:pt x="611168" y="1977136"/>
                </a:cubicBezTo>
                <a:cubicBezTo>
                  <a:pt x="612009" y="1997293"/>
                  <a:pt x="612766" y="2014967"/>
                  <a:pt x="613438" y="2032798"/>
                </a:cubicBezTo>
                <a:cubicBezTo>
                  <a:pt x="614531" y="2032952"/>
                  <a:pt x="615624" y="2032952"/>
                  <a:pt x="616717" y="2033108"/>
                </a:cubicBezTo>
                <a:cubicBezTo>
                  <a:pt x="617810" y="2021014"/>
                  <a:pt x="618903" y="2009076"/>
                  <a:pt x="620164" y="1996982"/>
                </a:cubicBezTo>
                <a:cubicBezTo>
                  <a:pt x="621593" y="1983492"/>
                  <a:pt x="623694" y="1970314"/>
                  <a:pt x="624451" y="1956825"/>
                </a:cubicBezTo>
                <a:cubicBezTo>
                  <a:pt x="624955" y="1947678"/>
                  <a:pt x="623443" y="1938065"/>
                  <a:pt x="623190" y="1928762"/>
                </a:cubicBezTo>
                <a:cubicBezTo>
                  <a:pt x="622685" y="1902251"/>
                  <a:pt x="622349" y="1875583"/>
                  <a:pt x="622013" y="1848913"/>
                </a:cubicBezTo>
                <a:cubicBezTo>
                  <a:pt x="621929" y="1844883"/>
                  <a:pt x="622013" y="1840853"/>
                  <a:pt x="623022" y="1836821"/>
                </a:cubicBezTo>
                <a:cubicBezTo>
                  <a:pt x="628738" y="1854651"/>
                  <a:pt x="633110" y="1875583"/>
                  <a:pt x="628907" y="1892328"/>
                </a:cubicBezTo>
                <a:cubicBezTo>
                  <a:pt x="623863" y="1912637"/>
                  <a:pt x="629243" y="1930933"/>
                  <a:pt x="627057" y="1949848"/>
                </a:cubicBezTo>
                <a:cubicBezTo>
                  <a:pt x="626553" y="1954346"/>
                  <a:pt x="626133" y="1958996"/>
                  <a:pt x="625039" y="1963183"/>
                </a:cubicBezTo>
                <a:cubicBezTo>
                  <a:pt x="622938" y="1971089"/>
                  <a:pt x="622770" y="1977756"/>
                  <a:pt x="628066" y="1982718"/>
                </a:cubicBezTo>
                <a:cubicBezTo>
                  <a:pt x="629074" y="1978531"/>
                  <a:pt x="630083" y="1974346"/>
                  <a:pt x="631092" y="1970159"/>
                </a:cubicBezTo>
                <a:cubicBezTo>
                  <a:pt x="631261" y="1970314"/>
                  <a:pt x="631513" y="1970469"/>
                  <a:pt x="631681" y="1970625"/>
                </a:cubicBezTo>
                <a:cubicBezTo>
                  <a:pt x="630252" y="1984423"/>
                  <a:pt x="628654" y="1998222"/>
                  <a:pt x="627562" y="2012177"/>
                </a:cubicBezTo>
                <a:cubicBezTo>
                  <a:pt x="626469" y="2025510"/>
                  <a:pt x="625964" y="2038999"/>
                  <a:pt x="625208" y="2052332"/>
                </a:cubicBezTo>
                <a:cubicBezTo>
                  <a:pt x="624451" y="2052178"/>
                  <a:pt x="623779" y="2052178"/>
                  <a:pt x="623022" y="2052023"/>
                </a:cubicBezTo>
                <a:cubicBezTo>
                  <a:pt x="623946" y="2038534"/>
                  <a:pt x="624788" y="2024890"/>
                  <a:pt x="625712" y="2011400"/>
                </a:cubicBezTo>
                <a:cubicBezTo>
                  <a:pt x="624955" y="2011246"/>
                  <a:pt x="624199" y="2011091"/>
                  <a:pt x="623526" y="2010937"/>
                </a:cubicBezTo>
                <a:cubicBezTo>
                  <a:pt x="621004" y="2046132"/>
                  <a:pt x="618566" y="2081326"/>
                  <a:pt x="615960" y="2119002"/>
                </a:cubicBezTo>
                <a:lnTo>
                  <a:pt x="610665" y="2101018"/>
                </a:lnTo>
                <a:lnTo>
                  <a:pt x="610832" y="2100553"/>
                </a:lnTo>
                <a:lnTo>
                  <a:pt x="610832" y="2101017"/>
                </a:lnTo>
                <a:cubicBezTo>
                  <a:pt x="610832" y="2100863"/>
                  <a:pt x="611000" y="2100552"/>
                  <a:pt x="611000" y="2100552"/>
                </a:cubicBezTo>
                <a:lnTo>
                  <a:pt x="610832" y="2098388"/>
                </a:lnTo>
                <a:lnTo>
                  <a:pt x="610832" y="2083343"/>
                </a:lnTo>
                <a:lnTo>
                  <a:pt x="612012" y="2083207"/>
                </a:lnTo>
                <a:lnTo>
                  <a:pt x="614531" y="2100552"/>
                </a:lnTo>
                <a:lnTo>
                  <a:pt x="614531" y="2099395"/>
                </a:lnTo>
                <a:lnTo>
                  <a:pt x="614699" y="2100552"/>
                </a:lnTo>
                <a:cubicBezTo>
                  <a:pt x="614699" y="2084118"/>
                  <a:pt x="614699" y="2070474"/>
                  <a:pt x="614699" y="2054349"/>
                </a:cubicBezTo>
                <a:lnTo>
                  <a:pt x="614531" y="2055074"/>
                </a:lnTo>
                <a:lnTo>
                  <a:pt x="614531" y="2054349"/>
                </a:lnTo>
                <a:cubicBezTo>
                  <a:pt x="612093" y="2064272"/>
                  <a:pt x="609487" y="2070939"/>
                  <a:pt x="609067" y="2077916"/>
                </a:cubicBezTo>
                <a:lnTo>
                  <a:pt x="610664" y="2098401"/>
                </a:lnTo>
                <a:lnTo>
                  <a:pt x="610664" y="2101017"/>
                </a:lnTo>
                <a:lnTo>
                  <a:pt x="610665" y="2101018"/>
                </a:lnTo>
                <a:lnTo>
                  <a:pt x="606544" y="2112490"/>
                </a:lnTo>
                <a:cubicBezTo>
                  <a:pt x="606293" y="2113575"/>
                  <a:pt x="607386" y="2115747"/>
                  <a:pt x="609235" y="2122103"/>
                </a:cubicBezTo>
                <a:cubicBezTo>
                  <a:pt x="606461" y="2119002"/>
                  <a:pt x="603350" y="2116987"/>
                  <a:pt x="603434" y="2115281"/>
                </a:cubicBezTo>
                <a:cubicBezTo>
                  <a:pt x="603771" y="2104584"/>
                  <a:pt x="602762" y="2095281"/>
                  <a:pt x="599568" y="2085667"/>
                </a:cubicBezTo>
                <a:cubicBezTo>
                  <a:pt x="598306" y="2081792"/>
                  <a:pt x="601080" y="2074195"/>
                  <a:pt x="601585" y="2068148"/>
                </a:cubicBezTo>
                <a:cubicBezTo>
                  <a:pt x="601921" y="2063186"/>
                  <a:pt x="602678" y="2055590"/>
                  <a:pt x="601249" y="2053729"/>
                </a:cubicBezTo>
                <a:cubicBezTo>
                  <a:pt x="598979" y="2050860"/>
                  <a:pt x="598285" y="2048108"/>
                  <a:pt x="598275" y="2045201"/>
                </a:cubicBezTo>
                <a:close/>
                <a:moveTo>
                  <a:pt x="596909" y="2940974"/>
                </a:moveTo>
                <a:cubicBezTo>
                  <a:pt x="595953" y="2931555"/>
                  <a:pt x="595869" y="2922058"/>
                  <a:pt x="598979" y="2912522"/>
                </a:cubicBezTo>
                <a:cubicBezTo>
                  <a:pt x="599315" y="2911438"/>
                  <a:pt x="598223" y="2908181"/>
                  <a:pt x="597298" y="2906941"/>
                </a:cubicBezTo>
                <a:cubicBezTo>
                  <a:pt x="594440" y="2903220"/>
                  <a:pt x="594692" y="2903840"/>
                  <a:pt x="597382" y="2899035"/>
                </a:cubicBezTo>
                <a:lnTo>
                  <a:pt x="600036" y="2887867"/>
                </a:lnTo>
                <a:lnTo>
                  <a:pt x="601668" y="2887717"/>
                </a:lnTo>
                <a:cubicBezTo>
                  <a:pt x="601668" y="2906323"/>
                  <a:pt x="601668" y="2924928"/>
                  <a:pt x="601668" y="2944774"/>
                </a:cubicBezTo>
                <a:cubicBezTo>
                  <a:pt x="603518" y="2944308"/>
                  <a:pt x="605283" y="2943688"/>
                  <a:pt x="606124" y="2943534"/>
                </a:cubicBezTo>
                <a:lnTo>
                  <a:pt x="606124" y="3018757"/>
                </a:lnTo>
                <a:lnTo>
                  <a:pt x="604780" y="3019193"/>
                </a:lnTo>
                <a:cubicBezTo>
                  <a:pt x="604275" y="3014543"/>
                  <a:pt x="603603" y="3010047"/>
                  <a:pt x="603350" y="3005395"/>
                </a:cubicBezTo>
                <a:cubicBezTo>
                  <a:pt x="602763" y="2992991"/>
                  <a:pt x="600576" y="2980433"/>
                  <a:pt x="600072" y="2968959"/>
                </a:cubicBezTo>
                <a:cubicBezTo>
                  <a:pt x="599694" y="2959734"/>
                  <a:pt x="597865" y="2950393"/>
                  <a:pt x="596909" y="2940974"/>
                </a:cubicBezTo>
                <a:close/>
                <a:moveTo>
                  <a:pt x="596824" y="2941072"/>
                </a:moveTo>
                <a:cubicBezTo>
                  <a:pt x="597780" y="2950510"/>
                  <a:pt x="599609" y="2959890"/>
                  <a:pt x="599987" y="2969116"/>
                </a:cubicBezTo>
                <a:cubicBezTo>
                  <a:pt x="600491" y="2980433"/>
                  <a:pt x="602677" y="2993148"/>
                  <a:pt x="603265" y="3005552"/>
                </a:cubicBezTo>
                <a:cubicBezTo>
                  <a:pt x="603434" y="3010202"/>
                  <a:pt x="604190" y="3014700"/>
                  <a:pt x="604695" y="3019350"/>
                </a:cubicBezTo>
                <a:cubicBezTo>
                  <a:pt x="605115" y="3019196"/>
                  <a:pt x="605619" y="3019041"/>
                  <a:pt x="606124" y="3018886"/>
                </a:cubicBezTo>
                <a:lnTo>
                  <a:pt x="606124" y="3018757"/>
                </a:lnTo>
                <a:lnTo>
                  <a:pt x="606209" y="3018730"/>
                </a:lnTo>
                <a:cubicBezTo>
                  <a:pt x="606209" y="2993611"/>
                  <a:pt x="606209" y="2968650"/>
                  <a:pt x="606209" y="2943377"/>
                </a:cubicBezTo>
                <a:cubicBezTo>
                  <a:pt x="605368" y="2943688"/>
                  <a:pt x="603603" y="2944152"/>
                  <a:pt x="601754" y="2944617"/>
                </a:cubicBezTo>
                <a:cubicBezTo>
                  <a:pt x="601669" y="2924926"/>
                  <a:pt x="601669" y="2906321"/>
                  <a:pt x="601669" y="2887715"/>
                </a:cubicBezTo>
                <a:cubicBezTo>
                  <a:pt x="601165" y="2887715"/>
                  <a:pt x="600576" y="2887715"/>
                  <a:pt x="600072" y="2887715"/>
                </a:cubicBezTo>
                <a:lnTo>
                  <a:pt x="600036" y="2887867"/>
                </a:lnTo>
                <a:lnTo>
                  <a:pt x="599987" y="2887872"/>
                </a:lnTo>
                <a:cubicBezTo>
                  <a:pt x="599146" y="2891748"/>
                  <a:pt x="598810" y="2896400"/>
                  <a:pt x="597297" y="2899191"/>
                </a:cubicBezTo>
                <a:cubicBezTo>
                  <a:pt x="594607" y="2903997"/>
                  <a:pt x="594438" y="2903376"/>
                  <a:pt x="597212" y="2907097"/>
                </a:cubicBezTo>
                <a:cubicBezTo>
                  <a:pt x="598137" y="2908338"/>
                  <a:pt x="599230" y="2911593"/>
                  <a:pt x="598894" y="2912679"/>
                </a:cubicBezTo>
                <a:cubicBezTo>
                  <a:pt x="595783" y="2922137"/>
                  <a:pt x="595867" y="2931634"/>
                  <a:pt x="596824" y="2941072"/>
                </a:cubicBezTo>
                <a:close/>
                <a:moveTo>
                  <a:pt x="595425" y="2200905"/>
                </a:moveTo>
                <a:lnTo>
                  <a:pt x="595448" y="2200866"/>
                </a:lnTo>
                <a:lnTo>
                  <a:pt x="595430" y="2200964"/>
                </a:lnTo>
                <a:close/>
                <a:moveTo>
                  <a:pt x="595364" y="2201319"/>
                </a:moveTo>
                <a:lnTo>
                  <a:pt x="595430" y="2200964"/>
                </a:lnTo>
                <a:lnTo>
                  <a:pt x="595449" y="2201175"/>
                </a:lnTo>
                <a:close/>
                <a:moveTo>
                  <a:pt x="594860" y="1497117"/>
                </a:moveTo>
                <a:cubicBezTo>
                  <a:pt x="595785" y="1498667"/>
                  <a:pt x="597802" y="1501768"/>
                  <a:pt x="601753" y="1507815"/>
                </a:cubicBezTo>
                <a:cubicBezTo>
                  <a:pt x="601753" y="1476651"/>
                  <a:pt x="601753" y="1448277"/>
                  <a:pt x="601753" y="1420058"/>
                </a:cubicBezTo>
                <a:cubicBezTo>
                  <a:pt x="602342" y="1419283"/>
                  <a:pt x="603014" y="1418509"/>
                  <a:pt x="603687" y="1417888"/>
                </a:cubicBezTo>
                <a:cubicBezTo>
                  <a:pt x="611169" y="1440990"/>
                  <a:pt x="613271" y="1467194"/>
                  <a:pt x="617643" y="1492156"/>
                </a:cubicBezTo>
                <a:cubicBezTo>
                  <a:pt x="617054" y="1492619"/>
                  <a:pt x="616381" y="1493085"/>
                  <a:pt x="615793" y="1493551"/>
                </a:cubicBezTo>
                <a:cubicBezTo>
                  <a:pt x="613187" y="1484093"/>
                  <a:pt x="610497" y="1474636"/>
                  <a:pt x="607891" y="1465022"/>
                </a:cubicBezTo>
                <a:cubicBezTo>
                  <a:pt x="607386" y="1464868"/>
                  <a:pt x="606882" y="1464713"/>
                  <a:pt x="606293" y="1464557"/>
                </a:cubicBezTo>
                <a:cubicBezTo>
                  <a:pt x="606124" y="1480992"/>
                  <a:pt x="605620" y="1497426"/>
                  <a:pt x="605957" y="1513862"/>
                </a:cubicBezTo>
                <a:cubicBezTo>
                  <a:pt x="606293" y="1530916"/>
                  <a:pt x="607302" y="1547817"/>
                  <a:pt x="607049" y="1565026"/>
                </a:cubicBezTo>
                <a:cubicBezTo>
                  <a:pt x="605704" y="1558669"/>
                  <a:pt x="604359" y="1552313"/>
                  <a:pt x="602510" y="1543476"/>
                </a:cubicBezTo>
                <a:cubicBezTo>
                  <a:pt x="600660" y="1549367"/>
                  <a:pt x="599651" y="1552933"/>
                  <a:pt x="597886" y="1558669"/>
                </a:cubicBezTo>
                <a:cubicBezTo>
                  <a:pt x="596793" y="1536808"/>
                  <a:pt x="595868" y="1516808"/>
                  <a:pt x="594860" y="1497117"/>
                </a:cubicBezTo>
                <a:close/>
                <a:moveTo>
                  <a:pt x="591791" y="3965958"/>
                </a:moveTo>
                <a:lnTo>
                  <a:pt x="595405" y="3943532"/>
                </a:lnTo>
                <a:lnTo>
                  <a:pt x="595449" y="3943267"/>
                </a:lnTo>
                <a:lnTo>
                  <a:pt x="595449" y="3980162"/>
                </a:lnTo>
                <a:lnTo>
                  <a:pt x="595419" y="3980051"/>
                </a:lnTo>
                <a:close/>
                <a:moveTo>
                  <a:pt x="591729" y="3965959"/>
                </a:moveTo>
                <a:lnTo>
                  <a:pt x="595419" y="3980051"/>
                </a:lnTo>
                <a:lnTo>
                  <a:pt x="595449" y="3980164"/>
                </a:lnTo>
                <a:lnTo>
                  <a:pt x="595449" y="3980162"/>
                </a:lnTo>
                <a:lnTo>
                  <a:pt x="595449" y="3980164"/>
                </a:lnTo>
                <a:cubicBezTo>
                  <a:pt x="595449" y="3967606"/>
                  <a:pt x="595449" y="3955513"/>
                  <a:pt x="595449" y="3943264"/>
                </a:cubicBezTo>
                <a:lnTo>
                  <a:pt x="595449" y="3943267"/>
                </a:lnTo>
                <a:lnTo>
                  <a:pt x="595449" y="3943263"/>
                </a:lnTo>
                <a:lnTo>
                  <a:pt x="595405" y="3943532"/>
                </a:lnTo>
                <a:close/>
                <a:moveTo>
                  <a:pt x="590993" y="2208774"/>
                </a:moveTo>
                <a:lnTo>
                  <a:pt x="595364" y="2201319"/>
                </a:lnTo>
                <a:lnTo>
                  <a:pt x="592337" y="2217611"/>
                </a:lnTo>
                <a:lnTo>
                  <a:pt x="592484" y="2217585"/>
                </a:lnTo>
                <a:lnTo>
                  <a:pt x="592422" y="2217920"/>
                </a:lnTo>
                <a:lnTo>
                  <a:pt x="595028" y="2217456"/>
                </a:lnTo>
                <a:lnTo>
                  <a:pt x="597886" y="2228000"/>
                </a:lnTo>
                <a:cubicBezTo>
                  <a:pt x="598979" y="2235597"/>
                  <a:pt x="600155" y="2243504"/>
                  <a:pt x="600408" y="2251256"/>
                </a:cubicBezTo>
                <a:lnTo>
                  <a:pt x="598732" y="2288810"/>
                </a:lnTo>
                <a:lnTo>
                  <a:pt x="597045" y="2279629"/>
                </a:lnTo>
                <a:cubicBezTo>
                  <a:pt x="595701" y="2262418"/>
                  <a:pt x="594607" y="2245053"/>
                  <a:pt x="593179" y="2227688"/>
                </a:cubicBezTo>
                <a:cubicBezTo>
                  <a:pt x="592675" y="2221332"/>
                  <a:pt x="591077" y="2215130"/>
                  <a:pt x="590993" y="2208774"/>
                </a:cubicBezTo>
                <a:close/>
                <a:moveTo>
                  <a:pt x="589732" y="4135821"/>
                </a:moveTo>
                <a:lnTo>
                  <a:pt x="589732" y="3989777"/>
                </a:lnTo>
                <a:lnTo>
                  <a:pt x="592168" y="3988072"/>
                </a:lnTo>
                <a:cubicBezTo>
                  <a:pt x="593514" y="3993033"/>
                  <a:pt x="595700" y="3997684"/>
                  <a:pt x="596120" y="4002956"/>
                </a:cubicBezTo>
                <a:cubicBezTo>
                  <a:pt x="596876" y="4012413"/>
                  <a:pt x="596961" y="4022182"/>
                  <a:pt x="596624" y="4031795"/>
                </a:cubicBezTo>
                <a:lnTo>
                  <a:pt x="597058" y="4040028"/>
                </a:lnTo>
                <a:lnTo>
                  <a:pt x="593599" y="4046524"/>
                </a:lnTo>
                <a:cubicBezTo>
                  <a:pt x="593179" y="4046678"/>
                  <a:pt x="592842" y="4051019"/>
                  <a:pt x="593347" y="4052571"/>
                </a:cubicBezTo>
                <a:lnTo>
                  <a:pt x="593350" y="4052618"/>
                </a:lnTo>
                <a:lnTo>
                  <a:pt x="593346" y="4052725"/>
                </a:lnTo>
                <a:lnTo>
                  <a:pt x="595541" y="4084552"/>
                </a:lnTo>
                <a:lnTo>
                  <a:pt x="592506" y="4116138"/>
                </a:lnTo>
                <a:lnTo>
                  <a:pt x="589888" y="4134722"/>
                </a:lnTo>
                <a:close/>
                <a:moveTo>
                  <a:pt x="589731" y="4135830"/>
                </a:moveTo>
                <a:lnTo>
                  <a:pt x="589732" y="4135821"/>
                </a:lnTo>
                <a:lnTo>
                  <a:pt x="589732" y="4135830"/>
                </a:lnTo>
                <a:lnTo>
                  <a:pt x="589888" y="4134722"/>
                </a:lnTo>
                <a:lnTo>
                  <a:pt x="592505" y="4116295"/>
                </a:lnTo>
                <a:cubicBezTo>
                  <a:pt x="592715" y="4105673"/>
                  <a:pt x="594564" y="4095130"/>
                  <a:pt x="595542" y="4084568"/>
                </a:cubicBezTo>
                <a:lnTo>
                  <a:pt x="595541" y="4084552"/>
                </a:lnTo>
                <a:lnTo>
                  <a:pt x="595543" y="4084529"/>
                </a:lnTo>
                <a:lnTo>
                  <a:pt x="593350" y="4052618"/>
                </a:lnTo>
                <a:lnTo>
                  <a:pt x="593597" y="4046678"/>
                </a:lnTo>
                <a:cubicBezTo>
                  <a:pt x="596288" y="4045438"/>
                  <a:pt x="597002" y="4042957"/>
                  <a:pt x="597065" y="4040166"/>
                </a:cubicBezTo>
                <a:lnTo>
                  <a:pt x="597058" y="4040028"/>
                </a:lnTo>
                <a:lnTo>
                  <a:pt x="597067" y="4040012"/>
                </a:lnTo>
                <a:cubicBezTo>
                  <a:pt x="597130" y="4037221"/>
                  <a:pt x="596541" y="4034120"/>
                  <a:pt x="596625" y="4031639"/>
                </a:cubicBezTo>
                <a:cubicBezTo>
                  <a:pt x="596961" y="4022026"/>
                  <a:pt x="596877" y="4012259"/>
                  <a:pt x="596121" y="4002802"/>
                </a:cubicBezTo>
                <a:cubicBezTo>
                  <a:pt x="595701" y="3997684"/>
                  <a:pt x="593515" y="3992877"/>
                  <a:pt x="592170" y="3987916"/>
                </a:cubicBezTo>
                <a:cubicBezTo>
                  <a:pt x="591329" y="3988536"/>
                  <a:pt x="590572" y="3989156"/>
                  <a:pt x="589732" y="3989622"/>
                </a:cubicBezTo>
                <a:lnTo>
                  <a:pt x="589732" y="3989777"/>
                </a:lnTo>
                <a:lnTo>
                  <a:pt x="589731" y="3989778"/>
                </a:lnTo>
                <a:cubicBezTo>
                  <a:pt x="589731" y="4037841"/>
                  <a:pt x="589731" y="4086061"/>
                  <a:pt x="589731" y="4135830"/>
                </a:cubicBezTo>
                <a:close/>
                <a:moveTo>
                  <a:pt x="588778" y="2632800"/>
                </a:moveTo>
                <a:lnTo>
                  <a:pt x="588786" y="2632750"/>
                </a:lnTo>
                <a:lnTo>
                  <a:pt x="588807" y="2633132"/>
                </a:lnTo>
                <a:lnTo>
                  <a:pt x="588797" y="2633119"/>
                </a:lnTo>
                <a:close/>
                <a:moveTo>
                  <a:pt x="588723" y="2633134"/>
                </a:moveTo>
                <a:lnTo>
                  <a:pt x="588738" y="2633044"/>
                </a:lnTo>
                <a:lnTo>
                  <a:pt x="588797" y="2633119"/>
                </a:lnTo>
                <a:lnTo>
                  <a:pt x="588800" y="2633176"/>
                </a:lnTo>
                <a:lnTo>
                  <a:pt x="588789" y="2633255"/>
                </a:lnTo>
                <a:close/>
                <a:moveTo>
                  <a:pt x="587965" y="2592027"/>
                </a:moveTo>
                <a:lnTo>
                  <a:pt x="587965" y="2555349"/>
                </a:lnTo>
                <a:lnTo>
                  <a:pt x="593347" y="2568633"/>
                </a:lnTo>
                <a:cubicBezTo>
                  <a:pt x="600072" y="2577781"/>
                  <a:pt x="600997" y="2585223"/>
                  <a:pt x="595532" y="2596230"/>
                </a:cubicBezTo>
                <a:cubicBezTo>
                  <a:pt x="595028" y="2597161"/>
                  <a:pt x="594607" y="2598247"/>
                  <a:pt x="594103" y="2599177"/>
                </a:cubicBezTo>
                <a:close/>
                <a:moveTo>
                  <a:pt x="587882" y="2591990"/>
                </a:moveTo>
                <a:lnTo>
                  <a:pt x="587882" y="2591930"/>
                </a:lnTo>
                <a:lnTo>
                  <a:pt x="587965" y="2592027"/>
                </a:lnTo>
                <a:lnTo>
                  <a:pt x="587965" y="2592087"/>
                </a:lnTo>
                <a:close/>
                <a:moveTo>
                  <a:pt x="587812" y="2592073"/>
                </a:moveTo>
                <a:lnTo>
                  <a:pt x="587834" y="2592114"/>
                </a:lnTo>
                <a:lnTo>
                  <a:pt x="587827" y="2592125"/>
                </a:lnTo>
                <a:close/>
                <a:moveTo>
                  <a:pt x="587797" y="2591891"/>
                </a:moveTo>
                <a:lnTo>
                  <a:pt x="587882" y="2591990"/>
                </a:lnTo>
                <a:lnTo>
                  <a:pt x="587882" y="2592044"/>
                </a:lnTo>
                <a:lnTo>
                  <a:pt x="587881" y="2592046"/>
                </a:lnTo>
                <a:close/>
                <a:moveTo>
                  <a:pt x="587795" y="2592172"/>
                </a:moveTo>
                <a:lnTo>
                  <a:pt x="587827" y="2592125"/>
                </a:lnTo>
                <a:lnTo>
                  <a:pt x="587859" y="2592237"/>
                </a:lnTo>
                <a:lnTo>
                  <a:pt x="587828" y="2592285"/>
                </a:lnTo>
                <a:close/>
                <a:moveTo>
                  <a:pt x="583174" y="5264404"/>
                </a:moveTo>
                <a:cubicBezTo>
                  <a:pt x="583847" y="5264715"/>
                  <a:pt x="584519" y="5264870"/>
                  <a:pt x="585192" y="5265024"/>
                </a:cubicBezTo>
                <a:lnTo>
                  <a:pt x="585192" y="5265022"/>
                </a:lnTo>
                <a:lnTo>
                  <a:pt x="583174" y="5264404"/>
                </a:lnTo>
                <a:lnTo>
                  <a:pt x="583174" y="5172000"/>
                </a:lnTo>
                <a:lnTo>
                  <a:pt x="583183" y="5172089"/>
                </a:lnTo>
                <a:lnTo>
                  <a:pt x="584414" y="5185136"/>
                </a:lnTo>
                <a:lnTo>
                  <a:pt x="590387" y="5191339"/>
                </a:lnTo>
                <a:lnTo>
                  <a:pt x="590572" y="5191533"/>
                </a:lnTo>
                <a:lnTo>
                  <a:pt x="587452" y="5234153"/>
                </a:lnTo>
                <a:lnTo>
                  <a:pt x="590572" y="5191534"/>
                </a:lnTo>
                <a:lnTo>
                  <a:pt x="590572" y="5191533"/>
                </a:lnTo>
                <a:lnTo>
                  <a:pt x="590572" y="5191532"/>
                </a:lnTo>
                <a:lnTo>
                  <a:pt x="590387" y="5191339"/>
                </a:lnTo>
                <a:lnTo>
                  <a:pt x="584477" y="5185137"/>
                </a:lnTo>
                <a:lnTo>
                  <a:pt x="583183" y="5172089"/>
                </a:lnTo>
                <a:lnTo>
                  <a:pt x="583174" y="5171995"/>
                </a:lnTo>
                <a:lnTo>
                  <a:pt x="583174" y="5172000"/>
                </a:lnTo>
                <a:lnTo>
                  <a:pt x="583174" y="5171997"/>
                </a:lnTo>
                <a:cubicBezTo>
                  <a:pt x="583174" y="5203937"/>
                  <a:pt x="583174" y="5234170"/>
                  <a:pt x="583174" y="5264404"/>
                </a:cubicBezTo>
                <a:close/>
                <a:moveTo>
                  <a:pt x="583014" y="4453533"/>
                </a:moveTo>
                <a:lnTo>
                  <a:pt x="585943" y="4347954"/>
                </a:lnTo>
                <a:lnTo>
                  <a:pt x="588534" y="4348700"/>
                </a:lnTo>
                <a:lnTo>
                  <a:pt x="588553" y="4348707"/>
                </a:lnTo>
                <a:lnTo>
                  <a:pt x="588572" y="4349329"/>
                </a:lnTo>
                <a:lnTo>
                  <a:pt x="589732" y="4391810"/>
                </a:lnTo>
                <a:cubicBezTo>
                  <a:pt x="589816" y="4393979"/>
                  <a:pt x="588891" y="4396615"/>
                  <a:pt x="587967" y="4398321"/>
                </a:cubicBezTo>
                <a:cubicBezTo>
                  <a:pt x="584688" y="4404368"/>
                  <a:pt x="583427" y="4409795"/>
                  <a:pt x="587882" y="4416306"/>
                </a:cubicBezTo>
                <a:cubicBezTo>
                  <a:pt x="588891" y="4417857"/>
                  <a:pt x="589227" y="4422199"/>
                  <a:pt x="588891" y="4424834"/>
                </a:cubicBezTo>
                <a:close/>
                <a:moveTo>
                  <a:pt x="582922" y="4453982"/>
                </a:moveTo>
                <a:lnTo>
                  <a:pt x="583014" y="4453533"/>
                </a:lnTo>
                <a:lnTo>
                  <a:pt x="583006" y="4453828"/>
                </a:lnTo>
                <a:cubicBezTo>
                  <a:pt x="585780" y="4444526"/>
                  <a:pt x="587545" y="4434603"/>
                  <a:pt x="588974" y="4424680"/>
                </a:cubicBezTo>
                <a:cubicBezTo>
                  <a:pt x="589311" y="4422045"/>
                  <a:pt x="588974" y="4417703"/>
                  <a:pt x="587966" y="4416152"/>
                </a:cubicBezTo>
                <a:cubicBezTo>
                  <a:pt x="583510" y="4409796"/>
                  <a:pt x="584771" y="4404214"/>
                  <a:pt x="588050" y="4398167"/>
                </a:cubicBezTo>
                <a:cubicBezTo>
                  <a:pt x="588974" y="4396461"/>
                  <a:pt x="589815" y="4393826"/>
                  <a:pt x="589815" y="4391656"/>
                </a:cubicBezTo>
                <a:lnTo>
                  <a:pt x="588572" y="4349329"/>
                </a:lnTo>
                <a:lnTo>
                  <a:pt x="588555" y="4348706"/>
                </a:lnTo>
                <a:lnTo>
                  <a:pt x="588534" y="4348700"/>
                </a:lnTo>
                <a:lnTo>
                  <a:pt x="585948" y="4347778"/>
                </a:lnTo>
                <a:lnTo>
                  <a:pt x="585943" y="4347954"/>
                </a:lnTo>
                <a:lnTo>
                  <a:pt x="585864" y="4347931"/>
                </a:lnTo>
                <a:cubicBezTo>
                  <a:pt x="581829" y="4382662"/>
                  <a:pt x="581325" y="4418012"/>
                  <a:pt x="582922" y="4453982"/>
                </a:cubicBezTo>
                <a:close/>
                <a:moveTo>
                  <a:pt x="582797" y="2599860"/>
                </a:moveTo>
                <a:lnTo>
                  <a:pt x="587828" y="2592285"/>
                </a:lnTo>
                <a:lnTo>
                  <a:pt x="590488" y="2601504"/>
                </a:lnTo>
                <a:cubicBezTo>
                  <a:pt x="591749" y="2605613"/>
                  <a:pt x="593535" y="2609295"/>
                  <a:pt x="594660" y="2613385"/>
                </a:cubicBezTo>
                <a:lnTo>
                  <a:pt x="594858" y="2627573"/>
                </a:lnTo>
                <a:lnTo>
                  <a:pt x="593011" y="2649566"/>
                </a:lnTo>
                <a:cubicBezTo>
                  <a:pt x="592086" y="2642589"/>
                  <a:pt x="591161" y="2635613"/>
                  <a:pt x="589900" y="2625844"/>
                </a:cubicBezTo>
                <a:lnTo>
                  <a:pt x="589641" y="2627567"/>
                </a:lnTo>
                <a:lnTo>
                  <a:pt x="588786" y="2632750"/>
                </a:lnTo>
                <a:lnTo>
                  <a:pt x="588166" y="2621310"/>
                </a:lnTo>
                <a:cubicBezTo>
                  <a:pt x="587903" y="2617317"/>
                  <a:pt x="587126" y="2613363"/>
                  <a:pt x="584436" y="2609720"/>
                </a:cubicBezTo>
                <a:close/>
                <a:moveTo>
                  <a:pt x="581662" y="2623984"/>
                </a:moveTo>
                <a:lnTo>
                  <a:pt x="588716" y="2633016"/>
                </a:lnTo>
                <a:lnTo>
                  <a:pt x="584567" y="2660568"/>
                </a:lnTo>
                <a:close/>
                <a:moveTo>
                  <a:pt x="581576" y="2623829"/>
                </a:moveTo>
                <a:cubicBezTo>
                  <a:pt x="582585" y="2636699"/>
                  <a:pt x="583510" y="2648017"/>
                  <a:pt x="584519" y="2660886"/>
                </a:cubicBezTo>
                <a:lnTo>
                  <a:pt x="584567" y="2660568"/>
                </a:lnTo>
                <a:lnTo>
                  <a:pt x="584604" y="2661040"/>
                </a:lnTo>
                <a:lnTo>
                  <a:pt x="588789" y="2633255"/>
                </a:lnTo>
                <a:lnTo>
                  <a:pt x="588807" y="2633289"/>
                </a:lnTo>
                <a:lnTo>
                  <a:pt x="588800" y="2633176"/>
                </a:lnTo>
                <a:lnTo>
                  <a:pt x="588807" y="2633132"/>
                </a:lnTo>
                <a:lnTo>
                  <a:pt x="589641" y="2627567"/>
                </a:lnTo>
                <a:lnTo>
                  <a:pt x="589900" y="2626001"/>
                </a:lnTo>
                <a:cubicBezTo>
                  <a:pt x="591161" y="2635770"/>
                  <a:pt x="592086" y="2642746"/>
                  <a:pt x="593010" y="2649723"/>
                </a:cubicBezTo>
                <a:cubicBezTo>
                  <a:pt x="594019" y="2642126"/>
                  <a:pt x="593346" y="2634064"/>
                  <a:pt x="594860" y="2627707"/>
                </a:cubicBezTo>
                <a:lnTo>
                  <a:pt x="594858" y="2627573"/>
                </a:lnTo>
                <a:lnTo>
                  <a:pt x="594860" y="2627550"/>
                </a:lnTo>
                <a:cubicBezTo>
                  <a:pt x="597634" y="2616076"/>
                  <a:pt x="593011" y="2609565"/>
                  <a:pt x="590488" y="2601348"/>
                </a:cubicBezTo>
                <a:lnTo>
                  <a:pt x="587859" y="2592237"/>
                </a:lnTo>
                <a:lnTo>
                  <a:pt x="587882" y="2592203"/>
                </a:lnTo>
                <a:lnTo>
                  <a:pt x="587834" y="2592114"/>
                </a:lnTo>
                <a:lnTo>
                  <a:pt x="587881" y="2592046"/>
                </a:lnTo>
                <a:lnTo>
                  <a:pt x="587965" y="2592202"/>
                </a:lnTo>
                <a:lnTo>
                  <a:pt x="587965" y="2592087"/>
                </a:lnTo>
                <a:lnTo>
                  <a:pt x="594186" y="2599333"/>
                </a:lnTo>
                <a:cubicBezTo>
                  <a:pt x="594607" y="2598402"/>
                  <a:pt x="595111" y="2597318"/>
                  <a:pt x="595616" y="2596387"/>
                </a:cubicBezTo>
                <a:cubicBezTo>
                  <a:pt x="601080" y="2585380"/>
                  <a:pt x="600239" y="2577938"/>
                  <a:pt x="593430" y="2568790"/>
                </a:cubicBezTo>
                <a:cubicBezTo>
                  <a:pt x="590992" y="2565534"/>
                  <a:pt x="589647" y="2559641"/>
                  <a:pt x="587965" y="2555300"/>
                </a:cubicBezTo>
                <a:lnTo>
                  <a:pt x="587965" y="2555349"/>
                </a:lnTo>
                <a:lnTo>
                  <a:pt x="587882" y="2555144"/>
                </a:lnTo>
                <a:lnTo>
                  <a:pt x="587882" y="2591930"/>
                </a:lnTo>
                <a:lnTo>
                  <a:pt x="587714" y="2591734"/>
                </a:lnTo>
                <a:lnTo>
                  <a:pt x="587812" y="2592073"/>
                </a:lnTo>
                <a:lnTo>
                  <a:pt x="587714" y="2591892"/>
                </a:lnTo>
                <a:lnTo>
                  <a:pt x="587795" y="2592172"/>
                </a:lnTo>
                <a:lnTo>
                  <a:pt x="582754" y="2599603"/>
                </a:lnTo>
                <a:lnTo>
                  <a:pt x="582797" y="2599860"/>
                </a:lnTo>
                <a:lnTo>
                  <a:pt x="582786" y="2599876"/>
                </a:lnTo>
                <a:cubicBezTo>
                  <a:pt x="582019" y="2603326"/>
                  <a:pt x="582376" y="2607163"/>
                  <a:pt x="584436" y="2609877"/>
                </a:cubicBezTo>
                <a:cubicBezTo>
                  <a:pt x="587084" y="2613442"/>
                  <a:pt x="587840" y="2617357"/>
                  <a:pt x="588103" y="2621350"/>
                </a:cubicBezTo>
                <a:lnTo>
                  <a:pt x="588778" y="2632800"/>
                </a:lnTo>
                <a:lnTo>
                  <a:pt x="588738" y="2633044"/>
                </a:lnTo>
                <a:lnTo>
                  <a:pt x="588716" y="2633016"/>
                </a:lnTo>
                <a:lnTo>
                  <a:pt x="588722" y="2632977"/>
                </a:lnTo>
                <a:cubicBezTo>
                  <a:pt x="586620" y="2630340"/>
                  <a:pt x="584519" y="2627705"/>
                  <a:pt x="581576" y="2623829"/>
                </a:cubicBezTo>
                <a:close/>
                <a:moveTo>
                  <a:pt x="580339" y="3977571"/>
                </a:moveTo>
                <a:lnTo>
                  <a:pt x="585947" y="3949784"/>
                </a:lnTo>
                <a:lnTo>
                  <a:pt x="585864" y="3977219"/>
                </a:lnTo>
                <a:cubicBezTo>
                  <a:pt x="585780" y="3979079"/>
                  <a:pt x="584266" y="3980940"/>
                  <a:pt x="583426" y="3982800"/>
                </a:cubicBezTo>
                <a:close/>
                <a:moveTo>
                  <a:pt x="580315" y="3977530"/>
                </a:moveTo>
                <a:lnTo>
                  <a:pt x="580339" y="3977571"/>
                </a:lnTo>
                <a:lnTo>
                  <a:pt x="580316" y="3977684"/>
                </a:lnTo>
                <a:cubicBezTo>
                  <a:pt x="580148" y="3978769"/>
                  <a:pt x="582334" y="3981094"/>
                  <a:pt x="583427" y="3982956"/>
                </a:cubicBezTo>
                <a:cubicBezTo>
                  <a:pt x="584268" y="3981094"/>
                  <a:pt x="585781" y="3979389"/>
                  <a:pt x="585864" y="3977373"/>
                </a:cubicBezTo>
                <a:cubicBezTo>
                  <a:pt x="586117" y="3969621"/>
                  <a:pt x="585949" y="3961868"/>
                  <a:pt x="585949" y="3949775"/>
                </a:cubicBezTo>
                <a:lnTo>
                  <a:pt x="585947" y="3949784"/>
                </a:lnTo>
                <a:lnTo>
                  <a:pt x="585947" y="3949776"/>
                </a:lnTo>
                <a:cubicBezTo>
                  <a:pt x="583594" y="3960939"/>
                  <a:pt x="581745" y="3969156"/>
                  <a:pt x="580315" y="3977530"/>
                </a:cubicBezTo>
                <a:close/>
                <a:moveTo>
                  <a:pt x="579980" y="1418507"/>
                </a:moveTo>
                <a:lnTo>
                  <a:pt x="581577" y="1417268"/>
                </a:lnTo>
                <a:lnTo>
                  <a:pt x="588975" y="1440214"/>
                </a:lnTo>
                <a:lnTo>
                  <a:pt x="587558" y="1441367"/>
                </a:lnTo>
                <a:lnTo>
                  <a:pt x="583259" y="1444864"/>
                </a:lnTo>
                <a:close/>
                <a:moveTo>
                  <a:pt x="579979" y="1418508"/>
                </a:moveTo>
                <a:cubicBezTo>
                  <a:pt x="581072" y="1427811"/>
                  <a:pt x="582249" y="1437114"/>
                  <a:pt x="583258" y="1444865"/>
                </a:cubicBezTo>
                <a:lnTo>
                  <a:pt x="583259" y="1444864"/>
                </a:lnTo>
                <a:lnTo>
                  <a:pt x="583259" y="1444866"/>
                </a:lnTo>
                <a:lnTo>
                  <a:pt x="587558" y="1441367"/>
                </a:lnTo>
                <a:lnTo>
                  <a:pt x="588975" y="1440214"/>
                </a:lnTo>
                <a:lnTo>
                  <a:pt x="588975" y="1440214"/>
                </a:lnTo>
                <a:lnTo>
                  <a:pt x="588976" y="1440213"/>
                </a:lnTo>
                <a:cubicBezTo>
                  <a:pt x="586789" y="1433237"/>
                  <a:pt x="584183" y="1425174"/>
                  <a:pt x="581578" y="1417267"/>
                </a:cubicBezTo>
                <a:cubicBezTo>
                  <a:pt x="581073" y="1417732"/>
                  <a:pt x="580484" y="1418043"/>
                  <a:pt x="579980" y="1418507"/>
                </a:cubicBezTo>
                <a:close/>
                <a:moveTo>
                  <a:pt x="571083" y="5322354"/>
                </a:moveTo>
                <a:lnTo>
                  <a:pt x="580061" y="5199948"/>
                </a:lnTo>
                <a:lnTo>
                  <a:pt x="580565" y="5200212"/>
                </a:lnTo>
                <a:lnTo>
                  <a:pt x="580568" y="5200214"/>
                </a:lnTo>
                <a:lnTo>
                  <a:pt x="580568" y="5200521"/>
                </a:lnTo>
                <a:lnTo>
                  <a:pt x="580400" y="5252930"/>
                </a:lnTo>
                <a:cubicBezTo>
                  <a:pt x="579728" y="5272466"/>
                  <a:pt x="578299" y="5292001"/>
                  <a:pt x="576701" y="5311381"/>
                </a:cubicBezTo>
                <a:close/>
                <a:moveTo>
                  <a:pt x="570985" y="5322545"/>
                </a:moveTo>
                <a:lnTo>
                  <a:pt x="571083" y="5322354"/>
                </a:lnTo>
                <a:lnTo>
                  <a:pt x="571069" y="5322546"/>
                </a:lnTo>
                <a:cubicBezTo>
                  <a:pt x="574179" y="5319755"/>
                  <a:pt x="576449" y="5315724"/>
                  <a:pt x="576785" y="5311383"/>
                </a:cubicBezTo>
                <a:cubicBezTo>
                  <a:pt x="578383" y="5292003"/>
                  <a:pt x="579812" y="5272466"/>
                  <a:pt x="580485" y="5252930"/>
                </a:cubicBezTo>
                <a:lnTo>
                  <a:pt x="580568" y="5200521"/>
                </a:lnTo>
                <a:lnTo>
                  <a:pt x="580569" y="5200214"/>
                </a:lnTo>
                <a:lnTo>
                  <a:pt x="580565" y="5200212"/>
                </a:lnTo>
                <a:lnTo>
                  <a:pt x="580064" y="5199905"/>
                </a:lnTo>
                <a:lnTo>
                  <a:pt x="580061" y="5199948"/>
                </a:lnTo>
                <a:lnTo>
                  <a:pt x="579980" y="5199905"/>
                </a:lnTo>
                <a:cubicBezTo>
                  <a:pt x="576954" y="5240837"/>
                  <a:pt x="574011" y="5281613"/>
                  <a:pt x="570985" y="5322545"/>
                </a:cubicBezTo>
                <a:close/>
                <a:moveTo>
                  <a:pt x="558459" y="1167645"/>
                </a:moveTo>
                <a:cubicBezTo>
                  <a:pt x="559048" y="1189040"/>
                  <a:pt x="560140" y="1210283"/>
                  <a:pt x="560560" y="1231524"/>
                </a:cubicBezTo>
                <a:cubicBezTo>
                  <a:pt x="561065" y="1256331"/>
                  <a:pt x="560560" y="1281138"/>
                  <a:pt x="561317" y="1305790"/>
                </a:cubicBezTo>
                <a:cubicBezTo>
                  <a:pt x="562158" y="1330598"/>
                  <a:pt x="564007" y="1355249"/>
                  <a:pt x="565604" y="1380056"/>
                </a:cubicBezTo>
                <a:cubicBezTo>
                  <a:pt x="565773" y="1382382"/>
                  <a:pt x="566361" y="1385172"/>
                  <a:pt x="567286" y="1386723"/>
                </a:cubicBezTo>
                <a:lnTo>
                  <a:pt x="575596" y="1398065"/>
                </a:lnTo>
                <a:lnTo>
                  <a:pt x="575692" y="1398198"/>
                </a:lnTo>
                <a:cubicBezTo>
                  <a:pt x="575356" y="1398818"/>
                  <a:pt x="577794" y="1396181"/>
                  <a:pt x="577626" y="1394477"/>
                </a:cubicBezTo>
                <a:cubicBezTo>
                  <a:pt x="576196" y="1382848"/>
                  <a:pt x="576029" y="1369204"/>
                  <a:pt x="572161" y="1360367"/>
                </a:cubicBezTo>
                <a:cubicBezTo>
                  <a:pt x="566024" y="1346257"/>
                  <a:pt x="564595" y="1333543"/>
                  <a:pt x="568798" y="1320675"/>
                </a:cubicBezTo>
                <a:cubicBezTo>
                  <a:pt x="566444" y="1314937"/>
                  <a:pt x="564595" y="1310441"/>
                  <a:pt x="562241" y="1304705"/>
                </a:cubicBezTo>
                <a:cubicBezTo>
                  <a:pt x="565352" y="1303310"/>
                  <a:pt x="567117" y="1302379"/>
                  <a:pt x="567622" y="1302224"/>
                </a:cubicBezTo>
                <a:cubicBezTo>
                  <a:pt x="567622" y="1269664"/>
                  <a:pt x="567622" y="1238191"/>
                  <a:pt x="567622" y="1205631"/>
                </a:cubicBezTo>
                <a:cubicBezTo>
                  <a:pt x="562158" y="1194468"/>
                  <a:pt x="562241" y="1178808"/>
                  <a:pt x="561653" y="1163613"/>
                </a:cubicBezTo>
                <a:cubicBezTo>
                  <a:pt x="561485" y="1159428"/>
                  <a:pt x="561653" y="1155242"/>
                  <a:pt x="561653" y="1151055"/>
                </a:cubicBezTo>
                <a:lnTo>
                  <a:pt x="561569" y="1151055"/>
                </a:lnTo>
                <a:cubicBezTo>
                  <a:pt x="561569" y="1155241"/>
                  <a:pt x="561402" y="1159428"/>
                  <a:pt x="561569" y="1163613"/>
                </a:cubicBezTo>
                <a:cubicBezTo>
                  <a:pt x="562158" y="1178808"/>
                  <a:pt x="562074" y="1194467"/>
                  <a:pt x="567538" y="1205630"/>
                </a:cubicBezTo>
                <a:cubicBezTo>
                  <a:pt x="567538" y="1238191"/>
                  <a:pt x="567538" y="1269664"/>
                  <a:pt x="567538" y="1302224"/>
                </a:cubicBezTo>
                <a:cubicBezTo>
                  <a:pt x="567033" y="1302533"/>
                  <a:pt x="565184" y="1303310"/>
                  <a:pt x="562158" y="1304705"/>
                </a:cubicBezTo>
                <a:cubicBezTo>
                  <a:pt x="564512" y="1310441"/>
                  <a:pt x="566361" y="1314937"/>
                  <a:pt x="568715" y="1320675"/>
                </a:cubicBezTo>
                <a:cubicBezTo>
                  <a:pt x="564512" y="1333542"/>
                  <a:pt x="565941" y="1346257"/>
                  <a:pt x="572077" y="1360366"/>
                </a:cubicBezTo>
                <a:cubicBezTo>
                  <a:pt x="575945" y="1369204"/>
                  <a:pt x="576197" y="1382848"/>
                  <a:pt x="577542" y="1394476"/>
                </a:cubicBezTo>
                <a:cubicBezTo>
                  <a:pt x="577794" y="1396181"/>
                  <a:pt x="575356" y="1398818"/>
                  <a:pt x="575693" y="1398197"/>
                </a:cubicBezTo>
                <a:lnTo>
                  <a:pt x="575596" y="1398065"/>
                </a:lnTo>
                <a:lnTo>
                  <a:pt x="567369" y="1386724"/>
                </a:lnTo>
                <a:cubicBezTo>
                  <a:pt x="566444" y="1385172"/>
                  <a:pt x="565772" y="1382382"/>
                  <a:pt x="565688" y="1380056"/>
                </a:cubicBezTo>
                <a:cubicBezTo>
                  <a:pt x="564175" y="1355249"/>
                  <a:pt x="562241" y="1330598"/>
                  <a:pt x="561400" y="1305791"/>
                </a:cubicBezTo>
                <a:cubicBezTo>
                  <a:pt x="560560" y="1281138"/>
                  <a:pt x="561149" y="1256331"/>
                  <a:pt x="560644" y="1231524"/>
                </a:cubicBezTo>
                <a:cubicBezTo>
                  <a:pt x="560224" y="1210127"/>
                  <a:pt x="559046" y="1188886"/>
                  <a:pt x="558542" y="1167645"/>
                </a:cubicBezTo>
                <a:cubicBezTo>
                  <a:pt x="558374" y="1162218"/>
                  <a:pt x="559299" y="1156637"/>
                  <a:pt x="559719" y="1151055"/>
                </a:cubicBezTo>
                <a:lnTo>
                  <a:pt x="559635" y="1151055"/>
                </a:lnTo>
                <a:cubicBezTo>
                  <a:pt x="559215" y="1156636"/>
                  <a:pt x="558290" y="1162063"/>
                  <a:pt x="558459" y="1167645"/>
                </a:cubicBezTo>
                <a:close/>
                <a:moveTo>
                  <a:pt x="529707" y="485447"/>
                </a:moveTo>
                <a:cubicBezTo>
                  <a:pt x="529875" y="483276"/>
                  <a:pt x="531977" y="481726"/>
                  <a:pt x="533238" y="480020"/>
                </a:cubicBezTo>
                <a:cubicBezTo>
                  <a:pt x="533995" y="490718"/>
                  <a:pt x="534751" y="501572"/>
                  <a:pt x="535508" y="512269"/>
                </a:cubicBezTo>
                <a:cubicBezTo>
                  <a:pt x="535928" y="512269"/>
                  <a:pt x="536349" y="512115"/>
                  <a:pt x="536769" y="512115"/>
                </a:cubicBezTo>
                <a:cubicBezTo>
                  <a:pt x="536769" y="498005"/>
                  <a:pt x="536769" y="483741"/>
                  <a:pt x="536769" y="468082"/>
                </a:cubicBezTo>
                <a:cubicBezTo>
                  <a:pt x="540215" y="482812"/>
                  <a:pt x="543494" y="496765"/>
                  <a:pt x="546688" y="510563"/>
                </a:cubicBezTo>
                <a:cubicBezTo>
                  <a:pt x="546184" y="511029"/>
                  <a:pt x="545679" y="511340"/>
                  <a:pt x="545175" y="511804"/>
                </a:cubicBezTo>
                <a:cubicBezTo>
                  <a:pt x="544083" y="508704"/>
                  <a:pt x="542989" y="505604"/>
                  <a:pt x="541897" y="502501"/>
                </a:cubicBezTo>
                <a:cubicBezTo>
                  <a:pt x="541393" y="502501"/>
                  <a:pt x="540888" y="502346"/>
                  <a:pt x="540384" y="502346"/>
                </a:cubicBezTo>
                <a:cubicBezTo>
                  <a:pt x="540384" y="513355"/>
                  <a:pt x="540384" y="524364"/>
                  <a:pt x="540384" y="535370"/>
                </a:cubicBezTo>
                <a:cubicBezTo>
                  <a:pt x="539459" y="535527"/>
                  <a:pt x="538618" y="535681"/>
                  <a:pt x="537694" y="535836"/>
                </a:cubicBezTo>
                <a:cubicBezTo>
                  <a:pt x="529371" y="521883"/>
                  <a:pt x="527606" y="504518"/>
                  <a:pt x="529707" y="485447"/>
                </a:cubicBezTo>
                <a:close/>
                <a:moveTo>
                  <a:pt x="524832" y="451800"/>
                </a:moveTo>
                <a:cubicBezTo>
                  <a:pt x="525168" y="441568"/>
                  <a:pt x="524916" y="431180"/>
                  <a:pt x="526344" y="421102"/>
                </a:cubicBezTo>
                <a:cubicBezTo>
                  <a:pt x="528614" y="440793"/>
                  <a:pt x="530884" y="460328"/>
                  <a:pt x="533238" y="480020"/>
                </a:cubicBezTo>
                <a:cubicBezTo>
                  <a:pt x="526681" y="473818"/>
                  <a:pt x="524412" y="464206"/>
                  <a:pt x="524832" y="451800"/>
                </a:cubicBezTo>
                <a:close/>
                <a:moveTo>
                  <a:pt x="521889" y="324510"/>
                </a:moveTo>
                <a:cubicBezTo>
                  <a:pt x="523571" y="325905"/>
                  <a:pt x="524579" y="326835"/>
                  <a:pt x="526008" y="327920"/>
                </a:cubicBezTo>
                <a:cubicBezTo>
                  <a:pt x="525756" y="323270"/>
                  <a:pt x="525588" y="319238"/>
                  <a:pt x="525336" y="313656"/>
                </a:cubicBezTo>
                <a:cubicBezTo>
                  <a:pt x="530296" y="325129"/>
                  <a:pt x="530296" y="325129"/>
                  <a:pt x="523738" y="340790"/>
                </a:cubicBezTo>
                <a:cubicBezTo>
                  <a:pt x="523066" y="335053"/>
                  <a:pt x="522562" y="330401"/>
                  <a:pt x="521889" y="324510"/>
                </a:cubicBezTo>
                <a:close/>
                <a:moveTo>
                  <a:pt x="516004" y="495214"/>
                </a:moveTo>
                <a:cubicBezTo>
                  <a:pt x="517349" y="517075"/>
                  <a:pt x="518694" y="539093"/>
                  <a:pt x="520039" y="560954"/>
                </a:cubicBezTo>
                <a:cubicBezTo>
                  <a:pt x="519283" y="560954"/>
                  <a:pt x="518525" y="560954"/>
                  <a:pt x="517853" y="560799"/>
                </a:cubicBezTo>
                <a:cubicBezTo>
                  <a:pt x="517518" y="560179"/>
                  <a:pt x="516929" y="559559"/>
                  <a:pt x="516929" y="558938"/>
                </a:cubicBezTo>
                <a:cubicBezTo>
                  <a:pt x="516844" y="537696"/>
                  <a:pt x="516844" y="516455"/>
                  <a:pt x="516004" y="495214"/>
                </a:cubicBezTo>
                <a:close/>
                <a:moveTo>
                  <a:pt x="502291" y="482618"/>
                </a:moveTo>
                <a:cubicBezTo>
                  <a:pt x="501923" y="466997"/>
                  <a:pt x="502259" y="451260"/>
                  <a:pt x="502637" y="435522"/>
                </a:cubicBezTo>
                <a:cubicBezTo>
                  <a:pt x="504487" y="466532"/>
                  <a:pt x="506420" y="497541"/>
                  <a:pt x="508271" y="528550"/>
                </a:cubicBezTo>
                <a:cubicBezTo>
                  <a:pt x="507598" y="528704"/>
                  <a:pt x="506925" y="528860"/>
                  <a:pt x="506168" y="529015"/>
                </a:cubicBezTo>
                <a:cubicBezTo>
                  <a:pt x="503730" y="513744"/>
                  <a:pt x="502658" y="498239"/>
                  <a:pt x="502291" y="482618"/>
                </a:cubicBezTo>
                <a:close/>
                <a:moveTo>
                  <a:pt x="501157" y="803385"/>
                </a:moveTo>
                <a:lnTo>
                  <a:pt x="505663" y="775700"/>
                </a:lnTo>
                <a:lnTo>
                  <a:pt x="505663" y="845602"/>
                </a:lnTo>
                <a:close/>
                <a:moveTo>
                  <a:pt x="501156" y="803386"/>
                </a:moveTo>
                <a:cubicBezTo>
                  <a:pt x="501187" y="817592"/>
                  <a:pt x="502721" y="834221"/>
                  <a:pt x="505663" y="845617"/>
                </a:cubicBezTo>
                <a:lnTo>
                  <a:pt x="505663" y="845602"/>
                </a:lnTo>
                <a:lnTo>
                  <a:pt x="505665" y="845616"/>
                </a:lnTo>
                <a:cubicBezTo>
                  <a:pt x="505665" y="822050"/>
                  <a:pt x="505665" y="799412"/>
                  <a:pt x="505665" y="775691"/>
                </a:cubicBezTo>
                <a:lnTo>
                  <a:pt x="505663" y="775700"/>
                </a:lnTo>
                <a:lnTo>
                  <a:pt x="505663" y="775691"/>
                </a:lnTo>
                <a:cubicBezTo>
                  <a:pt x="502595" y="777397"/>
                  <a:pt x="501124" y="789180"/>
                  <a:pt x="501156" y="803386"/>
                </a:cubicBezTo>
                <a:close/>
                <a:moveTo>
                  <a:pt x="493643" y="343580"/>
                </a:moveTo>
                <a:cubicBezTo>
                  <a:pt x="493979" y="337378"/>
                  <a:pt x="494316" y="331331"/>
                  <a:pt x="494652" y="325129"/>
                </a:cubicBezTo>
                <a:cubicBezTo>
                  <a:pt x="494988" y="319083"/>
                  <a:pt x="495324" y="313036"/>
                  <a:pt x="496249" y="306989"/>
                </a:cubicBezTo>
                <a:cubicBezTo>
                  <a:pt x="496249" y="319238"/>
                  <a:pt x="496249" y="331331"/>
                  <a:pt x="496249" y="343580"/>
                </a:cubicBezTo>
                <a:cubicBezTo>
                  <a:pt x="495408" y="343580"/>
                  <a:pt x="494483" y="343580"/>
                  <a:pt x="493643" y="343580"/>
                </a:cubicBezTo>
                <a:close/>
                <a:moveTo>
                  <a:pt x="485825" y="782967"/>
                </a:moveTo>
                <a:lnTo>
                  <a:pt x="485825" y="736321"/>
                </a:lnTo>
                <a:lnTo>
                  <a:pt x="488440" y="759062"/>
                </a:lnTo>
                <a:close/>
                <a:moveTo>
                  <a:pt x="485824" y="782978"/>
                </a:moveTo>
                <a:lnTo>
                  <a:pt x="485825" y="782967"/>
                </a:lnTo>
                <a:lnTo>
                  <a:pt x="485825" y="782978"/>
                </a:lnTo>
                <a:cubicBezTo>
                  <a:pt x="488346" y="765922"/>
                  <a:pt x="490280" y="751813"/>
                  <a:pt x="485825" y="736308"/>
                </a:cubicBezTo>
                <a:lnTo>
                  <a:pt x="485825" y="736321"/>
                </a:lnTo>
                <a:lnTo>
                  <a:pt x="485824" y="736310"/>
                </a:lnTo>
                <a:cubicBezTo>
                  <a:pt x="485824" y="751814"/>
                  <a:pt x="485824" y="765923"/>
                  <a:pt x="485824" y="782978"/>
                </a:cubicBezTo>
                <a:close/>
                <a:moveTo>
                  <a:pt x="485490" y="720735"/>
                </a:moveTo>
                <a:lnTo>
                  <a:pt x="486245" y="699875"/>
                </a:lnTo>
                <a:lnTo>
                  <a:pt x="489187" y="705455"/>
                </a:lnTo>
                <a:lnTo>
                  <a:pt x="489188" y="705456"/>
                </a:lnTo>
                <a:lnTo>
                  <a:pt x="493139" y="698013"/>
                </a:lnTo>
                <a:lnTo>
                  <a:pt x="494736" y="701578"/>
                </a:lnTo>
                <a:lnTo>
                  <a:pt x="493054" y="713673"/>
                </a:lnTo>
                <a:lnTo>
                  <a:pt x="490952" y="721425"/>
                </a:lnTo>
                <a:lnTo>
                  <a:pt x="491843" y="735576"/>
                </a:lnTo>
                <a:lnTo>
                  <a:pt x="492045" y="738789"/>
                </a:lnTo>
                <a:lnTo>
                  <a:pt x="491895" y="738375"/>
                </a:lnTo>
                <a:close/>
                <a:moveTo>
                  <a:pt x="485488" y="720728"/>
                </a:moveTo>
                <a:lnTo>
                  <a:pt x="485490" y="720735"/>
                </a:lnTo>
                <a:lnTo>
                  <a:pt x="485489" y="720785"/>
                </a:lnTo>
                <a:lnTo>
                  <a:pt x="491895" y="738375"/>
                </a:lnTo>
                <a:lnTo>
                  <a:pt x="492046" y="738791"/>
                </a:lnTo>
                <a:lnTo>
                  <a:pt x="491843" y="735576"/>
                </a:lnTo>
                <a:lnTo>
                  <a:pt x="490953" y="721424"/>
                </a:lnTo>
                <a:cubicBezTo>
                  <a:pt x="490869" y="718943"/>
                  <a:pt x="492550" y="716463"/>
                  <a:pt x="493054" y="713673"/>
                </a:cubicBezTo>
                <a:lnTo>
                  <a:pt x="493054" y="713672"/>
                </a:lnTo>
                <a:cubicBezTo>
                  <a:pt x="493811" y="709797"/>
                  <a:pt x="494315" y="705610"/>
                  <a:pt x="494736" y="701579"/>
                </a:cubicBezTo>
                <a:lnTo>
                  <a:pt x="494736" y="701578"/>
                </a:lnTo>
                <a:cubicBezTo>
                  <a:pt x="494820" y="700803"/>
                  <a:pt x="493895" y="699718"/>
                  <a:pt x="493139" y="698013"/>
                </a:cubicBezTo>
                <a:lnTo>
                  <a:pt x="493139" y="698013"/>
                </a:lnTo>
                <a:lnTo>
                  <a:pt x="493138" y="698013"/>
                </a:lnTo>
                <a:lnTo>
                  <a:pt x="489187" y="705455"/>
                </a:lnTo>
                <a:lnTo>
                  <a:pt x="486245" y="699874"/>
                </a:lnTo>
                <a:lnTo>
                  <a:pt x="486245" y="699875"/>
                </a:lnTo>
                <a:lnTo>
                  <a:pt x="486244" y="699874"/>
                </a:lnTo>
                <a:cubicBezTo>
                  <a:pt x="483975" y="707626"/>
                  <a:pt x="484122" y="714409"/>
                  <a:pt x="485488" y="720728"/>
                </a:cubicBezTo>
                <a:close/>
                <a:moveTo>
                  <a:pt x="452449" y="500330"/>
                </a:moveTo>
                <a:cubicBezTo>
                  <a:pt x="452449" y="485291"/>
                  <a:pt x="452449" y="470096"/>
                  <a:pt x="452449" y="455057"/>
                </a:cubicBezTo>
                <a:cubicBezTo>
                  <a:pt x="453206" y="455057"/>
                  <a:pt x="454047" y="455057"/>
                  <a:pt x="454803" y="455057"/>
                </a:cubicBezTo>
                <a:cubicBezTo>
                  <a:pt x="454803" y="470096"/>
                  <a:pt x="454803" y="485291"/>
                  <a:pt x="454803" y="500330"/>
                </a:cubicBezTo>
                <a:cubicBezTo>
                  <a:pt x="454047" y="500330"/>
                  <a:pt x="453206" y="500330"/>
                  <a:pt x="452449" y="500330"/>
                </a:cubicBezTo>
                <a:close/>
                <a:moveTo>
                  <a:pt x="449569" y="545505"/>
                </a:moveTo>
                <a:lnTo>
                  <a:pt x="451524" y="544674"/>
                </a:lnTo>
                <a:cubicBezTo>
                  <a:pt x="451776" y="539558"/>
                  <a:pt x="452113" y="534597"/>
                  <a:pt x="452365" y="529480"/>
                </a:cubicBezTo>
                <a:cubicBezTo>
                  <a:pt x="453038" y="529324"/>
                  <a:pt x="453626" y="529170"/>
                  <a:pt x="454299" y="529170"/>
                </a:cubicBezTo>
                <a:cubicBezTo>
                  <a:pt x="455139" y="539247"/>
                  <a:pt x="455895" y="549325"/>
                  <a:pt x="456737" y="558938"/>
                </a:cubicBezTo>
                <a:close/>
                <a:moveTo>
                  <a:pt x="449231" y="544872"/>
                </a:moveTo>
                <a:lnTo>
                  <a:pt x="449569" y="545505"/>
                </a:lnTo>
                <a:lnTo>
                  <a:pt x="449339" y="545603"/>
                </a:lnTo>
                <a:close/>
                <a:moveTo>
                  <a:pt x="443790" y="508084"/>
                </a:moveTo>
                <a:lnTo>
                  <a:pt x="449231" y="544872"/>
                </a:lnTo>
                <a:lnTo>
                  <a:pt x="444999" y="536942"/>
                </a:lnTo>
                <a:cubicBezTo>
                  <a:pt x="443139" y="528239"/>
                  <a:pt x="443034" y="518394"/>
                  <a:pt x="443790" y="508084"/>
                </a:cubicBezTo>
                <a:close/>
                <a:moveTo>
                  <a:pt x="436056" y="404668"/>
                </a:moveTo>
                <a:cubicBezTo>
                  <a:pt x="436056" y="392419"/>
                  <a:pt x="436056" y="379861"/>
                  <a:pt x="436056" y="365906"/>
                </a:cubicBezTo>
                <a:cubicBezTo>
                  <a:pt x="436812" y="365596"/>
                  <a:pt x="438662" y="364665"/>
                  <a:pt x="440091" y="364045"/>
                </a:cubicBezTo>
                <a:cubicBezTo>
                  <a:pt x="439587" y="377224"/>
                  <a:pt x="439082" y="391022"/>
                  <a:pt x="438494" y="404823"/>
                </a:cubicBezTo>
                <a:cubicBezTo>
                  <a:pt x="437653" y="404823"/>
                  <a:pt x="436812" y="404668"/>
                  <a:pt x="436056" y="404668"/>
                </a:cubicBezTo>
                <a:close/>
                <a:moveTo>
                  <a:pt x="435383" y="675378"/>
                </a:moveTo>
                <a:cubicBezTo>
                  <a:pt x="435383" y="654446"/>
                  <a:pt x="435383" y="633360"/>
                  <a:pt x="435383" y="612429"/>
                </a:cubicBezTo>
                <a:cubicBezTo>
                  <a:pt x="435467" y="612429"/>
                  <a:pt x="435636" y="612429"/>
                  <a:pt x="435803" y="612274"/>
                </a:cubicBezTo>
                <a:cubicBezTo>
                  <a:pt x="436728" y="624523"/>
                  <a:pt x="438073" y="636770"/>
                  <a:pt x="438494" y="649174"/>
                </a:cubicBezTo>
                <a:cubicBezTo>
                  <a:pt x="438746" y="657856"/>
                  <a:pt x="437569" y="666695"/>
                  <a:pt x="435383" y="675378"/>
                </a:cubicBezTo>
                <a:close/>
                <a:moveTo>
                  <a:pt x="426956" y="633689"/>
                </a:moveTo>
                <a:cubicBezTo>
                  <a:pt x="427166" y="625181"/>
                  <a:pt x="429037" y="616150"/>
                  <a:pt x="432862" y="611034"/>
                </a:cubicBezTo>
                <a:cubicBezTo>
                  <a:pt x="432190" y="626228"/>
                  <a:pt x="431517" y="640337"/>
                  <a:pt x="431013" y="653206"/>
                </a:cubicBezTo>
                <a:cubicBezTo>
                  <a:pt x="428197" y="650182"/>
                  <a:pt x="426746" y="642197"/>
                  <a:pt x="426956" y="633689"/>
                </a:cubicBezTo>
                <a:close/>
                <a:moveTo>
                  <a:pt x="424539" y="552426"/>
                </a:moveTo>
                <a:cubicBezTo>
                  <a:pt x="427734" y="550565"/>
                  <a:pt x="429163" y="549790"/>
                  <a:pt x="430928" y="548704"/>
                </a:cubicBezTo>
                <a:cubicBezTo>
                  <a:pt x="431517" y="557387"/>
                  <a:pt x="432610" y="565915"/>
                  <a:pt x="432610" y="574441"/>
                </a:cubicBezTo>
                <a:cubicBezTo>
                  <a:pt x="432610" y="584364"/>
                  <a:pt x="431684" y="594133"/>
                  <a:pt x="430424" y="604056"/>
                </a:cubicBezTo>
                <a:cubicBezTo>
                  <a:pt x="428490" y="586381"/>
                  <a:pt x="426472" y="568550"/>
                  <a:pt x="424539" y="552426"/>
                </a:cubicBezTo>
                <a:close/>
                <a:moveTo>
                  <a:pt x="424403" y="755167"/>
                </a:moveTo>
                <a:lnTo>
                  <a:pt x="429123" y="776287"/>
                </a:lnTo>
                <a:lnTo>
                  <a:pt x="429163" y="776466"/>
                </a:lnTo>
                <a:lnTo>
                  <a:pt x="429163" y="776465"/>
                </a:lnTo>
                <a:lnTo>
                  <a:pt x="429164" y="776467"/>
                </a:lnTo>
                <a:cubicBezTo>
                  <a:pt x="429164" y="764838"/>
                  <a:pt x="429164" y="754141"/>
                  <a:pt x="429164" y="743286"/>
                </a:cubicBezTo>
                <a:lnTo>
                  <a:pt x="429163" y="743287"/>
                </a:lnTo>
                <a:lnTo>
                  <a:pt x="429163" y="776465"/>
                </a:lnTo>
                <a:lnTo>
                  <a:pt x="429123" y="776287"/>
                </a:lnTo>
                <a:lnTo>
                  <a:pt x="424435" y="755167"/>
                </a:lnTo>
                <a:lnTo>
                  <a:pt x="429149" y="743322"/>
                </a:lnTo>
                <a:close/>
                <a:moveTo>
                  <a:pt x="418944" y="785367"/>
                </a:moveTo>
                <a:lnTo>
                  <a:pt x="418991" y="785151"/>
                </a:lnTo>
                <a:lnTo>
                  <a:pt x="418950" y="785402"/>
                </a:lnTo>
                <a:close/>
                <a:moveTo>
                  <a:pt x="415713" y="745302"/>
                </a:moveTo>
                <a:lnTo>
                  <a:pt x="417730" y="745147"/>
                </a:lnTo>
                <a:cubicBezTo>
                  <a:pt x="418066" y="758480"/>
                  <a:pt x="418487" y="771815"/>
                  <a:pt x="418907" y="785148"/>
                </a:cubicBezTo>
                <a:lnTo>
                  <a:pt x="418944" y="785367"/>
                </a:lnTo>
                <a:lnTo>
                  <a:pt x="418655" y="786700"/>
                </a:lnTo>
                <a:lnTo>
                  <a:pt x="418655" y="786700"/>
                </a:lnTo>
                <a:lnTo>
                  <a:pt x="418655" y="786699"/>
                </a:lnTo>
                <a:lnTo>
                  <a:pt x="418637" y="786659"/>
                </a:lnTo>
                <a:lnTo>
                  <a:pt x="415881" y="780344"/>
                </a:lnTo>
                <a:close/>
                <a:moveTo>
                  <a:pt x="414791" y="815277"/>
                </a:moveTo>
                <a:lnTo>
                  <a:pt x="418319" y="817243"/>
                </a:lnTo>
                <a:lnTo>
                  <a:pt x="418309" y="817191"/>
                </a:lnTo>
                <a:lnTo>
                  <a:pt x="418403" y="817243"/>
                </a:lnTo>
                <a:cubicBezTo>
                  <a:pt x="417562" y="806855"/>
                  <a:pt x="411341" y="796157"/>
                  <a:pt x="418739" y="786700"/>
                </a:cubicBezTo>
                <a:lnTo>
                  <a:pt x="418950" y="785402"/>
                </a:lnTo>
                <a:lnTo>
                  <a:pt x="421514" y="800653"/>
                </a:lnTo>
                <a:cubicBezTo>
                  <a:pt x="421177" y="817397"/>
                  <a:pt x="425633" y="833213"/>
                  <a:pt x="422101" y="850733"/>
                </a:cubicBezTo>
                <a:lnTo>
                  <a:pt x="419432" y="890890"/>
                </a:lnTo>
                <a:lnTo>
                  <a:pt x="418066" y="884223"/>
                </a:lnTo>
                <a:cubicBezTo>
                  <a:pt x="418234" y="867478"/>
                  <a:pt x="418739" y="850733"/>
                  <a:pt x="418570" y="833988"/>
                </a:cubicBezTo>
                <a:cubicBezTo>
                  <a:pt x="418487" y="829647"/>
                  <a:pt x="416217" y="825460"/>
                  <a:pt x="415208" y="821119"/>
                </a:cubicBezTo>
                <a:close/>
                <a:moveTo>
                  <a:pt x="414704" y="815228"/>
                </a:moveTo>
                <a:cubicBezTo>
                  <a:pt x="414788" y="817243"/>
                  <a:pt x="414704" y="819413"/>
                  <a:pt x="415125" y="821118"/>
                </a:cubicBezTo>
                <a:cubicBezTo>
                  <a:pt x="416217" y="825460"/>
                  <a:pt x="418487" y="829646"/>
                  <a:pt x="418487" y="833988"/>
                </a:cubicBezTo>
                <a:cubicBezTo>
                  <a:pt x="418655" y="850733"/>
                  <a:pt x="418066" y="867477"/>
                  <a:pt x="417982" y="884222"/>
                </a:cubicBezTo>
                <a:cubicBezTo>
                  <a:pt x="417982" y="886548"/>
                  <a:pt x="418907" y="888873"/>
                  <a:pt x="419411" y="891199"/>
                </a:cubicBezTo>
                <a:lnTo>
                  <a:pt x="419432" y="890890"/>
                </a:lnTo>
                <a:lnTo>
                  <a:pt x="419495" y="891200"/>
                </a:lnTo>
                <a:cubicBezTo>
                  <a:pt x="421093" y="877246"/>
                  <a:pt x="419748" y="862826"/>
                  <a:pt x="422186" y="850733"/>
                </a:cubicBezTo>
                <a:cubicBezTo>
                  <a:pt x="425716" y="833213"/>
                  <a:pt x="421261" y="817243"/>
                  <a:pt x="421597" y="800653"/>
                </a:cubicBezTo>
                <a:cubicBezTo>
                  <a:pt x="421681" y="795537"/>
                  <a:pt x="419916" y="790265"/>
                  <a:pt x="418991" y="785148"/>
                </a:cubicBezTo>
                <a:lnTo>
                  <a:pt x="418991" y="785150"/>
                </a:lnTo>
                <a:lnTo>
                  <a:pt x="417730" y="744993"/>
                </a:lnTo>
                <a:cubicBezTo>
                  <a:pt x="417057" y="744993"/>
                  <a:pt x="416385" y="745148"/>
                  <a:pt x="415712" y="745148"/>
                </a:cubicBezTo>
                <a:lnTo>
                  <a:pt x="415713" y="745302"/>
                </a:lnTo>
                <a:lnTo>
                  <a:pt x="415712" y="745302"/>
                </a:lnTo>
                <a:cubicBezTo>
                  <a:pt x="415712" y="757085"/>
                  <a:pt x="415545" y="768714"/>
                  <a:pt x="415881" y="780498"/>
                </a:cubicBezTo>
                <a:lnTo>
                  <a:pt x="418637" y="786659"/>
                </a:lnTo>
                <a:lnTo>
                  <a:pt x="418655" y="786700"/>
                </a:lnTo>
                <a:lnTo>
                  <a:pt x="415397" y="801564"/>
                </a:lnTo>
                <a:lnTo>
                  <a:pt x="418309" y="817191"/>
                </a:lnTo>
                <a:lnTo>
                  <a:pt x="414788" y="815228"/>
                </a:lnTo>
                <a:lnTo>
                  <a:pt x="414791" y="815277"/>
                </a:lnTo>
                <a:close/>
                <a:moveTo>
                  <a:pt x="410416" y="208691"/>
                </a:moveTo>
                <a:cubicBezTo>
                  <a:pt x="411509" y="188380"/>
                  <a:pt x="413778" y="168223"/>
                  <a:pt x="415712" y="146982"/>
                </a:cubicBezTo>
                <a:cubicBezTo>
                  <a:pt x="424119" y="157371"/>
                  <a:pt x="423027" y="211636"/>
                  <a:pt x="414115" y="232102"/>
                </a:cubicBezTo>
                <a:cubicBezTo>
                  <a:pt x="412602" y="223110"/>
                  <a:pt x="409996" y="215668"/>
                  <a:pt x="410416" y="208691"/>
                </a:cubicBezTo>
                <a:close/>
                <a:moveTo>
                  <a:pt x="407935" y="570081"/>
                </a:moveTo>
                <a:cubicBezTo>
                  <a:pt x="407284" y="552426"/>
                  <a:pt x="408019" y="534518"/>
                  <a:pt x="408734" y="516610"/>
                </a:cubicBezTo>
                <a:cubicBezTo>
                  <a:pt x="409238" y="527153"/>
                  <a:pt x="409743" y="537696"/>
                  <a:pt x="410331" y="548239"/>
                </a:cubicBezTo>
                <a:cubicBezTo>
                  <a:pt x="411004" y="548085"/>
                  <a:pt x="411676" y="548085"/>
                  <a:pt x="412349" y="547930"/>
                </a:cubicBezTo>
                <a:cubicBezTo>
                  <a:pt x="412349" y="539711"/>
                  <a:pt x="412349" y="531649"/>
                  <a:pt x="412349" y="519866"/>
                </a:cubicBezTo>
                <a:cubicBezTo>
                  <a:pt x="422942" y="555681"/>
                  <a:pt x="423782" y="588551"/>
                  <a:pt x="415459" y="622041"/>
                </a:cubicBezTo>
                <a:cubicBezTo>
                  <a:pt x="410625" y="605141"/>
                  <a:pt x="408587" y="587737"/>
                  <a:pt x="407935" y="570081"/>
                </a:cubicBezTo>
                <a:close/>
                <a:moveTo>
                  <a:pt x="400751" y="411902"/>
                </a:moveTo>
                <a:cubicBezTo>
                  <a:pt x="401258" y="407789"/>
                  <a:pt x="402577" y="403583"/>
                  <a:pt x="405204" y="399242"/>
                </a:cubicBezTo>
                <a:cubicBezTo>
                  <a:pt x="405792" y="416452"/>
                  <a:pt x="406381" y="431956"/>
                  <a:pt x="406970" y="447461"/>
                </a:cubicBezTo>
                <a:cubicBezTo>
                  <a:pt x="406213" y="447461"/>
                  <a:pt x="405456" y="447616"/>
                  <a:pt x="404699" y="447616"/>
                </a:cubicBezTo>
                <a:cubicBezTo>
                  <a:pt x="405015" y="435755"/>
                  <a:pt x="399230" y="424243"/>
                  <a:pt x="400751" y="411902"/>
                </a:cubicBezTo>
                <a:close/>
                <a:moveTo>
                  <a:pt x="389293" y="444882"/>
                </a:moveTo>
                <a:cubicBezTo>
                  <a:pt x="388263" y="434591"/>
                  <a:pt x="388431" y="421334"/>
                  <a:pt x="389734" y="404357"/>
                </a:cubicBezTo>
                <a:cubicBezTo>
                  <a:pt x="391836" y="424978"/>
                  <a:pt x="393854" y="445755"/>
                  <a:pt x="396040" y="467616"/>
                </a:cubicBezTo>
                <a:cubicBezTo>
                  <a:pt x="392551" y="462499"/>
                  <a:pt x="390323" y="455173"/>
                  <a:pt x="389293" y="444882"/>
                </a:cubicBezTo>
                <a:close/>
                <a:moveTo>
                  <a:pt x="389147" y="520022"/>
                </a:moveTo>
                <a:cubicBezTo>
                  <a:pt x="389063" y="504983"/>
                  <a:pt x="390240" y="489787"/>
                  <a:pt x="390912" y="471493"/>
                </a:cubicBezTo>
                <a:cubicBezTo>
                  <a:pt x="393519" y="476609"/>
                  <a:pt x="394359" y="478469"/>
                  <a:pt x="395956" y="481570"/>
                </a:cubicBezTo>
                <a:cubicBezTo>
                  <a:pt x="396797" y="475212"/>
                  <a:pt x="397385" y="470716"/>
                  <a:pt x="397974" y="466220"/>
                </a:cubicBezTo>
                <a:cubicBezTo>
                  <a:pt x="398226" y="466220"/>
                  <a:pt x="398563" y="466220"/>
                  <a:pt x="398815" y="466220"/>
                </a:cubicBezTo>
                <a:cubicBezTo>
                  <a:pt x="398815" y="498315"/>
                  <a:pt x="398815" y="530254"/>
                  <a:pt x="398815" y="562348"/>
                </a:cubicBezTo>
                <a:cubicBezTo>
                  <a:pt x="399319" y="562348"/>
                  <a:pt x="399824" y="562503"/>
                  <a:pt x="400244" y="562503"/>
                </a:cubicBezTo>
                <a:cubicBezTo>
                  <a:pt x="400664" y="556612"/>
                  <a:pt x="401084" y="550565"/>
                  <a:pt x="401589" y="544674"/>
                </a:cubicBezTo>
                <a:cubicBezTo>
                  <a:pt x="402261" y="544829"/>
                  <a:pt x="402934" y="544983"/>
                  <a:pt x="403607" y="545138"/>
                </a:cubicBezTo>
                <a:cubicBezTo>
                  <a:pt x="401841" y="564054"/>
                  <a:pt x="400160" y="582969"/>
                  <a:pt x="398394" y="601731"/>
                </a:cubicBezTo>
                <a:cubicBezTo>
                  <a:pt x="397974" y="601885"/>
                  <a:pt x="397554" y="602040"/>
                  <a:pt x="397049" y="602194"/>
                </a:cubicBezTo>
                <a:cubicBezTo>
                  <a:pt x="396797" y="592583"/>
                  <a:pt x="395704" y="582814"/>
                  <a:pt x="396461" y="573512"/>
                </a:cubicBezTo>
                <a:cubicBezTo>
                  <a:pt x="397301" y="563743"/>
                  <a:pt x="395704" y="556767"/>
                  <a:pt x="392846" y="548394"/>
                </a:cubicBezTo>
                <a:cubicBezTo>
                  <a:pt x="390072" y="540331"/>
                  <a:pt x="389231" y="529633"/>
                  <a:pt x="389147" y="520022"/>
                </a:cubicBezTo>
                <a:close/>
                <a:moveTo>
                  <a:pt x="388885" y="252464"/>
                </a:moveTo>
                <a:cubicBezTo>
                  <a:pt x="388947" y="248372"/>
                  <a:pt x="389798" y="244195"/>
                  <a:pt x="392089" y="240009"/>
                </a:cubicBezTo>
                <a:cubicBezTo>
                  <a:pt x="392089" y="257219"/>
                  <a:pt x="392089" y="273499"/>
                  <a:pt x="392089" y="284971"/>
                </a:cubicBezTo>
                <a:cubicBezTo>
                  <a:pt x="395620" y="276251"/>
                  <a:pt x="388700" y="264739"/>
                  <a:pt x="388885" y="252464"/>
                </a:cubicBezTo>
                <a:close/>
                <a:moveTo>
                  <a:pt x="383346" y="635684"/>
                </a:moveTo>
                <a:cubicBezTo>
                  <a:pt x="384354" y="612118"/>
                  <a:pt x="385279" y="591806"/>
                  <a:pt x="386120" y="571652"/>
                </a:cubicBezTo>
                <a:cubicBezTo>
                  <a:pt x="386456" y="571652"/>
                  <a:pt x="386792" y="571806"/>
                  <a:pt x="387128" y="571962"/>
                </a:cubicBezTo>
                <a:cubicBezTo>
                  <a:pt x="388222" y="587776"/>
                  <a:pt x="389903" y="603435"/>
                  <a:pt x="390071" y="619251"/>
                </a:cubicBezTo>
                <a:cubicBezTo>
                  <a:pt x="390155" y="624057"/>
                  <a:pt x="386204" y="629019"/>
                  <a:pt x="383346" y="635684"/>
                </a:cubicBezTo>
                <a:close/>
                <a:moveTo>
                  <a:pt x="380277" y="726537"/>
                </a:moveTo>
                <a:lnTo>
                  <a:pt x="385983" y="733364"/>
                </a:lnTo>
                <a:cubicBezTo>
                  <a:pt x="386772" y="735767"/>
                  <a:pt x="386667" y="738713"/>
                  <a:pt x="386457" y="743597"/>
                </a:cubicBezTo>
                <a:cubicBezTo>
                  <a:pt x="386120" y="751505"/>
                  <a:pt x="386204" y="762358"/>
                  <a:pt x="388894" y="767010"/>
                </a:cubicBezTo>
                <a:cubicBezTo>
                  <a:pt x="393602" y="775227"/>
                  <a:pt x="392762" y="784530"/>
                  <a:pt x="393686" y="793367"/>
                </a:cubicBezTo>
                <a:lnTo>
                  <a:pt x="392608" y="815088"/>
                </a:lnTo>
                <a:lnTo>
                  <a:pt x="390745" y="815537"/>
                </a:lnTo>
                <a:cubicBezTo>
                  <a:pt x="390240" y="803599"/>
                  <a:pt x="389736" y="791661"/>
                  <a:pt x="389232" y="779566"/>
                </a:cubicBezTo>
                <a:cubicBezTo>
                  <a:pt x="388895" y="779721"/>
                  <a:pt x="388475" y="779721"/>
                  <a:pt x="388138" y="779721"/>
                </a:cubicBezTo>
                <a:lnTo>
                  <a:pt x="388138" y="780022"/>
                </a:lnTo>
                <a:lnTo>
                  <a:pt x="388053" y="780034"/>
                </a:lnTo>
                <a:lnTo>
                  <a:pt x="388053" y="805783"/>
                </a:lnTo>
                <a:lnTo>
                  <a:pt x="387214" y="805925"/>
                </a:lnTo>
                <a:close/>
                <a:moveTo>
                  <a:pt x="380151" y="726387"/>
                </a:moveTo>
                <a:cubicBezTo>
                  <a:pt x="382589" y="753986"/>
                  <a:pt x="384859" y="780034"/>
                  <a:pt x="387129" y="806236"/>
                </a:cubicBezTo>
                <a:cubicBezTo>
                  <a:pt x="387465" y="806081"/>
                  <a:pt x="387717" y="806081"/>
                  <a:pt x="388053" y="806081"/>
                </a:cubicBezTo>
                <a:lnTo>
                  <a:pt x="388053" y="805783"/>
                </a:lnTo>
                <a:lnTo>
                  <a:pt x="388138" y="805769"/>
                </a:lnTo>
                <a:lnTo>
                  <a:pt x="388138" y="780022"/>
                </a:lnTo>
                <a:lnTo>
                  <a:pt x="389147" y="779877"/>
                </a:lnTo>
                <a:cubicBezTo>
                  <a:pt x="389735" y="791817"/>
                  <a:pt x="390239" y="803601"/>
                  <a:pt x="390743" y="815539"/>
                </a:cubicBezTo>
                <a:cubicBezTo>
                  <a:pt x="391417" y="815384"/>
                  <a:pt x="392088" y="815228"/>
                  <a:pt x="392593" y="815384"/>
                </a:cubicBezTo>
                <a:lnTo>
                  <a:pt x="392608" y="815088"/>
                </a:lnTo>
                <a:lnTo>
                  <a:pt x="392678" y="815071"/>
                </a:lnTo>
                <a:cubicBezTo>
                  <a:pt x="393099" y="807785"/>
                  <a:pt x="394527" y="800032"/>
                  <a:pt x="393771" y="793056"/>
                </a:cubicBezTo>
                <a:cubicBezTo>
                  <a:pt x="392846" y="784219"/>
                  <a:pt x="393687" y="774760"/>
                  <a:pt x="388979" y="766697"/>
                </a:cubicBezTo>
                <a:cubicBezTo>
                  <a:pt x="386289" y="762047"/>
                  <a:pt x="386205" y="751193"/>
                  <a:pt x="386542" y="743287"/>
                </a:cubicBezTo>
                <a:cubicBezTo>
                  <a:pt x="386878" y="733518"/>
                  <a:pt x="386962" y="731503"/>
                  <a:pt x="380236" y="726076"/>
                </a:cubicBezTo>
                <a:lnTo>
                  <a:pt x="380277" y="726537"/>
                </a:lnTo>
                <a:close/>
                <a:moveTo>
                  <a:pt x="379574" y="820414"/>
                </a:moveTo>
                <a:lnTo>
                  <a:pt x="384860" y="815692"/>
                </a:lnTo>
                <a:cubicBezTo>
                  <a:pt x="384944" y="816157"/>
                  <a:pt x="385364" y="818483"/>
                  <a:pt x="385784" y="820964"/>
                </a:cubicBezTo>
                <a:lnTo>
                  <a:pt x="385866" y="820798"/>
                </a:lnTo>
                <a:lnTo>
                  <a:pt x="385868" y="820809"/>
                </a:lnTo>
                <a:lnTo>
                  <a:pt x="388395" y="815695"/>
                </a:lnTo>
                <a:lnTo>
                  <a:pt x="390240" y="816932"/>
                </a:lnTo>
                <a:cubicBezTo>
                  <a:pt x="387970" y="825770"/>
                  <a:pt x="389063" y="834957"/>
                  <a:pt x="389862" y="844182"/>
                </a:cubicBezTo>
                <a:lnTo>
                  <a:pt x="387753" y="871213"/>
                </a:lnTo>
                <a:close/>
                <a:moveTo>
                  <a:pt x="379480" y="820498"/>
                </a:moveTo>
                <a:cubicBezTo>
                  <a:pt x="382002" y="836003"/>
                  <a:pt x="384776" y="853523"/>
                  <a:pt x="387718" y="871664"/>
                </a:cubicBezTo>
                <a:lnTo>
                  <a:pt x="387753" y="871213"/>
                </a:lnTo>
                <a:lnTo>
                  <a:pt x="387801" y="871508"/>
                </a:lnTo>
                <a:cubicBezTo>
                  <a:pt x="394611" y="853678"/>
                  <a:pt x="385699" y="834607"/>
                  <a:pt x="390240" y="816932"/>
                </a:cubicBezTo>
                <a:cubicBezTo>
                  <a:pt x="389651" y="816468"/>
                  <a:pt x="389062" y="816002"/>
                  <a:pt x="388474" y="815536"/>
                </a:cubicBezTo>
                <a:lnTo>
                  <a:pt x="388395" y="815695"/>
                </a:lnTo>
                <a:lnTo>
                  <a:pt x="388391" y="815692"/>
                </a:lnTo>
                <a:lnTo>
                  <a:pt x="385866" y="820798"/>
                </a:lnTo>
                <a:lnTo>
                  <a:pt x="384943" y="815536"/>
                </a:lnTo>
                <a:cubicBezTo>
                  <a:pt x="383346" y="816932"/>
                  <a:pt x="381664" y="818483"/>
                  <a:pt x="379563" y="820343"/>
                </a:cubicBezTo>
                <a:lnTo>
                  <a:pt x="379574" y="820414"/>
                </a:lnTo>
                <a:close/>
                <a:moveTo>
                  <a:pt x="372670" y="141711"/>
                </a:moveTo>
                <a:cubicBezTo>
                  <a:pt x="372670" y="131788"/>
                  <a:pt x="372670" y="122020"/>
                  <a:pt x="372670" y="112098"/>
                </a:cubicBezTo>
                <a:cubicBezTo>
                  <a:pt x="373258" y="112098"/>
                  <a:pt x="373846" y="112098"/>
                  <a:pt x="374519" y="112098"/>
                </a:cubicBezTo>
                <a:cubicBezTo>
                  <a:pt x="374519" y="122020"/>
                  <a:pt x="374519" y="131788"/>
                  <a:pt x="374519" y="141711"/>
                </a:cubicBezTo>
                <a:cubicBezTo>
                  <a:pt x="373846" y="141711"/>
                  <a:pt x="373258" y="141711"/>
                  <a:pt x="372670" y="141711"/>
                </a:cubicBezTo>
                <a:close/>
                <a:moveTo>
                  <a:pt x="366388" y="722896"/>
                </a:moveTo>
                <a:lnTo>
                  <a:pt x="368802" y="721116"/>
                </a:lnTo>
                <a:lnTo>
                  <a:pt x="368827" y="721208"/>
                </a:lnTo>
                <a:lnTo>
                  <a:pt x="370737" y="728866"/>
                </a:lnTo>
                <a:lnTo>
                  <a:pt x="370801" y="728644"/>
                </a:lnTo>
                <a:lnTo>
                  <a:pt x="370820" y="728712"/>
                </a:lnTo>
                <a:lnTo>
                  <a:pt x="372771" y="721964"/>
                </a:lnTo>
                <a:lnTo>
                  <a:pt x="378050" y="745611"/>
                </a:lnTo>
                <a:cubicBezTo>
                  <a:pt x="377462" y="749332"/>
                  <a:pt x="377546" y="753519"/>
                  <a:pt x="377546" y="757395"/>
                </a:cubicBezTo>
                <a:lnTo>
                  <a:pt x="377546" y="834622"/>
                </a:lnTo>
                <a:lnTo>
                  <a:pt x="374266" y="822825"/>
                </a:lnTo>
                <a:lnTo>
                  <a:pt x="374241" y="823186"/>
                </a:lnTo>
                <a:lnTo>
                  <a:pt x="374184" y="822979"/>
                </a:lnTo>
                <a:lnTo>
                  <a:pt x="372780" y="843388"/>
                </a:lnTo>
                <a:lnTo>
                  <a:pt x="369149" y="829802"/>
                </a:lnTo>
                <a:cubicBezTo>
                  <a:pt x="368340" y="825151"/>
                  <a:pt x="368466" y="820267"/>
                  <a:pt x="371072" y="814608"/>
                </a:cubicBezTo>
                <a:cubicBezTo>
                  <a:pt x="372753" y="811041"/>
                  <a:pt x="370231" y="802513"/>
                  <a:pt x="370652" y="796312"/>
                </a:cubicBezTo>
                <a:lnTo>
                  <a:pt x="373745" y="771182"/>
                </a:lnTo>
                <a:lnTo>
                  <a:pt x="376033" y="770729"/>
                </a:lnTo>
                <a:lnTo>
                  <a:pt x="375936" y="770611"/>
                </a:lnTo>
                <a:lnTo>
                  <a:pt x="376116" y="770575"/>
                </a:lnTo>
                <a:cubicBezTo>
                  <a:pt x="374015" y="767940"/>
                  <a:pt x="371912" y="765459"/>
                  <a:pt x="370316" y="763442"/>
                </a:cubicBezTo>
                <a:cubicBezTo>
                  <a:pt x="371072" y="755536"/>
                  <a:pt x="372753" y="747937"/>
                  <a:pt x="372081" y="740806"/>
                </a:cubicBezTo>
                <a:close/>
                <a:moveTo>
                  <a:pt x="366281" y="722975"/>
                </a:moveTo>
                <a:cubicBezTo>
                  <a:pt x="368298" y="728866"/>
                  <a:pt x="371410" y="734604"/>
                  <a:pt x="371997" y="740961"/>
                </a:cubicBezTo>
                <a:cubicBezTo>
                  <a:pt x="372670" y="748092"/>
                  <a:pt x="370905" y="755690"/>
                  <a:pt x="370232" y="763596"/>
                </a:cubicBezTo>
                <a:lnTo>
                  <a:pt x="375936" y="770611"/>
                </a:lnTo>
                <a:lnTo>
                  <a:pt x="373762" y="771040"/>
                </a:lnTo>
                <a:lnTo>
                  <a:pt x="373745" y="771182"/>
                </a:lnTo>
                <a:lnTo>
                  <a:pt x="373679" y="771195"/>
                </a:lnTo>
                <a:cubicBezTo>
                  <a:pt x="372586" y="779566"/>
                  <a:pt x="371073" y="787940"/>
                  <a:pt x="370568" y="796466"/>
                </a:cubicBezTo>
                <a:cubicBezTo>
                  <a:pt x="370148" y="802513"/>
                  <a:pt x="372670" y="811196"/>
                  <a:pt x="370989" y="814762"/>
                </a:cubicBezTo>
                <a:cubicBezTo>
                  <a:pt x="365777" y="826080"/>
                  <a:pt x="370485" y="834297"/>
                  <a:pt x="372755" y="843754"/>
                </a:cubicBezTo>
                <a:lnTo>
                  <a:pt x="372780" y="843388"/>
                </a:lnTo>
                <a:lnTo>
                  <a:pt x="372837" y="843602"/>
                </a:lnTo>
                <a:lnTo>
                  <a:pt x="374241" y="823186"/>
                </a:lnTo>
                <a:lnTo>
                  <a:pt x="377546" y="835073"/>
                </a:lnTo>
                <a:lnTo>
                  <a:pt x="377546" y="834622"/>
                </a:lnTo>
                <a:lnTo>
                  <a:pt x="377629" y="834919"/>
                </a:lnTo>
                <a:cubicBezTo>
                  <a:pt x="377629" y="806391"/>
                  <a:pt x="377545" y="781893"/>
                  <a:pt x="377629" y="757240"/>
                </a:cubicBezTo>
                <a:cubicBezTo>
                  <a:pt x="377629" y="753210"/>
                  <a:pt x="377545" y="749178"/>
                  <a:pt x="378134" y="745457"/>
                </a:cubicBezTo>
                <a:cubicBezTo>
                  <a:pt x="379647" y="735690"/>
                  <a:pt x="378638" y="727628"/>
                  <a:pt x="372837" y="721735"/>
                </a:cubicBezTo>
                <a:lnTo>
                  <a:pt x="372771" y="721964"/>
                </a:lnTo>
                <a:lnTo>
                  <a:pt x="372755" y="721890"/>
                </a:lnTo>
                <a:lnTo>
                  <a:pt x="370801" y="728644"/>
                </a:lnTo>
                <a:lnTo>
                  <a:pt x="368827" y="721208"/>
                </a:lnTo>
                <a:lnTo>
                  <a:pt x="368803" y="721115"/>
                </a:lnTo>
                <a:lnTo>
                  <a:pt x="368802" y="721116"/>
                </a:lnTo>
                <a:lnTo>
                  <a:pt x="368802" y="721115"/>
                </a:lnTo>
                <a:cubicBezTo>
                  <a:pt x="367962" y="721735"/>
                  <a:pt x="367121" y="722355"/>
                  <a:pt x="366364" y="722821"/>
                </a:cubicBezTo>
                <a:lnTo>
                  <a:pt x="366388" y="722896"/>
                </a:lnTo>
                <a:close/>
                <a:moveTo>
                  <a:pt x="364652" y="405152"/>
                </a:moveTo>
                <a:cubicBezTo>
                  <a:pt x="365231" y="392148"/>
                  <a:pt x="366618" y="379473"/>
                  <a:pt x="366786" y="366682"/>
                </a:cubicBezTo>
                <a:cubicBezTo>
                  <a:pt x="368467" y="373970"/>
                  <a:pt x="371493" y="381101"/>
                  <a:pt x="371493" y="388388"/>
                </a:cubicBezTo>
                <a:cubicBezTo>
                  <a:pt x="371577" y="399706"/>
                  <a:pt x="369560" y="410870"/>
                  <a:pt x="368635" y="422189"/>
                </a:cubicBezTo>
                <a:cubicBezTo>
                  <a:pt x="368131" y="428855"/>
                  <a:pt x="367962" y="435522"/>
                  <a:pt x="367374" y="445600"/>
                </a:cubicBezTo>
                <a:cubicBezTo>
                  <a:pt x="364305" y="431491"/>
                  <a:pt x="364074" y="418157"/>
                  <a:pt x="364652" y="405152"/>
                </a:cubicBezTo>
                <a:close/>
                <a:moveTo>
                  <a:pt x="364432" y="907789"/>
                </a:moveTo>
                <a:lnTo>
                  <a:pt x="367581" y="907364"/>
                </a:lnTo>
                <a:lnTo>
                  <a:pt x="367877" y="907325"/>
                </a:lnTo>
                <a:cubicBezTo>
                  <a:pt x="367962" y="912441"/>
                  <a:pt x="367877" y="917557"/>
                  <a:pt x="368214" y="922675"/>
                </a:cubicBezTo>
                <a:cubicBezTo>
                  <a:pt x="368635" y="929186"/>
                  <a:pt x="369643" y="935543"/>
                  <a:pt x="369895" y="941901"/>
                </a:cubicBezTo>
                <a:lnTo>
                  <a:pt x="368672" y="961153"/>
                </a:lnTo>
                <a:close/>
                <a:moveTo>
                  <a:pt x="364347" y="907791"/>
                </a:moveTo>
                <a:cubicBezTo>
                  <a:pt x="365776" y="925776"/>
                  <a:pt x="367206" y="943761"/>
                  <a:pt x="368635" y="961747"/>
                </a:cubicBezTo>
                <a:lnTo>
                  <a:pt x="368672" y="961153"/>
                </a:lnTo>
                <a:lnTo>
                  <a:pt x="368719" y="961745"/>
                </a:lnTo>
                <a:cubicBezTo>
                  <a:pt x="370065" y="955078"/>
                  <a:pt x="370316" y="948410"/>
                  <a:pt x="369980" y="941899"/>
                </a:cubicBezTo>
                <a:cubicBezTo>
                  <a:pt x="369644" y="935386"/>
                  <a:pt x="368719" y="929030"/>
                  <a:pt x="368298" y="922674"/>
                </a:cubicBezTo>
                <a:cubicBezTo>
                  <a:pt x="367878" y="917557"/>
                  <a:pt x="367962" y="912440"/>
                  <a:pt x="367878" y="907324"/>
                </a:cubicBezTo>
                <a:lnTo>
                  <a:pt x="367581" y="907364"/>
                </a:lnTo>
                <a:close/>
                <a:moveTo>
                  <a:pt x="363759" y="454903"/>
                </a:moveTo>
                <a:cubicBezTo>
                  <a:pt x="364599" y="454749"/>
                  <a:pt x="365524" y="454438"/>
                  <a:pt x="366365" y="454128"/>
                </a:cubicBezTo>
                <a:cubicBezTo>
                  <a:pt x="366365" y="466997"/>
                  <a:pt x="366365" y="479710"/>
                  <a:pt x="366365" y="492579"/>
                </a:cubicBezTo>
                <a:cubicBezTo>
                  <a:pt x="366196" y="492734"/>
                  <a:pt x="366112" y="492890"/>
                  <a:pt x="365944" y="492890"/>
                </a:cubicBezTo>
                <a:cubicBezTo>
                  <a:pt x="365187" y="480176"/>
                  <a:pt x="364515" y="467618"/>
                  <a:pt x="363759" y="454903"/>
                </a:cubicBezTo>
                <a:close/>
                <a:moveTo>
                  <a:pt x="361406" y="517075"/>
                </a:moveTo>
                <a:cubicBezTo>
                  <a:pt x="361406" y="517075"/>
                  <a:pt x="361573" y="517386"/>
                  <a:pt x="361657" y="517541"/>
                </a:cubicBezTo>
                <a:lnTo>
                  <a:pt x="361606" y="518071"/>
                </a:lnTo>
                <a:lnTo>
                  <a:pt x="361406" y="517077"/>
                </a:lnTo>
                <a:close/>
                <a:moveTo>
                  <a:pt x="361405" y="517075"/>
                </a:moveTo>
                <a:lnTo>
                  <a:pt x="361406" y="517077"/>
                </a:lnTo>
                <a:lnTo>
                  <a:pt x="361531" y="518852"/>
                </a:lnTo>
                <a:lnTo>
                  <a:pt x="361523" y="518935"/>
                </a:lnTo>
                <a:close/>
                <a:moveTo>
                  <a:pt x="358883" y="673361"/>
                </a:moveTo>
                <a:cubicBezTo>
                  <a:pt x="358967" y="638785"/>
                  <a:pt x="359808" y="604366"/>
                  <a:pt x="360144" y="569790"/>
                </a:cubicBezTo>
                <a:cubicBezTo>
                  <a:pt x="360312" y="558162"/>
                  <a:pt x="359724" y="546534"/>
                  <a:pt x="359976" y="535060"/>
                </a:cubicBezTo>
                <a:lnTo>
                  <a:pt x="361523" y="518935"/>
                </a:lnTo>
                <a:lnTo>
                  <a:pt x="365861" y="587310"/>
                </a:lnTo>
                <a:cubicBezTo>
                  <a:pt x="366449" y="597699"/>
                  <a:pt x="365777" y="608242"/>
                  <a:pt x="365188" y="618630"/>
                </a:cubicBezTo>
                <a:cubicBezTo>
                  <a:pt x="365104" y="621111"/>
                  <a:pt x="363171" y="623281"/>
                  <a:pt x="363339" y="622972"/>
                </a:cubicBezTo>
                <a:lnTo>
                  <a:pt x="371299" y="689494"/>
                </a:lnTo>
                <a:lnTo>
                  <a:pt x="365441" y="682198"/>
                </a:lnTo>
                <a:lnTo>
                  <a:pt x="365463" y="683010"/>
                </a:lnTo>
                <a:lnTo>
                  <a:pt x="364936" y="682353"/>
                </a:lnTo>
                <a:lnTo>
                  <a:pt x="365726" y="710900"/>
                </a:lnTo>
                <a:lnTo>
                  <a:pt x="359997" y="693498"/>
                </a:lnTo>
                <a:cubicBezTo>
                  <a:pt x="359009" y="686850"/>
                  <a:pt x="358883" y="680028"/>
                  <a:pt x="358883" y="673361"/>
                </a:cubicBezTo>
                <a:close/>
                <a:moveTo>
                  <a:pt x="306929" y="66358"/>
                </a:moveTo>
                <a:lnTo>
                  <a:pt x="307035" y="65423"/>
                </a:lnTo>
                <a:lnTo>
                  <a:pt x="307097" y="66049"/>
                </a:lnTo>
                <a:cubicBezTo>
                  <a:pt x="307097" y="66049"/>
                  <a:pt x="306929" y="66358"/>
                  <a:pt x="306929" y="66358"/>
                </a:cubicBezTo>
                <a:close/>
                <a:moveTo>
                  <a:pt x="306510" y="66979"/>
                </a:moveTo>
                <a:cubicBezTo>
                  <a:pt x="306510" y="66979"/>
                  <a:pt x="306677" y="66670"/>
                  <a:pt x="306677" y="66670"/>
                </a:cubicBezTo>
                <a:lnTo>
                  <a:pt x="306612" y="67935"/>
                </a:lnTo>
                <a:close/>
                <a:moveTo>
                  <a:pt x="305584" y="50854"/>
                </a:moveTo>
                <a:cubicBezTo>
                  <a:pt x="305500" y="43102"/>
                  <a:pt x="305920" y="35506"/>
                  <a:pt x="307013" y="27752"/>
                </a:cubicBezTo>
                <a:cubicBezTo>
                  <a:pt x="309409" y="34341"/>
                  <a:pt x="309598" y="40815"/>
                  <a:pt x="309083" y="47230"/>
                </a:cubicBezTo>
                <a:lnTo>
                  <a:pt x="307035" y="65423"/>
                </a:lnTo>
                <a:close/>
                <a:moveTo>
                  <a:pt x="296505" y="273656"/>
                </a:moveTo>
                <a:lnTo>
                  <a:pt x="301664" y="288811"/>
                </a:lnTo>
                <a:lnTo>
                  <a:pt x="298943" y="320476"/>
                </a:lnTo>
                <a:close/>
                <a:moveTo>
                  <a:pt x="296505" y="273655"/>
                </a:moveTo>
                <a:cubicBezTo>
                  <a:pt x="297261" y="289470"/>
                  <a:pt x="298103" y="304819"/>
                  <a:pt x="298943" y="320480"/>
                </a:cubicBezTo>
                <a:lnTo>
                  <a:pt x="298943" y="320476"/>
                </a:lnTo>
                <a:lnTo>
                  <a:pt x="298943" y="320478"/>
                </a:lnTo>
                <a:cubicBezTo>
                  <a:pt x="303315" y="293810"/>
                  <a:pt x="302726" y="277995"/>
                  <a:pt x="296505" y="273654"/>
                </a:cubicBezTo>
                <a:lnTo>
                  <a:pt x="296505" y="273656"/>
                </a:lnTo>
                <a:close/>
                <a:moveTo>
                  <a:pt x="281099" y="25137"/>
                </a:moveTo>
                <a:cubicBezTo>
                  <a:pt x="281898" y="16745"/>
                  <a:pt x="283600" y="8450"/>
                  <a:pt x="285660" y="0"/>
                </a:cubicBezTo>
                <a:cubicBezTo>
                  <a:pt x="287005" y="36746"/>
                  <a:pt x="288266" y="72873"/>
                  <a:pt x="289527" y="109153"/>
                </a:cubicBezTo>
                <a:cubicBezTo>
                  <a:pt x="293394" y="105122"/>
                  <a:pt x="293142" y="105277"/>
                  <a:pt x="291797" y="93028"/>
                </a:cubicBezTo>
                <a:cubicBezTo>
                  <a:pt x="291040" y="86206"/>
                  <a:pt x="291124" y="79229"/>
                  <a:pt x="290788" y="69926"/>
                </a:cubicBezTo>
                <a:cubicBezTo>
                  <a:pt x="298691" y="82950"/>
                  <a:pt x="302726" y="95974"/>
                  <a:pt x="301548" y="114889"/>
                </a:cubicBezTo>
                <a:cubicBezTo>
                  <a:pt x="299952" y="105742"/>
                  <a:pt x="298607" y="98610"/>
                  <a:pt x="297345" y="91478"/>
                </a:cubicBezTo>
                <a:cubicBezTo>
                  <a:pt x="296757" y="91788"/>
                  <a:pt x="296168" y="91942"/>
                  <a:pt x="295580" y="92253"/>
                </a:cubicBezTo>
                <a:cubicBezTo>
                  <a:pt x="296000" y="98610"/>
                  <a:pt x="296337" y="104811"/>
                  <a:pt x="296757" y="112099"/>
                </a:cubicBezTo>
                <a:cubicBezTo>
                  <a:pt x="292385" y="114580"/>
                  <a:pt x="286837" y="114580"/>
                  <a:pt x="287761" y="128689"/>
                </a:cubicBezTo>
                <a:cubicBezTo>
                  <a:pt x="288350" y="136595"/>
                  <a:pt x="284651" y="145278"/>
                  <a:pt x="282886" y="153651"/>
                </a:cubicBezTo>
                <a:cubicBezTo>
                  <a:pt x="282381" y="153340"/>
                  <a:pt x="281877" y="153031"/>
                  <a:pt x="281372" y="152876"/>
                </a:cubicBezTo>
                <a:cubicBezTo>
                  <a:pt x="281457" y="151170"/>
                  <a:pt x="281288" y="149464"/>
                  <a:pt x="281625" y="148069"/>
                </a:cubicBezTo>
                <a:cubicBezTo>
                  <a:pt x="285492" y="133651"/>
                  <a:pt x="287846" y="119850"/>
                  <a:pt x="284147" y="103105"/>
                </a:cubicBezTo>
                <a:cubicBezTo>
                  <a:pt x="281625" y="91633"/>
                  <a:pt x="283138" y="77523"/>
                  <a:pt x="282802" y="64654"/>
                </a:cubicBezTo>
                <a:cubicBezTo>
                  <a:pt x="282633" y="60004"/>
                  <a:pt x="282717" y="55197"/>
                  <a:pt x="281961" y="50855"/>
                </a:cubicBezTo>
                <a:cubicBezTo>
                  <a:pt x="280406" y="42018"/>
                  <a:pt x="280301" y="33529"/>
                  <a:pt x="281099" y="25137"/>
                </a:cubicBezTo>
                <a:close/>
                <a:moveTo>
                  <a:pt x="257077" y="318617"/>
                </a:moveTo>
                <a:cubicBezTo>
                  <a:pt x="258086" y="291020"/>
                  <a:pt x="259095" y="263421"/>
                  <a:pt x="260104" y="235979"/>
                </a:cubicBezTo>
                <a:cubicBezTo>
                  <a:pt x="260692" y="235824"/>
                  <a:pt x="261281" y="235668"/>
                  <a:pt x="261869" y="235513"/>
                </a:cubicBezTo>
                <a:cubicBezTo>
                  <a:pt x="262794" y="244350"/>
                  <a:pt x="264391" y="253189"/>
                  <a:pt x="264559" y="262181"/>
                </a:cubicBezTo>
                <a:cubicBezTo>
                  <a:pt x="264811" y="271794"/>
                  <a:pt x="263803" y="281561"/>
                  <a:pt x="263298" y="291329"/>
                </a:cubicBezTo>
                <a:cubicBezTo>
                  <a:pt x="262794" y="300943"/>
                  <a:pt x="262290" y="310400"/>
                  <a:pt x="261785" y="320012"/>
                </a:cubicBezTo>
                <a:cubicBezTo>
                  <a:pt x="262374" y="320323"/>
                  <a:pt x="263046" y="320789"/>
                  <a:pt x="263719" y="321098"/>
                </a:cubicBezTo>
                <a:cubicBezTo>
                  <a:pt x="265400" y="312104"/>
                  <a:pt x="266998" y="303113"/>
                  <a:pt x="268678" y="294119"/>
                </a:cubicBezTo>
                <a:cubicBezTo>
                  <a:pt x="269183" y="294276"/>
                  <a:pt x="269603" y="294430"/>
                  <a:pt x="270108" y="294585"/>
                </a:cubicBezTo>
                <a:cubicBezTo>
                  <a:pt x="268678" y="305748"/>
                  <a:pt x="267249" y="316757"/>
                  <a:pt x="265568" y="330401"/>
                </a:cubicBezTo>
                <a:cubicBezTo>
                  <a:pt x="261785" y="325128"/>
                  <a:pt x="259347" y="321718"/>
                  <a:pt x="257077" y="318617"/>
                </a:cubicBezTo>
                <a:close/>
                <a:moveTo>
                  <a:pt x="256236" y="224195"/>
                </a:moveTo>
                <a:cubicBezTo>
                  <a:pt x="256236" y="211792"/>
                  <a:pt x="256236" y="199233"/>
                  <a:pt x="256236" y="186830"/>
                </a:cubicBezTo>
                <a:cubicBezTo>
                  <a:pt x="256741" y="186830"/>
                  <a:pt x="257329" y="186830"/>
                  <a:pt x="257834" y="186830"/>
                </a:cubicBezTo>
                <a:cubicBezTo>
                  <a:pt x="257834" y="199233"/>
                  <a:pt x="257834" y="211792"/>
                  <a:pt x="257834" y="224195"/>
                </a:cubicBezTo>
                <a:cubicBezTo>
                  <a:pt x="257329" y="224195"/>
                  <a:pt x="256825" y="224195"/>
                  <a:pt x="256236" y="224195"/>
                </a:cubicBezTo>
                <a:close/>
                <a:moveTo>
                  <a:pt x="237154" y="400327"/>
                </a:moveTo>
                <a:cubicBezTo>
                  <a:pt x="237995" y="379861"/>
                  <a:pt x="238835" y="359395"/>
                  <a:pt x="239591" y="339084"/>
                </a:cubicBezTo>
                <a:cubicBezTo>
                  <a:pt x="240516" y="339084"/>
                  <a:pt x="241441" y="339238"/>
                  <a:pt x="242367" y="339393"/>
                </a:cubicBezTo>
                <a:cubicBezTo>
                  <a:pt x="241694" y="359859"/>
                  <a:pt x="241021" y="380325"/>
                  <a:pt x="240433" y="400636"/>
                </a:cubicBezTo>
                <a:cubicBezTo>
                  <a:pt x="239340" y="400482"/>
                  <a:pt x="238246" y="400482"/>
                  <a:pt x="237154" y="400327"/>
                </a:cubicBezTo>
                <a:close/>
                <a:moveTo>
                  <a:pt x="225362" y="579268"/>
                </a:moveTo>
                <a:lnTo>
                  <a:pt x="228091" y="545838"/>
                </a:lnTo>
                <a:lnTo>
                  <a:pt x="234716" y="612738"/>
                </a:lnTo>
                <a:lnTo>
                  <a:pt x="232342" y="613269"/>
                </a:lnTo>
                <a:close/>
                <a:moveTo>
                  <a:pt x="222106" y="304044"/>
                </a:moveTo>
                <a:cubicBezTo>
                  <a:pt x="222610" y="288540"/>
                  <a:pt x="223031" y="272881"/>
                  <a:pt x="223534" y="258616"/>
                </a:cubicBezTo>
                <a:cubicBezTo>
                  <a:pt x="227149" y="262338"/>
                  <a:pt x="227149" y="289471"/>
                  <a:pt x="222106" y="304044"/>
                </a:cubicBezTo>
                <a:close/>
                <a:moveTo>
                  <a:pt x="220340" y="211986"/>
                </a:moveTo>
                <a:cubicBezTo>
                  <a:pt x="220340" y="206056"/>
                  <a:pt x="221853" y="201792"/>
                  <a:pt x="224879" y="198768"/>
                </a:cubicBezTo>
                <a:cubicBezTo>
                  <a:pt x="224879" y="210552"/>
                  <a:pt x="224879" y="221560"/>
                  <a:pt x="224879" y="235204"/>
                </a:cubicBezTo>
                <a:cubicBezTo>
                  <a:pt x="221853" y="225514"/>
                  <a:pt x="220340" y="217917"/>
                  <a:pt x="220340" y="211986"/>
                </a:cubicBezTo>
                <a:close/>
                <a:moveTo>
                  <a:pt x="219667" y="417072"/>
                </a:moveTo>
                <a:cubicBezTo>
                  <a:pt x="220508" y="416918"/>
                  <a:pt x="221265" y="416761"/>
                  <a:pt x="222105" y="416452"/>
                </a:cubicBezTo>
                <a:cubicBezTo>
                  <a:pt x="222862" y="426840"/>
                  <a:pt x="223619" y="437072"/>
                  <a:pt x="224375" y="447461"/>
                </a:cubicBezTo>
                <a:cubicBezTo>
                  <a:pt x="223619" y="447770"/>
                  <a:pt x="222862" y="448081"/>
                  <a:pt x="222105" y="448390"/>
                </a:cubicBezTo>
                <a:cubicBezTo>
                  <a:pt x="221265" y="438003"/>
                  <a:pt x="220508" y="427460"/>
                  <a:pt x="219667" y="417072"/>
                </a:cubicBezTo>
                <a:close/>
                <a:moveTo>
                  <a:pt x="212606" y="495215"/>
                </a:moveTo>
                <a:cubicBezTo>
                  <a:pt x="213446" y="454283"/>
                  <a:pt x="214287" y="413351"/>
                  <a:pt x="215044" y="372419"/>
                </a:cubicBezTo>
                <a:cubicBezTo>
                  <a:pt x="216136" y="372730"/>
                  <a:pt x="217145" y="372730"/>
                  <a:pt x="218070" y="372730"/>
                </a:cubicBezTo>
                <a:cubicBezTo>
                  <a:pt x="218070" y="389629"/>
                  <a:pt x="217903" y="406529"/>
                  <a:pt x="218154" y="423429"/>
                </a:cubicBezTo>
                <a:cubicBezTo>
                  <a:pt x="218323" y="434283"/>
                  <a:pt x="218827" y="445135"/>
                  <a:pt x="219835" y="455833"/>
                </a:cubicBezTo>
                <a:cubicBezTo>
                  <a:pt x="220760" y="465912"/>
                  <a:pt x="225300" y="475989"/>
                  <a:pt x="217230" y="483897"/>
                </a:cubicBezTo>
                <a:cubicBezTo>
                  <a:pt x="215633" y="485447"/>
                  <a:pt x="215549" y="491649"/>
                  <a:pt x="214791" y="495681"/>
                </a:cubicBezTo>
                <a:cubicBezTo>
                  <a:pt x="214035" y="495524"/>
                  <a:pt x="213363" y="495370"/>
                  <a:pt x="212606" y="495215"/>
                </a:cubicBezTo>
                <a:close/>
                <a:moveTo>
                  <a:pt x="178811" y="658631"/>
                </a:moveTo>
                <a:cubicBezTo>
                  <a:pt x="179315" y="658942"/>
                  <a:pt x="179735" y="659097"/>
                  <a:pt x="180240" y="659406"/>
                </a:cubicBezTo>
                <a:lnTo>
                  <a:pt x="179946" y="663115"/>
                </a:lnTo>
                <a:close/>
                <a:moveTo>
                  <a:pt x="160737" y="654601"/>
                </a:moveTo>
                <a:cubicBezTo>
                  <a:pt x="161325" y="654446"/>
                  <a:pt x="161829" y="654290"/>
                  <a:pt x="162418" y="654136"/>
                </a:cubicBezTo>
                <a:cubicBezTo>
                  <a:pt x="163427" y="666384"/>
                  <a:pt x="164436" y="678788"/>
                  <a:pt x="165361" y="691037"/>
                </a:cubicBezTo>
                <a:cubicBezTo>
                  <a:pt x="164352" y="691501"/>
                  <a:pt x="163343" y="691812"/>
                  <a:pt x="162418" y="692277"/>
                </a:cubicBezTo>
                <a:cubicBezTo>
                  <a:pt x="161829" y="679717"/>
                  <a:pt x="161241" y="667159"/>
                  <a:pt x="160737" y="654601"/>
                </a:cubicBezTo>
                <a:close/>
                <a:moveTo>
                  <a:pt x="160569" y="838639"/>
                </a:moveTo>
                <a:lnTo>
                  <a:pt x="160569" y="804994"/>
                </a:lnTo>
                <a:lnTo>
                  <a:pt x="161997" y="804994"/>
                </a:lnTo>
                <a:lnTo>
                  <a:pt x="162218" y="809644"/>
                </a:lnTo>
                <a:lnTo>
                  <a:pt x="163504" y="836784"/>
                </a:lnTo>
                <a:close/>
                <a:moveTo>
                  <a:pt x="160568" y="838640"/>
                </a:moveTo>
                <a:lnTo>
                  <a:pt x="160569" y="838639"/>
                </a:lnTo>
                <a:lnTo>
                  <a:pt x="160569" y="838794"/>
                </a:lnTo>
                <a:cubicBezTo>
                  <a:pt x="161157" y="838329"/>
                  <a:pt x="162502" y="837554"/>
                  <a:pt x="163511" y="836934"/>
                </a:cubicBezTo>
                <a:lnTo>
                  <a:pt x="163504" y="836784"/>
                </a:lnTo>
                <a:lnTo>
                  <a:pt x="163511" y="836780"/>
                </a:lnTo>
                <a:lnTo>
                  <a:pt x="162218" y="809644"/>
                </a:lnTo>
                <a:lnTo>
                  <a:pt x="161998" y="804994"/>
                </a:lnTo>
                <a:lnTo>
                  <a:pt x="161997" y="804994"/>
                </a:lnTo>
                <a:cubicBezTo>
                  <a:pt x="161493" y="804994"/>
                  <a:pt x="160988" y="804994"/>
                  <a:pt x="160568" y="804840"/>
                </a:cubicBezTo>
                <a:cubicBezTo>
                  <a:pt x="160568" y="816157"/>
                  <a:pt x="160568" y="827321"/>
                  <a:pt x="160568" y="838640"/>
                </a:cubicBezTo>
                <a:close/>
                <a:moveTo>
                  <a:pt x="143586" y="860501"/>
                </a:moveTo>
                <a:cubicBezTo>
                  <a:pt x="143586" y="848252"/>
                  <a:pt x="143586" y="836005"/>
                  <a:pt x="143586" y="823911"/>
                </a:cubicBezTo>
                <a:cubicBezTo>
                  <a:pt x="143923" y="823911"/>
                  <a:pt x="144343" y="823756"/>
                  <a:pt x="144679" y="823756"/>
                </a:cubicBezTo>
                <a:cubicBezTo>
                  <a:pt x="144679" y="836005"/>
                  <a:pt x="144679" y="848252"/>
                  <a:pt x="144679" y="860501"/>
                </a:cubicBezTo>
                <a:cubicBezTo>
                  <a:pt x="144343" y="860346"/>
                  <a:pt x="143923" y="860501"/>
                  <a:pt x="143586" y="860501"/>
                </a:cubicBezTo>
                <a:close/>
                <a:moveTo>
                  <a:pt x="134171" y="906240"/>
                </a:moveTo>
                <a:cubicBezTo>
                  <a:pt x="135011" y="885618"/>
                  <a:pt x="135852" y="864843"/>
                  <a:pt x="136694" y="844222"/>
                </a:cubicBezTo>
                <a:cubicBezTo>
                  <a:pt x="137029" y="843911"/>
                  <a:pt x="137281" y="843911"/>
                  <a:pt x="137450" y="843911"/>
                </a:cubicBezTo>
                <a:cubicBezTo>
                  <a:pt x="137450" y="864688"/>
                  <a:pt x="137450" y="885463"/>
                  <a:pt x="137450" y="906395"/>
                </a:cubicBezTo>
                <a:cubicBezTo>
                  <a:pt x="136356" y="906395"/>
                  <a:pt x="135264" y="906240"/>
                  <a:pt x="134171" y="906240"/>
                </a:cubicBezTo>
                <a:close/>
                <a:moveTo>
                  <a:pt x="129547" y="649641"/>
                </a:moveTo>
                <a:cubicBezTo>
                  <a:pt x="130892" y="649330"/>
                  <a:pt x="132154" y="649021"/>
                  <a:pt x="133330" y="648710"/>
                </a:cubicBezTo>
                <a:cubicBezTo>
                  <a:pt x="135011" y="687316"/>
                  <a:pt x="136778" y="726078"/>
                  <a:pt x="138458" y="764684"/>
                </a:cubicBezTo>
                <a:cubicBezTo>
                  <a:pt x="137618" y="764838"/>
                  <a:pt x="136693" y="764838"/>
                  <a:pt x="135853" y="764995"/>
                </a:cubicBezTo>
                <a:cubicBezTo>
                  <a:pt x="133751" y="726543"/>
                  <a:pt x="131649" y="688092"/>
                  <a:pt x="129547" y="649641"/>
                </a:cubicBezTo>
                <a:close/>
                <a:moveTo>
                  <a:pt x="122150" y="490717"/>
                </a:moveTo>
                <a:cubicBezTo>
                  <a:pt x="122066" y="489322"/>
                  <a:pt x="122318" y="488081"/>
                  <a:pt x="122402" y="486841"/>
                </a:cubicBezTo>
                <a:cubicBezTo>
                  <a:pt x="126101" y="513509"/>
                  <a:pt x="123579" y="542192"/>
                  <a:pt x="133667" y="566690"/>
                </a:cubicBezTo>
                <a:cubicBezTo>
                  <a:pt x="132995" y="566999"/>
                  <a:pt x="132407" y="567465"/>
                  <a:pt x="131734" y="567774"/>
                </a:cubicBezTo>
                <a:cubicBezTo>
                  <a:pt x="130473" y="566070"/>
                  <a:pt x="129128" y="564364"/>
                  <a:pt x="127867" y="562658"/>
                </a:cubicBezTo>
                <a:cubicBezTo>
                  <a:pt x="127110" y="562812"/>
                  <a:pt x="126354" y="563123"/>
                  <a:pt x="125681" y="563278"/>
                </a:cubicBezTo>
                <a:cubicBezTo>
                  <a:pt x="133752" y="584209"/>
                  <a:pt x="138964" y="605916"/>
                  <a:pt x="132743" y="628397"/>
                </a:cubicBezTo>
                <a:cubicBezTo>
                  <a:pt x="130389" y="617234"/>
                  <a:pt x="126185" y="605141"/>
                  <a:pt x="125513" y="592583"/>
                </a:cubicBezTo>
                <a:cubicBezTo>
                  <a:pt x="123579" y="558782"/>
                  <a:pt x="123159" y="524672"/>
                  <a:pt x="122150" y="490717"/>
                </a:cubicBezTo>
                <a:close/>
                <a:moveTo>
                  <a:pt x="120047" y="561420"/>
                </a:moveTo>
                <a:cubicBezTo>
                  <a:pt x="120972" y="561574"/>
                  <a:pt x="121897" y="561574"/>
                  <a:pt x="122821" y="561420"/>
                </a:cubicBezTo>
                <a:cubicBezTo>
                  <a:pt x="122821" y="573514"/>
                  <a:pt x="122821" y="585761"/>
                  <a:pt x="122821" y="597855"/>
                </a:cubicBezTo>
                <a:cubicBezTo>
                  <a:pt x="122484" y="598010"/>
                  <a:pt x="122148" y="598010"/>
                  <a:pt x="121728" y="598164"/>
                </a:cubicBezTo>
                <a:cubicBezTo>
                  <a:pt x="121139" y="585917"/>
                  <a:pt x="120635" y="573668"/>
                  <a:pt x="120047" y="561420"/>
                </a:cubicBezTo>
                <a:close/>
                <a:moveTo>
                  <a:pt x="112735" y="603435"/>
                </a:moveTo>
                <a:lnTo>
                  <a:pt x="112818" y="602543"/>
                </a:lnTo>
                <a:lnTo>
                  <a:pt x="112902" y="603126"/>
                </a:lnTo>
                <a:lnTo>
                  <a:pt x="112819" y="603280"/>
                </a:lnTo>
                <a:close/>
                <a:moveTo>
                  <a:pt x="112650" y="603590"/>
                </a:moveTo>
                <a:lnTo>
                  <a:pt x="112735" y="603435"/>
                </a:lnTo>
                <a:lnTo>
                  <a:pt x="112734" y="603437"/>
                </a:lnTo>
                <a:lnTo>
                  <a:pt x="112819" y="603280"/>
                </a:lnTo>
                <a:lnTo>
                  <a:pt x="112701" y="604428"/>
                </a:lnTo>
                <a:close/>
                <a:moveTo>
                  <a:pt x="110170" y="584075"/>
                </a:moveTo>
                <a:cubicBezTo>
                  <a:pt x="110948" y="577621"/>
                  <a:pt x="112524" y="571109"/>
                  <a:pt x="112229" y="564675"/>
                </a:cubicBezTo>
                <a:cubicBezTo>
                  <a:pt x="114332" y="571032"/>
                  <a:pt x="114794" y="577467"/>
                  <a:pt x="114563" y="583940"/>
                </a:cubicBezTo>
                <a:lnTo>
                  <a:pt x="112818" y="602543"/>
                </a:lnTo>
                <a:close/>
                <a:moveTo>
                  <a:pt x="82638" y="585142"/>
                </a:moveTo>
                <a:cubicBezTo>
                  <a:pt x="82133" y="581110"/>
                  <a:pt x="84656" y="575838"/>
                  <a:pt x="85833" y="571187"/>
                </a:cubicBezTo>
                <a:cubicBezTo>
                  <a:pt x="86674" y="571653"/>
                  <a:pt x="87514" y="572118"/>
                  <a:pt x="88355" y="572737"/>
                </a:cubicBezTo>
                <a:cubicBezTo>
                  <a:pt x="89028" y="588241"/>
                  <a:pt x="89700" y="603902"/>
                  <a:pt x="90288" y="619407"/>
                </a:cubicBezTo>
                <a:cubicBezTo>
                  <a:pt x="89868" y="619250"/>
                  <a:pt x="89279" y="619250"/>
                  <a:pt x="88775" y="619250"/>
                </a:cubicBezTo>
                <a:cubicBezTo>
                  <a:pt x="86674" y="607932"/>
                  <a:pt x="83983" y="596769"/>
                  <a:pt x="82638" y="585142"/>
                </a:cubicBezTo>
                <a:close/>
                <a:moveTo>
                  <a:pt x="62714" y="745924"/>
                </a:moveTo>
                <a:cubicBezTo>
                  <a:pt x="63723" y="745459"/>
                  <a:pt x="64732" y="744839"/>
                  <a:pt x="65740" y="744373"/>
                </a:cubicBezTo>
                <a:cubicBezTo>
                  <a:pt x="67422" y="753987"/>
                  <a:pt x="69103" y="763444"/>
                  <a:pt x="70868" y="773056"/>
                </a:cubicBezTo>
                <a:cubicBezTo>
                  <a:pt x="69692" y="773522"/>
                  <a:pt x="68514" y="773987"/>
                  <a:pt x="67338" y="774453"/>
                </a:cubicBezTo>
                <a:cubicBezTo>
                  <a:pt x="65824" y="764994"/>
                  <a:pt x="64227" y="755382"/>
                  <a:pt x="62714" y="745924"/>
                </a:cubicBezTo>
                <a:close/>
                <a:moveTo>
                  <a:pt x="33313" y="5373823"/>
                </a:moveTo>
                <a:lnTo>
                  <a:pt x="33543" y="5372625"/>
                </a:lnTo>
                <a:lnTo>
                  <a:pt x="33694" y="5373042"/>
                </a:lnTo>
                <a:lnTo>
                  <a:pt x="33695" y="5373119"/>
                </a:lnTo>
                <a:lnTo>
                  <a:pt x="33543" y="5373399"/>
                </a:lnTo>
                <a:lnTo>
                  <a:pt x="33707" y="5373577"/>
                </a:lnTo>
                <a:lnTo>
                  <a:pt x="33711" y="5373710"/>
                </a:lnTo>
                <a:lnTo>
                  <a:pt x="33543" y="5373399"/>
                </a:lnTo>
                <a:close/>
                <a:moveTo>
                  <a:pt x="12946" y="5426581"/>
                </a:moveTo>
                <a:cubicBezTo>
                  <a:pt x="12946" y="5407510"/>
                  <a:pt x="11517" y="5390921"/>
                  <a:pt x="13535" y="5375726"/>
                </a:cubicBezTo>
                <a:cubicBezTo>
                  <a:pt x="14460" y="5368749"/>
                  <a:pt x="16730" y="5362082"/>
                  <a:pt x="16309" y="5354019"/>
                </a:cubicBezTo>
                <a:cubicBezTo>
                  <a:pt x="16225" y="5352004"/>
                  <a:pt x="18159" y="5349523"/>
                  <a:pt x="19251" y="5347043"/>
                </a:cubicBezTo>
                <a:cubicBezTo>
                  <a:pt x="21774" y="5360996"/>
                  <a:pt x="24043" y="5373711"/>
                  <a:pt x="26313" y="5386734"/>
                </a:cubicBezTo>
                <a:lnTo>
                  <a:pt x="33313" y="5373823"/>
                </a:lnTo>
                <a:lnTo>
                  <a:pt x="30096" y="5390610"/>
                </a:lnTo>
                <a:cubicBezTo>
                  <a:pt x="33207" y="5405340"/>
                  <a:pt x="37410" y="5420070"/>
                  <a:pt x="39175" y="5435574"/>
                </a:cubicBezTo>
                <a:cubicBezTo>
                  <a:pt x="39847" y="5441000"/>
                  <a:pt x="34888" y="5448598"/>
                  <a:pt x="32029" y="5454800"/>
                </a:cubicBezTo>
                <a:cubicBezTo>
                  <a:pt x="30853" y="5457435"/>
                  <a:pt x="28667" y="5458830"/>
                  <a:pt x="25137" y="5462862"/>
                </a:cubicBezTo>
                <a:cubicBezTo>
                  <a:pt x="25137" y="5451543"/>
                  <a:pt x="24632" y="5441311"/>
                  <a:pt x="25304" y="5431233"/>
                </a:cubicBezTo>
                <a:cubicBezTo>
                  <a:pt x="25893" y="5421619"/>
                  <a:pt x="27658" y="5412162"/>
                  <a:pt x="29087" y="5400999"/>
                </a:cubicBezTo>
                <a:cubicBezTo>
                  <a:pt x="23959" y="5409216"/>
                  <a:pt x="19335" y="5416503"/>
                  <a:pt x="12946" y="5426581"/>
                </a:cubicBezTo>
                <a:close/>
                <a:moveTo>
                  <a:pt x="7061" y="5046623"/>
                </a:moveTo>
                <a:cubicBezTo>
                  <a:pt x="6935" y="5037805"/>
                  <a:pt x="7482" y="5029278"/>
                  <a:pt x="10592" y="5020828"/>
                </a:cubicBezTo>
                <a:cubicBezTo>
                  <a:pt x="12273" y="5016176"/>
                  <a:pt x="11348" y="5008734"/>
                  <a:pt x="12946" y="5002223"/>
                </a:cubicBezTo>
                <a:cubicBezTo>
                  <a:pt x="15132" y="5012611"/>
                  <a:pt x="17149" y="5022998"/>
                  <a:pt x="19503" y="5033386"/>
                </a:cubicBezTo>
                <a:lnTo>
                  <a:pt x="21999" y="5038132"/>
                </a:lnTo>
                <a:lnTo>
                  <a:pt x="21998" y="5038142"/>
                </a:lnTo>
                <a:lnTo>
                  <a:pt x="21857" y="5037882"/>
                </a:lnTo>
                <a:lnTo>
                  <a:pt x="21730" y="5038576"/>
                </a:lnTo>
                <a:lnTo>
                  <a:pt x="21690" y="5038502"/>
                </a:lnTo>
                <a:lnTo>
                  <a:pt x="21705" y="5038710"/>
                </a:lnTo>
                <a:lnTo>
                  <a:pt x="18116" y="5058290"/>
                </a:lnTo>
                <a:cubicBezTo>
                  <a:pt x="15362" y="5063775"/>
                  <a:pt x="11474" y="5068504"/>
                  <a:pt x="7565" y="5074163"/>
                </a:cubicBezTo>
                <a:cubicBezTo>
                  <a:pt x="7986" y="5064550"/>
                  <a:pt x="7187" y="5055442"/>
                  <a:pt x="7061" y="5046623"/>
                </a:cubicBezTo>
                <a:close/>
                <a:moveTo>
                  <a:pt x="0" y="3568830"/>
                </a:moveTo>
                <a:cubicBezTo>
                  <a:pt x="2438" y="3552549"/>
                  <a:pt x="5464" y="3536580"/>
                  <a:pt x="7146" y="3519990"/>
                </a:cubicBezTo>
                <a:cubicBezTo>
                  <a:pt x="8491" y="3506812"/>
                  <a:pt x="8323" y="3493168"/>
                  <a:pt x="8407" y="3479678"/>
                </a:cubicBezTo>
                <a:cubicBezTo>
                  <a:pt x="8575" y="3453011"/>
                  <a:pt x="7818" y="3426498"/>
                  <a:pt x="8575" y="3399830"/>
                </a:cubicBezTo>
                <a:cubicBezTo>
                  <a:pt x="9248" y="3374093"/>
                  <a:pt x="11853" y="3348509"/>
                  <a:pt x="12611" y="3322618"/>
                </a:cubicBezTo>
                <a:cubicBezTo>
                  <a:pt x="13451" y="3295019"/>
                  <a:pt x="13198" y="3267422"/>
                  <a:pt x="13367" y="3239823"/>
                </a:cubicBezTo>
                <a:cubicBezTo>
                  <a:pt x="13451" y="3223389"/>
                  <a:pt x="13367" y="3206954"/>
                  <a:pt x="13367" y="3188194"/>
                </a:cubicBezTo>
                <a:cubicBezTo>
                  <a:pt x="17066" y="3188194"/>
                  <a:pt x="20849" y="3188194"/>
                  <a:pt x="25389" y="3188194"/>
                </a:cubicBezTo>
                <a:cubicBezTo>
                  <a:pt x="26313" y="3145090"/>
                  <a:pt x="26902" y="3100593"/>
                  <a:pt x="28247" y="3056095"/>
                </a:cubicBezTo>
                <a:cubicBezTo>
                  <a:pt x="29088" y="3027256"/>
                  <a:pt x="31609" y="2998573"/>
                  <a:pt x="32282" y="2969890"/>
                </a:cubicBezTo>
                <a:cubicBezTo>
                  <a:pt x="32787" y="2948958"/>
                  <a:pt x="31526" y="2927872"/>
                  <a:pt x="30937" y="2906786"/>
                </a:cubicBezTo>
                <a:cubicBezTo>
                  <a:pt x="30684" y="2896709"/>
                  <a:pt x="30012" y="2886629"/>
                  <a:pt x="29592" y="2876552"/>
                </a:cubicBezTo>
                <a:cubicBezTo>
                  <a:pt x="27743" y="2832210"/>
                  <a:pt x="25809" y="2787711"/>
                  <a:pt x="24128" y="2743369"/>
                </a:cubicBezTo>
                <a:cubicBezTo>
                  <a:pt x="23287" y="2719957"/>
                  <a:pt x="22783" y="2696545"/>
                  <a:pt x="22278" y="2672978"/>
                </a:cubicBezTo>
                <a:cubicBezTo>
                  <a:pt x="21521" y="2636078"/>
                  <a:pt x="21101" y="2599177"/>
                  <a:pt x="20092" y="2562277"/>
                </a:cubicBezTo>
                <a:cubicBezTo>
                  <a:pt x="18915" y="2518708"/>
                  <a:pt x="17150" y="2474986"/>
                  <a:pt x="15889" y="2431419"/>
                </a:cubicBezTo>
                <a:cubicBezTo>
                  <a:pt x="14712" y="2390641"/>
                  <a:pt x="14712" y="2349864"/>
                  <a:pt x="12694" y="2309243"/>
                </a:cubicBezTo>
                <a:cubicBezTo>
                  <a:pt x="10761" y="2270326"/>
                  <a:pt x="14123" y="2232341"/>
                  <a:pt x="15468" y="2193889"/>
                </a:cubicBezTo>
                <a:cubicBezTo>
                  <a:pt x="16057" y="2176059"/>
                  <a:pt x="15552" y="2158228"/>
                  <a:pt x="15805" y="2140398"/>
                </a:cubicBezTo>
                <a:cubicBezTo>
                  <a:pt x="16225" y="2106133"/>
                  <a:pt x="16393" y="2071868"/>
                  <a:pt x="17570" y="2037604"/>
                </a:cubicBezTo>
                <a:cubicBezTo>
                  <a:pt x="18495" y="2009696"/>
                  <a:pt x="20849" y="1981942"/>
                  <a:pt x="22110" y="1954034"/>
                </a:cubicBezTo>
                <a:cubicBezTo>
                  <a:pt x="23371" y="1927055"/>
                  <a:pt x="23708" y="1900078"/>
                  <a:pt x="25136" y="1873256"/>
                </a:cubicBezTo>
                <a:cubicBezTo>
                  <a:pt x="26649" y="1844728"/>
                  <a:pt x="29172" y="1816199"/>
                  <a:pt x="30769" y="1787671"/>
                </a:cubicBezTo>
                <a:cubicBezTo>
                  <a:pt x="31442" y="1775731"/>
                  <a:pt x="30433" y="1763484"/>
                  <a:pt x="30601" y="1751544"/>
                </a:cubicBezTo>
                <a:cubicBezTo>
                  <a:pt x="30853" y="1725033"/>
                  <a:pt x="30853" y="1698365"/>
                  <a:pt x="31946" y="1672007"/>
                </a:cubicBezTo>
                <a:cubicBezTo>
                  <a:pt x="33123" y="1645184"/>
                  <a:pt x="35561" y="1618362"/>
                  <a:pt x="37326" y="1591694"/>
                </a:cubicBezTo>
                <a:cubicBezTo>
                  <a:pt x="39091" y="1565335"/>
                  <a:pt x="41445" y="1538822"/>
                  <a:pt x="42202" y="1512465"/>
                </a:cubicBezTo>
                <a:cubicBezTo>
                  <a:pt x="43211" y="1479596"/>
                  <a:pt x="42706" y="1446572"/>
                  <a:pt x="43043" y="1413546"/>
                </a:cubicBezTo>
                <a:cubicBezTo>
                  <a:pt x="43211" y="1401918"/>
                  <a:pt x="44135" y="1390444"/>
                  <a:pt x="44556" y="1378816"/>
                </a:cubicBezTo>
                <a:cubicBezTo>
                  <a:pt x="45480" y="1353079"/>
                  <a:pt x="46238" y="1327186"/>
                  <a:pt x="47162" y="1301449"/>
                </a:cubicBezTo>
                <a:cubicBezTo>
                  <a:pt x="47750" y="1286720"/>
                  <a:pt x="48759" y="1271990"/>
                  <a:pt x="49348" y="1257106"/>
                </a:cubicBezTo>
                <a:cubicBezTo>
                  <a:pt x="49600" y="1249354"/>
                  <a:pt x="49095" y="1241446"/>
                  <a:pt x="49179" y="1233693"/>
                </a:cubicBezTo>
                <a:cubicBezTo>
                  <a:pt x="49432" y="1209972"/>
                  <a:pt x="49852" y="1186096"/>
                  <a:pt x="50104" y="1162372"/>
                </a:cubicBezTo>
                <a:cubicBezTo>
                  <a:pt x="50188" y="1151675"/>
                  <a:pt x="50273" y="1140822"/>
                  <a:pt x="49937" y="1130123"/>
                </a:cubicBezTo>
                <a:cubicBezTo>
                  <a:pt x="49432" y="1115239"/>
                  <a:pt x="48591" y="1101440"/>
                  <a:pt x="52458" y="1086090"/>
                </a:cubicBezTo>
                <a:cubicBezTo>
                  <a:pt x="55653" y="1073223"/>
                  <a:pt x="52963" y="1056322"/>
                  <a:pt x="53131" y="1041128"/>
                </a:cubicBezTo>
                <a:cubicBezTo>
                  <a:pt x="53214" y="1034461"/>
                  <a:pt x="54139" y="1027950"/>
                  <a:pt x="54644" y="1021282"/>
                </a:cubicBezTo>
                <a:cubicBezTo>
                  <a:pt x="55317" y="1021282"/>
                  <a:pt x="55989" y="1021282"/>
                  <a:pt x="56661" y="1021282"/>
                </a:cubicBezTo>
                <a:cubicBezTo>
                  <a:pt x="57755" y="1038336"/>
                  <a:pt x="58931" y="1055392"/>
                  <a:pt x="60025" y="1072446"/>
                </a:cubicBezTo>
                <a:cubicBezTo>
                  <a:pt x="60612" y="1072292"/>
                  <a:pt x="61201" y="1072137"/>
                  <a:pt x="61706" y="1072137"/>
                </a:cubicBezTo>
                <a:cubicBezTo>
                  <a:pt x="61706" y="1051671"/>
                  <a:pt x="61706" y="1031360"/>
                  <a:pt x="61706" y="1008413"/>
                </a:cubicBezTo>
                <a:cubicBezTo>
                  <a:pt x="63639" y="1011205"/>
                  <a:pt x="64480" y="1012445"/>
                  <a:pt x="65825" y="1014306"/>
                </a:cubicBezTo>
                <a:cubicBezTo>
                  <a:pt x="71709" y="983297"/>
                  <a:pt x="65825" y="951977"/>
                  <a:pt x="67422" y="920038"/>
                </a:cubicBezTo>
                <a:cubicBezTo>
                  <a:pt x="69272" y="921899"/>
                  <a:pt x="70617" y="923139"/>
                  <a:pt x="72550" y="925154"/>
                </a:cubicBezTo>
                <a:cubicBezTo>
                  <a:pt x="72550" y="899572"/>
                  <a:pt x="72550" y="874763"/>
                  <a:pt x="72550" y="849801"/>
                </a:cubicBezTo>
                <a:cubicBezTo>
                  <a:pt x="72887" y="849801"/>
                  <a:pt x="73307" y="849801"/>
                  <a:pt x="73643" y="849801"/>
                </a:cubicBezTo>
                <a:cubicBezTo>
                  <a:pt x="74736" y="858020"/>
                  <a:pt x="75913" y="866392"/>
                  <a:pt x="77006" y="874609"/>
                </a:cubicBezTo>
                <a:cubicBezTo>
                  <a:pt x="78015" y="874454"/>
                  <a:pt x="78939" y="874299"/>
                  <a:pt x="79948" y="874145"/>
                </a:cubicBezTo>
                <a:cubicBezTo>
                  <a:pt x="80789" y="836468"/>
                  <a:pt x="81630" y="798792"/>
                  <a:pt x="82386" y="760961"/>
                </a:cubicBezTo>
                <a:cubicBezTo>
                  <a:pt x="82722" y="760806"/>
                  <a:pt x="82975" y="760652"/>
                  <a:pt x="83311" y="760495"/>
                </a:cubicBezTo>
                <a:cubicBezTo>
                  <a:pt x="85412" y="779412"/>
                  <a:pt x="87514" y="798483"/>
                  <a:pt x="89616" y="817397"/>
                </a:cubicBezTo>
                <a:cubicBezTo>
                  <a:pt x="90709" y="817243"/>
                  <a:pt x="91718" y="817088"/>
                  <a:pt x="92810" y="816777"/>
                </a:cubicBezTo>
                <a:cubicBezTo>
                  <a:pt x="92979" y="812436"/>
                  <a:pt x="94072" y="807320"/>
                  <a:pt x="93063" y="803908"/>
                </a:cubicBezTo>
                <a:cubicBezTo>
                  <a:pt x="89700" y="792281"/>
                  <a:pt x="90625" y="781272"/>
                  <a:pt x="91549" y="768869"/>
                </a:cubicBezTo>
                <a:cubicBezTo>
                  <a:pt x="93147" y="747317"/>
                  <a:pt x="92979" y="725456"/>
                  <a:pt x="93567" y="702664"/>
                </a:cubicBezTo>
                <a:cubicBezTo>
                  <a:pt x="101722" y="704990"/>
                  <a:pt x="102394" y="699254"/>
                  <a:pt x="101637" y="686694"/>
                </a:cubicBezTo>
                <a:cubicBezTo>
                  <a:pt x="99788" y="654601"/>
                  <a:pt x="99536" y="622195"/>
                  <a:pt x="98695" y="589946"/>
                </a:cubicBezTo>
                <a:cubicBezTo>
                  <a:pt x="99536" y="589791"/>
                  <a:pt x="100376" y="589482"/>
                  <a:pt x="101217" y="589326"/>
                </a:cubicBezTo>
                <a:cubicBezTo>
                  <a:pt x="101637" y="592583"/>
                  <a:pt x="102226" y="595682"/>
                  <a:pt x="102478" y="598939"/>
                </a:cubicBezTo>
                <a:cubicBezTo>
                  <a:pt x="102731" y="602660"/>
                  <a:pt x="102731" y="606536"/>
                  <a:pt x="102898" y="612892"/>
                </a:cubicBezTo>
                <a:cubicBezTo>
                  <a:pt x="105168" y="607776"/>
                  <a:pt x="106514" y="604521"/>
                  <a:pt x="107942" y="601265"/>
                </a:cubicBezTo>
                <a:cubicBezTo>
                  <a:pt x="108783" y="604521"/>
                  <a:pt x="109708" y="608397"/>
                  <a:pt x="111558" y="615529"/>
                </a:cubicBezTo>
                <a:lnTo>
                  <a:pt x="112701" y="604428"/>
                </a:lnTo>
                <a:lnTo>
                  <a:pt x="114332" y="631498"/>
                </a:lnTo>
                <a:cubicBezTo>
                  <a:pt x="114752" y="650569"/>
                  <a:pt x="114836" y="669640"/>
                  <a:pt x="114920" y="688709"/>
                </a:cubicBezTo>
                <a:cubicBezTo>
                  <a:pt x="114920" y="707316"/>
                  <a:pt x="114500" y="725922"/>
                  <a:pt x="114668" y="744527"/>
                </a:cubicBezTo>
                <a:cubicBezTo>
                  <a:pt x="114752" y="751969"/>
                  <a:pt x="116013" y="759411"/>
                  <a:pt x="116769" y="766854"/>
                </a:cubicBezTo>
                <a:cubicBezTo>
                  <a:pt x="117442" y="766697"/>
                  <a:pt x="118199" y="766543"/>
                  <a:pt x="118872" y="766543"/>
                </a:cubicBezTo>
                <a:cubicBezTo>
                  <a:pt x="119376" y="739875"/>
                  <a:pt x="119628" y="713052"/>
                  <a:pt x="120637" y="686385"/>
                </a:cubicBezTo>
                <a:cubicBezTo>
                  <a:pt x="121562" y="660646"/>
                  <a:pt x="113575" y="633515"/>
                  <a:pt x="125345" y="605450"/>
                </a:cubicBezTo>
                <a:cubicBezTo>
                  <a:pt x="126606" y="613513"/>
                  <a:pt x="128035" y="618474"/>
                  <a:pt x="128119" y="623592"/>
                </a:cubicBezTo>
                <a:cubicBezTo>
                  <a:pt x="128875" y="661732"/>
                  <a:pt x="129800" y="699874"/>
                  <a:pt x="129632" y="738014"/>
                </a:cubicBezTo>
                <a:cubicBezTo>
                  <a:pt x="129548" y="762822"/>
                  <a:pt x="127782" y="787474"/>
                  <a:pt x="126774" y="812281"/>
                </a:cubicBezTo>
                <a:cubicBezTo>
                  <a:pt x="126690" y="813987"/>
                  <a:pt x="126942" y="815692"/>
                  <a:pt x="128287" y="817552"/>
                </a:cubicBezTo>
                <a:cubicBezTo>
                  <a:pt x="128791" y="807475"/>
                  <a:pt x="129211" y="797241"/>
                  <a:pt x="129716" y="787163"/>
                </a:cubicBezTo>
                <a:cubicBezTo>
                  <a:pt x="130136" y="787009"/>
                  <a:pt x="130641" y="786854"/>
                  <a:pt x="131061" y="786699"/>
                </a:cubicBezTo>
                <a:cubicBezTo>
                  <a:pt x="131650" y="792745"/>
                  <a:pt x="132910" y="798947"/>
                  <a:pt x="132743" y="804994"/>
                </a:cubicBezTo>
                <a:cubicBezTo>
                  <a:pt x="132238" y="826391"/>
                  <a:pt x="128623" y="848717"/>
                  <a:pt x="131229" y="868872"/>
                </a:cubicBezTo>
                <a:cubicBezTo>
                  <a:pt x="134340" y="892594"/>
                  <a:pt x="127278" y="913991"/>
                  <a:pt x="129800" y="936472"/>
                </a:cubicBezTo>
                <a:cubicBezTo>
                  <a:pt x="130220" y="940193"/>
                  <a:pt x="131734" y="943449"/>
                  <a:pt x="133246" y="948721"/>
                </a:cubicBezTo>
                <a:cubicBezTo>
                  <a:pt x="134004" y="934922"/>
                  <a:pt x="134508" y="924379"/>
                  <a:pt x="135096" y="913680"/>
                </a:cubicBezTo>
                <a:cubicBezTo>
                  <a:pt x="135853" y="913836"/>
                  <a:pt x="136609" y="913836"/>
                  <a:pt x="137366" y="913991"/>
                </a:cubicBezTo>
                <a:cubicBezTo>
                  <a:pt x="137366" y="927635"/>
                  <a:pt x="137366" y="941279"/>
                  <a:pt x="137366" y="954923"/>
                </a:cubicBezTo>
                <a:cubicBezTo>
                  <a:pt x="137787" y="954923"/>
                  <a:pt x="138207" y="954923"/>
                  <a:pt x="138627" y="954923"/>
                </a:cubicBezTo>
                <a:cubicBezTo>
                  <a:pt x="139384" y="929185"/>
                  <a:pt x="140224" y="903448"/>
                  <a:pt x="140981" y="877710"/>
                </a:cubicBezTo>
                <a:cubicBezTo>
                  <a:pt x="141569" y="877710"/>
                  <a:pt x="142242" y="877710"/>
                  <a:pt x="142831" y="877710"/>
                </a:cubicBezTo>
                <a:cubicBezTo>
                  <a:pt x="142831" y="931356"/>
                  <a:pt x="142831" y="984846"/>
                  <a:pt x="142831" y="1038493"/>
                </a:cubicBezTo>
                <a:cubicBezTo>
                  <a:pt x="143083" y="1038647"/>
                  <a:pt x="143335" y="1038647"/>
                  <a:pt x="143587" y="1038802"/>
                </a:cubicBezTo>
                <a:cubicBezTo>
                  <a:pt x="145184" y="1024849"/>
                  <a:pt x="147286" y="1010894"/>
                  <a:pt x="148211" y="996784"/>
                </a:cubicBezTo>
                <a:cubicBezTo>
                  <a:pt x="150565" y="962054"/>
                  <a:pt x="153002" y="927480"/>
                  <a:pt x="154180" y="892594"/>
                </a:cubicBezTo>
                <a:cubicBezTo>
                  <a:pt x="155356" y="858640"/>
                  <a:pt x="154684" y="824685"/>
                  <a:pt x="155273" y="790730"/>
                </a:cubicBezTo>
                <a:cubicBezTo>
                  <a:pt x="155609" y="772435"/>
                  <a:pt x="156870" y="754139"/>
                  <a:pt x="157794" y="735844"/>
                </a:cubicBezTo>
                <a:cubicBezTo>
                  <a:pt x="158299" y="725922"/>
                  <a:pt x="159055" y="716153"/>
                  <a:pt x="160905" y="706230"/>
                </a:cubicBezTo>
                <a:cubicBezTo>
                  <a:pt x="160905" y="727317"/>
                  <a:pt x="160905" y="748403"/>
                  <a:pt x="160905" y="769489"/>
                </a:cubicBezTo>
                <a:cubicBezTo>
                  <a:pt x="161157" y="769644"/>
                  <a:pt x="161409" y="769644"/>
                  <a:pt x="161578" y="769644"/>
                </a:cubicBezTo>
                <a:cubicBezTo>
                  <a:pt x="162166" y="765613"/>
                  <a:pt x="162838" y="761581"/>
                  <a:pt x="163427" y="757551"/>
                </a:cubicBezTo>
                <a:cubicBezTo>
                  <a:pt x="166201" y="770729"/>
                  <a:pt x="159644" y="786234"/>
                  <a:pt x="169060" y="800187"/>
                </a:cubicBezTo>
                <a:lnTo>
                  <a:pt x="179946" y="663115"/>
                </a:lnTo>
                <a:lnTo>
                  <a:pt x="180577" y="665608"/>
                </a:lnTo>
                <a:cubicBezTo>
                  <a:pt x="181333" y="664058"/>
                  <a:pt x="181922" y="663438"/>
                  <a:pt x="181922" y="662818"/>
                </a:cubicBezTo>
                <a:cubicBezTo>
                  <a:pt x="182005" y="658942"/>
                  <a:pt x="182005" y="655065"/>
                  <a:pt x="182005" y="651034"/>
                </a:cubicBezTo>
                <a:cubicBezTo>
                  <a:pt x="176289" y="648554"/>
                  <a:pt x="176037" y="623901"/>
                  <a:pt x="182090" y="586381"/>
                </a:cubicBezTo>
                <a:cubicBezTo>
                  <a:pt x="181585" y="596304"/>
                  <a:pt x="181165" y="606227"/>
                  <a:pt x="180660" y="616150"/>
                </a:cubicBezTo>
                <a:cubicBezTo>
                  <a:pt x="181165" y="616150"/>
                  <a:pt x="181669" y="616304"/>
                  <a:pt x="182258" y="616304"/>
                </a:cubicBezTo>
                <a:cubicBezTo>
                  <a:pt x="186546" y="553046"/>
                  <a:pt x="190917" y="489942"/>
                  <a:pt x="195205" y="426684"/>
                </a:cubicBezTo>
                <a:cubicBezTo>
                  <a:pt x="195961" y="426684"/>
                  <a:pt x="196801" y="426838"/>
                  <a:pt x="197559" y="426838"/>
                </a:cubicBezTo>
                <a:cubicBezTo>
                  <a:pt x="197726" y="429319"/>
                  <a:pt x="197895" y="431956"/>
                  <a:pt x="197895" y="434437"/>
                </a:cubicBezTo>
                <a:cubicBezTo>
                  <a:pt x="197895" y="447150"/>
                  <a:pt x="200500" y="462654"/>
                  <a:pt x="197138" y="471957"/>
                </a:cubicBezTo>
                <a:cubicBezTo>
                  <a:pt x="193355" y="482345"/>
                  <a:pt x="194616" y="492577"/>
                  <a:pt x="193271" y="502346"/>
                </a:cubicBezTo>
                <a:cubicBezTo>
                  <a:pt x="190833" y="519401"/>
                  <a:pt x="190917" y="537387"/>
                  <a:pt x="190076" y="555061"/>
                </a:cubicBezTo>
                <a:cubicBezTo>
                  <a:pt x="189236" y="572581"/>
                  <a:pt x="188311" y="590102"/>
                  <a:pt x="188142" y="607622"/>
                </a:cubicBezTo>
                <a:cubicBezTo>
                  <a:pt x="187891" y="636150"/>
                  <a:pt x="188395" y="664678"/>
                  <a:pt x="188227" y="693207"/>
                </a:cubicBezTo>
                <a:cubicBezTo>
                  <a:pt x="188142" y="717239"/>
                  <a:pt x="187638" y="741115"/>
                  <a:pt x="187302" y="765148"/>
                </a:cubicBezTo>
                <a:cubicBezTo>
                  <a:pt x="187218" y="768714"/>
                  <a:pt x="187049" y="772124"/>
                  <a:pt x="186882" y="776311"/>
                </a:cubicBezTo>
                <a:cubicBezTo>
                  <a:pt x="191506" y="764062"/>
                  <a:pt x="191001" y="764062"/>
                  <a:pt x="190244" y="748868"/>
                </a:cubicBezTo>
                <a:cubicBezTo>
                  <a:pt x="189908" y="742510"/>
                  <a:pt x="192515" y="735999"/>
                  <a:pt x="192851" y="729332"/>
                </a:cubicBezTo>
                <a:cubicBezTo>
                  <a:pt x="193607" y="716619"/>
                  <a:pt x="193607" y="703904"/>
                  <a:pt x="194280" y="691192"/>
                </a:cubicBezTo>
                <a:cubicBezTo>
                  <a:pt x="194532" y="686074"/>
                  <a:pt x="193860" y="680648"/>
                  <a:pt x="198231" y="676771"/>
                </a:cubicBezTo>
                <a:cubicBezTo>
                  <a:pt x="200753" y="674601"/>
                  <a:pt x="200921" y="664524"/>
                  <a:pt x="202098" y="658011"/>
                </a:cubicBezTo>
                <a:cubicBezTo>
                  <a:pt x="201425" y="657700"/>
                  <a:pt x="200669" y="657236"/>
                  <a:pt x="199996" y="656925"/>
                </a:cubicBezTo>
                <a:cubicBezTo>
                  <a:pt x="198735" y="661732"/>
                  <a:pt x="197559" y="666539"/>
                  <a:pt x="196297" y="671346"/>
                </a:cubicBezTo>
                <a:cubicBezTo>
                  <a:pt x="195792" y="671189"/>
                  <a:pt x="195372" y="671189"/>
                  <a:pt x="194868" y="671035"/>
                </a:cubicBezTo>
                <a:cubicBezTo>
                  <a:pt x="194868" y="658786"/>
                  <a:pt x="194700" y="646693"/>
                  <a:pt x="194868" y="634444"/>
                </a:cubicBezTo>
                <a:cubicBezTo>
                  <a:pt x="195120" y="616459"/>
                  <a:pt x="195456" y="598474"/>
                  <a:pt x="195961" y="580488"/>
                </a:cubicBezTo>
                <a:cubicBezTo>
                  <a:pt x="196213" y="569636"/>
                  <a:pt x="195120" y="557232"/>
                  <a:pt x="197726" y="548084"/>
                </a:cubicBezTo>
                <a:cubicBezTo>
                  <a:pt x="203695" y="526533"/>
                  <a:pt x="198483" y="505137"/>
                  <a:pt x="199576" y="483895"/>
                </a:cubicBezTo>
                <a:cubicBezTo>
                  <a:pt x="200753" y="459553"/>
                  <a:pt x="201594" y="435057"/>
                  <a:pt x="202350" y="410559"/>
                </a:cubicBezTo>
                <a:cubicBezTo>
                  <a:pt x="202770" y="396606"/>
                  <a:pt x="202854" y="382805"/>
                  <a:pt x="203107" y="368852"/>
                </a:cubicBezTo>
                <a:cubicBezTo>
                  <a:pt x="203275" y="360324"/>
                  <a:pt x="203107" y="351796"/>
                  <a:pt x="203611" y="343425"/>
                </a:cubicBezTo>
                <a:cubicBezTo>
                  <a:pt x="204032" y="336603"/>
                  <a:pt x="203527" y="329935"/>
                  <a:pt x="207562" y="323424"/>
                </a:cubicBezTo>
                <a:cubicBezTo>
                  <a:pt x="210504" y="318772"/>
                  <a:pt x="209412" y="306834"/>
                  <a:pt x="210084" y="298152"/>
                </a:cubicBezTo>
                <a:cubicBezTo>
                  <a:pt x="210925" y="286368"/>
                  <a:pt x="211682" y="274585"/>
                  <a:pt x="214035" y="262956"/>
                </a:cubicBezTo>
                <a:cubicBezTo>
                  <a:pt x="205040" y="377844"/>
                  <a:pt x="205713" y="493354"/>
                  <a:pt x="205460" y="608707"/>
                </a:cubicBezTo>
                <a:cubicBezTo>
                  <a:pt x="206217" y="608862"/>
                  <a:pt x="207058" y="608862"/>
                  <a:pt x="207814" y="609017"/>
                </a:cubicBezTo>
                <a:cubicBezTo>
                  <a:pt x="208907" y="590566"/>
                  <a:pt x="210001" y="571960"/>
                  <a:pt x="211093" y="553511"/>
                </a:cubicBezTo>
                <a:cubicBezTo>
                  <a:pt x="211513" y="553200"/>
                  <a:pt x="211933" y="552891"/>
                  <a:pt x="212438" y="552580"/>
                </a:cubicBezTo>
                <a:cubicBezTo>
                  <a:pt x="214876" y="562349"/>
                  <a:pt x="217230" y="571960"/>
                  <a:pt x="219668" y="581729"/>
                </a:cubicBezTo>
                <a:cubicBezTo>
                  <a:pt x="220256" y="581574"/>
                  <a:pt x="220761" y="581574"/>
                  <a:pt x="221349" y="581420"/>
                </a:cubicBezTo>
                <a:cubicBezTo>
                  <a:pt x="221349" y="562658"/>
                  <a:pt x="221349" y="543898"/>
                  <a:pt x="221349" y="522191"/>
                </a:cubicBezTo>
                <a:lnTo>
                  <a:pt x="227823" y="542702"/>
                </a:lnTo>
                <a:lnTo>
                  <a:pt x="227823" y="543123"/>
                </a:lnTo>
                <a:lnTo>
                  <a:pt x="227862" y="543518"/>
                </a:lnTo>
                <a:lnTo>
                  <a:pt x="224943" y="579267"/>
                </a:lnTo>
                <a:cubicBezTo>
                  <a:pt x="225300" y="591070"/>
                  <a:pt x="227318" y="602505"/>
                  <a:pt x="231942" y="613358"/>
                </a:cubicBezTo>
                <a:lnTo>
                  <a:pt x="232342" y="613269"/>
                </a:lnTo>
                <a:lnTo>
                  <a:pt x="232361" y="613360"/>
                </a:lnTo>
                <a:cubicBezTo>
                  <a:pt x="233286" y="613204"/>
                  <a:pt x="234211" y="612895"/>
                  <a:pt x="235136" y="612740"/>
                </a:cubicBezTo>
                <a:lnTo>
                  <a:pt x="228281" y="543518"/>
                </a:lnTo>
                <a:lnTo>
                  <a:pt x="228326" y="542968"/>
                </a:lnTo>
                <a:cubicBezTo>
                  <a:pt x="228326" y="542968"/>
                  <a:pt x="228242" y="543123"/>
                  <a:pt x="228242" y="543123"/>
                </a:cubicBezTo>
                <a:lnTo>
                  <a:pt x="228281" y="543518"/>
                </a:lnTo>
                <a:lnTo>
                  <a:pt x="228091" y="545838"/>
                </a:lnTo>
                <a:lnTo>
                  <a:pt x="227862" y="543518"/>
                </a:lnTo>
                <a:lnTo>
                  <a:pt x="227907" y="542968"/>
                </a:lnTo>
                <a:lnTo>
                  <a:pt x="227823" y="542702"/>
                </a:lnTo>
                <a:lnTo>
                  <a:pt x="227823" y="533664"/>
                </a:lnTo>
                <a:cubicBezTo>
                  <a:pt x="229840" y="538162"/>
                  <a:pt x="230848" y="540331"/>
                  <a:pt x="231773" y="542503"/>
                </a:cubicBezTo>
                <a:cubicBezTo>
                  <a:pt x="232362" y="542192"/>
                  <a:pt x="233034" y="541883"/>
                  <a:pt x="233623" y="541572"/>
                </a:cubicBezTo>
                <a:cubicBezTo>
                  <a:pt x="232110" y="531029"/>
                  <a:pt x="230513" y="520486"/>
                  <a:pt x="228999" y="509942"/>
                </a:cubicBezTo>
                <a:cubicBezTo>
                  <a:pt x="229924" y="509788"/>
                  <a:pt x="230933" y="509479"/>
                  <a:pt x="231858" y="509322"/>
                </a:cubicBezTo>
                <a:cubicBezTo>
                  <a:pt x="233203" y="528548"/>
                  <a:pt x="234463" y="547930"/>
                  <a:pt x="235893" y="568085"/>
                </a:cubicBezTo>
                <a:cubicBezTo>
                  <a:pt x="236733" y="564364"/>
                  <a:pt x="237406" y="560954"/>
                  <a:pt x="238162" y="557542"/>
                </a:cubicBezTo>
                <a:cubicBezTo>
                  <a:pt x="239256" y="558937"/>
                  <a:pt x="240096" y="560022"/>
                  <a:pt x="240012" y="559868"/>
                </a:cubicBezTo>
                <a:cubicBezTo>
                  <a:pt x="241777" y="540952"/>
                  <a:pt x="243627" y="522191"/>
                  <a:pt x="245393" y="503431"/>
                </a:cubicBezTo>
                <a:cubicBezTo>
                  <a:pt x="244972" y="503277"/>
                  <a:pt x="244551" y="503120"/>
                  <a:pt x="244048" y="502966"/>
                </a:cubicBezTo>
                <a:cubicBezTo>
                  <a:pt x="243375" y="506842"/>
                  <a:pt x="242619" y="510719"/>
                  <a:pt x="241946" y="514440"/>
                </a:cubicBezTo>
                <a:cubicBezTo>
                  <a:pt x="239760" y="477538"/>
                  <a:pt x="237995" y="441102"/>
                  <a:pt x="243459" y="402497"/>
                </a:cubicBezTo>
                <a:cubicBezTo>
                  <a:pt x="245476" y="417226"/>
                  <a:pt x="247074" y="428544"/>
                  <a:pt x="248671" y="440018"/>
                </a:cubicBezTo>
                <a:cubicBezTo>
                  <a:pt x="249764" y="439553"/>
                  <a:pt x="250857" y="439087"/>
                  <a:pt x="251949" y="438778"/>
                </a:cubicBezTo>
                <a:cubicBezTo>
                  <a:pt x="252538" y="424823"/>
                  <a:pt x="252286" y="411179"/>
                  <a:pt x="246485" y="399550"/>
                </a:cubicBezTo>
                <a:cubicBezTo>
                  <a:pt x="243206" y="392885"/>
                  <a:pt x="243291" y="389938"/>
                  <a:pt x="246654" y="380170"/>
                </a:cubicBezTo>
                <a:cubicBezTo>
                  <a:pt x="247410" y="378155"/>
                  <a:pt x="246569" y="374434"/>
                  <a:pt x="246485" y="371488"/>
                </a:cubicBezTo>
                <a:cubicBezTo>
                  <a:pt x="246318" y="367301"/>
                  <a:pt x="246065" y="363116"/>
                  <a:pt x="245897" y="358929"/>
                </a:cubicBezTo>
                <a:cubicBezTo>
                  <a:pt x="246822" y="358775"/>
                  <a:pt x="247746" y="358464"/>
                  <a:pt x="248755" y="358309"/>
                </a:cubicBezTo>
                <a:cubicBezTo>
                  <a:pt x="251025" y="380170"/>
                  <a:pt x="253211" y="402187"/>
                  <a:pt x="255481" y="424048"/>
                </a:cubicBezTo>
                <a:cubicBezTo>
                  <a:pt x="255985" y="424048"/>
                  <a:pt x="256489" y="423894"/>
                  <a:pt x="256993" y="423894"/>
                </a:cubicBezTo>
                <a:cubicBezTo>
                  <a:pt x="256406" y="412110"/>
                  <a:pt x="254724" y="400170"/>
                  <a:pt x="255565" y="388698"/>
                </a:cubicBezTo>
                <a:cubicBezTo>
                  <a:pt x="256406" y="376760"/>
                  <a:pt x="259600" y="365286"/>
                  <a:pt x="263467" y="354122"/>
                </a:cubicBezTo>
                <a:cubicBezTo>
                  <a:pt x="264308" y="388698"/>
                  <a:pt x="257582" y="422808"/>
                  <a:pt x="264560" y="456918"/>
                </a:cubicBezTo>
                <a:cubicBezTo>
                  <a:pt x="266578" y="425598"/>
                  <a:pt x="268679" y="394125"/>
                  <a:pt x="270613" y="364356"/>
                </a:cubicBezTo>
                <a:cubicBezTo>
                  <a:pt x="272042" y="354277"/>
                  <a:pt x="273219" y="345440"/>
                  <a:pt x="274479" y="336603"/>
                </a:cubicBezTo>
                <a:cubicBezTo>
                  <a:pt x="274816" y="336603"/>
                  <a:pt x="275152" y="336603"/>
                  <a:pt x="275488" y="336603"/>
                </a:cubicBezTo>
                <a:cubicBezTo>
                  <a:pt x="274479" y="369782"/>
                  <a:pt x="273471" y="402807"/>
                  <a:pt x="272546" y="435986"/>
                </a:cubicBezTo>
                <a:cubicBezTo>
                  <a:pt x="273807" y="436141"/>
                  <a:pt x="275068" y="436297"/>
                  <a:pt x="276413" y="436452"/>
                </a:cubicBezTo>
                <a:cubicBezTo>
                  <a:pt x="280281" y="352727"/>
                  <a:pt x="284231" y="268848"/>
                  <a:pt x="288183" y="184813"/>
                </a:cubicBezTo>
                <a:cubicBezTo>
                  <a:pt x="291965" y="198302"/>
                  <a:pt x="292723" y="211792"/>
                  <a:pt x="291125" y="227296"/>
                </a:cubicBezTo>
                <a:cubicBezTo>
                  <a:pt x="289864" y="239544"/>
                  <a:pt x="291629" y="252878"/>
                  <a:pt x="292134" y="267763"/>
                </a:cubicBezTo>
                <a:cubicBezTo>
                  <a:pt x="293310" y="263731"/>
                  <a:pt x="293983" y="261406"/>
                  <a:pt x="294908" y="258149"/>
                </a:cubicBezTo>
                <a:cubicBezTo>
                  <a:pt x="296001" y="262026"/>
                  <a:pt x="296842" y="265282"/>
                  <a:pt x="298018" y="269623"/>
                </a:cubicBezTo>
                <a:cubicBezTo>
                  <a:pt x="299279" y="252413"/>
                  <a:pt x="300457" y="236443"/>
                  <a:pt x="301550" y="220318"/>
                </a:cubicBezTo>
                <a:cubicBezTo>
                  <a:pt x="301970" y="220318"/>
                  <a:pt x="302390" y="220318"/>
                  <a:pt x="302811" y="220474"/>
                </a:cubicBezTo>
                <a:cubicBezTo>
                  <a:pt x="302811" y="230861"/>
                  <a:pt x="302811" y="241250"/>
                  <a:pt x="302811" y="251638"/>
                </a:cubicBezTo>
                <a:cubicBezTo>
                  <a:pt x="303651" y="251638"/>
                  <a:pt x="304492" y="251638"/>
                  <a:pt x="305248" y="251638"/>
                </a:cubicBezTo>
                <a:cubicBezTo>
                  <a:pt x="305248" y="228537"/>
                  <a:pt x="305165" y="205279"/>
                  <a:pt x="305248" y="182178"/>
                </a:cubicBezTo>
                <a:cubicBezTo>
                  <a:pt x="305332" y="169309"/>
                  <a:pt x="306005" y="156285"/>
                  <a:pt x="305837" y="143416"/>
                </a:cubicBezTo>
                <a:cubicBezTo>
                  <a:pt x="305752" y="135353"/>
                  <a:pt x="303820" y="127136"/>
                  <a:pt x="303987" y="119074"/>
                </a:cubicBezTo>
                <a:lnTo>
                  <a:pt x="306612" y="67935"/>
                </a:lnTo>
                <a:lnTo>
                  <a:pt x="308695" y="87290"/>
                </a:lnTo>
                <a:cubicBezTo>
                  <a:pt x="308947" y="89616"/>
                  <a:pt x="309200" y="92097"/>
                  <a:pt x="311217" y="94112"/>
                </a:cubicBezTo>
                <a:cubicBezTo>
                  <a:pt x="312058" y="72715"/>
                  <a:pt x="312983" y="51320"/>
                  <a:pt x="313823" y="29923"/>
                </a:cubicBezTo>
                <a:cubicBezTo>
                  <a:pt x="314664" y="29923"/>
                  <a:pt x="315504" y="29768"/>
                  <a:pt x="316345" y="29768"/>
                </a:cubicBezTo>
                <a:cubicBezTo>
                  <a:pt x="321389" y="89616"/>
                  <a:pt x="321809" y="150083"/>
                  <a:pt x="321473" y="210861"/>
                </a:cubicBezTo>
                <a:cubicBezTo>
                  <a:pt x="320969" y="206365"/>
                  <a:pt x="320381" y="201869"/>
                  <a:pt x="319876" y="197217"/>
                </a:cubicBezTo>
                <a:cubicBezTo>
                  <a:pt x="319456" y="197062"/>
                  <a:pt x="319035" y="197062"/>
                  <a:pt x="318699" y="196908"/>
                </a:cubicBezTo>
                <a:cubicBezTo>
                  <a:pt x="318531" y="200318"/>
                  <a:pt x="318363" y="203573"/>
                  <a:pt x="318279" y="206985"/>
                </a:cubicBezTo>
                <a:cubicBezTo>
                  <a:pt x="317774" y="229777"/>
                  <a:pt x="317438" y="252567"/>
                  <a:pt x="316682" y="275360"/>
                </a:cubicBezTo>
                <a:cubicBezTo>
                  <a:pt x="316345" y="284197"/>
                  <a:pt x="314748" y="292879"/>
                  <a:pt x="314495" y="301716"/>
                </a:cubicBezTo>
                <a:cubicBezTo>
                  <a:pt x="314159" y="311021"/>
                  <a:pt x="317438" y="313345"/>
                  <a:pt x="323827" y="309780"/>
                </a:cubicBezTo>
                <a:cubicBezTo>
                  <a:pt x="322062" y="321408"/>
                  <a:pt x="320548" y="331641"/>
                  <a:pt x="319372" y="339549"/>
                </a:cubicBezTo>
                <a:cubicBezTo>
                  <a:pt x="318531" y="332882"/>
                  <a:pt x="317522" y="324199"/>
                  <a:pt x="316429" y="315517"/>
                </a:cubicBezTo>
                <a:cubicBezTo>
                  <a:pt x="315589" y="315671"/>
                  <a:pt x="314748" y="315826"/>
                  <a:pt x="313908" y="315982"/>
                </a:cubicBezTo>
                <a:cubicBezTo>
                  <a:pt x="312814" y="359859"/>
                  <a:pt x="311721" y="403737"/>
                  <a:pt x="310629" y="447460"/>
                </a:cubicBezTo>
                <a:cubicBezTo>
                  <a:pt x="311133" y="447615"/>
                  <a:pt x="311638" y="447615"/>
                  <a:pt x="312142" y="447770"/>
                </a:cubicBezTo>
                <a:cubicBezTo>
                  <a:pt x="313403" y="425909"/>
                  <a:pt x="314748" y="404048"/>
                  <a:pt x="316009" y="382185"/>
                </a:cubicBezTo>
                <a:cubicBezTo>
                  <a:pt x="316849" y="382185"/>
                  <a:pt x="317690" y="382185"/>
                  <a:pt x="318531" y="382185"/>
                </a:cubicBezTo>
                <a:cubicBezTo>
                  <a:pt x="319119" y="416606"/>
                  <a:pt x="319708" y="451025"/>
                  <a:pt x="320297" y="485292"/>
                </a:cubicBezTo>
                <a:cubicBezTo>
                  <a:pt x="320633" y="485135"/>
                  <a:pt x="321053" y="485135"/>
                  <a:pt x="321389" y="484981"/>
                </a:cubicBezTo>
                <a:cubicBezTo>
                  <a:pt x="323071" y="462034"/>
                  <a:pt x="325256" y="439087"/>
                  <a:pt x="326350" y="416141"/>
                </a:cubicBezTo>
                <a:cubicBezTo>
                  <a:pt x="326937" y="404357"/>
                  <a:pt x="325256" y="392264"/>
                  <a:pt x="325677" y="380481"/>
                </a:cubicBezTo>
                <a:cubicBezTo>
                  <a:pt x="326517" y="359084"/>
                  <a:pt x="328703" y="337688"/>
                  <a:pt x="329291" y="316137"/>
                </a:cubicBezTo>
                <a:cubicBezTo>
                  <a:pt x="329880" y="294120"/>
                  <a:pt x="329207" y="271949"/>
                  <a:pt x="329040" y="249778"/>
                </a:cubicBezTo>
                <a:cubicBezTo>
                  <a:pt x="329040" y="242181"/>
                  <a:pt x="329040" y="234582"/>
                  <a:pt x="329040" y="222799"/>
                </a:cubicBezTo>
                <a:cubicBezTo>
                  <a:pt x="331225" y="228380"/>
                  <a:pt x="331981" y="230397"/>
                  <a:pt x="332823" y="232567"/>
                </a:cubicBezTo>
                <a:cubicBezTo>
                  <a:pt x="333411" y="232567"/>
                  <a:pt x="333999" y="232567"/>
                  <a:pt x="334588" y="232567"/>
                </a:cubicBezTo>
                <a:cubicBezTo>
                  <a:pt x="334588" y="203573"/>
                  <a:pt x="334588" y="174736"/>
                  <a:pt x="334588" y="145742"/>
                </a:cubicBezTo>
                <a:cubicBezTo>
                  <a:pt x="335680" y="145742"/>
                  <a:pt x="336774" y="145742"/>
                  <a:pt x="337783" y="145587"/>
                </a:cubicBezTo>
                <a:cubicBezTo>
                  <a:pt x="339548" y="182643"/>
                  <a:pt x="341313" y="219698"/>
                  <a:pt x="343247" y="259389"/>
                </a:cubicBezTo>
                <a:cubicBezTo>
                  <a:pt x="344844" y="248846"/>
                  <a:pt x="346610" y="241250"/>
                  <a:pt x="347114" y="233342"/>
                </a:cubicBezTo>
                <a:cubicBezTo>
                  <a:pt x="347702" y="224039"/>
                  <a:pt x="347282" y="215202"/>
                  <a:pt x="345601" y="205279"/>
                </a:cubicBezTo>
                <a:cubicBezTo>
                  <a:pt x="343415" y="192255"/>
                  <a:pt x="346021" y="176596"/>
                  <a:pt x="347030" y="162177"/>
                </a:cubicBezTo>
                <a:cubicBezTo>
                  <a:pt x="347618" y="152875"/>
                  <a:pt x="349636" y="143572"/>
                  <a:pt x="349804" y="134269"/>
                </a:cubicBezTo>
                <a:cubicBezTo>
                  <a:pt x="350056" y="117834"/>
                  <a:pt x="349636" y="101400"/>
                  <a:pt x="349047" y="84964"/>
                </a:cubicBezTo>
                <a:cubicBezTo>
                  <a:pt x="348711" y="75661"/>
                  <a:pt x="347702" y="66513"/>
                  <a:pt x="348543" y="56901"/>
                </a:cubicBezTo>
                <a:cubicBezTo>
                  <a:pt x="349047" y="59537"/>
                  <a:pt x="349636" y="62328"/>
                  <a:pt x="350140" y="64964"/>
                </a:cubicBezTo>
                <a:cubicBezTo>
                  <a:pt x="350645" y="64964"/>
                  <a:pt x="351065" y="64964"/>
                  <a:pt x="351570" y="65118"/>
                </a:cubicBezTo>
                <a:cubicBezTo>
                  <a:pt x="352410" y="55350"/>
                  <a:pt x="353251" y="45427"/>
                  <a:pt x="354091" y="35661"/>
                </a:cubicBezTo>
                <a:cubicBezTo>
                  <a:pt x="354764" y="35504"/>
                  <a:pt x="355436" y="35504"/>
                  <a:pt x="356109" y="35350"/>
                </a:cubicBezTo>
                <a:cubicBezTo>
                  <a:pt x="357790" y="63103"/>
                  <a:pt x="359892" y="90700"/>
                  <a:pt x="360901" y="118454"/>
                </a:cubicBezTo>
                <a:cubicBezTo>
                  <a:pt x="361405" y="132098"/>
                  <a:pt x="359051" y="146053"/>
                  <a:pt x="358968" y="159851"/>
                </a:cubicBezTo>
                <a:cubicBezTo>
                  <a:pt x="358883" y="186674"/>
                  <a:pt x="359555" y="213496"/>
                  <a:pt x="359808" y="240320"/>
                </a:cubicBezTo>
                <a:cubicBezTo>
                  <a:pt x="359808" y="243730"/>
                  <a:pt x="358547" y="247142"/>
                  <a:pt x="358631" y="250398"/>
                </a:cubicBezTo>
                <a:cubicBezTo>
                  <a:pt x="358631" y="254584"/>
                  <a:pt x="359388" y="258615"/>
                  <a:pt x="359640" y="260630"/>
                </a:cubicBezTo>
                <a:cubicBezTo>
                  <a:pt x="358631" y="271638"/>
                  <a:pt x="356361" y="281872"/>
                  <a:pt x="357286" y="291019"/>
                </a:cubicBezTo>
                <a:cubicBezTo>
                  <a:pt x="359219" y="310244"/>
                  <a:pt x="354091" y="327300"/>
                  <a:pt x="353335" y="345595"/>
                </a:cubicBezTo>
                <a:cubicBezTo>
                  <a:pt x="353083" y="351642"/>
                  <a:pt x="351401" y="359084"/>
                  <a:pt x="352830" y="363580"/>
                </a:cubicBezTo>
                <a:cubicBezTo>
                  <a:pt x="359892" y="385752"/>
                  <a:pt x="357538" y="410093"/>
                  <a:pt x="358968" y="433506"/>
                </a:cubicBezTo>
                <a:cubicBezTo>
                  <a:pt x="360060" y="451802"/>
                  <a:pt x="359304" y="470562"/>
                  <a:pt x="359640" y="489013"/>
                </a:cubicBezTo>
                <a:cubicBezTo>
                  <a:pt x="359808" y="498625"/>
                  <a:pt x="360649" y="508082"/>
                  <a:pt x="361153" y="517696"/>
                </a:cubicBezTo>
                <a:cubicBezTo>
                  <a:pt x="360564" y="523586"/>
                  <a:pt x="359555" y="529324"/>
                  <a:pt x="359472" y="535215"/>
                </a:cubicBezTo>
                <a:cubicBezTo>
                  <a:pt x="359304" y="546844"/>
                  <a:pt x="359808" y="558473"/>
                  <a:pt x="359640" y="569945"/>
                </a:cubicBezTo>
                <a:cubicBezTo>
                  <a:pt x="359219" y="604521"/>
                  <a:pt x="358463" y="638940"/>
                  <a:pt x="358379" y="673516"/>
                </a:cubicBezTo>
                <a:cubicBezTo>
                  <a:pt x="358379" y="686850"/>
                  <a:pt x="358799" y="700649"/>
                  <a:pt x="365777" y="712742"/>
                </a:cubicBezTo>
                <a:lnTo>
                  <a:pt x="365726" y="710900"/>
                </a:lnTo>
                <a:lnTo>
                  <a:pt x="366281" y="712587"/>
                </a:lnTo>
                <a:lnTo>
                  <a:pt x="365463" y="683010"/>
                </a:lnTo>
                <a:lnTo>
                  <a:pt x="371410" y="690415"/>
                </a:lnTo>
                <a:lnTo>
                  <a:pt x="371299" y="689494"/>
                </a:lnTo>
                <a:lnTo>
                  <a:pt x="371914" y="690260"/>
                </a:lnTo>
                <a:cubicBezTo>
                  <a:pt x="368971" y="665919"/>
                  <a:pt x="366534" y="645143"/>
                  <a:pt x="363843" y="622815"/>
                </a:cubicBezTo>
                <a:cubicBezTo>
                  <a:pt x="363675" y="623126"/>
                  <a:pt x="365525" y="620956"/>
                  <a:pt x="365692" y="618476"/>
                </a:cubicBezTo>
                <a:cubicBezTo>
                  <a:pt x="366281" y="608087"/>
                  <a:pt x="366954" y="597389"/>
                  <a:pt x="366365" y="587156"/>
                </a:cubicBezTo>
                <a:lnTo>
                  <a:pt x="361531" y="518852"/>
                </a:lnTo>
                <a:lnTo>
                  <a:pt x="361606" y="518071"/>
                </a:lnTo>
                <a:lnTo>
                  <a:pt x="367626" y="547930"/>
                </a:lnTo>
                <a:cubicBezTo>
                  <a:pt x="370821" y="562503"/>
                  <a:pt x="368467" y="581263"/>
                  <a:pt x="380573" y="589326"/>
                </a:cubicBezTo>
                <a:cubicBezTo>
                  <a:pt x="379732" y="590257"/>
                  <a:pt x="378975" y="591186"/>
                  <a:pt x="378135" y="592117"/>
                </a:cubicBezTo>
                <a:cubicBezTo>
                  <a:pt x="376537" y="590722"/>
                  <a:pt x="374856" y="589326"/>
                  <a:pt x="373006" y="587621"/>
                </a:cubicBezTo>
                <a:cubicBezTo>
                  <a:pt x="374604" y="605607"/>
                  <a:pt x="376117" y="622972"/>
                  <a:pt x="377714" y="640337"/>
                </a:cubicBezTo>
                <a:cubicBezTo>
                  <a:pt x="377126" y="640801"/>
                  <a:pt x="376621" y="641112"/>
                  <a:pt x="376033" y="641577"/>
                </a:cubicBezTo>
                <a:cubicBezTo>
                  <a:pt x="373931" y="634135"/>
                  <a:pt x="371746" y="626691"/>
                  <a:pt x="370065" y="620800"/>
                </a:cubicBezTo>
                <a:cubicBezTo>
                  <a:pt x="370065" y="624832"/>
                  <a:pt x="368551" y="633669"/>
                  <a:pt x="370316" y="636459"/>
                </a:cubicBezTo>
                <a:cubicBezTo>
                  <a:pt x="382170" y="654755"/>
                  <a:pt x="379648" y="682973"/>
                  <a:pt x="385784" y="704990"/>
                </a:cubicBezTo>
                <a:cubicBezTo>
                  <a:pt x="386793" y="704525"/>
                  <a:pt x="387718" y="704059"/>
                  <a:pt x="388727" y="703750"/>
                </a:cubicBezTo>
                <a:cubicBezTo>
                  <a:pt x="387718" y="689486"/>
                  <a:pt x="386793" y="675376"/>
                  <a:pt x="385784" y="661112"/>
                </a:cubicBezTo>
                <a:cubicBezTo>
                  <a:pt x="386037" y="660957"/>
                  <a:pt x="386289" y="660803"/>
                  <a:pt x="386542" y="660646"/>
                </a:cubicBezTo>
                <a:cubicBezTo>
                  <a:pt x="387718" y="665608"/>
                  <a:pt x="388895" y="670415"/>
                  <a:pt x="390072" y="675376"/>
                </a:cubicBezTo>
                <a:cubicBezTo>
                  <a:pt x="390661" y="675221"/>
                  <a:pt x="391249" y="675067"/>
                  <a:pt x="391837" y="675067"/>
                </a:cubicBezTo>
                <a:cubicBezTo>
                  <a:pt x="390913" y="662663"/>
                  <a:pt x="389988" y="650260"/>
                  <a:pt x="389063" y="637856"/>
                </a:cubicBezTo>
                <a:cubicBezTo>
                  <a:pt x="389400" y="637545"/>
                  <a:pt x="389736" y="637236"/>
                  <a:pt x="389988" y="636925"/>
                </a:cubicBezTo>
                <a:cubicBezTo>
                  <a:pt x="390913" y="639716"/>
                  <a:pt x="391922" y="642352"/>
                  <a:pt x="392846" y="645142"/>
                </a:cubicBezTo>
                <a:cubicBezTo>
                  <a:pt x="393519" y="645298"/>
                  <a:pt x="394107" y="645298"/>
                  <a:pt x="394780" y="645453"/>
                </a:cubicBezTo>
                <a:cubicBezTo>
                  <a:pt x="395536" y="634599"/>
                  <a:pt x="396294" y="623901"/>
                  <a:pt x="397050" y="613049"/>
                </a:cubicBezTo>
                <a:cubicBezTo>
                  <a:pt x="397722" y="613203"/>
                  <a:pt x="398395" y="613203"/>
                  <a:pt x="399067" y="613358"/>
                </a:cubicBezTo>
                <a:cubicBezTo>
                  <a:pt x="396881" y="625607"/>
                  <a:pt x="401925" y="636770"/>
                  <a:pt x="398143" y="650414"/>
                </a:cubicBezTo>
                <a:cubicBezTo>
                  <a:pt x="396041" y="658011"/>
                  <a:pt x="399404" y="670105"/>
                  <a:pt x="401841" y="679717"/>
                </a:cubicBezTo>
                <a:cubicBezTo>
                  <a:pt x="402430" y="672741"/>
                  <a:pt x="403019" y="665764"/>
                  <a:pt x="403607" y="658786"/>
                </a:cubicBezTo>
                <a:cubicBezTo>
                  <a:pt x="404028" y="658786"/>
                  <a:pt x="404448" y="658942"/>
                  <a:pt x="404868" y="659097"/>
                </a:cubicBezTo>
                <a:cubicBezTo>
                  <a:pt x="404868" y="669640"/>
                  <a:pt x="404868" y="680183"/>
                  <a:pt x="404868" y="692896"/>
                </a:cubicBezTo>
                <a:cubicBezTo>
                  <a:pt x="402262" y="689175"/>
                  <a:pt x="400496" y="686539"/>
                  <a:pt x="397050" y="681578"/>
                </a:cubicBezTo>
                <a:cubicBezTo>
                  <a:pt x="398479" y="699408"/>
                  <a:pt x="399992" y="713982"/>
                  <a:pt x="400665" y="728712"/>
                </a:cubicBezTo>
                <a:cubicBezTo>
                  <a:pt x="401505" y="748092"/>
                  <a:pt x="401421" y="767628"/>
                  <a:pt x="402262" y="787009"/>
                </a:cubicBezTo>
                <a:cubicBezTo>
                  <a:pt x="402430" y="791504"/>
                  <a:pt x="404448" y="795846"/>
                  <a:pt x="407306" y="800032"/>
                </a:cubicBezTo>
                <a:cubicBezTo>
                  <a:pt x="407894" y="750263"/>
                  <a:pt x="408483" y="700338"/>
                  <a:pt x="408987" y="650569"/>
                </a:cubicBezTo>
                <a:cubicBezTo>
                  <a:pt x="409744" y="650569"/>
                  <a:pt x="410584" y="650414"/>
                  <a:pt x="411341" y="650414"/>
                </a:cubicBezTo>
                <a:cubicBezTo>
                  <a:pt x="412855" y="662818"/>
                  <a:pt x="414452" y="675376"/>
                  <a:pt x="415965" y="687780"/>
                </a:cubicBezTo>
                <a:cubicBezTo>
                  <a:pt x="416385" y="687780"/>
                  <a:pt x="416721" y="687780"/>
                  <a:pt x="417142" y="687625"/>
                </a:cubicBezTo>
                <a:cubicBezTo>
                  <a:pt x="417142" y="670415"/>
                  <a:pt x="417142" y="653050"/>
                  <a:pt x="417142" y="635839"/>
                </a:cubicBezTo>
                <a:cubicBezTo>
                  <a:pt x="418151" y="635684"/>
                  <a:pt x="419160" y="635530"/>
                  <a:pt x="420169" y="635219"/>
                </a:cubicBezTo>
                <a:cubicBezTo>
                  <a:pt x="420169" y="638940"/>
                  <a:pt x="420252" y="642817"/>
                  <a:pt x="420169" y="646538"/>
                </a:cubicBezTo>
                <a:cubicBezTo>
                  <a:pt x="420084" y="652584"/>
                  <a:pt x="419580" y="658631"/>
                  <a:pt x="419748" y="664678"/>
                </a:cubicBezTo>
                <a:cubicBezTo>
                  <a:pt x="419916" y="670260"/>
                  <a:pt x="420756" y="675687"/>
                  <a:pt x="421345" y="682198"/>
                </a:cubicBezTo>
                <a:cubicBezTo>
                  <a:pt x="423363" y="680492"/>
                  <a:pt x="424792" y="679408"/>
                  <a:pt x="425885" y="678477"/>
                </a:cubicBezTo>
                <a:cubicBezTo>
                  <a:pt x="427230" y="689640"/>
                  <a:pt x="428575" y="700494"/>
                  <a:pt x="429920" y="711501"/>
                </a:cubicBezTo>
                <a:cubicBezTo>
                  <a:pt x="430424" y="711347"/>
                  <a:pt x="431013" y="711347"/>
                  <a:pt x="431517" y="711192"/>
                </a:cubicBezTo>
                <a:cubicBezTo>
                  <a:pt x="430761" y="699563"/>
                  <a:pt x="430004" y="687780"/>
                  <a:pt x="429248" y="676151"/>
                </a:cubicBezTo>
                <a:cubicBezTo>
                  <a:pt x="430004" y="676151"/>
                  <a:pt x="430677" y="676151"/>
                  <a:pt x="431433" y="676151"/>
                </a:cubicBezTo>
                <a:cubicBezTo>
                  <a:pt x="431265" y="671966"/>
                  <a:pt x="431181" y="667779"/>
                  <a:pt x="431013" y="663747"/>
                </a:cubicBezTo>
                <a:cubicBezTo>
                  <a:pt x="431433" y="663747"/>
                  <a:pt x="431938" y="663593"/>
                  <a:pt x="432358" y="663593"/>
                </a:cubicBezTo>
                <a:cubicBezTo>
                  <a:pt x="434796" y="691655"/>
                  <a:pt x="437234" y="719718"/>
                  <a:pt x="440092" y="752124"/>
                </a:cubicBezTo>
                <a:cubicBezTo>
                  <a:pt x="441354" y="738325"/>
                  <a:pt x="442278" y="727782"/>
                  <a:pt x="443203" y="717394"/>
                </a:cubicBezTo>
                <a:cubicBezTo>
                  <a:pt x="443959" y="717394"/>
                  <a:pt x="444716" y="717239"/>
                  <a:pt x="445473" y="717239"/>
                </a:cubicBezTo>
                <a:cubicBezTo>
                  <a:pt x="445304" y="723285"/>
                  <a:pt x="444968" y="729177"/>
                  <a:pt x="444968" y="735223"/>
                </a:cubicBezTo>
                <a:cubicBezTo>
                  <a:pt x="444968" y="742976"/>
                  <a:pt x="444716" y="751038"/>
                  <a:pt x="445640" y="758635"/>
                </a:cubicBezTo>
                <a:cubicBezTo>
                  <a:pt x="446481" y="765457"/>
                  <a:pt x="448919" y="771659"/>
                  <a:pt x="452450" y="777706"/>
                </a:cubicBezTo>
                <a:cubicBezTo>
                  <a:pt x="452450" y="762201"/>
                  <a:pt x="452450" y="746852"/>
                  <a:pt x="452450" y="731347"/>
                </a:cubicBezTo>
                <a:cubicBezTo>
                  <a:pt x="461277" y="750263"/>
                  <a:pt x="454216" y="771815"/>
                  <a:pt x="456990" y="791504"/>
                </a:cubicBezTo>
                <a:cubicBezTo>
                  <a:pt x="457746" y="791504"/>
                  <a:pt x="458503" y="791504"/>
                  <a:pt x="459343" y="791504"/>
                </a:cubicBezTo>
                <a:cubicBezTo>
                  <a:pt x="459343" y="781582"/>
                  <a:pt x="458923" y="771504"/>
                  <a:pt x="459427" y="761581"/>
                </a:cubicBezTo>
                <a:cubicBezTo>
                  <a:pt x="460268" y="743287"/>
                  <a:pt x="458755" y="724990"/>
                  <a:pt x="462959" y="706540"/>
                </a:cubicBezTo>
                <a:cubicBezTo>
                  <a:pt x="465901" y="693516"/>
                  <a:pt x="464051" y="676927"/>
                  <a:pt x="463715" y="662043"/>
                </a:cubicBezTo>
                <a:cubicBezTo>
                  <a:pt x="463463" y="650569"/>
                  <a:pt x="462286" y="639096"/>
                  <a:pt x="461530" y="627157"/>
                </a:cubicBezTo>
                <a:cubicBezTo>
                  <a:pt x="461109" y="632118"/>
                  <a:pt x="460689" y="636925"/>
                  <a:pt x="460268" y="641577"/>
                </a:cubicBezTo>
                <a:cubicBezTo>
                  <a:pt x="459343" y="641266"/>
                  <a:pt x="458419" y="641112"/>
                  <a:pt x="457494" y="640801"/>
                </a:cubicBezTo>
                <a:cubicBezTo>
                  <a:pt x="458840" y="630258"/>
                  <a:pt x="459596" y="619405"/>
                  <a:pt x="461781" y="609482"/>
                </a:cubicBezTo>
                <a:cubicBezTo>
                  <a:pt x="463631" y="601420"/>
                  <a:pt x="468170" y="594907"/>
                  <a:pt x="469768" y="586845"/>
                </a:cubicBezTo>
                <a:cubicBezTo>
                  <a:pt x="471281" y="578939"/>
                  <a:pt x="470273" y="569636"/>
                  <a:pt x="470777" y="561108"/>
                </a:cubicBezTo>
                <a:cubicBezTo>
                  <a:pt x="471197" y="554752"/>
                  <a:pt x="472878" y="548394"/>
                  <a:pt x="472963" y="542037"/>
                </a:cubicBezTo>
                <a:cubicBezTo>
                  <a:pt x="473131" y="532889"/>
                  <a:pt x="472290" y="523743"/>
                  <a:pt x="471954" y="514440"/>
                </a:cubicBezTo>
                <a:cubicBezTo>
                  <a:pt x="471702" y="507927"/>
                  <a:pt x="471618" y="501416"/>
                  <a:pt x="471449" y="494749"/>
                </a:cubicBezTo>
                <a:cubicBezTo>
                  <a:pt x="472206" y="494594"/>
                  <a:pt x="472963" y="494438"/>
                  <a:pt x="473719" y="494438"/>
                </a:cubicBezTo>
                <a:cubicBezTo>
                  <a:pt x="473972" y="501416"/>
                  <a:pt x="474223" y="508393"/>
                  <a:pt x="474476" y="515369"/>
                </a:cubicBezTo>
                <a:cubicBezTo>
                  <a:pt x="474896" y="515369"/>
                  <a:pt x="475232" y="515369"/>
                  <a:pt x="475653" y="515215"/>
                </a:cubicBezTo>
                <a:cubicBezTo>
                  <a:pt x="476241" y="502500"/>
                  <a:pt x="476829" y="489787"/>
                  <a:pt x="477334" y="477073"/>
                </a:cubicBezTo>
                <a:cubicBezTo>
                  <a:pt x="477754" y="477073"/>
                  <a:pt x="478091" y="477073"/>
                  <a:pt x="478511" y="477073"/>
                </a:cubicBezTo>
                <a:cubicBezTo>
                  <a:pt x="478511" y="537230"/>
                  <a:pt x="478511" y="597544"/>
                  <a:pt x="478511" y="657700"/>
                </a:cubicBezTo>
                <a:cubicBezTo>
                  <a:pt x="479016" y="657700"/>
                  <a:pt x="479520" y="657700"/>
                  <a:pt x="480108" y="657700"/>
                </a:cubicBezTo>
                <a:cubicBezTo>
                  <a:pt x="481537" y="635839"/>
                  <a:pt x="483723" y="613824"/>
                  <a:pt x="484060" y="591963"/>
                </a:cubicBezTo>
                <a:cubicBezTo>
                  <a:pt x="484396" y="569791"/>
                  <a:pt x="482546" y="547464"/>
                  <a:pt x="482462" y="525138"/>
                </a:cubicBezTo>
                <a:cubicBezTo>
                  <a:pt x="482378" y="494904"/>
                  <a:pt x="481790" y="464515"/>
                  <a:pt x="483807" y="434591"/>
                </a:cubicBezTo>
                <a:cubicBezTo>
                  <a:pt x="485656" y="406992"/>
                  <a:pt x="490533" y="380015"/>
                  <a:pt x="495157" y="352573"/>
                </a:cubicBezTo>
                <a:cubicBezTo>
                  <a:pt x="495493" y="380170"/>
                  <a:pt x="495744" y="407769"/>
                  <a:pt x="496249" y="435212"/>
                </a:cubicBezTo>
                <a:cubicBezTo>
                  <a:pt x="496669" y="458778"/>
                  <a:pt x="495661" y="483120"/>
                  <a:pt x="498603" y="505757"/>
                </a:cubicBezTo>
                <a:cubicBezTo>
                  <a:pt x="502891" y="538627"/>
                  <a:pt x="501882" y="571340"/>
                  <a:pt x="502722" y="604366"/>
                </a:cubicBezTo>
                <a:cubicBezTo>
                  <a:pt x="503479" y="634444"/>
                  <a:pt x="505665" y="664367"/>
                  <a:pt x="505917" y="694292"/>
                </a:cubicBezTo>
                <a:cubicBezTo>
                  <a:pt x="506001" y="707625"/>
                  <a:pt x="502722" y="720960"/>
                  <a:pt x="501377" y="734448"/>
                </a:cubicBezTo>
                <a:cubicBezTo>
                  <a:pt x="501041" y="737705"/>
                  <a:pt x="502218" y="741426"/>
                  <a:pt x="503227" y="748557"/>
                </a:cubicBezTo>
                <a:cubicBezTo>
                  <a:pt x="504487" y="739720"/>
                  <a:pt x="505245" y="734293"/>
                  <a:pt x="506253" y="726542"/>
                </a:cubicBezTo>
                <a:cubicBezTo>
                  <a:pt x="513230" y="741735"/>
                  <a:pt x="511718" y="757860"/>
                  <a:pt x="513735" y="773055"/>
                </a:cubicBezTo>
                <a:cubicBezTo>
                  <a:pt x="513735" y="762822"/>
                  <a:pt x="513735" y="752744"/>
                  <a:pt x="513735" y="741890"/>
                </a:cubicBezTo>
                <a:cubicBezTo>
                  <a:pt x="514996" y="747472"/>
                  <a:pt x="516089" y="752278"/>
                  <a:pt x="517182" y="757240"/>
                </a:cubicBezTo>
                <a:cubicBezTo>
                  <a:pt x="517854" y="756931"/>
                  <a:pt x="518611" y="756774"/>
                  <a:pt x="519283" y="756465"/>
                </a:cubicBezTo>
                <a:cubicBezTo>
                  <a:pt x="518527" y="745456"/>
                  <a:pt x="517770" y="734448"/>
                  <a:pt x="517098" y="723441"/>
                </a:cubicBezTo>
                <a:cubicBezTo>
                  <a:pt x="517602" y="723285"/>
                  <a:pt x="518023" y="723130"/>
                  <a:pt x="518527" y="722975"/>
                </a:cubicBezTo>
                <a:cubicBezTo>
                  <a:pt x="519199" y="724836"/>
                  <a:pt x="519872" y="726696"/>
                  <a:pt x="520628" y="728557"/>
                </a:cubicBezTo>
                <a:cubicBezTo>
                  <a:pt x="523487" y="724990"/>
                  <a:pt x="522142" y="718479"/>
                  <a:pt x="513735" y="695687"/>
                </a:cubicBezTo>
                <a:cubicBezTo>
                  <a:pt x="512979" y="699718"/>
                  <a:pt x="512306" y="703130"/>
                  <a:pt x="511718" y="706385"/>
                </a:cubicBezTo>
                <a:cubicBezTo>
                  <a:pt x="511465" y="705610"/>
                  <a:pt x="511129" y="704835"/>
                  <a:pt x="510876" y="704214"/>
                </a:cubicBezTo>
                <a:cubicBezTo>
                  <a:pt x="510876" y="679717"/>
                  <a:pt x="510876" y="655221"/>
                  <a:pt x="510876" y="630723"/>
                </a:cubicBezTo>
                <a:cubicBezTo>
                  <a:pt x="511634" y="630568"/>
                  <a:pt x="512390" y="630568"/>
                  <a:pt x="513063" y="630414"/>
                </a:cubicBezTo>
                <a:cubicBezTo>
                  <a:pt x="515669" y="654910"/>
                  <a:pt x="518274" y="679563"/>
                  <a:pt x="520881" y="704059"/>
                </a:cubicBezTo>
                <a:cubicBezTo>
                  <a:pt x="521301" y="704214"/>
                  <a:pt x="521806" y="704370"/>
                  <a:pt x="522226" y="704525"/>
                </a:cubicBezTo>
                <a:cubicBezTo>
                  <a:pt x="523235" y="665298"/>
                  <a:pt x="524243" y="625916"/>
                  <a:pt x="525336" y="586690"/>
                </a:cubicBezTo>
                <a:cubicBezTo>
                  <a:pt x="526177" y="586536"/>
                  <a:pt x="526934" y="586536"/>
                  <a:pt x="527775" y="586381"/>
                </a:cubicBezTo>
                <a:cubicBezTo>
                  <a:pt x="528783" y="590257"/>
                  <a:pt x="529876" y="594132"/>
                  <a:pt x="531641" y="600954"/>
                </a:cubicBezTo>
                <a:cubicBezTo>
                  <a:pt x="531221" y="591963"/>
                  <a:pt x="530969" y="586225"/>
                  <a:pt x="530716" y="580488"/>
                </a:cubicBezTo>
                <a:cubicBezTo>
                  <a:pt x="531053" y="580334"/>
                  <a:pt x="531305" y="580178"/>
                  <a:pt x="531641" y="580023"/>
                </a:cubicBezTo>
                <a:cubicBezTo>
                  <a:pt x="532734" y="584364"/>
                  <a:pt x="533911" y="588862"/>
                  <a:pt x="535424" y="594753"/>
                </a:cubicBezTo>
                <a:cubicBezTo>
                  <a:pt x="536938" y="591652"/>
                  <a:pt x="537863" y="589636"/>
                  <a:pt x="537442" y="590411"/>
                </a:cubicBezTo>
                <a:cubicBezTo>
                  <a:pt x="538872" y="620646"/>
                  <a:pt x="540384" y="652740"/>
                  <a:pt x="541813" y="684833"/>
                </a:cubicBezTo>
                <a:cubicBezTo>
                  <a:pt x="542318" y="696308"/>
                  <a:pt x="542402" y="707936"/>
                  <a:pt x="542991" y="719564"/>
                </a:cubicBezTo>
                <a:cubicBezTo>
                  <a:pt x="543831" y="736308"/>
                  <a:pt x="545008" y="752899"/>
                  <a:pt x="546017" y="769489"/>
                </a:cubicBezTo>
                <a:cubicBezTo>
                  <a:pt x="546690" y="769489"/>
                  <a:pt x="547446" y="769334"/>
                  <a:pt x="548118" y="769334"/>
                </a:cubicBezTo>
                <a:cubicBezTo>
                  <a:pt x="548118" y="705610"/>
                  <a:pt x="548118" y="642041"/>
                  <a:pt x="548118" y="578319"/>
                </a:cubicBezTo>
                <a:cubicBezTo>
                  <a:pt x="548707" y="578162"/>
                  <a:pt x="549380" y="578162"/>
                  <a:pt x="549968" y="578008"/>
                </a:cubicBezTo>
                <a:cubicBezTo>
                  <a:pt x="550641" y="593667"/>
                  <a:pt x="551901" y="609482"/>
                  <a:pt x="551986" y="625141"/>
                </a:cubicBezTo>
                <a:cubicBezTo>
                  <a:pt x="552154" y="667779"/>
                  <a:pt x="551313" y="710417"/>
                  <a:pt x="551734" y="753210"/>
                </a:cubicBezTo>
                <a:cubicBezTo>
                  <a:pt x="551901" y="775070"/>
                  <a:pt x="554087" y="796777"/>
                  <a:pt x="554844" y="818638"/>
                </a:cubicBezTo>
                <a:cubicBezTo>
                  <a:pt x="555012" y="823910"/>
                  <a:pt x="552910" y="829492"/>
                  <a:pt x="551901" y="834917"/>
                </a:cubicBezTo>
                <a:cubicBezTo>
                  <a:pt x="551397" y="837709"/>
                  <a:pt x="550472" y="840655"/>
                  <a:pt x="550641" y="843445"/>
                </a:cubicBezTo>
                <a:cubicBezTo>
                  <a:pt x="551481" y="856314"/>
                  <a:pt x="552995" y="869183"/>
                  <a:pt x="553499" y="882051"/>
                </a:cubicBezTo>
                <a:cubicBezTo>
                  <a:pt x="554340" y="902208"/>
                  <a:pt x="554760" y="922363"/>
                  <a:pt x="555096" y="942519"/>
                </a:cubicBezTo>
                <a:cubicBezTo>
                  <a:pt x="555349" y="956938"/>
                  <a:pt x="555180" y="971513"/>
                  <a:pt x="555180" y="986087"/>
                </a:cubicBezTo>
                <a:cubicBezTo>
                  <a:pt x="555685" y="985621"/>
                  <a:pt x="557030" y="984226"/>
                  <a:pt x="558963" y="982211"/>
                </a:cubicBezTo>
                <a:cubicBezTo>
                  <a:pt x="559635" y="996941"/>
                  <a:pt x="559972" y="1011048"/>
                  <a:pt x="560981" y="1025158"/>
                </a:cubicBezTo>
                <a:cubicBezTo>
                  <a:pt x="562494" y="1047639"/>
                  <a:pt x="564343" y="1069966"/>
                  <a:pt x="566361" y="1092292"/>
                </a:cubicBezTo>
                <a:cubicBezTo>
                  <a:pt x="568799" y="1118805"/>
                  <a:pt x="572162" y="1145164"/>
                  <a:pt x="573844" y="1171832"/>
                </a:cubicBezTo>
                <a:cubicBezTo>
                  <a:pt x="574515" y="1182684"/>
                  <a:pt x="571321" y="1194002"/>
                  <a:pt x="570565" y="1205321"/>
                </a:cubicBezTo>
                <a:cubicBezTo>
                  <a:pt x="570060" y="1212607"/>
                  <a:pt x="570312" y="1220206"/>
                  <a:pt x="571153" y="1227337"/>
                </a:cubicBezTo>
                <a:cubicBezTo>
                  <a:pt x="573591" y="1247183"/>
                  <a:pt x="576618" y="1266719"/>
                  <a:pt x="579392" y="1286409"/>
                </a:cubicBezTo>
                <a:cubicBezTo>
                  <a:pt x="572666" y="1297572"/>
                  <a:pt x="579896" y="1316954"/>
                  <a:pt x="571153" y="1327652"/>
                </a:cubicBezTo>
                <a:cubicBezTo>
                  <a:pt x="569892" y="1329201"/>
                  <a:pt x="570985" y="1336489"/>
                  <a:pt x="570985" y="1341141"/>
                </a:cubicBezTo>
                <a:cubicBezTo>
                  <a:pt x="573675" y="1340364"/>
                  <a:pt x="576449" y="1339744"/>
                  <a:pt x="578888" y="1338969"/>
                </a:cubicBezTo>
                <a:cubicBezTo>
                  <a:pt x="574852" y="1353234"/>
                  <a:pt x="584352" y="1359281"/>
                  <a:pt x="586369" y="1370133"/>
                </a:cubicBezTo>
                <a:cubicBezTo>
                  <a:pt x="587882" y="1378195"/>
                  <a:pt x="589059" y="1386414"/>
                  <a:pt x="590152" y="1394631"/>
                </a:cubicBezTo>
                <a:cubicBezTo>
                  <a:pt x="590908" y="1400522"/>
                  <a:pt x="591077" y="1406569"/>
                  <a:pt x="591581" y="1412462"/>
                </a:cubicBezTo>
                <a:cubicBezTo>
                  <a:pt x="591666" y="1413702"/>
                  <a:pt x="592086" y="1414942"/>
                  <a:pt x="592086" y="1416181"/>
                </a:cubicBezTo>
                <a:cubicBezTo>
                  <a:pt x="592422" y="1428741"/>
                  <a:pt x="592675" y="1441299"/>
                  <a:pt x="593011" y="1454788"/>
                </a:cubicBezTo>
                <a:cubicBezTo>
                  <a:pt x="592254" y="1456958"/>
                  <a:pt x="589312" y="1461145"/>
                  <a:pt x="589312" y="1465332"/>
                </a:cubicBezTo>
                <a:cubicBezTo>
                  <a:pt x="589396" y="1481456"/>
                  <a:pt x="590321" y="1497581"/>
                  <a:pt x="591161" y="1513706"/>
                </a:cubicBezTo>
                <a:cubicBezTo>
                  <a:pt x="591917" y="1528590"/>
                  <a:pt x="592926" y="1543475"/>
                  <a:pt x="593767" y="1558359"/>
                </a:cubicBezTo>
                <a:cubicBezTo>
                  <a:pt x="594776" y="1577430"/>
                  <a:pt x="595616" y="1596499"/>
                  <a:pt x="595028" y="1616656"/>
                </a:cubicBezTo>
                <a:cubicBezTo>
                  <a:pt x="593431" y="1607662"/>
                  <a:pt x="591750" y="1598516"/>
                  <a:pt x="590152" y="1589523"/>
                </a:cubicBezTo>
                <a:cubicBezTo>
                  <a:pt x="589312" y="1589988"/>
                  <a:pt x="588555" y="1590454"/>
                  <a:pt x="587714" y="1590918"/>
                </a:cubicBezTo>
                <a:cubicBezTo>
                  <a:pt x="591077" y="1608439"/>
                  <a:pt x="594440" y="1625959"/>
                  <a:pt x="597802" y="1643478"/>
                </a:cubicBezTo>
                <a:cubicBezTo>
                  <a:pt x="598811" y="1643169"/>
                  <a:pt x="599820" y="1643013"/>
                  <a:pt x="600913" y="1642703"/>
                </a:cubicBezTo>
                <a:cubicBezTo>
                  <a:pt x="600913" y="1617896"/>
                  <a:pt x="600913" y="1593089"/>
                  <a:pt x="600913" y="1567351"/>
                </a:cubicBezTo>
                <a:cubicBezTo>
                  <a:pt x="604023" y="1568591"/>
                  <a:pt x="603771" y="1582546"/>
                  <a:pt x="609403" y="1569677"/>
                </a:cubicBezTo>
                <a:cubicBezTo>
                  <a:pt x="611673" y="1603012"/>
                  <a:pt x="613691" y="1633090"/>
                  <a:pt x="615877" y="1665959"/>
                </a:cubicBezTo>
                <a:cubicBezTo>
                  <a:pt x="613775" y="1661618"/>
                  <a:pt x="612514" y="1659137"/>
                  <a:pt x="611169" y="1656347"/>
                </a:cubicBezTo>
                <a:cubicBezTo>
                  <a:pt x="609403" y="1680689"/>
                  <a:pt x="607638" y="1704567"/>
                  <a:pt x="605789" y="1729529"/>
                </a:cubicBezTo>
                <a:cubicBezTo>
                  <a:pt x="600913" y="1698520"/>
                  <a:pt x="596121" y="1668285"/>
                  <a:pt x="591329" y="1637897"/>
                </a:cubicBezTo>
                <a:cubicBezTo>
                  <a:pt x="590068" y="1638208"/>
                  <a:pt x="588807" y="1638517"/>
                  <a:pt x="587631" y="1638828"/>
                </a:cubicBezTo>
                <a:cubicBezTo>
                  <a:pt x="588807" y="1678054"/>
                  <a:pt x="590068" y="1717280"/>
                  <a:pt x="591245" y="1756351"/>
                </a:cubicBezTo>
                <a:cubicBezTo>
                  <a:pt x="592422" y="1756351"/>
                  <a:pt x="593515" y="1756351"/>
                  <a:pt x="594692" y="1756351"/>
                </a:cubicBezTo>
                <a:cubicBezTo>
                  <a:pt x="594692" y="1746119"/>
                  <a:pt x="594692" y="1735885"/>
                  <a:pt x="594692" y="1722552"/>
                </a:cubicBezTo>
                <a:cubicBezTo>
                  <a:pt x="600829" y="1738521"/>
                  <a:pt x="597634" y="1751701"/>
                  <a:pt x="596710" y="1764879"/>
                </a:cubicBezTo>
                <a:cubicBezTo>
                  <a:pt x="595869" y="1776972"/>
                  <a:pt x="595616" y="1789221"/>
                  <a:pt x="595532" y="1801470"/>
                </a:cubicBezTo>
                <a:cubicBezTo>
                  <a:pt x="595532" y="1804260"/>
                  <a:pt x="597970" y="1806897"/>
                  <a:pt x="598306" y="1809998"/>
                </a:cubicBezTo>
                <a:cubicBezTo>
                  <a:pt x="598895" y="1815423"/>
                  <a:pt x="598727" y="1821005"/>
                  <a:pt x="598811" y="1826432"/>
                </a:cubicBezTo>
                <a:cubicBezTo>
                  <a:pt x="598895" y="1831859"/>
                  <a:pt x="598811" y="1837440"/>
                  <a:pt x="598811" y="1844262"/>
                </a:cubicBezTo>
                <a:cubicBezTo>
                  <a:pt x="597298" y="1840696"/>
                  <a:pt x="596121" y="1837749"/>
                  <a:pt x="594776" y="1834494"/>
                </a:cubicBezTo>
                <a:cubicBezTo>
                  <a:pt x="594187" y="1843951"/>
                  <a:pt x="593179" y="1852790"/>
                  <a:pt x="593262" y="1861627"/>
                </a:cubicBezTo>
                <a:cubicBezTo>
                  <a:pt x="593262" y="1865194"/>
                  <a:pt x="595532" y="1868758"/>
                  <a:pt x="598306" y="1871550"/>
                </a:cubicBezTo>
                <a:cubicBezTo>
                  <a:pt x="597802" y="1877907"/>
                  <a:pt x="597298" y="1884263"/>
                  <a:pt x="596794" y="1890776"/>
                </a:cubicBezTo>
                <a:cubicBezTo>
                  <a:pt x="597634" y="1890930"/>
                  <a:pt x="598475" y="1891241"/>
                  <a:pt x="599231" y="1891396"/>
                </a:cubicBezTo>
                <a:cubicBezTo>
                  <a:pt x="604275" y="1864883"/>
                  <a:pt x="600072" y="1836045"/>
                  <a:pt x="605117" y="1809221"/>
                </a:cubicBezTo>
                <a:cubicBezTo>
                  <a:pt x="606041" y="1811547"/>
                  <a:pt x="607134" y="1814493"/>
                  <a:pt x="608311" y="1817283"/>
                </a:cubicBezTo>
                <a:cubicBezTo>
                  <a:pt x="608815" y="1816974"/>
                  <a:pt x="609319" y="1816663"/>
                  <a:pt x="609824" y="1816354"/>
                </a:cubicBezTo>
                <a:cubicBezTo>
                  <a:pt x="608058" y="1806897"/>
                  <a:pt x="606293" y="1797283"/>
                  <a:pt x="604444" y="1787051"/>
                </a:cubicBezTo>
                <a:cubicBezTo>
                  <a:pt x="603099" y="1788911"/>
                  <a:pt x="601922" y="1790616"/>
                  <a:pt x="598559" y="1795268"/>
                </a:cubicBezTo>
                <a:cubicBezTo>
                  <a:pt x="598979" y="1781624"/>
                  <a:pt x="599315" y="1771235"/>
                  <a:pt x="599568" y="1760227"/>
                </a:cubicBezTo>
                <a:cubicBezTo>
                  <a:pt x="602174" y="1761158"/>
                  <a:pt x="603603" y="1761778"/>
                  <a:pt x="606041" y="1762708"/>
                </a:cubicBezTo>
                <a:cubicBezTo>
                  <a:pt x="604780" y="1752630"/>
                  <a:pt x="603687" y="1743638"/>
                  <a:pt x="602594" y="1734490"/>
                </a:cubicBezTo>
                <a:cubicBezTo>
                  <a:pt x="603435" y="1734336"/>
                  <a:pt x="604192" y="1734025"/>
                  <a:pt x="605032" y="1733870"/>
                </a:cubicBezTo>
                <a:cubicBezTo>
                  <a:pt x="614280" y="1766429"/>
                  <a:pt x="607891" y="1804105"/>
                  <a:pt x="614447" y="1837906"/>
                </a:cubicBezTo>
                <a:cubicBezTo>
                  <a:pt x="612935" y="1832944"/>
                  <a:pt x="611337" y="1828137"/>
                  <a:pt x="609824" y="1823176"/>
                </a:cubicBezTo>
                <a:cubicBezTo>
                  <a:pt x="609319" y="1823331"/>
                  <a:pt x="608899" y="1823485"/>
                  <a:pt x="608394" y="1823796"/>
                </a:cubicBezTo>
                <a:cubicBezTo>
                  <a:pt x="611506" y="1844262"/>
                  <a:pt x="614700" y="1864728"/>
                  <a:pt x="617810" y="1885194"/>
                </a:cubicBezTo>
                <a:cubicBezTo>
                  <a:pt x="617137" y="1885660"/>
                  <a:pt x="616549" y="1885969"/>
                  <a:pt x="615877" y="1886434"/>
                </a:cubicBezTo>
                <a:cubicBezTo>
                  <a:pt x="613355" y="1876666"/>
                  <a:pt x="610833" y="1866743"/>
                  <a:pt x="607891" y="1855271"/>
                </a:cubicBezTo>
                <a:cubicBezTo>
                  <a:pt x="606882" y="1858215"/>
                  <a:pt x="605452" y="1860541"/>
                  <a:pt x="605537" y="1862713"/>
                </a:cubicBezTo>
                <a:cubicBezTo>
                  <a:pt x="606209" y="1892482"/>
                  <a:pt x="606966" y="1922250"/>
                  <a:pt x="607891" y="1952174"/>
                </a:cubicBezTo>
                <a:lnTo>
                  <a:pt x="610549" y="1960907"/>
                </a:lnTo>
                <a:lnTo>
                  <a:pt x="610496" y="1960857"/>
                </a:lnTo>
                <a:lnTo>
                  <a:pt x="608668" y="1962543"/>
                </a:lnTo>
                <a:lnTo>
                  <a:pt x="605284" y="1953103"/>
                </a:lnTo>
                <a:cubicBezTo>
                  <a:pt x="604275" y="1949227"/>
                  <a:pt x="603855" y="1945041"/>
                  <a:pt x="602426" y="1936978"/>
                </a:cubicBezTo>
                <a:cubicBezTo>
                  <a:pt x="600324" y="1943646"/>
                  <a:pt x="599484" y="1946437"/>
                  <a:pt x="598475" y="1949847"/>
                </a:cubicBezTo>
                <a:cubicBezTo>
                  <a:pt x="596961" y="1946126"/>
                  <a:pt x="595701" y="1943180"/>
                  <a:pt x="594103" y="1939459"/>
                </a:cubicBezTo>
                <a:cubicBezTo>
                  <a:pt x="587294" y="1952483"/>
                  <a:pt x="590741" y="1968144"/>
                  <a:pt x="588976" y="1981942"/>
                </a:cubicBezTo>
                <a:cubicBezTo>
                  <a:pt x="586285" y="2003649"/>
                  <a:pt x="587967" y="2025355"/>
                  <a:pt x="587631" y="2047061"/>
                </a:cubicBezTo>
                <a:cubicBezTo>
                  <a:pt x="587462" y="2057139"/>
                  <a:pt x="583679" y="2068302"/>
                  <a:pt x="585277" y="2076675"/>
                </a:cubicBezTo>
                <a:cubicBezTo>
                  <a:pt x="590068" y="2101017"/>
                  <a:pt x="586369" y="2125979"/>
                  <a:pt x="588976" y="2149391"/>
                </a:cubicBezTo>
                <a:cubicBezTo>
                  <a:pt x="590741" y="2165050"/>
                  <a:pt x="588891" y="2181329"/>
                  <a:pt x="592926" y="2196525"/>
                </a:cubicBezTo>
                <a:cubicBezTo>
                  <a:pt x="592926" y="2193424"/>
                  <a:pt x="592926" y="2190168"/>
                  <a:pt x="592926" y="2187067"/>
                </a:cubicBezTo>
                <a:cubicBezTo>
                  <a:pt x="593347" y="2186911"/>
                  <a:pt x="593767" y="2186911"/>
                  <a:pt x="594187" y="2186756"/>
                </a:cubicBezTo>
                <a:lnTo>
                  <a:pt x="595425" y="2200905"/>
                </a:lnTo>
                <a:lnTo>
                  <a:pt x="590908" y="2208463"/>
                </a:lnTo>
                <a:cubicBezTo>
                  <a:pt x="590992" y="2214821"/>
                  <a:pt x="592590" y="2221023"/>
                  <a:pt x="593094" y="2227379"/>
                </a:cubicBezTo>
                <a:cubicBezTo>
                  <a:pt x="594523" y="2244590"/>
                  <a:pt x="595616" y="2261955"/>
                  <a:pt x="596961" y="2279319"/>
                </a:cubicBezTo>
                <a:cubicBezTo>
                  <a:pt x="597214" y="2282576"/>
                  <a:pt x="598139" y="2285677"/>
                  <a:pt x="598726" y="2288932"/>
                </a:cubicBezTo>
                <a:lnTo>
                  <a:pt x="598732" y="2288810"/>
                </a:lnTo>
                <a:lnTo>
                  <a:pt x="598811" y="2289241"/>
                </a:lnTo>
                <a:cubicBezTo>
                  <a:pt x="600576" y="2276528"/>
                  <a:pt x="600913" y="2263970"/>
                  <a:pt x="600493" y="2251566"/>
                </a:cubicBezTo>
                <a:cubicBezTo>
                  <a:pt x="600240" y="2243658"/>
                  <a:pt x="599064" y="2235905"/>
                  <a:pt x="597970" y="2228309"/>
                </a:cubicBezTo>
                <a:cubicBezTo>
                  <a:pt x="597382" y="2224433"/>
                  <a:pt x="596037" y="2221021"/>
                  <a:pt x="595028" y="2217456"/>
                </a:cubicBezTo>
                <a:lnTo>
                  <a:pt x="595028" y="2217456"/>
                </a:lnTo>
                <a:lnTo>
                  <a:pt x="594943" y="2217146"/>
                </a:lnTo>
                <a:lnTo>
                  <a:pt x="592484" y="2217585"/>
                </a:lnTo>
                <a:lnTo>
                  <a:pt x="595532" y="2201175"/>
                </a:lnTo>
                <a:cubicBezTo>
                  <a:pt x="597045" y="2196059"/>
                  <a:pt x="600240" y="2190478"/>
                  <a:pt x="599735" y="2185982"/>
                </a:cubicBezTo>
                <a:cubicBezTo>
                  <a:pt x="598391" y="2173578"/>
                  <a:pt x="598306" y="2162569"/>
                  <a:pt x="601585" y="2150631"/>
                </a:cubicBezTo>
                <a:cubicBezTo>
                  <a:pt x="603519" y="2143498"/>
                  <a:pt x="602846" y="2134196"/>
                  <a:pt x="603267" y="2125824"/>
                </a:cubicBezTo>
                <a:cubicBezTo>
                  <a:pt x="603939" y="2125513"/>
                  <a:pt x="604612" y="2125359"/>
                  <a:pt x="605284" y="2125049"/>
                </a:cubicBezTo>
                <a:cubicBezTo>
                  <a:pt x="606966" y="2134352"/>
                  <a:pt x="608647" y="2143655"/>
                  <a:pt x="610328" y="2152957"/>
                </a:cubicBezTo>
                <a:cubicBezTo>
                  <a:pt x="611253" y="2149546"/>
                  <a:pt x="612262" y="2145670"/>
                  <a:pt x="613271" y="2141949"/>
                </a:cubicBezTo>
                <a:cubicBezTo>
                  <a:pt x="613943" y="2142103"/>
                  <a:pt x="614616" y="2142258"/>
                  <a:pt x="615288" y="2142413"/>
                </a:cubicBezTo>
                <a:cubicBezTo>
                  <a:pt x="609572" y="2170012"/>
                  <a:pt x="610581" y="2197610"/>
                  <a:pt x="614700" y="2225208"/>
                </a:cubicBezTo>
                <a:cubicBezTo>
                  <a:pt x="613943" y="2225362"/>
                  <a:pt x="613271" y="2225673"/>
                  <a:pt x="612514" y="2225828"/>
                </a:cubicBezTo>
                <a:cubicBezTo>
                  <a:pt x="611757" y="2221797"/>
                  <a:pt x="611085" y="2217765"/>
                  <a:pt x="610328" y="2213579"/>
                </a:cubicBezTo>
                <a:cubicBezTo>
                  <a:pt x="609908" y="2213579"/>
                  <a:pt x="609488" y="2213579"/>
                  <a:pt x="609067" y="2213579"/>
                </a:cubicBezTo>
                <a:cubicBezTo>
                  <a:pt x="609319" y="2220866"/>
                  <a:pt x="609488" y="2228309"/>
                  <a:pt x="610076" y="2235596"/>
                </a:cubicBezTo>
                <a:cubicBezTo>
                  <a:pt x="610161" y="2236991"/>
                  <a:pt x="611842" y="2239163"/>
                  <a:pt x="612766" y="2239163"/>
                </a:cubicBezTo>
                <a:cubicBezTo>
                  <a:pt x="613691" y="2239163"/>
                  <a:pt x="615205" y="2237146"/>
                  <a:pt x="615456" y="2235596"/>
                </a:cubicBezTo>
                <a:cubicBezTo>
                  <a:pt x="615961" y="2231875"/>
                  <a:pt x="615877" y="2227999"/>
                  <a:pt x="616465" y="2224122"/>
                </a:cubicBezTo>
                <a:cubicBezTo>
                  <a:pt x="616465" y="2241798"/>
                  <a:pt x="616465" y="2259318"/>
                  <a:pt x="616465" y="2279318"/>
                </a:cubicBezTo>
                <a:cubicBezTo>
                  <a:pt x="613523" y="2268155"/>
                  <a:pt x="610917" y="2258388"/>
                  <a:pt x="607386" y="2245053"/>
                </a:cubicBezTo>
                <a:cubicBezTo>
                  <a:pt x="603855" y="2282264"/>
                  <a:pt x="608227" y="2316220"/>
                  <a:pt x="607891" y="2353585"/>
                </a:cubicBezTo>
                <a:cubicBezTo>
                  <a:pt x="605873" y="2343353"/>
                  <a:pt x="604612" y="2336840"/>
                  <a:pt x="603350" y="2330173"/>
                </a:cubicBezTo>
                <a:cubicBezTo>
                  <a:pt x="602426" y="2330329"/>
                  <a:pt x="601585" y="2330484"/>
                  <a:pt x="600660" y="2330638"/>
                </a:cubicBezTo>
                <a:cubicBezTo>
                  <a:pt x="601081" y="2337615"/>
                  <a:pt x="601081" y="2344748"/>
                  <a:pt x="602258" y="2351259"/>
                </a:cubicBezTo>
                <a:cubicBezTo>
                  <a:pt x="602846" y="2354516"/>
                  <a:pt x="605620" y="2356531"/>
                  <a:pt x="607386" y="2359167"/>
                </a:cubicBezTo>
                <a:cubicBezTo>
                  <a:pt x="608227" y="2358392"/>
                  <a:pt x="608983" y="2357772"/>
                  <a:pt x="609824" y="2356997"/>
                </a:cubicBezTo>
                <a:cubicBezTo>
                  <a:pt x="611253" y="2379633"/>
                  <a:pt x="612682" y="2402425"/>
                  <a:pt x="614111" y="2425060"/>
                </a:cubicBezTo>
                <a:cubicBezTo>
                  <a:pt x="615205" y="2425060"/>
                  <a:pt x="616297" y="2424906"/>
                  <a:pt x="617474" y="2424906"/>
                </a:cubicBezTo>
                <a:cubicBezTo>
                  <a:pt x="619071" y="2401494"/>
                  <a:pt x="620669" y="2377927"/>
                  <a:pt x="622181" y="2354516"/>
                </a:cubicBezTo>
                <a:cubicBezTo>
                  <a:pt x="622434" y="2354516"/>
                  <a:pt x="622686" y="2354516"/>
                  <a:pt x="622939" y="2354671"/>
                </a:cubicBezTo>
                <a:cubicBezTo>
                  <a:pt x="622939" y="2379787"/>
                  <a:pt x="622939" y="2404751"/>
                  <a:pt x="622939" y="2430178"/>
                </a:cubicBezTo>
                <a:cubicBezTo>
                  <a:pt x="624115" y="2422580"/>
                  <a:pt x="625293" y="2414828"/>
                  <a:pt x="626469" y="2407075"/>
                </a:cubicBezTo>
                <a:cubicBezTo>
                  <a:pt x="626974" y="2407231"/>
                  <a:pt x="627394" y="2407386"/>
                  <a:pt x="627898" y="2407695"/>
                </a:cubicBezTo>
                <a:cubicBezTo>
                  <a:pt x="626049" y="2433743"/>
                  <a:pt x="624115" y="2459791"/>
                  <a:pt x="622265" y="2485529"/>
                </a:cubicBezTo>
                <a:cubicBezTo>
                  <a:pt x="618904" y="2469404"/>
                  <a:pt x="615541" y="2453434"/>
                  <a:pt x="611757" y="2434983"/>
                </a:cubicBezTo>
                <a:cubicBezTo>
                  <a:pt x="609656" y="2461187"/>
                  <a:pt x="607891" y="2484134"/>
                  <a:pt x="606041" y="2507081"/>
                </a:cubicBezTo>
                <a:cubicBezTo>
                  <a:pt x="605452" y="2507081"/>
                  <a:pt x="604864" y="2507081"/>
                  <a:pt x="604275" y="2507081"/>
                </a:cubicBezTo>
                <a:cubicBezTo>
                  <a:pt x="604023" y="2500102"/>
                  <a:pt x="603771" y="2493126"/>
                  <a:pt x="603519" y="2484598"/>
                </a:cubicBezTo>
                <a:cubicBezTo>
                  <a:pt x="598055" y="2491110"/>
                  <a:pt x="596374" y="2488164"/>
                  <a:pt x="595532" y="2478396"/>
                </a:cubicBezTo>
                <a:cubicBezTo>
                  <a:pt x="593851" y="2460101"/>
                  <a:pt x="591161" y="2441962"/>
                  <a:pt x="588807" y="2423820"/>
                </a:cubicBezTo>
                <a:cubicBezTo>
                  <a:pt x="589732" y="2423511"/>
                  <a:pt x="590572" y="2423200"/>
                  <a:pt x="591497" y="2422891"/>
                </a:cubicBezTo>
                <a:cubicBezTo>
                  <a:pt x="593431" y="2438704"/>
                  <a:pt x="595280" y="2454520"/>
                  <a:pt x="597550" y="2473280"/>
                </a:cubicBezTo>
                <a:cubicBezTo>
                  <a:pt x="598727" y="2467698"/>
                  <a:pt x="599315" y="2464908"/>
                  <a:pt x="600745" y="2458396"/>
                </a:cubicBezTo>
                <a:cubicBezTo>
                  <a:pt x="601585" y="2468164"/>
                  <a:pt x="602090" y="2474520"/>
                  <a:pt x="602678" y="2480877"/>
                </a:cubicBezTo>
                <a:cubicBezTo>
                  <a:pt x="603099" y="2480722"/>
                  <a:pt x="603603" y="2480722"/>
                  <a:pt x="604023" y="2480567"/>
                </a:cubicBezTo>
                <a:cubicBezTo>
                  <a:pt x="604023" y="2464908"/>
                  <a:pt x="604023" y="2449247"/>
                  <a:pt x="604023" y="2433434"/>
                </a:cubicBezTo>
                <a:cubicBezTo>
                  <a:pt x="603435" y="2433434"/>
                  <a:pt x="602930" y="2433279"/>
                  <a:pt x="602342" y="2433279"/>
                </a:cubicBezTo>
                <a:cubicBezTo>
                  <a:pt x="601754" y="2436689"/>
                  <a:pt x="601165" y="2439945"/>
                  <a:pt x="600660" y="2443357"/>
                </a:cubicBezTo>
                <a:cubicBezTo>
                  <a:pt x="598979" y="2433588"/>
                  <a:pt x="594020" y="2424131"/>
                  <a:pt x="601165" y="2414674"/>
                </a:cubicBezTo>
                <a:cubicBezTo>
                  <a:pt x="602594" y="2412813"/>
                  <a:pt x="601081" y="2403665"/>
                  <a:pt x="600240" y="2398083"/>
                </a:cubicBezTo>
                <a:cubicBezTo>
                  <a:pt x="599064" y="2390021"/>
                  <a:pt x="596121" y="2382424"/>
                  <a:pt x="595869" y="2374362"/>
                </a:cubicBezTo>
                <a:cubicBezTo>
                  <a:pt x="595196" y="2348158"/>
                  <a:pt x="595616" y="2321801"/>
                  <a:pt x="595196" y="2295599"/>
                </a:cubicBezTo>
                <a:cubicBezTo>
                  <a:pt x="595112" y="2290792"/>
                  <a:pt x="593262" y="2285985"/>
                  <a:pt x="592170" y="2281179"/>
                </a:cubicBezTo>
                <a:cubicBezTo>
                  <a:pt x="591413" y="2281489"/>
                  <a:pt x="590657" y="2281799"/>
                  <a:pt x="589900" y="2282110"/>
                </a:cubicBezTo>
                <a:cubicBezTo>
                  <a:pt x="589900" y="2297303"/>
                  <a:pt x="589900" y="2312653"/>
                  <a:pt x="589900" y="2327848"/>
                </a:cubicBezTo>
                <a:cubicBezTo>
                  <a:pt x="589900" y="2334514"/>
                  <a:pt x="589900" y="2341027"/>
                  <a:pt x="589900" y="2347694"/>
                </a:cubicBezTo>
                <a:cubicBezTo>
                  <a:pt x="589816" y="2353896"/>
                  <a:pt x="589648" y="2359941"/>
                  <a:pt x="589648" y="2366143"/>
                </a:cubicBezTo>
                <a:cubicBezTo>
                  <a:pt x="589648" y="2372811"/>
                  <a:pt x="590741" y="2378083"/>
                  <a:pt x="587210" y="2385369"/>
                </a:cubicBezTo>
                <a:cubicBezTo>
                  <a:pt x="584352" y="2391261"/>
                  <a:pt x="587126" y="2405060"/>
                  <a:pt x="587126" y="2415294"/>
                </a:cubicBezTo>
                <a:cubicBezTo>
                  <a:pt x="587126" y="2425992"/>
                  <a:pt x="586958" y="2436844"/>
                  <a:pt x="586369" y="2447543"/>
                </a:cubicBezTo>
                <a:cubicBezTo>
                  <a:pt x="585781" y="2458861"/>
                  <a:pt x="581998" y="2470334"/>
                  <a:pt x="588638" y="2480257"/>
                </a:cubicBezTo>
                <a:cubicBezTo>
                  <a:pt x="589227" y="2481188"/>
                  <a:pt x="589480" y="2483668"/>
                  <a:pt x="589227" y="2485218"/>
                </a:cubicBezTo>
                <a:cubicBezTo>
                  <a:pt x="586706" y="2502739"/>
                  <a:pt x="587210" y="2519484"/>
                  <a:pt x="593095" y="2535763"/>
                </a:cubicBezTo>
                <a:cubicBezTo>
                  <a:pt x="592002" y="2534832"/>
                  <a:pt x="590908" y="2533903"/>
                  <a:pt x="589900" y="2533128"/>
                </a:cubicBezTo>
                <a:cubicBezTo>
                  <a:pt x="589227" y="2538090"/>
                  <a:pt x="588638" y="2543051"/>
                  <a:pt x="588051" y="2547547"/>
                </a:cubicBezTo>
                <a:cubicBezTo>
                  <a:pt x="592254" y="2545841"/>
                  <a:pt x="595028" y="2544755"/>
                  <a:pt x="598811" y="2543360"/>
                </a:cubicBezTo>
                <a:cubicBezTo>
                  <a:pt x="597382" y="2533437"/>
                  <a:pt x="595953" y="2522894"/>
                  <a:pt x="594440" y="2512351"/>
                </a:cubicBezTo>
                <a:cubicBezTo>
                  <a:pt x="602426" y="2525686"/>
                  <a:pt x="602426" y="2542895"/>
                  <a:pt x="603603" y="2559485"/>
                </a:cubicBezTo>
                <a:cubicBezTo>
                  <a:pt x="604359" y="2570028"/>
                  <a:pt x="605368" y="2580417"/>
                  <a:pt x="605704" y="2590960"/>
                </a:cubicBezTo>
                <a:cubicBezTo>
                  <a:pt x="606041" y="2600262"/>
                  <a:pt x="605284" y="2609565"/>
                  <a:pt x="605537" y="2618868"/>
                </a:cubicBezTo>
                <a:cubicBezTo>
                  <a:pt x="605873" y="2629100"/>
                  <a:pt x="606629" y="2639334"/>
                  <a:pt x="607722" y="2649411"/>
                </a:cubicBezTo>
                <a:cubicBezTo>
                  <a:pt x="609488" y="2666001"/>
                  <a:pt x="611673" y="2682592"/>
                  <a:pt x="612851" y="2699491"/>
                </a:cubicBezTo>
                <a:cubicBezTo>
                  <a:pt x="605284" y="2681661"/>
                  <a:pt x="608983" y="2656388"/>
                  <a:pt x="599064" y="2636698"/>
                </a:cubicBezTo>
                <a:cubicBezTo>
                  <a:pt x="598895" y="2677010"/>
                  <a:pt x="599231" y="2713910"/>
                  <a:pt x="602930" y="2752516"/>
                </a:cubicBezTo>
                <a:cubicBezTo>
                  <a:pt x="606798" y="2748175"/>
                  <a:pt x="608815" y="2745850"/>
                  <a:pt x="611253" y="2743213"/>
                </a:cubicBezTo>
                <a:cubicBezTo>
                  <a:pt x="610244" y="2738563"/>
                  <a:pt x="609152" y="2733446"/>
                  <a:pt x="607807" y="2727245"/>
                </a:cubicBezTo>
                <a:cubicBezTo>
                  <a:pt x="612598" y="2732515"/>
                  <a:pt x="612935" y="2732361"/>
                  <a:pt x="616129" y="2757323"/>
                </a:cubicBezTo>
                <a:cubicBezTo>
                  <a:pt x="617558" y="2768175"/>
                  <a:pt x="617390" y="2779649"/>
                  <a:pt x="619744" y="2790812"/>
                </a:cubicBezTo>
                <a:cubicBezTo>
                  <a:pt x="620500" y="2776703"/>
                  <a:pt x="621257" y="2762593"/>
                  <a:pt x="622098" y="2748640"/>
                </a:cubicBezTo>
                <a:cubicBezTo>
                  <a:pt x="626722" y="2791743"/>
                  <a:pt x="617810" y="2835620"/>
                  <a:pt x="625124" y="2878569"/>
                </a:cubicBezTo>
                <a:cubicBezTo>
                  <a:pt x="628992" y="2852830"/>
                  <a:pt x="619996" y="2826008"/>
                  <a:pt x="627983" y="2800581"/>
                </a:cubicBezTo>
                <a:cubicBezTo>
                  <a:pt x="627394" y="2810969"/>
                  <a:pt x="626722" y="2821512"/>
                  <a:pt x="626133" y="2832210"/>
                </a:cubicBezTo>
                <a:lnTo>
                  <a:pt x="631921" y="2826046"/>
                </a:lnTo>
                <a:lnTo>
                  <a:pt x="629916" y="2909267"/>
                </a:lnTo>
                <a:cubicBezTo>
                  <a:pt x="629748" y="2929424"/>
                  <a:pt x="630588" y="2949579"/>
                  <a:pt x="631429" y="2969579"/>
                </a:cubicBezTo>
                <a:cubicBezTo>
                  <a:pt x="631933" y="2980433"/>
                  <a:pt x="633195" y="2991285"/>
                  <a:pt x="634540" y="3001828"/>
                </a:cubicBezTo>
                <a:cubicBezTo>
                  <a:pt x="634876" y="3004620"/>
                  <a:pt x="636810" y="3006790"/>
                  <a:pt x="638743" y="3010666"/>
                </a:cubicBezTo>
                <a:cubicBezTo>
                  <a:pt x="635969" y="3009427"/>
                  <a:pt x="634036" y="3008650"/>
                  <a:pt x="631849" y="3007721"/>
                </a:cubicBezTo>
                <a:cubicBezTo>
                  <a:pt x="630084" y="3016403"/>
                  <a:pt x="629579" y="3028652"/>
                  <a:pt x="621845" y="3031442"/>
                </a:cubicBezTo>
                <a:cubicBezTo>
                  <a:pt x="622434" y="3044777"/>
                  <a:pt x="622854" y="3058421"/>
                  <a:pt x="623779" y="3071909"/>
                </a:cubicBezTo>
                <a:cubicBezTo>
                  <a:pt x="624368" y="3080282"/>
                  <a:pt x="621425" y="3090514"/>
                  <a:pt x="627814" y="3096561"/>
                </a:cubicBezTo>
                <a:cubicBezTo>
                  <a:pt x="628487" y="3097182"/>
                  <a:pt x="628234" y="3101523"/>
                  <a:pt x="628067" y="3104158"/>
                </a:cubicBezTo>
                <a:cubicBezTo>
                  <a:pt x="627142" y="3123695"/>
                  <a:pt x="626301" y="3143075"/>
                  <a:pt x="625124" y="3162611"/>
                </a:cubicBezTo>
                <a:cubicBezTo>
                  <a:pt x="624955" y="3165401"/>
                  <a:pt x="623190" y="3168037"/>
                  <a:pt x="620753" y="3170674"/>
                </a:cubicBezTo>
                <a:cubicBezTo>
                  <a:pt x="630504" y="3134238"/>
                  <a:pt x="617054" y="3101523"/>
                  <a:pt x="616381" y="3066638"/>
                </a:cubicBezTo>
                <a:cubicBezTo>
                  <a:pt x="613691" y="3087259"/>
                  <a:pt x="611253" y="3108036"/>
                  <a:pt x="613691" y="3129431"/>
                </a:cubicBezTo>
                <a:cubicBezTo>
                  <a:pt x="614784" y="3139354"/>
                  <a:pt x="615456" y="3149431"/>
                  <a:pt x="616297" y="3159511"/>
                </a:cubicBezTo>
                <a:cubicBezTo>
                  <a:pt x="616801" y="3165556"/>
                  <a:pt x="616381" y="3172223"/>
                  <a:pt x="617810" y="3177496"/>
                </a:cubicBezTo>
                <a:cubicBezTo>
                  <a:pt x="619240" y="3182612"/>
                  <a:pt x="622518" y="3186333"/>
                  <a:pt x="625293" y="3191294"/>
                </a:cubicBezTo>
                <a:lnTo>
                  <a:pt x="628048" y="3177422"/>
                </a:lnTo>
                <a:lnTo>
                  <a:pt x="629327" y="3211761"/>
                </a:lnTo>
                <a:lnTo>
                  <a:pt x="629676" y="3209825"/>
                </a:lnTo>
                <a:lnTo>
                  <a:pt x="629748" y="3211760"/>
                </a:lnTo>
                <a:cubicBezTo>
                  <a:pt x="631471" y="3205403"/>
                  <a:pt x="633005" y="3199085"/>
                  <a:pt x="633153" y="3193019"/>
                </a:cubicBezTo>
                <a:lnTo>
                  <a:pt x="628435" y="3176492"/>
                </a:lnTo>
                <a:lnTo>
                  <a:pt x="628403" y="3175635"/>
                </a:lnTo>
                <a:lnTo>
                  <a:pt x="628316" y="3176075"/>
                </a:lnTo>
                <a:lnTo>
                  <a:pt x="628234" y="3175790"/>
                </a:lnTo>
                <a:cubicBezTo>
                  <a:pt x="628739" y="3166333"/>
                  <a:pt x="629664" y="3156874"/>
                  <a:pt x="629748" y="3147416"/>
                </a:cubicBezTo>
                <a:cubicBezTo>
                  <a:pt x="630000" y="3126485"/>
                  <a:pt x="629832" y="3105399"/>
                  <a:pt x="629832" y="3082608"/>
                </a:cubicBezTo>
                <a:cubicBezTo>
                  <a:pt x="628655" y="3085553"/>
                  <a:pt x="628150" y="3086949"/>
                  <a:pt x="627562" y="3088344"/>
                </a:cubicBezTo>
                <a:cubicBezTo>
                  <a:pt x="626974" y="3088188"/>
                  <a:pt x="626469" y="3087879"/>
                  <a:pt x="625880" y="3087724"/>
                </a:cubicBezTo>
                <a:cubicBezTo>
                  <a:pt x="627310" y="3077027"/>
                  <a:pt x="629159" y="3066483"/>
                  <a:pt x="630168" y="3055630"/>
                </a:cubicBezTo>
                <a:cubicBezTo>
                  <a:pt x="631009" y="3046172"/>
                  <a:pt x="630841" y="3036404"/>
                  <a:pt x="631177" y="3026636"/>
                </a:cubicBezTo>
                <a:cubicBezTo>
                  <a:pt x="632186" y="3026792"/>
                  <a:pt x="633195" y="3027101"/>
                  <a:pt x="634203" y="3027256"/>
                </a:cubicBezTo>
                <a:cubicBezTo>
                  <a:pt x="634203" y="3066327"/>
                  <a:pt x="634203" y="3105244"/>
                  <a:pt x="634203" y="3144315"/>
                </a:cubicBezTo>
                <a:cubicBezTo>
                  <a:pt x="634876" y="3144470"/>
                  <a:pt x="635548" y="3144626"/>
                  <a:pt x="636305" y="3144781"/>
                </a:cubicBezTo>
                <a:cubicBezTo>
                  <a:pt x="637314" y="3138424"/>
                  <a:pt x="638239" y="3132223"/>
                  <a:pt x="639247" y="3125865"/>
                </a:cubicBezTo>
                <a:cubicBezTo>
                  <a:pt x="641181" y="3128811"/>
                  <a:pt x="642946" y="3131446"/>
                  <a:pt x="646309" y="3136408"/>
                </a:cubicBezTo>
                <a:cubicBezTo>
                  <a:pt x="642779" y="3135944"/>
                  <a:pt x="641181" y="3135633"/>
                  <a:pt x="638911" y="3135324"/>
                </a:cubicBezTo>
                <a:cubicBezTo>
                  <a:pt x="638911" y="3152378"/>
                  <a:pt x="638911" y="3169433"/>
                  <a:pt x="638911" y="3189279"/>
                </a:cubicBezTo>
                <a:cubicBezTo>
                  <a:pt x="639584" y="3186333"/>
                  <a:pt x="640088" y="3184162"/>
                  <a:pt x="640845" y="3180906"/>
                </a:cubicBezTo>
                <a:cubicBezTo>
                  <a:pt x="643366" y="3192224"/>
                  <a:pt x="645469" y="3201838"/>
                  <a:pt x="647654" y="3211915"/>
                </a:cubicBezTo>
                <a:cubicBezTo>
                  <a:pt x="648579" y="3202767"/>
                  <a:pt x="649419" y="3194084"/>
                  <a:pt x="650344" y="3185247"/>
                </a:cubicBezTo>
                <a:cubicBezTo>
                  <a:pt x="650681" y="3185247"/>
                  <a:pt x="650933" y="3185402"/>
                  <a:pt x="651269" y="3185402"/>
                </a:cubicBezTo>
                <a:cubicBezTo>
                  <a:pt x="651269" y="3197031"/>
                  <a:pt x="651269" y="3208814"/>
                  <a:pt x="651269" y="3221683"/>
                </a:cubicBezTo>
                <a:cubicBezTo>
                  <a:pt x="646478" y="3222613"/>
                  <a:pt x="641685" y="3223389"/>
                  <a:pt x="635885" y="3224473"/>
                </a:cubicBezTo>
                <a:cubicBezTo>
                  <a:pt x="636893" y="3241218"/>
                  <a:pt x="638743" y="3258119"/>
                  <a:pt x="638743" y="3274864"/>
                </a:cubicBezTo>
                <a:cubicBezTo>
                  <a:pt x="638743" y="3289592"/>
                  <a:pt x="636473" y="3304167"/>
                  <a:pt x="635465" y="3318897"/>
                </a:cubicBezTo>
                <a:lnTo>
                  <a:pt x="635731" y="3332787"/>
                </a:lnTo>
                <a:lnTo>
                  <a:pt x="635341" y="3335518"/>
                </a:lnTo>
                <a:lnTo>
                  <a:pt x="634960" y="3336108"/>
                </a:lnTo>
                <a:cubicBezTo>
                  <a:pt x="635043" y="3336108"/>
                  <a:pt x="635212" y="3336418"/>
                  <a:pt x="635212" y="3336418"/>
                </a:cubicBezTo>
                <a:lnTo>
                  <a:pt x="635341" y="3335518"/>
                </a:lnTo>
                <a:lnTo>
                  <a:pt x="635771" y="3334852"/>
                </a:lnTo>
                <a:lnTo>
                  <a:pt x="635801" y="3336417"/>
                </a:lnTo>
                <a:lnTo>
                  <a:pt x="635548" y="3336106"/>
                </a:lnTo>
                <a:cubicBezTo>
                  <a:pt x="642694" y="3350370"/>
                  <a:pt x="639500" y="3366185"/>
                  <a:pt x="635044" y="3378589"/>
                </a:cubicBezTo>
                <a:cubicBezTo>
                  <a:pt x="632606" y="3385411"/>
                  <a:pt x="632691" y="3388667"/>
                  <a:pt x="633699" y="3395023"/>
                </a:cubicBezTo>
                <a:cubicBezTo>
                  <a:pt x="634540" y="3400141"/>
                  <a:pt x="633699" y="3406186"/>
                  <a:pt x="634119" y="3411613"/>
                </a:cubicBezTo>
                <a:lnTo>
                  <a:pt x="636260" y="3423614"/>
                </a:lnTo>
                <a:lnTo>
                  <a:pt x="636137" y="3424171"/>
                </a:lnTo>
                <a:lnTo>
                  <a:pt x="636305" y="3424502"/>
                </a:lnTo>
                <a:lnTo>
                  <a:pt x="636305" y="3425654"/>
                </a:lnTo>
                <a:lnTo>
                  <a:pt x="635800" y="3424659"/>
                </a:lnTo>
                <a:lnTo>
                  <a:pt x="635800" y="3424017"/>
                </a:lnTo>
                <a:lnTo>
                  <a:pt x="635633" y="3424328"/>
                </a:lnTo>
                <a:lnTo>
                  <a:pt x="635800" y="3424659"/>
                </a:lnTo>
                <a:lnTo>
                  <a:pt x="635800" y="3449135"/>
                </a:lnTo>
                <a:lnTo>
                  <a:pt x="636305" y="3447461"/>
                </a:lnTo>
                <a:lnTo>
                  <a:pt x="636305" y="3448979"/>
                </a:lnTo>
                <a:cubicBezTo>
                  <a:pt x="639164" y="3443863"/>
                  <a:pt x="641097" y="3438747"/>
                  <a:pt x="640929" y="3433630"/>
                </a:cubicBezTo>
                <a:lnTo>
                  <a:pt x="636305" y="3424502"/>
                </a:lnTo>
                <a:lnTo>
                  <a:pt x="636305" y="3423862"/>
                </a:lnTo>
                <a:lnTo>
                  <a:pt x="636260" y="3423614"/>
                </a:lnTo>
                <a:lnTo>
                  <a:pt x="643955" y="3388821"/>
                </a:lnTo>
                <a:cubicBezTo>
                  <a:pt x="644880" y="3383860"/>
                  <a:pt x="644124" y="3377969"/>
                  <a:pt x="644124" y="3370216"/>
                </a:cubicBezTo>
                <a:cubicBezTo>
                  <a:pt x="650681" y="3383240"/>
                  <a:pt x="648915" y="3396263"/>
                  <a:pt x="647823" y="3408203"/>
                </a:cubicBezTo>
                <a:cubicBezTo>
                  <a:pt x="646225" y="3424948"/>
                  <a:pt x="643199" y="3441227"/>
                  <a:pt x="640761" y="3458127"/>
                </a:cubicBezTo>
                <a:cubicBezTo>
                  <a:pt x="639920" y="3456886"/>
                  <a:pt x="638322" y="3454871"/>
                  <a:pt x="636726" y="3452700"/>
                </a:cubicBezTo>
                <a:cubicBezTo>
                  <a:pt x="636053" y="3453011"/>
                  <a:pt x="635296" y="3453476"/>
                  <a:pt x="634623" y="3453785"/>
                </a:cubicBezTo>
                <a:cubicBezTo>
                  <a:pt x="635128" y="3461382"/>
                  <a:pt x="635632" y="3468981"/>
                  <a:pt x="636221" y="3477973"/>
                </a:cubicBezTo>
                <a:cubicBezTo>
                  <a:pt x="632354" y="3488206"/>
                  <a:pt x="634960" y="3502625"/>
                  <a:pt x="634960" y="3515958"/>
                </a:cubicBezTo>
                <a:cubicBezTo>
                  <a:pt x="634960" y="3529758"/>
                  <a:pt x="636221" y="3543557"/>
                  <a:pt x="636893" y="3557821"/>
                </a:cubicBezTo>
                <a:cubicBezTo>
                  <a:pt x="638071" y="3558287"/>
                  <a:pt x="639752" y="3558907"/>
                  <a:pt x="640425" y="3559216"/>
                </a:cubicBezTo>
                <a:cubicBezTo>
                  <a:pt x="642190" y="3552549"/>
                  <a:pt x="643955" y="3545883"/>
                  <a:pt x="645973" y="3538441"/>
                </a:cubicBezTo>
                <a:cubicBezTo>
                  <a:pt x="651605" y="3545727"/>
                  <a:pt x="645300" y="3560767"/>
                  <a:pt x="653455" y="3561542"/>
                </a:cubicBezTo>
                <a:cubicBezTo>
                  <a:pt x="655221" y="3546192"/>
                  <a:pt x="656817" y="3532394"/>
                  <a:pt x="658415" y="3518750"/>
                </a:cubicBezTo>
                <a:cubicBezTo>
                  <a:pt x="659087" y="3518750"/>
                  <a:pt x="659844" y="3518750"/>
                  <a:pt x="660516" y="3518750"/>
                </a:cubicBezTo>
                <a:cubicBezTo>
                  <a:pt x="660516" y="3533480"/>
                  <a:pt x="660516" y="3548208"/>
                  <a:pt x="660516" y="3564798"/>
                </a:cubicBezTo>
                <a:cubicBezTo>
                  <a:pt x="655304" y="3568984"/>
                  <a:pt x="643030" y="3629142"/>
                  <a:pt x="644124" y="3655190"/>
                </a:cubicBezTo>
                <a:cubicBezTo>
                  <a:pt x="642526" y="3653174"/>
                  <a:pt x="641434" y="3651778"/>
                  <a:pt x="640172" y="3649917"/>
                </a:cubicBezTo>
                <a:cubicBezTo>
                  <a:pt x="640172" y="3664647"/>
                  <a:pt x="640172" y="3679066"/>
                  <a:pt x="640172" y="3693486"/>
                </a:cubicBezTo>
                <a:cubicBezTo>
                  <a:pt x="640172" y="3695656"/>
                  <a:pt x="641013" y="3698448"/>
                  <a:pt x="640509" y="3699843"/>
                </a:cubicBezTo>
                <a:cubicBezTo>
                  <a:pt x="634119" y="3716122"/>
                  <a:pt x="642946" y="3731317"/>
                  <a:pt x="639920" y="3746356"/>
                </a:cubicBezTo>
                <a:lnTo>
                  <a:pt x="647685" y="3744446"/>
                </a:lnTo>
                <a:lnTo>
                  <a:pt x="643229" y="3765409"/>
                </a:lnTo>
                <a:cubicBezTo>
                  <a:pt x="642546" y="3772173"/>
                  <a:pt x="642861" y="3777289"/>
                  <a:pt x="644542" y="3777522"/>
                </a:cubicBezTo>
                <a:lnTo>
                  <a:pt x="644792" y="3775264"/>
                </a:lnTo>
                <a:lnTo>
                  <a:pt x="645048" y="3777674"/>
                </a:lnTo>
                <a:lnTo>
                  <a:pt x="645926" y="3769721"/>
                </a:lnTo>
                <a:lnTo>
                  <a:pt x="649334" y="3773955"/>
                </a:lnTo>
                <a:lnTo>
                  <a:pt x="649342" y="3773490"/>
                </a:lnTo>
                <a:lnTo>
                  <a:pt x="649840" y="3774110"/>
                </a:lnTo>
                <a:cubicBezTo>
                  <a:pt x="643619" y="3804498"/>
                  <a:pt x="641601" y="3852407"/>
                  <a:pt x="644291" y="3873648"/>
                </a:cubicBezTo>
                <a:cubicBezTo>
                  <a:pt x="642274" y="3871322"/>
                  <a:pt x="640088" y="3870081"/>
                  <a:pt x="639920" y="3868377"/>
                </a:cubicBezTo>
                <a:cubicBezTo>
                  <a:pt x="639331" y="3859074"/>
                  <a:pt x="638911" y="3849615"/>
                  <a:pt x="639079" y="3840158"/>
                </a:cubicBezTo>
                <a:cubicBezTo>
                  <a:pt x="639584" y="3814110"/>
                  <a:pt x="640592" y="3788063"/>
                  <a:pt x="640929" y="3761861"/>
                </a:cubicBezTo>
                <a:cubicBezTo>
                  <a:pt x="641013" y="3758760"/>
                  <a:pt x="638491" y="3755659"/>
                  <a:pt x="637146" y="3752558"/>
                </a:cubicBezTo>
                <a:cubicBezTo>
                  <a:pt x="635801" y="3755659"/>
                  <a:pt x="633615" y="3758294"/>
                  <a:pt x="633195" y="3761706"/>
                </a:cubicBezTo>
                <a:cubicBezTo>
                  <a:pt x="629916" y="3785273"/>
                  <a:pt x="634876" y="3808063"/>
                  <a:pt x="635801" y="3831321"/>
                </a:cubicBezTo>
                <a:cubicBezTo>
                  <a:pt x="636137" y="3839229"/>
                  <a:pt x="633783" y="3847291"/>
                  <a:pt x="633362" y="3855508"/>
                </a:cubicBezTo>
                <a:cubicBezTo>
                  <a:pt x="633111" y="3861399"/>
                  <a:pt x="634036" y="3867601"/>
                  <a:pt x="634372" y="3873648"/>
                </a:cubicBezTo>
                <a:cubicBezTo>
                  <a:pt x="634623" y="3878455"/>
                  <a:pt x="634876" y="3883261"/>
                  <a:pt x="635128" y="3888067"/>
                </a:cubicBezTo>
                <a:cubicBezTo>
                  <a:pt x="634456" y="3888377"/>
                  <a:pt x="633783" y="3888532"/>
                  <a:pt x="633111" y="3888843"/>
                </a:cubicBezTo>
                <a:cubicBezTo>
                  <a:pt x="632270" y="3884502"/>
                  <a:pt x="631513" y="3880004"/>
                  <a:pt x="630000" y="3871787"/>
                </a:cubicBezTo>
                <a:cubicBezTo>
                  <a:pt x="624535" y="3890393"/>
                  <a:pt x="628992" y="3907292"/>
                  <a:pt x="626638" y="3922642"/>
                </a:cubicBezTo>
                <a:cubicBezTo>
                  <a:pt x="628571" y="3922022"/>
                  <a:pt x="629664" y="3921713"/>
                  <a:pt x="630841" y="3921402"/>
                </a:cubicBezTo>
                <a:cubicBezTo>
                  <a:pt x="631261" y="3914114"/>
                  <a:pt x="631766" y="3905743"/>
                  <a:pt x="632186" y="3897526"/>
                </a:cubicBezTo>
                <a:cubicBezTo>
                  <a:pt x="632858" y="3897526"/>
                  <a:pt x="633447" y="3897680"/>
                  <a:pt x="634119" y="3897680"/>
                </a:cubicBezTo>
                <a:cubicBezTo>
                  <a:pt x="634119" y="3907758"/>
                  <a:pt x="634119" y="3917681"/>
                  <a:pt x="634119" y="3927758"/>
                </a:cubicBezTo>
                <a:cubicBezTo>
                  <a:pt x="634623" y="3927914"/>
                  <a:pt x="635128" y="3927914"/>
                  <a:pt x="635548" y="3928069"/>
                </a:cubicBezTo>
                <a:cubicBezTo>
                  <a:pt x="636053" y="3924037"/>
                  <a:pt x="636641" y="3919852"/>
                  <a:pt x="637482" y="3913339"/>
                </a:cubicBezTo>
                <a:cubicBezTo>
                  <a:pt x="641685" y="3934425"/>
                  <a:pt x="629748" y="3954271"/>
                  <a:pt x="638155" y="3973188"/>
                </a:cubicBezTo>
                <a:cubicBezTo>
                  <a:pt x="637398" y="3986366"/>
                  <a:pt x="636473" y="4000785"/>
                  <a:pt x="635969" y="4015360"/>
                </a:cubicBezTo>
                <a:cubicBezTo>
                  <a:pt x="635885" y="4017375"/>
                  <a:pt x="638407" y="4019701"/>
                  <a:pt x="640676" y="4023422"/>
                </a:cubicBezTo>
                <a:cubicBezTo>
                  <a:pt x="640676" y="4036755"/>
                  <a:pt x="640676" y="4052880"/>
                  <a:pt x="640676" y="4071951"/>
                </a:cubicBezTo>
                <a:cubicBezTo>
                  <a:pt x="642106" y="4066835"/>
                  <a:pt x="642779" y="4064043"/>
                  <a:pt x="643535" y="4061408"/>
                </a:cubicBezTo>
                <a:cubicBezTo>
                  <a:pt x="644291" y="4061717"/>
                  <a:pt x="645048" y="4062028"/>
                  <a:pt x="645805" y="4062337"/>
                </a:cubicBezTo>
                <a:cubicBezTo>
                  <a:pt x="639584" y="4091331"/>
                  <a:pt x="643535" y="4122340"/>
                  <a:pt x="636641" y="4151643"/>
                </a:cubicBezTo>
                <a:cubicBezTo>
                  <a:pt x="636641" y="4136915"/>
                  <a:pt x="636641" y="4122340"/>
                  <a:pt x="636641" y="4107611"/>
                </a:cubicBezTo>
                <a:cubicBezTo>
                  <a:pt x="632186" y="4171645"/>
                  <a:pt x="624955" y="4235370"/>
                  <a:pt x="628319" y="4300332"/>
                </a:cubicBezTo>
                <a:cubicBezTo>
                  <a:pt x="628571" y="4297851"/>
                  <a:pt x="628739" y="4295525"/>
                  <a:pt x="628992" y="4293046"/>
                </a:cubicBezTo>
                <a:cubicBezTo>
                  <a:pt x="630084" y="4283587"/>
                  <a:pt x="629832" y="4273975"/>
                  <a:pt x="630841" y="4264362"/>
                </a:cubicBezTo>
                <a:cubicBezTo>
                  <a:pt x="633615" y="4239089"/>
                  <a:pt x="632774" y="4212732"/>
                  <a:pt x="633867" y="4186839"/>
                </a:cubicBezTo>
                <a:cubicBezTo>
                  <a:pt x="634203" y="4177691"/>
                  <a:pt x="635801" y="4168699"/>
                  <a:pt x="636810" y="4159551"/>
                </a:cubicBezTo>
                <a:cubicBezTo>
                  <a:pt x="637482" y="4159706"/>
                  <a:pt x="638071" y="4160017"/>
                  <a:pt x="638743" y="4160171"/>
                </a:cubicBezTo>
                <a:cubicBezTo>
                  <a:pt x="638071" y="4179397"/>
                  <a:pt x="637146" y="4198622"/>
                  <a:pt x="636810" y="4217848"/>
                </a:cubicBezTo>
                <a:cubicBezTo>
                  <a:pt x="636221" y="4253044"/>
                  <a:pt x="635885" y="4288238"/>
                  <a:pt x="635885" y="4323434"/>
                </a:cubicBezTo>
                <a:cubicBezTo>
                  <a:pt x="635885" y="4340955"/>
                  <a:pt x="637818" y="4358629"/>
                  <a:pt x="637146" y="4375994"/>
                </a:cubicBezTo>
                <a:cubicBezTo>
                  <a:pt x="636557" y="4390258"/>
                  <a:pt x="633111" y="4404057"/>
                  <a:pt x="631261" y="4418167"/>
                </a:cubicBezTo>
                <a:cubicBezTo>
                  <a:pt x="630252" y="4425920"/>
                  <a:pt x="629159" y="4434137"/>
                  <a:pt x="629496" y="4442044"/>
                </a:cubicBezTo>
                <a:cubicBezTo>
                  <a:pt x="630337" y="4467161"/>
                  <a:pt x="631849" y="4492123"/>
                  <a:pt x="633027" y="4517241"/>
                </a:cubicBezTo>
                <a:cubicBezTo>
                  <a:pt x="632270" y="4517395"/>
                  <a:pt x="631513" y="4517706"/>
                  <a:pt x="630757" y="4517861"/>
                </a:cubicBezTo>
                <a:cubicBezTo>
                  <a:pt x="630252" y="4513209"/>
                  <a:pt x="629832" y="4508713"/>
                  <a:pt x="629328" y="4504062"/>
                </a:cubicBezTo>
                <a:cubicBezTo>
                  <a:pt x="628739" y="4503906"/>
                  <a:pt x="628150" y="4503906"/>
                  <a:pt x="627562" y="4503751"/>
                </a:cubicBezTo>
                <a:cubicBezTo>
                  <a:pt x="626217" y="4523132"/>
                  <a:pt x="624788" y="4542514"/>
                  <a:pt x="623443" y="4561894"/>
                </a:cubicBezTo>
                <a:cubicBezTo>
                  <a:pt x="623779" y="4562048"/>
                  <a:pt x="624199" y="4562203"/>
                  <a:pt x="624535" y="4562359"/>
                </a:cubicBezTo>
                <a:cubicBezTo>
                  <a:pt x="625544" y="4556778"/>
                  <a:pt x="626638" y="4551196"/>
                  <a:pt x="627647" y="4545614"/>
                </a:cubicBezTo>
                <a:cubicBezTo>
                  <a:pt x="625208" y="4568250"/>
                  <a:pt x="633362" y="4588871"/>
                  <a:pt x="631093" y="4611663"/>
                </a:cubicBezTo>
                <a:cubicBezTo>
                  <a:pt x="628739" y="4635075"/>
                  <a:pt x="628487" y="4659262"/>
                  <a:pt x="627394" y="4683138"/>
                </a:cubicBezTo>
                <a:cubicBezTo>
                  <a:pt x="626553" y="4683449"/>
                  <a:pt x="625797" y="4683915"/>
                  <a:pt x="624955" y="4684224"/>
                </a:cubicBezTo>
                <a:cubicBezTo>
                  <a:pt x="623190" y="4679417"/>
                  <a:pt x="621425" y="4674612"/>
                  <a:pt x="618567" y="4667014"/>
                </a:cubicBezTo>
                <a:cubicBezTo>
                  <a:pt x="618315" y="4676627"/>
                  <a:pt x="618062" y="4684224"/>
                  <a:pt x="617810" y="4691977"/>
                </a:cubicBezTo>
                <a:cubicBezTo>
                  <a:pt x="618315" y="4692132"/>
                  <a:pt x="618819" y="4692286"/>
                  <a:pt x="619324" y="4692441"/>
                </a:cubicBezTo>
                <a:cubicBezTo>
                  <a:pt x="619912" y="4690737"/>
                  <a:pt x="620585" y="4689031"/>
                  <a:pt x="621173" y="4687170"/>
                </a:cubicBezTo>
                <a:cubicBezTo>
                  <a:pt x="621509" y="4687790"/>
                  <a:pt x="622098" y="4688256"/>
                  <a:pt x="622181" y="4688876"/>
                </a:cubicBezTo>
                <a:cubicBezTo>
                  <a:pt x="623275" y="4697559"/>
                  <a:pt x="624199" y="4706396"/>
                  <a:pt x="625208" y="4715078"/>
                </a:cubicBezTo>
                <a:cubicBezTo>
                  <a:pt x="625460" y="4717248"/>
                  <a:pt x="626217" y="4720349"/>
                  <a:pt x="625713" y="4721280"/>
                </a:cubicBezTo>
                <a:cubicBezTo>
                  <a:pt x="618904" y="4734770"/>
                  <a:pt x="626805" y="4747637"/>
                  <a:pt x="626133" y="4761126"/>
                </a:cubicBezTo>
                <a:cubicBezTo>
                  <a:pt x="625460" y="4774770"/>
                  <a:pt x="627142" y="4788724"/>
                  <a:pt x="627730" y="4802524"/>
                </a:cubicBezTo>
                <a:cubicBezTo>
                  <a:pt x="628655" y="4802679"/>
                  <a:pt x="629579" y="4802989"/>
                  <a:pt x="630421" y="4803144"/>
                </a:cubicBezTo>
                <a:cubicBezTo>
                  <a:pt x="631849" y="4791670"/>
                  <a:pt x="634372" y="4780197"/>
                  <a:pt x="634623" y="4768569"/>
                </a:cubicBezTo>
                <a:cubicBezTo>
                  <a:pt x="635548" y="4726396"/>
                  <a:pt x="635548" y="4684069"/>
                  <a:pt x="636305" y="4641897"/>
                </a:cubicBezTo>
                <a:cubicBezTo>
                  <a:pt x="636641" y="4622361"/>
                  <a:pt x="638239" y="4602980"/>
                  <a:pt x="638827" y="4583445"/>
                </a:cubicBezTo>
                <a:cubicBezTo>
                  <a:pt x="638995" y="4577553"/>
                  <a:pt x="637566" y="4571660"/>
                  <a:pt x="637566" y="4565615"/>
                </a:cubicBezTo>
                <a:cubicBezTo>
                  <a:pt x="637566" y="4546855"/>
                  <a:pt x="637818" y="4528093"/>
                  <a:pt x="638071" y="4509333"/>
                </a:cubicBezTo>
                <a:cubicBezTo>
                  <a:pt x="638071" y="4508404"/>
                  <a:pt x="638911" y="4507473"/>
                  <a:pt x="640088" y="4506698"/>
                </a:cubicBezTo>
                <a:cubicBezTo>
                  <a:pt x="638071" y="4520806"/>
                  <a:pt x="643787" y="4533211"/>
                  <a:pt x="640929" y="4548559"/>
                </a:cubicBezTo>
                <a:cubicBezTo>
                  <a:pt x="638743" y="4560653"/>
                  <a:pt x="641938" y="4575227"/>
                  <a:pt x="642021" y="4588871"/>
                </a:cubicBezTo>
                <a:cubicBezTo>
                  <a:pt x="642274" y="4608407"/>
                  <a:pt x="641685" y="4628098"/>
                  <a:pt x="641854" y="4647633"/>
                </a:cubicBezTo>
                <a:cubicBezTo>
                  <a:pt x="641938" y="4654610"/>
                  <a:pt x="644124" y="4661743"/>
                  <a:pt x="643955" y="4668565"/>
                </a:cubicBezTo>
                <a:cubicBezTo>
                  <a:pt x="643703" y="4679573"/>
                  <a:pt x="642021" y="4690426"/>
                  <a:pt x="641265" y="4701280"/>
                </a:cubicBezTo>
                <a:cubicBezTo>
                  <a:pt x="638911" y="4737869"/>
                  <a:pt x="635632" y="4774461"/>
                  <a:pt x="634876" y="4811206"/>
                </a:cubicBezTo>
                <a:cubicBezTo>
                  <a:pt x="634119" y="4845316"/>
                  <a:pt x="633867" y="4880356"/>
                  <a:pt x="637735" y="4913536"/>
                </a:cubicBezTo>
                <a:cubicBezTo>
                  <a:pt x="640676" y="4938498"/>
                  <a:pt x="637230" y="4958964"/>
                  <a:pt x="632942" y="4980670"/>
                </a:cubicBezTo>
                <a:cubicBezTo>
                  <a:pt x="632270" y="4983926"/>
                  <a:pt x="629664" y="4986097"/>
                  <a:pt x="627394" y="4989664"/>
                </a:cubicBezTo>
                <a:cubicBezTo>
                  <a:pt x="628319" y="5006873"/>
                  <a:pt x="629412" y="5026409"/>
                  <a:pt x="630421" y="5045015"/>
                </a:cubicBezTo>
                <a:cubicBezTo>
                  <a:pt x="641181" y="5030905"/>
                  <a:pt x="633362" y="5008269"/>
                  <a:pt x="638995" y="4990750"/>
                </a:cubicBezTo>
                <a:cubicBezTo>
                  <a:pt x="638995" y="5012454"/>
                  <a:pt x="638995" y="5034161"/>
                  <a:pt x="638995" y="5059279"/>
                </a:cubicBezTo>
                <a:cubicBezTo>
                  <a:pt x="637650" y="5052768"/>
                  <a:pt x="636810" y="5048890"/>
                  <a:pt x="635296" y="5041604"/>
                </a:cubicBezTo>
                <a:cubicBezTo>
                  <a:pt x="633951" y="5048890"/>
                  <a:pt x="632606" y="5053077"/>
                  <a:pt x="632522" y="5057264"/>
                </a:cubicBezTo>
                <a:cubicBezTo>
                  <a:pt x="631849" y="5087032"/>
                  <a:pt x="631766" y="5116645"/>
                  <a:pt x="630757" y="5146413"/>
                </a:cubicBezTo>
                <a:cubicBezTo>
                  <a:pt x="629159" y="5196028"/>
                  <a:pt x="627142" y="5245642"/>
                  <a:pt x="625040" y="5295257"/>
                </a:cubicBezTo>
                <a:cubicBezTo>
                  <a:pt x="623275" y="5334794"/>
                  <a:pt x="620921" y="5374330"/>
                  <a:pt x="619155" y="5414022"/>
                </a:cubicBezTo>
                <a:cubicBezTo>
                  <a:pt x="618904" y="5420533"/>
                  <a:pt x="620416" y="5427200"/>
                  <a:pt x="621173" y="5433868"/>
                </a:cubicBezTo>
                <a:cubicBezTo>
                  <a:pt x="621845" y="5433868"/>
                  <a:pt x="622602" y="5433713"/>
                  <a:pt x="623275" y="5433713"/>
                </a:cubicBezTo>
                <a:cubicBezTo>
                  <a:pt x="626974" y="5403788"/>
                  <a:pt x="631429" y="5374176"/>
                  <a:pt x="634036" y="5343942"/>
                </a:cubicBezTo>
                <a:cubicBezTo>
                  <a:pt x="636810" y="5312001"/>
                  <a:pt x="637818" y="5279597"/>
                  <a:pt x="639584" y="5247348"/>
                </a:cubicBezTo>
                <a:cubicBezTo>
                  <a:pt x="640425" y="5247503"/>
                  <a:pt x="641265" y="5247503"/>
                  <a:pt x="642021" y="5247659"/>
                </a:cubicBezTo>
                <a:cubicBezTo>
                  <a:pt x="640929" y="5270295"/>
                  <a:pt x="640088" y="5292776"/>
                  <a:pt x="638743" y="5315413"/>
                </a:cubicBezTo>
                <a:cubicBezTo>
                  <a:pt x="637398" y="5337740"/>
                  <a:pt x="635885" y="5360221"/>
                  <a:pt x="634119" y="5382547"/>
                </a:cubicBezTo>
                <a:cubicBezTo>
                  <a:pt x="632270" y="5405494"/>
                  <a:pt x="630084" y="5428286"/>
                  <a:pt x="627983" y="5451233"/>
                </a:cubicBezTo>
                <a:cubicBezTo>
                  <a:pt x="625965" y="5474025"/>
                  <a:pt x="623948" y="5496815"/>
                  <a:pt x="621678" y="5521313"/>
                </a:cubicBezTo>
                <a:cubicBezTo>
                  <a:pt x="624620" y="5521623"/>
                  <a:pt x="627142" y="5521313"/>
                  <a:pt x="629412" y="5522399"/>
                </a:cubicBezTo>
                <a:cubicBezTo>
                  <a:pt x="631682" y="5523483"/>
                  <a:pt x="634876" y="5525500"/>
                  <a:pt x="635465" y="5528445"/>
                </a:cubicBezTo>
                <a:cubicBezTo>
                  <a:pt x="636137" y="5531702"/>
                  <a:pt x="634960" y="5539144"/>
                  <a:pt x="633531" y="5540073"/>
                </a:cubicBezTo>
                <a:cubicBezTo>
                  <a:pt x="621173" y="5548756"/>
                  <a:pt x="614700" y="5568913"/>
                  <a:pt x="603855" y="5585192"/>
                </a:cubicBezTo>
                <a:cubicBezTo>
                  <a:pt x="603099" y="5577439"/>
                  <a:pt x="602930" y="5572477"/>
                  <a:pt x="602090" y="5567827"/>
                </a:cubicBezTo>
                <a:cubicBezTo>
                  <a:pt x="601165" y="5562711"/>
                  <a:pt x="599568" y="5557749"/>
                  <a:pt x="598139" y="5552942"/>
                </a:cubicBezTo>
                <a:cubicBezTo>
                  <a:pt x="597466" y="5550616"/>
                  <a:pt x="596457" y="5548601"/>
                  <a:pt x="595532" y="5546430"/>
                </a:cubicBezTo>
                <a:cubicBezTo>
                  <a:pt x="597045" y="5545655"/>
                  <a:pt x="598727" y="5545500"/>
                  <a:pt x="599904" y="5544104"/>
                </a:cubicBezTo>
                <a:cubicBezTo>
                  <a:pt x="603014" y="5540539"/>
                  <a:pt x="606462" y="5537283"/>
                  <a:pt x="608563" y="5532322"/>
                </a:cubicBezTo>
                <a:cubicBezTo>
                  <a:pt x="609572" y="5529996"/>
                  <a:pt x="607722" y="5524103"/>
                  <a:pt x="607134" y="5518987"/>
                </a:cubicBezTo>
                <a:cubicBezTo>
                  <a:pt x="601838" y="5528755"/>
                  <a:pt x="597634" y="5536352"/>
                  <a:pt x="592002" y="5546741"/>
                </a:cubicBezTo>
                <a:cubicBezTo>
                  <a:pt x="590908" y="5537438"/>
                  <a:pt x="590657" y="5532322"/>
                  <a:pt x="589732" y="5527670"/>
                </a:cubicBezTo>
                <a:cubicBezTo>
                  <a:pt x="588555" y="5522244"/>
                  <a:pt x="586789" y="5517127"/>
                  <a:pt x="585360" y="5511856"/>
                </a:cubicBezTo>
                <a:cubicBezTo>
                  <a:pt x="584688" y="5509530"/>
                  <a:pt x="583679" y="5507049"/>
                  <a:pt x="583763" y="5504878"/>
                </a:cubicBezTo>
                <a:cubicBezTo>
                  <a:pt x="583847" y="5503637"/>
                  <a:pt x="586117" y="5501622"/>
                  <a:pt x="587210" y="5501931"/>
                </a:cubicBezTo>
                <a:cubicBezTo>
                  <a:pt x="595280" y="5503948"/>
                  <a:pt x="595196" y="5493405"/>
                  <a:pt x="598811" y="5483171"/>
                </a:cubicBezTo>
                <a:cubicBezTo>
                  <a:pt x="594944" y="5485963"/>
                  <a:pt x="593262" y="5487513"/>
                  <a:pt x="591413" y="5488289"/>
                </a:cubicBezTo>
                <a:cubicBezTo>
                  <a:pt x="581157" y="5492474"/>
                  <a:pt x="580737" y="5491854"/>
                  <a:pt x="580316" y="5473559"/>
                </a:cubicBezTo>
                <a:cubicBezTo>
                  <a:pt x="580232" y="5469218"/>
                  <a:pt x="579644" y="5465031"/>
                  <a:pt x="579224" y="5460690"/>
                </a:cubicBezTo>
                <a:cubicBezTo>
                  <a:pt x="578888" y="5456814"/>
                  <a:pt x="578467" y="5453093"/>
                  <a:pt x="578130" y="5449218"/>
                </a:cubicBezTo>
                <a:cubicBezTo>
                  <a:pt x="568631" y="5452628"/>
                  <a:pt x="568463" y="5452162"/>
                  <a:pt x="567791" y="5435263"/>
                </a:cubicBezTo>
                <a:cubicBezTo>
                  <a:pt x="567454" y="5426271"/>
                  <a:pt x="566361" y="5417432"/>
                  <a:pt x="564259" y="5408595"/>
                </a:cubicBezTo>
                <a:cubicBezTo>
                  <a:pt x="564259" y="5413247"/>
                  <a:pt x="563839" y="5418209"/>
                  <a:pt x="564343" y="5422705"/>
                </a:cubicBezTo>
                <a:cubicBezTo>
                  <a:pt x="565941" y="5437744"/>
                  <a:pt x="567202" y="5449682"/>
                  <a:pt x="558123" y="5462551"/>
                </a:cubicBezTo>
                <a:cubicBezTo>
                  <a:pt x="552406" y="5470613"/>
                  <a:pt x="552742" y="5491390"/>
                  <a:pt x="550725" y="5506740"/>
                </a:cubicBezTo>
                <a:cubicBezTo>
                  <a:pt x="550136" y="5511236"/>
                  <a:pt x="550641" y="5516197"/>
                  <a:pt x="550641" y="5524414"/>
                </a:cubicBezTo>
                <a:cubicBezTo>
                  <a:pt x="544672" y="5513716"/>
                  <a:pt x="539712" y="5505034"/>
                  <a:pt x="535760" y="5497901"/>
                </a:cubicBezTo>
                <a:cubicBezTo>
                  <a:pt x="526261" y="5501313"/>
                  <a:pt x="518274" y="5503483"/>
                  <a:pt x="510625" y="5507515"/>
                </a:cubicBezTo>
                <a:cubicBezTo>
                  <a:pt x="507094" y="5509375"/>
                  <a:pt x="504320" y="5515111"/>
                  <a:pt x="501209" y="5519142"/>
                </a:cubicBezTo>
                <a:cubicBezTo>
                  <a:pt x="499443" y="5521468"/>
                  <a:pt x="497762" y="5525500"/>
                  <a:pt x="495913" y="5525964"/>
                </a:cubicBezTo>
                <a:cubicBezTo>
                  <a:pt x="481453" y="5528755"/>
                  <a:pt x="467246" y="5526740"/>
                  <a:pt x="453459" y="5518522"/>
                </a:cubicBezTo>
                <a:cubicBezTo>
                  <a:pt x="452618" y="5518058"/>
                  <a:pt x="452029" y="5516041"/>
                  <a:pt x="450684" y="5513406"/>
                </a:cubicBezTo>
                <a:cubicBezTo>
                  <a:pt x="447826" y="5519142"/>
                  <a:pt x="445136" y="5524414"/>
                  <a:pt x="442362" y="5529841"/>
                </a:cubicBezTo>
                <a:cubicBezTo>
                  <a:pt x="435385" y="5521779"/>
                  <a:pt x="430593" y="5531702"/>
                  <a:pt x="425549" y="5539608"/>
                </a:cubicBezTo>
                <a:cubicBezTo>
                  <a:pt x="418824" y="5519298"/>
                  <a:pt x="410501" y="5506429"/>
                  <a:pt x="395873" y="5510925"/>
                </a:cubicBezTo>
                <a:cubicBezTo>
                  <a:pt x="393603" y="5511545"/>
                  <a:pt x="390408" y="5503483"/>
                  <a:pt x="388054" y="5499916"/>
                </a:cubicBezTo>
                <a:cubicBezTo>
                  <a:pt x="385197" y="5508755"/>
                  <a:pt x="382506" y="5517281"/>
                  <a:pt x="378891" y="5528445"/>
                </a:cubicBezTo>
                <a:cubicBezTo>
                  <a:pt x="377210" y="5521468"/>
                  <a:pt x="376369" y="5518058"/>
                  <a:pt x="375360" y="5513871"/>
                </a:cubicBezTo>
                <a:cubicBezTo>
                  <a:pt x="373511" y="5517592"/>
                  <a:pt x="371830" y="5521159"/>
                  <a:pt x="369476" y="5525964"/>
                </a:cubicBezTo>
                <a:cubicBezTo>
                  <a:pt x="367290" y="5520073"/>
                  <a:pt x="365441" y="5515266"/>
                  <a:pt x="363003" y="5508910"/>
                </a:cubicBezTo>
                <a:cubicBezTo>
                  <a:pt x="360397" y="5512785"/>
                  <a:pt x="358043" y="5516352"/>
                  <a:pt x="355941" y="5519453"/>
                </a:cubicBezTo>
                <a:cubicBezTo>
                  <a:pt x="352242" y="5516661"/>
                  <a:pt x="346441" y="5509064"/>
                  <a:pt x="344508" y="5511236"/>
                </a:cubicBezTo>
                <a:cubicBezTo>
                  <a:pt x="339968" y="5516506"/>
                  <a:pt x="337194" y="5526429"/>
                  <a:pt x="333159" y="5535887"/>
                </a:cubicBezTo>
                <a:cubicBezTo>
                  <a:pt x="324416" y="5533251"/>
                  <a:pt x="325677" y="5514337"/>
                  <a:pt x="320044" y="5503017"/>
                </a:cubicBezTo>
                <a:cubicBezTo>
                  <a:pt x="317522" y="5509839"/>
                  <a:pt x="315253" y="5516197"/>
                  <a:pt x="312983" y="5522399"/>
                </a:cubicBezTo>
                <a:cubicBezTo>
                  <a:pt x="312814" y="5521002"/>
                  <a:pt x="312646" y="5519607"/>
                  <a:pt x="312478" y="5518212"/>
                </a:cubicBezTo>
                <a:cubicBezTo>
                  <a:pt x="309368" y="5517127"/>
                  <a:pt x="305752" y="5513716"/>
                  <a:pt x="303315" y="5515421"/>
                </a:cubicBezTo>
                <a:cubicBezTo>
                  <a:pt x="296337" y="5520382"/>
                  <a:pt x="289696" y="5527050"/>
                  <a:pt x="283222" y="5533872"/>
                </a:cubicBezTo>
                <a:cubicBezTo>
                  <a:pt x="279944" y="5537283"/>
                  <a:pt x="278178" y="5538213"/>
                  <a:pt x="274732" y="5533097"/>
                </a:cubicBezTo>
                <a:cubicBezTo>
                  <a:pt x="269435" y="5525189"/>
                  <a:pt x="263299" y="5516661"/>
                  <a:pt x="255481" y="5527360"/>
                </a:cubicBezTo>
                <a:cubicBezTo>
                  <a:pt x="253883" y="5529530"/>
                  <a:pt x="250689" y="5530925"/>
                  <a:pt x="248923" y="5529685"/>
                </a:cubicBezTo>
                <a:cubicBezTo>
                  <a:pt x="237826" y="5521933"/>
                  <a:pt x="229840" y="5537593"/>
                  <a:pt x="219836" y="5539608"/>
                </a:cubicBezTo>
                <a:cubicBezTo>
                  <a:pt x="218323" y="5537438"/>
                  <a:pt x="216473" y="5534646"/>
                  <a:pt x="213951" y="5530925"/>
                </a:cubicBezTo>
                <a:cubicBezTo>
                  <a:pt x="213447" y="5536972"/>
                  <a:pt x="213111" y="5541159"/>
                  <a:pt x="213111" y="5541934"/>
                </a:cubicBezTo>
                <a:cubicBezTo>
                  <a:pt x="209832" y="5538833"/>
                  <a:pt x="206133" y="5534492"/>
                  <a:pt x="202098" y="5532011"/>
                </a:cubicBezTo>
                <a:cubicBezTo>
                  <a:pt x="196465" y="5528445"/>
                  <a:pt x="189824" y="5529530"/>
                  <a:pt x="186462" y="5517592"/>
                </a:cubicBezTo>
                <a:cubicBezTo>
                  <a:pt x="185704" y="5514801"/>
                  <a:pt x="181418" y="5513406"/>
                  <a:pt x="178811" y="5513871"/>
                </a:cubicBezTo>
                <a:cubicBezTo>
                  <a:pt x="173011" y="5514646"/>
                  <a:pt x="168976" y="5512011"/>
                  <a:pt x="167210" y="5501931"/>
                </a:cubicBezTo>
                <a:cubicBezTo>
                  <a:pt x="166706" y="5499141"/>
                  <a:pt x="165697" y="5496506"/>
                  <a:pt x="164856" y="5493714"/>
                </a:cubicBezTo>
                <a:cubicBezTo>
                  <a:pt x="164016" y="5494335"/>
                  <a:pt x="163091" y="5495111"/>
                  <a:pt x="162250" y="5495731"/>
                </a:cubicBezTo>
                <a:cubicBezTo>
                  <a:pt x="160569" y="5503637"/>
                  <a:pt x="158803" y="5511545"/>
                  <a:pt x="157122" y="5519453"/>
                </a:cubicBezTo>
                <a:cubicBezTo>
                  <a:pt x="156618" y="5519453"/>
                  <a:pt x="156197" y="5519607"/>
                  <a:pt x="155693" y="5519607"/>
                </a:cubicBezTo>
                <a:cubicBezTo>
                  <a:pt x="155440" y="5512165"/>
                  <a:pt x="155693" y="5504414"/>
                  <a:pt x="154768" y="5497281"/>
                </a:cubicBezTo>
                <a:cubicBezTo>
                  <a:pt x="154180" y="5492474"/>
                  <a:pt x="152330" y="5487203"/>
                  <a:pt x="150145" y="5484102"/>
                </a:cubicBezTo>
                <a:cubicBezTo>
                  <a:pt x="146950" y="5479761"/>
                  <a:pt x="142914" y="5477280"/>
                  <a:pt x="139299" y="5473869"/>
                </a:cubicBezTo>
                <a:cubicBezTo>
                  <a:pt x="131650" y="5466581"/>
                  <a:pt x="128791" y="5468443"/>
                  <a:pt x="125428" y="5482707"/>
                </a:cubicBezTo>
                <a:cubicBezTo>
                  <a:pt x="124588" y="5486118"/>
                  <a:pt x="123579" y="5489373"/>
                  <a:pt x="122571" y="5492630"/>
                </a:cubicBezTo>
                <a:cubicBezTo>
                  <a:pt x="121898" y="5492319"/>
                  <a:pt x="121309" y="5492165"/>
                  <a:pt x="120637" y="5491854"/>
                </a:cubicBezTo>
                <a:cubicBezTo>
                  <a:pt x="120637" y="5481467"/>
                  <a:pt x="120637" y="5471233"/>
                  <a:pt x="120637" y="5460381"/>
                </a:cubicBezTo>
                <a:cubicBezTo>
                  <a:pt x="114836" y="5455574"/>
                  <a:pt x="108699" y="5449682"/>
                  <a:pt x="102142" y="5445497"/>
                </a:cubicBezTo>
                <a:cubicBezTo>
                  <a:pt x="97350" y="5442550"/>
                  <a:pt x="92894" y="5444256"/>
                  <a:pt x="87682" y="5449218"/>
                </a:cubicBezTo>
                <a:cubicBezTo>
                  <a:pt x="77762" y="5458675"/>
                  <a:pt x="72130" y="5451387"/>
                  <a:pt x="70869" y="5429681"/>
                </a:cubicBezTo>
                <a:cubicBezTo>
                  <a:pt x="68851" y="5433868"/>
                  <a:pt x="67086" y="5437589"/>
                  <a:pt x="65405" y="5441155"/>
                </a:cubicBezTo>
                <a:cubicBezTo>
                  <a:pt x="64816" y="5440690"/>
                  <a:pt x="64227" y="5440224"/>
                  <a:pt x="63724" y="5439759"/>
                </a:cubicBezTo>
                <a:cubicBezTo>
                  <a:pt x="64900" y="5432627"/>
                  <a:pt x="66077" y="5425495"/>
                  <a:pt x="67506" y="5416968"/>
                </a:cubicBezTo>
                <a:cubicBezTo>
                  <a:pt x="64060" y="5413402"/>
                  <a:pt x="57755" y="5412161"/>
                  <a:pt x="57586" y="5399913"/>
                </a:cubicBezTo>
                <a:cubicBezTo>
                  <a:pt x="57586" y="5398363"/>
                  <a:pt x="54139" y="5397123"/>
                  <a:pt x="52458" y="5395262"/>
                </a:cubicBezTo>
                <a:cubicBezTo>
                  <a:pt x="50524" y="5393091"/>
                  <a:pt x="47750" y="5391075"/>
                  <a:pt x="46994" y="5387974"/>
                </a:cubicBezTo>
                <a:lnTo>
                  <a:pt x="33707" y="5373577"/>
                </a:lnTo>
                <a:lnTo>
                  <a:pt x="33695" y="5373119"/>
                </a:lnTo>
                <a:lnTo>
                  <a:pt x="33711" y="5373090"/>
                </a:lnTo>
                <a:lnTo>
                  <a:pt x="33694" y="5373042"/>
                </a:lnTo>
                <a:lnTo>
                  <a:pt x="32871" y="5341306"/>
                </a:lnTo>
                <a:cubicBezTo>
                  <a:pt x="26565" y="5349523"/>
                  <a:pt x="26398" y="5350764"/>
                  <a:pt x="30853" y="5359912"/>
                </a:cubicBezTo>
                <a:cubicBezTo>
                  <a:pt x="29088" y="5359135"/>
                  <a:pt x="26985" y="5358981"/>
                  <a:pt x="25389" y="5357275"/>
                </a:cubicBezTo>
                <a:cubicBezTo>
                  <a:pt x="24128" y="5356034"/>
                  <a:pt x="22446" y="5351229"/>
                  <a:pt x="22614" y="5350918"/>
                </a:cubicBezTo>
                <a:cubicBezTo>
                  <a:pt x="29424" y="5339600"/>
                  <a:pt x="23959" y="5327351"/>
                  <a:pt x="23875" y="5315413"/>
                </a:cubicBezTo>
                <a:cubicBezTo>
                  <a:pt x="23791" y="5309057"/>
                  <a:pt x="24632" y="5302699"/>
                  <a:pt x="24968" y="5296188"/>
                </a:cubicBezTo>
                <a:cubicBezTo>
                  <a:pt x="24128" y="5294947"/>
                  <a:pt x="23287" y="5293707"/>
                  <a:pt x="22362" y="5292467"/>
                </a:cubicBezTo>
                <a:cubicBezTo>
                  <a:pt x="19924" y="5299909"/>
                  <a:pt x="17570" y="5307351"/>
                  <a:pt x="15132" y="5314638"/>
                </a:cubicBezTo>
                <a:cubicBezTo>
                  <a:pt x="13871" y="5313087"/>
                  <a:pt x="12611" y="5311536"/>
                  <a:pt x="11266" y="5309986"/>
                </a:cubicBezTo>
                <a:cubicBezTo>
                  <a:pt x="13703" y="5294016"/>
                  <a:pt x="16814" y="5278202"/>
                  <a:pt x="18411" y="5261923"/>
                </a:cubicBezTo>
                <a:cubicBezTo>
                  <a:pt x="19840" y="5247968"/>
                  <a:pt x="19756" y="5233395"/>
                  <a:pt x="19924" y="5219131"/>
                </a:cubicBezTo>
                <a:cubicBezTo>
                  <a:pt x="20176" y="5199749"/>
                  <a:pt x="19756" y="5180214"/>
                  <a:pt x="20009" y="5160832"/>
                </a:cubicBezTo>
                <a:cubicBezTo>
                  <a:pt x="20260" y="5143158"/>
                  <a:pt x="20933" y="5125482"/>
                  <a:pt x="21774" y="5107807"/>
                </a:cubicBezTo>
                <a:cubicBezTo>
                  <a:pt x="22362" y="5095249"/>
                  <a:pt x="23959" y="5082691"/>
                  <a:pt x="24043" y="5070131"/>
                </a:cubicBezTo>
                <a:lnTo>
                  <a:pt x="21705" y="5038710"/>
                </a:lnTo>
                <a:lnTo>
                  <a:pt x="21730" y="5038576"/>
                </a:lnTo>
                <a:lnTo>
                  <a:pt x="21941" y="5038967"/>
                </a:lnTo>
                <a:lnTo>
                  <a:pt x="21998" y="5038142"/>
                </a:lnTo>
                <a:lnTo>
                  <a:pt x="22194" y="5038502"/>
                </a:lnTo>
                <a:lnTo>
                  <a:pt x="21999" y="5038132"/>
                </a:lnTo>
                <a:lnTo>
                  <a:pt x="24800" y="4997415"/>
                </a:lnTo>
                <a:cubicBezTo>
                  <a:pt x="24968" y="4995245"/>
                  <a:pt x="25136" y="4991834"/>
                  <a:pt x="24464" y="4991059"/>
                </a:cubicBezTo>
                <a:cubicBezTo>
                  <a:pt x="15048" y="4979430"/>
                  <a:pt x="20092" y="4962065"/>
                  <a:pt x="18242" y="4944855"/>
                </a:cubicBezTo>
                <a:cubicBezTo>
                  <a:pt x="14376" y="4950592"/>
                  <a:pt x="11097" y="4955398"/>
                  <a:pt x="7903" y="4960204"/>
                </a:cubicBezTo>
                <a:cubicBezTo>
                  <a:pt x="7398" y="4959895"/>
                  <a:pt x="6809" y="4959584"/>
                  <a:pt x="6305" y="4959273"/>
                </a:cubicBezTo>
                <a:cubicBezTo>
                  <a:pt x="8827" y="4943460"/>
                  <a:pt x="12022" y="4927800"/>
                  <a:pt x="13619" y="4911676"/>
                </a:cubicBezTo>
                <a:cubicBezTo>
                  <a:pt x="14880" y="4898497"/>
                  <a:pt x="14376" y="4884697"/>
                  <a:pt x="14460" y="4871209"/>
                </a:cubicBezTo>
                <a:cubicBezTo>
                  <a:pt x="14544" y="4843610"/>
                  <a:pt x="14123" y="4816013"/>
                  <a:pt x="14712" y="4788569"/>
                </a:cubicBezTo>
                <a:cubicBezTo>
                  <a:pt x="15468" y="4754925"/>
                  <a:pt x="16982" y="4721435"/>
                  <a:pt x="18159" y="4687790"/>
                </a:cubicBezTo>
                <a:cubicBezTo>
                  <a:pt x="18327" y="4683915"/>
                  <a:pt x="17906" y="4680037"/>
                  <a:pt x="17739" y="4674612"/>
                </a:cubicBezTo>
                <a:cubicBezTo>
                  <a:pt x="15805" y="4677402"/>
                  <a:pt x="14628" y="4679108"/>
                  <a:pt x="11686" y="4683295"/>
                </a:cubicBezTo>
                <a:cubicBezTo>
                  <a:pt x="12611" y="4663138"/>
                  <a:pt x="8239" y="4645927"/>
                  <a:pt x="15048" y="4628719"/>
                </a:cubicBezTo>
                <a:cubicBezTo>
                  <a:pt x="17486" y="4622517"/>
                  <a:pt x="16982" y="4613214"/>
                  <a:pt x="18915" y="4605152"/>
                </a:cubicBezTo>
                <a:cubicBezTo>
                  <a:pt x="22530" y="4589802"/>
                  <a:pt x="22530" y="4571971"/>
                  <a:pt x="23959" y="4555072"/>
                </a:cubicBezTo>
                <a:cubicBezTo>
                  <a:pt x="23287" y="4554606"/>
                  <a:pt x="22614" y="4553986"/>
                  <a:pt x="22025" y="4553521"/>
                </a:cubicBezTo>
                <a:cubicBezTo>
                  <a:pt x="18831" y="4558482"/>
                  <a:pt x="15637" y="4563289"/>
                  <a:pt x="12358" y="4568250"/>
                </a:cubicBezTo>
                <a:cubicBezTo>
                  <a:pt x="11770" y="4567785"/>
                  <a:pt x="11181" y="4567165"/>
                  <a:pt x="10593" y="4566701"/>
                </a:cubicBezTo>
                <a:cubicBezTo>
                  <a:pt x="13367" y="4550265"/>
                  <a:pt x="16897" y="4533986"/>
                  <a:pt x="18663" y="4517086"/>
                </a:cubicBezTo>
                <a:cubicBezTo>
                  <a:pt x="19924" y="4505146"/>
                  <a:pt x="18915" y="4492588"/>
                  <a:pt x="19000" y="4480339"/>
                </a:cubicBezTo>
                <a:cubicBezTo>
                  <a:pt x="19084" y="4451967"/>
                  <a:pt x="18579" y="4423439"/>
                  <a:pt x="19336" y="4395065"/>
                </a:cubicBezTo>
                <a:cubicBezTo>
                  <a:pt x="19924" y="4372428"/>
                  <a:pt x="22699" y="4349947"/>
                  <a:pt x="23119" y="4327311"/>
                </a:cubicBezTo>
                <a:cubicBezTo>
                  <a:pt x="23371" y="4314287"/>
                  <a:pt x="20681" y="4301107"/>
                  <a:pt x="19924" y="4287929"/>
                </a:cubicBezTo>
                <a:cubicBezTo>
                  <a:pt x="19000" y="4271804"/>
                  <a:pt x="16897" y="4256145"/>
                  <a:pt x="22194" y="4239709"/>
                </a:cubicBezTo>
                <a:cubicBezTo>
                  <a:pt x="25136" y="4230406"/>
                  <a:pt x="23708" y="4216919"/>
                  <a:pt x="24043" y="4205290"/>
                </a:cubicBezTo>
                <a:cubicBezTo>
                  <a:pt x="24211" y="4199708"/>
                  <a:pt x="23708" y="4194127"/>
                  <a:pt x="23539" y="4187305"/>
                </a:cubicBezTo>
                <a:cubicBezTo>
                  <a:pt x="25389" y="4188856"/>
                  <a:pt x="26565" y="4189631"/>
                  <a:pt x="27743" y="4190715"/>
                </a:cubicBezTo>
                <a:cubicBezTo>
                  <a:pt x="27743" y="4183583"/>
                  <a:pt x="27743" y="4177227"/>
                  <a:pt x="27743" y="4168854"/>
                </a:cubicBezTo>
                <a:cubicBezTo>
                  <a:pt x="24548" y="4172575"/>
                  <a:pt x="22025" y="4175366"/>
                  <a:pt x="17570" y="4180637"/>
                </a:cubicBezTo>
                <a:cubicBezTo>
                  <a:pt x="20681" y="4161566"/>
                  <a:pt x="24128" y="4146062"/>
                  <a:pt x="25640" y="4129937"/>
                </a:cubicBezTo>
                <a:cubicBezTo>
                  <a:pt x="26902" y="4116759"/>
                  <a:pt x="26734" y="4102805"/>
                  <a:pt x="26145" y="4089316"/>
                </a:cubicBezTo>
                <a:cubicBezTo>
                  <a:pt x="24380" y="4049159"/>
                  <a:pt x="21941" y="4009156"/>
                  <a:pt x="26229" y="3969001"/>
                </a:cubicBezTo>
                <a:cubicBezTo>
                  <a:pt x="27070" y="3960939"/>
                  <a:pt x="26145" y="3952411"/>
                  <a:pt x="25893" y="3944039"/>
                </a:cubicBezTo>
                <a:cubicBezTo>
                  <a:pt x="25640" y="3933651"/>
                  <a:pt x="25389" y="3923108"/>
                  <a:pt x="24968" y="3912719"/>
                </a:cubicBezTo>
                <a:cubicBezTo>
                  <a:pt x="24716" y="3906828"/>
                  <a:pt x="27743" y="3897989"/>
                  <a:pt x="20513" y="3897835"/>
                </a:cubicBezTo>
                <a:cubicBezTo>
                  <a:pt x="20009" y="3897835"/>
                  <a:pt x="19167" y="3894889"/>
                  <a:pt x="19167" y="3893339"/>
                </a:cubicBezTo>
                <a:cubicBezTo>
                  <a:pt x="19167" y="3879384"/>
                  <a:pt x="17570" y="3864500"/>
                  <a:pt x="19924" y="3851941"/>
                </a:cubicBezTo>
                <a:cubicBezTo>
                  <a:pt x="24043" y="3830701"/>
                  <a:pt x="21185" y="3810080"/>
                  <a:pt x="21017" y="3789303"/>
                </a:cubicBezTo>
                <a:cubicBezTo>
                  <a:pt x="20933" y="3782016"/>
                  <a:pt x="20681" y="3774574"/>
                  <a:pt x="20429" y="3767288"/>
                </a:cubicBezTo>
                <a:cubicBezTo>
                  <a:pt x="19672" y="3737983"/>
                  <a:pt x="18831" y="3708680"/>
                  <a:pt x="18159" y="3679377"/>
                </a:cubicBezTo>
                <a:cubicBezTo>
                  <a:pt x="17906" y="3669143"/>
                  <a:pt x="18159" y="3658756"/>
                  <a:pt x="18159" y="3651468"/>
                </a:cubicBezTo>
                <a:cubicBezTo>
                  <a:pt x="13871" y="3660926"/>
                  <a:pt x="8743" y="3672089"/>
                  <a:pt x="2523" y="3685733"/>
                </a:cubicBezTo>
                <a:cubicBezTo>
                  <a:pt x="-1261" y="3656119"/>
                  <a:pt x="2859" y="3631932"/>
                  <a:pt x="6894" y="3605264"/>
                </a:cubicBezTo>
                <a:cubicBezTo>
                  <a:pt x="9752" y="3620769"/>
                  <a:pt x="12106" y="3633329"/>
                  <a:pt x="14628" y="3646816"/>
                </a:cubicBezTo>
                <a:cubicBezTo>
                  <a:pt x="20849" y="3633483"/>
                  <a:pt x="20765" y="3618599"/>
                  <a:pt x="20681" y="3603869"/>
                </a:cubicBezTo>
                <a:cubicBezTo>
                  <a:pt x="20681" y="3602163"/>
                  <a:pt x="20513" y="3599528"/>
                  <a:pt x="19840" y="3599062"/>
                </a:cubicBezTo>
                <a:cubicBezTo>
                  <a:pt x="9332" y="3590071"/>
                  <a:pt x="13031" y="3573946"/>
                  <a:pt x="12862" y="3559682"/>
                </a:cubicBezTo>
                <a:cubicBezTo>
                  <a:pt x="12862" y="3558441"/>
                  <a:pt x="12694" y="3557046"/>
                  <a:pt x="12358" y="3553325"/>
                </a:cubicBezTo>
                <a:cubicBezTo>
                  <a:pt x="8407" y="3559371"/>
                  <a:pt x="4960" y="3564643"/>
                  <a:pt x="1598" y="3569759"/>
                </a:cubicBezTo>
                <a:cubicBezTo>
                  <a:pt x="1093" y="3569450"/>
                  <a:pt x="505" y="3569139"/>
                  <a:pt x="0" y="356883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5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05FA88CA-D3EB-44EE-AA2D-4BBF2571F0B0}"/>
              </a:ext>
            </a:extLst>
          </p:cNvPr>
          <p:cNvSpPr txBox="1"/>
          <p:nvPr/>
        </p:nvSpPr>
        <p:spPr>
          <a:xfrm flipH="1">
            <a:off x="9597754" y="5180197"/>
            <a:ext cx="1360478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</a:rPr>
              <a:t>分享经验</a:t>
            </a:r>
          </a:p>
        </p:txBody>
      </p:sp>
      <p:pic>
        <p:nvPicPr>
          <p:cNvPr id="44" name="图片 43" descr="黑暗中有许多云&#10;&#10;中度可信度描述已自动生成">
            <a:extLst>
              <a:ext uri="{FF2B5EF4-FFF2-40B4-BE49-F238E27FC236}">
                <a16:creationId xmlns:a16="http://schemas.microsoft.com/office/drawing/2014/main" id="{0CBA840A-63C8-4ABA-8F2F-0BCF45D1CB6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4403725" y="5598283"/>
            <a:ext cx="6038484" cy="1373771"/>
          </a:xfrm>
          <a:prstGeom prst="rect">
            <a:avLst/>
          </a:prstGeom>
        </p:spPr>
      </p:pic>
      <p:pic>
        <p:nvPicPr>
          <p:cNvPr id="45" name="图片 44" descr="黑暗中有许多云&#10;&#10;中度可信度描述已自动生成">
            <a:extLst>
              <a:ext uri="{FF2B5EF4-FFF2-40B4-BE49-F238E27FC236}">
                <a16:creationId xmlns:a16="http://schemas.microsoft.com/office/drawing/2014/main" id="{A2FDB8C7-25E6-4827-9E03-6473E77BEA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2027877" y="5630134"/>
            <a:ext cx="6371346" cy="1384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44503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叁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分析反思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同行业优秀经验分享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44" name="图形 2">
            <a:extLst>
              <a:ext uri="{FF2B5EF4-FFF2-40B4-BE49-F238E27FC236}">
                <a16:creationId xmlns:a16="http://schemas.microsoft.com/office/drawing/2014/main" id="{167D953C-7919-432A-B695-6A8DD3088916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 rot="20861795" flipH="1">
            <a:off x="1218023" y="1647765"/>
            <a:ext cx="10416309" cy="4783105"/>
          </a:xfrm>
          <a:custGeom>
            <a:avLst/>
            <a:gdLst>
              <a:gd name="connsiteX0" fmla="*/ 602350 w 3119726"/>
              <a:gd name="connsiteY0" fmla="*/ 1858171 h 2165949"/>
              <a:gd name="connsiteX1" fmla="*/ 593018 w 3119726"/>
              <a:gd name="connsiteY1" fmla="*/ 1864651 h 2165949"/>
              <a:gd name="connsiteX2" fmla="*/ 602350 w 3119726"/>
              <a:gd name="connsiteY2" fmla="*/ 1858171 h 2165949"/>
              <a:gd name="connsiteX3" fmla="*/ 591204 w 3119726"/>
              <a:gd name="connsiteY3" fmla="*/ 1879426 h 2165949"/>
              <a:gd name="connsiteX4" fmla="*/ 580939 w 3119726"/>
              <a:gd name="connsiteY4" fmla="*/ 1880670 h 2165949"/>
              <a:gd name="connsiteX5" fmla="*/ 591204 w 3119726"/>
              <a:gd name="connsiteY5" fmla="*/ 1879426 h 2165949"/>
              <a:gd name="connsiteX6" fmla="*/ 533609 w 3119726"/>
              <a:gd name="connsiteY6" fmla="*/ 1781188 h 2165949"/>
              <a:gd name="connsiteX7" fmla="*/ 523448 w 3119726"/>
              <a:gd name="connsiteY7" fmla="*/ 1782173 h 2165949"/>
              <a:gd name="connsiteX8" fmla="*/ 533609 w 3119726"/>
              <a:gd name="connsiteY8" fmla="*/ 1781188 h 2165949"/>
              <a:gd name="connsiteX9" fmla="*/ 515827 w 3119726"/>
              <a:gd name="connsiteY9" fmla="*/ 1902650 h 2165949"/>
              <a:gd name="connsiteX10" fmla="*/ 534075 w 3119726"/>
              <a:gd name="connsiteY10" fmla="*/ 1904257 h 2165949"/>
              <a:gd name="connsiteX11" fmla="*/ 515827 w 3119726"/>
              <a:gd name="connsiteY11" fmla="*/ 1902650 h 2165949"/>
              <a:gd name="connsiteX12" fmla="*/ 173575 w 3119726"/>
              <a:gd name="connsiteY12" fmla="*/ 1610735 h 2165949"/>
              <a:gd name="connsiteX13" fmla="*/ 225208 w 3119726"/>
              <a:gd name="connsiteY13" fmla="*/ 1599019 h 2165949"/>
              <a:gd name="connsiteX14" fmla="*/ 204887 w 3119726"/>
              <a:gd name="connsiteY14" fmla="*/ 1595287 h 2165949"/>
              <a:gd name="connsiteX15" fmla="*/ 185291 w 3119726"/>
              <a:gd name="connsiteY15" fmla="*/ 1608610 h 2165949"/>
              <a:gd name="connsiteX16" fmla="*/ 180107 w 3119726"/>
              <a:gd name="connsiteY16" fmla="*/ 1605137 h 2165949"/>
              <a:gd name="connsiteX17" fmla="*/ 173575 w 3119726"/>
              <a:gd name="connsiteY17" fmla="*/ 1610735 h 2165949"/>
              <a:gd name="connsiteX18" fmla="*/ 156934 w 3119726"/>
              <a:gd name="connsiteY18" fmla="*/ 1394819 h 2165949"/>
              <a:gd name="connsiteX19" fmla="*/ 171501 w 3119726"/>
              <a:gd name="connsiteY19" fmla="*/ 1391968 h 2165949"/>
              <a:gd name="connsiteX20" fmla="*/ 156934 w 3119726"/>
              <a:gd name="connsiteY20" fmla="*/ 1394819 h 2165949"/>
              <a:gd name="connsiteX21" fmla="*/ 222046 w 3119726"/>
              <a:gd name="connsiteY21" fmla="*/ 1692592 h 2165949"/>
              <a:gd name="connsiteX22" fmla="*/ 205561 w 3119726"/>
              <a:gd name="connsiteY22" fmla="*/ 1687771 h 2165949"/>
              <a:gd name="connsiteX23" fmla="*/ 222046 w 3119726"/>
              <a:gd name="connsiteY23" fmla="*/ 1692592 h 2165949"/>
              <a:gd name="connsiteX24" fmla="*/ 204939 w 3119726"/>
              <a:gd name="connsiteY24" fmla="*/ 1730228 h 2165949"/>
              <a:gd name="connsiteX25" fmla="*/ 221891 w 3119726"/>
              <a:gd name="connsiteY25" fmla="*/ 1731939 h 2165949"/>
              <a:gd name="connsiteX26" fmla="*/ 204939 w 3119726"/>
              <a:gd name="connsiteY26" fmla="*/ 1730228 h 2165949"/>
              <a:gd name="connsiteX27" fmla="*/ 116395 w 3119726"/>
              <a:gd name="connsiteY27" fmla="*/ 1409075 h 2165949"/>
              <a:gd name="connsiteX28" fmla="*/ 149573 w 3119726"/>
              <a:gd name="connsiteY28" fmla="*/ 1400469 h 2165949"/>
              <a:gd name="connsiteX29" fmla="*/ 116395 w 3119726"/>
              <a:gd name="connsiteY29" fmla="*/ 1409075 h 2165949"/>
              <a:gd name="connsiteX30" fmla="*/ 180107 w 3119726"/>
              <a:gd name="connsiteY30" fmla="*/ 1738367 h 2165949"/>
              <a:gd name="connsiteX31" fmla="*/ 202347 w 3119726"/>
              <a:gd name="connsiteY31" fmla="*/ 1731317 h 2165949"/>
              <a:gd name="connsiteX32" fmla="*/ 180107 w 3119726"/>
              <a:gd name="connsiteY32" fmla="*/ 1738367 h 2165949"/>
              <a:gd name="connsiteX33" fmla="*/ 162377 w 3119726"/>
              <a:gd name="connsiteY33" fmla="*/ 1615557 h 2165949"/>
              <a:gd name="connsiteX34" fmla="*/ 149521 w 3119726"/>
              <a:gd name="connsiteY34" fmla="*/ 1612965 h 2165949"/>
              <a:gd name="connsiteX35" fmla="*/ 162377 w 3119726"/>
              <a:gd name="connsiteY35" fmla="*/ 1615557 h 2165949"/>
              <a:gd name="connsiteX36" fmla="*/ 143767 w 3119726"/>
              <a:gd name="connsiteY36" fmla="*/ 1650082 h 2165949"/>
              <a:gd name="connsiteX37" fmla="*/ 155275 w 3119726"/>
              <a:gd name="connsiteY37" fmla="*/ 1647335 h 2165949"/>
              <a:gd name="connsiteX38" fmla="*/ 143767 w 3119726"/>
              <a:gd name="connsiteY38" fmla="*/ 1650082 h 2165949"/>
              <a:gd name="connsiteX39" fmla="*/ 141848 w 3119726"/>
              <a:gd name="connsiteY39" fmla="*/ 1694199 h 2165949"/>
              <a:gd name="connsiteX40" fmla="*/ 142678 w 3119726"/>
              <a:gd name="connsiteY40" fmla="*/ 1685127 h 2165949"/>
              <a:gd name="connsiteX41" fmla="*/ 149884 w 3119726"/>
              <a:gd name="connsiteY41" fmla="*/ 1684297 h 2165949"/>
              <a:gd name="connsiteX42" fmla="*/ 141848 w 3119726"/>
              <a:gd name="connsiteY42" fmla="*/ 1694199 h 2165949"/>
              <a:gd name="connsiteX43" fmla="*/ 74818 w 3119726"/>
              <a:gd name="connsiteY43" fmla="*/ 1501922 h 2165949"/>
              <a:gd name="connsiteX44" fmla="*/ 74818 w 3119726"/>
              <a:gd name="connsiteY44" fmla="*/ 1501922 h 2165949"/>
              <a:gd name="connsiteX45" fmla="*/ 74818 w 3119726"/>
              <a:gd name="connsiteY45" fmla="*/ 1501922 h 2165949"/>
              <a:gd name="connsiteX46" fmla="*/ 32931 w 3119726"/>
              <a:gd name="connsiteY46" fmla="*/ 1418303 h 2165949"/>
              <a:gd name="connsiteX47" fmla="*/ 9395 w 3119726"/>
              <a:gd name="connsiteY47" fmla="*/ 1430382 h 2165949"/>
              <a:gd name="connsiteX48" fmla="*/ 22459 w 3119726"/>
              <a:gd name="connsiteY48" fmla="*/ 1425716 h 2165949"/>
              <a:gd name="connsiteX49" fmla="*/ 32931 w 3119726"/>
              <a:gd name="connsiteY49" fmla="*/ 1418303 h 2165949"/>
              <a:gd name="connsiteX50" fmla="*/ 23392 w 3119726"/>
              <a:gd name="connsiteY50" fmla="*/ 1406483 h 2165949"/>
              <a:gd name="connsiteX51" fmla="*/ 17275 w 3119726"/>
              <a:gd name="connsiteY51" fmla="*/ 1403424 h 2165949"/>
              <a:gd name="connsiteX52" fmla="*/ 14476 w 3119726"/>
              <a:gd name="connsiteY52" fmla="*/ 1412082 h 2165949"/>
              <a:gd name="connsiteX53" fmla="*/ 23392 w 3119726"/>
              <a:gd name="connsiteY53" fmla="*/ 1406483 h 2165949"/>
              <a:gd name="connsiteX54" fmla="*/ 150143 w 3119726"/>
              <a:gd name="connsiteY54" fmla="*/ 1478386 h 2165949"/>
              <a:gd name="connsiteX55" fmla="*/ 184358 w 3119726"/>
              <a:gd name="connsiteY55" fmla="*/ 1465633 h 2165949"/>
              <a:gd name="connsiteX56" fmla="*/ 165436 w 3119726"/>
              <a:gd name="connsiteY56" fmla="*/ 1458946 h 2165949"/>
              <a:gd name="connsiteX57" fmla="*/ 169117 w 3119726"/>
              <a:gd name="connsiteY57" fmla="*/ 1443445 h 2165949"/>
              <a:gd name="connsiteX58" fmla="*/ 161963 w 3119726"/>
              <a:gd name="connsiteY58" fmla="*/ 1449044 h 2165949"/>
              <a:gd name="connsiteX59" fmla="*/ 164918 w 3119726"/>
              <a:gd name="connsiteY59" fmla="*/ 1456354 h 2165949"/>
              <a:gd name="connsiteX60" fmla="*/ 145996 w 3119726"/>
              <a:gd name="connsiteY60" fmla="*/ 1461279 h 2165949"/>
              <a:gd name="connsiteX61" fmla="*/ 149054 w 3119726"/>
              <a:gd name="connsiteY61" fmla="*/ 1468433 h 2165949"/>
              <a:gd name="connsiteX62" fmla="*/ 111781 w 3119726"/>
              <a:gd name="connsiteY62" fmla="*/ 1485281 h 2165949"/>
              <a:gd name="connsiteX63" fmla="*/ 129770 w 3119726"/>
              <a:gd name="connsiteY63" fmla="*/ 1485229 h 2165949"/>
              <a:gd name="connsiteX64" fmla="*/ 150143 w 3119726"/>
              <a:gd name="connsiteY64" fmla="*/ 1478386 h 2165949"/>
              <a:gd name="connsiteX65" fmla="*/ 195504 w 3119726"/>
              <a:gd name="connsiteY65" fmla="*/ 1694665 h 2165949"/>
              <a:gd name="connsiteX66" fmla="*/ 188920 w 3119726"/>
              <a:gd name="connsiteY66" fmla="*/ 1697517 h 2165949"/>
              <a:gd name="connsiteX67" fmla="*/ 196022 w 3119726"/>
              <a:gd name="connsiteY67" fmla="*/ 1697309 h 2165949"/>
              <a:gd name="connsiteX68" fmla="*/ 195504 w 3119726"/>
              <a:gd name="connsiteY68" fmla="*/ 1694665 h 2165949"/>
              <a:gd name="connsiteX69" fmla="*/ 137805 w 3119726"/>
              <a:gd name="connsiteY69" fmla="*/ 1702079 h 2165949"/>
              <a:gd name="connsiteX70" fmla="*/ 137805 w 3119726"/>
              <a:gd name="connsiteY70" fmla="*/ 1702079 h 2165949"/>
              <a:gd name="connsiteX71" fmla="*/ 137805 w 3119726"/>
              <a:gd name="connsiteY71" fmla="*/ 1702079 h 2165949"/>
              <a:gd name="connsiteX72" fmla="*/ 137805 w 3119726"/>
              <a:gd name="connsiteY72" fmla="*/ 1702079 h 2165949"/>
              <a:gd name="connsiteX73" fmla="*/ 94777 w 3119726"/>
              <a:gd name="connsiteY73" fmla="*/ 1725303 h 2165949"/>
              <a:gd name="connsiteX74" fmla="*/ 70308 w 3119726"/>
              <a:gd name="connsiteY74" fmla="*/ 1749254 h 2165949"/>
              <a:gd name="connsiteX75" fmla="*/ 89334 w 3119726"/>
              <a:gd name="connsiteY75" fmla="*/ 1735620 h 2165949"/>
              <a:gd name="connsiteX76" fmla="*/ 108463 w 3119726"/>
              <a:gd name="connsiteY76" fmla="*/ 1731058 h 2165949"/>
              <a:gd name="connsiteX77" fmla="*/ 113388 w 3119726"/>
              <a:gd name="connsiteY77" fmla="*/ 1722141 h 2165949"/>
              <a:gd name="connsiteX78" fmla="*/ 132465 w 3119726"/>
              <a:gd name="connsiteY78" fmla="*/ 1719653 h 2165949"/>
              <a:gd name="connsiteX79" fmla="*/ 150454 w 3119726"/>
              <a:gd name="connsiteY79" fmla="*/ 1710943 h 2165949"/>
              <a:gd name="connsiteX80" fmla="*/ 187624 w 3119726"/>
              <a:gd name="connsiteY80" fmla="*/ 1698087 h 2165949"/>
              <a:gd name="connsiteX81" fmla="*/ 162481 w 3119726"/>
              <a:gd name="connsiteY81" fmla="*/ 1698553 h 2165949"/>
              <a:gd name="connsiteX82" fmla="*/ 137857 w 3119726"/>
              <a:gd name="connsiteY82" fmla="*/ 1702079 h 2165949"/>
              <a:gd name="connsiteX83" fmla="*/ 137286 w 3119726"/>
              <a:gd name="connsiteY83" fmla="*/ 1702338 h 2165949"/>
              <a:gd name="connsiteX84" fmla="*/ 91874 w 3119726"/>
              <a:gd name="connsiteY84" fmla="*/ 1715298 h 2165949"/>
              <a:gd name="connsiteX85" fmla="*/ 94777 w 3119726"/>
              <a:gd name="connsiteY85" fmla="*/ 1725303 h 2165949"/>
              <a:gd name="connsiteX86" fmla="*/ 137235 w 3119726"/>
              <a:gd name="connsiteY86" fmla="*/ 1702390 h 2165949"/>
              <a:gd name="connsiteX87" fmla="*/ 137805 w 3119726"/>
              <a:gd name="connsiteY87" fmla="*/ 1702130 h 2165949"/>
              <a:gd name="connsiteX88" fmla="*/ 135939 w 3119726"/>
              <a:gd name="connsiteY88" fmla="*/ 1700316 h 2165949"/>
              <a:gd name="connsiteX89" fmla="*/ 137235 w 3119726"/>
              <a:gd name="connsiteY89" fmla="*/ 1702390 h 2165949"/>
              <a:gd name="connsiteX90" fmla="*/ 14061 w 3119726"/>
              <a:gd name="connsiteY90" fmla="*/ 1388598 h 2165949"/>
              <a:gd name="connsiteX91" fmla="*/ 116 w 3119726"/>
              <a:gd name="connsiteY91" fmla="*/ 1385850 h 2165949"/>
              <a:gd name="connsiteX92" fmla="*/ 14061 w 3119726"/>
              <a:gd name="connsiteY92" fmla="*/ 1388598 h 2165949"/>
              <a:gd name="connsiteX93" fmla="*/ 3073804 w 3119726"/>
              <a:gd name="connsiteY93" fmla="*/ 306578 h 2165949"/>
              <a:gd name="connsiteX94" fmla="*/ 3075100 w 3119726"/>
              <a:gd name="connsiteY94" fmla="*/ 323323 h 2165949"/>
              <a:gd name="connsiteX95" fmla="*/ 3112892 w 3119726"/>
              <a:gd name="connsiteY95" fmla="*/ 491131 h 2165949"/>
              <a:gd name="connsiteX96" fmla="*/ 3119683 w 3119726"/>
              <a:gd name="connsiteY96" fmla="*/ 589162 h 2165949"/>
              <a:gd name="connsiteX97" fmla="*/ 3112270 w 3119726"/>
              <a:gd name="connsiteY97" fmla="*/ 648675 h 2165949"/>
              <a:gd name="connsiteX98" fmla="*/ 3105375 w 3119726"/>
              <a:gd name="connsiteY98" fmla="*/ 710780 h 2165949"/>
              <a:gd name="connsiteX99" fmla="*/ 3104442 w 3119726"/>
              <a:gd name="connsiteY99" fmla="*/ 754949 h 2165949"/>
              <a:gd name="connsiteX100" fmla="*/ 3085053 w 3119726"/>
              <a:gd name="connsiteY100" fmla="*/ 809381 h 2165949"/>
              <a:gd name="connsiteX101" fmla="*/ 3085520 w 3119726"/>
              <a:gd name="connsiteY101" fmla="*/ 829444 h 2165949"/>
              <a:gd name="connsiteX102" fmla="*/ 3050527 w 3119726"/>
              <a:gd name="connsiteY102" fmla="*/ 924572 h 2165949"/>
              <a:gd name="connsiteX103" fmla="*/ 3052964 w 3119726"/>
              <a:gd name="connsiteY103" fmla="*/ 942405 h 2165949"/>
              <a:gd name="connsiteX104" fmla="*/ 3043062 w 3119726"/>
              <a:gd name="connsiteY104" fmla="*/ 940590 h 2165949"/>
              <a:gd name="connsiteX105" fmla="*/ 3044566 w 3119726"/>
              <a:gd name="connsiteY105" fmla="*/ 974598 h 2165949"/>
              <a:gd name="connsiteX106" fmla="*/ 3049646 w 3119726"/>
              <a:gd name="connsiteY106" fmla="*/ 969414 h 2165949"/>
              <a:gd name="connsiteX107" fmla="*/ 3047624 w 3119726"/>
              <a:gd name="connsiteY107" fmla="*/ 972006 h 2165949"/>
              <a:gd name="connsiteX108" fmla="*/ 3049802 w 3119726"/>
              <a:gd name="connsiteY108" fmla="*/ 974287 h 2165949"/>
              <a:gd name="connsiteX109" fmla="*/ 3059185 w 3119726"/>
              <a:gd name="connsiteY109" fmla="*/ 971487 h 2165949"/>
              <a:gd name="connsiteX110" fmla="*/ 3060222 w 3119726"/>
              <a:gd name="connsiteY110" fmla="*/ 1044375 h 2165949"/>
              <a:gd name="connsiteX111" fmla="*/ 3064473 w 3119726"/>
              <a:gd name="connsiteY111" fmla="*/ 1061431 h 2165949"/>
              <a:gd name="connsiteX112" fmla="*/ 3052808 w 3119726"/>
              <a:gd name="connsiteY112" fmla="*/ 1051996 h 2165949"/>
              <a:gd name="connsiteX113" fmla="*/ 3059288 w 3119726"/>
              <a:gd name="connsiteY113" fmla="*/ 1075895 h 2165949"/>
              <a:gd name="connsiteX114" fmla="*/ 3057007 w 3119726"/>
              <a:gd name="connsiteY114" fmla="*/ 1090669 h 2165949"/>
              <a:gd name="connsiteX115" fmla="*/ 3062347 w 3119726"/>
              <a:gd name="connsiteY115" fmla="*/ 1148835 h 2165949"/>
              <a:gd name="connsiteX116" fmla="*/ 3060014 w 3119726"/>
              <a:gd name="connsiteY116" fmla="*/ 1153759 h 2165949"/>
              <a:gd name="connsiteX117" fmla="*/ 3062347 w 3119726"/>
              <a:gd name="connsiteY117" fmla="*/ 1175532 h 2165949"/>
              <a:gd name="connsiteX118" fmla="*/ 3057422 w 3119726"/>
              <a:gd name="connsiteY118" fmla="*/ 1173459 h 2165949"/>
              <a:gd name="connsiteX119" fmla="*/ 3059496 w 3119726"/>
              <a:gd name="connsiteY119" fmla="*/ 1185486 h 2165949"/>
              <a:gd name="connsiteX120" fmla="*/ 3055815 w 3119726"/>
              <a:gd name="connsiteY120" fmla="*/ 1210162 h 2165949"/>
              <a:gd name="connsiteX121" fmla="*/ 3053171 w 3119726"/>
              <a:gd name="connsiteY121" fmla="*/ 1203008 h 2165949"/>
              <a:gd name="connsiteX122" fmla="*/ 3055400 w 3119726"/>
              <a:gd name="connsiteY122" fmla="*/ 1200416 h 2165949"/>
              <a:gd name="connsiteX123" fmla="*/ 3052601 w 3119726"/>
              <a:gd name="connsiteY123" fmla="*/ 1190877 h 2165949"/>
              <a:gd name="connsiteX124" fmla="*/ 3055556 w 3119726"/>
              <a:gd name="connsiteY124" fmla="*/ 1185797 h 2165949"/>
              <a:gd name="connsiteX125" fmla="*/ 3054156 w 3119726"/>
              <a:gd name="connsiteY125" fmla="*/ 1171282 h 2165949"/>
              <a:gd name="connsiteX126" fmla="*/ 3043425 w 3119726"/>
              <a:gd name="connsiteY126" fmla="*/ 1181702 h 2165949"/>
              <a:gd name="connsiteX127" fmla="*/ 3043373 w 3119726"/>
              <a:gd name="connsiteY127" fmla="*/ 1193884 h 2165949"/>
              <a:gd name="connsiteX128" fmla="*/ 3046795 w 3119726"/>
              <a:gd name="connsiteY128" fmla="*/ 1237534 h 2165949"/>
              <a:gd name="connsiteX129" fmla="*/ 3044358 w 3119726"/>
              <a:gd name="connsiteY129" fmla="*/ 1245051 h 2165949"/>
              <a:gd name="connsiteX130" fmla="*/ 3042025 w 3119726"/>
              <a:gd name="connsiteY130" fmla="*/ 1301713 h 2165949"/>
              <a:gd name="connsiteX131" fmla="*/ 3040833 w 3119726"/>
              <a:gd name="connsiteY131" fmla="*/ 1267602 h 2165949"/>
              <a:gd name="connsiteX132" fmla="*/ 3038708 w 3119726"/>
              <a:gd name="connsiteY132" fmla="*/ 1228721 h 2165949"/>
              <a:gd name="connsiteX133" fmla="*/ 3032798 w 3119726"/>
              <a:gd name="connsiteY133" fmla="*/ 1239348 h 2165949"/>
              <a:gd name="connsiteX134" fmla="*/ 3034871 w 3119726"/>
              <a:gd name="connsiteY134" fmla="*/ 1246399 h 2165949"/>
              <a:gd name="connsiteX135" fmla="*/ 3031761 w 3119726"/>
              <a:gd name="connsiteY135" fmla="*/ 1244377 h 2165949"/>
              <a:gd name="connsiteX136" fmla="*/ 3032746 w 3119726"/>
              <a:gd name="connsiteY136" fmla="*/ 1288286 h 2165949"/>
              <a:gd name="connsiteX137" fmla="*/ 3029480 w 3119726"/>
              <a:gd name="connsiteY137" fmla="*/ 1318354 h 2165949"/>
              <a:gd name="connsiteX138" fmla="*/ 3027510 w 3119726"/>
              <a:gd name="connsiteY138" fmla="*/ 1254745 h 2165949"/>
              <a:gd name="connsiteX139" fmla="*/ 3024140 w 3119726"/>
              <a:gd name="connsiteY139" fmla="*/ 1243081 h 2165949"/>
              <a:gd name="connsiteX140" fmla="*/ 3018801 w 3119726"/>
              <a:gd name="connsiteY140" fmla="*/ 1325560 h 2165949"/>
              <a:gd name="connsiteX141" fmla="*/ 3017971 w 3119726"/>
              <a:gd name="connsiteY141" fmla="*/ 1301143 h 2165949"/>
              <a:gd name="connsiteX142" fmla="*/ 3014446 w 3119726"/>
              <a:gd name="connsiteY142" fmla="*/ 1277244 h 2165949"/>
              <a:gd name="connsiteX143" fmla="*/ 3008485 w 3119726"/>
              <a:gd name="connsiteY143" fmla="*/ 1315865 h 2165949"/>
              <a:gd name="connsiteX144" fmla="*/ 3006100 w 3119726"/>
              <a:gd name="connsiteY144" fmla="*/ 1314051 h 2165949"/>
              <a:gd name="connsiteX145" fmla="*/ 3002730 w 3119726"/>
              <a:gd name="connsiteY145" fmla="*/ 1300106 h 2165949"/>
              <a:gd name="connsiteX146" fmla="*/ 3001590 w 3119726"/>
              <a:gd name="connsiteY146" fmla="*/ 1275585 h 2165949"/>
              <a:gd name="connsiteX147" fmla="*/ 3005633 w 3119726"/>
              <a:gd name="connsiteY147" fmla="*/ 1271956 h 2165949"/>
              <a:gd name="connsiteX148" fmla="*/ 3000605 w 3119726"/>
              <a:gd name="connsiteY148" fmla="*/ 1268431 h 2165949"/>
              <a:gd name="connsiteX149" fmla="*/ 2997494 w 3119726"/>
              <a:gd name="connsiteY149" fmla="*/ 1256922 h 2165949"/>
              <a:gd name="connsiteX150" fmla="*/ 2993969 w 3119726"/>
              <a:gd name="connsiteY150" fmla="*/ 1275274 h 2165949"/>
              <a:gd name="connsiteX151" fmla="*/ 2996872 w 3119726"/>
              <a:gd name="connsiteY151" fmla="*/ 1279473 h 2165949"/>
              <a:gd name="connsiteX152" fmla="*/ 2997494 w 3119726"/>
              <a:gd name="connsiteY152" fmla="*/ 1304097 h 2165949"/>
              <a:gd name="connsiteX153" fmla="*/ 2992881 w 3119726"/>
              <a:gd name="connsiteY153" fmla="*/ 1303009 h 2165949"/>
              <a:gd name="connsiteX154" fmla="*/ 2988837 w 3119726"/>
              <a:gd name="connsiteY154" fmla="*/ 1276829 h 2165949"/>
              <a:gd name="connsiteX155" fmla="*/ 2992932 w 3119726"/>
              <a:gd name="connsiteY155" fmla="*/ 1273097 h 2165949"/>
              <a:gd name="connsiteX156" fmla="*/ 2984741 w 3119726"/>
              <a:gd name="connsiteY156" fmla="*/ 1270764 h 2165949"/>
              <a:gd name="connsiteX157" fmla="*/ 2984430 w 3119726"/>
              <a:gd name="connsiteY157" fmla="*/ 1288442 h 2165949"/>
              <a:gd name="connsiteX158" fmla="*/ 2987022 w 3119726"/>
              <a:gd name="connsiteY158" fmla="*/ 1322656 h 2165949"/>
              <a:gd name="connsiteX159" fmla="*/ 2982875 w 3119726"/>
              <a:gd name="connsiteY159" fmla="*/ 1329085 h 2165949"/>
              <a:gd name="connsiteX160" fmla="*/ 2982460 w 3119726"/>
              <a:gd name="connsiteY160" fmla="*/ 1309178 h 2165949"/>
              <a:gd name="connsiteX161" fmla="*/ 2980387 w 3119726"/>
              <a:gd name="connsiteY161" fmla="*/ 1292330 h 2165949"/>
              <a:gd name="connsiteX162" fmla="*/ 2975877 w 3119726"/>
              <a:gd name="connsiteY162" fmla="*/ 1288856 h 2165949"/>
              <a:gd name="connsiteX163" fmla="*/ 2979609 w 3119726"/>
              <a:gd name="connsiteY163" fmla="*/ 1287612 h 2165949"/>
              <a:gd name="connsiteX164" fmla="*/ 2979506 w 3119726"/>
              <a:gd name="connsiteY164" fmla="*/ 1277607 h 2165949"/>
              <a:gd name="connsiteX165" fmla="*/ 2975980 w 3119726"/>
              <a:gd name="connsiteY165" fmla="*/ 1266306 h 2165949"/>
              <a:gd name="connsiteX166" fmla="*/ 2973492 w 3119726"/>
              <a:gd name="connsiteY166" fmla="*/ 1297306 h 2165949"/>
              <a:gd name="connsiteX167" fmla="*/ 2971263 w 3119726"/>
              <a:gd name="connsiteY167" fmla="*/ 1328566 h 2165949"/>
              <a:gd name="connsiteX168" fmla="*/ 2965768 w 3119726"/>
              <a:gd name="connsiteY168" fmla="*/ 1295336 h 2165949"/>
              <a:gd name="connsiteX169" fmla="*/ 2969137 w 3119726"/>
              <a:gd name="connsiteY169" fmla="*/ 1291396 h 2165949"/>
              <a:gd name="connsiteX170" fmla="*/ 2964783 w 3119726"/>
              <a:gd name="connsiteY170" fmla="*/ 1285590 h 2165949"/>
              <a:gd name="connsiteX171" fmla="*/ 2962139 w 3119726"/>
              <a:gd name="connsiteY171" fmla="*/ 1289219 h 2165949"/>
              <a:gd name="connsiteX172" fmla="*/ 2957525 w 3119726"/>
              <a:gd name="connsiteY172" fmla="*/ 1291085 h 2165949"/>
              <a:gd name="connsiteX173" fmla="*/ 2953585 w 3119726"/>
              <a:gd name="connsiteY173" fmla="*/ 1300261 h 2165949"/>
              <a:gd name="connsiteX174" fmla="*/ 2952134 w 3119726"/>
              <a:gd name="connsiteY174" fmla="*/ 1293263 h 2165949"/>
              <a:gd name="connsiteX175" fmla="*/ 2944772 w 3119726"/>
              <a:gd name="connsiteY175" fmla="*/ 1299224 h 2165949"/>
              <a:gd name="connsiteX176" fmla="*/ 2943684 w 3119726"/>
              <a:gd name="connsiteY176" fmla="*/ 1302283 h 2165949"/>
              <a:gd name="connsiteX177" fmla="*/ 2944358 w 3119726"/>
              <a:gd name="connsiteY177" fmla="*/ 1289167 h 2165949"/>
              <a:gd name="connsiteX178" fmla="*/ 2935856 w 3119726"/>
              <a:gd name="connsiteY178" fmla="*/ 1305912 h 2165949"/>
              <a:gd name="connsiteX179" fmla="*/ 2931657 w 3119726"/>
              <a:gd name="connsiteY179" fmla="*/ 1310474 h 2165949"/>
              <a:gd name="connsiteX180" fmla="*/ 2929324 w 3119726"/>
              <a:gd name="connsiteY180" fmla="*/ 1296166 h 2165949"/>
              <a:gd name="connsiteX181" fmla="*/ 2928494 w 3119726"/>
              <a:gd name="connsiteY181" fmla="*/ 1304357 h 2165949"/>
              <a:gd name="connsiteX182" fmla="*/ 2922585 w 3119726"/>
              <a:gd name="connsiteY182" fmla="*/ 1302231 h 2165949"/>
              <a:gd name="connsiteX183" fmla="*/ 2924503 w 3119726"/>
              <a:gd name="connsiteY183" fmla="*/ 1314206 h 2165949"/>
              <a:gd name="connsiteX184" fmla="*/ 2908069 w 3119726"/>
              <a:gd name="connsiteY184" fmla="*/ 1325404 h 2165949"/>
              <a:gd name="connsiteX185" fmla="*/ 2906358 w 3119726"/>
              <a:gd name="connsiteY185" fmla="*/ 1318561 h 2165949"/>
              <a:gd name="connsiteX186" fmla="*/ 2901174 w 3119726"/>
              <a:gd name="connsiteY186" fmla="*/ 1324056 h 2165949"/>
              <a:gd name="connsiteX187" fmla="*/ 2904544 w 3119726"/>
              <a:gd name="connsiteY187" fmla="*/ 1330018 h 2165949"/>
              <a:gd name="connsiteX188" fmla="*/ 2892154 w 3119726"/>
              <a:gd name="connsiteY188" fmla="*/ 1333232 h 2165949"/>
              <a:gd name="connsiteX189" fmla="*/ 2883496 w 3119726"/>
              <a:gd name="connsiteY189" fmla="*/ 1344689 h 2165949"/>
              <a:gd name="connsiteX190" fmla="*/ 2874839 w 3119726"/>
              <a:gd name="connsiteY190" fmla="*/ 1352413 h 2165949"/>
              <a:gd name="connsiteX191" fmla="*/ 2860842 w 3119726"/>
              <a:gd name="connsiteY191" fmla="*/ 1353139 h 2165949"/>
              <a:gd name="connsiteX192" fmla="*/ 2862190 w 3119726"/>
              <a:gd name="connsiteY192" fmla="*/ 1347022 h 2165949"/>
              <a:gd name="connsiteX193" fmla="*/ 2859805 w 3119726"/>
              <a:gd name="connsiteY193" fmla="*/ 1345881 h 2165949"/>
              <a:gd name="connsiteX194" fmla="*/ 2857213 w 3119726"/>
              <a:gd name="connsiteY194" fmla="*/ 1347488 h 2165949"/>
              <a:gd name="connsiteX195" fmla="*/ 2831293 w 3119726"/>
              <a:gd name="connsiteY195" fmla="*/ 1355990 h 2165949"/>
              <a:gd name="connsiteX196" fmla="*/ 2834818 w 3119726"/>
              <a:gd name="connsiteY196" fmla="*/ 1364388 h 2165949"/>
              <a:gd name="connsiteX197" fmla="*/ 2820095 w 3119726"/>
              <a:gd name="connsiteY197" fmla="*/ 1376674 h 2165949"/>
              <a:gd name="connsiteX198" fmla="*/ 2813719 w 3119726"/>
              <a:gd name="connsiteY198" fmla="*/ 1370194 h 2165949"/>
              <a:gd name="connsiteX199" fmla="*/ 2811801 w 3119726"/>
              <a:gd name="connsiteY199" fmla="*/ 1382170 h 2165949"/>
              <a:gd name="connsiteX200" fmla="*/ 2807498 w 3119726"/>
              <a:gd name="connsiteY200" fmla="*/ 1371594 h 2165949"/>
              <a:gd name="connsiteX201" fmla="*/ 2799567 w 3119726"/>
              <a:gd name="connsiteY201" fmla="*/ 1382221 h 2165949"/>
              <a:gd name="connsiteX202" fmla="*/ 2804906 w 3119726"/>
              <a:gd name="connsiteY202" fmla="*/ 1381340 h 2165949"/>
              <a:gd name="connsiteX203" fmla="*/ 2795782 w 3119726"/>
              <a:gd name="connsiteY203" fmla="*/ 1384762 h 2165949"/>
              <a:gd name="connsiteX204" fmla="*/ 2795264 w 3119726"/>
              <a:gd name="connsiteY204" fmla="*/ 1371698 h 2165949"/>
              <a:gd name="connsiteX205" fmla="*/ 2791324 w 3119726"/>
              <a:gd name="connsiteY205" fmla="*/ 1385125 h 2165949"/>
              <a:gd name="connsiteX206" fmla="*/ 2785518 w 3119726"/>
              <a:gd name="connsiteY206" fmla="*/ 1380977 h 2165949"/>
              <a:gd name="connsiteX207" fmla="*/ 2781682 w 3119726"/>
              <a:gd name="connsiteY207" fmla="*/ 1383569 h 2165949"/>
              <a:gd name="connsiteX208" fmla="*/ 2783859 w 3119726"/>
              <a:gd name="connsiteY208" fmla="*/ 1379422 h 2165949"/>
              <a:gd name="connsiteX209" fmla="*/ 2776912 w 3119726"/>
              <a:gd name="connsiteY209" fmla="*/ 1367965 h 2165949"/>
              <a:gd name="connsiteX210" fmla="*/ 2781267 w 3119726"/>
              <a:gd name="connsiteY210" fmla="*/ 1378489 h 2165949"/>
              <a:gd name="connsiteX211" fmla="*/ 2776497 w 3119726"/>
              <a:gd name="connsiteY211" fmla="*/ 1381703 h 2165949"/>
              <a:gd name="connsiteX212" fmla="*/ 2777068 w 3119726"/>
              <a:gd name="connsiteY212" fmla="*/ 1394767 h 2165949"/>
              <a:gd name="connsiteX213" fmla="*/ 2772039 w 3119726"/>
              <a:gd name="connsiteY213" fmla="*/ 1382066 h 2165949"/>
              <a:gd name="connsiteX214" fmla="*/ 2760375 w 3119726"/>
              <a:gd name="connsiteY214" fmla="*/ 1398033 h 2165949"/>
              <a:gd name="connsiteX215" fmla="*/ 2748089 w 3119726"/>
              <a:gd name="connsiteY215" fmla="*/ 1384813 h 2165949"/>
              <a:gd name="connsiteX216" fmla="*/ 2752443 w 3119726"/>
              <a:gd name="connsiteY216" fmla="*/ 1395285 h 2165949"/>
              <a:gd name="connsiteX217" fmla="*/ 2748503 w 3119726"/>
              <a:gd name="connsiteY217" fmla="*/ 1397929 h 2165949"/>
              <a:gd name="connsiteX218" fmla="*/ 2753480 w 3119726"/>
              <a:gd name="connsiteY218" fmla="*/ 1402647 h 2165949"/>
              <a:gd name="connsiteX219" fmla="*/ 2755243 w 3119726"/>
              <a:gd name="connsiteY219" fmla="*/ 1412237 h 2165949"/>
              <a:gd name="connsiteX220" fmla="*/ 2739898 w 3119726"/>
              <a:gd name="connsiteY220" fmla="*/ 1409075 h 2165949"/>
              <a:gd name="connsiteX221" fmla="*/ 2744926 w 3119726"/>
              <a:gd name="connsiteY221" fmla="*/ 1405757 h 2165949"/>
              <a:gd name="connsiteX222" fmla="*/ 2734921 w 3119726"/>
              <a:gd name="connsiteY222" fmla="*/ 1412393 h 2165949"/>
              <a:gd name="connsiteX223" fmla="*/ 2739587 w 3119726"/>
              <a:gd name="connsiteY223" fmla="*/ 1411978 h 2165949"/>
              <a:gd name="connsiteX224" fmla="*/ 2739276 w 3119726"/>
              <a:gd name="connsiteY224" fmla="*/ 1422865 h 2165949"/>
              <a:gd name="connsiteX225" fmla="*/ 2730204 w 3119726"/>
              <a:gd name="connsiteY225" fmla="*/ 1412807 h 2165949"/>
              <a:gd name="connsiteX226" fmla="*/ 2711541 w 3119726"/>
              <a:gd name="connsiteY226" fmla="*/ 1422554 h 2165949"/>
              <a:gd name="connsiteX227" fmla="*/ 2714185 w 3119726"/>
              <a:gd name="connsiteY227" fmla="*/ 1415451 h 2165949"/>
              <a:gd name="connsiteX228" fmla="*/ 2706512 w 3119726"/>
              <a:gd name="connsiteY228" fmla="*/ 1417836 h 2165949"/>
              <a:gd name="connsiteX229" fmla="*/ 2703506 w 3119726"/>
              <a:gd name="connsiteY229" fmla="*/ 1427893 h 2165949"/>
              <a:gd name="connsiteX230" fmla="*/ 2703143 w 3119726"/>
              <a:gd name="connsiteY230" fmla="*/ 1414726 h 2165949"/>
              <a:gd name="connsiteX231" fmla="*/ 2692152 w 3119726"/>
              <a:gd name="connsiteY231" fmla="*/ 1430070 h 2165949"/>
              <a:gd name="connsiteX232" fmla="*/ 2693500 w 3119726"/>
              <a:gd name="connsiteY232" fmla="*/ 1442564 h 2165949"/>
              <a:gd name="connsiteX233" fmla="*/ 2686139 w 3119726"/>
              <a:gd name="connsiteY233" fmla="*/ 1434062 h 2165949"/>
              <a:gd name="connsiteX234" fmla="*/ 2689820 w 3119726"/>
              <a:gd name="connsiteY234" fmla="*/ 1442357 h 2165949"/>
              <a:gd name="connsiteX235" fmla="*/ 2680488 w 3119726"/>
              <a:gd name="connsiteY235" fmla="*/ 1451273 h 2165949"/>
              <a:gd name="connsiteX236" fmla="*/ 2680488 w 3119726"/>
              <a:gd name="connsiteY236" fmla="*/ 1443238 h 2165949"/>
              <a:gd name="connsiteX237" fmla="*/ 2670483 w 3119726"/>
              <a:gd name="connsiteY237" fmla="*/ 1441838 h 2165949"/>
              <a:gd name="connsiteX238" fmla="*/ 2672142 w 3119726"/>
              <a:gd name="connsiteY238" fmla="*/ 1451429 h 2165949"/>
              <a:gd name="connsiteX239" fmla="*/ 2663796 w 3119726"/>
              <a:gd name="connsiteY239" fmla="*/ 1435462 h 2165949"/>
              <a:gd name="connsiteX240" fmla="*/ 2667165 w 3119726"/>
              <a:gd name="connsiteY240" fmla="*/ 1430641 h 2165949"/>
              <a:gd name="connsiteX241" fmla="*/ 2671831 w 3119726"/>
              <a:gd name="connsiteY241" fmla="*/ 1438261 h 2165949"/>
              <a:gd name="connsiteX242" fmla="*/ 2676808 w 3119726"/>
              <a:gd name="connsiteY242" fmla="*/ 1426908 h 2165949"/>
              <a:gd name="connsiteX243" fmla="*/ 2668461 w 3119726"/>
              <a:gd name="connsiteY243" fmla="*/ 1410993 h 2165949"/>
              <a:gd name="connsiteX244" fmla="*/ 2664832 w 3119726"/>
              <a:gd name="connsiteY244" fmla="*/ 1410734 h 2165949"/>
              <a:gd name="connsiteX245" fmla="*/ 2664988 w 3119726"/>
              <a:gd name="connsiteY245" fmla="*/ 1418147 h 2165949"/>
              <a:gd name="connsiteX246" fmla="*/ 2665351 w 3119726"/>
              <a:gd name="connsiteY246" fmla="*/ 1428515 h 2165949"/>
              <a:gd name="connsiteX247" fmla="*/ 2660789 w 3119726"/>
              <a:gd name="connsiteY247" fmla="*/ 1419443 h 2165949"/>
              <a:gd name="connsiteX248" fmla="*/ 2658301 w 3119726"/>
              <a:gd name="connsiteY248" fmla="*/ 1423331 h 2165949"/>
              <a:gd name="connsiteX249" fmla="*/ 2660167 w 3119726"/>
              <a:gd name="connsiteY249" fmla="*/ 1427116 h 2165949"/>
              <a:gd name="connsiteX250" fmla="*/ 2648192 w 3119726"/>
              <a:gd name="connsiteY250" fmla="*/ 1418873 h 2165949"/>
              <a:gd name="connsiteX251" fmla="*/ 2641504 w 3119726"/>
              <a:gd name="connsiteY251" fmla="*/ 1420532 h 2165949"/>
              <a:gd name="connsiteX252" fmla="*/ 2642489 w 3119726"/>
              <a:gd name="connsiteY252" fmla="*/ 1427893 h 2165949"/>
              <a:gd name="connsiteX253" fmla="*/ 2647518 w 3119726"/>
              <a:gd name="connsiteY253" fmla="*/ 1424679 h 2165949"/>
              <a:gd name="connsiteX254" fmla="*/ 2647155 w 3119726"/>
              <a:gd name="connsiteY254" fmla="*/ 1435566 h 2165949"/>
              <a:gd name="connsiteX255" fmla="*/ 2648503 w 3119726"/>
              <a:gd name="connsiteY255" fmla="*/ 1440076 h 2165949"/>
              <a:gd name="connsiteX256" fmla="*/ 2637201 w 3119726"/>
              <a:gd name="connsiteY256" fmla="*/ 1434062 h 2165949"/>
              <a:gd name="connsiteX257" fmla="*/ 2636579 w 3119726"/>
              <a:gd name="connsiteY257" fmla="*/ 1423798 h 2165949"/>
              <a:gd name="connsiteX258" fmla="*/ 2633521 w 3119726"/>
              <a:gd name="connsiteY258" fmla="*/ 1433751 h 2165949"/>
              <a:gd name="connsiteX259" fmla="*/ 2630514 w 3119726"/>
              <a:gd name="connsiteY259" fmla="*/ 1435669 h 2165949"/>
              <a:gd name="connsiteX260" fmla="*/ 2623204 w 3119726"/>
              <a:gd name="connsiteY260" fmla="*/ 1406379 h 2165949"/>
              <a:gd name="connsiteX261" fmla="*/ 2623049 w 3119726"/>
              <a:gd name="connsiteY261" fmla="*/ 1406586 h 2165949"/>
              <a:gd name="connsiteX262" fmla="*/ 2618591 w 3119726"/>
              <a:gd name="connsiteY262" fmla="*/ 1419339 h 2165949"/>
              <a:gd name="connsiteX263" fmla="*/ 2619887 w 3119726"/>
              <a:gd name="connsiteY263" fmla="*/ 1423850 h 2165949"/>
              <a:gd name="connsiteX264" fmla="*/ 2626885 w 3119726"/>
              <a:gd name="connsiteY264" fmla="*/ 1419339 h 2165949"/>
              <a:gd name="connsiteX265" fmla="*/ 2625537 w 3119726"/>
              <a:gd name="connsiteY265" fmla="*/ 1422865 h 2165949"/>
              <a:gd name="connsiteX266" fmla="*/ 2628181 w 3119726"/>
              <a:gd name="connsiteY266" fmla="*/ 1423798 h 2165949"/>
              <a:gd name="connsiteX267" fmla="*/ 2612473 w 3119726"/>
              <a:gd name="connsiteY267" fmla="*/ 1439298 h 2165949"/>
              <a:gd name="connsiteX268" fmla="*/ 2603142 w 3119726"/>
              <a:gd name="connsiteY268" fmla="*/ 1439972 h 2165949"/>
              <a:gd name="connsiteX269" fmla="*/ 2604179 w 3119726"/>
              <a:gd name="connsiteY269" fmla="*/ 1431315 h 2165949"/>
              <a:gd name="connsiteX270" fmla="*/ 2598839 w 3119726"/>
              <a:gd name="connsiteY270" fmla="*/ 1437432 h 2165949"/>
              <a:gd name="connsiteX271" fmla="*/ 2603453 w 3119726"/>
              <a:gd name="connsiteY271" fmla="*/ 1445156 h 2165949"/>
              <a:gd name="connsiteX272" fmla="*/ 2597802 w 3119726"/>
              <a:gd name="connsiteY272" fmla="*/ 1446141 h 2165949"/>
              <a:gd name="connsiteX273" fmla="*/ 2596040 w 3119726"/>
              <a:gd name="connsiteY273" fmla="*/ 1430693 h 2165949"/>
              <a:gd name="connsiteX274" fmla="*/ 2593033 w 3119726"/>
              <a:gd name="connsiteY274" fmla="*/ 1433388 h 2165949"/>
              <a:gd name="connsiteX275" fmla="*/ 2593137 w 3119726"/>
              <a:gd name="connsiteY275" fmla="*/ 1446504 h 2165949"/>
              <a:gd name="connsiteX276" fmla="*/ 2592878 w 3119726"/>
              <a:gd name="connsiteY276" fmla="*/ 1447696 h 2165949"/>
              <a:gd name="connsiteX277" fmla="*/ 2593863 w 3119726"/>
              <a:gd name="connsiteY277" fmla="*/ 1448681 h 2165949"/>
              <a:gd name="connsiteX278" fmla="*/ 2592152 w 3119726"/>
              <a:gd name="connsiteY278" fmla="*/ 1450496 h 2165949"/>
              <a:gd name="connsiteX279" fmla="*/ 2587745 w 3119726"/>
              <a:gd name="connsiteY279" fmla="*/ 1452673 h 2165949"/>
              <a:gd name="connsiteX280" fmla="*/ 2589404 w 3119726"/>
              <a:gd name="connsiteY280" fmla="*/ 1451014 h 2165949"/>
              <a:gd name="connsiteX281" fmla="*/ 2586449 w 3119726"/>
              <a:gd name="connsiteY281" fmla="*/ 1451532 h 2165949"/>
              <a:gd name="connsiteX282" fmla="*/ 2587382 w 3119726"/>
              <a:gd name="connsiteY282" fmla="*/ 1455576 h 2165949"/>
              <a:gd name="connsiteX283" fmla="*/ 2590700 w 3119726"/>
              <a:gd name="connsiteY283" fmla="*/ 1458790 h 2165949"/>
              <a:gd name="connsiteX284" fmla="*/ 2595366 w 3119726"/>
              <a:gd name="connsiteY284" fmla="*/ 1458427 h 2165949"/>
              <a:gd name="connsiteX285" fmla="*/ 2596610 w 3119726"/>
              <a:gd name="connsiteY285" fmla="*/ 1470973 h 2165949"/>
              <a:gd name="connsiteX286" fmla="*/ 2583754 w 3119726"/>
              <a:gd name="connsiteY286" fmla="*/ 1455213 h 2165949"/>
              <a:gd name="connsiteX287" fmla="*/ 2585983 w 3119726"/>
              <a:gd name="connsiteY287" fmla="*/ 1467085 h 2165949"/>
              <a:gd name="connsiteX288" fmla="*/ 2575355 w 3119726"/>
              <a:gd name="connsiteY288" fmla="*/ 1463145 h 2165949"/>
              <a:gd name="connsiteX289" fmla="*/ 2571260 w 3119726"/>
              <a:gd name="connsiteY289" fmla="*/ 1473668 h 2165949"/>
              <a:gd name="connsiteX290" fmla="*/ 2579865 w 3119726"/>
              <a:gd name="connsiteY290" fmla="*/ 1456665 h 2165949"/>
              <a:gd name="connsiteX291" fmla="*/ 2577584 w 3119726"/>
              <a:gd name="connsiteY291" fmla="*/ 1459620 h 2165949"/>
              <a:gd name="connsiteX292" fmla="*/ 2560996 w 3119726"/>
              <a:gd name="connsiteY292" fmla="*/ 1458687 h 2165949"/>
              <a:gd name="connsiteX293" fmla="*/ 2562447 w 3119726"/>
              <a:gd name="connsiteY293" fmla="*/ 1460034 h 2165949"/>
              <a:gd name="connsiteX294" fmla="*/ 2565091 w 3119726"/>
              <a:gd name="connsiteY294" fmla="*/ 1460656 h 2165949"/>
              <a:gd name="connsiteX295" fmla="*/ 2562447 w 3119726"/>
              <a:gd name="connsiteY295" fmla="*/ 1463300 h 2165949"/>
              <a:gd name="connsiteX296" fmla="*/ 2563017 w 3119726"/>
              <a:gd name="connsiteY296" fmla="*/ 1465530 h 2165949"/>
              <a:gd name="connsiteX297" fmla="*/ 2562292 w 3119726"/>
              <a:gd name="connsiteY297" fmla="*/ 1465996 h 2165949"/>
              <a:gd name="connsiteX298" fmla="*/ 2562654 w 3119726"/>
              <a:gd name="connsiteY298" fmla="*/ 1467759 h 2165949"/>
              <a:gd name="connsiteX299" fmla="*/ 2564832 w 3119726"/>
              <a:gd name="connsiteY299" fmla="*/ 1466307 h 2165949"/>
              <a:gd name="connsiteX300" fmla="*/ 2563950 w 3119726"/>
              <a:gd name="connsiteY300" fmla="*/ 1464907 h 2165949"/>
              <a:gd name="connsiteX301" fmla="*/ 2565661 w 3119726"/>
              <a:gd name="connsiteY301" fmla="*/ 1458531 h 2165949"/>
              <a:gd name="connsiteX302" fmla="*/ 2571312 w 3119726"/>
              <a:gd name="connsiteY302" fmla="*/ 1457650 h 2165949"/>
              <a:gd name="connsiteX303" fmla="*/ 2571156 w 3119726"/>
              <a:gd name="connsiteY303" fmla="*/ 1473668 h 2165949"/>
              <a:gd name="connsiteX304" fmla="*/ 2566076 w 3119726"/>
              <a:gd name="connsiteY304" fmla="*/ 1486940 h 2165949"/>
              <a:gd name="connsiteX305" fmla="*/ 2571415 w 3119726"/>
              <a:gd name="connsiteY305" fmla="*/ 1482274 h 2165949"/>
              <a:gd name="connsiteX306" fmla="*/ 2571312 w 3119726"/>
              <a:gd name="connsiteY306" fmla="*/ 1476520 h 2165949"/>
              <a:gd name="connsiteX307" fmla="*/ 2567631 w 3119726"/>
              <a:gd name="connsiteY307" fmla="*/ 1492072 h 2165949"/>
              <a:gd name="connsiteX308" fmla="*/ 2566750 w 3119726"/>
              <a:gd name="connsiteY308" fmla="*/ 1488702 h 2165949"/>
              <a:gd name="connsiteX309" fmla="*/ 2565765 w 3119726"/>
              <a:gd name="connsiteY309" fmla="*/ 1487665 h 2165949"/>
              <a:gd name="connsiteX310" fmla="*/ 2565713 w 3119726"/>
              <a:gd name="connsiteY310" fmla="*/ 1487717 h 2165949"/>
              <a:gd name="connsiteX311" fmla="*/ 2564054 w 3119726"/>
              <a:gd name="connsiteY311" fmla="*/ 1480563 h 2165949"/>
              <a:gd name="connsiteX312" fmla="*/ 2560840 w 3119726"/>
              <a:gd name="connsiteY312" fmla="*/ 1474550 h 2165949"/>
              <a:gd name="connsiteX313" fmla="*/ 2560062 w 3119726"/>
              <a:gd name="connsiteY313" fmla="*/ 1476883 h 2165949"/>
              <a:gd name="connsiteX314" fmla="*/ 2565039 w 3119726"/>
              <a:gd name="connsiteY314" fmla="*/ 1487665 h 2165949"/>
              <a:gd name="connsiteX315" fmla="*/ 2560581 w 3119726"/>
              <a:gd name="connsiteY315" fmla="*/ 1484348 h 2165949"/>
              <a:gd name="connsiteX316" fmla="*/ 2563277 w 3119726"/>
              <a:gd name="connsiteY316" fmla="*/ 1494457 h 2165949"/>
              <a:gd name="connsiteX317" fmla="*/ 2557315 w 3119726"/>
              <a:gd name="connsiteY317" fmla="*/ 1501559 h 2165949"/>
              <a:gd name="connsiteX318" fmla="*/ 2557678 w 3119726"/>
              <a:gd name="connsiteY318" fmla="*/ 1497515 h 2165949"/>
              <a:gd name="connsiteX319" fmla="*/ 2554567 w 3119726"/>
              <a:gd name="connsiteY319" fmla="*/ 1499174 h 2165949"/>
              <a:gd name="connsiteX320" fmla="*/ 2556900 w 3119726"/>
              <a:gd name="connsiteY320" fmla="*/ 1499848 h 2165949"/>
              <a:gd name="connsiteX321" fmla="*/ 2547932 w 3119726"/>
              <a:gd name="connsiteY321" fmla="*/ 1514312 h 2165949"/>
              <a:gd name="connsiteX322" fmla="*/ 2545547 w 3119726"/>
              <a:gd name="connsiteY322" fmla="*/ 1507883 h 2165949"/>
              <a:gd name="connsiteX323" fmla="*/ 2541711 w 3119726"/>
              <a:gd name="connsiteY323" fmla="*/ 1517629 h 2165949"/>
              <a:gd name="connsiteX324" fmla="*/ 2538859 w 3119726"/>
              <a:gd name="connsiteY324" fmla="*/ 1509542 h 2165949"/>
              <a:gd name="connsiteX325" fmla="*/ 2534609 w 3119726"/>
              <a:gd name="connsiteY325" fmla="*/ 1517629 h 2165949"/>
              <a:gd name="connsiteX326" fmla="*/ 2538600 w 3119726"/>
              <a:gd name="connsiteY326" fmla="*/ 1519340 h 2165949"/>
              <a:gd name="connsiteX327" fmla="*/ 2529373 w 3119726"/>
              <a:gd name="connsiteY327" fmla="*/ 1516593 h 2165949"/>
              <a:gd name="connsiteX328" fmla="*/ 2530150 w 3119726"/>
              <a:gd name="connsiteY328" fmla="*/ 1527738 h 2165949"/>
              <a:gd name="connsiteX329" fmla="*/ 2527144 w 3119726"/>
              <a:gd name="connsiteY329" fmla="*/ 1521673 h 2165949"/>
              <a:gd name="connsiteX330" fmla="*/ 2523670 w 3119726"/>
              <a:gd name="connsiteY330" fmla="*/ 1527375 h 2165949"/>
              <a:gd name="connsiteX331" fmla="*/ 2517242 w 3119726"/>
              <a:gd name="connsiteY331" fmla="*/ 1532767 h 2165949"/>
              <a:gd name="connsiteX332" fmla="*/ 2514857 w 3119726"/>
              <a:gd name="connsiteY332" fmla="*/ 1526339 h 2165949"/>
              <a:gd name="connsiteX333" fmla="*/ 2487123 w 3119726"/>
              <a:gd name="connsiteY333" fmla="*/ 1545157 h 2165949"/>
              <a:gd name="connsiteX334" fmla="*/ 2485775 w 3119726"/>
              <a:gd name="connsiteY334" fmla="*/ 1540076 h 2165949"/>
              <a:gd name="connsiteX335" fmla="*/ 2476599 w 3119726"/>
              <a:gd name="connsiteY335" fmla="*/ 1543083 h 2165949"/>
              <a:gd name="connsiteX336" fmla="*/ 2478569 w 3119726"/>
              <a:gd name="connsiteY336" fmla="*/ 1547801 h 2165949"/>
              <a:gd name="connsiteX337" fmla="*/ 2471363 w 3119726"/>
              <a:gd name="connsiteY337" fmla="*/ 1555525 h 2165949"/>
              <a:gd name="connsiteX338" fmla="*/ 2480072 w 3119726"/>
              <a:gd name="connsiteY338" fmla="*/ 1564338 h 2165949"/>
              <a:gd name="connsiteX339" fmla="*/ 2465764 w 3119726"/>
              <a:gd name="connsiteY339" fmla="*/ 1558532 h 2165949"/>
              <a:gd name="connsiteX340" fmla="*/ 2464001 w 3119726"/>
              <a:gd name="connsiteY340" fmla="*/ 1551741 h 2165949"/>
              <a:gd name="connsiteX341" fmla="*/ 2459802 w 3119726"/>
              <a:gd name="connsiteY341" fmla="*/ 1552052 h 2165949"/>
              <a:gd name="connsiteX342" fmla="*/ 2458869 w 3119726"/>
              <a:gd name="connsiteY342" fmla="*/ 1562161 h 2165949"/>
              <a:gd name="connsiteX343" fmla="*/ 2443213 w 3119726"/>
              <a:gd name="connsiteY343" fmla="*/ 1564701 h 2165949"/>
              <a:gd name="connsiteX344" fmla="*/ 2409932 w 3119726"/>
              <a:gd name="connsiteY344" fmla="*/ 1578490 h 2165949"/>
              <a:gd name="connsiteX345" fmla="*/ 2408999 w 3119726"/>
              <a:gd name="connsiteY345" fmla="*/ 1588599 h 2165949"/>
              <a:gd name="connsiteX346" fmla="*/ 2400030 w 3119726"/>
              <a:gd name="connsiteY346" fmla="*/ 1589532 h 2165949"/>
              <a:gd name="connsiteX347" fmla="*/ 2400393 w 3119726"/>
              <a:gd name="connsiteY347" fmla="*/ 1585489 h 2165949"/>
              <a:gd name="connsiteX348" fmla="*/ 2395572 w 3119726"/>
              <a:gd name="connsiteY348" fmla="*/ 1586111 h 2165949"/>
              <a:gd name="connsiteX349" fmla="*/ 2395624 w 3119726"/>
              <a:gd name="connsiteY349" fmla="*/ 1591865 h 2165949"/>
              <a:gd name="connsiteX350" fmla="*/ 2386085 w 3119726"/>
              <a:gd name="connsiteY350" fmla="*/ 1598864 h 2165949"/>
              <a:gd name="connsiteX351" fmla="*/ 2386033 w 3119726"/>
              <a:gd name="connsiteY351" fmla="*/ 1593109 h 2165949"/>
              <a:gd name="connsiteX352" fmla="*/ 2380279 w 3119726"/>
              <a:gd name="connsiteY352" fmla="*/ 1603841 h 2165949"/>
              <a:gd name="connsiteX353" fmla="*/ 2382975 w 3119726"/>
              <a:gd name="connsiteY353" fmla="*/ 1600471 h 2165949"/>
              <a:gd name="connsiteX354" fmla="*/ 2383026 w 3119726"/>
              <a:gd name="connsiteY354" fmla="*/ 1606225 h 2165949"/>
              <a:gd name="connsiteX355" fmla="*/ 2361149 w 3119726"/>
              <a:gd name="connsiteY355" fmla="*/ 1612031 h 2165949"/>
              <a:gd name="connsiteX356" fmla="*/ 2356743 w 3119726"/>
              <a:gd name="connsiteY356" fmla="*/ 1608558 h 2165949"/>
              <a:gd name="connsiteX357" fmla="*/ 2351196 w 3119726"/>
              <a:gd name="connsiteY357" fmla="*/ 1617215 h 2165949"/>
              <a:gd name="connsiteX358" fmla="*/ 2348708 w 3119726"/>
              <a:gd name="connsiteY358" fmla="*/ 1618511 h 2165949"/>
              <a:gd name="connsiteX359" fmla="*/ 2340828 w 3119726"/>
              <a:gd name="connsiteY359" fmla="*/ 1626443 h 2165949"/>
              <a:gd name="connsiteX360" fmla="*/ 2345235 w 3119726"/>
              <a:gd name="connsiteY360" fmla="*/ 1629916 h 2165949"/>
              <a:gd name="connsiteX361" fmla="*/ 2340258 w 3119726"/>
              <a:gd name="connsiteY361" fmla="*/ 1632508 h 2165949"/>
              <a:gd name="connsiteX362" fmla="*/ 2335022 w 3119726"/>
              <a:gd name="connsiteY362" fmla="*/ 1631368 h 2165949"/>
              <a:gd name="connsiteX363" fmla="*/ 2342798 w 3119726"/>
              <a:gd name="connsiteY363" fmla="*/ 1636915 h 2165949"/>
              <a:gd name="connsiteX364" fmla="*/ 2333467 w 3119726"/>
              <a:gd name="connsiteY364" fmla="*/ 1647542 h 2165949"/>
              <a:gd name="connsiteX365" fmla="*/ 2332222 w 3119726"/>
              <a:gd name="connsiteY365" fmla="*/ 1648216 h 2165949"/>
              <a:gd name="connsiteX366" fmla="*/ 2339014 w 3119726"/>
              <a:gd name="connsiteY366" fmla="*/ 1658118 h 2165949"/>
              <a:gd name="connsiteX367" fmla="*/ 2314130 w 3119726"/>
              <a:gd name="connsiteY367" fmla="*/ 1657599 h 2165949"/>
              <a:gd name="connsiteX368" fmla="*/ 2316463 w 3119726"/>
              <a:gd name="connsiteY368" fmla="*/ 1664079 h 2165949"/>
              <a:gd name="connsiteX369" fmla="*/ 2311227 w 3119726"/>
              <a:gd name="connsiteY369" fmla="*/ 1662991 h 2165949"/>
              <a:gd name="connsiteX370" fmla="*/ 2312316 w 3119726"/>
              <a:gd name="connsiteY370" fmla="*/ 1670093 h 2165949"/>
              <a:gd name="connsiteX371" fmla="*/ 2307080 w 3119726"/>
              <a:gd name="connsiteY371" fmla="*/ 1668952 h 2165949"/>
              <a:gd name="connsiteX372" fmla="*/ 2309309 w 3119726"/>
              <a:gd name="connsiteY372" fmla="*/ 1658169 h 2165949"/>
              <a:gd name="connsiteX373" fmla="*/ 2300185 w 3119726"/>
              <a:gd name="connsiteY373" fmla="*/ 1666775 h 2165949"/>
              <a:gd name="connsiteX374" fmla="*/ 2305421 w 3119726"/>
              <a:gd name="connsiteY374" fmla="*/ 1667916 h 2165949"/>
              <a:gd name="connsiteX375" fmla="*/ 2305473 w 3119726"/>
              <a:gd name="connsiteY375" fmla="*/ 1679372 h 2165949"/>
              <a:gd name="connsiteX376" fmla="*/ 2303140 w 3119726"/>
              <a:gd name="connsiteY376" fmla="*/ 1672892 h 2165949"/>
              <a:gd name="connsiteX377" fmla="*/ 2294482 w 3119726"/>
              <a:gd name="connsiteY377" fmla="*/ 1688963 h 2165949"/>
              <a:gd name="connsiteX378" fmla="*/ 2293186 w 3119726"/>
              <a:gd name="connsiteY378" fmla="*/ 1678128 h 2165949"/>
              <a:gd name="connsiteX379" fmla="*/ 2289869 w 3119726"/>
              <a:gd name="connsiteY379" fmla="*/ 1681757 h 2165949"/>
              <a:gd name="connsiteX380" fmla="*/ 2293083 w 3119726"/>
              <a:gd name="connsiteY380" fmla="*/ 1691607 h 2165949"/>
              <a:gd name="connsiteX381" fmla="*/ 2289298 w 3119726"/>
              <a:gd name="connsiteY381" fmla="*/ 1687822 h 2165949"/>
              <a:gd name="connsiteX382" fmla="*/ 2287691 w 3119726"/>
              <a:gd name="connsiteY382" fmla="*/ 1698242 h 2165949"/>
              <a:gd name="connsiteX383" fmla="*/ 2285410 w 3119726"/>
              <a:gd name="connsiteY383" fmla="*/ 1703271 h 2165949"/>
              <a:gd name="connsiteX384" fmla="*/ 2278256 w 3119726"/>
              <a:gd name="connsiteY384" fmla="*/ 1697413 h 2165949"/>
              <a:gd name="connsiteX385" fmla="*/ 2279967 w 3119726"/>
              <a:gd name="connsiteY385" fmla="*/ 1704204 h 2165949"/>
              <a:gd name="connsiteX386" fmla="*/ 2276027 w 3119726"/>
              <a:gd name="connsiteY386" fmla="*/ 1708196 h 2165949"/>
              <a:gd name="connsiteX387" fmla="*/ 2271828 w 3119726"/>
              <a:gd name="connsiteY387" fmla="*/ 1702701 h 2165949"/>
              <a:gd name="connsiteX388" fmla="*/ 2272502 w 3119726"/>
              <a:gd name="connsiteY388" fmla="*/ 1708144 h 2165949"/>
              <a:gd name="connsiteX389" fmla="*/ 2256950 w 3119726"/>
              <a:gd name="connsiteY389" fmla="*/ 1702649 h 2165949"/>
              <a:gd name="connsiteX390" fmla="*/ 2250470 w 3119726"/>
              <a:gd name="connsiteY390" fmla="*/ 1702130 h 2165949"/>
              <a:gd name="connsiteX391" fmla="*/ 2248759 w 3119726"/>
              <a:gd name="connsiteY391" fmla="*/ 1695339 h 2165949"/>
              <a:gd name="connsiteX392" fmla="*/ 2243575 w 3119726"/>
              <a:gd name="connsiteY392" fmla="*/ 1699901 h 2165949"/>
              <a:gd name="connsiteX393" fmla="*/ 2246944 w 3119726"/>
              <a:gd name="connsiteY393" fmla="*/ 1707781 h 2165949"/>
              <a:gd name="connsiteX394" fmla="*/ 2242745 w 3119726"/>
              <a:gd name="connsiteY394" fmla="*/ 1707989 h 2165949"/>
              <a:gd name="connsiteX395" fmla="*/ 2243367 w 3119726"/>
              <a:gd name="connsiteY395" fmla="*/ 1701923 h 2165949"/>
              <a:gd name="connsiteX396" fmla="*/ 2239168 w 3119726"/>
              <a:gd name="connsiteY396" fmla="*/ 1702130 h 2165949"/>
              <a:gd name="connsiteX397" fmla="*/ 2240464 w 3119726"/>
              <a:gd name="connsiteY397" fmla="*/ 1707263 h 2165949"/>
              <a:gd name="connsiteX398" fmla="*/ 2223305 w 3119726"/>
              <a:gd name="connsiteY398" fmla="*/ 1706433 h 2165949"/>
              <a:gd name="connsiteX399" fmla="*/ 2222061 w 3119726"/>
              <a:gd name="connsiteY399" fmla="*/ 1712810 h 2165949"/>
              <a:gd name="connsiteX400" fmla="*/ 2221387 w 3119726"/>
              <a:gd name="connsiteY400" fmla="*/ 1707366 h 2165949"/>
              <a:gd name="connsiteX401" fmla="*/ 2216358 w 3119726"/>
              <a:gd name="connsiteY401" fmla="*/ 1709907 h 2165949"/>
              <a:gd name="connsiteX402" fmla="*/ 2211589 w 3119726"/>
              <a:gd name="connsiteY402" fmla="*/ 1716179 h 2165949"/>
              <a:gd name="connsiteX403" fmla="*/ 2210345 w 3119726"/>
              <a:gd name="connsiteY403" fmla="*/ 1711099 h 2165949"/>
              <a:gd name="connsiteX404" fmla="*/ 2210345 w 3119726"/>
              <a:gd name="connsiteY404" fmla="*/ 1716853 h 2165949"/>
              <a:gd name="connsiteX405" fmla="*/ 2205938 w 3119726"/>
              <a:gd name="connsiteY405" fmla="*/ 1713380 h 2165949"/>
              <a:gd name="connsiteX406" fmla="*/ 2202621 w 3119726"/>
              <a:gd name="connsiteY406" fmla="*/ 1717009 h 2165949"/>
              <a:gd name="connsiteX407" fmla="*/ 2203450 w 3119726"/>
              <a:gd name="connsiteY407" fmla="*/ 1714676 h 2165949"/>
              <a:gd name="connsiteX408" fmla="*/ 2197800 w 3119726"/>
              <a:gd name="connsiteY408" fmla="*/ 1717527 h 2165949"/>
              <a:gd name="connsiteX409" fmla="*/ 2201169 w 3119726"/>
              <a:gd name="connsiteY409" fmla="*/ 1719653 h 2165949"/>
              <a:gd name="connsiteX410" fmla="*/ 2195311 w 3119726"/>
              <a:gd name="connsiteY410" fmla="*/ 1718823 h 2165949"/>
              <a:gd name="connsiteX411" fmla="*/ 2189712 w 3119726"/>
              <a:gd name="connsiteY411" fmla="*/ 1727429 h 2165949"/>
              <a:gd name="connsiteX412" fmla="*/ 2201428 w 3119726"/>
              <a:gd name="connsiteY412" fmla="*/ 1723385 h 2165949"/>
              <a:gd name="connsiteX413" fmla="*/ 2208116 w 3119726"/>
              <a:gd name="connsiteY413" fmla="*/ 1727636 h 2165949"/>
              <a:gd name="connsiteX414" fmla="*/ 2211071 w 3119726"/>
              <a:gd name="connsiteY414" fmla="*/ 1733805 h 2165949"/>
              <a:gd name="connsiteX415" fmla="*/ 2207701 w 3119726"/>
              <a:gd name="connsiteY415" fmla="*/ 1731680 h 2165949"/>
              <a:gd name="connsiteX416" fmla="*/ 2207079 w 3119726"/>
              <a:gd name="connsiteY416" fmla="*/ 1737745 h 2165949"/>
              <a:gd name="connsiteX417" fmla="*/ 2209412 w 3119726"/>
              <a:gd name="connsiteY417" fmla="*/ 1738523 h 2165949"/>
              <a:gd name="connsiteX418" fmla="*/ 2206301 w 3119726"/>
              <a:gd name="connsiteY418" fmla="*/ 1745832 h 2165949"/>
              <a:gd name="connsiteX419" fmla="*/ 2193341 w 3119726"/>
              <a:gd name="connsiteY419" fmla="*/ 1750550 h 2165949"/>
              <a:gd name="connsiteX420" fmla="*/ 2190386 w 3119726"/>
              <a:gd name="connsiteY420" fmla="*/ 1744433 h 2165949"/>
              <a:gd name="connsiteX421" fmla="*/ 2167576 w 3119726"/>
              <a:gd name="connsiteY421" fmla="*/ 1752157 h 2165949"/>
              <a:gd name="connsiteX422" fmla="*/ 2163170 w 3119726"/>
              <a:gd name="connsiteY422" fmla="*/ 1742877 h 2165949"/>
              <a:gd name="connsiteX423" fmla="*/ 2165088 w 3119726"/>
              <a:gd name="connsiteY423" fmla="*/ 1753401 h 2165949"/>
              <a:gd name="connsiteX424" fmla="*/ 2149795 w 3119726"/>
              <a:gd name="connsiteY424" fmla="*/ 1762940 h 2165949"/>
              <a:gd name="connsiteX425" fmla="*/ 2131806 w 3119726"/>
              <a:gd name="connsiteY425" fmla="*/ 1758585 h 2165949"/>
              <a:gd name="connsiteX426" fmla="*/ 2139116 w 3119726"/>
              <a:gd name="connsiteY426" fmla="*/ 1751120 h 2165949"/>
              <a:gd name="connsiteX427" fmla="*/ 2131184 w 3119726"/>
              <a:gd name="connsiteY427" fmla="*/ 1758896 h 2165949"/>
              <a:gd name="connsiteX428" fmla="*/ 2122838 w 3119726"/>
              <a:gd name="connsiteY428" fmla="*/ 1759259 h 2165949"/>
              <a:gd name="connsiteX429" fmla="*/ 2112573 w 3119726"/>
              <a:gd name="connsiteY429" fmla="*/ 1772064 h 2165949"/>
              <a:gd name="connsiteX430" fmla="*/ 2110500 w 3119726"/>
              <a:gd name="connsiteY430" fmla="*/ 1775019 h 2165949"/>
              <a:gd name="connsiteX431" fmla="*/ 2082454 w 3119726"/>
              <a:gd name="connsiteY431" fmla="*/ 1781395 h 2165949"/>
              <a:gd name="connsiteX432" fmla="*/ 2082454 w 3119726"/>
              <a:gd name="connsiteY432" fmla="*/ 1787149 h 2165949"/>
              <a:gd name="connsiteX433" fmla="*/ 2078462 w 3119726"/>
              <a:gd name="connsiteY433" fmla="*/ 1779529 h 2165949"/>
              <a:gd name="connsiteX434" fmla="*/ 2079084 w 3119726"/>
              <a:gd name="connsiteY434" fmla="*/ 1784972 h 2165949"/>
              <a:gd name="connsiteX435" fmla="*/ 2075507 w 3119726"/>
              <a:gd name="connsiteY435" fmla="*/ 1784816 h 2165949"/>
              <a:gd name="connsiteX436" fmla="*/ 2073641 w 3119726"/>
              <a:gd name="connsiteY436" fmla="*/ 1779995 h 2165949"/>
              <a:gd name="connsiteX437" fmla="*/ 2071982 w 3119726"/>
              <a:gd name="connsiteY437" fmla="*/ 1784661 h 2165949"/>
              <a:gd name="connsiteX438" fmla="*/ 2074470 w 3119726"/>
              <a:gd name="connsiteY438" fmla="*/ 1789119 h 2165949"/>
              <a:gd name="connsiteX439" fmla="*/ 2067575 w 3119726"/>
              <a:gd name="connsiteY439" fmla="*/ 1786786 h 2165949"/>
              <a:gd name="connsiteX440" fmla="*/ 2068405 w 3119726"/>
              <a:gd name="connsiteY440" fmla="*/ 1778751 h 2165949"/>
              <a:gd name="connsiteX441" fmla="*/ 2019882 w 3119726"/>
              <a:gd name="connsiteY441" fmla="*/ 1781602 h 2165949"/>
              <a:gd name="connsiteX442" fmla="*/ 2022993 w 3119726"/>
              <a:gd name="connsiteY442" fmla="*/ 1785801 h 2165949"/>
              <a:gd name="connsiteX443" fmla="*/ 2010654 w 3119726"/>
              <a:gd name="connsiteY443" fmla="*/ 1789949 h 2165949"/>
              <a:gd name="connsiteX444" fmla="*/ 2004796 w 3119726"/>
              <a:gd name="connsiteY444" fmla="*/ 1783261 h 2165949"/>
              <a:gd name="connsiteX445" fmla="*/ 1994325 w 3119726"/>
              <a:gd name="connsiteY445" fmla="*/ 1792230 h 2165949"/>
              <a:gd name="connsiteX446" fmla="*/ 1988674 w 3119726"/>
              <a:gd name="connsiteY446" fmla="*/ 1789275 h 2165949"/>
              <a:gd name="connsiteX447" fmla="*/ 1987222 w 3119726"/>
              <a:gd name="connsiteY447" fmla="*/ 1791919 h 2165949"/>
              <a:gd name="connsiteX448" fmla="*/ 1984890 w 3119726"/>
              <a:gd name="connsiteY448" fmla="*/ 1802598 h 2165949"/>
              <a:gd name="connsiteX449" fmla="*/ 1979446 w 3119726"/>
              <a:gd name="connsiteY449" fmla="*/ 1803375 h 2165949"/>
              <a:gd name="connsiteX450" fmla="*/ 1977580 w 3119726"/>
              <a:gd name="connsiteY450" fmla="*/ 1798554 h 2165949"/>
              <a:gd name="connsiteX451" fmla="*/ 1969804 w 3119726"/>
              <a:gd name="connsiteY451" fmla="*/ 1810011 h 2165949"/>
              <a:gd name="connsiteX452" fmla="*/ 1958243 w 3119726"/>
              <a:gd name="connsiteY452" fmla="*/ 1817528 h 2165949"/>
              <a:gd name="connsiteX453" fmla="*/ 1949897 w 3119726"/>
              <a:gd name="connsiteY453" fmla="*/ 1817787 h 2165949"/>
              <a:gd name="connsiteX454" fmla="*/ 1939477 w 3119726"/>
              <a:gd name="connsiteY454" fmla="*/ 1809441 h 2165949"/>
              <a:gd name="connsiteX455" fmla="*/ 1942380 w 3119726"/>
              <a:gd name="connsiteY455" fmla="*/ 1815662 h 2165949"/>
              <a:gd name="connsiteX456" fmla="*/ 1907129 w 3119726"/>
              <a:gd name="connsiteY456" fmla="*/ 1832614 h 2165949"/>
              <a:gd name="connsiteX457" fmla="*/ 1904640 w 3119726"/>
              <a:gd name="connsiteY457" fmla="*/ 1828104 h 2165949"/>
              <a:gd name="connsiteX458" fmla="*/ 1892613 w 3119726"/>
              <a:gd name="connsiteY458" fmla="*/ 1845315 h 2165949"/>
              <a:gd name="connsiteX459" fmla="*/ 1888103 w 3119726"/>
              <a:gd name="connsiteY459" fmla="*/ 1837953 h 2165949"/>
              <a:gd name="connsiteX460" fmla="*/ 1872551 w 3119726"/>
              <a:gd name="connsiteY460" fmla="*/ 1849254 h 2165949"/>
              <a:gd name="connsiteX461" fmla="*/ 1860264 w 3119726"/>
              <a:gd name="connsiteY461" fmla="*/ 1847544 h 2165949"/>
              <a:gd name="connsiteX462" fmla="*/ 1863375 w 3119726"/>
              <a:gd name="connsiteY462" fmla="*/ 1851743 h 2165949"/>
              <a:gd name="connsiteX463" fmla="*/ 1850311 w 3119726"/>
              <a:gd name="connsiteY463" fmla="*/ 1861748 h 2165949"/>
              <a:gd name="connsiteX464" fmla="*/ 1843727 w 3119726"/>
              <a:gd name="connsiteY464" fmla="*/ 1851535 h 2165949"/>
              <a:gd name="connsiteX465" fmla="*/ 1850778 w 3119726"/>
              <a:gd name="connsiteY465" fmla="*/ 1836813 h 2165949"/>
              <a:gd name="connsiteX466" fmla="*/ 1846112 w 3119726"/>
              <a:gd name="connsiteY466" fmla="*/ 1840908 h 2165949"/>
              <a:gd name="connsiteX467" fmla="*/ 1863116 w 3119726"/>
              <a:gd name="connsiteY467" fmla="*/ 1832821 h 2165949"/>
              <a:gd name="connsiteX468" fmla="*/ 1861301 w 3119726"/>
              <a:gd name="connsiteY468" fmla="*/ 1828000 h 2165949"/>
              <a:gd name="connsiteX469" fmla="*/ 1869648 w 3119726"/>
              <a:gd name="connsiteY469" fmla="*/ 1827792 h 2165949"/>
              <a:gd name="connsiteX470" fmla="*/ 1906144 w 3119726"/>
              <a:gd name="connsiteY470" fmla="*/ 1804516 h 2165949"/>
              <a:gd name="connsiteX471" fmla="*/ 1924495 w 3119726"/>
              <a:gd name="connsiteY471" fmla="*/ 1805190 h 2165949"/>
              <a:gd name="connsiteX472" fmla="*/ 1913868 w 3119726"/>
              <a:gd name="connsiteY472" fmla="*/ 1798865 h 2165949"/>
              <a:gd name="connsiteX473" fmla="*/ 1926983 w 3119726"/>
              <a:gd name="connsiteY473" fmla="*/ 1789327 h 2165949"/>
              <a:gd name="connsiteX474" fmla="*/ 1929783 w 3119726"/>
              <a:gd name="connsiteY474" fmla="*/ 1795081 h 2165949"/>
              <a:gd name="connsiteX475" fmla="*/ 1931494 w 3119726"/>
              <a:gd name="connsiteY475" fmla="*/ 1790467 h 2165949"/>
              <a:gd name="connsiteX476" fmla="*/ 1947409 w 3119726"/>
              <a:gd name="connsiteY476" fmla="*/ 1786631 h 2165949"/>
              <a:gd name="connsiteX477" fmla="*/ 1947616 w 3119726"/>
              <a:gd name="connsiteY477" fmla="*/ 1790363 h 2165949"/>
              <a:gd name="connsiteX478" fmla="*/ 1955185 w 3119726"/>
              <a:gd name="connsiteY478" fmla="*/ 1786735 h 2165949"/>
              <a:gd name="connsiteX479" fmla="*/ 1951867 w 3119726"/>
              <a:gd name="connsiteY479" fmla="*/ 1784505 h 2165949"/>
              <a:gd name="connsiteX480" fmla="*/ 1958140 w 3119726"/>
              <a:gd name="connsiteY480" fmla="*/ 1787201 h 2165949"/>
              <a:gd name="connsiteX481" fmla="*/ 1955029 w 3119726"/>
              <a:gd name="connsiteY481" fmla="*/ 1783002 h 2165949"/>
              <a:gd name="connsiteX482" fmla="*/ 1974884 w 3119726"/>
              <a:gd name="connsiteY482" fmla="*/ 1775174 h 2165949"/>
              <a:gd name="connsiteX483" fmla="*/ 1975247 w 3119726"/>
              <a:gd name="connsiteY483" fmla="*/ 1782639 h 2165949"/>
              <a:gd name="connsiteX484" fmla="*/ 1977995 w 3119726"/>
              <a:gd name="connsiteY484" fmla="*/ 1779373 h 2165949"/>
              <a:gd name="connsiteX485" fmla="*/ 1975506 w 3119726"/>
              <a:gd name="connsiteY485" fmla="*/ 1774863 h 2165949"/>
              <a:gd name="connsiteX486" fmla="*/ 2006248 w 3119726"/>
              <a:gd name="connsiteY486" fmla="*/ 1759777 h 2165949"/>
              <a:gd name="connsiteX487" fmla="*/ 2018793 w 3119726"/>
              <a:gd name="connsiteY487" fmla="*/ 1753608 h 2165949"/>
              <a:gd name="connsiteX488" fmla="*/ 2037819 w 3119726"/>
              <a:gd name="connsiteY488" fmla="*/ 1748061 h 2165949"/>
              <a:gd name="connsiteX489" fmla="*/ 2067938 w 3119726"/>
              <a:gd name="connsiteY489" fmla="*/ 1738937 h 2165949"/>
              <a:gd name="connsiteX490" fmla="*/ 2067938 w 3119726"/>
              <a:gd name="connsiteY490" fmla="*/ 1733183 h 2165949"/>
              <a:gd name="connsiteX491" fmla="*/ 2070219 w 3119726"/>
              <a:gd name="connsiteY491" fmla="*/ 1739715 h 2165949"/>
              <a:gd name="connsiteX492" fmla="*/ 2074004 w 3119726"/>
              <a:gd name="connsiteY492" fmla="*/ 1726392 h 2165949"/>
              <a:gd name="connsiteX493" fmla="*/ 2078618 w 3119726"/>
              <a:gd name="connsiteY493" fmla="*/ 1733650 h 2165949"/>
              <a:gd name="connsiteX494" fmla="*/ 2074833 w 3119726"/>
              <a:gd name="connsiteY494" fmla="*/ 1735516 h 2165949"/>
              <a:gd name="connsiteX495" fmla="*/ 2078773 w 3119726"/>
              <a:gd name="connsiteY495" fmla="*/ 1737382 h 2165949"/>
              <a:gd name="connsiteX496" fmla="*/ 2082143 w 3119726"/>
              <a:gd name="connsiteY496" fmla="*/ 1728051 h 2165949"/>
              <a:gd name="connsiteX497" fmla="*/ 2079447 w 3119726"/>
              <a:gd name="connsiteY497" fmla="*/ 1725614 h 2165949"/>
              <a:gd name="connsiteX498" fmla="*/ 2089867 w 3119726"/>
              <a:gd name="connsiteY498" fmla="*/ 1722297 h 2165949"/>
              <a:gd name="connsiteX499" fmla="*/ 2084216 w 3119726"/>
              <a:gd name="connsiteY499" fmla="*/ 1730850 h 2165949"/>
              <a:gd name="connsiteX500" fmla="*/ 2091941 w 3119726"/>
              <a:gd name="connsiteY500" fmla="*/ 1730798 h 2165949"/>
              <a:gd name="connsiteX501" fmla="*/ 2090282 w 3119726"/>
              <a:gd name="connsiteY501" fmla="*/ 1723955 h 2165949"/>
              <a:gd name="connsiteX502" fmla="*/ 2101376 w 3119726"/>
              <a:gd name="connsiteY502" fmla="*/ 1714624 h 2165949"/>
              <a:gd name="connsiteX503" fmla="*/ 2100339 w 3119726"/>
              <a:gd name="connsiteY503" fmla="*/ 1718979 h 2165949"/>
              <a:gd name="connsiteX504" fmla="*/ 2102620 w 3119726"/>
              <a:gd name="connsiteY504" fmla="*/ 1714002 h 2165949"/>
              <a:gd name="connsiteX505" fmla="*/ 2114336 w 3119726"/>
              <a:gd name="connsiteY505" fmla="*/ 1715765 h 2165949"/>
              <a:gd name="connsiteX506" fmla="*/ 2114543 w 3119726"/>
              <a:gd name="connsiteY506" fmla="*/ 1708040 h 2165949"/>
              <a:gd name="connsiteX507" fmla="*/ 2124341 w 3119726"/>
              <a:gd name="connsiteY507" fmla="*/ 1710788 h 2165949"/>
              <a:gd name="connsiteX508" fmla="*/ 2119935 w 3119726"/>
              <a:gd name="connsiteY508" fmla="*/ 1707211 h 2165949"/>
              <a:gd name="connsiteX509" fmla="*/ 2133724 w 3119726"/>
              <a:gd name="connsiteY509" fmla="*/ 1711773 h 2165949"/>
              <a:gd name="connsiteX510" fmla="*/ 2134346 w 3119726"/>
              <a:gd name="connsiteY510" fmla="*/ 1705708 h 2165949"/>
              <a:gd name="connsiteX511" fmla="*/ 2143781 w 3119726"/>
              <a:gd name="connsiteY511" fmla="*/ 1712499 h 2165949"/>
              <a:gd name="connsiteX512" fmla="*/ 2140619 w 3119726"/>
              <a:gd name="connsiteY512" fmla="*/ 1702597 h 2165949"/>
              <a:gd name="connsiteX513" fmla="*/ 2136420 w 3119726"/>
              <a:gd name="connsiteY513" fmla="*/ 1702753 h 2165949"/>
              <a:gd name="connsiteX514" fmla="*/ 2132014 w 3119726"/>
              <a:gd name="connsiteY514" fmla="*/ 1693473 h 2165949"/>
              <a:gd name="connsiteX515" fmla="*/ 2132636 w 3119726"/>
              <a:gd name="connsiteY515" fmla="*/ 1698916 h 2165949"/>
              <a:gd name="connsiteX516" fmla="*/ 2116772 w 3119726"/>
              <a:gd name="connsiteY516" fmla="*/ 1703064 h 2165949"/>
              <a:gd name="connsiteX517" fmla="*/ 2118017 w 3119726"/>
              <a:gd name="connsiteY517" fmla="*/ 1708144 h 2165949"/>
              <a:gd name="connsiteX518" fmla="*/ 2114854 w 3119726"/>
              <a:gd name="connsiteY518" fmla="*/ 1703997 h 2165949"/>
              <a:gd name="connsiteX519" fmla="*/ 2110240 w 3119726"/>
              <a:gd name="connsiteY519" fmla="*/ 1696739 h 2165949"/>
              <a:gd name="connsiteX520" fmla="*/ 2110863 w 3119726"/>
              <a:gd name="connsiteY520" fmla="*/ 1702182 h 2165949"/>
              <a:gd name="connsiteX521" fmla="*/ 2103346 w 3119726"/>
              <a:gd name="connsiteY521" fmla="*/ 1700212 h 2165949"/>
              <a:gd name="connsiteX522" fmla="*/ 2103346 w 3119726"/>
              <a:gd name="connsiteY522" fmla="*/ 1705967 h 2165949"/>
              <a:gd name="connsiteX523" fmla="*/ 2101687 w 3119726"/>
              <a:gd name="connsiteY523" fmla="*/ 1699176 h 2165949"/>
              <a:gd name="connsiteX524" fmla="*/ 2090645 w 3119726"/>
              <a:gd name="connsiteY524" fmla="*/ 1702804 h 2165949"/>
              <a:gd name="connsiteX525" fmla="*/ 2087742 w 3119726"/>
              <a:gd name="connsiteY525" fmla="*/ 1696635 h 2165949"/>
              <a:gd name="connsiteX526" fmla="*/ 2082298 w 3119726"/>
              <a:gd name="connsiteY526" fmla="*/ 1708922 h 2165949"/>
              <a:gd name="connsiteX527" fmla="*/ 2067887 w 3119726"/>
              <a:gd name="connsiteY527" fmla="*/ 1710373 h 2165949"/>
              <a:gd name="connsiteX528" fmla="*/ 2063895 w 3119726"/>
              <a:gd name="connsiteY528" fmla="*/ 1714261 h 2165949"/>
              <a:gd name="connsiteX529" fmla="*/ 2064310 w 3119726"/>
              <a:gd name="connsiteY529" fmla="*/ 1710218 h 2165949"/>
              <a:gd name="connsiteX530" fmla="*/ 2034657 w 3119726"/>
              <a:gd name="connsiteY530" fmla="*/ 1732509 h 2165949"/>
              <a:gd name="connsiteX531" fmla="*/ 2035071 w 3119726"/>
              <a:gd name="connsiteY531" fmla="*/ 1728517 h 2165949"/>
              <a:gd name="connsiteX532" fmla="*/ 2032583 w 3119726"/>
              <a:gd name="connsiteY532" fmla="*/ 1729762 h 2165949"/>
              <a:gd name="connsiteX533" fmla="*/ 2034449 w 3119726"/>
              <a:gd name="connsiteY533" fmla="*/ 1734583 h 2165949"/>
              <a:gd name="connsiteX534" fmla="*/ 2028384 w 3119726"/>
              <a:gd name="connsiteY534" fmla="*/ 1741374 h 2165949"/>
              <a:gd name="connsiteX535" fmla="*/ 2027140 w 3119726"/>
              <a:gd name="connsiteY535" fmla="*/ 1741996 h 2165949"/>
              <a:gd name="connsiteX536" fmla="*/ 2023615 w 3119726"/>
              <a:gd name="connsiteY536" fmla="*/ 1736086 h 2165949"/>
              <a:gd name="connsiteX537" fmla="*/ 2025688 w 3119726"/>
              <a:gd name="connsiteY537" fmla="*/ 1733131 h 2165949"/>
              <a:gd name="connsiteX538" fmla="*/ 2007285 w 3119726"/>
              <a:gd name="connsiteY538" fmla="*/ 1744070 h 2165949"/>
              <a:gd name="connsiteX539" fmla="*/ 2005211 w 3119726"/>
              <a:gd name="connsiteY539" fmla="*/ 1735516 h 2165949"/>
              <a:gd name="connsiteX540" fmla="*/ 1999560 w 3119726"/>
              <a:gd name="connsiteY540" fmla="*/ 1738315 h 2165949"/>
              <a:gd name="connsiteX541" fmla="*/ 2005781 w 3119726"/>
              <a:gd name="connsiteY541" fmla="*/ 1746714 h 2165949"/>
              <a:gd name="connsiteX542" fmla="*/ 1994947 w 3119726"/>
              <a:gd name="connsiteY542" fmla="*/ 1742514 h 2165949"/>
              <a:gd name="connsiteX543" fmla="*/ 1980172 w 3119726"/>
              <a:gd name="connsiteY543" fmla="*/ 1730643 h 2165949"/>
              <a:gd name="connsiteX544" fmla="*/ 1972863 w 3119726"/>
              <a:gd name="connsiteY544" fmla="*/ 1738056 h 2165949"/>
              <a:gd name="connsiteX545" fmla="*/ 1979187 w 3119726"/>
              <a:gd name="connsiteY545" fmla="*/ 1717786 h 2165949"/>
              <a:gd name="connsiteX546" fmla="*/ 1976906 w 3119726"/>
              <a:gd name="connsiteY546" fmla="*/ 1717009 h 2165949"/>
              <a:gd name="connsiteX547" fmla="*/ 1983801 w 3119726"/>
              <a:gd name="connsiteY547" fmla="*/ 1719394 h 2165949"/>
              <a:gd name="connsiteX548" fmla="*/ 1982090 w 3119726"/>
              <a:gd name="connsiteY548" fmla="*/ 1729762 h 2165949"/>
              <a:gd name="connsiteX549" fmla="*/ 1994843 w 3119726"/>
              <a:gd name="connsiteY549" fmla="*/ 1721571 h 2165949"/>
              <a:gd name="connsiteX550" fmla="*/ 1991110 w 3119726"/>
              <a:gd name="connsiteY550" fmla="*/ 1717683 h 2165949"/>
              <a:gd name="connsiteX551" fmla="*/ 1987741 w 3119726"/>
              <a:gd name="connsiteY551" fmla="*/ 1721260 h 2165949"/>
              <a:gd name="connsiteX552" fmla="*/ 1974210 w 3119726"/>
              <a:gd name="connsiteY552" fmla="*/ 1720275 h 2165949"/>
              <a:gd name="connsiteX553" fmla="*/ 1967938 w 3119726"/>
              <a:gd name="connsiteY553" fmla="*/ 1723333 h 2165949"/>
              <a:gd name="connsiteX554" fmla="*/ 1965035 w 3119726"/>
              <a:gd name="connsiteY554" fmla="*/ 1717113 h 2165949"/>
              <a:gd name="connsiteX555" fmla="*/ 1961509 w 3119726"/>
              <a:gd name="connsiteY555" fmla="*/ 1716957 h 2165949"/>
              <a:gd name="connsiteX556" fmla="*/ 1960006 w 3119726"/>
              <a:gd name="connsiteY556" fmla="*/ 1725303 h 2165949"/>
              <a:gd name="connsiteX557" fmla="*/ 1951504 w 3119726"/>
              <a:gd name="connsiteY557" fmla="*/ 1716128 h 2165949"/>
              <a:gd name="connsiteX558" fmla="*/ 1952489 w 3119726"/>
              <a:gd name="connsiteY558" fmla="*/ 1723282 h 2165949"/>
              <a:gd name="connsiteX559" fmla="*/ 1950001 w 3119726"/>
              <a:gd name="connsiteY559" fmla="*/ 1718771 h 2165949"/>
              <a:gd name="connsiteX560" fmla="*/ 1950208 w 3119726"/>
              <a:gd name="connsiteY560" fmla="*/ 1722504 h 2165949"/>
              <a:gd name="connsiteX561" fmla="*/ 1941447 w 3119726"/>
              <a:gd name="connsiteY561" fmla="*/ 1726807 h 2165949"/>
              <a:gd name="connsiteX562" fmla="*/ 1941862 w 3119726"/>
              <a:gd name="connsiteY562" fmla="*/ 1722763 h 2165949"/>
              <a:gd name="connsiteX563" fmla="*/ 1936574 w 3119726"/>
              <a:gd name="connsiteY563" fmla="*/ 1732924 h 2165949"/>
              <a:gd name="connsiteX564" fmla="*/ 1932582 w 3119726"/>
              <a:gd name="connsiteY564" fmla="*/ 1736760 h 2165949"/>
              <a:gd name="connsiteX565" fmla="*/ 1921074 w 3119726"/>
              <a:gd name="connsiteY565" fmla="*/ 1738471 h 2165949"/>
              <a:gd name="connsiteX566" fmla="*/ 1913972 w 3119726"/>
              <a:gd name="connsiteY566" fmla="*/ 1738056 h 2165949"/>
              <a:gd name="connsiteX567" fmla="*/ 1917341 w 3119726"/>
              <a:gd name="connsiteY567" fmla="*/ 1728777 h 2165949"/>
              <a:gd name="connsiteX568" fmla="*/ 1907751 w 3119726"/>
              <a:gd name="connsiteY568" fmla="*/ 1729606 h 2165949"/>
              <a:gd name="connsiteX569" fmla="*/ 1908476 w 3119726"/>
              <a:gd name="connsiteY569" fmla="*/ 1744484 h 2165949"/>
              <a:gd name="connsiteX570" fmla="*/ 1903292 w 3119726"/>
              <a:gd name="connsiteY570" fmla="*/ 1737434 h 2165949"/>
              <a:gd name="connsiteX571" fmla="*/ 1904744 w 3119726"/>
              <a:gd name="connsiteY571" fmla="*/ 1734842 h 2165949"/>
              <a:gd name="connsiteX572" fmla="*/ 1899456 w 3119726"/>
              <a:gd name="connsiteY572" fmla="*/ 1745003 h 2165949"/>
              <a:gd name="connsiteX573" fmla="*/ 1902359 w 3119726"/>
              <a:gd name="connsiteY573" fmla="*/ 1751224 h 2165949"/>
              <a:gd name="connsiteX574" fmla="*/ 1893235 w 3119726"/>
              <a:gd name="connsiteY574" fmla="*/ 1742255 h 2165949"/>
              <a:gd name="connsiteX575" fmla="*/ 1898419 w 3119726"/>
              <a:gd name="connsiteY575" fmla="*/ 1743551 h 2165949"/>
              <a:gd name="connsiteX576" fmla="*/ 1897227 w 3119726"/>
              <a:gd name="connsiteY576" fmla="*/ 1732716 h 2165949"/>
              <a:gd name="connsiteX577" fmla="*/ 1893598 w 3119726"/>
              <a:gd name="connsiteY577" fmla="*/ 1734894 h 2165949"/>
              <a:gd name="connsiteX578" fmla="*/ 1895050 w 3119726"/>
              <a:gd name="connsiteY578" fmla="*/ 1740596 h 2165949"/>
              <a:gd name="connsiteX579" fmla="*/ 1891317 w 3119726"/>
              <a:gd name="connsiteY579" fmla="*/ 1740078 h 2165949"/>
              <a:gd name="connsiteX580" fmla="*/ 1891524 w 3119726"/>
              <a:gd name="connsiteY580" fmla="*/ 1741167 h 2165949"/>
              <a:gd name="connsiteX581" fmla="*/ 1887377 w 3119726"/>
              <a:gd name="connsiteY581" fmla="*/ 1735516 h 2165949"/>
              <a:gd name="connsiteX582" fmla="*/ 1885874 w 3119726"/>
              <a:gd name="connsiteY582" fmla="*/ 1743862 h 2165949"/>
              <a:gd name="connsiteX583" fmla="*/ 1868352 w 3119726"/>
              <a:gd name="connsiteY583" fmla="*/ 1746558 h 2165949"/>
              <a:gd name="connsiteX584" fmla="*/ 1870892 w 3119726"/>
              <a:gd name="connsiteY584" fmla="*/ 1739611 h 2165949"/>
              <a:gd name="connsiteX585" fmla="*/ 1845956 w 3119726"/>
              <a:gd name="connsiteY585" fmla="*/ 1734479 h 2165949"/>
              <a:gd name="connsiteX586" fmla="*/ 1848393 w 3119726"/>
              <a:gd name="connsiteY586" fmla="*/ 1739041 h 2165949"/>
              <a:gd name="connsiteX587" fmla="*/ 1839269 w 3119726"/>
              <a:gd name="connsiteY587" fmla="*/ 1735775 h 2165949"/>
              <a:gd name="connsiteX588" fmla="*/ 1804432 w 3119726"/>
              <a:gd name="connsiteY588" fmla="*/ 1765532 h 2165949"/>
              <a:gd name="connsiteX589" fmla="*/ 1790383 w 3119726"/>
              <a:gd name="connsiteY589" fmla="*/ 1774034 h 2165949"/>
              <a:gd name="connsiteX590" fmla="*/ 1778512 w 3119726"/>
              <a:gd name="connsiteY590" fmla="*/ 1773930 h 2165949"/>
              <a:gd name="connsiteX591" fmla="*/ 1777060 w 3119726"/>
              <a:gd name="connsiteY591" fmla="*/ 1770768 h 2165949"/>
              <a:gd name="connsiteX592" fmla="*/ 1749896 w 3119726"/>
              <a:gd name="connsiteY592" fmla="*/ 1779736 h 2165949"/>
              <a:gd name="connsiteX593" fmla="*/ 1754406 w 3119726"/>
              <a:gd name="connsiteY593" fmla="*/ 1766206 h 2165949"/>
              <a:gd name="connsiteX594" fmla="*/ 1762597 w 3119726"/>
              <a:gd name="connsiteY594" fmla="*/ 1756097 h 2165949"/>
              <a:gd name="connsiteX595" fmla="*/ 1760990 w 3119726"/>
              <a:gd name="connsiteY595" fmla="*/ 1756460 h 2165949"/>
              <a:gd name="connsiteX596" fmla="*/ 1762286 w 3119726"/>
              <a:gd name="connsiteY596" fmla="*/ 1750965 h 2165949"/>
              <a:gd name="connsiteX597" fmla="*/ 1758346 w 3119726"/>
              <a:gd name="connsiteY597" fmla="*/ 1747284 h 2165949"/>
              <a:gd name="connsiteX598" fmla="*/ 1771980 w 3119726"/>
              <a:gd name="connsiteY598" fmla="*/ 1737071 h 2165949"/>
              <a:gd name="connsiteX599" fmla="*/ 1761145 w 3119726"/>
              <a:gd name="connsiteY599" fmla="*/ 1738367 h 2165949"/>
              <a:gd name="connsiteX600" fmla="*/ 1771047 w 3119726"/>
              <a:gd name="connsiteY600" fmla="*/ 1724163 h 2165949"/>
              <a:gd name="connsiteX601" fmla="*/ 1770684 w 3119726"/>
              <a:gd name="connsiteY601" fmla="*/ 1716698 h 2165949"/>
              <a:gd name="connsiteX602" fmla="*/ 1763996 w 3119726"/>
              <a:gd name="connsiteY602" fmla="*/ 1717942 h 2165949"/>
              <a:gd name="connsiteX603" fmla="*/ 1764567 w 3119726"/>
              <a:gd name="connsiteY603" fmla="*/ 1716490 h 2165949"/>
              <a:gd name="connsiteX604" fmla="*/ 1761041 w 3119726"/>
              <a:gd name="connsiteY604" fmla="*/ 1718046 h 2165949"/>
              <a:gd name="connsiteX605" fmla="*/ 1761249 w 3119726"/>
              <a:gd name="connsiteY605" fmla="*/ 1721104 h 2165949"/>
              <a:gd name="connsiteX606" fmla="*/ 1758864 w 3119726"/>
              <a:gd name="connsiteY606" fmla="*/ 1719031 h 2165949"/>
              <a:gd name="connsiteX607" fmla="*/ 1756635 w 3119726"/>
              <a:gd name="connsiteY607" fmla="*/ 1720016 h 2165949"/>
              <a:gd name="connsiteX608" fmla="*/ 1756065 w 3119726"/>
              <a:gd name="connsiteY608" fmla="*/ 1717216 h 2165949"/>
              <a:gd name="connsiteX609" fmla="*/ 1751658 w 3119726"/>
              <a:gd name="connsiteY609" fmla="*/ 1721830 h 2165949"/>
              <a:gd name="connsiteX610" fmla="*/ 1750673 w 3119726"/>
              <a:gd name="connsiteY610" fmla="*/ 1714676 h 2165949"/>
              <a:gd name="connsiteX611" fmla="*/ 1746526 w 3119726"/>
              <a:gd name="connsiteY611" fmla="*/ 1714728 h 2165949"/>
              <a:gd name="connsiteX612" fmla="*/ 1747718 w 3119726"/>
              <a:gd name="connsiteY612" fmla="*/ 1719860 h 2165949"/>
              <a:gd name="connsiteX613" fmla="*/ 1737402 w 3119726"/>
              <a:gd name="connsiteY613" fmla="*/ 1711410 h 2165949"/>
              <a:gd name="connsiteX614" fmla="*/ 1726360 w 3119726"/>
              <a:gd name="connsiteY614" fmla="*/ 1714676 h 2165949"/>
              <a:gd name="connsiteX615" fmla="*/ 1735173 w 3119726"/>
              <a:gd name="connsiteY615" fmla="*/ 1704826 h 2165949"/>
              <a:gd name="connsiteX616" fmla="*/ 1758968 w 3119726"/>
              <a:gd name="connsiteY616" fmla="*/ 1693629 h 2165949"/>
              <a:gd name="connsiteX617" fmla="*/ 1769854 w 3119726"/>
              <a:gd name="connsiteY617" fmla="*/ 1686630 h 2165949"/>
              <a:gd name="connsiteX618" fmla="*/ 1778460 w 3119726"/>
              <a:gd name="connsiteY618" fmla="*/ 1678802 h 2165949"/>
              <a:gd name="connsiteX619" fmla="*/ 1772602 w 3119726"/>
              <a:gd name="connsiteY619" fmla="*/ 1683468 h 2165949"/>
              <a:gd name="connsiteX620" fmla="*/ 1770787 w 3119726"/>
              <a:gd name="connsiteY620" fmla="*/ 1678647 h 2165949"/>
              <a:gd name="connsiteX621" fmla="*/ 1667884 w 3119726"/>
              <a:gd name="connsiteY621" fmla="*/ 1707677 h 2165949"/>
              <a:gd name="connsiteX622" fmla="*/ 1654198 w 3119726"/>
              <a:gd name="connsiteY622" fmla="*/ 1708300 h 2165949"/>
              <a:gd name="connsiteX623" fmla="*/ 1649895 w 3119726"/>
              <a:gd name="connsiteY623" fmla="*/ 1705759 h 2165949"/>
              <a:gd name="connsiteX624" fmla="*/ 1649532 w 3119726"/>
              <a:gd name="connsiteY624" fmla="*/ 1706589 h 2165949"/>
              <a:gd name="connsiteX625" fmla="*/ 1649480 w 3119726"/>
              <a:gd name="connsiteY625" fmla="*/ 1706174 h 2165949"/>
              <a:gd name="connsiteX626" fmla="*/ 1646422 w 3119726"/>
              <a:gd name="connsiteY626" fmla="*/ 1704360 h 2165949"/>
              <a:gd name="connsiteX627" fmla="*/ 1648962 w 3119726"/>
              <a:gd name="connsiteY627" fmla="*/ 1700886 h 2165949"/>
              <a:gd name="connsiteX628" fmla="*/ 1644763 w 3119726"/>
              <a:gd name="connsiteY628" fmla="*/ 1695650 h 2165949"/>
              <a:gd name="connsiteX629" fmla="*/ 1630247 w 3119726"/>
              <a:gd name="connsiteY629" fmla="*/ 1704826 h 2165949"/>
              <a:gd name="connsiteX630" fmla="*/ 1629677 w 3119726"/>
              <a:gd name="connsiteY630" fmla="*/ 1696843 h 2165949"/>
              <a:gd name="connsiteX631" fmla="*/ 1635846 w 3119726"/>
              <a:gd name="connsiteY631" fmla="*/ 1691555 h 2165949"/>
              <a:gd name="connsiteX632" fmla="*/ 1629470 w 3119726"/>
              <a:gd name="connsiteY632" fmla="*/ 1687200 h 2165949"/>
              <a:gd name="connsiteX633" fmla="*/ 1630817 w 3119726"/>
              <a:gd name="connsiteY633" fmla="*/ 1691918 h 2165949"/>
              <a:gd name="connsiteX634" fmla="*/ 1623664 w 3119726"/>
              <a:gd name="connsiteY634" fmla="*/ 1690881 h 2165949"/>
              <a:gd name="connsiteX635" fmla="*/ 1627448 w 3119726"/>
              <a:gd name="connsiteY635" fmla="*/ 1701094 h 2165949"/>
              <a:gd name="connsiteX636" fmla="*/ 1604431 w 3119726"/>
              <a:gd name="connsiteY636" fmla="*/ 1704463 h 2165949"/>
              <a:gd name="connsiteX637" fmla="*/ 1604586 w 3119726"/>
              <a:gd name="connsiteY637" fmla="*/ 1714106 h 2165949"/>
              <a:gd name="connsiteX638" fmla="*/ 1594892 w 3119726"/>
              <a:gd name="connsiteY638" fmla="*/ 1713224 h 2165949"/>
              <a:gd name="connsiteX639" fmla="*/ 1595825 w 3119726"/>
              <a:gd name="connsiteY639" fmla="*/ 1704308 h 2165949"/>
              <a:gd name="connsiteX640" fmla="*/ 1584316 w 3119726"/>
              <a:gd name="connsiteY640" fmla="*/ 1706019 h 2165949"/>
              <a:gd name="connsiteX641" fmla="*/ 1592144 w 3119726"/>
              <a:gd name="connsiteY641" fmla="*/ 1709440 h 2165949"/>
              <a:gd name="connsiteX642" fmla="*/ 1594425 w 3119726"/>
              <a:gd name="connsiteY642" fmla="*/ 1720534 h 2165949"/>
              <a:gd name="connsiteX643" fmla="*/ 1579080 w 3119726"/>
              <a:gd name="connsiteY643" fmla="*/ 1717683 h 2165949"/>
              <a:gd name="connsiteX644" fmla="*/ 1583850 w 3119726"/>
              <a:gd name="connsiteY644" fmla="*/ 1713276 h 2165949"/>
              <a:gd name="connsiteX645" fmla="*/ 1575659 w 3119726"/>
              <a:gd name="connsiteY645" fmla="*/ 1711514 h 2165949"/>
              <a:gd name="connsiteX646" fmla="*/ 1575141 w 3119726"/>
              <a:gd name="connsiteY646" fmla="*/ 1718823 h 2165949"/>
              <a:gd name="connsiteX647" fmla="*/ 1561144 w 3119726"/>
              <a:gd name="connsiteY647" fmla="*/ 1720741 h 2165949"/>
              <a:gd name="connsiteX648" fmla="*/ 1570268 w 3119726"/>
              <a:gd name="connsiteY648" fmla="*/ 1728880 h 2165949"/>
              <a:gd name="connsiteX649" fmla="*/ 1567779 w 3119726"/>
              <a:gd name="connsiteY649" fmla="*/ 1729036 h 2165949"/>
              <a:gd name="connsiteX650" fmla="*/ 1568298 w 3119726"/>
              <a:gd name="connsiteY650" fmla="*/ 1737071 h 2165949"/>
              <a:gd name="connsiteX651" fmla="*/ 1561558 w 3119726"/>
              <a:gd name="connsiteY651" fmla="*/ 1734375 h 2165949"/>
              <a:gd name="connsiteX652" fmla="*/ 1554301 w 3119726"/>
              <a:gd name="connsiteY652" fmla="*/ 1738989 h 2165949"/>
              <a:gd name="connsiteX653" fmla="*/ 1558552 w 3119726"/>
              <a:gd name="connsiteY653" fmla="*/ 1741892 h 2165949"/>
              <a:gd name="connsiteX654" fmla="*/ 1549687 w 3119726"/>
              <a:gd name="connsiteY654" fmla="*/ 1753038 h 2165949"/>
              <a:gd name="connsiteX655" fmla="*/ 1543310 w 3119726"/>
              <a:gd name="connsiteY655" fmla="*/ 1748632 h 2165949"/>
              <a:gd name="connsiteX656" fmla="*/ 1543829 w 3119726"/>
              <a:gd name="connsiteY656" fmla="*/ 1741374 h 2165949"/>
              <a:gd name="connsiteX657" fmla="*/ 1540770 w 3119726"/>
              <a:gd name="connsiteY657" fmla="*/ 1748839 h 2165949"/>
              <a:gd name="connsiteX658" fmla="*/ 1525011 w 3119726"/>
              <a:gd name="connsiteY658" fmla="*/ 1762784 h 2165949"/>
              <a:gd name="connsiteX659" fmla="*/ 1503963 w 3119726"/>
              <a:gd name="connsiteY659" fmla="*/ 1773049 h 2165949"/>
              <a:gd name="connsiteX660" fmla="*/ 1508059 w 3119726"/>
              <a:gd name="connsiteY660" fmla="*/ 1766361 h 2165949"/>
              <a:gd name="connsiteX661" fmla="*/ 1495098 w 3119726"/>
              <a:gd name="connsiteY661" fmla="*/ 1768849 h 2165949"/>
              <a:gd name="connsiteX662" fmla="*/ 1500386 w 3119726"/>
              <a:gd name="connsiteY662" fmla="*/ 1772530 h 2165949"/>
              <a:gd name="connsiteX663" fmla="*/ 1498002 w 3119726"/>
              <a:gd name="connsiteY663" fmla="*/ 1782328 h 2165949"/>
              <a:gd name="connsiteX664" fmla="*/ 1486752 w 3119726"/>
              <a:gd name="connsiteY664" fmla="*/ 1772634 h 2165949"/>
              <a:gd name="connsiteX665" fmla="*/ 1483953 w 3119726"/>
              <a:gd name="connsiteY665" fmla="*/ 1784091 h 2165949"/>
              <a:gd name="connsiteX666" fmla="*/ 1477732 w 3119726"/>
              <a:gd name="connsiteY666" fmla="*/ 1789327 h 2165949"/>
              <a:gd name="connsiteX667" fmla="*/ 1460002 w 3119726"/>
              <a:gd name="connsiteY667" fmla="*/ 1796170 h 2165949"/>
              <a:gd name="connsiteX668" fmla="*/ 1462231 w 3119726"/>
              <a:gd name="connsiteY668" fmla="*/ 1807263 h 2165949"/>
              <a:gd name="connsiteX669" fmla="*/ 1457099 w 3119726"/>
              <a:gd name="connsiteY669" fmla="*/ 1797932 h 2165949"/>
              <a:gd name="connsiteX670" fmla="*/ 1453885 w 3119726"/>
              <a:gd name="connsiteY670" fmla="*/ 1811048 h 2165949"/>
              <a:gd name="connsiteX671" fmla="*/ 1448079 w 3119726"/>
              <a:gd name="connsiteY671" fmla="*/ 1814677 h 2165949"/>
              <a:gd name="connsiteX672" fmla="*/ 1447820 w 3119726"/>
              <a:gd name="connsiteY672" fmla="*/ 1825978 h 2165949"/>
              <a:gd name="connsiteX673" fmla="*/ 1444658 w 3119726"/>
              <a:gd name="connsiteY673" fmla="*/ 1823801 h 2165949"/>
              <a:gd name="connsiteX674" fmla="*/ 1446265 w 3119726"/>
              <a:gd name="connsiteY674" fmla="*/ 1817269 h 2165949"/>
              <a:gd name="connsiteX675" fmla="*/ 1440458 w 3119726"/>
              <a:gd name="connsiteY675" fmla="*/ 1820898 h 2165949"/>
              <a:gd name="connsiteX676" fmla="*/ 1443102 w 3119726"/>
              <a:gd name="connsiteY676" fmla="*/ 1815091 h 2165949"/>
              <a:gd name="connsiteX677" fmla="*/ 1440096 w 3119726"/>
              <a:gd name="connsiteY677" fmla="*/ 1807212 h 2165949"/>
              <a:gd name="connsiteX678" fmla="*/ 1435067 w 3119726"/>
              <a:gd name="connsiteY678" fmla="*/ 1807574 h 2165949"/>
              <a:gd name="connsiteX679" fmla="*/ 1438074 w 3119726"/>
              <a:gd name="connsiteY679" fmla="*/ 1815402 h 2165949"/>
              <a:gd name="connsiteX680" fmla="*/ 1432786 w 3119726"/>
              <a:gd name="connsiteY680" fmla="*/ 1811722 h 2165949"/>
              <a:gd name="connsiteX681" fmla="*/ 1422573 w 3119726"/>
              <a:gd name="connsiteY681" fmla="*/ 1817943 h 2165949"/>
              <a:gd name="connsiteX682" fmla="*/ 1427706 w 3119726"/>
              <a:gd name="connsiteY682" fmla="*/ 1827274 h 2165949"/>
              <a:gd name="connsiteX683" fmla="*/ 1419411 w 3119726"/>
              <a:gd name="connsiteY683" fmla="*/ 1840597 h 2165949"/>
              <a:gd name="connsiteX684" fmla="*/ 1412464 w 3119726"/>
              <a:gd name="connsiteY684" fmla="*/ 1858741 h 2165949"/>
              <a:gd name="connsiteX685" fmla="*/ 1414901 w 3119726"/>
              <a:gd name="connsiteY685" fmla="*/ 1848943 h 2165949"/>
              <a:gd name="connsiteX686" fmla="*/ 1408006 w 3119726"/>
              <a:gd name="connsiteY686" fmla="*/ 1851795 h 2165949"/>
              <a:gd name="connsiteX687" fmla="*/ 1404585 w 3119726"/>
              <a:gd name="connsiteY687" fmla="*/ 1845574 h 2165949"/>
              <a:gd name="connsiteX688" fmla="*/ 1413346 w 3119726"/>
              <a:gd name="connsiteY688" fmla="*/ 1840234 h 2165949"/>
              <a:gd name="connsiteX689" fmla="*/ 1410339 w 3119726"/>
              <a:gd name="connsiteY689" fmla="*/ 1832354 h 2165949"/>
              <a:gd name="connsiteX690" fmla="*/ 1404896 w 3119726"/>
              <a:gd name="connsiteY690" fmla="*/ 1834272 h 2165949"/>
              <a:gd name="connsiteX691" fmla="*/ 1405414 w 3119726"/>
              <a:gd name="connsiteY691" fmla="*/ 1842256 h 2165949"/>
              <a:gd name="connsiteX692" fmla="*/ 1397845 w 3119726"/>
              <a:gd name="connsiteY692" fmla="*/ 1842722 h 2165949"/>
              <a:gd name="connsiteX693" fmla="*/ 1399452 w 3119726"/>
              <a:gd name="connsiteY693" fmla="*/ 1836191 h 2165949"/>
              <a:gd name="connsiteX694" fmla="*/ 1394839 w 3119726"/>
              <a:gd name="connsiteY694" fmla="*/ 1834843 h 2165949"/>
              <a:gd name="connsiteX695" fmla="*/ 1393491 w 3119726"/>
              <a:gd name="connsiteY695" fmla="*/ 1845418 h 2165949"/>
              <a:gd name="connsiteX696" fmla="*/ 1388721 w 3119726"/>
              <a:gd name="connsiteY696" fmla="*/ 1849721 h 2165949"/>
              <a:gd name="connsiteX697" fmla="*/ 1379442 w 3119726"/>
              <a:gd name="connsiteY697" fmla="*/ 1847025 h 2165949"/>
              <a:gd name="connsiteX698" fmla="*/ 1383278 w 3119726"/>
              <a:gd name="connsiteY698" fmla="*/ 1851639 h 2165949"/>
              <a:gd name="connsiteX699" fmla="*/ 1371614 w 3119726"/>
              <a:gd name="connsiteY699" fmla="*/ 1858793 h 2165949"/>
              <a:gd name="connsiteX700" fmla="*/ 1370007 w 3119726"/>
              <a:gd name="connsiteY700" fmla="*/ 1865273 h 2165949"/>
              <a:gd name="connsiteX701" fmla="*/ 1347041 w 3119726"/>
              <a:gd name="connsiteY701" fmla="*/ 1852935 h 2165949"/>
              <a:gd name="connsiteX702" fmla="*/ 1341598 w 3119726"/>
              <a:gd name="connsiteY702" fmla="*/ 1854853 h 2165949"/>
              <a:gd name="connsiteX703" fmla="*/ 1343413 w 3119726"/>
              <a:gd name="connsiteY703" fmla="*/ 1867606 h 2165949"/>
              <a:gd name="connsiteX704" fmla="*/ 1349219 w 3119726"/>
              <a:gd name="connsiteY704" fmla="*/ 1864081 h 2165949"/>
              <a:gd name="connsiteX705" fmla="*/ 1353936 w 3119726"/>
              <a:gd name="connsiteY705" fmla="*/ 1875071 h 2165949"/>
              <a:gd name="connsiteX706" fmla="*/ 1353677 w 3119726"/>
              <a:gd name="connsiteY706" fmla="*/ 1871028 h 2165949"/>
              <a:gd name="connsiteX707" fmla="*/ 1346782 w 3119726"/>
              <a:gd name="connsiteY707" fmla="*/ 1873879 h 2165949"/>
              <a:gd name="connsiteX708" fmla="*/ 1350981 w 3119726"/>
              <a:gd name="connsiteY708" fmla="*/ 1876834 h 2165949"/>
              <a:gd name="connsiteX709" fmla="*/ 1345797 w 3119726"/>
              <a:gd name="connsiteY709" fmla="*/ 1882795 h 2165949"/>
              <a:gd name="connsiteX710" fmla="*/ 1331852 w 3119726"/>
              <a:gd name="connsiteY710" fmla="*/ 1894097 h 2165949"/>
              <a:gd name="connsiteX711" fmla="*/ 1329001 w 3119726"/>
              <a:gd name="connsiteY711" fmla="*/ 1880566 h 2165949"/>
              <a:gd name="connsiteX712" fmla="*/ 1334029 w 3119726"/>
              <a:gd name="connsiteY712" fmla="*/ 1880255 h 2165949"/>
              <a:gd name="connsiteX713" fmla="*/ 1331541 w 3119726"/>
              <a:gd name="connsiteY713" fmla="*/ 1880411 h 2165949"/>
              <a:gd name="connsiteX714" fmla="*/ 1342998 w 3119726"/>
              <a:gd name="connsiteY714" fmla="*/ 1869265 h 2165949"/>
              <a:gd name="connsiteX715" fmla="*/ 1297171 w 3119726"/>
              <a:gd name="connsiteY715" fmla="*/ 1888602 h 2165949"/>
              <a:gd name="connsiteX716" fmla="*/ 1299918 w 3119726"/>
              <a:gd name="connsiteY716" fmla="*/ 1892490 h 2165949"/>
              <a:gd name="connsiteX717" fmla="*/ 1293438 w 3119726"/>
              <a:gd name="connsiteY717" fmla="*/ 1893630 h 2165949"/>
              <a:gd name="connsiteX718" fmla="*/ 1288876 w 3119726"/>
              <a:gd name="connsiteY718" fmla="*/ 1901925 h 2165949"/>
              <a:gd name="connsiteX719" fmla="*/ 1291831 w 3119726"/>
              <a:gd name="connsiteY719" fmla="*/ 1909804 h 2165949"/>
              <a:gd name="connsiteX720" fmla="*/ 1281981 w 3119726"/>
              <a:gd name="connsiteY720" fmla="*/ 1914314 h 2165949"/>
              <a:gd name="connsiteX721" fmla="*/ 1272546 w 3119726"/>
              <a:gd name="connsiteY721" fmla="*/ 1917218 h 2165949"/>
              <a:gd name="connsiteX722" fmla="*/ 1263319 w 3119726"/>
              <a:gd name="connsiteY722" fmla="*/ 1914470 h 2165949"/>
              <a:gd name="connsiteX723" fmla="*/ 1231333 w 3119726"/>
              <a:gd name="connsiteY723" fmla="*/ 1947389 h 2165949"/>
              <a:gd name="connsiteX724" fmla="*/ 1226304 w 3119726"/>
              <a:gd name="connsiteY724" fmla="*/ 1947648 h 2165949"/>
              <a:gd name="connsiteX725" fmla="*/ 1221846 w 3119726"/>
              <a:gd name="connsiteY725" fmla="*/ 1940598 h 2165949"/>
              <a:gd name="connsiteX726" fmla="*/ 1218943 w 3119726"/>
              <a:gd name="connsiteY726" fmla="*/ 1942360 h 2165949"/>
              <a:gd name="connsiteX727" fmla="*/ 1224023 w 3119726"/>
              <a:gd name="connsiteY727" fmla="*/ 1951795 h 2165949"/>
              <a:gd name="connsiteX728" fmla="*/ 1217492 w 3119726"/>
              <a:gd name="connsiteY728" fmla="*/ 1952884 h 2165949"/>
              <a:gd name="connsiteX729" fmla="*/ 1209301 w 3119726"/>
              <a:gd name="connsiteY729" fmla="*/ 1950862 h 2165949"/>
              <a:gd name="connsiteX730" fmla="*/ 1213707 w 3119726"/>
              <a:gd name="connsiteY730" fmla="*/ 1957861 h 2165949"/>
              <a:gd name="connsiteX731" fmla="*/ 1186802 w 3119726"/>
              <a:gd name="connsiteY731" fmla="*/ 1955787 h 2165949"/>
              <a:gd name="connsiteX732" fmla="*/ 1181566 w 3119726"/>
              <a:gd name="connsiteY732" fmla="*/ 1961593 h 2165949"/>
              <a:gd name="connsiteX733" fmla="*/ 1183691 w 3119726"/>
              <a:gd name="connsiteY733" fmla="*/ 1972791 h 2165949"/>
              <a:gd name="connsiteX734" fmla="*/ 1179700 w 3119726"/>
              <a:gd name="connsiteY734" fmla="*/ 1964082 h 2165949"/>
              <a:gd name="connsiteX735" fmla="*/ 1172546 w 3119726"/>
              <a:gd name="connsiteY735" fmla="*/ 1962786 h 2165949"/>
              <a:gd name="connsiteX736" fmla="*/ 1182240 w 3119726"/>
              <a:gd name="connsiteY736" fmla="*/ 1973620 h 2165949"/>
              <a:gd name="connsiteX737" fmla="*/ 1182862 w 3119726"/>
              <a:gd name="connsiteY737" fmla="*/ 1976005 h 2165949"/>
              <a:gd name="connsiteX738" fmla="*/ 1163318 w 3119726"/>
              <a:gd name="connsiteY738" fmla="*/ 1988861 h 2165949"/>
              <a:gd name="connsiteX739" fmla="*/ 1165858 w 3119726"/>
              <a:gd name="connsiteY739" fmla="*/ 1998400 h 2165949"/>
              <a:gd name="connsiteX740" fmla="*/ 1151135 w 3119726"/>
              <a:gd name="connsiteY740" fmla="*/ 2007058 h 2165949"/>
              <a:gd name="connsiteX741" fmla="*/ 1147351 w 3119726"/>
              <a:gd name="connsiteY741" fmla="*/ 2002392 h 2165949"/>
              <a:gd name="connsiteX742" fmla="*/ 1148232 w 3119726"/>
              <a:gd name="connsiteY742" fmla="*/ 2008768 h 2165949"/>
              <a:gd name="connsiteX743" fmla="*/ 1144033 w 3119726"/>
              <a:gd name="connsiteY743" fmla="*/ 2005710 h 2165949"/>
              <a:gd name="connsiteX744" fmla="*/ 1145277 w 3119726"/>
              <a:gd name="connsiteY744" fmla="*/ 2010479 h 2165949"/>
              <a:gd name="connsiteX745" fmla="*/ 1138123 w 3119726"/>
              <a:gd name="connsiteY745" fmla="*/ 2009131 h 2165949"/>
              <a:gd name="connsiteX746" fmla="*/ 1136257 w 3119726"/>
              <a:gd name="connsiteY746" fmla="*/ 2011620 h 2165949"/>
              <a:gd name="connsiteX747" fmla="*/ 1139005 w 3119726"/>
              <a:gd name="connsiteY747" fmla="*/ 2015559 h 2165949"/>
              <a:gd name="connsiteX748" fmla="*/ 1116972 w 3119726"/>
              <a:gd name="connsiteY748" fmla="*/ 2028520 h 2165949"/>
              <a:gd name="connsiteX749" fmla="*/ 1108782 w 3119726"/>
              <a:gd name="connsiteY749" fmla="*/ 2036088 h 2165949"/>
              <a:gd name="connsiteX750" fmla="*/ 1094266 w 3119726"/>
              <a:gd name="connsiteY750" fmla="*/ 2029401 h 2165949"/>
              <a:gd name="connsiteX751" fmla="*/ 1098465 w 3119726"/>
              <a:gd name="connsiteY751" fmla="*/ 2022817 h 2165949"/>
              <a:gd name="connsiteX752" fmla="*/ 1091519 w 3119726"/>
              <a:gd name="connsiteY752" fmla="*/ 2025461 h 2165949"/>
              <a:gd name="connsiteX753" fmla="*/ 1094214 w 3119726"/>
              <a:gd name="connsiteY753" fmla="*/ 2029401 h 2165949"/>
              <a:gd name="connsiteX754" fmla="*/ 1081772 w 3119726"/>
              <a:gd name="connsiteY754" fmla="*/ 2043450 h 2165949"/>
              <a:gd name="connsiteX755" fmla="*/ 1084520 w 3119726"/>
              <a:gd name="connsiteY755" fmla="*/ 2047390 h 2165949"/>
              <a:gd name="connsiteX756" fmla="*/ 1077573 w 3119726"/>
              <a:gd name="connsiteY756" fmla="*/ 2050034 h 2165949"/>
              <a:gd name="connsiteX757" fmla="*/ 1052327 w 3119726"/>
              <a:gd name="connsiteY757" fmla="*/ 2060453 h 2165949"/>
              <a:gd name="connsiteX758" fmla="*/ 1076588 w 3119726"/>
              <a:gd name="connsiteY758" fmla="*/ 2039614 h 2165949"/>
              <a:gd name="connsiteX759" fmla="*/ 1067724 w 3119726"/>
              <a:gd name="connsiteY759" fmla="*/ 2044694 h 2165949"/>
              <a:gd name="connsiteX760" fmla="*/ 1071923 w 3119726"/>
              <a:gd name="connsiteY760" fmla="*/ 2038110 h 2165949"/>
              <a:gd name="connsiteX761" fmla="*/ 1065650 w 3119726"/>
              <a:gd name="connsiteY761" fmla="*/ 2033496 h 2165949"/>
              <a:gd name="connsiteX762" fmla="*/ 1065028 w 3119726"/>
              <a:gd name="connsiteY762" fmla="*/ 2040754 h 2165949"/>
              <a:gd name="connsiteX763" fmla="*/ 1049268 w 3119726"/>
              <a:gd name="connsiteY763" fmla="*/ 2038836 h 2165949"/>
              <a:gd name="connsiteX764" fmla="*/ 1058081 w 3119726"/>
              <a:gd name="connsiteY764" fmla="*/ 2043398 h 2165949"/>
              <a:gd name="connsiteX765" fmla="*/ 1059533 w 3119726"/>
              <a:gd name="connsiteY765" fmla="*/ 2052211 h 2165949"/>
              <a:gd name="connsiteX766" fmla="*/ 1045639 w 3119726"/>
              <a:gd name="connsiteY766" fmla="*/ 2047804 h 2165949"/>
              <a:gd name="connsiteX767" fmla="*/ 1049009 w 3119726"/>
              <a:gd name="connsiteY767" fmla="*/ 2054129 h 2165949"/>
              <a:gd name="connsiteX768" fmla="*/ 1036827 w 3119726"/>
              <a:gd name="connsiteY768" fmla="*/ 2052885 h 2165949"/>
              <a:gd name="connsiteX769" fmla="*/ 1037863 w 3119726"/>
              <a:gd name="connsiteY769" fmla="*/ 2063305 h 2165949"/>
              <a:gd name="connsiteX770" fmla="*/ 1037241 w 3119726"/>
              <a:gd name="connsiteY770" fmla="*/ 2060920 h 2165949"/>
              <a:gd name="connsiteX771" fmla="*/ 1032420 w 3119726"/>
              <a:gd name="connsiteY771" fmla="*/ 2055425 h 2165949"/>
              <a:gd name="connsiteX772" fmla="*/ 1026355 w 3119726"/>
              <a:gd name="connsiteY772" fmla="*/ 2054803 h 2165949"/>
              <a:gd name="connsiteX773" fmla="*/ 1021534 w 3119726"/>
              <a:gd name="connsiteY773" fmla="*/ 2058950 h 2165949"/>
              <a:gd name="connsiteX774" fmla="*/ 1028636 w 3119726"/>
              <a:gd name="connsiteY774" fmla="*/ 2069992 h 2165949"/>
              <a:gd name="connsiteX775" fmla="*/ 1020445 w 3119726"/>
              <a:gd name="connsiteY775" fmla="*/ 2067815 h 2165949"/>
              <a:gd name="connsiteX776" fmla="*/ 1019356 w 3119726"/>
              <a:gd name="connsiteY776" fmla="*/ 2076680 h 2165949"/>
              <a:gd name="connsiteX777" fmla="*/ 1006085 w 3119726"/>
              <a:gd name="connsiteY777" fmla="*/ 2084352 h 2165949"/>
              <a:gd name="connsiteX778" fmla="*/ 1011321 w 3119726"/>
              <a:gd name="connsiteY778" fmla="*/ 2088240 h 2165949"/>
              <a:gd name="connsiteX779" fmla="*/ 997842 w 3119726"/>
              <a:gd name="connsiteY779" fmla="*/ 2091869 h 2165949"/>
              <a:gd name="connsiteX780" fmla="*/ 992192 w 3119726"/>
              <a:gd name="connsiteY780" fmla="*/ 2089640 h 2165949"/>
              <a:gd name="connsiteX781" fmla="*/ 993902 w 3119726"/>
              <a:gd name="connsiteY781" fmla="*/ 2083160 h 2165949"/>
              <a:gd name="connsiteX782" fmla="*/ 990792 w 3119726"/>
              <a:gd name="connsiteY782" fmla="*/ 2080827 h 2165949"/>
              <a:gd name="connsiteX783" fmla="*/ 978765 w 3119726"/>
              <a:gd name="connsiteY783" fmla="*/ 2093217 h 2165949"/>
              <a:gd name="connsiteX784" fmla="*/ 987163 w 3119726"/>
              <a:gd name="connsiteY784" fmla="*/ 2089743 h 2165949"/>
              <a:gd name="connsiteX785" fmla="*/ 994317 w 3119726"/>
              <a:gd name="connsiteY785" fmla="*/ 2091143 h 2165949"/>
              <a:gd name="connsiteX786" fmla="*/ 982498 w 3119726"/>
              <a:gd name="connsiteY786" fmla="*/ 2097986 h 2165949"/>
              <a:gd name="connsiteX787" fmla="*/ 983068 w 3119726"/>
              <a:gd name="connsiteY787" fmla="*/ 2110013 h 2165949"/>
              <a:gd name="connsiteX788" fmla="*/ 962435 w 3119726"/>
              <a:gd name="connsiteY788" fmla="*/ 2112087 h 2165949"/>
              <a:gd name="connsiteX789" fmla="*/ 966634 w 3119726"/>
              <a:gd name="connsiteY789" fmla="*/ 2115197 h 2165949"/>
              <a:gd name="connsiteX790" fmla="*/ 964042 w 3119726"/>
              <a:gd name="connsiteY790" fmla="*/ 2124892 h 2165949"/>
              <a:gd name="connsiteX791" fmla="*/ 950978 w 3119726"/>
              <a:gd name="connsiteY791" fmla="*/ 2126810 h 2165949"/>
              <a:gd name="connsiteX792" fmla="*/ 935219 w 3119726"/>
              <a:gd name="connsiteY792" fmla="*/ 2124736 h 2165949"/>
              <a:gd name="connsiteX793" fmla="*/ 945120 w 3119726"/>
              <a:gd name="connsiteY793" fmla="*/ 2120485 h 2165949"/>
              <a:gd name="connsiteX794" fmla="*/ 946365 w 3119726"/>
              <a:gd name="connsiteY794" fmla="*/ 2125254 h 2165949"/>
              <a:gd name="connsiteX795" fmla="*/ 952274 w 3119726"/>
              <a:gd name="connsiteY795" fmla="*/ 2121885 h 2165949"/>
              <a:gd name="connsiteX796" fmla="*/ 948697 w 3119726"/>
              <a:gd name="connsiteY796" fmla="*/ 2121159 h 2165949"/>
              <a:gd name="connsiteX797" fmla="*/ 958703 w 3119726"/>
              <a:gd name="connsiteY797" fmla="*/ 2107266 h 2165949"/>
              <a:gd name="connsiteX798" fmla="*/ 973322 w 3119726"/>
              <a:gd name="connsiteY798" fmla="*/ 2094876 h 2165949"/>
              <a:gd name="connsiteX799" fmla="*/ 976691 w 3119726"/>
              <a:gd name="connsiteY799" fmla="*/ 2091610 h 2165949"/>
              <a:gd name="connsiteX800" fmla="*/ 997998 w 3119726"/>
              <a:gd name="connsiteY800" fmla="*/ 2072481 h 2165949"/>
              <a:gd name="connsiteX801" fmla="*/ 1001419 w 3119726"/>
              <a:gd name="connsiteY801" fmla="*/ 2059520 h 2165949"/>
              <a:gd name="connsiteX802" fmla="*/ 1008988 w 3119726"/>
              <a:gd name="connsiteY802" fmla="*/ 2059313 h 2165949"/>
              <a:gd name="connsiteX803" fmla="*/ 1006241 w 3119726"/>
              <a:gd name="connsiteY803" fmla="*/ 2065016 h 2165949"/>
              <a:gd name="connsiteX804" fmla="*/ 1011269 w 3119726"/>
              <a:gd name="connsiteY804" fmla="*/ 2064860 h 2165949"/>
              <a:gd name="connsiteX805" fmla="*/ 1008988 w 3119726"/>
              <a:gd name="connsiteY805" fmla="*/ 2059313 h 2165949"/>
              <a:gd name="connsiteX806" fmla="*/ 1013602 w 3119726"/>
              <a:gd name="connsiteY806" fmla="*/ 2051122 h 2165949"/>
              <a:gd name="connsiteX807" fmla="*/ 1016349 w 3119726"/>
              <a:gd name="connsiteY807" fmla="*/ 2055062 h 2165949"/>
              <a:gd name="connsiteX808" fmla="*/ 1021171 w 3119726"/>
              <a:gd name="connsiteY808" fmla="*/ 2050863 h 2165949"/>
              <a:gd name="connsiteX809" fmla="*/ 1023918 w 3119726"/>
              <a:gd name="connsiteY809" fmla="*/ 2045161 h 2165949"/>
              <a:gd name="connsiteX810" fmla="*/ 1022052 w 3119726"/>
              <a:gd name="connsiteY810" fmla="*/ 2038007 h 2165949"/>
              <a:gd name="connsiteX811" fmla="*/ 1040144 w 3119726"/>
              <a:gd name="connsiteY811" fmla="*/ 2026187 h 2165949"/>
              <a:gd name="connsiteX812" fmla="*/ 1044343 w 3119726"/>
              <a:gd name="connsiteY812" fmla="*/ 2029297 h 2165949"/>
              <a:gd name="connsiteX813" fmla="*/ 1046884 w 3119726"/>
              <a:gd name="connsiteY813" fmla="*/ 2029245 h 2165949"/>
              <a:gd name="connsiteX814" fmla="*/ 1048387 w 3119726"/>
              <a:gd name="connsiteY814" fmla="*/ 2018722 h 2165949"/>
              <a:gd name="connsiteX815" fmla="*/ 1069434 w 3119726"/>
              <a:gd name="connsiteY815" fmla="*/ 2005243 h 2165949"/>
              <a:gd name="connsiteX816" fmla="*/ 1076174 w 3119726"/>
              <a:gd name="connsiteY816" fmla="*/ 2008250 h 2165949"/>
              <a:gd name="connsiteX817" fmla="*/ 1069227 w 3119726"/>
              <a:gd name="connsiteY817" fmla="*/ 2010894 h 2165949"/>
              <a:gd name="connsiteX818" fmla="*/ 1070679 w 3119726"/>
              <a:gd name="connsiteY818" fmla="*/ 2019655 h 2165949"/>
              <a:gd name="connsiteX819" fmla="*/ 1080373 w 3119726"/>
              <a:gd name="connsiteY819" fmla="*/ 2011309 h 2165949"/>
              <a:gd name="connsiteX820" fmla="*/ 1074463 w 3119726"/>
              <a:gd name="connsiteY820" fmla="*/ 2014730 h 2165949"/>
              <a:gd name="connsiteX821" fmla="*/ 1073841 w 3119726"/>
              <a:gd name="connsiteY821" fmla="*/ 2002703 h 2165949"/>
              <a:gd name="connsiteX822" fmla="*/ 1086853 w 3119726"/>
              <a:gd name="connsiteY822" fmla="*/ 1991039 h 2165949"/>
              <a:gd name="connsiteX823" fmla="*/ 1087942 w 3119726"/>
              <a:gd name="connsiteY823" fmla="*/ 1982174 h 2165949"/>
              <a:gd name="connsiteX824" fmla="*/ 1081824 w 3119726"/>
              <a:gd name="connsiteY824" fmla="*/ 1991194 h 2165949"/>
              <a:gd name="connsiteX825" fmla="*/ 1079958 w 3119726"/>
              <a:gd name="connsiteY825" fmla="*/ 1984040 h 2165949"/>
              <a:gd name="connsiteX826" fmla="*/ 1087734 w 3119726"/>
              <a:gd name="connsiteY826" fmla="*/ 1978182 h 2165949"/>
              <a:gd name="connsiteX827" fmla="*/ 1087319 w 3119726"/>
              <a:gd name="connsiteY827" fmla="*/ 1989432 h 2165949"/>
              <a:gd name="connsiteX828" fmla="*/ 1100746 w 3119726"/>
              <a:gd name="connsiteY828" fmla="*/ 1985699 h 2165949"/>
              <a:gd name="connsiteX829" fmla="*/ 1103286 w 3119726"/>
              <a:gd name="connsiteY829" fmla="*/ 1995238 h 2165949"/>
              <a:gd name="connsiteX830" fmla="*/ 1104738 w 3119726"/>
              <a:gd name="connsiteY830" fmla="*/ 1984714 h 2165949"/>
              <a:gd name="connsiteX831" fmla="*/ 1101627 w 3119726"/>
              <a:gd name="connsiteY831" fmla="*/ 1982433 h 2165949"/>
              <a:gd name="connsiteX832" fmla="*/ 1117594 w 3119726"/>
              <a:gd name="connsiteY832" fmla="*/ 1959312 h 2165949"/>
              <a:gd name="connsiteX833" fmla="*/ 1135842 w 3119726"/>
              <a:gd name="connsiteY833" fmla="*/ 1951329 h 2165949"/>
              <a:gd name="connsiteX834" fmla="*/ 1128274 w 3119726"/>
              <a:gd name="connsiteY834" fmla="*/ 1941997 h 2165949"/>
              <a:gd name="connsiteX835" fmla="*/ 1133924 w 3119726"/>
              <a:gd name="connsiteY835" fmla="*/ 1934533 h 2165949"/>
              <a:gd name="connsiteX836" fmla="*/ 1137087 w 3119726"/>
              <a:gd name="connsiteY836" fmla="*/ 1946456 h 2165949"/>
              <a:gd name="connsiteX837" fmla="*/ 1152172 w 3119726"/>
              <a:gd name="connsiteY837" fmla="*/ 1936191 h 2165949"/>
              <a:gd name="connsiteX838" fmla="*/ 1163733 w 3119726"/>
              <a:gd name="connsiteY838" fmla="*/ 1934947 h 2165949"/>
              <a:gd name="connsiteX839" fmla="*/ 1160985 w 3119726"/>
              <a:gd name="connsiteY839" fmla="*/ 1931007 h 2165949"/>
              <a:gd name="connsiteX840" fmla="*/ 1158238 w 3119726"/>
              <a:gd name="connsiteY840" fmla="*/ 1936762 h 2165949"/>
              <a:gd name="connsiteX841" fmla="*/ 1156527 w 3119726"/>
              <a:gd name="connsiteY841" fmla="*/ 1933599 h 2165949"/>
              <a:gd name="connsiteX842" fmla="*/ 1154453 w 3119726"/>
              <a:gd name="connsiteY842" fmla="*/ 1932096 h 2165949"/>
              <a:gd name="connsiteX843" fmla="*/ 1161555 w 3119726"/>
              <a:gd name="connsiteY843" fmla="*/ 1923750 h 2165949"/>
              <a:gd name="connsiteX844" fmla="*/ 1156112 w 3119726"/>
              <a:gd name="connsiteY844" fmla="*/ 1925564 h 2165949"/>
              <a:gd name="connsiteX845" fmla="*/ 1160726 w 3119726"/>
              <a:gd name="connsiteY845" fmla="*/ 1917321 h 2165949"/>
              <a:gd name="connsiteX846" fmla="*/ 1168657 w 3119726"/>
              <a:gd name="connsiteY846" fmla="*/ 1905761 h 2165949"/>
              <a:gd name="connsiteX847" fmla="*/ 1175189 w 3119726"/>
              <a:gd name="connsiteY847" fmla="*/ 1914314 h 2165949"/>
              <a:gd name="connsiteX848" fmla="*/ 1173893 w 3119726"/>
              <a:gd name="connsiteY848" fmla="*/ 1899903 h 2165949"/>
              <a:gd name="connsiteX849" fmla="*/ 1176434 w 3119726"/>
              <a:gd name="connsiteY849" fmla="*/ 1899799 h 2165949"/>
              <a:gd name="connsiteX850" fmla="*/ 1184002 w 3119726"/>
              <a:gd name="connsiteY850" fmla="*/ 1909130 h 2165949"/>
              <a:gd name="connsiteX851" fmla="*/ 1196133 w 3119726"/>
              <a:gd name="connsiteY851" fmla="*/ 1900629 h 2165949"/>
              <a:gd name="connsiteX852" fmla="*/ 1193593 w 3119726"/>
              <a:gd name="connsiteY852" fmla="*/ 1891090 h 2165949"/>
              <a:gd name="connsiteX853" fmla="*/ 1201939 w 3119726"/>
              <a:gd name="connsiteY853" fmla="*/ 1877819 h 2165949"/>
              <a:gd name="connsiteX854" fmla="*/ 1206138 w 3119726"/>
              <a:gd name="connsiteY854" fmla="*/ 1880825 h 2165949"/>
              <a:gd name="connsiteX855" fmla="*/ 1204479 w 3119726"/>
              <a:gd name="connsiteY855" fmla="*/ 1887357 h 2165949"/>
              <a:gd name="connsiteX856" fmla="*/ 1196755 w 3119726"/>
              <a:gd name="connsiteY856" fmla="*/ 1893371 h 2165949"/>
              <a:gd name="connsiteX857" fmla="*/ 1207642 w 3119726"/>
              <a:gd name="connsiteY857" fmla="*/ 1889587 h 2165949"/>
              <a:gd name="connsiteX858" fmla="*/ 1218010 w 3119726"/>
              <a:gd name="connsiteY858" fmla="*/ 1868176 h 2165949"/>
              <a:gd name="connsiteX859" fmla="*/ 1211737 w 3119726"/>
              <a:gd name="connsiteY859" fmla="*/ 1873308 h 2165949"/>
              <a:gd name="connsiteX860" fmla="*/ 1218839 w 3119726"/>
              <a:gd name="connsiteY860" fmla="*/ 1864910 h 2165949"/>
              <a:gd name="connsiteX861" fmla="*/ 1222883 w 3119726"/>
              <a:gd name="connsiteY861" fmla="*/ 1873568 h 2165949"/>
              <a:gd name="connsiteX862" fmla="*/ 1224283 w 3119726"/>
              <a:gd name="connsiteY862" fmla="*/ 1863044 h 2165949"/>
              <a:gd name="connsiteX863" fmla="*/ 1227186 w 3119726"/>
              <a:gd name="connsiteY863" fmla="*/ 1861282 h 2165949"/>
              <a:gd name="connsiteX864" fmla="*/ 1234495 w 3119726"/>
              <a:gd name="connsiteY864" fmla="*/ 1856927 h 2165949"/>
              <a:gd name="connsiteX865" fmla="*/ 1241442 w 3119726"/>
              <a:gd name="connsiteY865" fmla="*/ 1863822 h 2165949"/>
              <a:gd name="connsiteX866" fmla="*/ 1238228 w 3119726"/>
              <a:gd name="connsiteY866" fmla="*/ 1851898 h 2165949"/>
              <a:gd name="connsiteX867" fmla="*/ 1247300 w 3119726"/>
              <a:gd name="connsiteY867" fmla="*/ 1860297 h 2165949"/>
              <a:gd name="connsiteX868" fmla="*/ 1241805 w 3119726"/>
              <a:gd name="connsiteY868" fmla="*/ 1852520 h 2165949"/>
              <a:gd name="connsiteX869" fmla="*/ 1249996 w 3119726"/>
              <a:gd name="connsiteY869" fmla="*/ 1854542 h 2165949"/>
              <a:gd name="connsiteX870" fmla="*/ 1246626 w 3119726"/>
              <a:gd name="connsiteY870" fmla="*/ 1848269 h 2165949"/>
              <a:gd name="connsiteX871" fmla="*/ 1262541 w 3119726"/>
              <a:gd name="connsiteY871" fmla="*/ 1844278 h 2165949"/>
              <a:gd name="connsiteX872" fmla="*/ 1263941 w 3119726"/>
              <a:gd name="connsiteY872" fmla="*/ 1833754 h 2165949"/>
              <a:gd name="connsiteX873" fmla="*/ 1274413 w 3119726"/>
              <a:gd name="connsiteY873" fmla="*/ 1831629 h 2165949"/>
              <a:gd name="connsiteX874" fmla="*/ 1271821 w 3119726"/>
              <a:gd name="connsiteY874" fmla="*/ 1822142 h 2165949"/>
              <a:gd name="connsiteX875" fmla="*/ 1268244 w 3119726"/>
              <a:gd name="connsiteY875" fmla="*/ 1821520 h 2165949"/>
              <a:gd name="connsiteX876" fmla="*/ 1270162 w 3119726"/>
              <a:gd name="connsiteY876" fmla="*/ 1828674 h 2165949"/>
              <a:gd name="connsiteX877" fmla="*/ 1258238 w 3119726"/>
              <a:gd name="connsiteY877" fmla="*/ 1831680 h 2165949"/>
              <a:gd name="connsiteX878" fmla="*/ 1266792 w 3119726"/>
              <a:gd name="connsiteY878" fmla="*/ 1822453 h 2165949"/>
              <a:gd name="connsiteX879" fmla="*/ 1264044 w 3119726"/>
              <a:gd name="connsiteY879" fmla="*/ 1818565 h 2165949"/>
              <a:gd name="connsiteX880" fmla="*/ 1254454 w 3119726"/>
              <a:gd name="connsiteY880" fmla="*/ 1827067 h 2165949"/>
              <a:gd name="connsiteX881" fmla="*/ 1253158 w 3119726"/>
              <a:gd name="connsiteY881" fmla="*/ 1822297 h 2165949"/>
              <a:gd name="connsiteX882" fmla="*/ 1251084 w 3119726"/>
              <a:gd name="connsiteY882" fmla="*/ 1830436 h 2165949"/>
              <a:gd name="connsiteX883" fmla="*/ 1247093 w 3119726"/>
              <a:gd name="connsiteY883" fmla="*/ 1831421 h 2165949"/>
              <a:gd name="connsiteX884" fmla="*/ 1234547 w 3119726"/>
              <a:gd name="connsiteY884" fmla="*/ 1832043 h 2165949"/>
              <a:gd name="connsiteX885" fmla="*/ 1233510 w 3119726"/>
              <a:gd name="connsiteY885" fmla="*/ 1840908 h 2165949"/>
              <a:gd name="connsiteX886" fmla="*/ 1228222 w 3119726"/>
              <a:gd name="connsiteY886" fmla="*/ 1827481 h 2165949"/>
              <a:gd name="connsiteX887" fmla="*/ 1233407 w 3119726"/>
              <a:gd name="connsiteY887" fmla="*/ 1821623 h 2165949"/>
              <a:gd name="connsiteX888" fmla="*/ 1233199 w 3119726"/>
              <a:gd name="connsiteY888" fmla="*/ 1827274 h 2165949"/>
              <a:gd name="connsiteX889" fmla="*/ 1240509 w 3119726"/>
              <a:gd name="connsiteY889" fmla="*/ 1822919 h 2165949"/>
              <a:gd name="connsiteX890" fmla="*/ 1235688 w 3119726"/>
              <a:gd name="connsiteY890" fmla="*/ 1817528 h 2165949"/>
              <a:gd name="connsiteX891" fmla="*/ 1226304 w 3119726"/>
              <a:gd name="connsiteY891" fmla="*/ 1820379 h 2165949"/>
              <a:gd name="connsiteX892" fmla="*/ 1225319 w 3119726"/>
              <a:gd name="connsiteY892" fmla="*/ 1829296 h 2165949"/>
              <a:gd name="connsiteX893" fmla="*/ 1193800 w 3119726"/>
              <a:gd name="connsiteY893" fmla="*/ 1841271 h 2165949"/>
              <a:gd name="connsiteX894" fmla="*/ 1197792 w 3119726"/>
              <a:gd name="connsiteY894" fmla="*/ 1849928 h 2165949"/>
              <a:gd name="connsiteX895" fmla="*/ 1222779 w 3119726"/>
              <a:gd name="connsiteY895" fmla="*/ 1829400 h 2165949"/>
              <a:gd name="connsiteX896" fmla="*/ 1218373 w 3119726"/>
              <a:gd name="connsiteY896" fmla="*/ 1831992 h 2165949"/>
              <a:gd name="connsiteX897" fmla="*/ 1218425 w 3119726"/>
              <a:gd name="connsiteY897" fmla="*/ 1841634 h 2165949"/>
              <a:gd name="connsiteX898" fmla="*/ 1210493 w 3119726"/>
              <a:gd name="connsiteY898" fmla="*/ 1843656 h 2165949"/>
              <a:gd name="connsiteX899" fmla="*/ 1211582 w 3119726"/>
              <a:gd name="connsiteY899" fmla="*/ 1854024 h 2165949"/>
              <a:gd name="connsiteX900" fmla="*/ 1204065 w 3119726"/>
              <a:gd name="connsiteY900" fmla="*/ 1854439 h 2165949"/>
              <a:gd name="connsiteX901" fmla="*/ 1204117 w 3119726"/>
              <a:gd name="connsiteY901" fmla="*/ 1864081 h 2165949"/>
              <a:gd name="connsiteX902" fmla="*/ 1187579 w 3119726"/>
              <a:gd name="connsiteY902" fmla="*/ 1865636 h 2165949"/>
              <a:gd name="connsiteX903" fmla="*/ 1188461 w 3119726"/>
              <a:gd name="connsiteY903" fmla="*/ 1872064 h 2165949"/>
              <a:gd name="connsiteX904" fmla="*/ 1191364 w 3119726"/>
              <a:gd name="connsiteY904" fmla="*/ 1870302 h 2165949"/>
              <a:gd name="connsiteX905" fmla="*/ 1179440 w 3119726"/>
              <a:gd name="connsiteY905" fmla="*/ 1882847 h 2165949"/>
              <a:gd name="connsiteX906" fmla="*/ 1172079 w 3119726"/>
              <a:gd name="connsiteY906" fmla="*/ 1877508 h 2165949"/>
              <a:gd name="connsiteX907" fmla="*/ 1170213 w 3119726"/>
              <a:gd name="connsiteY907" fmla="*/ 1889638 h 2165949"/>
              <a:gd name="connsiteX908" fmla="*/ 1169954 w 3119726"/>
              <a:gd name="connsiteY908" fmla="*/ 1876004 h 2165949"/>
              <a:gd name="connsiteX909" fmla="*/ 1162229 w 3119726"/>
              <a:gd name="connsiteY909" fmla="*/ 1881914 h 2165949"/>
              <a:gd name="connsiteX910" fmla="*/ 1164562 w 3119726"/>
              <a:gd name="connsiteY910" fmla="*/ 1897104 h 2165949"/>
              <a:gd name="connsiteX911" fmla="*/ 1164355 w 3119726"/>
              <a:gd name="connsiteY911" fmla="*/ 1893112 h 2165949"/>
              <a:gd name="connsiteX912" fmla="*/ 1147818 w 3119726"/>
              <a:gd name="connsiteY912" fmla="*/ 1904206 h 2165949"/>
              <a:gd name="connsiteX913" fmla="*/ 1149684 w 3119726"/>
              <a:gd name="connsiteY913" fmla="*/ 1892075 h 2165949"/>
              <a:gd name="connsiteX914" fmla="*/ 1139419 w 3119726"/>
              <a:gd name="connsiteY914" fmla="*/ 1888498 h 2165949"/>
              <a:gd name="connsiteX915" fmla="*/ 1143204 w 3119726"/>
              <a:gd name="connsiteY915" fmla="*/ 1893164 h 2165949"/>
              <a:gd name="connsiteX916" fmla="*/ 1139419 w 3119726"/>
              <a:gd name="connsiteY916" fmla="*/ 1898088 h 2165949"/>
              <a:gd name="connsiteX917" fmla="*/ 1133561 w 3119726"/>
              <a:gd name="connsiteY917" fmla="*/ 1891919 h 2165949"/>
              <a:gd name="connsiteX918" fmla="*/ 1135479 w 3119726"/>
              <a:gd name="connsiteY918" fmla="*/ 1899073 h 2165949"/>
              <a:gd name="connsiteX919" fmla="*/ 1126874 w 3119726"/>
              <a:gd name="connsiteY919" fmla="*/ 1898607 h 2165949"/>
              <a:gd name="connsiteX920" fmla="*/ 1130451 w 3119726"/>
              <a:gd name="connsiteY920" fmla="*/ 1908923 h 2165949"/>
              <a:gd name="connsiteX921" fmla="*/ 1124593 w 3119726"/>
              <a:gd name="connsiteY921" fmla="*/ 1902702 h 2165949"/>
              <a:gd name="connsiteX922" fmla="*/ 1121638 w 3119726"/>
              <a:gd name="connsiteY922" fmla="*/ 1904413 h 2165949"/>
              <a:gd name="connsiteX923" fmla="*/ 1127081 w 3119726"/>
              <a:gd name="connsiteY923" fmla="*/ 1912241 h 2165949"/>
              <a:gd name="connsiteX924" fmla="*/ 1122675 w 3119726"/>
              <a:gd name="connsiteY924" fmla="*/ 1924475 h 2165949"/>
              <a:gd name="connsiteX925" fmla="*/ 1102975 w 3119726"/>
              <a:gd name="connsiteY925" fmla="*/ 1933288 h 2165949"/>
              <a:gd name="connsiteX926" fmla="*/ 1088304 w 3119726"/>
              <a:gd name="connsiteY926" fmla="*/ 1951588 h 2165949"/>
              <a:gd name="connsiteX927" fmla="*/ 1099398 w 3119726"/>
              <a:gd name="connsiteY927" fmla="*/ 1951951 h 2165949"/>
              <a:gd name="connsiteX928" fmla="*/ 1084313 w 3119726"/>
              <a:gd name="connsiteY928" fmla="*/ 1962215 h 2165949"/>
              <a:gd name="connsiteX929" fmla="*/ 1084520 w 3119726"/>
              <a:gd name="connsiteY929" fmla="*/ 1956565 h 2165949"/>
              <a:gd name="connsiteX930" fmla="*/ 1077366 w 3119726"/>
              <a:gd name="connsiteY930" fmla="*/ 1955217 h 2165949"/>
              <a:gd name="connsiteX931" fmla="*/ 1063680 w 3119726"/>
              <a:gd name="connsiteY931" fmla="*/ 1974087 h 2165949"/>
              <a:gd name="connsiteX932" fmla="*/ 1045639 w 3119726"/>
              <a:gd name="connsiteY932" fmla="*/ 1976264 h 2165949"/>
              <a:gd name="connsiteX933" fmla="*/ 1047298 w 3119726"/>
              <a:gd name="connsiteY933" fmla="*/ 1969784 h 2165949"/>
              <a:gd name="connsiteX934" fmla="*/ 1040352 w 3119726"/>
              <a:gd name="connsiteY934" fmla="*/ 1991661 h 2165949"/>
              <a:gd name="connsiteX935" fmla="*/ 1035116 w 3119726"/>
              <a:gd name="connsiteY935" fmla="*/ 1978130 h 2165949"/>
              <a:gd name="connsiteX936" fmla="*/ 1026510 w 3119726"/>
              <a:gd name="connsiteY936" fmla="*/ 1987254 h 2165949"/>
              <a:gd name="connsiteX937" fmla="*/ 1032679 w 3119726"/>
              <a:gd name="connsiteY937" fmla="*/ 1989846 h 2165949"/>
              <a:gd name="connsiteX938" fmla="*/ 1020600 w 3119726"/>
              <a:gd name="connsiteY938" fmla="*/ 2000266 h 2165949"/>
              <a:gd name="connsiteX939" fmla="*/ 1021845 w 3119726"/>
              <a:gd name="connsiteY939" fmla="*/ 2005036 h 2165949"/>
              <a:gd name="connsiteX940" fmla="*/ 1017438 w 3119726"/>
              <a:gd name="connsiteY940" fmla="*/ 2007576 h 2165949"/>
              <a:gd name="connsiteX941" fmla="*/ 1017646 w 3119726"/>
              <a:gd name="connsiteY941" fmla="*/ 2001925 h 2165949"/>
              <a:gd name="connsiteX942" fmla="*/ 995976 w 3119726"/>
              <a:gd name="connsiteY942" fmla="*/ 2022662 h 2165949"/>
              <a:gd name="connsiteX943" fmla="*/ 993851 w 3119726"/>
              <a:gd name="connsiteY943" fmla="*/ 2030749 h 2165949"/>
              <a:gd name="connsiteX944" fmla="*/ 988822 w 3119726"/>
              <a:gd name="connsiteY944" fmla="*/ 2030904 h 2165949"/>
              <a:gd name="connsiteX945" fmla="*/ 972751 w 3119726"/>
              <a:gd name="connsiteY945" fmla="*/ 2053922 h 2165949"/>
              <a:gd name="connsiteX946" fmla="*/ 954348 w 3119726"/>
              <a:gd name="connsiteY946" fmla="*/ 2071185 h 2165949"/>
              <a:gd name="connsiteX947" fmla="*/ 964198 w 3119726"/>
              <a:gd name="connsiteY947" fmla="*/ 2076576 h 2165949"/>
              <a:gd name="connsiteX948" fmla="*/ 945431 w 3119726"/>
              <a:gd name="connsiteY948" fmla="*/ 2085804 h 2165949"/>
              <a:gd name="connsiteX949" fmla="*/ 935685 w 3119726"/>
              <a:gd name="connsiteY949" fmla="*/ 2061127 h 2165949"/>
              <a:gd name="connsiteX950" fmla="*/ 926147 w 3119726"/>
              <a:gd name="connsiteY950" fmla="*/ 2073362 h 2165949"/>
              <a:gd name="connsiteX951" fmla="*/ 935115 w 3119726"/>
              <a:gd name="connsiteY951" fmla="*/ 2049100 h 2165949"/>
              <a:gd name="connsiteX952" fmla="*/ 931901 w 3119726"/>
              <a:gd name="connsiteY952" fmla="*/ 2056410 h 2165949"/>
              <a:gd name="connsiteX953" fmla="*/ 921222 w 3119726"/>
              <a:gd name="connsiteY953" fmla="*/ 2054233 h 2165949"/>
              <a:gd name="connsiteX954" fmla="*/ 921325 w 3119726"/>
              <a:gd name="connsiteY954" fmla="*/ 2067867 h 2165949"/>
              <a:gd name="connsiteX955" fmla="*/ 913394 w 3119726"/>
              <a:gd name="connsiteY955" fmla="*/ 2059987 h 2165949"/>
              <a:gd name="connsiteX956" fmla="*/ 907691 w 3119726"/>
              <a:gd name="connsiteY956" fmla="*/ 2067348 h 2165949"/>
              <a:gd name="connsiteX957" fmla="*/ 905099 w 3119726"/>
              <a:gd name="connsiteY957" fmla="*/ 2077043 h 2165949"/>
              <a:gd name="connsiteX958" fmla="*/ 908832 w 3119726"/>
              <a:gd name="connsiteY958" fmla="*/ 2081812 h 2165949"/>
              <a:gd name="connsiteX959" fmla="*/ 898930 w 3119726"/>
              <a:gd name="connsiteY959" fmla="*/ 2086063 h 2165949"/>
              <a:gd name="connsiteX960" fmla="*/ 901989 w 3119726"/>
              <a:gd name="connsiteY960" fmla="*/ 2098038 h 2165949"/>
              <a:gd name="connsiteX961" fmla="*/ 895301 w 3119726"/>
              <a:gd name="connsiteY961" fmla="*/ 2094928 h 2165949"/>
              <a:gd name="connsiteX962" fmla="*/ 893902 w 3119726"/>
              <a:gd name="connsiteY962" fmla="*/ 2086115 h 2165949"/>
              <a:gd name="connsiteX963" fmla="*/ 886592 w 3119726"/>
              <a:gd name="connsiteY963" fmla="*/ 2080671 h 2165949"/>
              <a:gd name="connsiteX964" fmla="*/ 882756 w 3119726"/>
              <a:gd name="connsiteY964" fmla="*/ 2085596 h 2165949"/>
              <a:gd name="connsiteX965" fmla="*/ 883896 w 3119726"/>
              <a:gd name="connsiteY965" fmla="*/ 2076732 h 2165949"/>
              <a:gd name="connsiteX966" fmla="*/ 877987 w 3119726"/>
              <a:gd name="connsiteY966" fmla="*/ 2080101 h 2165949"/>
              <a:gd name="connsiteX967" fmla="*/ 880423 w 3119726"/>
              <a:gd name="connsiteY967" fmla="*/ 2089692 h 2165949"/>
              <a:gd name="connsiteX968" fmla="*/ 877053 w 3119726"/>
              <a:gd name="connsiteY968" fmla="*/ 2092958 h 2165949"/>
              <a:gd name="connsiteX969" fmla="*/ 859531 w 3119726"/>
              <a:gd name="connsiteY969" fmla="*/ 2107007 h 2165949"/>
              <a:gd name="connsiteX970" fmla="*/ 855177 w 3119726"/>
              <a:gd name="connsiteY970" fmla="*/ 2099853 h 2165949"/>
              <a:gd name="connsiteX971" fmla="*/ 857769 w 3119726"/>
              <a:gd name="connsiteY971" fmla="*/ 2090158 h 2165949"/>
              <a:gd name="connsiteX972" fmla="*/ 858546 w 3119726"/>
              <a:gd name="connsiteY972" fmla="*/ 2096586 h 2165949"/>
              <a:gd name="connsiteX973" fmla="*/ 874876 w 3119726"/>
              <a:gd name="connsiteY973" fmla="*/ 2077768 h 2165949"/>
              <a:gd name="connsiteX974" fmla="*/ 859687 w 3119726"/>
              <a:gd name="connsiteY974" fmla="*/ 2087722 h 2165949"/>
              <a:gd name="connsiteX975" fmla="*/ 866271 w 3119726"/>
              <a:gd name="connsiteY975" fmla="*/ 2077146 h 2165949"/>
              <a:gd name="connsiteX976" fmla="*/ 856214 w 3119726"/>
              <a:gd name="connsiteY976" fmla="*/ 2077354 h 2165949"/>
              <a:gd name="connsiteX977" fmla="*/ 857147 w 3119726"/>
              <a:gd name="connsiteY977" fmla="*/ 2087774 h 2165949"/>
              <a:gd name="connsiteX978" fmla="*/ 852533 w 3119726"/>
              <a:gd name="connsiteY978" fmla="*/ 2086270 h 2165949"/>
              <a:gd name="connsiteX979" fmla="*/ 854762 w 3119726"/>
              <a:gd name="connsiteY979" fmla="*/ 2091869 h 2165949"/>
              <a:gd name="connsiteX980" fmla="*/ 850978 w 3119726"/>
              <a:gd name="connsiteY980" fmla="*/ 2096742 h 2165949"/>
              <a:gd name="connsiteX981" fmla="*/ 842631 w 3119726"/>
              <a:gd name="connsiteY981" fmla="*/ 2090417 h 2165949"/>
              <a:gd name="connsiteX982" fmla="*/ 842683 w 3119726"/>
              <a:gd name="connsiteY982" fmla="*/ 2104052 h 2165949"/>
              <a:gd name="connsiteX983" fmla="*/ 833559 w 3119726"/>
              <a:gd name="connsiteY983" fmla="*/ 2114575 h 2165949"/>
              <a:gd name="connsiteX984" fmla="*/ 824694 w 3119726"/>
              <a:gd name="connsiteY984" fmla="*/ 2119500 h 2165949"/>
              <a:gd name="connsiteX985" fmla="*/ 828842 w 3119726"/>
              <a:gd name="connsiteY985" fmla="*/ 2122662 h 2165949"/>
              <a:gd name="connsiteX986" fmla="*/ 817177 w 3119726"/>
              <a:gd name="connsiteY986" fmla="*/ 2133238 h 2165949"/>
              <a:gd name="connsiteX987" fmla="*/ 812253 w 3119726"/>
              <a:gd name="connsiteY987" fmla="*/ 2123647 h 2165949"/>
              <a:gd name="connsiteX988" fmla="*/ 803025 w 3119726"/>
              <a:gd name="connsiteY988" fmla="*/ 2120537 h 2165949"/>
              <a:gd name="connsiteX989" fmla="*/ 803336 w 3119726"/>
              <a:gd name="connsiteY989" fmla="*/ 2128572 h 2165949"/>
              <a:gd name="connsiteX990" fmla="*/ 796960 w 3119726"/>
              <a:gd name="connsiteY990" fmla="*/ 2133497 h 2165949"/>
              <a:gd name="connsiteX991" fmla="*/ 791775 w 3119726"/>
              <a:gd name="connsiteY991" fmla="*/ 2129505 h 2165949"/>
              <a:gd name="connsiteX992" fmla="*/ 797737 w 3119726"/>
              <a:gd name="connsiteY992" fmla="*/ 2139874 h 2165949"/>
              <a:gd name="connsiteX993" fmla="*/ 802610 w 3119726"/>
              <a:gd name="connsiteY993" fmla="*/ 2135830 h 2165949"/>
              <a:gd name="connsiteX994" fmla="*/ 793279 w 3119726"/>
              <a:gd name="connsiteY994" fmla="*/ 2142362 h 2165949"/>
              <a:gd name="connsiteX995" fmla="*/ 792138 w 3119726"/>
              <a:gd name="connsiteY995" fmla="*/ 2151175 h 2165949"/>
              <a:gd name="connsiteX996" fmla="*/ 778660 w 3119726"/>
              <a:gd name="connsiteY996" fmla="*/ 2154544 h 2165949"/>
              <a:gd name="connsiteX997" fmla="*/ 777001 w 3119726"/>
              <a:gd name="connsiteY997" fmla="*/ 2151330 h 2165949"/>
              <a:gd name="connsiteX998" fmla="*/ 769795 w 3119726"/>
              <a:gd name="connsiteY998" fmla="*/ 2159469 h 2165949"/>
              <a:gd name="connsiteX999" fmla="*/ 763108 w 3119726"/>
              <a:gd name="connsiteY999" fmla="*/ 2156359 h 2165949"/>
              <a:gd name="connsiteX1000" fmla="*/ 772439 w 3119726"/>
              <a:gd name="connsiteY1000" fmla="*/ 2149827 h 2165949"/>
              <a:gd name="connsiteX1001" fmla="*/ 773839 w 3119726"/>
              <a:gd name="connsiteY1001" fmla="*/ 2135363 h 2165949"/>
              <a:gd name="connsiteX1002" fmla="*/ 767462 w 3119726"/>
              <a:gd name="connsiteY1002" fmla="*/ 2140288 h 2165949"/>
              <a:gd name="connsiteX1003" fmla="*/ 768032 w 3119726"/>
              <a:gd name="connsiteY1003" fmla="*/ 2129039 h 2165949"/>
              <a:gd name="connsiteX1004" fmla="*/ 772439 w 3119726"/>
              <a:gd name="connsiteY1004" fmla="*/ 2126550 h 2165949"/>
              <a:gd name="connsiteX1005" fmla="*/ 777675 w 3119726"/>
              <a:gd name="connsiteY1005" fmla="*/ 2130542 h 2165949"/>
              <a:gd name="connsiteX1006" fmla="*/ 775497 w 3119726"/>
              <a:gd name="connsiteY1006" fmla="*/ 2138578 h 2165949"/>
              <a:gd name="connsiteX1007" fmla="*/ 780371 w 3119726"/>
              <a:gd name="connsiteY1007" fmla="*/ 2134534 h 2165949"/>
              <a:gd name="connsiteX1008" fmla="*/ 780474 w 3119726"/>
              <a:gd name="connsiteY1008" fmla="*/ 2124892 h 2165949"/>
              <a:gd name="connsiteX1009" fmla="*/ 786384 w 3119726"/>
              <a:gd name="connsiteY1009" fmla="*/ 2121626 h 2165949"/>
              <a:gd name="connsiteX1010" fmla="*/ 783637 w 3119726"/>
              <a:gd name="connsiteY1010" fmla="*/ 2115923 h 2165949"/>
              <a:gd name="connsiteX1011" fmla="*/ 791827 w 3119726"/>
              <a:gd name="connsiteY1011" fmla="*/ 2106333 h 2165949"/>
              <a:gd name="connsiteX1012" fmla="*/ 798100 w 3119726"/>
              <a:gd name="connsiteY1012" fmla="*/ 2087825 h 2165949"/>
              <a:gd name="connsiteX1013" fmla="*/ 807276 w 3119726"/>
              <a:gd name="connsiteY1013" fmla="*/ 2090936 h 2165949"/>
              <a:gd name="connsiteX1014" fmla="*/ 803543 w 3119726"/>
              <a:gd name="connsiteY1014" fmla="*/ 2086167 h 2165949"/>
              <a:gd name="connsiteX1015" fmla="*/ 811630 w 3119726"/>
              <a:gd name="connsiteY1015" fmla="*/ 2074813 h 2165949"/>
              <a:gd name="connsiteX1016" fmla="*/ 811371 w 3119726"/>
              <a:gd name="connsiteY1016" fmla="*/ 2080464 h 2165949"/>
              <a:gd name="connsiteX1017" fmla="*/ 818059 w 3119726"/>
              <a:gd name="connsiteY1017" fmla="*/ 2083626 h 2165949"/>
              <a:gd name="connsiteX1018" fmla="*/ 819821 w 3119726"/>
              <a:gd name="connsiteY1018" fmla="*/ 2077198 h 2165949"/>
              <a:gd name="connsiteX1019" fmla="*/ 816089 w 3119726"/>
              <a:gd name="connsiteY1019" fmla="*/ 2072429 h 2165949"/>
              <a:gd name="connsiteX1020" fmla="*/ 826094 w 3119726"/>
              <a:gd name="connsiteY1020" fmla="*/ 2058691 h 2165949"/>
              <a:gd name="connsiteX1021" fmla="*/ 836151 w 3119726"/>
              <a:gd name="connsiteY1021" fmla="*/ 2058587 h 2165949"/>
              <a:gd name="connsiteX1022" fmla="*/ 837706 w 3119726"/>
              <a:gd name="connsiteY1022" fmla="*/ 2048167 h 2165949"/>
              <a:gd name="connsiteX1023" fmla="*/ 830501 w 3119726"/>
              <a:gd name="connsiteY1023" fmla="*/ 2056254 h 2165949"/>
              <a:gd name="connsiteX1024" fmla="*/ 817385 w 3119726"/>
              <a:gd name="connsiteY1024" fmla="*/ 2067659 h 2165949"/>
              <a:gd name="connsiteX1025" fmla="*/ 810957 w 3119726"/>
              <a:gd name="connsiteY1025" fmla="*/ 2058846 h 2165949"/>
              <a:gd name="connsiteX1026" fmla="*/ 840195 w 3119726"/>
              <a:gd name="connsiteY1026" fmla="*/ 2048115 h 2165949"/>
              <a:gd name="connsiteX1027" fmla="*/ 853259 w 3119726"/>
              <a:gd name="connsiteY1027" fmla="*/ 2036607 h 2165949"/>
              <a:gd name="connsiteX1028" fmla="*/ 852999 w 3119726"/>
              <a:gd name="connsiteY1028" fmla="*/ 2042258 h 2165949"/>
              <a:gd name="connsiteX1029" fmla="*/ 859272 w 3119726"/>
              <a:gd name="connsiteY1029" fmla="*/ 2046975 h 2165949"/>
              <a:gd name="connsiteX1030" fmla="*/ 863056 w 3119726"/>
              <a:gd name="connsiteY1030" fmla="*/ 2042050 h 2165949"/>
              <a:gd name="connsiteX1031" fmla="*/ 854918 w 3119726"/>
              <a:gd name="connsiteY1031" fmla="*/ 2039821 h 2165949"/>
              <a:gd name="connsiteX1032" fmla="*/ 859998 w 3119726"/>
              <a:gd name="connsiteY1032" fmla="*/ 2030075 h 2165949"/>
              <a:gd name="connsiteX1033" fmla="*/ 864145 w 3119726"/>
              <a:gd name="connsiteY1033" fmla="*/ 2033185 h 2165949"/>
              <a:gd name="connsiteX1034" fmla="*/ 867515 w 3119726"/>
              <a:gd name="connsiteY1034" fmla="*/ 2029919 h 2165949"/>
              <a:gd name="connsiteX1035" fmla="*/ 863160 w 3119726"/>
              <a:gd name="connsiteY1035" fmla="*/ 2022765 h 2165949"/>
              <a:gd name="connsiteX1036" fmla="*/ 873839 w 3119726"/>
              <a:gd name="connsiteY1036" fmla="*/ 2024943 h 2165949"/>
              <a:gd name="connsiteX1037" fmla="*/ 874617 w 3119726"/>
              <a:gd name="connsiteY1037" fmla="*/ 2031371 h 2165949"/>
              <a:gd name="connsiteX1038" fmla="*/ 879645 w 3119726"/>
              <a:gd name="connsiteY1038" fmla="*/ 2031267 h 2165949"/>
              <a:gd name="connsiteX1039" fmla="*/ 887577 w 3119726"/>
              <a:gd name="connsiteY1039" fmla="*/ 2006228 h 2165949"/>
              <a:gd name="connsiteX1040" fmla="*/ 871662 w 3119726"/>
              <a:gd name="connsiteY1040" fmla="*/ 2009753 h 2165949"/>
              <a:gd name="connsiteX1041" fmla="*/ 859013 w 3119726"/>
              <a:gd name="connsiteY1041" fmla="*/ 2019655 h 2165949"/>
              <a:gd name="connsiteX1042" fmla="*/ 865130 w 3119726"/>
              <a:gd name="connsiteY1042" fmla="*/ 2010686 h 2165949"/>
              <a:gd name="connsiteX1043" fmla="*/ 857406 w 3119726"/>
              <a:gd name="connsiteY1043" fmla="*/ 2006850 h 2165949"/>
              <a:gd name="connsiteX1044" fmla="*/ 854555 w 3119726"/>
              <a:gd name="connsiteY1044" fmla="*/ 2022143 h 2165949"/>
              <a:gd name="connsiteX1045" fmla="*/ 850459 w 3119726"/>
              <a:gd name="connsiteY1045" fmla="*/ 2009390 h 2165949"/>
              <a:gd name="connsiteX1046" fmla="*/ 847867 w 3119726"/>
              <a:gd name="connsiteY1046" fmla="*/ 2019085 h 2165949"/>
              <a:gd name="connsiteX1047" fmla="*/ 841180 w 3119726"/>
              <a:gd name="connsiteY1047" fmla="*/ 2016026 h 2165949"/>
              <a:gd name="connsiteX1048" fmla="*/ 840039 w 3119726"/>
              <a:gd name="connsiteY1048" fmla="*/ 2024891 h 2165949"/>
              <a:gd name="connsiteX1049" fmla="*/ 835166 w 3119726"/>
              <a:gd name="connsiteY1049" fmla="*/ 2028986 h 2165949"/>
              <a:gd name="connsiteX1050" fmla="*/ 823606 w 3119726"/>
              <a:gd name="connsiteY1050" fmla="*/ 2029919 h 2165949"/>
              <a:gd name="connsiteX1051" fmla="*/ 825005 w 3119726"/>
              <a:gd name="connsiteY1051" fmla="*/ 2038732 h 2165949"/>
              <a:gd name="connsiteX1052" fmla="*/ 836099 w 3119726"/>
              <a:gd name="connsiteY1052" fmla="*/ 2039406 h 2165949"/>
              <a:gd name="connsiteX1053" fmla="*/ 828945 w 3119726"/>
              <a:gd name="connsiteY1053" fmla="*/ 2037851 h 2165949"/>
              <a:gd name="connsiteX1054" fmla="*/ 828686 w 3119726"/>
              <a:gd name="connsiteY1054" fmla="*/ 2043502 h 2165949"/>
              <a:gd name="connsiteX1055" fmla="*/ 821739 w 3119726"/>
              <a:gd name="connsiteY1055" fmla="*/ 2045990 h 2165949"/>
              <a:gd name="connsiteX1056" fmla="*/ 814741 w 3119726"/>
              <a:gd name="connsiteY1056" fmla="*/ 2034844 h 2165949"/>
              <a:gd name="connsiteX1057" fmla="*/ 812201 w 3119726"/>
              <a:gd name="connsiteY1057" fmla="*/ 2034896 h 2165949"/>
              <a:gd name="connsiteX1058" fmla="*/ 814637 w 3119726"/>
              <a:gd name="connsiteY1058" fmla="*/ 2044487 h 2165949"/>
              <a:gd name="connsiteX1059" fmla="*/ 809920 w 3119726"/>
              <a:gd name="connsiteY1059" fmla="*/ 2052574 h 2165949"/>
              <a:gd name="connsiteX1060" fmla="*/ 808727 w 3119726"/>
              <a:gd name="connsiteY1060" fmla="*/ 2047753 h 2165949"/>
              <a:gd name="connsiteX1061" fmla="*/ 794834 w 3119726"/>
              <a:gd name="connsiteY1061" fmla="*/ 2052729 h 2165949"/>
              <a:gd name="connsiteX1062" fmla="*/ 775964 w 3119726"/>
              <a:gd name="connsiteY1062" fmla="*/ 2071392 h 2165949"/>
              <a:gd name="connsiteX1063" fmla="*/ 767981 w 3119726"/>
              <a:gd name="connsiteY1063" fmla="*/ 2073051 h 2165949"/>
              <a:gd name="connsiteX1064" fmla="*/ 763056 w 3119726"/>
              <a:gd name="connsiteY1064" fmla="*/ 2063460 h 2165949"/>
              <a:gd name="connsiteX1065" fmla="*/ 766529 w 3119726"/>
              <a:gd name="connsiteY1065" fmla="*/ 2050552 h 2165949"/>
              <a:gd name="connsiteX1066" fmla="*/ 771869 w 3119726"/>
              <a:gd name="connsiteY1066" fmla="*/ 2058535 h 2165949"/>
              <a:gd name="connsiteX1067" fmla="*/ 782392 w 3119726"/>
              <a:gd name="connsiteY1067" fmla="*/ 2056825 h 2165949"/>
              <a:gd name="connsiteX1068" fmla="*/ 775394 w 3119726"/>
              <a:gd name="connsiteY1068" fmla="*/ 2045627 h 2165949"/>
              <a:gd name="connsiteX1069" fmla="*/ 780526 w 3119726"/>
              <a:gd name="connsiteY1069" fmla="*/ 2035933 h 2165949"/>
              <a:gd name="connsiteX1070" fmla="*/ 794679 w 3119726"/>
              <a:gd name="connsiteY1070" fmla="*/ 2025357 h 2165949"/>
              <a:gd name="connsiteX1071" fmla="*/ 784622 w 3119726"/>
              <a:gd name="connsiteY1071" fmla="*/ 2025461 h 2165949"/>
              <a:gd name="connsiteX1072" fmla="*/ 789287 w 3119726"/>
              <a:gd name="connsiteY1072" fmla="*/ 2017374 h 2165949"/>
              <a:gd name="connsiteX1073" fmla="*/ 792242 w 3119726"/>
              <a:gd name="connsiteY1073" fmla="*/ 2015767 h 2165949"/>
              <a:gd name="connsiteX1074" fmla="*/ 808883 w 3119726"/>
              <a:gd name="connsiteY1074" fmla="*/ 2005191 h 2165949"/>
              <a:gd name="connsiteX1075" fmla="*/ 805617 w 3119726"/>
              <a:gd name="connsiteY1075" fmla="*/ 1998763 h 2165949"/>
              <a:gd name="connsiteX1076" fmla="*/ 810905 w 3119726"/>
              <a:gd name="connsiteY1076" fmla="*/ 1993112 h 2165949"/>
              <a:gd name="connsiteX1077" fmla="*/ 809090 w 3119726"/>
              <a:gd name="connsiteY1077" fmla="*/ 2009183 h 2165949"/>
              <a:gd name="connsiteX1078" fmla="*/ 811319 w 3119726"/>
              <a:gd name="connsiteY1078" fmla="*/ 2014782 h 2165949"/>
              <a:gd name="connsiteX1079" fmla="*/ 816192 w 3119726"/>
              <a:gd name="connsiteY1079" fmla="*/ 2010686 h 2165949"/>
              <a:gd name="connsiteX1080" fmla="*/ 815881 w 3119726"/>
              <a:gd name="connsiteY1080" fmla="*/ 2002703 h 2165949"/>
              <a:gd name="connsiteX1081" fmla="*/ 819614 w 3119726"/>
              <a:gd name="connsiteY1081" fmla="*/ 2007472 h 2165949"/>
              <a:gd name="connsiteX1082" fmla="*/ 822569 w 3119726"/>
              <a:gd name="connsiteY1082" fmla="*/ 2005865 h 2165949"/>
              <a:gd name="connsiteX1083" fmla="*/ 819251 w 3119726"/>
              <a:gd name="connsiteY1083" fmla="*/ 1999489 h 2165949"/>
              <a:gd name="connsiteX1084" fmla="*/ 812304 w 3119726"/>
              <a:gd name="connsiteY1084" fmla="*/ 2001977 h 2165949"/>
              <a:gd name="connsiteX1085" fmla="*/ 877313 w 3119726"/>
              <a:gd name="connsiteY1085" fmla="*/ 1950292 h 2165949"/>
              <a:gd name="connsiteX1086" fmla="*/ 886955 w 3119726"/>
              <a:gd name="connsiteY1086" fmla="*/ 1942049 h 2165949"/>
              <a:gd name="connsiteX1087" fmla="*/ 891673 w 3119726"/>
              <a:gd name="connsiteY1087" fmla="*/ 1957187 h 2165949"/>
              <a:gd name="connsiteX1088" fmla="*/ 898827 w 3119726"/>
              <a:gd name="connsiteY1088" fmla="*/ 1949048 h 2165949"/>
              <a:gd name="connsiteX1089" fmla="*/ 896131 w 3119726"/>
              <a:gd name="connsiteY1089" fmla="*/ 1945108 h 2165949"/>
              <a:gd name="connsiteX1090" fmla="*/ 907432 w 3119726"/>
              <a:gd name="connsiteY1090" fmla="*/ 1940079 h 2165949"/>
              <a:gd name="connsiteX1091" fmla="*/ 917800 w 3119726"/>
              <a:gd name="connsiteY1091" fmla="*/ 1914988 h 2165949"/>
              <a:gd name="connsiteX1092" fmla="*/ 918163 w 3119726"/>
              <a:gd name="connsiteY1092" fmla="*/ 1922972 h 2165949"/>
              <a:gd name="connsiteX1093" fmla="*/ 925732 w 3119726"/>
              <a:gd name="connsiteY1093" fmla="*/ 1913226 h 2165949"/>
              <a:gd name="connsiteX1094" fmla="*/ 926561 w 3119726"/>
              <a:gd name="connsiteY1094" fmla="*/ 1919602 h 2165949"/>
              <a:gd name="connsiteX1095" fmla="*/ 930346 w 3119726"/>
              <a:gd name="connsiteY1095" fmla="*/ 1914729 h 2165949"/>
              <a:gd name="connsiteX1096" fmla="*/ 935115 w 3119726"/>
              <a:gd name="connsiteY1096" fmla="*/ 1920276 h 2165949"/>
              <a:gd name="connsiteX1097" fmla="*/ 940973 w 3119726"/>
              <a:gd name="connsiteY1097" fmla="*/ 1916958 h 2165949"/>
              <a:gd name="connsiteX1098" fmla="*/ 937655 w 3119726"/>
              <a:gd name="connsiteY1098" fmla="*/ 1910582 h 2165949"/>
              <a:gd name="connsiteX1099" fmla="*/ 955074 w 3119726"/>
              <a:gd name="connsiteY1099" fmla="*/ 1896430 h 2165949"/>
              <a:gd name="connsiteX1100" fmla="*/ 952793 w 3119726"/>
              <a:gd name="connsiteY1100" fmla="*/ 1890883 h 2165949"/>
              <a:gd name="connsiteX1101" fmla="*/ 974514 w 3119726"/>
              <a:gd name="connsiteY1101" fmla="*/ 1883884 h 2165949"/>
              <a:gd name="connsiteX1102" fmla="*/ 973270 w 3119726"/>
              <a:gd name="connsiteY1102" fmla="*/ 1879063 h 2165949"/>
              <a:gd name="connsiteX1103" fmla="*/ 983482 w 3119726"/>
              <a:gd name="connsiteY1103" fmla="*/ 1882795 h 2165949"/>
              <a:gd name="connsiteX1104" fmla="*/ 981616 w 3119726"/>
              <a:gd name="connsiteY1104" fmla="*/ 1875589 h 2165949"/>
              <a:gd name="connsiteX1105" fmla="*/ 1008625 w 3119726"/>
              <a:gd name="connsiteY1105" fmla="*/ 1862785 h 2165949"/>
              <a:gd name="connsiteX1106" fmla="*/ 1008625 w 3119726"/>
              <a:gd name="connsiteY1106" fmla="*/ 1853143 h 2165949"/>
              <a:gd name="connsiteX1107" fmla="*/ 1003597 w 3119726"/>
              <a:gd name="connsiteY1107" fmla="*/ 1853298 h 2165949"/>
              <a:gd name="connsiteX1108" fmla="*/ 1028688 w 3119726"/>
              <a:gd name="connsiteY1108" fmla="*/ 1842930 h 2165949"/>
              <a:gd name="connsiteX1109" fmla="*/ 1029724 w 3119726"/>
              <a:gd name="connsiteY1109" fmla="*/ 1853298 h 2165949"/>
              <a:gd name="connsiteX1110" fmla="*/ 1038071 w 3119726"/>
              <a:gd name="connsiteY1110" fmla="*/ 1840234 h 2165949"/>
              <a:gd name="connsiteX1111" fmla="*/ 1033872 w 3119726"/>
              <a:gd name="connsiteY1111" fmla="*/ 1846766 h 2165949"/>
              <a:gd name="connsiteX1112" fmla="*/ 1042892 w 3119726"/>
              <a:gd name="connsiteY1112" fmla="*/ 1845729 h 2165949"/>
              <a:gd name="connsiteX1113" fmla="*/ 1038278 w 3119726"/>
              <a:gd name="connsiteY1113" fmla="*/ 1834635 h 2165949"/>
              <a:gd name="connsiteX1114" fmla="*/ 1061036 w 3119726"/>
              <a:gd name="connsiteY1114" fmla="*/ 1828259 h 2165949"/>
              <a:gd name="connsiteX1115" fmla="*/ 1059792 w 3119726"/>
              <a:gd name="connsiteY1115" fmla="*/ 1823438 h 2165949"/>
              <a:gd name="connsiteX1116" fmla="*/ 1062488 w 3119726"/>
              <a:gd name="connsiteY1116" fmla="*/ 1817735 h 2165949"/>
              <a:gd name="connsiteX1117" fmla="*/ 1068760 w 3119726"/>
              <a:gd name="connsiteY1117" fmla="*/ 1822349 h 2165949"/>
              <a:gd name="connsiteX1118" fmla="*/ 1069797 w 3119726"/>
              <a:gd name="connsiteY1118" fmla="*/ 1813484 h 2165949"/>
              <a:gd name="connsiteX1119" fmla="*/ 1081047 w 3119726"/>
              <a:gd name="connsiteY1119" fmla="*/ 1808248 h 2165949"/>
              <a:gd name="connsiteX1120" fmla="*/ 1077470 w 3119726"/>
              <a:gd name="connsiteY1120" fmla="*/ 1807574 h 2165949"/>
              <a:gd name="connsiteX1121" fmla="*/ 1090637 w 3119726"/>
              <a:gd name="connsiteY1121" fmla="*/ 1809493 h 2165949"/>
              <a:gd name="connsiteX1122" fmla="*/ 1086646 w 3119726"/>
              <a:gd name="connsiteY1122" fmla="*/ 1800783 h 2165949"/>
              <a:gd name="connsiteX1123" fmla="*/ 1103546 w 3119726"/>
              <a:gd name="connsiteY1123" fmla="*/ 1797725 h 2165949"/>
              <a:gd name="connsiteX1124" fmla="*/ 1100072 w 3119726"/>
              <a:gd name="connsiteY1124" fmla="*/ 1795392 h 2165949"/>
              <a:gd name="connsiteX1125" fmla="*/ 1105412 w 3119726"/>
              <a:gd name="connsiteY1125" fmla="*/ 1785594 h 2165949"/>
              <a:gd name="connsiteX1126" fmla="*/ 1102716 w 3119726"/>
              <a:gd name="connsiteY1126" fmla="*/ 1781654 h 2165949"/>
              <a:gd name="connsiteX1127" fmla="*/ 1097739 w 3119726"/>
              <a:gd name="connsiteY1127" fmla="*/ 1781810 h 2165949"/>
              <a:gd name="connsiteX1128" fmla="*/ 1104375 w 3119726"/>
              <a:gd name="connsiteY1128" fmla="*/ 1775122 h 2165949"/>
              <a:gd name="connsiteX1129" fmla="*/ 1109611 w 3119726"/>
              <a:gd name="connsiteY1129" fmla="*/ 1778958 h 2165949"/>
              <a:gd name="connsiteX1130" fmla="*/ 1108367 w 3119726"/>
              <a:gd name="connsiteY1130" fmla="*/ 1783832 h 2165949"/>
              <a:gd name="connsiteX1131" fmla="*/ 1119668 w 3119726"/>
              <a:gd name="connsiteY1131" fmla="*/ 1788238 h 2165949"/>
              <a:gd name="connsiteX1132" fmla="*/ 1118579 w 3119726"/>
              <a:gd name="connsiteY1132" fmla="*/ 1777818 h 2165949"/>
              <a:gd name="connsiteX1133" fmla="*/ 1126978 w 3119726"/>
              <a:gd name="connsiteY1133" fmla="*/ 1783935 h 2165949"/>
              <a:gd name="connsiteX1134" fmla="*/ 1143878 w 3119726"/>
              <a:gd name="connsiteY1134" fmla="*/ 1771234 h 2165949"/>
              <a:gd name="connsiteX1135" fmla="*/ 1148284 w 3119726"/>
              <a:gd name="connsiteY1135" fmla="*/ 1778285 h 2165949"/>
              <a:gd name="connsiteX1136" fmla="*/ 1149476 w 3119726"/>
              <a:gd name="connsiteY1136" fmla="*/ 1763769 h 2165949"/>
              <a:gd name="connsiteX1137" fmla="*/ 1142996 w 3119726"/>
              <a:gd name="connsiteY1137" fmla="*/ 1764806 h 2165949"/>
              <a:gd name="connsiteX1138" fmla="*/ 1152172 w 3119726"/>
              <a:gd name="connsiteY1138" fmla="*/ 1758015 h 2165949"/>
              <a:gd name="connsiteX1139" fmla="*/ 1154505 w 3119726"/>
              <a:gd name="connsiteY1139" fmla="*/ 1763562 h 2165949"/>
              <a:gd name="connsiteX1140" fmla="*/ 1158445 w 3119726"/>
              <a:gd name="connsiteY1140" fmla="*/ 1752934 h 2165949"/>
              <a:gd name="connsiteX1141" fmla="*/ 1164303 w 3119726"/>
              <a:gd name="connsiteY1141" fmla="*/ 1759155 h 2165949"/>
              <a:gd name="connsiteX1142" fmla="*/ 1171975 w 3119726"/>
              <a:gd name="connsiteY1142" fmla="*/ 1753194 h 2165949"/>
              <a:gd name="connsiteX1143" fmla="*/ 1172960 w 3119726"/>
              <a:gd name="connsiteY1143" fmla="*/ 1744277 h 2165949"/>
              <a:gd name="connsiteX1144" fmla="*/ 1167569 w 3119726"/>
              <a:gd name="connsiteY1144" fmla="*/ 1746143 h 2165949"/>
              <a:gd name="connsiteX1145" fmla="*/ 1208108 w 3119726"/>
              <a:gd name="connsiteY1145" fmla="*/ 1717735 h 2165949"/>
              <a:gd name="connsiteX1146" fmla="*/ 1202665 w 3119726"/>
              <a:gd name="connsiteY1146" fmla="*/ 1709958 h 2165949"/>
              <a:gd name="connsiteX1147" fmla="*/ 1210337 w 3119726"/>
              <a:gd name="connsiteY1147" fmla="*/ 1703997 h 2165949"/>
              <a:gd name="connsiteX1148" fmla="*/ 1213292 w 3119726"/>
              <a:gd name="connsiteY1148" fmla="*/ 1711877 h 2165949"/>
              <a:gd name="connsiteX1149" fmla="*/ 1239316 w 3119726"/>
              <a:gd name="connsiteY1149" fmla="*/ 1701819 h 2165949"/>
              <a:gd name="connsiteX1150" fmla="*/ 1234910 w 3119726"/>
              <a:gd name="connsiteY1150" fmla="*/ 1694769 h 2165949"/>
              <a:gd name="connsiteX1151" fmla="*/ 1244034 w 3119726"/>
              <a:gd name="connsiteY1151" fmla="*/ 1687926 h 2165949"/>
              <a:gd name="connsiteX1152" fmla="*/ 1246367 w 3119726"/>
              <a:gd name="connsiteY1152" fmla="*/ 1693473 h 2165949"/>
              <a:gd name="connsiteX1153" fmla="*/ 1261297 w 3119726"/>
              <a:gd name="connsiteY1153" fmla="*/ 1683157 h 2165949"/>
              <a:gd name="connsiteX1154" fmla="*/ 1262645 w 3119726"/>
              <a:gd name="connsiteY1154" fmla="*/ 1672633 h 2165949"/>
              <a:gd name="connsiteX1155" fmla="*/ 1269488 w 3119726"/>
              <a:gd name="connsiteY1155" fmla="*/ 1669886 h 2165949"/>
              <a:gd name="connsiteX1156" fmla="*/ 1289239 w 3119726"/>
              <a:gd name="connsiteY1156" fmla="*/ 1664753 h 2165949"/>
              <a:gd name="connsiteX1157" fmla="*/ 1288721 w 3119726"/>
              <a:gd name="connsiteY1157" fmla="*/ 1656718 h 2165949"/>
              <a:gd name="connsiteX1158" fmla="*/ 1299296 w 3119726"/>
              <a:gd name="connsiteY1158" fmla="*/ 1648890 h 2165949"/>
              <a:gd name="connsiteX1159" fmla="*/ 1304947 w 3119726"/>
              <a:gd name="connsiteY1159" fmla="*/ 1651016 h 2165949"/>
              <a:gd name="connsiteX1160" fmla="*/ 1305102 w 3119726"/>
              <a:gd name="connsiteY1160" fmla="*/ 1645365 h 2165949"/>
              <a:gd name="connsiteX1161" fmla="*/ 1308005 w 3119726"/>
              <a:gd name="connsiteY1161" fmla="*/ 1643602 h 2165949"/>
              <a:gd name="connsiteX1162" fmla="*/ 1318166 w 3119726"/>
              <a:gd name="connsiteY1162" fmla="*/ 1637433 h 2165949"/>
              <a:gd name="connsiteX1163" fmla="*/ 1323402 w 3119726"/>
              <a:gd name="connsiteY1163" fmla="*/ 1641166 h 2165949"/>
              <a:gd name="connsiteX1164" fmla="*/ 1320655 w 3119726"/>
              <a:gd name="connsiteY1164" fmla="*/ 1637330 h 2165949"/>
              <a:gd name="connsiteX1165" fmla="*/ 1331178 w 3119726"/>
              <a:gd name="connsiteY1165" fmla="*/ 1629502 h 2165949"/>
              <a:gd name="connsiteX1166" fmla="*/ 1324491 w 3119726"/>
              <a:gd name="connsiteY1166" fmla="*/ 1626650 h 2165949"/>
              <a:gd name="connsiteX1167" fmla="*/ 1330712 w 3119726"/>
              <a:gd name="connsiteY1167" fmla="*/ 1621466 h 2165949"/>
              <a:gd name="connsiteX1168" fmla="*/ 1326927 w 3119726"/>
              <a:gd name="connsiteY1168" fmla="*/ 1616853 h 2165949"/>
              <a:gd name="connsiteX1169" fmla="*/ 1319255 w 3119726"/>
              <a:gd name="connsiteY1169" fmla="*/ 1622866 h 2165949"/>
              <a:gd name="connsiteX1170" fmla="*/ 1320914 w 3119726"/>
              <a:gd name="connsiteY1170" fmla="*/ 1618304 h 2165949"/>
              <a:gd name="connsiteX1171" fmla="*/ 1318062 w 3119726"/>
              <a:gd name="connsiteY1171" fmla="*/ 1619082 h 2165949"/>
              <a:gd name="connsiteX1172" fmla="*/ 1317492 w 3119726"/>
              <a:gd name="connsiteY1172" fmla="*/ 1619237 h 2165949"/>
              <a:gd name="connsiteX1173" fmla="*/ 1310753 w 3119726"/>
              <a:gd name="connsiteY1173" fmla="*/ 1621052 h 2165949"/>
              <a:gd name="connsiteX1174" fmla="*/ 1315678 w 3119726"/>
              <a:gd name="connsiteY1174" fmla="*/ 1622296 h 2165949"/>
              <a:gd name="connsiteX1175" fmla="*/ 1317648 w 3119726"/>
              <a:gd name="connsiteY1175" fmla="*/ 1629450 h 2165949"/>
              <a:gd name="connsiteX1176" fmla="*/ 1318840 w 3119726"/>
              <a:gd name="connsiteY1176" fmla="*/ 1624577 h 2165949"/>
              <a:gd name="connsiteX1177" fmla="*/ 1319358 w 3119726"/>
              <a:gd name="connsiteY1177" fmla="*/ 1632612 h 2165949"/>
              <a:gd name="connsiteX1178" fmla="*/ 1322262 w 3119726"/>
              <a:gd name="connsiteY1178" fmla="*/ 1630849 h 2165949"/>
              <a:gd name="connsiteX1179" fmla="*/ 1304480 w 3119726"/>
              <a:gd name="connsiteY1179" fmla="*/ 1643084 h 2165949"/>
              <a:gd name="connsiteX1180" fmla="*/ 1299607 w 3119726"/>
              <a:gd name="connsiteY1180" fmla="*/ 1637744 h 2165949"/>
              <a:gd name="connsiteX1181" fmla="*/ 1311064 w 3119726"/>
              <a:gd name="connsiteY1181" fmla="*/ 1636293 h 2165949"/>
              <a:gd name="connsiteX1182" fmla="*/ 1293075 w 3119726"/>
              <a:gd name="connsiteY1182" fmla="*/ 1629242 h 2165949"/>
              <a:gd name="connsiteX1183" fmla="*/ 1294319 w 3119726"/>
              <a:gd name="connsiteY1183" fmla="*/ 1649305 h 2165949"/>
              <a:gd name="connsiteX1184" fmla="*/ 1285766 w 3119726"/>
              <a:gd name="connsiteY1184" fmla="*/ 1648942 h 2165949"/>
              <a:gd name="connsiteX1185" fmla="*/ 1290017 w 3119726"/>
              <a:gd name="connsiteY1185" fmla="*/ 1636656 h 2165949"/>
              <a:gd name="connsiteX1186" fmla="*/ 1280893 w 3119726"/>
              <a:gd name="connsiteY1186" fmla="*/ 1643602 h 2165949"/>
              <a:gd name="connsiteX1187" fmla="*/ 1281618 w 3119726"/>
              <a:gd name="connsiteY1187" fmla="*/ 1655629 h 2165949"/>
              <a:gd name="connsiteX1188" fmla="*/ 1276383 w 3119726"/>
              <a:gd name="connsiteY1188" fmla="*/ 1651897 h 2165949"/>
              <a:gd name="connsiteX1189" fmla="*/ 1276538 w 3119726"/>
              <a:gd name="connsiteY1189" fmla="*/ 1646246 h 2165949"/>
              <a:gd name="connsiteX1190" fmla="*/ 1254298 w 3119726"/>
              <a:gd name="connsiteY1190" fmla="*/ 1651378 h 2165949"/>
              <a:gd name="connsiteX1191" fmla="*/ 1259845 w 3119726"/>
              <a:gd name="connsiteY1191" fmla="*/ 1643862 h 2165949"/>
              <a:gd name="connsiteX1192" fmla="*/ 1247404 w 3119726"/>
              <a:gd name="connsiteY1192" fmla="*/ 1654074 h 2165949"/>
              <a:gd name="connsiteX1193" fmla="*/ 1254506 w 3119726"/>
              <a:gd name="connsiteY1193" fmla="*/ 1655318 h 2165949"/>
              <a:gd name="connsiteX1194" fmla="*/ 1253936 w 3119726"/>
              <a:gd name="connsiteY1194" fmla="*/ 1662576 h 2165949"/>
              <a:gd name="connsiteX1195" fmla="*/ 1242323 w 3119726"/>
              <a:gd name="connsiteY1195" fmla="*/ 1669575 h 2165949"/>
              <a:gd name="connsiteX1196" fmla="*/ 1236932 w 3119726"/>
              <a:gd name="connsiteY1196" fmla="*/ 1671441 h 2165949"/>
              <a:gd name="connsiteX1197" fmla="*/ 1234599 w 3119726"/>
              <a:gd name="connsiteY1197" fmla="*/ 1665894 h 2165949"/>
              <a:gd name="connsiteX1198" fmla="*/ 1218425 w 3119726"/>
              <a:gd name="connsiteY1198" fmla="*/ 1681083 h 2165949"/>
              <a:gd name="connsiteX1199" fmla="*/ 1208005 w 3119726"/>
              <a:gd name="connsiteY1199" fmla="*/ 1683209 h 2165949"/>
              <a:gd name="connsiteX1200" fmla="*/ 1210337 w 3119726"/>
              <a:gd name="connsiteY1200" fmla="*/ 1688704 h 2165949"/>
              <a:gd name="connsiteX1201" fmla="*/ 1205102 w 3119726"/>
              <a:gd name="connsiteY1201" fmla="*/ 1684919 h 2165949"/>
              <a:gd name="connsiteX1202" fmla="*/ 1208316 w 3119726"/>
              <a:gd name="connsiteY1202" fmla="*/ 1696843 h 2165949"/>
              <a:gd name="connsiteX1203" fmla="*/ 1201525 w 3119726"/>
              <a:gd name="connsiteY1203" fmla="*/ 1709233 h 2165949"/>
              <a:gd name="connsiteX1204" fmla="*/ 1196237 w 3119726"/>
              <a:gd name="connsiteY1204" fmla="*/ 1695806 h 2165949"/>
              <a:gd name="connsiteX1205" fmla="*/ 1204790 w 3119726"/>
              <a:gd name="connsiteY1205" fmla="*/ 1696221 h 2165949"/>
              <a:gd name="connsiteX1206" fmla="*/ 1199347 w 3119726"/>
              <a:gd name="connsiteY1206" fmla="*/ 1688445 h 2165949"/>
              <a:gd name="connsiteX1207" fmla="*/ 1184210 w 3119726"/>
              <a:gd name="connsiteY1207" fmla="*/ 1704411 h 2165949"/>
              <a:gd name="connsiteX1208" fmla="*/ 1190482 w 3119726"/>
              <a:gd name="connsiteY1208" fmla="*/ 1708973 h 2165949"/>
              <a:gd name="connsiteX1209" fmla="*/ 1182551 w 3119726"/>
              <a:gd name="connsiteY1209" fmla="*/ 1710943 h 2165949"/>
              <a:gd name="connsiteX1210" fmla="*/ 1182758 w 3119726"/>
              <a:gd name="connsiteY1210" fmla="*/ 1705293 h 2165949"/>
              <a:gd name="connsiteX1211" fmla="*/ 1179233 w 3119726"/>
              <a:gd name="connsiteY1211" fmla="*/ 1704671 h 2165949"/>
              <a:gd name="connsiteX1212" fmla="*/ 1168398 w 3119726"/>
              <a:gd name="connsiteY1212" fmla="*/ 1712136 h 2165949"/>
              <a:gd name="connsiteX1213" fmla="*/ 1172131 w 3119726"/>
              <a:gd name="connsiteY1213" fmla="*/ 1714572 h 2165949"/>
              <a:gd name="connsiteX1214" fmla="*/ 1167932 w 3119726"/>
              <a:gd name="connsiteY1214" fmla="*/ 1714780 h 2165949"/>
              <a:gd name="connsiteX1215" fmla="*/ 1167828 w 3119726"/>
              <a:gd name="connsiteY1215" fmla="*/ 1715713 h 2165949"/>
              <a:gd name="connsiteX1216" fmla="*/ 1166999 w 3119726"/>
              <a:gd name="connsiteY1216" fmla="*/ 1714313 h 2165949"/>
              <a:gd name="connsiteX1217" fmla="*/ 1165599 w 3119726"/>
              <a:gd name="connsiteY1217" fmla="*/ 1713276 h 2165949"/>
              <a:gd name="connsiteX1218" fmla="*/ 1160519 w 3119726"/>
              <a:gd name="connsiteY1218" fmla="*/ 1720067 h 2165949"/>
              <a:gd name="connsiteX1219" fmla="*/ 1145122 w 3119726"/>
              <a:gd name="connsiteY1219" fmla="*/ 1722297 h 2165949"/>
              <a:gd name="connsiteX1220" fmla="*/ 1142374 w 3119726"/>
              <a:gd name="connsiteY1220" fmla="*/ 1718409 h 2165949"/>
              <a:gd name="connsiteX1221" fmla="*/ 1136568 w 3119726"/>
              <a:gd name="connsiteY1221" fmla="*/ 1731472 h 2165949"/>
              <a:gd name="connsiteX1222" fmla="*/ 1129259 w 3119726"/>
              <a:gd name="connsiteY1222" fmla="*/ 1726133 h 2165949"/>
              <a:gd name="connsiteX1223" fmla="*/ 1130969 w 3119726"/>
              <a:gd name="connsiteY1223" fmla="*/ 1738937 h 2165949"/>
              <a:gd name="connsiteX1224" fmla="*/ 1121171 w 3119726"/>
              <a:gd name="connsiteY1224" fmla="*/ 1743344 h 2165949"/>
              <a:gd name="connsiteX1225" fmla="*/ 1113655 w 3119726"/>
              <a:gd name="connsiteY1225" fmla="*/ 1733961 h 2165949"/>
              <a:gd name="connsiteX1226" fmla="*/ 1117439 w 3119726"/>
              <a:gd name="connsiteY1226" fmla="*/ 1748269 h 2165949"/>
              <a:gd name="connsiteX1227" fmla="*/ 1101990 w 3119726"/>
              <a:gd name="connsiteY1227" fmla="*/ 1750446 h 2165949"/>
              <a:gd name="connsiteX1228" fmla="*/ 1092815 w 3119726"/>
              <a:gd name="connsiteY1228" fmla="*/ 1747543 h 2165949"/>
              <a:gd name="connsiteX1229" fmla="*/ 1093229 w 3119726"/>
              <a:gd name="connsiteY1229" fmla="*/ 1755578 h 2165949"/>
              <a:gd name="connsiteX1230" fmla="*/ 1099709 w 3119726"/>
              <a:gd name="connsiteY1230" fmla="*/ 1764184 h 2165949"/>
              <a:gd name="connsiteX1231" fmla="*/ 1098258 w 3119726"/>
              <a:gd name="connsiteY1231" fmla="*/ 1765013 h 2165949"/>
              <a:gd name="connsiteX1232" fmla="*/ 1097428 w 3119726"/>
              <a:gd name="connsiteY1232" fmla="*/ 1768279 h 2165949"/>
              <a:gd name="connsiteX1233" fmla="*/ 1091985 w 3119726"/>
              <a:gd name="connsiteY1233" fmla="*/ 1760451 h 2165949"/>
              <a:gd name="connsiteX1234" fmla="*/ 1087216 w 3119726"/>
              <a:gd name="connsiteY1234" fmla="*/ 1774293 h 2165949"/>
              <a:gd name="connsiteX1235" fmla="*/ 1078869 w 3119726"/>
              <a:gd name="connsiteY1235" fmla="*/ 1777818 h 2165949"/>
              <a:gd name="connsiteX1236" fmla="*/ 1087008 w 3119726"/>
              <a:gd name="connsiteY1236" fmla="*/ 1770301 h 2165949"/>
              <a:gd name="connsiteX1237" fmla="*/ 1088408 w 3119726"/>
              <a:gd name="connsiteY1237" fmla="*/ 1759777 h 2165949"/>
              <a:gd name="connsiteX1238" fmla="*/ 1082187 w 3119726"/>
              <a:gd name="connsiteY1238" fmla="*/ 1764858 h 2165949"/>
              <a:gd name="connsiteX1239" fmla="*/ 1078818 w 3119726"/>
              <a:gd name="connsiteY1239" fmla="*/ 1758533 h 2165949"/>
              <a:gd name="connsiteX1240" fmla="*/ 1065080 w 3119726"/>
              <a:gd name="connsiteY1240" fmla="*/ 1773515 h 2165949"/>
              <a:gd name="connsiteX1241" fmla="*/ 1070316 w 3119726"/>
              <a:gd name="connsiteY1241" fmla="*/ 1767709 h 2165949"/>
              <a:gd name="connsiteX1242" fmla="*/ 1059274 w 3119726"/>
              <a:gd name="connsiteY1242" fmla="*/ 1767294 h 2165949"/>
              <a:gd name="connsiteX1243" fmla="*/ 1063473 w 3119726"/>
              <a:gd name="connsiteY1243" fmla="*/ 1770353 h 2165949"/>
              <a:gd name="connsiteX1244" fmla="*/ 1056578 w 3119726"/>
              <a:gd name="connsiteY1244" fmla="*/ 1772997 h 2165949"/>
              <a:gd name="connsiteX1245" fmla="*/ 1043047 w 3119726"/>
              <a:gd name="connsiteY1245" fmla="*/ 1791971 h 2165949"/>
              <a:gd name="connsiteX1246" fmla="*/ 1028636 w 3119726"/>
              <a:gd name="connsiteY1246" fmla="*/ 1785179 h 2165949"/>
              <a:gd name="connsiteX1247" fmla="*/ 1014846 w 3119726"/>
              <a:gd name="connsiteY1247" fmla="*/ 1790363 h 2165949"/>
              <a:gd name="connsiteX1248" fmla="*/ 1014639 w 3119726"/>
              <a:gd name="connsiteY1248" fmla="*/ 1796014 h 2165949"/>
              <a:gd name="connsiteX1249" fmla="*/ 1006085 w 3119726"/>
              <a:gd name="connsiteY1249" fmla="*/ 1795444 h 2165949"/>
              <a:gd name="connsiteX1250" fmla="*/ 995250 w 3119726"/>
              <a:gd name="connsiteY1250" fmla="*/ 1798969 h 2165949"/>
              <a:gd name="connsiteX1251" fmla="*/ 995250 w 3119726"/>
              <a:gd name="connsiteY1251" fmla="*/ 1808611 h 2165949"/>
              <a:gd name="connsiteX1252" fmla="*/ 970626 w 3119726"/>
              <a:gd name="connsiteY1252" fmla="*/ 1817321 h 2165949"/>
              <a:gd name="connsiteX1253" fmla="*/ 970004 w 3119726"/>
              <a:gd name="connsiteY1253" fmla="*/ 1824578 h 2165949"/>
              <a:gd name="connsiteX1254" fmla="*/ 963316 w 3119726"/>
              <a:gd name="connsiteY1254" fmla="*/ 1831162 h 2165949"/>
              <a:gd name="connsiteX1255" fmla="*/ 953518 w 3119726"/>
              <a:gd name="connsiteY1255" fmla="*/ 1825823 h 2165949"/>
              <a:gd name="connsiteX1256" fmla="*/ 958703 w 3119726"/>
              <a:gd name="connsiteY1256" fmla="*/ 1829711 h 2165949"/>
              <a:gd name="connsiteX1257" fmla="*/ 955955 w 3119726"/>
              <a:gd name="connsiteY1257" fmla="*/ 1835413 h 2165949"/>
              <a:gd name="connsiteX1258" fmla="*/ 952222 w 3119726"/>
              <a:gd name="connsiteY1258" fmla="*/ 1830696 h 2165949"/>
              <a:gd name="connsiteX1259" fmla="*/ 954503 w 3119726"/>
              <a:gd name="connsiteY1259" fmla="*/ 1836242 h 2165949"/>
              <a:gd name="connsiteX1260" fmla="*/ 947401 w 3119726"/>
              <a:gd name="connsiteY1260" fmla="*/ 1834843 h 2165949"/>
              <a:gd name="connsiteX1261" fmla="*/ 945276 w 3119726"/>
              <a:gd name="connsiteY1261" fmla="*/ 1842930 h 2165949"/>
              <a:gd name="connsiteX1262" fmla="*/ 936929 w 3119726"/>
              <a:gd name="connsiteY1262" fmla="*/ 1836761 h 2165949"/>
              <a:gd name="connsiteX1263" fmla="*/ 933352 w 3119726"/>
              <a:gd name="connsiteY1263" fmla="*/ 1845677 h 2165949"/>
              <a:gd name="connsiteX1264" fmla="*/ 926872 w 3119726"/>
              <a:gd name="connsiteY1264" fmla="*/ 1846662 h 2165949"/>
              <a:gd name="connsiteX1265" fmla="*/ 929153 w 3119726"/>
              <a:gd name="connsiteY1265" fmla="*/ 1852209 h 2165949"/>
              <a:gd name="connsiteX1266" fmla="*/ 915364 w 3119726"/>
              <a:gd name="connsiteY1266" fmla="*/ 1847699 h 2165949"/>
              <a:gd name="connsiteX1267" fmla="*/ 906395 w 3119726"/>
              <a:gd name="connsiteY1267" fmla="*/ 1848684 h 2165949"/>
              <a:gd name="connsiteX1268" fmla="*/ 913238 w 3119726"/>
              <a:gd name="connsiteY1268" fmla="*/ 1855735 h 2165949"/>
              <a:gd name="connsiteX1269" fmla="*/ 905462 w 3119726"/>
              <a:gd name="connsiteY1269" fmla="*/ 1861489 h 2165949"/>
              <a:gd name="connsiteX1270" fmla="*/ 888769 w 3119726"/>
              <a:gd name="connsiteY1270" fmla="*/ 1858586 h 2165949"/>
              <a:gd name="connsiteX1271" fmla="*/ 896079 w 3119726"/>
              <a:gd name="connsiteY1271" fmla="*/ 1864029 h 2165949"/>
              <a:gd name="connsiteX1272" fmla="*/ 894835 w 3119726"/>
              <a:gd name="connsiteY1272" fmla="*/ 1859260 h 2165949"/>
              <a:gd name="connsiteX1273" fmla="*/ 901937 w 3119726"/>
              <a:gd name="connsiteY1273" fmla="*/ 1860711 h 2165949"/>
              <a:gd name="connsiteX1274" fmla="*/ 894109 w 3119726"/>
              <a:gd name="connsiteY1274" fmla="*/ 1876108 h 2165949"/>
              <a:gd name="connsiteX1275" fmla="*/ 891206 w 3119726"/>
              <a:gd name="connsiteY1275" fmla="*/ 1868176 h 2165949"/>
              <a:gd name="connsiteX1276" fmla="*/ 863990 w 3119726"/>
              <a:gd name="connsiteY1276" fmla="*/ 1886321 h 2165949"/>
              <a:gd name="connsiteX1277" fmla="*/ 858183 w 3119726"/>
              <a:gd name="connsiteY1277" fmla="*/ 1879996 h 2165949"/>
              <a:gd name="connsiteX1278" fmla="*/ 849630 w 3119726"/>
              <a:gd name="connsiteY1278" fmla="*/ 1879322 h 2165949"/>
              <a:gd name="connsiteX1279" fmla="*/ 852066 w 3119726"/>
              <a:gd name="connsiteY1279" fmla="*/ 1888913 h 2165949"/>
              <a:gd name="connsiteX1280" fmla="*/ 854814 w 3119726"/>
              <a:gd name="connsiteY1280" fmla="*/ 1883210 h 2165949"/>
              <a:gd name="connsiteX1281" fmla="*/ 860205 w 3119726"/>
              <a:gd name="connsiteY1281" fmla="*/ 1891142 h 2165949"/>
              <a:gd name="connsiteX1282" fmla="*/ 849578 w 3119726"/>
              <a:gd name="connsiteY1282" fmla="*/ 1888913 h 2165949"/>
              <a:gd name="connsiteX1283" fmla="*/ 849319 w 3119726"/>
              <a:gd name="connsiteY1283" fmla="*/ 1894511 h 2165949"/>
              <a:gd name="connsiteX1284" fmla="*/ 847919 w 3119726"/>
              <a:gd name="connsiteY1284" fmla="*/ 1885698 h 2165949"/>
              <a:gd name="connsiteX1285" fmla="*/ 840402 w 3119726"/>
              <a:gd name="connsiteY1285" fmla="*/ 1885854 h 2165949"/>
              <a:gd name="connsiteX1286" fmla="*/ 872284 w 3119726"/>
              <a:gd name="connsiteY1286" fmla="*/ 1859571 h 2165949"/>
              <a:gd name="connsiteX1287" fmla="*/ 871921 w 3119726"/>
              <a:gd name="connsiteY1287" fmla="*/ 1851535 h 2165949"/>
              <a:gd name="connsiteX1288" fmla="*/ 877105 w 3119726"/>
              <a:gd name="connsiteY1288" fmla="*/ 1855424 h 2165949"/>
              <a:gd name="connsiteX1289" fmla="*/ 869018 w 3119726"/>
              <a:gd name="connsiteY1289" fmla="*/ 1843552 h 2165949"/>
              <a:gd name="connsiteX1290" fmla="*/ 848697 w 3119726"/>
              <a:gd name="connsiteY1290" fmla="*/ 1859156 h 2165949"/>
              <a:gd name="connsiteX1291" fmla="*/ 843046 w 3119726"/>
              <a:gd name="connsiteY1291" fmla="*/ 1866517 h 2165949"/>
              <a:gd name="connsiteX1292" fmla="*/ 839521 w 3119726"/>
              <a:gd name="connsiteY1292" fmla="*/ 1865792 h 2165949"/>
              <a:gd name="connsiteX1293" fmla="*/ 836203 w 3119726"/>
              <a:gd name="connsiteY1293" fmla="*/ 1859415 h 2165949"/>
              <a:gd name="connsiteX1294" fmla="*/ 825109 w 3119726"/>
              <a:gd name="connsiteY1294" fmla="*/ 1868436 h 2165949"/>
              <a:gd name="connsiteX1295" fmla="*/ 824020 w 3119726"/>
              <a:gd name="connsiteY1295" fmla="*/ 1877300 h 2165949"/>
              <a:gd name="connsiteX1296" fmla="*/ 817385 w 3119726"/>
              <a:gd name="connsiteY1296" fmla="*/ 1874190 h 2165949"/>
              <a:gd name="connsiteX1297" fmla="*/ 819199 w 3119726"/>
              <a:gd name="connsiteY1297" fmla="*/ 1881396 h 2165949"/>
              <a:gd name="connsiteX1298" fmla="*/ 816244 w 3119726"/>
              <a:gd name="connsiteY1298" fmla="*/ 1883055 h 2165949"/>
              <a:gd name="connsiteX1299" fmla="*/ 812512 w 3119726"/>
              <a:gd name="connsiteY1299" fmla="*/ 1878337 h 2165949"/>
              <a:gd name="connsiteX1300" fmla="*/ 800277 w 3119726"/>
              <a:gd name="connsiteY1300" fmla="*/ 1896119 h 2165949"/>
              <a:gd name="connsiteX1301" fmla="*/ 791309 w 3119726"/>
              <a:gd name="connsiteY1301" fmla="*/ 1897000 h 2165949"/>
              <a:gd name="connsiteX1302" fmla="*/ 796493 w 3119726"/>
              <a:gd name="connsiteY1302" fmla="*/ 1900992 h 2165949"/>
              <a:gd name="connsiteX1303" fmla="*/ 788717 w 3119726"/>
              <a:gd name="connsiteY1303" fmla="*/ 1906694 h 2165949"/>
              <a:gd name="connsiteX1304" fmla="*/ 783118 w 3119726"/>
              <a:gd name="connsiteY1304" fmla="*/ 1904361 h 2165949"/>
              <a:gd name="connsiteX1305" fmla="*/ 776742 w 3119726"/>
              <a:gd name="connsiteY1305" fmla="*/ 1895600 h 2165949"/>
              <a:gd name="connsiteX1306" fmla="*/ 788924 w 3119726"/>
              <a:gd name="connsiteY1306" fmla="*/ 1887461 h 2165949"/>
              <a:gd name="connsiteX1307" fmla="*/ 787525 w 3119726"/>
              <a:gd name="connsiteY1307" fmla="*/ 1878648 h 2165949"/>
              <a:gd name="connsiteX1308" fmla="*/ 792449 w 3119726"/>
              <a:gd name="connsiteY1308" fmla="*/ 1888239 h 2165949"/>
              <a:gd name="connsiteX1309" fmla="*/ 798515 w 3119726"/>
              <a:gd name="connsiteY1309" fmla="*/ 1888964 h 2165949"/>
              <a:gd name="connsiteX1310" fmla="*/ 805254 w 3119726"/>
              <a:gd name="connsiteY1310" fmla="*/ 1882536 h 2165949"/>
              <a:gd name="connsiteX1311" fmla="*/ 798826 w 3119726"/>
              <a:gd name="connsiteY1311" fmla="*/ 1873775 h 2165949"/>
              <a:gd name="connsiteX1312" fmla="*/ 804425 w 3119726"/>
              <a:gd name="connsiteY1312" fmla="*/ 1876108 h 2165949"/>
              <a:gd name="connsiteX1313" fmla="*/ 809920 w 3119726"/>
              <a:gd name="connsiteY1313" fmla="*/ 1864755 h 2165949"/>
              <a:gd name="connsiteX1314" fmla="*/ 816763 w 3119726"/>
              <a:gd name="connsiteY1314" fmla="*/ 1871857 h 2165949"/>
              <a:gd name="connsiteX1315" fmla="*/ 816659 w 3119726"/>
              <a:gd name="connsiteY1315" fmla="*/ 1858171 h 2165949"/>
              <a:gd name="connsiteX1316" fmla="*/ 822517 w 3119726"/>
              <a:gd name="connsiteY1316" fmla="*/ 1854853 h 2165949"/>
              <a:gd name="connsiteX1317" fmla="*/ 821117 w 3119726"/>
              <a:gd name="connsiteY1317" fmla="*/ 1846040 h 2165949"/>
              <a:gd name="connsiteX1318" fmla="*/ 843927 w 3119726"/>
              <a:gd name="connsiteY1318" fmla="*/ 1830384 h 2165949"/>
              <a:gd name="connsiteX1319" fmla="*/ 857717 w 3119726"/>
              <a:gd name="connsiteY1319" fmla="*/ 1825356 h 2165949"/>
              <a:gd name="connsiteX1320" fmla="*/ 879697 w 3119726"/>
              <a:gd name="connsiteY1320" fmla="*/ 1803272 h 2165949"/>
              <a:gd name="connsiteX1321" fmla="*/ 885296 w 3119726"/>
              <a:gd name="connsiteY1321" fmla="*/ 1805605 h 2165949"/>
              <a:gd name="connsiteX1322" fmla="*/ 889288 w 3119726"/>
              <a:gd name="connsiteY1322" fmla="*/ 1795133 h 2165949"/>
              <a:gd name="connsiteX1323" fmla="*/ 881149 w 3119726"/>
              <a:gd name="connsiteY1323" fmla="*/ 1792852 h 2165949"/>
              <a:gd name="connsiteX1324" fmla="*/ 877987 w 3119726"/>
              <a:gd name="connsiteY1324" fmla="*/ 1800109 h 2165949"/>
              <a:gd name="connsiteX1325" fmla="*/ 879697 w 3119726"/>
              <a:gd name="connsiteY1325" fmla="*/ 1793681 h 2165949"/>
              <a:gd name="connsiteX1326" fmla="*/ 868863 w 3119726"/>
              <a:gd name="connsiteY1326" fmla="*/ 1797051 h 2165949"/>
              <a:gd name="connsiteX1327" fmla="*/ 873839 w 3119726"/>
              <a:gd name="connsiteY1327" fmla="*/ 1796947 h 2165949"/>
              <a:gd name="connsiteX1328" fmla="*/ 861709 w 3119726"/>
              <a:gd name="connsiteY1328" fmla="*/ 1805190 h 2165949"/>
              <a:gd name="connsiteX1329" fmla="*/ 865908 w 3119726"/>
              <a:gd name="connsiteY1329" fmla="*/ 1798710 h 2165949"/>
              <a:gd name="connsiteX1330" fmla="*/ 849008 w 3119726"/>
              <a:gd name="connsiteY1330" fmla="*/ 1801405 h 2165949"/>
              <a:gd name="connsiteX1331" fmla="*/ 851911 w 3119726"/>
              <a:gd name="connsiteY1331" fmla="*/ 1809389 h 2165949"/>
              <a:gd name="connsiteX1332" fmla="*/ 847763 w 3119726"/>
              <a:gd name="connsiteY1332" fmla="*/ 1806227 h 2165949"/>
              <a:gd name="connsiteX1333" fmla="*/ 828582 w 3119726"/>
              <a:gd name="connsiteY1333" fmla="*/ 1813018 h 2165949"/>
              <a:gd name="connsiteX1334" fmla="*/ 823554 w 3119726"/>
              <a:gd name="connsiteY1334" fmla="*/ 1822712 h 2165949"/>
              <a:gd name="connsiteX1335" fmla="*/ 822776 w 3119726"/>
              <a:gd name="connsiteY1335" fmla="*/ 1816284 h 2165949"/>
              <a:gd name="connsiteX1336" fmla="*/ 811942 w 3119726"/>
              <a:gd name="connsiteY1336" fmla="*/ 1819705 h 2165949"/>
              <a:gd name="connsiteX1337" fmla="*/ 813963 w 3119726"/>
              <a:gd name="connsiteY1337" fmla="*/ 1830903 h 2165949"/>
              <a:gd name="connsiteX1338" fmla="*/ 806706 w 3119726"/>
              <a:gd name="connsiteY1338" fmla="*/ 1825408 h 2165949"/>
              <a:gd name="connsiteX1339" fmla="*/ 796908 w 3119726"/>
              <a:gd name="connsiteY1339" fmla="*/ 1829555 h 2165949"/>
              <a:gd name="connsiteX1340" fmla="*/ 793279 w 3119726"/>
              <a:gd name="connsiteY1340" fmla="*/ 1838420 h 2165949"/>
              <a:gd name="connsiteX1341" fmla="*/ 775083 w 3119726"/>
              <a:gd name="connsiteY1341" fmla="*/ 1845781 h 2165949"/>
              <a:gd name="connsiteX1342" fmla="*/ 783792 w 3119726"/>
              <a:gd name="connsiteY1342" fmla="*/ 1850499 h 2165949"/>
              <a:gd name="connsiteX1343" fmla="*/ 778297 w 3119726"/>
              <a:gd name="connsiteY1343" fmla="*/ 1861800 h 2165949"/>
              <a:gd name="connsiteX1344" fmla="*/ 776068 w 3119726"/>
              <a:gd name="connsiteY1344" fmla="*/ 1856201 h 2165949"/>
              <a:gd name="connsiteX1345" fmla="*/ 780474 w 3119726"/>
              <a:gd name="connsiteY1345" fmla="*/ 1853765 h 2165949"/>
              <a:gd name="connsiteX1346" fmla="*/ 767514 w 3119726"/>
              <a:gd name="connsiteY1346" fmla="*/ 1855475 h 2165949"/>
              <a:gd name="connsiteX1347" fmla="*/ 751029 w 3119726"/>
              <a:gd name="connsiteY1347" fmla="*/ 1856409 h 2165949"/>
              <a:gd name="connsiteX1348" fmla="*/ 746881 w 3119726"/>
              <a:gd name="connsiteY1348" fmla="*/ 1853246 h 2165949"/>
              <a:gd name="connsiteX1349" fmla="*/ 748696 w 3119726"/>
              <a:gd name="connsiteY1349" fmla="*/ 1860452 h 2165949"/>
              <a:gd name="connsiteX1350" fmla="*/ 739313 w 3119726"/>
              <a:gd name="connsiteY1350" fmla="*/ 1862940 h 2165949"/>
              <a:gd name="connsiteX1351" fmla="*/ 744497 w 3119726"/>
              <a:gd name="connsiteY1351" fmla="*/ 1866932 h 2165949"/>
              <a:gd name="connsiteX1352" fmla="*/ 723553 w 3119726"/>
              <a:gd name="connsiteY1352" fmla="*/ 1879944 h 2165949"/>
              <a:gd name="connsiteX1353" fmla="*/ 714999 w 3119726"/>
              <a:gd name="connsiteY1353" fmla="*/ 1879166 h 2165949"/>
              <a:gd name="connsiteX1354" fmla="*/ 714222 w 3119726"/>
              <a:gd name="connsiteY1354" fmla="*/ 1872790 h 2165949"/>
              <a:gd name="connsiteX1355" fmla="*/ 699292 w 3119726"/>
              <a:gd name="connsiteY1355" fmla="*/ 1886580 h 2165949"/>
              <a:gd name="connsiteX1356" fmla="*/ 705305 w 3119726"/>
              <a:gd name="connsiteY1356" fmla="*/ 1887306 h 2165949"/>
              <a:gd name="connsiteX1357" fmla="*/ 693330 w 3119726"/>
              <a:gd name="connsiteY1357" fmla="*/ 1899436 h 2165949"/>
              <a:gd name="connsiteX1358" fmla="*/ 695507 w 3119726"/>
              <a:gd name="connsiteY1358" fmla="*/ 1891401 h 2165949"/>
              <a:gd name="connsiteX1359" fmla="*/ 686954 w 3119726"/>
              <a:gd name="connsiteY1359" fmla="*/ 1890623 h 2165949"/>
              <a:gd name="connsiteX1360" fmla="*/ 684724 w 3119726"/>
              <a:gd name="connsiteY1360" fmla="*/ 1885025 h 2165949"/>
              <a:gd name="connsiteX1361" fmla="*/ 686435 w 3119726"/>
              <a:gd name="connsiteY1361" fmla="*/ 1878596 h 2165949"/>
              <a:gd name="connsiteX1362" fmla="*/ 682910 w 3119726"/>
              <a:gd name="connsiteY1362" fmla="*/ 1877819 h 2165949"/>
              <a:gd name="connsiteX1363" fmla="*/ 676067 w 3119726"/>
              <a:gd name="connsiteY1363" fmla="*/ 1893889 h 2165949"/>
              <a:gd name="connsiteX1364" fmla="*/ 683999 w 3119726"/>
              <a:gd name="connsiteY1364" fmla="*/ 1892282 h 2165949"/>
              <a:gd name="connsiteX1365" fmla="*/ 680370 w 3119726"/>
              <a:gd name="connsiteY1365" fmla="*/ 1901095 h 2165949"/>
              <a:gd name="connsiteX1366" fmla="*/ 670209 w 3119726"/>
              <a:gd name="connsiteY1366" fmla="*/ 1897104 h 2165949"/>
              <a:gd name="connsiteX1367" fmla="*/ 672853 w 3119726"/>
              <a:gd name="connsiteY1367" fmla="*/ 1901095 h 2165949"/>
              <a:gd name="connsiteX1368" fmla="*/ 668187 w 3119726"/>
              <a:gd name="connsiteY1368" fmla="*/ 1909130 h 2165949"/>
              <a:gd name="connsiteX1369" fmla="*/ 667876 w 3119726"/>
              <a:gd name="connsiteY1369" fmla="*/ 1901095 h 2165949"/>
              <a:gd name="connsiteX1370" fmla="*/ 652168 w 3119726"/>
              <a:gd name="connsiteY1370" fmla="*/ 1908301 h 2165949"/>
              <a:gd name="connsiteX1371" fmla="*/ 657456 w 3119726"/>
              <a:gd name="connsiteY1371" fmla="*/ 1902702 h 2165949"/>
              <a:gd name="connsiteX1372" fmla="*/ 657301 w 3119726"/>
              <a:gd name="connsiteY1372" fmla="*/ 1898711 h 2165949"/>
              <a:gd name="connsiteX1373" fmla="*/ 647295 w 3119726"/>
              <a:gd name="connsiteY1373" fmla="*/ 1898711 h 2165949"/>
              <a:gd name="connsiteX1374" fmla="*/ 652739 w 3119726"/>
              <a:gd name="connsiteY1374" fmla="*/ 1897155 h 2165949"/>
              <a:gd name="connsiteX1375" fmla="*/ 652428 w 3119726"/>
              <a:gd name="connsiteY1375" fmla="*/ 1889120 h 2165949"/>
              <a:gd name="connsiteX1376" fmla="*/ 646103 w 3119726"/>
              <a:gd name="connsiteY1376" fmla="*/ 1880307 h 2165949"/>
              <a:gd name="connsiteX1377" fmla="*/ 648332 w 3119726"/>
              <a:gd name="connsiteY1377" fmla="*/ 1885906 h 2165949"/>
              <a:gd name="connsiteX1378" fmla="*/ 650665 w 3119726"/>
              <a:gd name="connsiteY1378" fmla="*/ 1881862 h 2165949"/>
              <a:gd name="connsiteX1379" fmla="*/ 656419 w 3119726"/>
              <a:gd name="connsiteY1379" fmla="*/ 1888291 h 2165949"/>
              <a:gd name="connsiteX1380" fmla="*/ 670209 w 3119726"/>
              <a:gd name="connsiteY1380" fmla="*/ 1883469 h 2165949"/>
              <a:gd name="connsiteX1381" fmla="*/ 685139 w 3119726"/>
              <a:gd name="connsiteY1381" fmla="*/ 1869783 h 2165949"/>
              <a:gd name="connsiteX1382" fmla="*/ 673371 w 3119726"/>
              <a:gd name="connsiteY1382" fmla="*/ 1862629 h 2165949"/>
              <a:gd name="connsiteX1383" fmla="*/ 696544 w 3119726"/>
              <a:gd name="connsiteY1383" fmla="*/ 1855268 h 2165949"/>
              <a:gd name="connsiteX1384" fmla="*/ 703283 w 3119726"/>
              <a:gd name="connsiteY1384" fmla="*/ 1848788 h 2165949"/>
              <a:gd name="connsiteX1385" fmla="*/ 697788 w 3119726"/>
              <a:gd name="connsiteY1385" fmla="*/ 1836813 h 2165949"/>
              <a:gd name="connsiteX1386" fmla="*/ 701158 w 3119726"/>
              <a:gd name="connsiteY1386" fmla="*/ 1833599 h 2165949"/>
              <a:gd name="connsiteX1387" fmla="*/ 704165 w 3119726"/>
              <a:gd name="connsiteY1387" fmla="*/ 1845626 h 2165949"/>
              <a:gd name="connsiteX1388" fmla="*/ 719821 w 3119726"/>
              <a:gd name="connsiteY1388" fmla="*/ 1838316 h 2165949"/>
              <a:gd name="connsiteX1389" fmla="*/ 704683 w 3119726"/>
              <a:gd name="connsiteY1389" fmla="*/ 1834428 h 2165949"/>
              <a:gd name="connsiteX1390" fmla="*/ 721531 w 3119726"/>
              <a:gd name="connsiteY1390" fmla="*/ 1831888 h 2165949"/>
              <a:gd name="connsiteX1391" fmla="*/ 728685 w 3119726"/>
              <a:gd name="connsiteY1391" fmla="*/ 1823801 h 2165949"/>
              <a:gd name="connsiteX1392" fmla="*/ 729878 w 3119726"/>
              <a:gd name="connsiteY1392" fmla="*/ 1828622 h 2165949"/>
              <a:gd name="connsiteX1393" fmla="*/ 732366 w 3119726"/>
              <a:gd name="connsiteY1393" fmla="*/ 1828622 h 2165949"/>
              <a:gd name="connsiteX1394" fmla="*/ 731588 w 3119726"/>
              <a:gd name="connsiteY1394" fmla="*/ 1822194 h 2165949"/>
              <a:gd name="connsiteX1395" fmla="*/ 751392 w 3119726"/>
              <a:gd name="connsiteY1395" fmla="*/ 1817995 h 2165949"/>
              <a:gd name="connsiteX1396" fmla="*/ 751236 w 3119726"/>
              <a:gd name="connsiteY1396" fmla="*/ 1814003 h 2165949"/>
              <a:gd name="connsiteX1397" fmla="*/ 734180 w 3119726"/>
              <a:gd name="connsiteY1397" fmla="*/ 1812499 h 2165949"/>
              <a:gd name="connsiteX1398" fmla="*/ 748644 w 3119726"/>
              <a:gd name="connsiteY1398" fmla="*/ 1800369 h 2165949"/>
              <a:gd name="connsiteX1399" fmla="*/ 746933 w 3119726"/>
              <a:gd name="connsiteY1399" fmla="*/ 1806797 h 2165949"/>
              <a:gd name="connsiteX1400" fmla="*/ 751495 w 3119726"/>
              <a:gd name="connsiteY1400" fmla="*/ 1808404 h 2165949"/>
              <a:gd name="connsiteX1401" fmla="*/ 753465 w 3119726"/>
              <a:gd name="connsiteY1401" fmla="*/ 1796325 h 2165949"/>
              <a:gd name="connsiteX1402" fmla="*/ 757146 w 3119726"/>
              <a:gd name="connsiteY1402" fmla="*/ 1801094 h 2165949"/>
              <a:gd name="connsiteX1403" fmla="*/ 754658 w 3119726"/>
              <a:gd name="connsiteY1403" fmla="*/ 1801146 h 2165949"/>
              <a:gd name="connsiteX1404" fmla="*/ 752947 w 3119726"/>
              <a:gd name="connsiteY1404" fmla="*/ 1807574 h 2165949"/>
              <a:gd name="connsiteX1405" fmla="*/ 758701 w 3119726"/>
              <a:gd name="connsiteY1405" fmla="*/ 1813951 h 2165949"/>
              <a:gd name="connsiteX1406" fmla="*/ 757768 w 3119726"/>
              <a:gd name="connsiteY1406" fmla="*/ 1803531 h 2165949"/>
              <a:gd name="connsiteX1407" fmla="*/ 764818 w 3119726"/>
              <a:gd name="connsiteY1407" fmla="*/ 1805086 h 2165949"/>
              <a:gd name="connsiteX1408" fmla="*/ 757561 w 3119726"/>
              <a:gd name="connsiteY1408" fmla="*/ 1799539 h 2165949"/>
              <a:gd name="connsiteX1409" fmla="*/ 756316 w 3119726"/>
              <a:gd name="connsiteY1409" fmla="*/ 1792852 h 2165949"/>
              <a:gd name="connsiteX1410" fmla="*/ 722464 w 3119726"/>
              <a:gd name="connsiteY1410" fmla="*/ 1802287 h 2165949"/>
              <a:gd name="connsiteX1411" fmla="*/ 721428 w 3119726"/>
              <a:gd name="connsiteY1411" fmla="*/ 1797051 h 2165949"/>
              <a:gd name="connsiteX1412" fmla="*/ 707586 w 3119726"/>
              <a:gd name="connsiteY1412" fmla="*/ 1794718 h 2165949"/>
              <a:gd name="connsiteX1413" fmla="*/ 655279 w 3119726"/>
              <a:gd name="connsiteY1413" fmla="*/ 1793370 h 2165949"/>
              <a:gd name="connsiteX1414" fmla="*/ 605978 w 3119726"/>
              <a:gd name="connsiteY1414" fmla="*/ 1783987 h 2165949"/>
              <a:gd name="connsiteX1415" fmla="*/ 589026 w 3119726"/>
              <a:gd name="connsiteY1415" fmla="*/ 1796481 h 2165949"/>
              <a:gd name="connsiteX1416" fmla="*/ 599032 w 3119726"/>
              <a:gd name="connsiteY1416" fmla="*/ 1778388 h 2165949"/>
              <a:gd name="connsiteX1417" fmla="*/ 569068 w 3119726"/>
              <a:gd name="connsiteY1417" fmla="*/ 1776263 h 2165949"/>
              <a:gd name="connsiteX1418" fmla="*/ 540555 w 3119726"/>
              <a:gd name="connsiteY1418" fmla="*/ 1781862 h 2165949"/>
              <a:gd name="connsiteX1419" fmla="*/ 535475 w 3119726"/>
              <a:gd name="connsiteY1419" fmla="*/ 1769783 h 2165949"/>
              <a:gd name="connsiteX1420" fmla="*/ 496750 w 3119726"/>
              <a:gd name="connsiteY1420" fmla="*/ 1784298 h 2165949"/>
              <a:gd name="connsiteX1421" fmla="*/ 468652 w 3119726"/>
              <a:gd name="connsiteY1421" fmla="*/ 1783313 h 2165949"/>
              <a:gd name="connsiteX1422" fmla="*/ 467875 w 3119726"/>
              <a:gd name="connsiteY1422" fmla="*/ 1769627 h 2165949"/>
              <a:gd name="connsiteX1423" fmla="*/ 430031 w 3119726"/>
              <a:gd name="connsiteY1423" fmla="*/ 1780151 h 2165949"/>
              <a:gd name="connsiteX1424" fmla="*/ 417797 w 3119726"/>
              <a:gd name="connsiteY1424" fmla="*/ 1767553 h 2165949"/>
              <a:gd name="connsiteX1425" fmla="*/ 414842 w 3119726"/>
              <a:gd name="connsiteY1425" fmla="*/ 1776833 h 2165949"/>
              <a:gd name="connsiteX1426" fmla="*/ 414323 w 3119726"/>
              <a:gd name="connsiteY1426" fmla="*/ 1754749 h 2165949"/>
              <a:gd name="connsiteX1427" fmla="*/ 410591 w 3119726"/>
              <a:gd name="connsiteY1427" fmla="*/ 1752468 h 2165949"/>
              <a:gd name="connsiteX1428" fmla="*/ 411524 w 3119726"/>
              <a:gd name="connsiteY1428" fmla="*/ 1762214 h 2165949"/>
              <a:gd name="connsiteX1429" fmla="*/ 394105 w 3119726"/>
              <a:gd name="connsiteY1429" fmla="*/ 1757030 h 2165949"/>
              <a:gd name="connsiteX1430" fmla="*/ 397942 w 3119726"/>
              <a:gd name="connsiteY1430" fmla="*/ 1763147 h 2165949"/>
              <a:gd name="connsiteX1431" fmla="*/ 396542 w 3119726"/>
              <a:gd name="connsiteY1431" fmla="*/ 1776055 h 2165949"/>
              <a:gd name="connsiteX1432" fmla="*/ 385552 w 3119726"/>
              <a:gd name="connsiteY1432" fmla="*/ 1773619 h 2165949"/>
              <a:gd name="connsiteX1433" fmla="*/ 372125 w 3119726"/>
              <a:gd name="connsiteY1433" fmla="*/ 1764806 h 2165949"/>
              <a:gd name="connsiteX1434" fmla="*/ 380108 w 3119726"/>
              <a:gd name="connsiteY1434" fmla="*/ 1762369 h 2165949"/>
              <a:gd name="connsiteX1435" fmla="*/ 381560 w 3119726"/>
              <a:gd name="connsiteY1435" fmla="*/ 1769731 h 2165949"/>
              <a:gd name="connsiteX1436" fmla="*/ 386277 w 3119726"/>
              <a:gd name="connsiteY1436" fmla="*/ 1767139 h 2165949"/>
              <a:gd name="connsiteX1437" fmla="*/ 383167 w 3119726"/>
              <a:gd name="connsiteY1437" fmla="*/ 1764754 h 2165949"/>
              <a:gd name="connsiteX1438" fmla="*/ 390528 w 3119726"/>
              <a:gd name="connsiteY1438" fmla="*/ 1748684 h 2165949"/>
              <a:gd name="connsiteX1439" fmla="*/ 391721 w 3119726"/>
              <a:gd name="connsiteY1439" fmla="*/ 1741115 h 2165949"/>
              <a:gd name="connsiteX1440" fmla="*/ 377724 w 3119726"/>
              <a:gd name="connsiteY1440" fmla="*/ 1733390 h 2165949"/>
              <a:gd name="connsiteX1441" fmla="*/ 350818 w 3119726"/>
              <a:gd name="connsiteY1441" fmla="*/ 1736501 h 2165949"/>
              <a:gd name="connsiteX1442" fmla="*/ 331171 w 3119726"/>
              <a:gd name="connsiteY1442" fmla="*/ 1728828 h 2165949"/>
              <a:gd name="connsiteX1443" fmla="*/ 313389 w 3119726"/>
              <a:gd name="connsiteY1443" fmla="*/ 1742722 h 2165949"/>
              <a:gd name="connsiteX1444" fmla="*/ 309190 w 3119726"/>
              <a:gd name="connsiteY1444" fmla="*/ 1732976 h 2165949"/>
              <a:gd name="connsiteX1445" fmla="*/ 260823 w 3119726"/>
              <a:gd name="connsiteY1445" fmla="*/ 1735412 h 2165949"/>
              <a:gd name="connsiteX1446" fmla="*/ 253617 w 3119726"/>
              <a:gd name="connsiteY1446" fmla="*/ 1741115 h 2165949"/>
              <a:gd name="connsiteX1447" fmla="*/ 253773 w 3119726"/>
              <a:gd name="connsiteY1447" fmla="*/ 1753401 h 2165949"/>
              <a:gd name="connsiteX1448" fmla="*/ 242730 w 3119726"/>
              <a:gd name="connsiteY1448" fmla="*/ 1754023 h 2165949"/>
              <a:gd name="connsiteX1449" fmla="*/ 240864 w 3119726"/>
              <a:gd name="connsiteY1449" fmla="*/ 1748943 h 2165949"/>
              <a:gd name="connsiteX1450" fmla="*/ 235888 w 3119726"/>
              <a:gd name="connsiteY1450" fmla="*/ 1758481 h 2165949"/>
              <a:gd name="connsiteX1451" fmla="*/ 229770 w 3119726"/>
              <a:gd name="connsiteY1451" fmla="*/ 1752053 h 2165949"/>
              <a:gd name="connsiteX1452" fmla="*/ 236717 w 3119726"/>
              <a:gd name="connsiteY1452" fmla="*/ 1745366 h 2165949"/>
              <a:gd name="connsiteX1453" fmla="*/ 235576 w 3119726"/>
              <a:gd name="connsiteY1453" fmla="*/ 1736812 h 2165949"/>
              <a:gd name="connsiteX1454" fmla="*/ 228319 w 3119726"/>
              <a:gd name="connsiteY1454" fmla="*/ 1732561 h 2165949"/>
              <a:gd name="connsiteX1455" fmla="*/ 234799 w 3119726"/>
              <a:gd name="connsiteY1455" fmla="*/ 1731939 h 2165949"/>
              <a:gd name="connsiteX1456" fmla="*/ 235888 w 3119726"/>
              <a:gd name="connsiteY1456" fmla="*/ 1724940 h 2165949"/>
              <a:gd name="connsiteX1457" fmla="*/ 231170 w 3119726"/>
              <a:gd name="connsiteY1457" fmla="*/ 1730176 h 2165949"/>
              <a:gd name="connsiteX1458" fmla="*/ 230081 w 3119726"/>
              <a:gd name="connsiteY1458" fmla="*/ 1714158 h 2165949"/>
              <a:gd name="connsiteX1459" fmla="*/ 233503 w 3119726"/>
              <a:gd name="connsiteY1459" fmla="*/ 1711877 h 2165949"/>
              <a:gd name="connsiteX1460" fmla="*/ 238480 w 3119726"/>
              <a:gd name="connsiteY1460" fmla="*/ 1719082 h 2165949"/>
              <a:gd name="connsiteX1461" fmla="*/ 237702 w 3119726"/>
              <a:gd name="connsiteY1461" fmla="*/ 1730021 h 2165949"/>
              <a:gd name="connsiteX1462" fmla="*/ 238946 w 3119726"/>
              <a:gd name="connsiteY1462" fmla="*/ 1728828 h 2165949"/>
              <a:gd name="connsiteX1463" fmla="*/ 238687 w 3119726"/>
              <a:gd name="connsiteY1463" fmla="*/ 1728725 h 2165949"/>
              <a:gd name="connsiteX1464" fmla="*/ 238946 w 3119726"/>
              <a:gd name="connsiteY1464" fmla="*/ 1728828 h 2165949"/>
              <a:gd name="connsiteX1465" fmla="*/ 241279 w 3119726"/>
              <a:gd name="connsiteY1465" fmla="*/ 1725666 h 2165949"/>
              <a:gd name="connsiteX1466" fmla="*/ 240087 w 3119726"/>
              <a:gd name="connsiteY1466" fmla="*/ 1711877 h 2165949"/>
              <a:gd name="connsiteX1467" fmla="*/ 244752 w 3119726"/>
              <a:gd name="connsiteY1467" fmla="*/ 1709025 h 2165949"/>
              <a:gd name="connsiteX1468" fmla="*/ 241590 w 3119726"/>
              <a:gd name="connsiteY1468" fmla="*/ 1699953 h 2165949"/>
              <a:gd name="connsiteX1469" fmla="*/ 247448 w 3119726"/>
              <a:gd name="connsiteY1469" fmla="*/ 1688807 h 2165949"/>
              <a:gd name="connsiteX1470" fmla="*/ 250610 w 3119726"/>
              <a:gd name="connsiteY1470" fmla="*/ 1664183 h 2165949"/>
              <a:gd name="connsiteX1471" fmla="*/ 259008 w 3119726"/>
              <a:gd name="connsiteY1471" fmla="*/ 1671544 h 2165949"/>
              <a:gd name="connsiteX1472" fmla="*/ 255172 w 3119726"/>
              <a:gd name="connsiteY1472" fmla="*/ 1663509 h 2165949"/>
              <a:gd name="connsiteX1473" fmla="*/ 260875 w 3119726"/>
              <a:gd name="connsiteY1473" fmla="*/ 1649771 h 2165949"/>
              <a:gd name="connsiteX1474" fmla="*/ 261289 w 3119726"/>
              <a:gd name="connsiteY1474" fmla="*/ 1657807 h 2165949"/>
              <a:gd name="connsiteX1475" fmla="*/ 267459 w 3119726"/>
              <a:gd name="connsiteY1475" fmla="*/ 1664442 h 2165949"/>
              <a:gd name="connsiteX1476" fmla="*/ 268236 w 3119726"/>
              <a:gd name="connsiteY1476" fmla="*/ 1655681 h 2165949"/>
              <a:gd name="connsiteX1477" fmla="*/ 264452 w 3119726"/>
              <a:gd name="connsiteY1477" fmla="*/ 1647646 h 2165949"/>
              <a:gd name="connsiteX1478" fmla="*/ 271554 w 3119726"/>
              <a:gd name="connsiteY1478" fmla="*/ 1630953 h 2165949"/>
              <a:gd name="connsiteX1479" fmla="*/ 280315 w 3119726"/>
              <a:gd name="connsiteY1479" fmla="*/ 1633960 h 2165949"/>
              <a:gd name="connsiteX1480" fmla="*/ 280574 w 3119726"/>
              <a:gd name="connsiteY1480" fmla="*/ 1619393 h 2165949"/>
              <a:gd name="connsiteX1481" fmla="*/ 275183 w 3119726"/>
              <a:gd name="connsiteY1481" fmla="*/ 1628776 h 2165949"/>
              <a:gd name="connsiteX1482" fmla="*/ 265022 w 3119726"/>
              <a:gd name="connsiteY1482" fmla="*/ 1641114 h 2165949"/>
              <a:gd name="connsiteX1483" fmla="*/ 258386 w 3119726"/>
              <a:gd name="connsiteY1483" fmla="*/ 1626443 h 2165949"/>
              <a:gd name="connsiteX1484" fmla="*/ 282752 w 3119726"/>
              <a:gd name="connsiteY1484" fmla="*/ 1620118 h 2165949"/>
              <a:gd name="connsiteX1485" fmla="*/ 293068 w 3119726"/>
              <a:gd name="connsiteY1485" fmla="*/ 1608040 h 2165949"/>
              <a:gd name="connsiteX1486" fmla="*/ 293431 w 3119726"/>
              <a:gd name="connsiteY1486" fmla="*/ 1616023 h 2165949"/>
              <a:gd name="connsiteX1487" fmla="*/ 299392 w 3119726"/>
              <a:gd name="connsiteY1487" fmla="*/ 1625043 h 2165949"/>
              <a:gd name="connsiteX1488" fmla="*/ 302244 w 3119726"/>
              <a:gd name="connsiteY1488" fmla="*/ 1619341 h 2165949"/>
              <a:gd name="connsiteX1489" fmla="*/ 294830 w 3119726"/>
              <a:gd name="connsiteY1489" fmla="*/ 1613172 h 2165949"/>
              <a:gd name="connsiteX1490" fmla="*/ 298407 w 3119726"/>
              <a:gd name="connsiteY1490" fmla="*/ 1600989 h 2165949"/>
              <a:gd name="connsiteX1491" fmla="*/ 302399 w 3119726"/>
              <a:gd name="connsiteY1491" fmla="*/ 1606951 h 2165949"/>
              <a:gd name="connsiteX1492" fmla="*/ 305043 w 3119726"/>
              <a:gd name="connsiteY1492" fmla="*/ 1603426 h 2165949"/>
              <a:gd name="connsiteX1493" fmla="*/ 300533 w 3119726"/>
              <a:gd name="connsiteY1493" fmla="*/ 1591606 h 2165949"/>
              <a:gd name="connsiteX1494" fmla="*/ 310175 w 3119726"/>
              <a:gd name="connsiteY1494" fmla="*/ 1598553 h 2165949"/>
              <a:gd name="connsiteX1495" fmla="*/ 311471 w 3119726"/>
              <a:gd name="connsiteY1495" fmla="*/ 1608092 h 2165949"/>
              <a:gd name="connsiteX1496" fmla="*/ 315878 w 3119726"/>
              <a:gd name="connsiteY1496" fmla="*/ 1609750 h 2165949"/>
              <a:gd name="connsiteX1497" fmla="*/ 320025 w 3119726"/>
              <a:gd name="connsiteY1497" fmla="*/ 1578387 h 2165949"/>
              <a:gd name="connsiteX1498" fmla="*/ 315100 w 3119726"/>
              <a:gd name="connsiteY1498" fmla="*/ 1578698 h 2165949"/>
              <a:gd name="connsiteX1499" fmla="*/ 307894 w 3119726"/>
              <a:gd name="connsiteY1499" fmla="*/ 1579786 h 2165949"/>
              <a:gd name="connsiteX1500" fmla="*/ 302295 w 3119726"/>
              <a:gd name="connsiteY1500" fmla="*/ 1580823 h 2165949"/>
              <a:gd name="connsiteX1501" fmla="*/ 296489 w 3119726"/>
              <a:gd name="connsiteY1501" fmla="*/ 1585592 h 2165949"/>
              <a:gd name="connsiteX1502" fmla="*/ 295919 w 3119726"/>
              <a:gd name="connsiteY1502" fmla="*/ 1582223 h 2165949"/>
              <a:gd name="connsiteX1503" fmla="*/ 292342 w 3119726"/>
              <a:gd name="connsiteY1503" fmla="*/ 1583104 h 2165949"/>
              <a:gd name="connsiteX1504" fmla="*/ 292809 w 3119726"/>
              <a:gd name="connsiteY1504" fmla="*/ 1587614 h 2165949"/>
              <a:gd name="connsiteX1505" fmla="*/ 290320 w 3119726"/>
              <a:gd name="connsiteY1505" fmla="*/ 1583623 h 2165949"/>
              <a:gd name="connsiteX1506" fmla="*/ 280263 w 3119726"/>
              <a:gd name="connsiteY1506" fmla="*/ 1586266 h 2165949"/>
              <a:gd name="connsiteX1507" fmla="*/ 280263 w 3119726"/>
              <a:gd name="connsiteY1507" fmla="*/ 1586422 h 2165949"/>
              <a:gd name="connsiteX1508" fmla="*/ 280211 w 3119726"/>
              <a:gd name="connsiteY1508" fmla="*/ 1586318 h 2165949"/>
              <a:gd name="connsiteX1509" fmla="*/ 277360 w 3119726"/>
              <a:gd name="connsiteY1509" fmla="*/ 1587096 h 2165949"/>
              <a:gd name="connsiteX1510" fmla="*/ 276479 w 3119726"/>
              <a:gd name="connsiteY1510" fmla="*/ 1590828 h 2165949"/>
              <a:gd name="connsiteX1511" fmla="*/ 267614 w 3119726"/>
              <a:gd name="connsiteY1511" fmla="*/ 1589584 h 2165949"/>
              <a:gd name="connsiteX1512" fmla="*/ 266214 w 3119726"/>
              <a:gd name="connsiteY1512" fmla="*/ 1589947 h 2165949"/>
              <a:gd name="connsiteX1513" fmla="*/ 268651 w 3119726"/>
              <a:gd name="connsiteY1513" fmla="*/ 1601767 h 2165949"/>
              <a:gd name="connsiteX1514" fmla="*/ 278449 w 3119726"/>
              <a:gd name="connsiteY1514" fmla="*/ 1606225 h 2165949"/>
              <a:gd name="connsiteX1515" fmla="*/ 272020 w 3119726"/>
              <a:gd name="connsiteY1515" fmla="*/ 1601767 h 2165949"/>
              <a:gd name="connsiteX1516" fmla="*/ 272435 w 3119726"/>
              <a:gd name="connsiteY1516" fmla="*/ 1609802 h 2165949"/>
              <a:gd name="connsiteX1517" fmla="*/ 266629 w 3119726"/>
              <a:gd name="connsiteY1517" fmla="*/ 1611202 h 2165949"/>
              <a:gd name="connsiteX1518" fmla="*/ 259216 w 3119726"/>
              <a:gd name="connsiteY1518" fmla="*/ 1592902 h 2165949"/>
              <a:gd name="connsiteX1519" fmla="*/ 256987 w 3119726"/>
              <a:gd name="connsiteY1519" fmla="*/ 1592176 h 2165949"/>
              <a:gd name="connsiteX1520" fmla="*/ 260201 w 3119726"/>
              <a:gd name="connsiteY1520" fmla="*/ 1606795 h 2165949"/>
              <a:gd name="connsiteX1521" fmla="*/ 256987 w 3119726"/>
              <a:gd name="connsiteY1521" fmla="*/ 1616956 h 2165949"/>
              <a:gd name="connsiteX1522" fmla="*/ 255380 w 3119726"/>
              <a:gd name="connsiteY1522" fmla="*/ 1609647 h 2165949"/>
              <a:gd name="connsiteX1523" fmla="*/ 243715 w 3119726"/>
              <a:gd name="connsiteY1523" fmla="*/ 1612498 h 2165949"/>
              <a:gd name="connsiteX1524" fmla="*/ 229407 w 3119726"/>
              <a:gd name="connsiteY1524" fmla="*/ 1633442 h 2165949"/>
              <a:gd name="connsiteX1525" fmla="*/ 222564 w 3119726"/>
              <a:gd name="connsiteY1525" fmla="*/ 1633338 h 2165949"/>
              <a:gd name="connsiteX1526" fmla="*/ 216966 w 3119726"/>
              <a:gd name="connsiteY1526" fmla="*/ 1618045 h 2165949"/>
              <a:gd name="connsiteX1527" fmla="*/ 218417 w 3119726"/>
              <a:gd name="connsiteY1527" fmla="*/ 1600626 h 2165949"/>
              <a:gd name="connsiteX1528" fmla="*/ 224172 w 3119726"/>
              <a:gd name="connsiteY1528" fmla="*/ 1613742 h 2165949"/>
              <a:gd name="connsiteX1529" fmla="*/ 233244 w 3119726"/>
              <a:gd name="connsiteY1529" fmla="*/ 1614572 h 2165949"/>
              <a:gd name="connsiteX1530" fmla="*/ 225675 w 3119726"/>
              <a:gd name="connsiteY1530" fmla="*/ 1596324 h 2165949"/>
              <a:gd name="connsiteX1531" fmla="*/ 229045 w 3119726"/>
              <a:gd name="connsiteY1531" fmla="*/ 1583985 h 2165949"/>
              <a:gd name="connsiteX1532" fmla="*/ 240346 w 3119726"/>
              <a:gd name="connsiteY1532" fmla="*/ 1573099 h 2165949"/>
              <a:gd name="connsiteX1533" fmla="*/ 231429 w 3119726"/>
              <a:gd name="connsiteY1533" fmla="*/ 1570196 h 2165949"/>
              <a:gd name="connsiteX1534" fmla="*/ 234643 w 3119726"/>
              <a:gd name="connsiteY1534" fmla="*/ 1559983 h 2165949"/>
              <a:gd name="connsiteX1535" fmla="*/ 237080 w 3119726"/>
              <a:gd name="connsiteY1535" fmla="*/ 1558532 h 2165949"/>
              <a:gd name="connsiteX1536" fmla="*/ 250714 w 3119726"/>
              <a:gd name="connsiteY1536" fmla="*/ 1548371 h 2165949"/>
              <a:gd name="connsiteX1537" fmla="*/ 247085 w 3119726"/>
              <a:gd name="connsiteY1537" fmla="*/ 1538107 h 2165949"/>
              <a:gd name="connsiteX1538" fmla="*/ 251181 w 3119726"/>
              <a:gd name="connsiteY1538" fmla="*/ 1531523 h 2165949"/>
              <a:gd name="connsiteX1539" fmla="*/ 251336 w 3119726"/>
              <a:gd name="connsiteY1539" fmla="*/ 1554177 h 2165949"/>
              <a:gd name="connsiteX1540" fmla="*/ 253928 w 3119726"/>
              <a:gd name="connsiteY1540" fmla="*/ 1562938 h 2165949"/>
              <a:gd name="connsiteX1541" fmla="*/ 257764 w 3119726"/>
              <a:gd name="connsiteY1541" fmla="*/ 1558532 h 2165949"/>
              <a:gd name="connsiteX1542" fmla="*/ 256624 w 3119726"/>
              <a:gd name="connsiteY1542" fmla="*/ 1546868 h 2165949"/>
              <a:gd name="connsiteX1543" fmla="*/ 260460 w 3119726"/>
              <a:gd name="connsiteY1543" fmla="*/ 1554851 h 2165949"/>
              <a:gd name="connsiteX1544" fmla="*/ 262897 w 3119726"/>
              <a:gd name="connsiteY1544" fmla="*/ 1553451 h 2165949"/>
              <a:gd name="connsiteX1545" fmla="*/ 259268 w 3119726"/>
              <a:gd name="connsiteY1545" fmla="*/ 1543187 h 2165949"/>
              <a:gd name="connsiteX1546" fmla="*/ 253358 w 3119726"/>
              <a:gd name="connsiteY1546" fmla="*/ 1544638 h 2165949"/>
              <a:gd name="connsiteX1547" fmla="*/ 306754 w 3119726"/>
              <a:gd name="connsiteY1547" fmla="*/ 1492020 h 2165949"/>
              <a:gd name="connsiteX1548" fmla="*/ 314737 w 3119726"/>
              <a:gd name="connsiteY1548" fmla="*/ 1483518 h 2165949"/>
              <a:gd name="connsiteX1549" fmla="*/ 320181 w 3119726"/>
              <a:gd name="connsiteY1549" fmla="*/ 1507054 h 2165949"/>
              <a:gd name="connsiteX1550" fmla="*/ 325935 w 3119726"/>
              <a:gd name="connsiteY1550" fmla="*/ 1497774 h 2165949"/>
              <a:gd name="connsiteX1551" fmla="*/ 323187 w 3119726"/>
              <a:gd name="connsiteY1551" fmla="*/ 1491087 h 2165949"/>
              <a:gd name="connsiteX1552" fmla="*/ 332933 w 3119726"/>
              <a:gd name="connsiteY1552" fmla="*/ 1487769 h 2165949"/>
              <a:gd name="connsiteX1553" fmla="*/ 340502 w 3119726"/>
              <a:gd name="connsiteY1553" fmla="*/ 1455472 h 2165949"/>
              <a:gd name="connsiteX1554" fmla="*/ 341383 w 3119726"/>
              <a:gd name="connsiteY1554" fmla="*/ 1467188 h 2165949"/>
              <a:gd name="connsiteX1555" fmla="*/ 347552 w 3119726"/>
              <a:gd name="connsiteY1555" fmla="*/ 1455939 h 2165949"/>
              <a:gd name="connsiteX1556" fmla="*/ 348693 w 3119726"/>
              <a:gd name="connsiteY1556" fmla="*/ 1465478 h 2165949"/>
              <a:gd name="connsiteX1557" fmla="*/ 351803 w 3119726"/>
              <a:gd name="connsiteY1557" fmla="*/ 1459827 h 2165949"/>
              <a:gd name="connsiteX1558" fmla="*/ 356469 w 3119726"/>
              <a:gd name="connsiteY1558" fmla="*/ 1469625 h 2165949"/>
              <a:gd name="connsiteX1559" fmla="*/ 361549 w 3119726"/>
              <a:gd name="connsiteY1559" fmla="*/ 1467033 h 2165949"/>
              <a:gd name="connsiteX1560" fmla="*/ 358128 w 3119726"/>
              <a:gd name="connsiteY1560" fmla="*/ 1456613 h 2165949"/>
              <a:gd name="connsiteX1561" fmla="*/ 372954 w 3119726"/>
              <a:gd name="connsiteY1561" fmla="*/ 1442979 h 2165949"/>
              <a:gd name="connsiteX1562" fmla="*/ 370570 w 3119726"/>
              <a:gd name="connsiteY1562" fmla="*/ 1434062 h 2165949"/>
              <a:gd name="connsiteX1563" fmla="*/ 389751 w 3119726"/>
              <a:gd name="connsiteY1563" fmla="*/ 1432403 h 2165949"/>
              <a:gd name="connsiteX1564" fmla="*/ 388507 w 3119726"/>
              <a:gd name="connsiteY1564" fmla="*/ 1425405 h 2165949"/>
              <a:gd name="connsiteX1565" fmla="*/ 358024 w 3119726"/>
              <a:gd name="connsiteY1565" fmla="*/ 1428204 h 2165949"/>
              <a:gd name="connsiteX1566" fmla="*/ 355380 w 3119726"/>
              <a:gd name="connsiteY1566" fmla="*/ 1392901 h 2165949"/>
              <a:gd name="connsiteX1567" fmla="*/ 407999 w 3119726"/>
              <a:gd name="connsiteY1567" fmla="*/ 1371646 h 2165949"/>
              <a:gd name="connsiteX1568" fmla="*/ 401467 w 3119726"/>
              <a:gd name="connsiteY1568" fmla="*/ 1330536 h 2165949"/>
              <a:gd name="connsiteX1569" fmla="*/ 382960 w 3119726"/>
              <a:gd name="connsiteY1569" fmla="*/ 1334683 h 2165949"/>
              <a:gd name="connsiteX1570" fmla="*/ 383893 w 3119726"/>
              <a:gd name="connsiteY1570" fmla="*/ 1342252 h 2165949"/>
              <a:gd name="connsiteX1571" fmla="*/ 397682 w 3119726"/>
              <a:gd name="connsiteY1571" fmla="*/ 1341786 h 2165949"/>
              <a:gd name="connsiteX1572" fmla="*/ 377153 w 3119726"/>
              <a:gd name="connsiteY1572" fmla="*/ 1347022 h 2165949"/>
              <a:gd name="connsiteX1573" fmla="*/ 376894 w 3119726"/>
              <a:gd name="connsiteY1573" fmla="*/ 1351843 h 2165949"/>
              <a:gd name="connsiteX1574" fmla="*/ 376324 w 3119726"/>
              <a:gd name="connsiteY1574" fmla="*/ 1347229 h 2165949"/>
              <a:gd name="connsiteX1575" fmla="*/ 372540 w 3119726"/>
              <a:gd name="connsiteY1575" fmla="*/ 1348629 h 2165949"/>
              <a:gd name="connsiteX1576" fmla="*/ 370466 w 3119726"/>
              <a:gd name="connsiteY1576" fmla="*/ 1355109 h 2165949"/>
              <a:gd name="connsiteX1577" fmla="*/ 369325 w 3119726"/>
              <a:gd name="connsiteY1577" fmla="*/ 1351065 h 2165949"/>
              <a:gd name="connsiteX1578" fmla="*/ 368444 w 3119726"/>
              <a:gd name="connsiteY1578" fmla="*/ 1351998 h 2165949"/>
              <a:gd name="connsiteX1579" fmla="*/ 369170 w 3119726"/>
              <a:gd name="connsiteY1579" fmla="*/ 1355783 h 2165949"/>
              <a:gd name="connsiteX1580" fmla="*/ 362586 w 3119726"/>
              <a:gd name="connsiteY1580" fmla="*/ 1351013 h 2165949"/>
              <a:gd name="connsiteX1581" fmla="*/ 361083 w 3119726"/>
              <a:gd name="connsiteY1581" fmla="*/ 1361900 h 2165949"/>
              <a:gd name="connsiteX1582" fmla="*/ 353099 w 3119726"/>
              <a:gd name="connsiteY1582" fmla="*/ 1349769 h 2165949"/>
              <a:gd name="connsiteX1583" fmla="*/ 350352 w 3119726"/>
              <a:gd name="connsiteY1583" fmla="*/ 1361278 h 2165949"/>
              <a:gd name="connsiteX1584" fmla="*/ 344494 w 3119726"/>
              <a:gd name="connsiteY1584" fmla="*/ 1360241 h 2165949"/>
              <a:gd name="connsiteX1585" fmla="*/ 346930 w 3119726"/>
              <a:gd name="connsiteY1585" fmla="*/ 1369106 h 2165949"/>
              <a:gd name="connsiteX1586" fmla="*/ 334022 w 3119726"/>
              <a:gd name="connsiteY1586" fmla="*/ 1357442 h 2165949"/>
              <a:gd name="connsiteX1587" fmla="*/ 325831 w 3119726"/>
              <a:gd name="connsiteY1587" fmla="*/ 1355524 h 2165949"/>
              <a:gd name="connsiteX1588" fmla="*/ 332570 w 3119726"/>
              <a:gd name="connsiteY1588" fmla="*/ 1368276 h 2165949"/>
              <a:gd name="connsiteX1589" fmla="*/ 325831 w 3119726"/>
              <a:gd name="connsiteY1589" fmla="*/ 1373720 h 2165949"/>
              <a:gd name="connsiteX1590" fmla="*/ 310279 w 3119726"/>
              <a:gd name="connsiteY1590" fmla="*/ 1363403 h 2165949"/>
              <a:gd name="connsiteX1591" fmla="*/ 317329 w 3119726"/>
              <a:gd name="connsiteY1591" fmla="*/ 1373927 h 2165949"/>
              <a:gd name="connsiteX1592" fmla="*/ 315878 w 3119726"/>
              <a:gd name="connsiteY1592" fmla="*/ 1366565 h 2165949"/>
              <a:gd name="connsiteX1593" fmla="*/ 322513 w 3119726"/>
              <a:gd name="connsiteY1593" fmla="*/ 1371283 h 2165949"/>
              <a:gd name="connsiteX1594" fmla="*/ 316396 w 3119726"/>
              <a:gd name="connsiteY1594" fmla="*/ 1390620 h 2165949"/>
              <a:gd name="connsiteX1595" fmla="*/ 313182 w 3119726"/>
              <a:gd name="connsiteY1595" fmla="*/ 1378126 h 2165949"/>
              <a:gd name="connsiteX1596" fmla="*/ 289594 w 3119726"/>
              <a:gd name="connsiteY1596" fmla="*/ 1395078 h 2165949"/>
              <a:gd name="connsiteX1597" fmla="*/ 283788 w 3119726"/>
              <a:gd name="connsiteY1597" fmla="*/ 1383984 h 2165949"/>
              <a:gd name="connsiteX1598" fmla="*/ 275857 w 3119726"/>
              <a:gd name="connsiteY1598" fmla="*/ 1380096 h 2165949"/>
              <a:gd name="connsiteX1599" fmla="*/ 278915 w 3119726"/>
              <a:gd name="connsiteY1599" fmla="*/ 1394819 h 2165949"/>
              <a:gd name="connsiteX1600" fmla="*/ 280989 w 3119726"/>
              <a:gd name="connsiteY1600" fmla="*/ 1387509 h 2165949"/>
              <a:gd name="connsiteX1601" fmla="*/ 286588 w 3119726"/>
              <a:gd name="connsiteY1601" fmla="*/ 1400832 h 2165949"/>
              <a:gd name="connsiteX1602" fmla="*/ 276634 w 3119726"/>
              <a:gd name="connsiteY1602" fmla="*/ 1393989 h 2165949"/>
              <a:gd name="connsiteX1603" fmla="*/ 276842 w 3119726"/>
              <a:gd name="connsiteY1603" fmla="*/ 1402025 h 2165949"/>
              <a:gd name="connsiteX1604" fmla="*/ 274820 w 3119726"/>
              <a:gd name="connsiteY1604" fmla="*/ 1388805 h 2165949"/>
              <a:gd name="connsiteX1605" fmla="*/ 267925 w 3119726"/>
              <a:gd name="connsiteY1605" fmla="*/ 1386421 h 2165949"/>
              <a:gd name="connsiteX1606" fmla="*/ 295193 w 3119726"/>
              <a:gd name="connsiteY1606" fmla="*/ 1359308 h 2165949"/>
              <a:gd name="connsiteX1607" fmla="*/ 293897 w 3119726"/>
              <a:gd name="connsiteY1607" fmla="*/ 1348836 h 2165949"/>
              <a:gd name="connsiteX1608" fmla="*/ 282129 w 3119726"/>
              <a:gd name="connsiteY1608" fmla="*/ 1349458 h 2165949"/>
              <a:gd name="connsiteX1609" fmla="*/ 273368 w 3119726"/>
              <a:gd name="connsiteY1609" fmla="*/ 1350702 h 2165949"/>
              <a:gd name="connsiteX1610" fmla="*/ 268703 w 3119726"/>
              <a:gd name="connsiteY1610" fmla="*/ 1359412 h 2165949"/>
              <a:gd name="connsiteX1611" fmla="*/ 265385 w 3119726"/>
              <a:gd name="connsiteY1611" fmla="*/ 1357131 h 2165949"/>
              <a:gd name="connsiteX1612" fmla="*/ 263104 w 3119726"/>
              <a:gd name="connsiteY1612" fmla="*/ 1351221 h 2165949"/>
              <a:gd name="connsiteX1613" fmla="*/ 261082 w 3119726"/>
              <a:gd name="connsiteY1613" fmla="*/ 1351428 h 2165949"/>
              <a:gd name="connsiteX1614" fmla="*/ 252217 w 3119726"/>
              <a:gd name="connsiteY1614" fmla="*/ 1356146 h 2165949"/>
              <a:gd name="connsiteX1615" fmla="*/ 251958 w 3119726"/>
              <a:gd name="connsiteY1615" fmla="*/ 1368535 h 2165949"/>
              <a:gd name="connsiteX1616" fmla="*/ 245530 w 3119726"/>
              <a:gd name="connsiteY1616" fmla="*/ 1361848 h 2165949"/>
              <a:gd name="connsiteX1617" fmla="*/ 247863 w 3119726"/>
              <a:gd name="connsiteY1617" fmla="*/ 1372838 h 2165949"/>
              <a:gd name="connsiteX1618" fmla="*/ 245271 w 3119726"/>
              <a:gd name="connsiteY1618" fmla="*/ 1374186 h 2165949"/>
              <a:gd name="connsiteX1619" fmla="*/ 241383 w 3119726"/>
              <a:gd name="connsiteY1619" fmla="*/ 1366099 h 2165949"/>
              <a:gd name="connsiteX1620" fmla="*/ 231740 w 3119726"/>
              <a:gd name="connsiteY1620" fmla="*/ 1388079 h 2165949"/>
              <a:gd name="connsiteX1621" fmla="*/ 223549 w 3119726"/>
              <a:gd name="connsiteY1621" fmla="*/ 1386732 h 2165949"/>
              <a:gd name="connsiteX1622" fmla="*/ 228733 w 3119726"/>
              <a:gd name="connsiteY1622" fmla="*/ 1393989 h 2165949"/>
              <a:gd name="connsiteX1623" fmla="*/ 222150 w 3119726"/>
              <a:gd name="connsiteY1623" fmla="*/ 1399951 h 2165949"/>
              <a:gd name="connsiteX1624" fmla="*/ 216706 w 3119726"/>
              <a:gd name="connsiteY1624" fmla="*/ 1394922 h 2165949"/>
              <a:gd name="connsiteX1625" fmla="*/ 209863 w 3119726"/>
              <a:gd name="connsiteY1625" fmla="*/ 1380355 h 2165949"/>
              <a:gd name="connsiteX1626" fmla="*/ 220335 w 3119726"/>
              <a:gd name="connsiteY1626" fmla="*/ 1372164 h 2165949"/>
              <a:gd name="connsiteX1627" fmla="*/ 218158 w 3119726"/>
              <a:gd name="connsiteY1627" fmla="*/ 1358997 h 2165949"/>
              <a:gd name="connsiteX1628" fmla="*/ 223653 w 3119726"/>
              <a:gd name="connsiteY1628" fmla="*/ 1374290 h 2165949"/>
              <a:gd name="connsiteX1629" fmla="*/ 229304 w 3119726"/>
              <a:gd name="connsiteY1629" fmla="*/ 1377141 h 2165949"/>
              <a:gd name="connsiteX1630" fmla="*/ 234903 w 3119726"/>
              <a:gd name="connsiteY1630" fmla="*/ 1369780 h 2165949"/>
              <a:gd name="connsiteX1631" fmla="*/ 228630 w 3119726"/>
              <a:gd name="connsiteY1631" fmla="*/ 1356509 h 2165949"/>
              <a:gd name="connsiteX1632" fmla="*/ 184254 w 3119726"/>
              <a:gd name="connsiteY1632" fmla="*/ 1366410 h 2165949"/>
              <a:gd name="connsiteX1633" fmla="*/ 171398 w 3119726"/>
              <a:gd name="connsiteY1633" fmla="*/ 1369780 h 2165949"/>
              <a:gd name="connsiteX1634" fmla="*/ 170309 w 3119726"/>
              <a:gd name="connsiteY1634" fmla="*/ 1378852 h 2165949"/>
              <a:gd name="connsiteX1635" fmla="*/ 169117 w 3119726"/>
              <a:gd name="connsiteY1635" fmla="*/ 1370402 h 2165949"/>
              <a:gd name="connsiteX1636" fmla="*/ 75129 w 3119726"/>
              <a:gd name="connsiteY1636" fmla="*/ 1400210 h 2165949"/>
              <a:gd name="connsiteX1637" fmla="*/ 74559 w 3119726"/>
              <a:gd name="connsiteY1637" fmla="*/ 1405239 h 2165949"/>
              <a:gd name="connsiteX1638" fmla="*/ 72330 w 3119726"/>
              <a:gd name="connsiteY1638" fmla="*/ 1402491 h 2165949"/>
              <a:gd name="connsiteX1639" fmla="*/ 71915 w 3119726"/>
              <a:gd name="connsiteY1639" fmla="*/ 1401351 h 2165949"/>
              <a:gd name="connsiteX1640" fmla="*/ 44284 w 3119726"/>
              <a:gd name="connsiteY1640" fmla="*/ 1411460 h 2165949"/>
              <a:gd name="connsiteX1641" fmla="*/ 71604 w 3119726"/>
              <a:gd name="connsiteY1641" fmla="*/ 1396322 h 2165949"/>
              <a:gd name="connsiteX1642" fmla="*/ 75337 w 3119726"/>
              <a:gd name="connsiteY1642" fmla="*/ 1393989 h 2165949"/>
              <a:gd name="connsiteX1643" fmla="*/ 75440 w 3119726"/>
              <a:gd name="connsiteY1643" fmla="*/ 1394508 h 2165949"/>
              <a:gd name="connsiteX1644" fmla="*/ 121890 w 3119726"/>
              <a:gd name="connsiteY1644" fmla="*/ 1377763 h 2165949"/>
              <a:gd name="connsiteX1645" fmla="*/ 189957 w 3119726"/>
              <a:gd name="connsiteY1645" fmla="*/ 1351895 h 2165949"/>
              <a:gd name="connsiteX1646" fmla="*/ 195815 w 3119726"/>
              <a:gd name="connsiteY1646" fmla="*/ 1358271 h 2165949"/>
              <a:gd name="connsiteX1647" fmla="*/ 242938 w 3119726"/>
              <a:gd name="connsiteY1647" fmla="*/ 1343289 h 2165949"/>
              <a:gd name="connsiteX1648" fmla="*/ 243404 w 3119726"/>
              <a:gd name="connsiteY1648" fmla="*/ 1338364 h 2165949"/>
              <a:gd name="connsiteX1649" fmla="*/ 248588 w 3119726"/>
              <a:gd name="connsiteY1649" fmla="*/ 1335565 h 2165949"/>
              <a:gd name="connsiteX1650" fmla="*/ 246515 w 3119726"/>
              <a:gd name="connsiteY1650" fmla="*/ 1322397 h 2165949"/>
              <a:gd name="connsiteX1651" fmla="*/ 266577 w 3119726"/>
              <a:gd name="connsiteY1651" fmla="*/ 1307363 h 2165949"/>
              <a:gd name="connsiteX1652" fmla="*/ 279071 w 3119726"/>
              <a:gd name="connsiteY1652" fmla="*/ 1304668 h 2165949"/>
              <a:gd name="connsiteX1653" fmla="*/ 298045 w 3119726"/>
              <a:gd name="connsiteY1653" fmla="*/ 1280147 h 2165949"/>
              <a:gd name="connsiteX1654" fmla="*/ 303436 w 3119726"/>
              <a:gd name="connsiteY1654" fmla="*/ 1285538 h 2165949"/>
              <a:gd name="connsiteX1655" fmla="*/ 306495 w 3119726"/>
              <a:gd name="connsiteY1655" fmla="*/ 1271853 h 2165949"/>
              <a:gd name="connsiteX1656" fmla="*/ 298770 w 3119726"/>
              <a:gd name="connsiteY1656" fmla="*/ 1265632 h 2165949"/>
              <a:gd name="connsiteX1657" fmla="*/ 296282 w 3119726"/>
              <a:gd name="connsiteY1657" fmla="*/ 1274963 h 2165949"/>
              <a:gd name="connsiteX1658" fmla="*/ 297474 w 3119726"/>
              <a:gd name="connsiteY1658" fmla="*/ 1266306 h 2165949"/>
              <a:gd name="connsiteX1659" fmla="*/ 287521 w 3119726"/>
              <a:gd name="connsiteY1659" fmla="*/ 1267446 h 2165949"/>
              <a:gd name="connsiteX1660" fmla="*/ 292187 w 3119726"/>
              <a:gd name="connsiteY1660" fmla="*/ 1269001 h 2165949"/>
              <a:gd name="connsiteX1661" fmla="*/ 281404 w 3119726"/>
              <a:gd name="connsiteY1661" fmla="*/ 1276881 h 2165949"/>
              <a:gd name="connsiteX1662" fmla="*/ 284877 w 3119726"/>
              <a:gd name="connsiteY1662" fmla="*/ 1268846 h 2165949"/>
              <a:gd name="connsiteX1663" fmla="*/ 269221 w 3119726"/>
              <a:gd name="connsiteY1663" fmla="*/ 1267135 h 2165949"/>
              <a:gd name="connsiteX1664" fmla="*/ 272539 w 3119726"/>
              <a:gd name="connsiteY1664" fmla="*/ 1279629 h 2165949"/>
              <a:gd name="connsiteX1665" fmla="*/ 268392 w 3119726"/>
              <a:gd name="connsiteY1665" fmla="*/ 1273667 h 2165949"/>
              <a:gd name="connsiteX1666" fmla="*/ 250818 w 3119726"/>
              <a:gd name="connsiteY1666" fmla="*/ 1277088 h 2165949"/>
              <a:gd name="connsiteX1667" fmla="*/ 246826 w 3119726"/>
              <a:gd name="connsiteY1667" fmla="*/ 1289427 h 2165949"/>
              <a:gd name="connsiteX1668" fmla="*/ 245582 w 3119726"/>
              <a:gd name="connsiteY1668" fmla="*/ 1279888 h 2165949"/>
              <a:gd name="connsiteX1669" fmla="*/ 235628 w 3119726"/>
              <a:gd name="connsiteY1669" fmla="*/ 1281236 h 2165949"/>
              <a:gd name="connsiteX1670" fmla="*/ 238480 w 3119726"/>
              <a:gd name="connsiteY1670" fmla="*/ 1298084 h 2165949"/>
              <a:gd name="connsiteX1671" fmla="*/ 231170 w 3119726"/>
              <a:gd name="connsiteY1671" fmla="*/ 1287716 h 2165949"/>
              <a:gd name="connsiteX1672" fmla="*/ 222253 w 3119726"/>
              <a:gd name="connsiteY1672" fmla="*/ 1290515 h 2165949"/>
              <a:gd name="connsiteX1673" fmla="*/ 219661 w 3119726"/>
              <a:gd name="connsiteY1673" fmla="*/ 1302335 h 2165949"/>
              <a:gd name="connsiteX1674" fmla="*/ 203228 w 3119726"/>
              <a:gd name="connsiteY1674" fmla="*/ 1307830 h 2165949"/>
              <a:gd name="connsiteX1675" fmla="*/ 211885 w 3119726"/>
              <a:gd name="connsiteY1675" fmla="*/ 1317161 h 2165949"/>
              <a:gd name="connsiteX1676" fmla="*/ 207842 w 3119726"/>
              <a:gd name="connsiteY1676" fmla="*/ 1331936 h 2165949"/>
              <a:gd name="connsiteX1677" fmla="*/ 205198 w 3119726"/>
              <a:gd name="connsiteY1677" fmla="*/ 1323175 h 2165949"/>
              <a:gd name="connsiteX1678" fmla="*/ 209086 w 3119726"/>
              <a:gd name="connsiteY1678" fmla="*/ 1320894 h 2165949"/>
              <a:gd name="connsiteX1679" fmla="*/ 197111 w 3119726"/>
              <a:gd name="connsiteY1679" fmla="*/ 1319650 h 2165949"/>
              <a:gd name="connsiteX1680" fmla="*/ 181662 w 3119726"/>
              <a:gd name="connsiteY1680" fmla="*/ 1316280 h 2165949"/>
              <a:gd name="connsiteX1681" fmla="*/ 177411 w 3119726"/>
              <a:gd name="connsiteY1681" fmla="*/ 1310578 h 2165949"/>
              <a:gd name="connsiteX1682" fmla="*/ 179900 w 3119726"/>
              <a:gd name="connsiteY1682" fmla="*/ 1321464 h 2165949"/>
              <a:gd name="connsiteX1683" fmla="*/ 171294 w 3119726"/>
              <a:gd name="connsiteY1683" fmla="*/ 1322397 h 2165949"/>
              <a:gd name="connsiteX1684" fmla="*/ 176634 w 3119726"/>
              <a:gd name="connsiteY1684" fmla="*/ 1329603 h 2165949"/>
              <a:gd name="connsiteX1685" fmla="*/ 158282 w 3119726"/>
              <a:gd name="connsiteY1685" fmla="*/ 1342460 h 2165949"/>
              <a:gd name="connsiteX1686" fmla="*/ 150143 w 3119726"/>
              <a:gd name="connsiteY1686" fmla="*/ 1339245 h 2165949"/>
              <a:gd name="connsiteX1687" fmla="*/ 148640 w 3119726"/>
              <a:gd name="connsiteY1687" fmla="*/ 1329810 h 2165949"/>
              <a:gd name="connsiteX1688" fmla="*/ 136198 w 3119726"/>
              <a:gd name="connsiteY1688" fmla="*/ 1346037 h 2165949"/>
              <a:gd name="connsiteX1689" fmla="*/ 142004 w 3119726"/>
              <a:gd name="connsiteY1689" fmla="*/ 1348577 h 2165949"/>
              <a:gd name="connsiteX1690" fmla="*/ 132206 w 3119726"/>
              <a:gd name="connsiteY1690" fmla="*/ 1363196 h 2165949"/>
              <a:gd name="connsiteX1691" fmla="*/ 133243 w 3119726"/>
              <a:gd name="connsiteY1691" fmla="*/ 1352102 h 2165949"/>
              <a:gd name="connsiteX1692" fmla="*/ 125052 w 3119726"/>
              <a:gd name="connsiteY1692" fmla="*/ 1348940 h 2165949"/>
              <a:gd name="connsiteX1693" fmla="*/ 122201 w 3119726"/>
              <a:gd name="connsiteY1693" fmla="*/ 1340334 h 2165949"/>
              <a:gd name="connsiteX1694" fmla="*/ 123030 w 3119726"/>
              <a:gd name="connsiteY1694" fmla="*/ 1331469 h 2165949"/>
              <a:gd name="connsiteX1695" fmla="*/ 119557 w 3119726"/>
              <a:gd name="connsiteY1695" fmla="*/ 1329499 h 2165949"/>
              <a:gd name="connsiteX1696" fmla="*/ 115150 w 3119726"/>
              <a:gd name="connsiteY1696" fmla="*/ 1351065 h 2165949"/>
              <a:gd name="connsiteX1697" fmla="*/ 122460 w 3119726"/>
              <a:gd name="connsiteY1697" fmla="*/ 1350599 h 2165949"/>
              <a:gd name="connsiteX1698" fmla="*/ 120179 w 3119726"/>
              <a:gd name="connsiteY1698" fmla="*/ 1362470 h 2165949"/>
              <a:gd name="connsiteX1699" fmla="*/ 110018 w 3119726"/>
              <a:gd name="connsiteY1699" fmla="*/ 1354383 h 2165949"/>
              <a:gd name="connsiteX1700" fmla="*/ 113077 w 3119726"/>
              <a:gd name="connsiteY1700" fmla="*/ 1360759 h 2165949"/>
              <a:gd name="connsiteX1701" fmla="*/ 109759 w 3119726"/>
              <a:gd name="connsiteY1701" fmla="*/ 1371231 h 2165949"/>
              <a:gd name="connsiteX1702" fmla="*/ 108359 w 3119726"/>
              <a:gd name="connsiteY1702" fmla="*/ 1359619 h 2165949"/>
              <a:gd name="connsiteX1703" fmla="*/ 94466 w 3119726"/>
              <a:gd name="connsiteY1703" fmla="*/ 1366410 h 2165949"/>
              <a:gd name="connsiteX1704" fmla="*/ 98665 w 3119726"/>
              <a:gd name="connsiteY1704" fmla="*/ 1359515 h 2165949"/>
              <a:gd name="connsiteX1705" fmla="*/ 97939 w 3119726"/>
              <a:gd name="connsiteY1705" fmla="*/ 1353709 h 2165949"/>
              <a:gd name="connsiteX1706" fmla="*/ 88401 w 3119726"/>
              <a:gd name="connsiteY1706" fmla="*/ 1351428 h 2165949"/>
              <a:gd name="connsiteX1707" fmla="*/ 93377 w 3119726"/>
              <a:gd name="connsiteY1707" fmla="*/ 1350391 h 2165949"/>
              <a:gd name="connsiteX1708" fmla="*/ 91926 w 3119726"/>
              <a:gd name="connsiteY1708" fmla="*/ 1338727 h 2165949"/>
              <a:gd name="connsiteX1709" fmla="*/ 84616 w 3119726"/>
              <a:gd name="connsiteY1709" fmla="*/ 1324626 h 2165949"/>
              <a:gd name="connsiteX1710" fmla="*/ 87571 w 3119726"/>
              <a:gd name="connsiteY1710" fmla="*/ 1333180 h 2165949"/>
              <a:gd name="connsiteX1711" fmla="*/ 89230 w 3119726"/>
              <a:gd name="connsiteY1711" fmla="*/ 1327892 h 2165949"/>
              <a:gd name="connsiteX1712" fmla="*/ 95658 w 3119726"/>
              <a:gd name="connsiteY1712" fmla="*/ 1338468 h 2165949"/>
              <a:gd name="connsiteX1713" fmla="*/ 108152 w 3119726"/>
              <a:gd name="connsiteY1713" fmla="*/ 1334632 h 2165949"/>
              <a:gd name="connsiteX1714" fmla="*/ 120646 w 3119726"/>
              <a:gd name="connsiteY1714" fmla="*/ 1318406 h 2165949"/>
              <a:gd name="connsiteX1715" fmla="*/ 108463 w 3119726"/>
              <a:gd name="connsiteY1715" fmla="*/ 1305290 h 2165949"/>
              <a:gd name="connsiteX1716" fmla="*/ 129718 w 3119726"/>
              <a:gd name="connsiteY1716" fmla="*/ 1300158 h 2165949"/>
              <a:gd name="connsiteX1717" fmla="*/ 135368 w 3119726"/>
              <a:gd name="connsiteY1717" fmla="*/ 1292381 h 2165949"/>
              <a:gd name="connsiteX1718" fmla="*/ 128681 w 3119726"/>
              <a:gd name="connsiteY1718" fmla="*/ 1273719 h 2165949"/>
              <a:gd name="connsiteX1719" fmla="*/ 131532 w 3119726"/>
              <a:gd name="connsiteY1719" fmla="*/ 1269831 h 2165949"/>
              <a:gd name="connsiteX1720" fmla="*/ 135835 w 3119726"/>
              <a:gd name="connsiteY1720" fmla="*/ 1287923 h 2165949"/>
              <a:gd name="connsiteX1721" fmla="*/ 149987 w 3119726"/>
              <a:gd name="connsiteY1721" fmla="*/ 1281288 h 2165949"/>
              <a:gd name="connsiteX1722" fmla="*/ 135005 w 3119726"/>
              <a:gd name="connsiteY1722" fmla="*/ 1271801 h 2165949"/>
              <a:gd name="connsiteX1723" fmla="*/ 150921 w 3119726"/>
              <a:gd name="connsiteY1723" fmla="*/ 1272526 h 2165949"/>
              <a:gd name="connsiteX1724" fmla="*/ 156882 w 3119726"/>
              <a:gd name="connsiteY1724" fmla="*/ 1262832 h 2165949"/>
              <a:gd name="connsiteX1725" fmla="*/ 158541 w 3119726"/>
              <a:gd name="connsiteY1725" fmla="*/ 1270142 h 2165949"/>
              <a:gd name="connsiteX1726" fmla="*/ 160926 w 3119726"/>
              <a:gd name="connsiteY1726" fmla="*/ 1270816 h 2165949"/>
              <a:gd name="connsiteX1727" fmla="*/ 159526 w 3119726"/>
              <a:gd name="connsiteY1727" fmla="*/ 1261329 h 2165949"/>
              <a:gd name="connsiteX1728" fmla="*/ 178033 w 3119726"/>
              <a:gd name="connsiteY1728" fmla="*/ 1260759 h 2165949"/>
              <a:gd name="connsiteX1729" fmla="*/ 177463 w 3119726"/>
              <a:gd name="connsiteY1729" fmla="*/ 1254952 h 2165949"/>
              <a:gd name="connsiteX1730" fmla="*/ 160926 w 3119726"/>
              <a:gd name="connsiteY1730" fmla="*/ 1248058 h 2165949"/>
              <a:gd name="connsiteX1731" fmla="*/ 173575 w 3119726"/>
              <a:gd name="connsiteY1731" fmla="*/ 1234475 h 2165949"/>
              <a:gd name="connsiteX1732" fmla="*/ 172538 w 3119726"/>
              <a:gd name="connsiteY1732" fmla="*/ 1243288 h 2165949"/>
              <a:gd name="connsiteX1733" fmla="*/ 177100 w 3119726"/>
              <a:gd name="connsiteY1733" fmla="*/ 1246865 h 2165949"/>
              <a:gd name="connsiteX1734" fmla="*/ 177826 w 3119726"/>
              <a:gd name="connsiteY1734" fmla="*/ 1229913 h 2165949"/>
              <a:gd name="connsiteX1735" fmla="*/ 181818 w 3119726"/>
              <a:gd name="connsiteY1735" fmla="*/ 1237897 h 2165949"/>
              <a:gd name="connsiteX1736" fmla="*/ 179433 w 3119726"/>
              <a:gd name="connsiteY1736" fmla="*/ 1237275 h 2165949"/>
              <a:gd name="connsiteX1737" fmla="*/ 178396 w 3119726"/>
              <a:gd name="connsiteY1737" fmla="*/ 1246140 h 2165949"/>
              <a:gd name="connsiteX1738" fmla="*/ 184565 w 3119726"/>
              <a:gd name="connsiteY1738" fmla="*/ 1256974 h 2165949"/>
              <a:gd name="connsiteX1739" fmla="*/ 182647 w 3119726"/>
              <a:gd name="connsiteY1739" fmla="*/ 1241629 h 2165949"/>
              <a:gd name="connsiteX1740" fmla="*/ 189542 w 3119726"/>
              <a:gd name="connsiteY1740" fmla="*/ 1245829 h 2165949"/>
              <a:gd name="connsiteX1741" fmla="*/ 182077 w 3119726"/>
              <a:gd name="connsiteY1741" fmla="*/ 1235771 h 2165949"/>
              <a:gd name="connsiteX1742" fmla="*/ 178811 w 3119726"/>
              <a:gd name="connsiteY1742" fmla="*/ 1221204 h 2165949"/>
              <a:gd name="connsiteX1743" fmla="*/ 185706 w 3119726"/>
              <a:gd name="connsiteY1743" fmla="*/ 1215087 h 2165949"/>
              <a:gd name="connsiteX1744" fmla="*/ 178448 w 3119726"/>
              <a:gd name="connsiteY1744" fmla="*/ 1202853 h 2165949"/>
              <a:gd name="connsiteX1745" fmla="*/ 184565 w 3119726"/>
              <a:gd name="connsiteY1745" fmla="*/ 1193106 h 2165949"/>
              <a:gd name="connsiteX1746" fmla="*/ 183010 w 3119726"/>
              <a:gd name="connsiteY1746" fmla="*/ 1206378 h 2165949"/>
              <a:gd name="connsiteX1747" fmla="*/ 188609 w 3119726"/>
              <a:gd name="connsiteY1747" fmla="*/ 1201038 h 2165949"/>
              <a:gd name="connsiteX1748" fmla="*/ 192341 w 3119726"/>
              <a:gd name="connsiteY1748" fmla="*/ 1221515 h 2165949"/>
              <a:gd name="connsiteX1749" fmla="*/ 194726 w 3119726"/>
              <a:gd name="connsiteY1749" fmla="*/ 1222189 h 2165949"/>
              <a:gd name="connsiteX1750" fmla="*/ 193637 w 3119726"/>
              <a:gd name="connsiteY1750" fmla="*/ 1210421 h 2165949"/>
              <a:gd name="connsiteX1751" fmla="*/ 208619 w 3119726"/>
              <a:gd name="connsiteY1751" fmla="*/ 1189581 h 2165949"/>
              <a:gd name="connsiteX1752" fmla="*/ 214996 w 3119726"/>
              <a:gd name="connsiteY1752" fmla="*/ 1198446 h 2165949"/>
              <a:gd name="connsiteX1753" fmla="*/ 214840 w 3119726"/>
              <a:gd name="connsiteY1753" fmla="*/ 1180146 h 2165949"/>
              <a:gd name="connsiteX1754" fmla="*/ 204368 w 3119726"/>
              <a:gd name="connsiteY1754" fmla="*/ 1183723 h 2165949"/>
              <a:gd name="connsiteX1755" fmla="*/ 217277 w 3119726"/>
              <a:gd name="connsiteY1755" fmla="*/ 1170608 h 2165949"/>
              <a:gd name="connsiteX1756" fmla="*/ 216292 w 3119726"/>
              <a:gd name="connsiteY1756" fmla="*/ 1158892 h 2165949"/>
              <a:gd name="connsiteX1757" fmla="*/ 226764 w 3119726"/>
              <a:gd name="connsiteY1757" fmla="*/ 1155263 h 2165949"/>
              <a:gd name="connsiteX1758" fmla="*/ 231948 w 3119726"/>
              <a:gd name="connsiteY1758" fmla="*/ 1172889 h 2165949"/>
              <a:gd name="connsiteX1759" fmla="*/ 239257 w 3119726"/>
              <a:gd name="connsiteY1759" fmla="*/ 1164853 h 2165949"/>
              <a:gd name="connsiteX1760" fmla="*/ 247655 w 3119726"/>
              <a:gd name="connsiteY1760" fmla="*/ 1176673 h 2165949"/>
              <a:gd name="connsiteX1761" fmla="*/ 244908 w 3119726"/>
              <a:gd name="connsiteY1761" fmla="*/ 1159773 h 2165949"/>
              <a:gd name="connsiteX1762" fmla="*/ 252114 w 3119726"/>
              <a:gd name="connsiteY1762" fmla="*/ 1162054 h 2165949"/>
              <a:gd name="connsiteX1763" fmla="*/ 248848 w 3119726"/>
              <a:gd name="connsiteY1763" fmla="*/ 1149560 h 2165949"/>
              <a:gd name="connsiteX1764" fmla="*/ 228474 w 3119726"/>
              <a:gd name="connsiteY1764" fmla="*/ 1152360 h 2165949"/>
              <a:gd name="connsiteX1765" fmla="*/ 232051 w 3119726"/>
              <a:gd name="connsiteY1765" fmla="*/ 1144324 h 2165949"/>
              <a:gd name="connsiteX1766" fmla="*/ 259527 w 3119726"/>
              <a:gd name="connsiteY1766" fmla="*/ 1135667 h 2165949"/>
              <a:gd name="connsiteX1767" fmla="*/ 284307 w 3119726"/>
              <a:gd name="connsiteY1767" fmla="*/ 1102593 h 2165949"/>
              <a:gd name="connsiteX1768" fmla="*/ 291772 w 3119726"/>
              <a:gd name="connsiteY1768" fmla="*/ 1094817 h 2165949"/>
              <a:gd name="connsiteX1769" fmla="*/ 302710 w 3119726"/>
              <a:gd name="connsiteY1769" fmla="*/ 1097460 h 2165949"/>
              <a:gd name="connsiteX1770" fmla="*/ 301622 w 3119726"/>
              <a:gd name="connsiteY1770" fmla="*/ 1087870 h 2165949"/>
              <a:gd name="connsiteX1771" fmla="*/ 306754 w 3119726"/>
              <a:gd name="connsiteY1771" fmla="*/ 1087300 h 2165949"/>
              <a:gd name="connsiteX1772" fmla="*/ 329564 w 3119726"/>
              <a:gd name="connsiteY1772" fmla="*/ 1077916 h 2165949"/>
              <a:gd name="connsiteX1773" fmla="*/ 334333 w 3119726"/>
              <a:gd name="connsiteY1773" fmla="*/ 1087662 h 2165949"/>
              <a:gd name="connsiteX1774" fmla="*/ 329875 w 3119726"/>
              <a:gd name="connsiteY1774" fmla="*/ 1075739 h 2165949"/>
              <a:gd name="connsiteX1775" fmla="*/ 349574 w 3119726"/>
              <a:gd name="connsiteY1775" fmla="*/ 1070244 h 2165949"/>
              <a:gd name="connsiteX1776" fmla="*/ 357402 w 3119726"/>
              <a:gd name="connsiteY1776" fmla="*/ 1060550 h 2165949"/>
              <a:gd name="connsiteX1777" fmla="*/ 360150 w 3119726"/>
              <a:gd name="connsiteY1777" fmla="*/ 1051218 h 2165949"/>
              <a:gd name="connsiteX1778" fmla="*/ 387003 w 3119726"/>
              <a:gd name="connsiteY1778" fmla="*/ 1048626 h 2165949"/>
              <a:gd name="connsiteX1779" fmla="*/ 407532 w 3119726"/>
              <a:gd name="connsiteY1779" fmla="*/ 1031001 h 2165949"/>
              <a:gd name="connsiteX1780" fmla="*/ 401104 w 3119726"/>
              <a:gd name="connsiteY1780" fmla="*/ 1031986 h 2165949"/>
              <a:gd name="connsiteX1781" fmla="*/ 414738 w 3119726"/>
              <a:gd name="connsiteY1781" fmla="*/ 1025765 h 2165949"/>
              <a:gd name="connsiteX1782" fmla="*/ 424640 w 3119726"/>
              <a:gd name="connsiteY1782" fmla="*/ 1019388 h 2165949"/>
              <a:gd name="connsiteX1783" fmla="*/ 427439 w 3119726"/>
              <a:gd name="connsiteY1783" fmla="*/ 1010161 h 2165949"/>
              <a:gd name="connsiteX1784" fmla="*/ 443302 w 3119726"/>
              <a:gd name="connsiteY1784" fmla="*/ 1013115 h 2165949"/>
              <a:gd name="connsiteX1785" fmla="*/ 468912 w 3119726"/>
              <a:gd name="connsiteY1785" fmla="*/ 995697 h 2165949"/>
              <a:gd name="connsiteX1786" fmla="*/ 496854 w 3119726"/>
              <a:gd name="connsiteY1786" fmla="*/ 978486 h 2165949"/>
              <a:gd name="connsiteX1787" fmla="*/ 491514 w 3119726"/>
              <a:gd name="connsiteY1787" fmla="*/ 978590 h 2165949"/>
              <a:gd name="connsiteX1788" fmla="*/ 466942 w 3119726"/>
              <a:gd name="connsiteY1788" fmla="*/ 986521 h 2165949"/>
              <a:gd name="connsiteX1789" fmla="*/ 431275 w 3119726"/>
              <a:gd name="connsiteY1789" fmla="*/ 987869 h 2165949"/>
              <a:gd name="connsiteX1790" fmla="*/ 431431 w 3119726"/>
              <a:gd name="connsiteY1790" fmla="*/ 987558 h 2165949"/>
              <a:gd name="connsiteX1791" fmla="*/ 428061 w 3119726"/>
              <a:gd name="connsiteY1791" fmla="*/ 983774 h 2165949"/>
              <a:gd name="connsiteX1792" fmla="*/ 427906 w 3119726"/>
              <a:gd name="connsiteY1792" fmla="*/ 980715 h 2165949"/>
              <a:gd name="connsiteX1793" fmla="*/ 422618 w 3119726"/>
              <a:gd name="connsiteY1793" fmla="*/ 979367 h 2165949"/>
              <a:gd name="connsiteX1794" fmla="*/ 428061 w 3119726"/>
              <a:gd name="connsiteY1794" fmla="*/ 983774 h 2165949"/>
              <a:gd name="connsiteX1795" fmla="*/ 417019 w 3119726"/>
              <a:gd name="connsiteY1795" fmla="*/ 996682 h 2165949"/>
              <a:gd name="connsiteX1796" fmla="*/ 416449 w 3119726"/>
              <a:gd name="connsiteY1796" fmla="*/ 984914 h 2165949"/>
              <a:gd name="connsiteX1797" fmla="*/ 414738 w 3119726"/>
              <a:gd name="connsiteY1797" fmla="*/ 987714 h 2165949"/>
              <a:gd name="connsiteX1798" fmla="*/ 414842 w 3119726"/>
              <a:gd name="connsiteY1798" fmla="*/ 979678 h 2165949"/>
              <a:gd name="connsiteX1799" fmla="*/ 414116 w 3119726"/>
              <a:gd name="connsiteY1799" fmla="*/ 978590 h 2165949"/>
              <a:gd name="connsiteX1800" fmla="*/ 400637 w 3119726"/>
              <a:gd name="connsiteY1800" fmla="*/ 978693 h 2165949"/>
              <a:gd name="connsiteX1801" fmla="*/ 400897 w 3119726"/>
              <a:gd name="connsiteY1801" fmla="*/ 979782 h 2165949"/>
              <a:gd name="connsiteX1802" fmla="*/ 398667 w 3119726"/>
              <a:gd name="connsiteY1802" fmla="*/ 978797 h 2165949"/>
              <a:gd name="connsiteX1803" fmla="*/ 398201 w 3119726"/>
              <a:gd name="connsiteY1803" fmla="*/ 978849 h 2165949"/>
              <a:gd name="connsiteX1804" fmla="*/ 398097 w 3119726"/>
              <a:gd name="connsiteY1804" fmla="*/ 978227 h 2165949"/>
              <a:gd name="connsiteX1805" fmla="*/ 396075 w 3119726"/>
              <a:gd name="connsiteY1805" fmla="*/ 975842 h 2165949"/>
              <a:gd name="connsiteX1806" fmla="*/ 390425 w 3119726"/>
              <a:gd name="connsiteY1806" fmla="*/ 977294 h 2165949"/>
              <a:gd name="connsiteX1807" fmla="*/ 395038 w 3119726"/>
              <a:gd name="connsiteY1807" fmla="*/ 984499 h 2165949"/>
              <a:gd name="connsiteX1808" fmla="*/ 390062 w 3119726"/>
              <a:gd name="connsiteY1808" fmla="*/ 977397 h 2165949"/>
              <a:gd name="connsiteX1809" fmla="*/ 388766 w 3119726"/>
              <a:gd name="connsiteY1809" fmla="*/ 977812 h 2165949"/>
              <a:gd name="connsiteX1810" fmla="*/ 390010 w 3119726"/>
              <a:gd name="connsiteY1810" fmla="*/ 976983 h 2165949"/>
              <a:gd name="connsiteX1811" fmla="*/ 390010 w 3119726"/>
              <a:gd name="connsiteY1811" fmla="*/ 976879 h 2165949"/>
              <a:gd name="connsiteX1812" fmla="*/ 384152 w 3119726"/>
              <a:gd name="connsiteY1812" fmla="*/ 981648 h 2165949"/>
              <a:gd name="connsiteX1813" fmla="*/ 384722 w 3119726"/>
              <a:gd name="connsiteY1813" fmla="*/ 993468 h 2165949"/>
              <a:gd name="connsiteX1814" fmla="*/ 370362 w 3119726"/>
              <a:gd name="connsiteY1814" fmla="*/ 996215 h 2165949"/>
              <a:gd name="connsiteX1815" fmla="*/ 360409 w 3119726"/>
              <a:gd name="connsiteY1815" fmla="*/ 994816 h 2165949"/>
              <a:gd name="connsiteX1816" fmla="*/ 351440 w 3119726"/>
              <a:gd name="connsiteY1816" fmla="*/ 1011094 h 2165949"/>
              <a:gd name="connsiteX1817" fmla="*/ 331896 w 3119726"/>
              <a:gd name="connsiteY1817" fmla="*/ 1014204 h 2165949"/>
              <a:gd name="connsiteX1818" fmla="*/ 315774 w 3119726"/>
              <a:gd name="connsiteY1818" fmla="*/ 1028201 h 2165949"/>
              <a:gd name="connsiteX1819" fmla="*/ 317174 w 3119726"/>
              <a:gd name="connsiteY1819" fmla="*/ 1035562 h 2165949"/>
              <a:gd name="connsiteX1820" fmla="*/ 289024 w 3119726"/>
              <a:gd name="connsiteY1820" fmla="*/ 1045620 h 2165949"/>
              <a:gd name="connsiteX1821" fmla="*/ 291357 w 3119726"/>
              <a:gd name="connsiteY1821" fmla="*/ 1038362 h 2165949"/>
              <a:gd name="connsiteX1822" fmla="*/ 289906 w 3119726"/>
              <a:gd name="connsiteY1822" fmla="*/ 1030949 h 2165949"/>
              <a:gd name="connsiteX1823" fmla="*/ 279693 w 3119726"/>
              <a:gd name="connsiteY1823" fmla="*/ 1048212 h 2165949"/>
              <a:gd name="connsiteX1824" fmla="*/ 280678 w 3119726"/>
              <a:gd name="connsiteY1824" fmla="*/ 1041628 h 2165949"/>
              <a:gd name="connsiteX1825" fmla="*/ 275131 w 3119726"/>
              <a:gd name="connsiteY1825" fmla="*/ 1036288 h 2165949"/>
              <a:gd name="connsiteX1826" fmla="*/ 273835 w 3119726"/>
              <a:gd name="connsiteY1826" fmla="*/ 1045049 h 2165949"/>
              <a:gd name="connsiteX1827" fmla="*/ 255898 w 3119726"/>
              <a:gd name="connsiteY1827" fmla="*/ 1045931 h 2165949"/>
              <a:gd name="connsiteX1828" fmla="*/ 258801 w 3119726"/>
              <a:gd name="connsiteY1828" fmla="*/ 1060705 h 2165949"/>
              <a:gd name="connsiteX1829" fmla="*/ 254032 w 3119726"/>
              <a:gd name="connsiteY1829" fmla="*/ 1067237 h 2165949"/>
              <a:gd name="connsiteX1830" fmla="*/ 254239 w 3119726"/>
              <a:gd name="connsiteY1830" fmla="*/ 1056921 h 2165949"/>
              <a:gd name="connsiteX1831" fmla="*/ 247241 w 3119726"/>
              <a:gd name="connsiteY1831" fmla="*/ 1052514 h 2165949"/>
              <a:gd name="connsiteX1832" fmla="*/ 250818 w 3119726"/>
              <a:gd name="connsiteY1832" fmla="*/ 1062831 h 2165949"/>
              <a:gd name="connsiteX1833" fmla="*/ 236043 w 3119726"/>
              <a:gd name="connsiteY1833" fmla="*/ 1068689 h 2165949"/>
              <a:gd name="connsiteX1834" fmla="*/ 236924 w 3119726"/>
              <a:gd name="connsiteY1834" fmla="*/ 1080457 h 2165949"/>
              <a:gd name="connsiteX1835" fmla="*/ 211989 w 3119726"/>
              <a:gd name="connsiteY1835" fmla="*/ 1077502 h 2165949"/>
              <a:gd name="connsiteX1836" fmla="*/ 212352 w 3119726"/>
              <a:gd name="connsiteY1836" fmla="*/ 1093676 h 2165949"/>
              <a:gd name="connsiteX1837" fmla="*/ 207012 w 3119726"/>
              <a:gd name="connsiteY1837" fmla="*/ 1086315 h 2165949"/>
              <a:gd name="connsiteX1838" fmla="*/ 201413 w 3119726"/>
              <a:gd name="connsiteY1838" fmla="*/ 1099534 h 2165949"/>
              <a:gd name="connsiteX1839" fmla="*/ 204731 w 3119726"/>
              <a:gd name="connsiteY1839" fmla="*/ 1093728 h 2165949"/>
              <a:gd name="connsiteX1840" fmla="*/ 202865 w 3119726"/>
              <a:gd name="connsiteY1840" fmla="*/ 1088544 h 2165949"/>
              <a:gd name="connsiteX1841" fmla="*/ 181558 w 3119726"/>
              <a:gd name="connsiteY1841" fmla="*/ 1096009 h 2165949"/>
              <a:gd name="connsiteX1842" fmla="*/ 182803 w 3119726"/>
              <a:gd name="connsiteY1842" fmla="*/ 1115864 h 2165949"/>
              <a:gd name="connsiteX1843" fmla="*/ 181299 w 3119726"/>
              <a:gd name="connsiteY1843" fmla="*/ 1098238 h 2165949"/>
              <a:gd name="connsiteX1844" fmla="*/ 169583 w 3119726"/>
              <a:gd name="connsiteY1844" fmla="*/ 1100882 h 2165949"/>
              <a:gd name="connsiteX1845" fmla="*/ 173316 w 3119726"/>
              <a:gd name="connsiteY1845" fmla="*/ 1121359 h 2165949"/>
              <a:gd name="connsiteX1846" fmla="*/ 166836 w 3119726"/>
              <a:gd name="connsiteY1846" fmla="*/ 1102489 h 2165949"/>
              <a:gd name="connsiteX1847" fmla="*/ 163570 w 3119726"/>
              <a:gd name="connsiteY1847" fmla="*/ 1108502 h 2165949"/>
              <a:gd name="connsiteX1848" fmla="*/ 167665 w 3119726"/>
              <a:gd name="connsiteY1848" fmla="*/ 1116434 h 2165949"/>
              <a:gd name="connsiteX1849" fmla="*/ 160874 w 3119726"/>
              <a:gd name="connsiteY1849" fmla="*/ 1110058 h 2165949"/>
              <a:gd name="connsiteX1850" fmla="*/ 155949 w 3119726"/>
              <a:gd name="connsiteY1850" fmla="*/ 1129394 h 2165949"/>
              <a:gd name="connsiteX1851" fmla="*/ 146410 w 3119726"/>
              <a:gd name="connsiteY1851" fmla="*/ 1134889 h 2165949"/>
              <a:gd name="connsiteX1852" fmla="*/ 141745 w 3119726"/>
              <a:gd name="connsiteY1852" fmla="*/ 1121152 h 2165949"/>
              <a:gd name="connsiteX1853" fmla="*/ 143093 w 3119726"/>
              <a:gd name="connsiteY1853" fmla="*/ 1110058 h 2165949"/>
              <a:gd name="connsiteX1854" fmla="*/ 147188 w 3119726"/>
              <a:gd name="connsiteY1854" fmla="*/ 1107673 h 2165949"/>
              <a:gd name="connsiteX1855" fmla="*/ 148847 w 3119726"/>
              <a:gd name="connsiteY1855" fmla="*/ 1114931 h 2165949"/>
              <a:gd name="connsiteX1856" fmla="*/ 160615 w 3119726"/>
              <a:gd name="connsiteY1856" fmla="*/ 1091654 h 2165949"/>
              <a:gd name="connsiteX1857" fmla="*/ 166317 w 3119726"/>
              <a:gd name="connsiteY1857" fmla="*/ 1096579 h 2165949"/>
              <a:gd name="connsiteX1858" fmla="*/ 160667 w 3119726"/>
              <a:gd name="connsiteY1858" fmla="*/ 1081390 h 2165949"/>
              <a:gd name="connsiteX1859" fmla="*/ 167769 w 3119726"/>
              <a:gd name="connsiteY1859" fmla="*/ 1085485 h 2165949"/>
              <a:gd name="connsiteX1860" fmla="*/ 177878 w 3119726"/>
              <a:gd name="connsiteY1860" fmla="*/ 1085848 h 2165949"/>
              <a:gd name="connsiteX1861" fmla="*/ 173057 w 3119726"/>
              <a:gd name="connsiteY1861" fmla="*/ 1074236 h 2165949"/>
              <a:gd name="connsiteX1862" fmla="*/ 178655 w 3119726"/>
              <a:gd name="connsiteY1862" fmla="*/ 1060757 h 2165949"/>
              <a:gd name="connsiteX1863" fmla="*/ 181610 w 3119726"/>
              <a:gd name="connsiteY1863" fmla="*/ 1067341 h 2165949"/>
              <a:gd name="connsiteX1864" fmla="*/ 187987 w 3119726"/>
              <a:gd name="connsiteY1864" fmla="*/ 1057802 h 2165949"/>
              <a:gd name="connsiteX1865" fmla="*/ 190631 w 3119726"/>
              <a:gd name="connsiteY1865" fmla="*/ 1066615 h 2165949"/>
              <a:gd name="connsiteX1866" fmla="*/ 195815 w 3119726"/>
              <a:gd name="connsiteY1866" fmla="*/ 1065838 h 2165949"/>
              <a:gd name="connsiteX1867" fmla="*/ 193171 w 3119726"/>
              <a:gd name="connsiteY1867" fmla="*/ 1057076 h 2165949"/>
              <a:gd name="connsiteX1868" fmla="*/ 211833 w 3119726"/>
              <a:gd name="connsiteY1868" fmla="*/ 1051167 h 2165949"/>
              <a:gd name="connsiteX1869" fmla="*/ 207531 w 3119726"/>
              <a:gd name="connsiteY1869" fmla="*/ 1045309 h 2165949"/>
              <a:gd name="connsiteX1870" fmla="*/ 212611 w 3119726"/>
              <a:gd name="connsiteY1870" fmla="*/ 1036496 h 2165949"/>
              <a:gd name="connsiteX1871" fmla="*/ 220439 w 3119726"/>
              <a:gd name="connsiteY1871" fmla="*/ 1026179 h 2165949"/>
              <a:gd name="connsiteX1872" fmla="*/ 217069 w 3119726"/>
              <a:gd name="connsiteY1872" fmla="*/ 1032037 h 2165949"/>
              <a:gd name="connsiteX1873" fmla="*/ 224120 w 3119726"/>
              <a:gd name="connsiteY1873" fmla="*/ 1036444 h 2165949"/>
              <a:gd name="connsiteX1874" fmla="*/ 221528 w 3119726"/>
              <a:gd name="connsiteY1874" fmla="*/ 1027631 h 2165949"/>
              <a:gd name="connsiteX1875" fmla="*/ 224586 w 3119726"/>
              <a:gd name="connsiteY1875" fmla="*/ 1023950 h 2165949"/>
              <a:gd name="connsiteX1876" fmla="*/ 243664 w 3119726"/>
              <a:gd name="connsiteY1876" fmla="*/ 1015811 h 2165949"/>
              <a:gd name="connsiteX1877" fmla="*/ 243404 w 3119726"/>
              <a:gd name="connsiteY1877" fmla="*/ 1013219 h 2165949"/>
              <a:gd name="connsiteX1878" fmla="*/ 266785 w 3119726"/>
              <a:gd name="connsiteY1878" fmla="*/ 998030 h 2165949"/>
              <a:gd name="connsiteX1879" fmla="*/ 262897 w 3119726"/>
              <a:gd name="connsiteY1879" fmla="*/ 989839 h 2165949"/>
              <a:gd name="connsiteX1880" fmla="*/ 269532 w 3119726"/>
              <a:gd name="connsiteY1880" fmla="*/ 996630 h 2165949"/>
              <a:gd name="connsiteX1881" fmla="*/ 270828 w 3119726"/>
              <a:gd name="connsiteY1881" fmla="*/ 979834 h 2165949"/>
              <a:gd name="connsiteX1882" fmla="*/ 272643 w 3119726"/>
              <a:gd name="connsiteY1882" fmla="*/ 993105 h 2165949"/>
              <a:gd name="connsiteX1883" fmla="*/ 289594 w 3119726"/>
              <a:gd name="connsiteY1883" fmla="*/ 982581 h 2165949"/>
              <a:gd name="connsiteX1884" fmla="*/ 300014 w 3119726"/>
              <a:gd name="connsiteY1884" fmla="*/ 989528 h 2165949"/>
              <a:gd name="connsiteX1885" fmla="*/ 300688 w 3119726"/>
              <a:gd name="connsiteY1885" fmla="*/ 977034 h 2165949"/>
              <a:gd name="connsiteX1886" fmla="*/ 314893 w 3119726"/>
              <a:gd name="connsiteY1886" fmla="*/ 976049 h 2165949"/>
              <a:gd name="connsiteX1887" fmla="*/ 308983 w 3119726"/>
              <a:gd name="connsiteY1887" fmla="*/ 972939 h 2165949"/>
              <a:gd name="connsiteX1888" fmla="*/ 321788 w 3119726"/>
              <a:gd name="connsiteY1888" fmla="*/ 972680 h 2165949"/>
              <a:gd name="connsiteX1889" fmla="*/ 321477 w 3119726"/>
              <a:gd name="connsiteY1889" fmla="*/ 958735 h 2165949"/>
              <a:gd name="connsiteX1890" fmla="*/ 314893 w 3119726"/>
              <a:gd name="connsiteY1890" fmla="*/ 951788 h 2165949"/>
              <a:gd name="connsiteX1891" fmla="*/ 339776 w 3119726"/>
              <a:gd name="connsiteY1891" fmla="*/ 956194 h 2165949"/>
              <a:gd name="connsiteX1892" fmla="*/ 337288 w 3119726"/>
              <a:gd name="connsiteY1892" fmla="*/ 940124 h 2165949"/>
              <a:gd name="connsiteX1893" fmla="*/ 344494 w 3119726"/>
              <a:gd name="connsiteY1893" fmla="*/ 923690 h 2165949"/>
              <a:gd name="connsiteX1894" fmla="*/ 334592 w 3119726"/>
              <a:gd name="connsiteY1894" fmla="*/ 924572 h 2165949"/>
              <a:gd name="connsiteX1895" fmla="*/ 349574 w 3119726"/>
              <a:gd name="connsiteY1895" fmla="*/ 903628 h 2165949"/>
              <a:gd name="connsiteX1896" fmla="*/ 371036 w 3119726"/>
              <a:gd name="connsiteY1896" fmla="*/ 895385 h 2165949"/>
              <a:gd name="connsiteX1897" fmla="*/ 364452 w 3119726"/>
              <a:gd name="connsiteY1897" fmla="*/ 895955 h 2165949"/>
              <a:gd name="connsiteX1898" fmla="*/ 378294 w 3119726"/>
              <a:gd name="connsiteY1898" fmla="*/ 892223 h 2165949"/>
              <a:gd name="connsiteX1899" fmla="*/ 372021 w 3119726"/>
              <a:gd name="connsiteY1899" fmla="*/ 891497 h 2165949"/>
              <a:gd name="connsiteX1900" fmla="*/ 383685 w 3119726"/>
              <a:gd name="connsiteY1900" fmla="*/ 883514 h 2165949"/>
              <a:gd name="connsiteX1901" fmla="*/ 439051 w 3119726"/>
              <a:gd name="connsiteY1901" fmla="*/ 855883 h 2165949"/>
              <a:gd name="connsiteX1902" fmla="*/ 495609 w 3119726"/>
              <a:gd name="connsiteY1902" fmla="*/ 823793 h 2165949"/>
              <a:gd name="connsiteX1903" fmla="*/ 493017 w 3119726"/>
              <a:gd name="connsiteY1903" fmla="*/ 821512 h 2165949"/>
              <a:gd name="connsiteX1904" fmla="*/ 523655 w 3119726"/>
              <a:gd name="connsiteY1904" fmla="*/ 815032 h 2165949"/>
              <a:gd name="connsiteX1905" fmla="*/ 527595 w 3119726"/>
              <a:gd name="connsiteY1905" fmla="*/ 812181 h 2165949"/>
              <a:gd name="connsiteX1906" fmla="*/ 513598 w 3119726"/>
              <a:gd name="connsiteY1906" fmla="*/ 816587 h 2165949"/>
              <a:gd name="connsiteX1907" fmla="*/ 532209 w 3119726"/>
              <a:gd name="connsiteY1907" fmla="*/ 806738 h 2165949"/>
              <a:gd name="connsiteX1908" fmla="*/ 550509 w 3119726"/>
              <a:gd name="connsiteY1908" fmla="*/ 798184 h 2165949"/>
              <a:gd name="connsiteX1909" fmla="*/ 548850 w 3119726"/>
              <a:gd name="connsiteY1909" fmla="*/ 804612 h 2165949"/>
              <a:gd name="connsiteX1910" fmla="*/ 562847 w 3119726"/>
              <a:gd name="connsiteY1910" fmla="*/ 800257 h 2165949"/>
              <a:gd name="connsiteX1911" fmla="*/ 559114 w 3119726"/>
              <a:gd name="connsiteY1911" fmla="*/ 789889 h 2165949"/>
              <a:gd name="connsiteX1912" fmla="*/ 577051 w 3119726"/>
              <a:gd name="connsiteY1912" fmla="*/ 782683 h 2165949"/>
              <a:gd name="connsiteX1913" fmla="*/ 552842 w 3119726"/>
              <a:gd name="connsiteY1913" fmla="*/ 789215 h 2165949"/>
              <a:gd name="connsiteX1914" fmla="*/ 561136 w 3119726"/>
              <a:gd name="connsiteY1914" fmla="*/ 782165 h 2165949"/>
              <a:gd name="connsiteX1915" fmla="*/ 550716 w 3119726"/>
              <a:gd name="connsiteY1915" fmla="*/ 784964 h 2165949"/>
              <a:gd name="connsiteX1916" fmla="*/ 558492 w 3119726"/>
              <a:gd name="connsiteY1916" fmla="*/ 779884 h 2165949"/>
              <a:gd name="connsiteX1917" fmla="*/ 525884 w 3119726"/>
              <a:gd name="connsiteY1917" fmla="*/ 781491 h 2165949"/>
              <a:gd name="connsiteX1918" fmla="*/ 530446 w 3119726"/>
              <a:gd name="connsiteY1918" fmla="*/ 788645 h 2165949"/>
              <a:gd name="connsiteX1919" fmla="*/ 541851 w 3119726"/>
              <a:gd name="connsiteY1919" fmla="*/ 781958 h 2165949"/>
              <a:gd name="connsiteX1920" fmla="*/ 539985 w 3119726"/>
              <a:gd name="connsiteY1920" fmla="*/ 789060 h 2165949"/>
              <a:gd name="connsiteX1921" fmla="*/ 525988 w 3119726"/>
              <a:gd name="connsiteY1921" fmla="*/ 806012 h 2165949"/>
              <a:gd name="connsiteX1922" fmla="*/ 505770 w 3119726"/>
              <a:gd name="connsiteY1922" fmla="*/ 800880 h 2165949"/>
              <a:gd name="connsiteX1923" fmla="*/ 510799 w 3119726"/>
              <a:gd name="connsiteY1923" fmla="*/ 802279 h 2165949"/>
              <a:gd name="connsiteX1924" fmla="*/ 521893 w 3119726"/>
              <a:gd name="connsiteY1924" fmla="*/ 796888 h 2165949"/>
              <a:gd name="connsiteX1925" fmla="*/ 520078 w 3119726"/>
              <a:gd name="connsiteY1925" fmla="*/ 791393 h 2165949"/>
              <a:gd name="connsiteX1926" fmla="*/ 499290 w 3119726"/>
              <a:gd name="connsiteY1926" fmla="*/ 796992 h 2165949"/>
              <a:gd name="connsiteX1927" fmla="*/ 490425 w 3119726"/>
              <a:gd name="connsiteY1927" fmla="*/ 793985 h 2165949"/>
              <a:gd name="connsiteX1928" fmla="*/ 485760 w 3119726"/>
              <a:gd name="connsiteY1928" fmla="*/ 799428 h 2165949"/>
              <a:gd name="connsiteX1929" fmla="*/ 471918 w 3119726"/>
              <a:gd name="connsiteY1929" fmla="*/ 803161 h 2165949"/>
              <a:gd name="connsiteX1930" fmla="*/ 470311 w 3119726"/>
              <a:gd name="connsiteY1930" fmla="*/ 796992 h 2165949"/>
              <a:gd name="connsiteX1931" fmla="*/ 459736 w 3119726"/>
              <a:gd name="connsiteY1931" fmla="*/ 800413 h 2165949"/>
              <a:gd name="connsiteX1932" fmla="*/ 457092 w 3119726"/>
              <a:gd name="connsiteY1932" fmla="*/ 798132 h 2165949"/>
              <a:gd name="connsiteX1933" fmla="*/ 473940 w 3119726"/>
              <a:gd name="connsiteY1933" fmla="*/ 795384 h 2165949"/>
              <a:gd name="connsiteX1934" fmla="*/ 459736 w 3119726"/>
              <a:gd name="connsiteY1934" fmla="*/ 787816 h 2165949"/>
              <a:gd name="connsiteX1935" fmla="*/ 455796 w 3119726"/>
              <a:gd name="connsiteY1935" fmla="*/ 790667 h 2165949"/>
              <a:gd name="connsiteX1936" fmla="*/ 445739 w 3119726"/>
              <a:gd name="connsiteY1936" fmla="*/ 792170 h 2165949"/>
              <a:gd name="connsiteX1937" fmla="*/ 457610 w 3119726"/>
              <a:gd name="connsiteY1937" fmla="*/ 783565 h 2165949"/>
              <a:gd name="connsiteX1938" fmla="*/ 434282 w 3119726"/>
              <a:gd name="connsiteY1938" fmla="*/ 761584 h 2165949"/>
              <a:gd name="connsiteX1939" fmla="*/ 420078 w 3119726"/>
              <a:gd name="connsiteY1939" fmla="*/ 766613 h 2165949"/>
              <a:gd name="connsiteX1940" fmla="*/ 452063 w 3119726"/>
              <a:gd name="connsiteY1940" fmla="*/ 755052 h 2165949"/>
              <a:gd name="connsiteX1941" fmla="*/ 449419 w 3119726"/>
              <a:gd name="connsiteY1941" fmla="*/ 752771 h 2165949"/>
              <a:gd name="connsiteX1942" fmla="*/ 470259 w 3119726"/>
              <a:gd name="connsiteY1942" fmla="*/ 747173 h 2165949"/>
              <a:gd name="connsiteX1943" fmla="*/ 488767 w 3119726"/>
              <a:gd name="connsiteY1943" fmla="*/ 737997 h 2165949"/>
              <a:gd name="connsiteX1944" fmla="*/ 519404 w 3119726"/>
              <a:gd name="connsiteY1944" fmla="*/ 731569 h 2165949"/>
              <a:gd name="connsiteX1945" fmla="*/ 514583 w 3119726"/>
              <a:gd name="connsiteY1945" fmla="*/ 737634 h 2165949"/>
              <a:gd name="connsiteX1946" fmla="*/ 493329 w 3119726"/>
              <a:gd name="connsiteY1946" fmla="*/ 745099 h 2165949"/>
              <a:gd name="connsiteX1947" fmla="*/ 510073 w 3119726"/>
              <a:gd name="connsiteY1947" fmla="*/ 742403 h 2165949"/>
              <a:gd name="connsiteX1948" fmla="*/ 522152 w 3119726"/>
              <a:gd name="connsiteY1948" fmla="*/ 733176 h 2165949"/>
              <a:gd name="connsiteX1949" fmla="*/ 535993 w 3119726"/>
              <a:gd name="connsiteY1949" fmla="*/ 729495 h 2165949"/>
              <a:gd name="connsiteX1950" fmla="*/ 519975 w 3119726"/>
              <a:gd name="connsiteY1950" fmla="*/ 741574 h 2165949"/>
              <a:gd name="connsiteX1951" fmla="*/ 538119 w 3119726"/>
              <a:gd name="connsiteY1951" fmla="*/ 733694 h 2165949"/>
              <a:gd name="connsiteX1952" fmla="*/ 577570 w 3119726"/>
              <a:gd name="connsiteY1952" fmla="*/ 742870 h 2165949"/>
              <a:gd name="connsiteX1953" fmla="*/ 582184 w 3119726"/>
              <a:gd name="connsiteY1953" fmla="*/ 750024 h 2165949"/>
              <a:gd name="connsiteX1954" fmla="*/ 568809 w 3119726"/>
              <a:gd name="connsiteY1954" fmla="*/ 751786 h 2165949"/>
              <a:gd name="connsiteX1955" fmla="*/ 580991 w 3119726"/>
              <a:gd name="connsiteY1955" fmla="*/ 754482 h 2165949"/>
              <a:gd name="connsiteX1956" fmla="*/ 576377 w 3119726"/>
              <a:gd name="connsiteY1956" fmla="*/ 759925 h 2165949"/>
              <a:gd name="connsiteX1957" fmla="*/ 571764 w 3119726"/>
              <a:gd name="connsiteY1957" fmla="*/ 765369 h 2165949"/>
              <a:gd name="connsiteX1958" fmla="*/ 578814 w 3119726"/>
              <a:gd name="connsiteY1958" fmla="*/ 762880 h 2165949"/>
              <a:gd name="connsiteX1959" fmla="*/ 582961 w 3119726"/>
              <a:gd name="connsiteY1959" fmla="*/ 759355 h 2165949"/>
              <a:gd name="connsiteX1960" fmla="*/ 592707 w 3119726"/>
              <a:gd name="connsiteY1960" fmla="*/ 759148 h 2165949"/>
              <a:gd name="connsiteX1961" fmla="*/ 581458 w 3119726"/>
              <a:gd name="connsiteY1961" fmla="*/ 765161 h 2165949"/>
              <a:gd name="connsiteX1962" fmla="*/ 582235 w 3119726"/>
              <a:gd name="connsiteY1962" fmla="*/ 761947 h 2165949"/>
              <a:gd name="connsiteX1963" fmla="*/ 563936 w 3119726"/>
              <a:gd name="connsiteY1963" fmla="*/ 770449 h 2165949"/>
              <a:gd name="connsiteX1964" fmla="*/ 607119 w 3119726"/>
              <a:gd name="connsiteY1964" fmla="*/ 752823 h 2165949"/>
              <a:gd name="connsiteX1965" fmla="*/ 598047 w 3119726"/>
              <a:gd name="connsiteY1965" fmla="*/ 750490 h 2165949"/>
              <a:gd name="connsiteX1966" fmla="*/ 615362 w 3119726"/>
              <a:gd name="connsiteY1966" fmla="*/ 745825 h 2165949"/>
              <a:gd name="connsiteX1967" fmla="*/ 612925 w 3119726"/>
              <a:gd name="connsiteY1967" fmla="*/ 742922 h 2165949"/>
              <a:gd name="connsiteX1968" fmla="*/ 626300 w 3119726"/>
              <a:gd name="connsiteY1968" fmla="*/ 741107 h 2165949"/>
              <a:gd name="connsiteX1969" fmla="*/ 638690 w 3119726"/>
              <a:gd name="connsiteY1969" fmla="*/ 730635 h 2165949"/>
              <a:gd name="connsiteX1970" fmla="*/ 628477 w 3119726"/>
              <a:gd name="connsiteY1970" fmla="*/ 732761 h 2165949"/>
              <a:gd name="connsiteX1971" fmla="*/ 638845 w 3119726"/>
              <a:gd name="connsiteY1971" fmla="*/ 717416 h 2165949"/>
              <a:gd name="connsiteX1972" fmla="*/ 625522 w 3119726"/>
              <a:gd name="connsiteY1972" fmla="*/ 719230 h 2165949"/>
              <a:gd name="connsiteX1973" fmla="*/ 631328 w 3119726"/>
              <a:gd name="connsiteY1973" fmla="*/ 709277 h 2165949"/>
              <a:gd name="connsiteX1974" fmla="*/ 626663 w 3119726"/>
              <a:gd name="connsiteY1974" fmla="*/ 727266 h 2165949"/>
              <a:gd name="connsiteX1975" fmla="*/ 604112 w 3119726"/>
              <a:gd name="connsiteY1975" fmla="*/ 727318 h 2165949"/>
              <a:gd name="connsiteX1976" fmla="*/ 611836 w 3119726"/>
              <a:gd name="connsiteY1976" fmla="*/ 722237 h 2165949"/>
              <a:gd name="connsiteX1977" fmla="*/ 587575 w 3119726"/>
              <a:gd name="connsiteY1977" fmla="*/ 728717 h 2165949"/>
              <a:gd name="connsiteX1978" fmla="*/ 602816 w 3119726"/>
              <a:gd name="connsiteY1978" fmla="*/ 719853 h 2165949"/>
              <a:gd name="connsiteX1979" fmla="*/ 602142 w 3119726"/>
              <a:gd name="connsiteY1979" fmla="*/ 722445 h 2165949"/>
              <a:gd name="connsiteX1980" fmla="*/ 600328 w 3119726"/>
              <a:gd name="connsiteY1980" fmla="*/ 716949 h 2165949"/>
              <a:gd name="connsiteX1981" fmla="*/ 616761 w 3119726"/>
              <a:gd name="connsiteY1981" fmla="*/ 715550 h 2165949"/>
              <a:gd name="connsiteX1982" fmla="*/ 618265 w 3119726"/>
              <a:gd name="connsiteY1982" fmla="*/ 709744 h 2165949"/>
              <a:gd name="connsiteX1983" fmla="*/ 632002 w 3119726"/>
              <a:gd name="connsiteY1983" fmla="*/ 706685 h 2165949"/>
              <a:gd name="connsiteX1984" fmla="*/ 652272 w 3119726"/>
              <a:gd name="connsiteY1984" fmla="*/ 690511 h 2165949"/>
              <a:gd name="connsiteX1985" fmla="*/ 668757 w 3119726"/>
              <a:gd name="connsiteY1985" fmla="*/ 689059 h 2165949"/>
              <a:gd name="connsiteX1986" fmla="*/ 650613 w 3119726"/>
              <a:gd name="connsiteY1986" fmla="*/ 684342 h 2165949"/>
              <a:gd name="connsiteX1987" fmla="*/ 645844 w 3119726"/>
              <a:gd name="connsiteY1987" fmla="*/ 690407 h 2165949"/>
              <a:gd name="connsiteX1988" fmla="*/ 647347 w 3119726"/>
              <a:gd name="connsiteY1988" fmla="*/ 684653 h 2165949"/>
              <a:gd name="connsiteX1989" fmla="*/ 633817 w 3119726"/>
              <a:gd name="connsiteY1989" fmla="*/ 687089 h 2165949"/>
              <a:gd name="connsiteX1990" fmla="*/ 644392 w 3119726"/>
              <a:gd name="connsiteY1990" fmla="*/ 683668 h 2165949"/>
              <a:gd name="connsiteX1991" fmla="*/ 644703 w 3119726"/>
              <a:gd name="connsiteY1991" fmla="*/ 682372 h 2165949"/>
              <a:gd name="connsiteX1992" fmla="*/ 624123 w 3119726"/>
              <a:gd name="connsiteY1992" fmla="*/ 687297 h 2165949"/>
              <a:gd name="connsiteX1993" fmla="*/ 638483 w 3119726"/>
              <a:gd name="connsiteY1993" fmla="*/ 681646 h 2165949"/>
              <a:gd name="connsiteX1994" fmla="*/ 641282 w 3119726"/>
              <a:gd name="connsiteY1994" fmla="*/ 683305 h 2165949"/>
              <a:gd name="connsiteX1995" fmla="*/ 650043 w 3119726"/>
              <a:gd name="connsiteY1995" fmla="*/ 674388 h 2165949"/>
              <a:gd name="connsiteX1996" fmla="*/ 637342 w 3119726"/>
              <a:gd name="connsiteY1996" fmla="*/ 673611 h 2165949"/>
              <a:gd name="connsiteX1997" fmla="*/ 643407 w 3119726"/>
              <a:gd name="connsiteY1997" fmla="*/ 674958 h 2165949"/>
              <a:gd name="connsiteX1998" fmla="*/ 662900 w 3119726"/>
              <a:gd name="connsiteY1998" fmla="*/ 661998 h 2165949"/>
              <a:gd name="connsiteX1999" fmla="*/ 682962 w 3119726"/>
              <a:gd name="connsiteY1999" fmla="*/ 659043 h 2165949"/>
              <a:gd name="connsiteX2000" fmla="*/ 665854 w 3119726"/>
              <a:gd name="connsiteY2000" fmla="*/ 663035 h 2165949"/>
              <a:gd name="connsiteX2001" fmla="*/ 660204 w 3119726"/>
              <a:gd name="connsiteY2001" fmla="*/ 672315 h 2165949"/>
              <a:gd name="connsiteX2002" fmla="*/ 690686 w 3119726"/>
              <a:gd name="connsiteY2002" fmla="*/ 666560 h 2165949"/>
              <a:gd name="connsiteX2003" fmla="*/ 708364 w 3119726"/>
              <a:gd name="connsiteY2003" fmla="*/ 660650 h 2165949"/>
              <a:gd name="connsiteX2004" fmla="*/ 721894 w 3119726"/>
              <a:gd name="connsiteY2004" fmla="*/ 658214 h 2165949"/>
              <a:gd name="connsiteX2005" fmla="*/ 717591 w 3119726"/>
              <a:gd name="connsiteY2005" fmla="*/ 662361 h 2165949"/>
              <a:gd name="connsiteX2006" fmla="*/ 750873 w 3119726"/>
              <a:gd name="connsiteY2006" fmla="*/ 658214 h 2165949"/>
              <a:gd name="connsiteX2007" fmla="*/ 726975 w 3119726"/>
              <a:gd name="connsiteY2007" fmla="*/ 663398 h 2165949"/>
              <a:gd name="connsiteX2008" fmla="*/ 736513 w 3119726"/>
              <a:gd name="connsiteY2008" fmla="*/ 663813 h 2165949"/>
              <a:gd name="connsiteX2009" fmla="*/ 703439 w 3119726"/>
              <a:gd name="connsiteY2009" fmla="*/ 667286 h 2165949"/>
              <a:gd name="connsiteX2010" fmla="*/ 709038 w 3119726"/>
              <a:gd name="connsiteY2010" fmla="*/ 670552 h 2165949"/>
              <a:gd name="connsiteX2011" fmla="*/ 735425 w 3119726"/>
              <a:gd name="connsiteY2011" fmla="*/ 668271 h 2165949"/>
              <a:gd name="connsiteX2012" fmla="*/ 736202 w 3119726"/>
              <a:gd name="connsiteY2012" fmla="*/ 665109 h 2165949"/>
              <a:gd name="connsiteX2013" fmla="*/ 746985 w 3119726"/>
              <a:gd name="connsiteY2013" fmla="*/ 661013 h 2165949"/>
              <a:gd name="connsiteX2014" fmla="*/ 760619 w 3119726"/>
              <a:gd name="connsiteY2014" fmla="*/ 657955 h 2165949"/>
              <a:gd name="connsiteX2015" fmla="*/ 784984 w 3119726"/>
              <a:gd name="connsiteY2015" fmla="*/ 638929 h 2165949"/>
              <a:gd name="connsiteX2016" fmla="*/ 775031 w 3119726"/>
              <a:gd name="connsiteY2016" fmla="*/ 652304 h 2165949"/>
              <a:gd name="connsiteX2017" fmla="*/ 802714 w 3119726"/>
              <a:gd name="connsiteY2017" fmla="*/ 644891 h 2165949"/>
              <a:gd name="connsiteX2018" fmla="*/ 808624 w 3119726"/>
              <a:gd name="connsiteY2018" fmla="*/ 646861 h 2165949"/>
              <a:gd name="connsiteX2019" fmla="*/ 797893 w 3119726"/>
              <a:gd name="connsiteY2019" fmla="*/ 650904 h 2165949"/>
              <a:gd name="connsiteX2020" fmla="*/ 811734 w 3119726"/>
              <a:gd name="connsiteY2020" fmla="*/ 647172 h 2165949"/>
              <a:gd name="connsiteX2021" fmla="*/ 817333 w 3119726"/>
              <a:gd name="connsiteY2021" fmla="*/ 637944 h 2165949"/>
              <a:gd name="connsiteX2022" fmla="*/ 823917 w 3119726"/>
              <a:gd name="connsiteY2022" fmla="*/ 637374 h 2165949"/>
              <a:gd name="connsiteX2023" fmla="*/ 831848 w 3119726"/>
              <a:gd name="connsiteY2023" fmla="*/ 631671 h 2165949"/>
              <a:gd name="connsiteX2024" fmla="*/ 800277 w 3119726"/>
              <a:gd name="connsiteY2024" fmla="*/ 629442 h 2165949"/>
              <a:gd name="connsiteX2025" fmla="*/ 789391 w 3119726"/>
              <a:gd name="connsiteY2025" fmla="*/ 634160 h 2165949"/>
              <a:gd name="connsiteX2026" fmla="*/ 780163 w 3119726"/>
              <a:gd name="connsiteY2026" fmla="*/ 632449 h 2165949"/>
              <a:gd name="connsiteX2027" fmla="*/ 789702 w 3119726"/>
              <a:gd name="connsiteY2027" fmla="*/ 632864 h 2165949"/>
              <a:gd name="connsiteX2028" fmla="*/ 776845 w 3119726"/>
              <a:gd name="connsiteY2028" fmla="*/ 632708 h 2165949"/>
              <a:gd name="connsiteX2029" fmla="*/ 794834 w 3119726"/>
              <a:gd name="connsiteY2029" fmla="*/ 625554 h 2165949"/>
              <a:gd name="connsiteX2030" fmla="*/ 770936 w 3119726"/>
              <a:gd name="connsiteY2030" fmla="*/ 630738 h 2165949"/>
              <a:gd name="connsiteX2031" fmla="*/ 758286 w 3119726"/>
              <a:gd name="connsiteY2031" fmla="*/ 629961 h 2165949"/>
              <a:gd name="connsiteX2032" fmla="*/ 768966 w 3119726"/>
              <a:gd name="connsiteY2032" fmla="*/ 625917 h 2165949"/>
              <a:gd name="connsiteX2033" fmla="*/ 754346 w 3119726"/>
              <a:gd name="connsiteY2033" fmla="*/ 620267 h 2165949"/>
              <a:gd name="connsiteX2034" fmla="*/ 740298 w 3119726"/>
              <a:gd name="connsiteY2034" fmla="*/ 624621 h 2165949"/>
              <a:gd name="connsiteX2035" fmla="*/ 723968 w 3119726"/>
              <a:gd name="connsiteY2035" fmla="*/ 625399 h 2165949"/>
              <a:gd name="connsiteX2036" fmla="*/ 726767 w 3119726"/>
              <a:gd name="connsiteY2036" fmla="*/ 627058 h 2165949"/>
              <a:gd name="connsiteX2037" fmla="*/ 716710 w 3119726"/>
              <a:gd name="connsiteY2037" fmla="*/ 628561 h 2165949"/>
              <a:gd name="connsiteX2038" fmla="*/ 710852 w 3119726"/>
              <a:gd name="connsiteY2038" fmla="*/ 626539 h 2165949"/>
              <a:gd name="connsiteX2039" fmla="*/ 705875 w 3119726"/>
              <a:gd name="connsiteY2039" fmla="*/ 620681 h 2165949"/>
              <a:gd name="connsiteX2040" fmla="*/ 687679 w 3119726"/>
              <a:gd name="connsiteY2040" fmla="*/ 628509 h 2165949"/>
              <a:gd name="connsiteX2041" fmla="*/ 677830 w 3119726"/>
              <a:gd name="connsiteY2041" fmla="*/ 629339 h 2165949"/>
              <a:gd name="connsiteX2042" fmla="*/ 673890 w 3119726"/>
              <a:gd name="connsiteY2042" fmla="*/ 632190 h 2165949"/>
              <a:gd name="connsiteX2043" fmla="*/ 678348 w 3119726"/>
              <a:gd name="connsiteY2043" fmla="*/ 627421 h 2165949"/>
              <a:gd name="connsiteX2044" fmla="*/ 714325 w 3119726"/>
              <a:gd name="connsiteY2044" fmla="*/ 613061 h 2165949"/>
              <a:gd name="connsiteX2045" fmla="*/ 712200 w 3119726"/>
              <a:gd name="connsiteY2045" fmla="*/ 608862 h 2165949"/>
              <a:gd name="connsiteX2046" fmla="*/ 733455 w 3119726"/>
              <a:gd name="connsiteY2046" fmla="*/ 601448 h 2165949"/>
              <a:gd name="connsiteX2047" fmla="*/ 779489 w 3119726"/>
              <a:gd name="connsiteY2047" fmla="*/ 585637 h 2165949"/>
              <a:gd name="connsiteX2048" fmla="*/ 789702 w 3119726"/>
              <a:gd name="connsiteY2048" fmla="*/ 583511 h 2165949"/>
              <a:gd name="connsiteX2049" fmla="*/ 788561 w 3119726"/>
              <a:gd name="connsiteY2049" fmla="*/ 587970 h 2165949"/>
              <a:gd name="connsiteX2050" fmla="*/ 789391 w 3119726"/>
              <a:gd name="connsiteY2050" fmla="*/ 584807 h 2165949"/>
              <a:gd name="connsiteX2051" fmla="*/ 803595 w 3119726"/>
              <a:gd name="connsiteY2051" fmla="*/ 579831 h 2165949"/>
              <a:gd name="connsiteX2052" fmla="*/ 816452 w 3119726"/>
              <a:gd name="connsiteY2052" fmla="*/ 579986 h 2165949"/>
              <a:gd name="connsiteX2053" fmla="*/ 800226 w 3119726"/>
              <a:gd name="connsiteY2053" fmla="*/ 592635 h 2165949"/>
              <a:gd name="connsiteX2054" fmla="*/ 807328 w 3119726"/>
              <a:gd name="connsiteY2054" fmla="*/ 590147 h 2165949"/>
              <a:gd name="connsiteX2055" fmla="*/ 790998 w 3119726"/>
              <a:gd name="connsiteY2055" fmla="*/ 603418 h 2165949"/>
              <a:gd name="connsiteX2056" fmla="*/ 797789 w 3119726"/>
              <a:gd name="connsiteY2056" fmla="*/ 602226 h 2165949"/>
              <a:gd name="connsiteX2057" fmla="*/ 819199 w 3119726"/>
              <a:gd name="connsiteY2057" fmla="*/ 594139 h 2165949"/>
              <a:gd name="connsiteX2058" fmla="*/ 809661 w 3119726"/>
              <a:gd name="connsiteY2058" fmla="*/ 593724 h 2165949"/>
              <a:gd name="connsiteX2059" fmla="*/ 820547 w 3119726"/>
              <a:gd name="connsiteY2059" fmla="*/ 589058 h 2165949"/>
              <a:gd name="connsiteX2060" fmla="*/ 833922 w 3119726"/>
              <a:gd name="connsiteY2060" fmla="*/ 587296 h 2165949"/>
              <a:gd name="connsiteX2061" fmla="*/ 835996 w 3119726"/>
              <a:gd name="connsiteY2061" fmla="*/ 591495 h 2165949"/>
              <a:gd name="connsiteX2062" fmla="*/ 843772 w 3119726"/>
              <a:gd name="connsiteY2062" fmla="*/ 586466 h 2165949"/>
              <a:gd name="connsiteX2063" fmla="*/ 844135 w 3119726"/>
              <a:gd name="connsiteY2063" fmla="*/ 585170 h 2165949"/>
              <a:gd name="connsiteX2064" fmla="*/ 845482 w 3119726"/>
              <a:gd name="connsiteY2064" fmla="*/ 580090 h 2165949"/>
              <a:gd name="connsiteX2065" fmla="*/ 855695 w 3119726"/>
              <a:gd name="connsiteY2065" fmla="*/ 577964 h 2165949"/>
              <a:gd name="connsiteX2066" fmla="*/ 839210 w 3119726"/>
              <a:gd name="connsiteY2066" fmla="*/ 579364 h 2165949"/>
              <a:gd name="connsiteX2067" fmla="*/ 853414 w 3119726"/>
              <a:gd name="connsiteY2067" fmla="*/ 574388 h 2165949"/>
              <a:gd name="connsiteX2068" fmla="*/ 847297 w 3119726"/>
              <a:gd name="connsiteY2068" fmla="*/ 573040 h 2165949"/>
              <a:gd name="connsiteX2069" fmla="*/ 854866 w 3119726"/>
              <a:gd name="connsiteY2069" fmla="*/ 568633 h 2165949"/>
              <a:gd name="connsiteX2070" fmla="*/ 925939 w 3119726"/>
              <a:gd name="connsiteY2070" fmla="*/ 543231 h 2165949"/>
              <a:gd name="connsiteX2071" fmla="*/ 923503 w 3119726"/>
              <a:gd name="connsiteY2071" fmla="*/ 540328 h 2165949"/>
              <a:gd name="connsiteX2072" fmla="*/ 941180 w 3119726"/>
              <a:gd name="connsiteY2072" fmla="*/ 534470 h 2165949"/>
              <a:gd name="connsiteX2073" fmla="*/ 924177 w 3119726"/>
              <a:gd name="connsiteY2073" fmla="*/ 537788 h 2165949"/>
              <a:gd name="connsiteX2074" fmla="*/ 938381 w 3119726"/>
              <a:gd name="connsiteY2074" fmla="*/ 532811 h 2165949"/>
              <a:gd name="connsiteX2075" fmla="*/ 908054 w 3119726"/>
              <a:gd name="connsiteY2075" fmla="*/ 537892 h 2165949"/>
              <a:gd name="connsiteX2076" fmla="*/ 925162 w 3119726"/>
              <a:gd name="connsiteY2076" fmla="*/ 533952 h 2165949"/>
              <a:gd name="connsiteX2077" fmla="*/ 920807 w 3119726"/>
              <a:gd name="connsiteY2077" fmla="*/ 526227 h 2165949"/>
              <a:gd name="connsiteX2078" fmla="*/ 897375 w 3119726"/>
              <a:gd name="connsiteY2078" fmla="*/ 529493 h 2165949"/>
              <a:gd name="connsiteX2079" fmla="*/ 869848 w 3119726"/>
              <a:gd name="connsiteY2079" fmla="*/ 536181 h 2165949"/>
              <a:gd name="connsiteX2080" fmla="*/ 865700 w 3119726"/>
              <a:gd name="connsiteY2080" fmla="*/ 539654 h 2165949"/>
              <a:gd name="connsiteX2081" fmla="*/ 845431 w 3119726"/>
              <a:gd name="connsiteY2081" fmla="*/ 543231 h 2165949"/>
              <a:gd name="connsiteX2082" fmla="*/ 841283 w 3119726"/>
              <a:gd name="connsiteY2082" fmla="*/ 546705 h 2165949"/>
              <a:gd name="connsiteX2083" fmla="*/ 814585 w 3119726"/>
              <a:gd name="connsiteY2083" fmla="*/ 550230 h 2165949"/>
              <a:gd name="connsiteX2084" fmla="*/ 860464 w 3119726"/>
              <a:gd name="connsiteY2084" fmla="*/ 535092 h 2165949"/>
              <a:gd name="connsiteX2085" fmla="*/ 863419 w 3119726"/>
              <a:gd name="connsiteY2085" fmla="*/ 536077 h 2165949"/>
              <a:gd name="connsiteX2086" fmla="*/ 893487 w 3119726"/>
              <a:gd name="connsiteY2086" fmla="*/ 519799 h 2165949"/>
              <a:gd name="connsiteX2087" fmla="*/ 879957 w 3119726"/>
              <a:gd name="connsiteY2087" fmla="*/ 522184 h 2165949"/>
              <a:gd name="connsiteX2088" fmla="*/ 919718 w 3119726"/>
              <a:gd name="connsiteY2088" fmla="*/ 505699 h 2165949"/>
              <a:gd name="connsiteX2089" fmla="*/ 899760 w 3119726"/>
              <a:gd name="connsiteY2089" fmla="*/ 508031 h 2165949"/>
              <a:gd name="connsiteX2090" fmla="*/ 892347 w 3119726"/>
              <a:gd name="connsiteY2090" fmla="*/ 511764 h 2165949"/>
              <a:gd name="connsiteX2091" fmla="*/ 872284 w 3119726"/>
              <a:gd name="connsiteY2091" fmla="*/ 514719 h 2165949"/>
              <a:gd name="connsiteX2092" fmla="*/ 884156 w 3119726"/>
              <a:gd name="connsiteY2092" fmla="*/ 506269 h 2165949"/>
              <a:gd name="connsiteX2093" fmla="*/ 870833 w 3119726"/>
              <a:gd name="connsiteY2093" fmla="*/ 508031 h 2165949"/>
              <a:gd name="connsiteX2094" fmla="*/ 858909 w 3119726"/>
              <a:gd name="connsiteY2094" fmla="*/ 516533 h 2165949"/>
              <a:gd name="connsiteX2095" fmla="*/ 832159 w 3119726"/>
              <a:gd name="connsiteY2095" fmla="*/ 532500 h 2165949"/>
              <a:gd name="connsiteX2096" fmla="*/ 834181 w 3119726"/>
              <a:gd name="connsiteY2096" fmla="*/ 524828 h 2165949"/>
              <a:gd name="connsiteX2097" fmla="*/ 813756 w 3119726"/>
              <a:gd name="connsiteY2097" fmla="*/ 529027 h 2165949"/>
              <a:gd name="connsiteX2098" fmla="*/ 816400 w 3119726"/>
              <a:gd name="connsiteY2098" fmla="*/ 518814 h 2165949"/>
              <a:gd name="connsiteX2099" fmla="*/ 830397 w 3119726"/>
              <a:gd name="connsiteY2099" fmla="*/ 514511 h 2165949"/>
              <a:gd name="connsiteX2100" fmla="*/ 824020 w 3119726"/>
              <a:gd name="connsiteY2100" fmla="*/ 514408 h 2165949"/>
              <a:gd name="connsiteX2101" fmla="*/ 816607 w 3119726"/>
              <a:gd name="connsiteY2101" fmla="*/ 518140 h 2165949"/>
              <a:gd name="connsiteX2102" fmla="*/ 800433 w 3119726"/>
              <a:gd name="connsiteY2102" fmla="*/ 518244 h 2165949"/>
              <a:gd name="connsiteX2103" fmla="*/ 804736 w 3119726"/>
              <a:gd name="connsiteY2103" fmla="*/ 514149 h 2165949"/>
              <a:gd name="connsiteX2104" fmla="*/ 797478 w 3119726"/>
              <a:gd name="connsiteY2104" fmla="*/ 517259 h 2165949"/>
              <a:gd name="connsiteX2105" fmla="*/ 778349 w 3119726"/>
              <a:gd name="connsiteY2105" fmla="*/ 528871 h 2165949"/>
              <a:gd name="connsiteX2106" fmla="*/ 732055 w 3119726"/>
              <a:gd name="connsiteY2106" fmla="*/ 533381 h 2165949"/>
              <a:gd name="connsiteX2107" fmla="*/ 744912 w 3119726"/>
              <a:gd name="connsiteY2107" fmla="*/ 533537 h 2165949"/>
              <a:gd name="connsiteX2108" fmla="*/ 737135 w 3119726"/>
              <a:gd name="connsiteY2108" fmla="*/ 538566 h 2165949"/>
              <a:gd name="connsiteX2109" fmla="*/ 714066 w 3119726"/>
              <a:gd name="connsiteY2109" fmla="*/ 540484 h 2165949"/>
              <a:gd name="connsiteX2110" fmla="*/ 699706 w 3119726"/>
              <a:gd name="connsiteY2110" fmla="*/ 546031 h 2165949"/>
              <a:gd name="connsiteX2111" fmla="*/ 663107 w 3119726"/>
              <a:gd name="connsiteY2111" fmla="*/ 550333 h 2165949"/>
              <a:gd name="connsiteX2112" fmla="*/ 670883 w 3119726"/>
              <a:gd name="connsiteY2112" fmla="*/ 545305 h 2165949"/>
              <a:gd name="connsiteX2113" fmla="*/ 643148 w 3119726"/>
              <a:gd name="connsiteY2113" fmla="*/ 552614 h 2165949"/>
              <a:gd name="connsiteX2114" fmla="*/ 664818 w 3119726"/>
              <a:gd name="connsiteY2114" fmla="*/ 543905 h 2165949"/>
              <a:gd name="connsiteX2115" fmla="*/ 654761 w 3119726"/>
              <a:gd name="connsiteY2115" fmla="*/ 545357 h 2165949"/>
              <a:gd name="connsiteX2116" fmla="*/ 643511 w 3119726"/>
              <a:gd name="connsiteY2116" fmla="*/ 551318 h 2165949"/>
              <a:gd name="connsiteX2117" fmla="*/ 634283 w 3119726"/>
              <a:gd name="connsiteY2117" fmla="*/ 549556 h 2165949"/>
              <a:gd name="connsiteX2118" fmla="*/ 655279 w 3119726"/>
              <a:gd name="connsiteY2118" fmla="*/ 543439 h 2165949"/>
              <a:gd name="connsiteX2119" fmla="*/ 635320 w 3119726"/>
              <a:gd name="connsiteY2119" fmla="*/ 545720 h 2165949"/>
              <a:gd name="connsiteX2120" fmla="*/ 690945 w 3119726"/>
              <a:gd name="connsiteY2120" fmla="*/ 530478 h 2165949"/>
              <a:gd name="connsiteX2121" fmla="*/ 707690 w 3119726"/>
              <a:gd name="connsiteY2121" fmla="*/ 527835 h 2165949"/>
              <a:gd name="connsiteX2122" fmla="*/ 715466 w 3119726"/>
              <a:gd name="connsiteY2122" fmla="*/ 522806 h 2165949"/>
              <a:gd name="connsiteX2123" fmla="*/ 725005 w 3119726"/>
              <a:gd name="connsiteY2123" fmla="*/ 523273 h 2165949"/>
              <a:gd name="connsiteX2124" fmla="*/ 699240 w 3119726"/>
              <a:gd name="connsiteY2124" fmla="*/ 535403 h 2165949"/>
              <a:gd name="connsiteX2125" fmla="*/ 716710 w 3119726"/>
              <a:gd name="connsiteY2125" fmla="*/ 530219 h 2165949"/>
              <a:gd name="connsiteX2126" fmla="*/ 715881 w 3119726"/>
              <a:gd name="connsiteY2126" fmla="*/ 533433 h 2165949"/>
              <a:gd name="connsiteX2127" fmla="*/ 729567 w 3119726"/>
              <a:gd name="connsiteY2127" fmla="*/ 530427 h 2165949"/>
              <a:gd name="connsiteX2128" fmla="*/ 746881 w 3119726"/>
              <a:gd name="connsiteY2128" fmla="*/ 525865 h 2165949"/>
              <a:gd name="connsiteX2129" fmla="*/ 752221 w 3119726"/>
              <a:gd name="connsiteY2129" fmla="*/ 517933 h 2165949"/>
              <a:gd name="connsiteX2130" fmla="*/ 741023 w 3119726"/>
              <a:gd name="connsiteY2130" fmla="*/ 523843 h 2165949"/>
              <a:gd name="connsiteX2131" fmla="*/ 732107 w 3119726"/>
              <a:gd name="connsiteY2131" fmla="*/ 520836 h 2165949"/>
              <a:gd name="connsiteX2132" fmla="*/ 743045 w 3119726"/>
              <a:gd name="connsiteY2132" fmla="*/ 516170 h 2165949"/>
              <a:gd name="connsiteX2133" fmla="*/ 756368 w 3119726"/>
              <a:gd name="connsiteY2133" fmla="*/ 514460 h 2165949"/>
              <a:gd name="connsiteX2134" fmla="*/ 753413 w 3119726"/>
              <a:gd name="connsiteY2134" fmla="*/ 513475 h 2165949"/>
              <a:gd name="connsiteX2135" fmla="*/ 760360 w 3119726"/>
              <a:gd name="connsiteY2135" fmla="*/ 511660 h 2165949"/>
              <a:gd name="connsiteX2136" fmla="*/ 767099 w 3119726"/>
              <a:gd name="connsiteY2136" fmla="*/ 510468 h 2165949"/>
              <a:gd name="connsiteX2137" fmla="*/ 778556 w 3119726"/>
              <a:gd name="connsiteY2137" fmla="*/ 515756 h 2165949"/>
              <a:gd name="connsiteX2138" fmla="*/ 780111 w 3119726"/>
              <a:gd name="connsiteY2138" fmla="*/ 510001 h 2165949"/>
              <a:gd name="connsiteX2139" fmla="*/ 769691 w 3119726"/>
              <a:gd name="connsiteY2139" fmla="*/ 512749 h 2165949"/>
              <a:gd name="connsiteX2140" fmla="*/ 770884 w 3119726"/>
              <a:gd name="connsiteY2140" fmla="*/ 508291 h 2165949"/>
              <a:gd name="connsiteX2141" fmla="*/ 794316 w 3119726"/>
              <a:gd name="connsiteY2141" fmla="*/ 505076 h 2165949"/>
              <a:gd name="connsiteX2142" fmla="*/ 788250 w 3119726"/>
              <a:gd name="connsiteY2142" fmla="*/ 514408 h 2165949"/>
              <a:gd name="connsiteX2143" fmla="*/ 813030 w 3119726"/>
              <a:gd name="connsiteY2143" fmla="*/ 507254 h 2165949"/>
              <a:gd name="connsiteX2144" fmla="*/ 797789 w 3119726"/>
              <a:gd name="connsiteY2144" fmla="*/ 516015 h 2165949"/>
              <a:gd name="connsiteX2145" fmla="*/ 819096 w 3119726"/>
              <a:gd name="connsiteY2145" fmla="*/ 508602 h 2165949"/>
              <a:gd name="connsiteX2146" fmla="*/ 828634 w 3119726"/>
              <a:gd name="connsiteY2146" fmla="*/ 509016 h 2165949"/>
              <a:gd name="connsiteX2147" fmla="*/ 839884 w 3119726"/>
              <a:gd name="connsiteY2147" fmla="*/ 503107 h 2165949"/>
              <a:gd name="connsiteX2148" fmla="*/ 857354 w 3119726"/>
              <a:gd name="connsiteY2148" fmla="*/ 497871 h 2165949"/>
              <a:gd name="connsiteX2149" fmla="*/ 849422 w 3119726"/>
              <a:gd name="connsiteY2149" fmla="*/ 503521 h 2165949"/>
              <a:gd name="connsiteX2150" fmla="*/ 883534 w 3119726"/>
              <a:gd name="connsiteY2150" fmla="*/ 496315 h 2165949"/>
              <a:gd name="connsiteX2151" fmla="*/ 881408 w 3119726"/>
              <a:gd name="connsiteY2151" fmla="*/ 492116 h 2165949"/>
              <a:gd name="connsiteX2152" fmla="*/ 894939 w 3119726"/>
              <a:gd name="connsiteY2152" fmla="*/ 489732 h 2165949"/>
              <a:gd name="connsiteX2153" fmla="*/ 910283 w 3119726"/>
              <a:gd name="connsiteY2153" fmla="*/ 480348 h 2165949"/>
              <a:gd name="connsiteX2154" fmla="*/ 930916 w 3119726"/>
              <a:gd name="connsiteY2154" fmla="*/ 475475 h 2165949"/>
              <a:gd name="connsiteX2155" fmla="*/ 927028 w 3119726"/>
              <a:gd name="connsiteY2155" fmla="*/ 470032 h 2165949"/>
              <a:gd name="connsiteX2156" fmla="*/ 943358 w 3119726"/>
              <a:gd name="connsiteY2156" fmla="*/ 465107 h 2165949"/>
              <a:gd name="connsiteX2157" fmla="*/ 952896 w 3119726"/>
              <a:gd name="connsiteY2157" fmla="*/ 465574 h 2165949"/>
              <a:gd name="connsiteX2158" fmla="*/ 958288 w 3119726"/>
              <a:gd name="connsiteY2158" fmla="*/ 457642 h 2165949"/>
              <a:gd name="connsiteX2159" fmla="*/ 930916 w 3119726"/>
              <a:gd name="connsiteY2159" fmla="*/ 463656 h 2165949"/>
              <a:gd name="connsiteX2160" fmla="*/ 938537 w 3119726"/>
              <a:gd name="connsiteY2160" fmla="*/ 459249 h 2165949"/>
              <a:gd name="connsiteX2161" fmla="*/ 969537 w 3119726"/>
              <a:gd name="connsiteY2161" fmla="*/ 451680 h 2165949"/>
              <a:gd name="connsiteX2162" fmla="*/ 984416 w 3119726"/>
              <a:gd name="connsiteY2162" fmla="*/ 444215 h 2165949"/>
              <a:gd name="connsiteX2163" fmla="*/ 946313 w 3119726"/>
              <a:gd name="connsiteY2163" fmla="*/ 454273 h 2165949"/>
              <a:gd name="connsiteX2164" fmla="*/ 947661 w 3119726"/>
              <a:gd name="connsiteY2164" fmla="*/ 449192 h 2165949"/>
              <a:gd name="connsiteX2165" fmla="*/ 907484 w 3119726"/>
              <a:gd name="connsiteY2165" fmla="*/ 455050 h 2165949"/>
              <a:gd name="connsiteX2166" fmla="*/ 921636 w 3119726"/>
              <a:gd name="connsiteY2166" fmla="*/ 450125 h 2165949"/>
              <a:gd name="connsiteX2167" fmla="*/ 904944 w 3119726"/>
              <a:gd name="connsiteY2167" fmla="*/ 452147 h 2165949"/>
              <a:gd name="connsiteX2168" fmla="*/ 900848 w 3119726"/>
              <a:gd name="connsiteY2168" fmla="*/ 455620 h 2165949"/>
              <a:gd name="connsiteX2169" fmla="*/ 885348 w 3119726"/>
              <a:gd name="connsiteY2169" fmla="*/ 453184 h 2165949"/>
              <a:gd name="connsiteX2170" fmla="*/ 872595 w 3119726"/>
              <a:gd name="connsiteY2170" fmla="*/ 464848 h 2165949"/>
              <a:gd name="connsiteX2171" fmla="*/ 886800 w 3119726"/>
              <a:gd name="connsiteY2171" fmla="*/ 459923 h 2165949"/>
              <a:gd name="connsiteX2172" fmla="*/ 888925 w 3119726"/>
              <a:gd name="connsiteY2172" fmla="*/ 464122 h 2165949"/>
              <a:gd name="connsiteX2173" fmla="*/ 871403 w 3119726"/>
              <a:gd name="connsiteY2173" fmla="*/ 469306 h 2165949"/>
              <a:gd name="connsiteX2174" fmla="*/ 868448 w 3119726"/>
              <a:gd name="connsiteY2174" fmla="*/ 468321 h 2165949"/>
              <a:gd name="connsiteX2175" fmla="*/ 849785 w 3119726"/>
              <a:gd name="connsiteY2175" fmla="*/ 477964 h 2165949"/>
              <a:gd name="connsiteX2176" fmla="*/ 795093 w 3119726"/>
              <a:gd name="connsiteY2176" fmla="*/ 489991 h 2165949"/>
              <a:gd name="connsiteX2177" fmla="*/ 792916 w 3119726"/>
              <a:gd name="connsiteY2177" fmla="*/ 485792 h 2165949"/>
              <a:gd name="connsiteX2178" fmla="*/ 779748 w 3119726"/>
              <a:gd name="connsiteY2178" fmla="*/ 486880 h 2165949"/>
              <a:gd name="connsiteX2179" fmla="*/ 766063 w 3119726"/>
              <a:gd name="connsiteY2179" fmla="*/ 489887 h 2165949"/>
              <a:gd name="connsiteX2180" fmla="*/ 751495 w 3119726"/>
              <a:gd name="connsiteY2180" fmla="*/ 496108 h 2165949"/>
              <a:gd name="connsiteX2181" fmla="*/ 738691 w 3119726"/>
              <a:gd name="connsiteY2181" fmla="*/ 495901 h 2165949"/>
              <a:gd name="connsiteX2182" fmla="*/ 770002 w 3119726"/>
              <a:gd name="connsiteY2182" fmla="*/ 487088 h 2165949"/>
              <a:gd name="connsiteX2183" fmla="*/ 789961 w 3119726"/>
              <a:gd name="connsiteY2183" fmla="*/ 484807 h 2165949"/>
              <a:gd name="connsiteX2184" fmla="*/ 801055 w 3119726"/>
              <a:gd name="connsiteY2184" fmla="*/ 479519 h 2165949"/>
              <a:gd name="connsiteX2185" fmla="*/ 807276 w 3119726"/>
              <a:gd name="connsiteY2185" fmla="*/ 480245 h 2165949"/>
              <a:gd name="connsiteX2186" fmla="*/ 793279 w 3119726"/>
              <a:gd name="connsiteY2186" fmla="*/ 484496 h 2165949"/>
              <a:gd name="connsiteX2187" fmla="*/ 826923 w 3119726"/>
              <a:gd name="connsiteY2187" fmla="*/ 479208 h 2165949"/>
              <a:gd name="connsiteX2188" fmla="*/ 811630 w 3119726"/>
              <a:gd name="connsiteY2188" fmla="*/ 476097 h 2165949"/>
              <a:gd name="connsiteX2189" fmla="*/ 794471 w 3119726"/>
              <a:gd name="connsiteY2189" fmla="*/ 480037 h 2165949"/>
              <a:gd name="connsiteX2190" fmla="*/ 805721 w 3119726"/>
              <a:gd name="connsiteY2190" fmla="*/ 474128 h 2165949"/>
              <a:gd name="connsiteX2191" fmla="*/ 792190 w 3119726"/>
              <a:gd name="connsiteY2191" fmla="*/ 476512 h 2165949"/>
              <a:gd name="connsiteX2192" fmla="*/ 809661 w 3119726"/>
              <a:gd name="connsiteY2192" fmla="*/ 471328 h 2165949"/>
              <a:gd name="connsiteX2193" fmla="*/ 822880 w 3119726"/>
              <a:gd name="connsiteY2193" fmla="*/ 470239 h 2165949"/>
              <a:gd name="connsiteX2194" fmla="*/ 817800 w 3119726"/>
              <a:gd name="connsiteY2194" fmla="*/ 465055 h 2165949"/>
              <a:gd name="connsiteX2195" fmla="*/ 816970 w 3119726"/>
              <a:gd name="connsiteY2195" fmla="*/ 468270 h 2165949"/>
              <a:gd name="connsiteX2196" fmla="*/ 834492 w 3119726"/>
              <a:gd name="connsiteY2196" fmla="*/ 463085 h 2165949"/>
              <a:gd name="connsiteX2197" fmla="*/ 845845 w 3119726"/>
              <a:gd name="connsiteY2197" fmla="*/ 456554 h 2165949"/>
              <a:gd name="connsiteX2198" fmla="*/ 865597 w 3119726"/>
              <a:gd name="connsiteY2198" fmla="*/ 454946 h 2165949"/>
              <a:gd name="connsiteX2199" fmla="*/ 879853 w 3119726"/>
              <a:gd name="connsiteY2199" fmla="*/ 450022 h 2165949"/>
              <a:gd name="connsiteX2200" fmla="*/ 866633 w 3119726"/>
              <a:gd name="connsiteY2200" fmla="*/ 451110 h 2165949"/>
              <a:gd name="connsiteX2201" fmla="*/ 887111 w 3119726"/>
              <a:gd name="connsiteY2201" fmla="*/ 446911 h 2165949"/>
              <a:gd name="connsiteX2202" fmla="*/ 889754 w 3119726"/>
              <a:gd name="connsiteY2202" fmla="*/ 449192 h 2165949"/>
              <a:gd name="connsiteX2203" fmla="*/ 891258 w 3119726"/>
              <a:gd name="connsiteY2203" fmla="*/ 443438 h 2165949"/>
              <a:gd name="connsiteX2204" fmla="*/ 914794 w 3119726"/>
              <a:gd name="connsiteY2204" fmla="*/ 439602 h 2165949"/>
              <a:gd name="connsiteX2205" fmla="*/ 926769 w 3119726"/>
              <a:gd name="connsiteY2205" fmla="*/ 431152 h 2165949"/>
              <a:gd name="connsiteX2206" fmla="*/ 913860 w 3119726"/>
              <a:gd name="connsiteY2206" fmla="*/ 430996 h 2165949"/>
              <a:gd name="connsiteX2207" fmla="*/ 909091 w 3119726"/>
              <a:gd name="connsiteY2207" fmla="*/ 437010 h 2165949"/>
              <a:gd name="connsiteX2208" fmla="*/ 888303 w 3119726"/>
              <a:gd name="connsiteY2208" fmla="*/ 442453 h 2165949"/>
              <a:gd name="connsiteX2209" fmla="*/ 871662 w 3119726"/>
              <a:gd name="connsiteY2209" fmla="*/ 444475 h 2165949"/>
              <a:gd name="connsiteX2210" fmla="*/ 871247 w 3119726"/>
              <a:gd name="connsiteY2210" fmla="*/ 433899 h 2165949"/>
              <a:gd name="connsiteX2211" fmla="*/ 871921 w 3119726"/>
              <a:gd name="connsiteY2211" fmla="*/ 431359 h 2165949"/>
              <a:gd name="connsiteX2212" fmla="*/ 896183 w 3119726"/>
              <a:gd name="connsiteY2212" fmla="*/ 424983 h 2165949"/>
              <a:gd name="connsiteX2213" fmla="*/ 893228 w 3119726"/>
              <a:gd name="connsiteY2213" fmla="*/ 423998 h 2165949"/>
              <a:gd name="connsiteX2214" fmla="*/ 921636 w 3119726"/>
              <a:gd name="connsiteY2214" fmla="*/ 414200 h 2165949"/>
              <a:gd name="connsiteX2215" fmla="*/ 924747 w 3119726"/>
              <a:gd name="connsiteY2215" fmla="*/ 414563 h 2165949"/>
              <a:gd name="connsiteX2216" fmla="*/ 916038 w 3119726"/>
              <a:gd name="connsiteY2216" fmla="*/ 410934 h 2165949"/>
              <a:gd name="connsiteX2217" fmla="*/ 861294 w 3119726"/>
              <a:gd name="connsiteY2217" fmla="*/ 422909 h 2165949"/>
              <a:gd name="connsiteX2218" fmla="*/ 829049 w 3119726"/>
              <a:gd name="connsiteY2218" fmla="*/ 434936 h 2165949"/>
              <a:gd name="connsiteX2219" fmla="*/ 840298 w 3119726"/>
              <a:gd name="connsiteY2219" fmla="*/ 429026 h 2165949"/>
              <a:gd name="connsiteX2220" fmla="*/ 819510 w 3119726"/>
              <a:gd name="connsiteY2220" fmla="*/ 434469 h 2165949"/>
              <a:gd name="connsiteX2221" fmla="*/ 858495 w 3119726"/>
              <a:gd name="connsiteY2221" fmla="*/ 421302 h 2165949"/>
              <a:gd name="connsiteX2222" fmla="*/ 875239 w 3119726"/>
              <a:gd name="connsiteY2222" fmla="*/ 418710 h 2165949"/>
              <a:gd name="connsiteX2223" fmla="*/ 879749 w 3119726"/>
              <a:gd name="connsiteY2223" fmla="*/ 413992 h 2165949"/>
              <a:gd name="connsiteX2224" fmla="*/ 950253 w 3119726"/>
              <a:gd name="connsiteY2224" fmla="*/ 391390 h 2165949"/>
              <a:gd name="connsiteX2225" fmla="*/ 942269 w 3119726"/>
              <a:gd name="connsiteY2225" fmla="*/ 397040 h 2165949"/>
              <a:gd name="connsiteX2226" fmla="*/ 960102 w 3119726"/>
              <a:gd name="connsiteY2226" fmla="*/ 390612 h 2165949"/>
              <a:gd name="connsiteX2227" fmla="*/ 966479 w 3119726"/>
              <a:gd name="connsiteY2227" fmla="*/ 390716 h 2165949"/>
              <a:gd name="connsiteX2228" fmla="*/ 970470 w 3119726"/>
              <a:gd name="connsiteY2228" fmla="*/ 387916 h 2165949"/>
              <a:gd name="connsiteX2229" fmla="*/ 994006 w 3119726"/>
              <a:gd name="connsiteY2229" fmla="*/ 384132 h 2165949"/>
              <a:gd name="connsiteX2230" fmla="*/ 1025370 w 3119726"/>
              <a:gd name="connsiteY2230" fmla="*/ 375319 h 2165949"/>
              <a:gd name="connsiteX2231" fmla="*/ 1057770 w 3119726"/>
              <a:gd name="connsiteY2231" fmla="*/ 362722 h 2165949"/>
              <a:gd name="connsiteX2232" fmla="*/ 1023141 w 3119726"/>
              <a:gd name="connsiteY2232" fmla="*/ 371794 h 2165949"/>
              <a:gd name="connsiteX2233" fmla="*/ 1058081 w 3119726"/>
              <a:gd name="connsiteY2233" fmla="*/ 361478 h 2165949"/>
              <a:gd name="connsiteX2234" fmla="*/ 1062591 w 3119726"/>
              <a:gd name="connsiteY2234" fmla="*/ 356760 h 2165949"/>
              <a:gd name="connsiteX2235" fmla="*/ 1077003 w 3119726"/>
              <a:gd name="connsiteY2235" fmla="*/ 351213 h 2165949"/>
              <a:gd name="connsiteX2236" fmla="*/ 1083224 w 3119726"/>
              <a:gd name="connsiteY2236" fmla="*/ 351939 h 2165949"/>
              <a:gd name="connsiteX2237" fmla="*/ 1091000 w 3119726"/>
              <a:gd name="connsiteY2237" fmla="*/ 346962 h 2165949"/>
              <a:gd name="connsiteX2238" fmla="*/ 1149891 w 3119726"/>
              <a:gd name="connsiteY2238" fmla="*/ 331566 h 2165949"/>
              <a:gd name="connsiteX2239" fmla="*/ 1162748 w 3119726"/>
              <a:gd name="connsiteY2239" fmla="*/ 331721 h 2165949"/>
              <a:gd name="connsiteX2240" fmla="*/ 1183691 w 3119726"/>
              <a:gd name="connsiteY2240" fmla="*/ 325656 h 2165949"/>
              <a:gd name="connsiteX2241" fmla="*/ 1187787 w 3119726"/>
              <a:gd name="connsiteY2241" fmla="*/ 322234 h 2165949"/>
              <a:gd name="connsiteX2242" fmla="*/ 1211737 w 3119726"/>
              <a:gd name="connsiteY2242" fmla="*/ 317154 h 2165949"/>
              <a:gd name="connsiteX2243" fmla="*/ 1209612 w 3119726"/>
              <a:gd name="connsiteY2243" fmla="*/ 313007 h 2165949"/>
              <a:gd name="connsiteX2244" fmla="*/ 1223660 w 3119726"/>
              <a:gd name="connsiteY2244" fmla="*/ 308756 h 2165949"/>
              <a:gd name="connsiteX2245" fmla="*/ 1222520 w 3119726"/>
              <a:gd name="connsiteY2245" fmla="*/ 313162 h 2165949"/>
              <a:gd name="connsiteX2246" fmla="*/ 1230296 w 3119726"/>
              <a:gd name="connsiteY2246" fmla="*/ 308185 h 2165949"/>
              <a:gd name="connsiteX2247" fmla="*/ 1290017 w 3119726"/>
              <a:gd name="connsiteY2247" fmla="*/ 289626 h 2165949"/>
              <a:gd name="connsiteX2248" fmla="*/ 1294164 w 3119726"/>
              <a:gd name="connsiteY2248" fmla="*/ 286205 h 2165949"/>
              <a:gd name="connsiteX2249" fmla="*/ 1321380 w 3119726"/>
              <a:gd name="connsiteY2249" fmla="*/ 280813 h 2165949"/>
              <a:gd name="connsiteX2250" fmla="*/ 1328794 w 3119726"/>
              <a:gd name="connsiteY2250" fmla="*/ 277133 h 2165949"/>
              <a:gd name="connsiteX2251" fmla="*/ 1326150 w 3119726"/>
              <a:gd name="connsiteY2251" fmla="*/ 274904 h 2165949"/>
              <a:gd name="connsiteX2252" fmla="*/ 1372962 w 3119726"/>
              <a:gd name="connsiteY2252" fmla="*/ 268475 h 2165949"/>
              <a:gd name="connsiteX2253" fmla="*/ 1394268 w 3119726"/>
              <a:gd name="connsiteY2253" fmla="*/ 261166 h 2165949"/>
              <a:gd name="connsiteX2254" fmla="*/ 1385715 w 3119726"/>
              <a:gd name="connsiteY2254" fmla="*/ 256967 h 2165949"/>
              <a:gd name="connsiteX2255" fmla="*/ 1282292 w 3119726"/>
              <a:gd name="connsiteY2255" fmla="*/ 282265 h 2165949"/>
              <a:gd name="connsiteX2256" fmla="*/ 1259897 w 3119726"/>
              <a:gd name="connsiteY2256" fmla="*/ 293411 h 2165949"/>
              <a:gd name="connsiteX2257" fmla="*/ 1258031 w 3119726"/>
              <a:gd name="connsiteY2257" fmla="*/ 288641 h 2165949"/>
              <a:gd name="connsiteX2258" fmla="*/ 1278041 w 3119726"/>
              <a:gd name="connsiteY2258" fmla="*/ 274022 h 2165949"/>
              <a:gd name="connsiteX2259" fmla="*/ 1264874 w 3119726"/>
              <a:gd name="connsiteY2259" fmla="*/ 275111 h 2165949"/>
              <a:gd name="connsiteX2260" fmla="*/ 1276123 w 3119726"/>
              <a:gd name="connsiteY2260" fmla="*/ 269253 h 2165949"/>
              <a:gd name="connsiteX2261" fmla="*/ 1272391 w 3119726"/>
              <a:gd name="connsiteY2261" fmla="*/ 259092 h 2165949"/>
              <a:gd name="connsiteX2262" fmla="*/ 1265340 w 3119726"/>
              <a:gd name="connsiteY2262" fmla="*/ 261529 h 2165949"/>
              <a:gd name="connsiteX2263" fmla="*/ 1277367 w 3119726"/>
              <a:gd name="connsiteY2263" fmla="*/ 240792 h 2165949"/>
              <a:gd name="connsiteX2264" fmla="*/ 1268866 w 3119726"/>
              <a:gd name="connsiteY2264" fmla="*/ 236542 h 2165949"/>
              <a:gd name="connsiteX2265" fmla="*/ 1244915 w 3119726"/>
              <a:gd name="connsiteY2265" fmla="*/ 241622 h 2165949"/>
              <a:gd name="connsiteX2266" fmla="*/ 1384937 w 3119726"/>
              <a:gd name="connsiteY2266" fmla="*/ 212228 h 2165949"/>
              <a:gd name="connsiteX2267" fmla="*/ 1420344 w 3119726"/>
              <a:gd name="connsiteY2267" fmla="*/ 223996 h 2165949"/>
              <a:gd name="connsiteX2268" fmla="*/ 1440977 w 3119726"/>
              <a:gd name="connsiteY2268" fmla="*/ 219175 h 2165949"/>
              <a:gd name="connsiteX2269" fmla="*/ 1459380 w 3119726"/>
              <a:gd name="connsiteY2269" fmla="*/ 222545 h 2165949"/>
              <a:gd name="connsiteX2270" fmla="*/ 1458706 w 3119726"/>
              <a:gd name="connsiteY2270" fmla="*/ 225033 h 2165949"/>
              <a:gd name="connsiteX2271" fmla="*/ 1431801 w 3119726"/>
              <a:gd name="connsiteY2271" fmla="*/ 229128 h 2165949"/>
              <a:gd name="connsiteX2272" fmla="*/ 1420966 w 3119726"/>
              <a:gd name="connsiteY2272" fmla="*/ 245354 h 2165949"/>
              <a:gd name="connsiteX2273" fmla="*/ 1499038 w 3119726"/>
              <a:gd name="connsiteY2273" fmla="*/ 218553 h 2165949"/>
              <a:gd name="connsiteX2274" fmla="*/ 1522419 w 3119726"/>
              <a:gd name="connsiteY2274" fmla="*/ 215339 h 2165949"/>
              <a:gd name="connsiteX2275" fmla="*/ 1518323 w 3119726"/>
              <a:gd name="connsiteY2275" fmla="*/ 218760 h 2165949"/>
              <a:gd name="connsiteX2276" fmla="*/ 1532579 w 3119726"/>
              <a:gd name="connsiteY2276" fmla="*/ 225499 h 2165949"/>
              <a:gd name="connsiteX2277" fmla="*/ 1549376 w 3119726"/>
              <a:gd name="connsiteY2277" fmla="*/ 222856 h 2165949"/>
              <a:gd name="connsiteX2278" fmla="*/ 1563580 w 3119726"/>
              <a:gd name="connsiteY2278" fmla="*/ 217983 h 2165949"/>
              <a:gd name="connsiteX2279" fmla="*/ 1570371 w 3119726"/>
              <a:gd name="connsiteY2279" fmla="*/ 216790 h 2165949"/>
              <a:gd name="connsiteX2280" fmla="*/ 1566172 w 3119726"/>
              <a:gd name="connsiteY2280" fmla="*/ 220212 h 2165949"/>
              <a:gd name="connsiteX2281" fmla="*/ 1636364 w 3119726"/>
              <a:gd name="connsiteY2281" fmla="*/ 210517 h 2165949"/>
              <a:gd name="connsiteX2282" fmla="*/ 1634446 w 3119726"/>
              <a:gd name="connsiteY2282" fmla="*/ 205800 h 2165949"/>
              <a:gd name="connsiteX2283" fmla="*/ 1650361 w 3119726"/>
              <a:gd name="connsiteY2283" fmla="*/ 194654 h 2165949"/>
              <a:gd name="connsiteX2284" fmla="*/ 1644503 w 3119726"/>
              <a:gd name="connsiteY2284" fmla="*/ 204297 h 2165949"/>
              <a:gd name="connsiteX2285" fmla="*/ 1679340 w 3119726"/>
              <a:gd name="connsiteY2285" fmla="*/ 194602 h 2165949"/>
              <a:gd name="connsiteX2286" fmla="*/ 1691627 w 3119726"/>
              <a:gd name="connsiteY2286" fmla="*/ 196572 h 2165949"/>
              <a:gd name="connsiteX2287" fmla="*/ 1708941 w 3119726"/>
              <a:gd name="connsiteY2287" fmla="*/ 192010 h 2165949"/>
              <a:gd name="connsiteX2288" fmla="*/ 1724183 w 3119726"/>
              <a:gd name="connsiteY2288" fmla="*/ 183405 h 2165949"/>
              <a:gd name="connsiteX2289" fmla="*/ 1705416 w 3119726"/>
              <a:gd name="connsiteY2289" fmla="*/ 181383 h 2165949"/>
              <a:gd name="connsiteX2290" fmla="*/ 1715992 w 3119726"/>
              <a:gd name="connsiteY2290" fmla="*/ 178013 h 2165949"/>
              <a:gd name="connsiteX2291" fmla="*/ 1707282 w 3119726"/>
              <a:gd name="connsiteY2291" fmla="*/ 174488 h 2165949"/>
              <a:gd name="connsiteX2292" fmla="*/ 1745437 w 3119726"/>
              <a:gd name="connsiteY2292" fmla="*/ 164483 h 2165949"/>
              <a:gd name="connsiteX2293" fmla="*/ 1795049 w 3119726"/>
              <a:gd name="connsiteY2293" fmla="*/ 148516 h 2165949"/>
              <a:gd name="connsiteX2294" fmla="*/ 1785769 w 3119726"/>
              <a:gd name="connsiteY2294" fmla="*/ 158003 h 2165949"/>
              <a:gd name="connsiteX2295" fmla="*/ 1812312 w 3119726"/>
              <a:gd name="connsiteY2295" fmla="*/ 155100 h 2165949"/>
              <a:gd name="connsiteX2296" fmla="*/ 1817029 w 3119726"/>
              <a:gd name="connsiteY2296" fmla="*/ 161372 h 2165949"/>
              <a:gd name="connsiteX2297" fmla="*/ 1801685 w 3119726"/>
              <a:gd name="connsiteY2297" fmla="*/ 170600 h 2165949"/>
              <a:gd name="connsiteX2298" fmla="*/ 1808424 w 3119726"/>
              <a:gd name="connsiteY2298" fmla="*/ 169408 h 2165949"/>
              <a:gd name="connsiteX2299" fmla="*/ 1826983 w 3119726"/>
              <a:gd name="connsiteY2299" fmla="*/ 160491 h 2165949"/>
              <a:gd name="connsiteX2300" fmla="*/ 1836988 w 3119726"/>
              <a:gd name="connsiteY2300" fmla="*/ 159040 h 2165949"/>
              <a:gd name="connsiteX2301" fmla="*/ 1839269 w 3119726"/>
              <a:gd name="connsiteY2301" fmla="*/ 162461 h 2165949"/>
              <a:gd name="connsiteX2302" fmla="*/ 1847201 w 3119726"/>
              <a:gd name="connsiteY2302" fmla="*/ 156914 h 2165949"/>
              <a:gd name="connsiteX2303" fmla="*/ 1867522 w 3119726"/>
              <a:gd name="connsiteY2303" fmla="*/ 153337 h 2165949"/>
              <a:gd name="connsiteX2304" fmla="*/ 1869026 w 3119726"/>
              <a:gd name="connsiteY2304" fmla="*/ 147738 h 2165949"/>
              <a:gd name="connsiteX2305" fmla="*/ 1883074 w 3119726"/>
              <a:gd name="connsiteY2305" fmla="*/ 143487 h 2165949"/>
              <a:gd name="connsiteX2306" fmla="*/ 1887014 w 3119726"/>
              <a:gd name="connsiteY2306" fmla="*/ 129231 h 2165949"/>
              <a:gd name="connsiteX2307" fmla="*/ 1904848 w 3119726"/>
              <a:gd name="connsiteY2307" fmla="*/ 122855 h 2165949"/>
              <a:gd name="connsiteX2308" fmla="*/ 1899093 w 3119726"/>
              <a:gd name="connsiteY2308" fmla="*/ 120315 h 2165949"/>
              <a:gd name="connsiteX2309" fmla="*/ 1894479 w 3119726"/>
              <a:gd name="connsiteY2309" fmla="*/ 125551 h 2165949"/>
              <a:gd name="connsiteX2310" fmla="*/ 1873484 w 3119726"/>
              <a:gd name="connsiteY2310" fmla="*/ 131616 h 2165949"/>
              <a:gd name="connsiteX2311" fmla="*/ 1887844 w 3119726"/>
              <a:gd name="connsiteY2311" fmla="*/ 126121 h 2165949"/>
              <a:gd name="connsiteX2312" fmla="*/ 1885096 w 3119726"/>
              <a:gd name="connsiteY2312" fmla="*/ 124566 h 2165949"/>
              <a:gd name="connsiteX2313" fmla="*/ 1874365 w 3119726"/>
              <a:gd name="connsiteY2313" fmla="*/ 128557 h 2165949"/>
              <a:gd name="connsiteX2314" fmla="*/ 1854251 w 3119726"/>
              <a:gd name="connsiteY2314" fmla="*/ 131512 h 2165949"/>
              <a:gd name="connsiteX2315" fmla="*/ 1844712 w 3119726"/>
              <a:gd name="connsiteY2315" fmla="*/ 131097 h 2165949"/>
              <a:gd name="connsiteX2316" fmla="*/ 1858398 w 3119726"/>
              <a:gd name="connsiteY2316" fmla="*/ 128091 h 2165949"/>
              <a:gd name="connsiteX2317" fmla="*/ 1866226 w 3119726"/>
              <a:gd name="connsiteY2317" fmla="*/ 123166 h 2165949"/>
              <a:gd name="connsiteX2318" fmla="*/ 1856687 w 3119726"/>
              <a:gd name="connsiteY2318" fmla="*/ 122803 h 2165949"/>
              <a:gd name="connsiteX2319" fmla="*/ 1866589 w 3119726"/>
              <a:gd name="connsiteY2319" fmla="*/ 121922 h 2165949"/>
              <a:gd name="connsiteX2320" fmla="*/ 1861353 w 3119726"/>
              <a:gd name="connsiteY2320" fmla="*/ 117515 h 2165949"/>
              <a:gd name="connsiteX2321" fmla="*/ 1871358 w 3119726"/>
              <a:gd name="connsiteY2321" fmla="*/ 116064 h 2165949"/>
              <a:gd name="connsiteX2322" fmla="*/ 1879497 w 3119726"/>
              <a:gd name="connsiteY2322" fmla="*/ 109895 h 2165949"/>
              <a:gd name="connsiteX2323" fmla="*/ 1882141 w 3119726"/>
              <a:gd name="connsiteY2323" fmla="*/ 112072 h 2165949"/>
              <a:gd name="connsiteX2324" fmla="*/ 1905677 w 3119726"/>
              <a:gd name="connsiteY2324" fmla="*/ 108236 h 2165949"/>
              <a:gd name="connsiteX2325" fmla="*/ 1899145 w 3119726"/>
              <a:gd name="connsiteY2325" fmla="*/ 108806 h 2165949"/>
              <a:gd name="connsiteX2326" fmla="*/ 1888051 w 3119726"/>
              <a:gd name="connsiteY2326" fmla="*/ 113990 h 2165949"/>
              <a:gd name="connsiteX2327" fmla="*/ 1931183 w 3119726"/>
              <a:gd name="connsiteY2327" fmla="*/ 97505 h 2165949"/>
              <a:gd name="connsiteX2328" fmla="*/ 1929783 w 3119726"/>
              <a:gd name="connsiteY2328" fmla="*/ 102481 h 2165949"/>
              <a:gd name="connsiteX2329" fmla="*/ 1982194 w 3119726"/>
              <a:gd name="connsiteY2329" fmla="*/ 97712 h 2165949"/>
              <a:gd name="connsiteX2330" fmla="*/ 1982349 w 3119726"/>
              <a:gd name="connsiteY2330" fmla="*/ 98490 h 2165949"/>
              <a:gd name="connsiteX2331" fmla="*/ 1982194 w 3119726"/>
              <a:gd name="connsiteY2331" fmla="*/ 97712 h 2165949"/>
              <a:gd name="connsiteX2332" fmla="*/ 2003967 w 3119726"/>
              <a:gd name="connsiteY2332" fmla="*/ 89988 h 2165949"/>
              <a:gd name="connsiteX2333" fmla="*/ 2027399 w 3119726"/>
              <a:gd name="connsiteY2333" fmla="*/ 86722 h 2165949"/>
              <a:gd name="connsiteX2334" fmla="*/ 2026155 w 3119726"/>
              <a:gd name="connsiteY2334" fmla="*/ 91076 h 2165949"/>
              <a:gd name="connsiteX2335" fmla="*/ 2008322 w 3119726"/>
              <a:gd name="connsiteY2335" fmla="*/ 97453 h 2165949"/>
              <a:gd name="connsiteX2336" fmla="*/ 2024807 w 3119726"/>
              <a:gd name="connsiteY2336" fmla="*/ 96001 h 2165949"/>
              <a:gd name="connsiteX2337" fmla="*/ 2009099 w 3119726"/>
              <a:gd name="connsiteY2337" fmla="*/ 106421 h 2165949"/>
              <a:gd name="connsiteX2338" fmla="*/ 2002671 w 3119726"/>
              <a:gd name="connsiteY2338" fmla="*/ 106369 h 2165949"/>
              <a:gd name="connsiteX2339" fmla="*/ 2002204 w 3119726"/>
              <a:gd name="connsiteY2339" fmla="*/ 108236 h 2165949"/>
              <a:gd name="connsiteX2340" fmla="*/ 1975869 w 3119726"/>
              <a:gd name="connsiteY2340" fmla="*/ 122025 h 2165949"/>
              <a:gd name="connsiteX2341" fmla="*/ 1979965 w 3119726"/>
              <a:gd name="connsiteY2341" fmla="*/ 118656 h 2165949"/>
              <a:gd name="connsiteX2342" fmla="*/ 1989866 w 3119726"/>
              <a:gd name="connsiteY2342" fmla="*/ 117774 h 2165949"/>
              <a:gd name="connsiteX2343" fmla="*/ 2001116 w 3119726"/>
              <a:gd name="connsiteY2343" fmla="*/ 111968 h 2165949"/>
              <a:gd name="connsiteX2344" fmla="*/ 2010447 w 3119726"/>
              <a:gd name="connsiteY2344" fmla="*/ 112953 h 2165949"/>
              <a:gd name="connsiteX2345" fmla="*/ 1986082 w 3119726"/>
              <a:gd name="connsiteY2345" fmla="*/ 131409 h 2165949"/>
              <a:gd name="connsiteX2346" fmla="*/ 1996087 w 3119726"/>
              <a:gd name="connsiteY2346" fmla="*/ 129905 h 2165949"/>
              <a:gd name="connsiteX2347" fmla="*/ 2003552 w 3119726"/>
              <a:gd name="connsiteY2347" fmla="*/ 126224 h 2165949"/>
              <a:gd name="connsiteX2348" fmla="*/ 1991266 w 3119726"/>
              <a:gd name="connsiteY2348" fmla="*/ 135763 h 2165949"/>
              <a:gd name="connsiteX2349" fmla="*/ 1990955 w 3119726"/>
              <a:gd name="connsiteY2349" fmla="*/ 137007 h 2165949"/>
              <a:gd name="connsiteX2350" fmla="*/ 2007181 w 3119726"/>
              <a:gd name="connsiteY2350" fmla="*/ 136178 h 2165949"/>
              <a:gd name="connsiteX2351" fmla="*/ 2006300 w 3119726"/>
              <a:gd name="connsiteY2351" fmla="*/ 139288 h 2165949"/>
              <a:gd name="connsiteX2352" fmla="*/ 2013765 w 3119726"/>
              <a:gd name="connsiteY2352" fmla="*/ 135608 h 2165949"/>
              <a:gd name="connsiteX2353" fmla="*/ 2017083 w 3119726"/>
              <a:gd name="connsiteY2353" fmla="*/ 135297 h 2165949"/>
              <a:gd name="connsiteX2354" fmla="*/ 2020712 w 3119726"/>
              <a:gd name="connsiteY2354" fmla="*/ 133793 h 2165949"/>
              <a:gd name="connsiteX2355" fmla="*/ 2021074 w 3119726"/>
              <a:gd name="connsiteY2355" fmla="*/ 132549 h 2165949"/>
              <a:gd name="connsiteX2356" fmla="*/ 2007181 w 3119726"/>
              <a:gd name="connsiteY2356" fmla="*/ 136178 h 2165949"/>
              <a:gd name="connsiteX2357" fmla="*/ 2018793 w 3119726"/>
              <a:gd name="connsiteY2357" fmla="*/ 129128 h 2165949"/>
              <a:gd name="connsiteX2358" fmla="*/ 2031598 w 3119726"/>
              <a:gd name="connsiteY2358" fmla="*/ 129179 h 2165949"/>
              <a:gd name="connsiteX2359" fmla="*/ 2039011 w 3119726"/>
              <a:gd name="connsiteY2359" fmla="*/ 125499 h 2165949"/>
              <a:gd name="connsiteX2360" fmla="*/ 2023978 w 3119726"/>
              <a:gd name="connsiteY2360" fmla="*/ 133482 h 2165949"/>
              <a:gd name="connsiteX2361" fmla="*/ 2023148 w 3119726"/>
              <a:gd name="connsiteY2361" fmla="*/ 136593 h 2165949"/>
              <a:gd name="connsiteX2362" fmla="*/ 2036834 w 3119726"/>
              <a:gd name="connsiteY2362" fmla="*/ 133586 h 2165949"/>
              <a:gd name="connsiteX2363" fmla="*/ 2012210 w 3119726"/>
              <a:gd name="connsiteY2363" fmla="*/ 141206 h 2165949"/>
              <a:gd name="connsiteX2364" fmla="*/ 2022111 w 3119726"/>
              <a:gd name="connsiteY2364" fmla="*/ 140325 h 2165949"/>
              <a:gd name="connsiteX2365" fmla="*/ 2018120 w 3119726"/>
              <a:gd name="connsiteY2365" fmla="*/ 143073 h 2165949"/>
              <a:gd name="connsiteX2366" fmla="*/ 1997487 w 3119726"/>
              <a:gd name="connsiteY2366" fmla="*/ 147946 h 2165949"/>
              <a:gd name="connsiteX2367" fmla="*/ 2011277 w 3119726"/>
              <a:gd name="connsiteY2367" fmla="*/ 144317 h 2165949"/>
              <a:gd name="connsiteX2368" fmla="*/ 1998161 w 3119726"/>
              <a:gd name="connsiteY2368" fmla="*/ 145457 h 2165949"/>
              <a:gd name="connsiteX2369" fmla="*/ 1996087 w 3119726"/>
              <a:gd name="connsiteY2369" fmla="*/ 152871 h 2165949"/>
              <a:gd name="connsiteX2370" fmla="*/ 1988985 w 3119726"/>
              <a:gd name="connsiteY2370" fmla="*/ 155307 h 2165949"/>
              <a:gd name="connsiteX2371" fmla="*/ 2009929 w 3119726"/>
              <a:gd name="connsiteY2371" fmla="*/ 149190 h 2165949"/>
              <a:gd name="connsiteX2372" fmla="*/ 2001427 w 3119726"/>
              <a:gd name="connsiteY2372" fmla="*/ 156603 h 2165949"/>
              <a:gd name="connsiteX2373" fmla="*/ 2011691 w 3119726"/>
              <a:gd name="connsiteY2373" fmla="*/ 154478 h 2165949"/>
              <a:gd name="connsiteX2374" fmla="*/ 1991992 w 3119726"/>
              <a:gd name="connsiteY2374" fmla="*/ 167697 h 2165949"/>
              <a:gd name="connsiteX2375" fmla="*/ 1998731 w 3119726"/>
              <a:gd name="connsiteY2375" fmla="*/ 166505 h 2165949"/>
              <a:gd name="connsiteX2376" fmla="*/ 2020193 w 3119726"/>
              <a:gd name="connsiteY2376" fmla="*/ 158521 h 2165949"/>
              <a:gd name="connsiteX2377" fmla="*/ 2021386 w 3119726"/>
              <a:gd name="connsiteY2377" fmla="*/ 154167 h 2165949"/>
              <a:gd name="connsiteX2378" fmla="*/ 2033879 w 3119726"/>
              <a:gd name="connsiteY2378" fmla="*/ 155463 h 2165949"/>
              <a:gd name="connsiteX2379" fmla="*/ 2059126 w 3119726"/>
              <a:gd name="connsiteY2379" fmla="*/ 145354 h 2165949"/>
              <a:gd name="connsiteX2380" fmla="*/ 2043003 w 3119726"/>
              <a:gd name="connsiteY2380" fmla="*/ 145613 h 2165949"/>
              <a:gd name="connsiteX2381" fmla="*/ 2049794 w 3119726"/>
              <a:gd name="connsiteY2381" fmla="*/ 144421 h 2165949"/>
              <a:gd name="connsiteX2382" fmla="*/ 2055445 w 3119726"/>
              <a:gd name="connsiteY2382" fmla="*/ 135452 h 2165949"/>
              <a:gd name="connsiteX2383" fmla="*/ 2057000 w 3119726"/>
              <a:gd name="connsiteY2383" fmla="*/ 141362 h 2165949"/>
              <a:gd name="connsiteX2384" fmla="*/ 2068457 w 3119726"/>
              <a:gd name="connsiteY2384" fmla="*/ 134882 h 2165949"/>
              <a:gd name="connsiteX2385" fmla="*/ 2059074 w 3119726"/>
              <a:gd name="connsiteY2385" fmla="*/ 133897 h 2165949"/>
              <a:gd name="connsiteX2386" fmla="*/ 2097539 w 3119726"/>
              <a:gd name="connsiteY2386" fmla="*/ 122596 h 2165949"/>
              <a:gd name="connsiteX2387" fmla="*/ 2099302 w 3119726"/>
              <a:gd name="connsiteY2387" fmla="*/ 127832 h 2165949"/>
              <a:gd name="connsiteX2388" fmla="*/ 2089712 w 3119726"/>
              <a:gd name="connsiteY2388" fmla="*/ 127469 h 2165949"/>
              <a:gd name="connsiteX2389" fmla="*/ 2129422 w 3119726"/>
              <a:gd name="connsiteY2389" fmla="*/ 123321 h 2165949"/>
              <a:gd name="connsiteX2390" fmla="*/ 2142226 w 3119726"/>
              <a:gd name="connsiteY2390" fmla="*/ 123373 h 2165949"/>
              <a:gd name="connsiteX2391" fmla="*/ 2164207 w 3119726"/>
              <a:gd name="connsiteY2391" fmla="*/ 113575 h 2165949"/>
              <a:gd name="connsiteX2392" fmla="*/ 2160111 w 3119726"/>
              <a:gd name="connsiteY2392" fmla="*/ 116945 h 2165949"/>
              <a:gd name="connsiteX2393" fmla="*/ 2184995 w 3119726"/>
              <a:gd name="connsiteY2393" fmla="*/ 108080 h 2165949"/>
              <a:gd name="connsiteX2394" fmla="*/ 2171101 w 3119726"/>
              <a:gd name="connsiteY2394" fmla="*/ 111761 h 2165949"/>
              <a:gd name="connsiteX2395" fmla="*/ 2203139 w 3119726"/>
              <a:gd name="connsiteY2395" fmla="*/ 100460 h 2165949"/>
              <a:gd name="connsiteX2396" fmla="*/ 2207442 w 3119726"/>
              <a:gd name="connsiteY2396" fmla="*/ 96468 h 2165949"/>
              <a:gd name="connsiteX2397" fmla="*/ 2217188 w 3119726"/>
              <a:gd name="connsiteY2397" fmla="*/ 96157 h 2165949"/>
              <a:gd name="connsiteX2398" fmla="*/ 2224653 w 3119726"/>
              <a:gd name="connsiteY2398" fmla="*/ 92476 h 2165949"/>
              <a:gd name="connsiteX2399" fmla="*/ 2241968 w 3119726"/>
              <a:gd name="connsiteY2399" fmla="*/ 87914 h 2165949"/>
              <a:gd name="connsiteX2400" fmla="*/ 2254669 w 3119726"/>
              <a:gd name="connsiteY2400" fmla="*/ 88588 h 2165949"/>
              <a:gd name="connsiteX2401" fmla="*/ 2230355 w 3119726"/>
              <a:gd name="connsiteY2401" fmla="*/ 95016 h 2165949"/>
              <a:gd name="connsiteX2402" fmla="*/ 2247204 w 3119726"/>
              <a:gd name="connsiteY2402" fmla="*/ 92269 h 2165949"/>
              <a:gd name="connsiteX2403" fmla="*/ 2246374 w 3119726"/>
              <a:gd name="connsiteY2403" fmla="*/ 106732 h 2165949"/>
              <a:gd name="connsiteX2404" fmla="*/ 2273228 w 3119726"/>
              <a:gd name="connsiteY2404" fmla="*/ 102481 h 2165949"/>
              <a:gd name="connsiteX2405" fmla="*/ 2284322 w 3119726"/>
              <a:gd name="connsiteY2405" fmla="*/ 97297 h 2165949"/>
              <a:gd name="connsiteX2406" fmla="*/ 2291268 w 3119726"/>
              <a:gd name="connsiteY2406" fmla="*/ 95483 h 2165949"/>
              <a:gd name="connsiteX2407" fmla="*/ 2310709 w 3119726"/>
              <a:gd name="connsiteY2407" fmla="*/ 94913 h 2165949"/>
              <a:gd name="connsiteX2408" fmla="*/ 2326105 w 3119726"/>
              <a:gd name="connsiteY2408" fmla="*/ 85737 h 2165949"/>
              <a:gd name="connsiteX2409" fmla="*/ 2320714 w 3119726"/>
              <a:gd name="connsiteY2409" fmla="*/ 82004 h 2165949"/>
              <a:gd name="connsiteX2410" fmla="*/ 2336525 w 3119726"/>
              <a:gd name="connsiteY2410" fmla="*/ 82937 h 2165949"/>
              <a:gd name="connsiteX2411" fmla="*/ 2348241 w 3119726"/>
              <a:gd name="connsiteY2411" fmla="*/ 75265 h 2165949"/>
              <a:gd name="connsiteX2412" fmla="*/ 2367267 w 3119726"/>
              <a:gd name="connsiteY2412" fmla="*/ 75939 h 2165949"/>
              <a:gd name="connsiteX2413" fmla="*/ 2363275 w 3119726"/>
              <a:gd name="connsiteY2413" fmla="*/ 67333 h 2165949"/>
              <a:gd name="connsiteX2414" fmla="*/ 2402933 w 3119726"/>
              <a:gd name="connsiteY2414" fmla="*/ 63134 h 2165949"/>
              <a:gd name="connsiteX2415" fmla="*/ 2401948 w 3119726"/>
              <a:gd name="connsiteY2415" fmla="*/ 66815 h 2165949"/>
              <a:gd name="connsiteX2416" fmla="*/ 2408169 w 3119726"/>
              <a:gd name="connsiteY2416" fmla="*/ 67437 h 2165949"/>
              <a:gd name="connsiteX2417" fmla="*/ 2390699 w 3119726"/>
              <a:gd name="connsiteY2417" fmla="*/ 72621 h 2165949"/>
              <a:gd name="connsiteX2418" fmla="*/ 2414753 w 3119726"/>
              <a:gd name="connsiteY2418" fmla="*/ 66815 h 2165949"/>
              <a:gd name="connsiteX2419" fmla="*/ 2401430 w 3119726"/>
              <a:gd name="connsiteY2419" fmla="*/ 79983 h 2165949"/>
              <a:gd name="connsiteX2420" fmla="*/ 2402467 w 3119726"/>
              <a:gd name="connsiteY2420" fmla="*/ 76302 h 2165949"/>
              <a:gd name="connsiteX2421" fmla="*/ 2368874 w 3119726"/>
              <a:gd name="connsiteY2421" fmla="*/ 81797 h 2165949"/>
              <a:gd name="connsiteX2422" fmla="*/ 2360787 w 3119726"/>
              <a:gd name="connsiteY2422" fmla="*/ 87914 h 2165949"/>
              <a:gd name="connsiteX2423" fmla="*/ 2370999 w 3119726"/>
              <a:gd name="connsiteY2423" fmla="*/ 85789 h 2165949"/>
              <a:gd name="connsiteX2424" fmla="*/ 2372347 w 3119726"/>
              <a:gd name="connsiteY2424" fmla="*/ 92269 h 2165949"/>
              <a:gd name="connsiteX2425" fmla="*/ 2368407 w 3119726"/>
              <a:gd name="connsiteY2425" fmla="*/ 106369 h 2165949"/>
              <a:gd name="connsiteX2426" fmla="*/ 2364415 w 3119726"/>
              <a:gd name="connsiteY2426" fmla="*/ 109117 h 2165949"/>
              <a:gd name="connsiteX2427" fmla="*/ 2354203 w 3119726"/>
              <a:gd name="connsiteY2427" fmla="*/ 111242 h 2165949"/>
              <a:gd name="connsiteX2428" fmla="*/ 2350367 w 3119726"/>
              <a:gd name="connsiteY2428" fmla="*/ 113420 h 2165949"/>
              <a:gd name="connsiteX2429" fmla="*/ 2363379 w 3119726"/>
              <a:gd name="connsiteY2429" fmla="*/ 112798 h 2165949"/>
              <a:gd name="connsiteX2430" fmla="*/ 2331497 w 3119726"/>
              <a:gd name="connsiteY2430" fmla="*/ 134934 h 2165949"/>
              <a:gd name="connsiteX2431" fmla="*/ 2340517 w 3119726"/>
              <a:gd name="connsiteY2431" fmla="*/ 137111 h 2165949"/>
              <a:gd name="connsiteX2432" fmla="*/ 2330304 w 3119726"/>
              <a:gd name="connsiteY2432" fmla="*/ 139236 h 2165949"/>
              <a:gd name="connsiteX2433" fmla="*/ 2329475 w 3119726"/>
              <a:gd name="connsiteY2433" fmla="*/ 142295 h 2165949"/>
              <a:gd name="connsiteX2434" fmla="*/ 2326053 w 3119726"/>
              <a:gd name="connsiteY2434" fmla="*/ 143228 h 2165949"/>
              <a:gd name="connsiteX2435" fmla="*/ 2352699 w 3119726"/>
              <a:gd name="connsiteY2435" fmla="*/ 139548 h 2165949"/>
              <a:gd name="connsiteX2436" fmla="*/ 2377272 w 3119726"/>
              <a:gd name="connsiteY2436" fmla="*/ 131875 h 2165949"/>
              <a:gd name="connsiteX2437" fmla="*/ 2399149 w 3119726"/>
              <a:gd name="connsiteY2437" fmla="*/ 134001 h 2165949"/>
              <a:gd name="connsiteX2438" fmla="*/ 2411591 w 3119726"/>
              <a:gd name="connsiteY2438" fmla="*/ 123892 h 2165949"/>
              <a:gd name="connsiteX2439" fmla="*/ 2430149 w 3119726"/>
              <a:gd name="connsiteY2439" fmla="*/ 114975 h 2165949"/>
              <a:gd name="connsiteX2440" fmla="*/ 2416619 w 3119726"/>
              <a:gd name="connsiteY2440" fmla="*/ 117463 h 2165949"/>
              <a:gd name="connsiteX2441" fmla="*/ 2427195 w 3119726"/>
              <a:gd name="connsiteY2441" fmla="*/ 114094 h 2165949"/>
              <a:gd name="connsiteX2442" fmla="*/ 2441710 w 3119726"/>
              <a:gd name="connsiteY2442" fmla="*/ 107977 h 2165949"/>
              <a:gd name="connsiteX2443" fmla="*/ 2439999 w 3119726"/>
              <a:gd name="connsiteY2443" fmla="*/ 114094 h 2165949"/>
              <a:gd name="connsiteX2444" fmla="*/ 2473696 w 3119726"/>
              <a:gd name="connsiteY2444" fmla="*/ 96623 h 2165949"/>
              <a:gd name="connsiteX2445" fmla="*/ 2468667 w 3119726"/>
              <a:gd name="connsiteY2445" fmla="*/ 91699 h 2165949"/>
              <a:gd name="connsiteX2446" fmla="*/ 2480072 w 3119726"/>
              <a:gd name="connsiteY2446" fmla="*/ 85270 h 2165949"/>
              <a:gd name="connsiteX2447" fmla="*/ 2503971 w 3119726"/>
              <a:gd name="connsiteY2447" fmla="*/ 80034 h 2165949"/>
              <a:gd name="connsiteX2448" fmla="*/ 2506407 w 3119726"/>
              <a:gd name="connsiteY2448" fmla="*/ 82782 h 2165949"/>
              <a:gd name="connsiteX2449" fmla="*/ 2512265 w 3119726"/>
              <a:gd name="connsiteY2449" fmla="*/ 73295 h 2165949"/>
              <a:gd name="connsiteX2450" fmla="*/ 2530461 w 3119726"/>
              <a:gd name="connsiteY2450" fmla="*/ 65623 h 2165949"/>
              <a:gd name="connsiteX2451" fmla="*/ 2537408 w 3119726"/>
              <a:gd name="connsiteY2451" fmla="*/ 63808 h 2165949"/>
              <a:gd name="connsiteX2452" fmla="*/ 2546947 w 3119726"/>
              <a:gd name="connsiteY2452" fmla="*/ 64119 h 2165949"/>
              <a:gd name="connsiteX2453" fmla="*/ 2564054 w 3119726"/>
              <a:gd name="connsiteY2453" fmla="*/ 60128 h 2165949"/>
              <a:gd name="connsiteX2454" fmla="*/ 2575148 w 3119726"/>
              <a:gd name="connsiteY2454" fmla="*/ 54892 h 2165949"/>
              <a:gd name="connsiteX2455" fmla="*/ 2573748 w 3119726"/>
              <a:gd name="connsiteY2455" fmla="*/ 59765 h 2165949"/>
              <a:gd name="connsiteX2456" fmla="*/ 2542229 w 3119726"/>
              <a:gd name="connsiteY2456" fmla="*/ 69252 h 2165949"/>
              <a:gd name="connsiteX2457" fmla="*/ 2567683 w 3119726"/>
              <a:gd name="connsiteY2457" fmla="*/ 69822 h 2165949"/>
              <a:gd name="connsiteX2458" fmla="*/ 2553323 w 3119726"/>
              <a:gd name="connsiteY2458" fmla="*/ 75317 h 2165949"/>
              <a:gd name="connsiteX2459" fmla="*/ 2580177 w 3119726"/>
              <a:gd name="connsiteY2459" fmla="*/ 71014 h 2165949"/>
              <a:gd name="connsiteX2460" fmla="*/ 2589871 w 3119726"/>
              <a:gd name="connsiteY2460" fmla="*/ 70703 h 2165949"/>
              <a:gd name="connsiteX2461" fmla="*/ 2584324 w 3119726"/>
              <a:gd name="connsiteY2461" fmla="*/ 67644 h 2165949"/>
              <a:gd name="connsiteX2462" fmla="*/ 2585153 w 3119726"/>
              <a:gd name="connsiteY2462" fmla="*/ 64586 h 2165949"/>
              <a:gd name="connsiteX2463" fmla="*/ 2606667 w 3119726"/>
              <a:gd name="connsiteY2463" fmla="*/ 56602 h 2165949"/>
              <a:gd name="connsiteX2464" fmla="*/ 2608222 w 3119726"/>
              <a:gd name="connsiteY2464" fmla="*/ 51107 h 2165949"/>
              <a:gd name="connsiteX2465" fmla="*/ 2632432 w 3119726"/>
              <a:gd name="connsiteY2465" fmla="*/ 44679 h 2165949"/>
              <a:gd name="connsiteX2466" fmla="*/ 2631603 w 3119726"/>
              <a:gd name="connsiteY2466" fmla="*/ 47738 h 2165949"/>
              <a:gd name="connsiteX2467" fmla="*/ 2659804 w 3119726"/>
              <a:gd name="connsiteY2467" fmla="*/ 38562 h 2165949"/>
              <a:gd name="connsiteX2468" fmla="*/ 2660478 w 3119726"/>
              <a:gd name="connsiteY2468" fmla="*/ 36125 h 2165949"/>
              <a:gd name="connsiteX2469" fmla="*/ 2688109 w 3119726"/>
              <a:gd name="connsiteY2469" fmla="*/ 28816 h 2165949"/>
              <a:gd name="connsiteX2470" fmla="*/ 2706201 w 3119726"/>
              <a:gd name="connsiteY2470" fmla="*/ 20210 h 2165949"/>
              <a:gd name="connsiteX2471" fmla="*/ 2724760 w 3119726"/>
              <a:gd name="connsiteY2471" fmla="*/ 21817 h 2165949"/>
              <a:gd name="connsiteX2472" fmla="*/ 2739587 w 3119726"/>
              <a:gd name="connsiteY2472" fmla="*/ 16841 h 2165949"/>
              <a:gd name="connsiteX2473" fmla="*/ 2746326 w 3119726"/>
              <a:gd name="connsiteY2473" fmla="*/ 15596 h 2165949"/>
              <a:gd name="connsiteX2474" fmla="*/ 2741712 w 3119726"/>
              <a:gd name="connsiteY2474" fmla="*/ 20780 h 2165949"/>
              <a:gd name="connsiteX2475" fmla="*/ 2769395 w 3119726"/>
              <a:gd name="connsiteY2475" fmla="*/ 13419 h 2165949"/>
              <a:gd name="connsiteX2476" fmla="*/ 2773542 w 3119726"/>
              <a:gd name="connsiteY2476" fmla="*/ 10049 h 2165949"/>
              <a:gd name="connsiteX2477" fmla="*/ 2757938 w 3119726"/>
              <a:gd name="connsiteY2477" fmla="*/ 19795 h 2165949"/>
              <a:gd name="connsiteX2478" fmla="*/ 2774787 w 3119726"/>
              <a:gd name="connsiteY2478" fmla="*/ 16996 h 2165949"/>
              <a:gd name="connsiteX2479" fmla="*/ 2767995 w 3119726"/>
              <a:gd name="connsiteY2479" fmla="*/ 18240 h 2165949"/>
              <a:gd name="connsiteX2480" fmla="*/ 2777016 w 3119726"/>
              <a:gd name="connsiteY2480" fmla="*/ 20314 h 2165949"/>
              <a:gd name="connsiteX2481" fmla="*/ 2797234 w 3119726"/>
              <a:gd name="connsiteY2481" fmla="*/ 16633 h 2165949"/>
              <a:gd name="connsiteX2482" fmla="*/ 2785932 w 3119726"/>
              <a:gd name="connsiteY2482" fmla="*/ 20988 h 2165949"/>
              <a:gd name="connsiteX2483" fmla="*/ 2820769 w 3119726"/>
              <a:gd name="connsiteY2483" fmla="*/ 32652 h 2165949"/>
              <a:gd name="connsiteX2484" fmla="*/ 2872869 w 3119726"/>
              <a:gd name="connsiteY2484" fmla="*/ 55928 h 2165949"/>
              <a:gd name="connsiteX2485" fmla="*/ 2879868 w 3119726"/>
              <a:gd name="connsiteY2485" fmla="*/ 54943 h 2165949"/>
              <a:gd name="connsiteX2486" fmla="*/ 2995162 w 3119726"/>
              <a:gd name="connsiteY2486" fmla="*/ 150019 h 2165949"/>
              <a:gd name="connsiteX2487" fmla="*/ 3019423 w 3119726"/>
              <a:gd name="connsiteY2487" fmla="*/ 200305 h 2165949"/>
              <a:gd name="connsiteX2488" fmla="*/ 3035442 w 3119726"/>
              <a:gd name="connsiteY2488" fmla="*/ 217464 h 2165949"/>
              <a:gd name="connsiteX2489" fmla="*/ 3073804 w 3119726"/>
              <a:gd name="connsiteY2489" fmla="*/ 306578 h 2165949"/>
              <a:gd name="connsiteX2490" fmla="*/ 2205316 w 3119726"/>
              <a:gd name="connsiteY2490" fmla="*/ 1740233 h 2165949"/>
              <a:gd name="connsiteX2491" fmla="*/ 2205316 w 3119726"/>
              <a:gd name="connsiteY2491" fmla="*/ 1734479 h 2165949"/>
              <a:gd name="connsiteX2492" fmla="*/ 2201325 w 3119726"/>
              <a:gd name="connsiteY2492" fmla="*/ 1732665 h 2165949"/>
              <a:gd name="connsiteX2493" fmla="*/ 2203657 w 3119726"/>
              <a:gd name="connsiteY2493" fmla="*/ 1739145 h 2165949"/>
              <a:gd name="connsiteX2494" fmla="*/ 2201377 w 3119726"/>
              <a:gd name="connsiteY2494" fmla="*/ 1744121 h 2165949"/>
              <a:gd name="connsiteX2495" fmla="*/ 2205316 w 3119726"/>
              <a:gd name="connsiteY2495" fmla="*/ 1740233 h 2165949"/>
              <a:gd name="connsiteX2496" fmla="*/ 1849896 w 3119726"/>
              <a:gd name="connsiteY2496" fmla="*/ 1846351 h 2165949"/>
              <a:gd name="connsiteX2497" fmla="*/ 1853059 w 3119726"/>
              <a:gd name="connsiteY2497" fmla="*/ 1844848 h 2165949"/>
              <a:gd name="connsiteX2498" fmla="*/ 1849896 w 3119726"/>
              <a:gd name="connsiteY2498" fmla="*/ 1846351 h 2165949"/>
              <a:gd name="connsiteX2499" fmla="*/ 1956118 w 3119726"/>
              <a:gd name="connsiteY2499" fmla="*/ 1806745 h 2165949"/>
              <a:gd name="connsiteX2500" fmla="*/ 1951504 w 3119726"/>
              <a:gd name="connsiteY2500" fmla="*/ 1805138 h 2165949"/>
              <a:gd name="connsiteX2501" fmla="*/ 1951089 w 3119726"/>
              <a:gd name="connsiteY2501" fmla="*/ 1809182 h 2165949"/>
              <a:gd name="connsiteX2502" fmla="*/ 1957984 w 3119726"/>
              <a:gd name="connsiteY2502" fmla="*/ 1811566 h 2165949"/>
              <a:gd name="connsiteX2503" fmla="*/ 1956118 w 3119726"/>
              <a:gd name="connsiteY2503" fmla="*/ 1806745 h 2165949"/>
              <a:gd name="connsiteX2504" fmla="*/ 2007699 w 3119726"/>
              <a:gd name="connsiteY2504" fmla="*/ 1764339 h 2165949"/>
              <a:gd name="connsiteX2505" fmla="*/ 2011691 w 3119726"/>
              <a:gd name="connsiteY2505" fmla="*/ 1760503 h 2165949"/>
              <a:gd name="connsiteX2506" fmla="*/ 2007699 w 3119726"/>
              <a:gd name="connsiteY2506" fmla="*/ 1764339 h 2165949"/>
              <a:gd name="connsiteX2507" fmla="*/ 1990074 w 3119726"/>
              <a:gd name="connsiteY2507" fmla="*/ 1729088 h 2165949"/>
              <a:gd name="connsiteX2508" fmla="*/ 1993599 w 3119726"/>
              <a:gd name="connsiteY2508" fmla="*/ 1734997 h 2165949"/>
              <a:gd name="connsiteX2509" fmla="*/ 1995258 w 3119726"/>
              <a:gd name="connsiteY2509" fmla="*/ 1730332 h 2165949"/>
              <a:gd name="connsiteX2510" fmla="*/ 1990074 w 3119726"/>
              <a:gd name="connsiteY2510" fmla="*/ 1729088 h 2165949"/>
              <a:gd name="connsiteX2511" fmla="*/ 1781363 w 3119726"/>
              <a:gd name="connsiteY2511" fmla="*/ 1768383 h 2165949"/>
              <a:gd name="connsiteX2512" fmla="*/ 1786806 w 3119726"/>
              <a:gd name="connsiteY2512" fmla="*/ 1767761 h 2165949"/>
              <a:gd name="connsiteX2513" fmla="*/ 1781363 w 3119726"/>
              <a:gd name="connsiteY2513" fmla="*/ 1768383 h 2165949"/>
              <a:gd name="connsiteX2514" fmla="*/ 1763426 w 3119726"/>
              <a:gd name="connsiteY2514" fmla="*/ 1712188 h 2165949"/>
              <a:gd name="connsiteX2515" fmla="*/ 1763996 w 3119726"/>
              <a:gd name="connsiteY2515" fmla="*/ 1712395 h 2165949"/>
              <a:gd name="connsiteX2516" fmla="*/ 1763426 w 3119726"/>
              <a:gd name="connsiteY2516" fmla="*/ 1712188 h 2165949"/>
              <a:gd name="connsiteX2517" fmla="*/ 958443 w 3119726"/>
              <a:gd name="connsiteY2517" fmla="*/ 2111050 h 2165949"/>
              <a:gd name="connsiteX2518" fmla="*/ 951082 w 3119726"/>
              <a:gd name="connsiteY2518" fmla="*/ 2115249 h 2165949"/>
              <a:gd name="connsiteX2519" fmla="*/ 957355 w 3119726"/>
              <a:gd name="connsiteY2519" fmla="*/ 2119967 h 2165949"/>
              <a:gd name="connsiteX2520" fmla="*/ 959895 w 3119726"/>
              <a:gd name="connsiteY2520" fmla="*/ 2119915 h 2165949"/>
              <a:gd name="connsiteX2521" fmla="*/ 958443 w 3119726"/>
              <a:gd name="connsiteY2521" fmla="*/ 2111050 h 2165949"/>
              <a:gd name="connsiteX2522" fmla="*/ 999605 w 3119726"/>
              <a:gd name="connsiteY2522" fmla="*/ 2083471 h 2165949"/>
              <a:gd name="connsiteX2523" fmla="*/ 1008262 w 3119726"/>
              <a:gd name="connsiteY2523" fmla="*/ 2074347 h 2165949"/>
              <a:gd name="connsiteX2524" fmla="*/ 999605 w 3119726"/>
              <a:gd name="connsiteY2524" fmla="*/ 2083471 h 2165949"/>
              <a:gd name="connsiteX2525" fmla="*/ 1013706 w 3119726"/>
              <a:gd name="connsiteY2525" fmla="*/ 2072584 h 2165949"/>
              <a:gd name="connsiteX2526" fmla="*/ 1017749 w 3119726"/>
              <a:gd name="connsiteY2526" fmla="*/ 2062009 h 2165949"/>
              <a:gd name="connsiteX2527" fmla="*/ 1013706 w 3119726"/>
              <a:gd name="connsiteY2527" fmla="*/ 2072584 h 2165949"/>
              <a:gd name="connsiteX2528" fmla="*/ 1058652 w 3119726"/>
              <a:gd name="connsiteY2528" fmla="*/ 2020536 h 2165949"/>
              <a:gd name="connsiteX2529" fmla="*/ 1068346 w 3119726"/>
              <a:gd name="connsiteY2529" fmla="*/ 2021832 h 2165949"/>
              <a:gd name="connsiteX2530" fmla="*/ 1058652 w 3119726"/>
              <a:gd name="connsiteY2530" fmla="*/ 2020536 h 2165949"/>
              <a:gd name="connsiteX2531" fmla="*/ 1075033 w 3119726"/>
              <a:gd name="connsiteY2531" fmla="*/ 2024839 h 2165949"/>
              <a:gd name="connsiteX2532" fmla="*/ 1071041 w 3119726"/>
              <a:gd name="connsiteY2532" fmla="*/ 2035414 h 2165949"/>
              <a:gd name="connsiteX2533" fmla="*/ 1084053 w 3119726"/>
              <a:gd name="connsiteY2533" fmla="*/ 2033393 h 2165949"/>
              <a:gd name="connsiteX2534" fmla="*/ 1075033 w 3119726"/>
              <a:gd name="connsiteY2534" fmla="*/ 2024839 h 2165949"/>
              <a:gd name="connsiteX2535" fmla="*/ 1081565 w 3119726"/>
              <a:gd name="connsiteY2535" fmla="*/ 2023854 h 2165949"/>
              <a:gd name="connsiteX2536" fmla="*/ 1086179 w 3119726"/>
              <a:gd name="connsiteY2536" fmla="*/ 2034948 h 2165949"/>
              <a:gd name="connsiteX2537" fmla="*/ 1088097 w 3119726"/>
              <a:gd name="connsiteY2537" fmla="*/ 2022869 h 2165949"/>
              <a:gd name="connsiteX2538" fmla="*/ 1081565 w 3119726"/>
              <a:gd name="connsiteY2538" fmla="*/ 2023854 h 2165949"/>
              <a:gd name="connsiteX2539" fmla="*/ 1079699 w 3119726"/>
              <a:gd name="connsiteY2539" fmla="*/ 2007006 h 2165949"/>
              <a:gd name="connsiteX2540" fmla="*/ 1086023 w 3119726"/>
              <a:gd name="connsiteY2540" fmla="*/ 2011671 h 2165949"/>
              <a:gd name="connsiteX2541" fmla="*/ 1081410 w 3119726"/>
              <a:gd name="connsiteY2541" fmla="*/ 2019862 h 2165949"/>
              <a:gd name="connsiteX2542" fmla="*/ 1088564 w 3119726"/>
              <a:gd name="connsiteY2542" fmla="*/ 2011620 h 2165949"/>
              <a:gd name="connsiteX2543" fmla="*/ 1087734 w 3119726"/>
              <a:gd name="connsiteY2543" fmla="*/ 2005191 h 2165949"/>
              <a:gd name="connsiteX2544" fmla="*/ 1079699 w 3119726"/>
              <a:gd name="connsiteY2544" fmla="*/ 2007006 h 2165949"/>
              <a:gd name="connsiteX2545" fmla="*/ 1088512 w 3119726"/>
              <a:gd name="connsiteY2545" fmla="*/ 2021210 h 2165949"/>
              <a:gd name="connsiteX2546" fmla="*/ 1094214 w 3119726"/>
              <a:gd name="connsiteY2546" fmla="*/ 2013797 h 2165949"/>
              <a:gd name="connsiteX2547" fmla="*/ 1088512 w 3119726"/>
              <a:gd name="connsiteY2547" fmla="*/ 2021210 h 2165949"/>
              <a:gd name="connsiteX2548" fmla="*/ 1117491 w 3119726"/>
              <a:gd name="connsiteY2548" fmla="*/ 1986321 h 2165949"/>
              <a:gd name="connsiteX2549" fmla="*/ 1110751 w 3119726"/>
              <a:gd name="connsiteY2549" fmla="*/ 1993009 h 2165949"/>
              <a:gd name="connsiteX2550" fmla="*/ 1110751 w 3119726"/>
              <a:gd name="connsiteY2550" fmla="*/ 1983366 h 2165949"/>
              <a:gd name="connsiteX2551" fmla="*/ 1106760 w 3119726"/>
              <a:gd name="connsiteY2551" fmla="*/ 1993994 h 2165949"/>
              <a:gd name="connsiteX2552" fmla="*/ 1120601 w 3119726"/>
              <a:gd name="connsiteY2552" fmla="*/ 1988602 h 2165949"/>
              <a:gd name="connsiteX2553" fmla="*/ 1117491 w 3119726"/>
              <a:gd name="connsiteY2553" fmla="*/ 1986321 h 2165949"/>
              <a:gd name="connsiteX2554" fmla="*/ 1128585 w 3119726"/>
              <a:gd name="connsiteY2554" fmla="*/ 1977042 h 2165949"/>
              <a:gd name="connsiteX2555" fmla="*/ 1125422 w 3119726"/>
              <a:gd name="connsiteY2555" fmla="*/ 1984403 h 2165949"/>
              <a:gd name="connsiteX2556" fmla="*/ 1131280 w 3119726"/>
              <a:gd name="connsiteY2556" fmla="*/ 1980930 h 2165949"/>
              <a:gd name="connsiteX2557" fmla="*/ 1128585 w 3119726"/>
              <a:gd name="connsiteY2557" fmla="*/ 1977042 h 2165949"/>
              <a:gd name="connsiteX2558" fmla="*/ 1134702 w 3119726"/>
              <a:gd name="connsiteY2558" fmla="*/ 2006539 h 2165949"/>
              <a:gd name="connsiteX2559" fmla="*/ 1145433 w 3119726"/>
              <a:gd name="connsiteY2559" fmla="*/ 1998867 h 2165949"/>
              <a:gd name="connsiteX2560" fmla="*/ 1134702 w 3119726"/>
              <a:gd name="connsiteY2560" fmla="*/ 2006539 h 2165949"/>
              <a:gd name="connsiteX2561" fmla="*/ 1132576 w 3119726"/>
              <a:gd name="connsiteY2561" fmla="*/ 1966415 h 2165949"/>
              <a:gd name="connsiteX2562" fmla="*/ 1137812 w 3119726"/>
              <a:gd name="connsiteY2562" fmla="*/ 1960556 h 2165949"/>
              <a:gd name="connsiteX2563" fmla="*/ 1132576 w 3119726"/>
              <a:gd name="connsiteY2563" fmla="*/ 1966415 h 2165949"/>
              <a:gd name="connsiteX2564" fmla="*/ 1150669 w 3119726"/>
              <a:gd name="connsiteY2564" fmla="*/ 1973724 h 2165949"/>
              <a:gd name="connsiteX2565" fmla="*/ 1160156 w 3119726"/>
              <a:gd name="connsiteY2565" fmla="*/ 1980567 h 2165949"/>
              <a:gd name="connsiteX2566" fmla="*/ 1157201 w 3119726"/>
              <a:gd name="connsiteY2566" fmla="*/ 1972635 h 2165949"/>
              <a:gd name="connsiteX2567" fmla="*/ 1163059 w 3119726"/>
              <a:gd name="connsiteY2567" fmla="*/ 1969214 h 2165949"/>
              <a:gd name="connsiteX2568" fmla="*/ 1150669 w 3119726"/>
              <a:gd name="connsiteY2568" fmla="*/ 1973724 h 2165949"/>
              <a:gd name="connsiteX2569" fmla="*/ 1152742 w 3119726"/>
              <a:gd name="connsiteY2569" fmla="*/ 1946352 h 2165949"/>
              <a:gd name="connsiteX2570" fmla="*/ 1157978 w 3119726"/>
              <a:gd name="connsiteY2570" fmla="*/ 1950136 h 2165949"/>
              <a:gd name="connsiteX2571" fmla="*/ 1152742 w 3119726"/>
              <a:gd name="connsiteY2571" fmla="*/ 1946352 h 2165949"/>
              <a:gd name="connsiteX2572" fmla="*/ 1171820 w 3119726"/>
              <a:gd name="connsiteY2572" fmla="*/ 1944797 h 2165949"/>
              <a:gd name="connsiteX2573" fmla="*/ 1176071 w 3119726"/>
              <a:gd name="connsiteY2573" fmla="*/ 1957446 h 2165949"/>
              <a:gd name="connsiteX2574" fmla="*/ 1171820 w 3119726"/>
              <a:gd name="connsiteY2574" fmla="*/ 1944797 h 2165949"/>
              <a:gd name="connsiteX2575" fmla="*/ 1178248 w 3119726"/>
              <a:gd name="connsiteY2575" fmla="*/ 1914781 h 2165949"/>
              <a:gd name="connsiteX2576" fmla="*/ 1175967 w 3119726"/>
              <a:gd name="connsiteY2576" fmla="*/ 1918877 h 2165949"/>
              <a:gd name="connsiteX2577" fmla="*/ 1181203 w 3119726"/>
              <a:gd name="connsiteY2577" fmla="*/ 1922713 h 2165949"/>
              <a:gd name="connsiteX2578" fmla="*/ 1178248 w 3119726"/>
              <a:gd name="connsiteY2578" fmla="*/ 1914781 h 2165949"/>
              <a:gd name="connsiteX2579" fmla="*/ 1183380 w 3119726"/>
              <a:gd name="connsiteY2579" fmla="*/ 1943501 h 2165949"/>
              <a:gd name="connsiteX2580" fmla="*/ 1178352 w 3119726"/>
              <a:gd name="connsiteY2580" fmla="*/ 1953351 h 2165949"/>
              <a:gd name="connsiteX2581" fmla="*/ 1188824 w 3119726"/>
              <a:gd name="connsiteY2581" fmla="*/ 1951329 h 2165949"/>
              <a:gd name="connsiteX2582" fmla="*/ 1191571 w 3119726"/>
              <a:gd name="connsiteY2582" fmla="*/ 1945574 h 2165949"/>
              <a:gd name="connsiteX2583" fmla="*/ 1183380 w 3119726"/>
              <a:gd name="connsiteY2583" fmla="*/ 1943501 h 2165949"/>
              <a:gd name="connsiteX2584" fmla="*/ 1198466 w 3119726"/>
              <a:gd name="connsiteY2584" fmla="*/ 1923594 h 2165949"/>
              <a:gd name="connsiteX2585" fmla="*/ 1195770 w 3119726"/>
              <a:gd name="connsiteY2585" fmla="*/ 1929348 h 2165949"/>
              <a:gd name="connsiteX2586" fmla="*/ 1201836 w 3119726"/>
              <a:gd name="connsiteY2586" fmla="*/ 1929919 h 2165949"/>
              <a:gd name="connsiteX2587" fmla="*/ 1198466 w 3119726"/>
              <a:gd name="connsiteY2587" fmla="*/ 1923594 h 2165949"/>
              <a:gd name="connsiteX2588" fmla="*/ 1192401 w 3119726"/>
              <a:gd name="connsiteY2588" fmla="*/ 1942360 h 2165949"/>
              <a:gd name="connsiteX2589" fmla="*/ 1206242 w 3119726"/>
              <a:gd name="connsiteY2589" fmla="*/ 1927275 h 2165949"/>
              <a:gd name="connsiteX2590" fmla="*/ 1192401 w 3119726"/>
              <a:gd name="connsiteY2590" fmla="*/ 1942360 h 2165949"/>
              <a:gd name="connsiteX2591" fmla="*/ 1226097 w 3119726"/>
              <a:gd name="connsiteY2591" fmla="*/ 1912656 h 2165949"/>
              <a:gd name="connsiteX2592" fmla="*/ 1228430 w 3119726"/>
              <a:gd name="connsiteY2592" fmla="*/ 1918151 h 2165949"/>
              <a:gd name="connsiteX2593" fmla="*/ 1232629 w 3119726"/>
              <a:gd name="connsiteY2593" fmla="*/ 1911515 h 2165949"/>
              <a:gd name="connsiteX2594" fmla="*/ 1226097 w 3119726"/>
              <a:gd name="connsiteY2594" fmla="*/ 1912656 h 2165949"/>
              <a:gd name="connsiteX2595" fmla="*/ 1256372 w 3119726"/>
              <a:gd name="connsiteY2595" fmla="*/ 1886217 h 2165949"/>
              <a:gd name="connsiteX2596" fmla="*/ 1262697 w 3119726"/>
              <a:gd name="connsiteY2596" fmla="*/ 1890727 h 2165949"/>
              <a:gd name="connsiteX2597" fmla="*/ 1268347 w 3119726"/>
              <a:gd name="connsiteY2597" fmla="*/ 1883210 h 2165949"/>
              <a:gd name="connsiteX2598" fmla="*/ 1256372 w 3119726"/>
              <a:gd name="connsiteY2598" fmla="*/ 1886217 h 2165949"/>
              <a:gd name="connsiteX2599" fmla="*/ 795456 w 3119726"/>
              <a:gd name="connsiteY2599" fmla="*/ 2124373 h 2165949"/>
              <a:gd name="connsiteX2600" fmla="*/ 799189 w 3119726"/>
              <a:gd name="connsiteY2600" fmla="*/ 2129143 h 2165949"/>
              <a:gd name="connsiteX2601" fmla="*/ 801988 w 3119726"/>
              <a:gd name="connsiteY2601" fmla="*/ 2123492 h 2165949"/>
              <a:gd name="connsiteX2602" fmla="*/ 795456 w 3119726"/>
              <a:gd name="connsiteY2602" fmla="*/ 2124373 h 2165949"/>
              <a:gd name="connsiteX2603" fmla="*/ 814067 w 3119726"/>
              <a:gd name="connsiteY2603" fmla="*/ 2111361 h 2165949"/>
              <a:gd name="connsiteX2604" fmla="*/ 808727 w 3119726"/>
              <a:gd name="connsiteY2604" fmla="*/ 2117012 h 2165949"/>
              <a:gd name="connsiteX2605" fmla="*/ 814067 w 3119726"/>
              <a:gd name="connsiteY2605" fmla="*/ 2111361 h 2165949"/>
              <a:gd name="connsiteX2606" fmla="*/ 830241 w 3119726"/>
              <a:gd name="connsiteY2606" fmla="*/ 2088655 h 2165949"/>
              <a:gd name="connsiteX2607" fmla="*/ 828686 w 3119726"/>
              <a:gd name="connsiteY2607" fmla="*/ 2099127 h 2165949"/>
              <a:gd name="connsiteX2608" fmla="*/ 837240 w 3119726"/>
              <a:gd name="connsiteY2608" fmla="*/ 2086218 h 2165949"/>
              <a:gd name="connsiteX2609" fmla="*/ 830241 w 3119726"/>
              <a:gd name="connsiteY2609" fmla="*/ 2088655 h 2165949"/>
              <a:gd name="connsiteX2610" fmla="*/ 850511 w 3119726"/>
              <a:gd name="connsiteY2610" fmla="*/ 2055477 h 2165949"/>
              <a:gd name="connsiteX2611" fmla="*/ 845482 w 3119726"/>
              <a:gd name="connsiteY2611" fmla="*/ 2055580 h 2165949"/>
              <a:gd name="connsiteX2612" fmla="*/ 856369 w 3119726"/>
              <a:gd name="connsiteY2612" fmla="*/ 2061801 h 2165949"/>
              <a:gd name="connsiteX2613" fmla="*/ 850511 w 3119726"/>
              <a:gd name="connsiteY2613" fmla="*/ 2055477 h 2165949"/>
              <a:gd name="connsiteX2614" fmla="*/ 800692 w 3119726"/>
              <a:gd name="connsiteY2614" fmla="*/ 2044850 h 2165949"/>
              <a:gd name="connsiteX2615" fmla="*/ 797478 w 3119726"/>
              <a:gd name="connsiteY2615" fmla="*/ 2052107 h 2165949"/>
              <a:gd name="connsiteX2616" fmla="*/ 800692 w 3119726"/>
              <a:gd name="connsiteY2616" fmla="*/ 2044850 h 2165949"/>
              <a:gd name="connsiteX2617" fmla="*/ 806757 w 3119726"/>
              <a:gd name="connsiteY2617" fmla="*/ 2045575 h 2165949"/>
              <a:gd name="connsiteX2618" fmla="*/ 811008 w 3119726"/>
              <a:gd name="connsiteY2618" fmla="*/ 2039095 h 2165949"/>
              <a:gd name="connsiteX2619" fmla="*/ 810231 w 3119726"/>
              <a:gd name="connsiteY2619" fmla="*/ 2032667 h 2165949"/>
              <a:gd name="connsiteX2620" fmla="*/ 804321 w 3119726"/>
              <a:gd name="connsiteY2620" fmla="*/ 2035933 h 2165949"/>
              <a:gd name="connsiteX2621" fmla="*/ 803025 w 3119726"/>
              <a:gd name="connsiteY2621" fmla="*/ 2040754 h 2165949"/>
              <a:gd name="connsiteX2622" fmla="*/ 806757 w 3119726"/>
              <a:gd name="connsiteY2622" fmla="*/ 2045575 h 2165949"/>
              <a:gd name="connsiteX2623" fmla="*/ 795249 w 3119726"/>
              <a:gd name="connsiteY2623" fmla="*/ 2023232 h 2165949"/>
              <a:gd name="connsiteX2624" fmla="*/ 809972 w 3119726"/>
              <a:gd name="connsiteY2624" fmla="*/ 2015041 h 2165949"/>
              <a:gd name="connsiteX2625" fmla="*/ 795249 w 3119726"/>
              <a:gd name="connsiteY2625" fmla="*/ 2023232 h 2165949"/>
              <a:gd name="connsiteX2626" fmla="*/ 809453 w 3119726"/>
              <a:gd name="connsiteY2626" fmla="*/ 2026290 h 2165949"/>
              <a:gd name="connsiteX2627" fmla="*/ 816815 w 3119726"/>
              <a:gd name="connsiteY2627" fmla="*/ 2022195 h 2165949"/>
              <a:gd name="connsiteX2628" fmla="*/ 809453 w 3119726"/>
              <a:gd name="connsiteY2628" fmla="*/ 2026290 h 2165949"/>
              <a:gd name="connsiteX2629" fmla="*/ 836410 w 3119726"/>
              <a:gd name="connsiteY2629" fmla="*/ 2009961 h 2165949"/>
              <a:gd name="connsiteX2630" fmla="*/ 835114 w 3119726"/>
              <a:gd name="connsiteY2630" fmla="*/ 2014782 h 2165949"/>
              <a:gd name="connsiteX2631" fmla="*/ 840558 w 3119726"/>
              <a:gd name="connsiteY2631" fmla="*/ 2013071 h 2165949"/>
              <a:gd name="connsiteX2632" fmla="*/ 836410 w 3119726"/>
              <a:gd name="connsiteY2632" fmla="*/ 2009961 h 2165949"/>
              <a:gd name="connsiteX2633" fmla="*/ 855799 w 3119726"/>
              <a:gd name="connsiteY2633" fmla="*/ 1993475 h 2165949"/>
              <a:gd name="connsiteX2634" fmla="*/ 863316 w 3119726"/>
              <a:gd name="connsiteY2634" fmla="*/ 1993320 h 2165949"/>
              <a:gd name="connsiteX2635" fmla="*/ 855799 w 3119726"/>
              <a:gd name="connsiteY2635" fmla="*/ 1993475 h 2165949"/>
              <a:gd name="connsiteX2636" fmla="*/ 867567 w 3119726"/>
              <a:gd name="connsiteY2636" fmla="*/ 1986788 h 2165949"/>
              <a:gd name="connsiteX2637" fmla="*/ 866271 w 3119726"/>
              <a:gd name="connsiteY2637" fmla="*/ 1991661 h 2165949"/>
              <a:gd name="connsiteX2638" fmla="*/ 869381 w 3119726"/>
              <a:gd name="connsiteY2638" fmla="*/ 1993994 h 2165949"/>
              <a:gd name="connsiteX2639" fmla="*/ 871195 w 3119726"/>
              <a:gd name="connsiteY2639" fmla="*/ 2001200 h 2165949"/>
              <a:gd name="connsiteX2640" fmla="*/ 874980 w 3119726"/>
              <a:gd name="connsiteY2640" fmla="*/ 1996327 h 2165949"/>
              <a:gd name="connsiteX2641" fmla="*/ 867567 w 3119726"/>
              <a:gd name="connsiteY2641" fmla="*/ 1986788 h 2165949"/>
              <a:gd name="connsiteX2642" fmla="*/ 945898 w 3119726"/>
              <a:gd name="connsiteY2642" fmla="*/ 2068748 h 2165949"/>
              <a:gd name="connsiteX2643" fmla="*/ 944032 w 3119726"/>
              <a:gd name="connsiteY2643" fmla="*/ 2061542 h 2165949"/>
              <a:gd name="connsiteX2644" fmla="*/ 945898 w 3119726"/>
              <a:gd name="connsiteY2644" fmla="*/ 2068748 h 2165949"/>
              <a:gd name="connsiteX2645" fmla="*/ 916815 w 3119726"/>
              <a:gd name="connsiteY2645" fmla="*/ 1985025 h 2165949"/>
              <a:gd name="connsiteX2646" fmla="*/ 908676 w 3119726"/>
              <a:gd name="connsiteY2646" fmla="*/ 1982796 h 2165949"/>
              <a:gd name="connsiteX2647" fmla="*/ 916815 w 3119726"/>
              <a:gd name="connsiteY2647" fmla="*/ 1985025 h 2165949"/>
              <a:gd name="connsiteX2648" fmla="*/ 868448 w 3119726"/>
              <a:gd name="connsiteY2648" fmla="*/ 2039821 h 2165949"/>
              <a:gd name="connsiteX2649" fmla="*/ 868189 w 3119726"/>
              <a:gd name="connsiteY2649" fmla="*/ 2045472 h 2165949"/>
              <a:gd name="connsiteX2650" fmla="*/ 872595 w 3119726"/>
              <a:gd name="connsiteY2650" fmla="*/ 2042983 h 2165949"/>
              <a:gd name="connsiteX2651" fmla="*/ 868448 w 3119726"/>
              <a:gd name="connsiteY2651" fmla="*/ 2039821 h 2165949"/>
              <a:gd name="connsiteX2652" fmla="*/ 882911 w 3119726"/>
              <a:gd name="connsiteY2652" fmla="*/ 2037125 h 2165949"/>
              <a:gd name="connsiteX2653" fmla="*/ 873839 w 3119726"/>
              <a:gd name="connsiteY2653" fmla="*/ 2047753 h 2165949"/>
              <a:gd name="connsiteX2654" fmla="*/ 874721 w 3119726"/>
              <a:gd name="connsiteY2654" fmla="*/ 2044539 h 2165949"/>
              <a:gd name="connsiteX2655" fmla="*/ 878194 w 3119726"/>
              <a:gd name="connsiteY2655" fmla="*/ 2054907 h 2165949"/>
              <a:gd name="connsiteX2656" fmla="*/ 881978 w 3119726"/>
              <a:gd name="connsiteY2656" fmla="*/ 2049982 h 2165949"/>
              <a:gd name="connsiteX2657" fmla="*/ 882911 w 3119726"/>
              <a:gd name="connsiteY2657" fmla="*/ 2037125 h 2165949"/>
              <a:gd name="connsiteX2658" fmla="*/ 886022 w 3119726"/>
              <a:gd name="connsiteY2658" fmla="*/ 2039458 h 2165949"/>
              <a:gd name="connsiteX2659" fmla="*/ 896753 w 3119726"/>
              <a:gd name="connsiteY2659" fmla="*/ 2031993 h 2165949"/>
              <a:gd name="connsiteX2660" fmla="*/ 886229 w 3119726"/>
              <a:gd name="connsiteY2660" fmla="*/ 2033807 h 2165949"/>
              <a:gd name="connsiteX2661" fmla="*/ 886022 w 3119726"/>
              <a:gd name="connsiteY2661" fmla="*/ 2039458 h 2165949"/>
              <a:gd name="connsiteX2662" fmla="*/ 898827 w 3119726"/>
              <a:gd name="connsiteY2662" fmla="*/ 2043242 h 2165949"/>
              <a:gd name="connsiteX2663" fmla="*/ 903078 w 3119726"/>
              <a:gd name="connsiteY2663" fmla="*/ 2036711 h 2165949"/>
              <a:gd name="connsiteX2664" fmla="*/ 898827 w 3119726"/>
              <a:gd name="connsiteY2664" fmla="*/ 2043242 h 2165949"/>
              <a:gd name="connsiteX2665" fmla="*/ 894057 w 3119726"/>
              <a:gd name="connsiteY2665" fmla="*/ 2028053 h 2165949"/>
              <a:gd name="connsiteX2666" fmla="*/ 899812 w 3119726"/>
              <a:gd name="connsiteY2666" fmla="*/ 2020743 h 2165949"/>
              <a:gd name="connsiteX2667" fmla="*/ 894057 w 3119726"/>
              <a:gd name="connsiteY2667" fmla="*/ 2028053 h 2165949"/>
              <a:gd name="connsiteX2668" fmla="*/ 887836 w 3119726"/>
              <a:gd name="connsiteY2668" fmla="*/ 1990417 h 2165949"/>
              <a:gd name="connsiteX2669" fmla="*/ 882756 w 3119726"/>
              <a:gd name="connsiteY2669" fmla="*/ 2000163 h 2165949"/>
              <a:gd name="connsiteX2670" fmla="*/ 893850 w 3119726"/>
              <a:gd name="connsiteY2670" fmla="*/ 2000733 h 2165949"/>
              <a:gd name="connsiteX2671" fmla="*/ 893072 w 3119726"/>
              <a:gd name="connsiteY2671" fmla="*/ 1994305 h 2165949"/>
              <a:gd name="connsiteX2672" fmla="*/ 887836 w 3119726"/>
              <a:gd name="connsiteY2672" fmla="*/ 1990417 h 2165949"/>
              <a:gd name="connsiteX2673" fmla="*/ 904633 w 3119726"/>
              <a:gd name="connsiteY2673" fmla="*/ 2049567 h 2165949"/>
              <a:gd name="connsiteX2674" fmla="*/ 903855 w 3119726"/>
              <a:gd name="connsiteY2674" fmla="*/ 2043139 h 2165949"/>
              <a:gd name="connsiteX2675" fmla="*/ 901678 w 3119726"/>
              <a:gd name="connsiteY2675" fmla="*/ 2051226 h 2165949"/>
              <a:gd name="connsiteX2676" fmla="*/ 886281 w 3119726"/>
              <a:gd name="connsiteY2676" fmla="*/ 2066830 h 2165949"/>
              <a:gd name="connsiteX2677" fmla="*/ 892191 w 3119726"/>
              <a:gd name="connsiteY2677" fmla="*/ 2063460 h 2165949"/>
              <a:gd name="connsiteX2678" fmla="*/ 896546 w 3119726"/>
              <a:gd name="connsiteY2678" fmla="*/ 2070614 h 2165949"/>
              <a:gd name="connsiteX2679" fmla="*/ 902455 w 3119726"/>
              <a:gd name="connsiteY2679" fmla="*/ 2067297 h 2165949"/>
              <a:gd name="connsiteX2680" fmla="*/ 898982 w 3119726"/>
              <a:gd name="connsiteY2680" fmla="*/ 2056928 h 2165949"/>
              <a:gd name="connsiteX2681" fmla="*/ 911165 w 3119726"/>
              <a:gd name="connsiteY2681" fmla="*/ 2058276 h 2165949"/>
              <a:gd name="connsiteX2682" fmla="*/ 919459 w 3119726"/>
              <a:gd name="connsiteY2682" fmla="*/ 2041221 h 2165949"/>
              <a:gd name="connsiteX2683" fmla="*/ 904633 w 3119726"/>
              <a:gd name="connsiteY2683" fmla="*/ 2049567 h 2165949"/>
              <a:gd name="connsiteX2684" fmla="*/ 915156 w 3119726"/>
              <a:gd name="connsiteY2684" fmla="*/ 2014782 h 2165949"/>
              <a:gd name="connsiteX2685" fmla="*/ 909247 w 3119726"/>
              <a:gd name="connsiteY2685" fmla="*/ 2018100 h 2165949"/>
              <a:gd name="connsiteX2686" fmla="*/ 915519 w 3119726"/>
              <a:gd name="connsiteY2686" fmla="*/ 2022817 h 2165949"/>
              <a:gd name="connsiteX2687" fmla="*/ 915156 w 3119726"/>
              <a:gd name="connsiteY2687" fmla="*/ 2014782 h 2165949"/>
              <a:gd name="connsiteX2688" fmla="*/ 909350 w 3119726"/>
              <a:gd name="connsiteY2688" fmla="*/ 2031786 h 2165949"/>
              <a:gd name="connsiteX2689" fmla="*/ 913549 w 3119726"/>
              <a:gd name="connsiteY2689" fmla="*/ 2034896 h 2165949"/>
              <a:gd name="connsiteX2690" fmla="*/ 914223 w 3119726"/>
              <a:gd name="connsiteY2690" fmla="*/ 2027638 h 2165949"/>
              <a:gd name="connsiteX2691" fmla="*/ 909350 w 3119726"/>
              <a:gd name="connsiteY2691" fmla="*/ 2031786 h 2165949"/>
              <a:gd name="connsiteX2692" fmla="*/ 902818 w 3119726"/>
              <a:gd name="connsiteY2692" fmla="*/ 1976523 h 2165949"/>
              <a:gd name="connsiteX2693" fmla="*/ 895664 w 3119726"/>
              <a:gd name="connsiteY2693" fmla="*/ 1984714 h 2165949"/>
              <a:gd name="connsiteX2694" fmla="*/ 902818 w 3119726"/>
              <a:gd name="connsiteY2694" fmla="*/ 1976523 h 2165949"/>
              <a:gd name="connsiteX2695" fmla="*/ 920289 w 3119726"/>
              <a:gd name="connsiteY2695" fmla="*/ 2028312 h 2165949"/>
              <a:gd name="connsiteX2696" fmla="*/ 918163 w 3119726"/>
              <a:gd name="connsiteY2696" fmla="*/ 2036399 h 2165949"/>
              <a:gd name="connsiteX2697" fmla="*/ 923036 w 3119726"/>
              <a:gd name="connsiteY2697" fmla="*/ 2032252 h 2165949"/>
              <a:gd name="connsiteX2698" fmla="*/ 924021 w 3119726"/>
              <a:gd name="connsiteY2698" fmla="*/ 2042672 h 2165949"/>
              <a:gd name="connsiteX2699" fmla="*/ 925525 w 3119726"/>
              <a:gd name="connsiteY2699" fmla="*/ 2032200 h 2165949"/>
              <a:gd name="connsiteX2700" fmla="*/ 920289 w 3119726"/>
              <a:gd name="connsiteY2700" fmla="*/ 2028312 h 2165949"/>
              <a:gd name="connsiteX2701" fmla="*/ 912098 w 3119726"/>
              <a:gd name="connsiteY2701" fmla="*/ 1960245 h 2165949"/>
              <a:gd name="connsiteX2702" fmla="*/ 906032 w 3119726"/>
              <a:gd name="connsiteY2702" fmla="*/ 1959572 h 2165949"/>
              <a:gd name="connsiteX2703" fmla="*/ 907277 w 3119726"/>
              <a:gd name="connsiteY2703" fmla="*/ 1964341 h 2165949"/>
              <a:gd name="connsiteX2704" fmla="*/ 902507 w 3119726"/>
              <a:gd name="connsiteY2704" fmla="*/ 1958794 h 2165949"/>
              <a:gd name="connsiteX2705" fmla="*/ 908106 w 3119726"/>
              <a:gd name="connsiteY2705" fmla="*/ 1970717 h 2165949"/>
              <a:gd name="connsiteX2706" fmla="*/ 909817 w 3119726"/>
              <a:gd name="connsiteY2706" fmla="*/ 1964237 h 2165949"/>
              <a:gd name="connsiteX2707" fmla="*/ 912720 w 3119726"/>
              <a:gd name="connsiteY2707" fmla="*/ 1972221 h 2165949"/>
              <a:gd name="connsiteX2708" fmla="*/ 914431 w 3119726"/>
              <a:gd name="connsiteY2708" fmla="*/ 1965741 h 2165949"/>
              <a:gd name="connsiteX2709" fmla="*/ 912098 w 3119726"/>
              <a:gd name="connsiteY2709" fmla="*/ 1960245 h 2165949"/>
              <a:gd name="connsiteX2710" fmla="*/ 922103 w 3119726"/>
              <a:gd name="connsiteY2710" fmla="*/ 2012242 h 2165949"/>
              <a:gd name="connsiteX2711" fmla="*/ 923347 w 3119726"/>
              <a:gd name="connsiteY2711" fmla="*/ 2017063 h 2165949"/>
              <a:gd name="connsiteX2712" fmla="*/ 934493 w 3119726"/>
              <a:gd name="connsiteY2712" fmla="*/ 2007991 h 2165949"/>
              <a:gd name="connsiteX2713" fmla="*/ 922103 w 3119726"/>
              <a:gd name="connsiteY2713" fmla="*/ 2012242 h 2165949"/>
              <a:gd name="connsiteX2714" fmla="*/ 911424 w 3119726"/>
              <a:gd name="connsiteY2714" fmla="*/ 1934584 h 2165949"/>
              <a:gd name="connsiteX2715" fmla="*/ 920651 w 3119726"/>
              <a:gd name="connsiteY2715" fmla="*/ 1928001 h 2165949"/>
              <a:gd name="connsiteX2716" fmla="*/ 911424 w 3119726"/>
              <a:gd name="connsiteY2716" fmla="*/ 1934584 h 2165949"/>
              <a:gd name="connsiteX2717" fmla="*/ 934234 w 3119726"/>
              <a:gd name="connsiteY2717" fmla="*/ 1980671 h 2165949"/>
              <a:gd name="connsiteX2718" fmla="*/ 938433 w 3119726"/>
              <a:gd name="connsiteY2718" fmla="*/ 1983781 h 2165949"/>
              <a:gd name="connsiteX2719" fmla="*/ 938485 w 3119726"/>
              <a:gd name="connsiteY2719" fmla="*/ 1974139 h 2165949"/>
              <a:gd name="connsiteX2720" fmla="*/ 934234 w 3119726"/>
              <a:gd name="connsiteY2720" fmla="*/ 1980671 h 2165949"/>
              <a:gd name="connsiteX2721" fmla="*/ 956836 w 3119726"/>
              <a:gd name="connsiteY2721" fmla="*/ 2022713 h 2165949"/>
              <a:gd name="connsiteX2722" fmla="*/ 954711 w 3119726"/>
              <a:gd name="connsiteY2722" fmla="*/ 2030801 h 2165949"/>
              <a:gd name="connsiteX2723" fmla="*/ 945276 w 3119726"/>
              <a:gd name="connsiteY2723" fmla="*/ 2033445 h 2165949"/>
              <a:gd name="connsiteX2724" fmla="*/ 939781 w 3119726"/>
              <a:gd name="connsiteY2724" fmla="*/ 2044798 h 2165949"/>
              <a:gd name="connsiteX2725" fmla="*/ 939003 w 3119726"/>
              <a:gd name="connsiteY2725" fmla="*/ 2038421 h 2165949"/>
              <a:gd name="connsiteX2726" fmla="*/ 944550 w 3119726"/>
              <a:gd name="connsiteY2726" fmla="*/ 2059935 h 2165949"/>
              <a:gd name="connsiteX2727" fmla="*/ 943772 w 3119726"/>
              <a:gd name="connsiteY2727" fmla="*/ 2053507 h 2165949"/>
              <a:gd name="connsiteX2728" fmla="*/ 947142 w 3119726"/>
              <a:gd name="connsiteY2728" fmla="*/ 2050241 h 2165949"/>
              <a:gd name="connsiteX2729" fmla="*/ 946468 w 3119726"/>
              <a:gd name="connsiteY2729" fmla="*/ 2057499 h 2165949"/>
              <a:gd name="connsiteX2730" fmla="*/ 951704 w 3119726"/>
              <a:gd name="connsiteY2730" fmla="*/ 2061387 h 2165949"/>
              <a:gd name="connsiteX2731" fmla="*/ 955955 w 3119726"/>
              <a:gd name="connsiteY2731" fmla="*/ 2054907 h 2165949"/>
              <a:gd name="connsiteX2732" fmla="*/ 952793 w 3119726"/>
              <a:gd name="connsiteY2732" fmla="*/ 2052574 h 2165949"/>
              <a:gd name="connsiteX2733" fmla="*/ 959532 w 3119726"/>
              <a:gd name="connsiteY2733" fmla="*/ 2045990 h 2165949"/>
              <a:gd name="connsiteX2734" fmla="*/ 959791 w 3119726"/>
              <a:gd name="connsiteY2734" fmla="*/ 2040339 h 2165949"/>
              <a:gd name="connsiteX2735" fmla="*/ 954296 w 3119726"/>
              <a:gd name="connsiteY2735" fmla="*/ 2042050 h 2165949"/>
              <a:gd name="connsiteX2736" fmla="*/ 959843 w 3119726"/>
              <a:gd name="connsiteY2736" fmla="*/ 2030697 h 2165949"/>
              <a:gd name="connsiteX2737" fmla="*/ 956836 w 3119726"/>
              <a:gd name="connsiteY2737" fmla="*/ 2022713 h 2165949"/>
              <a:gd name="connsiteX2738" fmla="*/ 962902 w 3119726"/>
              <a:gd name="connsiteY2738" fmla="*/ 2033030 h 2165949"/>
              <a:gd name="connsiteX2739" fmla="*/ 962954 w 3119726"/>
              <a:gd name="connsiteY2739" fmla="*/ 2023387 h 2165949"/>
              <a:gd name="connsiteX2740" fmla="*/ 962902 w 3119726"/>
              <a:gd name="connsiteY2740" fmla="*/ 2033030 h 2165949"/>
              <a:gd name="connsiteX2741" fmla="*/ 944757 w 3119726"/>
              <a:gd name="connsiteY2741" fmla="*/ 1969214 h 2165949"/>
              <a:gd name="connsiteX2742" fmla="*/ 953156 w 3119726"/>
              <a:gd name="connsiteY2742" fmla="*/ 1965844 h 2165949"/>
              <a:gd name="connsiteX2743" fmla="*/ 944757 w 3119726"/>
              <a:gd name="connsiteY2743" fmla="*/ 1969214 h 2165949"/>
              <a:gd name="connsiteX2744" fmla="*/ 947298 w 3119726"/>
              <a:gd name="connsiteY2744" fmla="*/ 1907316 h 2165949"/>
              <a:gd name="connsiteX2745" fmla="*/ 955851 w 3119726"/>
              <a:gd name="connsiteY2745" fmla="*/ 1907886 h 2165949"/>
              <a:gd name="connsiteX2746" fmla="*/ 956525 w 3119726"/>
              <a:gd name="connsiteY2746" fmla="*/ 1900629 h 2165949"/>
              <a:gd name="connsiteX2747" fmla="*/ 947298 w 3119726"/>
              <a:gd name="connsiteY2747" fmla="*/ 1907316 h 2165949"/>
              <a:gd name="connsiteX2748" fmla="*/ 980994 w 3119726"/>
              <a:gd name="connsiteY2748" fmla="*/ 1969058 h 2165949"/>
              <a:gd name="connsiteX2749" fmla="*/ 972648 w 3119726"/>
              <a:gd name="connsiteY2749" fmla="*/ 1962837 h 2165949"/>
              <a:gd name="connsiteX2750" fmla="*/ 970315 w 3119726"/>
              <a:gd name="connsiteY2750" fmla="*/ 1966933 h 2165949"/>
              <a:gd name="connsiteX2751" fmla="*/ 980994 w 3119726"/>
              <a:gd name="connsiteY2751" fmla="*/ 1969058 h 2165949"/>
              <a:gd name="connsiteX2752" fmla="*/ 961813 w 3119726"/>
              <a:gd name="connsiteY2752" fmla="*/ 1937436 h 2165949"/>
              <a:gd name="connsiteX2753" fmla="*/ 968967 w 3119726"/>
              <a:gd name="connsiteY2753" fmla="*/ 1929193 h 2165949"/>
              <a:gd name="connsiteX2754" fmla="*/ 961813 w 3119726"/>
              <a:gd name="connsiteY2754" fmla="*/ 1937436 h 2165949"/>
              <a:gd name="connsiteX2755" fmla="*/ 977573 w 3119726"/>
              <a:gd name="connsiteY2755" fmla="*/ 1982018 h 2165949"/>
              <a:gd name="connsiteX2756" fmla="*/ 962954 w 3119726"/>
              <a:gd name="connsiteY2756" fmla="*/ 1971184 h 2165949"/>
              <a:gd name="connsiteX2757" fmla="*/ 971041 w 3119726"/>
              <a:gd name="connsiteY2757" fmla="*/ 1992646 h 2165949"/>
              <a:gd name="connsiteX2758" fmla="*/ 976691 w 3119726"/>
              <a:gd name="connsiteY2758" fmla="*/ 1994875 h 2165949"/>
              <a:gd name="connsiteX2759" fmla="*/ 984260 w 3119726"/>
              <a:gd name="connsiteY2759" fmla="*/ 1985025 h 2165949"/>
              <a:gd name="connsiteX2760" fmla="*/ 986800 w 3119726"/>
              <a:gd name="connsiteY2760" fmla="*/ 1975331 h 2165949"/>
              <a:gd name="connsiteX2761" fmla="*/ 977573 w 3119726"/>
              <a:gd name="connsiteY2761" fmla="*/ 1982018 h 2165949"/>
              <a:gd name="connsiteX2762" fmla="*/ 1001730 w 3119726"/>
              <a:gd name="connsiteY2762" fmla="*/ 1870405 h 2165949"/>
              <a:gd name="connsiteX2763" fmla="*/ 1008418 w 3119726"/>
              <a:gd name="connsiteY2763" fmla="*/ 1873464 h 2165949"/>
              <a:gd name="connsiteX2764" fmla="*/ 1001730 w 3119726"/>
              <a:gd name="connsiteY2764" fmla="*/ 1870405 h 2165949"/>
              <a:gd name="connsiteX2765" fmla="*/ 1040507 w 3119726"/>
              <a:gd name="connsiteY2765" fmla="*/ 1970510 h 2165949"/>
              <a:gd name="connsiteX2766" fmla="*/ 1050616 w 3119726"/>
              <a:gd name="connsiteY2766" fmla="*/ 1960556 h 2165949"/>
              <a:gd name="connsiteX2767" fmla="*/ 1040507 w 3119726"/>
              <a:gd name="connsiteY2767" fmla="*/ 1970510 h 2165949"/>
              <a:gd name="connsiteX2768" fmla="*/ 1057926 w 3119726"/>
              <a:gd name="connsiteY2768" fmla="*/ 1946663 h 2165949"/>
              <a:gd name="connsiteX2769" fmla="*/ 1054764 w 3119726"/>
              <a:gd name="connsiteY2769" fmla="*/ 1953973 h 2165949"/>
              <a:gd name="connsiteX2770" fmla="*/ 1062073 w 3119726"/>
              <a:gd name="connsiteY2770" fmla="*/ 1959416 h 2165949"/>
              <a:gd name="connsiteX2771" fmla="*/ 1067516 w 3119726"/>
              <a:gd name="connsiteY2771" fmla="*/ 1948011 h 2165949"/>
              <a:gd name="connsiteX2772" fmla="*/ 1057926 w 3119726"/>
              <a:gd name="connsiteY2772" fmla="*/ 1946663 h 2165949"/>
              <a:gd name="connsiteX2773" fmla="*/ 1048387 w 3119726"/>
              <a:gd name="connsiteY2773" fmla="*/ 1848995 h 2165949"/>
              <a:gd name="connsiteX2774" fmla="*/ 1053208 w 3119726"/>
              <a:gd name="connsiteY2774" fmla="*/ 1844848 h 2165949"/>
              <a:gd name="connsiteX2775" fmla="*/ 1048387 w 3119726"/>
              <a:gd name="connsiteY2775" fmla="*/ 1848995 h 2165949"/>
              <a:gd name="connsiteX2776" fmla="*/ 1084157 w 3119726"/>
              <a:gd name="connsiteY2776" fmla="*/ 1936969 h 2165949"/>
              <a:gd name="connsiteX2777" fmla="*/ 1092555 w 3119726"/>
              <a:gd name="connsiteY2777" fmla="*/ 1933444 h 2165949"/>
              <a:gd name="connsiteX2778" fmla="*/ 1084157 w 3119726"/>
              <a:gd name="connsiteY2778" fmla="*/ 1936969 h 2165949"/>
              <a:gd name="connsiteX2779" fmla="*/ 1119150 w 3119726"/>
              <a:gd name="connsiteY2779" fmla="*/ 1912293 h 2165949"/>
              <a:gd name="connsiteX2780" fmla="*/ 1113914 w 3119726"/>
              <a:gd name="connsiteY2780" fmla="*/ 1918151 h 2165949"/>
              <a:gd name="connsiteX2781" fmla="*/ 1119150 w 3119726"/>
              <a:gd name="connsiteY2781" fmla="*/ 1912293 h 2165949"/>
              <a:gd name="connsiteX2782" fmla="*/ 1113292 w 3119726"/>
              <a:gd name="connsiteY2782" fmla="*/ 1925357 h 2165949"/>
              <a:gd name="connsiteX2783" fmla="*/ 1110337 w 3119726"/>
              <a:gd name="connsiteY2783" fmla="*/ 1917425 h 2165949"/>
              <a:gd name="connsiteX2784" fmla="*/ 1113292 w 3119726"/>
              <a:gd name="connsiteY2784" fmla="*/ 1925357 h 2165949"/>
              <a:gd name="connsiteX2785" fmla="*/ 1064250 w 3119726"/>
              <a:gd name="connsiteY2785" fmla="*/ 1825978 h 2165949"/>
              <a:gd name="connsiteX2786" fmla="*/ 1064043 w 3119726"/>
              <a:gd name="connsiteY2786" fmla="*/ 1831629 h 2165949"/>
              <a:gd name="connsiteX2787" fmla="*/ 1074048 w 3119726"/>
              <a:gd name="connsiteY2787" fmla="*/ 1821623 h 2165949"/>
              <a:gd name="connsiteX2788" fmla="*/ 1064250 w 3119726"/>
              <a:gd name="connsiteY2788" fmla="*/ 1825978 h 2165949"/>
              <a:gd name="connsiteX2789" fmla="*/ 1097739 w 3119726"/>
              <a:gd name="connsiteY2789" fmla="*/ 1879374 h 2165949"/>
              <a:gd name="connsiteX2790" fmla="*/ 1102561 w 3119726"/>
              <a:gd name="connsiteY2790" fmla="*/ 1875175 h 2165949"/>
              <a:gd name="connsiteX2791" fmla="*/ 1097739 w 3119726"/>
              <a:gd name="connsiteY2791" fmla="*/ 1879374 h 2165949"/>
              <a:gd name="connsiteX2792" fmla="*/ 1103597 w 3119726"/>
              <a:gd name="connsiteY2792" fmla="*/ 1895237 h 2165949"/>
              <a:gd name="connsiteX2793" fmla="*/ 1101109 w 3119726"/>
              <a:gd name="connsiteY2793" fmla="*/ 1895341 h 2165949"/>
              <a:gd name="connsiteX2794" fmla="*/ 1105930 w 3119726"/>
              <a:gd name="connsiteY2794" fmla="*/ 1900732 h 2165949"/>
              <a:gd name="connsiteX2795" fmla="*/ 1117646 w 3119726"/>
              <a:gd name="connsiteY2795" fmla="*/ 1893838 h 2165949"/>
              <a:gd name="connsiteX2796" fmla="*/ 1103597 w 3119726"/>
              <a:gd name="connsiteY2796" fmla="*/ 1895237 h 2165949"/>
              <a:gd name="connsiteX2797" fmla="*/ 1126615 w 3119726"/>
              <a:gd name="connsiteY2797" fmla="*/ 1873412 h 2165949"/>
              <a:gd name="connsiteX2798" fmla="*/ 1121794 w 3119726"/>
              <a:gd name="connsiteY2798" fmla="*/ 1877663 h 2165949"/>
              <a:gd name="connsiteX2799" fmla="*/ 1121171 w 3119726"/>
              <a:gd name="connsiteY2799" fmla="*/ 1884921 h 2165949"/>
              <a:gd name="connsiteX2800" fmla="*/ 1128274 w 3119726"/>
              <a:gd name="connsiteY2800" fmla="*/ 1886269 h 2165949"/>
              <a:gd name="connsiteX2801" fmla="*/ 1132887 w 3119726"/>
              <a:gd name="connsiteY2801" fmla="*/ 1878026 h 2165949"/>
              <a:gd name="connsiteX2802" fmla="*/ 1126615 w 3119726"/>
              <a:gd name="connsiteY2802" fmla="*/ 1873412 h 2165949"/>
              <a:gd name="connsiteX2803" fmla="*/ 1146573 w 3119726"/>
              <a:gd name="connsiteY2803" fmla="*/ 1887928 h 2165949"/>
              <a:gd name="connsiteX2804" fmla="*/ 1149684 w 3119726"/>
              <a:gd name="connsiteY2804" fmla="*/ 1880566 h 2165949"/>
              <a:gd name="connsiteX2805" fmla="*/ 1146573 w 3119726"/>
              <a:gd name="connsiteY2805" fmla="*/ 1887928 h 2165949"/>
              <a:gd name="connsiteX2806" fmla="*/ 1153002 w 3119726"/>
              <a:gd name="connsiteY2806" fmla="*/ 1877248 h 2165949"/>
              <a:gd name="connsiteX2807" fmla="*/ 1160570 w 3119726"/>
              <a:gd name="connsiteY2807" fmla="*/ 1876937 h 2165949"/>
              <a:gd name="connsiteX2808" fmla="*/ 1153002 w 3119726"/>
              <a:gd name="connsiteY2808" fmla="*/ 1877248 h 2165949"/>
              <a:gd name="connsiteX2809" fmla="*/ 1199658 w 3119726"/>
              <a:gd name="connsiteY2809" fmla="*/ 1855216 h 2165949"/>
              <a:gd name="connsiteX2810" fmla="*/ 1195096 w 3119726"/>
              <a:gd name="connsiteY2810" fmla="*/ 1863459 h 2165949"/>
              <a:gd name="connsiteX2811" fmla="*/ 1199658 w 3119726"/>
              <a:gd name="connsiteY2811" fmla="*/ 1855216 h 2165949"/>
              <a:gd name="connsiteX2812" fmla="*/ 1177937 w 3119726"/>
              <a:gd name="connsiteY2812" fmla="*/ 1872220 h 2165949"/>
              <a:gd name="connsiteX2813" fmla="*/ 1176693 w 3119726"/>
              <a:gd name="connsiteY2813" fmla="*/ 1877093 h 2165949"/>
              <a:gd name="connsiteX2814" fmla="*/ 1184624 w 3119726"/>
              <a:gd name="connsiteY2814" fmla="*/ 1865532 h 2165949"/>
              <a:gd name="connsiteX2815" fmla="*/ 1180840 w 3119726"/>
              <a:gd name="connsiteY2815" fmla="*/ 1860867 h 2165949"/>
              <a:gd name="connsiteX2816" fmla="*/ 1180840 w 3119726"/>
              <a:gd name="connsiteY2816" fmla="*/ 1870509 h 2165949"/>
              <a:gd name="connsiteX2817" fmla="*/ 1171820 w 3119726"/>
              <a:gd name="connsiteY2817" fmla="*/ 1862059 h 2165949"/>
              <a:gd name="connsiteX2818" fmla="*/ 1170783 w 3119726"/>
              <a:gd name="connsiteY2818" fmla="*/ 1870924 h 2165949"/>
              <a:gd name="connsiteX2819" fmla="*/ 1177937 w 3119726"/>
              <a:gd name="connsiteY2819" fmla="*/ 1872220 h 2165949"/>
              <a:gd name="connsiteX2820" fmla="*/ 1169539 w 3119726"/>
              <a:gd name="connsiteY2820" fmla="*/ 1866103 h 2165949"/>
              <a:gd name="connsiteX2821" fmla="*/ 1163059 w 3119726"/>
              <a:gd name="connsiteY2821" fmla="*/ 1867191 h 2165949"/>
              <a:gd name="connsiteX2822" fmla="*/ 1169539 w 3119726"/>
              <a:gd name="connsiteY2822" fmla="*/ 1866103 h 2165949"/>
              <a:gd name="connsiteX2823" fmla="*/ 1134132 w 3119726"/>
              <a:gd name="connsiteY2823" fmla="*/ 1780721 h 2165949"/>
              <a:gd name="connsiteX2824" fmla="*/ 1146003 w 3119726"/>
              <a:gd name="connsiteY2824" fmla="*/ 1777870 h 2165949"/>
              <a:gd name="connsiteX2825" fmla="*/ 1134132 w 3119726"/>
              <a:gd name="connsiteY2825" fmla="*/ 1780721 h 2165949"/>
              <a:gd name="connsiteX2826" fmla="*/ 1169642 w 3119726"/>
              <a:gd name="connsiteY2826" fmla="*/ 1841219 h 2165949"/>
              <a:gd name="connsiteX2827" fmla="*/ 1169020 w 3119726"/>
              <a:gd name="connsiteY2827" fmla="*/ 1848477 h 2165949"/>
              <a:gd name="connsiteX2828" fmla="*/ 1160881 w 3119726"/>
              <a:gd name="connsiteY2828" fmla="*/ 1855994 h 2165949"/>
              <a:gd name="connsiteX2829" fmla="*/ 1169020 w 3119726"/>
              <a:gd name="connsiteY2829" fmla="*/ 1848477 h 2165949"/>
              <a:gd name="connsiteX2830" fmla="*/ 1176330 w 3119726"/>
              <a:gd name="connsiteY2830" fmla="*/ 1844174 h 2165949"/>
              <a:gd name="connsiteX2831" fmla="*/ 1169642 w 3119726"/>
              <a:gd name="connsiteY2831" fmla="*/ 1841219 h 2165949"/>
              <a:gd name="connsiteX2832" fmla="*/ 1173064 w 3119726"/>
              <a:gd name="connsiteY2832" fmla="*/ 1857134 h 2165949"/>
              <a:gd name="connsiteX2833" fmla="*/ 1188357 w 3119726"/>
              <a:gd name="connsiteY2833" fmla="*/ 1850862 h 2165949"/>
              <a:gd name="connsiteX2834" fmla="*/ 1173064 w 3119726"/>
              <a:gd name="connsiteY2834" fmla="*/ 1857134 h 2165949"/>
              <a:gd name="connsiteX2835" fmla="*/ 1190016 w 3119726"/>
              <a:gd name="connsiteY2835" fmla="*/ 1844381 h 2165949"/>
              <a:gd name="connsiteX2836" fmla="*/ 1189809 w 3119726"/>
              <a:gd name="connsiteY2836" fmla="*/ 1850032 h 2165949"/>
              <a:gd name="connsiteX2837" fmla="*/ 1195252 w 3119726"/>
              <a:gd name="connsiteY2837" fmla="*/ 1848166 h 2165949"/>
              <a:gd name="connsiteX2838" fmla="*/ 1190016 w 3119726"/>
              <a:gd name="connsiteY2838" fmla="*/ 1844381 h 2165949"/>
              <a:gd name="connsiteX2839" fmla="*/ 1195511 w 3119726"/>
              <a:gd name="connsiteY2839" fmla="*/ 1817580 h 2165949"/>
              <a:gd name="connsiteX2840" fmla="*/ 1190327 w 3119726"/>
              <a:gd name="connsiteY2840" fmla="*/ 1833132 h 2165949"/>
              <a:gd name="connsiteX2841" fmla="*/ 1195511 w 3119726"/>
              <a:gd name="connsiteY2841" fmla="*/ 1817580 h 2165949"/>
              <a:gd name="connsiteX2842" fmla="*/ 1175501 w 3119726"/>
              <a:gd name="connsiteY2842" fmla="*/ 1739715 h 2165949"/>
              <a:gd name="connsiteX2843" fmla="*/ 1175967 w 3119726"/>
              <a:gd name="connsiteY2843" fmla="*/ 1747699 h 2165949"/>
              <a:gd name="connsiteX2844" fmla="*/ 1185091 w 3119726"/>
              <a:gd name="connsiteY2844" fmla="*/ 1740856 h 2165949"/>
              <a:gd name="connsiteX2845" fmla="*/ 1175501 w 3119726"/>
              <a:gd name="connsiteY2845" fmla="*/ 1739715 h 2165949"/>
              <a:gd name="connsiteX2846" fmla="*/ 1269954 w 3119726"/>
              <a:gd name="connsiteY2846" fmla="*/ 1876678 h 2165949"/>
              <a:gd name="connsiteX2847" fmla="*/ 1273117 w 3119726"/>
              <a:gd name="connsiteY2847" fmla="*/ 1878130 h 2165949"/>
              <a:gd name="connsiteX2848" fmla="*/ 1272754 w 3119726"/>
              <a:gd name="connsiteY2848" fmla="*/ 1876885 h 2165949"/>
              <a:gd name="connsiteX2849" fmla="*/ 1276953 w 3119726"/>
              <a:gd name="connsiteY2849" fmla="*/ 1875952 h 2165949"/>
              <a:gd name="connsiteX2850" fmla="*/ 1269954 w 3119726"/>
              <a:gd name="connsiteY2850" fmla="*/ 1876678 h 2165949"/>
              <a:gd name="connsiteX2851" fmla="*/ 1277575 w 3119726"/>
              <a:gd name="connsiteY2851" fmla="*/ 1876419 h 2165949"/>
              <a:gd name="connsiteX2852" fmla="*/ 1278197 w 3119726"/>
              <a:gd name="connsiteY2852" fmla="*/ 1877870 h 2165949"/>
              <a:gd name="connsiteX2853" fmla="*/ 1278508 w 3119726"/>
              <a:gd name="connsiteY2853" fmla="*/ 1877093 h 2165949"/>
              <a:gd name="connsiteX2854" fmla="*/ 1277575 w 3119726"/>
              <a:gd name="connsiteY2854" fmla="*/ 1876419 h 2165949"/>
              <a:gd name="connsiteX2855" fmla="*/ 1277886 w 3119726"/>
              <a:gd name="connsiteY2855" fmla="*/ 1874708 h 2165949"/>
              <a:gd name="connsiteX2856" fmla="*/ 1288565 w 3119726"/>
              <a:gd name="connsiteY2856" fmla="*/ 1866932 h 2165949"/>
              <a:gd name="connsiteX2857" fmla="*/ 1277886 w 3119726"/>
              <a:gd name="connsiteY2857" fmla="*/ 1874708 h 2165949"/>
              <a:gd name="connsiteX2858" fmla="*/ 1280115 w 3119726"/>
              <a:gd name="connsiteY2858" fmla="*/ 1826341 h 2165949"/>
              <a:gd name="connsiteX2859" fmla="*/ 1275916 w 3119726"/>
              <a:gd name="connsiteY2859" fmla="*/ 1823334 h 2165949"/>
              <a:gd name="connsiteX2860" fmla="*/ 1274672 w 3119726"/>
              <a:gd name="connsiteY2860" fmla="*/ 1828207 h 2165949"/>
              <a:gd name="connsiteX2861" fmla="*/ 1280115 w 3119726"/>
              <a:gd name="connsiteY2861" fmla="*/ 1826341 h 2165949"/>
              <a:gd name="connsiteX2862" fmla="*/ 1273583 w 3119726"/>
              <a:gd name="connsiteY2862" fmla="*/ 1817839 h 2165949"/>
              <a:gd name="connsiteX2863" fmla="*/ 1272443 w 3119726"/>
              <a:gd name="connsiteY2863" fmla="*/ 1807471 h 2165949"/>
              <a:gd name="connsiteX2864" fmla="*/ 1267673 w 3119726"/>
              <a:gd name="connsiteY2864" fmla="*/ 1811722 h 2165949"/>
              <a:gd name="connsiteX2865" fmla="*/ 1273583 w 3119726"/>
              <a:gd name="connsiteY2865" fmla="*/ 1817839 h 2165949"/>
              <a:gd name="connsiteX2866" fmla="*/ 1265963 w 3119726"/>
              <a:gd name="connsiteY2866" fmla="*/ 1808559 h 2165949"/>
              <a:gd name="connsiteX2867" fmla="*/ 1273013 w 3119726"/>
              <a:gd name="connsiteY2867" fmla="*/ 1800213 h 2165949"/>
              <a:gd name="connsiteX2868" fmla="*/ 1265963 w 3119726"/>
              <a:gd name="connsiteY2868" fmla="*/ 1808559 h 2165949"/>
              <a:gd name="connsiteX2869" fmla="*/ 1273117 w 3119726"/>
              <a:gd name="connsiteY2869" fmla="*/ 1809804 h 2165949"/>
              <a:gd name="connsiteX2870" fmla="*/ 1277575 w 3119726"/>
              <a:gd name="connsiteY2870" fmla="*/ 1816802 h 2165949"/>
              <a:gd name="connsiteX2871" fmla="*/ 1273117 w 3119726"/>
              <a:gd name="connsiteY2871" fmla="*/ 1809804 h 2165949"/>
              <a:gd name="connsiteX2872" fmla="*/ 1288980 w 3119726"/>
              <a:gd name="connsiteY2872" fmla="*/ 1865325 h 2165949"/>
              <a:gd name="connsiteX2873" fmla="*/ 1295512 w 3119726"/>
              <a:gd name="connsiteY2873" fmla="*/ 1864185 h 2165949"/>
              <a:gd name="connsiteX2874" fmla="*/ 1288980 w 3119726"/>
              <a:gd name="connsiteY2874" fmla="*/ 1865325 h 2165949"/>
              <a:gd name="connsiteX2875" fmla="*/ 873943 w 3119726"/>
              <a:gd name="connsiteY2875" fmla="*/ 1873464 h 2165949"/>
              <a:gd name="connsiteX2876" fmla="*/ 879542 w 3119726"/>
              <a:gd name="connsiteY2876" fmla="*/ 1875797 h 2165949"/>
              <a:gd name="connsiteX2877" fmla="*/ 873943 w 3119726"/>
              <a:gd name="connsiteY2877" fmla="*/ 1873464 h 2165949"/>
              <a:gd name="connsiteX2878" fmla="*/ 673112 w 3119726"/>
              <a:gd name="connsiteY2878" fmla="*/ 1882951 h 2165949"/>
              <a:gd name="connsiteX2879" fmla="*/ 667410 w 3119726"/>
              <a:gd name="connsiteY2879" fmla="*/ 1890157 h 2165949"/>
              <a:gd name="connsiteX2880" fmla="*/ 676223 w 3119726"/>
              <a:gd name="connsiteY2880" fmla="*/ 1885336 h 2165949"/>
              <a:gd name="connsiteX2881" fmla="*/ 673112 w 3119726"/>
              <a:gd name="connsiteY2881" fmla="*/ 1882951 h 2165949"/>
              <a:gd name="connsiteX2882" fmla="*/ 385500 w 3119726"/>
              <a:gd name="connsiteY2882" fmla="*/ 1757082 h 2165949"/>
              <a:gd name="connsiteX2883" fmla="*/ 391254 w 3119726"/>
              <a:gd name="connsiteY2883" fmla="*/ 1766309 h 2165949"/>
              <a:gd name="connsiteX2884" fmla="*/ 393380 w 3119726"/>
              <a:gd name="connsiteY2884" fmla="*/ 1767191 h 2165949"/>
              <a:gd name="connsiteX2885" fmla="*/ 391462 w 3119726"/>
              <a:gd name="connsiteY2885" fmla="*/ 1753971 h 2165949"/>
              <a:gd name="connsiteX2886" fmla="*/ 385500 w 3119726"/>
              <a:gd name="connsiteY2886" fmla="*/ 1757082 h 2165949"/>
              <a:gd name="connsiteX2887" fmla="*/ 298148 w 3119726"/>
              <a:gd name="connsiteY2887" fmla="*/ 1380096 h 2165949"/>
              <a:gd name="connsiteX2888" fmla="*/ 303488 w 3119726"/>
              <a:gd name="connsiteY2888" fmla="*/ 1385384 h 2165949"/>
              <a:gd name="connsiteX2889" fmla="*/ 298148 w 3119726"/>
              <a:gd name="connsiteY2889" fmla="*/ 1380096 h 2165949"/>
              <a:gd name="connsiteX2890" fmla="*/ 111314 w 3119726"/>
              <a:gd name="connsiteY2890" fmla="*/ 1334891 h 2165949"/>
              <a:gd name="connsiteX2891" fmla="*/ 106856 w 3119726"/>
              <a:gd name="connsiteY2891" fmla="*/ 1344015 h 2165949"/>
              <a:gd name="connsiteX2892" fmla="*/ 114580 w 3119726"/>
              <a:gd name="connsiteY2892" fmla="*/ 1339090 h 2165949"/>
              <a:gd name="connsiteX2893" fmla="*/ 111314 w 3119726"/>
              <a:gd name="connsiteY2893" fmla="*/ 1334891 h 2165949"/>
              <a:gd name="connsiteX2894" fmla="*/ 190890 w 3119726"/>
              <a:gd name="connsiteY2894" fmla="*/ 1241007 h 2165949"/>
              <a:gd name="connsiteX2895" fmla="*/ 196178 w 3119726"/>
              <a:gd name="connsiteY2895" fmla="*/ 1237897 h 2165949"/>
              <a:gd name="connsiteX2896" fmla="*/ 190890 w 3119726"/>
              <a:gd name="connsiteY2896" fmla="*/ 1241007 h 2165949"/>
              <a:gd name="connsiteX2897" fmla="*/ 281922 w 3119726"/>
              <a:gd name="connsiteY2897" fmla="*/ 1260344 h 2165949"/>
              <a:gd name="connsiteX2898" fmla="*/ 288506 w 3119726"/>
              <a:gd name="connsiteY2898" fmla="*/ 1256767 h 2165949"/>
              <a:gd name="connsiteX2899" fmla="*/ 281922 w 3119726"/>
              <a:gd name="connsiteY2899" fmla="*/ 1260344 h 2165949"/>
              <a:gd name="connsiteX2900" fmla="*/ 324172 w 3119726"/>
              <a:gd name="connsiteY2900" fmla="*/ 963452 h 2165949"/>
              <a:gd name="connsiteX2901" fmla="*/ 332104 w 3119726"/>
              <a:gd name="connsiteY2901" fmla="*/ 961793 h 2165949"/>
              <a:gd name="connsiteX2902" fmla="*/ 324172 w 3119726"/>
              <a:gd name="connsiteY2902" fmla="*/ 963452 h 2165949"/>
              <a:gd name="connsiteX2903" fmla="*/ 506392 w 3119726"/>
              <a:gd name="connsiteY2903" fmla="*/ 785276 h 2165949"/>
              <a:gd name="connsiteX2904" fmla="*/ 491566 w 3119726"/>
              <a:gd name="connsiteY2904" fmla="*/ 792844 h 2165949"/>
              <a:gd name="connsiteX2905" fmla="*/ 506392 w 3119726"/>
              <a:gd name="connsiteY2905" fmla="*/ 785276 h 2165949"/>
              <a:gd name="connsiteX2906" fmla="*/ 476169 w 3119726"/>
              <a:gd name="connsiteY2906" fmla="*/ 752564 h 2165949"/>
              <a:gd name="connsiteX2907" fmla="*/ 490892 w 3119726"/>
              <a:gd name="connsiteY2907" fmla="*/ 745617 h 2165949"/>
              <a:gd name="connsiteX2908" fmla="*/ 476169 w 3119726"/>
              <a:gd name="connsiteY2908" fmla="*/ 752564 h 2165949"/>
              <a:gd name="connsiteX2909" fmla="*/ 503230 w 3119726"/>
              <a:gd name="connsiteY2909" fmla="*/ 735146 h 2165949"/>
              <a:gd name="connsiteX2910" fmla="*/ 482649 w 3119726"/>
              <a:gd name="connsiteY2910" fmla="*/ 740070 h 2165949"/>
              <a:gd name="connsiteX2911" fmla="*/ 481975 w 3119726"/>
              <a:gd name="connsiteY2911" fmla="*/ 742662 h 2165949"/>
              <a:gd name="connsiteX2912" fmla="*/ 491670 w 3119726"/>
              <a:gd name="connsiteY2912" fmla="*/ 742455 h 2165949"/>
              <a:gd name="connsiteX2913" fmla="*/ 503230 w 3119726"/>
              <a:gd name="connsiteY2913" fmla="*/ 735146 h 2165949"/>
              <a:gd name="connsiteX2914" fmla="*/ 756213 w 3119726"/>
              <a:gd name="connsiteY2914" fmla="*/ 604870 h 2165949"/>
              <a:gd name="connsiteX2915" fmla="*/ 744963 w 3119726"/>
              <a:gd name="connsiteY2915" fmla="*/ 610832 h 2165949"/>
              <a:gd name="connsiteX2916" fmla="*/ 747452 w 3119726"/>
              <a:gd name="connsiteY2916" fmla="*/ 613735 h 2165949"/>
              <a:gd name="connsiteX2917" fmla="*/ 768032 w 3119726"/>
              <a:gd name="connsiteY2917" fmla="*/ 608862 h 2165949"/>
              <a:gd name="connsiteX2918" fmla="*/ 756213 w 3119726"/>
              <a:gd name="connsiteY2918" fmla="*/ 604870 h 2165949"/>
              <a:gd name="connsiteX2919" fmla="*/ 796389 w 3119726"/>
              <a:gd name="connsiteY2919" fmla="*/ 598908 h 2165949"/>
              <a:gd name="connsiteX2920" fmla="*/ 800899 w 3119726"/>
              <a:gd name="connsiteY2920" fmla="*/ 594139 h 2165949"/>
              <a:gd name="connsiteX2921" fmla="*/ 796389 w 3119726"/>
              <a:gd name="connsiteY2921" fmla="*/ 598908 h 2165949"/>
              <a:gd name="connsiteX2922" fmla="*/ 699551 w 3119726"/>
              <a:gd name="connsiteY2922" fmla="*/ 538255 h 2165949"/>
              <a:gd name="connsiteX2923" fmla="*/ 691464 w 3119726"/>
              <a:gd name="connsiteY2923" fmla="*/ 544579 h 2165949"/>
              <a:gd name="connsiteX2924" fmla="*/ 699551 w 3119726"/>
              <a:gd name="connsiteY2924" fmla="*/ 538255 h 2165949"/>
              <a:gd name="connsiteX2925" fmla="*/ 781718 w 3119726"/>
              <a:gd name="connsiteY2925" fmla="*/ 520162 h 2165949"/>
              <a:gd name="connsiteX2926" fmla="*/ 766322 w 3119726"/>
              <a:gd name="connsiteY2926" fmla="*/ 529597 h 2165949"/>
              <a:gd name="connsiteX2927" fmla="*/ 794212 w 3119726"/>
              <a:gd name="connsiteY2927" fmla="*/ 521614 h 2165949"/>
              <a:gd name="connsiteX2928" fmla="*/ 781718 w 3119726"/>
              <a:gd name="connsiteY2928" fmla="*/ 520162 h 2165949"/>
              <a:gd name="connsiteX2929" fmla="*/ 2006714 w 3119726"/>
              <a:gd name="connsiteY2929" fmla="*/ 141103 h 2165949"/>
              <a:gd name="connsiteX2930" fmla="*/ 2006714 w 3119726"/>
              <a:gd name="connsiteY2930" fmla="*/ 141103 h 2165949"/>
              <a:gd name="connsiteX2931" fmla="*/ 2006714 w 3119726"/>
              <a:gd name="connsiteY2931" fmla="*/ 141103 h 2165949"/>
              <a:gd name="connsiteX2932" fmla="*/ 1993080 w 3119726"/>
              <a:gd name="connsiteY2932" fmla="*/ 144161 h 2165949"/>
              <a:gd name="connsiteX2933" fmla="*/ 1990437 w 3119726"/>
              <a:gd name="connsiteY2933" fmla="*/ 141984 h 2165949"/>
              <a:gd name="connsiteX2934" fmla="*/ 1993080 w 3119726"/>
              <a:gd name="connsiteY2934" fmla="*/ 144161 h 2165949"/>
              <a:gd name="connsiteX2935" fmla="*/ 2407806 w 3119726"/>
              <a:gd name="connsiteY2935" fmla="*/ 72414 h 2165949"/>
              <a:gd name="connsiteX2936" fmla="*/ 2401844 w 3119726"/>
              <a:gd name="connsiteY2936" fmla="*/ 70599 h 2165949"/>
              <a:gd name="connsiteX2937" fmla="*/ 2407806 w 3119726"/>
              <a:gd name="connsiteY2937" fmla="*/ 72414 h 2165949"/>
              <a:gd name="connsiteX2938" fmla="*/ 2372917 w 3119726"/>
              <a:gd name="connsiteY2938" fmla="*/ 70807 h 2165949"/>
              <a:gd name="connsiteX2939" fmla="*/ 2385722 w 3119726"/>
              <a:gd name="connsiteY2939" fmla="*/ 70859 h 2165949"/>
              <a:gd name="connsiteX2940" fmla="*/ 2372917 w 3119726"/>
              <a:gd name="connsiteY2940" fmla="*/ 70807 h 2165949"/>
              <a:gd name="connsiteX2941" fmla="*/ 2363793 w 3119726"/>
              <a:gd name="connsiteY2941" fmla="*/ 80605 h 2165949"/>
              <a:gd name="connsiteX2942" fmla="*/ 2381782 w 3119726"/>
              <a:gd name="connsiteY2942" fmla="*/ 73554 h 2165949"/>
              <a:gd name="connsiteX2943" fmla="*/ 2374524 w 3119726"/>
              <a:gd name="connsiteY2943" fmla="*/ 76613 h 2165949"/>
              <a:gd name="connsiteX2944" fmla="*/ 2368096 w 3119726"/>
              <a:gd name="connsiteY2944" fmla="*/ 76613 h 2165949"/>
              <a:gd name="connsiteX2945" fmla="*/ 2363793 w 3119726"/>
              <a:gd name="connsiteY2945" fmla="*/ 80605 h 2165949"/>
              <a:gd name="connsiteX2946" fmla="*/ 2353529 w 3119726"/>
              <a:gd name="connsiteY2946" fmla="*/ 82782 h 2165949"/>
              <a:gd name="connsiteX2947" fmla="*/ 2347464 w 3119726"/>
              <a:gd name="connsiteY2947" fmla="*/ 81538 h 2165949"/>
              <a:gd name="connsiteX2948" fmla="*/ 2358039 w 3119726"/>
              <a:gd name="connsiteY2948" fmla="*/ 78168 h 2165949"/>
              <a:gd name="connsiteX2949" fmla="*/ 2351922 w 3119726"/>
              <a:gd name="connsiteY2949" fmla="*/ 76924 h 2165949"/>
              <a:gd name="connsiteX2950" fmla="*/ 2343783 w 3119726"/>
              <a:gd name="connsiteY2950" fmla="*/ 83041 h 2165949"/>
              <a:gd name="connsiteX2951" fmla="*/ 2353529 w 3119726"/>
              <a:gd name="connsiteY2951" fmla="*/ 82782 h 2165949"/>
              <a:gd name="connsiteX2952" fmla="*/ 2143159 w 3119726"/>
              <a:gd name="connsiteY2952" fmla="*/ 146961 h 2165949"/>
              <a:gd name="connsiteX2953" fmla="*/ 2130199 w 3119726"/>
              <a:gd name="connsiteY2953" fmla="*/ 147531 h 2165949"/>
              <a:gd name="connsiteX2954" fmla="*/ 2118431 w 3119726"/>
              <a:gd name="connsiteY2954" fmla="*/ 155203 h 2165949"/>
              <a:gd name="connsiteX2955" fmla="*/ 2134554 w 3119726"/>
              <a:gd name="connsiteY2955" fmla="*/ 154944 h 2165949"/>
              <a:gd name="connsiteX2956" fmla="*/ 2145648 w 3119726"/>
              <a:gd name="connsiteY2956" fmla="*/ 149708 h 2165949"/>
              <a:gd name="connsiteX2957" fmla="*/ 2143159 w 3119726"/>
              <a:gd name="connsiteY2957" fmla="*/ 146961 h 2165949"/>
              <a:gd name="connsiteX2958" fmla="*/ 1421485 w 3119726"/>
              <a:gd name="connsiteY2958" fmla="*/ 282783 h 2165949"/>
              <a:gd name="connsiteX2959" fmla="*/ 1387322 w 3119726"/>
              <a:gd name="connsiteY2959" fmla="*/ 289989 h 2165949"/>
              <a:gd name="connsiteX2960" fmla="*/ 1409043 w 3119726"/>
              <a:gd name="connsiteY2960" fmla="*/ 304712 h 2165949"/>
              <a:gd name="connsiteX2961" fmla="*/ 1411376 w 3119726"/>
              <a:gd name="connsiteY2961" fmla="*/ 308185 h 2165949"/>
              <a:gd name="connsiteX2962" fmla="*/ 1397482 w 3119726"/>
              <a:gd name="connsiteY2962" fmla="*/ 311866 h 2165949"/>
              <a:gd name="connsiteX2963" fmla="*/ 1420344 w 3119726"/>
              <a:gd name="connsiteY2963" fmla="*/ 310518 h 2165949"/>
              <a:gd name="connsiteX2964" fmla="*/ 1420500 w 3119726"/>
              <a:gd name="connsiteY2964" fmla="*/ 298232 h 2165949"/>
              <a:gd name="connsiteX2965" fmla="*/ 1423455 w 3119726"/>
              <a:gd name="connsiteY2965" fmla="*/ 299217 h 2165949"/>
              <a:gd name="connsiteX2966" fmla="*/ 1441392 w 3119726"/>
              <a:gd name="connsiteY2966" fmla="*/ 280502 h 2165949"/>
              <a:gd name="connsiteX2967" fmla="*/ 1414071 w 3119726"/>
              <a:gd name="connsiteY2967" fmla="*/ 286516 h 2165949"/>
              <a:gd name="connsiteX2968" fmla="*/ 1421485 w 3119726"/>
              <a:gd name="connsiteY2968" fmla="*/ 282783 h 2165949"/>
              <a:gd name="connsiteX2969" fmla="*/ 1165703 w 3119726"/>
              <a:gd name="connsiteY2969" fmla="*/ 359922 h 2165949"/>
              <a:gd name="connsiteX2970" fmla="*/ 1165029 w 3119726"/>
              <a:gd name="connsiteY2970" fmla="*/ 362463 h 2165949"/>
              <a:gd name="connsiteX2971" fmla="*/ 1165703 w 3119726"/>
              <a:gd name="connsiteY2971" fmla="*/ 359922 h 2165949"/>
              <a:gd name="connsiteX2972" fmla="*/ 786902 w 3119726"/>
              <a:gd name="connsiteY2972" fmla="*/ 672263 h 2165949"/>
              <a:gd name="connsiteX2973" fmla="*/ 794627 w 3119726"/>
              <a:gd name="connsiteY2973" fmla="*/ 667234 h 2165949"/>
              <a:gd name="connsiteX2974" fmla="*/ 784310 w 3119726"/>
              <a:gd name="connsiteY2974" fmla="*/ 669982 h 2165949"/>
              <a:gd name="connsiteX2975" fmla="*/ 786902 w 3119726"/>
              <a:gd name="connsiteY2975" fmla="*/ 672263 h 2165949"/>
              <a:gd name="connsiteX2976" fmla="*/ 798618 w 3119726"/>
              <a:gd name="connsiteY2976" fmla="*/ 664383 h 2165949"/>
              <a:gd name="connsiteX2977" fmla="*/ 799396 w 3119726"/>
              <a:gd name="connsiteY2977" fmla="*/ 661221 h 2165949"/>
              <a:gd name="connsiteX2978" fmla="*/ 780941 w 3119726"/>
              <a:gd name="connsiteY2978" fmla="*/ 670345 h 2165949"/>
              <a:gd name="connsiteX2979" fmla="*/ 798618 w 3119726"/>
              <a:gd name="connsiteY2979" fmla="*/ 664383 h 2165949"/>
              <a:gd name="connsiteX2980" fmla="*/ 733921 w 3119726"/>
              <a:gd name="connsiteY2980" fmla="*/ 690044 h 2165949"/>
              <a:gd name="connsiteX2981" fmla="*/ 719250 w 3119726"/>
              <a:gd name="connsiteY2981" fmla="*/ 696939 h 2165949"/>
              <a:gd name="connsiteX2982" fmla="*/ 733921 w 3119726"/>
              <a:gd name="connsiteY2982" fmla="*/ 690044 h 2165949"/>
              <a:gd name="connsiteX2983" fmla="*/ 537497 w 3119726"/>
              <a:gd name="connsiteY2983" fmla="*/ 914825 h 2165949"/>
              <a:gd name="connsiteX2984" fmla="*/ 535890 w 3119726"/>
              <a:gd name="connsiteY2984" fmla="*/ 918195 h 2165949"/>
              <a:gd name="connsiteX2985" fmla="*/ 538534 w 3119726"/>
              <a:gd name="connsiteY2985" fmla="*/ 912026 h 2165949"/>
              <a:gd name="connsiteX2986" fmla="*/ 533505 w 3119726"/>
              <a:gd name="connsiteY2986" fmla="*/ 913789 h 2165949"/>
              <a:gd name="connsiteX2987" fmla="*/ 537497 w 3119726"/>
              <a:gd name="connsiteY2987" fmla="*/ 914825 h 2165949"/>
              <a:gd name="connsiteX2988" fmla="*/ 563158 w 3119726"/>
              <a:gd name="connsiteY2988" fmla="*/ 893830 h 2165949"/>
              <a:gd name="connsiteX2989" fmla="*/ 571712 w 3119726"/>
              <a:gd name="connsiteY2989" fmla="*/ 888335 h 2165949"/>
              <a:gd name="connsiteX2990" fmla="*/ 563158 w 3119726"/>
              <a:gd name="connsiteY2990" fmla="*/ 893830 h 2165949"/>
              <a:gd name="connsiteX2991" fmla="*/ 362742 w 3119726"/>
              <a:gd name="connsiteY2991" fmla="*/ 1303683 h 2165949"/>
              <a:gd name="connsiteX2992" fmla="*/ 362690 w 3119726"/>
              <a:gd name="connsiteY2992" fmla="*/ 1303424 h 2165949"/>
              <a:gd name="connsiteX2993" fmla="*/ 362638 w 3119726"/>
              <a:gd name="connsiteY2993" fmla="*/ 1303942 h 2165949"/>
              <a:gd name="connsiteX2994" fmla="*/ 362742 w 3119726"/>
              <a:gd name="connsiteY2994" fmla="*/ 1303683 h 2165949"/>
              <a:gd name="connsiteX2995" fmla="*/ 331948 w 3119726"/>
              <a:gd name="connsiteY2995" fmla="*/ 1320375 h 2165949"/>
              <a:gd name="connsiteX2996" fmla="*/ 331793 w 3119726"/>
              <a:gd name="connsiteY2996" fmla="*/ 1315762 h 2165949"/>
              <a:gd name="connsiteX2997" fmla="*/ 332933 w 3119726"/>
              <a:gd name="connsiteY2997" fmla="*/ 1320168 h 2165949"/>
              <a:gd name="connsiteX2998" fmla="*/ 337495 w 3119726"/>
              <a:gd name="connsiteY2998" fmla="*/ 1319235 h 2165949"/>
              <a:gd name="connsiteX2999" fmla="*/ 337392 w 3119726"/>
              <a:gd name="connsiteY2999" fmla="*/ 1319028 h 2165949"/>
              <a:gd name="connsiteX3000" fmla="*/ 342679 w 3119726"/>
              <a:gd name="connsiteY3000" fmla="*/ 1318198 h 2165949"/>
              <a:gd name="connsiteX3001" fmla="*/ 355380 w 3119726"/>
              <a:gd name="connsiteY3001" fmla="*/ 1313066 h 2165949"/>
              <a:gd name="connsiteX3002" fmla="*/ 345479 w 3119726"/>
              <a:gd name="connsiteY3002" fmla="*/ 1312910 h 2165949"/>
              <a:gd name="connsiteX3003" fmla="*/ 343457 w 3119726"/>
              <a:gd name="connsiteY3003" fmla="*/ 1309904 h 2165949"/>
              <a:gd name="connsiteX3004" fmla="*/ 348589 w 3119726"/>
              <a:gd name="connsiteY3004" fmla="*/ 1299224 h 2165949"/>
              <a:gd name="connsiteX3005" fmla="*/ 360150 w 3119726"/>
              <a:gd name="connsiteY3005" fmla="*/ 1303475 h 2165949"/>
              <a:gd name="connsiteX3006" fmla="*/ 351855 w 3119726"/>
              <a:gd name="connsiteY3006" fmla="*/ 1293522 h 2165949"/>
              <a:gd name="connsiteX3007" fmla="*/ 347241 w 3119726"/>
              <a:gd name="connsiteY3007" fmla="*/ 1291811 h 2165949"/>
              <a:gd name="connsiteX3008" fmla="*/ 345997 w 3119726"/>
              <a:gd name="connsiteY3008" fmla="*/ 1300469 h 2165949"/>
              <a:gd name="connsiteX3009" fmla="*/ 331223 w 3119726"/>
              <a:gd name="connsiteY3009" fmla="*/ 1301868 h 2165949"/>
              <a:gd name="connsiteX3010" fmla="*/ 329045 w 3119726"/>
              <a:gd name="connsiteY3010" fmla="*/ 1309074 h 2165949"/>
              <a:gd name="connsiteX3011" fmla="*/ 329616 w 3119726"/>
              <a:gd name="connsiteY3011" fmla="*/ 1321049 h 2165949"/>
              <a:gd name="connsiteX3012" fmla="*/ 331948 w 3119726"/>
              <a:gd name="connsiteY3012" fmla="*/ 1320375 h 2165949"/>
              <a:gd name="connsiteX3013" fmla="*/ 402970 w 3119726"/>
              <a:gd name="connsiteY3013" fmla="*/ 1571233 h 2165949"/>
              <a:gd name="connsiteX3014" fmla="*/ 398823 w 3119726"/>
              <a:gd name="connsiteY3014" fmla="*/ 1575587 h 2165949"/>
              <a:gd name="connsiteX3015" fmla="*/ 396957 w 3119726"/>
              <a:gd name="connsiteY3015" fmla="*/ 1572840 h 2165949"/>
              <a:gd name="connsiteX3016" fmla="*/ 394054 w 3119726"/>
              <a:gd name="connsiteY3016" fmla="*/ 1573514 h 2165949"/>
              <a:gd name="connsiteX3017" fmla="*/ 393691 w 3119726"/>
              <a:gd name="connsiteY3017" fmla="*/ 1588340 h 2165949"/>
              <a:gd name="connsiteX3018" fmla="*/ 398771 w 3119726"/>
              <a:gd name="connsiteY3018" fmla="*/ 1593783 h 2165949"/>
              <a:gd name="connsiteX3019" fmla="*/ 404785 w 3119726"/>
              <a:gd name="connsiteY3019" fmla="*/ 1582586 h 2165949"/>
              <a:gd name="connsiteX3020" fmla="*/ 406443 w 3119726"/>
              <a:gd name="connsiteY3020" fmla="*/ 1570196 h 2165949"/>
              <a:gd name="connsiteX3021" fmla="*/ 402970 w 3119726"/>
              <a:gd name="connsiteY3021" fmla="*/ 1571233 h 2165949"/>
              <a:gd name="connsiteX3022" fmla="*/ 337547 w 3119726"/>
              <a:gd name="connsiteY3022" fmla="*/ 1626184 h 2165949"/>
              <a:gd name="connsiteX3023" fmla="*/ 334437 w 3119726"/>
              <a:gd name="connsiteY3023" fmla="*/ 1634064 h 2165949"/>
              <a:gd name="connsiteX3024" fmla="*/ 337547 w 3119726"/>
              <a:gd name="connsiteY3024" fmla="*/ 1626184 h 2165949"/>
              <a:gd name="connsiteX3025" fmla="*/ 338791 w 3119726"/>
              <a:gd name="connsiteY3025" fmla="*/ 1635723 h 2165949"/>
              <a:gd name="connsiteX3026" fmla="*/ 335888 w 3119726"/>
              <a:gd name="connsiteY3026" fmla="*/ 1641166 h 2165949"/>
              <a:gd name="connsiteX3027" fmla="*/ 337392 w 3119726"/>
              <a:gd name="connsiteY3027" fmla="*/ 1640388 h 2165949"/>
              <a:gd name="connsiteX3028" fmla="*/ 339880 w 3119726"/>
              <a:gd name="connsiteY3028" fmla="*/ 1639559 h 2165949"/>
              <a:gd name="connsiteX3029" fmla="*/ 338791 w 3119726"/>
              <a:gd name="connsiteY3029" fmla="*/ 1635723 h 2165949"/>
              <a:gd name="connsiteX3030" fmla="*/ 376168 w 3119726"/>
              <a:gd name="connsiteY3030" fmla="*/ 1688859 h 2165949"/>
              <a:gd name="connsiteX3031" fmla="*/ 376842 w 3119726"/>
              <a:gd name="connsiteY3031" fmla="*/ 1688807 h 2165949"/>
              <a:gd name="connsiteX3032" fmla="*/ 377257 w 3119726"/>
              <a:gd name="connsiteY3032" fmla="*/ 1688185 h 2165949"/>
              <a:gd name="connsiteX3033" fmla="*/ 375080 w 3119726"/>
              <a:gd name="connsiteY3033" fmla="*/ 1677143 h 2165949"/>
              <a:gd name="connsiteX3034" fmla="*/ 376168 w 3119726"/>
              <a:gd name="connsiteY3034" fmla="*/ 1688859 h 2165949"/>
              <a:gd name="connsiteX3035" fmla="*/ 402504 w 3119726"/>
              <a:gd name="connsiteY3035" fmla="*/ 1730435 h 2165949"/>
              <a:gd name="connsiteX3036" fmla="*/ 404214 w 3119726"/>
              <a:gd name="connsiteY3036" fmla="*/ 1731006 h 2165949"/>
              <a:gd name="connsiteX3037" fmla="*/ 405562 w 3119726"/>
              <a:gd name="connsiteY3037" fmla="*/ 1731317 h 2165949"/>
              <a:gd name="connsiteX3038" fmla="*/ 416863 w 3119726"/>
              <a:gd name="connsiteY3038" fmla="*/ 1713536 h 2165949"/>
              <a:gd name="connsiteX3039" fmla="*/ 415256 w 3119726"/>
              <a:gd name="connsiteY3039" fmla="*/ 1703167 h 2165949"/>
              <a:gd name="connsiteX3040" fmla="*/ 412924 w 3119726"/>
              <a:gd name="connsiteY3040" fmla="*/ 1703426 h 2165949"/>
              <a:gd name="connsiteX3041" fmla="*/ 411783 w 3119726"/>
              <a:gd name="connsiteY3041" fmla="*/ 1705396 h 2165949"/>
              <a:gd name="connsiteX3042" fmla="*/ 412509 w 3119726"/>
              <a:gd name="connsiteY3042" fmla="*/ 1708507 h 2165949"/>
              <a:gd name="connsiteX3043" fmla="*/ 409347 w 3119726"/>
              <a:gd name="connsiteY3043" fmla="*/ 1709025 h 2165949"/>
              <a:gd name="connsiteX3044" fmla="*/ 396335 w 3119726"/>
              <a:gd name="connsiteY3044" fmla="*/ 1718460 h 2165949"/>
              <a:gd name="connsiteX3045" fmla="*/ 402504 w 3119726"/>
              <a:gd name="connsiteY3045" fmla="*/ 1730435 h 2165949"/>
              <a:gd name="connsiteX3046" fmla="*/ 419300 w 3119726"/>
              <a:gd name="connsiteY3046" fmla="*/ 1727325 h 2165949"/>
              <a:gd name="connsiteX3047" fmla="*/ 416449 w 3119726"/>
              <a:gd name="connsiteY3047" fmla="*/ 1722711 h 2165949"/>
              <a:gd name="connsiteX3048" fmla="*/ 408517 w 3119726"/>
              <a:gd name="connsiteY3048" fmla="*/ 1731835 h 2165949"/>
              <a:gd name="connsiteX3049" fmla="*/ 413960 w 3119726"/>
              <a:gd name="connsiteY3049" fmla="*/ 1734479 h 2165949"/>
              <a:gd name="connsiteX3050" fmla="*/ 414012 w 3119726"/>
              <a:gd name="connsiteY3050" fmla="*/ 1734116 h 2165949"/>
              <a:gd name="connsiteX3051" fmla="*/ 420233 w 3119726"/>
              <a:gd name="connsiteY3051" fmla="*/ 1739041 h 2165949"/>
              <a:gd name="connsiteX3052" fmla="*/ 418678 w 3119726"/>
              <a:gd name="connsiteY3052" fmla="*/ 1741426 h 2165949"/>
              <a:gd name="connsiteX3053" fmla="*/ 422099 w 3119726"/>
              <a:gd name="connsiteY3053" fmla="*/ 1739715 h 2165949"/>
              <a:gd name="connsiteX3054" fmla="*/ 418315 w 3119726"/>
              <a:gd name="connsiteY3054" fmla="*/ 1735982 h 2165949"/>
              <a:gd name="connsiteX3055" fmla="*/ 419300 w 3119726"/>
              <a:gd name="connsiteY3055" fmla="*/ 1727325 h 2165949"/>
              <a:gd name="connsiteX3056" fmla="*/ 435889 w 3119726"/>
              <a:gd name="connsiteY3056" fmla="*/ 1720741 h 2165949"/>
              <a:gd name="connsiteX3057" fmla="*/ 439259 w 3119726"/>
              <a:gd name="connsiteY3057" fmla="*/ 1712447 h 2165949"/>
              <a:gd name="connsiteX3058" fmla="*/ 436304 w 3119726"/>
              <a:gd name="connsiteY3058" fmla="*/ 1712343 h 2165949"/>
              <a:gd name="connsiteX3059" fmla="*/ 435889 w 3119726"/>
              <a:gd name="connsiteY3059" fmla="*/ 1720741 h 2165949"/>
              <a:gd name="connsiteX3060" fmla="*/ 1030450 w 3119726"/>
              <a:gd name="connsiteY3060" fmla="*/ 1745210 h 2165949"/>
              <a:gd name="connsiteX3061" fmla="*/ 1033561 w 3119726"/>
              <a:gd name="connsiteY3061" fmla="*/ 1747543 h 2165949"/>
              <a:gd name="connsiteX3062" fmla="*/ 1034183 w 3119726"/>
              <a:gd name="connsiteY3062" fmla="*/ 1740285 h 2165949"/>
              <a:gd name="connsiteX3063" fmla="*/ 1030450 w 3119726"/>
              <a:gd name="connsiteY3063" fmla="*/ 1745210 h 2165949"/>
              <a:gd name="connsiteX3064" fmla="*/ 1425736 w 3119726"/>
              <a:gd name="connsiteY3064" fmla="*/ 1672478 h 2165949"/>
              <a:gd name="connsiteX3065" fmla="*/ 1434549 w 3119726"/>
              <a:gd name="connsiteY3065" fmla="*/ 1661435 h 2165949"/>
              <a:gd name="connsiteX3066" fmla="*/ 1425736 w 3119726"/>
              <a:gd name="connsiteY3066" fmla="*/ 1672478 h 2165949"/>
              <a:gd name="connsiteX3067" fmla="*/ 1510340 w 3119726"/>
              <a:gd name="connsiteY3067" fmla="*/ 1725511 h 2165949"/>
              <a:gd name="connsiteX3068" fmla="*/ 1504896 w 3119726"/>
              <a:gd name="connsiteY3068" fmla="*/ 1727481 h 2165949"/>
              <a:gd name="connsiteX3069" fmla="*/ 1510858 w 3119726"/>
              <a:gd name="connsiteY3069" fmla="*/ 1733494 h 2165949"/>
              <a:gd name="connsiteX3070" fmla="*/ 1510340 w 3119726"/>
              <a:gd name="connsiteY3070" fmla="*/ 1725511 h 2165949"/>
              <a:gd name="connsiteX3071" fmla="*/ 1494373 w 3119726"/>
              <a:gd name="connsiteY3071" fmla="*/ 1622866 h 2165949"/>
              <a:gd name="connsiteX3072" fmla="*/ 1500853 w 3119726"/>
              <a:gd name="connsiteY3072" fmla="*/ 1621622 h 2165949"/>
              <a:gd name="connsiteX3073" fmla="*/ 1494373 w 3119726"/>
              <a:gd name="connsiteY3073" fmla="*/ 1622866 h 2165949"/>
              <a:gd name="connsiteX3074" fmla="*/ 1543881 w 3119726"/>
              <a:gd name="connsiteY3074" fmla="*/ 1595961 h 2165949"/>
              <a:gd name="connsiteX3075" fmla="*/ 1548598 w 3119726"/>
              <a:gd name="connsiteY3075" fmla="*/ 1591554 h 2165949"/>
              <a:gd name="connsiteX3076" fmla="*/ 1543881 w 3119726"/>
              <a:gd name="connsiteY3076" fmla="*/ 1595961 h 2165949"/>
              <a:gd name="connsiteX3077" fmla="*/ 2358972 w 3119726"/>
              <a:gd name="connsiteY3077" fmla="*/ 1512964 h 2165949"/>
              <a:gd name="connsiteX3078" fmla="*/ 2364364 w 3119726"/>
              <a:gd name="connsiteY3078" fmla="*/ 1512031 h 2165949"/>
              <a:gd name="connsiteX3079" fmla="*/ 2362238 w 3119726"/>
              <a:gd name="connsiteY3079" fmla="*/ 1508557 h 2165949"/>
              <a:gd name="connsiteX3080" fmla="*/ 2361098 w 3119726"/>
              <a:gd name="connsiteY3080" fmla="*/ 1509335 h 2165949"/>
              <a:gd name="connsiteX3081" fmla="*/ 2358972 w 3119726"/>
              <a:gd name="connsiteY3081" fmla="*/ 1512964 h 2165949"/>
              <a:gd name="connsiteX3082" fmla="*/ 2401222 w 3119726"/>
              <a:gd name="connsiteY3082" fmla="*/ 1523332 h 2165949"/>
              <a:gd name="connsiteX3083" fmla="*/ 2407754 w 3119726"/>
              <a:gd name="connsiteY3083" fmla="*/ 1510268 h 2165949"/>
              <a:gd name="connsiteX3084" fmla="*/ 2397542 w 3119726"/>
              <a:gd name="connsiteY3084" fmla="*/ 1511823 h 2165949"/>
              <a:gd name="connsiteX3085" fmla="*/ 2401222 w 3119726"/>
              <a:gd name="connsiteY3085" fmla="*/ 1523332 h 2165949"/>
              <a:gd name="connsiteX3086" fmla="*/ 2416360 w 3119726"/>
              <a:gd name="connsiteY3086" fmla="*/ 1499900 h 2165949"/>
              <a:gd name="connsiteX3087" fmla="*/ 2418434 w 3119726"/>
              <a:gd name="connsiteY3087" fmla="*/ 1496893 h 2165949"/>
              <a:gd name="connsiteX3088" fmla="*/ 2415219 w 3119726"/>
              <a:gd name="connsiteY3088" fmla="*/ 1492798 h 2165949"/>
              <a:gd name="connsiteX3089" fmla="*/ 2416360 w 3119726"/>
              <a:gd name="connsiteY3089" fmla="*/ 1499900 h 2165949"/>
              <a:gd name="connsiteX3090" fmla="*/ 2409776 w 3119726"/>
              <a:gd name="connsiteY3090" fmla="*/ 1507209 h 2165949"/>
              <a:gd name="connsiteX3091" fmla="*/ 2414442 w 3119726"/>
              <a:gd name="connsiteY3091" fmla="*/ 1514363 h 2165949"/>
              <a:gd name="connsiteX3092" fmla="*/ 2418278 w 3119726"/>
              <a:gd name="connsiteY3092" fmla="*/ 1504617 h 2165949"/>
              <a:gd name="connsiteX3093" fmla="*/ 2409776 w 3119726"/>
              <a:gd name="connsiteY3093" fmla="*/ 1507209 h 2165949"/>
              <a:gd name="connsiteX3094" fmla="*/ 2414805 w 3119726"/>
              <a:gd name="connsiteY3094" fmla="*/ 1477608 h 2165949"/>
              <a:gd name="connsiteX3095" fmla="*/ 2411228 w 3119726"/>
              <a:gd name="connsiteY3095" fmla="*/ 1468381 h 2165949"/>
              <a:gd name="connsiteX3096" fmla="*/ 2411176 w 3119726"/>
              <a:gd name="connsiteY3096" fmla="*/ 1471076 h 2165949"/>
              <a:gd name="connsiteX3097" fmla="*/ 2403711 w 3119726"/>
              <a:gd name="connsiteY3097" fmla="*/ 1478230 h 2165949"/>
              <a:gd name="connsiteX3098" fmla="*/ 2414805 w 3119726"/>
              <a:gd name="connsiteY3098" fmla="*/ 1477608 h 2165949"/>
              <a:gd name="connsiteX3099" fmla="*/ 2462654 w 3119726"/>
              <a:gd name="connsiteY3099" fmla="*/ 1484814 h 2165949"/>
              <a:gd name="connsiteX3100" fmla="*/ 2463379 w 3119726"/>
              <a:gd name="connsiteY3100" fmla="*/ 1483466 h 2165949"/>
              <a:gd name="connsiteX3101" fmla="*/ 2469341 w 3119726"/>
              <a:gd name="connsiteY3101" fmla="*/ 1477194 h 2165949"/>
              <a:gd name="connsiteX3102" fmla="*/ 2471311 w 3119726"/>
              <a:gd name="connsiteY3102" fmla="*/ 1466618 h 2165949"/>
              <a:gd name="connsiteX3103" fmla="*/ 2460684 w 3119726"/>
              <a:gd name="connsiteY3103" fmla="*/ 1466566 h 2165949"/>
              <a:gd name="connsiteX3104" fmla="*/ 2459543 w 3119726"/>
              <a:gd name="connsiteY3104" fmla="*/ 1472995 h 2165949"/>
              <a:gd name="connsiteX3105" fmla="*/ 2463068 w 3119726"/>
              <a:gd name="connsiteY3105" fmla="*/ 1472995 h 2165949"/>
              <a:gd name="connsiteX3106" fmla="*/ 2460736 w 3119726"/>
              <a:gd name="connsiteY3106" fmla="*/ 1485799 h 2165949"/>
              <a:gd name="connsiteX3107" fmla="*/ 2465609 w 3119726"/>
              <a:gd name="connsiteY3107" fmla="*/ 1490880 h 2165949"/>
              <a:gd name="connsiteX3108" fmla="*/ 2462654 w 3119726"/>
              <a:gd name="connsiteY3108" fmla="*/ 1484814 h 2165949"/>
              <a:gd name="connsiteX3109" fmla="*/ 2481109 w 3119726"/>
              <a:gd name="connsiteY3109" fmla="*/ 1476779 h 2165949"/>
              <a:gd name="connsiteX3110" fmla="*/ 2483960 w 3119726"/>
              <a:gd name="connsiteY3110" fmla="*/ 1474239 h 2165949"/>
              <a:gd name="connsiteX3111" fmla="*/ 2481213 w 3119726"/>
              <a:gd name="connsiteY3111" fmla="*/ 1474602 h 2165949"/>
              <a:gd name="connsiteX3112" fmla="*/ 2481109 w 3119726"/>
              <a:gd name="connsiteY3112" fmla="*/ 1476779 h 2165949"/>
              <a:gd name="connsiteX3113" fmla="*/ 2567009 w 3119726"/>
              <a:gd name="connsiteY3113" fmla="*/ 1430744 h 2165949"/>
              <a:gd name="connsiteX3114" fmla="*/ 2571001 w 3119726"/>
              <a:gd name="connsiteY3114" fmla="*/ 1428204 h 2165949"/>
              <a:gd name="connsiteX3115" fmla="*/ 2566646 w 3119726"/>
              <a:gd name="connsiteY3115" fmla="*/ 1418665 h 2165949"/>
              <a:gd name="connsiteX3116" fmla="*/ 2565350 w 3119726"/>
              <a:gd name="connsiteY3116" fmla="*/ 1419339 h 2165949"/>
              <a:gd name="connsiteX3117" fmla="*/ 2567009 w 3119726"/>
              <a:gd name="connsiteY3117" fmla="*/ 1430744 h 2165949"/>
              <a:gd name="connsiteX3118" fmla="*/ 2582820 w 3119726"/>
              <a:gd name="connsiteY3118" fmla="*/ 1399433 h 2165949"/>
              <a:gd name="connsiteX3119" fmla="*/ 2583080 w 3119726"/>
              <a:gd name="connsiteY3119" fmla="*/ 1412600 h 2165949"/>
              <a:gd name="connsiteX3120" fmla="*/ 2582820 w 3119726"/>
              <a:gd name="connsiteY3120" fmla="*/ 1399433 h 2165949"/>
              <a:gd name="connsiteX3121" fmla="*/ 2941351 w 3119726"/>
              <a:gd name="connsiteY3121" fmla="*/ 1254538 h 2165949"/>
              <a:gd name="connsiteX3122" fmla="*/ 2944617 w 3119726"/>
              <a:gd name="connsiteY3122" fmla="*/ 1253086 h 2165949"/>
              <a:gd name="connsiteX3123" fmla="*/ 2943062 w 3119726"/>
              <a:gd name="connsiteY3123" fmla="*/ 1241059 h 2165949"/>
              <a:gd name="connsiteX3124" fmla="*/ 2941351 w 3119726"/>
              <a:gd name="connsiteY3124" fmla="*/ 1254538 h 2165949"/>
              <a:gd name="connsiteX3125" fmla="*/ 3027095 w 3119726"/>
              <a:gd name="connsiteY3125" fmla="*/ 1139866 h 2165949"/>
              <a:gd name="connsiteX3126" fmla="*/ 3024400 w 3119726"/>
              <a:gd name="connsiteY3126" fmla="*/ 1127995 h 2165949"/>
              <a:gd name="connsiteX3127" fmla="*/ 3023933 w 3119726"/>
              <a:gd name="connsiteY3127" fmla="*/ 1132971 h 2165949"/>
              <a:gd name="connsiteX3128" fmla="*/ 3027095 w 3119726"/>
              <a:gd name="connsiteY3128" fmla="*/ 1139866 h 2165949"/>
              <a:gd name="connsiteX3129" fmla="*/ 3028028 w 3119726"/>
              <a:gd name="connsiteY3129" fmla="*/ 1151997 h 2165949"/>
              <a:gd name="connsiteX3130" fmla="*/ 3023829 w 3119726"/>
              <a:gd name="connsiteY3130" fmla="*/ 1162365 h 2165949"/>
              <a:gd name="connsiteX3131" fmla="*/ 3031916 w 3119726"/>
              <a:gd name="connsiteY3131" fmla="*/ 1158788 h 2165949"/>
              <a:gd name="connsiteX3132" fmla="*/ 3028028 w 3119726"/>
              <a:gd name="connsiteY3132" fmla="*/ 1151997 h 2165949"/>
              <a:gd name="connsiteX3133" fmla="*/ 3042181 w 3119726"/>
              <a:gd name="connsiteY3133" fmla="*/ 1050337 h 2165949"/>
              <a:gd name="connsiteX3134" fmla="*/ 3038759 w 3119726"/>
              <a:gd name="connsiteY3134" fmla="*/ 1057854 h 2165949"/>
              <a:gd name="connsiteX3135" fmla="*/ 3040107 w 3119726"/>
              <a:gd name="connsiteY3135" fmla="*/ 1065060 h 2165949"/>
              <a:gd name="connsiteX3136" fmla="*/ 3045499 w 3119726"/>
              <a:gd name="connsiteY3136" fmla="*/ 1059824 h 2165949"/>
              <a:gd name="connsiteX3137" fmla="*/ 3042181 w 3119726"/>
              <a:gd name="connsiteY3137" fmla="*/ 1050337 h 2165949"/>
              <a:gd name="connsiteX3138" fmla="*/ 414271 w 3119726"/>
              <a:gd name="connsiteY3138" fmla="*/ 1424264 h 2165949"/>
              <a:gd name="connsiteX3139" fmla="*/ 420440 w 3119726"/>
              <a:gd name="connsiteY3139" fmla="*/ 1431418 h 2165949"/>
              <a:gd name="connsiteX3140" fmla="*/ 414271 w 3119726"/>
              <a:gd name="connsiteY3140" fmla="*/ 1424264 h 2165949"/>
              <a:gd name="connsiteX3141" fmla="*/ 450353 w 3119726"/>
              <a:gd name="connsiteY3141" fmla="*/ 1599123 h 2165949"/>
              <a:gd name="connsiteX3142" fmla="*/ 442214 w 3119726"/>
              <a:gd name="connsiteY3142" fmla="*/ 1601352 h 2165949"/>
              <a:gd name="connsiteX3143" fmla="*/ 441695 w 3119726"/>
              <a:gd name="connsiteY3143" fmla="*/ 1602648 h 2165949"/>
              <a:gd name="connsiteX3144" fmla="*/ 447242 w 3119726"/>
              <a:gd name="connsiteY3144" fmla="*/ 1609025 h 2165949"/>
              <a:gd name="connsiteX3145" fmla="*/ 437237 w 3119726"/>
              <a:gd name="connsiteY3145" fmla="*/ 1618926 h 2165949"/>
              <a:gd name="connsiteX3146" fmla="*/ 437911 w 3119726"/>
              <a:gd name="connsiteY3146" fmla="*/ 1627635 h 2165949"/>
              <a:gd name="connsiteX3147" fmla="*/ 438326 w 3119726"/>
              <a:gd name="connsiteY3147" fmla="*/ 1627376 h 2165949"/>
              <a:gd name="connsiteX3148" fmla="*/ 438585 w 3119726"/>
              <a:gd name="connsiteY3148" fmla="*/ 1626391 h 2165949"/>
              <a:gd name="connsiteX3149" fmla="*/ 438688 w 3119726"/>
              <a:gd name="connsiteY3149" fmla="*/ 1627169 h 2165949"/>
              <a:gd name="connsiteX3150" fmla="*/ 464298 w 3119726"/>
              <a:gd name="connsiteY3150" fmla="*/ 1613898 h 2165949"/>
              <a:gd name="connsiteX3151" fmla="*/ 462483 w 3119726"/>
              <a:gd name="connsiteY3151" fmla="*/ 1599227 h 2165949"/>
              <a:gd name="connsiteX3152" fmla="*/ 458958 w 3119726"/>
              <a:gd name="connsiteY3152" fmla="*/ 1596272 h 2165949"/>
              <a:gd name="connsiteX3153" fmla="*/ 452374 w 3119726"/>
              <a:gd name="connsiteY3153" fmla="*/ 1598553 h 2165949"/>
              <a:gd name="connsiteX3154" fmla="*/ 454085 w 3119726"/>
              <a:gd name="connsiteY3154" fmla="*/ 1614883 h 2165949"/>
              <a:gd name="connsiteX3155" fmla="*/ 450353 w 3119726"/>
              <a:gd name="connsiteY3155" fmla="*/ 1599123 h 2165949"/>
              <a:gd name="connsiteX3156" fmla="*/ 353514 w 3119726"/>
              <a:gd name="connsiteY3156" fmla="*/ 1605085 h 2165949"/>
              <a:gd name="connsiteX3157" fmla="*/ 362638 w 3119726"/>
              <a:gd name="connsiteY3157" fmla="*/ 1596220 h 2165949"/>
              <a:gd name="connsiteX3158" fmla="*/ 352063 w 3119726"/>
              <a:gd name="connsiteY3158" fmla="*/ 1597671 h 2165949"/>
              <a:gd name="connsiteX3159" fmla="*/ 353514 w 3119726"/>
              <a:gd name="connsiteY3159" fmla="*/ 1605085 h 2165949"/>
              <a:gd name="connsiteX3160" fmla="*/ 356676 w 3119726"/>
              <a:gd name="connsiteY3160" fmla="*/ 1627843 h 2165949"/>
              <a:gd name="connsiteX3161" fmla="*/ 351803 w 3119726"/>
              <a:gd name="connsiteY3161" fmla="*/ 1620326 h 2165949"/>
              <a:gd name="connsiteX3162" fmla="*/ 350611 w 3119726"/>
              <a:gd name="connsiteY3162" fmla="*/ 1631212 h 2165949"/>
              <a:gd name="connsiteX3163" fmla="*/ 354447 w 3119726"/>
              <a:gd name="connsiteY3163" fmla="*/ 1627013 h 2165949"/>
              <a:gd name="connsiteX3164" fmla="*/ 354603 w 3119726"/>
              <a:gd name="connsiteY3164" fmla="*/ 1639403 h 2165949"/>
              <a:gd name="connsiteX3165" fmla="*/ 357195 w 3119726"/>
              <a:gd name="connsiteY3165" fmla="*/ 1639818 h 2165949"/>
              <a:gd name="connsiteX3166" fmla="*/ 356676 w 3119726"/>
              <a:gd name="connsiteY3166" fmla="*/ 1627843 h 2165949"/>
              <a:gd name="connsiteX3167" fmla="*/ 342628 w 3119726"/>
              <a:gd name="connsiteY3167" fmla="*/ 1621311 h 2165949"/>
              <a:gd name="connsiteX3168" fmla="*/ 346516 w 3119726"/>
              <a:gd name="connsiteY3168" fmla="*/ 1627324 h 2165949"/>
              <a:gd name="connsiteX3169" fmla="*/ 346464 w 3119726"/>
              <a:gd name="connsiteY3169" fmla="*/ 1617112 h 2165949"/>
              <a:gd name="connsiteX3170" fmla="*/ 342628 w 3119726"/>
              <a:gd name="connsiteY3170" fmla="*/ 1621311 h 2165949"/>
              <a:gd name="connsiteX3171" fmla="*/ 347190 w 3119726"/>
              <a:gd name="connsiteY3171" fmla="*/ 1610580 h 2165949"/>
              <a:gd name="connsiteX3172" fmla="*/ 346205 w 3119726"/>
              <a:gd name="connsiteY3172" fmla="*/ 1598864 h 2165949"/>
              <a:gd name="connsiteX3173" fmla="*/ 341332 w 3119726"/>
              <a:gd name="connsiteY3173" fmla="*/ 1601560 h 2165949"/>
              <a:gd name="connsiteX3174" fmla="*/ 347190 w 3119726"/>
              <a:gd name="connsiteY3174" fmla="*/ 1610580 h 2165949"/>
              <a:gd name="connsiteX3175" fmla="*/ 397112 w 3119726"/>
              <a:gd name="connsiteY3175" fmla="*/ 1695961 h 2165949"/>
              <a:gd name="connsiteX3176" fmla="*/ 408932 w 3119726"/>
              <a:gd name="connsiteY3176" fmla="*/ 1694458 h 2165949"/>
              <a:gd name="connsiteX3177" fmla="*/ 400015 w 3119726"/>
              <a:gd name="connsiteY3177" fmla="*/ 1688600 h 2165949"/>
              <a:gd name="connsiteX3178" fmla="*/ 406132 w 3119726"/>
              <a:gd name="connsiteY3178" fmla="*/ 1675277 h 2165949"/>
              <a:gd name="connsiteX3179" fmla="*/ 407999 w 3119726"/>
              <a:gd name="connsiteY3179" fmla="*/ 1688548 h 2165949"/>
              <a:gd name="connsiteX3180" fmla="*/ 413286 w 3119726"/>
              <a:gd name="connsiteY3180" fmla="*/ 1691918 h 2165949"/>
              <a:gd name="connsiteX3181" fmla="*/ 409502 w 3119726"/>
              <a:gd name="connsiteY3181" fmla="*/ 1694406 h 2165949"/>
              <a:gd name="connsiteX3182" fmla="*/ 418522 w 3119726"/>
              <a:gd name="connsiteY3182" fmla="*/ 1694406 h 2165949"/>
              <a:gd name="connsiteX3183" fmla="*/ 419352 w 3119726"/>
              <a:gd name="connsiteY3183" fmla="*/ 1663405 h 2165949"/>
              <a:gd name="connsiteX3184" fmla="*/ 402089 w 3119726"/>
              <a:gd name="connsiteY3184" fmla="*/ 1666257 h 2165949"/>
              <a:gd name="connsiteX3185" fmla="*/ 399134 w 3119726"/>
              <a:gd name="connsiteY3185" fmla="*/ 1676884 h 2165949"/>
              <a:gd name="connsiteX3186" fmla="*/ 386329 w 3119726"/>
              <a:gd name="connsiteY3186" fmla="*/ 1687511 h 2165949"/>
              <a:gd name="connsiteX3187" fmla="*/ 394105 w 3119726"/>
              <a:gd name="connsiteY3187" fmla="*/ 1685853 h 2165949"/>
              <a:gd name="connsiteX3188" fmla="*/ 397112 w 3119726"/>
              <a:gd name="connsiteY3188" fmla="*/ 1695961 h 2165949"/>
              <a:gd name="connsiteX3189" fmla="*/ 390010 w 3119726"/>
              <a:gd name="connsiteY3189" fmla="*/ 1632560 h 2165949"/>
              <a:gd name="connsiteX3190" fmla="*/ 388714 w 3119726"/>
              <a:gd name="connsiteY3190" fmla="*/ 1629502 h 2165949"/>
              <a:gd name="connsiteX3191" fmla="*/ 388092 w 3119726"/>
              <a:gd name="connsiteY3191" fmla="*/ 1635100 h 2165949"/>
              <a:gd name="connsiteX3192" fmla="*/ 390010 w 3119726"/>
              <a:gd name="connsiteY3192" fmla="*/ 1632560 h 2165949"/>
              <a:gd name="connsiteX3193" fmla="*/ 381664 w 3119726"/>
              <a:gd name="connsiteY3193" fmla="*/ 1679787 h 2165949"/>
              <a:gd name="connsiteX3194" fmla="*/ 384878 w 3119726"/>
              <a:gd name="connsiteY3194" fmla="*/ 1672115 h 2165949"/>
              <a:gd name="connsiteX3195" fmla="*/ 381975 w 3119726"/>
              <a:gd name="connsiteY3195" fmla="*/ 1667501 h 2165949"/>
              <a:gd name="connsiteX3196" fmla="*/ 383945 w 3119726"/>
              <a:gd name="connsiteY3196" fmla="*/ 1665997 h 2165949"/>
              <a:gd name="connsiteX3197" fmla="*/ 376635 w 3119726"/>
              <a:gd name="connsiteY3197" fmla="*/ 1665531 h 2165949"/>
              <a:gd name="connsiteX3198" fmla="*/ 376894 w 3119726"/>
              <a:gd name="connsiteY3198" fmla="*/ 1672115 h 2165949"/>
              <a:gd name="connsiteX3199" fmla="*/ 381664 w 3119726"/>
              <a:gd name="connsiteY3199" fmla="*/ 1679787 h 2165949"/>
              <a:gd name="connsiteX3200" fmla="*/ 373991 w 3119726"/>
              <a:gd name="connsiteY3200" fmla="*/ 1637070 h 2165949"/>
              <a:gd name="connsiteX3201" fmla="*/ 373836 w 3119726"/>
              <a:gd name="connsiteY3201" fmla="*/ 1641632 h 2165949"/>
              <a:gd name="connsiteX3202" fmla="*/ 384100 w 3119726"/>
              <a:gd name="connsiteY3202" fmla="*/ 1639092 h 2165949"/>
              <a:gd name="connsiteX3203" fmla="*/ 386381 w 3119726"/>
              <a:gd name="connsiteY3203" fmla="*/ 1637226 h 2165949"/>
              <a:gd name="connsiteX3204" fmla="*/ 383323 w 3119726"/>
              <a:gd name="connsiteY3204" fmla="*/ 1626184 h 2165949"/>
              <a:gd name="connsiteX3205" fmla="*/ 382026 w 3119726"/>
              <a:gd name="connsiteY3205" fmla="*/ 1637019 h 2165949"/>
              <a:gd name="connsiteX3206" fmla="*/ 373991 w 3119726"/>
              <a:gd name="connsiteY3206" fmla="*/ 1637070 h 2165949"/>
              <a:gd name="connsiteX3207" fmla="*/ 430083 w 3119726"/>
              <a:gd name="connsiteY3207" fmla="*/ 1631679 h 2165949"/>
              <a:gd name="connsiteX3208" fmla="*/ 435993 w 3119726"/>
              <a:gd name="connsiteY3208" fmla="*/ 1628724 h 2165949"/>
              <a:gd name="connsiteX3209" fmla="*/ 434852 w 3119726"/>
              <a:gd name="connsiteY3209" fmla="*/ 1628102 h 2165949"/>
              <a:gd name="connsiteX3210" fmla="*/ 434748 w 3119726"/>
              <a:gd name="connsiteY3210" fmla="*/ 1620067 h 2165949"/>
              <a:gd name="connsiteX3211" fmla="*/ 428009 w 3119726"/>
              <a:gd name="connsiteY3211" fmla="*/ 1632042 h 2165949"/>
              <a:gd name="connsiteX3212" fmla="*/ 430083 w 3119726"/>
              <a:gd name="connsiteY3212" fmla="*/ 1631679 h 2165949"/>
              <a:gd name="connsiteX3213" fmla="*/ 2567009 w 3119726"/>
              <a:gd name="connsiteY3213" fmla="*/ 1414466 h 2165949"/>
              <a:gd name="connsiteX3214" fmla="*/ 2567890 w 3119726"/>
              <a:gd name="connsiteY3214" fmla="*/ 1400988 h 2165949"/>
              <a:gd name="connsiteX3215" fmla="*/ 2564106 w 3119726"/>
              <a:gd name="connsiteY3215" fmla="*/ 1408038 h 2165949"/>
              <a:gd name="connsiteX3216" fmla="*/ 2567009 w 3119726"/>
              <a:gd name="connsiteY3216" fmla="*/ 1414466 h 2165949"/>
              <a:gd name="connsiteX3217" fmla="*/ 2578414 w 3119726"/>
              <a:gd name="connsiteY3217" fmla="*/ 1412911 h 2165949"/>
              <a:gd name="connsiteX3218" fmla="*/ 2575148 w 3119726"/>
              <a:gd name="connsiteY3218" fmla="*/ 1409697 h 2165949"/>
              <a:gd name="connsiteX3219" fmla="*/ 2575666 w 3119726"/>
              <a:gd name="connsiteY3219" fmla="*/ 1427945 h 2165949"/>
              <a:gd name="connsiteX3220" fmla="*/ 2581991 w 3119726"/>
              <a:gd name="connsiteY3220" fmla="*/ 1429241 h 2165949"/>
              <a:gd name="connsiteX3221" fmla="*/ 2581732 w 3119726"/>
              <a:gd name="connsiteY3221" fmla="*/ 1416073 h 2165949"/>
              <a:gd name="connsiteX3222" fmla="*/ 2578414 w 3119726"/>
              <a:gd name="connsiteY3222" fmla="*/ 1412911 h 2165949"/>
              <a:gd name="connsiteX3223" fmla="*/ 2578466 w 3119726"/>
              <a:gd name="connsiteY3223" fmla="*/ 1445156 h 2165949"/>
              <a:gd name="connsiteX3224" fmla="*/ 2580125 w 3119726"/>
              <a:gd name="connsiteY3224" fmla="*/ 1443290 h 2165949"/>
              <a:gd name="connsiteX3225" fmla="*/ 2578621 w 3119726"/>
              <a:gd name="connsiteY3225" fmla="*/ 1434062 h 2165949"/>
              <a:gd name="connsiteX3226" fmla="*/ 2573334 w 3119726"/>
              <a:gd name="connsiteY3226" fmla="*/ 1432092 h 2165949"/>
              <a:gd name="connsiteX3227" fmla="*/ 2574526 w 3119726"/>
              <a:gd name="connsiteY3227" fmla="*/ 1436602 h 2165949"/>
              <a:gd name="connsiteX3228" fmla="*/ 2575615 w 3119726"/>
              <a:gd name="connsiteY3228" fmla="*/ 1439972 h 2165949"/>
              <a:gd name="connsiteX3229" fmla="*/ 2578103 w 3119726"/>
              <a:gd name="connsiteY3229" fmla="*/ 1444897 h 2165949"/>
              <a:gd name="connsiteX3230" fmla="*/ 2578466 w 3119726"/>
              <a:gd name="connsiteY3230" fmla="*/ 1445156 h 2165949"/>
              <a:gd name="connsiteX3231" fmla="*/ 2549798 w 3119726"/>
              <a:gd name="connsiteY3231" fmla="*/ 1413067 h 2165949"/>
              <a:gd name="connsiteX3232" fmla="*/ 2551457 w 3119726"/>
              <a:gd name="connsiteY3232" fmla="*/ 1415555 h 2165949"/>
              <a:gd name="connsiteX3233" fmla="*/ 2550627 w 3119726"/>
              <a:gd name="connsiteY3233" fmla="*/ 1411978 h 2165949"/>
              <a:gd name="connsiteX3234" fmla="*/ 2549798 w 3119726"/>
              <a:gd name="connsiteY3234" fmla="*/ 1413067 h 2165949"/>
              <a:gd name="connsiteX3235" fmla="*/ 2496454 w 3119726"/>
              <a:gd name="connsiteY3235" fmla="*/ 1470403 h 2165949"/>
              <a:gd name="connsiteX3236" fmla="*/ 2496609 w 3119726"/>
              <a:gd name="connsiteY3236" fmla="*/ 1470921 h 2165949"/>
              <a:gd name="connsiteX3237" fmla="*/ 2496869 w 3119726"/>
              <a:gd name="connsiteY3237" fmla="*/ 1470714 h 2165949"/>
              <a:gd name="connsiteX3238" fmla="*/ 2496454 w 3119726"/>
              <a:gd name="connsiteY3238" fmla="*/ 1470403 h 2165949"/>
              <a:gd name="connsiteX3239" fmla="*/ 2454722 w 3119726"/>
              <a:gd name="connsiteY3239" fmla="*/ 1440853 h 2165949"/>
              <a:gd name="connsiteX3240" fmla="*/ 2456174 w 3119726"/>
              <a:gd name="connsiteY3240" fmla="*/ 1435099 h 2165949"/>
              <a:gd name="connsiteX3241" fmla="*/ 2455863 w 3119726"/>
              <a:gd name="connsiteY3241" fmla="*/ 1433492 h 2165949"/>
              <a:gd name="connsiteX3242" fmla="*/ 2454722 w 3119726"/>
              <a:gd name="connsiteY3242" fmla="*/ 1440853 h 2165949"/>
              <a:gd name="connsiteX3243" fmla="*/ 2454722 w 3119726"/>
              <a:gd name="connsiteY3243" fmla="*/ 1440853 h 2165949"/>
              <a:gd name="connsiteX3244" fmla="*/ 2396712 w 3119726"/>
              <a:gd name="connsiteY3244" fmla="*/ 1482326 h 2165949"/>
              <a:gd name="connsiteX3245" fmla="*/ 2397282 w 3119726"/>
              <a:gd name="connsiteY3245" fmla="*/ 1482844 h 2165949"/>
              <a:gd name="connsiteX3246" fmla="*/ 2396712 w 3119726"/>
              <a:gd name="connsiteY3246" fmla="*/ 1482326 h 2165949"/>
              <a:gd name="connsiteX3247" fmla="*/ 1628951 w 3119726"/>
              <a:gd name="connsiteY3247" fmla="*/ 1550963 h 2165949"/>
              <a:gd name="connsiteX3248" fmla="*/ 1628225 w 3119726"/>
              <a:gd name="connsiteY3248" fmla="*/ 1556614 h 2165949"/>
              <a:gd name="connsiteX3249" fmla="*/ 1636416 w 3119726"/>
              <a:gd name="connsiteY3249" fmla="*/ 1558324 h 2165949"/>
              <a:gd name="connsiteX3250" fmla="*/ 1634446 w 3119726"/>
              <a:gd name="connsiteY3250" fmla="*/ 1551326 h 2165949"/>
              <a:gd name="connsiteX3251" fmla="*/ 1628951 w 3119726"/>
              <a:gd name="connsiteY3251" fmla="*/ 1550963 h 2165949"/>
              <a:gd name="connsiteX3252" fmla="*/ 2613614 w 3119726"/>
              <a:gd name="connsiteY3252" fmla="*/ 1411511 h 2165949"/>
              <a:gd name="connsiteX3253" fmla="*/ 2608948 w 3119726"/>
              <a:gd name="connsiteY3253" fmla="*/ 1411874 h 2165949"/>
              <a:gd name="connsiteX3254" fmla="*/ 2609415 w 3119726"/>
              <a:gd name="connsiteY3254" fmla="*/ 1415451 h 2165949"/>
              <a:gd name="connsiteX3255" fmla="*/ 2613614 w 3119726"/>
              <a:gd name="connsiteY3255" fmla="*/ 1411771 h 2165949"/>
              <a:gd name="connsiteX3256" fmla="*/ 2613614 w 3119726"/>
              <a:gd name="connsiteY3256" fmla="*/ 1411511 h 2165949"/>
              <a:gd name="connsiteX3257" fmla="*/ 2603142 w 3119726"/>
              <a:gd name="connsiteY3257" fmla="*/ 1421154 h 2165949"/>
              <a:gd name="connsiteX3258" fmla="*/ 2603816 w 3119726"/>
              <a:gd name="connsiteY3258" fmla="*/ 1420532 h 2165949"/>
              <a:gd name="connsiteX3259" fmla="*/ 2604231 w 3119726"/>
              <a:gd name="connsiteY3259" fmla="*/ 1420169 h 2165949"/>
              <a:gd name="connsiteX3260" fmla="*/ 2602002 w 3119726"/>
              <a:gd name="connsiteY3260" fmla="*/ 1408349 h 2165949"/>
              <a:gd name="connsiteX3261" fmla="*/ 2597025 w 3119726"/>
              <a:gd name="connsiteY3261" fmla="*/ 1411563 h 2165949"/>
              <a:gd name="connsiteX3262" fmla="*/ 2599617 w 3119726"/>
              <a:gd name="connsiteY3262" fmla="*/ 1424264 h 2165949"/>
              <a:gd name="connsiteX3263" fmla="*/ 2603142 w 3119726"/>
              <a:gd name="connsiteY3263" fmla="*/ 1421154 h 2165949"/>
              <a:gd name="connsiteX3264" fmla="*/ 2586294 w 3119726"/>
              <a:gd name="connsiteY3264" fmla="*/ 1431885 h 2165949"/>
              <a:gd name="connsiteX3265" fmla="*/ 2581473 w 3119726"/>
              <a:gd name="connsiteY3265" fmla="*/ 1439039 h 2165949"/>
              <a:gd name="connsiteX3266" fmla="*/ 2587071 w 3119726"/>
              <a:gd name="connsiteY3266" fmla="*/ 1438520 h 2165949"/>
              <a:gd name="connsiteX3267" fmla="*/ 2586294 w 3119726"/>
              <a:gd name="connsiteY3267" fmla="*/ 1431885 h 2165949"/>
              <a:gd name="connsiteX3268" fmla="*/ 2556537 w 3119726"/>
              <a:gd name="connsiteY3268" fmla="*/ 1410786 h 2165949"/>
              <a:gd name="connsiteX3269" fmla="*/ 2557315 w 3119726"/>
              <a:gd name="connsiteY3269" fmla="*/ 1413430 h 2165949"/>
              <a:gd name="connsiteX3270" fmla="*/ 2558922 w 3119726"/>
              <a:gd name="connsiteY3270" fmla="*/ 1412289 h 2165949"/>
              <a:gd name="connsiteX3271" fmla="*/ 2556537 w 3119726"/>
              <a:gd name="connsiteY3271" fmla="*/ 1410786 h 2165949"/>
              <a:gd name="connsiteX3272" fmla="*/ 2526055 w 3119726"/>
              <a:gd name="connsiteY3272" fmla="*/ 1442875 h 2165949"/>
              <a:gd name="connsiteX3273" fmla="*/ 2530876 w 3119726"/>
              <a:gd name="connsiteY3273" fmla="*/ 1442253 h 2165949"/>
              <a:gd name="connsiteX3274" fmla="*/ 2526055 w 3119726"/>
              <a:gd name="connsiteY3274" fmla="*/ 1442875 h 2165949"/>
              <a:gd name="connsiteX3275" fmla="*/ 2499409 w 3119726"/>
              <a:gd name="connsiteY3275" fmla="*/ 1475690 h 2165949"/>
              <a:gd name="connsiteX3276" fmla="*/ 2499409 w 3119726"/>
              <a:gd name="connsiteY3276" fmla="*/ 1475690 h 2165949"/>
              <a:gd name="connsiteX3277" fmla="*/ 2501275 w 3119726"/>
              <a:gd name="connsiteY3277" fmla="*/ 1475327 h 2165949"/>
              <a:gd name="connsiteX3278" fmla="*/ 2499409 w 3119726"/>
              <a:gd name="connsiteY3278" fmla="*/ 1475690 h 2165949"/>
              <a:gd name="connsiteX3279" fmla="*/ 2458351 w 3119726"/>
              <a:gd name="connsiteY3279" fmla="*/ 1487147 h 2165949"/>
              <a:gd name="connsiteX3280" fmla="*/ 2450730 w 3119726"/>
              <a:gd name="connsiteY3280" fmla="*/ 1493161 h 2165949"/>
              <a:gd name="connsiteX3281" fmla="*/ 2442021 w 3119726"/>
              <a:gd name="connsiteY3281" fmla="*/ 1497826 h 2165949"/>
              <a:gd name="connsiteX3282" fmla="*/ 2461824 w 3119726"/>
              <a:gd name="connsiteY3282" fmla="*/ 1494923 h 2165949"/>
              <a:gd name="connsiteX3283" fmla="*/ 2458351 w 3119726"/>
              <a:gd name="connsiteY3283" fmla="*/ 1487147 h 2165949"/>
              <a:gd name="connsiteX3284" fmla="*/ 2455137 w 3119726"/>
              <a:gd name="connsiteY3284" fmla="*/ 1483103 h 2165949"/>
              <a:gd name="connsiteX3285" fmla="*/ 2435385 w 3119726"/>
              <a:gd name="connsiteY3285" fmla="*/ 1486007 h 2165949"/>
              <a:gd name="connsiteX3286" fmla="*/ 2433778 w 3119726"/>
              <a:gd name="connsiteY3286" fmla="*/ 1490724 h 2165949"/>
              <a:gd name="connsiteX3287" fmla="*/ 2455137 w 3119726"/>
              <a:gd name="connsiteY3287" fmla="*/ 1483103 h 2165949"/>
              <a:gd name="connsiteX3288" fmla="*/ 2430149 w 3119726"/>
              <a:gd name="connsiteY3288" fmla="*/ 1484866 h 2165949"/>
              <a:gd name="connsiteX3289" fmla="*/ 2419470 w 3119726"/>
              <a:gd name="connsiteY3289" fmla="*/ 1498241 h 2165949"/>
              <a:gd name="connsiteX3290" fmla="*/ 2430149 w 3119726"/>
              <a:gd name="connsiteY3290" fmla="*/ 1484866 h 2165949"/>
              <a:gd name="connsiteX3291" fmla="*/ 2399356 w 3119726"/>
              <a:gd name="connsiteY3291" fmla="*/ 1483622 h 2165949"/>
              <a:gd name="connsiteX3292" fmla="*/ 2399097 w 3119726"/>
              <a:gd name="connsiteY3292" fmla="*/ 1483726 h 2165949"/>
              <a:gd name="connsiteX3293" fmla="*/ 2399460 w 3119726"/>
              <a:gd name="connsiteY3293" fmla="*/ 1483829 h 2165949"/>
              <a:gd name="connsiteX3294" fmla="*/ 2399356 w 3119726"/>
              <a:gd name="connsiteY3294" fmla="*/ 1483622 h 2165949"/>
              <a:gd name="connsiteX3295" fmla="*/ 2394328 w 3119726"/>
              <a:gd name="connsiteY3295" fmla="*/ 1481393 h 2165949"/>
              <a:gd name="connsiteX3296" fmla="*/ 2392720 w 3119726"/>
              <a:gd name="connsiteY3296" fmla="*/ 1481652 h 2165949"/>
              <a:gd name="connsiteX3297" fmla="*/ 2394328 w 3119726"/>
              <a:gd name="connsiteY3297" fmla="*/ 1481393 h 2165949"/>
              <a:gd name="connsiteX3298" fmla="*/ 2368096 w 3119726"/>
              <a:gd name="connsiteY3298" fmla="*/ 1490828 h 2165949"/>
              <a:gd name="connsiteX3299" fmla="*/ 2372243 w 3119726"/>
              <a:gd name="connsiteY3299" fmla="*/ 1490569 h 2165949"/>
              <a:gd name="connsiteX3300" fmla="*/ 2368096 w 3119726"/>
              <a:gd name="connsiteY3300" fmla="*/ 1490828 h 2165949"/>
              <a:gd name="connsiteX3301" fmla="*/ 2243471 w 3119726"/>
              <a:gd name="connsiteY3301" fmla="*/ 1655629 h 2165949"/>
              <a:gd name="connsiteX3302" fmla="*/ 2248914 w 3119726"/>
              <a:gd name="connsiteY3302" fmla="*/ 1654748 h 2165949"/>
              <a:gd name="connsiteX3303" fmla="*/ 2247826 w 3119726"/>
              <a:gd name="connsiteY3303" fmla="*/ 1647646 h 2165949"/>
              <a:gd name="connsiteX3304" fmla="*/ 2243471 w 3119726"/>
              <a:gd name="connsiteY3304" fmla="*/ 1655629 h 2165949"/>
              <a:gd name="connsiteX3305" fmla="*/ 2238028 w 3119726"/>
              <a:gd name="connsiteY3305" fmla="*/ 1656459 h 2165949"/>
              <a:gd name="connsiteX3306" fmla="*/ 2238702 w 3119726"/>
              <a:gd name="connsiteY3306" fmla="*/ 1661850 h 2165949"/>
              <a:gd name="connsiteX3307" fmla="*/ 2243523 w 3119726"/>
              <a:gd name="connsiteY3307" fmla="*/ 1661280 h 2165949"/>
              <a:gd name="connsiteX3308" fmla="*/ 2238028 w 3119726"/>
              <a:gd name="connsiteY3308" fmla="*/ 1656459 h 2165949"/>
              <a:gd name="connsiteX3309" fmla="*/ 2038752 w 3119726"/>
              <a:gd name="connsiteY3309" fmla="*/ 1701405 h 2165949"/>
              <a:gd name="connsiteX3310" fmla="*/ 2043159 w 3119726"/>
              <a:gd name="connsiteY3310" fmla="*/ 1704982 h 2165949"/>
              <a:gd name="connsiteX3311" fmla="*/ 2038752 w 3119726"/>
              <a:gd name="connsiteY3311" fmla="*/ 1701405 h 2165949"/>
              <a:gd name="connsiteX3312" fmla="*/ 2035434 w 3119726"/>
              <a:gd name="connsiteY3312" fmla="*/ 1704930 h 2165949"/>
              <a:gd name="connsiteX3313" fmla="*/ 2032894 w 3119726"/>
              <a:gd name="connsiteY3313" fmla="*/ 1711877 h 2165949"/>
              <a:gd name="connsiteX3314" fmla="*/ 2038545 w 3119726"/>
              <a:gd name="connsiteY3314" fmla="*/ 1709129 h 2165949"/>
              <a:gd name="connsiteX3315" fmla="*/ 2035434 w 3119726"/>
              <a:gd name="connsiteY3315" fmla="*/ 1704930 h 2165949"/>
              <a:gd name="connsiteX3316" fmla="*/ 1472963 w 3119726"/>
              <a:gd name="connsiteY3316" fmla="*/ 1655629 h 2165949"/>
              <a:gd name="connsiteX3317" fmla="*/ 1479443 w 3119726"/>
              <a:gd name="connsiteY3317" fmla="*/ 1654385 h 2165949"/>
              <a:gd name="connsiteX3318" fmla="*/ 1472963 w 3119726"/>
              <a:gd name="connsiteY3318" fmla="*/ 1655629 h 2165949"/>
              <a:gd name="connsiteX3319" fmla="*/ 1378094 w 3119726"/>
              <a:gd name="connsiteY3319" fmla="*/ 1592591 h 2165949"/>
              <a:gd name="connsiteX3320" fmla="*/ 1371562 w 3119726"/>
              <a:gd name="connsiteY3320" fmla="*/ 1594146 h 2165949"/>
              <a:gd name="connsiteX3321" fmla="*/ 1378405 w 3119726"/>
              <a:gd name="connsiteY3321" fmla="*/ 1593420 h 2165949"/>
              <a:gd name="connsiteX3322" fmla="*/ 1378094 w 3119726"/>
              <a:gd name="connsiteY3322" fmla="*/ 1592591 h 2165949"/>
              <a:gd name="connsiteX3323" fmla="*/ 424536 w 3119726"/>
              <a:gd name="connsiteY3323" fmla="*/ 1730695 h 2165949"/>
              <a:gd name="connsiteX3324" fmla="*/ 431275 w 3119726"/>
              <a:gd name="connsiteY3324" fmla="*/ 1721104 h 2165949"/>
              <a:gd name="connsiteX3325" fmla="*/ 424536 w 3119726"/>
              <a:gd name="connsiteY3325" fmla="*/ 1730695 h 2165949"/>
              <a:gd name="connsiteX3326" fmla="*/ 375339 w 3119726"/>
              <a:gd name="connsiteY3326" fmla="*/ 1674914 h 2165949"/>
              <a:gd name="connsiteX3327" fmla="*/ 374147 w 3119726"/>
              <a:gd name="connsiteY3327" fmla="*/ 1665375 h 2165949"/>
              <a:gd name="connsiteX3328" fmla="*/ 375132 w 3119726"/>
              <a:gd name="connsiteY3328" fmla="*/ 1665427 h 2165949"/>
              <a:gd name="connsiteX3329" fmla="*/ 371399 w 3119726"/>
              <a:gd name="connsiteY3329" fmla="*/ 1665168 h 2165949"/>
              <a:gd name="connsiteX3330" fmla="*/ 375339 w 3119726"/>
              <a:gd name="connsiteY3330" fmla="*/ 1674914 h 2165949"/>
              <a:gd name="connsiteX3331" fmla="*/ 331534 w 3119726"/>
              <a:gd name="connsiteY3331" fmla="*/ 1665013 h 2165949"/>
              <a:gd name="connsiteX3332" fmla="*/ 334903 w 3119726"/>
              <a:gd name="connsiteY3332" fmla="*/ 1672685 h 2165949"/>
              <a:gd name="connsiteX3333" fmla="*/ 339724 w 3119726"/>
              <a:gd name="connsiteY3333" fmla="*/ 1670041 h 2165949"/>
              <a:gd name="connsiteX3334" fmla="*/ 338739 w 3119726"/>
              <a:gd name="connsiteY3334" fmla="*/ 1664287 h 2165949"/>
              <a:gd name="connsiteX3335" fmla="*/ 331534 w 3119726"/>
              <a:gd name="connsiteY3335" fmla="*/ 1665013 h 2165949"/>
              <a:gd name="connsiteX3336" fmla="*/ 351907 w 3119726"/>
              <a:gd name="connsiteY3336" fmla="*/ 1638989 h 2165949"/>
              <a:gd name="connsiteX3337" fmla="*/ 352114 w 3119726"/>
              <a:gd name="connsiteY3337" fmla="*/ 1638522 h 2165949"/>
              <a:gd name="connsiteX3338" fmla="*/ 344442 w 3119726"/>
              <a:gd name="connsiteY3338" fmla="*/ 1638781 h 2165949"/>
              <a:gd name="connsiteX3339" fmla="*/ 351907 w 3119726"/>
              <a:gd name="connsiteY3339" fmla="*/ 1638989 h 2165949"/>
              <a:gd name="connsiteX3340" fmla="*/ 455433 w 3119726"/>
              <a:gd name="connsiteY3340" fmla="*/ 1412652 h 2165949"/>
              <a:gd name="connsiteX3341" fmla="*/ 459321 w 3119726"/>
              <a:gd name="connsiteY3341" fmla="*/ 1411149 h 2165949"/>
              <a:gd name="connsiteX3342" fmla="*/ 455640 w 3119726"/>
              <a:gd name="connsiteY3342" fmla="*/ 1410941 h 2165949"/>
              <a:gd name="connsiteX3343" fmla="*/ 455433 w 3119726"/>
              <a:gd name="connsiteY3343" fmla="*/ 1412652 h 2165949"/>
              <a:gd name="connsiteX3344" fmla="*/ 3057318 w 3119726"/>
              <a:gd name="connsiteY3344" fmla="*/ 1044479 h 2165949"/>
              <a:gd name="connsiteX3345" fmla="*/ 3049387 w 3119726"/>
              <a:gd name="connsiteY3345" fmla="*/ 1040176 h 2165949"/>
              <a:gd name="connsiteX3346" fmla="*/ 3057318 w 3119726"/>
              <a:gd name="connsiteY3346" fmla="*/ 1044479 h 2165949"/>
              <a:gd name="connsiteX3347" fmla="*/ 3050735 w 3119726"/>
              <a:gd name="connsiteY3347" fmla="*/ 1071696 h 2165949"/>
              <a:gd name="connsiteX3348" fmla="*/ 3043010 w 3119726"/>
              <a:gd name="connsiteY3348" fmla="*/ 1067341 h 2165949"/>
              <a:gd name="connsiteX3349" fmla="*/ 3042855 w 3119726"/>
              <a:gd name="connsiteY3349" fmla="*/ 1081960 h 2165949"/>
              <a:gd name="connsiteX3350" fmla="*/ 3050735 w 3119726"/>
              <a:gd name="connsiteY3350" fmla="*/ 1071696 h 2165949"/>
              <a:gd name="connsiteX3351" fmla="*/ 3053897 w 3119726"/>
              <a:gd name="connsiteY3351" fmla="*/ 1147020 h 2165949"/>
              <a:gd name="connsiteX3352" fmla="*/ 3046328 w 3119726"/>
              <a:gd name="connsiteY3352" fmla="*/ 1147539 h 2165949"/>
              <a:gd name="connsiteX3353" fmla="*/ 3050890 w 3119726"/>
              <a:gd name="connsiteY3353" fmla="*/ 1154537 h 2165949"/>
              <a:gd name="connsiteX3354" fmla="*/ 3040937 w 3119726"/>
              <a:gd name="connsiteY3354" fmla="*/ 1155159 h 2165949"/>
              <a:gd name="connsiteX3355" fmla="*/ 3053897 w 3119726"/>
              <a:gd name="connsiteY3355" fmla="*/ 1147020 h 2165949"/>
              <a:gd name="connsiteX3356" fmla="*/ 3032590 w 3119726"/>
              <a:gd name="connsiteY3356" fmla="*/ 1156248 h 2165949"/>
              <a:gd name="connsiteX3357" fmla="*/ 3039122 w 3119726"/>
              <a:gd name="connsiteY3357" fmla="*/ 1152826 h 2165949"/>
              <a:gd name="connsiteX3358" fmla="*/ 3032590 w 3119726"/>
              <a:gd name="connsiteY3358" fmla="*/ 1156248 h 2165949"/>
              <a:gd name="connsiteX3359" fmla="*/ 3038967 w 3119726"/>
              <a:gd name="connsiteY3359" fmla="*/ 1211665 h 2165949"/>
              <a:gd name="connsiteX3360" fmla="*/ 3042025 w 3119726"/>
              <a:gd name="connsiteY3360" fmla="*/ 1198964 h 2165949"/>
              <a:gd name="connsiteX3361" fmla="*/ 3038085 w 3119726"/>
              <a:gd name="connsiteY3361" fmla="*/ 1187300 h 2165949"/>
              <a:gd name="connsiteX3362" fmla="*/ 3042699 w 3119726"/>
              <a:gd name="connsiteY3362" fmla="*/ 1184294 h 2165949"/>
              <a:gd name="connsiteX3363" fmla="*/ 3036427 w 3119726"/>
              <a:gd name="connsiteY3363" fmla="*/ 1175273 h 2165949"/>
              <a:gd name="connsiteX3364" fmla="*/ 3038397 w 3119726"/>
              <a:gd name="connsiteY3364" fmla="*/ 1167653 h 2165949"/>
              <a:gd name="connsiteX3365" fmla="*/ 3039019 w 3119726"/>
              <a:gd name="connsiteY3365" fmla="*/ 1177347 h 2165949"/>
              <a:gd name="connsiteX3366" fmla="*/ 3041455 w 3119726"/>
              <a:gd name="connsiteY3366" fmla="*/ 1177036 h 2165949"/>
              <a:gd name="connsiteX3367" fmla="*/ 3040678 w 3119726"/>
              <a:gd name="connsiteY3367" fmla="*/ 1164905 h 2165949"/>
              <a:gd name="connsiteX3368" fmla="*/ 3036375 w 3119726"/>
              <a:gd name="connsiteY3368" fmla="*/ 1163039 h 2165949"/>
              <a:gd name="connsiteX3369" fmla="*/ 3031968 w 3119726"/>
              <a:gd name="connsiteY3369" fmla="*/ 1171022 h 2165949"/>
              <a:gd name="connsiteX3370" fmla="*/ 3031865 w 3119726"/>
              <a:gd name="connsiteY3370" fmla="*/ 1190618 h 2165949"/>
              <a:gd name="connsiteX3371" fmla="*/ 3037930 w 3119726"/>
              <a:gd name="connsiteY3371" fmla="*/ 1197046 h 2165949"/>
              <a:gd name="connsiteX3372" fmla="*/ 3037049 w 3119726"/>
              <a:gd name="connsiteY3372" fmla="*/ 1207000 h 2165949"/>
              <a:gd name="connsiteX3373" fmla="*/ 3032798 w 3119726"/>
              <a:gd name="connsiteY3373" fmla="*/ 1202697 h 2165949"/>
              <a:gd name="connsiteX3374" fmla="*/ 3033161 w 3119726"/>
              <a:gd name="connsiteY3374" fmla="*/ 1217316 h 2165949"/>
              <a:gd name="connsiteX3375" fmla="*/ 3038967 w 3119726"/>
              <a:gd name="connsiteY3375" fmla="*/ 1211665 h 2165949"/>
              <a:gd name="connsiteX3376" fmla="*/ 3035701 w 3119726"/>
              <a:gd name="connsiteY3376" fmla="*/ 1229291 h 2165949"/>
              <a:gd name="connsiteX3377" fmla="*/ 3032850 w 3119726"/>
              <a:gd name="connsiteY3377" fmla="*/ 1222345 h 2165949"/>
              <a:gd name="connsiteX3378" fmla="*/ 3032331 w 3119726"/>
              <a:gd name="connsiteY3378" fmla="*/ 1234683 h 2165949"/>
              <a:gd name="connsiteX3379" fmla="*/ 3035701 w 3119726"/>
              <a:gd name="connsiteY3379" fmla="*/ 1229291 h 2165949"/>
              <a:gd name="connsiteX3380" fmla="*/ 2990185 w 3119726"/>
              <a:gd name="connsiteY3380" fmla="*/ 1266409 h 2165949"/>
              <a:gd name="connsiteX3381" fmla="*/ 2985726 w 3119726"/>
              <a:gd name="connsiteY3381" fmla="*/ 1252775 h 2165949"/>
              <a:gd name="connsiteX3382" fmla="*/ 2986038 w 3119726"/>
              <a:gd name="connsiteY3382" fmla="*/ 1265217 h 2165949"/>
              <a:gd name="connsiteX3383" fmla="*/ 2990185 w 3119726"/>
              <a:gd name="connsiteY3383" fmla="*/ 1266409 h 2165949"/>
              <a:gd name="connsiteX3384" fmla="*/ 2978832 w 3119726"/>
              <a:gd name="connsiteY3384" fmla="*/ 1270245 h 2165949"/>
              <a:gd name="connsiteX3385" fmla="*/ 2980335 w 3119726"/>
              <a:gd name="connsiteY3385" fmla="*/ 1254641 h 2165949"/>
              <a:gd name="connsiteX3386" fmla="*/ 2976447 w 3119726"/>
              <a:gd name="connsiteY3386" fmla="*/ 1250961 h 2165949"/>
              <a:gd name="connsiteX3387" fmla="*/ 2978832 w 3119726"/>
              <a:gd name="connsiteY3387" fmla="*/ 1270245 h 2165949"/>
              <a:gd name="connsiteX3388" fmla="*/ 2944254 w 3119726"/>
              <a:gd name="connsiteY3388" fmla="*/ 1146865 h 2165949"/>
              <a:gd name="connsiteX3389" fmla="*/ 2941144 w 3119726"/>
              <a:gd name="connsiteY3389" fmla="*/ 1160810 h 2165949"/>
              <a:gd name="connsiteX3390" fmla="*/ 2944254 w 3119726"/>
              <a:gd name="connsiteY3390" fmla="*/ 1146865 h 2165949"/>
              <a:gd name="connsiteX3391" fmla="*/ 2920822 w 3119726"/>
              <a:gd name="connsiteY3391" fmla="*/ 1090514 h 2165949"/>
              <a:gd name="connsiteX3392" fmla="*/ 2915638 w 3119726"/>
              <a:gd name="connsiteY3392" fmla="*/ 1095128 h 2165949"/>
              <a:gd name="connsiteX3393" fmla="*/ 2920770 w 3119726"/>
              <a:gd name="connsiteY3393" fmla="*/ 1100675 h 2165949"/>
              <a:gd name="connsiteX3394" fmla="*/ 2920822 w 3119726"/>
              <a:gd name="connsiteY3394" fmla="*/ 1090514 h 2165949"/>
              <a:gd name="connsiteX3395" fmla="*/ 2935856 w 3119726"/>
              <a:gd name="connsiteY3395" fmla="*/ 1162935 h 2165949"/>
              <a:gd name="connsiteX3396" fmla="*/ 2936737 w 3119726"/>
              <a:gd name="connsiteY3396" fmla="*/ 1157492 h 2165949"/>
              <a:gd name="connsiteX3397" fmla="*/ 2933160 w 3119726"/>
              <a:gd name="connsiteY3397" fmla="*/ 1153863 h 2165949"/>
              <a:gd name="connsiteX3398" fmla="*/ 2933212 w 3119726"/>
              <a:gd name="connsiteY3398" fmla="*/ 1163972 h 2165949"/>
              <a:gd name="connsiteX3399" fmla="*/ 2935856 w 3119726"/>
              <a:gd name="connsiteY3399" fmla="*/ 1162935 h 2165949"/>
              <a:gd name="connsiteX3400" fmla="*/ 2949749 w 3119726"/>
              <a:gd name="connsiteY3400" fmla="*/ 1225714 h 2165949"/>
              <a:gd name="connsiteX3401" fmla="*/ 2947831 w 3119726"/>
              <a:gd name="connsiteY3401" fmla="*/ 1234112 h 2165949"/>
              <a:gd name="connsiteX3402" fmla="*/ 2949749 w 3119726"/>
              <a:gd name="connsiteY3402" fmla="*/ 1225714 h 2165949"/>
              <a:gd name="connsiteX3403" fmla="*/ 2956229 w 3119726"/>
              <a:gd name="connsiteY3403" fmla="*/ 1281391 h 2165949"/>
              <a:gd name="connsiteX3404" fmla="*/ 2950786 w 3119726"/>
              <a:gd name="connsiteY3404" fmla="*/ 1283569 h 2165949"/>
              <a:gd name="connsiteX3405" fmla="*/ 2956229 w 3119726"/>
              <a:gd name="connsiteY3405" fmla="*/ 1281391 h 2165949"/>
              <a:gd name="connsiteX3406" fmla="*/ 2948920 w 3119726"/>
              <a:gd name="connsiteY3406" fmla="*/ 1274185 h 2165949"/>
              <a:gd name="connsiteX3407" fmla="*/ 2952185 w 3119726"/>
              <a:gd name="connsiteY3407" fmla="*/ 1277918 h 2165949"/>
              <a:gd name="connsiteX3408" fmla="*/ 2945550 w 3119726"/>
              <a:gd name="connsiteY3408" fmla="*/ 1270505 h 2165949"/>
              <a:gd name="connsiteX3409" fmla="*/ 2948090 w 3119726"/>
              <a:gd name="connsiteY3409" fmla="*/ 1261795 h 2165949"/>
              <a:gd name="connsiteX3410" fmla="*/ 2943269 w 3119726"/>
              <a:gd name="connsiteY3410" fmla="*/ 1263869 h 2165949"/>
              <a:gd name="connsiteX3411" fmla="*/ 2946950 w 3119726"/>
              <a:gd name="connsiteY3411" fmla="*/ 1277503 h 2165949"/>
              <a:gd name="connsiteX3412" fmla="*/ 2948920 w 3119726"/>
              <a:gd name="connsiteY3412" fmla="*/ 1274185 h 2165949"/>
              <a:gd name="connsiteX3413" fmla="*/ 2948764 w 3119726"/>
              <a:gd name="connsiteY3413" fmla="*/ 1294662 h 2165949"/>
              <a:gd name="connsiteX3414" fmla="*/ 2945550 w 3119726"/>
              <a:gd name="connsiteY3414" fmla="*/ 1283361 h 2165949"/>
              <a:gd name="connsiteX3415" fmla="*/ 2948764 w 3119726"/>
              <a:gd name="connsiteY3415" fmla="*/ 1294662 h 2165949"/>
              <a:gd name="connsiteX3416" fmla="*/ 2933679 w 3119726"/>
              <a:gd name="connsiteY3416" fmla="*/ 1247902 h 2165949"/>
              <a:gd name="connsiteX3417" fmla="*/ 2932849 w 3119726"/>
              <a:gd name="connsiteY3417" fmla="*/ 1235460 h 2165949"/>
              <a:gd name="connsiteX3418" fmla="*/ 2933679 w 3119726"/>
              <a:gd name="connsiteY3418" fmla="*/ 1247902 h 2165949"/>
              <a:gd name="connsiteX3419" fmla="*/ 2920977 w 3119726"/>
              <a:gd name="connsiteY3419" fmla="*/ 1308037 h 2165949"/>
              <a:gd name="connsiteX3420" fmla="*/ 2920459 w 3119726"/>
              <a:gd name="connsiteY3420" fmla="*/ 1305756 h 2165949"/>
              <a:gd name="connsiteX3421" fmla="*/ 2922636 w 3119726"/>
              <a:gd name="connsiteY3421" fmla="*/ 1291708 h 2165949"/>
              <a:gd name="connsiteX3422" fmla="*/ 2915845 w 3119726"/>
              <a:gd name="connsiteY3422" fmla="*/ 1305497 h 2165949"/>
              <a:gd name="connsiteX3423" fmla="*/ 2920977 w 3119726"/>
              <a:gd name="connsiteY3423" fmla="*/ 1308037 h 2165949"/>
              <a:gd name="connsiteX3424" fmla="*/ 2912113 w 3119726"/>
              <a:gd name="connsiteY3424" fmla="*/ 1312548 h 2165949"/>
              <a:gd name="connsiteX3425" fmla="*/ 2908536 w 3119726"/>
              <a:gd name="connsiteY3425" fmla="*/ 1309282 h 2165949"/>
              <a:gd name="connsiteX3426" fmla="*/ 2907758 w 3119726"/>
              <a:gd name="connsiteY3426" fmla="*/ 1317576 h 2165949"/>
              <a:gd name="connsiteX3427" fmla="*/ 2912113 w 3119726"/>
              <a:gd name="connsiteY3427" fmla="*/ 1312548 h 2165949"/>
              <a:gd name="connsiteX3428" fmla="*/ 2812682 w 3119726"/>
              <a:gd name="connsiteY3428" fmla="*/ 1367861 h 2165949"/>
              <a:gd name="connsiteX3429" fmla="*/ 2806306 w 3119726"/>
              <a:gd name="connsiteY3429" fmla="*/ 1361381 h 2165949"/>
              <a:gd name="connsiteX3430" fmla="*/ 2812682 w 3119726"/>
              <a:gd name="connsiteY3430" fmla="*/ 1367861 h 2165949"/>
              <a:gd name="connsiteX3431" fmla="*/ 2780541 w 3119726"/>
              <a:gd name="connsiteY3431" fmla="*/ 1354539 h 2165949"/>
              <a:gd name="connsiteX3432" fmla="*/ 2775253 w 3119726"/>
              <a:gd name="connsiteY3432" fmla="*/ 1344689 h 2165949"/>
              <a:gd name="connsiteX3433" fmla="*/ 2780541 w 3119726"/>
              <a:gd name="connsiteY3433" fmla="*/ 1354539 h 2165949"/>
              <a:gd name="connsiteX3434" fmla="*/ 2769084 w 3119726"/>
              <a:gd name="connsiteY3434" fmla="*/ 1362211 h 2165949"/>
              <a:gd name="connsiteX3435" fmla="*/ 2764574 w 3119726"/>
              <a:gd name="connsiteY3435" fmla="*/ 1362574 h 2165949"/>
              <a:gd name="connsiteX3436" fmla="*/ 2765663 w 3119726"/>
              <a:gd name="connsiteY3436" fmla="*/ 1369935 h 2165949"/>
              <a:gd name="connsiteX3437" fmla="*/ 2769084 w 3119726"/>
              <a:gd name="connsiteY3437" fmla="*/ 1362211 h 2165949"/>
              <a:gd name="connsiteX3438" fmla="*/ 2768358 w 3119726"/>
              <a:gd name="connsiteY3438" fmla="*/ 1378852 h 2165949"/>
              <a:gd name="connsiteX3439" fmla="*/ 2767477 w 3119726"/>
              <a:gd name="connsiteY3439" fmla="*/ 1387509 h 2165949"/>
              <a:gd name="connsiteX3440" fmla="*/ 2761152 w 3119726"/>
              <a:gd name="connsiteY3440" fmla="*/ 1378333 h 2165949"/>
              <a:gd name="connsiteX3441" fmla="*/ 2768358 w 3119726"/>
              <a:gd name="connsiteY3441" fmla="*/ 1378852 h 2165949"/>
              <a:gd name="connsiteX3442" fmla="*/ 2716881 w 3119726"/>
              <a:gd name="connsiteY3442" fmla="*/ 1413378 h 2165949"/>
              <a:gd name="connsiteX3443" fmla="*/ 2730929 w 3119726"/>
              <a:gd name="connsiteY3443" fmla="*/ 1412082 h 2165949"/>
              <a:gd name="connsiteX3444" fmla="*/ 2728856 w 3119726"/>
              <a:gd name="connsiteY3444" fmla="*/ 1397359 h 2165949"/>
              <a:gd name="connsiteX3445" fmla="*/ 2722894 w 3119726"/>
              <a:gd name="connsiteY3445" fmla="*/ 1409386 h 2165949"/>
              <a:gd name="connsiteX3446" fmla="*/ 2713511 w 3119726"/>
              <a:gd name="connsiteY3446" fmla="*/ 1394197 h 2165949"/>
              <a:gd name="connsiteX3447" fmla="*/ 2708171 w 3119726"/>
              <a:gd name="connsiteY3447" fmla="*/ 1400418 h 2165949"/>
              <a:gd name="connsiteX3448" fmla="*/ 2716881 w 3119726"/>
              <a:gd name="connsiteY3448" fmla="*/ 1413378 h 2165949"/>
              <a:gd name="connsiteX3449" fmla="*/ 2700032 w 3119726"/>
              <a:gd name="connsiteY3449" fmla="*/ 1365581 h 2165949"/>
              <a:gd name="connsiteX3450" fmla="*/ 2690753 w 3119726"/>
              <a:gd name="connsiteY3450" fmla="*/ 1366410 h 2165949"/>
              <a:gd name="connsiteX3451" fmla="*/ 2700032 w 3119726"/>
              <a:gd name="connsiteY3451" fmla="*/ 1365581 h 2165949"/>
              <a:gd name="connsiteX3452" fmla="*/ 2691168 w 3119726"/>
              <a:gd name="connsiteY3452" fmla="*/ 1419702 h 2165949"/>
              <a:gd name="connsiteX3453" fmla="*/ 2688472 w 3119726"/>
              <a:gd name="connsiteY3453" fmla="*/ 1410734 h 2165949"/>
              <a:gd name="connsiteX3454" fmla="*/ 2685828 w 3119726"/>
              <a:gd name="connsiteY3454" fmla="*/ 1417836 h 2165949"/>
              <a:gd name="connsiteX3455" fmla="*/ 2691168 w 3119726"/>
              <a:gd name="connsiteY3455" fmla="*/ 1419702 h 2165949"/>
              <a:gd name="connsiteX3456" fmla="*/ 2683495 w 3119726"/>
              <a:gd name="connsiteY3456" fmla="*/ 1398033 h 2165949"/>
              <a:gd name="connsiteX3457" fmla="*/ 2678829 w 3119726"/>
              <a:gd name="connsiteY3457" fmla="*/ 1398448 h 2165949"/>
              <a:gd name="connsiteX3458" fmla="*/ 2681836 w 3119726"/>
              <a:gd name="connsiteY3458" fmla="*/ 1412548 h 2165949"/>
              <a:gd name="connsiteX3459" fmla="*/ 2683495 w 3119726"/>
              <a:gd name="connsiteY3459" fmla="*/ 1398033 h 2165949"/>
              <a:gd name="connsiteX3460" fmla="*/ 2678829 w 3119726"/>
              <a:gd name="connsiteY3460" fmla="*/ 1406483 h 2165949"/>
              <a:gd name="connsiteX3461" fmla="*/ 2673801 w 3119726"/>
              <a:gd name="connsiteY3461" fmla="*/ 1393730 h 2165949"/>
              <a:gd name="connsiteX3462" fmla="*/ 2678829 w 3119726"/>
              <a:gd name="connsiteY3462" fmla="*/ 1406483 h 2165949"/>
              <a:gd name="connsiteX3463" fmla="*/ 2654775 w 3119726"/>
              <a:gd name="connsiteY3463" fmla="*/ 1419754 h 2165949"/>
              <a:gd name="connsiteX3464" fmla="*/ 2659389 w 3119726"/>
              <a:gd name="connsiteY3464" fmla="*/ 1417992 h 2165949"/>
              <a:gd name="connsiteX3465" fmla="*/ 2663536 w 3119726"/>
              <a:gd name="connsiteY3465" fmla="*/ 1411252 h 2165949"/>
              <a:gd name="connsiteX3466" fmla="*/ 2662189 w 3119726"/>
              <a:gd name="connsiteY3466" fmla="*/ 1406794 h 2165949"/>
              <a:gd name="connsiteX3467" fmla="*/ 2654827 w 3119726"/>
              <a:gd name="connsiteY3467" fmla="*/ 1406224 h 2165949"/>
              <a:gd name="connsiteX3468" fmla="*/ 2656123 w 3119726"/>
              <a:gd name="connsiteY3468" fmla="*/ 1418717 h 2165949"/>
              <a:gd name="connsiteX3469" fmla="*/ 2648814 w 3119726"/>
              <a:gd name="connsiteY3469" fmla="*/ 1410112 h 2165949"/>
              <a:gd name="connsiteX3470" fmla="*/ 2649799 w 3119726"/>
              <a:gd name="connsiteY3470" fmla="*/ 1417473 h 2165949"/>
              <a:gd name="connsiteX3471" fmla="*/ 2654775 w 3119726"/>
              <a:gd name="connsiteY3471" fmla="*/ 1419754 h 2165949"/>
              <a:gd name="connsiteX3472" fmla="*/ 2614340 w 3119726"/>
              <a:gd name="connsiteY3472" fmla="*/ 1415970 h 2165949"/>
              <a:gd name="connsiteX3473" fmla="*/ 2613199 w 3119726"/>
              <a:gd name="connsiteY3473" fmla="*/ 1418614 h 2165949"/>
              <a:gd name="connsiteX3474" fmla="*/ 2615221 w 3119726"/>
              <a:gd name="connsiteY3474" fmla="*/ 1421154 h 2165949"/>
              <a:gd name="connsiteX3475" fmla="*/ 2614340 w 3119726"/>
              <a:gd name="connsiteY3475" fmla="*/ 1415970 h 2165949"/>
              <a:gd name="connsiteX3476" fmla="*/ 2602364 w 3119726"/>
              <a:gd name="connsiteY3476" fmla="*/ 1424109 h 2165949"/>
              <a:gd name="connsiteX3477" fmla="*/ 2600291 w 3119726"/>
              <a:gd name="connsiteY3477" fmla="*/ 1425975 h 2165949"/>
              <a:gd name="connsiteX3478" fmla="*/ 2602364 w 3119726"/>
              <a:gd name="connsiteY3478" fmla="*/ 1424109 h 2165949"/>
              <a:gd name="connsiteX3479" fmla="*/ 2595781 w 3119726"/>
              <a:gd name="connsiteY3479" fmla="*/ 1427478 h 2165949"/>
              <a:gd name="connsiteX3480" fmla="*/ 2596662 w 3119726"/>
              <a:gd name="connsiteY3480" fmla="*/ 1422502 h 2165949"/>
              <a:gd name="connsiteX3481" fmla="*/ 2591322 w 3119726"/>
              <a:gd name="connsiteY3481" fmla="*/ 1428619 h 2165949"/>
              <a:gd name="connsiteX3482" fmla="*/ 2591841 w 3119726"/>
              <a:gd name="connsiteY3482" fmla="*/ 1429241 h 2165949"/>
              <a:gd name="connsiteX3483" fmla="*/ 2594070 w 3119726"/>
              <a:gd name="connsiteY3483" fmla="*/ 1428878 h 2165949"/>
              <a:gd name="connsiteX3484" fmla="*/ 2595781 w 3119726"/>
              <a:gd name="connsiteY3484" fmla="*/ 1427478 h 2165949"/>
              <a:gd name="connsiteX3485" fmla="*/ 2572349 w 3119726"/>
              <a:gd name="connsiteY3485" fmla="*/ 1440801 h 2165949"/>
              <a:gd name="connsiteX3486" fmla="*/ 2573489 w 3119726"/>
              <a:gd name="connsiteY3486" fmla="*/ 1439039 h 2165949"/>
              <a:gd name="connsiteX3487" fmla="*/ 2570275 w 3119726"/>
              <a:gd name="connsiteY3487" fmla="*/ 1434010 h 2165949"/>
              <a:gd name="connsiteX3488" fmla="*/ 2570068 w 3119726"/>
              <a:gd name="connsiteY3488" fmla="*/ 1445726 h 2165949"/>
              <a:gd name="connsiteX3489" fmla="*/ 2572349 w 3119726"/>
              <a:gd name="connsiteY3489" fmla="*/ 1440801 h 2165949"/>
              <a:gd name="connsiteX3490" fmla="*/ 2567683 w 3119726"/>
              <a:gd name="connsiteY3490" fmla="*/ 1470195 h 2165949"/>
              <a:gd name="connsiteX3491" fmla="*/ 2566231 w 3119726"/>
              <a:gd name="connsiteY3491" fmla="*/ 1467862 h 2165949"/>
              <a:gd name="connsiteX3492" fmla="*/ 2563847 w 3119726"/>
              <a:gd name="connsiteY3492" fmla="*/ 1478541 h 2165949"/>
              <a:gd name="connsiteX3493" fmla="*/ 2567683 w 3119726"/>
              <a:gd name="connsiteY3493" fmla="*/ 1470195 h 2165949"/>
              <a:gd name="connsiteX3494" fmla="*/ 2484530 w 3119726"/>
              <a:gd name="connsiteY3494" fmla="*/ 1503218 h 2165949"/>
              <a:gd name="connsiteX3495" fmla="*/ 2478621 w 3119726"/>
              <a:gd name="connsiteY3495" fmla="*/ 1506847 h 2165949"/>
              <a:gd name="connsiteX3496" fmla="*/ 2486449 w 3119726"/>
              <a:gd name="connsiteY3496" fmla="*/ 1496789 h 2165949"/>
              <a:gd name="connsiteX3497" fmla="*/ 2487226 w 3119726"/>
              <a:gd name="connsiteY3497" fmla="*/ 1499848 h 2165949"/>
              <a:gd name="connsiteX3498" fmla="*/ 2488730 w 3119726"/>
              <a:gd name="connsiteY3498" fmla="*/ 1497723 h 2165949"/>
              <a:gd name="connsiteX3499" fmla="*/ 2507029 w 3119726"/>
              <a:gd name="connsiteY3499" fmla="*/ 1491709 h 2165949"/>
              <a:gd name="connsiteX3500" fmla="*/ 2507548 w 3119726"/>
              <a:gd name="connsiteY3500" fmla="*/ 1485644 h 2165949"/>
              <a:gd name="connsiteX3501" fmla="*/ 2516724 w 3119726"/>
              <a:gd name="connsiteY3501" fmla="*/ 1478749 h 2165949"/>
              <a:gd name="connsiteX3502" fmla="*/ 2507962 w 3119726"/>
              <a:gd name="connsiteY3502" fmla="*/ 1480978 h 2165949"/>
              <a:gd name="connsiteX3503" fmla="*/ 2508688 w 3119726"/>
              <a:gd name="connsiteY3503" fmla="*/ 1475224 h 2165949"/>
              <a:gd name="connsiteX3504" fmla="*/ 2508066 w 3119726"/>
              <a:gd name="connsiteY3504" fmla="*/ 1472995 h 2165949"/>
              <a:gd name="connsiteX3505" fmla="*/ 2519886 w 3119726"/>
              <a:gd name="connsiteY3505" fmla="*/ 1474653 h 2165949"/>
              <a:gd name="connsiteX3506" fmla="*/ 2529891 w 3119726"/>
              <a:gd name="connsiteY3506" fmla="*/ 1473565 h 2165949"/>
              <a:gd name="connsiteX3507" fmla="*/ 2526418 w 3119726"/>
              <a:gd name="connsiteY3507" fmla="*/ 1479267 h 2165949"/>
              <a:gd name="connsiteX3508" fmla="*/ 2533313 w 3119726"/>
              <a:gd name="connsiteY3508" fmla="*/ 1467811 h 2165949"/>
              <a:gd name="connsiteX3509" fmla="*/ 2538704 w 3119726"/>
              <a:gd name="connsiteY3509" fmla="*/ 1466826 h 2165949"/>
              <a:gd name="connsiteX3510" fmla="*/ 2536941 w 3119726"/>
              <a:gd name="connsiteY3510" fmla="*/ 1473565 h 2165949"/>
              <a:gd name="connsiteX3511" fmla="*/ 2546791 w 3119726"/>
              <a:gd name="connsiteY3511" fmla="*/ 1462471 h 2165949"/>
              <a:gd name="connsiteX3512" fmla="*/ 2568720 w 3119726"/>
              <a:gd name="connsiteY3512" fmla="*/ 1447696 h 2165949"/>
              <a:gd name="connsiteX3513" fmla="*/ 2566802 w 3119726"/>
              <a:gd name="connsiteY3513" fmla="*/ 1446763 h 2165949"/>
              <a:gd name="connsiteX3514" fmla="*/ 2565143 w 3119726"/>
              <a:gd name="connsiteY3514" fmla="*/ 1445156 h 2165949"/>
              <a:gd name="connsiteX3515" fmla="*/ 2562551 w 3119726"/>
              <a:gd name="connsiteY3515" fmla="*/ 1420791 h 2165949"/>
              <a:gd name="connsiteX3516" fmla="*/ 2558818 w 3119726"/>
              <a:gd name="connsiteY3516" fmla="*/ 1422761 h 2165949"/>
              <a:gd name="connsiteX3517" fmla="*/ 2555967 w 3119726"/>
              <a:gd name="connsiteY3517" fmla="*/ 1429708 h 2165949"/>
              <a:gd name="connsiteX3518" fmla="*/ 2553945 w 3119726"/>
              <a:gd name="connsiteY3518" fmla="*/ 1430952 h 2165949"/>
              <a:gd name="connsiteX3519" fmla="*/ 2550368 w 3119726"/>
              <a:gd name="connsiteY3519" fmla="*/ 1422554 h 2165949"/>
              <a:gd name="connsiteX3520" fmla="*/ 2549953 w 3119726"/>
              <a:gd name="connsiteY3520" fmla="*/ 1433440 h 2165949"/>
              <a:gd name="connsiteX3521" fmla="*/ 2545236 w 3119726"/>
              <a:gd name="connsiteY3521" fmla="*/ 1441734 h 2165949"/>
              <a:gd name="connsiteX3522" fmla="*/ 2545340 w 3119726"/>
              <a:gd name="connsiteY3522" fmla="*/ 1424627 h 2165949"/>
              <a:gd name="connsiteX3523" fmla="*/ 2544873 w 3119726"/>
              <a:gd name="connsiteY3523" fmla="*/ 1423020 h 2165949"/>
              <a:gd name="connsiteX3524" fmla="*/ 2536734 w 3119726"/>
              <a:gd name="connsiteY3524" fmla="*/ 1435151 h 2165949"/>
              <a:gd name="connsiteX3525" fmla="*/ 2543059 w 3119726"/>
              <a:gd name="connsiteY3525" fmla="*/ 1437535 h 2165949"/>
              <a:gd name="connsiteX3526" fmla="*/ 2536423 w 3119726"/>
              <a:gd name="connsiteY3526" fmla="*/ 1439194 h 2165949"/>
              <a:gd name="connsiteX3527" fmla="*/ 2537771 w 3119726"/>
              <a:gd name="connsiteY3527" fmla="*/ 1444275 h 2165949"/>
              <a:gd name="connsiteX3528" fmla="*/ 2515428 w 3119726"/>
              <a:gd name="connsiteY3528" fmla="*/ 1456302 h 2165949"/>
              <a:gd name="connsiteX3529" fmla="*/ 2516153 w 3119726"/>
              <a:gd name="connsiteY3529" fmla="*/ 1461693 h 2165949"/>
              <a:gd name="connsiteX3530" fmla="*/ 2505578 w 3119726"/>
              <a:gd name="connsiteY3530" fmla="*/ 1466463 h 2165949"/>
              <a:gd name="connsiteX3531" fmla="*/ 2505630 w 3119726"/>
              <a:gd name="connsiteY3531" fmla="*/ 1466515 h 2165949"/>
              <a:gd name="connsiteX3532" fmla="*/ 2505215 w 3119726"/>
              <a:gd name="connsiteY3532" fmla="*/ 1466774 h 2165949"/>
              <a:gd name="connsiteX3533" fmla="*/ 2505163 w 3119726"/>
              <a:gd name="connsiteY3533" fmla="*/ 1466826 h 2165949"/>
              <a:gd name="connsiteX3534" fmla="*/ 2507444 w 3119726"/>
              <a:gd name="connsiteY3534" fmla="*/ 1470714 h 2165949"/>
              <a:gd name="connsiteX3535" fmla="*/ 2504696 w 3119726"/>
              <a:gd name="connsiteY3535" fmla="*/ 1477764 h 2165949"/>
              <a:gd name="connsiteX3536" fmla="*/ 2502571 w 3119726"/>
              <a:gd name="connsiteY3536" fmla="*/ 1475638 h 2165949"/>
              <a:gd name="connsiteX3537" fmla="*/ 2499149 w 3119726"/>
              <a:gd name="connsiteY3537" fmla="*/ 1478956 h 2165949"/>
              <a:gd name="connsiteX3538" fmla="*/ 2492203 w 3119726"/>
              <a:gd name="connsiteY3538" fmla="*/ 1487976 h 2165949"/>
              <a:gd name="connsiteX3539" fmla="*/ 2492981 w 3119726"/>
              <a:gd name="connsiteY3539" fmla="*/ 1482274 h 2165949"/>
              <a:gd name="connsiteX3540" fmla="*/ 2481887 w 3119726"/>
              <a:gd name="connsiteY3540" fmla="*/ 1489013 h 2165949"/>
              <a:gd name="connsiteX3541" fmla="*/ 2490077 w 3119726"/>
              <a:gd name="connsiteY3541" fmla="*/ 1476105 h 2165949"/>
              <a:gd name="connsiteX3542" fmla="*/ 2495002 w 3119726"/>
              <a:gd name="connsiteY3542" fmla="*/ 1481030 h 2165949"/>
              <a:gd name="connsiteX3543" fmla="*/ 2490803 w 3119726"/>
              <a:gd name="connsiteY3543" fmla="*/ 1474913 h 2165949"/>
              <a:gd name="connsiteX3544" fmla="*/ 2488989 w 3119726"/>
              <a:gd name="connsiteY3544" fmla="*/ 1474394 h 2165949"/>
              <a:gd name="connsiteX3545" fmla="*/ 2481627 w 3119726"/>
              <a:gd name="connsiteY3545" fmla="*/ 1484192 h 2165949"/>
              <a:gd name="connsiteX3546" fmla="*/ 2474110 w 3119726"/>
              <a:gd name="connsiteY3546" fmla="*/ 1482481 h 2165949"/>
              <a:gd name="connsiteX3547" fmla="*/ 2467527 w 3119726"/>
              <a:gd name="connsiteY3547" fmla="*/ 1489895 h 2165949"/>
              <a:gd name="connsiteX3548" fmla="*/ 2472555 w 3119726"/>
              <a:gd name="connsiteY3548" fmla="*/ 1492953 h 2165949"/>
              <a:gd name="connsiteX3549" fmla="*/ 2472296 w 3119726"/>
              <a:gd name="connsiteY3549" fmla="*/ 1502751 h 2165949"/>
              <a:gd name="connsiteX3550" fmla="*/ 2468201 w 3119726"/>
              <a:gd name="connsiteY3550" fmla="*/ 1508816 h 2165949"/>
              <a:gd name="connsiteX3551" fmla="*/ 2469704 w 3119726"/>
              <a:gd name="connsiteY3551" fmla="*/ 1498345 h 2165949"/>
              <a:gd name="connsiteX3552" fmla="*/ 2467423 w 3119726"/>
              <a:gd name="connsiteY3552" fmla="*/ 1497619 h 2165949"/>
              <a:gd name="connsiteX3553" fmla="*/ 2464572 w 3119726"/>
              <a:gd name="connsiteY3553" fmla="*/ 1503010 h 2165949"/>
              <a:gd name="connsiteX3554" fmla="*/ 2465712 w 3119726"/>
              <a:gd name="connsiteY3554" fmla="*/ 1510112 h 2165949"/>
              <a:gd name="connsiteX3555" fmla="*/ 2484530 w 3119726"/>
              <a:gd name="connsiteY3555" fmla="*/ 1503218 h 2165949"/>
              <a:gd name="connsiteX3556" fmla="*/ 2464157 w 3119726"/>
              <a:gd name="connsiteY3556" fmla="*/ 1501351 h 2165949"/>
              <a:gd name="connsiteX3557" fmla="*/ 2461047 w 3119726"/>
              <a:gd name="connsiteY3557" fmla="*/ 1503010 h 2165949"/>
              <a:gd name="connsiteX3558" fmla="*/ 2464157 w 3119726"/>
              <a:gd name="connsiteY3558" fmla="*/ 1501351 h 2165949"/>
              <a:gd name="connsiteX3559" fmla="*/ 2426417 w 3119726"/>
              <a:gd name="connsiteY3559" fmla="*/ 1538832 h 2165949"/>
              <a:gd name="connsiteX3560" fmla="*/ 2425017 w 3119726"/>
              <a:gd name="connsiteY3560" fmla="*/ 1533493 h 2165949"/>
              <a:gd name="connsiteX3561" fmla="*/ 2457625 w 3119726"/>
              <a:gd name="connsiteY3561" fmla="*/ 1514519 h 2165949"/>
              <a:gd name="connsiteX3562" fmla="*/ 2459751 w 3119726"/>
              <a:gd name="connsiteY3562" fmla="*/ 1517266 h 2165949"/>
              <a:gd name="connsiteX3563" fmla="*/ 2462602 w 3119726"/>
              <a:gd name="connsiteY3563" fmla="*/ 1511875 h 2165949"/>
              <a:gd name="connsiteX3564" fmla="*/ 2456744 w 3119726"/>
              <a:gd name="connsiteY3564" fmla="*/ 1511201 h 2165949"/>
              <a:gd name="connsiteX3565" fmla="*/ 2456018 w 3119726"/>
              <a:gd name="connsiteY3565" fmla="*/ 1505810 h 2165949"/>
              <a:gd name="connsiteX3566" fmla="*/ 2427713 w 3119726"/>
              <a:gd name="connsiteY3566" fmla="*/ 1511253 h 2165949"/>
              <a:gd name="connsiteX3567" fmla="*/ 2424914 w 3119726"/>
              <a:gd name="connsiteY3567" fmla="*/ 1522347 h 2165949"/>
              <a:gd name="connsiteX3568" fmla="*/ 2422736 w 3119726"/>
              <a:gd name="connsiteY3568" fmla="*/ 1513897 h 2165949"/>
              <a:gd name="connsiteX3569" fmla="*/ 2419470 w 3119726"/>
              <a:gd name="connsiteY3569" fmla="*/ 1517577 h 2165949"/>
              <a:gd name="connsiteX3570" fmla="*/ 2420611 w 3119726"/>
              <a:gd name="connsiteY3570" fmla="*/ 1524680 h 2165949"/>
              <a:gd name="connsiteX3571" fmla="*/ 2412265 w 3119726"/>
              <a:gd name="connsiteY3571" fmla="*/ 1525250 h 2165949"/>
              <a:gd name="connsiteX3572" fmla="*/ 2414494 w 3119726"/>
              <a:gd name="connsiteY3572" fmla="*/ 1520221 h 2165949"/>
              <a:gd name="connsiteX3573" fmla="*/ 2406406 w 3119726"/>
              <a:gd name="connsiteY3573" fmla="*/ 1524524 h 2165949"/>
              <a:gd name="connsiteX3574" fmla="*/ 2408843 w 3119726"/>
              <a:gd name="connsiteY3574" fmla="*/ 1536707 h 2165949"/>
              <a:gd name="connsiteX3575" fmla="*/ 2420507 w 3119726"/>
              <a:gd name="connsiteY3575" fmla="*/ 1532456 h 2165949"/>
              <a:gd name="connsiteX3576" fmla="*/ 2407132 w 3119726"/>
              <a:gd name="connsiteY3576" fmla="*/ 1549148 h 2165949"/>
              <a:gd name="connsiteX3577" fmla="*/ 2426417 w 3119726"/>
              <a:gd name="connsiteY3577" fmla="*/ 1538832 h 2165949"/>
              <a:gd name="connsiteX3578" fmla="*/ 2393239 w 3119726"/>
              <a:gd name="connsiteY3578" fmla="*/ 1539040 h 2165949"/>
              <a:gd name="connsiteX3579" fmla="*/ 2392098 w 3119726"/>
              <a:gd name="connsiteY3579" fmla="*/ 1531937 h 2165949"/>
              <a:gd name="connsiteX3580" fmla="*/ 2388625 w 3119726"/>
              <a:gd name="connsiteY3580" fmla="*/ 1537640 h 2165949"/>
              <a:gd name="connsiteX3581" fmla="*/ 2393239 w 3119726"/>
              <a:gd name="connsiteY3581" fmla="*/ 1539040 h 2165949"/>
              <a:gd name="connsiteX3582" fmla="*/ 2373643 w 3119726"/>
              <a:gd name="connsiteY3582" fmla="*/ 1539817 h 2165949"/>
              <a:gd name="connsiteX3583" fmla="*/ 2394120 w 3119726"/>
              <a:gd name="connsiteY3583" fmla="*/ 1523176 h 2165949"/>
              <a:gd name="connsiteX3584" fmla="*/ 2392513 w 3119726"/>
              <a:gd name="connsiteY3584" fmla="*/ 1527894 h 2165949"/>
              <a:gd name="connsiteX3585" fmla="*/ 2395831 w 3119726"/>
              <a:gd name="connsiteY3585" fmla="*/ 1524213 h 2165949"/>
              <a:gd name="connsiteX3586" fmla="*/ 2400134 w 3119726"/>
              <a:gd name="connsiteY3586" fmla="*/ 1535411 h 2165949"/>
              <a:gd name="connsiteX3587" fmla="*/ 2390180 w 3119726"/>
              <a:gd name="connsiteY3587" fmla="*/ 1521466 h 2165949"/>
              <a:gd name="connsiteX3588" fmla="*/ 2392409 w 3119726"/>
              <a:gd name="connsiteY3588" fmla="*/ 1516437 h 2165949"/>
              <a:gd name="connsiteX3589" fmla="*/ 2388003 w 3119726"/>
              <a:gd name="connsiteY3589" fmla="*/ 1512964 h 2165949"/>
              <a:gd name="connsiteX3590" fmla="*/ 2389143 w 3119726"/>
              <a:gd name="connsiteY3590" fmla="*/ 1520066 h 2165949"/>
              <a:gd name="connsiteX3591" fmla="*/ 2375198 w 3119726"/>
              <a:gd name="connsiteY3591" fmla="*/ 1523591 h 2165949"/>
              <a:gd name="connsiteX3592" fmla="*/ 2372606 w 3119726"/>
              <a:gd name="connsiteY3592" fmla="*/ 1532663 h 2165949"/>
              <a:gd name="connsiteX3593" fmla="*/ 2370844 w 3119726"/>
              <a:gd name="connsiteY3593" fmla="*/ 1525872 h 2165949"/>
              <a:gd name="connsiteX3594" fmla="*/ 2363016 w 3119726"/>
              <a:gd name="connsiteY3594" fmla="*/ 1533856 h 2165949"/>
              <a:gd name="connsiteX3595" fmla="*/ 2364830 w 3119726"/>
              <a:gd name="connsiteY3595" fmla="*/ 1527116 h 2165949"/>
              <a:gd name="connsiteX3596" fmla="*/ 2356950 w 3119726"/>
              <a:gd name="connsiteY3596" fmla="*/ 1529345 h 2165949"/>
              <a:gd name="connsiteX3597" fmla="*/ 2359750 w 3119726"/>
              <a:gd name="connsiteY3597" fmla="*/ 1537484 h 2165949"/>
              <a:gd name="connsiteX3598" fmla="*/ 2356121 w 3119726"/>
              <a:gd name="connsiteY3598" fmla="*/ 1531678 h 2165949"/>
              <a:gd name="connsiteX3599" fmla="*/ 2352907 w 3119726"/>
              <a:gd name="connsiteY3599" fmla="*/ 1541061 h 2165949"/>
              <a:gd name="connsiteX3600" fmla="*/ 2373643 w 3119726"/>
              <a:gd name="connsiteY3600" fmla="*/ 1539817 h 2165949"/>
              <a:gd name="connsiteX3601" fmla="*/ 2328386 w 3119726"/>
              <a:gd name="connsiteY3601" fmla="*/ 1611617 h 2165949"/>
              <a:gd name="connsiteX3602" fmla="*/ 2322113 w 3119726"/>
              <a:gd name="connsiteY3602" fmla="*/ 1609128 h 2165949"/>
              <a:gd name="connsiteX3603" fmla="*/ 2328386 w 3119726"/>
              <a:gd name="connsiteY3603" fmla="*/ 1611617 h 2165949"/>
              <a:gd name="connsiteX3604" fmla="*/ 2319936 w 3119726"/>
              <a:gd name="connsiteY3604" fmla="*/ 1650601 h 2165949"/>
              <a:gd name="connsiteX3605" fmla="*/ 2321595 w 3119726"/>
              <a:gd name="connsiteY3605" fmla="*/ 1645883 h 2165949"/>
              <a:gd name="connsiteX3606" fmla="*/ 2318640 w 3119726"/>
              <a:gd name="connsiteY3606" fmla="*/ 1645469 h 2165949"/>
              <a:gd name="connsiteX3607" fmla="*/ 2319314 w 3119726"/>
              <a:gd name="connsiteY3607" fmla="*/ 1650912 h 2165949"/>
              <a:gd name="connsiteX3608" fmla="*/ 2319936 w 3119726"/>
              <a:gd name="connsiteY3608" fmla="*/ 1650601 h 2165949"/>
              <a:gd name="connsiteX3609" fmla="*/ 2311797 w 3119726"/>
              <a:gd name="connsiteY3609" fmla="*/ 1624110 h 2165949"/>
              <a:gd name="connsiteX3610" fmla="*/ 2309309 w 3119726"/>
              <a:gd name="connsiteY3610" fmla="*/ 1625406 h 2165949"/>
              <a:gd name="connsiteX3611" fmla="*/ 2310605 w 3119726"/>
              <a:gd name="connsiteY3611" fmla="*/ 1630487 h 2165949"/>
              <a:gd name="connsiteX3612" fmla="*/ 2311797 w 3119726"/>
              <a:gd name="connsiteY3612" fmla="*/ 1624110 h 2165949"/>
              <a:gd name="connsiteX3613" fmla="*/ 2308220 w 3119726"/>
              <a:gd name="connsiteY3613" fmla="*/ 1624006 h 2165949"/>
              <a:gd name="connsiteX3614" fmla="*/ 2303606 w 3119726"/>
              <a:gd name="connsiteY3614" fmla="*/ 1622555 h 2165949"/>
              <a:gd name="connsiteX3615" fmla="*/ 2304902 w 3119726"/>
              <a:gd name="connsiteY3615" fmla="*/ 1627635 h 2165949"/>
              <a:gd name="connsiteX3616" fmla="*/ 2308220 w 3119726"/>
              <a:gd name="connsiteY3616" fmla="*/ 1624006 h 2165949"/>
              <a:gd name="connsiteX3617" fmla="*/ 2316463 w 3119726"/>
              <a:gd name="connsiteY3617" fmla="*/ 1612031 h 2165949"/>
              <a:gd name="connsiteX3618" fmla="*/ 2293705 w 3119726"/>
              <a:gd name="connsiteY3618" fmla="*/ 1614261 h 2165949"/>
              <a:gd name="connsiteX3619" fmla="*/ 2316463 w 3119726"/>
              <a:gd name="connsiteY3619" fmla="*/ 1612031 h 2165949"/>
              <a:gd name="connsiteX3620" fmla="*/ 2297748 w 3119726"/>
              <a:gd name="connsiteY3620" fmla="*/ 1677506 h 2165949"/>
              <a:gd name="connsiteX3621" fmla="*/ 2294119 w 3119726"/>
              <a:gd name="connsiteY3621" fmla="*/ 1665946 h 2165949"/>
              <a:gd name="connsiteX3622" fmla="*/ 2297748 w 3119726"/>
              <a:gd name="connsiteY3622" fmla="*/ 1677506 h 2165949"/>
              <a:gd name="connsiteX3623" fmla="*/ 2293549 w 3119726"/>
              <a:gd name="connsiteY3623" fmla="*/ 1677765 h 2165949"/>
              <a:gd name="connsiteX3624" fmla="*/ 2293342 w 3119726"/>
              <a:gd name="connsiteY3624" fmla="*/ 1674033 h 2165949"/>
              <a:gd name="connsiteX3625" fmla="*/ 2293290 w 3119726"/>
              <a:gd name="connsiteY3625" fmla="*/ 1668278 h 2165949"/>
              <a:gd name="connsiteX3626" fmla="*/ 2292046 w 3119726"/>
              <a:gd name="connsiteY3626" fmla="*/ 1668952 h 2165949"/>
              <a:gd name="connsiteX3627" fmla="*/ 2291631 w 3119726"/>
              <a:gd name="connsiteY3627" fmla="*/ 1672996 h 2165949"/>
              <a:gd name="connsiteX3628" fmla="*/ 2293549 w 3119726"/>
              <a:gd name="connsiteY3628" fmla="*/ 1677765 h 2165949"/>
              <a:gd name="connsiteX3629" fmla="*/ 2287380 w 3119726"/>
              <a:gd name="connsiteY3629" fmla="*/ 1692488 h 2165949"/>
              <a:gd name="connsiteX3630" fmla="*/ 2284425 w 3119726"/>
              <a:gd name="connsiteY3630" fmla="*/ 1692073 h 2165949"/>
              <a:gd name="connsiteX3631" fmla="*/ 2285877 w 3119726"/>
              <a:gd name="connsiteY3631" fmla="*/ 1689378 h 2165949"/>
              <a:gd name="connsiteX3632" fmla="*/ 2284166 w 3119726"/>
              <a:gd name="connsiteY3632" fmla="*/ 1682587 h 2165949"/>
              <a:gd name="connsiteX3633" fmla="*/ 2283181 w 3119726"/>
              <a:gd name="connsiteY3633" fmla="*/ 1692695 h 2165949"/>
              <a:gd name="connsiteX3634" fmla="*/ 2287380 w 3119726"/>
              <a:gd name="connsiteY3634" fmla="*/ 1692488 h 2165949"/>
              <a:gd name="connsiteX3635" fmla="*/ 2262808 w 3119726"/>
              <a:gd name="connsiteY3635" fmla="*/ 1676418 h 2165949"/>
              <a:gd name="connsiteX3636" fmla="*/ 2258401 w 3119726"/>
              <a:gd name="connsiteY3636" fmla="*/ 1672892 h 2165949"/>
              <a:gd name="connsiteX3637" fmla="*/ 2259697 w 3119726"/>
              <a:gd name="connsiteY3637" fmla="*/ 1678025 h 2165949"/>
              <a:gd name="connsiteX3638" fmla="*/ 2262808 w 3119726"/>
              <a:gd name="connsiteY3638" fmla="*/ 1676418 h 2165949"/>
              <a:gd name="connsiteX3639" fmla="*/ 2265866 w 3119726"/>
              <a:gd name="connsiteY3639" fmla="*/ 1699746 h 2165949"/>
              <a:gd name="connsiteX3640" fmla="*/ 2266903 w 3119726"/>
              <a:gd name="connsiteY3640" fmla="*/ 1695391 h 2165949"/>
              <a:gd name="connsiteX3641" fmla="*/ 2261667 w 3119726"/>
              <a:gd name="connsiteY3641" fmla="*/ 1699953 h 2165949"/>
              <a:gd name="connsiteX3642" fmla="*/ 2265866 w 3119726"/>
              <a:gd name="connsiteY3642" fmla="*/ 1699746 h 2165949"/>
              <a:gd name="connsiteX3643" fmla="*/ 2252802 w 3119726"/>
              <a:gd name="connsiteY3643" fmla="*/ 1681498 h 2165949"/>
              <a:gd name="connsiteX3644" fmla="*/ 2263896 w 3119726"/>
              <a:gd name="connsiteY3644" fmla="*/ 1683520 h 2165949"/>
              <a:gd name="connsiteX3645" fmla="*/ 2253995 w 3119726"/>
              <a:gd name="connsiteY3645" fmla="*/ 1675122 h 2165949"/>
              <a:gd name="connsiteX3646" fmla="*/ 2242953 w 3119726"/>
              <a:gd name="connsiteY3646" fmla="*/ 1684608 h 2165949"/>
              <a:gd name="connsiteX3647" fmla="*/ 2252802 w 3119726"/>
              <a:gd name="connsiteY3647" fmla="*/ 1681498 h 2165949"/>
              <a:gd name="connsiteX3648" fmla="*/ 2236317 w 3119726"/>
              <a:gd name="connsiteY3648" fmla="*/ 1691866 h 2165949"/>
              <a:gd name="connsiteX3649" fmla="*/ 2243212 w 3119726"/>
              <a:gd name="connsiteY3649" fmla="*/ 1688341 h 2165949"/>
              <a:gd name="connsiteX3650" fmla="*/ 2241086 w 3119726"/>
              <a:gd name="connsiteY3650" fmla="*/ 1679839 h 2165949"/>
              <a:gd name="connsiteX3651" fmla="*/ 2229630 w 3119726"/>
              <a:gd name="connsiteY3651" fmla="*/ 1687615 h 2165949"/>
              <a:gd name="connsiteX3652" fmla="*/ 2236317 w 3119726"/>
              <a:gd name="connsiteY3652" fmla="*/ 1691866 h 2165949"/>
              <a:gd name="connsiteX3653" fmla="*/ 2197385 w 3119726"/>
              <a:gd name="connsiteY3653" fmla="*/ 1742411 h 2165949"/>
              <a:gd name="connsiteX3654" fmla="*/ 2192978 w 3119726"/>
              <a:gd name="connsiteY3654" fmla="*/ 1744640 h 2165949"/>
              <a:gd name="connsiteX3655" fmla="*/ 2197385 w 3119726"/>
              <a:gd name="connsiteY3655" fmla="*/ 1742411 h 2165949"/>
              <a:gd name="connsiteX3656" fmla="*/ 2188727 w 3119726"/>
              <a:gd name="connsiteY3656" fmla="*/ 1716128 h 2165949"/>
              <a:gd name="connsiteX3657" fmla="*/ 2185565 w 3119726"/>
              <a:gd name="connsiteY3657" fmla="*/ 1706226 h 2165949"/>
              <a:gd name="connsiteX3658" fmla="*/ 2183491 w 3119726"/>
              <a:gd name="connsiteY3658" fmla="*/ 1714987 h 2165949"/>
              <a:gd name="connsiteX3659" fmla="*/ 2177219 w 3119726"/>
              <a:gd name="connsiteY3659" fmla="*/ 1718201 h 2165949"/>
              <a:gd name="connsiteX3660" fmla="*/ 2188727 w 3119726"/>
              <a:gd name="connsiteY3660" fmla="*/ 1716128 h 2165949"/>
              <a:gd name="connsiteX3661" fmla="*/ 2178048 w 3119726"/>
              <a:gd name="connsiteY3661" fmla="*/ 1715817 h 2165949"/>
              <a:gd name="connsiteX3662" fmla="*/ 2174056 w 3119726"/>
              <a:gd name="connsiteY3662" fmla="*/ 1708248 h 2165949"/>
              <a:gd name="connsiteX3663" fmla="*/ 2173020 w 3119726"/>
              <a:gd name="connsiteY3663" fmla="*/ 1718357 h 2165949"/>
              <a:gd name="connsiteX3664" fmla="*/ 2178048 w 3119726"/>
              <a:gd name="connsiteY3664" fmla="*/ 1715817 h 2165949"/>
              <a:gd name="connsiteX3665" fmla="*/ 2165295 w 3119726"/>
              <a:gd name="connsiteY3665" fmla="*/ 1712758 h 2165949"/>
              <a:gd name="connsiteX3666" fmla="*/ 2161304 w 3119726"/>
              <a:gd name="connsiteY3666" fmla="*/ 1710943 h 2165949"/>
              <a:gd name="connsiteX3667" fmla="*/ 2165295 w 3119726"/>
              <a:gd name="connsiteY3667" fmla="*/ 1712758 h 2165949"/>
              <a:gd name="connsiteX3668" fmla="*/ 2152543 w 3119726"/>
              <a:gd name="connsiteY3668" fmla="*/ 1698139 h 2165949"/>
              <a:gd name="connsiteX3669" fmla="*/ 2147099 w 3119726"/>
              <a:gd name="connsiteY3669" fmla="*/ 1698916 h 2165949"/>
              <a:gd name="connsiteX3670" fmla="*/ 2152543 w 3119726"/>
              <a:gd name="connsiteY3670" fmla="*/ 1698139 h 2165949"/>
              <a:gd name="connsiteX3671" fmla="*/ 2160319 w 3119726"/>
              <a:gd name="connsiteY3671" fmla="*/ 1738212 h 2165949"/>
              <a:gd name="connsiteX3672" fmla="*/ 2155912 w 3119726"/>
              <a:gd name="connsiteY3672" fmla="*/ 1740389 h 2165949"/>
              <a:gd name="connsiteX3673" fmla="*/ 2160319 w 3119726"/>
              <a:gd name="connsiteY3673" fmla="*/ 1738212 h 2165949"/>
              <a:gd name="connsiteX3674" fmla="*/ 2151298 w 3119726"/>
              <a:gd name="connsiteY3674" fmla="*/ 1710218 h 2165949"/>
              <a:gd name="connsiteX3675" fmla="*/ 2142330 w 3119726"/>
              <a:gd name="connsiteY3675" fmla="*/ 1705189 h 2165949"/>
              <a:gd name="connsiteX3676" fmla="*/ 2144611 w 3119726"/>
              <a:gd name="connsiteY3676" fmla="*/ 1711669 h 2165949"/>
              <a:gd name="connsiteX3677" fmla="*/ 2151298 w 3119726"/>
              <a:gd name="connsiteY3677" fmla="*/ 1710218 h 2165949"/>
              <a:gd name="connsiteX3678" fmla="*/ 2153216 w 3119726"/>
              <a:gd name="connsiteY3678" fmla="*/ 1755112 h 2165949"/>
              <a:gd name="connsiteX3679" fmla="*/ 2154253 w 3119726"/>
              <a:gd name="connsiteY3679" fmla="*/ 1739300 h 2165949"/>
              <a:gd name="connsiteX3680" fmla="*/ 2153216 w 3119726"/>
              <a:gd name="connsiteY3680" fmla="*/ 1755112 h 2165949"/>
              <a:gd name="connsiteX3681" fmla="*/ 2142278 w 3119726"/>
              <a:gd name="connsiteY3681" fmla="*/ 1699383 h 2165949"/>
              <a:gd name="connsiteX3682" fmla="*/ 2137042 w 3119726"/>
              <a:gd name="connsiteY3682" fmla="*/ 1698191 h 2165949"/>
              <a:gd name="connsiteX3683" fmla="*/ 2142278 w 3119726"/>
              <a:gd name="connsiteY3683" fmla="*/ 1699383 h 2165949"/>
              <a:gd name="connsiteX3684" fmla="*/ 2122630 w 3119726"/>
              <a:gd name="connsiteY3684" fmla="*/ 1693940 h 2165949"/>
              <a:gd name="connsiteX3685" fmla="*/ 2118224 w 3119726"/>
              <a:gd name="connsiteY3685" fmla="*/ 1690414 h 2165949"/>
              <a:gd name="connsiteX3686" fmla="*/ 2119053 w 3119726"/>
              <a:gd name="connsiteY3686" fmla="*/ 1693836 h 2165949"/>
              <a:gd name="connsiteX3687" fmla="*/ 2122630 w 3119726"/>
              <a:gd name="connsiteY3687" fmla="*/ 1693940 h 2165949"/>
              <a:gd name="connsiteX3688" fmla="*/ 2115321 w 3119726"/>
              <a:gd name="connsiteY3688" fmla="*/ 1695702 h 2165949"/>
              <a:gd name="connsiteX3689" fmla="*/ 2116772 w 3119726"/>
              <a:gd name="connsiteY3689" fmla="*/ 1698813 h 2165949"/>
              <a:gd name="connsiteX3690" fmla="*/ 2115736 w 3119726"/>
              <a:gd name="connsiteY3690" fmla="*/ 1691659 h 2165949"/>
              <a:gd name="connsiteX3691" fmla="*/ 2112418 w 3119726"/>
              <a:gd name="connsiteY3691" fmla="*/ 1695236 h 2165949"/>
              <a:gd name="connsiteX3692" fmla="*/ 2115321 w 3119726"/>
              <a:gd name="connsiteY3692" fmla="*/ 1695702 h 2165949"/>
              <a:gd name="connsiteX3693" fmla="*/ 2097591 w 3119726"/>
              <a:gd name="connsiteY3693" fmla="*/ 1689274 h 2165949"/>
              <a:gd name="connsiteX3694" fmla="*/ 2095310 w 3119726"/>
              <a:gd name="connsiteY3694" fmla="*/ 1682794 h 2165949"/>
              <a:gd name="connsiteX3695" fmla="*/ 2092822 w 3119726"/>
              <a:gd name="connsiteY3695" fmla="*/ 1684038 h 2165949"/>
              <a:gd name="connsiteX3696" fmla="*/ 2097591 w 3119726"/>
              <a:gd name="connsiteY3696" fmla="*/ 1689274 h 2165949"/>
              <a:gd name="connsiteX3697" fmla="*/ 2094222 w 3119726"/>
              <a:gd name="connsiteY3697" fmla="*/ 1692851 h 2165949"/>
              <a:gd name="connsiteX3698" fmla="*/ 2088986 w 3119726"/>
              <a:gd name="connsiteY3698" fmla="*/ 1691659 h 2165949"/>
              <a:gd name="connsiteX3699" fmla="*/ 2094222 w 3119726"/>
              <a:gd name="connsiteY3699" fmla="*/ 1692851 h 2165949"/>
              <a:gd name="connsiteX3700" fmla="*/ 2078825 w 3119726"/>
              <a:gd name="connsiteY3700" fmla="*/ 1692903 h 2165949"/>
              <a:gd name="connsiteX3701" fmla="*/ 2075248 w 3119726"/>
              <a:gd name="connsiteY3701" fmla="*/ 1698502 h 2165949"/>
              <a:gd name="connsiteX3702" fmla="*/ 2081728 w 3119726"/>
              <a:gd name="connsiteY3702" fmla="*/ 1699072 h 2165949"/>
              <a:gd name="connsiteX3703" fmla="*/ 2077995 w 3119726"/>
              <a:gd name="connsiteY3703" fmla="*/ 1683727 h 2165949"/>
              <a:gd name="connsiteX3704" fmla="*/ 2058815 w 3119726"/>
              <a:gd name="connsiteY3704" fmla="*/ 1697154 h 2165949"/>
              <a:gd name="connsiteX3705" fmla="*/ 2078825 w 3119726"/>
              <a:gd name="connsiteY3705" fmla="*/ 1692903 h 2165949"/>
              <a:gd name="connsiteX3706" fmla="*/ 2053371 w 3119726"/>
              <a:gd name="connsiteY3706" fmla="*/ 1703738 h 2165949"/>
              <a:gd name="connsiteX3707" fmla="*/ 2045025 w 3119726"/>
              <a:gd name="connsiteY3707" fmla="*/ 1698346 h 2165949"/>
              <a:gd name="connsiteX3708" fmla="*/ 2042951 w 3119726"/>
              <a:gd name="connsiteY3708" fmla="*/ 1701301 h 2165949"/>
              <a:gd name="connsiteX3709" fmla="*/ 2043573 w 3119726"/>
              <a:gd name="connsiteY3709" fmla="*/ 1706744 h 2165949"/>
              <a:gd name="connsiteX3710" fmla="*/ 2053371 w 3119726"/>
              <a:gd name="connsiteY3710" fmla="*/ 1703738 h 2165949"/>
              <a:gd name="connsiteX3711" fmla="*/ 2047098 w 3119726"/>
              <a:gd name="connsiteY3711" fmla="*/ 1712551 h 2165949"/>
              <a:gd name="connsiteX3712" fmla="*/ 2038959 w 3119726"/>
              <a:gd name="connsiteY3712" fmla="*/ 1716542 h 2165949"/>
              <a:gd name="connsiteX3713" fmla="*/ 2047098 w 3119726"/>
              <a:gd name="connsiteY3713" fmla="*/ 1712551 h 2165949"/>
              <a:gd name="connsiteX3714" fmla="*/ 2039167 w 3119726"/>
              <a:gd name="connsiteY3714" fmla="*/ 1720275 h 2165949"/>
              <a:gd name="connsiteX3715" fmla="*/ 2032065 w 3119726"/>
              <a:gd name="connsiteY3715" fmla="*/ 1719912 h 2165949"/>
              <a:gd name="connsiteX3716" fmla="*/ 2039167 w 3119726"/>
              <a:gd name="connsiteY3716" fmla="*/ 1720275 h 2165949"/>
              <a:gd name="connsiteX3717" fmla="*/ 2014698 w 3119726"/>
              <a:gd name="connsiteY3717" fmla="*/ 1720793 h 2165949"/>
              <a:gd name="connsiteX3718" fmla="*/ 2011173 w 3119726"/>
              <a:gd name="connsiteY3718" fmla="*/ 1720638 h 2165949"/>
              <a:gd name="connsiteX3719" fmla="*/ 2013869 w 3119726"/>
              <a:gd name="connsiteY3719" fmla="*/ 1717424 h 2165949"/>
              <a:gd name="connsiteX3720" fmla="*/ 2008840 w 3119726"/>
              <a:gd name="connsiteY3720" fmla="*/ 1719860 h 2165949"/>
              <a:gd name="connsiteX3721" fmla="*/ 2014698 w 3119726"/>
              <a:gd name="connsiteY3721" fmla="*/ 1720793 h 2165949"/>
              <a:gd name="connsiteX3722" fmla="*/ 2003863 w 3119726"/>
              <a:gd name="connsiteY3722" fmla="*/ 1728051 h 2165949"/>
              <a:gd name="connsiteX3723" fmla="*/ 1999249 w 3119726"/>
              <a:gd name="connsiteY3723" fmla="*/ 1726496 h 2165949"/>
              <a:gd name="connsiteX3724" fmla="*/ 2003863 w 3119726"/>
              <a:gd name="connsiteY3724" fmla="*/ 1728051 h 2165949"/>
              <a:gd name="connsiteX3725" fmla="*/ 2004071 w 3119726"/>
              <a:gd name="connsiteY3725" fmla="*/ 1720327 h 2165949"/>
              <a:gd name="connsiteX3726" fmla="*/ 1995517 w 3119726"/>
              <a:gd name="connsiteY3726" fmla="*/ 1722608 h 2165949"/>
              <a:gd name="connsiteX3727" fmla="*/ 2004071 w 3119726"/>
              <a:gd name="connsiteY3727" fmla="*/ 1720327 h 2165949"/>
              <a:gd name="connsiteX3728" fmla="*/ 1651087 w 3119726"/>
              <a:gd name="connsiteY3728" fmla="*/ 1694562 h 2165949"/>
              <a:gd name="connsiteX3729" fmla="*/ 1650776 w 3119726"/>
              <a:gd name="connsiteY3729" fmla="*/ 1698502 h 2165949"/>
              <a:gd name="connsiteX3730" fmla="*/ 1651087 w 3119726"/>
              <a:gd name="connsiteY3730" fmla="*/ 1694562 h 2165949"/>
              <a:gd name="connsiteX3731" fmla="*/ 1650932 w 3119726"/>
              <a:gd name="connsiteY3731" fmla="*/ 1693888 h 2165949"/>
              <a:gd name="connsiteX3732" fmla="*/ 1648029 w 3119726"/>
              <a:gd name="connsiteY3732" fmla="*/ 1684194 h 2165949"/>
              <a:gd name="connsiteX3733" fmla="*/ 1636935 w 3119726"/>
              <a:gd name="connsiteY3733" fmla="*/ 1695443 h 2165949"/>
              <a:gd name="connsiteX3734" fmla="*/ 1650932 w 3119726"/>
              <a:gd name="connsiteY3734" fmla="*/ 1693888 h 2165949"/>
              <a:gd name="connsiteX3735" fmla="*/ 1634861 w 3119726"/>
              <a:gd name="connsiteY3735" fmla="*/ 1696065 h 2165949"/>
              <a:gd name="connsiteX3736" fmla="*/ 1634705 w 3119726"/>
              <a:gd name="connsiteY3736" fmla="*/ 1696013 h 2165949"/>
              <a:gd name="connsiteX3737" fmla="*/ 1634654 w 3119726"/>
              <a:gd name="connsiteY3737" fmla="*/ 1696117 h 2165949"/>
              <a:gd name="connsiteX3738" fmla="*/ 1634861 w 3119726"/>
              <a:gd name="connsiteY3738" fmla="*/ 1696065 h 2165949"/>
              <a:gd name="connsiteX3739" fmla="*/ 1632528 w 3119726"/>
              <a:gd name="connsiteY3739" fmla="*/ 1673722 h 2165949"/>
              <a:gd name="connsiteX3740" fmla="*/ 1638023 w 3119726"/>
              <a:gd name="connsiteY3740" fmla="*/ 1684608 h 2165949"/>
              <a:gd name="connsiteX3741" fmla="*/ 1639112 w 3119726"/>
              <a:gd name="connsiteY3741" fmla="*/ 1681913 h 2165949"/>
              <a:gd name="connsiteX3742" fmla="*/ 1638490 w 3119726"/>
              <a:gd name="connsiteY3742" fmla="*/ 1679684 h 2165949"/>
              <a:gd name="connsiteX3743" fmla="*/ 1641548 w 3119726"/>
              <a:gd name="connsiteY3743" fmla="*/ 1678025 h 2165949"/>
              <a:gd name="connsiteX3744" fmla="*/ 1642741 w 3119726"/>
              <a:gd name="connsiteY3744" fmla="*/ 1677247 h 2165949"/>
              <a:gd name="connsiteX3745" fmla="*/ 1643052 w 3119726"/>
              <a:gd name="connsiteY3745" fmla="*/ 1676106 h 2165949"/>
              <a:gd name="connsiteX3746" fmla="*/ 1642119 w 3119726"/>
              <a:gd name="connsiteY3746" fmla="*/ 1673411 h 2165949"/>
              <a:gd name="connsiteX3747" fmla="*/ 1635276 w 3119726"/>
              <a:gd name="connsiteY3747" fmla="*/ 1677454 h 2165949"/>
              <a:gd name="connsiteX3748" fmla="*/ 1625996 w 3119726"/>
              <a:gd name="connsiteY3748" fmla="*/ 1674914 h 2165949"/>
              <a:gd name="connsiteX3749" fmla="*/ 1632528 w 3119726"/>
              <a:gd name="connsiteY3749" fmla="*/ 1673722 h 2165949"/>
              <a:gd name="connsiteX3750" fmla="*/ 1591989 w 3119726"/>
              <a:gd name="connsiteY3750" fmla="*/ 1564182 h 2165949"/>
              <a:gd name="connsiteX3751" fmla="*/ 1585146 w 3119726"/>
              <a:gd name="connsiteY3751" fmla="*/ 1567137 h 2165949"/>
              <a:gd name="connsiteX3752" fmla="*/ 1591989 w 3119726"/>
              <a:gd name="connsiteY3752" fmla="*/ 1564182 h 2165949"/>
              <a:gd name="connsiteX3753" fmla="*/ 1581621 w 3119726"/>
              <a:gd name="connsiteY3753" fmla="*/ 1602804 h 2165949"/>
              <a:gd name="connsiteX3754" fmla="*/ 1575763 w 3119726"/>
              <a:gd name="connsiteY3754" fmla="*/ 1591191 h 2165949"/>
              <a:gd name="connsiteX3755" fmla="*/ 1572497 w 3119726"/>
              <a:gd name="connsiteY3755" fmla="*/ 1594665 h 2165949"/>
              <a:gd name="connsiteX3756" fmla="*/ 1581621 w 3119726"/>
              <a:gd name="connsiteY3756" fmla="*/ 1602804 h 2165949"/>
              <a:gd name="connsiteX3757" fmla="*/ 1571304 w 3119726"/>
              <a:gd name="connsiteY3757" fmla="*/ 1599538 h 2165949"/>
              <a:gd name="connsiteX3758" fmla="*/ 1562077 w 3119726"/>
              <a:gd name="connsiteY3758" fmla="*/ 1597049 h 2165949"/>
              <a:gd name="connsiteX3759" fmla="*/ 1564461 w 3119726"/>
              <a:gd name="connsiteY3759" fmla="*/ 1602493 h 2165949"/>
              <a:gd name="connsiteX3760" fmla="*/ 1571304 w 3119726"/>
              <a:gd name="connsiteY3760" fmla="*/ 1599538 h 2165949"/>
              <a:gd name="connsiteX3761" fmla="*/ 1557100 w 3119726"/>
              <a:gd name="connsiteY3761" fmla="*/ 1612653 h 2165949"/>
              <a:gd name="connsiteX3762" fmla="*/ 1566742 w 3119726"/>
              <a:gd name="connsiteY3762" fmla="*/ 1613535 h 2165949"/>
              <a:gd name="connsiteX3763" fmla="*/ 1568298 w 3119726"/>
              <a:gd name="connsiteY3763" fmla="*/ 1607003 h 2165949"/>
              <a:gd name="connsiteX3764" fmla="*/ 1563010 w 3119726"/>
              <a:gd name="connsiteY3764" fmla="*/ 1603374 h 2165949"/>
              <a:gd name="connsiteX3765" fmla="*/ 1554456 w 3119726"/>
              <a:gd name="connsiteY3765" fmla="*/ 1603218 h 2165949"/>
              <a:gd name="connsiteX3766" fmla="*/ 1555026 w 3119726"/>
              <a:gd name="connsiteY3766" fmla="*/ 1611254 h 2165949"/>
              <a:gd name="connsiteX3767" fmla="*/ 1549739 w 3119726"/>
              <a:gd name="connsiteY3767" fmla="*/ 1607625 h 2165949"/>
              <a:gd name="connsiteX3768" fmla="*/ 1547302 w 3119726"/>
              <a:gd name="connsiteY3768" fmla="*/ 1623125 h 2165949"/>
              <a:gd name="connsiteX3769" fmla="*/ 1557100 w 3119726"/>
              <a:gd name="connsiteY3769" fmla="*/ 1612653 h 2165949"/>
              <a:gd name="connsiteX3770" fmla="*/ 1527499 w 3119726"/>
              <a:gd name="connsiteY3770" fmla="*/ 1628620 h 2165949"/>
              <a:gd name="connsiteX3771" fmla="*/ 1519982 w 3119726"/>
              <a:gd name="connsiteY3771" fmla="*/ 1629191 h 2165949"/>
              <a:gd name="connsiteX3772" fmla="*/ 1527499 w 3119726"/>
              <a:gd name="connsiteY3772" fmla="*/ 1628620 h 2165949"/>
              <a:gd name="connsiteX3773" fmla="*/ 1503549 w 3119726"/>
              <a:gd name="connsiteY3773" fmla="*/ 1646350 h 2165949"/>
              <a:gd name="connsiteX3774" fmla="*/ 1513969 w 3119726"/>
              <a:gd name="connsiteY3774" fmla="*/ 1644069 h 2165949"/>
              <a:gd name="connsiteX3775" fmla="*/ 1508007 w 3119726"/>
              <a:gd name="connsiteY3775" fmla="*/ 1638004 h 2165949"/>
              <a:gd name="connsiteX3776" fmla="*/ 1503549 w 3119726"/>
              <a:gd name="connsiteY3776" fmla="*/ 1646350 h 2165949"/>
              <a:gd name="connsiteX3777" fmla="*/ 1500749 w 3119726"/>
              <a:gd name="connsiteY3777" fmla="*/ 1642514 h 2165949"/>
              <a:gd name="connsiteX3778" fmla="*/ 1511428 w 3119726"/>
              <a:gd name="connsiteY3778" fmla="*/ 1628931 h 2165949"/>
              <a:gd name="connsiteX3779" fmla="*/ 1495876 w 3119726"/>
              <a:gd name="connsiteY3779" fmla="*/ 1637226 h 2165949"/>
              <a:gd name="connsiteX3780" fmla="*/ 1500749 w 3119726"/>
              <a:gd name="connsiteY3780" fmla="*/ 1642514 h 2165949"/>
              <a:gd name="connsiteX3781" fmla="*/ 1523092 w 3119726"/>
              <a:gd name="connsiteY3781" fmla="*/ 1734324 h 2165949"/>
              <a:gd name="connsiteX3782" fmla="*/ 1517649 w 3119726"/>
              <a:gd name="connsiteY3782" fmla="*/ 1736293 h 2165949"/>
              <a:gd name="connsiteX3783" fmla="*/ 1523092 w 3119726"/>
              <a:gd name="connsiteY3783" fmla="*/ 1734324 h 2165949"/>
              <a:gd name="connsiteX3784" fmla="*/ 1517131 w 3119726"/>
              <a:gd name="connsiteY3784" fmla="*/ 1758844 h 2165949"/>
              <a:gd name="connsiteX3785" fmla="*/ 1511947 w 3119726"/>
              <a:gd name="connsiteY3785" fmla="*/ 1749513 h 2165949"/>
              <a:gd name="connsiteX3786" fmla="*/ 1516042 w 3119726"/>
              <a:gd name="connsiteY3786" fmla="*/ 1742825 h 2165949"/>
              <a:gd name="connsiteX3787" fmla="*/ 1503445 w 3119726"/>
              <a:gd name="connsiteY3787" fmla="*/ 1743655 h 2165949"/>
              <a:gd name="connsiteX3788" fmla="*/ 1517131 w 3119726"/>
              <a:gd name="connsiteY3788" fmla="*/ 1758844 h 2165949"/>
              <a:gd name="connsiteX3789" fmla="*/ 1503756 w 3119726"/>
              <a:gd name="connsiteY3789" fmla="*/ 1747699 h 2165949"/>
              <a:gd name="connsiteX3790" fmla="*/ 1495824 w 3119726"/>
              <a:gd name="connsiteY3790" fmla="*/ 1749824 h 2165949"/>
              <a:gd name="connsiteX3791" fmla="*/ 1503756 w 3119726"/>
              <a:gd name="connsiteY3791" fmla="*/ 1747699 h 2165949"/>
              <a:gd name="connsiteX3792" fmla="*/ 1498468 w 3119726"/>
              <a:gd name="connsiteY3792" fmla="*/ 1759311 h 2165949"/>
              <a:gd name="connsiteX3793" fmla="*/ 1503600 w 3119726"/>
              <a:gd name="connsiteY3793" fmla="*/ 1753349 h 2165949"/>
              <a:gd name="connsiteX3794" fmla="*/ 1498468 w 3119726"/>
              <a:gd name="connsiteY3794" fmla="*/ 1759311 h 2165949"/>
              <a:gd name="connsiteX3795" fmla="*/ 1483745 w 3119726"/>
              <a:gd name="connsiteY3795" fmla="*/ 1666982 h 2165949"/>
              <a:gd name="connsiteX3796" fmla="*/ 1470163 w 3119726"/>
              <a:gd name="connsiteY3796" fmla="*/ 1682327 h 2165949"/>
              <a:gd name="connsiteX3797" fmla="*/ 1483745 w 3119726"/>
              <a:gd name="connsiteY3797" fmla="*/ 1666982 h 2165949"/>
              <a:gd name="connsiteX3798" fmla="*/ 1451293 w 3119726"/>
              <a:gd name="connsiteY3798" fmla="*/ 1694095 h 2165949"/>
              <a:gd name="connsiteX3799" fmla="*/ 1462905 w 3119726"/>
              <a:gd name="connsiteY3799" fmla="*/ 1686889 h 2165949"/>
              <a:gd name="connsiteX3800" fmla="*/ 1451293 w 3119726"/>
              <a:gd name="connsiteY3800" fmla="*/ 1694095 h 2165949"/>
              <a:gd name="connsiteX3801" fmla="*/ 1444191 w 3119726"/>
              <a:gd name="connsiteY3801" fmla="*/ 1677662 h 2165949"/>
              <a:gd name="connsiteX3802" fmla="*/ 1430712 w 3119726"/>
              <a:gd name="connsiteY3802" fmla="*/ 1687408 h 2165949"/>
              <a:gd name="connsiteX3803" fmla="*/ 1433875 w 3119726"/>
              <a:gd name="connsiteY3803" fmla="*/ 1689637 h 2165949"/>
              <a:gd name="connsiteX3804" fmla="*/ 1444191 w 3119726"/>
              <a:gd name="connsiteY3804" fmla="*/ 1677662 h 2165949"/>
              <a:gd name="connsiteX3805" fmla="*/ 1445228 w 3119726"/>
              <a:gd name="connsiteY3805" fmla="*/ 1693680 h 2165949"/>
              <a:gd name="connsiteX3806" fmla="*/ 1441392 w 3119726"/>
              <a:gd name="connsiteY3806" fmla="*/ 1689170 h 2165949"/>
              <a:gd name="connsiteX3807" fmla="*/ 1440614 w 3119726"/>
              <a:gd name="connsiteY3807" fmla="*/ 1692436 h 2165949"/>
              <a:gd name="connsiteX3808" fmla="*/ 1438903 w 3119726"/>
              <a:gd name="connsiteY3808" fmla="*/ 1704619 h 2165949"/>
              <a:gd name="connsiteX3809" fmla="*/ 1445228 w 3119726"/>
              <a:gd name="connsiteY3809" fmla="*/ 1693680 h 2165949"/>
              <a:gd name="connsiteX3810" fmla="*/ 1414694 w 3119726"/>
              <a:gd name="connsiteY3810" fmla="*/ 1727947 h 2165949"/>
              <a:gd name="connsiteX3811" fmla="*/ 1433045 w 3119726"/>
              <a:gd name="connsiteY3811" fmla="*/ 1708196 h 2165949"/>
              <a:gd name="connsiteX3812" fmla="*/ 1414331 w 3119726"/>
              <a:gd name="connsiteY3812" fmla="*/ 1714261 h 2165949"/>
              <a:gd name="connsiteX3813" fmla="*/ 1412775 w 3119726"/>
              <a:gd name="connsiteY3813" fmla="*/ 1705500 h 2165949"/>
              <a:gd name="connsiteX3814" fmla="*/ 1407488 w 3119726"/>
              <a:gd name="connsiteY3814" fmla="*/ 1717061 h 2165949"/>
              <a:gd name="connsiteX3815" fmla="*/ 1414694 w 3119726"/>
              <a:gd name="connsiteY3815" fmla="*/ 1727947 h 2165949"/>
              <a:gd name="connsiteX3816" fmla="*/ 1370111 w 3119726"/>
              <a:gd name="connsiteY3816" fmla="*/ 1597101 h 2165949"/>
              <a:gd name="connsiteX3817" fmla="*/ 1368037 w 3119726"/>
              <a:gd name="connsiteY3817" fmla="*/ 1595079 h 2165949"/>
              <a:gd name="connsiteX3818" fmla="*/ 1364304 w 3119726"/>
              <a:gd name="connsiteY3818" fmla="*/ 1596168 h 2165949"/>
              <a:gd name="connsiteX3819" fmla="*/ 1370111 w 3119726"/>
              <a:gd name="connsiteY3819" fmla="*/ 1597101 h 2165949"/>
              <a:gd name="connsiteX3820" fmla="*/ 1401889 w 3119726"/>
              <a:gd name="connsiteY3820" fmla="*/ 1724681 h 2165949"/>
              <a:gd name="connsiteX3821" fmla="*/ 1405984 w 3119726"/>
              <a:gd name="connsiteY3821" fmla="*/ 1717994 h 2165949"/>
              <a:gd name="connsiteX3822" fmla="*/ 1401889 w 3119726"/>
              <a:gd name="connsiteY3822" fmla="*/ 1724681 h 2165949"/>
              <a:gd name="connsiteX3823" fmla="*/ 1353781 w 3119726"/>
              <a:gd name="connsiteY3823" fmla="*/ 1608454 h 2165949"/>
              <a:gd name="connsiteX3824" fmla="*/ 1354299 w 3119726"/>
              <a:gd name="connsiteY3824" fmla="*/ 1601197 h 2165949"/>
              <a:gd name="connsiteX3825" fmla="*/ 1351500 w 3119726"/>
              <a:gd name="connsiteY3825" fmla="*/ 1612602 h 2165949"/>
              <a:gd name="connsiteX3826" fmla="*/ 1341080 w 3119726"/>
              <a:gd name="connsiteY3826" fmla="*/ 1614779 h 2165949"/>
              <a:gd name="connsiteX3827" fmla="*/ 1345590 w 3119726"/>
              <a:gd name="connsiteY3827" fmla="*/ 1606484 h 2165949"/>
              <a:gd name="connsiteX3828" fmla="*/ 1341183 w 3119726"/>
              <a:gd name="connsiteY3828" fmla="*/ 1605551 h 2165949"/>
              <a:gd name="connsiteX3829" fmla="*/ 1339421 w 3119726"/>
              <a:gd name="connsiteY3829" fmla="*/ 1606588 h 2165949"/>
              <a:gd name="connsiteX3830" fmla="*/ 1338954 w 3119726"/>
              <a:gd name="connsiteY3830" fmla="*/ 1613276 h 2165949"/>
              <a:gd name="connsiteX3831" fmla="*/ 1337710 w 3119726"/>
              <a:gd name="connsiteY3831" fmla="*/ 1607573 h 2165949"/>
              <a:gd name="connsiteX3832" fmla="*/ 1332526 w 3119726"/>
              <a:gd name="connsiteY3832" fmla="*/ 1611046 h 2165949"/>
              <a:gd name="connsiteX3833" fmla="*/ 1337347 w 3119726"/>
              <a:gd name="connsiteY3833" fmla="*/ 1619807 h 2165949"/>
              <a:gd name="connsiteX3834" fmla="*/ 1333252 w 3119726"/>
              <a:gd name="connsiteY3834" fmla="*/ 1626495 h 2165949"/>
              <a:gd name="connsiteX3835" fmla="*/ 1363060 w 3119726"/>
              <a:gd name="connsiteY3835" fmla="*/ 1605551 h 2165949"/>
              <a:gd name="connsiteX3836" fmla="*/ 1353781 w 3119726"/>
              <a:gd name="connsiteY3836" fmla="*/ 1608454 h 2165949"/>
              <a:gd name="connsiteX3837" fmla="*/ 1396186 w 3119726"/>
              <a:gd name="connsiteY3837" fmla="*/ 1737849 h 2165949"/>
              <a:gd name="connsiteX3838" fmla="*/ 1388669 w 3119726"/>
              <a:gd name="connsiteY3838" fmla="*/ 1738263 h 2165949"/>
              <a:gd name="connsiteX3839" fmla="*/ 1387736 w 3119726"/>
              <a:gd name="connsiteY3839" fmla="*/ 1747180 h 2165949"/>
              <a:gd name="connsiteX3840" fmla="*/ 1396186 w 3119726"/>
              <a:gd name="connsiteY3840" fmla="*/ 1737849 h 2165949"/>
              <a:gd name="connsiteX3841" fmla="*/ 1409147 w 3119726"/>
              <a:gd name="connsiteY3841" fmla="*/ 1815869 h 2165949"/>
              <a:gd name="connsiteX3842" fmla="*/ 1417078 w 3119726"/>
              <a:gd name="connsiteY3842" fmla="*/ 1813795 h 2165949"/>
              <a:gd name="connsiteX3843" fmla="*/ 1409147 w 3119726"/>
              <a:gd name="connsiteY3843" fmla="*/ 1815869 h 2165949"/>
              <a:gd name="connsiteX3844" fmla="*/ 1385352 w 3119726"/>
              <a:gd name="connsiteY3844" fmla="*/ 1741685 h 2165949"/>
              <a:gd name="connsiteX3845" fmla="*/ 1384211 w 3119726"/>
              <a:gd name="connsiteY3845" fmla="*/ 1731265 h 2165949"/>
              <a:gd name="connsiteX3846" fmla="*/ 1389499 w 3119726"/>
              <a:gd name="connsiteY3846" fmla="*/ 1734997 h 2165949"/>
              <a:gd name="connsiteX3847" fmla="*/ 1388566 w 3119726"/>
              <a:gd name="connsiteY3847" fmla="*/ 1728621 h 2165949"/>
              <a:gd name="connsiteX3848" fmla="*/ 1393594 w 3119726"/>
              <a:gd name="connsiteY3848" fmla="*/ 1728310 h 2165949"/>
              <a:gd name="connsiteX3849" fmla="*/ 1398623 w 3119726"/>
              <a:gd name="connsiteY3849" fmla="*/ 1727999 h 2165949"/>
              <a:gd name="connsiteX3850" fmla="*/ 1391210 w 3119726"/>
              <a:gd name="connsiteY3850" fmla="*/ 1722815 h 2165949"/>
              <a:gd name="connsiteX3851" fmla="*/ 1383278 w 3119726"/>
              <a:gd name="connsiteY3851" fmla="*/ 1724889 h 2165949"/>
              <a:gd name="connsiteX3852" fmla="*/ 1382345 w 3119726"/>
              <a:gd name="connsiteY3852" fmla="*/ 1733805 h 2165949"/>
              <a:gd name="connsiteX3853" fmla="*/ 1367208 w 3119726"/>
              <a:gd name="connsiteY3853" fmla="*/ 1749928 h 2165949"/>
              <a:gd name="connsiteX3854" fmla="*/ 1385352 w 3119726"/>
              <a:gd name="connsiteY3854" fmla="*/ 1741685 h 2165949"/>
              <a:gd name="connsiteX3855" fmla="*/ 1427343 w 3119726"/>
              <a:gd name="connsiteY3855" fmla="*/ 1807574 h 2165949"/>
              <a:gd name="connsiteX3856" fmla="*/ 1422470 w 3119726"/>
              <a:gd name="connsiteY3856" fmla="*/ 1802235 h 2165949"/>
              <a:gd name="connsiteX3857" fmla="*/ 1417959 w 3119726"/>
              <a:gd name="connsiteY3857" fmla="*/ 1810581 h 2165949"/>
              <a:gd name="connsiteX3858" fmla="*/ 1420085 w 3119726"/>
              <a:gd name="connsiteY3858" fmla="*/ 1812033 h 2165949"/>
              <a:gd name="connsiteX3859" fmla="*/ 1427343 w 3119726"/>
              <a:gd name="connsiteY3859" fmla="*/ 1807574 h 2165949"/>
              <a:gd name="connsiteX3860" fmla="*/ 1414382 w 3119726"/>
              <a:gd name="connsiteY3860" fmla="*/ 1834895 h 2165949"/>
              <a:gd name="connsiteX3861" fmla="*/ 1425425 w 3119726"/>
              <a:gd name="connsiteY3861" fmla="*/ 1825408 h 2165949"/>
              <a:gd name="connsiteX3862" fmla="*/ 1416974 w 3119726"/>
              <a:gd name="connsiteY3862" fmla="*/ 1819498 h 2165949"/>
              <a:gd name="connsiteX3863" fmla="*/ 1416663 w 3119726"/>
              <a:gd name="connsiteY3863" fmla="*/ 1830799 h 2165949"/>
              <a:gd name="connsiteX3864" fmla="*/ 1412205 w 3119726"/>
              <a:gd name="connsiteY3864" fmla="*/ 1823801 h 2165949"/>
              <a:gd name="connsiteX3865" fmla="*/ 1414382 w 3119726"/>
              <a:gd name="connsiteY3865" fmla="*/ 1834895 h 2165949"/>
              <a:gd name="connsiteX3866" fmla="*/ 1398727 w 3119726"/>
              <a:gd name="connsiteY3866" fmla="*/ 1777922 h 2165949"/>
              <a:gd name="connsiteX3867" fmla="*/ 1389292 w 3119726"/>
              <a:gd name="connsiteY3867" fmla="*/ 1780877 h 2165949"/>
              <a:gd name="connsiteX3868" fmla="*/ 1398727 w 3119726"/>
              <a:gd name="connsiteY3868" fmla="*/ 1777922 h 2165949"/>
              <a:gd name="connsiteX3869" fmla="*/ 1404222 w 3119726"/>
              <a:gd name="connsiteY3869" fmla="*/ 1825823 h 2165949"/>
              <a:gd name="connsiteX3870" fmla="*/ 1403341 w 3119726"/>
              <a:gd name="connsiteY3870" fmla="*/ 1819446 h 2165949"/>
              <a:gd name="connsiteX3871" fmla="*/ 1398156 w 3119726"/>
              <a:gd name="connsiteY3871" fmla="*/ 1825356 h 2165949"/>
              <a:gd name="connsiteX3872" fmla="*/ 1404222 w 3119726"/>
              <a:gd name="connsiteY3872" fmla="*/ 1825823 h 2165949"/>
              <a:gd name="connsiteX3873" fmla="*/ 1387736 w 3119726"/>
              <a:gd name="connsiteY3873" fmla="*/ 1837279 h 2165949"/>
              <a:gd name="connsiteX3874" fmla="*/ 1397742 w 3119726"/>
              <a:gd name="connsiteY3874" fmla="*/ 1827015 h 2165949"/>
              <a:gd name="connsiteX3875" fmla="*/ 1384574 w 3119726"/>
              <a:gd name="connsiteY3875" fmla="*/ 1834998 h 2165949"/>
              <a:gd name="connsiteX3876" fmla="*/ 1387736 w 3119726"/>
              <a:gd name="connsiteY3876" fmla="*/ 1837279 h 2165949"/>
              <a:gd name="connsiteX3877" fmla="*/ 1383796 w 3119726"/>
              <a:gd name="connsiteY3877" fmla="*/ 1838316 h 2165949"/>
              <a:gd name="connsiteX3878" fmla="*/ 1381049 w 3119726"/>
              <a:gd name="connsiteY3878" fmla="*/ 1834428 h 2165949"/>
              <a:gd name="connsiteX3879" fmla="*/ 1376124 w 3119726"/>
              <a:gd name="connsiteY3879" fmla="*/ 1844381 h 2165949"/>
              <a:gd name="connsiteX3880" fmla="*/ 1383796 w 3119726"/>
              <a:gd name="connsiteY3880" fmla="*/ 1838316 h 2165949"/>
              <a:gd name="connsiteX3881" fmla="*/ 1379079 w 3119726"/>
              <a:gd name="connsiteY3881" fmla="*/ 1852209 h 2165949"/>
              <a:gd name="connsiteX3882" fmla="*/ 1372340 w 3119726"/>
              <a:gd name="connsiteY3882" fmla="*/ 1849410 h 2165949"/>
              <a:gd name="connsiteX3883" fmla="*/ 1372910 w 3119726"/>
              <a:gd name="connsiteY3883" fmla="*/ 1842152 h 2165949"/>
              <a:gd name="connsiteX3884" fmla="*/ 1366482 w 3119726"/>
              <a:gd name="connsiteY3884" fmla="*/ 1852987 h 2165949"/>
              <a:gd name="connsiteX3885" fmla="*/ 1379079 w 3119726"/>
              <a:gd name="connsiteY3885" fmla="*/ 1852209 h 2165949"/>
              <a:gd name="connsiteX3886" fmla="*/ 1355854 w 3119726"/>
              <a:gd name="connsiteY3886" fmla="*/ 1860815 h 2165949"/>
              <a:gd name="connsiteX3887" fmla="*/ 1366585 w 3119726"/>
              <a:gd name="connsiteY3887" fmla="*/ 1862578 h 2165949"/>
              <a:gd name="connsiteX3888" fmla="*/ 1360416 w 3119726"/>
              <a:gd name="connsiteY3888" fmla="*/ 1852469 h 2165949"/>
              <a:gd name="connsiteX3889" fmla="*/ 1355388 w 3119726"/>
              <a:gd name="connsiteY3889" fmla="*/ 1852780 h 2165949"/>
              <a:gd name="connsiteX3890" fmla="*/ 1355854 w 3119726"/>
              <a:gd name="connsiteY3890" fmla="*/ 1860815 h 2165949"/>
              <a:gd name="connsiteX3891" fmla="*/ 1328845 w 3119726"/>
              <a:gd name="connsiteY3891" fmla="*/ 1790001 h 2165949"/>
              <a:gd name="connsiteX3892" fmla="*/ 1322624 w 3119726"/>
              <a:gd name="connsiteY3892" fmla="*/ 1795185 h 2165949"/>
              <a:gd name="connsiteX3893" fmla="*/ 1328845 w 3119726"/>
              <a:gd name="connsiteY3893" fmla="*/ 1790001 h 2165949"/>
              <a:gd name="connsiteX3894" fmla="*/ 1325061 w 3119726"/>
              <a:gd name="connsiteY3894" fmla="*/ 1835309 h 2165949"/>
              <a:gd name="connsiteX3895" fmla="*/ 1319618 w 3119726"/>
              <a:gd name="connsiteY3895" fmla="*/ 1837227 h 2165949"/>
              <a:gd name="connsiteX3896" fmla="*/ 1325061 w 3119726"/>
              <a:gd name="connsiteY3896" fmla="*/ 1835309 h 2165949"/>
              <a:gd name="connsiteX3897" fmla="*/ 1309509 w 3119726"/>
              <a:gd name="connsiteY3897" fmla="*/ 1803168 h 2165949"/>
              <a:gd name="connsiteX3898" fmla="*/ 1303288 w 3119726"/>
              <a:gd name="connsiteY3898" fmla="*/ 1808352 h 2165949"/>
              <a:gd name="connsiteX3899" fmla="*/ 1309509 w 3119726"/>
              <a:gd name="connsiteY3899" fmla="*/ 1803168 h 2165949"/>
              <a:gd name="connsiteX3900" fmla="*/ 1296600 w 3119726"/>
              <a:gd name="connsiteY3900" fmla="*/ 1815143 h 2165949"/>
              <a:gd name="connsiteX3901" fmla="*/ 1292868 w 3119726"/>
              <a:gd name="connsiteY3901" fmla="*/ 1820172 h 2165949"/>
              <a:gd name="connsiteX3902" fmla="*/ 1296600 w 3119726"/>
              <a:gd name="connsiteY3902" fmla="*/ 1815143 h 2165949"/>
              <a:gd name="connsiteX3903" fmla="*/ 1287321 w 3119726"/>
              <a:gd name="connsiteY3903" fmla="*/ 1802701 h 2165949"/>
              <a:gd name="connsiteX3904" fmla="*/ 1291365 w 3119726"/>
              <a:gd name="connsiteY3904" fmla="*/ 1811359 h 2165949"/>
              <a:gd name="connsiteX3905" fmla="*/ 1300281 w 3119726"/>
              <a:gd name="connsiteY3905" fmla="*/ 1800472 h 2165949"/>
              <a:gd name="connsiteX3906" fmla="*/ 1293697 w 3119726"/>
              <a:gd name="connsiteY3906" fmla="*/ 1791971 h 2165949"/>
              <a:gd name="connsiteX3907" fmla="*/ 1294838 w 3119726"/>
              <a:gd name="connsiteY3907" fmla="*/ 1802339 h 2165949"/>
              <a:gd name="connsiteX3908" fmla="*/ 1287321 w 3119726"/>
              <a:gd name="connsiteY3908" fmla="*/ 1802701 h 2165949"/>
              <a:gd name="connsiteX3909" fmla="*/ 1286803 w 3119726"/>
              <a:gd name="connsiteY3909" fmla="*/ 1794718 h 2165949"/>
              <a:gd name="connsiteX3910" fmla="*/ 1292816 w 3119726"/>
              <a:gd name="connsiteY3910" fmla="*/ 1785594 h 2165949"/>
              <a:gd name="connsiteX3911" fmla="*/ 1286803 w 3119726"/>
              <a:gd name="connsiteY3911" fmla="*/ 1794718 h 2165949"/>
              <a:gd name="connsiteX3912" fmla="*/ 1290483 w 3119726"/>
              <a:gd name="connsiteY3912" fmla="*/ 1780047 h 2165949"/>
              <a:gd name="connsiteX3913" fmla="*/ 1294682 w 3119726"/>
              <a:gd name="connsiteY3913" fmla="*/ 1783054 h 2165949"/>
              <a:gd name="connsiteX3914" fmla="*/ 1296289 w 3119726"/>
              <a:gd name="connsiteY3914" fmla="*/ 1776574 h 2165949"/>
              <a:gd name="connsiteX3915" fmla="*/ 1290483 w 3119726"/>
              <a:gd name="connsiteY3915" fmla="*/ 1780047 h 2165949"/>
              <a:gd name="connsiteX3916" fmla="*/ 1302977 w 3119726"/>
              <a:gd name="connsiteY3916" fmla="*/ 1744795 h 2165949"/>
              <a:gd name="connsiteX3917" fmla="*/ 1301784 w 3119726"/>
              <a:gd name="connsiteY3917" fmla="*/ 1749668 h 2165949"/>
              <a:gd name="connsiteX3918" fmla="*/ 1307228 w 3119726"/>
              <a:gd name="connsiteY3918" fmla="*/ 1747750 h 2165949"/>
              <a:gd name="connsiteX3919" fmla="*/ 1302977 w 3119726"/>
              <a:gd name="connsiteY3919" fmla="*/ 1744795 h 2165949"/>
              <a:gd name="connsiteX3920" fmla="*/ 1336777 w 3119726"/>
              <a:gd name="connsiteY3920" fmla="*/ 1762991 h 2165949"/>
              <a:gd name="connsiteX3921" fmla="*/ 1340095 w 3119726"/>
              <a:gd name="connsiteY3921" fmla="*/ 1759570 h 2165949"/>
              <a:gd name="connsiteX3922" fmla="*/ 1332111 w 3119726"/>
              <a:gd name="connsiteY3922" fmla="*/ 1776937 h 2165949"/>
              <a:gd name="connsiteX3923" fmla="*/ 1326875 w 3119726"/>
              <a:gd name="connsiteY3923" fmla="*/ 1773204 h 2165949"/>
              <a:gd name="connsiteX3924" fmla="*/ 1311064 w 3119726"/>
              <a:gd name="connsiteY3924" fmla="*/ 1786994 h 2165949"/>
              <a:gd name="connsiteX3925" fmla="*/ 1303443 w 3119726"/>
              <a:gd name="connsiteY3925" fmla="*/ 1777766 h 2165949"/>
              <a:gd name="connsiteX3926" fmla="*/ 1298259 w 3119726"/>
              <a:gd name="connsiteY3926" fmla="*/ 1783676 h 2165949"/>
              <a:gd name="connsiteX3927" fmla="*/ 1314019 w 3119726"/>
              <a:gd name="connsiteY3927" fmla="*/ 1794874 h 2165949"/>
              <a:gd name="connsiteX3928" fmla="*/ 1333615 w 3119726"/>
              <a:gd name="connsiteY3928" fmla="*/ 1785698 h 2165949"/>
              <a:gd name="connsiteX3929" fmla="*/ 1328742 w 3119726"/>
              <a:gd name="connsiteY3929" fmla="*/ 1780358 h 2165949"/>
              <a:gd name="connsiteX3930" fmla="*/ 1338384 w 3119726"/>
              <a:gd name="connsiteY3930" fmla="*/ 1781395 h 2165949"/>
              <a:gd name="connsiteX3931" fmla="*/ 1337140 w 3119726"/>
              <a:gd name="connsiteY3931" fmla="*/ 1786320 h 2165949"/>
              <a:gd name="connsiteX3932" fmla="*/ 1345642 w 3119726"/>
              <a:gd name="connsiteY3932" fmla="*/ 1776988 h 2165949"/>
              <a:gd name="connsiteX3933" fmla="*/ 1336570 w 3119726"/>
              <a:gd name="connsiteY3933" fmla="*/ 1768642 h 2165949"/>
              <a:gd name="connsiteX3934" fmla="*/ 1346782 w 3119726"/>
              <a:gd name="connsiteY3934" fmla="*/ 1762421 h 2165949"/>
              <a:gd name="connsiteX3935" fmla="*/ 1336777 w 3119726"/>
              <a:gd name="connsiteY3935" fmla="*/ 1762991 h 2165949"/>
              <a:gd name="connsiteX3936" fmla="*/ 1342946 w 3119726"/>
              <a:gd name="connsiteY3936" fmla="*/ 1773100 h 2165949"/>
              <a:gd name="connsiteX3937" fmla="*/ 1349685 w 3119726"/>
              <a:gd name="connsiteY3937" fmla="*/ 1775900 h 2165949"/>
              <a:gd name="connsiteX3938" fmla="*/ 1352744 w 3119726"/>
              <a:gd name="connsiteY3938" fmla="*/ 1768487 h 2165949"/>
              <a:gd name="connsiteX3939" fmla="*/ 1342946 w 3119726"/>
              <a:gd name="connsiteY3939" fmla="*/ 1773100 h 2165949"/>
              <a:gd name="connsiteX3940" fmla="*/ 1370214 w 3119726"/>
              <a:gd name="connsiteY3940" fmla="*/ 1822971 h 2165949"/>
              <a:gd name="connsiteX3941" fmla="*/ 1376953 w 3119726"/>
              <a:gd name="connsiteY3941" fmla="*/ 1825823 h 2165949"/>
              <a:gd name="connsiteX3942" fmla="*/ 1370214 w 3119726"/>
              <a:gd name="connsiteY3942" fmla="*/ 1822971 h 2165949"/>
              <a:gd name="connsiteX3943" fmla="*/ 1353210 w 3119726"/>
              <a:gd name="connsiteY3943" fmla="*/ 1751587 h 2165949"/>
              <a:gd name="connsiteX3944" fmla="*/ 1355180 w 3119726"/>
              <a:gd name="connsiteY3944" fmla="*/ 1758689 h 2165949"/>
              <a:gd name="connsiteX3945" fmla="*/ 1360987 w 3119726"/>
              <a:gd name="connsiteY3945" fmla="*/ 1755164 h 2165949"/>
              <a:gd name="connsiteX3946" fmla="*/ 1353210 w 3119726"/>
              <a:gd name="connsiteY3946" fmla="*/ 1751587 h 2165949"/>
              <a:gd name="connsiteX3947" fmla="*/ 1365186 w 3119726"/>
              <a:gd name="connsiteY3947" fmla="*/ 1758119 h 2165949"/>
              <a:gd name="connsiteX3948" fmla="*/ 1355647 w 3119726"/>
              <a:gd name="connsiteY3948" fmla="*/ 1766724 h 2165949"/>
              <a:gd name="connsiteX3949" fmla="*/ 1364615 w 3119726"/>
              <a:gd name="connsiteY3949" fmla="*/ 1765376 h 2165949"/>
              <a:gd name="connsiteX3950" fmla="*/ 1365186 w 3119726"/>
              <a:gd name="connsiteY3950" fmla="*/ 1758119 h 2165949"/>
              <a:gd name="connsiteX3951" fmla="*/ 1362542 w 3119726"/>
              <a:gd name="connsiteY3951" fmla="*/ 1723696 h 2165949"/>
              <a:gd name="connsiteX3952" fmla="*/ 1358446 w 3119726"/>
              <a:gd name="connsiteY3952" fmla="*/ 1730332 h 2165949"/>
              <a:gd name="connsiteX3953" fmla="*/ 1367519 w 3119726"/>
              <a:gd name="connsiteY3953" fmla="*/ 1738678 h 2165949"/>
              <a:gd name="connsiteX3954" fmla="*/ 1370162 w 3119726"/>
              <a:gd name="connsiteY3954" fmla="*/ 1732924 h 2165949"/>
              <a:gd name="connsiteX3955" fmla="*/ 1368037 w 3119726"/>
              <a:gd name="connsiteY3955" fmla="*/ 1731420 h 2165949"/>
              <a:gd name="connsiteX3956" fmla="*/ 1367363 w 3119726"/>
              <a:gd name="connsiteY3956" fmla="*/ 1729088 h 2165949"/>
              <a:gd name="connsiteX3957" fmla="*/ 1362542 w 3119726"/>
              <a:gd name="connsiteY3957" fmla="*/ 1723696 h 2165949"/>
              <a:gd name="connsiteX3958" fmla="*/ 1313552 w 3119726"/>
              <a:gd name="connsiteY3958" fmla="*/ 1631627 h 2165949"/>
              <a:gd name="connsiteX3959" fmla="*/ 1308731 w 3119726"/>
              <a:gd name="connsiteY3959" fmla="*/ 1626287 h 2165949"/>
              <a:gd name="connsiteX3960" fmla="*/ 1313552 w 3119726"/>
              <a:gd name="connsiteY3960" fmla="*/ 1631627 h 2165949"/>
              <a:gd name="connsiteX3961" fmla="*/ 1186283 w 3119726"/>
              <a:gd name="connsiteY3961" fmla="*/ 1691762 h 2165949"/>
              <a:gd name="connsiteX3962" fmla="*/ 1177574 w 3119726"/>
              <a:gd name="connsiteY3962" fmla="*/ 1696946 h 2165949"/>
              <a:gd name="connsiteX3963" fmla="*/ 1186283 w 3119726"/>
              <a:gd name="connsiteY3963" fmla="*/ 1691762 h 2165949"/>
              <a:gd name="connsiteX3964" fmla="*/ 1124386 w 3119726"/>
              <a:gd name="connsiteY3964" fmla="*/ 1731317 h 2165949"/>
              <a:gd name="connsiteX3965" fmla="*/ 1122260 w 3119726"/>
              <a:gd name="connsiteY3965" fmla="*/ 1720119 h 2165949"/>
              <a:gd name="connsiteX3966" fmla="*/ 1117283 w 3119726"/>
              <a:gd name="connsiteY3966" fmla="*/ 1729969 h 2165949"/>
              <a:gd name="connsiteX3967" fmla="*/ 1124386 w 3119726"/>
              <a:gd name="connsiteY3967" fmla="*/ 1731317 h 2165949"/>
              <a:gd name="connsiteX3968" fmla="*/ 1090741 w 3119726"/>
              <a:gd name="connsiteY3968" fmla="*/ 1702856 h 2165949"/>
              <a:gd name="connsiteX3969" fmla="*/ 1091259 w 3119726"/>
              <a:gd name="connsiteY3969" fmla="*/ 1699849 h 2165949"/>
              <a:gd name="connsiteX3970" fmla="*/ 1087942 w 3119726"/>
              <a:gd name="connsiteY3970" fmla="*/ 1701094 h 2165949"/>
              <a:gd name="connsiteX3971" fmla="*/ 1090741 w 3119726"/>
              <a:gd name="connsiteY3971" fmla="*/ 1702856 h 2165949"/>
              <a:gd name="connsiteX3972" fmla="*/ 1091052 w 3119726"/>
              <a:gd name="connsiteY3972" fmla="*/ 1745418 h 2165949"/>
              <a:gd name="connsiteX3973" fmla="*/ 1076070 w 3119726"/>
              <a:gd name="connsiteY3973" fmla="*/ 1755630 h 2165949"/>
              <a:gd name="connsiteX3974" fmla="*/ 1091052 w 3119726"/>
              <a:gd name="connsiteY3974" fmla="*/ 1745418 h 2165949"/>
              <a:gd name="connsiteX3975" fmla="*/ 1039782 w 3119726"/>
              <a:gd name="connsiteY3975" fmla="*/ 1752105 h 2165949"/>
              <a:gd name="connsiteX3976" fmla="*/ 1039159 w 3119726"/>
              <a:gd name="connsiteY3976" fmla="*/ 1749720 h 2165949"/>
              <a:gd name="connsiteX3977" fmla="*/ 1043099 w 3119726"/>
              <a:gd name="connsiteY3977" fmla="*/ 1748787 h 2165949"/>
              <a:gd name="connsiteX3978" fmla="*/ 1035220 w 3119726"/>
              <a:gd name="connsiteY3978" fmla="*/ 1750705 h 2165949"/>
              <a:gd name="connsiteX3979" fmla="*/ 1039782 w 3119726"/>
              <a:gd name="connsiteY3979" fmla="*/ 1752105 h 2165949"/>
              <a:gd name="connsiteX3980" fmla="*/ 1043566 w 3119726"/>
              <a:gd name="connsiteY3980" fmla="*/ 1776055 h 2165949"/>
              <a:gd name="connsiteX3981" fmla="*/ 1036256 w 3119726"/>
              <a:gd name="connsiteY3981" fmla="*/ 1780358 h 2165949"/>
              <a:gd name="connsiteX3982" fmla="*/ 1043566 w 3119726"/>
              <a:gd name="connsiteY3982" fmla="*/ 1776055 h 2165949"/>
              <a:gd name="connsiteX3983" fmla="*/ 1028325 w 3119726"/>
              <a:gd name="connsiteY3983" fmla="*/ 1753246 h 2165949"/>
              <a:gd name="connsiteX3984" fmla="*/ 1020808 w 3119726"/>
              <a:gd name="connsiteY3984" fmla="*/ 1753453 h 2165949"/>
              <a:gd name="connsiteX3985" fmla="*/ 1028325 w 3119726"/>
              <a:gd name="connsiteY3985" fmla="*/ 1753246 h 2165949"/>
              <a:gd name="connsiteX3986" fmla="*/ 1020393 w 3119726"/>
              <a:gd name="connsiteY3986" fmla="*/ 1755112 h 2165949"/>
              <a:gd name="connsiteX3987" fmla="*/ 1010802 w 3119726"/>
              <a:gd name="connsiteY3987" fmla="*/ 1763406 h 2165949"/>
              <a:gd name="connsiteX3988" fmla="*/ 1020393 w 3119726"/>
              <a:gd name="connsiteY3988" fmla="*/ 1755112 h 2165949"/>
              <a:gd name="connsiteX3989" fmla="*/ 994784 w 3119726"/>
              <a:gd name="connsiteY3989" fmla="*/ 1772686 h 2165949"/>
              <a:gd name="connsiteX3990" fmla="*/ 987889 w 3119726"/>
              <a:gd name="connsiteY3990" fmla="*/ 1775278 h 2165949"/>
              <a:gd name="connsiteX3991" fmla="*/ 994784 w 3119726"/>
              <a:gd name="connsiteY3991" fmla="*/ 1772686 h 2165949"/>
              <a:gd name="connsiteX3992" fmla="*/ 973270 w 3119726"/>
              <a:gd name="connsiteY3992" fmla="*/ 1793318 h 2165949"/>
              <a:gd name="connsiteX3993" fmla="*/ 975343 w 3119726"/>
              <a:gd name="connsiteY3993" fmla="*/ 1785283 h 2165949"/>
              <a:gd name="connsiteX3994" fmla="*/ 988252 w 3119726"/>
              <a:gd name="connsiteY3994" fmla="*/ 1783313 h 2165949"/>
              <a:gd name="connsiteX3995" fmla="*/ 984934 w 3119726"/>
              <a:gd name="connsiteY3995" fmla="*/ 1776988 h 2165949"/>
              <a:gd name="connsiteX3996" fmla="*/ 976173 w 3119726"/>
              <a:gd name="connsiteY3996" fmla="*/ 1782017 h 2165949"/>
              <a:gd name="connsiteX3997" fmla="*/ 971611 w 3119726"/>
              <a:gd name="connsiteY3997" fmla="*/ 1770923 h 2165949"/>
              <a:gd name="connsiteX3998" fmla="*/ 966582 w 3119726"/>
              <a:gd name="connsiteY3998" fmla="*/ 1780721 h 2165949"/>
              <a:gd name="connsiteX3999" fmla="*/ 974721 w 3119726"/>
              <a:gd name="connsiteY3999" fmla="*/ 1782898 h 2165949"/>
              <a:gd name="connsiteX4000" fmla="*/ 969278 w 3119726"/>
              <a:gd name="connsiteY4000" fmla="*/ 1794303 h 2165949"/>
              <a:gd name="connsiteX4001" fmla="*/ 973270 w 3119726"/>
              <a:gd name="connsiteY4001" fmla="*/ 1793318 h 2165949"/>
              <a:gd name="connsiteX4002" fmla="*/ 969952 w 3119726"/>
              <a:gd name="connsiteY4002" fmla="*/ 1786994 h 2165949"/>
              <a:gd name="connsiteX4003" fmla="*/ 963265 w 3119726"/>
              <a:gd name="connsiteY4003" fmla="*/ 1793629 h 2165949"/>
              <a:gd name="connsiteX4004" fmla="*/ 969952 w 3119726"/>
              <a:gd name="connsiteY4004" fmla="*/ 1786994 h 2165949"/>
              <a:gd name="connsiteX4005" fmla="*/ 959117 w 3119726"/>
              <a:gd name="connsiteY4005" fmla="*/ 1800109 h 2165949"/>
              <a:gd name="connsiteX4006" fmla="*/ 954918 w 3119726"/>
              <a:gd name="connsiteY4006" fmla="*/ 1797051 h 2165949"/>
              <a:gd name="connsiteX4007" fmla="*/ 949060 w 3119726"/>
              <a:gd name="connsiteY4007" fmla="*/ 1800420 h 2165949"/>
              <a:gd name="connsiteX4008" fmla="*/ 947816 w 3119726"/>
              <a:gd name="connsiteY4008" fmla="*/ 1805242 h 2165949"/>
              <a:gd name="connsiteX4009" fmla="*/ 959117 w 3119726"/>
              <a:gd name="connsiteY4009" fmla="*/ 1800109 h 2165949"/>
              <a:gd name="connsiteX4010" fmla="*/ 949890 w 3119726"/>
              <a:gd name="connsiteY4010" fmla="*/ 1826082 h 2165949"/>
              <a:gd name="connsiteX4011" fmla="*/ 942788 w 3119726"/>
              <a:gd name="connsiteY4011" fmla="*/ 1834324 h 2165949"/>
              <a:gd name="connsiteX4012" fmla="*/ 949890 w 3119726"/>
              <a:gd name="connsiteY4012" fmla="*/ 1826082 h 2165949"/>
              <a:gd name="connsiteX4013" fmla="*/ 931745 w 3119726"/>
              <a:gd name="connsiteY4013" fmla="*/ 1824164 h 2165949"/>
              <a:gd name="connsiteX4014" fmla="*/ 933819 w 3119726"/>
              <a:gd name="connsiteY4014" fmla="*/ 1816076 h 2165949"/>
              <a:gd name="connsiteX4015" fmla="*/ 943202 w 3119726"/>
              <a:gd name="connsiteY4015" fmla="*/ 1813433 h 2165949"/>
              <a:gd name="connsiteX4016" fmla="*/ 929672 w 3119726"/>
              <a:gd name="connsiteY4016" fmla="*/ 1813018 h 2165949"/>
              <a:gd name="connsiteX4017" fmla="*/ 927598 w 3119726"/>
              <a:gd name="connsiteY4017" fmla="*/ 1811463 h 2165949"/>
              <a:gd name="connsiteX4018" fmla="*/ 933664 w 3119726"/>
              <a:gd name="connsiteY4018" fmla="*/ 1802494 h 2165949"/>
              <a:gd name="connsiteX4019" fmla="*/ 946157 w 3119726"/>
              <a:gd name="connsiteY4019" fmla="*/ 1802131 h 2165949"/>
              <a:gd name="connsiteX4020" fmla="*/ 937396 w 3119726"/>
              <a:gd name="connsiteY4020" fmla="*/ 1797569 h 2165949"/>
              <a:gd name="connsiteX4021" fmla="*/ 932419 w 3119726"/>
              <a:gd name="connsiteY4021" fmla="*/ 1797725 h 2165949"/>
              <a:gd name="connsiteX4022" fmla="*/ 930709 w 3119726"/>
              <a:gd name="connsiteY4022" fmla="*/ 1804153 h 2165949"/>
              <a:gd name="connsiteX4023" fmla="*/ 914482 w 3119726"/>
              <a:gd name="connsiteY4023" fmla="*/ 1809389 h 2165949"/>
              <a:gd name="connsiteX4024" fmla="*/ 911735 w 3119726"/>
              <a:gd name="connsiteY4024" fmla="*/ 1815091 h 2165949"/>
              <a:gd name="connsiteX4025" fmla="*/ 915675 w 3119726"/>
              <a:gd name="connsiteY4025" fmla="*/ 1823853 h 2165949"/>
              <a:gd name="connsiteX4026" fmla="*/ 914431 w 3119726"/>
              <a:gd name="connsiteY4026" fmla="*/ 1819083 h 2165949"/>
              <a:gd name="connsiteX4027" fmla="*/ 931745 w 3119726"/>
              <a:gd name="connsiteY4027" fmla="*/ 1824164 h 2165949"/>
              <a:gd name="connsiteX4028" fmla="*/ 885192 w 3119726"/>
              <a:gd name="connsiteY4028" fmla="*/ 1868436 h 2165949"/>
              <a:gd name="connsiteX4029" fmla="*/ 886903 w 3119726"/>
              <a:gd name="connsiteY4029" fmla="*/ 1862007 h 2165949"/>
              <a:gd name="connsiteX4030" fmla="*/ 881875 w 3119726"/>
              <a:gd name="connsiteY4030" fmla="*/ 1862111 h 2165949"/>
              <a:gd name="connsiteX4031" fmla="*/ 885192 w 3119726"/>
              <a:gd name="connsiteY4031" fmla="*/ 1868436 h 2165949"/>
              <a:gd name="connsiteX4032" fmla="*/ 876380 w 3119726"/>
              <a:gd name="connsiteY4032" fmla="*/ 1840545 h 2165949"/>
              <a:gd name="connsiteX4033" fmla="*/ 880319 w 3119726"/>
              <a:gd name="connsiteY4033" fmla="*/ 1849306 h 2165949"/>
              <a:gd name="connsiteX4034" fmla="*/ 885296 w 3119726"/>
              <a:gd name="connsiteY4034" fmla="*/ 1849254 h 2165949"/>
              <a:gd name="connsiteX4035" fmla="*/ 876380 w 3119726"/>
              <a:gd name="connsiteY4035" fmla="*/ 1840545 h 2165949"/>
              <a:gd name="connsiteX4036" fmla="*/ 898982 w 3119726"/>
              <a:gd name="connsiteY4036" fmla="*/ 1830488 h 2165949"/>
              <a:gd name="connsiteX4037" fmla="*/ 886229 w 3119726"/>
              <a:gd name="connsiteY4037" fmla="*/ 1836346 h 2165949"/>
              <a:gd name="connsiteX4038" fmla="*/ 889754 w 3119726"/>
              <a:gd name="connsiteY4038" fmla="*/ 1837072 h 2165949"/>
              <a:gd name="connsiteX4039" fmla="*/ 883015 w 3119726"/>
              <a:gd name="connsiteY4039" fmla="*/ 1843656 h 2165949"/>
              <a:gd name="connsiteX4040" fmla="*/ 888251 w 3119726"/>
              <a:gd name="connsiteY4040" fmla="*/ 1837953 h 2165949"/>
              <a:gd name="connsiteX4041" fmla="*/ 897012 w 3119726"/>
              <a:gd name="connsiteY4041" fmla="*/ 1842619 h 2165949"/>
              <a:gd name="connsiteX4042" fmla="*/ 908936 w 3119726"/>
              <a:gd name="connsiteY4042" fmla="*/ 1830384 h 2165949"/>
              <a:gd name="connsiteX4043" fmla="*/ 917904 w 3119726"/>
              <a:gd name="connsiteY4043" fmla="*/ 1829400 h 2165949"/>
              <a:gd name="connsiteX4044" fmla="*/ 901470 w 3119726"/>
              <a:gd name="connsiteY4044" fmla="*/ 1820898 h 2165949"/>
              <a:gd name="connsiteX4045" fmla="*/ 898982 w 3119726"/>
              <a:gd name="connsiteY4045" fmla="*/ 1830488 h 2165949"/>
              <a:gd name="connsiteX4046" fmla="*/ 869951 w 3119726"/>
              <a:gd name="connsiteY4046" fmla="*/ 1789275 h 2165949"/>
              <a:gd name="connsiteX4047" fmla="*/ 862642 w 3119726"/>
              <a:gd name="connsiteY4047" fmla="*/ 1793422 h 2165949"/>
              <a:gd name="connsiteX4048" fmla="*/ 869951 w 3119726"/>
              <a:gd name="connsiteY4048" fmla="*/ 1789275 h 2165949"/>
              <a:gd name="connsiteX4049" fmla="*/ 771920 w 3119726"/>
              <a:gd name="connsiteY4049" fmla="*/ 1797984 h 2165949"/>
              <a:gd name="connsiteX4050" fmla="*/ 766063 w 3119726"/>
              <a:gd name="connsiteY4050" fmla="*/ 1801250 h 2165949"/>
              <a:gd name="connsiteX4051" fmla="*/ 771920 w 3119726"/>
              <a:gd name="connsiteY4051" fmla="*/ 1797984 h 2165949"/>
              <a:gd name="connsiteX4052" fmla="*/ 458284 w 3119726"/>
              <a:gd name="connsiteY4052" fmla="*/ 1716594 h 2165949"/>
              <a:gd name="connsiteX4053" fmla="*/ 457766 w 3119726"/>
              <a:gd name="connsiteY4053" fmla="*/ 1722348 h 2165949"/>
              <a:gd name="connsiteX4054" fmla="*/ 458284 w 3119726"/>
              <a:gd name="connsiteY4054" fmla="*/ 1716594 h 2165949"/>
              <a:gd name="connsiteX4055" fmla="*/ 431016 w 3119726"/>
              <a:gd name="connsiteY4055" fmla="*/ 1745780 h 2165949"/>
              <a:gd name="connsiteX4056" fmla="*/ 445013 w 3119726"/>
              <a:gd name="connsiteY4056" fmla="*/ 1740804 h 2165949"/>
              <a:gd name="connsiteX4057" fmla="*/ 445998 w 3119726"/>
              <a:gd name="connsiteY4057" fmla="*/ 1740907 h 2165949"/>
              <a:gd name="connsiteX4058" fmla="*/ 457247 w 3119726"/>
              <a:gd name="connsiteY4058" fmla="*/ 1736501 h 2165949"/>
              <a:gd name="connsiteX4059" fmla="*/ 455381 w 3119726"/>
              <a:gd name="connsiteY4059" fmla="*/ 1716231 h 2165949"/>
              <a:gd name="connsiteX4060" fmla="*/ 455070 w 3119726"/>
              <a:gd name="connsiteY4060" fmla="*/ 1714054 h 2165949"/>
              <a:gd name="connsiteX4061" fmla="*/ 454759 w 3119726"/>
              <a:gd name="connsiteY4061" fmla="*/ 1712291 h 2165949"/>
              <a:gd name="connsiteX4062" fmla="*/ 445013 w 3119726"/>
              <a:gd name="connsiteY4062" fmla="*/ 1712706 h 2165949"/>
              <a:gd name="connsiteX4063" fmla="*/ 448175 w 3119726"/>
              <a:gd name="connsiteY4063" fmla="*/ 1722556 h 2165949"/>
              <a:gd name="connsiteX4064" fmla="*/ 441021 w 3119726"/>
              <a:gd name="connsiteY4064" fmla="*/ 1716024 h 2165949"/>
              <a:gd name="connsiteX4065" fmla="*/ 440658 w 3119726"/>
              <a:gd name="connsiteY4065" fmla="*/ 1728362 h 2165949"/>
              <a:gd name="connsiteX4066" fmla="*/ 429875 w 3119726"/>
              <a:gd name="connsiteY4066" fmla="*/ 1733961 h 2165949"/>
              <a:gd name="connsiteX4067" fmla="*/ 434593 w 3119726"/>
              <a:gd name="connsiteY4067" fmla="*/ 1741685 h 2165949"/>
              <a:gd name="connsiteX4068" fmla="*/ 423706 w 3119726"/>
              <a:gd name="connsiteY4068" fmla="*/ 1739145 h 2165949"/>
              <a:gd name="connsiteX4069" fmla="*/ 431016 w 3119726"/>
              <a:gd name="connsiteY4069" fmla="*/ 1745780 h 2165949"/>
              <a:gd name="connsiteX4070" fmla="*/ 370933 w 3119726"/>
              <a:gd name="connsiteY4070" fmla="*/ 1689326 h 2165949"/>
              <a:gd name="connsiteX4071" fmla="*/ 367615 w 3119726"/>
              <a:gd name="connsiteY4071" fmla="*/ 1672892 h 2165949"/>
              <a:gd name="connsiteX4072" fmla="*/ 360461 w 3119726"/>
              <a:gd name="connsiteY4072" fmla="*/ 1687097 h 2165949"/>
              <a:gd name="connsiteX4073" fmla="*/ 366785 w 3119726"/>
              <a:gd name="connsiteY4073" fmla="*/ 1664857 h 2165949"/>
              <a:gd name="connsiteX4074" fmla="*/ 363986 w 3119726"/>
              <a:gd name="connsiteY4074" fmla="*/ 1664650 h 2165949"/>
              <a:gd name="connsiteX4075" fmla="*/ 363986 w 3119726"/>
              <a:gd name="connsiteY4075" fmla="*/ 1664650 h 2165949"/>
              <a:gd name="connsiteX4076" fmla="*/ 363986 w 3119726"/>
              <a:gd name="connsiteY4076" fmla="*/ 1664650 h 2165949"/>
              <a:gd name="connsiteX4077" fmla="*/ 356158 w 3119726"/>
              <a:gd name="connsiteY4077" fmla="*/ 1664235 h 2165949"/>
              <a:gd name="connsiteX4078" fmla="*/ 355899 w 3119726"/>
              <a:gd name="connsiteY4078" fmla="*/ 1677403 h 2165949"/>
              <a:gd name="connsiteX4079" fmla="*/ 349159 w 3119726"/>
              <a:gd name="connsiteY4079" fmla="*/ 1664028 h 2165949"/>
              <a:gd name="connsiteX4080" fmla="*/ 348278 w 3119726"/>
              <a:gd name="connsiteY4080" fmla="*/ 1664028 h 2165949"/>
              <a:gd name="connsiteX4081" fmla="*/ 344027 w 3119726"/>
              <a:gd name="connsiteY4081" fmla="*/ 1671648 h 2165949"/>
              <a:gd name="connsiteX4082" fmla="*/ 342679 w 3119726"/>
              <a:gd name="connsiteY4082" fmla="*/ 1684660 h 2165949"/>
              <a:gd name="connsiteX4083" fmla="*/ 345427 w 3119726"/>
              <a:gd name="connsiteY4083" fmla="*/ 1691762 h 2165949"/>
              <a:gd name="connsiteX4084" fmla="*/ 370933 w 3119726"/>
              <a:gd name="connsiteY4084" fmla="*/ 1689326 h 2165949"/>
              <a:gd name="connsiteX4085" fmla="*/ 257557 w 3119726"/>
              <a:gd name="connsiteY4085" fmla="*/ 1738419 h 2165949"/>
              <a:gd name="connsiteX4086" fmla="*/ 259008 w 3119726"/>
              <a:gd name="connsiteY4086" fmla="*/ 1734479 h 2165949"/>
              <a:gd name="connsiteX4087" fmla="*/ 256002 w 3119726"/>
              <a:gd name="connsiteY4087" fmla="*/ 1734012 h 2165949"/>
              <a:gd name="connsiteX4088" fmla="*/ 257557 w 3119726"/>
              <a:gd name="connsiteY4088" fmla="*/ 1738419 h 2165949"/>
              <a:gd name="connsiteX4089" fmla="*/ 253721 w 3119726"/>
              <a:gd name="connsiteY4089" fmla="*/ 1715920 h 2165949"/>
              <a:gd name="connsiteX4090" fmla="*/ 257557 w 3119726"/>
              <a:gd name="connsiteY4090" fmla="*/ 1724007 h 2165949"/>
              <a:gd name="connsiteX4091" fmla="*/ 259216 w 3119726"/>
              <a:gd name="connsiteY4091" fmla="*/ 1716750 h 2165949"/>
              <a:gd name="connsiteX4092" fmla="*/ 253721 w 3119726"/>
              <a:gd name="connsiteY4092" fmla="*/ 1715920 h 2165949"/>
              <a:gd name="connsiteX4093" fmla="*/ 259579 w 3119726"/>
              <a:gd name="connsiteY4093" fmla="*/ 1712395 h 2165949"/>
              <a:gd name="connsiteX4094" fmla="*/ 260875 w 3119726"/>
              <a:gd name="connsiteY4094" fmla="*/ 1724007 h 2165949"/>
              <a:gd name="connsiteX4095" fmla="*/ 256054 w 3119726"/>
              <a:gd name="connsiteY4095" fmla="*/ 1729036 h 2165949"/>
              <a:gd name="connsiteX4096" fmla="*/ 251077 w 3119726"/>
              <a:gd name="connsiteY4096" fmla="*/ 1721674 h 2165949"/>
              <a:gd name="connsiteX4097" fmla="*/ 254395 w 3119726"/>
              <a:gd name="connsiteY4097" fmla="*/ 1731420 h 2165949"/>
              <a:gd name="connsiteX4098" fmla="*/ 270621 w 3119726"/>
              <a:gd name="connsiteY4098" fmla="*/ 1729088 h 2165949"/>
              <a:gd name="connsiteX4099" fmla="*/ 267977 w 3119726"/>
              <a:gd name="connsiteY4099" fmla="*/ 1719808 h 2165949"/>
              <a:gd name="connsiteX4100" fmla="*/ 259579 w 3119726"/>
              <a:gd name="connsiteY4100" fmla="*/ 1712395 h 2165949"/>
              <a:gd name="connsiteX4101" fmla="*/ 268132 w 3119726"/>
              <a:gd name="connsiteY4101" fmla="*/ 1703115 h 2165949"/>
              <a:gd name="connsiteX4102" fmla="*/ 264244 w 3119726"/>
              <a:gd name="connsiteY4102" fmla="*/ 1709544 h 2165949"/>
              <a:gd name="connsiteX4103" fmla="*/ 268132 w 3119726"/>
              <a:gd name="connsiteY4103" fmla="*/ 1703115 h 2165949"/>
              <a:gd name="connsiteX4104" fmla="*/ 279434 w 3119726"/>
              <a:gd name="connsiteY4104" fmla="*/ 1675640 h 2165949"/>
              <a:gd name="connsiteX4105" fmla="*/ 279278 w 3119726"/>
              <a:gd name="connsiteY4105" fmla="*/ 1690207 h 2165949"/>
              <a:gd name="connsiteX4106" fmla="*/ 285136 w 3119726"/>
              <a:gd name="connsiteY4106" fmla="*/ 1674292 h 2165949"/>
              <a:gd name="connsiteX4107" fmla="*/ 279434 w 3119726"/>
              <a:gd name="connsiteY4107" fmla="*/ 1675640 h 2165949"/>
              <a:gd name="connsiteX4108" fmla="*/ 302244 w 3119726"/>
              <a:gd name="connsiteY4108" fmla="*/ 1682587 h 2165949"/>
              <a:gd name="connsiteX4109" fmla="*/ 298096 w 3119726"/>
              <a:gd name="connsiteY4109" fmla="*/ 1678854 h 2165949"/>
              <a:gd name="connsiteX4110" fmla="*/ 300637 w 3119726"/>
              <a:gd name="connsiteY4110" fmla="*/ 1687615 h 2165949"/>
              <a:gd name="connsiteX4111" fmla="*/ 297941 w 3119726"/>
              <a:gd name="connsiteY4111" fmla="*/ 1693369 h 2165949"/>
              <a:gd name="connsiteX4112" fmla="*/ 290061 w 3119726"/>
              <a:gd name="connsiteY4112" fmla="*/ 1681602 h 2165949"/>
              <a:gd name="connsiteX4113" fmla="*/ 291668 w 3119726"/>
              <a:gd name="connsiteY4113" fmla="*/ 1701301 h 2165949"/>
              <a:gd name="connsiteX4114" fmla="*/ 285084 w 3119726"/>
              <a:gd name="connsiteY4114" fmla="*/ 1713536 h 2165949"/>
              <a:gd name="connsiteX4115" fmla="*/ 278086 w 3119726"/>
              <a:gd name="connsiteY4115" fmla="*/ 1717786 h 2165949"/>
              <a:gd name="connsiteX4116" fmla="*/ 282026 w 3119726"/>
              <a:gd name="connsiteY4116" fmla="*/ 1723696 h 2165949"/>
              <a:gd name="connsiteX4117" fmla="*/ 281559 w 3119726"/>
              <a:gd name="connsiteY4117" fmla="*/ 1725614 h 2165949"/>
              <a:gd name="connsiteX4118" fmla="*/ 314271 w 3119726"/>
              <a:gd name="connsiteY4118" fmla="*/ 1725355 h 2165949"/>
              <a:gd name="connsiteX4119" fmla="*/ 328008 w 3119726"/>
              <a:gd name="connsiteY4119" fmla="*/ 1712706 h 2165949"/>
              <a:gd name="connsiteX4120" fmla="*/ 330912 w 3119726"/>
              <a:gd name="connsiteY4120" fmla="*/ 1722919 h 2165949"/>
              <a:gd name="connsiteX4121" fmla="*/ 335940 w 3119726"/>
              <a:gd name="connsiteY4121" fmla="*/ 1718564 h 2165949"/>
              <a:gd name="connsiteX4122" fmla="*/ 334540 w 3119726"/>
              <a:gd name="connsiteY4122" fmla="*/ 1702753 h 2165949"/>
              <a:gd name="connsiteX4123" fmla="*/ 333970 w 3119726"/>
              <a:gd name="connsiteY4123" fmla="*/ 1693680 h 2165949"/>
              <a:gd name="connsiteX4124" fmla="*/ 327127 w 3119726"/>
              <a:gd name="connsiteY4124" fmla="*/ 1683157 h 2165949"/>
              <a:gd name="connsiteX4125" fmla="*/ 324276 w 3119726"/>
              <a:gd name="connsiteY4125" fmla="*/ 1688807 h 2165949"/>
              <a:gd name="connsiteX4126" fmla="*/ 324380 w 3119726"/>
              <a:gd name="connsiteY4126" fmla="*/ 1676469 h 2165949"/>
              <a:gd name="connsiteX4127" fmla="*/ 319610 w 3119726"/>
              <a:gd name="connsiteY4127" fmla="*/ 1679165 h 2165949"/>
              <a:gd name="connsiteX4128" fmla="*/ 322669 w 3119726"/>
              <a:gd name="connsiteY4128" fmla="*/ 1693836 h 2165949"/>
              <a:gd name="connsiteX4129" fmla="*/ 320077 w 3119726"/>
              <a:gd name="connsiteY4129" fmla="*/ 1697309 h 2165949"/>
              <a:gd name="connsiteX4130" fmla="*/ 306339 w 3119726"/>
              <a:gd name="connsiteY4130" fmla="*/ 1711099 h 2165949"/>
              <a:gd name="connsiteX4131" fmla="*/ 301829 w 3119726"/>
              <a:gd name="connsiteY4131" fmla="*/ 1699331 h 2165949"/>
              <a:gd name="connsiteX4132" fmla="*/ 303021 w 3119726"/>
              <a:gd name="connsiteY4132" fmla="*/ 1686267 h 2165949"/>
              <a:gd name="connsiteX4133" fmla="*/ 304369 w 3119726"/>
              <a:gd name="connsiteY4133" fmla="*/ 1695754 h 2165949"/>
              <a:gd name="connsiteX4134" fmla="*/ 316655 w 3119726"/>
              <a:gd name="connsiteY4134" fmla="*/ 1674655 h 2165949"/>
              <a:gd name="connsiteX4135" fmla="*/ 304473 w 3119726"/>
              <a:gd name="connsiteY4135" fmla="*/ 1683468 h 2165949"/>
              <a:gd name="connsiteX4136" fmla="*/ 308983 w 3119726"/>
              <a:gd name="connsiteY4136" fmla="*/ 1671182 h 2165949"/>
              <a:gd name="connsiteX4137" fmla="*/ 307739 w 3119726"/>
              <a:gd name="connsiteY4137" fmla="*/ 1670145 h 2165949"/>
              <a:gd name="connsiteX4138" fmla="*/ 300377 w 3119726"/>
              <a:gd name="connsiteY4138" fmla="*/ 1667294 h 2165949"/>
              <a:gd name="connsiteX4139" fmla="*/ 302244 w 3119726"/>
              <a:gd name="connsiteY4139" fmla="*/ 1682587 h 2165949"/>
              <a:gd name="connsiteX4140" fmla="*/ 293275 w 3119726"/>
              <a:gd name="connsiteY4140" fmla="*/ 1634323 h 2165949"/>
              <a:gd name="connsiteX4141" fmla="*/ 288869 w 3119726"/>
              <a:gd name="connsiteY4141" fmla="*/ 1632716 h 2165949"/>
              <a:gd name="connsiteX4142" fmla="*/ 299029 w 3119726"/>
              <a:gd name="connsiteY4142" fmla="*/ 1645469 h 2165949"/>
              <a:gd name="connsiteX4143" fmla="*/ 293275 w 3119726"/>
              <a:gd name="connsiteY4143" fmla="*/ 1634323 h 2165949"/>
              <a:gd name="connsiteX4144" fmla="*/ 307531 w 3119726"/>
              <a:gd name="connsiteY4144" fmla="*/ 1618252 h 2165949"/>
              <a:gd name="connsiteX4145" fmla="*/ 307842 w 3119726"/>
              <a:gd name="connsiteY4145" fmla="*/ 1626287 h 2165949"/>
              <a:gd name="connsiteX4146" fmla="*/ 311471 w 3119726"/>
              <a:gd name="connsiteY4146" fmla="*/ 1624318 h 2165949"/>
              <a:gd name="connsiteX4147" fmla="*/ 307531 w 3119726"/>
              <a:gd name="connsiteY4147" fmla="*/ 1618252 h 2165949"/>
              <a:gd name="connsiteX4148" fmla="*/ 313026 w 3119726"/>
              <a:gd name="connsiteY4148" fmla="*/ 1631575 h 2165949"/>
              <a:gd name="connsiteX4149" fmla="*/ 313493 w 3119726"/>
              <a:gd name="connsiteY4149" fmla="*/ 1627272 h 2165949"/>
              <a:gd name="connsiteX4150" fmla="*/ 317537 w 3119726"/>
              <a:gd name="connsiteY4150" fmla="*/ 1643447 h 2165949"/>
              <a:gd name="connsiteX4151" fmla="*/ 320388 w 3119726"/>
              <a:gd name="connsiteY4151" fmla="*/ 1637744 h 2165949"/>
              <a:gd name="connsiteX4152" fmla="*/ 320025 w 3119726"/>
              <a:gd name="connsiteY4152" fmla="*/ 1619548 h 2165949"/>
              <a:gd name="connsiteX4153" fmla="*/ 313026 w 3119726"/>
              <a:gd name="connsiteY4153" fmla="*/ 1631575 h 2165949"/>
              <a:gd name="connsiteX4154" fmla="*/ 322617 w 3119726"/>
              <a:gd name="connsiteY4154" fmla="*/ 1616023 h 2165949"/>
              <a:gd name="connsiteX4155" fmla="*/ 322928 w 3119726"/>
              <a:gd name="connsiteY4155" fmla="*/ 1624058 h 2165949"/>
              <a:gd name="connsiteX4156" fmla="*/ 331637 w 3119726"/>
              <a:gd name="connsiteY4156" fmla="*/ 1617164 h 2165949"/>
              <a:gd name="connsiteX4157" fmla="*/ 322617 w 3119726"/>
              <a:gd name="connsiteY4157" fmla="*/ 1616023 h 2165949"/>
              <a:gd name="connsiteX4158" fmla="*/ 328942 w 3119726"/>
              <a:gd name="connsiteY4158" fmla="*/ 1610476 h 2165949"/>
              <a:gd name="connsiteX4159" fmla="*/ 333296 w 3119726"/>
              <a:gd name="connsiteY4159" fmla="*/ 1601974 h 2165949"/>
              <a:gd name="connsiteX4160" fmla="*/ 328942 w 3119726"/>
              <a:gd name="connsiteY4160" fmla="*/ 1610476 h 2165949"/>
              <a:gd name="connsiteX4161" fmla="*/ 281041 w 3119726"/>
              <a:gd name="connsiteY4161" fmla="*/ 1573617 h 2165949"/>
              <a:gd name="connsiteX4162" fmla="*/ 280989 w 3119726"/>
              <a:gd name="connsiteY4162" fmla="*/ 1573566 h 2165949"/>
              <a:gd name="connsiteX4163" fmla="*/ 280989 w 3119726"/>
              <a:gd name="connsiteY4163" fmla="*/ 1573669 h 2165949"/>
              <a:gd name="connsiteX4164" fmla="*/ 281041 w 3119726"/>
              <a:gd name="connsiteY4164" fmla="*/ 1573617 h 2165949"/>
              <a:gd name="connsiteX4165" fmla="*/ 253980 w 3119726"/>
              <a:gd name="connsiteY4165" fmla="*/ 1606122 h 2165949"/>
              <a:gd name="connsiteX4166" fmla="*/ 256987 w 3119726"/>
              <a:gd name="connsiteY4166" fmla="*/ 1598138 h 2165949"/>
              <a:gd name="connsiteX4167" fmla="*/ 256209 w 3119726"/>
              <a:gd name="connsiteY4167" fmla="*/ 1591606 h 2165949"/>
              <a:gd name="connsiteX4168" fmla="*/ 254135 w 3119726"/>
              <a:gd name="connsiteY4168" fmla="*/ 1592021 h 2165949"/>
              <a:gd name="connsiteX4169" fmla="*/ 251543 w 3119726"/>
              <a:gd name="connsiteY4169" fmla="*/ 1592539 h 2165949"/>
              <a:gd name="connsiteX4170" fmla="*/ 250714 w 3119726"/>
              <a:gd name="connsiteY4170" fmla="*/ 1592643 h 2165949"/>
              <a:gd name="connsiteX4171" fmla="*/ 250196 w 3119726"/>
              <a:gd name="connsiteY4171" fmla="*/ 1598138 h 2165949"/>
              <a:gd name="connsiteX4172" fmla="*/ 253980 w 3119726"/>
              <a:gd name="connsiteY4172" fmla="*/ 1606122 h 2165949"/>
              <a:gd name="connsiteX4173" fmla="*/ 246567 w 3119726"/>
              <a:gd name="connsiteY4173" fmla="*/ 1612653 h 2165949"/>
              <a:gd name="connsiteX4174" fmla="*/ 248537 w 3119726"/>
              <a:gd name="connsiteY4174" fmla="*/ 1603218 h 2165949"/>
              <a:gd name="connsiteX4175" fmla="*/ 246567 w 3119726"/>
              <a:gd name="connsiteY4175" fmla="*/ 1612653 h 2165949"/>
              <a:gd name="connsiteX4176" fmla="*/ 241175 w 3119726"/>
              <a:gd name="connsiteY4176" fmla="*/ 1570403 h 2165949"/>
              <a:gd name="connsiteX4177" fmla="*/ 253358 w 3119726"/>
              <a:gd name="connsiteY4177" fmla="*/ 1563146 h 2165949"/>
              <a:gd name="connsiteX4178" fmla="*/ 241175 w 3119726"/>
              <a:gd name="connsiteY4178" fmla="*/ 1570403 h 2165949"/>
              <a:gd name="connsiteX4179" fmla="*/ 254135 w 3119726"/>
              <a:gd name="connsiteY4179" fmla="*/ 1579164 h 2165949"/>
              <a:gd name="connsiteX4180" fmla="*/ 256624 w 3119726"/>
              <a:gd name="connsiteY4180" fmla="*/ 1582897 h 2165949"/>
              <a:gd name="connsiteX4181" fmla="*/ 259320 w 3119726"/>
              <a:gd name="connsiteY4181" fmla="*/ 1581497 h 2165949"/>
              <a:gd name="connsiteX4182" fmla="*/ 260253 w 3119726"/>
              <a:gd name="connsiteY4182" fmla="*/ 1575536 h 2165949"/>
              <a:gd name="connsiteX4183" fmla="*/ 254135 w 3119726"/>
              <a:gd name="connsiteY4183" fmla="*/ 1579164 h 2165949"/>
              <a:gd name="connsiteX4184" fmla="*/ 276220 w 3119726"/>
              <a:gd name="connsiteY4184" fmla="*/ 1563975 h 2165949"/>
              <a:gd name="connsiteX4185" fmla="*/ 275597 w 3119726"/>
              <a:gd name="connsiteY4185" fmla="*/ 1570507 h 2165949"/>
              <a:gd name="connsiteX4186" fmla="*/ 280263 w 3119726"/>
              <a:gd name="connsiteY4186" fmla="*/ 1569885 h 2165949"/>
              <a:gd name="connsiteX4187" fmla="*/ 276220 w 3119726"/>
              <a:gd name="connsiteY4187" fmla="*/ 1563975 h 2165949"/>
              <a:gd name="connsiteX4188" fmla="*/ 287054 w 3119726"/>
              <a:gd name="connsiteY4188" fmla="*/ 1572218 h 2165949"/>
              <a:gd name="connsiteX4189" fmla="*/ 288869 w 3119726"/>
              <a:gd name="connsiteY4189" fmla="*/ 1571855 h 2165949"/>
              <a:gd name="connsiteX4190" fmla="*/ 288610 w 3119726"/>
              <a:gd name="connsiteY4190" fmla="*/ 1567293 h 2165949"/>
              <a:gd name="connsiteX4191" fmla="*/ 287054 w 3119726"/>
              <a:gd name="connsiteY4191" fmla="*/ 1572218 h 2165949"/>
              <a:gd name="connsiteX4192" fmla="*/ 294882 w 3119726"/>
              <a:gd name="connsiteY4192" fmla="*/ 1570818 h 2165949"/>
              <a:gd name="connsiteX4193" fmla="*/ 296749 w 3119726"/>
              <a:gd name="connsiteY4193" fmla="*/ 1570507 h 2165949"/>
              <a:gd name="connsiteX4194" fmla="*/ 294519 w 3119726"/>
              <a:gd name="connsiteY4194" fmla="*/ 1566100 h 2165949"/>
              <a:gd name="connsiteX4195" fmla="*/ 294882 w 3119726"/>
              <a:gd name="connsiteY4195" fmla="*/ 1570818 h 2165949"/>
              <a:gd name="connsiteX4196" fmla="*/ 291927 w 3119726"/>
              <a:gd name="connsiteY4196" fmla="*/ 1547023 h 2165949"/>
              <a:gd name="connsiteX4197" fmla="*/ 298615 w 3119726"/>
              <a:gd name="connsiteY4197" fmla="*/ 1549460 h 2165949"/>
              <a:gd name="connsiteX4198" fmla="*/ 291927 w 3119726"/>
              <a:gd name="connsiteY4198" fmla="*/ 1547023 h 2165949"/>
              <a:gd name="connsiteX4199" fmla="*/ 301829 w 3119726"/>
              <a:gd name="connsiteY4199" fmla="*/ 1541580 h 2165949"/>
              <a:gd name="connsiteX4200" fmla="*/ 301103 w 3119726"/>
              <a:gd name="connsiteY4200" fmla="*/ 1548112 h 2165949"/>
              <a:gd name="connsiteX4201" fmla="*/ 304110 w 3119726"/>
              <a:gd name="connsiteY4201" fmla="*/ 1552570 h 2165949"/>
              <a:gd name="connsiteX4202" fmla="*/ 306391 w 3119726"/>
              <a:gd name="connsiteY4202" fmla="*/ 1563612 h 2165949"/>
              <a:gd name="connsiteX4203" fmla="*/ 309346 w 3119726"/>
              <a:gd name="connsiteY4203" fmla="*/ 1557910 h 2165949"/>
              <a:gd name="connsiteX4204" fmla="*/ 301829 w 3119726"/>
              <a:gd name="connsiteY4204" fmla="*/ 1541580 h 2165949"/>
              <a:gd name="connsiteX4205" fmla="*/ 320181 w 3119726"/>
              <a:gd name="connsiteY4205" fmla="*/ 1554022 h 2165949"/>
              <a:gd name="connsiteX4206" fmla="*/ 316500 w 3119726"/>
              <a:gd name="connsiteY4206" fmla="*/ 1566256 h 2165949"/>
              <a:gd name="connsiteX4207" fmla="*/ 321114 w 3119726"/>
              <a:gd name="connsiteY4207" fmla="*/ 1568019 h 2165949"/>
              <a:gd name="connsiteX4208" fmla="*/ 324950 w 3119726"/>
              <a:gd name="connsiteY4208" fmla="*/ 1567708 h 2165949"/>
              <a:gd name="connsiteX4209" fmla="*/ 325105 w 3119726"/>
              <a:gd name="connsiteY4209" fmla="*/ 1561487 h 2165949"/>
              <a:gd name="connsiteX4210" fmla="*/ 320181 w 3119726"/>
              <a:gd name="connsiteY4210" fmla="*/ 1554022 h 2165949"/>
              <a:gd name="connsiteX4211" fmla="*/ 326557 w 3119726"/>
              <a:gd name="connsiteY4211" fmla="*/ 1548423 h 2165949"/>
              <a:gd name="connsiteX4212" fmla="*/ 332259 w 3119726"/>
              <a:gd name="connsiteY4212" fmla="*/ 1539143 h 2165949"/>
              <a:gd name="connsiteX4213" fmla="*/ 326557 w 3119726"/>
              <a:gd name="connsiteY4213" fmla="*/ 1548423 h 2165949"/>
              <a:gd name="connsiteX4214" fmla="*/ 345271 w 3119726"/>
              <a:gd name="connsiteY4214" fmla="*/ 1556458 h 2165949"/>
              <a:gd name="connsiteX4215" fmla="*/ 337910 w 3119726"/>
              <a:gd name="connsiteY4215" fmla="*/ 1550289 h 2165949"/>
              <a:gd name="connsiteX4216" fmla="*/ 345271 w 3119726"/>
              <a:gd name="connsiteY4216" fmla="*/ 1556458 h 2165949"/>
              <a:gd name="connsiteX4217" fmla="*/ 333763 w 3119726"/>
              <a:gd name="connsiteY4217" fmla="*/ 1515815 h 2165949"/>
              <a:gd name="connsiteX4218" fmla="*/ 335214 w 3119726"/>
              <a:gd name="connsiteY4218" fmla="*/ 1523176 h 2165949"/>
              <a:gd name="connsiteX4219" fmla="*/ 330497 w 3119726"/>
              <a:gd name="connsiteY4219" fmla="*/ 1513482 h 2165949"/>
              <a:gd name="connsiteX4220" fmla="*/ 336407 w 3119726"/>
              <a:gd name="connsiteY4220" fmla="*/ 1532715 h 2165949"/>
              <a:gd name="connsiteX4221" fmla="*/ 337392 w 3119726"/>
              <a:gd name="connsiteY4221" fmla="*/ 1523954 h 2165949"/>
              <a:gd name="connsiteX4222" fmla="*/ 340554 w 3119726"/>
              <a:gd name="connsiteY4222" fmla="*/ 1536551 h 2165949"/>
              <a:gd name="connsiteX4223" fmla="*/ 341591 w 3119726"/>
              <a:gd name="connsiteY4223" fmla="*/ 1527790 h 2165949"/>
              <a:gd name="connsiteX4224" fmla="*/ 339154 w 3119726"/>
              <a:gd name="connsiteY4224" fmla="*/ 1518925 h 2165949"/>
              <a:gd name="connsiteX4225" fmla="*/ 333763 w 3119726"/>
              <a:gd name="connsiteY4225" fmla="*/ 1515815 h 2165949"/>
              <a:gd name="connsiteX4226" fmla="*/ 360875 w 3119726"/>
              <a:gd name="connsiteY4226" fmla="*/ 1557547 h 2165949"/>
              <a:gd name="connsiteX4227" fmla="*/ 364401 w 3119726"/>
              <a:gd name="connsiteY4227" fmla="*/ 1557236 h 2165949"/>
              <a:gd name="connsiteX4228" fmla="*/ 363675 w 3119726"/>
              <a:gd name="connsiteY4228" fmla="*/ 1548993 h 2165949"/>
              <a:gd name="connsiteX4229" fmla="*/ 360409 w 3119726"/>
              <a:gd name="connsiteY4229" fmla="*/ 1556769 h 2165949"/>
              <a:gd name="connsiteX4230" fmla="*/ 360875 w 3119726"/>
              <a:gd name="connsiteY4230" fmla="*/ 1557547 h 2165949"/>
              <a:gd name="connsiteX4231" fmla="*/ 336666 w 3119726"/>
              <a:gd name="connsiteY4231" fmla="*/ 1481652 h 2165949"/>
              <a:gd name="connsiteX4232" fmla="*/ 344546 w 3119726"/>
              <a:gd name="connsiteY4232" fmla="*/ 1475587 h 2165949"/>
              <a:gd name="connsiteX4233" fmla="*/ 336666 w 3119726"/>
              <a:gd name="connsiteY4233" fmla="*/ 1481652 h 2165949"/>
              <a:gd name="connsiteX4234" fmla="*/ 368911 w 3119726"/>
              <a:gd name="connsiteY4234" fmla="*/ 1544276 h 2165949"/>
              <a:gd name="connsiteX4235" fmla="*/ 376117 w 3119726"/>
              <a:gd name="connsiteY4235" fmla="*/ 1542617 h 2165949"/>
              <a:gd name="connsiteX4236" fmla="*/ 368911 w 3119726"/>
              <a:gd name="connsiteY4236" fmla="*/ 1544276 h 2165949"/>
              <a:gd name="connsiteX4237" fmla="*/ 385603 w 3119726"/>
              <a:gd name="connsiteY4237" fmla="*/ 1553503 h 2165949"/>
              <a:gd name="connsiteX4238" fmla="*/ 388403 w 3119726"/>
              <a:gd name="connsiteY4238" fmla="*/ 1553037 h 2165949"/>
              <a:gd name="connsiteX4239" fmla="*/ 385603 w 3119726"/>
              <a:gd name="connsiteY4239" fmla="*/ 1553503 h 2165949"/>
              <a:gd name="connsiteX4240" fmla="*/ 391410 w 3119726"/>
              <a:gd name="connsiteY4240" fmla="*/ 1550963 h 2165949"/>
              <a:gd name="connsiteX4241" fmla="*/ 391721 w 3119726"/>
              <a:gd name="connsiteY4241" fmla="*/ 1552622 h 2165949"/>
              <a:gd name="connsiteX4242" fmla="*/ 393380 w 3119726"/>
              <a:gd name="connsiteY4242" fmla="*/ 1552466 h 2165949"/>
              <a:gd name="connsiteX4243" fmla="*/ 394572 w 3119726"/>
              <a:gd name="connsiteY4243" fmla="*/ 1548164 h 2165949"/>
              <a:gd name="connsiteX4244" fmla="*/ 393224 w 3119726"/>
              <a:gd name="connsiteY4244" fmla="*/ 1545986 h 2165949"/>
              <a:gd name="connsiteX4245" fmla="*/ 391410 w 3119726"/>
              <a:gd name="connsiteY4245" fmla="*/ 1550963 h 2165949"/>
              <a:gd name="connsiteX4246" fmla="*/ 387936 w 3119726"/>
              <a:gd name="connsiteY4246" fmla="*/ 1495960 h 2165949"/>
              <a:gd name="connsiteX4247" fmla="*/ 382078 w 3119726"/>
              <a:gd name="connsiteY4247" fmla="*/ 1505032 h 2165949"/>
              <a:gd name="connsiteX4248" fmla="*/ 387936 w 3119726"/>
              <a:gd name="connsiteY4248" fmla="*/ 1495960 h 2165949"/>
              <a:gd name="connsiteX4249" fmla="*/ 367200 w 3119726"/>
              <a:gd name="connsiteY4249" fmla="*/ 1455887 h 2165949"/>
              <a:gd name="connsiteX4250" fmla="*/ 374924 w 3119726"/>
              <a:gd name="connsiteY4250" fmla="*/ 1460034 h 2165949"/>
              <a:gd name="connsiteX4251" fmla="*/ 375080 w 3119726"/>
              <a:gd name="connsiteY4251" fmla="*/ 1449822 h 2165949"/>
              <a:gd name="connsiteX4252" fmla="*/ 367200 w 3119726"/>
              <a:gd name="connsiteY4252" fmla="*/ 1455887 h 2165949"/>
              <a:gd name="connsiteX4253" fmla="*/ 398564 w 3119726"/>
              <a:gd name="connsiteY4253" fmla="*/ 1433803 h 2165949"/>
              <a:gd name="connsiteX4254" fmla="*/ 396749 w 3119726"/>
              <a:gd name="connsiteY4254" fmla="*/ 1423020 h 2165949"/>
              <a:gd name="connsiteX4255" fmla="*/ 391150 w 3119726"/>
              <a:gd name="connsiteY4255" fmla="*/ 1424368 h 2165949"/>
              <a:gd name="connsiteX4256" fmla="*/ 398564 w 3119726"/>
              <a:gd name="connsiteY4256" fmla="*/ 1433803 h 2165949"/>
              <a:gd name="connsiteX4257" fmla="*/ 382960 w 3119726"/>
              <a:gd name="connsiteY4257" fmla="*/ 1341786 h 2165949"/>
              <a:gd name="connsiteX4258" fmla="*/ 378449 w 3119726"/>
              <a:gd name="connsiteY4258" fmla="*/ 1342563 h 2165949"/>
              <a:gd name="connsiteX4259" fmla="*/ 382960 w 3119726"/>
              <a:gd name="connsiteY4259" fmla="*/ 1341786 h 2165949"/>
              <a:gd name="connsiteX4260" fmla="*/ 376272 w 3119726"/>
              <a:gd name="connsiteY4260" fmla="*/ 1343289 h 2165949"/>
              <a:gd name="connsiteX4261" fmla="*/ 368496 w 3119726"/>
              <a:gd name="connsiteY4261" fmla="*/ 1339764 h 2165949"/>
              <a:gd name="connsiteX4262" fmla="*/ 373110 w 3119726"/>
              <a:gd name="connsiteY4262" fmla="*/ 1345155 h 2165949"/>
              <a:gd name="connsiteX4263" fmla="*/ 376272 w 3119726"/>
              <a:gd name="connsiteY4263" fmla="*/ 1343289 h 2165949"/>
              <a:gd name="connsiteX4264" fmla="*/ 369844 w 3119726"/>
              <a:gd name="connsiteY4264" fmla="*/ 1349199 h 2165949"/>
              <a:gd name="connsiteX4265" fmla="*/ 367563 w 3119726"/>
              <a:gd name="connsiteY4265" fmla="*/ 1346244 h 2165949"/>
              <a:gd name="connsiteX4266" fmla="*/ 369118 w 3119726"/>
              <a:gd name="connsiteY4266" fmla="*/ 1351169 h 2165949"/>
              <a:gd name="connsiteX4267" fmla="*/ 369844 w 3119726"/>
              <a:gd name="connsiteY4267" fmla="*/ 1349199 h 2165949"/>
              <a:gd name="connsiteX4268" fmla="*/ 364867 w 3119726"/>
              <a:gd name="connsiteY4268" fmla="*/ 1339556 h 2165949"/>
              <a:gd name="connsiteX4269" fmla="*/ 358802 w 3119726"/>
              <a:gd name="connsiteY4269" fmla="*/ 1348732 h 2165949"/>
              <a:gd name="connsiteX4270" fmla="*/ 364867 w 3119726"/>
              <a:gd name="connsiteY4270" fmla="*/ 1339556 h 2165949"/>
              <a:gd name="connsiteX4271" fmla="*/ 334489 w 3119726"/>
              <a:gd name="connsiteY4271" fmla="*/ 1335409 h 2165949"/>
              <a:gd name="connsiteX4272" fmla="*/ 330445 w 3119726"/>
              <a:gd name="connsiteY4272" fmla="*/ 1336913 h 2165949"/>
              <a:gd name="connsiteX4273" fmla="*/ 334489 w 3119726"/>
              <a:gd name="connsiteY4273" fmla="*/ 1335409 h 2165949"/>
              <a:gd name="connsiteX4274" fmla="*/ 326712 w 3119726"/>
              <a:gd name="connsiteY4274" fmla="*/ 1338364 h 2165949"/>
              <a:gd name="connsiteX4275" fmla="*/ 322928 w 3119726"/>
              <a:gd name="connsiteY4275" fmla="*/ 1339868 h 2165949"/>
              <a:gd name="connsiteX4276" fmla="*/ 326712 w 3119726"/>
              <a:gd name="connsiteY4276" fmla="*/ 1338364 h 2165949"/>
              <a:gd name="connsiteX4277" fmla="*/ 317744 w 3119726"/>
              <a:gd name="connsiteY4277" fmla="*/ 1341993 h 2165949"/>
              <a:gd name="connsiteX4278" fmla="*/ 316966 w 3119726"/>
              <a:gd name="connsiteY4278" fmla="*/ 1342356 h 2165949"/>
              <a:gd name="connsiteX4279" fmla="*/ 317277 w 3119726"/>
              <a:gd name="connsiteY4279" fmla="*/ 1343445 h 2165949"/>
              <a:gd name="connsiteX4280" fmla="*/ 317744 w 3119726"/>
              <a:gd name="connsiteY4280" fmla="*/ 1341993 h 2165949"/>
              <a:gd name="connsiteX4281" fmla="*/ 306857 w 3119726"/>
              <a:gd name="connsiteY4281" fmla="*/ 1348836 h 2165949"/>
              <a:gd name="connsiteX4282" fmla="*/ 305924 w 3119726"/>
              <a:gd name="connsiteY4282" fmla="*/ 1347540 h 2165949"/>
              <a:gd name="connsiteX4283" fmla="*/ 304784 w 3119726"/>
              <a:gd name="connsiteY4283" fmla="*/ 1348110 h 2165949"/>
              <a:gd name="connsiteX4284" fmla="*/ 303021 w 3119726"/>
              <a:gd name="connsiteY4284" fmla="*/ 1348162 h 2165949"/>
              <a:gd name="connsiteX4285" fmla="*/ 306857 w 3119726"/>
              <a:gd name="connsiteY4285" fmla="*/ 1348836 h 2165949"/>
              <a:gd name="connsiteX4286" fmla="*/ 308102 w 3119726"/>
              <a:gd name="connsiteY4286" fmla="*/ 1376674 h 2165949"/>
              <a:gd name="connsiteX4287" fmla="*/ 309190 w 3119726"/>
              <a:gd name="connsiteY4287" fmla="*/ 1367913 h 2165949"/>
              <a:gd name="connsiteX4288" fmla="*/ 304628 w 3119726"/>
              <a:gd name="connsiteY4288" fmla="*/ 1366358 h 2165949"/>
              <a:gd name="connsiteX4289" fmla="*/ 308102 w 3119726"/>
              <a:gd name="connsiteY4289" fmla="*/ 1376674 h 2165949"/>
              <a:gd name="connsiteX4290" fmla="*/ 300118 w 3119726"/>
              <a:gd name="connsiteY4290" fmla="*/ 1354487 h 2165949"/>
              <a:gd name="connsiteX4291" fmla="*/ 299755 w 3119726"/>
              <a:gd name="connsiteY4291" fmla="*/ 1348214 h 2165949"/>
              <a:gd name="connsiteX4292" fmla="*/ 297319 w 3119726"/>
              <a:gd name="connsiteY4292" fmla="*/ 1348266 h 2165949"/>
              <a:gd name="connsiteX4293" fmla="*/ 300118 w 3119726"/>
              <a:gd name="connsiteY4293" fmla="*/ 1354487 h 2165949"/>
              <a:gd name="connsiteX4294" fmla="*/ 234436 w 3119726"/>
              <a:gd name="connsiteY4294" fmla="*/ 1359774 h 2165949"/>
              <a:gd name="connsiteX4295" fmla="*/ 234799 w 3119726"/>
              <a:gd name="connsiteY4295" fmla="*/ 1355109 h 2165949"/>
              <a:gd name="connsiteX4296" fmla="*/ 232310 w 3119726"/>
              <a:gd name="connsiteY4296" fmla="*/ 1355524 h 2165949"/>
              <a:gd name="connsiteX4297" fmla="*/ 234436 w 3119726"/>
              <a:gd name="connsiteY4297" fmla="*/ 1359774 h 2165949"/>
              <a:gd name="connsiteX4298" fmla="*/ 242730 w 3119726"/>
              <a:gd name="connsiteY4298" fmla="*/ 1353709 h 2165949"/>
              <a:gd name="connsiteX4299" fmla="*/ 245530 w 3119726"/>
              <a:gd name="connsiteY4299" fmla="*/ 1357649 h 2165949"/>
              <a:gd name="connsiteX4300" fmla="*/ 245011 w 3119726"/>
              <a:gd name="connsiteY4300" fmla="*/ 1353294 h 2165949"/>
              <a:gd name="connsiteX4301" fmla="*/ 242730 w 3119726"/>
              <a:gd name="connsiteY4301" fmla="*/ 1353709 h 2165949"/>
              <a:gd name="connsiteX4302" fmla="*/ 297993 w 3119726"/>
              <a:gd name="connsiteY4302" fmla="*/ 1333232 h 2165949"/>
              <a:gd name="connsiteX4303" fmla="*/ 298096 w 3119726"/>
              <a:gd name="connsiteY4303" fmla="*/ 1334113 h 2165949"/>
              <a:gd name="connsiteX4304" fmla="*/ 301207 w 3119726"/>
              <a:gd name="connsiteY4304" fmla="*/ 1333958 h 2165949"/>
              <a:gd name="connsiteX4305" fmla="*/ 297993 w 3119726"/>
              <a:gd name="connsiteY4305" fmla="*/ 1333232 h 2165949"/>
              <a:gd name="connsiteX4306" fmla="*/ 319973 w 3119726"/>
              <a:gd name="connsiteY4306" fmla="*/ 1313688 h 2165949"/>
              <a:gd name="connsiteX4307" fmla="*/ 318262 w 3119726"/>
              <a:gd name="connsiteY4307" fmla="*/ 1326700 h 2165949"/>
              <a:gd name="connsiteX4308" fmla="*/ 306806 w 3119726"/>
              <a:gd name="connsiteY4308" fmla="*/ 1330433 h 2165949"/>
              <a:gd name="connsiteX4309" fmla="*/ 310123 w 3119726"/>
              <a:gd name="connsiteY4309" fmla="*/ 1332817 h 2165949"/>
              <a:gd name="connsiteX4310" fmla="*/ 306598 w 3119726"/>
              <a:gd name="connsiteY4310" fmla="*/ 1333906 h 2165949"/>
              <a:gd name="connsiteX4311" fmla="*/ 308776 w 3119726"/>
              <a:gd name="connsiteY4311" fmla="*/ 1333958 h 2165949"/>
              <a:gd name="connsiteX4312" fmla="*/ 308827 w 3119726"/>
              <a:gd name="connsiteY4312" fmla="*/ 1333491 h 2165949"/>
              <a:gd name="connsiteX4313" fmla="*/ 309242 w 3119726"/>
              <a:gd name="connsiteY4313" fmla="*/ 1333958 h 2165949"/>
              <a:gd name="connsiteX4314" fmla="*/ 313700 w 3119726"/>
              <a:gd name="connsiteY4314" fmla="*/ 1334113 h 2165949"/>
              <a:gd name="connsiteX4315" fmla="*/ 326557 w 3119726"/>
              <a:gd name="connsiteY4315" fmla="*/ 1322034 h 2165949"/>
              <a:gd name="connsiteX4316" fmla="*/ 319973 w 3119726"/>
              <a:gd name="connsiteY4316" fmla="*/ 1313688 h 2165949"/>
              <a:gd name="connsiteX4317" fmla="*/ 269584 w 3119726"/>
              <a:gd name="connsiteY4317" fmla="*/ 1132349 h 2165949"/>
              <a:gd name="connsiteX4318" fmla="*/ 276323 w 3119726"/>
              <a:gd name="connsiteY4318" fmla="*/ 1128928 h 2165949"/>
              <a:gd name="connsiteX4319" fmla="*/ 269584 w 3119726"/>
              <a:gd name="connsiteY4319" fmla="*/ 1132349 h 2165949"/>
              <a:gd name="connsiteX4320" fmla="*/ 288869 w 3119726"/>
              <a:gd name="connsiteY4320" fmla="*/ 1128720 h 2165949"/>
              <a:gd name="connsiteX4321" fmla="*/ 295556 w 3119726"/>
              <a:gd name="connsiteY4321" fmla="*/ 1117264 h 2165949"/>
              <a:gd name="connsiteX4322" fmla="*/ 288869 w 3119726"/>
              <a:gd name="connsiteY4322" fmla="*/ 1128720 h 2165949"/>
              <a:gd name="connsiteX4323" fmla="*/ 319507 w 3119726"/>
              <a:gd name="connsiteY4323" fmla="*/ 1091032 h 2165949"/>
              <a:gd name="connsiteX4324" fmla="*/ 326609 w 3119726"/>
              <a:gd name="connsiteY4324" fmla="*/ 1085485 h 2165949"/>
              <a:gd name="connsiteX4325" fmla="*/ 319507 w 3119726"/>
              <a:gd name="connsiteY4325" fmla="*/ 1091032 h 2165949"/>
              <a:gd name="connsiteX4326" fmla="*/ 340917 w 3119726"/>
              <a:gd name="connsiteY4326" fmla="*/ 1082427 h 2165949"/>
              <a:gd name="connsiteX4327" fmla="*/ 348071 w 3119726"/>
              <a:gd name="connsiteY4327" fmla="*/ 1085122 h 2165949"/>
              <a:gd name="connsiteX4328" fmla="*/ 340917 w 3119726"/>
              <a:gd name="connsiteY4328" fmla="*/ 1082427 h 2165949"/>
              <a:gd name="connsiteX4329" fmla="*/ 382338 w 3119726"/>
              <a:gd name="connsiteY4329" fmla="*/ 1058891 h 2165949"/>
              <a:gd name="connsiteX4330" fmla="*/ 388144 w 3119726"/>
              <a:gd name="connsiteY4330" fmla="*/ 1054173 h 2165949"/>
              <a:gd name="connsiteX4331" fmla="*/ 382338 w 3119726"/>
              <a:gd name="connsiteY4331" fmla="*/ 1058891 h 2165949"/>
              <a:gd name="connsiteX4332" fmla="*/ 409347 w 3119726"/>
              <a:gd name="connsiteY4332" fmla="*/ 1032193 h 2165949"/>
              <a:gd name="connsiteX4333" fmla="*/ 420233 w 3119726"/>
              <a:gd name="connsiteY4333" fmla="*/ 1027372 h 2165949"/>
              <a:gd name="connsiteX4334" fmla="*/ 409347 w 3119726"/>
              <a:gd name="connsiteY4334" fmla="*/ 1032193 h 2165949"/>
              <a:gd name="connsiteX4335" fmla="*/ 534283 w 3119726"/>
              <a:gd name="connsiteY4335" fmla="*/ 957076 h 2165949"/>
              <a:gd name="connsiteX4336" fmla="*/ 543303 w 3119726"/>
              <a:gd name="connsiteY4336" fmla="*/ 942612 h 2165949"/>
              <a:gd name="connsiteX4337" fmla="*/ 540815 w 3119726"/>
              <a:gd name="connsiteY4337" fmla="*/ 953551 h 2165949"/>
              <a:gd name="connsiteX4338" fmla="*/ 672957 w 3119726"/>
              <a:gd name="connsiteY4338" fmla="*/ 892067 h 2165949"/>
              <a:gd name="connsiteX4339" fmla="*/ 672749 w 3119726"/>
              <a:gd name="connsiteY4339" fmla="*/ 889268 h 2165949"/>
              <a:gd name="connsiteX4340" fmla="*/ 652168 w 3119726"/>
              <a:gd name="connsiteY4340" fmla="*/ 894297 h 2165949"/>
              <a:gd name="connsiteX4341" fmla="*/ 643407 w 3119726"/>
              <a:gd name="connsiteY4341" fmla="*/ 884810 h 2165949"/>
              <a:gd name="connsiteX4342" fmla="*/ 639105 w 3119726"/>
              <a:gd name="connsiteY4342" fmla="*/ 882736 h 2165949"/>
              <a:gd name="connsiteX4343" fmla="*/ 614688 w 3119726"/>
              <a:gd name="connsiteY4343" fmla="*/ 900517 h 2165949"/>
              <a:gd name="connsiteX4344" fmla="*/ 603438 w 3119726"/>
              <a:gd name="connsiteY4344" fmla="*/ 907153 h 2165949"/>
              <a:gd name="connsiteX4345" fmla="*/ 602298 w 3119726"/>
              <a:gd name="connsiteY4345" fmla="*/ 899688 h 2165949"/>
              <a:gd name="connsiteX4346" fmla="*/ 580421 w 3119726"/>
              <a:gd name="connsiteY4346" fmla="*/ 916640 h 2165949"/>
              <a:gd name="connsiteX4347" fmla="*/ 578295 w 3119726"/>
              <a:gd name="connsiteY4347" fmla="*/ 907568 h 2165949"/>
              <a:gd name="connsiteX4348" fmla="*/ 545221 w 3119726"/>
              <a:gd name="connsiteY4348" fmla="*/ 931103 h 2165949"/>
              <a:gd name="connsiteX4349" fmla="*/ 545014 w 3119726"/>
              <a:gd name="connsiteY4349" fmla="*/ 925245 h 2165949"/>
              <a:gd name="connsiteX4350" fmla="*/ 535008 w 3119726"/>
              <a:gd name="connsiteY4350" fmla="*/ 930430 h 2165949"/>
              <a:gd name="connsiteX4351" fmla="*/ 512510 w 3119726"/>
              <a:gd name="connsiteY4351" fmla="*/ 962467 h 2165949"/>
              <a:gd name="connsiteX4352" fmla="*/ 510488 w 3119726"/>
              <a:gd name="connsiteY4352" fmla="*/ 970502 h 2165949"/>
              <a:gd name="connsiteX4353" fmla="*/ 534283 w 3119726"/>
              <a:gd name="connsiteY4353" fmla="*/ 957076 h 2165949"/>
              <a:gd name="connsiteX4354" fmla="*/ 401052 w 3119726"/>
              <a:gd name="connsiteY4354" fmla="*/ 976671 h 2165949"/>
              <a:gd name="connsiteX4355" fmla="*/ 406703 w 3119726"/>
              <a:gd name="connsiteY4355" fmla="*/ 973406 h 2165949"/>
              <a:gd name="connsiteX4356" fmla="*/ 400793 w 3119726"/>
              <a:gd name="connsiteY4356" fmla="*/ 974857 h 2165949"/>
              <a:gd name="connsiteX4357" fmla="*/ 401052 w 3119726"/>
              <a:gd name="connsiteY4357" fmla="*/ 976671 h 2165949"/>
              <a:gd name="connsiteX4358" fmla="*/ 391462 w 3119726"/>
              <a:gd name="connsiteY4358" fmla="*/ 973406 h 2165949"/>
              <a:gd name="connsiteX4359" fmla="*/ 391150 w 3119726"/>
              <a:gd name="connsiteY4359" fmla="*/ 974339 h 2165949"/>
              <a:gd name="connsiteX4360" fmla="*/ 391150 w 3119726"/>
              <a:gd name="connsiteY4360" fmla="*/ 976412 h 2165949"/>
              <a:gd name="connsiteX4361" fmla="*/ 391462 w 3119726"/>
              <a:gd name="connsiteY4361" fmla="*/ 973406 h 2165949"/>
              <a:gd name="connsiteX4362" fmla="*/ 405666 w 3119726"/>
              <a:gd name="connsiteY4362" fmla="*/ 876723 h 2165949"/>
              <a:gd name="connsiteX4363" fmla="*/ 427076 w 3119726"/>
              <a:gd name="connsiteY4363" fmla="*/ 868532 h 2165949"/>
              <a:gd name="connsiteX4364" fmla="*/ 405666 w 3119726"/>
              <a:gd name="connsiteY4364" fmla="*/ 876723 h 2165949"/>
              <a:gd name="connsiteX4365" fmla="*/ 652946 w 3119726"/>
              <a:gd name="connsiteY4365" fmla="*/ 692066 h 2165949"/>
              <a:gd name="connsiteX4366" fmla="*/ 648177 w 3119726"/>
              <a:gd name="connsiteY4366" fmla="*/ 698131 h 2165949"/>
              <a:gd name="connsiteX4367" fmla="*/ 658700 w 3119726"/>
              <a:gd name="connsiteY4367" fmla="*/ 694710 h 2165949"/>
              <a:gd name="connsiteX4368" fmla="*/ 652946 w 3119726"/>
              <a:gd name="connsiteY4368" fmla="*/ 692066 h 2165949"/>
              <a:gd name="connsiteX4369" fmla="*/ 658026 w 3119726"/>
              <a:gd name="connsiteY4369" fmla="*/ 697250 h 2165949"/>
              <a:gd name="connsiteX4370" fmla="*/ 670831 w 3119726"/>
              <a:gd name="connsiteY4370" fmla="*/ 697406 h 2165949"/>
              <a:gd name="connsiteX4371" fmla="*/ 678918 w 3119726"/>
              <a:gd name="connsiteY4371" fmla="*/ 691081 h 2165949"/>
              <a:gd name="connsiteX4372" fmla="*/ 658026 w 3119726"/>
              <a:gd name="connsiteY4372" fmla="*/ 697250 h 2165949"/>
              <a:gd name="connsiteX4373" fmla="*/ 771609 w 3119726"/>
              <a:gd name="connsiteY4373" fmla="*/ 656711 h 2165949"/>
              <a:gd name="connsiteX4374" fmla="*/ 774616 w 3119726"/>
              <a:gd name="connsiteY4374" fmla="*/ 657696 h 2165949"/>
              <a:gd name="connsiteX4375" fmla="*/ 788821 w 3119726"/>
              <a:gd name="connsiteY4375" fmla="*/ 652719 h 2165949"/>
              <a:gd name="connsiteX4376" fmla="*/ 771609 w 3119726"/>
              <a:gd name="connsiteY4376" fmla="*/ 656711 h 2165949"/>
              <a:gd name="connsiteX4377" fmla="*/ 796856 w 3119726"/>
              <a:gd name="connsiteY4377" fmla="*/ 658888 h 2165949"/>
              <a:gd name="connsiteX4378" fmla="*/ 779334 w 3119726"/>
              <a:gd name="connsiteY4378" fmla="*/ 664176 h 2165949"/>
              <a:gd name="connsiteX4379" fmla="*/ 798152 w 3119726"/>
              <a:gd name="connsiteY4379" fmla="*/ 653756 h 2165949"/>
              <a:gd name="connsiteX4380" fmla="*/ 770573 w 3119726"/>
              <a:gd name="connsiteY4380" fmla="*/ 660547 h 2165949"/>
              <a:gd name="connsiteX4381" fmla="*/ 767929 w 3119726"/>
              <a:gd name="connsiteY4381" fmla="*/ 658266 h 2165949"/>
              <a:gd name="connsiteX4382" fmla="*/ 753932 w 3119726"/>
              <a:gd name="connsiteY4382" fmla="*/ 662620 h 2165949"/>
              <a:gd name="connsiteX4383" fmla="*/ 752895 w 3119726"/>
              <a:gd name="connsiteY4383" fmla="*/ 666457 h 2165949"/>
              <a:gd name="connsiteX4384" fmla="*/ 743356 w 3119726"/>
              <a:gd name="connsiteY4384" fmla="*/ 666042 h 2165949"/>
              <a:gd name="connsiteX4385" fmla="*/ 741905 w 3119726"/>
              <a:gd name="connsiteY4385" fmla="*/ 671796 h 2165949"/>
              <a:gd name="connsiteX4386" fmla="*/ 722413 w 3119726"/>
              <a:gd name="connsiteY4386" fmla="*/ 672263 h 2165949"/>
              <a:gd name="connsiteX4387" fmla="*/ 714844 w 3119726"/>
              <a:gd name="connsiteY4387" fmla="*/ 676669 h 2165949"/>
              <a:gd name="connsiteX4388" fmla="*/ 697529 w 3119726"/>
              <a:gd name="connsiteY4388" fmla="*/ 681283 h 2165949"/>
              <a:gd name="connsiteX4389" fmla="*/ 698877 w 3119726"/>
              <a:gd name="connsiteY4389" fmla="*/ 676151 h 2165949"/>
              <a:gd name="connsiteX4390" fmla="*/ 681044 w 3119726"/>
              <a:gd name="connsiteY4390" fmla="*/ 682735 h 2165949"/>
              <a:gd name="connsiteX4391" fmla="*/ 690790 w 3119726"/>
              <a:gd name="connsiteY4391" fmla="*/ 682527 h 2165949"/>
              <a:gd name="connsiteX4392" fmla="*/ 680214 w 3119726"/>
              <a:gd name="connsiteY4392" fmla="*/ 685949 h 2165949"/>
              <a:gd name="connsiteX4393" fmla="*/ 690427 w 3119726"/>
              <a:gd name="connsiteY4393" fmla="*/ 683823 h 2165949"/>
              <a:gd name="connsiteX4394" fmla="*/ 686124 w 3119726"/>
              <a:gd name="connsiteY4394" fmla="*/ 687971 h 2165949"/>
              <a:gd name="connsiteX4395" fmla="*/ 696700 w 3119726"/>
              <a:gd name="connsiteY4395" fmla="*/ 684549 h 2165949"/>
              <a:gd name="connsiteX4396" fmla="*/ 693537 w 3119726"/>
              <a:gd name="connsiteY4396" fmla="*/ 696732 h 2165949"/>
              <a:gd name="connsiteX4397" fmla="*/ 676534 w 3119726"/>
              <a:gd name="connsiteY4397" fmla="*/ 700101 h 2165949"/>
              <a:gd name="connsiteX4398" fmla="*/ 685969 w 3119726"/>
              <a:gd name="connsiteY4398" fmla="*/ 701138 h 2165949"/>
              <a:gd name="connsiteX4399" fmla="*/ 702247 w 3119726"/>
              <a:gd name="connsiteY4399" fmla="*/ 700360 h 2165949"/>
              <a:gd name="connsiteX4400" fmla="*/ 727597 w 3119726"/>
              <a:gd name="connsiteY4400" fmla="*/ 689370 h 2165949"/>
              <a:gd name="connsiteX4401" fmla="*/ 741127 w 3119726"/>
              <a:gd name="connsiteY4401" fmla="*/ 686934 h 2165949"/>
              <a:gd name="connsiteX4402" fmla="*/ 749162 w 3119726"/>
              <a:gd name="connsiteY4402" fmla="*/ 668686 h 2165949"/>
              <a:gd name="connsiteX4403" fmla="*/ 780319 w 3119726"/>
              <a:gd name="connsiteY4403" fmla="*/ 660339 h 2165949"/>
              <a:gd name="connsiteX4404" fmla="*/ 768966 w 3119726"/>
              <a:gd name="connsiteY4404" fmla="*/ 666975 h 2165949"/>
              <a:gd name="connsiteX4405" fmla="*/ 781926 w 3119726"/>
              <a:gd name="connsiteY4405" fmla="*/ 666457 h 2165949"/>
              <a:gd name="connsiteX4406" fmla="*/ 806706 w 3119726"/>
              <a:gd name="connsiteY4406" fmla="*/ 658058 h 2165949"/>
              <a:gd name="connsiteX4407" fmla="*/ 796856 w 3119726"/>
              <a:gd name="connsiteY4407" fmla="*/ 658888 h 2165949"/>
              <a:gd name="connsiteX4408" fmla="*/ 918267 w 3119726"/>
              <a:gd name="connsiteY4408" fmla="*/ 503055 h 2165949"/>
              <a:gd name="connsiteX4409" fmla="*/ 926717 w 3119726"/>
              <a:gd name="connsiteY4409" fmla="*/ 495486 h 2165949"/>
              <a:gd name="connsiteX4410" fmla="*/ 918267 w 3119726"/>
              <a:gd name="connsiteY4410" fmla="*/ 503055 h 2165949"/>
              <a:gd name="connsiteX4411" fmla="*/ 911009 w 3119726"/>
              <a:gd name="connsiteY4411" fmla="*/ 481904 h 2165949"/>
              <a:gd name="connsiteX4412" fmla="*/ 910335 w 3119726"/>
              <a:gd name="connsiteY4412" fmla="*/ 484444 h 2165949"/>
              <a:gd name="connsiteX4413" fmla="*/ 944602 w 3119726"/>
              <a:gd name="connsiteY4413" fmla="*/ 476564 h 2165949"/>
              <a:gd name="connsiteX4414" fmla="*/ 945276 w 3119726"/>
              <a:gd name="connsiteY4414" fmla="*/ 474024 h 2165949"/>
              <a:gd name="connsiteX4415" fmla="*/ 911009 w 3119726"/>
              <a:gd name="connsiteY4415" fmla="*/ 481904 h 2165949"/>
              <a:gd name="connsiteX4416" fmla="*/ 991725 w 3119726"/>
              <a:gd name="connsiteY4416" fmla="*/ 444630 h 2165949"/>
              <a:gd name="connsiteX4417" fmla="*/ 978039 w 3119726"/>
              <a:gd name="connsiteY4417" fmla="*/ 447637 h 2165949"/>
              <a:gd name="connsiteX4418" fmla="*/ 986593 w 3119726"/>
              <a:gd name="connsiteY4418" fmla="*/ 451888 h 2165949"/>
              <a:gd name="connsiteX4419" fmla="*/ 1010802 w 3119726"/>
              <a:gd name="connsiteY4419" fmla="*/ 445511 h 2165949"/>
              <a:gd name="connsiteX4420" fmla="*/ 990740 w 3119726"/>
              <a:gd name="connsiteY4420" fmla="*/ 448466 h 2165949"/>
              <a:gd name="connsiteX4421" fmla="*/ 991725 w 3119726"/>
              <a:gd name="connsiteY4421" fmla="*/ 444630 h 2165949"/>
              <a:gd name="connsiteX4422" fmla="*/ 1026925 w 3119726"/>
              <a:gd name="connsiteY4422" fmla="*/ 433588 h 2165949"/>
              <a:gd name="connsiteX4423" fmla="*/ 1047195 w 3119726"/>
              <a:gd name="connsiteY4423" fmla="*/ 430011 h 2165949"/>
              <a:gd name="connsiteX4424" fmla="*/ 1047713 w 3119726"/>
              <a:gd name="connsiteY4424" fmla="*/ 428093 h 2165949"/>
              <a:gd name="connsiteX4425" fmla="*/ 1026925 w 3119726"/>
              <a:gd name="connsiteY4425" fmla="*/ 433588 h 2165949"/>
              <a:gd name="connsiteX4426" fmla="*/ 1135687 w 3119726"/>
              <a:gd name="connsiteY4426" fmla="*/ 363707 h 2165949"/>
              <a:gd name="connsiteX4427" fmla="*/ 1124334 w 3119726"/>
              <a:gd name="connsiteY4427" fmla="*/ 370239 h 2165949"/>
              <a:gd name="connsiteX4428" fmla="*/ 1141441 w 3119726"/>
              <a:gd name="connsiteY4428" fmla="*/ 366351 h 2165949"/>
              <a:gd name="connsiteX4429" fmla="*/ 1135687 w 3119726"/>
              <a:gd name="connsiteY4429" fmla="*/ 363707 h 2165949"/>
              <a:gd name="connsiteX4430" fmla="*/ 1165029 w 3119726"/>
              <a:gd name="connsiteY4430" fmla="*/ 338357 h 2165949"/>
              <a:gd name="connsiteX4431" fmla="*/ 1153313 w 3119726"/>
              <a:gd name="connsiteY4431" fmla="*/ 346133 h 2165949"/>
              <a:gd name="connsiteX4432" fmla="*/ 1155749 w 3119726"/>
              <a:gd name="connsiteY4432" fmla="*/ 349036 h 2165949"/>
              <a:gd name="connsiteX4433" fmla="*/ 1177574 w 3119726"/>
              <a:gd name="connsiteY4433" fmla="*/ 339808 h 2165949"/>
              <a:gd name="connsiteX4434" fmla="*/ 1180374 w 3119726"/>
              <a:gd name="connsiteY4434" fmla="*/ 341415 h 2165949"/>
              <a:gd name="connsiteX4435" fmla="*/ 1188461 w 3119726"/>
              <a:gd name="connsiteY4435" fmla="*/ 335194 h 2165949"/>
              <a:gd name="connsiteX4436" fmla="*/ 1165029 w 3119726"/>
              <a:gd name="connsiteY4436" fmla="*/ 338357 h 2165949"/>
              <a:gd name="connsiteX4437" fmla="*/ 1355699 w 3119726"/>
              <a:gd name="connsiteY4437" fmla="*/ 276096 h 2165949"/>
              <a:gd name="connsiteX4438" fmla="*/ 1344086 w 3119726"/>
              <a:gd name="connsiteY4438" fmla="*/ 283250 h 2165949"/>
              <a:gd name="connsiteX4439" fmla="*/ 1371821 w 3119726"/>
              <a:gd name="connsiteY4439" fmla="*/ 275992 h 2165949"/>
              <a:gd name="connsiteX4440" fmla="*/ 1370629 w 3119726"/>
              <a:gd name="connsiteY4440" fmla="*/ 280399 h 2165949"/>
              <a:gd name="connsiteX4441" fmla="*/ 1382189 w 3119726"/>
              <a:gd name="connsiteY4441" fmla="*/ 273297 h 2165949"/>
              <a:gd name="connsiteX4442" fmla="*/ 1391728 w 3119726"/>
              <a:gd name="connsiteY4442" fmla="*/ 273711 h 2165949"/>
              <a:gd name="connsiteX4443" fmla="*/ 1413501 w 3119726"/>
              <a:gd name="connsiteY4443" fmla="*/ 264484 h 2165949"/>
              <a:gd name="connsiteX4444" fmla="*/ 1355699 w 3119726"/>
              <a:gd name="connsiteY4444" fmla="*/ 276096 h 2165949"/>
              <a:gd name="connsiteX4445" fmla="*/ 1446161 w 3119726"/>
              <a:gd name="connsiteY4445" fmla="*/ 262928 h 2165949"/>
              <a:gd name="connsiteX4446" fmla="*/ 1426047 w 3119726"/>
              <a:gd name="connsiteY4446" fmla="*/ 265883 h 2165949"/>
              <a:gd name="connsiteX4447" fmla="*/ 1394890 w 3119726"/>
              <a:gd name="connsiteY4447" fmla="*/ 274074 h 2165949"/>
              <a:gd name="connsiteX4448" fmla="*/ 1411168 w 3119726"/>
              <a:gd name="connsiteY4448" fmla="*/ 273297 h 2165949"/>
              <a:gd name="connsiteX4449" fmla="*/ 1398934 w 3119726"/>
              <a:gd name="connsiteY4449" fmla="*/ 282939 h 2165949"/>
              <a:gd name="connsiteX4450" fmla="*/ 1422470 w 3119726"/>
              <a:gd name="connsiteY4450" fmla="*/ 279103 h 2165949"/>
              <a:gd name="connsiteX4451" fmla="*/ 1431697 w 3119726"/>
              <a:gd name="connsiteY4451" fmla="*/ 280762 h 2165949"/>
              <a:gd name="connsiteX4452" fmla="*/ 1428898 w 3119726"/>
              <a:gd name="connsiteY4452" fmla="*/ 279155 h 2165949"/>
              <a:gd name="connsiteX4453" fmla="*/ 1452641 w 3119726"/>
              <a:gd name="connsiteY4453" fmla="*/ 274696 h 2165949"/>
              <a:gd name="connsiteX4454" fmla="*/ 1446161 w 3119726"/>
              <a:gd name="connsiteY4454" fmla="*/ 262928 h 2165949"/>
              <a:gd name="connsiteX4455" fmla="*/ 1937144 w 3119726"/>
              <a:gd name="connsiteY4455" fmla="*/ 113990 h 2165949"/>
              <a:gd name="connsiteX4456" fmla="*/ 1932323 w 3119726"/>
              <a:gd name="connsiteY4456" fmla="*/ 119848 h 2165949"/>
              <a:gd name="connsiteX4457" fmla="*/ 1937144 w 3119726"/>
              <a:gd name="connsiteY4457" fmla="*/ 113990 h 2165949"/>
              <a:gd name="connsiteX4458" fmla="*/ 1934915 w 3119726"/>
              <a:gd name="connsiteY4458" fmla="*/ 122025 h 2165949"/>
              <a:gd name="connsiteX4459" fmla="*/ 1933567 w 3119726"/>
              <a:gd name="connsiteY4459" fmla="*/ 127002 h 2165949"/>
              <a:gd name="connsiteX4460" fmla="*/ 1912935 w 3119726"/>
              <a:gd name="connsiteY4460" fmla="*/ 131823 h 2165949"/>
              <a:gd name="connsiteX4461" fmla="*/ 1897486 w 3119726"/>
              <a:gd name="connsiteY4461" fmla="*/ 129542 h 2165949"/>
              <a:gd name="connsiteX4462" fmla="*/ 1908114 w 3119726"/>
              <a:gd name="connsiteY4462" fmla="*/ 137681 h 2165949"/>
              <a:gd name="connsiteX4463" fmla="*/ 1917652 w 3119726"/>
              <a:gd name="connsiteY4463" fmla="*/ 138044 h 2165949"/>
              <a:gd name="connsiteX4464" fmla="*/ 1908114 w 3119726"/>
              <a:gd name="connsiteY4464" fmla="*/ 137681 h 2165949"/>
              <a:gd name="connsiteX4465" fmla="*/ 1919518 w 3119726"/>
              <a:gd name="connsiteY4465" fmla="*/ 131253 h 2165949"/>
              <a:gd name="connsiteX4466" fmla="*/ 1920607 w 3119726"/>
              <a:gd name="connsiteY4466" fmla="*/ 139029 h 2165949"/>
              <a:gd name="connsiteX4467" fmla="*/ 1929679 w 3119726"/>
              <a:gd name="connsiteY4467" fmla="*/ 129179 h 2165949"/>
              <a:gd name="connsiteX4468" fmla="*/ 1940255 w 3119726"/>
              <a:gd name="connsiteY4468" fmla="*/ 125810 h 2165949"/>
              <a:gd name="connsiteX4469" fmla="*/ 1934915 w 3119726"/>
              <a:gd name="connsiteY4469" fmla="*/ 122025 h 2165949"/>
              <a:gd name="connsiteX4470" fmla="*/ 1969234 w 3119726"/>
              <a:gd name="connsiteY4470" fmla="*/ 125706 h 2165949"/>
              <a:gd name="connsiteX4471" fmla="*/ 1971878 w 3119726"/>
              <a:gd name="connsiteY4471" fmla="*/ 127883 h 2165949"/>
              <a:gd name="connsiteX4472" fmla="*/ 1969234 w 3119726"/>
              <a:gd name="connsiteY4472" fmla="*/ 125706 h 2165949"/>
              <a:gd name="connsiteX4473" fmla="*/ 1999457 w 3119726"/>
              <a:gd name="connsiteY4473" fmla="*/ 190714 h 2165949"/>
              <a:gd name="connsiteX4474" fmla="*/ 1991473 w 3119726"/>
              <a:gd name="connsiteY4474" fmla="*/ 196261 h 2165949"/>
              <a:gd name="connsiteX4475" fmla="*/ 1999457 w 3119726"/>
              <a:gd name="connsiteY4475" fmla="*/ 190714 h 2165949"/>
              <a:gd name="connsiteX4476" fmla="*/ 1995932 w 3119726"/>
              <a:gd name="connsiteY4476" fmla="*/ 168682 h 2165949"/>
              <a:gd name="connsiteX4477" fmla="*/ 2009773 w 3119726"/>
              <a:gd name="connsiteY4477" fmla="*/ 165001 h 2165949"/>
              <a:gd name="connsiteX4478" fmla="*/ 2013558 w 3119726"/>
              <a:gd name="connsiteY4478" fmla="*/ 162824 h 2165949"/>
              <a:gd name="connsiteX4479" fmla="*/ 1995932 w 3119726"/>
              <a:gd name="connsiteY4479" fmla="*/ 168682 h 2165949"/>
              <a:gd name="connsiteX4480" fmla="*/ 2096762 w 3119726"/>
              <a:gd name="connsiteY4480" fmla="*/ 152352 h 2165949"/>
              <a:gd name="connsiteX4481" fmla="*/ 2083387 w 3119726"/>
              <a:gd name="connsiteY4481" fmla="*/ 154167 h 2165949"/>
              <a:gd name="connsiteX4482" fmla="*/ 2070997 w 3119726"/>
              <a:gd name="connsiteY4482" fmla="*/ 164327 h 2165949"/>
              <a:gd name="connsiteX4483" fmla="*/ 2070116 w 3119726"/>
              <a:gd name="connsiteY4483" fmla="*/ 155981 h 2165949"/>
              <a:gd name="connsiteX4484" fmla="*/ 2048965 w 3119726"/>
              <a:gd name="connsiteY4484" fmla="*/ 162720 h 2165949"/>
              <a:gd name="connsiteX4485" fmla="*/ 2049898 w 3119726"/>
              <a:gd name="connsiteY4485" fmla="*/ 159040 h 2165949"/>
              <a:gd name="connsiteX4486" fmla="*/ 2038026 w 3119726"/>
              <a:gd name="connsiteY4486" fmla="*/ 167334 h 2165949"/>
              <a:gd name="connsiteX4487" fmla="*/ 2055341 w 3119726"/>
              <a:gd name="connsiteY4487" fmla="*/ 162772 h 2165949"/>
              <a:gd name="connsiteX4488" fmla="*/ 2028902 w 3119726"/>
              <a:gd name="connsiteY4488" fmla="*/ 177236 h 2165949"/>
              <a:gd name="connsiteX4489" fmla="*/ 2037871 w 3119726"/>
              <a:gd name="connsiteY4489" fmla="*/ 167956 h 2165949"/>
              <a:gd name="connsiteX4490" fmla="*/ 2028021 w 3119726"/>
              <a:gd name="connsiteY4490" fmla="*/ 168838 h 2165949"/>
              <a:gd name="connsiteX4491" fmla="*/ 2006507 w 3119726"/>
              <a:gd name="connsiteY4491" fmla="*/ 176821 h 2165949"/>
              <a:gd name="connsiteX4492" fmla="*/ 2013817 w 3119726"/>
              <a:gd name="connsiteY4492" fmla="*/ 173762 h 2165949"/>
              <a:gd name="connsiteX4493" fmla="*/ 2017290 w 3119726"/>
              <a:gd name="connsiteY4493" fmla="*/ 184338 h 2165949"/>
              <a:gd name="connsiteX4494" fmla="*/ 2038130 w 3119726"/>
              <a:gd name="connsiteY4494" fmla="*/ 178843 h 2165949"/>
              <a:gd name="connsiteX4495" fmla="*/ 2040204 w 3119726"/>
              <a:gd name="connsiteY4495" fmla="*/ 182886 h 2165949"/>
              <a:gd name="connsiteX4496" fmla="*/ 2060629 w 3119726"/>
              <a:gd name="connsiteY4496" fmla="*/ 178635 h 2165949"/>
              <a:gd name="connsiteX4497" fmla="*/ 2041085 w 3119726"/>
              <a:gd name="connsiteY4497" fmla="*/ 179776 h 2165949"/>
              <a:gd name="connsiteX4498" fmla="*/ 2045180 w 3119726"/>
              <a:gd name="connsiteY4498" fmla="*/ 176406 h 2165949"/>
              <a:gd name="connsiteX4499" fmla="*/ 2062184 w 3119726"/>
              <a:gd name="connsiteY4499" fmla="*/ 173037 h 2165949"/>
              <a:gd name="connsiteX4500" fmla="*/ 2051764 w 3119726"/>
              <a:gd name="connsiteY4500" fmla="*/ 175784 h 2165949"/>
              <a:gd name="connsiteX4501" fmla="*/ 2054564 w 3119726"/>
              <a:gd name="connsiteY4501" fmla="*/ 177339 h 2165949"/>
              <a:gd name="connsiteX4502" fmla="*/ 2072189 w 3119726"/>
              <a:gd name="connsiteY4502" fmla="*/ 171533 h 2165949"/>
              <a:gd name="connsiteX4503" fmla="*/ 2074781 w 3119726"/>
              <a:gd name="connsiteY4503" fmla="*/ 173711 h 2165949"/>
              <a:gd name="connsiteX4504" fmla="*/ 2093133 w 3119726"/>
              <a:gd name="connsiteY4504" fmla="*/ 165416 h 2165949"/>
              <a:gd name="connsiteX4505" fmla="*/ 2090697 w 3119726"/>
              <a:gd name="connsiteY4505" fmla="*/ 162617 h 2165949"/>
              <a:gd name="connsiteX4506" fmla="*/ 2096917 w 3119726"/>
              <a:gd name="connsiteY4506" fmla="*/ 163239 h 2165949"/>
              <a:gd name="connsiteX4507" fmla="*/ 2110759 w 3119726"/>
              <a:gd name="connsiteY4507" fmla="*/ 159558 h 2165949"/>
              <a:gd name="connsiteX4508" fmla="*/ 2108685 w 3119726"/>
              <a:gd name="connsiteY4508" fmla="*/ 155514 h 2165949"/>
              <a:gd name="connsiteX4509" fmla="*/ 2119676 w 3119726"/>
              <a:gd name="connsiteY4509" fmla="*/ 151937 h 2165949"/>
              <a:gd name="connsiteX4510" fmla="*/ 2119053 w 3119726"/>
              <a:gd name="connsiteY4510" fmla="*/ 152767 h 2165949"/>
              <a:gd name="connsiteX4511" fmla="*/ 2119676 w 3119726"/>
              <a:gd name="connsiteY4511" fmla="*/ 151937 h 2165949"/>
              <a:gd name="connsiteX4512" fmla="*/ 2107804 w 3119726"/>
              <a:gd name="connsiteY4512" fmla="*/ 147168 h 2165949"/>
              <a:gd name="connsiteX4513" fmla="*/ 2121801 w 3119726"/>
              <a:gd name="connsiteY4513" fmla="*/ 142917 h 2165949"/>
              <a:gd name="connsiteX4514" fmla="*/ 2091111 w 3119726"/>
              <a:gd name="connsiteY4514" fmla="*/ 149294 h 2165949"/>
              <a:gd name="connsiteX4515" fmla="*/ 2109204 w 3119726"/>
              <a:gd name="connsiteY4515" fmla="*/ 153700 h 2165949"/>
              <a:gd name="connsiteX4516" fmla="*/ 2096762 w 3119726"/>
              <a:gd name="connsiteY4516" fmla="*/ 152352 h 2165949"/>
              <a:gd name="connsiteX4517" fmla="*/ 2102464 w 3119726"/>
              <a:gd name="connsiteY4517" fmla="*/ 143436 h 2165949"/>
              <a:gd name="connsiteX4518" fmla="*/ 2115632 w 3119726"/>
              <a:gd name="connsiteY4518" fmla="*/ 142243 h 2165949"/>
              <a:gd name="connsiteX4519" fmla="*/ 2116306 w 3119726"/>
              <a:gd name="connsiteY4519" fmla="*/ 139755 h 2165949"/>
              <a:gd name="connsiteX4520" fmla="*/ 2102464 w 3119726"/>
              <a:gd name="connsiteY4520" fmla="*/ 143436 h 2165949"/>
              <a:gd name="connsiteX4521" fmla="*/ 2155601 w 3119726"/>
              <a:gd name="connsiteY4521" fmla="*/ 136800 h 2165949"/>
              <a:gd name="connsiteX4522" fmla="*/ 2160993 w 3119726"/>
              <a:gd name="connsiteY4522" fmla="*/ 129076 h 2165949"/>
              <a:gd name="connsiteX4523" fmla="*/ 2153372 w 3119726"/>
              <a:gd name="connsiteY4523" fmla="*/ 133378 h 2165949"/>
              <a:gd name="connsiteX4524" fmla="*/ 2141241 w 3119726"/>
              <a:gd name="connsiteY4524" fmla="*/ 130838 h 2165949"/>
              <a:gd name="connsiteX4525" fmla="*/ 2119935 w 3119726"/>
              <a:gd name="connsiteY4525" fmla="*/ 138200 h 2165949"/>
              <a:gd name="connsiteX4526" fmla="*/ 2122371 w 3119726"/>
              <a:gd name="connsiteY4526" fmla="*/ 140999 h 2165949"/>
              <a:gd name="connsiteX4527" fmla="*/ 2136731 w 3119726"/>
              <a:gd name="connsiteY4527" fmla="*/ 135504 h 2165949"/>
              <a:gd name="connsiteX4528" fmla="*/ 2127089 w 3119726"/>
              <a:gd name="connsiteY4528" fmla="*/ 147220 h 2165949"/>
              <a:gd name="connsiteX4529" fmla="*/ 2146477 w 3119726"/>
              <a:gd name="connsiteY4529" fmla="*/ 135245 h 2165949"/>
              <a:gd name="connsiteX4530" fmla="*/ 2153942 w 3119726"/>
              <a:gd name="connsiteY4530" fmla="*/ 143021 h 2165949"/>
              <a:gd name="connsiteX4531" fmla="*/ 2165710 w 3119726"/>
              <a:gd name="connsiteY4531" fmla="*/ 135348 h 2165949"/>
              <a:gd name="connsiteX4532" fmla="*/ 2155601 w 3119726"/>
              <a:gd name="connsiteY4532" fmla="*/ 136800 h 2165949"/>
              <a:gd name="connsiteX4533" fmla="*/ 2209049 w 3119726"/>
              <a:gd name="connsiteY4533" fmla="*/ 106110 h 2165949"/>
              <a:gd name="connsiteX4534" fmla="*/ 2215114 w 3119726"/>
              <a:gd name="connsiteY4534" fmla="*/ 107354 h 2165949"/>
              <a:gd name="connsiteX4535" fmla="*/ 2209049 w 3119726"/>
              <a:gd name="connsiteY4535" fmla="*/ 106110 h 2165949"/>
              <a:gd name="connsiteX4536" fmla="*/ 2227919 w 3119726"/>
              <a:gd name="connsiteY4536" fmla="*/ 96001 h 2165949"/>
              <a:gd name="connsiteX4537" fmla="*/ 2217032 w 3119726"/>
              <a:gd name="connsiteY4537" fmla="*/ 100563 h 2165949"/>
              <a:gd name="connsiteX4538" fmla="*/ 2230511 w 3119726"/>
              <a:gd name="connsiteY4538" fmla="*/ 98127 h 2165949"/>
              <a:gd name="connsiteX4539" fmla="*/ 2227919 w 3119726"/>
              <a:gd name="connsiteY4539" fmla="*/ 96001 h 2165949"/>
              <a:gd name="connsiteX4540" fmla="*/ 2254098 w 3119726"/>
              <a:gd name="connsiteY4540" fmla="*/ 105644 h 2165949"/>
              <a:gd name="connsiteX4541" fmla="*/ 2260164 w 3119726"/>
              <a:gd name="connsiteY4541" fmla="*/ 106888 h 2165949"/>
              <a:gd name="connsiteX4542" fmla="*/ 2254098 w 3119726"/>
              <a:gd name="connsiteY4542" fmla="*/ 105644 h 2165949"/>
              <a:gd name="connsiteX4543" fmla="*/ 2325950 w 3119726"/>
              <a:gd name="connsiteY4543" fmla="*/ 147013 h 2165949"/>
              <a:gd name="connsiteX4544" fmla="*/ 2322321 w 3119726"/>
              <a:gd name="connsiteY4544" fmla="*/ 148568 h 2165949"/>
              <a:gd name="connsiteX4545" fmla="*/ 2315426 w 3119726"/>
              <a:gd name="connsiteY4545" fmla="*/ 150434 h 2165949"/>
              <a:gd name="connsiteX4546" fmla="*/ 2331704 w 3119726"/>
              <a:gd name="connsiteY4546" fmla="*/ 149501 h 2165949"/>
              <a:gd name="connsiteX4547" fmla="*/ 2342124 w 3119726"/>
              <a:gd name="connsiteY4547" fmla="*/ 146753 h 2165949"/>
              <a:gd name="connsiteX4548" fmla="*/ 2325950 w 3119726"/>
              <a:gd name="connsiteY4548" fmla="*/ 147013 h 2165949"/>
              <a:gd name="connsiteX4549" fmla="*/ 2373125 w 3119726"/>
              <a:gd name="connsiteY4549" fmla="*/ 138977 h 2165949"/>
              <a:gd name="connsiteX4550" fmla="*/ 2375717 w 3119726"/>
              <a:gd name="connsiteY4550" fmla="*/ 141155 h 2165949"/>
              <a:gd name="connsiteX4551" fmla="*/ 2389766 w 3119726"/>
              <a:gd name="connsiteY4551" fmla="*/ 136852 h 2165949"/>
              <a:gd name="connsiteX4552" fmla="*/ 2373125 w 3119726"/>
              <a:gd name="connsiteY4552" fmla="*/ 138977 h 2165949"/>
              <a:gd name="connsiteX4553" fmla="*/ 2430409 w 3119726"/>
              <a:gd name="connsiteY4553" fmla="*/ 117515 h 2165949"/>
              <a:gd name="connsiteX4554" fmla="*/ 2432845 w 3119726"/>
              <a:gd name="connsiteY4554" fmla="*/ 120263 h 2165949"/>
              <a:gd name="connsiteX4555" fmla="*/ 2430409 w 3119726"/>
              <a:gd name="connsiteY4555" fmla="*/ 117515 h 2165949"/>
              <a:gd name="connsiteX4556" fmla="*/ 2503919 w 3119726"/>
              <a:gd name="connsiteY4556" fmla="*/ 83767 h 2165949"/>
              <a:gd name="connsiteX4557" fmla="*/ 2492669 w 3119726"/>
              <a:gd name="connsiteY4557" fmla="*/ 89625 h 2165949"/>
              <a:gd name="connsiteX4558" fmla="*/ 2516931 w 3119726"/>
              <a:gd name="connsiteY4558" fmla="*/ 83197 h 2165949"/>
              <a:gd name="connsiteX4559" fmla="*/ 2503919 w 3119726"/>
              <a:gd name="connsiteY4559" fmla="*/ 83767 h 2165949"/>
              <a:gd name="connsiteX4560" fmla="*/ 2612473 w 3119726"/>
              <a:gd name="connsiteY4560" fmla="*/ 62253 h 2165949"/>
              <a:gd name="connsiteX4561" fmla="*/ 2618746 w 3119726"/>
              <a:gd name="connsiteY4561" fmla="*/ 62823 h 2165949"/>
              <a:gd name="connsiteX4562" fmla="*/ 2626367 w 3119726"/>
              <a:gd name="connsiteY4562" fmla="*/ 58520 h 2165949"/>
              <a:gd name="connsiteX4563" fmla="*/ 2612473 w 3119726"/>
              <a:gd name="connsiteY4563" fmla="*/ 62253 h 2165949"/>
              <a:gd name="connsiteX4564" fmla="*/ 2631343 w 3119726"/>
              <a:gd name="connsiteY4564" fmla="*/ 52196 h 2165949"/>
              <a:gd name="connsiteX4565" fmla="*/ 2639482 w 3119726"/>
              <a:gd name="connsiteY4565" fmla="*/ 51470 h 2165949"/>
              <a:gd name="connsiteX4566" fmla="*/ 2641452 w 3119726"/>
              <a:gd name="connsiteY4566" fmla="*/ 48463 h 2165949"/>
              <a:gd name="connsiteX4567" fmla="*/ 2631343 w 3119726"/>
              <a:gd name="connsiteY4567" fmla="*/ 52196 h 2165949"/>
              <a:gd name="connsiteX4568" fmla="*/ 2677222 w 3119726"/>
              <a:gd name="connsiteY4568" fmla="*/ 37162 h 2165949"/>
              <a:gd name="connsiteX4569" fmla="*/ 2655397 w 3119726"/>
              <a:gd name="connsiteY4569" fmla="*/ 44005 h 2165949"/>
              <a:gd name="connsiteX4570" fmla="*/ 2667010 w 3119726"/>
              <a:gd name="connsiteY4570" fmla="*/ 44575 h 2165949"/>
              <a:gd name="connsiteX4571" fmla="*/ 2678311 w 3119726"/>
              <a:gd name="connsiteY4571" fmla="*/ 37162 h 2165949"/>
              <a:gd name="connsiteX4572" fmla="*/ 2677222 w 3119726"/>
              <a:gd name="connsiteY4572" fmla="*/ 37162 h 2165949"/>
              <a:gd name="connsiteX4573" fmla="*/ 2729737 w 3119726"/>
              <a:gd name="connsiteY4573" fmla="*/ 21973 h 2165949"/>
              <a:gd name="connsiteX4574" fmla="*/ 2731707 w 3119726"/>
              <a:gd name="connsiteY4574" fmla="*/ 22284 h 2165949"/>
              <a:gd name="connsiteX4575" fmla="*/ 2739535 w 3119726"/>
              <a:gd name="connsiteY4575" fmla="*/ 20521 h 2165949"/>
              <a:gd name="connsiteX4576" fmla="*/ 2740053 w 3119726"/>
              <a:gd name="connsiteY4576" fmla="*/ 18707 h 2165949"/>
              <a:gd name="connsiteX4577" fmla="*/ 2729737 w 3119726"/>
              <a:gd name="connsiteY4577" fmla="*/ 21973 h 2165949"/>
              <a:gd name="connsiteX4578" fmla="*/ 2752599 w 3119726"/>
              <a:gd name="connsiteY4578" fmla="*/ 19951 h 2165949"/>
              <a:gd name="connsiteX4579" fmla="*/ 2746378 w 3119726"/>
              <a:gd name="connsiteY4579" fmla="*/ 23113 h 2165949"/>
              <a:gd name="connsiteX4580" fmla="*/ 2750058 w 3119726"/>
              <a:gd name="connsiteY4580" fmla="*/ 22543 h 2165949"/>
              <a:gd name="connsiteX4581" fmla="*/ 2753480 w 3119726"/>
              <a:gd name="connsiteY4581" fmla="*/ 21817 h 2165949"/>
              <a:gd name="connsiteX4582" fmla="*/ 2758768 w 3119726"/>
              <a:gd name="connsiteY4582" fmla="*/ 20573 h 2165949"/>
              <a:gd name="connsiteX4583" fmla="*/ 2752599 w 3119726"/>
              <a:gd name="connsiteY4583" fmla="*/ 19951 h 2165949"/>
              <a:gd name="connsiteX4584" fmla="*/ 2763848 w 3119726"/>
              <a:gd name="connsiteY4584" fmla="*/ 21558 h 2165949"/>
              <a:gd name="connsiteX4585" fmla="*/ 2767270 w 3119726"/>
              <a:gd name="connsiteY4585" fmla="*/ 21921 h 2165949"/>
              <a:gd name="connsiteX4586" fmla="*/ 2775564 w 3119726"/>
              <a:gd name="connsiteY4586" fmla="*/ 17722 h 2165949"/>
              <a:gd name="connsiteX4587" fmla="*/ 2763848 w 3119726"/>
              <a:gd name="connsiteY4587" fmla="*/ 21558 h 2165949"/>
              <a:gd name="connsiteX4588" fmla="*/ 603646 w 3119726"/>
              <a:gd name="connsiteY4588" fmla="*/ 1935777 h 2165949"/>
              <a:gd name="connsiteX4589" fmla="*/ 609970 w 3119726"/>
              <a:gd name="connsiteY4589" fmla="*/ 1930955 h 2165949"/>
              <a:gd name="connsiteX4590" fmla="*/ 603646 w 3119726"/>
              <a:gd name="connsiteY4590" fmla="*/ 1935777 h 2165949"/>
              <a:gd name="connsiteX4591" fmla="*/ 612458 w 3119726"/>
              <a:gd name="connsiteY4591" fmla="*/ 1944641 h 2165949"/>
              <a:gd name="connsiteX4592" fmla="*/ 618783 w 3119726"/>
              <a:gd name="connsiteY4592" fmla="*/ 1939872 h 2165949"/>
              <a:gd name="connsiteX4593" fmla="*/ 612458 w 3119726"/>
              <a:gd name="connsiteY4593" fmla="*/ 1944641 h 2165949"/>
              <a:gd name="connsiteX4594" fmla="*/ 624797 w 3119726"/>
              <a:gd name="connsiteY4594" fmla="*/ 1913330 h 2165949"/>
              <a:gd name="connsiteX4595" fmla="*/ 628477 w 3119726"/>
              <a:gd name="connsiteY4595" fmla="*/ 1918151 h 2165949"/>
              <a:gd name="connsiteX4596" fmla="*/ 631225 w 3119726"/>
              <a:gd name="connsiteY4596" fmla="*/ 1912552 h 2165949"/>
              <a:gd name="connsiteX4597" fmla="*/ 624797 w 3119726"/>
              <a:gd name="connsiteY4597" fmla="*/ 1913330 h 2165949"/>
              <a:gd name="connsiteX4598" fmla="*/ 624693 w 3119726"/>
              <a:gd name="connsiteY4598" fmla="*/ 1936606 h 2165949"/>
              <a:gd name="connsiteX4599" fmla="*/ 626767 w 3119726"/>
              <a:gd name="connsiteY4599" fmla="*/ 1938213 h 2165949"/>
              <a:gd name="connsiteX4600" fmla="*/ 628944 w 3119726"/>
              <a:gd name="connsiteY4600" fmla="*/ 1930178 h 2165949"/>
              <a:gd name="connsiteX4601" fmla="*/ 624693 w 3119726"/>
              <a:gd name="connsiteY4601" fmla="*/ 1936606 h 2165949"/>
              <a:gd name="connsiteX4602" fmla="*/ 661033 w 3119726"/>
              <a:gd name="connsiteY4602" fmla="*/ 1881344 h 2165949"/>
              <a:gd name="connsiteX4603" fmla="*/ 666891 w 3119726"/>
              <a:gd name="connsiteY4603" fmla="*/ 1878130 h 2165949"/>
              <a:gd name="connsiteX4604" fmla="*/ 661033 w 3119726"/>
              <a:gd name="connsiteY4604" fmla="*/ 1881344 h 2165949"/>
              <a:gd name="connsiteX4605" fmla="*/ 671401 w 3119726"/>
              <a:gd name="connsiteY4605" fmla="*/ 1866103 h 2165949"/>
              <a:gd name="connsiteX4606" fmla="*/ 669639 w 3119726"/>
              <a:gd name="connsiteY4606" fmla="*/ 1872531 h 2165949"/>
              <a:gd name="connsiteX4607" fmla="*/ 674460 w 3119726"/>
              <a:gd name="connsiteY4607" fmla="*/ 1868539 h 2165949"/>
              <a:gd name="connsiteX4608" fmla="*/ 671401 w 3119726"/>
              <a:gd name="connsiteY4608" fmla="*/ 1866103 h 2165949"/>
              <a:gd name="connsiteX4609" fmla="*/ 686850 w 3119726"/>
              <a:gd name="connsiteY4609" fmla="*/ 1901354 h 2165949"/>
              <a:gd name="connsiteX4610" fmla="*/ 694367 w 3119726"/>
              <a:gd name="connsiteY4610" fmla="*/ 1901303 h 2165949"/>
              <a:gd name="connsiteX4611" fmla="*/ 686850 w 3119726"/>
              <a:gd name="connsiteY4611" fmla="*/ 1901354 h 2165949"/>
              <a:gd name="connsiteX4612" fmla="*/ 708260 w 3119726"/>
              <a:gd name="connsiteY4612" fmla="*/ 1886735 h 2165949"/>
              <a:gd name="connsiteX4613" fmla="*/ 715570 w 3119726"/>
              <a:gd name="connsiteY4613" fmla="*/ 1882640 h 2165949"/>
              <a:gd name="connsiteX4614" fmla="*/ 708260 w 3119726"/>
              <a:gd name="connsiteY4614" fmla="*/ 1886735 h 2165949"/>
              <a:gd name="connsiteX4615" fmla="*/ 737395 w 3119726"/>
              <a:gd name="connsiteY4615" fmla="*/ 1889742 h 2165949"/>
              <a:gd name="connsiteX4616" fmla="*/ 733921 w 3119726"/>
              <a:gd name="connsiteY4616" fmla="*/ 1902599 h 2165949"/>
              <a:gd name="connsiteX4617" fmla="*/ 737395 w 3119726"/>
              <a:gd name="connsiteY4617" fmla="*/ 1889742 h 2165949"/>
              <a:gd name="connsiteX4618" fmla="*/ 760930 w 3119726"/>
              <a:gd name="connsiteY4618" fmla="*/ 1867036 h 2165949"/>
              <a:gd name="connsiteX4619" fmla="*/ 761293 w 3119726"/>
              <a:gd name="connsiteY4619" fmla="*/ 1875071 h 2165949"/>
              <a:gd name="connsiteX4620" fmla="*/ 768862 w 3119726"/>
              <a:gd name="connsiteY4620" fmla="*/ 1865377 h 2165949"/>
              <a:gd name="connsiteX4621" fmla="*/ 760930 w 3119726"/>
              <a:gd name="connsiteY4621" fmla="*/ 1867036 h 2165949"/>
              <a:gd name="connsiteX4622" fmla="*/ 763004 w 3119726"/>
              <a:gd name="connsiteY4622" fmla="*/ 1938472 h 2165949"/>
              <a:gd name="connsiteX4623" fmla="*/ 759790 w 3119726"/>
              <a:gd name="connsiteY4623" fmla="*/ 1945730 h 2165949"/>
              <a:gd name="connsiteX4624" fmla="*/ 763937 w 3119726"/>
              <a:gd name="connsiteY4624" fmla="*/ 1948892 h 2165949"/>
              <a:gd name="connsiteX4625" fmla="*/ 763004 w 3119726"/>
              <a:gd name="connsiteY4625" fmla="*/ 1938472 h 2165949"/>
              <a:gd name="connsiteX4626" fmla="*/ 776742 w 3119726"/>
              <a:gd name="connsiteY4626" fmla="*/ 1896637 h 2165949"/>
              <a:gd name="connsiteX4627" fmla="*/ 772076 w 3119726"/>
              <a:gd name="connsiteY4627" fmla="*/ 1904672 h 2165949"/>
              <a:gd name="connsiteX4628" fmla="*/ 776742 w 3119726"/>
              <a:gd name="connsiteY4628" fmla="*/ 1896637 h 2165949"/>
              <a:gd name="connsiteX4629" fmla="*/ 798204 w 3119726"/>
              <a:gd name="connsiteY4629" fmla="*/ 1928519 h 2165949"/>
              <a:gd name="connsiteX4630" fmla="*/ 792242 w 3119726"/>
              <a:gd name="connsiteY4630" fmla="*/ 1918151 h 2165949"/>
              <a:gd name="connsiteX4631" fmla="*/ 775809 w 3119726"/>
              <a:gd name="connsiteY4631" fmla="*/ 1932718 h 2165949"/>
              <a:gd name="connsiteX4632" fmla="*/ 774357 w 3119726"/>
              <a:gd name="connsiteY4632" fmla="*/ 1933548 h 2165949"/>
              <a:gd name="connsiteX4633" fmla="*/ 777623 w 3119726"/>
              <a:gd name="connsiteY4633" fmla="*/ 1939924 h 2165949"/>
              <a:gd name="connsiteX4634" fmla="*/ 781252 w 3119726"/>
              <a:gd name="connsiteY4634" fmla="*/ 1931059 h 2165949"/>
              <a:gd name="connsiteX4635" fmla="*/ 789961 w 3119726"/>
              <a:gd name="connsiteY4635" fmla="*/ 1935777 h 2165949"/>
              <a:gd name="connsiteX4636" fmla="*/ 792138 w 3119726"/>
              <a:gd name="connsiteY4636" fmla="*/ 1927741 h 2165949"/>
              <a:gd name="connsiteX4637" fmla="*/ 798204 w 3119726"/>
              <a:gd name="connsiteY4637" fmla="*/ 1928519 h 2165949"/>
              <a:gd name="connsiteX4638" fmla="*/ 756679 w 3119726"/>
              <a:gd name="connsiteY4638" fmla="*/ 2063771 h 2165949"/>
              <a:gd name="connsiteX4639" fmla="*/ 749888 w 3119726"/>
              <a:gd name="connsiteY4639" fmla="*/ 2070251 h 2165949"/>
              <a:gd name="connsiteX4640" fmla="*/ 756679 w 3119726"/>
              <a:gd name="connsiteY4640" fmla="*/ 2063771 h 2165949"/>
              <a:gd name="connsiteX4641" fmla="*/ 756109 w 3119726"/>
              <a:gd name="connsiteY4641" fmla="*/ 2075021 h 2165949"/>
              <a:gd name="connsiteX4642" fmla="*/ 751236 w 3119726"/>
              <a:gd name="connsiteY4642" fmla="*/ 2079116 h 2165949"/>
              <a:gd name="connsiteX4643" fmla="*/ 756109 w 3119726"/>
              <a:gd name="connsiteY4643" fmla="*/ 2075021 h 2165949"/>
              <a:gd name="connsiteX4644" fmla="*/ 759220 w 3119726"/>
              <a:gd name="connsiteY4644" fmla="*/ 2063771 h 2165949"/>
              <a:gd name="connsiteX4645" fmla="*/ 760153 w 3119726"/>
              <a:gd name="connsiteY4645" fmla="*/ 2074191 h 2165949"/>
              <a:gd name="connsiteX4646" fmla="*/ 763522 w 3119726"/>
              <a:gd name="connsiteY4646" fmla="*/ 2070925 h 2165949"/>
              <a:gd name="connsiteX4647" fmla="*/ 759220 w 3119726"/>
              <a:gd name="connsiteY4647" fmla="*/ 2063771 h 2165949"/>
              <a:gd name="connsiteX4648" fmla="*/ 751392 w 3119726"/>
              <a:gd name="connsiteY4648" fmla="*/ 2157033 h 2165949"/>
              <a:gd name="connsiteX4649" fmla="*/ 763108 w 3119726"/>
              <a:gd name="connsiteY4649" fmla="*/ 2160091 h 2165949"/>
              <a:gd name="connsiteX4650" fmla="*/ 751392 w 3119726"/>
              <a:gd name="connsiteY4650" fmla="*/ 2157033 h 2165949"/>
              <a:gd name="connsiteX4651" fmla="*/ 803543 w 3119726"/>
              <a:gd name="connsiteY4651" fmla="*/ 2006280 h 2165949"/>
              <a:gd name="connsiteX4652" fmla="*/ 795404 w 3119726"/>
              <a:gd name="connsiteY4652" fmla="*/ 2003947 h 2165949"/>
              <a:gd name="connsiteX4653" fmla="*/ 803543 w 3119726"/>
              <a:gd name="connsiteY4653" fmla="*/ 2006280 h 2165949"/>
              <a:gd name="connsiteX4654" fmla="*/ 838951 w 3119726"/>
              <a:gd name="connsiteY4654" fmla="*/ 1897363 h 2165949"/>
              <a:gd name="connsiteX4655" fmla="*/ 837706 w 3119726"/>
              <a:gd name="connsiteY4655" fmla="*/ 1892541 h 2165949"/>
              <a:gd name="connsiteX4656" fmla="*/ 827442 w 3119726"/>
              <a:gd name="connsiteY4656" fmla="*/ 1898348 h 2165949"/>
              <a:gd name="connsiteX4657" fmla="*/ 838951 w 3119726"/>
              <a:gd name="connsiteY4657" fmla="*/ 1897363 h 2165949"/>
              <a:gd name="connsiteX4658" fmla="*/ 781667 w 3119726"/>
              <a:gd name="connsiteY4658" fmla="*/ 2096431 h 2165949"/>
              <a:gd name="connsiteX4659" fmla="*/ 789909 w 3119726"/>
              <a:gd name="connsiteY4659" fmla="*/ 2089121 h 2165949"/>
              <a:gd name="connsiteX4660" fmla="*/ 781667 w 3119726"/>
              <a:gd name="connsiteY4660" fmla="*/ 2096431 h 2165949"/>
              <a:gd name="connsiteX4661" fmla="*/ 826612 w 3119726"/>
              <a:gd name="connsiteY4661" fmla="*/ 1981189 h 2165949"/>
              <a:gd name="connsiteX4662" fmla="*/ 830345 w 3119726"/>
              <a:gd name="connsiteY4662" fmla="*/ 1985958 h 2165949"/>
              <a:gd name="connsiteX4663" fmla="*/ 832678 w 3119726"/>
              <a:gd name="connsiteY4663" fmla="*/ 1981863 h 2165949"/>
              <a:gd name="connsiteX4664" fmla="*/ 826612 w 3119726"/>
              <a:gd name="connsiteY4664" fmla="*/ 1981189 h 2165949"/>
              <a:gd name="connsiteX4665" fmla="*/ 841905 w 3119726"/>
              <a:gd name="connsiteY4665" fmla="*/ 2031526 h 2165949"/>
              <a:gd name="connsiteX4666" fmla="*/ 849163 w 3119726"/>
              <a:gd name="connsiteY4666" fmla="*/ 2037022 h 2165949"/>
              <a:gd name="connsiteX4667" fmla="*/ 841905 w 3119726"/>
              <a:gd name="connsiteY4667" fmla="*/ 2031526 h 2165949"/>
              <a:gd name="connsiteX4668" fmla="*/ 920496 w 3119726"/>
              <a:gd name="connsiteY4668" fmla="*/ 1819653 h 2165949"/>
              <a:gd name="connsiteX4669" fmla="*/ 930087 w 3119726"/>
              <a:gd name="connsiteY4669" fmla="*/ 1821001 h 2165949"/>
              <a:gd name="connsiteX4670" fmla="*/ 920496 w 3119726"/>
              <a:gd name="connsiteY4670" fmla="*/ 1819653 h 2165949"/>
              <a:gd name="connsiteX4671" fmla="*/ 894679 w 3119726"/>
              <a:gd name="connsiteY4671" fmla="*/ 1931681 h 2165949"/>
              <a:gd name="connsiteX4672" fmla="*/ 899241 w 3119726"/>
              <a:gd name="connsiteY4672" fmla="*/ 1933185 h 2165949"/>
              <a:gd name="connsiteX4673" fmla="*/ 896390 w 3119726"/>
              <a:gd name="connsiteY4673" fmla="*/ 1925253 h 2165949"/>
              <a:gd name="connsiteX4674" fmla="*/ 894679 w 3119726"/>
              <a:gd name="connsiteY4674" fmla="*/ 1931681 h 2165949"/>
              <a:gd name="connsiteX4675" fmla="*/ 958495 w 3119726"/>
              <a:gd name="connsiteY4675" fmla="*/ 1878855 h 2165949"/>
              <a:gd name="connsiteX4676" fmla="*/ 968967 w 3119726"/>
              <a:gd name="connsiteY4676" fmla="*/ 1876989 h 2165949"/>
              <a:gd name="connsiteX4677" fmla="*/ 958495 w 3119726"/>
              <a:gd name="connsiteY4677" fmla="*/ 1878855 h 2165949"/>
              <a:gd name="connsiteX4678" fmla="*/ 952534 w 3119726"/>
              <a:gd name="connsiteY4678" fmla="*/ 2038888 h 2165949"/>
              <a:gd name="connsiteX4679" fmla="*/ 948283 w 3119726"/>
              <a:gd name="connsiteY4679" fmla="*/ 2045420 h 2165949"/>
              <a:gd name="connsiteX4680" fmla="*/ 952896 w 3119726"/>
              <a:gd name="connsiteY4680" fmla="*/ 2046871 h 2165949"/>
              <a:gd name="connsiteX4681" fmla="*/ 952534 w 3119726"/>
              <a:gd name="connsiteY4681" fmla="*/ 2038888 h 2165949"/>
              <a:gd name="connsiteX4682" fmla="*/ 926510 w 3119726"/>
              <a:gd name="connsiteY4682" fmla="*/ 2131838 h 2165949"/>
              <a:gd name="connsiteX4683" fmla="*/ 936618 w 3119726"/>
              <a:gd name="connsiteY4683" fmla="*/ 2131631 h 2165949"/>
              <a:gd name="connsiteX4684" fmla="*/ 926510 w 3119726"/>
              <a:gd name="connsiteY4684" fmla="*/ 2131838 h 2165949"/>
              <a:gd name="connsiteX4685" fmla="*/ 1026873 w 3119726"/>
              <a:gd name="connsiteY4685" fmla="*/ 1792644 h 2165949"/>
              <a:gd name="connsiteX4686" fmla="*/ 1025214 w 3119726"/>
              <a:gd name="connsiteY4686" fmla="*/ 1799073 h 2165949"/>
              <a:gd name="connsiteX4687" fmla="*/ 1028947 w 3119726"/>
              <a:gd name="connsiteY4687" fmla="*/ 1794148 h 2165949"/>
              <a:gd name="connsiteX4688" fmla="*/ 1026873 w 3119726"/>
              <a:gd name="connsiteY4688" fmla="*/ 1792644 h 2165949"/>
              <a:gd name="connsiteX4689" fmla="*/ 982290 w 3119726"/>
              <a:gd name="connsiteY4689" fmla="*/ 2059054 h 2165949"/>
              <a:gd name="connsiteX4690" fmla="*/ 980839 w 3119726"/>
              <a:gd name="connsiteY4690" fmla="*/ 2050241 h 2165949"/>
              <a:gd name="connsiteX4691" fmla="*/ 972803 w 3119726"/>
              <a:gd name="connsiteY4691" fmla="*/ 2061750 h 2165949"/>
              <a:gd name="connsiteX4692" fmla="*/ 983482 w 3119726"/>
              <a:gd name="connsiteY4692" fmla="*/ 2063875 h 2165949"/>
              <a:gd name="connsiteX4693" fmla="*/ 988355 w 3119726"/>
              <a:gd name="connsiteY4693" fmla="*/ 2059676 h 2165949"/>
              <a:gd name="connsiteX4694" fmla="*/ 982290 w 3119726"/>
              <a:gd name="connsiteY4694" fmla="*/ 2059054 h 2165949"/>
              <a:gd name="connsiteX4695" fmla="*/ 1049683 w 3119726"/>
              <a:gd name="connsiteY4695" fmla="*/ 1824889 h 2165949"/>
              <a:gd name="connsiteX4696" fmla="*/ 1049683 w 3119726"/>
              <a:gd name="connsiteY4696" fmla="*/ 1815195 h 2165949"/>
              <a:gd name="connsiteX4697" fmla="*/ 1046365 w 3119726"/>
              <a:gd name="connsiteY4697" fmla="*/ 1818565 h 2165949"/>
              <a:gd name="connsiteX4698" fmla="*/ 1049683 w 3119726"/>
              <a:gd name="connsiteY4698" fmla="*/ 1824889 h 2165949"/>
              <a:gd name="connsiteX4699" fmla="*/ 1016764 w 3119726"/>
              <a:gd name="connsiteY4699" fmla="*/ 2041946 h 2165949"/>
              <a:gd name="connsiteX4700" fmla="*/ 1027080 w 3119726"/>
              <a:gd name="connsiteY4700" fmla="*/ 2035985 h 2165949"/>
              <a:gd name="connsiteX4701" fmla="*/ 1016764 w 3119726"/>
              <a:gd name="connsiteY4701" fmla="*/ 2041946 h 2165949"/>
              <a:gd name="connsiteX4702" fmla="*/ 1021015 w 3119726"/>
              <a:gd name="connsiteY4702" fmla="*/ 2087618 h 2165949"/>
              <a:gd name="connsiteX4703" fmla="*/ 1028999 w 3119726"/>
              <a:gd name="connsiteY4703" fmla="*/ 2085752 h 2165949"/>
              <a:gd name="connsiteX4704" fmla="*/ 1021015 w 3119726"/>
              <a:gd name="connsiteY4704" fmla="*/ 2087618 h 2165949"/>
              <a:gd name="connsiteX4705" fmla="*/ 1048594 w 3119726"/>
              <a:gd name="connsiteY4705" fmla="*/ 2001563 h 2165949"/>
              <a:gd name="connsiteX4706" fmla="*/ 1055956 w 3119726"/>
              <a:gd name="connsiteY4706" fmla="*/ 1997312 h 2165949"/>
              <a:gd name="connsiteX4707" fmla="*/ 1048594 w 3119726"/>
              <a:gd name="connsiteY4707" fmla="*/ 2001563 h 2165949"/>
              <a:gd name="connsiteX4708" fmla="*/ 1072597 w 3119726"/>
              <a:gd name="connsiteY4708" fmla="*/ 1976731 h 2165949"/>
              <a:gd name="connsiteX4709" fmla="*/ 1076796 w 3119726"/>
              <a:gd name="connsiteY4709" fmla="*/ 1979841 h 2165949"/>
              <a:gd name="connsiteX4710" fmla="*/ 1077418 w 3119726"/>
              <a:gd name="connsiteY4710" fmla="*/ 1972584 h 2165949"/>
              <a:gd name="connsiteX4711" fmla="*/ 1072597 w 3119726"/>
              <a:gd name="connsiteY4711" fmla="*/ 1976731 h 2165949"/>
              <a:gd name="connsiteX4712" fmla="*/ 1089808 w 3119726"/>
              <a:gd name="connsiteY4712" fmla="*/ 1968125 h 2165949"/>
              <a:gd name="connsiteX4713" fmla="*/ 1084572 w 3119726"/>
              <a:gd name="connsiteY4713" fmla="*/ 1973931 h 2165949"/>
              <a:gd name="connsiteX4714" fmla="*/ 1089808 w 3119726"/>
              <a:gd name="connsiteY4714" fmla="*/ 1968125 h 2165949"/>
              <a:gd name="connsiteX4715" fmla="*/ 1155749 w 3119726"/>
              <a:gd name="connsiteY4715" fmla="*/ 1754230 h 2165949"/>
              <a:gd name="connsiteX4716" fmla="*/ 1155957 w 3119726"/>
              <a:gd name="connsiteY4716" fmla="*/ 1748580 h 2165949"/>
              <a:gd name="connsiteX4717" fmla="*/ 1150721 w 3119726"/>
              <a:gd name="connsiteY4717" fmla="*/ 1744744 h 2165949"/>
              <a:gd name="connsiteX4718" fmla="*/ 1148440 w 3119726"/>
              <a:gd name="connsiteY4718" fmla="*/ 1748839 h 2165949"/>
              <a:gd name="connsiteX4719" fmla="*/ 1147818 w 3119726"/>
              <a:gd name="connsiteY4719" fmla="*/ 1746454 h 2165949"/>
              <a:gd name="connsiteX4720" fmla="*/ 1155749 w 3119726"/>
              <a:gd name="connsiteY4720" fmla="*/ 1754230 h 2165949"/>
              <a:gd name="connsiteX4721" fmla="*/ 1161141 w 3119726"/>
              <a:gd name="connsiteY4721" fmla="*/ 1742774 h 2165949"/>
              <a:gd name="connsiteX4722" fmla="*/ 1160985 w 3119726"/>
              <a:gd name="connsiteY4722" fmla="*/ 1748372 h 2165949"/>
              <a:gd name="connsiteX4723" fmla="*/ 1158082 w 3119726"/>
              <a:gd name="connsiteY4723" fmla="*/ 1750083 h 2165949"/>
              <a:gd name="connsiteX4724" fmla="*/ 1163733 w 3119726"/>
              <a:gd name="connsiteY4724" fmla="*/ 1752261 h 2165949"/>
              <a:gd name="connsiteX4725" fmla="*/ 1165754 w 3119726"/>
              <a:gd name="connsiteY4725" fmla="*/ 1744121 h 2165949"/>
              <a:gd name="connsiteX4726" fmla="*/ 1161141 w 3119726"/>
              <a:gd name="connsiteY4726" fmla="*/ 1742774 h 2165949"/>
              <a:gd name="connsiteX4727" fmla="*/ 1175189 w 3119726"/>
              <a:gd name="connsiteY4727" fmla="*/ 1716387 h 2165949"/>
              <a:gd name="connsiteX4728" fmla="*/ 1168709 w 3119726"/>
              <a:gd name="connsiteY4728" fmla="*/ 1717475 h 2165949"/>
              <a:gd name="connsiteX4729" fmla="*/ 1175189 w 3119726"/>
              <a:gd name="connsiteY4729" fmla="*/ 1716387 h 2165949"/>
              <a:gd name="connsiteX4730" fmla="*/ 1120809 w 3119726"/>
              <a:gd name="connsiteY4730" fmla="*/ 1934740 h 2165949"/>
              <a:gd name="connsiteX4731" fmla="*/ 1124800 w 3119726"/>
              <a:gd name="connsiteY4731" fmla="*/ 1943449 h 2165949"/>
              <a:gd name="connsiteX4732" fmla="*/ 1120809 w 3119726"/>
              <a:gd name="connsiteY4732" fmla="*/ 1934740 h 2165949"/>
              <a:gd name="connsiteX4733" fmla="*/ 1118735 w 3119726"/>
              <a:gd name="connsiteY4733" fmla="*/ 1952521 h 2165949"/>
              <a:gd name="connsiteX4734" fmla="*/ 1130710 w 3119726"/>
              <a:gd name="connsiteY4734" fmla="*/ 1949670 h 2165949"/>
              <a:gd name="connsiteX4735" fmla="*/ 1118735 w 3119726"/>
              <a:gd name="connsiteY4735" fmla="*/ 1952521 h 2165949"/>
              <a:gd name="connsiteX4736" fmla="*/ 1127548 w 3119726"/>
              <a:gd name="connsiteY4736" fmla="*/ 1937695 h 2165949"/>
              <a:gd name="connsiteX4737" fmla="*/ 1134235 w 3119726"/>
              <a:gd name="connsiteY4737" fmla="*/ 1931007 h 2165949"/>
              <a:gd name="connsiteX4738" fmla="*/ 1126252 w 3119726"/>
              <a:gd name="connsiteY4738" fmla="*/ 1932925 h 2165949"/>
              <a:gd name="connsiteX4739" fmla="*/ 1127548 w 3119726"/>
              <a:gd name="connsiteY4739" fmla="*/ 1937695 h 2165949"/>
              <a:gd name="connsiteX4740" fmla="*/ 1133354 w 3119726"/>
              <a:gd name="connsiteY4740" fmla="*/ 1905294 h 2165949"/>
              <a:gd name="connsiteX4741" fmla="*/ 1139886 w 3119726"/>
              <a:gd name="connsiteY4741" fmla="*/ 1913900 h 2165949"/>
              <a:gd name="connsiteX4742" fmla="*/ 1133354 w 3119726"/>
              <a:gd name="connsiteY4742" fmla="*/ 1905294 h 2165949"/>
              <a:gd name="connsiteX4743" fmla="*/ 1198466 w 3119726"/>
              <a:gd name="connsiteY4743" fmla="*/ 1702442 h 2165949"/>
              <a:gd name="connsiteX4744" fmla="*/ 1191208 w 3119726"/>
              <a:gd name="connsiteY4744" fmla="*/ 1706796 h 2165949"/>
              <a:gd name="connsiteX4745" fmla="*/ 1198466 w 3119726"/>
              <a:gd name="connsiteY4745" fmla="*/ 1702442 h 2165949"/>
              <a:gd name="connsiteX4746" fmla="*/ 1229000 w 3119726"/>
              <a:gd name="connsiteY4746" fmla="*/ 1684194 h 2165949"/>
              <a:gd name="connsiteX4747" fmla="*/ 1226253 w 3119726"/>
              <a:gd name="connsiteY4747" fmla="*/ 1680306 h 2165949"/>
              <a:gd name="connsiteX4748" fmla="*/ 1243515 w 3119726"/>
              <a:gd name="connsiteY4748" fmla="*/ 1675484 h 2165949"/>
              <a:gd name="connsiteX4749" fmla="*/ 1223920 w 3119726"/>
              <a:gd name="connsiteY4749" fmla="*/ 1674759 h 2165949"/>
              <a:gd name="connsiteX4750" fmla="*/ 1229000 w 3119726"/>
              <a:gd name="connsiteY4750" fmla="*/ 1684194 h 2165949"/>
              <a:gd name="connsiteX4751" fmla="*/ 1180529 w 3119726"/>
              <a:gd name="connsiteY4751" fmla="*/ 1891401 h 2165949"/>
              <a:gd name="connsiteX4752" fmla="*/ 1185765 w 3119726"/>
              <a:gd name="connsiteY4752" fmla="*/ 1895237 h 2165949"/>
              <a:gd name="connsiteX4753" fmla="*/ 1180529 w 3119726"/>
              <a:gd name="connsiteY4753" fmla="*/ 1891401 h 2165949"/>
              <a:gd name="connsiteX4754" fmla="*/ 1185143 w 3119726"/>
              <a:gd name="connsiteY4754" fmla="*/ 1892801 h 2165949"/>
              <a:gd name="connsiteX4755" fmla="*/ 1192712 w 3119726"/>
              <a:gd name="connsiteY4755" fmla="*/ 1892490 h 2165949"/>
              <a:gd name="connsiteX4756" fmla="*/ 1185143 w 3119726"/>
              <a:gd name="connsiteY4756" fmla="*/ 1892801 h 2165949"/>
              <a:gd name="connsiteX4757" fmla="*/ 1265340 w 3119726"/>
              <a:gd name="connsiteY4757" fmla="*/ 1662420 h 2165949"/>
              <a:gd name="connsiteX4758" fmla="*/ 1261556 w 3119726"/>
              <a:gd name="connsiteY4758" fmla="*/ 1657807 h 2165949"/>
              <a:gd name="connsiteX4759" fmla="*/ 1259949 w 3119726"/>
              <a:gd name="connsiteY4759" fmla="*/ 1664287 h 2165949"/>
              <a:gd name="connsiteX4760" fmla="*/ 1265340 w 3119726"/>
              <a:gd name="connsiteY4760" fmla="*/ 1662420 h 2165949"/>
              <a:gd name="connsiteX4761" fmla="*/ 1226149 w 3119726"/>
              <a:gd name="connsiteY4761" fmla="*/ 1833806 h 2165949"/>
              <a:gd name="connsiteX4762" fmla="*/ 1230607 w 3119726"/>
              <a:gd name="connsiteY4762" fmla="*/ 1840856 h 2165949"/>
              <a:gd name="connsiteX4763" fmla="*/ 1226149 w 3119726"/>
              <a:gd name="connsiteY4763" fmla="*/ 1833806 h 2165949"/>
              <a:gd name="connsiteX4764" fmla="*/ 1356010 w 3119726"/>
              <a:gd name="connsiteY4764" fmla="*/ 1880151 h 2165949"/>
              <a:gd name="connsiteX4765" fmla="*/ 1364201 w 3119726"/>
              <a:gd name="connsiteY4765" fmla="*/ 1882070 h 2165949"/>
              <a:gd name="connsiteX4766" fmla="*/ 1356010 w 3119726"/>
              <a:gd name="connsiteY4766" fmla="*/ 1880151 h 2165949"/>
              <a:gd name="connsiteX4767" fmla="*/ 1433201 w 3119726"/>
              <a:gd name="connsiteY4767" fmla="*/ 1844226 h 2165949"/>
              <a:gd name="connsiteX4768" fmla="*/ 1443413 w 3119726"/>
              <a:gd name="connsiteY4768" fmla="*/ 1837953 h 2165949"/>
              <a:gd name="connsiteX4769" fmla="*/ 1447509 w 3119726"/>
              <a:gd name="connsiteY4769" fmla="*/ 1831214 h 2165949"/>
              <a:gd name="connsiteX4770" fmla="*/ 1437037 w 3119726"/>
              <a:gd name="connsiteY4770" fmla="*/ 1833495 h 2165949"/>
              <a:gd name="connsiteX4771" fmla="*/ 1438644 w 3119726"/>
              <a:gd name="connsiteY4771" fmla="*/ 1826963 h 2165949"/>
              <a:gd name="connsiteX4772" fmla="*/ 1430453 w 3119726"/>
              <a:gd name="connsiteY4772" fmla="*/ 1825045 h 2165949"/>
              <a:gd name="connsiteX4773" fmla="*/ 1435741 w 3119726"/>
              <a:gd name="connsiteY4773" fmla="*/ 1828726 h 2165949"/>
              <a:gd name="connsiteX4774" fmla="*/ 1428846 w 3119726"/>
              <a:gd name="connsiteY4774" fmla="*/ 1831525 h 2165949"/>
              <a:gd name="connsiteX4775" fmla="*/ 1433201 w 3119726"/>
              <a:gd name="connsiteY4775" fmla="*/ 1844226 h 2165949"/>
              <a:gd name="connsiteX4776" fmla="*/ 1458810 w 3119726"/>
              <a:gd name="connsiteY4776" fmla="*/ 1810322 h 2165949"/>
              <a:gd name="connsiteX4777" fmla="*/ 1457203 w 3119726"/>
              <a:gd name="connsiteY4777" fmla="*/ 1816854 h 2165949"/>
              <a:gd name="connsiteX4778" fmla="*/ 1461454 w 3119726"/>
              <a:gd name="connsiteY4778" fmla="*/ 1819757 h 2165949"/>
              <a:gd name="connsiteX4779" fmla="*/ 1465186 w 3119726"/>
              <a:gd name="connsiteY4779" fmla="*/ 1814677 h 2165949"/>
              <a:gd name="connsiteX4780" fmla="*/ 1458810 w 3119726"/>
              <a:gd name="connsiteY4780" fmla="*/ 1810322 h 2165949"/>
              <a:gd name="connsiteX4781" fmla="*/ 1485456 w 3119726"/>
              <a:gd name="connsiteY4781" fmla="*/ 1792385 h 2165949"/>
              <a:gd name="connsiteX4782" fmla="*/ 1476851 w 3119726"/>
              <a:gd name="connsiteY4782" fmla="*/ 1792178 h 2165949"/>
              <a:gd name="connsiteX4783" fmla="*/ 1476954 w 3119726"/>
              <a:gd name="connsiteY4783" fmla="*/ 1801820 h 2165949"/>
              <a:gd name="connsiteX4784" fmla="*/ 1485456 w 3119726"/>
              <a:gd name="connsiteY4784" fmla="*/ 1792385 h 2165949"/>
              <a:gd name="connsiteX4785" fmla="*/ 1491832 w 3119726"/>
              <a:gd name="connsiteY4785" fmla="*/ 1796792 h 2165949"/>
              <a:gd name="connsiteX4786" fmla="*/ 1492351 w 3119726"/>
              <a:gd name="connsiteY4786" fmla="*/ 1789534 h 2165949"/>
              <a:gd name="connsiteX4787" fmla="*/ 1488774 w 3119726"/>
              <a:gd name="connsiteY4787" fmla="*/ 1788964 h 2165949"/>
              <a:gd name="connsiteX4788" fmla="*/ 1491832 w 3119726"/>
              <a:gd name="connsiteY4788" fmla="*/ 1796792 h 2165949"/>
              <a:gd name="connsiteX4789" fmla="*/ 1493543 w 3119726"/>
              <a:gd name="connsiteY4789" fmla="*/ 1784609 h 2165949"/>
              <a:gd name="connsiteX4790" fmla="*/ 1493025 w 3119726"/>
              <a:gd name="connsiteY4790" fmla="*/ 1791867 h 2165949"/>
              <a:gd name="connsiteX4791" fmla="*/ 1496187 w 3119726"/>
              <a:gd name="connsiteY4791" fmla="*/ 1794096 h 2165949"/>
              <a:gd name="connsiteX4792" fmla="*/ 1496706 w 3119726"/>
              <a:gd name="connsiteY4792" fmla="*/ 1786786 h 2165949"/>
              <a:gd name="connsiteX4793" fmla="*/ 1493543 w 3119726"/>
              <a:gd name="connsiteY4793" fmla="*/ 1784609 h 2165949"/>
              <a:gd name="connsiteX4794" fmla="*/ 1500023 w 3119726"/>
              <a:gd name="connsiteY4794" fmla="*/ 1798658 h 2165949"/>
              <a:gd name="connsiteX4795" fmla="*/ 1505985 w 3119726"/>
              <a:gd name="connsiteY4795" fmla="*/ 1789378 h 2165949"/>
              <a:gd name="connsiteX4796" fmla="*/ 1500023 w 3119726"/>
              <a:gd name="connsiteY4796" fmla="*/ 1798658 h 2165949"/>
              <a:gd name="connsiteX4797" fmla="*/ 1545747 w 3119726"/>
              <a:gd name="connsiteY4797" fmla="*/ 1763354 h 2165949"/>
              <a:gd name="connsiteX4798" fmla="*/ 1538956 w 3119726"/>
              <a:gd name="connsiteY4798" fmla="*/ 1760607 h 2165949"/>
              <a:gd name="connsiteX4799" fmla="*/ 1541600 w 3119726"/>
              <a:gd name="connsiteY4799" fmla="*/ 1770094 h 2165949"/>
              <a:gd name="connsiteX4800" fmla="*/ 1545747 w 3119726"/>
              <a:gd name="connsiteY4800" fmla="*/ 1763354 h 2165949"/>
              <a:gd name="connsiteX4801" fmla="*/ 1562543 w 3119726"/>
              <a:gd name="connsiteY4801" fmla="*/ 1749980 h 2165949"/>
              <a:gd name="connsiteX4802" fmla="*/ 1566794 w 3119726"/>
              <a:gd name="connsiteY4802" fmla="*/ 1752883 h 2165949"/>
              <a:gd name="connsiteX4803" fmla="*/ 1568349 w 3119726"/>
              <a:gd name="connsiteY4803" fmla="*/ 1746299 h 2165949"/>
              <a:gd name="connsiteX4804" fmla="*/ 1562543 w 3119726"/>
              <a:gd name="connsiteY4804" fmla="*/ 1749980 h 2165949"/>
              <a:gd name="connsiteX4805" fmla="*/ 1584057 w 3119726"/>
              <a:gd name="connsiteY4805" fmla="*/ 1732198 h 2165949"/>
              <a:gd name="connsiteX4806" fmla="*/ 1576022 w 3119726"/>
              <a:gd name="connsiteY4806" fmla="*/ 1740078 h 2165949"/>
              <a:gd name="connsiteX4807" fmla="*/ 1581050 w 3119726"/>
              <a:gd name="connsiteY4807" fmla="*/ 1739663 h 2165949"/>
              <a:gd name="connsiteX4808" fmla="*/ 1584213 w 3119726"/>
              <a:gd name="connsiteY4808" fmla="*/ 1741840 h 2165949"/>
              <a:gd name="connsiteX4809" fmla="*/ 1584057 w 3119726"/>
              <a:gd name="connsiteY4809" fmla="*/ 1732198 h 2165949"/>
              <a:gd name="connsiteX4810" fmla="*/ 1591108 w 3119726"/>
              <a:gd name="connsiteY4810" fmla="*/ 1754230 h 2165949"/>
              <a:gd name="connsiteX4811" fmla="*/ 1594529 w 3119726"/>
              <a:gd name="connsiteY4811" fmla="*/ 1745106 h 2165949"/>
              <a:gd name="connsiteX4812" fmla="*/ 1589086 w 3119726"/>
              <a:gd name="connsiteY4812" fmla="*/ 1747128 h 2165949"/>
              <a:gd name="connsiteX4813" fmla="*/ 1591108 w 3119726"/>
              <a:gd name="connsiteY4813" fmla="*/ 1754230 h 2165949"/>
              <a:gd name="connsiteX4814" fmla="*/ 1599454 w 3119726"/>
              <a:gd name="connsiteY4814" fmla="*/ 1735049 h 2165949"/>
              <a:gd name="connsiteX4815" fmla="*/ 1603653 w 3119726"/>
              <a:gd name="connsiteY4815" fmla="*/ 1722659 h 2165949"/>
              <a:gd name="connsiteX4816" fmla="*/ 1610703 w 3119726"/>
              <a:gd name="connsiteY4816" fmla="*/ 1729347 h 2165949"/>
              <a:gd name="connsiteX4817" fmla="*/ 1613917 w 3119726"/>
              <a:gd name="connsiteY4817" fmla="*/ 1710581 h 2165949"/>
              <a:gd name="connsiteX4818" fmla="*/ 1600853 w 3119726"/>
              <a:gd name="connsiteY4818" fmla="*/ 1718823 h 2165949"/>
              <a:gd name="connsiteX4819" fmla="*/ 1599454 w 3119726"/>
              <a:gd name="connsiteY4819" fmla="*/ 1735049 h 2165949"/>
              <a:gd name="connsiteX4820" fmla="*/ 1622834 w 3119726"/>
              <a:gd name="connsiteY4820" fmla="*/ 1730021 h 2165949"/>
              <a:gd name="connsiteX4821" fmla="*/ 1624182 w 3119726"/>
              <a:gd name="connsiteY4821" fmla="*/ 1734738 h 2165949"/>
              <a:gd name="connsiteX4822" fmla="*/ 1629210 w 3119726"/>
              <a:gd name="connsiteY4822" fmla="*/ 1734324 h 2165949"/>
              <a:gd name="connsiteX4823" fmla="*/ 1625478 w 3119726"/>
              <a:gd name="connsiteY4823" fmla="*/ 1724111 h 2165949"/>
              <a:gd name="connsiteX4824" fmla="*/ 1622834 w 3119726"/>
              <a:gd name="connsiteY4824" fmla="*/ 1730021 h 2165949"/>
              <a:gd name="connsiteX4825" fmla="*/ 1644244 w 3119726"/>
              <a:gd name="connsiteY4825" fmla="*/ 1717890 h 2165949"/>
              <a:gd name="connsiteX4826" fmla="*/ 1648495 w 3119726"/>
              <a:gd name="connsiteY4826" fmla="*/ 1720793 h 2165949"/>
              <a:gd name="connsiteX4827" fmla="*/ 1646836 w 3119726"/>
              <a:gd name="connsiteY4827" fmla="*/ 1712032 h 2165949"/>
              <a:gd name="connsiteX4828" fmla="*/ 1644244 w 3119726"/>
              <a:gd name="connsiteY4828" fmla="*/ 1717890 h 2165949"/>
              <a:gd name="connsiteX4829" fmla="*/ 572178 w 3119726"/>
              <a:gd name="connsiteY4829" fmla="*/ 1977508 h 2165949"/>
              <a:gd name="connsiteX4830" fmla="*/ 576740 w 3119726"/>
              <a:gd name="connsiteY4830" fmla="*/ 1979115 h 2165949"/>
              <a:gd name="connsiteX4831" fmla="*/ 575392 w 3119726"/>
              <a:gd name="connsiteY4831" fmla="*/ 1970303 h 2165949"/>
              <a:gd name="connsiteX4832" fmla="*/ 584827 w 3119726"/>
              <a:gd name="connsiteY4832" fmla="*/ 1967918 h 2165949"/>
              <a:gd name="connsiteX4833" fmla="*/ 581717 w 3119726"/>
              <a:gd name="connsiteY4833" fmla="*/ 1979167 h 2165949"/>
              <a:gd name="connsiteX4834" fmla="*/ 594055 w 3119726"/>
              <a:gd name="connsiteY4834" fmla="*/ 1961541 h 2165949"/>
              <a:gd name="connsiteX4835" fmla="*/ 600380 w 3119726"/>
              <a:gd name="connsiteY4835" fmla="*/ 1956720 h 2165949"/>
              <a:gd name="connsiteX4836" fmla="*/ 609918 w 3119726"/>
              <a:gd name="connsiteY4836" fmla="*/ 1958327 h 2165949"/>
              <a:gd name="connsiteX4837" fmla="*/ 600483 w 3119726"/>
              <a:gd name="connsiteY4837" fmla="*/ 1947078 h 2165949"/>
              <a:gd name="connsiteX4838" fmla="*/ 598306 w 3119726"/>
              <a:gd name="connsiteY4838" fmla="*/ 1955113 h 2165949"/>
              <a:gd name="connsiteX4839" fmla="*/ 597114 w 3119726"/>
              <a:gd name="connsiteY4839" fmla="*/ 1950292 h 2165949"/>
              <a:gd name="connsiteX4840" fmla="*/ 592241 w 3119726"/>
              <a:gd name="connsiteY4840" fmla="*/ 1954284 h 2165949"/>
              <a:gd name="connsiteX4841" fmla="*/ 574304 w 3119726"/>
              <a:gd name="connsiteY4841" fmla="*/ 1969525 h 2165949"/>
              <a:gd name="connsiteX4842" fmla="*/ 572178 w 3119726"/>
              <a:gd name="connsiteY4842" fmla="*/ 1977508 h 2165949"/>
              <a:gd name="connsiteX4843" fmla="*/ 628425 w 3119726"/>
              <a:gd name="connsiteY4843" fmla="*/ 1890934 h 2165949"/>
              <a:gd name="connsiteX4844" fmla="*/ 639001 w 3119726"/>
              <a:gd name="connsiteY4844" fmla="*/ 1893319 h 2165949"/>
              <a:gd name="connsiteX4845" fmla="*/ 640141 w 3119726"/>
              <a:gd name="connsiteY4845" fmla="*/ 1884506 h 2165949"/>
              <a:gd name="connsiteX4846" fmla="*/ 628425 w 3119726"/>
              <a:gd name="connsiteY4846" fmla="*/ 1890934 h 2165949"/>
              <a:gd name="connsiteX4847" fmla="*/ 782496 w 3119726"/>
              <a:gd name="connsiteY4847" fmla="*/ 2116493 h 2165949"/>
              <a:gd name="connsiteX4848" fmla="*/ 783429 w 3119726"/>
              <a:gd name="connsiteY4848" fmla="*/ 2115508 h 2165949"/>
              <a:gd name="connsiteX4849" fmla="*/ 782496 w 3119726"/>
              <a:gd name="connsiteY4849" fmla="*/ 2116493 h 2165949"/>
              <a:gd name="connsiteX4850" fmla="*/ 1032368 w 3119726"/>
              <a:gd name="connsiteY4850" fmla="*/ 1989587 h 2165949"/>
              <a:gd name="connsiteX4851" fmla="*/ 1032939 w 3119726"/>
              <a:gd name="connsiteY4851" fmla="*/ 1990002 h 2165949"/>
              <a:gd name="connsiteX4852" fmla="*/ 1032368 w 3119726"/>
              <a:gd name="connsiteY4852" fmla="*/ 1989587 h 2165949"/>
              <a:gd name="connsiteX4853" fmla="*/ 1307020 w 3119726"/>
              <a:gd name="connsiteY4853" fmla="*/ 1897363 h 2165949"/>
              <a:gd name="connsiteX4854" fmla="*/ 1306865 w 3119726"/>
              <a:gd name="connsiteY4854" fmla="*/ 1903013 h 2165949"/>
              <a:gd name="connsiteX4855" fmla="*/ 1326720 w 3119726"/>
              <a:gd name="connsiteY4855" fmla="*/ 1888342 h 2165949"/>
              <a:gd name="connsiteX4856" fmla="*/ 1300281 w 3119726"/>
              <a:gd name="connsiteY4856" fmla="*/ 1894511 h 2165949"/>
              <a:gd name="connsiteX4857" fmla="*/ 1300540 w 3119726"/>
              <a:gd name="connsiteY4857" fmla="*/ 1898555 h 2165949"/>
              <a:gd name="connsiteX4858" fmla="*/ 1307020 w 3119726"/>
              <a:gd name="connsiteY4858" fmla="*/ 1897363 h 2165949"/>
              <a:gd name="connsiteX4859" fmla="*/ 768188 w 3119726"/>
              <a:gd name="connsiteY4859" fmla="*/ 1942412 h 2165949"/>
              <a:gd name="connsiteX4860" fmla="*/ 773631 w 3119726"/>
              <a:gd name="connsiteY4860" fmla="*/ 1940753 h 2165949"/>
              <a:gd name="connsiteX4861" fmla="*/ 770780 w 3119726"/>
              <a:gd name="connsiteY4861" fmla="*/ 1932718 h 2165949"/>
              <a:gd name="connsiteX4862" fmla="*/ 768188 w 3119726"/>
              <a:gd name="connsiteY4862" fmla="*/ 1942412 h 2165949"/>
              <a:gd name="connsiteX4863" fmla="*/ 796649 w 3119726"/>
              <a:gd name="connsiteY4863" fmla="*/ 1836294 h 2165949"/>
              <a:gd name="connsiteX4864" fmla="*/ 798463 w 3119726"/>
              <a:gd name="connsiteY4864" fmla="*/ 1843500 h 2165949"/>
              <a:gd name="connsiteX4865" fmla="*/ 801211 w 3119726"/>
              <a:gd name="connsiteY4865" fmla="*/ 1837849 h 2165949"/>
              <a:gd name="connsiteX4866" fmla="*/ 796649 w 3119726"/>
              <a:gd name="connsiteY4866" fmla="*/ 1836294 h 2165949"/>
              <a:gd name="connsiteX4867" fmla="*/ 796960 w 3119726"/>
              <a:gd name="connsiteY4867" fmla="*/ 1877197 h 2165949"/>
              <a:gd name="connsiteX4868" fmla="*/ 797374 w 3119726"/>
              <a:gd name="connsiteY4868" fmla="*/ 1875589 h 2165949"/>
              <a:gd name="connsiteX4869" fmla="*/ 792968 w 3119726"/>
              <a:gd name="connsiteY4869" fmla="*/ 1878026 h 2165949"/>
              <a:gd name="connsiteX4870" fmla="*/ 797737 w 3119726"/>
              <a:gd name="connsiteY4870" fmla="*/ 1883625 h 2165949"/>
              <a:gd name="connsiteX4871" fmla="*/ 796960 w 3119726"/>
              <a:gd name="connsiteY4871" fmla="*/ 1877197 h 2165949"/>
              <a:gd name="connsiteX4872" fmla="*/ 808313 w 3119726"/>
              <a:gd name="connsiteY4872" fmla="*/ 1918773 h 2165949"/>
              <a:gd name="connsiteX4873" fmla="*/ 814845 w 3119726"/>
              <a:gd name="connsiteY4873" fmla="*/ 1908249 h 2165949"/>
              <a:gd name="connsiteX4874" fmla="*/ 820910 w 3119726"/>
              <a:gd name="connsiteY4874" fmla="*/ 1908923 h 2165949"/>
              <a:gd name="connsiteX4875" fmla="*/ 822206 w 3119726"/>
              <a:gd name="connsiteY4875" fmla="*/ 1904050 h 2165949"/>
              <a:gd name="connsiteX4876" fmla="*/ 796908 w 3119726"/>
              <a:gd name="connsiteY4876" fmla="*/ 1910012 h 2165949"/>
              <a:gd name="connsiteX4877" fmla="*/ 808313 w 3119726"/>
              <a:gd name="connsiteY4877" fmla="*/ 1918773 h 2165949"/>
              <a:gd name="connsiteX4878" fmla="*/ 741438 w 3119726"/>
              <a:gd name="connsiteY4878" fmla="*/ 2161180 h 2165949"/>
              <a:gd name="connsiteX4879" fmla="*/ 747659 w 3119726"/>
              <a:gd name="connsiteY4879" fmla="*/ 2165949 h 2165949"/>
              <a:gd name="connsiteX4880" fmla="*/ 749007 w 3119726"/>
              <a:gd name="connsiteY4880" fmla="*/ 2161128 h 2165949"/>
              <a:gd name="connsiteX4881" fmla="*/ 741438 w 3119726"/>
              <a:gd name="connsiteY4881" fmla="*/ 2161180 h 2165949"/>
              <a:gd name="connsiteX4882" fmla="*/ 815985 w 3119726"/>
              <a:gd name="connsiteY4882" fmla="*/ 1899385 h 2165949"/>
              <a:gd name="connsiteX4883" fmla="*/ 824954 w 3119726"/>
              <a:gd name="connsiteY4883" fmla="*/ 1898451 h 2165949"/>
              <a:gd name="connsiteX4884" fmla="*/ 815985 w 3119726"/>
              <a:gd name="connsiteY4884" fmla="*/ 1899385 h 2165949"/>
              <a:gd name="connsiteX4885" fmla="*/ 808053 w 3119726"/>
              <a:gd name="connsiteY4885" fmla="*/ 2064031 h 2165949"/>
              <a:gd name="connsiteX4886" fmla="*/ 807898 w 3119726"/>
              <a:gd name="connsiteY4886" fmla="*/ 2060039 h 2165949"/>
              <a:gd name="connsiteX4887" fmla="*/ 804269 w 3119726"/>
              <a:gd name="connsiteY4887" fmla="*/ 2068904 h 2165949"/>
              <a:gd name="connsiteX4888" fmla="*/ 813704 w 3119726"/>
              <a:gd name="connsiteY4888" fmla="*/ 2066415 h 2165949"/>
              <a:gd name="connsiteX4889" fmla="*/ 808053 w 3119726"/>
              <a:gd name="connsiteY4889" fmla="*/ 2064031 h 2165949"/>
              <a:gd name="connsiteX4890" fmla="*/ 879386 w 3119726"/>
              <a:gd name="connsiteY4890" fmla="*/ 1937591 h 2165949"/>
              <a:gd name="connsiteX4891" fmla="*/ 872647 w 3119726"/>
              <a:gd name="connsiteY4891" fmla="*/ 1944123 h 2165949"/>
              <a:gd name="connsiteX4892" fmla="*/ 884778 w 3119726"/>
              <a:gd name="connsiteY4892" fmla="*/ 1945523 h 2165949"/>
              <a:gd name="connsiteX4893" fmla="*/ 879386 w 3119726"/>
              <a:gd name="connsiteY4893" fmla="*/ 1937591 h 2165949"/>
              <a:gd name="connsiteX4894" fmla="*/ 914171 w 3119726"/>
              <a:gd name="connsiteY4894" fmla="*/ 2149775 h 2165949"/>
              <a:gd name="connsiteX4895" fmla="*/ 919459 w 3119726"/>
              <a:gd name="connsiteY4895" fmla="*/ 2144021 h 2165949"/>
              <a:gd name="connsiteX4896" fmla="*/ 914845 w 3119726"/>
              <a:gd name="connsiteY4896" fmla="*/ 2142518 h 2165949"/>
              <a:gd name="connsiteX4897" fmla="*/ 914586 w 3119726"/>
              <a:gd name="connsiteY4897" fmla="*/ 2148116 h 2165949"/>
              <a:gd name="connsiteX4898" fmla="*/ 914171 w 3119726"/>
              <a:gd name="connsiteY4898" fmla="*/ 2149775 h 2165949"/>
              <a:gd name="connsiteX4899" fmla="*/ 986437 w 3119726"/>
              <a:gd name="connsiteY4899" fmla="*/ 2071807 h 2165949"/>
              <a:gd name="connsiteX4900" fmla="*/ 990222 w 3119726"/>
              <a:gd name="connsiteY4900" fmla="*/ 2066830 h 2165949"/>
              <a:gd name="connsiteX4901" fmla="*/ 977573 w 3119726"/>
              <a:gd name="connsiteY4901" fmla="*/ 2076887 h 2165949"/>
              <a:gd name="connsiteX4902" fmla="*/ 986437 w 3119726"/>
              <a:gd name="connsiteY4902" fmla="*/ 2071807 h 2165949"/>
              <a:gd name="connsiteX4903" fmla="*/ 1013861 w 3119726"/>
              <a:gd name="connsiteY4903" fmla="*/ 2043605 h 2165949"/>
              <a:gd name="connsiteX4904" fmla="*/ 1018112 w 3119726"/>
              <a:gd name="connsiteY4904" fmla="*/ 2027431 h 2165949"/>
              <a:gd name="connsiteX4905" fmla="*/ 1010543 w 3119726"/>
              <a:gd name="connsiteY4905" fmla="*/ 2037333 h 2165949"/>
              <a:gd name="connsiteX4906" fmla="*/ 1013861 w 3119726"/>
              <a:gd name="connsiteY4906" fmla="*/ 2043605 h 2165949"/>
              <a:gd name="connsiteX4907" fmla="*/ 1110751 w 3119726"/>
              <a:gd name="connsiteY4907" fmla="*/ 1775174 h 2165949"/>
              <a:gd name="connsiteX4908" fmla="*/ 1113862 w 3119726"/>
              <a:gd name="connsiteY4908" fmla="*/ 1777455 h 2165949"/>
              <a:gd name="connsiteX4909" fmla="*/ 1114691 w 3119726"/>
              <a:gd name="connsiteY4909" fmla="*/ 1774241 h 2165949"/>
              <a:gd name="connsiteX4910" fmla="*/ 1114069 w 3119726"/>
              <a:gd name="connsiteY4910" fmla="*/ 1771856 h 2165949"/>
              <a:gd name="connsiteX4911" fmla="*/ 1110959 w 3119726"/>
              <a:gd name="connsiteY4911" fmla="*/ 1769575 h 2165949"/>
              <a:gd name="connsiteX4912" fmla="*/ 1108263 w 3119726"/>
              <a:gd name="connsiteY4912" fmla="*/ 1775278 h 2165949"/>
              <a:gd name="connsiteX4913" fmla="*/ 1110751 w 3119726"/>
              <a:gd name="connsiteY4913" fmla="*/ 1775174 h 2165949"/>
              <a:gd name="connsiteX4914" fmla="*/ 1103649 w 3119726"/>
              <a:gd name="connsiteY4914" fmla="*/ 1972376 h 2165949"/>
              <a:gd name="connsiteX4915" fmla="*/ 1101990 w 3119726"/>
              <a:gd name="connsiteY4915" fmla="*/ 1949929 h 2165949"/>
              <a:gd name="connsiteX4916" fmla="*/ 1098413 w 3119726"/>
              <a:gd name="connsiteY4916" fmla="*/ 1968540 h 2165949"/>
              <a:gd name="connsiteX4917" fmla="*/ 1090845 w 3119726"/>
              <a:gd name="connsiteY4917" fmla="*/ 1978493 h 2165949"/>
              <a:gd name="connsiteX4918" fmla="*/ 1094422 w 3119726"/>
              <a:gd name="connsiteY4918" fmla="*/ 1979115 h 2165949"/>
              <a:gd name="connsiteX4919" fmla="*/ 1103649 w 3119726"/>
              <a:gd name="connsiteY4919" fmla="*/ 1972376 h 2165949"/>
              <a:gd name="connsiteX4920" fmla="*/ 1118528 w 3119726"/>
              <a:gd name="connsiteY4920" fmla="*/ 1938835 h 2165949"/>
              <a:gd name="connsiteX4921" fmla="*/ 1119564 w 3119726"/>
              <a:gd name="connsiteY4921" fmla="*/ 1929970 h 2165949"/>
              <a:gd name="connsiteX4922" fmla="*/ 1109093 w 3119726"/>
              <a:gd name="connsiteY4922" fmla="*/ 1941635 h 2165949"/>
              <a:gd name="connsiteX4923" fmla="*/ 1118528 w 3119726"/>
              <a:gd name="connsiteY4923" fmla="*/ 1938835 h 2165949"/>
              <a:gd name="connsiteX4924" fmla="*/ 1113292 w 3119726"/>
              <a:gd name="connsiteY4924" fmla="*/ 1954336 h 2165949"/>
              <a:gd name="connsiteX4925" fmla="*/ 1110129 w 3119726"/>
              <a:gd name="connsiteY4925" fmla="*/ 1952055 h 2165949"/>
              <a:gd name="connsiteX4926" fmla="*/ 1106760 w 3119726"/>
              <a:gd name="connsiteY4926" fmla="*/ 1955424 h 2165949"/>
              <a:gd name="connsiteX4927" fmla="*/ 1107589 w 3119726"/>
              <a:gd name="connsiteY4927" fmla="*/ 1961853 h 2165949"/>
              <a:gd name="connsiteX4928" fmla="*/ 1106760 w 3119726"/>
              <a:gd name="connsiteY4928" fmla="*/ 1965118 h 2165949"/>
              <a:gd name="connsiteX4929" fmla="*/ 1112618 w 3119726"/>
              <a:gd name="connsiteY4929" fmla="*/ 1961645 h 2165949"/>
              <a:gd name="connsiteX4930" fmla="*/ 1113292 w 3119726"/>
              <a:gd name="connsiteY4930" fmla="*/ 1954336 h 2165949"/>
              <a:gd name="connsiteX4931" fmla="*/ 1139264 w 3119726"/>
              <a:gd name="connsiteY4931" fmla="*/ 1940442 h 2165949"/>
              <a:gd name="connsiteX4932" fmla="*/ 1142634 w 3119726"/>
              <a:gd name="connsiteY4932" fmla="*/ 1937073 h 2165949"/>
              <a:gd name="connsiteX4933" fmla="*/ 1134857 w 3119726"/>
              <a:gd name="connsiteY4933" fmla="*/ 1933340 h 2165949"/>
              <a:gd name="connsiteX4934" fmla="*/ 1139264 w 3119726"/>
              <a:gd name="connsiteY4934" fmla="*/ 1940442 h 2165949"/>
              <a:gd name="connsiteX4935" fmla="*/ 1184676 w 3119726"/>
              <a:gd name="connsiteY4935" fmla="*/ 1967555 h 2165949"/>
              <a:gd name="connsiteX4936" fmla="*/ 1188875 w 3119726"/>
              <a:gd name="connsiteY4936" fmla="*/ 1970614 h 2165949"/>
              <a:gd name="connsiteX4937" fmla="*/ 1190534 w 3119726"/>
              <a:gd name="connsiteY4937" fmla="*/ 1964134 h 2165949"/>
              <a:gd name="connsiteX4938" fmla="*/ 1187787 w 3119726"/>
              <a:gd name="connsiteY4938" fmla="*/ 1960194 h 2165949"/>
              <a:gd name="connsiteX4939" fmla="*/ 1184624 w 3119726"/>
              <a:gd name="connsiteY4939" fmla="*/ 1957913 h 2165949"/>
              <a:gd name="connsiteX4940" fmla="*/ 1184676 w 3119726"/>
              <a:gd name="connsiteY4940" fmla="*/ 1967555 h 2165949"/>
              <a:gd name="connsiteX4941" fmla="*/ 1217854 w 3119726"/>
              <a:gd name="connsiteY4941" fmla="*/ 1847077 h 2165949"/>
              <a:gd name="connsiteX4942" fmla="*/ 1221224 w 3119726"/>
              <a:gd name="connsiteY4942" fmla="*/ 1853350 h 2165949"/>
              <a:gd name="connsiteX4943" fmla="*/ 1220809 w 3119726"/>
              <a:gd name="connsiteY4943" fmla="*/ 1854957 h 2165949"/>
              <a:gd name="connsiteX4944" fmla="*/ 1223298 w 3119726"/>
              <a:gd name="connsiteY4944" fmla="*/ 1854853 h 2165949"/>
              <a:gd name="connsiteX4945" fmla="*/ 1217854 w 3119726"/>
              <a:gd name="connsiteY4945" fmla="*/ 1847077 h 2165949"/>
              <a:gd name="connsiteX4946" fmla="*/ 1266533 w 3119726"/>
              <a:gd name="connsiteY4946" fmla="*/ 1657496 h 2165949"/>
              <a:gd name="connsiteX4947" fmla="*/ 1265496 w 3119726"/>
              <a:gd name="connsiteY4947" fmla="*/ 1656770 h 2165949"/>
              <a:gd name="connsiteX4948" fmla="*/ 1266792 w 3119726"/>
              <a:gd name="connsiteY4948" fmla="*/ 1661539 h 2165949"/>
              <a:gd name="connsiteX4949" fmla="*/ 1273376 w 3119726"/>
              <a:gd name="connsiteY4949" fmla="*/ 1654748 h 2165949"/>
              <a:gd name="connsiteX4950" fmla="*/ 1266533 w 3119726"/>
              <a:gd name="connsiteY4950" fmla="*/ 1657496 h 2165949"/>
              <a:gd name="connsiteX4951" fmla="*/ 1261452 w 3119726"/>
              <a:gd name="connsiteY4951" fmla="*/ 1939820 h 2165949"/>
              <a:gd name="connsiteX4952" fmla="*/ 1269643 w 3119726"/>
              <a:gd name="connsiteY4952" fmla="*/ 1932200 h 2165949"/>
              <a:gd name="connsiteX4953" fmla="*/ 1281359 w 3119726"/>
              <a:gd name="connsiteY4953" fmla="*/ 1925149 h 2165949"/>
              <a:gd name="connsiteX4954" fmla="*/ 1269177 w 3119726"/>
              <a:gd name="connsiteY4954" fmla="*/ 1924164 h 2165949"/>
              <a:gd name="connsiteX4955" fmla="*/ 1261452 w 3119726"/>
              <a:gd name="connsiteY4955" fmla="*/ 1939820 h 2165949"/>
              <a:gd name="connsiteX4956" fmla="*/ 1298104 w 3119726"/>
              <a:gd name="connsiteY4956" fmla="*/ 1917892 h 2165949"/>
              <a:gd name="connsiteX4957" fmla="*/ 1307331 w 3119726"/>
              <a:gd name="connsiteY4957" fmla="*/ 1910997 h 2165949"/>
              <a:gd name="connsiteX4958" fmla="*/ 1306450 w 3119726"/>
              <a:gd name="connsiteY4958" fmla="*/ 1904620 h 2165949"/>
              <a:gd name="connsiteX4959" fmla="*/ 1288617 w 3119726"/>
              <a:gd name="connsiteY4959" fmla="*/ 1911152 h 2165949"/>
              <a:gd name="connsiteX4960" fmla="*/ 1276901 w 3119726"/>
              <a:gd name="connsiteY4960" fmla="*/ 1918151 h 2165949"/>
              <a:gd name="connsiteX4961" fmla="*/ 1284470 w 3119726"/>
              <a:gd name="connsiteY4961" fmla="*/ 1917788 h 2165949"/>
              <a:gd name="connsiteX4962" fmla="*/ 1283848 w 3119726"/>
              <a:gd name="connsiteY4962" fmla="*/ 1925046 h 2165949"/>
              <a:gd name="connsiteX4963" fmla="*/ 1298104 w 3119726"/>
              <a:gd name="connsiteY4963" fmla="*/ 1917892 h 2165949"/>
              <a:gd name="connsiteX4964" fmla="*/ 1276227 w 3119726"/>
              <a:gd name="connsiteY4964" fmla="*/ 1950396 h 2165949"/>
              <a:gd name="connsiteX4965" fmla="*/ 1295875 w 3119726"/>
              <a:gd name="connsiteY4965" fmla="*/ 1931681 h 2165949"/>
              <a:gd name="connsiteX4966" fmla="*/ 1276227 w 3119726"/>
              <a:gd name="connsiteY4966" fmla="*/ 1950396 h 2165949"/>
              <a:gd name="connsiteX4967" fmla="*/ 1335792 w 3119726"/>
              <a:gd name="connsiteY4967" fmla="*/ 1896637 h 2165949"/>
              <a:gd name="connsiteX4968" fmla="*/ 1327653 w 3119726"/>
              <a:gd name="connsiteY4968" fmla="*/ 1904361 h 2165949"/>
              <a:gd name="connsiteX4969" fmla="*/ 1335792 w 3119726"/>
              <a:gd name="connsiteY4969" fmla="*/ 1896637 h 2165949"/>
              <a:gd name="connsiteX4970" fmla="*/ 1382189 w 3119726"/>
              <a:gd name="connsiteY4970" fmla="*/ 1869783 h 2165949"/>
              <a:gd name="connsiteX4971" fmla="*/ 1387529 w 3119726"/>
              <a:gd name="connsiteY4971" fmla="*/ 1858171 h 2165949"/>
              <a:gd name="connsiteX4972" fmla="*/ 1365860 w 3119726"/>
              <a:gd name="connsiteY4972" fmla="*/ 1875538 h 2165949"/>
              <a:gd name="connsiteX4973" fmla="*/ 1372184 w 3119726"/>
              <a:gd name="connsiteY4973" fmla="*/ 1879996 h 2165949"/>
              <a:gd name="connsiteX4974" fmla="*/ 1372081 w 3119726"/>
              <a:gd name="connsiteY4974" fmla="*/ 1870354 h 2165949"/>
              <a:gd name="connsiteX4975" fmla="*/ 1382189 w 3119726"/>
              <a:gd name="connsiteY4975" fmla="*/ 1869783 h 2165949"/>
              <a:gd name="connsiteX4976" fmla="*/ 1367622 w 3119726"/>
              <a:gd name="connsiteY4976" fmla="*/ 1888342 h 2165949"/>
              <a:gd name="connsiteX4977" fmla="*/ 1373739 w 3119726"/>
              <a:gd name="connsiteY4977" fmla="*/ 1888757 h 2165949"/>
              <a:gd name="connsiteX4978" fmla="*/ 1375761 w 3119726"/>
              <a:gd name="connsiteY4978" fmla="*/ 1880566 h 2165949"/>
              <a:gd name="connsiteX4979" fmla="*/ 1367622 w 3119726"/>
              <a:gd name="connsiteY4979" fmla="*/ 1888342 h 2165949"/>
              <a:gd name="connsiteX4980" fmla="*/ 1388981 w 3119726"/>
              <a:gd name="connsiteY4980" fmla="*/ 1857290 h 2165949"/>
              <a:gd name="connsiteX4981" fmla="*/ 1403341 w 3119726"/>
              <a:gd name="connsiteY4981" fmla="*/ 1844381 h 2165949"/>
              <a:gd name="connsiteX4982" fmla="*/ 1388981 w 3119726"/>
              <a:gd name="connsiteY4982" fmla="*/ 1857290 h 2165949"/>
              <a:gd name="connsiteX4983" fmla="*/ 1472340 w 3119726"/>
              <a:gd name="connsiteY4983" fmla="*/ 1800524 h 2165949"/>
              <a:gd name="connsiteX4984" fmla="*/ 1473533 w 3119726"/>
              <a:gd name="connsiteY4984" fmla="*/ 1795599 h 2165949"/>
              <a:gd name="connsiteX4985" fmla="*/ 1465186 w 3119726"/>
              <a:gd name="connsiteY4985" fmla="*/ 1799384 h 2165949"/>
              <a:gd name="connsiteX4986" fmla="*/ 1472340 w 3119726"/>
              <a:gd name="connsiteY4986" fmla="*/ 1800524 h 2165949"/>
              <a:gd name="connsiteX4987" fmla="*/ 1505311 w 3119726"/>
              <a:gd name="connsiteY4987" fmla="*/ 1786994 h 2165949"/>
              <a:gd name="connsiteX4988" fmla="*/ 1511688 w 3119726"/>
              <a:gd name="connsiteY4988" fmla="*/ 1791400 h 2165949"/>
              <a:gd name="connsiteX4989" fmla="*/ 1514331 w 3119726"/>
              <a:gd name="connsiteY4989" fmla="*/ 1785594 h 2165949"/>
              <a:gd name="connsiteX4990" fmla="*/ 1505311 w 3119726"/>
              <a:gd name="connsiteY4990" fmla="*/ 1786994 h 2165949"/>
              <a:gd name="connsiteX4991" fmla="*/ 1552642 w 3119726"/>
              <a:gd name="connsiteY4991" fmla="*/ 1760451 h 2165949"/>
              <a:gd name="connsiteX4992" fmla="*/ 1561766 w 3119726"/>
              <a:gd name="connsiteY4992" fmla="*/ 1753297 h 2165949"/>
              <a:gd name="connsiteX4993" fmla="*/ 1558966 w 3119726"/>
              <a:gd name="connsiteY4993" fmla="*/ 1749461 h 2165949"/>
              <a:gd name="connsiteX4994" fmla="*/ 1552642 w 3119726"/>
              <a:gd name="connsiteY4994" fmla="*/ 1760451 h 2165949"/>
              <a:gd name="connsiteX4995" fmla="*/ 58333 w 3119726"/>
              <a:gd name="connsiteY4995" fmla="*/ 1391138 h 2165949"/>
              <a:gd name="connsiteX4996" fmla="*/ 53097 w 3119726"/>
              <a:gd name="connsiteY4996" fmla="*/ 1396892 h 2165949"/>
              <a:gd name="connsiteX4997" fmla="*/ 58333 w 3119726"/>
              <a:gd name="connsiteY4997" fmla="*/ 1391138 h 2165949"/>
              <a:gd name="connsiteX4998" fmla="*/ 62947 w 3119726"/>
              <a:gd name="connsiteY4998" fmla="*/ 1411200 h 2165949"/>
              <a:gd name="connsiteX4999" fmla="*/ 68131 w 3119726"/>
              <a:gd name="connsiteY4999" fmla="*/ 1405498 h 2165949"/>
              <a:gd name="connsiteX5000" fmla="*/ 62947 w 3119726"/>
              <a:gd name="connsiteY5000" fmla="*/ 1411200 h 2165949"/>
              <a:gd name="connsiteX5001" fmla="*/ 75648 w 3119726"/>
              <a:gd name="connsiteY5001" fmla="*/ 1368535 h 2165949"/>
              <a:gd name="connsiteX5002" fmla="*/ 69634 w 3119726"/>
              <a:gd name="connsiteY5002" fmla="*/ 1368484 h 2165949"/>
              <a:gd name="connsiteX5003" fmla="*/ 73885 w 3119726"/>
              <a:gd name="connsiteY5003" fmla="*/ 1376156 h 2165949"/>
              <a:gd name="connsiteX5004" fmla="*/ 75648 w 3119726"/>
              <a:gd name="connsiteY5004" fmla="*/ 1368535 h 2165949"/>
              <a:gd name="connsiteX5005" fmla="*/ 97836 w 3119726"/>
              <a:gd name="connsiteY5005" fmla="*/ 1170348 h 2165949"/>
              <a:gd name="connsiteX5006" fmla="*/ 92030 w 3119726"/>
              <a:gd name="connsiteY5006" fmla="*/ 1165683 h 2165949"/>
              <a:gd name="connsiteX5007" fmla="*/ 91096 w 3119726"/>
              <a:gd name="connsiteY5007" fmla="*/ 1174599 h 2165949"/>
              <a:gd name="connsiteX5008" fmla="*/ 97836 w 3119726"/>
              <a:gd name="connsiteY5008" fmla="*/ 1170348 h 2165949"/>
              <a:gd name="connsiteX5009" fmla="*/ 104057 w 3119726"/>
              <a:gd name="connsiteY5009" fmla="*/ 1170556 h 2165949"/>
              <a:gd name="connsiteX5010" fmla="*/ 101102 w 3119726"/>
              <a:gd name="connsiteY5010" fmla="*/ 1151634 h 2165949"/>
              <a:gd name="connsiteX5011" fmla="*/ 99650 w 3119726"/>
              <a:gd name="connsiteY5011" fmla="*/ 1165009 h 2165949"/>
              <a:gd name="connsiteX5012" fmla="*/ 104057 w 3119726"/>
              <a:gd name="connsiteY5012" fmla="*/ 1170556 h 2165949"/>
              <a:gd name="connsiteX5013" fmla="*/ 104730 w 3119726"/>
              <a:gd name="connsiteY5013" fmla="*/ 1326493 h 2165949"/>
              <a:gd name="connsiteX5014" fmla="*/ 99546 w 3119726"/>
              <a:gd name="connsiteY5014" fmla="*/ 1329810 h 2165949"/>
              <a:gd name="connsiteX5015" fmla="*/ 104730 w 3119726"/>
              <a:gd name="connsiteY5015" fmla="*/ 1326493 h 2165949"/>
              <a:gd name="connsiteX5016" fmla="*/ 144855 w 3119726"/>
              <a:gd name="connsiteY5016" fmla="*/ 1133801 h 2165949"/>
              <a:gd name="connsiteX5017" fmla="*/ 132517 w 3119726"/>
              <a:gd name="connsiteY5017" fmla="*/ 1120374 h 2165949"/>
              <a:gd name="connsiteX5018" fmla="*/ 129303 w 3119726"/>
              <a:gd name="connsiteY5018" fmla="*/ 1136652 h 2165949"/>
              <a:gd name="connsiteX5019" fmla="*/ 123549 w 3119726"/>
              <a:gd name="connsiteY5019" fmla="*/ 1131727 h 2165949"/>
              <a:gd name="connsiteX5020" fmla="*/ 121942 w 3119726"/>
              <a:gd name="connsiteY5020" fmla="*/ 1134734 h 2165949"/>
              <a:gd name="connsiteX5021" fmla="*/ 128318 w 3119726"/>
              <a:gd name="connsiteY5021" fmla="*/ 1145465 h 2165949"/>
              <a:gd name="connsiteX5022" fmla="*/ 133761 w 3119726"/>
              <a:gd name="connsiteY5022" fmla="*/ 1142303 h 2165949"/>
              <a:gd name="connsiteX5023" fmla="*/ 133450 w 3119726"/>
              <a:gd name="connsiteY5023" fmla="*/ 1134215 h 2165949"/>
              <a:gd name="connsiteX5024" fmla="*/ 140034 w 3119726"/>
              <a:gd name="connsiteY5024" fmla="*/ 1142769 h 2165949"/>
              <a:gd name="connsiteX5025" fmla="*/ 144855 w 3119726"/>
              <a:gd name="connsiteY5025" fmla="*/ 1133801 h 2165949"/>
              <a:gd name="connsiteX5026" fmla="*/ 110744 w 3119726"/>
              <a:gd name="connsiteY5026" fmla="*/ 1314362 h 2165949"/>
              <a:gd name="connsiteX5027" fmla="*/ 107478 w 3119726"/>
              <a:gd name="connsiteY5027" fmla="*/ 1310163 h 2165949"/>
              <a:gd name="connsiteX5028" fmla="*/ 106649 w 3119726"/>
              <a:gd name="connsiteY5028" fmla="*/ 1319028 h 2165949"/>
              <a:gd name="connsiteX5029" fmla="*/ 110744 w 3119726"/>
              <a:gd name="connsiteY5029" fmla="*/ 1314362 h 2165949"/>
              <a:gd name="connsiteX5030" fmla="*/ 126763 w 3119726"/>
              <a:gd name="connsiteY5030" fmla="*/ 1364699 h 2165949"/>
              <a:gd name="connsiteX5031" fmla="*/ 133865 w 3119726"/>
              <a:gd name="connsiteY5031" fmla="*/ 1366462 h 2165949"/>
              <a:gd name="connsiteX5032" fmla="*/ 126763 w 3119726"/>
              <a:gd name="connsiteY5032" fmla="*/ 1364699 h 2165949"/>
              <a:gd name="connsiteX5033" fmla="*/ 176789 w 3119726"/>
              <a:gd name="connsiteY5033" fmla="*/ 1061846 h 2165949"/>
              <a:gd name="connsiteX5034" fmla="*/ 170465 w 3119726"/>
              <a:gd name="connsiteY5034" fmla="*/ 1061327 h 2165949"/>
              <a:gd name="connsiteX5035" fmla="*/ 176789 w 3119726"/>
              <a:gd name="connsiteY5035" fmla="*/ 1061846 h 2165949"/>
              <a:gd name="connsiteX5036" fmla="*/ 145166 w 3119726"/>
              <a:gd name="connsiteY5036" fmla="*/ 1348836 h 2165949"/>
              <a:gd name="connsiteX5037" fmla="*/ 151594 w 3119726"/>
              <a:gd name="connsiteY5037" fmla="*/ 1344741 h 2165949"/>
              <a:gd name="connsiteX5038" fmla="*/ 145166 w 3119726"/>
              <a:gd name="connsiteY5038" fmla="*/ 1348836 h 2165949"/>
              <a:gd name="connsiteX5039" fmla="*/ 187054 w 3119726"/>
              <a:gd name="connsiteY5039" fmla="*/ 1189633 h 2165949"/>
              <a:gd name="connsiteX5040" fmla="*/ 193223 w 3119726"/>
              <a:gd name="connsiteY5040" fmla="*/ 1200520 h 2165949"/>
              <a:gd name="connsiteX5041" fmla="*/ 195089 w 3119726"/>
              <a:gd name="connsiteY5041" fmla="*/ 1195284 h 2165949"/>
              <a:gd name="connsiteX5042" fmla="*/ 187054 w 3119726"/>
              <a:gd name="connsiteY5042" fmla="*/ 1189633 h 2165949"/>
              <a:gd name="connsiteX5043" fmla="*/ 192601 w 3119726"/>
              <a:gd name="connsiteY5043" fmla="*/ 1334839 h 2165949"/>
              <a:gd name="connsiteX5044" fmla="*/ 193793 w 3119726"/>
              <a:gd name="connsiteY5044" fmla="*/ 1346503 h 2165949"/>
              <a:gd name="connsiteX5045" fmla="*/ 199910 w 3119726"/>
              <a:gd name="connsiteY5045" fmla="*/ 1334683 h 2165949"/>
              <a:gd name="connsiteX5046" fmla="*/ 192601 w 3119726"/>
              <a:gd name="connsiteY5046" fmla="*/ 1334839 h 2165949"/>
              <a:gd name="connsiteX5047" fmla="*/ 228941 w 3119726"/>
              <a:gd name="connsiteY5047" fmla="*/ 1080768 h 2165949"/>
              <a:gd name="connsiteX5048" fmla="*/ 224223 w 3119726"/>
              <a:gd name="connsiteY5048" fmla="*/ 1087351 h 2165949"/>
              <a:gd name="connsiteX5049" fmla="*/ 228941 w 3119726"/>
              <a:gd name="connsiteY5049" fmla="*/ 1080768 h 2165949"/>
              <a:gd name="connsiteX5050" fmla="*/ 236976 w 3119726"/>
              <a:gd name="connsiteY5050" fmla="*/ 1123381 h 2165949"/>
              <a:gd name="connsiteX5051" fmla="*/ 230341 w 3119726"/>
              <a:gd name="connsiteY5051" fmla="*/ 1116745 h 2165949"/>
              <a:gd name="connsiteX5052" fmla="*/ 233399 w 3119726"/>
              <a:gd name="connsiteY5052" fmla="*/ 1131416 h 2165949"/>
              <a:gd name="connsiteX5053" fmla="*/ 236976 w 3119726"/>
              <a:gd name="connsiteY5053" fmla="*/ 1123381 h 2165949"/>
              <a:gd name="connsiteX5054" fmla="*/ 262430 w 3119726"/>
              <a:gd name="connsiteY5054" fmla="*/ 990046 h 2165949"/>
              <a:gd name="connsiteX5055" fmla="*/ 255172 w 3119726"/>
              <a:gd name="connsiteY5055" fmla="*/ 995645 h 2165949"/>
              <a:gd name="connsiteX5056" fmla="*/ 262430 w 3119726"/>
              <a:gd name="connsiteY5056" fmla="*/ 990046 h 2165949"/>
              <a:gd name="connsiteX5057" fmla="*/ 200169 w 3119726"/>
              <a:gd name="connsiteY5057" fmla="*/ 1448007 h 2165949"/>
              <a:gd name="connsiteX5058" fmla="*/ 204368 w 3119726"/>
              <a:gd name="connsiteY5058" fmla="*/ 1453813 h 2165949"/>
              <a:gd name="connsiteX5059" fmla="*/ 202295 w 3119726"/>
              <a:gd name="connsiteY5059" fmla="*/ 1438469 h 2165949"/>
              <a:gd name="connsiteX5060" fmla="*/ 200169 w 3119726"/>
              <a:gd name="connsiteY5060" fmla="*/ 1448007 h 2165949"/>
              <a:gd name="connsiteX5061" fmla="*/ 210434 w 3119726"/>
              <a:gd name="connsiteY5061" fmla="*/ 1382118 h 2165949"/>
              <a:gd name="connsiteX5062" fmla="*/ 206960 w 3119726"/>
              <a:gd name="connsiteY5062" fmla="*/ 1392382 h 2165949"/>
              <a:gd name="connsiteX5063" fmla="*/ 210434 w 3119726"/>
              <a:gd name="connsiteY5063" fmla="*/ 1382118 h 2165949"/>
              <a:gd name="connsiteX5064" fmla="*/ 226764 w 3119726"/>
              <a:gd name="connsiteY5064" fmla="*/ 1442616 h 2165949"/>
              <a:gd name="connsiteX5065" fmla="*/ 227904 w 3119726"/>
              <a:gd name="connsiteY5065" fmla="*/ 1431678 h 2165949"/>
              <a:gd name="connsiteX5066" fmla="*/ 233503 w 3119726"/>
              <a:gd name="connsiteY5066" fmla="*/ 1434529 h 2165949"/>
              <a:gd name="connsiteX5067" fmla="*/ 226971 w 3119726"/>
              <a:gd name="connsiteY5067" fmla="*/ 1417732 h 2165949"/>
              <a:gd name="connsiteX5068" fmla="*/ 213440 w 3119726"/>
              <a:gd name="connsiteY5068" fmla="*/ 1433958 h 2165949"/>
              <a:gd name="connsiteX5069" fmla="*/ 212196 w 3119726"/>
              <a:gd name="connsiteY5069" fmla="*/ 1434736 h 2165949"/>
              <a:gd name="connsiteX5070" fmla="*/ 215929 w 3119726"/>
              <a:gd name="connsiteY5070" fmla="*/ 1444949 h 2165949"/>
              <a:gd name="connsiteX5071" fmla="*/ 218314 w 3119726"/>
              <a:gd name="connsiteY5071" fmla="*/ 1433233 h 2165949"/>
              <a:gd name="connsiteX5072" fmla="*/ 226764 w 3119726"/>
              <a:gd name="connsiteY5072" fmla="*/ 1442616 h 2165949"/>
              <a:gd name="connsiteX5073" fmla="*/ 266629 w 3119726"/>
              <a:gd name="connsiteY5073" fmla="*/ 1091239 h 2165949"/>
              <a:gd name="connsiteX5074" fmla="*/ 268184 w 3119726"/>
              <a:gd name="connsiteY5074" fmla="*/ 1080249 h 2165949"/>
              <a:gd name="connsiteX5075" fmla="*/ 264193 w 3119726"/>
              <a:gd name="connsiteY5075" fmla="*/ 1090358 h 2165949"/>
              <a:gd name="connsiteX5076" fmla="*/ 268806 w 3119726"/>
              <a:gd name="connsiteY5076" fmla="*/ 1102230 h 2165949"/>
              <a:gd name="connsiteX5077" fmla="*/ 271087 w 3119726"/>
              <a:gd name="connsiteY5077" fmla="*/ 1095024 h 2165949"/>
              <a:gd name="connsiteX5078" fmla="*/ 266629 w 3119726"/>
              <a:gd name="connsiteY5078" fmla="*/ 1091239 h 2165949"/>
              <a:gd name="connsiteX5079" fmla="*/ 211989 w 3119726"/>
              <a:gd name="connsiteY5079" fmla="*/ 1616956 h 2165949"/>
              <a:gd name="connsiteX5080" fmla="*/ 206909 w 3119726"/>
              <a:gd name="connsiteY5080" fmla="*/ 1624421 h 2165949"/>
              <a:gd name="connsiteX5081" fmla="*/ 211989 w 3119726"/>
              <a:gd name="connsiteY5081" fmla="*/ 1616956 h 2165949"/>
              <a:gd name="connsiteX5082" fmla="*/ 213026 w 3119726"/>
              <a:gd name="connsiteY5082" fmla="*/ 1633027 h 2165949"/>
              <a:gd name="connsiteX5083" fmla="*/ 209345 w 3119726"/>
              <a:gd name="connsiteY5083" fmla="*/ 1637537 h 2165949"/>
              <a:gd name="connsiteX5084" fmla="*/ 213026 w 3119726"/>
              <a:gd name="connsiteY5084" fmla="*/ 1633027 h 2165949"/>
              <a:gd name="connsiteX5085" fmla="*/ 218936 w 3119726"/>
              <a:gd name="connsiteY5085" fmla="*/ 1629191 h 2165949"/>
              <a:gd name="connsiteX5086" fmla="*/ 214218 w 3119726"/>
              <a:gd name="connsiteY5086" fmla="*/ 1617630 h 2165949"/>
              <a:gd name="connsiteX5087" fmla="*/ 216447 w 3119726"/>
              <a:gd name="connsiteY5087" fmla="*/ 1632923 h 2165949"/>
              <a:gd name="connsiteX5088" fmla="*/ 218936 w 3119726"/>
              <a:gd name="connsiteY5088" fmla="*/ 1629191 h 2165949"/>
              <a:gd name="connsiteX5089" fmla="*/ 281196 w 3119726"/>
              <a:gd name="connsiteY5089" fmla="*/ 1077865 h 2165949"/>
              <a:gd name="connsiteX5090" fmla="*/ 275494 w 3119726"/>
              <a:gd name="connsiteY5090" fmla="*/ 1090825 h 2165949"/>
              <a:gd name="connsiteX5091" fmla="*/ 281196 w 3119726"/>
              <a:gd name="connsiteY5091" fmla="*/ 1077865 h 2165949"/>
              <a:gd name="connsiteX5092" fmla="*/ 220594 w 3119726"/>
              <a:gd name="connsiteY5092" fmla="*/ 1749461 h 2165949"/>
              <a:gd name="connsiteX5093" fmla="*/ 231014 w 3119726"/>
              <a:gd name="connsiteY5093" fmla="*/ 1757289 h 2165949"/>
              <a:gd name="connsiteX5094" fmla="*/ 220594 w 3119726"/>
              <a:gd name="connsiteY5094" fmla="*/ 1749461 h 2165949"/>
              <a:gd name="connsiteX5095" fmla="*/ 295193 w 3119726"/>
              <a:gd name="connsiteY5095" fmla="*/ 1076931 h 2165949"/>
              <a:gd name="connsiteX5096" fmla="*/ 299237 w 3119726"/>
              <a:gd name="connsiteY5096" fmla="*/ 1066822 h 2165949"/>
              <a:gd name="connsiteX5097" fmla="*/ 295193 w 3119726"/>
              <a:gd name="connsiteY5097" fmla="*/ 1076931 h 2165949"/>
              <a:gd name="connsiteX5098" fmla="*/ 246670 w 3119726"/>
              <a:gd name="connsiteY5098" fmla="*/ 1548526 h 2165949"/>
              <a:gd name="connsiteX5099" fmla="*/ 239153 w 3119726"/>
              <a:gd name="connsiteY5099" fmla="*/ 1542668 h 2165949"/>
              <a:gd name="connsiteX5100" fmla="*/ 246670 w 3119726"/>
              <a:gd name="connsiteY5100" fmla="*/ 1548526 h 2165949"/>
              <a:gd name="connsiteX5101" fmla="*/ 267925 w 3119726"/>
              <a:gd name="connsiteY5101" fmla="*/ 1402698 h 2165949"/>
              <a:gd name="connsiteX5102" fmla="*/ 266370 w 3119726"/>
              <a:gd name="connsiteY5102" fmla="*/ 1395337 h 2165949"/>
              <a:gd name="connsiteX5103" fmla="*/ 257401 w 3119726"/>
              <a:gd name="connsiteY5103" fmla="*/ 1400262 h 2165949"/>
              <a:gd name="connsiteX5104" fmla="*/ 267925 w 3119726"/>
              <a:gd name="connsiteY5104" fmla="*/ 1402698 h 2165949"/>
              <a:gd name="connsiteX5105" fmla="*/ 238168 w 3119726"/>
              <a:gd name="connsiteY5105" fmla="*/ 1671441 h 2165949"/>
              <a:gd name="connsiteX5106" fmla="*/ 244441 w 3119726"/>
              <a:gd name="connsiteY5106" fmla="*/ 1663509 h 2165949"/>
              <a:gd name="connsiteX5107" fmla="*/ 238168 w 3119726"/>
              <a:gd name="connsiteY5107" fmla="*/ 1671441 h 2165949"/>
              <a:gd name="connsiteX5108" fmla="*/ 311834 w 3119726"/>
              <a:gd name="connsiteY5108" fmla="*/ 1050389 h 2165949"/>
              <a:gd name="connsiteX5109" fmla="*/ 311160 w 3119726"/>
              <a:gd name="connsiteY5109" fmla="*/ 1054795 h 2165949"/>
              <a:gd name="connsiteX5110" fmla="*/ 325883 w 3119726"/>
              <a:gd name="connsiteY5110" fmla="*/ 1049456 h 2165949"/>
              <a:gd name="connsiteX5111" fmla="*/ 311834 w 3119726"/>
              <a:gd name="connsiteY5111" fmla="*/ 1050389 h 2165949"/>
              <a:gd name="connsiteX5112" fmla="*/ 270051 w 3119726"/>
              <a:gd name="connsiteY5112" fmla="*/ 1522243 h 2165949"/>
              <a:gd name="connsiteX5113" fmla="*/ 264555 w 3119726"/>
              <a:gd name="connsiteY5113" fmla="*/ 1519288 h 2165949"/>
              <a:gd name="connsiteX5114" fmla="*/ 268340 w 3119726"/>
              <a:gd name="connsiteY5114" fmla="*/ 1527375 h 2165949"/>
              <a:gd name="connsiteX5115" fmla="*/ 270051 w 3119726"/>
              <a:gd name="connsiteY5115" fmla="*/ 1522243 h 2165949"/>
              <a:gd name="connsiteX5116" fmla="*/ 328579 w 3119726"/>
              <a:gd name="connsiteY5116" fmla="*/ 1040021 h 2165949"/>
              <a:gd name="connsiteX5117" fmla="*/ 327231 w 3119726"/>
              <a:gd name="connsiteY5117" fmla="*/ 1048782 h 2165949"/>
              <a:gd name="connsiteX5118" fmla="*/ 330652 w 3119726"/>
              <a:gd name="connsiteY5118" fmla="*/ 1051167 h 2165949"/>
              <a:gd name="connsiteX5119" fmla="*/ 335059 w 3119726"/>
              <a:gd name="connsiteY5119" fmla="*/ 1046916 h 2165949"/>
              <a:gd name="connsiteX5120" fmla="*/ 328579 w 3119726"/>
              <a:gd name="connsiteY5120" fmla="*/ 1040021 h 2165949"/>
              <a:gd name="connsiteX5121" fmla="*/ 342576 w 3119726"/>
              <a:gd name="connsiteY5121" fmla="*/ 1047382 h 2165949"/>
              <a:gd name="connsiteX5122" fmla="*/ 341902 w 3119726"/>
              <a:gd name="connsiteY5122" fmla="*/ 1027579 h 2165949"/>
              <a:gd name="connsiteX5123" fmla="*/ 334696 w 3119726"/>
              <a:gd name="connsiteY5123" fmla="*/ 1041006 h 2165949"/>
              <a:gd name="connsiteX5124" fmla="*/ 342576 w 3119726"/>
              <a:gd name="connsiteY5124" fmla="*/ 1047382 h 2165949"/>
              <a:gd name="connsiteX5125" fmla="*/ 283270 w 3119726"/>
              <a:gd name="connsiteY5125" fmla="*/ 1596894 h 2165949"/>
              <a:gd name="connsiteX5126" fmla="*/ 290268 w 3119726"/>
              <a:gd name="connsiteY5126" fmla="*/ 1607314 h 2165949"/>
              <a:gd name="connsiteX5127" fmla="*/ 283270 w 3119726"/>
              <a:gd name="connsiteY5127" fmla="*/ 1596894 h 2165949"/>
              <a:gd name="connsiteX5128" fmla="*/ 372332 w 3119726"/>
              <a:gd name="connsiteY5128" fmla="*/ 1019336 h 2165949"/>
              <a:gd name="connsiteX5129" fmla="*/ 371918 w 3119726"/>
              <a:gd name="connsiteY5129" fmla="*/ 1029549 h 2165949"/>
              <a:gd name="connsiteX5130" fmla="*/ 374043 w 3119726"/>
              <a:gd name="connsiteY5130" fmla="*/ 1016537 h 2165949"/>
              <a:gd name="connsiteX5131" fmla="*/ 361083 w 3119726"/>
              <a:gd name="connsiteY5131" fmla="*/ 1010523 h 2165949"/>
              <a:gd name="connsiteX5132" fmla="*/ 365489 w 3119726"/>
              <a:gd name="connsiteY5132" fmla="*/ 1022550 h 2165949"/>
              <a:gd name="connsiteX5133" fmla="*/ 357972 w 3119726"/>
              <a:gd name="connsiteY5133" fmla="*/ 1030119 h 2165949"/>
              <a:gd name="connsiteX5134" fmla="*/ 372332 w 3119726"/>
              <a:gd name="connsiteY5134" fmla="*/ 1019336 h 2165949"/>
              <a:gd name="connsiteX5135" fmla="*/ 322513 w 3119726"/>
              <a:gd name="connsiteY5135" fmla="*/ 1462782 h 2165949"/>
              <a:gd name="connsiteX5136" fmla="*/ 321477 w 3119726"/>
              <a:gd name="connsiteY5136" fmla="*/ 1471491 h 2165949"/>
              <a:gd name="connsiteX5137" fmla="*/ 325727 w 3119726"/>
              <a:gd name="connsiteY5137" fmla="*/ 1475275 h 2165949"/>
              <a:gd name="connsiteX5138" fmla="*/ 322513 w 3119726"/>
              <a:gd name="connsiteY5138" fmla="*/ 1462782 h 2165949"/>
              <a:gd name="connsiteX5139" fmla="*/ 366267 w 3119726"/>
              <a:gd name="connsiteY5139" fmla="*/ 1771856 h 2165949"/>
              <a:gd name="connsiteX5140" fmla="*/ 374769 w 3119726"/>
              <a:gd name="connsiteY5140" fmla="*/ 1775330 h 2165949"/>
              <a:gd name="connsiteX5141" fmla="*/ 366267 w 3119726"/>
              <a:gd name="connsiteY5141" fmla="*/ 1771856 h 2165949"/>
              <a:gd name="connsiteX5142" fmla="*/ 45477 w 3119726"/>
              <a:gd name="connsiteY5142" fmla="*/ 1421258 h 2165949"/>
              <a:gd name="connsiteX5143" fmla="*/ 31117 w 3119726"/>
              <a:gd name="connsiteY5143" fmla="*/ 1439713 h 2165949"/>
              <a:gd name="connsiteX5144" fmla="*/ 30443 w 3119726"/>
              <a:gd name="connsiteY5144" fmla="*/ 1450755 h 2165949"/>
              <a:gd name="connsiteX5145" fmla="*/ 35057 w 3119726"/>
              <a:gd name="connsiteY5145" fmla="*/ 1453917 h 2165949"/>
              <a:gd name="connsiteX5146" fmla="*/ 32205 w 3119726"/>
              <a:gd name="connsiteY5146" fmla="*/ 1441061 h 2165949"/>
              <a:gd name="connsiteX5147" fmla="*/ 40707 w 3119726"/>
              <a:gd name="connsiteY5147" fmla="*/ 1439402 h 2165949"/>
              <a:gd name="connsiteX5148" fmla="*/ 39774 w 3119726"/>
              <a:gd name="connsiteY5148" fmla="*/ 1454902 h 2165949"/>
              <a:gd name="connsiteX5149" fmla="*/ 48380 w 3119726"/>
              <a:gd name="connsiteY5149" fmla="*/ 1431989 h 2165949"/>
              <a:gd name="connsiteX5150" fmla="*/ 53512 w 3119726"/>
              <a:gd name="connsiteY5150" fmla="*/ 1426286 h 2165949"/>
              <a:gd name="connsiteX5151" fmla="*/ 62791 w 3119726"/>
              <a:gd name="connsiteY5151" fmla="*/ 1430433 h 2165949"/>
              <a:gd name="connsiteX5152" fmla="*/ 52008 w 3119726"/>
              <a:gd name="connsiteY5152" fmla="*/ 1412496 h 2165949"/>
              <a:gd name="connsiteX5153" fmla="*/ 51283 w 3119726"/>
              <a:gd name="connsiteY5153" fmla="*/ 1423590 h 2165949"/>
              <a:gd name="connsiteX5154" fmla="*/ 49365 w 3119726"/>
              <a:gd name="connsiteY5154" fmla="*/ 1416488 h 2165949"/>
              <a:gd name="connsiteX5155" fmla="*/ 45477 w 3119726"/>
              <a:gd name="connsiteY5155" fmla="*/ 1421258 h 2165949"/>
              <a:gd name="connsiteX5156" fmla="*/ 80158 w 3119726"/>
              <a:gd name="connsiteY5156" fmla="*/ 1342200 h 2165949"/>
              <a:gd name="connsiteX5157" fmla="*/ 80002 w 3119726"/>
              <a:gd name="connsiteY5157" fmla="*/ 1329759 h 2165949"/>
              <a:gd name="connsiteX5158" fmla="*/ 69686 w 3119726"/>
              <a:gd name="connsiteY5158" fmla="*/ 1336809 h 2165949"/>
              <a:gd name="connsiteX5159" fmla="*/ 80158 w 3119726"/>
              <a:gd name="connsiteY5159" fmla="*/ 1342200 h 2165949"/>
              <a:gd name="connsiteX5160" fmla="*/ 447242 w 3119726"/>
              <a:gd name="connsiteY5160" fmla="*/ 1608973 h 2165949"/>
              <a:gd name="connsiteX5161" fmla="*/ 447761 w 3119726"/>
              <a:gd name="connsiteY5161" fmla="*/ 1609802 h 2165949"/>
              <a:gd name="connsiteX5162" fmla="*/ 447242 w 3119726"/>
              <a:gd name="connsiteY5162" fmla="*/ 1608973 h 2165949"/>
              <a:gd name="connsiteX5163" fmla="*/ 243249 w 3119726"/>
              <a:gd name="connsiteY5163" fmla="*/ 1013012 h 2165949"/>
              <a:gd name="connsiteX5164" fmla="*/ 244338 w 3119726"/>
              <a:gd name="connsiteY5164" fmla="*/ 1012701 h 2165949"/>
              <a:gd name="connsiteX5165" fmla="*/ 243249 w 3119726"/>
              <a:gd name="connsiteY5165" fmla="*/ 1013012 h 2165949"/>
              <a:gd name="connsiteX5166" fmla="*/ 213544 w 3119726"/>
              <a:gd name="connsiteY5166" fmla="*/ 1035925 h 2165949"/>
              <a:gd name="connsiteX5167" fmla="*/ 214788 w 3119726"/>
              <a:gd name="connsiteY5167" fmla="*/ 1027113 h 2165949"/>
              <a:gd name="connsiteX5168" fmla="*/ 190682 w 3119726"/>
              <a:gd name="connsiteY5168" fmla="*/ 1044116 h 2165949"/>
              <a:gd name="connsiteX5169" fmla="*/ 206027 w 3119726"/>
              <a:gd name="connsiteY5169" fmla="*/ 1044064 h 2165949"/>
              <a:gd name="connsiteX5170" fmla="*/ 213544 w 3119726"/>
              <a:gd name="connsiteY5170" fmla="*/ 1035925 h 2165949"/>
              <a:gd name="connsiteX5171" fmla="*/ 241538 w 3119726"/>
              <a:gd name="connsiteY5171" fmla="*/ 1700472 h 2165949"/>
              <a:gd name="connsiteX5172" fmla="*/ 242212 w 3119726"/>
              <a:gd name="connsiteY5172" fmla="*/ 1699383 h 2165949"/>
              <a:gd name="connsiteX5173" fmla="*/ 241538 w 3119726"/>
              <a:gd name="connsiteY5173" fmla="*/ 1700472 h 2165949"/>
              <a:gd name="connsiteX5174" fmla="*/ 243249 w 3119726"/>
              <a:gd name="connsiteY5174" fmla="*/ 1013012 h 2165949"/>
              <a:gd name="connsiteX5175" fmla="*/ 239724 w 3119726"/>
              <a:gd name="connsiteY5175" fmla="*/ 1013841 h 2165949"/>
              <a:gd name="connsiteX5176" fmla="*/ 243249 w 3119726"/>
              <a:gd name="connsiteY5176" fmla="*/ 1013012 h 2165949"/>
              <a:gd name="connsiteX5177" fmla="*/ 124534 w 3119726"/>
              <a:gd name="connsiteY5177" fmla="*/ 1145620 h 2165949"/>
              <a:gd name="connsiteX5178" fmla="*/ 116913 w 3119726"/>
              <a:gd name="connsiteY5178" fmla="*/ 1145931 h 2165949"/>
              <a:gd name="connsiteX5179" fmla="*/ 124534 w 3119726"/>
              <a:gd name="connsiteY5179" fmla="*/ 1145620 h 2165949"/>
              <a:gd name="connsiteX5180" fmla="*/ 244649 w 3119726"/>
              <a:gd name="connsiteY5180" fmla="*/ 1113116 h 2165949"/>
              <a:gd name="connsiteX5181" fmla="*/ 248537 w 3119726"/>
              <a:gd name="connsiteY5181" fmla="*/ 1121203 h 2165949"/>
              <a:gd name="connsiteX5182" fmla="*/ 249003 w 3119726"/>
              <a:gd name="connsiteY5182" fmla="*/ 1108710 h 2165949"/>
              <a:gd name="connsiteX5183" fmla="*/ 249159 w 3119726"/>
              <a:gd name="connsiteY5183" fmla="*/ 1116797 h 2165949"/>
              <a:gd name="connsiteX5184" fmla="*/ 244649 w 3119726"/>
              <a:gd name="connsiteY5184" fmla="*/ 1113116 h 2165949"/>
              <a:gd name="connsiteX5185" fmla="*/ 207531 w 3119726"/>
              <a:gd name="connsiteY5185" fmla="*/ 1445778 h 2165949"/>
              <a:gd name="connsiteX5186" fmla="*/ 212352 w 3119726"/>
              <a:gd name="connsiteY5186" fmla="*/ 1445000 h 2165949"/>
              <a:gd name="connsiteX5187" fmla="*/ 208827 w 3119726"/>
              <a:gd name="connsiteY5187" fmla="*/ 1432611 h 2165949"/>
              <a:gd name="connsiteX5188" fmla="*/ 207531 w 3119726"/>
              <a:gd name="connsiteY5188" fmla="*/ 1445778 h 2165949"/>
              <a:gd name="connsiteX5189" fmla="*/ 223135 w 3119726"/>
              <a:gd name="connsiteY5189" fmla="*/ 1300469 h 2165949"/>
              <a:gd name="connsiteX5190" fmla="*/ 225468 w 3119726"/>
              <a:gd name="connsiteY5190" fmla="*/ 1311407 h 2165949"/>
              <a:gd name="connsiteX5191" fmla="*/ 227541 w 3119726"/>
              <a:gd name="connsiteY5191" fmla="*/ 1304046 h 2165949"/>
              <a:gd name="connsiteX5192" fmla="*/ 223135 w 3119726"/>
              <a:gd name="connsiteY5192" fmla="*/ 1300469 h 2165949"/>
              <a:gd name="connsiteX5193" fmla="*/ 223653 w 3119726"/>
              <a:gd name="connsiteY5193" fmla="*/ 1359930 h 2165949"/>
              <a:gd name="connsiteX5194" fmla="*/ 228578 w 3119726"/>
              <a:gd name="connsiteY5194" fmla="*/ 1369417 h 2165949"/>
              <a:gd name="connsiteX5195" fmla="*/ 227230 w 3119726"/>
              <a:gd name="connsiteY5195" fmla="*/ 1359930 h 2165949"/>
              <a:gd name="connsiteX5196" fmla="*/ 227489 w 3119726"/>
              <a:gd name="connsiteY5196" fmla="*/ 1357701 h 2165949"/>
              <a:gd name="connsiteX5197" fmla="*/ 223653 w 3119726"/>
              <a:gd name="connsiteY5197" fmla="*/ 1359930 h 2165949"/>
              <a:gd name="connsiteX5198" fmla="*/ 290942 w 3119726"/>
              <a:gd name="connsiteY5198" fmla="*/ 1054744 h 2165949"/>
              <a:gd name="connsiteX5199" fmla="*/ 287417 w 3119726"/>
              <a:gd name="connsiteY5199" fmla="*/ 1044375 h 2165949"/>
              <a:gd name="connsiteX5200" fmla="*/ 275701 w 3119726"/>
              <a:gd name="connsiteY5200" fmla="*/ 1046138 h 2165949"/>
              <a:gd name="connsiteX5201" fmla="*/ 274405 w 3119726"/>
              <a:gd name="connsiteY5201" fmla="*/ 1054899 h 2165949"/>
              <a:gd name="connsiteX5202" fmla="*/ 270206 w 3119726"/>
              <a:gd name="connsiteY5202" fmla="*/ 1048886 h 2165949"/>
              <a:gd name="connsiteX5203" fmla="*/ 276168 w 3119726"/>
              <a:gd name="connsiteY5203" fmla="*/ 1060083 h 2165949"/>
              <a:gd name="connsiteX5204" fmla="*/ 290942 w 3119726"/>
              <a:gd name="connsiteY5204" fmla="*/ 1054744 h 2165949"/>
              <a:gd name="connsiteX5205" fmla="*/ 241746 w 3119726"/>
              <a:gd name="connsiteY5205" fmla="*/ 1423487 h 2165949"/>
              <a:gd name="connsiteX5206" fmla="*/ 246722 w 3119726"/>
              <a:gd name="connsiteY5206" fmla="*/ 1410267 h 2165949"/>
              <a:gd name="connsiteX5207" fmla="*/ 252373 w 3119726"/>
              <a:gd name="connsiteY5207" fmla="*/ 1413274 h 2165949"/>
              <a:gd name="connsiteX5208" fmla="*/ 253099 w 3119726"/>
              <a:gd name="connsiteY5208" fmla="*/ 1406742 h 2165949"/>
              <a:gd name="connsiteX5209" fmla="*/ 230444 w 3119726"/>
              <a:gd name="connsiteY5209" fmla="*/ 1407520 h 2165949"/>
              <a:gd name="connsiteX5210" fmla="*/ 241746 w 3119726"/>
              <a:gd name="connsiteY5210" fmla="*/ 1423487 h 2165949"/>
              <a:gd name="connsiteX5211" fmla="*/ 294986 w 3119726"/>
              <a:gd name="connsiteY5211" fmla="*/ 969725 h 2165949"/>
              <a:gd name="connsiteX5212" fmla="*/ 309242 w 3119726"/>
              <a:gd name="connsiteY5212" fmla="*/ 960601 h 2165949"/>
              <a:gd name="connsiteX5213" fmla="*/ 294986 w 3119726"/>
              <a:gd name="connsiteY5213" fmla="*/ 969725 h 2165949"/>
              <a:gd name="connsiteX5214" fmla="*/ 212715 w 3119726"/>
              <a:gd name="connsiteY5214" fmla="*/ 1752520 h 2165949"/>
              <a:gd name="connsiteX5215" fmla="*/ 218728 w 3119726"/>
              <a:gd name="connsiteY5215" fmla="*/ 1761125 h 2165949"/>
              <a:gd name="connsiteX5216" fmla="*/ 219143 w 3119726"/>
              <a:gd name="connsiteY5216" fmla="*/ 1754593 h 2165949"/>
              <a:gd name="connsiteX5217" fmla="*/ 212715 w 3119726"/>
              <a:gd name="connsiteY5217" fmla="*/ 1752520 h 2165949"/>
              <a:gd name="connsiteX5218" fmla="*/ 255120 w 3119726"/>
              <a:gd name="connsiteY5218" fmla="*/ 1399484 h 2165949"/>
              <a:gd name="connsiteX5219" fmla="*/ 246930 w 3119726"/>
              <a:gd name="connsiteY5219" fmla="*/ 1397826 h 2165949"/>
              <a:gd name="connsiteX5220" fmla="*/ 255120 w 3119726"/>
              <a:gd name="connsiteY5220" fmla="*/ 1399484 h 2165949"/>
              <a:gd name="connsiteX5221" fmla="*/ 302295 w 3119726"/>
              <a:gd name="connsiteY5221" fmla="*/ 1063246 h 2165949"/>
              <a:gd name="connsiteX5222" fmla="*/ 304732 w 3119726"/>
              <a:gd name="connsiteY5222" fmla="*/ 1072162 h 2165949"/>
              <a:gd name="connsiteX5223" fmla="*/ 307428 w 3119726"/>
              <a:gd name="connsiteY5223" fmla="*/ 1062727 h 2165949"/>
              <a:gd name="connsiteX5224" fmla="*/ 302295 w 3119726"/>
              <a:gd name="connsiteY5224" fmla="*/ 1063246 h 2165949"/>
              <a:gd name="connsiteX5225" fmla="*/ 257246 w 3119726"/>
              <a:gd name="connsiteY5225" fmla="*/ 1633130 h 2165949"/>
              <a:gd name="connsiteX5226" fmla="*/ 256624 w 3119726"/>
              <a:gd name="connsiteY5226" fmla="*/ 1627324 h 2165949"/>
              <a:gd name="connsiteX5227" fmla="*/ 254498 w 3119726"/>
              <a:gd name="connsiteY5227" fmla="*/ 1638937 h 2165949"/>
              <a:gd name="connsiteX5228" fmla="*/ 262482 w 3119726"/>
              <a:gd name="connsiteY5228" fmla="*/ 1638315 h 2165949"/>
              <a:gd name="connsiteX5229" fmla="*/ 257246 w 3119726"/>
              <a:gd name="connsiteY5229" fmla="*/ 1633130 h 2165949"/>
              <a:gd name="connsiteX5230" fmla="*/ 302658 w 3119726"/>
              <a:gd name="connsiteY5230" fmla="*/ 1481807 h 2165949"/>
              <a:gd name="connsiteX5231" fmla="*/ 313649 w 3119726"/>
              <a:gd name="connsiteY5231" fmla="*/ 1488028 h 2165949"/>
              <a:gd name="connsiteX5232" fmla="*/ 308153 w 3119726"/>
              <a:gd name="connsiteY5232" fmla="*/ 1474705 h 2165949"/>
              <a:gd name="connsiteX5233" fmla="*/ 302658 w 3119726"/>
              <a:gd name="connsiteY5233" fmla="*/ 1481807 h 2165949"/>
              <a:gd name="connsiteX5234" fmla="*/ 376842 w 3119726"/>
              <a:gd name="connsiteY5234" fmla="*/ 1007154 h 2165949"/>
              <a:gd name="connsiteX5235" fmla="*/ 379279 w 3119726"/>
              <a:gd name="connsiteY5235" fmla="*/ 1000000 h 2165949"/>
              <a:gd name="connsiteX5236" fmla="*/ 373110 w 3119726"/>
              <a:gd name="connsiteY5236" fmla="*/ 998859 h 2165949"/>
              <a:gd name="connsiteX5237" fmla="*/ 377102 w 3119726"/>
              <a:gd name="connsiteY5237" fmla="*/ 1021151 h 2165949"/>
              <a:gd name="connsiteX5238" fmla="*/ 381560 w 3119726"/>
              <a:gd name="connsiteY5238" fmla="*/ 1017055 h 2165949"/>
              <a:gd name="connsiteX5239" fmla="*/ 376842 w 3119726"/>
              <a:gd name="connsiteY5239" fmla="*/ 1007154 h 2165949"/>
              <a:gd name="connsiteX5240" fmla="*/ 397786 w 3119726"/>
              <a:gd name="connsiteY5240" fmla="*/ 995334 h 2165949"/>
              <a:gd name="connsiteX5241" fmla="*/ 396853 w 3119726"/>
              <a:gd name="connsiteY5241" fmla="*/ 985692 h 2165949"/>
              <a:gd name="connsiteX5242" fmla="*/ 387884 w 3119726"/>
              <a:gd name="connsiteY5242" fmla="*/ 993934 h 2165949"/>
              <a:gd name="connsiteX5243" fmla="*/ 397786 w 3119726"/>
              <a:gd name="connsiteY5243" fmla="*/ 995334 h 2165949"/>
              <a:gd name="connsiteX5244" fmla="*/ 403489 w 3119726"/>
              <a:gd name="connsiteY5244" fmla="*/ 1006739 h 2165949"/>
              <a:gd name="connsiteX5245" fmla="*/ 403903 w 3119726"/>
              <a:gd name="connsiteY5245" fmla="*/ 996526 h 2165949"/>
              <a:gd name="connsiteX5246" fmla="*/ 407895 w 3119726"/>
              <a:gd name="connsiteY5246" fmla="*/ 1002747 h 2165949"/>
              <a:gd name="connsiteX5247" fmla="*/ 407325 w 3119726"/>
              <a:gd name="connsiteY5247" fmla="*/ 990928 h 2165949"/>
              <a:gd name="connsiteX5248" fmla="*/ 409709 w 3119726"/>
              <a:gd name="connsiteY5248" fmla="*/ 991913 h 2165949"/>
              <a:gd name="connsiteX5249" fmla="*/ 411990 w 3119726"/>
              <a:gd name="connsiteY5249" fmla="*/ 1000881 h 2165949"/>
              <a:gd name="connsiteX5250" fmla="*/ 415464 w 3119726"/>
              <a:gd name="connsiteY5250" fmla="*/ 995334 h 2165949"/>
              <a:gd name="connsiteX5251" fmla="*/ 405718 w 3119726"/>
              <a:gd name="connsiteY5251" fmla="*/ 985640 h 2165949"/>
              <a:gd name="connsiteX5252" fmla="*/ 399549 w 3119726"/>
              <a:gd name="connsiteY5252" fmla="*/ 992483 h 2165949"/>
              <a:gd name="connsiteX5253" fmla="*/ 392187 w 3119726"/>
              <a:gd name="connsiteY5253" fmla="*/ 1013997 h 2165949"/>
              <a:gd name="connsiteX5254" fmla="*/ 403489 w 3119726"/>
              <a:gd name="connsiteY5254" fmla="*/ 1006739 h 2165949"/>
              <a:gd name="connsiteX5255" fmla="*/ 357610 w 3119726"/>
              <a:gd name="connsiteY5255" fmla="*/ 1793111 h 2165949"/>
              <a:gd name="connsiteX5256" fmla="*/ 361498 w 3119726"/>
              <a:gd name="connsiteY5256" fmla="*/ 1786786 h 2165949"/>
              <a:gd name="connsiteX5257" fmla="*/ 357454 w 3119726"/>
              <a:gd name="connsiteY5257" fmla="*/ 1782950 h 2165949"/>
              <a:gd name="connsiteX5258" fmla="*/ 357765 w 3119726"/>
              <a:gd name="connsiteY5258" fmla="*/ 1790934 h 2165949"/>
              <a:gd name="connsiteX5259" fmla="*/ 357610 w 3119726"/>
              <a:gd name="connsiteY5259" fmla="*/ 1793111 h 2165949"/>
              <a:gd name="connsiteX5260" fmla="*/ 423914 w 3119726"/>
              <a:gd name="connsiteY5260" fmla="*/ 842922 h 2165949"/>
              <a:gd name="connsiteX5261" fmla="*/ 410591 w 3119726"/>
              <a:gd name="connsiteY5261" fmla="*/ 844737 h 2165949"/>
              <a:gd name="connsiteX5262" fmla="*/ 406081 w 3119726"/>
              <a:gd name="connsiteY5262" fmla="*/ 849558 h 2165949"/>
              <a:gd name="connsiteX5263" fmla="*/ 419974 w 3119726"/>
              <a:gd name="connsiteY5263" fmla="*/ 845826 h 2165949"/>
              <a:gd name="connsiteX5264" fmla="*/ 423914 w 3119726"/>
              <a:gd name="connsiteY5264" fmla="*/ 842922 h 2165949"/>
              <a:gd name="connsiteX5265" fmla="*/ 611266 w 3119726"/>
              <a:gd name="connsiteY5265" fmla="*/ 740900 h 2165949"/>
              <a:gd name="connsiteX5266" fmla="*/ 627129 w 3119726"/>
              <a:gd name="connsiteY5266" fmla="*/ 729443 h 2165949"/>
              <a:gd name="connsiteX5267" fmla="*/ 609815 w 3119726"/>
              <a:gd name="connsiteY5267" fmla="*/ 734109 h 2165949"/>
              <a:gd name="connsiteX5268" fmla="*/ 611266 w 3119726"/>
              <a:gd name="connsiteY5268" fmla="*/ 740900 h 2165949"/>
              <a:gd name="connsiteX5269" fmla="*/ 585242 w 3119726"/>
              <a:gd name="connsiteY5269" fmla="*/ 741885 h 2165949"/>
              <a:gd name="connsiteX5270" fmla="*/ 591670 w 3119726"/>
              <a:gd name="connsiteY5270" fmla="*/ 741937 h 2165949"/>
              <a:gd name="connsiteX5271" fmla="*/ 606341 w 3119726"/>
              <a:gd name="connsiteY5271" fmla="*/ 734990 h 2165949"/>
              <a:gd name="connsiteX5272" fmla="*/ 590167 w 3119726"/>
              <a:gd name="connsiteY5272" fmla="*/ 735146 h 2165949"/>
              <a:gd name="connsiteX5273" fmla="*/ 585242 w 3119726"/>
              <a:gd name="connsiteY5273" fmla="*/ 741885 h 2165949"/>
              <a:gd name="connsiteX5274" fmla="*/ 725005 w 3119726"/>
              <a:gd name="connsiteY5274" fmla="*/ 675166 h 2165949"/>
              <a:gd name="connsiteX5275" fmla="*/ 730241 w 3119726"/>
              <a:gd name="connsiteY5275" fmla="*/ 679728 h 2165949"/>
              <a:gd name="connsiteX5276" fmla="*/ 725005 w 3119726"/>
              <a:gd name="connsiteY5276" fmla="*/ 675166 h 2165949"/>
              <a:gd name="connsiteX5277" fmla="*/ 620805 w 3119726"/>
              <a:gd name="connsiteY5277" fmla="*/ 691703 h 2165949"/>
              <a:gd name="connsiteX5278" fmla="*/ 616813 w 3119726"/>
              <a:gd name="connsiteY5278" fmla="*/ 694554 h 2165949"/>
              <a:gd name="connsiteX5279" fmla="*/ 633817 w 3119726"/>
              <a:gd name="connsiteY5279" fmla="*/ 691185 h 2165949"/>
              <a:gd name="connsiteX5280" fmla="*/ 620805 w 3119726"/>
              <a:gd name="connsiteY5280" fmla="*/ 691703 h 2165949"/>
              <a:gd name="connsiteX5281" fmla="*/ 788198 w 3119726"/>
              <a:gd name="connsiteY5281" fmla="*/ 642765 h 2165949"/>
              <a:gd name="connsiteX5282" fmla="*/ 797841 w 3119726"/>
              <a:gd name="connsiteY5282" fmla="*/ 642558 h 2165949"/>
              <a:gd name="connsiteX5283" fmla="*/ 800848 w 3119726"/>
              <a:gd name="connsiteY5283" fmla="*/ 643543 h 2165949"/>
              <a:gd name="connsiteX5284" fmla="*/ 806135 w 3119726"/>
              <a:gd name="connsiteY5284" fmla="*/ 635611 h 2165949"/>
              <a:gd name="connsiteX5285" fmla="*/ 788198 w 3119726"/>
              <a:gd name="connsiteY5285" fmla="*/ 642765 h 2165949"/>
              <a:gd name="connsiteX5286" fmla="*/ 739053 w 3119726"/>
              <a:gd name="connsiteY5286" fmla="*/ 645772 h 2165949"/>
              <a:gd name="connsiteX5287" fmla="*/ 714999 w 3119726"/>
              <a:gd name="connsiteY5287" fmla="*/ 651630 h 2165949"/>
              <a:gd name="connsiteX5288" fmla="*/ 739053 w 3119726"/>
              <a:gd name="connsiteY5288" fmla="*/ 645772 h 2165949"/>
              <a:gd name="connsiteX5289" fmla="*/ 712304 w 3119726"/>
              <a:gd name="connsiteY5289" fmla="*/ 637426 h 2165949"/>
              <a:gd name="connsiteX5290" fmla="*/ 726664 w 3119726"/>
              <a:gd name="connsiteY5290" fmla="*/ 631827 h 2165949"/>
              <a:gd name="connsiteX5291" fmla="*/ 712304 w 3119726"/>
              <a:gd name="connsiteY5291" fmla="*/ 637426 h 2165949"/>
              <a:gd name="connsiteX5292" fmla="*/ 665699 w 3119726"/>
              <a:gd name="connsiteY5292" fmla="*/ 630738 h 2165949"/>
              <a:gd name="connsiteX5293" fmla="*/ 697322 w 3119726"/>
              <a:gd name="connsiteY5293" fmla="*/ 620526 h 2165949"/>
              <a:gd name="connsiteX5294" fmla="*/ 687990 w 3119726"/>
              <a:gd name="connsiteY5294" fmla="*/ 619437 h 2165949"/>
              <a:gd name="connsiteX5295" fmla="*/ 670468 w 3119726"/>
              <a:gd name="connsiteY5295" fmla="*/ 624673 h 2165949"/>
              <a:gd name="connsiteX5296" fmla="*/ 659530 w 3119726"/>
              <a:gd name="connsiteY5296" fmla="*/ 629391 h 2165949"/>
              <a:gd name="connsiteX5297" fmla="*/ 665699 w 3119726"/>
              <a:gd name="connsiteY5297" fmla="*/ 630738 h 2165949"/>
              <a:gd name="connsiteX5298" fmla="*/ 653672 w 3119726"/>
              <a:gd name="connsiteY5298" fmla="*/ 627369 h 2165949"/>
              <a:gd name="connsiteX5299" fmla="*/ 632365 w 3119726"/>
              <a:gd name="connsiteY5299" fmla="*/ 634834 h 2165949"/>
              <a:gd name="connsiteX5300" fmla="*/ 653672 w 3119726"/>
              <a:gd name="connsiteY5300" fmla="*/ 627369 h 2165949"/>
              <a:gd name="connsiteX5301" fmla="*/ 501882 w 3119726"/>
              <a:gd name="connsiteY5301" fmla="*/ 653341 h 2165949"/>
              <a:gd name="connsiteX5302" fmla="*/ 502401 w 3119726"/>
              <a:gd name="connsiteY5302" fmla="*/ 651423 h 2165949"/>
              <a:gd name="connsiteX5303" fmla="*/ 492344 w 3119726"/>
              <a:gd name="connsiteY5303" fmla="*/ 652874 h 2165949"/>
              <a:gd name="connsiteX5304" fmla="*/ 501882 w 3119726"/>
              <a:gd name="connsiteY5304" fmla="*/ 653341 h 2165949"/>
              <a:gd name="connsiteX5305" fmla="*/ 874410 w 3119726"/>
              <a:gd name="connsiteY5305" fmla="*/ 547327 h 2165949"/>
              <a:gd name="connsiteX5306" fmla="*/ 872543 w 3119726"/>
              <a:gd name="connsiteY5306" fmla="*/ 554325 h 2165949"/>
              <a:gd name="connsiteX5307" fmla="*/ 874410 w 3119726"/>
              <a:gd name="connsiteY5307" fmla="*/ 547327 h 2165949"/>
              <a:gd name="connsiteX5308" fmla="*/ 527906 w 3119726"/>
              <a:gd name="connsiteY5308" fmla="*/ 639862 h 2165949"/>
              <a:gd name="connsiteX5309" fmla="*/ 547709 w 3119726"/>
              <a:gd name="connsiteY5309" fmla="*/ 638203 h 2165949"/>
              <a:gd name="connsiteX5310" fmla="*/ 527906 w 3119726"/>
              <a:gd name="connsiteY5310" fmla="*/ 639862 h 2165949"/>
              <a:gd name="connsiteX5311" fmla="*/ 694419 w 3119726"/>
              <a:gd name="connsiteY5311" fmla="*/ 582527 h 2165949"/>
              <a:gd name="connsiteX5312" fmla="*/ 719976 w 3119726"/>
              <a:gd name="connsiteY5312" fmla="*/ 570966 h 2165949"/>
              <a:gd name="connsiteX5313" fmla="*/ 690634 w 3119726"/>
              <a:gd name="connsiteY5313" fmla="*/ 572158 h 2165949"/>
              <a:gd name="connsiteX5314" fmla="*/ 714066 w 3119726"/>
              <a:gd name="connsiteY5314" fmla="*/ 568944 h 2165949"/>
              <a:gd name="connsiteX5315" fmla="*/ 694263 w 3119726"/>
              <a:gd name="connsiteY5315" fmla="*/ 570603 h 2165949"/>
              <a:gd name="connsiteX5316" fmla="*/ 689701 w 3119726"/>
              <a:gd name="connsiteY5316" fmla="*/ 563449 h 2165949"/>
              <a:gd name="connsiteX5317" fmla="*/ 681407 w 3119726"/>
              <a:gd name="connsiteY5317" fmla="*/ 570396 h 2165949"/>
              <a:gd name="connsiteX5318" fmla="*/ 654035 w 3119726"/>
              <a:gd name="connsiteY5318" fmla="*/ 576461 h 2165949"/>
              <a:gd name="connsiteX5319" fmla="*/ 683843 w 3119726"/>
              <a:gd name="connsiteY5319" fmla="*/ 573351 h 2165949"/>
              <a:gd name="connsiteX5320" fmla="*/ 665854 w 3119726"/>
              <a:gd name="connsiteY5320" fmla="*/ 580505 h 2165949"/>
              <a:gd name="connsiteX5321" fmla="*/ 681666 w 3119726"/>
              <a:gd name="connsiteY5321" fmla="*/ 581697 h 2165949"/>
              <a:gd name="connsiteX5322" fmla="*/ 696026 w 3119726"/>
              <a:gd name="connsiteY5322" fmla="*/ 576098 h 2165949"/>
              <a:gd name="connsiteX5323" fmla="*/ 694419 w 3119726"/>
              <a:gd name="connsiteY5323" fmla="*/ 582527 h 2165949"/>
              <a:gd name="connsiteX5324" fmla="*/ 2405318 w 3119726"/>
              <a:gd name="connsiteY5324" fmla="*/ 127002 h 2165949"/>
              <a:gd name="connsiteX5325" fmla="*/ 2395624 w 3119726"/>
              <a:gd name="connsiteY5325" fmla="*/ 127313 h 2165949"/>
              <a:gd name="connsiteX5326" fmla="*/ 2394587 w 3119726"/>
              <a:gd name="connsiteY5326" fmla="*/ 130994 h 2165949"/>
              <a:gd name="connsiteX5327" fmla="*/ 2405318 w 3119726"/>
              <a:gd name="connsiteY5327" fmla="*/ 127002 h 2165949"/>
              <a:gd name="connsiteX5328" fmla="*/ 811786 w 3119726"/>
              <a:gd name="connsiteY5328" fmla="*/ 528301 h 2165949"/>
              <a:gd name="connsiteX5329" fmla="*/ 785399 w 3119726"/>
              <a:gd name="connsiteY5329" fmla="*/ 530530 h 2165949"/>
              <a:gd name="connsiteX5330" fmla="*/ 783222 w 3119726"/>
              <a:gd name="connsiteY5330" fmla="*/ 538825 h 2165949"/>
              <a:gd name="connsiteX5331" fmla="*/ 800329 w 3119726"/>
              <a:gd name="connsiteY5331" fmla="*/ 534885 h 2165949"/>
              <a:gd name="connsiteX5332" fmla="*/ 811786 w 3119726"/>
              <a:gd name="connsiteY5332" fmla="*/ 528301 h 2165949"/>
              <a:gd name="connsiteX5333" fmla="*/ 777312 w 3119726"/>
              <a:gd name="connsiteY5333" fmla="*/ 536803 h 2165949"/>
              <a:gd name="connsiteX5334" fmla="*/ 749422 w 3119726"/>
              <a:gd name="connsiteY5334" fmla="*/ 544786 h 2165949"/>
              <a:gd name="connsiteX5335" fmla="*/ 756161 w 3119726"/>
              <a:gd name="connsiteY5335" fmla="*/ 543594 h 2165949"/>
              <a:gd name="connsiteX5336" fmla="*/ 777312 w 3119726"/>
              <a:gd name="connsiteY5336" fmla="*/ 536803 h 2165949"/>
              <a:gd name="connsiteX5337" fmla="*/ 723242 w 3119726"/>
              <a:gd name="connsiteY5337" fmla="*/ 546342 h 2165949"/>
              <a:gd name="connsiteX5338" fmla="*/ 719250 w 3119726"/>
              <a:gd name="connsiteY5338" fmla="*/ 549193 h 2165949"/>
              <a:gd name="connsiteX5339" fmla="*/ 750977 w 3119726"/>
              <a:gd name="connsiteY5339" fmla="*/ 539032 h 2165949"/>
              <a:gd name="connsiteX5340" fmla="*/ 720132 w 3119726"/>
              <a:gd name="connsiteY5340" fmla="*/ 545979 h 2165949"/>
              <a:gd name="connsiteX5341" fmla="*/ 723242 w 3119726"/>
              <a:gd name="connsiteY5341" fmla="*/ 546342 h 2165949"/>
              <a:gd name="connsiteX5342" fmla="*/ 2493706 w 3119726"/>
              <a:gd name="connsiteY5342" fmla="*/ 74591 h 2165949"/>
              <a:gd name="connsiteX5343" fmla="*/ 2479346 w 3119726"/>
              <a:gd name="connsiteY5343" fmla="*/ 80086 h 2165949"/>
              <a:gd name="connsiteX5344" fmla="*/ 2478828 w 3119726"/>
              <a:gd name="connsiteY5344" fmla="*/ 81952 h 2165949"/>
              <a:gd name="connsiteX5345" fmla="*/ 2482457 w 3119726"/>
              <a:gd name="connsiteY5345" fmla="*/ 80397 h 2165949"/>
              <a:gd name="connsiteX5346" fmla="*/ 2493706 w 3119726"/>
              <a:gd name="connsiteY5346" fmla="*/ 74591 h 2165949"/>
              <a:gd name="connsiteX5347" fmla="*/ 2472711 w 3119726"/>
              <a:gd name="connsiteY5347" fmla="*/ 80708 h 2165949"/>
              <a:gd name="connsiteX5348" fmla="*/ 2458766 w 3119726"/>
              <a:gd name="connsiteY5348" fmla="*/ 84959 h 2165949"/>
              <a:gd name="connsiteX5349" fmla="*/ 2472711 w 3119726"/>
              <a:gd name="connsiteY5349" fmla="*/ 80708 h 2165949"/>
              <a:gd name="connsiteX5350" fmla="*/ 683843 w 3119726"/>
              <a:gd name="connsiteY5350" fmla="*/ 548986 h 2165949"/>
              <a:gd name="connsiteX5351" fmla="*/ 696855 w 3119726"/>
              <a:gd name="connsiteY5351" fmla="*/ 548519 h 2165949"/>
              <a:gd name="connsiteX5352" fmla="*/ 683843 w 3119726"/>
              <a:gd name="connsiteY5352" fmla="*/ 548986 h 2165949"/>
              <a:gd name="connsiteX5353" fmla="*/ 2643474 w 3119726"/>
              <a:gd name="connsiteY5353" fmla="*/ 32030 h 2165949"/>
              <a:gd name="connsiteX5354" fmla="*/ 2647777 w 3119726"/>
              <a:gd name="connsiteY5354" fmla="*/ 28090 h 2165949"/>
              <a:gd name="connsiteX5355" fmla="*/ 2643474 w 3119726"/>
              <a:gd name="connsiteY5355" fmla="*/ 32030 h 2165949"/>
              <a:gd name="connsiteX5356" fmla="*/ 2647880 w 3119726"/>
              <a:gd name="connsiteY5356" fmla="*/ 27468 h 2165949"/>
              <a:gd name="connsiteX5357" fmla="*/ 2627663 w 3119726"/>
              <a:gd name="connsiteY5357" fmla="*/ 31149 h 2165949"/>
              <a:gd name="connsiteX5358" fmla="*/ 2633780 w 3119726"/>
              <a:gd name="connsiteY5358" fmla="*/ 32341 h 2165949"/>
              <a:gd name="connsiteX5359" fmla="*/ 2647880 w 3119726"/>
              <a:gd name="connsiteY5359" fmla="*/ 27468 h 2165949"/>
              <a:gd name="connsiteX5360" fmla="*/ 852274 w 3119726"/>
              <a:gd name="connsiteY5360" fmla="*/ 496782 h 2165949"/>
              <a:gd name="connsiteX5361" fmla="*/ 852637 w 3119726"/>
              <a:gd name="connsiteY5361" fmla="*/ 495486 h 2165949"/>
              <a:gd name="connsiteX5362" fmla="*/ 821636 w 3119726"/>
              <a:gd name="connsiteY5362" fmla="*/ 503107 h 2165949"/>
              <a:gd name="connsiteX5363" fmla="*/ 834959 w 3119726"/>
              <a:gd name="connsiteY5363" fmla="*/ 501344 h 2165949"/>
              <a:gd name="connsiteX5364" fmla="*/ 820443 w 3119726"/>
              <a:gd name="connsiteY5364" fmla="*/ 507565 h 2165949"/>
              <a:gd name="connsiteX5365" fmla="*/ 852274 w 3119726"/>
              <a:gd name="connsiteY5365" fmla="*/ 496782 h 2165949"/>
              <a:gd name="connsiteX5366" fmla="*/ 884830 w 3119726"/>
              <a:gd name="connsiteY5366" fmla="*/ 483459 h 2165949"/>
              <a:gd name="connsiteX5367" fmla="*/ 877053 w 3119726"/>
              <a:gd name="connsiteY5367" fmla="*/ 488487 h 2165949"/>
              <a:gd name="connsiteX5368" fmla="*/ 891569 w 3119726"/>
              <a:gd name="connsiteY5368" fmla="*/ 482267 h 2165949"/>
              <a:gd name="connsiteX5369" fmla="*/ 884830 w 3119726"/>
              <a:gd name="connsiteY5369" fmla="*/ 483459 h 2165949"/>
              <a:gd name="connsiteX5370" fmla="*/ 2392876 w 3119726"/>
              <a:gd name="connsiteY5370" fmla="*/ 79775 h 2165949"/>
              <a:gd name="connsiteX5371" fmla="*/ 2377998 w 3119726"/>
              <a:gd name="connsiteY5371" fmla="*/ 87137 h 2165949"/>
              <a:gd name="connsiteX5372" fmla="*/ 2392876 w 3119726"/>
              <a:gd name="connsiteY5372" fmla="*/ 79775 h 2165949"/>
              <a:gd name="connsiteX5373" fmla="*/ 2454152 w 3119726"/>
              <a:gd name="connsiteY5373" fmla="*/ 44264 h 2165949"/>
              <a:gd name="connsiteX5374" fmla="*/ 2452078 w 3119726"/>
              <a:gd name="connsiteY5374" fmla="*/ 51626 h 2165949"/>
              <a:gd name="connsiteX5375" fmla="*/ 2454152 w 3119726"/>
              <a:gd name="connsiteY5375" fmla="*/ 44264 h 2165949"/>
              <a:gd name="connsiteX5376" fmla="*/ 2427454 w 3119726"/>
              <a:gd name="connsiteY5376" fmla="*/ 47893 h 2165949"/>
              <a:gd name="connsiteX5377" fmla="*/ 2429527 w 3119726"/>
              <a:gd name="connsiteY5377" fmla="*/ 51885 h 2165949"/>
              <a:gd name="connsiteX5378" fmla="*/ 2427454 w 3119726"/>
              <a:gd name="connsiteY5378" fmla="*/ 47893 h 2165949"/>
              <a:gd name="connsiteX5379" fmla="*/ 2165606 w 3119726"/>
              <a:gd name="connsiteY5379" fmla="*/ 112435 h 2165949"/>
              <a:gd name="connsiteX5380" fmla="*/ 2183699 w 3119726"/>
              <a:gd name="connsiteY5380" fmla="*/ 104814 h 2165949"/>
              <a:gd name="connsiteX5381" fmla="*/ 2177633 w 3119726"/>
              <a:gd name="connsiteY5381" fmla="*/ 103570 h 2165949"/>
              <a:gd name="connsiteX5382" fmla="*/ 2165606 w 3119726"/>
              <a:gd name="connsiteY5382" fmla="*/ 112435 h 2165949"/>
              <a:gd name="connsiteX5383" fmla="*/ 829204 w 3119726"/>
              <a:gd name="connsiteY5383" fmla="*/ 450073 h 2165949"/>
              <a:gd name="connsiteX5384" fmla="*/ 818111 w 3119726"/>
              <a:gd name="connsiteY5384" fmla="*/ 455361 h 2165949"/>
              <a:gd name="connsiteX5385" fmla="*/ 793694 w 3119726"/>
              <a:gd name="connsiteY5385" fmla="*/ 462360 h 2165949"/>
              <a:gd name="connsiteX5386" fmla="*/ 791309 w 3119726"/>
              <a:gd name="connsiteY5386" fmla="*/ 459405 h 2165949"/>
              <a:gd name="connsiteX5387" fmla="*/ 769173 w 3119726"/>
              <a:gd name="connsiteY5387" fmla="*/ 469980 h 2165949"/>
              <a:gd name="connsiteX5388" fmla="*/ 827027 w 3119726"/>
              <a:gd name="connsiteY5388" fmla="*/ 458368 h 2165949"/>
              <a:gd name="connsiteX5389" fmla="*/ 813808 w 3119726"/>
              <a:gd name="connsiteY5389" fmla="*/ 459457 h 2165949"/>
              <a:gd name="connsiteX5390" fmla="*/ 827338 w 3119726"/>
              <a:gd name="connsiteY5390" fmla="*/ 457072 h 2165949"/>
              <a:gd name="connsiteX5391" fmla="*/ 821066 w 3119726"/>
              <a:gd name="connsiteY5391" fmla="*/ 456346 h 2165949"/>
              <a:gd name="connsiteX5392" fmla="*/ 859842 w 3119726"/>
              <a:gd name="connsiteY5392" fmla="*/ 443801 h 2165949"/>
              <a:gd name="connsiteX5393" fmla="*/ 850304 w 3119726"/>
              <a:gd name="connsiteY5393" fmla="*/ 443334 h 2165949"/>
              <a:gd name="connsiteX5394" fmla="*/ 842683 w 3119726"/>
              <a:gd name="connsiteY5394" fmla="*/ 447689 h 2165949"/>
              <a:gd name="connsiteX5395" fmla="*/ 829204 w 3119726"/>
              <a:gd name="connsiteY5395" fmla="*/ 450073 h 2165949"/>
              <a:gd name="connsiteX5396" fmla="*/ 854918 w 3119726"/>
              <a:gd name="connsiteY5396" fmla="*/ 450436 h 2165949"/>
              <a:gd name="connsiteX5397" fmla="*/ 859376 w 3119726"/>
              <a:gd name="connsiteY5397" fmla="*/ 445719 h 2165949"/>
              <a:gd name="connsiteX5398" fmla="*/ 854918 w 3119726"/>
              <a:gd name="connsiteY5398" fmla="*/ 450436 h 2165949"/>
              <a:gd name="connsiteX5399" fmla="*/ 2347049 w 3119726"/>
              <a:gd name="connsiteY5399" fmla="*/ 48619 h 2165949"/>
              <a:gd name="connsiteX5400" fmla="*/ 2326364 w 3119726"/>
              <a:gd name="connsiteY5400" fmla="*/ 53492 h 2165949"/>
              <a:gd name="connsiteX5401" fmla="*/ 2326935 w 3119726"/>
              <a:gd name="connsiteY5401" fmla="*/ 63031 h 2165949"/>
              <a:gd name="connsiteX5402" fmla="*/ 2347049 w 3119726"/>
              <a:gd name="connsiteY5402" fmla="*/ 48619 h 2165949"/>
              <a:gd name="connsiteX5403" fmla="*/ 1413760 w 3119726"/>
              <a:gd name="connsiteY5403" fmla="*/ 299424 h 2165949"/>
              <a:gd name="connsiteX5404" fmla="*/ 1399349 w 3119726"/>
              <a:gd name="connsiteY5404" fmla="*/ 304971 h 2165949"/>
              <a:gd name="connsiteX5405" fmla="*/ 1405933 w 3119726"/>
              <a:gd name="connsiteY5405" fmla="*/ 304401 h 2165949"/>
              <a:gd name="connsiteX5406" fmla="*/ 1413760 w 3119726"/>
              <a:gd name="connsiteY5406" fmla="*/ 299424 h 2165949"/>
              <a:gd name="connsiteX5407" fmla="*/ 2037352 w 3119726"/>
              <a:gd name="connsiteY5407" fmla="*/ 134778 h 2165949"/>
              <a:gd name="connsiteX5408" fmla="*/ 2051246 w 3119726"/>
              <a:gd name="connsiteY5408" fmla="*/ 131097 h 2165949"/>
              <a:gd name="connsiteX5409" fmla="*/ 2043262 w 3119726"/>
              <a:gd name="connsiteY5409" fmla="*/ 136644 h 2165949"/>
              <a:gd name="connsiteX5410" fmla="*/ 2055030 w 3119726"/>
              <a:gd name="connsiteY5410" fmla="*/ 128972 h 2165949"/>
              <a:gd name="connsiteX5411" fmla="*/ 2037352 w 3119726"/>
              <a:gd name="connsiteY5411" fmla="*/ 134778 h 2165949"/>
              <a:gd name="connsiteX5412" fmla="*/ 2172138 w 3119726"/>
              <a:gd name="connsiteY5412" fmla="*/ 100408 h 2165949"/>
              <a:gd name="connsiteX5413" fmla="*/ 2173175 w 3119726"/>
              <a:gd name="connsiteY5413" fmla="*/ 96675 h 2165949"/>
              <a:gd name="connsiteX5414" fmla="*/ 2162237 w 3119726"/>
              <a:gd name="connsiteY5414" fmla="*/ 101289 h 2165949"/>
              <a:gd name="connsiteX5415" fmla="*/ 2172138 w 3119726"/>
              <a:gd name="connsiteY5415" fmla="*/ 100408 h 2165949"/>
              <a:gd name="connsiteX5416" fmla="*/ 2175404 w 3119726"/>
              <a:gd name="connsiteY5416" fmla="*/ 88692 h 2165949"/>
              <a:gd name="connsiteX5417" fmla="*/ 2173486 w 3119726"/>
              <a:gd name="connsiteY5417" fmla="*/ 95483 h 2165949"/>
              <a:gd name="connsiteX5418" fmla="*/ 2181418 w 3119726"/>
              <a:gd name="connsiteY5418" fmla="*/ 89988 h 2165949"/>
              <a:gd name="connsiteX5419" fmla="*/ 2175404 w 3119726"/>
              <a:gd name="connsiteY5419" fmla="*/ 88692 h 2165949"/>
              <a:gd name="connsiteX5420" fmla="*/ 2053993 w 3119726"/>
              <a:gd name="connsiteY5420" fmla="*/ 121196 h 2165949"/>
              <a:gd name="connsiteX5421" fmla="*/ 2075455 w 3119726"/>
              <a:gd name="connsiteY5421" fmla="*/ 113264 h 2165949"/>
              <a:gd name="connsiteX5422" fmla="*/ 2055186 w 3119726"/>
              <a:gd name="connsiteY5422" fmla="*/ 116893 h 2165949"/>
              <a:gd name="connsiteX5423" fmla="*/ 2053993 w 3119726"/>
              <a:gd name="connsiteY5423" fmla="*/ 121196 h 2165949"/>
              <a:gd name="connsiteX5424" fmla="*/ 2179707 w 3119726"/>
              <a:gd name="connsiteY5424" fmla="*/ 73295 h 2165949"/>
              <a:gd name="connsiteX5425" fmla="*/ 2171205 w 3119726"/>
              <a:gd name="connsiteY5425" fmla="*/ 80656 h 2165949"/>
              <a:gd name="connsiteX5426" fmla="*/ 2179707 w 3119726"/>
              <a:gd name="connsiteY5426" fmla="*/ 73295 h 2165949"/>
              <a:gd name="connsiteX5427" fmla="*/ 2111433 w 3119726"/>
              <a:gd name="connsiteY5427" fmla="*/ 87759 h 2165949"/>
              <a:gd name="connsiteX5428" fmla="*/ 2086342 w 3119726"/>
              <a:gd name="connsiteY5428" fmla="*/ 97246 h 2165949"/>
              <a:gd name="connsiteX5429" fmla="*/ 2102620 w 3119726"/>
              <a:gd name="connsiteY5429" fmla="*/ 96416 h 2165949"/>
              <a:gd name="connsiteX5430" fmla="*/ 2111433 w 3119726"/>
              <a:gd name="connsiteY5430" fmla="*/ 87759 h 2165949"/>
              <a:gd name="connsiteX5431" fmla="*/ 2331237 w 3119726"/>
              <a:gd name="connsiteY5431" fmla="*/ 36333 h 2165949"/>
              <a:gd name="connsiteX5432" fmla="*/ 2345805 w 3119726"/>
              <a:gd name="connsiteY5432" fmla="*/ 30215 h 2165949"/>
              <a:gd name="connsiteX5433" fmla="*/ 2331237 w 3119726"/>
              <a:gd name="connsiteY5433" fmla="*/ 36333 h 2165949"/>
              <a:gd name="connsiteX5434" fmla="*/ 2187483 w 3119726"/>
              <a:gd name="connsiteY5434" fmla="*/ 68370 h 2165949"/>
              <a:gd name="connsiteX5435" fmla="*/ 2180951 w 3119726"/>
              <a:gd name="connsiteY5435" fmla="*/ 68940 h 2165949"/>
              <a:gd name="connsiteX5436" fmla="*/ 2176441 w 3119726"/>
              <a:gd name="connsiteY5436" fmla="*/ 73554 h 2165949"/>
              <a:gd name="connsiteX5437" fmla="*/ 2187483 w 3119726"/>
              <a:gd name="connsiteY5437" fmla="*/ 68370 h 2165949"/>
              <a:gd name="connsiteX5438" fmla="*/ 2025896 w 3119726"/>
              <a:gd name="connsiteY5438" fmla="*/ 106784 h 2165949"/>
              <a:gd name="connsiteX5439" fmla="*/ 2017757 w 3119726"/>
              <a:gd name="connsiteY5439" fmla="*/ 112953 h 2165949"/>
              <a:gd name="connsiteX5440" fmla="*/ 2031598 w 3119726"/>
              <a:gd name="connsiteY5440" fmla="*/ 109324 h 2165949"/>
              <a:gd name="connsiteX5441" fmla="*/ 2025896 w 3119726"/>
              <a:gd name="connsiteY5441" fmla="*/ 106784 h 2165949"/>
              <a:gd name="connsiteX5442" fmla="*/ 2040411 w 3119726"/>
              <a:gd name="connsiteY5442" fmla="*/ 100667 h 2165949"/>
              <a:gd name="connsiteX5443" fmla="*/ 2026725 w 3119726"/>
              <a:gd name="connsiteY5443" fmla="*/ 103674 h 2165949"/>
              <a:gd name="connsiteX5444" fmla="*/ 2035538 w 3119726"/>
              <a:gd name="connsiteY5444" fmla="*/ 106525 h 2165949"/>
              <a:gd name="connsiteX5445" fmla="*/ 2040411 w 3119726"/>
              <a:gd name="connsiteY5445" fmla="*/ 100667 h 2165949"/>
              <a:gd name="connsiteX5446" fmla="*/ 2185772 w 3119726"/>
              <a:gd name="connsiteY5446" fmla="*/ 63134 h 2165949"/>
              <a:gd name="connsiteX5447" fmla="*/ 2171205 w 3119726"/>
              <a:gd name="connsiteY5447" fmla="*/ 69252 h 2165949"/>
              <a:gd name="connsiteX5448" fmla="*/ 2181625 w 3119726"/>
              <a:gd name="connsiteY5448" fmla="*/ 66504 h 2165949"/>
              <a:gd name="connsiteX5449" fmla="*/ 2185772 w 3119726"/>
              <a:gd name="connsiteY5449" fmla="*/ 63134 h 2165949"/>
              <a:gd name="connsiteX5450" fmla="*/ 2179344 w 3119726"/>
              <a:gd name="connsiteY5450" fmla="*/ 63082 h 2165949"/>
              <a:gd name="connsiteX5451" fmla="*/ 2194222 w 3119726"/>
              <a:gd name="connsiteY5451" fmla="*/ 55721 h 2165949"/>
              <a:gd name="connsiteX5452" fmla="*/ 2179344 w 3119726"/>
              <a:gd name="connsiteY5452" fmla="*/ 63082 h 2165949"/>
              <a:gd name="connsiteX5453" fmla="*/ 1872188 w 3119726"/>
              <a:gd name="connsiteY5453" fmla="*/ 139651 h 2165949"/>
              <a:gd name="connsiteX5454" fmla="*/ 1876491 w 3119726"/>
              <a:gd name="connsiteY5454" fmla="*/ 135659 h 2165949"/>
              <a:gd name="connsiteX5455" fmla="*/ 1862857 w 3119726"/>
              <a:gd name="connsiteY5455" fmla="*/ 138666 h 2165949"/>
              <a:gd name="connsiteX5456" fmla="*/ 1855029 w 3119726"/>
              <a:gd name="connsiteY5456" fmla="*/ 143591 h 2165949"/>
              <a:gd name="connsiteX5457" fmla="*/ 1872188 w 3119726"/>
              <a:gd name="connsiteY5457" fmla="*/ 139651 h 2165949"/>
              <a:gd name="connsiteX5458" fmla="*/ 2201999 w 3119726"/>
              <a:gd name="connsiteY5458" fmla="*/ 50848 h 2165949"/>
              <a:gd name="connsiteX5459" fmla="*/ 2202310 w 3119726"/>
              <a:gd name="connsiteY5459" fmla="*/ 49604 h 2165949"/>
              <a:gd name="connsiteX5460" fmla="*/ 2198992 w 3119726"/>
              <a:gd name="connsiteY5460" fmla="*/ 49915 h 2165949"/>
              <a:gd name="connsiteX5461" fmla="*/ 2170946 w 3119726"/>
              <a:gd name="connsiteY5461" fmla="*/ 58417 h 2165949"/>
              <a:gd name="connsiteX5462" fmla="*/ 2201999 w 3119726"/>
              <a:gd name="connsiteY5462" fmla="*/ 50848 h 2165949"/>
              <a:gd name="connsiteX5463" fmla="*/ 1801529 w 3119726"/>
              <a:gd name="connsiteY5463" fmla="*/ 151212 h 2165949"/>
              <a:gd name="connsiteX5464" fmla="*/ 1832685 w 3119726"/>
              <a:gd name="connsiteY5464" fmla="*/ 143073 h 2165949"/>
              <a:gd name="connsiteX5465" fmla="*/ 1801529 w 3119726"/>
              <a:gd name="connsiteY5465" fmla="*/ 151212 h 2165949"/>
              <a:gd name="connsiteX5466" fmla="*/ 2069805 w 3119726"/>
              <a:gd name="connsiteY5466" fmla="*/ 75783 h 2165949"/>
              <a:gd name="connsiteX5467" fmla="*/ 2055808 w 3119726"/>
              <a:gd name="connsiteY5467" fmla="*/ 80034 h 2165949"/>
              <a:gd name="connsiteX5468" fmla="*/ 2062029 w 3119726"/>
              <a:gd name="connsiteY5468" fmla="*/ 80708 h 2165949"/>
              <a:gd name="connsiteX5469" fmla="*/ 2069805 w 3119726"/>
              <a:gd name="connsiteY5469" fmla="*/ 75783 h 2165949"/>
              <a:gd name="connsiteX5470" fmla="*/ 1094525 w 3119726"/>
              <a:gd name="connsiteY5470" fmla="*/ 325034 h 2165949"/>
              <a:gd name="connsiteX5471" fmla="*/ 1095977 w 3119726"/>
              <a:gd name="connsiteY5471" fmla="*/ 331721 h 2165949"/>
              <a:gd name="connsiteX5472" fmla="*/ 1117128 w 3119726"/>
              <a:gd name="connsiteY5472" fmla="*/ 325034 h 2165949"/>
              <a:gd name="connsiteX5473" fmla="*/ 1110700 w 3119726"/>
              <a:gd name="connsiteY5473" fmla="*/ 324930 h 2165949"/>
              <a:gd name="connsiteX5474" fmla="*/ 1113966 w 3119726"/>
              <a:gd name="connsiteY5474" fmla="*/ 324671 h 2165949"/>
              <a:gd name="connsiteX5475" fmla="*/ 1094525 w 3119726"/>
              <a:gd name="connsiteY5475" fmla="*/ 325034 h 2165949"/>
              <a:gd name="connsiteX5476" fmla="*/ 2175145 w 3119726"/>
              <a:gd name="connsiteY5476" fmla="*/ 43642 h 2165949"/>
              <a:gd name="connsiteX5477" fmla="*/ 2163688 w 3119726"/>
              <a:gd name="connsiteY5477" fmla="*/ 50070 h 2165949"/>
              <a:gd name="connsiteX5478" fmla="*/ 2175145 w 3119726"/>
              <a:gd name="connsiteY5478" fmla="*/ 43642 h 2165949"/>
              <a:gd name="connsiteX5479" fmla="*/ 1781052 w 3119726"/>
              <a:gd name="connsiteY5479" fmla="*/ 143902 h 2165949"/>
              <a:gd name="connsiteX5480" fmla="*/ 1793857 w 3119726"/>
              <a:gd name="connsiteY5480" fmla="*/ 144006 h 2165949"/>
              <a:gd name="connsiteX5481" fmla="*/ 1781052 w 3119726"/>
              <a:gd name="connsiteY5481" fmla="*/ 143902 h 2165949"/>
              <a:gd name="connsiteX5482" fmla="*/ 2034294 w 3119726"/>
              <a:gd name="connsiteY5482" fmla="*/ 65001 h 2165949"/>
              <a:gd name="connsiteX5483" fmla="*/ 2050572 w 3119726"/>
              <a:gd name="connsiteY5483" fmla="*/ 75628 h 2165949"/>
              <a:gd name="connsiteX5484" fmla="*/ 2034294 w 3119726"/>
              <a:gd name="connsiteY5484" fmla="*/ 65001 h 2165949"/>
              <a:gd name="connsiteX5485" fmla="*/ 857510 w 3119726"/>
              <a:gd name="connsiteY5485" fmla="*/ 379777 h 2165949"/>
              <a:gd name="connsiteX5486" fmla="*/ 870159 w 3119726"/>
              <a:gd name="connsiteY5486" fmla="*/ 380607 h 2165949"/>
              <a:gd name="connsiteX5487" fmla="*/ 857510 w 3119726"/>
              <a:gd name="connsiteY5487" fmla="*/ 379777 h 2165949"/>
              <a:gd name="connsiteX5488" fmla="*/ 1648962 w 3119726"/>
              <a:gd name="connsiteY5488" fmla="*/ 167956 h 2165949"/>
              <a:gd name="connsiteX5489" fmla="*/ 1628225 w 3119726"/>
              <a:gd name="connsiteY5489" fmla="*/ 173400 h 2165949"/>
              <a:gd name="connsiteX5490" fmla="*/ 1626048 w 3119726"/>
              <a:gd name="connsiteY5490" fmla="*/ 181487 h 2165949"/>
              <a:gd name="connsiteX5491" fmla="*/ 1647666 w 3119726"/>
              <a:gd name="connsiteY5491" fmla="*/ 172933 h 2165949"/>
              <a:gd name="connsiteX5492" fmla="*/ 1648962 w 3119726"/>
              <a:gd name="connsiteY5492" fmla="*/ 167956 h 2165949"/>
              <a:gd name="connsiteX5493" fmla="*/ 1672394 w 3119726"/>
              <a:gd name="connsiteY5493" fmla="*/ 164742 h 2165949"/>
              <a:gd name="connsiteX5494" fmla="*/ 1654716 w 3119726"/>
              <a:gd name="connsiteY5494" fmla="*/ 170548 h 2165949"/>
              <a:gd name="connsiteX5495" fmla="*/ 1657827 w 3119726"/>
              <a:gd name="connsiteY5495" fmla="*/ 170911 h 2165949"/>
              <a:gd name="connsiteX5496" fmla="*/ 1664773 w 3119726"/>
              <a:gd name="connsiteY5496" fmla="*/ 169097 h 2165949"/>
              <a:gd name="connsiteX5497" fmla="*/ 1661455 w 3119726"/>
              <a:gd name="connsiteY5497" fmla="*/ 169356 h 2165949"/>
              <a:gd name="connsiteX5498" fmla="*/ 1672394 w 3119726"/>
              <a:gd name="connsiteY5498" fmla="*/ 164742 h 2165949"/>
              <a:gd name="connsiteX5499" fmla="*/ 837551 w 3119726"/>
              <a:gd name="connsiteY5499" fmla="*/ 382007 h 2165949"/>
              <a:gd name="connsiteX5500" fmla="*/ 861709 w 3119726"/>
              <a:gd name="connsiteY5500" fmla="*/ 376304 h 2165949"/>
              <a:gd name="connsiteX5501" fmla="*/ 835166 w 3119726"/>
              <a:gd name="connsiteY5501" fmla="*/ 379052 h 2165949"/>
              <a:gd name="connsiteX5502" fmla="*/ 837551 w 3119726"/>
              <a:gd name="connsiteY5502" fmla="*/ 382007 h 2165949"/>
              <a:gd name="connsiteX5503" fmla="*/ 1458810 w 3119726"/>
              <a:gd name="connsiteY5503" fmla="*/ 216479 h 2165949"/>
              <a:gd name="connsiteX5504" fmla="*/ 1454352 w 3119726"/>
              <a:gd name="connsiteY5504" fmla="*/ 221145 h 2165949"/>
              <a:gd name="connsiteX5505" fmla="*/ 1458810 w 3119726"/>
              <a:gd name="connsiteY5505" fmla="*/ 216479 h 2165949"/>
              <a:gd name="connsiteX5506" fmla="*/ 1962339 w 3119726"/>
              <a:gd name="connsiteY5506" fmla="*/ 80916 h 2165949"/>
              <a:gd name="connsiteX5507" fmla="*/ 1947616 w 3119726"/>
              <a:gd name="connsiteY5507" fmla="*/ 87655 h 2165949"/>
              <a:gd name="connsiteX5508" fmla="*/ 1962339 w 3119726"/>
              <a:gd name="connsiteY5508" fmla="*/ 80916 h 2165949"/>
              <a:gd name="connsiteX5509" fmla="*/ 1969441 w 3119726"/>
              <a:gd name="connsiteY5509" fmla="*/ 78531 h 2165949"/>
              <a:gd name="connsiteX5510" fmla="*/ 1970478 w 3119726"/>
              <a:gd name="connsiteY5510" fmla="*/ 74798 h 2165949"/>
              <a:gd name="connsiteX5511" fmla="*/ 1959073 w 3119726"/>
              <a:gd name="connsiteY5511" fmla="*/ 81227 h 2165949"/>
              <a:gd name="connsiteX5512" fmla="*/ 1969441 w 3119726"/>
              <a:gd name="connsiteY5512" fmla="*/ 78531 h 2165949"/>
              <a:gd name="connsiteX5513" fmla="*/ 928220 w 3119726"/>
              <a:gd name="connsiteY5513" fmla="*/ 469669 h 2165949"/>
              <a:gd name="connsiteX5514" fmla="*/ 927235 w 3119726"/>
              <a:gd name="connsiteY5514" fmla="*/ 469306 h 2165949"/>
              <a:gd name="connsiteX5515" fmla="*/ 928220 w 3119726"/>
              <a:gd name="connsiteY5515" fmla="*/ 469669 h 2165949"/>
              <a:gd name="connsiteX5516" fmla="*/ 1803395 w 3119726"/>
              <a:gd name="connsiteY5516" fmla="*/ 144369 h 2165949"/>
              <a:gd name="connsiteX5517" fmla="*/ 1796241 w 3119726"/>
              <a:gd name="connsiteY5517" fmla="*/ 147842 h 2165949"/>
              <a:gd name="connsiteX5518" fmla="*/ 1803395 w 3119726"/>
              <a:gd name="connsiteY5518" fmla="*/ 144369 h 2165949"/>
              <a:gd name="connsiteX5519" fmla="*/ 751184 w 3119726"/>
              <a:gd name="connsiteY5519" fmla="*/ 624051 h 2165949"/>
              <a:gd name="connsiteX5520" fmla="*/ 727960 w 3119726"/>
              <a:gd name="connsiteY5520" fmla="*/ 626695 h 2165949"/>
              <a:gd name="connsiteX5521" fmla="*/ 720028 w 3119726"/>
              <a:gd name="connsiteY5521" fmla="*/ 632397 h 2165949"/>
              <a:gd name="connsiteX5522" fmla="*/ 752947 w 3119726"/>
              <a:gd name="connsiteY5522" fmla="*/ 629546 h 2165949"/>
              <a:gd name="connsiteX5523" fmla="*/ 760878 w 3119726"/>
              <a:gd name="connsiteY5523" fmla="*/ 623844 h 2165949"/>
              <a:gd name="connsiteX5524" fmla="*/ 751184 w 3119726"/>
              <a:gd name="connsiteY5524" fmla="*/ 624051 h 2165949"/>
              <a:gd name="connsiteX5525" fmla="*/ 961139 w 3119726"/>
              <a:gd name="connsiteY5525" fmla="*/ 389990 h 2165949"/>
              <a:gd name="connsiteX5526" fmla="*/ 971559 w 3119726"/>
              <a:gd name="connsiteY5526" fmla="*/ 387242 h 2165949"/>
              <a:gd name="connsiteX5527" fmla="*/ 972233 w 3119726"/>
              <a:gd name="connsiteY5527" fmla="*/ 384702 h 2165949"/>
              <a:gd name="connsiteX5528" fmla="*/ 961139 w 3119726"/>
              <a:gd name="connsiteY5528" fmla="*/ 389990 h 2165949"/>
              <a:gd name="connsiteX5529" fmla="*/ 2513406 w 3119726"/>
              <a:gd name="connsiteY5529" fmla="*/ 72777 h 2165949"/>
              <a:gd name="connsiteX5530" fmla="*/ 2507496 w 3119726"/>
              <a:gd name="connsiteY5530" fmla="*/ 70962 h 2165949"/>
              <a:gd name="connsiteX5531" fmla="*/ 2514080 w 3119726"/>
              <a:gd name="connsiteY5531" fmla="*/ 70340 h 2165949"/>
              <a:gd name="connsiteX5532" fmla="*/ 2513406 w 3119726"/>
              <a:gd name="connsiteY5532" fmla="*/ 72777 h 2165949"/>
              <a:gd name="connsiteX5533" fmla="*/ 304421 w 3119726"/>
              <a:gd name="connsiteY5533" fmla="*/ 907153 h 2165949"/>
              <a:gd name="connsiteX5534" fmla="*/ 314945 w 3119726"/>
              <a:gd name="connsiteY5534" fmla="*/ 903680 h 2165949"/>
              <a:gd name="connsiteX5535" fmla="*/ 301881 w 3119726"/>
              <a:gd name="connsiteY5535" fmla="*/ 904198 h 2165949"/>
              <a:gd name="connsiteX5536" fmla="*/ 304421 w 3119726"/>
              <a:gd name="connsiteY5536" fmla="*/ 907153 h 2165949"/>
              <a:gd name="connsiteX5537" fmla="*/ 302295 w 3119726"/>
              <a:gd name="connsiteY5537" fmla="*/ 902902 h 2165949"/>
              <a:gd name="connsiteX5538" fmla="*/ 316137 w 3119726"/>
              <a:gd name="connsiteY5538" fmla="*/ 899170 h 2165949"/>
              <a:gd name="connsiteX5539" fmla="*/ 316603 w 3119726"/>
              <a:gd name="connsiteY5539" fmla="*/ 897251 h 2165949"/>
              <a:gd name="connsiteX5540" fmla="*/ 302295 w 3119726"/>
              <a:gd name="connsiteY5540" fmla="*/ 902902 h 2165949"/>
              <a:gd name="connsiteX5541" fmla="*/ 418004 w 3119726"/>
              <a:gd name="connsiteY5541" fmla="*/ 853550 h 2165949"/>
              <a:gd name="connsiteX5542" fmla="*/ 387159 w 3119726"/>
              <a:gd name="connsiteY5542" fmla="*/ 860704 h 2165949"/>
              <a:gd name="connsiteX5543" fmla="*/ 418004 w 3119726"/>
              <a:gd name="connsiteY5543" fmla="*/ 853550 h 2165949"/>
              <a:gd name="connsiteX5544" fmla="*/ 557766 w 3119726"/>
              <a:gd name="connsiteY5544" fmla="*/ 736079 h 2165949"/>
              <a:gd name="connsiteX5545" fmla="*/ 571919 w 3119726"/>
              <a:gd name="connsiteY5545" fmla="*/ 743647 h 2165949"/>
              <a:gd name="connsiteX5546" fmla="*/ 567150 w 3119726"/>
              <a:gd name="connsiteY5546" fmla="*/ 737116 h 2165949"/>
              <a:gd name="connsiteX5547" fmla="*/ 581821 w 3119726"/>
              <a:gd name="connsiteY5547" fmla="*/ 730169 h 2165949"/>
              <a:gd name="connsiteX5548" fmla="*/ 571090 w 3119726"/>
              <a:gd name="connsiteY5548" fmla="*/ 734264 h 2165949"/>
              <a:gd name="connsiteX5549" fmla="*/ 557766 w 3119726"/>
              <a:gd name="connsiteY5549" fmla="*/ 736079 h 2165949"/>
              <a:gd name="connsiteX5550" fmla="*/ 561914 w 3119726"/>
              <a:gd name="connsiteY5550" fmla="*/ 732605 h 2165949"/>
              <a:gd name="connsiteX5551" fmla="*/ 587005 w 3119726"/>
              <a:gd name="connsiteY5551" fmla="*/ 722911 h 2165949"/>
              <a:gd name="connsiteX5552" fmla="*/ 561914 w 3119726"/>
              <a:gd name="connsiteY5552" fmla="*/ 732605 h 2165949"/>
              <a:gd name="connsiteX5553" fmla="*/ 753517 w 3119726"/>
              <a:gd name="connsiteY5553" fmla="*/ 652045 h 2165949"/>
              <a:gd name="connsiteX5554" fmla="*/ 759686 w 3119726"/>
              <a:gd name="connsiteY5554" fmla="*/ 653393 h 2165949"/>
              <a:gd name="connsiteX5555" fmla="*/ 753517 w 3119726"/>
              <a:gd name="connsiteY5555" fmla="*/ 652045 h 2165949"/>
              <a:gd name="connsiteX5556" fmla="*/ 608415 w 3119726"/>
              <a:gd name="connsiteY5556" fmla="*/ 665109 h 2165949"/>
              <a:gd name="connsiteX5557" fmla="*/ 600535 w 3119726"/>
              <a:gd name="connsiteY5557" fmla="*/ 658266 h 2165949"/>
              <a:gd name="connsiteX5558" fmla="*/ 591981 w 3119726"/>
              <a:gd name="connsiteY5558" fmla="*/ 666508 h 2165949"/>
              <a:gd name="connsiteX5559" fmla="*/ 608415 w 3119726"/>
              <a:gd name="connsiteY5559" fmla="*/ 665109 h 2165949"/>
              <a:gd name="connsiteX5560" fmla="*/ 556108 w 3119726"/>
              <a:gd name="connsiteY5560" fmla="*/ 643128 h 2165949"/>
              <a:gd name="connsiteX5561" fmla="*/ 562380 w 3119726"/>
              <a:gd name="connsiteY5561" fmla="*/ 643854 h 2165949"/>
              <a:gd name="connsiteX5562" fmla="*/ 572800 w 3119726"/>
              <a:gd name="connsiteY5562" fmla="*/ 641106 h 2165949"/>
              <a:gd name="connsiteX5563" fmla="*/ 556108 w 3119726"/>
              <a:gd name="connsiteY5563" fmla="*/ 643128 h 2165949"/>
              <a:gd name="connsiteX5564" fmla="*/ 880216 w 3119726"/>
              <a:gd name="connsiteY5564" fmla="*/ 537425 h 2165949"/>
              <a:gd name="connsiteX5565" fmla="*/ 875550 w 3119726"/>
              <a:gd name="connsiteY5565" fmla="*/ 542816 h 2165949"/>
              <a:gd name="connsiteX5566" fmla="*/ 880216 w 3119726"/>
              <a:gd name="connsiteY5566" fmla="*/ 537425 h 2165949"/>
              <a:gd name="connsiteX5567" fmla="*/ 2414805 w 3119726"/>
              <a:gd name="connsiteY5567" fmla="*/ 115960 h 2165949"/>
              <a:gd name="connsiteX5568" fmla="*/ 2408273 w 3119726"/>
              <a:gd name="connsiteY5568" fmla="*/ 116582 h 2165949"/>
              <a:gd name="connsiteX5569" fmla="*/ 2390388 w 3119726"/>
              <a:gd name="connsiteY5569" fmla="*/ 123062 h 2165949"/>
              <a:gd name="connsiteX5570" fmla="*/ 2407184 w 3119726"/>
              <a:gd name="connsiteY5570" fmla="*/ 120315 h 2165949"/>
              <a:gd name="connsiteX5571" fmla="*/ 2414805 w 3119726"/>
              <a:gd name="connsiteY5571" fmla="*/ 115960 h 2165949"/>
              <a:gd name="connsiteX5572" fmla="*/ 2441243 w 3119726"/>
              <a:gd name="connsiteY5572" fmla="*/ 101548 h 2165949"/>
              <a:gd name="connsiteX5573" fmla="*/ 2439585 w 3119726"/>
              <a:gd name="connsiteY5573" fmla="*/ 107665 h 2165949"/>
              <a:gd name="connsiteX5574" fmla="*/ 2458766 w 3119726"/>
              <a:gd name="connsiteY5574" fmla="*/ 96312 h 2165949"/>
              <a:gd name="connsiteX5575" fmla="*/ 2441243 w 3119726"/>
              <a:gd name="connsiteY5575" fmla="*/ 101548 h 2165949"/>
              <a:gd name="connsiteX5576" fmla="*/ 896131 w 3119726"/>
              <a:gd name="connsiteY5576" fmla="*/ 513682 h 2165949"/>
              <a:gd name="connsiteX5577" fmla="*/ 872232 w 3119726"/>
              <a:gd name="connsiteY5577" fmla="*/ 518814 h 2165949"/>
              <a:gd name="connsiteX5578" fmla="*/ 847452 w 3119726"/>
              <a:gd name="connsiteY5578" fmla="*/ 527161 h 2165949"/>
              <a:gd name="connsiteX5579" fmla="*/ 881460 w 3119726"/>
              <a:gd name="connsiteY5579" fmla="*/ 520525 h 2165949"/>
              <a:gd name="connsiteX5580" fmla="*/ 896131 w 3119726"/>
              <a:gd name="connsiteY5580" fmla="*/ 513682 h 2165949"/>
              <a:gd name="connsiteX5581" fmla="*/ 2797026 w 3119726"/>
              <a:gd name="connsiteY5581" fmla="*/ 9790 h 2165949"/>
              <a:gd name="connsiteX5582" fmla="*/ 2794538 w 3119726"/>
              <a:gd name="connsiteY5582" fmla="*/ 7094 h 2165949"/>
              <a:gd name="connsiteX5583" fmla="*/ 2790754 w 3119726"/>
              <a:gd name="connsiteY5583" fmla="*/ 9220 h 2165949"/>
              <a:gd name="connsiteX5584" fmla="*/ 2787436 w 3119726"/>
              <a:gd name="connsiteY5584" fmla="*/ 9531 h 2165949"/>
              <a:gd name="connsiteX5585" fmla="*/ 2787280 w 3119726"/>
              <a:gd name="connsiteY5585" fmla="*/ 10153 h 2165949"/>
              <a:gd name="connsiteX5586" fmla="*/ 2779556 w 3119726"/>
              <a:gd name="connsiteY5586" fmla="*/ 15026 h 2165949"/>
              <a:gd name="connsiteX5587" fmla="*/ 2797026 w 3119726"/>
              <a:gd name="connsiteY5587" fmla="*/ 9790 h 2165949"/>
              <a:gd name="connsiteX5588" fmla="*/ 2450264 w 3119726"/>
              <a:gd name="connsiteY5588" fmla="*/ 92372 h 2165949"/>
              <a:gd name="connsiteX5589" fmla="*/ 2441451 w 3119726"/>
              <a:gd name="connsiteY5589" fmla="*/ 89625 h 2165949"/>
              <a:gd name="connsiteX5590" fmla="*/ 2432275 w 3119726"/>
              <a:gd name="connsiteY5590" fmla="*/ 88070 h 2165949"/>
              <a:gd name="connsiteX5591" fmla="*/ 2450264 w 3119726"/>
              <a:gd name="connsiteY5591" fmla="*/ 92372 h 2165949"/>
              <a:gd name="connsiteX5592" fmla="*/ 2447983 w 3119726"/>
              <a:gd name="connsiteY5592" fmla="*/ 77650 h 2165949"/>
              <a:gd name="connsiteX5593" fmla="*/ 2441243 w 3119726"/>
              <a:gd name="connsiteY5593" fmla="*/ 78894 h 2165949"/>
              <a:gd name="connsiteX5594" fmla="*/ 2463950 w 3119726"/>
              <a:gd name="connsiteY5594" fmla="*/ 77961 h 2165949"/>
              <a:gd name="connsiteX5595" fmla="*/ 2449434 w 3119726"/>
              <a:gd name="connsiteY5595" fmla="*/ 84078 h 2165949"/>
              <a:gd name="connsiteX5596" fmla="*/ 2443162 w 3119726"/>
              <a:gd name="connsiteY5596" fmla="*/ 83456 h 2165949"/>
              <a:gd name="connsiteX5597" fmla="*/ 2439170 w 3119726"/>
              <a:gd name="connsiteY5597" fmla="*/ 86203 h 2165949"/>
              <a:gd name="connsiteX5598" fmla="*/ 2425639 w 3119726"/>
              <a:gd name="connsiteY5598" fmla="*/ 88640 h 2165949"/>
              <a:gd name="connsiteX5599" fmla="*/ 2440725 w 3119726"/>
              <a:gd name="connsiteY5599" fmla="*/ 80656 h 2165949"/>
              <a:gd name="connsiteX5600" fmla="*/ 2423203 w 3119726"/>
              <a:gd name="connsiteY5600" fmla="*/ 85892 h 2165949"/>
              <a:gd name="connsiteX5601" fmla="*/ 2426158 w 3119726"/>
              <a:gd name="connsiteY5601" fmla="*/ 86826 h 2165949"/>
              <a:gd name="connsiteX5602" fmla="*/ 2404696 w 3119726"/>
              <a:gd name="connsiteY5602" fmla="*/ 94809 h 2165949"/>
              <a:gd name="connsiteX5603" fmla="*/ 2412472 w 3119726"/>
              <a:gd name="connsiteY5603" fmla="*/ 89936 h 2165949"/>
              <a:gd name="connsiteX5604" fmla="*/ 2392876 w 3119726"/>
              <a:gd name="connsiteY5604" fmla="*/ 91128 h 2165949"/>
              <a:gd name="connsiteX5605" fmla="*/ 2385463 w 3119726"/>
              <a:gd name="connsiteY5605" fmla="*/ 94809 h 2165949"/>
              <a:gd name="connsiteX5606" fmla="*/ 2375924 w 3119726"/>
              <a:gd name="connsiteY5606" fmla="*/ 94498 h 2165949"/>
              <a:gd name="connsiteX5607" fmla="*/ 2393083 w 3119726"/>
              <a:gd name="connsiteY5607" fmla="*/ 90506 h 2165949"/>
              <a:gd name="connsiteX5608" fmla="*/ 2379760 w 3119726"/>
              <a:gd name="connsiteY5608" fmla="*/ 92321 h 2165949"/>
              <a:gd name="connsiteX5609" fmla="*/ 2380797 w 3119726"/>
              <a:gd name="connsiteY5609" fmla="*/ 88640 h 2165949"/>
              <a:gd name="connsiteX5610" fmla="*/ 2401015 w 3119726"/>
              <a:gd name="connsiteY5610" fmla="*/ 84959 h 2165949"/>
              <a:gd name="connsiteX5611" fmla="*/ 2396868 w 3119726"/>
              <a:gd name="connsiteY5611" fmla="*/ 88329 h 2165949"/>
              <a:gd name="connsiteX5612" fmla="*/ 2403089 w 3119726"/>
              <a:gd name="connsiteY5612" fmla="*/ 88951 h 2165949"/>
              <a:gd name="connsiteX5613" fmla="*/ 2413301 w 3119726"/>
              <a:gd name="connsiteY5613" fmla="*/ 86826 h 2165949"/>
              <a:gd name="connsiteX5614" fmla="*/ 2421440 w 3119726"/>
              <a:gd name="connsiteY5614" fmla="*/ 80708 h 2165949"/>
              <a:gd name="connsiteX5615" fmla="*/ 2435282 w 3119726"/>
              <a:gd name="connsiteY5615" fmla="*/ 77028 h 2165949"/>
              <a:gd name="connsiteX5616" fmla="*/ 2447983 w 3119726"/>
              <a:gd name="connsiteY5616" fmla="*/ 77650 h 2165949"/>
              <a:gd name="connsiteX5617" fmla="*/ 2427557 w 3119726"/>
              <a:gd name="connsiteY5617" fmla="*/ 81901 h 2165949"/>
              <a:gd name="connsiteX5618" fmla="*/ 2413198 w 3119726"/>
              <a:gd name="connsiteY5618" fmla="*/ 87396 h 2165949"/>
              <a:gd name="connsiteX5619" fmla="*/ 2427557 w 3119726"/>
              <a:gd name="connsiteY5619" fmla="*/ 81901 h 2165949"/>
              <a:gd name="connsiteX5620" fmla="*/ 2774165 w 3119726"/>
              <a:gd name="connsiteY5620" fmla="*/ 148 h 2165949"/>
              <a:gd name="connsiteX5621" fmla="*/ 2757213 w 3119726"/>
              <a:gd name="connsiteY5621" fmla="*/ 3517 h 2165949"/>
              <a:gd name="connsiteX5622" fmla="*/ 2746326 w 3119726"/>
              <a:gd name="connsiteY5622" fmla="*/ 8079 h 2165949"/>
              <a:gd name="connsiteX5623" fmla="*/ 2769551 w 3119726"/>
              <a:gd name="connsiteY5623" fmla="*/ 5280 h 2165949"/>
              <a:gd name="connsiteX5624" fmla="*/ 2774165 w 3119726"/>
              <a:gd name="connsiteY5624" fmla="*/ 148 h 2165949"/>
              <a:gd name="connsiteX5625" fmla="*/ 792501 w 3119726"/>
              <a:gd name="connsiteY5625" fmla="*/ 528042 h 2165949"/>
              <a:gd name="connsiteX5626" fmla="*/ 799552 w 3119726"/>
              <a:gd name="connsiteY5626" fmla="*/ 525605 h 2165949"/>
              <a:gd name="connsiteX5627" fmla="*/ 799915 w 3119726"/>
              <a:gd name="connsiteY5627" fmla="*/ 524309 h 2165949"/>
              <a:gd name="connsiteX5628" fmla="*/ 786229 w 3119726"/>
              <a:gd name="connsiteY5628" fmla="*/ 527316 h 2165949"/>
              <a:gd name="connsiteX5629" fmla="*/ 782600 w 3119726"/>
              <a:gd name="connsiteY5629" fmla="*/ 528871 h 2165949"/>
              <a:gd name="connsiteX5630" fmla="*/ 782237 w 3119726"/>
              <a:gd name="connsiteY5630" fmla="*/ 530167 h 2165949"/>
              <a:gd name="connsiteX5631" fmla="*/ 785866 w 3119726"/>
              <a:gd name="connsiteY5631" fmla="*/ 528612 h 2165949"/>
              <a:gd name="connsiteX5632" fmla="*/ 792501 w 3119726"/>
              <a:gd name="connsiteY5632" fmla="*/ 528042 h 2165949"/>
              <a:gd name="connsiteX5633" fmla="*/ 2050675 w 3119726"/>
              <a:gd name="connsiteY5633" fmla="*/ 168008 h 2165949"/>
              <a:gd name="connsiteX5634" fmla="*/ 2031702 w 3119726"/>
              <a:gd name="connsiteY5634" fmla="*/ 178739 h 2165949"/>
              <a:gd name="connsiteX5635" fmla="*/ 2045388 w 3119726"/>
              <a:gd name="connsiteY5635" fmla="*/ 175681 h 2165949"/>
              <a:gd name="connsiteX5636" fmla="*/ 2038648 w 3119726"/>
              <a:gd name="connsiteY5636" fmla="*/ 176873 h 2165949"/>
              <a:gd name="connsiteX5637" fmla="*/ 2049898 w 3119726"/>
              <a:gd name="connsiteY5637" fmla="*/ 171015 h 2165949"/>
              <a:gd name="connsiteX5638" fmla="*/ 2052801 w 3119726"/>
              <a:gd name="connsiteY5638" fmla="*/ 171948 h 2165949"/>
              <a:gd name="connsiteX5639" fmla="*/ 2050675 w 3119726"/>
              <a:gd name="connsiteY5639" fmla="*/ 168008 h 2165949"/>
              <a:gd name="connsiteX5640" fmla="*/ 854192 w 3119726"/>
              <a:gd name="connsiteY5640" fmla="*/ 489783 h 2165949"/>
              <a:gd name="connsiteX5641" fmla="*/ 861916 w 3119726"/>
              <a:gd name="connsiteY5641" fmla="*/ 484755 h 2165949"/>
              <a:gd name="connsiteX5642" fmla="*/ 885659 w 3119726"/>
              <a:gd name="connsiteY5642" fmla="*/ 480297 h 2165949"/>
              <a:gd name="connsiteX5643" fmla="*/ 880060 w 3119726"/>
              <a:gd name="connsiteY5643" fmla="*/ 477031 h 2165949"/>
              <a:gd name="connsiteX5644" fmla="*/ 852533 w 3119726"/>
              <a:gd name="connsiteY5644" fmla="*/ 483718 h 2165949"/>
              <a:gd name="connsiteX5645" fmla="*/ 852170 w 3119726"/>
              <a:gd name="connsiteY5645" fmla="*/ 485014 h 2165949"/>
              <a:gd name="connsiteX5646" fmla="*/ 838017 w 3119726"/>
              <a:gd name="connsiteY5646" fmla="*/ 489939 h 2165949"/>
              <a:gd name="connsiteX5647" fmla="*/ 854192 w 3119726"/>
              <a:gd name="connsiteY5647" fmla="*/ 489783 h 2165949"/>
              <a:gd name="connsiteX5648" fmla="*/ 2305887 w 3119726"/>
              <a:gd name="connsiteY5648" fmla="*/ 81123 h 2165949"/>
              <a:gd name="connsiteX5649" fmla="*/ 2315011 w 3119726"/>
              <a:gd name="connsiteY5649" fmla="*/ 71325 h 2165949"/>
              <a:gd name="connsiteX5650" fmla="*/ 2280434 w 3119726"/>
              <a:gd name="connsiteY5650" fmla="*/ 80449 h 2165949"/>
              <a:gd name="connsiteX5651" fmla="*/ 2288884 w 3119726"/>
              <a:gd name="connsiteY5651" fmla="*/ 73088 h 2165949"/>
              <a:gd name="connsiteX5652" fmla="*/ 2276649 w 3119726"/>
              <a:gd name="connsiteY5652" fmla="*/ 82575 h 2165949"/>
              <a:gd name="connsiteX5653" fmla="*/ 2305887 w 3119726"/>
              <a:gd name="connsiteY5653" fmla="*/ 81123 h 2165949"/>
              <a:gd name="connsiteX5654" fmla="*/ 2078099 w 3119726"/>
              <a:gd name="connsiteY5654" fmla="*/ 126898 h 2165949"/>
              <a:gd name="connsiteX5655" fmla="*/ 2075818 w 3119726"/>
              <a:gd name="connsiteY5655" fmla="*/ 123477 h 2165949"/>
              <a:gd name="connsiteX5656" fmla="*/ 2078099 w 3119726"/>
              <a:gd name="connsiteY5656" fmla="*/ 126898 h 2165949"/>
              <a:gd name="connsiteX5657" fmla="*/ 2066279 w 3119726"/>
              <a:gd name="connsiteY5657" fmla="*/ 123166 h 2165949"/>
              <a:gd name="connsiteX5658" fmla="*/ 2069390 w 3119726"/>
              <a:gd name="connsiteY5658" fmla="*/ 123477 h 2165949"/>
              <a:gd name="connsiteX5659" fmla="*/ 2086394 w 3119726"/>
              <a:gd name="connsiteY5659" fmla="*/ 120159 h 2165949"/>
              <a:gd name="connsiteX5660" fmla="*/ 2081572 w 3119726"/>
              <a:gd name="connsiteY5660" fmla="*/ 126017 h 2165949"/>
              <a:gd name="connsiteX5661" fmla="*/ 2095414 w 3119726"/>
              <a:gd name="connsiteY5661" fmla="*/ 122388 h 2165949"/>
              <a:gd name="connsiteX5662" fmla="*/ 2089141 w 3119726"/>
              <a:gd name="connsiteY5662" fmla="*/ 121766 h 2165949"/>
              <a:gd name="connsiteX5663" fmla="*/ 2109255 w 3119726"/>
              <a:gd name="connsiteY5663" fmla="*/ 118759 h 2165949"/>
              <a:gd name="connsiteX5664" fmla="*/ 2098317 w 3119726"/>
              <a:gd name="connsiteY5664" fmla="*/ 111916 h 2165949"/>
              <a:gd name="connsiteX5665" fmla="*/ 2081365 w 3119726"/>
              <a:gd name="connsiteY5665" fmla="*/ 115234 h 2165949"/>
              <a:gd name="connsiteX5666" fmla="*/ 2074056 w 3119726"/>
              <a:gd name="connsiteY5666" fmla="*/ 118293 h 2165949"/>
              <a:gd name="connsiteX5667" fmla="*/ 2064310 w 3119726"/>
              <a:gd name="connsiteY5667" fmla="*/ 118552 h 2165949"/>
              <a:gd name="connsiteX5668" fmla="*/ 2060733 w 3119726"/>
              <a:gd name="connsiteY5668" fmla="*/ 120055 h 2165949"/>
              <a:gd name="connsiteX5669" fmla="*/ 2057104 w 3119726"/>
              <a:gd name="connsiteY5669" fmla="*/ 121611 h 2165949"/>
              <a:gd name="connsiteX5670" fmla="*/ 2058503 w 3119726"/>
              <a:gd name="connsiteY5670" fmla="*/ 128143 h 2165949"/>
              <a:gd name="connsiteX5671" fmla="*/ 2066279 w 3119726"/>
              <a:gd name="connsiteY5671" fmla="*/ 123166 h 2165949"/>
              <a:gd name="connsiteX5672" fmla="*/ 2345131 w 3119726"/>
              <a:gd name="connsiteY5672" fmla="*/ 44005 h 2165949"/>
              <a:gd name="connsiteX5673" fmla="*/ 2334555 w 3119726"/>
              <a:gd name="connsiteY5673" fmla="*/ 47375 h 2165949"/>
              <a:gd name="connsiteX5674" fmla="*/ 2337303 w 3119726"/>
              <a:gd name="connsiteY5674" fmla="*/ 48930 h 2165949"/>
              <a:gd name="connsiteX5675" fmla="*/ 2345131 w 3119726"/>
              <a:gd name="connsiteY5675" fmla="*/ 44005 h 2165949"/>
              <a:gd name="connsiteX5676" fmla="*/ 2045284 w 3119726"/>
              <a:gd name="connsiteY5676" fmla="*/ 106318 h 2165949"/>
              <a:gd name="connsiteX5677" fmla="*/ 2037663 w 3119726"/>
              <a:gd name="connsiteY5677" fmla="*/ 110620 h 2165949"/>
              <a:gd name="connsiteX5678" fmla="*/ 2042744 w 3119726"/>
              <a:gd name="connsiteY5678" fmla="*/ 115597 h 2165949"/>
              <a:gd name="connsiteX5679" fmla="*/ 2056585 w 3119726"/>
              <a:gd name="connsiteY5679" fmla="*/ 111968 h 2165949"/>
              <a:gd name="connsiteX5680" fmla="*/ 2061095 w 3119726"/>
              <a:gd name="connsiteY5680" fmla="*/ 107354 h 2165949"/>
              <a:gd name="connsiteX5681" fmla="*/ 2045284 w 3119726"/>
              <a:gd name="connsiteY5681" fmla="*/ 106318 h 2165949"/>
              <a:gd name="connsiteX5682" fmla="*/ 1474725 w 3119726"/>
              <a:gd name="connsiteY5682" fmla="*/ 216946 h 2165949"/>
              <a:gd name="connsiteX5683" fmla="*/ 1467312 w 3119726"/>
              <a:gd name="connsiteY5683" fmla="*/ 220626 h 2165949"/>
              <a:gd name="connsiteX5684" fmla="*/ 1477525 w 3119726"/>
              <a:gd name="connsiteY5684" fmla="*/ 218553 h 2165949"/>
              <a:gd name="connsiteX5685" fmla="*/ 1473533 w 3119726"/>
              <a:gd name="connsiteY5685" fmla="*/ 221352 h 2165949"/>
              <a:gd name="connsiteX5686" fmla="*/ 1474725 w 3119726"/>
              <a:gd name="connsiteY5686" fmla="*/ 216946 h 2165949"/>
              <a:gd name="connsiteX5687" fmla="*/ 2152905 w 3119726"/>
              <a:gd name="connsiteY5687" fmla="*/ 31149 h 2165949"/>
              <a:gd name="connsiteX5688" fmla="*/ 2138390 w 3119726"/>
              <a:gd name="connsiteY5688" fmla="*/ 37214 h 2165949"/>
              <a:gd name="connsiteX5689" fmla="*/ 2128488 w 3119726"/>
              <a:gd name="connsiteY5689" fmla="*/ 38095 h 2165949"/>
              <a:gd name="connsiteX5690" fmla="*/ 2139375 w 3119726"/>
              <a:gd name="connsiteY5690" fmla="*/ 33533 h 2165949"/>
              <a:gd name="connsiteX5691" fmla="*/ 2125741 w 3119726"/>
              <a:gd name="connsiteY5691" fmla="*/ 36540 h 2165949"/>
              <a:gd name="connsiteX5692" fmla="*/ 2125585 w 3119726"/>
              <a:gd name="connsiteY5692" fmla="*/ 37162 h 2165949"/>
              <a:gd name="connsiteX5693" fmla="*/ 2114647 w 3119726"/>
              <a:gd name="connsiteY5693" fmla="*/ 41724 h 2165949"/>
              <a:gd name="connsiteX5694" fmla="*/ 2124756 w 3119726"/>
              <a:gd name="connsiteY5694" fmla="*/ 51678 h 2165949"/>
              <a:gd name="connsiteX5695" fmla="*/ 2158712 w 3119726"/>
              <a:gd name="connsiteY5695" fmla="*/ 33637 h 2165949"/>
              <a:gd name="connsiteX5696" fmla="*/ 2152905 w 3119726"/>
              <a:gd name="connsiteY5696" fmla="*/ 31149 h 2165949"/>
              <a:gd name="connsiteX5697" fmla="*/ 2095362 w 3119726"/>
              <a:gd name="connsiteY5697" fmla="*/ 41620 h 2165949"/>
              <a:gd name="connsiteX5698" fmla="*/ 2085150 w 3119726"/>
              <a:gd name="connsiteY5698" fmla="*/ 43694 h 2165949"/>
              <a:gd name="connsiteX5699" fmla="*/ 2091733 w 3119726"/>
              <a:gd name="connsiteY5699" fmla="*/ 43124 h 2165949"/>
              <a:gd name="connsiteX5700" fmla="*/ 2083957 w 3119726"/>
              <a:gd name="connsiteY5700" fmla="*/ 47997 h 2165949"/>
              <a:gd name="connsiteX5701" fmla="*/ 2094740 w 3119726"/>
              <a:gd name="connsiteY5701" fmla="*/ 44057 h 2165949"/>
              <a:gd name="connsiteX5702" fmla="*/ 2095362 w 3119726"/>
              <a:gd name="connsiteY5702" fmla="*/ 41620 h 2165949"/>
              <a:gd name="connsiteX5703" fmla="*/ 371866 w 3119726"/>
              <a:gd name="connsiteY5703" fmla="*/ 857593 h 2165949"/>
              <a:gd name="connsiteX5704" fmla="*/ 354084 w 3119726"/>
              <a:gd name="connsiteY5704" fmla="*/ 864177 h 2165949"/>
              <a:gd name="connsiteX5705" fmla="*/ 345531 w 3119726"/>
              <a:gd name="connsiteY5705" fmla="*/ 872523 h 2165949"/>
              <a:gd name="connsiteX5706" fmla="*/ 339932 w 3119726"/>
              <a:gd name="connsiteY5706" fmla="*/ 869206 h 2165949"/>
              <a:gd name="connsiteX5707" fmla="*/ 312923 w 3119726"/>
              <a:gd name="connsiteY5707" fmla="*/ 886728 h 2165949"/>
              <a:gd name="connsiteX5708" fmla="*/ 291513 w 3119726"/>
              <a:gd name="connsiteY5708" fmla="*/ 894919 h 2165949"/>
              <a:gd name="connsiteX5709" fmla="*/ 312767 w 3119726"/>
              <a:gd name="connsiteY5709" fmla="*/ 887350 h 2165949"/>
              <a:gd name="connsiteX5710" fmla="*/ 331845 w 3119726"/>
              <a:gd name="connsiteY5710" fmla="*/ 888231 h 2165949"/>
              <a:gd name="connsiteX5711" fmla="*/ 354810 w 3119726"/>
              <a:gd name="connsiteY5711" fmla="*/ 874182 h 2165949"/>
              <a:gd name="connsiteX5712" fmla="*/ 361912 w 3119726"/>
              <a:gd name="connsiteY5712" fmla="*/ 871694 h 2165949"/>
              <a:gd name="connsiteX5713" fmla="*/ 379227 w 3119726"/>
              <a:gd name="connsiteY5713" fmla="*/ 867028 h 2165949"/>
              <a:gd name="connsiteX5714" fmla="*/ 369014 w 3119726"/>
              <a:gd name="connsiteY5714" fmla="*/ 869206 h 2165949"/>
              <a:gd name="connsiteX5715" fmla="*/ 384826 w 3119726"/>
              <a:gd name="connsiteY5715" fmla="*/ 857697 h 2165949"/>
              <a:gd name="connsiteX5716" fmla="*/ 394727 w 3119726"/>
              <a:gd name="connsiteY5716" fmla="*/ 856816 h 2165949"/>
              <a:gd name="connsiteX5717" fmla="*/ 371866 w 3119726"/>
              <a:gd name="connsiteY5717" fmla="*/ 857593 h 2165949"/>
              <a:gd name="connsiteX5718" fmla="*/ 604164 w 3119726"/>
              <a:gd name="connsiteY5718" fmla="*/ 743388 h 2165949"/>
              <a:gd name="connsiteX5719" fmla="*/ 585864 w 3119726"/>
              <a:gd name="connsiteY5719" fmla="*/ 751890 h 2165949"/>
              <a:gd name="connsiteX5720" fmla="*/ 603127 w 3119726"/>
              <a:gd name="connsiteY5720" fmla="*/ 747224 h 2165949"/>
              <a:gd name="connsiteX5721" fmla="*/ 604164 w 3119726"/>
              <a:gd name="connsiteY5721" fmla="*/ 743388 h 2165949"/>
              <a:gd name="connsiteX5722" fmla="*/ 1643985 w 3119726"/>
              <a:gd name="connsiteY5722" fmla="*/ 174488 h 2165949"/>
              <a:gd name="connsiteX5723" fmla="*/ 1639164 w 3119726"/>
              <a:gd name="connsiteY5723" fmla="*/ 180398 h 2165949"/>
              <a:gd name="connsiteX5724" fmla="*/ 1629262 w 3119726"/>
              <a:gd name="connsiteY5724" fmla="*/ 181227 h 2165949"/>
              <a:gd name="connsiteX5725" fmla="*/ 1611222 w 3119726"/>
              <a:gd name="connsiteY5725" fmla="*/ 212073 h 2165949"/>
              <a:gd name="connsiteX5726" fmla="*/ 1638179 w 3119726"/>
              <a:gd name="connsiteY5726" fmla="*/ 195743 h 2165949"/>
              <a:gd name="connsiteX5727" fmla="*/ 1624441 w 3119726"/>
              <a:gd name="connsiteY5727" fmla="*/ 198750 h 2165949"/>
              <a:gd name="connsiteX5728" fmla="*/ 1643467 w 3119726"/>
              <a:gd name="connsiteY5728" fmla="*/ 187967 h 2165949"/>
              <a:gd name="connsiteX5729" fmla="*/ 1638127 w 3119726"/>
              <a:gd name="connsiteY5729" fmla="*/ 184131 h 2165949"/>
              <a:gd name="connsiteX5730" fmla="*/ 1643985 w 3119726"/>
              <a:gd name="connsiteY5730" fmla="*/ 174488 h 2165949"/>
              <a:gd name="connsiteX5731" fmla="*/ 1962391 w 3119726"/>
              <a:gd name="connsiteY5731" fmla="*/ 34363 h 2165949"/>
              <a:gd name="connsiteX5732" fmla="*/ 1945076 w 3119726"/>
              <a:gd name="connsiteY5732" fmla="*/ 38873 h 2165949"/>
              <a:gd name="connsiteX5733" fmla="*/ 1942639 w 3119726"/>
              <a:gd name="connsiteY5733" fmla="*/ 36073 h 2165949"/>
              <a:gd name="connsiteX5734" fmla="*/ 1913505 w 3119726"/>
              <a:gd name="connsiteY5734" fmla="*/ 48256 h 2165949"/>
              <a:gd name="connsiteX5735" fmla="*/ 1923717 w 3119726"/>
              <a:gd name="connsiteY5735" fmla="*/ 46182 h 2165949"/>
              <a:gd name="connsiteX5736" fmla="*/ 1918222 w 3119726"/>
              <a:gd name="connsiteY5736" fmla="*/ 66037 h 2165949"/>
              <a:gd name="connsiteX5737" fmla="*/ 1907180 w 3119726"/>
              <a:gd name="connsiteY5737" fmla="*/ 71221 h 2165949"/>
              <a:gd name="connsiteX5738" fmla="*/ 1920866 w 3119726"/>
              <a:gd name="connsiteY5738" fmla="*/ 68215 h 2165949"/>
              <a:gd name="connsiteX5739" fmla="*/ 1925947 w 3119726"/>
              <a:gd name="connsiteY5739" fmla="*/ 84700 h 2165949"/>
              <a:gd name="connsiteX5740" fmla="*/ 1953785 w 3119726"/>
              <a:gd name="connsiteY5740" fmla="*/ 65363 h 2165949"/>
              <a:gd name="connsiteX5741" fmla="*/ 1951660 w 3119726"/>
              <a:gd name="connsiteY5741" fmla="*/ 61320 h 2165949"/>
              <a:gd name="connsiteX5742" fmla="*/ 1938181 w 3119726"/>
              <a:gd name="connsiteY5742" fmla="*/ 63653 h 2165949"/>
              <a:gd name="connsiteX5743" fmla="*/ 1964153 w 3119726"/>
              <a:gd name="connsiteY5743" fmla="*/ 51159 h 2165949"/>
              <a:gd name="connsiteX5744" fmla="*/ 1943676 w 3119726"/>
              <a:gd name="connsiteY5744" fmla="*/ 55358 h 2165949"/>
              <a:gd name="connsiteX5745" fmla="*/ 1969856 w 3119726"/>
              <a:gd name="connsiteY5745" fmla="*/ 42242 h 2165949"/>
              <a:gd name="connsiteX5746" fmla="*/ 1962391 w 3119726"/>
              <a:gd name="connsiteY5746" fmla="*/ 34363 h 2165949"/>
              <a:gd name="connsiteX5747" fmla="*/ 1466275 w 3119726"/>
              <a:gd name="connsiteY5747" fmla="*/ 1819342 h 2165949"/>
              <a:gd name="connsiteX5748" fmla="*/ 1470215 w 3119726"/>
              <a:gd name="connsiteY5748" fmla="*/ 1815402 h 2165949"/>
              <a:gd name="connsiteX5749" fmla="*/ 1472340 w 3119726"/>
              <a:gd name="connsiteY5749" fmla="*/ 1815765 h 2165949"/>
              <a:gd name="connsiteX5750" fmla="*/ 1473533 w 3119726"/>
              <a:gd name="connsiteY5750" fmla="*/ 1810892 h 2165949"/>
              <a:gd name="connsiteX5751" fmla="*/ 1466534 w 3119726"/>
              <a:gd name="connsiteY5751" fmla="*/ 1804101 h 2165949"/>
              <a:gd name="connsiteX5752" fmla="*/ 1465964 w 3119726"/>
              <a:gd name="connsiteY5752" fmla="*/ 1811411 h 2165949"/>
              <a:gd name="connsiteX5753" fmla="*/ 1469282 w 3119726"/>
              <a:gd name="connsiteY5753" fmla="*/ 1814055 h 2165949"/>
              <a:gd name="connsiteX5754" fmla="*/ 1466275 w 3119726"/>
              <a:gd name="connsiteY5754" fmla="*/ 1819342 h 2165949"/>
              <a:gd name="connsiteX5755" fmla="*/ 1641030 w 3119726"/>
              <a:gd name="connsiteY5755" fmla="*/ 1789949 h 2165949"/>
              <a:gd name="connsiteX5756" fmla="*/ 1644192 w 3119726"/>
              <a:gd name="connsiteY5756" fmla="*/ 1788497 h 2165949"/>
              <a:gd name="connsiteX5757" fmla="*/ 1641030 w 3119726"/>
              <a:gd name="connsiteY5757" fmla="*/ 1789949 h 2165949"/>
              <a:gd name="connsiteX5758" fmla="*/ 1657827 w 3119726"/>
              <a:gd name="connsiteY5758" fmla="*/ 1717683 h 2165949"/>
              <a:gd name="connsiteX5759" fmla="*/ 1653057 w 3119726"/>
              <a:gd name="connsiteY5759" fmla="*/ 1717994 h 2165949"/>
              <a:gd name="connsiteX5760" fmla="*/ 1657827 w 3119726"/>
              <a:gd name="connsiteY5760" fmla="*/ 1717683 h 2165949"/>
              <a:gd name="connsiteX5761" fmla="*/ 1731959 w 3119726"/>
              <a:gd name="connsiteY5761" fmla="*/ 2007939 h 2165949"/>
              <a:gd name="connsiteX5762" fmla="*/ 1735277 w 3119726"/>
              <a:gd name="connsiteY5762" fmla="*/ 2010220 h 2165949"/>
              <a:gd name="connsiteX5763" fmla="*/ 1734343 w 3119726"/>
              <a:gd name="connsiteY5763" fmla="*/ 2003066 h 2165949"/>
              <a:gd name="connsiteX5764" fmla="*/ 1732425 w 3119726"/>
              <a:gd name="connsiteY5764" fmla="*/ 2003947 h 2165949"/>
              <a:gd name="connsiteX5765" fmla="*/ 1731959 w 3119726"/>
              <a:gd name="connsiteY5765" fmla="*/ 2007939 h 2165949"/>
              <a:gd name="connsiteX5766" fmla="*/ 1722213 w 3119726"/>
              <a:gd name="connsiteY5766" fmla="*/ 1822660 h 2165949"/>
              <a:gd name="connsiteX5767" fmla="*/ 1719050 w 3119726"/>
              <a:gd name="connsiteY5767" fmla="*/ 1824112 h 2165949"/>
              <a:gd name="connsiteX5768" fmla="*/ 1722213 w 3119726"/>
              <a:gd name="connsiteY5768" fmla="*/ 1822660 h 2165949"/>
              <a:gd name="connsiteX5769" fmla="*/ 1740461 w 3119726"/>
              <a:gd name="connsiteY5769" fmla="*/ 1895859 h 2165949"/>
              <a:gd name="connsiteX5770" fmla="*/ 1744867 w 3119726"/>
              <a:gd name="connsiteY5770" fmla="*/ 1893838 h 2165949"/>
              <a:gd name="connsiteX5771" fmla="*/ 1740461 w 3119726"/>
              <a:gd name="connsiteY5771" fmla="*/ 1895859 h 2165949"/>
              <a:gd name="connsiteX5772" fmla="*/ 1731440 w 3119726"/>
              <a:gd name="connsiteY5772" fmla="*/ 1820327 h 2165949"/>
              <a:gd name="connsiteX5773" fmla="*/ 1736624 w 3119726"/>
              <a:gd name="connsiteY5773" fmla="*/ 1821727 h 2165949"/>
              <a:gd name="connsiteX5774" fmla="*/ 1731440 w 3119726"/>
              <a:gd name="connsiteY5774" fmla="*/ 1820327 h 2165949"/>
              <a:gd name="connsiteX5775" fmla="*/ 1748755 w 3119726"/>
              <a:gd name="connsiteY5775" fmla="*/ 1835050 h 2165949"/>
              <a:gd name="connsiteX5776" fmla="*/ 1753784 w 3119726"/>
              <a:gd name="connsiteY5776" fmla="*/ 1832665 h 2165949"/>
              <a:gd name="connsiteX5777" fmla="*/ 1748755 w 3119726"/>
              <a:gd name="connsiteY5777" fmla="*/ 1835050 h 2165949"/>
              <a:gd name="connsiteX5778" fmla="*/ 1755494 w 3119726"/>
              <a:gd name="connsiteY5778" fmla="*/ 1734946 h 2165949"/>
              <a:gd name="connsiteX5779" fmla="*/ 1760056 w 3119726"/>
              <a:gd name="connsiteY5779" fmla="*/ 1736605 h 2165949"/>
              <a:gd name="connsiteX5780" fmla="*/ 1755494 w 3119726"/>
              <a:gd name="connsiteY5780" fmla="*/ 1734946 h 2165949"/>
              <a:gd name="connsiteX5781" fmla="*/ 1778667 w 3119726"/>
              <a:gd name="connsiteY5781" fmla="*/ 1828622 h 2165949"/>
              <a:gd name="connsiteX5782" fmla="*/ 1780741 w 3119726"/>
              <a:gd name="connsiteY5782" fmla="*/ 1831473 h 2165949"/>
              <a:gd name="connsiteX5783" fmla="*/ 1782711 w 3119726"/>
              <a:gd name="connsiteY5783" fmla="*/ 1824838 h 2165949"/>
              <a:gd name="connsiteX5784" fmla="*/ 1778667 w 3119726"/>
              <a:gd name="connsiteY5784" fmla="*/ 1828622 h 2165949"/>
              <a:gd name="connsiteX5785" fmla="*/ 1814489 w 3119726"/>
              <a:gd name="connsiteY5785" fmla="*/ 1967607 h 2165949"/>
              <a:gd name="connsiteX5786" fmla="*/ 1819725 w 3119726"/>
              <a:gd name="connsiteY5786" fmla="*/ 1968955 h 2165949"/>
              <a:gd name="connsiteX5787" fmla="*/ 1814489 w 3119726"/>
              <a:gd name="connsiteY5787" fmla="*/ 1967607 h 2165949"/>
              <a:gd name="connsiteX5788" fmla="*/ 1805262 w 3119726"/>
              <a:gd name="connsiteY5788" fmla="*/ 1778025 h 2165949"/>
              <a:gd name="connsiteX5789" fmla="*/ 1799766 w 3119726"/>
              <a:gd name="connsiteY5789" fmla="*/ 1784402 h 2165949"/>
              <a:gd name="connsiteX5790" fmla="*/ 1805262 w 3119726"/>
              <a:gd name="connsiteY5790" fmla="*/ 1778025 h 2165949"/>
              <a:gd name="connsiteX5791" fmla="*/ 1843157 w 3119726"/>
              <a:gd name="connsiteY5791" fmla="*/ 1853350 h 2165949"/>
              <a:gd name="connsiteX5792" fmla="*/ 1838595 w 3119726"/>
              <a:gd name="connsiteY5792" fmla="*/ 1851691 h 2165949"/>
              <a:gd name="connsiteX5793" fmla="*/ 1843157 w 3119726"/>
              <a:gd name="connsiteY5793" fmla="*/ 1853350 h 2165949"/>
              <a:gd name="connsiteX5794" fmla="*/ 1831130 w 3119726"/>
              <a:gd name="connsiteY5794" fmla="*/ 1775330 h 2165949"/>
              <a:gd name="connsiteX5795" fmla="*/ 1828901 w 3119726"/>
              <a:gd name="connsiteY5795" fmla="*/ 1768798 h 2165949"/>
              <a:gd name="connsiteX5796" fmla="*/ 1823458 w 3119726"/>
              <a:gd name="connsiteY5796" fmla="*/ 1769472 h 2165949"/>
              <a:gd name="connsiteX5797" fmla="*/ 1824443 w 3119726"/>
              <a:gd name="connsiteY5797" fmla="*/ 1776626 h 2165949"/>
              <a:gd name="connsiteX5798" fmla="*/ 1831130 w 3119726"/>
              <a:gd name="connsiteY5798" fmla="*/ 1775330 h 2165949"/>
              <a:gd name="connsiteX5799" fmla="*/ 1830508 w 3119726"/>
              <a:gd name="connsiteY5799" fmla="*/ 1796584 h 2165949"/>
              <a:gd name="connsiteX5800" fmla="*/ 1845697 w 3119726"/>
              <a:gd name="connsiteY5800" fmla="*/ 1798917 h 2165949"/>
              <a:gd name="connsiteX5801" fmla="*/ 1841498 w 3119726"/>
              <a:gd name="connsiteY5801" fmla="*/ 1798969 h 2165949"/>
              <a:gd name="connsiteX5802" fmla="*/ 1845075 w 3119726"/>
              <a:gd name="connsiteY5802" fmla="*/ 1793474 h 2165949"/>
              <a:gd name="connsiteX5803" fmla="*/ 1830508 w 3119726"/>
              <a:gd name="connsiteY5803" fmla="*/ 1796584 h 2165949"/>
              <a:gd name="connsiteX5804" fmla="*/ 1866693 w 3119726"/>
              <a:gd name="connsiteY5804" fmla="*/ 1783002 h 2165949"/>
              <a:gd name="connsiteX5805" fmla="*/ 1866952 w 3119726"/>
              <a:gd name="connsiteY5805" fmla="*/ 1784194 h 2165949"/>
              <a:gd name="connsiteX5806" fmla="*/ 1870270 w 3119726"/>
              <a:gd name="connsiteY5806" fmla="*/ 1782173 h 2165949"/>
              <a:gd name="connsiteX5807" fmla="*/ 1872758 w 3119726"/>
              <a:gd name="connsiteY5807" fmla="*/ 1780151 h 2165949"/>
              <a:gd name="connsiteX5808" fmla="*/ 1871099 w 3119726"/>
              <a:gd name="connsiteY5808" fmla="*/ 1778647 h 2165949"/>
              <a:gd name="connsiteX5809" fmla="*/ 1866589 w 3119726"/>
              <a:gd name="connsiteY5809" fmla="*/ 1782691 h 2165949"/>
              <a:gd name="connsiteX5810" fmla="*/ 1859591 w 3119726"/>
              <a:gd name="connsiteY5810" fmla="*/ 1780773 h 2165949"/>
              <a:gd name="connsiteX5811" fmla="*/ 1862234 w 3119726"/>
              <a:gd name="connsiteY5811" fmla="*/ 1789016 h 2165949"/>
              <a:gd name="connsiteX5812" fmla="*/ 1866174 w 3119726"/>
              <a:gd name="connsiteY5812" fmla="*/ 1790934 h 2165949"/>
              <a:gd name="connsiteX5813" fmla="*/ 1866693 w 3119726"/>
              <a:gd name="connsiteY5813" fmla="*/ 1783002 h 2165949"/>
              <a:gd name="connsiteX5814" fmla="*/ 1873380 w 3119726"/>
              <a:gd name="connsiteY5814" fmla="*/ 1812292 h 2165949"/>
              <a:gd name="connsiteX5815" fmla="*/ 1870011 w 3119726"/>
              <a:gd name="connsiteY5815" fmla="*/ 1815817 h 2165949"/>
              <a:gd name="connsiteX5816" fmla="*/ 1873380 w 3119726"/>
              <a:gd name="connsiteY5816" fmla="*/ 1812292 h 2165949"/>
              <a:gd name="connsiteX5817" fmla="*/ 1870736 w 3119726"/>
              <a:gd name="connsiteY5817" fmla="*/ 1771597 h 2165949"/>
              <a:gd name="connsiteX5818" fmla="*/ 1866589 w 3119726"/>
              <a:gd name="connsiteY5818" fmla="*/ 1771701 h 2165949"/>
              <a:gd name="connsiteX5819" fmla="*/ 1870736 w 3119726"/>
              <a:gd name="connsiteY5819" fmla="*/ 1771597 h 2165949"/>
              <a:gd name="connsiteX5820" fmla="*/ 1883593 w 3119726"/>
              <a:gd name="connsiteY5820" fmla="*/ 1811203 h 2165949"/>
              <a:gd name="connsiteX5821" fmla="*/ 1890280 w 3119726"/>
              <a:gd name="connsiteY5821" fmla="*/ 1809907 h 2165949"/>
              <a:gd name="connsiteX5822" fmla="*/ 1883593 w 3119726"/>
              <a:gd name="connsiteY5822" fmla="*/ 1811203 h 2165949"/>
              <a:gd name="connsiteX5823" fmla="*/ 1884215 w 3119726"/>
              <a:gd name="connsiteY5823" fmla="*/ 1757548 h 2165949"/>
              <a:gd name="connsiteX5824" fmla="*/ 1875454 w 3119726"/>
              <a:gd name="connsiteY5824" fmla="*/ 1756045 h 2165949"/>
              <a:gd name="connsiteX5825" fmla="*/ 1884215 w 3119726"/>
              <a:gd name="connsiteY5825" fmla="*/ 1757548 h 2165949"/>
              <a:gd name="connsiteX5826" fmla="*/ 1915164 w 3119726"/>
              <a:gd name="connsiteY5826" fmla="*/ 1891245 h 2165949"/>
              <a:gd name="connsiteX5827" fmla="*/ 1917082 w 3119726"/>
              <a:gd name="connsiteY5827" fmla="*/ 1890364 h 2165949"/>
              <a:gd name="connsiteX5828" fmla="*/ 1913816 w 3119726"/>
              <a:gd name="connsiteY5828" fmla="*/ 1882432 h 2165949"/>
              <a:gd name="connsiteX5829" fmla="*/ 1915164 w 3119726"/>
              <a:gd name="connsiteY5829" fmla="*/ 1891245 h 2165949"/>
              <a:gd name="connsiteX5830" fmla="*/ 1904899 w 3119726"/>
              <a:gd name="connsiteY5830" fmla="*/ 1747595 h 2165949"/>
              <a:gd name="connsiteX5831" fmla="*/ 1904692 w 3119726"/>
              <a:gd name="connsiteY5831" fmla="*/ 1743862 h 2165949"/>
              <a:gd name="connsiteX5832" fmla="*/ 1906973 w 3119726"/>
              <a:gd name="connsiteY5832" fmla="*/ 1750394 h 2165949"/>
              <a:gd name="connsiteX5833" fmla="*/ 1904899 w 3119726"/>
              <a:gd name="connsiteY5833" fmla="*/ 1747595 h 2165949"/>
              <a:gd name="connsiteX5834" fmla="*/ 1926672 w 3119726"/>
              <a:gd name="connsiteY5834" fmla="*/ 1836191 h 2165949"/>
              <a:gd name="connsiteX5835" fmla="*/ 1935278 w 3119726"/>
              <a:gd name="connsiteY5835" fmla="*/ 1833961 h 2165949"/>
              <a:gd name="connsiteX5836" fmla="*/ 1926672 w 3119726"/>
              <a:gd name="connsiteY5836" fmla="*/ 1836191 h 2165949"/>
              <a:gd name="connsiteX5837" fmla="*/ 1915734 w 3119726"/>
              <a:gd name="connsiteY5837" fmla="*/ 1751949 h 2165949"/>
              <a:gd name="connsiteX5838" fmla="*/ 1915164 w 3119726"/>
              <a:gd name="connsiteY5838" fmla="*/ 1746506 h 2165949"/>
              <a:gd name="connsiteX5839" fmla="*/ 1913298 w 3119726"/>
              <a:gd name="connsiteY5839" fmla="*/ 1743499 h 2165949"/>
              <a:gd name="connsiteX5840" fmla="*/ 1920192 w 3119726"/>
              <a:gd name="connsiteY5840" fmla="*/ 1740907 h 2165949"/>
              <a:gd name="connsiteX5841" fmla="*/ 1913142 w 3119726"/>
              <a:gd name="connsiteY5841" fmla="*/ 1741478 h 2165949"/>
              <a:gd name="connsiteX5842" fmla="*/ 1909928 w 3119726"/>
              <a:gd name="connsiteY5842" fmla="*/ 1745158 h 2165949"/>
              <a:gd name="connsiteX5843" fmla="*/ 1915734 w 3119726"/>
              <a:gd name="connsiteY5843" fmla="*/ 1751949 h 2165949"/>
              <a:gd name="connsiteX5844" fmla="*/ 1923614 w 3119726"/>
              <a:gd name="connsiteY5844" fmla="*/ 1761488 h 2165949"/>
              <a:gd name="connsiteX5845" fmla="*/ 1914801 w 3119726"/>
              <a:gd name="connsiteY5845" fmla="*/ 1765739 h 2165949"/>
              <a:gd name="connsiteX5846" fmla="*/ 1923614 w 3119726"/>
              <a:gd name="connsiteY5846" fmla="*/ 1761488 h 2165949"/>
              <a:gd name="connsiteX5847" fmla="*/ 1952282 w 3119726"/>
              <a:gd name="connsiteY5847" fmla="*/ 1825771 h 2165949"/>
              <a:gd name="connsiteX5848" fmla="*/ 1957051 w 3119726"/>
              <a:gd name="connsiteY5848" fmla="*/ 1831110 h 2165949"/>
              <a:gd name="connsiteX5849" fmla="*/ 1966901 w 3119726"/>
              <a:gd name="connsiteY5849" fmla="*/ 1828259 h 2165949"/>
              <a:gd name="connsiteX5850" fmla="*/ 1964620 w 3119726"/>
              <a:gd name="connsiteY5850" fmla="*/ 1821727 h 2165949"/>
              <a:gd name="connsiteX5851" fmla="*/ 1951660 w 3119726"/>
              <a:gd name="connsiteY5851" fmla="*/ 1820327 h 2165949"/>
              <a:gd name="connsiteX5852" fmla="*/ 1952282 w 3119726"/>
              <a:gd name="connsiteY5852" fmla="*/ 1825771 h 2165949"/>
              <a:gd name="connsiteX5853" fmla="*/ 1943106 w 3119726"/>
              <a:gd name="connsiteY5853" fmla="*/ 1740648 h 2165949"/>
              <a:gd name="connsiteX5854" fmla="*/ 1939529 w 3119726"/>
              <a:gd name="connsiteY5854" fmla="*/ 1746143 h 2165949"/>
              <a:gd name="connsiteX5855" fmla="*/ 1943106 w 3119726"/>
              <a:gd name="connsiteY5855" fmla="*/ 1740648 h 2165949"/>
              <a:gd name="connsiteX5856" fmla="*/ 1971255 w 3119726"/>
              <a:gd name="connsiteY5856" fmla="*/ 1837590 h 2165949"/>
              <a:gd name="connsiteX5857" fmla="*/ 1968093 w 3119726"/>
              <a:gd name="connsiteY5857" fmla="*/ 1839145 h 2165949"/>
              <a:gd name="connsiteX5858" fmla="*/ 1971255 w 3119726"/>
              <a:gd name="connsiteY5858" fmla="*/ 1837590 h 2165949"/>
              <a:gd name="connsiteX5859" fmla="*/ 1947253 w 3119726"/>
              <a:gd name="connsiteY5859" fmla="*/ 1746247 h 2165949"/>
              <a:gd name="connsiteX5860" fmla="*/ 1954355 w 3119726"/>
              <a:gd name="connsiteY5860" fmla="*/ 1746610 h 2165949"/>
              <a:gd name="connsiteX5861" fmla="*/ 1947253 w 3119726"/>
              <a:gd name="connsiteY5861" fmla="*/ 1746247 h 2165949"/>
              <a:gd name="connsiteX5862" fmla="*/ 1946683 w 3119726"/>
              <a:gd name="connsiteY5862" fmla="*/ 1740856 h 2165949"/>
              <a:gd name="connsiteX5863" fmla="*/ 1955496 w 3119726"/>
              <a:gd name="connsiteY5863" fmla="*/ 1725096 h 2165949"/>
              <a:gd name="connsiteX5864" fmla="*/ 1946683 w 3119726"/>
              <a:gd name="connsiteY5864" fmla="*/ 1740856 h 2165949"/>
              <a:gd name="connsiteX5865" fmla="*/ 1971515 w 3119726"/>
              <a:gd name="connsiteY5865" fmla="*/ 1824112 h 2165949"/>
              <a:gd name="connsiteX5866" fmla="*/ 1970530 w 3119726"/>
              <a:gd name="connsiteY5866" fmla="*/ 1816958 h 2165949"/>
              <a:gd name="connsiteX5867" fmla="*/ 1966953 w 3119726"/>
              <a:gd name="connsiteY5867" fmla="*/ 1822505 h 2165949"/>
              <a:gd name="connsiteX5868" fmla="*/ 1971515 w 3119726"/>
              <a:gd name="connsiteY5868" fmla="*/ 1824112 h 2165949"/>
              <a:gd name="connsiteX5869" fmla="*/ 1958243 w 3119726"/>
              <a:gd name="connsiteY5869" fmla="*/ 1759985 h 2165949"/>
              <a:gd name="connsiteX5870" fmla="*/ 1956222 w 3119726"/>
              <a:gd name="connsiteY5870" fmla="*/ 1751483 h 2165949"/>
              <a:gd name="connsiteX5871" fmla="*/ 1954718 w 3119726"/>
              <a:gd name="connsiteY5871" fmla="*/ 1759829 h 2165949"/>
              <a:gd name="connsiteX5872" fmla="*/ 1958243 w 3119726"/>
              <a:gd name="connsiteY5872" fmla="*/ 1759985 h 2165949"/>
              <a:gd name="connsiteX5873" fmla="*/ 1965294 w 3119726"/>
              <a:gd name="connsiteY5873" fmla="*/ 1771804 h 2165949"/>
              <a:gd name="connsiteX5874" fmla="*/ 1961354 w 3119726"/>
              <a:gd name="connsiteY5874" fmla="*/ 1769938 h 2165949"/>
              <a:gd name="connsiteX5875" fmla="*/ 1965294 w 3119726"/>
              <a:gd name="connsiteY5875" fmla="*/ 1771804 h 2165949"/>
              <a:gd name="connsiteX5876" fmla="*/ 1973070 w 3119726"/>
              <a:gd name="connsiteY5876" fmla="*/ 1754593 h 2165949"/>
              <a:gd name="connsiteX5877" fmla="*/ 1970167 w 3119726"/>
              <a:gd name="connsiteY5877" fmla="*/ 1748372 h 2165949"/>
              <a:gd name="connsiteX5878" fmla="*/ 1964723 w 3119726"/>
              <a:gd name="connsiteY5878" fmla="*/ 1754853 h 2165949"/>
              <a:gd name="connsiteX5879" fmla="*/ 1973070 w 3119726"/>
              <a:gd name="connsiteY5879" fmla="*/ 1754593 h 2165949"/>
              <a:gd name="connsiteX5880" fmla="*/ 1981468 w 3119726"/>
              <a:gd name="connsiteY5880" fmla="*/ 1742877 h 2165949"/>
              <a:gd name="connsiteX5881" fmla="*/ 1990074 w 3119726"/>
              <a:gd name="connsiteY5881" fmla="*/ 1734842 h 2165949"/>
              <a:gd name="connsiteX5882" fmla="*/ 1990696 w 3119726"/>
              <a:gd name="connsiteY5882" fmla="*/ 1740233 h 2165949"/>
              <a:gd name="connsiteX5883" fmla="*/ 1981468 w 3119726"/>
              <a:gd name="connsiteY5883" fmla="*/ 1742877 h 2165949"/>
              <a:gd name="connsiteX5884" fmla="*/ 2018638 w 3119726"/>
              <a:gd name="connsiteY5884" fmla="*/ 1739871 h 2165949"/>
              <a:gd name="connsiteX5885" fmla="*/ 2023459 w 3119726"/>
              <a:gd name="connsiteY5885" fmla="*/ 1739404 h 2165949"/>
              <a:gd name="connsiteX5886" fmla="*/ 2018638 w 3119726"/>
              <a:gd name="connsiteY5886" fmla="*/ 1739871 h 2165949"/>
              <a:gd name="connsiteX5887" fmla="*/ 2065450 w 3119726"/>
              <a:gd name="connsiteY5887" fmla="*/ 1724474 h 2165949"/>
              <a:gd name="connsiteX5888" fmla="*/ 2070479 w 3119726"/>
              <a:gd name="connsiteY5888" fmla="*/ 1727740 h 2165949"/>
              <a:gd name="connsiteX5889" fmla="*/ 2065450 w 3119726"/>
              <a:gd name="connsiteY5889" fmla="*/ 1724474 h 2165949"/>
              <a:gd name="connsiteX5890" fmla="*/ 2109255 w 3119726"/>
              <a:gd name="connsiteY5890" fmla="*/ 1702545 h 2165949"/>
              <a:gd name="connsiteX5891" fmla="*/ 2104901 w 3119726"/>
              <a:gd name="connsiteY5891" fmla="*/ 1710477 h 2165949"/>
              <a:gd name="connsiteX5892" fmla="*/ 2113040 w 3119726"/>
              <a:gd name="connsiteY5892" fmla="*/ 1706381 h 2165949"/>
              <a:gd name="connsiteX5893" fmla="*/ 2109255 w 3119726"/>
              <a:gd name="connsiteY5893" fmla="*/ 1702545 h 2165949"/>
              <a:gd name="connsiteX5894" fmla="*/ 2220713 w 3119726"/>
              <a:gd name="connsiteY5894" fmla="*/ 1722815 h 2165949"/>
              <a:gd name="connsiteX5895" fmla="*/ 2224705 w 3119726"/>
              <a:gd name="connsiteY5895" fmla="*/ 1724629 h 2165949"/>
              <a:gd name="connsiteX5896" fmla="*/ 2223668 w 3119726"/>
              <a:gd name="connsiteY5896" fmla="*/ 1728984 h 2165949"/>
              <a:gd name="connsiteX5897" fmla="*/ 2224497 w 3119726"/>
              <a:gd name="connsiteY5897" fmla="*/ 1720897 h 2165949"/>
              <a:gd name="connsiteX5898" fmla="*/ 2220713 w 3119726"/>
              <a:gd name="connsiteY5898" fmla="*/ 1722815 h 2165949"/>
              <a:gd name="connsiteX5899" fmla="*/ 2341450 w 3119726"/>
              <a:gd name="connsiteY5899" fmla="*/ 1648994 h 2165949"/>
              <a:gd name="connsiteX5900" fmla="*/ 2348397 w 3119726"/>
              <a:gd name="connsiteY5900" fmla="*/ 1651171 h 2165949"/>
              <a:gd name="connsiteX5901" fmla="*/ 2348760 w 3119726"/>
              <a:gd name="connsiteY5901" fmla="*/ 1647128 h 2165949"/>
              <a:gd name="connsiteX5902" fmla="*/ 2341450 w 3119726"/>
              <a:gd name="connsiteY5902" fmla="*/ 1648994 h 2165949"/>
              <a:gd name="connsiteX5903" fmla="*/ 2405784 w 3119726"/>
              <a:gd name="connsiteY5903" fmla="*/ 1615194 h 2165949"/>
              <a:gd name="connsiteX5904" fmla="*/ 2410243 w 3119726"/>
              <a:gd name="connsiteY5904" fmla="*/ 1618615 h 2165949"/>
              <a:gd name="connsiteX5905" fmla="*/ 2405784 w 3119726"/>
              <a:gd name="connsiteY5905" fmla="*/ 1615194 h 2165949"/>
              <a:gd name="connsiteX5906" fmla="*/ 2468408 w 3119726"/>
              <a:gd name="connsiteY5906" fmla="*/ 1599330 h 2165949"/>
              <a:gd name="connsiteX5907" fmla="*/ 2469911 w 3119726"/>
              <a:gd name="connsiteY5907" fmla="*/ 1602389 h 2165949"/>
              <a:gd name="connsiteX5908" fmla="*/ 2479917 w 3119726"/>
              <a:gd name="connsiteY5908" fmla="*/ 1597049 h 2165949"/>
              <a:gd name="connsiteX5909" fmla="*/ 2468408 w 3119726"/>
              <a:gd name="connsiteY5909" fmla="*/ 1599330 h 2165949"/>
              <a:gd name="connsiteX5910" fmla="*/ 2463950 w 3119726"/>
              <a:gd name="connsiteY5910" fmla="*/ 1576676 h 2165949"/>
              <a:gd name="connsiteX5911" fmla="*/ 2471570 w 3119726"/>
              <a:gd name="connsiteY5911" fmla="*/ 1584141 h 2165949"/>
              <a:gd name="connsiteX5912" fmla="*/ 2463950 w 3119726"/>
              <a:gd name="connsiteY5912" fmla="*/ 1576676 h 2165949"/>
              <a:gd name="connsiteX5913" fmla="*/ 2475562 w 3119726"/>
              <a:gd name="connsiteY5913" fmla="*/ 1585852 h 2165949"/>
              <a:gd name="connsiteX5914" fmla="*/ 2482146 w 3119726"/>
              <a:gd name="connsiteY5914" fmla="*/ 1591969 h 2165949"/>
              <a:gd name="connsiteX5915" fmla="*/ 2480642 w 3119726"/>
              <a:gd name="connsiteY5915" fmla="*/ 1588910 h 2165949"/>
              <a:gd name="connsiteX5916" fmla="*/ 2478621 w 3119726"/>
              <a:gd name="connsiteY5916" fmla="*/ 1578439 h 2165949"/>
              <a:gd name="connsiteX5917" fmla="*/ 2471674 w 3119726"/>
              <a:gd name="connsiteY5917" fmla="*/ 1576365 h 2165949"/>
              <a:gd name="connsiteX5918" fmla="*/ 2472659 w 3119726"/>
              <a:gd name="connsiteY5918" fmla="*/ 1585489 h 2165949"/>
              <a:gd name="connsiteX5919" fmla="*/ 2477014 w 3119726"/>
              <a:gd name="connsiteY5919" fmla="*/ 1583104 h 2165949"/>
              <a:gd name="connsiteX5920" fmla="*/ 2475562 w 3119726"/>
              <a:gd name="connsiteY5920" fmla="*/ 1585852 h 2165949"/>
              <a:gd name="connsiteX5921" fmla="*/ 2484064 w 3119726"/>
              <a:gd name="connsiteY5921" fmla="*/ 1596686 h 2165949"/>
              <a:gd name="connsiteX5922" fmla="*/ 2489300 w 3119726"/>
              <a:gd name="connsiteY5922" fmla="*/ 1597723 h 2165949"/>
              <a:gd name="connsiteX5923" fmla="*/ 2491788 w 3119726"/>
              <a:gd name="connsiteY5923" fmla="*/ 1596375 h 2165949"/>
              <a:gd name="connsiteX5924" fmla="*/ 2484064 w 3119726"/>
              <a:gd name="connsiteY5924" fmla="*/ 1596686 h 2165949"/>
              <a:gd name="connsiteX5925" fmla="*/ 2503400 w 3119726"/>
              <a:gd name="connsiteY5925" fmla="*/ 1586266 h 2165949"/>
              <a:gd name="connsiteX5926" fmla="*/ 2511125 w 3119726"/>
              <a:gd name="connsiteY5926" fmla="*/ 1585955 h 2165949"/>
              <a:gd name="connsiteX5927" fmla="*/ 2503400 w 3119726"/>
              <a:gd name="connsiteY5927" fmla="*/ 1586266 h 2165949"/>
              <a:gd name="connsiteX5928" fmla="*/ 2512732 w 3119726"/>
              <a:gd name="connsiteY5928" fmla="*/ 1567708 h 2165949"/>
              <a:gd name="connsiteX5929" fmla="*/ 2515842 w 3119726"/>
              <a:gd name="connsiteY5929" fmla="*/ 1565997 h 2165949"/>
              <a:gd name="connsiteX5930" fmla="*/ 2512732 w 3119726"/>
              <a:gd name="connsiteY5930" fmla="*/ 1567708 h 2165949"/>
              <a:gd name="connsiteX5931" fmla="*/ 2515635 w 3119726"/>
              <a:gd name="connsiteY5931" fmla="*/ 1535307 h 2165949"/>
              <a:gd name="connsiteX5932" fmla="*/ 2511436 w 3119726"/>
              <a:gd name="connsiteY5932" fmla="*/ 1535618 h 2165949"/>
              <a:gd name="connsiteX5933" fmla="*/ 2515635 w 3119726"/>
              <a:gd name="connsiteY5933" fmla="*/ 1535307 h 2165949"/>
              <a:gd name="connsiteX5934" fmla="*/ 1177159 w 3119726"/>
              <a:gd name="connsiteY5934" fmla="*/ 1713847 h 2165949"/>
              <a:gd name="connsiteX5935" fmla="*/ 1179233 w 3119726"/>
              <a:gd name="connsiteY5935" fmla="*/ 1720482 h 2165949"/>
              <a:gd name="connsiteX5936" fmla="*/ 1176123 w 3119726"/>
              <a:gd name="connsiteY5936" fmla="*/ 1721830 h 2165949"/>
              <a:gd name="connsiteX5937" fmla="*/ 1176589 w 3119726"/>
              <a:gd name="connsiteY5937" fmla="*/ 1727273 h 2165949"/>
              <a:gd name="connsiteX5938" fmla="*/ 1180166 w 3119726"/>
              <a:gd name="connsiteY5938" fmla="*/ 1731420 h 2165949"/>
              <a:gd name="connsiteX5939" fmla="*/ 1177159 w 3119726"/>
              <a:gd name="connsiteY5939" fmla="*/ 1713847 h 2165949"/>
              <a:gd name="connsiteX5940" fmla="*/ 1925739 w 3119726"/>
              <a:gd name="connsiteY5940" fmla="*/ 1785179 h 2165949"/>
              <a:gd name="connsiteX5941" fmla="*/ 1926672 w 3119726"/>
              <a:gd name="connsiteY5941" fmla="*/ 1789119 h 2165949"/>
              <a:gd name="connsiteX5942" fmla="*/ 1925739 w 3119726"/>
              <a:gd name="connsiteY5942" fmla="*/ 1785179 h 2165949"/>
              <a:gd name="connsiteX5943" fmla="*/ 2421544 w 3119726"/>
              <a:gd name="connsiteY5943" fmla="*/ 1533700 h 2165949"/>
              <a:gd name="connsiteX5944" fmla="*/ 2425017 w 3119726"/>
              <a:gd name="connsiteY5944" fmla="*/ 1533493 h 2165949"/>
              <a:gd name="connsiteX5945" fmla="*/ 2424654 w 3119726"/>
              <a:gd name="connsiteY5945" fmla="*/ 1532041 h 2165949"/>
              <a:gd name="connsiteX5946" fmla="*/ 2421544 w 3119726"/>
              <a:gd name="connsiteY5946" fmla="*/ 1533700 h 2165949"/>
              <a:gd name="connsiteX5947" fmla="*/ 1973485 w 3119726"/>
              <a:gd name="connsiteY5947" fmla="*/ 1844122 h 2165949"/>
              <a:gd name="connsiteX5948" fmla="*/ 1983334 w 3119726"/>
              <a:gd name="connsiteY5948" fmla="*/ 1841219 h 2165949"/>
              <a:gd name="connsiteX5949" fmla="*/ 1977891 w 3119726"/>
              <a:gd name="connsiteY5949" fmla="*/ 1841997 h 2165949"/>
              <a:gd name="connsiteX5950" fmla="*/ 1977528 w 3119726"/>
              <a:gd name="connsiteY5950" fmla="*/ 1834532 h 2165949"/>
              <a:gd name="connsiteX5951" fmla="*/ 1983179 w 3119726"/>
              <a:gd name="connsiteY5951" fmla="*/ 1837487 h 2165949"/>
              <a:gd name="connsiteX5952" fmla="*/ 1978202 w 3119726"/>
              <a:gd name="connsiteY5952" fmla="*/ 1828466 h 2165949"/>
              <a:gd name="connsiteX5953" fmla="*/ 1983594 w 3119726"/>
              <a:gd name="connsiteY5953" fmla="*/ 1833443 h 2165949"/>
              <a:gd name="connsiteX5954" fmla="*/ 1981935 w 3119726"/>
              <a:gd name="connsiteY5954" fmla="*/ 1826600 h 2165949"/>
              <a:gd name="connsiteX5955" fmla="*/ 1985512 w 3119726"/>
              <a:gd name="connsiteY5955" fmla="*/ 1821053 h 2165949"/>
              <a:gd name="connsiteX5956" fmla="*/ 1991162 w 3119726"/>
              <a:gd name="connsiteY5956" fmla="*/ 1824008 h 2165949"/>
              <a:gd name="connsiteX5957" fmla="*/ 1990903 w 3119726"/>
              <a:gd name="connsiteY5957" fmla="*/ 1831732 h 2165949"/>
              <a:gd name="connsiteX5958" fmla="*/ 1994687 w 3119726"/>
              <a:gd name="connsiteY5958" fmla="*/ 1824164 h 2165949"/>
              <a:gd name="connsiteX5959" fmla="*/ 1994480 w 3119726"/>
              <a:gd name="connsiteY5959" fmla="*/ 1820431 h 2165949"/>
              <a:gd name="connsiteX5960" fmla="*/ 1993443 w 3119726"/>
              <a:gd name="connsiteY5960" fmla="*/ 1819031 h 2165949"/>
              <a:gd name="connsiteX5961" fmla="*/ 2002878 w 3119726"/>
              <a:gd name="connsiteY5961" fmla="*/ 1808663 h 2165949"/>
              <a:gd name="connsiteX5962" fmla="*/ 2001790 w 3119726"/>
              <a:gd name="connsiteY5962" fmla="*/ 1812966 h 2165949"/>
              <a:gd name="connsiteX5963" fmla="*/ 2005989 w 3119726"/>
              <a:gd name="connsiteY5963" fmla="*/ 1812810 h 2165949"/>
              <a:gd name="connsiteX5964" fmla="*/ 2007285 w 3119726"/>
              <a:gd name="connsiteY5964" fmla="*/ 1800731 h 2165949"/>
              <a:gd name="connsiteX5965" fmla="*/ 2011432 w 3119726"/>
              <a:gd name="connsiteY5965" fmla="*/ 1806330 h 2165949"/>
              <a:gd name="connsiteX5966" fmla="*/ 2009099 w 3119726"/>
              <a:gd name="connsiteY5966" fmla="*/ 1811255 h 2165949"/>
              <a:gd name="connsiteX5967" fmla="*/ 2017705 w 3119726"/>
              <a:gd name="connsiteY5967" fmla="*/ 1808974 h 2165949"/>
              <a:gd name="connsiteX5968" fmla="*/ 2016668 w 3119726"/>
              <a:gd name="connsiteY5968" fmla="*/ 1801872 h 2165949"/>
              <a:gd name="connsiteX5969" fmla="*/ 2010810 w 3119726"/>
              <a:gd name="connsiteY5969" fmla="*/ 1800939 h 2165949"/>
              <a:gd name="connsiteX5970" fmla="*/ 2019986 w 3119726"/>
              <a:gd name="connsiteY5970" fmla="*/ 1804049 h 2165949"/>
              <a:gd name="connsiteX5971" fmla="*/ 2024185 w 3119726"/>
              <a:gd name="connsiteY5971" fmla="*/ 1803894 h 2165949"/>
              <a:gd name="connsiteX5972" fmla="*/ 2021697 w 3119726"/>
              <a:gd name="connsiteY5972" fmla="*/ 1793681 h 2165949"/>
              <a:gd name="connsiteX5973" fmla="*/ 2028436 w 3119726"/>
              <a:gd name="connsiteY5973" fmla="*/ 1786579 h 2165949"/>
              <a:gd name="connsiteX5974" fmla="*/ 2025947 w 3119726"/>
              <a:gd name="connsiteY5974" fmla="*/ 1782069 h 2165949"/>
              <a:gd name="connsiteX5975" fmla="*/ 2030561 w 3119726"/>
              <a:gd name="connsiteY5975" fmla="*/ 1777870 h 2165949"/>
              <a:gd name="connsiteX5976" fmla="*/ 2045854 w 3119726"/>
              <a:gd name="connsiteY5976" fmla="*/ 1774189 h 2165949"/>
              <a:gd name="connsiteX5977" fmla="*/ 2058192 w 3119726"/>
              <a:gd name="connsiteY5977" fmla="*/ 1775796 h 2165949"/>
              <a:gd name="connsiteX5978" fmla="*/ 2055652 w 3119726"/>
              <a:gd name="connsiteY5978" fmla="*/ 1782795 h 2165949"/>
              <a:gd name="connsiteX5979" fmla="*/ 2063376 w 3119726"/>
              <a:gd name="connsiteY5979" fmla="*/ 1782795 h 2165949"/>
              <a:gd name="connsiteX5980" fmla="*/ 2060266 w 3119726"/>
              <a:gd name="connsiteY5980" fmla="*/ 1778596 h 2165949"/>
              <a:gd name="connsiteX5981" fmla="*/ 2060422 w 3119726"/>
              <a:gd name="connsiteY5981" fmla="*/ 1799539 h 2165949"/>
              <a:gd name="connsiteX5982" fmla="*/ 2063739 w 3119726"/>
              <a:gd name="connsiteY5982" fmla="*/ 1801665 h 2165949"/>
              <a:gd name="connsiteX5983" fmla="*/ 2072760 w 3119726"/>
              <a:gd name="connsiteY5983" fmla="*/ 1801043 h 2165949"/>
              <a:gd name="connsiteX5984" fmla="*/ 2072137 w 3119726"/>
              <a:gd name="connsiteY5984" fmla="*/ 1795599 h 2165949"/>
              <a:gd name="connsiteX5985" fmla="*/ 2094118 w 3119726"/>
              <a:gd name="connsiteY5985" fmla="*/ 1796118 h 2165949"/>
              <a:gd name="connsiteX5986" fmla="*/ 2098939 w 3119726"/>
              <a:gd name="connsiteY5986" fmla="*/ 1795599 h 2165949"/>
              <a:gd name="connsiteX5987" fmla="*/ 2130562 w 3119726"/>
              <a:gd name="connsiteY5987" fmla="*/ 1789378 h 2165949"/>
              <a:gd name="connsiteX5988" fmla="*/ 2118431 w 3119726"/>
              <a:gd name="connsiteY5988" fmla="*/ 1791608 h 2165949"/>
              <a:gd name="connsiteX5989" fmla="*/ 2114854 w 3119726"/>
              <a:gd name="connsiteY5989" fmla="*/ 1791452 h 2165949"/>
              <a:gd name="connsiteX5990" fmla="*/ 2116098 w 3119726"/>
              <a:gd name="connsiteY5990" fmla="*/ 1796584 h 2165949"/>
              <a:gd name="connsiteX5991" fmla="*/ 2035175 w 3119726"/>
              <a:gd name="connsiteY5991" fmla="*/ 1834791 h 2165949"/>
              <a:gd name="connsiteX5992" fmla="*/ 2018845 w 3119726"/>
              <a:gd name="connsiteY5992" fmla="*/ 1831369 h 2165949"/>
              <a:gd name="connsiteX5993" fmla="*/ 2011069 w 3119726"/>
              <a:gd name="connsiteY5993" fmla="*/ 1837072 h 2165949"/>
              <a:gd name="connsiteX5994" fmla="*/ 2009980 w 3119726"/>
              <a:gd name="connsiteY5994" fmla="*/ 1847129 h 2165949"/>
              <a:gd name="connsiteX5995" fmla="*/ 2001997 w 3119726"/>
              <a:gd name="connsiteY5995" fmla="*/ 1849099 h 2165949"/>
              <a:gd name="connsiteX5996" fmla="*/ 2008322 w 3119726"/>
              <a:gd name="connsiteY5996" fmla="*/ 1840286 h 2165949"/>
              <a:gd name="connsiteX5997" fmla="*/ 1999509 w 3119726"/>
              <a:gd name="connsiteY5997" fmla="*/ 1850343 h 2165949"/>
              <a:gd name="connsiteX5998" fmla="*/ 1988415 w 3119726"/>
              <a:gd name="connsiteY5998" fmla="*/ 1853868 h 2165949"/>
              <a:gd name="connsiteX5999" fmla="*/ 1982557 w 3119726"/>
              <a:gd name="connsiteY5999" fmla="*/ 1852883 h 2165949"/>
              <a:gd name="connsiteX6000" fmla="*/ 1981313 w 3119726"/>
              <a:gd name="connsiteY6000" fmla="*/ 1847803 h 2165949"/>
              <a:gd name="connsiteX6001" fmla="*/ 1973744 w 3119726"/>
              <a:gd name="connsiteY6001" fmla="*/ 1851484 h 2165949"/>
              <a:gd name="connsiteX6002" fmla="*/ 1974159 w 3119726"/>
              <a:gd name="connsiteY6002" fmla="*/ 1847440 h 2165949"/>
              <a:gd name="connsiteX6003" fmla="*/ 1970789 w 3119726"/>
              <a:gd name="connsiteY6003" fmla="*/ 1851017 h 2165949"/>
              <a:gd name="connsiteX6004" fmla="*/ 1973485 w 3119726"/>
              <a:gd name="connsiteY6004" fmla="*/ 1844122 h 2165949"/>
              <a:gd name="connsiteX6005" fmla="*/ 2028539 w 3119726"/>
              <a:gd name="connsiteY6005" fmla="*/ 1792333 h 2165949"/>
              <a:gd name="connsiteX6006" fmla="*/ 2035019 w 3119726"/>
              <a:gd name="connsiteY6006" fmla="*/ 1792955 h 2165949"/>
              <a:gd name="connsiteX6007" fmla="*/ 2028539 w 3119726"/>
              <a:gd name="connsiteY6007" fmla="*/ 1792333 h 2165949"/>
              <a:gd name="connsiteX6008" fmla="*/ 2035227 w 3119726"/>
              <a:gd name="connsiteY6008" fmla="*/ 1785179 h 2165949"/>
              <a:gd name="connsiteX6009" fmla="*/ 2039011 w 3119726"/>
              <a:gd name="connsiteY6009" fmla="*/ 1789119 h 2165949"/>
              <a:gd name="connsiteX6010" fmla="*/ 2035227 w 3119726"/>
              <a:gd name="connsiteY6010" fmla="*/ 1785179 h 2165949"/>
              <a:gd name="connsiteX6011" fmla="*/ 2045699 w 3119726"/>
              <a:gd name="connsiteY6011" fmla="*/ 1781965 h 2165949"/>
              <a:gd name="connsiteX6012" fmla="*/ 2048187 w 3119726"/>
              <a:gd name="connsiteY6012" fmla="*/ 1792178 h 2165949"/>
              <a:gd name="connsiteX6013" fmla="*/ 2055549 w 3119726"/>
              <a:gd name="connsiteY6013" fmla="*/ 1784765 h 2165949"/>
              <a:gd name="connsiteX6014" fmla="*/ 2045699 w 3119726"/>
              <a:gd name="connsiteY6014" fmla="*/ 1781965 h 2165949"/>
              <a:gd name="connsiteX6015" fmla="*/ 2053164 w 3119726"/>
              <a:gd name="connsiteY6015" fmla="*/ 1801198 h 2165949"/>
              <a:gd name="connsiteX6016" fmla="*/ 2047721 w 3119726"/>
              <a:gd name="connsiteY6016" fmla="*/ 1801976 h 2165949"/>
              <a:gd name="connsiteX6017" fmla="*/ 2053164 w 3119726"/>
              <a:gd name="connsiteY6017" fmla="*/ 1801198 h 2165949"/>
              <a:gd name="connsiteX6018" fmla="*/ 2045699 w 3119726"/>
              <a:gd name="connsiteY6018" fmla="*/ 1787720 h 2165949"/>
              <a:gd name="connsiteX6019" fmla="*/ 2040411 w 3119726"/>
              <a:gd name="connsiteY6019" fmla="*/ 1797932 h 2165949"/>
              <a:gd name="connsiteX6020" fmla="*/ 2045699 w 3119726"/>
              <a:gd name="connsiteY6020" fmla="*/ 1787720 h 2165949"/>
              <a:gd name="connsiteX6021" fmla="*/ 2040618 w 3119726"/>
              <a:gd name="connsiteY6021" fmla="*/ 1801665 h 2165949"/>
              <a:gd name="connsiteX6022" fmla="*/ 2036004 w 3119726"/>
              <a:gd name="connsiteY6022" fmla="*/ 1800109 h 2165949"/>
              <a:gd name="connsiteX6023" fmla="*/ 2040618 w 3119726"/>
              <a:gd name="connsiteY6023" fmla="*/ 1801665 h 2165949"/>
              <a:gd name="connsiteX6024" fmla="*/ 2034760 w 3119726"/>
              <a:gd name="connsiteY6024" fmla="*/ 1800680 h 2165949"/>
              <a:gd name="connsiteX6025" fmla="*/ 2027658 w 3119726"/>
              <a:gd name="connsiteY6025" fmla="*/ 1806123 h 2165949"/>
              <a:gd name="connsiteX6026" fmla="*/ 2034760 w 3119726"/>
              <a:gd name="connsiteY6026" fmla="*/ 1800680 h 2165949"/>
              <a:gd name="connsiteX6027" fmla="*/ 2006870 w 3119726"/>
              <a:gd name="connsiteY6027" fmla="*/ 1822038 h 2165949"/>
              <a:gd name="connsiteX6028" fmla="*/ 2005211 w 3119726"/>
              <a:gd name="connsiteY6028" fmla="*/ 1815195 h 2165949"/>
              <a:gd name="connsiteX6029" fmla="*/ 2002049 w 3119726"/>
              <a:gd name="connsiteY6029" fmla="*/ 1816750 h 2165949"/>
              <a:gd name="connsiteX6030" fmla="*/ 2003915 w 3119726"/>
              <a:gd name="connsiteY6030" fmla="*/ 1821572 h 2165949"/>
              <a:gd name="connsiteX6031" fmla="*/ 1997020 w 3119726"/>
              <a:gd name="connsiteY6031" fmla="*/ 1819239 h 2165949"/>
              <a:gd name="connsiteX6032" fmla="*/ 2006870 w 3119726"/>
              <a:gd name="connsiteY6032" fmla="*/ 1822038 h 2165949"/>
              <a:gd name="connsiteX6033" fmla="*/ 1996606 w 3119726"/>
              <a:gd name="connsiteY6033" fmla="*/ 1828985 h 2165949"/>
              <a:gd name="connsiteX6034" fmla="*/ 1993702 w 3119726"/>
              <a:gd name="connsiteY6034" fmla="*/ 1828518 h 2165949"/>
              <a:gd name="connsiteX6035" fmla="*/ 1994947 w 3119726"/>
              <a:gd name="connsiteY6035" fmla="*/ 1833650 h 2165949"/>
              <a:gd name="connsiteX6036" fmla="*/ 1996606 w 3119726"/>
              <a:gd name="connsiteY6036" fmla="*/ 1828985 h 2165949"/>
              <a:gd name="connsiteX6037" fmla="*/ 1528536 w 3119726"/>
              <a:gd name="connsiteY6037" fmla="*/ 1965792 h 2165949"/>
              <a:gd name="connsiteX6038" fmla="*/ 1537763 w 3119726"/>
              <a:gd name="connsiteY6038" fmla="*/ 1963563 h 2165949"/>
              <a:gd name="connsiteX6039" fmla="*/ 1528536 w 3119726"/>
              <a:gd name="connsiteY6039" fmla="*/ 1965792 h 2165949"/>
              <a:gd name="connsiteX6040" fmla="*/ 1634394 w 3119726"/>
              <a:gd name="connsiteY6040" fmla="*/ 1730384 h 2165949"/>
              <a:gd name="connsiteX6041" fmla="*/ 1639475 w 3119726"/>
              <a:gd name="connsiteY6041" fmla="*/ 1722348 h 2165949"/>
              <a:gd name="connsiteX6042" fmla="*/ 1633202 w 3119726"/>
              <a:gd name="connsiteY6042" fmla="*/ 1725251 h 2165949"/>
              <a:gd name="connsiteX6043" fmla="*/ 1634394 w 3119726"/>
              <a:gd name="connsiteY6043" fmla="*/ 1730384 h 2165949"/>
              <a:gd name="connsiteX6044" fmla="*/ 1700543 w 3119726"/>
              <a:gd name="connsiteY6044" fmla="*/ 2020588 h 2165949"/>
              <a:gd name="connsiteX6045" fmla="*/ 1702254 w 3119726"/>
              <a:gd name="connsiteY6045" fmla="*/ 2031215 h 2165949"/>
              <a:gd name="connsiteX6046" fmla="*/ 1713659 w 3119726"/>
              <a:gd name="connsiteY6046" fmla="*/ 2025928 h 2165949"/>
              <a:gd name="connsiteX6047" fmla="*/ 1715629 w 3119726"/>
              <a:gd name="connsiteY6047" fmla="*/ 2019292 h 2165949"/>
              <a:gd name="connsiteX6048" fmla="*/ 1719413 w 3119726"/>
              <a:gd name="connsiteY6048" fmla="*/ 2017529 h 2165949"/>
              <a:gd name="connsiteX6049" fmla="*/ 1721591 w 3119726"/>
              <a:gd name="connsiteY6049" fmla="*/ 2024113 h 2165949"/>
              <a:gd name="connsiteX6050" fmla="*/ 1726723 w 3119726"/>
              <a:gd name="connsiteY6050" fmla="*/ 2016026 h 2165949"/>
              <a:gd name="connsiteX6051" fmla="*/ 1727604 w 3119726"/>
              <a:gd name="connsiteY6051" fmla="*/ 2013745 h 2165949"/>
              <a:gd name="connsiteX6052" fmla="*/ 1731078 w 3119726"/>
              <a:gd name="connsiteY6052" fmla="*/ 2019759 h 2165949"/>
              <a:gd name="connsiteX6053" fmla="*/ 1732011 w 3119726"/>
              <a:gd name="connsiteY6053" fmla="*/ 2011723 h 2165949"/>
              <a:gd name="connsiteX6054" fmla="*/ 1714592 w 3119726"/>
              <a:gd name="connsiteY6054" fmla="*/ 2012190 h 2165949"/>
              <a:gd name="connsiteX6055" fmla="*/ 1714281 w 3119726"/>
              <a:gd name="connsiteY6055" fmla="*/ 2019914 h 2165949"/>
              <a:gd name="connsiteX6056" fmla="*/ 1712467 w 3119726"/>
              <a:gd name="connsiteY6056" fmla="*/ 2015041 h 2165949"/>
              <a:gd name="connsiteX6057" fmla="*/ 1702876 w 3119726"/>
              <a:gd name="connsiteY6057" fmla="*/ 2025202 h 2165949"/>
              <a:gd name="connsiteX6058" fmla="*/ 1705883 w 3119726"/>
              <a:gd name="connsiteY6058" fmla="*/ 2020018 h 2165949"/>
              <a:gd name="connsiteX6059" fmla="*/ 1700543 w 3119726"/>
              <a:gd name="connsiteY6059" fmla="*/ 2020588 h 2165949"/>
              <a:gd name="connsiteX6060" fmla="*/ 1664669 w 3119726"/>
              <a:gd name="connsiteY6060" fmla="*/ 1826496 h 2165949"/>
              <a:gd name="connsiteX6061" fmla="*/ 1658138 w 3119726"/>
              <a:gd name="connsiteY6061" fmla="*/ 1831421 h 2165949"/>
              <a:gd name="connsiteX6062" fmla="*/ 1664669 w 3119726"/>
              <a:gd name="connsiteY6062" fmla="*/ 1826496 h 2165949"/>
              <a:gd name="connsiteX6063" fmla="*/ 1640823 w 3119726"/>
              <a:gd name="connsiteY6063" fmla="*/ 1700834 h 2165949"/>
              <a:gd name="connsiteX6064" fmla="*/ 1640201 w 3119726"/>
              <a:gd name="connsiteY6064" fmla="*/ 1705448 h 2165949"/>
              <a:gd name="connsiteX6065" fmla="*/ 1639838 w 3119726"/>
              <a:gd name="connsiteY6065" fmla="*/ 1705345 h 2165949"/>
              <a:gd name="connsiteX6066" fmla="*/ 1627241 w 3119726"/>
              <a:gd name="connsiteY6066" fmla="*/ 1706330 h 2165949"/>
              <a:gd name="connsiteX6067" fmla="*/ 1619983 w 3119726"/>
              <a:gd name="connsiteY6067" fmla="*/ 1710943 h 2165949"/>
              <a:gd name="connsiteX6068" fmla="*/ 1623041 w 3119726"/>
              <a:gd name="connsiteY6068" fmla="*/ 1718771 h 2165949"/>
              <a:gd name="connsiteX6069" fmla="*/ 1622679 w 3119726"/>
              <a:gd name="connsiteY6069" fmla="*/ 1720378 h 2165949"/>
              <a:gd name="connsiteX6070" fmla="*/ 1629418 w 3119726"/>
              <a:gd name="connsiteY6070" fmla="*/ 1723074 h 2165949"/>
              <a:gd name="connsiteX6071" fmla="*/ 1629936 w 3119726"/>
              <a:gd name="connsiteY6071" fmla="*/ 1715765 h 2165949"/>
              <a:gd name="connsiteX6072" fmla="*/ 1643311 w 3119726"/>
              <a:gd name="connsiteY6072" fmla="*/ 1711514 h 2165949"/>
              <a:gd name="connsiteX6073" fmla="*/ 1641445 w 3119726"/>
              <a:gd name="connsiteY6073" fmla="*/ 1706330 h 2165949"/>
              <a:gd name="connsiteX6074" fmla="*/ 1644711 w 3119726"/>
              <a:gd name="connsiteY6074" fmla="*/ 1702856 h 2165949"/>
              <a:gd name="connsiteX6075" fmla="*/ 1640823 w 3119726"/>
              <a:gd name="connsiteY6075" fmla="*/ 1700834 h 2165949"/>
              <a:gd name="connsiteX6076" fmla="*/ 1758190 w 3119726"/>
              <a:gd name="connsiteY6076" fmla="*/ 1830644 h 2165949"/>
              <a:gd name="connsiteX6077" fmla="*/ 1764618 w 3119726"/>
              <a:gd name="connsiteY6077" fmla="*/ 1831421 h 2165949"/>
              <a:gd name="connsiteX6078" fmla="*/ 1758190 w 3119726"/>
              <a:gd name="connsiteY6078" fmla="*/ 1830644 h 2165949"/>
              <a:gd name="connsiteX6079" fmla="*/ 1787843 w 3119726"/>
              <a:gd name="connsiteY6079" fmla="*/ 1867969 h 2165949"/>
              <a:gd name="connsiteX6080" fmla="*/ 1793857 w 3119726"/>
              <a:gd name="connsiteY6080" fmla="*/ 1872790 h 2165949"/>
              <a:gd name="connsiteX6081" fmla="*/ 1787843 w 3119726"/>
              <a:gd name="connsiteY6081" fmla="*/ 1867969 h 2165949"/>
              <a:gd name="connsiteX6082" fmla="*/ 1820554 w 3119726"/>
              <a:gd name="connsiteY6082" fmla="*/ 1966674 h 2165949"/>
              <a:gd name="connsiteX6083" fmla="*/ 1832011 w 3119726"/>
              <a:gd name="connsiteY6083" fmla="*/ 1971391 h 2165949"/>
              <a:gd name="connsiteX6084" fmla="*/ 1827657 w 3119726"/>
              <a:gd name="connsiteY6084" fmla="*/ 1967140 h 2165949"/>
              <a:gd name="connsiteX6085" fmla="*/ 1826724 w 3119726"/>
              <a:gd name="connsiteY6085" fmla="*/ 1959986 h 2165949"/>
              <a:gd name="connsiteX6086" fmla="*/ 1824028 w 3119726"/>
              <a:gd name="connsiteY6086" fmla="*/ 1957446 h 2165949"/>
              <a:gd name="connsiteX6087" fmla="*/ 1820554 w 3119726"/>
              <a:gd name="connsiteY6087" fmla="*/ 1966674 h 2165949"/>
              <a:gd name="connsiteX6088" fmla="*/ 1813919 w 3119726"/>
              <a:gd name="connsiteY6088" fmla="*/ 1806278 h 2165949"/>
              <a:gd name="connsiteX6089" fmla="*/ 1812001 w 3119726"/>
              <a:gd name="connsiteY6089" fmla="*/ 1812914 h 2165949"/>
              <a:gd name="connsiteX6090" fmla="*/ 1812208 w 3119726"/>
              <a:gd name="connsiteY6090" fmla="*/ 1810892 h 2165949"/>
              <a:gd name="connsiteX6091" fmla="*/ 1814696 w 3119726"/>
              <a:gd name="connsiteY6091" fmla="*/ 1815454 h 2165949"/>
              <a:gd name="connsiteX6092" fmla="*/ 1814282 w 3119726"/>
              <a:gd name="connsiteY6092" fmla="*/ 1813744 h 2165949"/>
              <a:gd name="connsiteX6093" fmla="*/ 1816407 w 3119726"/>
              <a:gd name="connsiteY6093" fmla="*/ 1810840 h 2165949"/>
              <a:gd name="connsiteX6094" fmla="*/ 1813919 w 3119726"/>
              <a:gd name="connsiteY6094" fmla="*/ 1806278 h 2165949"/>
              <a:gd name="connsiteX6095" fmla="*/ 1817496 w 3119726"/>
              <a:gd name="connsiteY6095" fmla="*/ 1806486 h 2165949"/>
              <a:gd name="connsiteX6096" fmla="*/ 1820969 w 3119726"/>
              <a:gd name="connsiteY6096" fmla="*/ 1812448 h 2165949"/>
              <a:gd name="connsiteX6097" fmla="*/ 1834189 w 3119726"/>
              <a:gd name="connsiteY6097" fmla="*/ 1806227 h 2165949"/>
              <a:gd name="connsiteX6098" fmla="*/ 1835485 w 3119726"/>
              <a:gd name="connsiteY6098" fmla="*/ 1799902 h 2165949"/>
              <a:gd name="connsiteX6099" fmla="*/ 1829627 w 3119726"/>
              <a:gd name="connsiteY6099" fmla="*/ 1798865 h 2165949"/>
              <a:gd name="connsiteX6100" fmla="*/ 1830508 w 3119726"/>
              <a:gd name="connsiteY6100" fmla="*/ 1796584 h 2165949"/>
              <a:gd name="connsiteX6101" fmla="*/ 1817496 w 3119726"/>
              <a:gd name="connsiteY6101" fmla="*/ 1806486 h 2165949"/>
              <a:gd name="connsiteX6102" fmla="*/ 1866434 w 3119726"/>
              <a:gd name="connsiteY6102" fmla="*/ 1910789 h 2165949"/>
              <a:gd name="connsiteX6103" fmla="*/ 1870633 w 3119726"/>
              <a:gd name="connsiteY6103" fmla="*/ 1910737 h 2165949"/>
              <a:gd name="connsiteX6104" fmla="*/ 1867781 w 3119726"/>
              <a:gd name="connsiteY6104" fmla="*/ 1904517 h 2165949"/>
              <a:gd name="connsiteX6105" fmla="*/ 1903033 w 3119726"/>
              <a:gd name="connsiteY6105" fmla="*/ 1893319 h 2165949"/>
              <a:gd name="connsiteX6106" fmla="*/ 1911691 w 3119726"/>
              <a:gd name="connsiteY6106" fmla="*/ 1885336 h 2165949"/>
              <a:gd name="connsiteX6107" fmla="*/ 1913712 w 3119726"/>
              <a:gd name="connsiteY6107" fmla="*/ 1893889 h 2165949"/>
              <a:gd name="connsiteX6108" fmla="*/ 1904122 w 3119726"/>
              <a:gd name="connsiteY6108" fmla="*/ 1905294 h 2165949"/>
              <a:gd name="connsiteX6109" fmla="*/ 1904433 w 3119726"/>
              <a:gd name="connsiteY6109" fmla="*/ 1907886 h 2165949"/>
              <a:gd name="connsiteX6110" fmla="*/ 1904122 w 3119726"/>
              <a:gd name="connsiteY6110" fmla="*/ 1905294 h 2165949"/>
              <a:gd name="connsiteX6111" fmla="*/ 1907958 w 3119726"/>
              <a:gd name="connsiteY6111" fmla="*/ 1908094 h 2165949"/>
              <a:gd name="connsiteX6112" fmla="*/ 1909565 w 3119726"/>
              <a:gd name="connsiteY6112" fmla="*/ 1914937 h 2165949"/>
              <a:gd name="connsiteX6113" fmla="*/ 1910706 w 3119726"/>
              <a:gd name="connsiteY6113" fmla="*/ 1904880 h 2165949"/>
              <a:gd name="connsiteX6114" fmla="*/ 1915319 w 3119726"/>
              <a:gd name="connsiteY6114" fmla="*/ 1906487 h 2165949"/>
              <a:gd name="connsiteX6115" fmla="*/ 1914749 w 3119726"/>
              <a:gd name="connsiteY6115" fmla="*/ 1901043 h 2165949"/>
              <a:gd name="connsiteX6116" fmla="*/ 1919570 w 3119726"/>
              <a:gd name="connsiteY6116" fmla="*/ 1900629 h 2165949"/>
              <a:gd name="connsiteX6117" fmla="*/ 1916719 w 3119726"/>
              <a:gd name="connsiteY6117" fmla="*/ 1915351 h 2165949"/>
              <a:gd name="connsiteX6118" fmla="*/ 1913142 w 3119726"/>
              <a:gd name="connsiteY6118" fmla="*/ 1915144 h 2165949"/>
              <a:gd name="connsiteX6119" fmla="*/ 1913712 w 3119726"/>
              <a:gd name="connsiteY6119" fmla="*/ 1920587 h 2165949"/>
              <a:gd name="connsiteX6120" fmla="*/ 1908891 w 3119726"/>
              <a:gd name="connsiteY6120" fmla="*/ 1921002 h 2165949"/>
              <a:gd name="connsiteX6121" fmla="*/ 1908321 w 3119726"/>
              <a:gd name="connsiteY6121" fmla="*/ 1915559 h 2165949"/>
              <a:gd name="connsiteX6122" fmla="*/ 1899456 w 3119726"/>
              <a:gd name="connsiteY6122" fmla="*/ 1925564 h 2165949"/>
              <a:gd name="connsiteX6123" fmla="*/ 1893598 w 3119726"/>
              <a:gd name="connsiteY6123" fmla="*/ 1924579 h 2165949"/>
              <a:gd name="connsiteX6124" fmla="*/ 1891369 w 3119726"/>
              <a:gd name="connsiteY6124" fmla="*/ 1918047 h 2165949"/>
              <a:gd name="connsiteX6125" fmla="*/ 1891110 w 3119726"/>
              <a:gd name="connsiteY6125" fmla="*/ 1925823 h 2165949"/>
              <a:gd name="connsiteX6126" fmla="*/ 1894220 w 3119726"/>
              <a:gd name="connsiteY6126" fmla="*/ 1930022 h 2165949"/>
              <a:gd name="connsiteX6127" fmla="*/ 1888984 w 3119726"/>
              <a:gd name="connsiteY6127" fmla="*/ 1928726 h 2165949"/>
              <a:gd name="connsiteX6128" fmla="*/ 1889658 w 3119726"/>
              <a:gd name="connsiteY6128" fmla="*/ 1922661 h 2165949"/>
              <a:gd name="connsiteX6129" fmla="*/ 1885459 w 3119726"/>
              <a:gd name="connsiteY6129" fmla="*/ 1922765 h 2165949"/>
              <a:gd name="connsiteX6130" fmla="*/ 1881364 w 3119726"/>
              <a:gd name="connsiteY6130" fmla="*/ 1911411 h 2165949"/>
              <a:gd name="connsiteX6131" fmla="*/ 1874884 w 3119726"/>
              <a:gd name="connsiteY6131" fmla="*/ 1910737 h 2165949"/>
              <a:gd name="connsiteX6132" fmla="*/ 1874728 w 3119726"/>
              <a:gd name="connsiteY6132" fmla="*/ 1927949 h 2165949"/>
              <a:gd name="connsiteX6133" fmla="*/ 1871151 w 3119726"/>
              <a:gd name="connsiteY6133" fmla="*/ 1927741 h 2165949"/>
              <a:gd name="connsiteX6134" fmla="*/ 1871462 w 3119726"/>
              <a:gd name="connsiteY6134" fmla="*/ 1920017 h 2165949"/>
              <a:gd name="connsiteX6135" fmla="*/ 1861975 w 3119726"/>
              <a:gd name="connsiteY6135" fmla="*/ 1924475 h 2165949"/>
              <a:gd name="connsiteX6136" fmla="*/ 1856998 w 3119726"/>
              <a:gd name="connsiteY6136" fmla="*/ 1921158 h 2165949"/>
              <a:gd name="connsiteX6137" fmla="*/ 1866434 w 3119726"/>
              <a:gd name="connsiteY6137" fmla="*/ 1910789 h 2165949"/>
              <a:gd name="connsiteX6138" fmla="*/ 1895983 w 3119726"/>
              <a:gd name="connsiteY6138" fmla="*/ 1908094 h 2165949"/>
              <a:gd name="connsiteX6139" fmla="*/ 1891835 w 3119726"/>
              <a:gd name="connsiteY6139" fmla="*/ 1902443 h 2165949"/>
              <a:gd name="connsiteX6140" fmla="*/ 1892406 w 3119726"/>
              <a:gd name="connsiteY6140" fmla="*/ 1907886 h 2165949"/>
              <a:gd name="connsiteX6141" fmla="*/ 1895983 w 3119726"/>
              <a:gd name="connsiteY6141" fmla="*/ 1908094 h 2165949"/>
              <a:gd name="connsiteX6142" fmla="*/ 1850467 w 3119726"/>
              <a:gd name="connsiteY6142" fmla="*/ 1783313 h 2165949"/>
              <a:gd name="connsiteX6143" fmla="*/ 1850415 w 3119726"/>
              <a:gd name="connsiteY6143" fmla="*/ 1789067 h 2165949"/>
              <a:gd name="connsiteX6144" fmla="*/ 1847097 w 3119726"/>
              <a:gd name="connsiteY6144" fmla="*/ 1786838 h 2165949"/>
              <a:gd name="connsiteX6145" fmla="*/ 1846579 w 3119726"/>
              <a:gd name="connsiteY6145" fmla="*/ 1796584 h 2165949"/>
              <a:gd name="connsiteX6146" fmla="*/ 1848652 w 3119726"/>
              <a:gd name="connsiteY6146" fmla="*/ 1799384 h 2165949"/>
              <a:gd name="connsiteX6147" fmla="*/ 1850467 w 3119726"/>
              <a:gd name="connsiteY6147" fmla="*/ 1783313 h 2165949"/>
              <a:gd name="connsiteX6148" fmla="*/ 1855806 w 3119726"/>
              <a:gd name="connsiteY6148" fmla="*/ 1788342 h 2165949"/>
              <a:gd name="connsiteX6149" fmla="*/ 1852333 w 3119726"/>
              <a:gd name="connsiteY6149" fmla="*/ 1782432 h 2165949"/>
              <a:gd name="connsiteX6150" fmla="*/ 1852281 w 3119726"/>
              <a:gd name="connsiteY6150" fmla="*/ 1788186 h 2165949"/>
              <a:gd name="connsiteX6151" fmla="*/ 1853525 w 3119726"/>
              <a:gd name="connsiteY6151" fmla="*/ 1787564 h 2165949"/>
              <a:gd name="connsiteX6152" fmla="*/ 1855806 w 3119726"/>
              <a:gd name="connsiteY6152" fmla="*/ 1788342 h 2165949"/>
              <a:gd name="connsiteX6153" fmla="*/ 1894998 w 3119726"/>
              <a:gd name="connsiteY6153" fmla="*/ 1767605 h 2165949"/>
              <a:gd name="connsiteX6154" fmla="*/ 1893287 w 3119726"/>
              <a:gd name="connsiteY6154" fmla="*/ 1772219 h 2165949"/>
              <a:gd name="connsiteX6155" fmla="*/ 1898989 w 3119726"/>
              <a:gd name="connsiteY6155" fmla="*/ 1763769 h 2165949"/>
              <a:gd name="connsiteX6156" fmla="*/ 1899145 w 3119726"/>
              <a:gd name="connsiteY6156" fmla="*/ 1765221 h 2165949"/>
              <a:gd name="connsiteX6157" fmla="*/ 1902826 w 3119726"/>
              <a:gd name="connsiteY6157" fmla="*/ 1765739 h 2165949"/>
              <a:gd name="connsiteX6158" fmla="*/ 1902929 w 3119726"/>
              <a:gd name="connsiteY6158" fmla="*/ 1765687 h 2165949"/>
              <a:gd name="connsiteX6159" fmla="*/ 1902048 w 3119726"/>
              <a:gd name="connsiteY6159" fmla="*/ 1773722 h 2165949"/>
              <a:gd name="connsiteX6160" fmla="*/ 1901374 w 3119726"/>
              <a:gd name="connsiteY6160" fmla="*/ 1768798 h 2165949"/>
              <a:gd name="connsiteX6161" fmla="*/ 1899041 w 3119726"/>
              <a:gd name="connsiteY6161" fmla="*/ 1774189 h 2165949"/>
              <a:gd name="connsiteX6162" fmla="*/ 1898782 w 3119726"/>
              <a:gd name="connsiteY6162" fmla="*/ 1773360 h 2165949"/>
              <a:gd name="connsiteX6163" fmla="*/ 1897227 w 3119726"/>
              <a:gd name="connsiteY6163" fmla="*/ 1774137 h 2165949"/>
              <a:gd name="connsiteX6164" fmla="*/ 1894998 w 3119726"/>
              <a:gd name="connsiteY6164" fmla="*/ 1767605 h 2165949"/>
              <a:gd name="connsiteX6165" fmla="*/ 1898419 w 3119726"/>
              <a:gd name="connsiteY6165" fmla="*/ 1771649 h 2165949"/>
              <a:gd name="connsiteX6166" fmla="*/ 1898419 w 3119726"/>
              <a:gd name="connsiteY6166" fmla="*/ 1768435 h 2165949"/>
              <a:gd name="connsiteX6167" fmla="*/ 1898419 w 3119726"/>
              <a:gd name="connsiteY6167" fmla="*/ 1771649 h 2165949"/>
              <a:gd name="connsiteX6168" fmla="*/ 1907751 w 3119726"/>
              <a:gd name="connsiteY6168" fmla="*/ 1759570 h 2165949"/>
              <a:gd name="connsiteX6169" fmla="*/ 1908943 w 3119726"/>
              <a:gd name="connsiteY6169" fmla="*/ 1764702 h 2165949"/>
              <a:gd name="connsiteX6170" fmla="*/ 1903914 w 3119726"/>
              <a:gd name="connsiteY6170" fmla="*/ 1767139 h 2165949"/>
              <a:gd name="connsiteX6171" fmla="*/ 1906403 w 3119726"/>
              <a:gd name="connsiteY6171" fmla="*/ 1771649 h 2165949"/>
              <a:gd name="connsiteX6172" fmla="*/ 1907751 w 3119726"/>
              <a:gd name="connsiteY6172" fmla="*/ 1759570 h 2165949"/>
              <a:gd name="connsiteX6173" fmla="*/ 1922421 w 3119726"/>
              <a:gd name="connsiteY6173" fmla="*/ 1744899 h 2165949"/>
              <a:gd name="connsiteX6174" fmla="*/ 1932219 w 3119726"/>
              <a:gd name="connsiteY6174" fmla="*/ 1742100 h 2165949"/>
              <a:gd name="connsiteX6175" fmla="*/ 1928902 w 3119726"/>
              <a:gd name="connsiteY6175" fmla="*/ 1734168 h 2165949"/>
              <a:gd name="connsiteX6176" fmla="*/ 1927035 w 3119726"/>
              <a:gd name="connsiteY6176" fmla="*/ 1735101 h 2165949"/>
              <a:gd name="connsiteX6177" fmla="*/ 1929316 w 3119726"/>
              <a:gd name="connsiteY6177" fmla="*/ 1735879 h 2165949"/>
              <a:gd name="connsiteX6178" fmla="*/ 1922629 w 3119726"/>
              <a:gd name="connsiteY6178" fmla="*/ 1737227 h 2165949"/>
              <a:gd name="connsiteX6179" fmla="*/ 1922421 w 3119726"/>
              <a:gd name="connsiteY6179" fmla="*/ 1744899 h 2165949"/>
              <a:gd name="connsiteX6180" fmla="*/ 1952126 w 3119726"/>
              <a:gd name="connsiteY6180" fmla="*/ 1778233 h 2165949"/>
              <a:gd name="connsiteX6181" fmla="*/ 1944609 w 3119726"/>
              <a:gd name="connsiteY6181" fmla="*/ 1781862 h 2165949"/>
              <a:gd name="connsiteX6182" fmla="*/ 1952126 w 3119726"/>
              <a:gd name="connsiteY6182" fmla="*/ 1778233 h 2165949"/>
              <a:gd name="connsiteX6183" fmla="*/ 1965916 w 3119726"/>
              <a:gd name="connsiteY6183" fmla="*/ 1853505 h 2165949"/>
              <a:gd name="connsiteX6184" fmla="*/ 1971515 w 3119726"/>
              <a:gd name="connsiteY6184" fmla="*/ 1862267 h 2165949"/>
              <a:gd name="connsiteX6185" fmla="*/ 1968249 w 3119726"/>
              <a:gd name="connsiteY6185" fmla="*/ 1848581 h 2165949"/>
              <a:gd name="connsiteX6186" fmla="*/ 1965916 w 3119726"/>
              <a:gd name="connsiteY6186" fmla="*/ 1853505 h 2165949"/>
              <a:gd name="connsiteX6187" fmla="*/ 1948238 w 3119726"/>
              <a:gd name="connsiteY6187" fmla="*/ 1764858 h 2165949"/>
              <a:gd name="connsiteX6188" fmla="*/ 1952645 w 3119726"/>
              <a:gd name="connsiteY6188" fmla="*/ 1756978 h 2165949"/>
              <a:gd name="connsiteX6189" fmla="*/ 1953474 w 3119726"/>
              <a:gd name="connsiteY6189" fmla="*/ 1760399 h 2165949"/>
              <a:gd name="connsiteX6190" fmla="*/ 1948238 w 3119726"/>
              <a:gd name="connsiteY6190" fmla="*/ 1764858 h 2165949"/>
              <a:gd name="connsiteX6191" fmla="*/ 1976958 w 3119726"/>
              <a:gd name="connsiteY6191" fmla="*/ 1817580 h 2165949"/>
              <a:gd name="connsiteX6192" fmla="*/ 1974470 w 3119726"/>
              <a:gd name="connsiteY6192" fmla="*/ 1813070 h 2165949"/>
              <a:gd name="connsiteX6193" fmla="*/ 1972551 w 3119726"/>
              <a:gd name="connsiteY6193" fmla="*/ 1819757 h 2165949"/>
              <a:gd name="connsiteX6194" fmla="*/ 1974832 w 3119726"/>
              <a:gd name="connsiteY6194" fmla="*/ 1826289 h 2165949"/>
              <a:gd name="connsiteX6195" fmla="*/ 1976958 w 3119726"/>
              <a:gd name="connsiteY6195" fmla="*/ 1817580 h 2165949"/>
              <a:gd name="connsiteX6196" fmla="*/ 1963531 w 3119726"/>
              <a:gd name="connsiteY6196" fmla="*/ 1749772 h 2165949"/>
              <a:gd name="connsiteX6197" fmla="*/ 1961665 w 3119726"/>
              <a:gd name="connsiteY6197" fmla="*/ 1744951 h 2165949"/>
              <a:gd name="connsiteX6198" fmla="*/ 1964205 w 3119726"/>
              <a:gd name="connsiteY6198" fmla="*/ 1737952 h 2165949"/>
              <a:gd name="connsiteX6199" fmla="*/ 1966279 w 3119726"/>
              <a:gd name="connsiteY6199" fmla="*/ 1740752 h 2165949"/>
              <a:gd name="connsiteX6200" fmla="*/ 1967160 w 3119726"/>
              <a:gd name="connsiteY6200" fmla="*/ 1732716 h 2165949"/>
              <a:gd name="connsiteX6201" fmla="*/ 1960887 w 3119726"/>
              <a:gd name="connsiteY6201" fmla="*/ 1735775 h 2165949"/>
              <a:gd name="connsiteX6202" fmla="*/ 1962131 w 3119726"/>
              <a:gd name="connsiteY6202" fmla="*/ 1740907 h 2165949"/>
              <a:gd name="connsiteX6203" fmla="*/ 1959384 w 3119726"/>
              <a:gd name="connsiteY6203" fmla="*/ 1744121 h 2165949"/>
              <a:gd name="connsiteX6204" fmla="*/ 1956740 w 3119726"/>
              <a:gd name="connsiteY6204" fmla="*/ 1735931 h 2165949"/>
              <a:gd name="connsiteX6205" fmla="*/ 1957362 w 3119726"/>
              <a:gd name="connsiteY6205" fmla="*/ 1729865 h 2165949"/>
              <a:gd name="connsiteX6206" fmla="*/ 1954822 w 3119726"/>
              <a:gd name="connsiteY6206" fmla="*/ 1736864 h 2165949"/>
              <a:gd name="connsiteX6207" fmla="*/ 1958295 w 3119726"/>
              <a:gd name="connsiteY6207" fmla="*/ 1748528 h 2165949"/>
              <a:gd name="connsiteX6208" fmla="*/ 1961406 w 3119726"/>
              <a:gd name="connsiteY6208" fmla="*/ 1746973 h 2165949"/>
              <a:gd name="connsiteX6209" fmla="*/ 1958243 w 3119726"/>
              <a:gd name="connsiteY6209" fmla="*/ 1754230 h 2165949"/>
              <a:gd name="connsiteX6210" fmla="*/ 1963531 w 3119726"/>
              <a:gd name="connsiteY6210" fmla="*/ 1749772 h 2165949"/>
              <a:gd name="connsiteX6211" fmla="*/ 1977995 w 3119726"/>
              <a:gd name="connsiteY6211" fmla="*/ 1824734 h 2165949"/>
              <a:gd name="connsiteX6212" fmla="*/ 1981364 w 3119726"/>
              <a:gd name="connsiteY6212" fmla="*/ 1821209 h 2165949"/>
              <a:gd name="connsiteX6213" fmla="*/ 1981416 w 3119726"/>
              <a:gd name="connsiteY6213" fmla="*/ 1815454 h 2165949"/>
              <a:gd name="connsiteX6214" fmla="*/ 1977995 w 3119726"/>
              <a:gd name="connsiteY6214" fmla="*/ 1824734 h 2165949"/>
              <a:gd name="connsiteX6215" fmla="*/ 1968560 w 3119726"/>
              <a:gd name="connsiteY6215" fmla="*/ 1741529 h 2165949"/>
              <a:gd name="connsiteX6216" fmla="*/ 1970685 w 3119726"/>
              <a:gd name="connsiteY6216" fmla="*/ 1732872 h 2165949"/>
              <a:gd name="connsiteX6217" fmla="*/ 1973381 w 3119726"/>
              <a:gd name="connsiteY6217" fmla="*/ 1735360 h 2165949"/>
              <a:gd name="connsiteX6218" fmla="*/ 1968560 w 3119726"/>
              <a:gd name="connsiteY6218" fmla="*/ 1741529 h 2165949"/>
              <a:gd name="connsiteX6219" fmla="*/ 2212418 w 3119726"/>
              <a:gd name="connsiteY6219" fmla="*/ 1734686 h 2165949"/>
              <a:gd name="connsiteX6220" fmla="*/ 2212159 w 3119726"/>
              <a:gd name="connsiteY6220" fmla="*/ 1725200 h 2165949"/>
              <a:gd name="connsiteX6221" fmla="*/ 2212418 w 3119726"/>
              <a:gd name="connsiteY6221" fmla="*/ 1734686 h 2165949"/>
              <a:gd name="connsiteX6222" fmla="*/ 2253580 w 3119726"/>
              <a:gd name="connsiteY6222" fmla="*/ 1715609 h 2165949"/>
              <a:gd name="connsiteX6223" fmla="*/ 2253943 w 3119726"/>
              <a:gd name="connsiteY6223" fmla="*/ 1705811 h 2165949"/>
              <a:gd name="connsiteX6224" fmla="*/ 2247878 w 3119726"/>
              <a:gd name="connsiteY6224" fmla="*/ 1707004 h 2165949"/>
              <a:gd name="connsiteX6225" fmla="*/ 2247929 w 3119726"/>
              <a:gd name="connsiteY6225" fmla="*/ 1718460 h 2165949"/>
              <a:gd name="connsiteX6226" fmla="*/ 2253580 w 3119726"/>
              <a:gd name="connsiteY6226" fmla="*/ 1715609 h 2165949"/>
              <a:gd name="connsiteX6227" fmla="*/ 2332326 w 3119726"/>
              <a:gd name="connsiteY6227" fmla="*/ 1688341 h 2165949"/>
              <a:gd name="connsiteX6228" fmla="*/ 2337769 w 3119726"/>
              <a:gd name="connsiteY6228" fmla="*/ 1687408 h 2165949"/>
              <a:gd name="connsiteX6229" fmla="*/ 2333985 w 3119726"/>
              <a:gd name="connsiteY6229" fmla="*/ 1683623 h 2165949"/>
              <a:gd name="connsiteX6230" fmla="*/ 2332119 w 3119726"/>
              <a:gd name="connsiteY6230" fmla="*/ 1684608 h 2165949"/>
              <a:gd name="connsiteX6231" fmla="*/ 2332326 w 3119726"/>
              <a:gd name="connsiteY6231" fmla="*/ 1688341 h 2165949"/>
              <a:gd name="connsiteX6232" fmla="*/ 2400963 w 3119726"/>
              <a:gd name="connsiteY6232" fmla="*/ 1635049 h 2165949"/>
              <a:gd name="connsiteX6233" fmla="*/ 2408117 w 3119726"/>
              <a:gd name="connsiteY6233" fmla="*/ 1640855 h 2165949"/>
              <a:gd name="connsiteX6234" fmla="*/ 2411176 w 3119726"/>
              <a:gd name="connsiteY6234" fmla="*/ 1633493 h 2165949"/>
              <a:gd name="connsiteX6235" fmla="*/ 2404903 w 3119726"/>
              <a:gd name="connsiteY6235" fmla="*/ 1636811 h 2165949"/>
              <a:gd name="connsiteX6236" fmla="*/ 2406095 w 3119726"/>
              <a:gd name="connsiteY6236" fmla="*/ 1630435 h 2165949"/>
              <a:gd name="connsiteX6237" fmla="*/ 2400963 w 3119726"/>
              <a:gd name="connsiteY6237" fmla="*/ 1635049 h 2165949"/>
              <a:gd name="connsiteX6238" fmla="*/ 2414338 w 3119726"/>
              <a:gd name="connsiteY6238" fmla="*/ 1612602 h 2165949"/>
              <a:gd name="connsiteX6239" fmla="*/ 2419885 w 3119726"/>
              <a:gd name="connsiteY6239" fmla="*/ 1623125 h 2165949"/>
              <a:gd name="connsiteX6240" fmla="*/ 2422477 w 3119726"/>
              <a:gd name="connsiteY6240" fmla="*/ 1627532 h 2165949"/>
              <a:gd name="connsiteX6241" fmla="*/ 2416619 w 3119726"/>
              <a:gd name="connsiteY6241" fmla="*/ 1607521 h 2165949"/>
              <a:gd name="connsiteX6242" fmla="*/ 2414338 w 3119726"/>
              <a:gd name="connsiteY6242" fmla="*/ 1612602 h 2165949"/>
              <a:gd name="connsiteX6243" fmla="*/ 2430720 w 3119726"/>
              <a:gd name="connsiteY6243" fmla="*/ 1621207 h 2165949"/>
              <a:gd name="connsiteX6244" fmla="*/ 2432845 w 3119726"/>
              <a:gd name="connsiteY6244" fmla="*/ 1623955 h 2165949"/>
              <a:gd name="connsiteX6245" fmla="*/ 2442851 w 3119726"/>
              <a:gd name="connsiteY6245" fmla="*/ 1618667 h 2165949"/>
              <a:gd name="connsiteX6246" fmla="*/ 2439273 w 3119726"/>
              <a:gd name="connsiteY6246" fmla="*/ 1618615 h 2165949"/>
              <a:gd name="connsiteX6247" fmla="*/ 2432275 w 3119726"/>
              <a:gd name="connsiteY6247" fmla="*/ 1610787 h 2165949"/>
              <a:gd name="connsiteX6248" fmla="*/ 2434452 w 3119726"/>
              <a:gd name="connsiteY6248" fmla="*/ 1619237 h 2165949"/>
              <a:gd name="connsiteX6249" fmla="*/ 2431964 w 3119726"/>
              <a:gd name="connsiteY6249" fmla="*/ 1620585 h 2165949"/>
              <a:gd name="connsiteX6250" fmla="*/ 2429527 w 3119726"/>
              <a:gd name="connsiteY6250" fmla="*/ 1608403 h 2165949"/>
              <a:gd name="connsiteX6251" fmla="*/ 2430720 w 3119726"/>
              <a:gd name="connsiteY6251" fmla="*/ 1621207 h 2165949"/>
              <a:gd name="connsiteX6252" fmla="*/ 2479502 w 3119726"/>
              <a:gd name="connsiteY6252" fmla="*/ 1568278 h 2165949"/>
              <a:gd name="connsiteX6253" fmla="*/ 2478517 w 3119726"/>
              <a:gd name="connsiteY6253" fmla="*/ 1572684 h 2165949"/>
              <a:gd name="connsiteX6254" fmla="*/ 2479502 w 3119726"/>
              <a:gd name="connsiteY6254" fmla="*/ 1568278 h 2165949"/>
              <a:gd name="connsiteX6255" fmla="*/ 2485464 w 3119726"/>
              <a:gd name="connsiteY6255" fmla="*/ 1574758 h 2165949"/>
              <a:gd name="connsiteX6256" fmla="*/ 2487848 w 3119726"/>
              <a:gd name="connsiteY6256" fmla="*/ 1581134 h 2165949"/>
              <a:gd name="connsiteX6257" fmla="*/ 2491581 w 3119726"/>
              <a:gd name="connsiteY6257" fmla="*/ 1579112 h 2165949"/>
              <a:gd name="connsiteX6258" fmla="*/ 2488781 w 3119726"/>
              <a:gd name="connsiteY6258" fmla="*/ 1571025 h 2165949"/>
              <a:gd name="connsiteX6259" fmla="*/ 2480435 w 3119726"/>
              <a:gd name="connsiteY6259" fmla="*/ 1571647 h 2165949"/>
              <a:gd name="connsiteX6260" fmla="*/ 2481835 w 3119726"/>
              <a:gd name="connsiteY6260" fmla="*/ 1582482 h 2165949"/>
              <a:gd name="connsiteX6261" fmla="*/ 2485464 w 3119726"/>
              <a:gd name="connsiteY6261" fmla="*/ 1574758 h 2165949"/>
              <a:gd name="connsiteX6262" fmla="*/ 2485515 w 3119726"/>
              <a:gd name="connsiteY6262" fmla="*/ 1558895 h 2165949"/>
              <a:gd name="connsiteX6263" fmla="*/ 2508325 w 3119726"/>
              <a:gd name="connsiteY6263" fmla="*/ 1564338 h 2165949"/>
              <a:gd name="connsiteX6264" fmla="*/ 2510295 w 3119726"/>
              <a:gd name="connsiteY6264" fmla="*/ 1569055 h 2165949"/>
              <a:gd name="connsiteX6265" fmla="*/ 2509310 w 3119726"/>
              <a:gd name="connsiteY6265" fmla="*/ 1559931 h 2165949"/>
              <a:gd name="connsiteX6266" fmla="*/ 2513250 w 3119726"/>
              <a:gd name="connsiteY6266" fmla="*/ 1555888 h 2165949"/>
              <a:gd name="connsiteX6267" fmla="*/ 2515842 w 3119726"/>
              <a:gd name="connsiteY6267" fmla="*/ 1560294 h 2165949"/>
              <a:gd name="connsiteX6268" fmla="*/ 2550213 w 3119726"/>
              <a:gd name="connsiteY6268" fmla="*/ 1547541 h 2165949"/>
              <a:gd name="connsiteX6269" fmla="*/ 2548761 w 3119726"/>
              <a:gd name="connsiteY6269" fmla="*/ 1536759 h 2165949"/>
              <a:gd name="connsiteX6270" fmla="*/ 2551094 w 3119726"/>
              <a:gd name="connsiteY6270" fmla="*/ 1537433 h 2165949"/>
              <a:gd name="connsiteX6271" fmla="*/ 2550990 w 3119726"/>
              <a:gd name="connsiteY6271" fmla="*/ 1545209 h 2165949"/>
              <a:gd name="connsiteX6272" fmla="*/ 2553945 w 3119726"/>
              <a:gd name="connsiteY6272" fmla="*/ 1532041 h 2165949"/>
              <a:gd name="connsiteX6273" fmla="*/ 2549953 w 3119726"/>
              <a:gd name="connsiteY6273" fmla="*/ 1530382 h 2165949"/>
              <a:gd name="connsiteX6274" fmla="*/ 2499772 w 3119726"/>
              <a:gd name="connsiteY6274" fmla="*/ 1561331 h 2165949"/>
              <a:gd name="connsiteX6275" fmla="*/ 2496557 w 3119726"/>
              <a:gd name="connsiteY6275" fmla="*/ 1557288 h 2165949"/>
              <a:gd name="connsiteX6276" fmla="*/ 2494328 w 3119726"/>
              <a:gd name="connsiteY6276" fmla="*/ 1562316 h 2165949"/>
              <a:gd name="connsiteX6277" fmla="*/ 2490700 w 3119726"/>
              <a:gd name="connsiteY6277" fmla="*/ 1556562 h 2165949"/>
              <a:gd name="connsiteX6278" fmla="*/ 2485515 w 3119726"/>
              <a:gd name="connsiteY6278" fmla="*/ 1558895 h 2165949"/>
              <a:gd name="connsiteX6279" fmla="*/ 2609466 w 3119726"/>
              <a:gd name="connsiteY6279" fmla="*/ 1588599 h 2165949"/>
              <a:gd name="connsiteX6280" fmla="*/ 2612059 w 3119726"/>
              <a:gd name="connsiteY6280" fmla="*/ 1592954 h 2165949"/>
              <a:gd name="connsiteX6281" fmla="*/ 2621338 w 3119726"/>
              <a:gd name="connsiteY6281" fmla="*/ 1595598 h 2165949"/>
              <a:gd name="connsiteX6282" fmla="*/ 2624189 w 3119726"/>
              <a:gd name="connsiteY6282" fmla="*/ 1590154 h 2165949"/>
              <a:gd name="connsiteX6283" fmla="*/ 2617865 w 3119726"/>
              <a:gd name="connsiteY6283" fmla="*/ 1587873 h 2165949"/>
              <a:gd name="connsiteX6284" fmla="*/ 2616672 w 3119726"/>
              <a:gd name="connsiteY6284" fmla="*/ 1580771 h 2165949"/>
              <a:gd name="connsiteX6285" fmla="*/ 2612318 w 3119726"/>
              <a:gd name="connsiteY6285" fmla="*/ 1583156 h 2165949"/>
              <a:gd name="connsiteX6286" fmla="*/ 2613303 w 3119726"/>
              <a:gd name="connsiteY6286" fmla="*/ 1578750 h 2165949"/>
              <a:gd name="connsiteX6287" fmla="*/ 2608378 w 3119726"/>
              <a:gd name="connsiteY6287" fmla="*/ 1573721 h 2165949"/>
              <a:gd name="connsiteX6288" fmla="*/ 2611229 w 3119726"/>
              <a:gd name="connsiteY6288" fmla="*/ 1581808 h 2165949"/>
              <a:gd name="connsiteX6289" fmla="*/ 2609466 w 3119726"/>
              <a:gd name="connsiteY6289" fmla="*/ 1588599 h 2165949"/>
              <a:gd name="connsiteX6290" fmla="*/ 1840565 w 3119726"/>
              <a:gd name="connsiteY6290" fmla="*/ 1959105 h 2165949"/>
              <a:gd name="connsiteX6291" fmla="*/ 1842380 w 3119726"/>
              <a:gd name="connsiteY6291" fmla="*/ 1963978 h 2165949"/>
              <a:gd name="connsiteX6292" fmla="*/ 1842691 w 3119726"/>
              <a:gd name="connsiteY6292" fmla="*/ 1956254 h 2165949"/>
              <a:gd name="connsiteX6293" fmla="*/ 1850778 w 3119726"/>
              <a:gd name="connsiteY6293" fmla="*/ 1963822 h 2165949"/>
              <a:gd name="connsiteX6294" fmla="*/ 1850052 w 3119726"/>
              <a:gd name="connsiteY6294" fmla="*/ 1954698 h 2165949"/>
              <a:gd name="connsiteX6295" fmla="*/ 1850933 w 3119726"/>
              <a:gd name="connsiteY6295" fmla="*/ 1952366 h 2165949"/>
              <a:gd name="connsiteX6296" fmla="*/ 1857828 w 3119726"/>
              <a:gd name="connsiteY6296" fmla="*/ 1954854 h 2165949"/>
              <a:gd name="connsiteX6297" fmla="*/ 1860887 w 3119726"/>
              <a:gd name="connsiteY6297" fmla="*/ 1943916 h 2165949"/>
              <a:gd name="connsiteX6298" fmla="*/ 1849119 w 3119726"/>
              <a:gd name="connsiteY6298" fmla="*/ 1947596 h 2165949"/>
              <a:gd name="connsiteX6299" fmla="*/ 1847304 w 3119726"/>
              <a:gd name="connsiteY6299" fmla="*/ 1957913 h 2165949"/>
              <a:gd name="connsiteX6300" fmla="*/ 1840669 w 3119726"/>
              <a:gd name="connsiteY6300" fmla="*/ 1953454 h 2165949"/>
              <a:gd name="connsiteX6301" fmla="*/ 1840565 w 3119726"/>
              <a:gd name="connsiteY6301" fmla="*/ 1959105 h 2165949"/>
              <a:gd name="connsiteX6302" fmla="*/ 1959695 w 3119726"/>
              <a:gd name="connsiteY6302" fmla="*/ 1768798 h 2165949"/>
              <a:gd name="connsiteX6303" fmla="*/ 1953215 w 3119726"/>
              <a:gd name="connsiteY6303" fmla="*/ 1768176 h 2165949"/>
              <a:gd name="connsiteX6304" fmla="*/ 1952541 w 3119726"/>
              <a:gd name="connsiteY6304" fmla="*/ 1774189 h 2165949"/>
              <a:gd name="connsiteX6305" fmla="*/ 1956273 w 3119726"/>
              <a:gd name="connsiteY6305" fmla="*/ 1778077 h 2165949"/>
              <a:gd name="connsiteX6306" fmla="*/ 1959695 w 3119726"/>
              <a:gd name="connsiteY6306" fmla="*/ 1768798 h 2165949"/>
              <a:gd name="connsiteX6307" fmla="*/ 2549850 w 3119726"/>
              <a:gd name="connsiteY6307" fmla="*/ 1570870 h 2165949"/>
              <a:gd name="connsiteX6308" fmla="*/ 2565713 w 3119726"/>
              <a:gd name="connsiteY6308" fmla="*/ 1606640 h 2165949"/>
              <a:gd name="connsiteX6309" fmla="*/ 2584272 w 3119726"/>
              <a:gd name="connsiteY6309" fmla="*/ 1585074 h 2165949"/>
              <a:gd name="connsiteX6310" fmla="*/ 2593240 w 3119726"/>
              <a:gd name="connsiteY6310" fmla="*/ 1570507 h 2165949"/>
              <a:gd name="connsiteX6311" fmla="*/ 2590545 w 3119726"/>
              <a:gd name="connsiteY6311" fmla="*/ 1560346 h 2165949"/>
              <a:gd name="connsiteX6312" fmla="*/ 2582561 w 3119726"/>
              <a:gd name="connsiteY6312" fmla="*/ 1557028 h 2165949"/>
              <a:gd name="connsiteX6313" fmla="*/ 2582043 w 3119726"/>
              <a:gd name="connsiteY6313" fmla="*/ 1563094 h 2165949"/>
              <a:gd name="connsiteX6314" fmla="*/ 2577947 w 3119726"/>
              <a:gd name="connsiteY6314" fmla="*/ 1555680 h 2165949"/>
              <a:gd name="connsiteX6315" fmla="*/ 2576703 w 3119726"/>
              <a:gd name="connsiteY6315" fmla="*/ 1569885 h 2165949"/>
              <a:gd name="connsiteX6316" fmla="*/ 2565920 w 3119726"/>
              <a:gd name="connsiteY6316" fmla="*/ 1550652 h 2165949"/>
              <a:gd name="connsiteX6317" fmla="*/ 2549850 w 3119726"/>
              <a:gd name="connsiteY6317" fmla="*/ 1570870 h 2165949"/>
              <a:gd name="connsiteX6318" fmla="*/ 3080802 w 3119726"/>
              <a:gd name="connsiteY6318" fmla="*/ 1195387 h 2165949"/>
              <a:gd name="connsiteX6319" fmla="*/ 3083913 w 3119726"/>
              <a:gd name="connsiteY6319" fmla="*/ 1188130 h 2165949"/>
              <a:gd name="connsiteX6320" fmla="*/ 3080802 w 3119726"/>
              <a:gd name="connsiteY6320" fmla="*/ 1195387 h 2165949"/>
              <a:gd name="connsiteX6321" fmla="*/ 3075100 w 3119726"/>
              <a:gd name="connsiteY6321" fmla="*/ 1236653 h 2165949"/>
              <a:gd name="connsiteX6322" fmla="*/ 3080180 w 3119726"/>
              <a:gd name="connsiteY6322" fmla="*/ 1243962 h 2165949"/>
              <a:gd name="connsiteX6323" fmla="*/ 3077899 w 3119726"/>
              <a:gd name="connsiteY6323" fmla="*/ 1222085 h 2165949"/>
              <a:gd name="connsiteX6324" fmla="*/ 3078729 w 3119726"/>
              <a:gd name="connsiteY6324" fmla="*/ 1236653 h 2165949"/>
              <a:gd name="connsiteX6325" fmla="*/ 3075100 w 3119726"/>
              <a:gd name="connsiteY6325" fmla="*/ 1236653 h 2165949"/>
              <a:gd name="connsiteX6326" fmla="*/ 3074219 w 3119726"/>
              <a:gd name="connsiteY6326" fmla="*/ 1090825 h 2165949"/>
              <a:gd name="connsiteX6327" fmla="*/ 3067687 w 3119726"/>
              <a:gd name="connsiteY6327" fmla="*/ 1081027 h 2165949"/>
              <a:gd name="connsiteX6328" fmla="*/ 3074219 w 3119726"/>
              <a:gd name="connsiteY6328" fmla="*/ 1090825 h 2165949"/>
              <a:gd name="connsiteX6329" fmla="*/ 3065820 w 3119726"/>
              <a:gd name="connsiteY6329" fmla="*/ 986210 h 2165949"/>
              <a:gd name="connsiteX6330" fmla="*/ 3073130 w 3119726"/>
              <a:gd name="connsiteY6330" fmla="*/ 991135 h 2165949"/>
              <a:gd name="connsiteX6331" fmla="*/ 3065820 w 3119726"/>
              <a:gd name="connsiteY6331" fmla="*/ 986210 h 2165949"/>
              <a:gd name="connsiteX6332" fmla="*/ 3073078 w 3119726"/>
              <a:gd name="connsiteY6332" fmla="*/ 983877 h 2165949"/>
              <a:gd name="connsiteX6333" fmla="*/ 3072871 w 3119726"/>
              <a:gd name="connsiteY6333" fmla="*/ 964437 h 2165949"/>
              <a:gd name="connsiteX6334" fmla="*/ 3063073 w 3119726"/>
              <a:gd name="connsiteY6334" fmla="*/ 954587 h 2165949"/>
              <a:gd name="connsiteX6335" fmla="*/ 3068672 w 3119726"/>
              <a:gd name="connsiteY6335" fmla="*/ 969258 h 2165949"/>
              <a:gd name="connsiteX6336" fmla="*/ 3063591 w 3119726"/>
              <a:gd name="connsiteY6336" fmla="*/ 978901 h 2165949"/>
              <a:gd name="connsiteX6337" fmla="*/ 3073078 w 3119726"/>
              <a:gd name="connsiteY6337" fmla="*/ 983877 h 2165949"/>
              <a:gd name="connsiteX6338" fmla="*/ 3069190 w 3119726"/>
              <a:gd name="connsiteY6338" fmla="*/ 1112598 h 2165949"/>
              <a:gd name="connsiteX6339" fmla="*/ 3073389 w 3119726"/>
              <a:gd name="connsiteY6339" fmla="*/ 1098082 h 2165949"/>
              <a:gd name="connsiteX6340" fmla="*/ 3069190 w 3119726"/>
              <a:gd name="connsiteY6340" fmla="*/ 1112598 h 2165949"/>
              <a:gd name="connsiteX6341" fmla="*/ 3069294 w 3119726"/>
              <a:gd name="connsiteY6341" fmla="*/ 1068896 h 2165949"/>
              <a:gd name="connsiteX6342" fmla="*/ 3071212 w 3119726"/>
              <a:gd name="connsiteY6342" fmla="*/ 1073769 h 2165949"/>
              <a:gd name="connsiteX6343" fmla="*/ 3071886 w 3119726"/>
              <a:gd name="connsiteY6343" fmla="*/ 1054329 h 2165949"/>
              <a:gd name="connsiteX6344" fmla="*/ 3069294 w 3119726"/>
              <a:gd name="connsiteY6344" fmla="*/ 1068896 h 2165949"/>
              <a:gd name="connsiteX6345" fmla="*/ 3062036 w 3119726"/>
              <a:gd name="connsiteY6345" fmla="*/ 1275585 h 2165949"/>
              <a:gd name="connsiteX6346" fmla="*/ 3065665 w 3119726"/>
              <a:gd name="connsiteY6346" fmla="*/ 1282635 h 2165949"/>
              <a:gd name="connsiteX6347" fmla="*/ 3062036 w 3119726"/>
              <a:gd name="connsiteY6347" fmla="*/ 1275585 h 2165949"/>
              <a:gd name="connsiteX6348" fmla="*/ 3060947 w 3119726"/>
              <a:gd name="connsiteY6348" fmla="*/ 1226958 h 2165949"/>
              <a:gd name="connsiteX6349" fmla="*/ 3056696 w 3119726"/>
              <a:gd name="connsiteY6349" fmla="*/ 1232143 h 2165949"/>
              <a:gd name="connsiteX6350" fmla="*/ 3060947 w 3119726"/>
              <a:gd name="connsiteY6350" fmla="*/ 1226958 h 2165949"/>
              <a:gd name="connsiteX6351" fmla="*/ 3052756 w 3119726"/>
              <a:gd name="connsiteY6351" fmla="*/ 1293263 h 2165949"/>
              <a:gd name="connsiteX6352" fmla="*/ 3059133 w 3119726"/>
              <a:gd name="connsiteY6352" fmla="*/ 1270971 h 2165949"/>
              <a:gd name="connsiteX6353" fmla="*/ 3056022 w 3119726"/>
              <a:gd name="connsiteY6353" fmla="*/ 1232194 h 2165949"/>
              <a:gd name="connsiteX6354" fmla="*/ 3052756 w 3119726"/>
              <a:gd name="connsiteY6354" fmla="*/ 1293263 h 2165949"/>
              <a:gd name="connsiteX6355" fmla="*/ 3007344 w 3119726"/>
              <a:gd name="connsiteY6355" fmla="*/ 1328722 h 2165949"/>
              <a:gd name="connsiteX6356" fmla="*/ 3009418 w 3119726"/>
              <a:gd name="connsiteY6356" fmla="*/ 1323175 h 2165949"/>
              <a:gd name="connsiteX6357" fmla="*/ 3007085 w 3119726"/>
              <a:gd name="connsiteY6357" fmla="*/ 1316384 h 2165949"/>
              <a:gd name="connsiteX6358" fmla="*/ 3007344 w 3119726"/>
              <a:gd name="connsiteY6358" fmla="*/ 1328722 h 2165949"/>
              <a:gd name="connsiteX6359" fmla="*/ 2995006 w 3119726"/>
              <a:gd name="connsiteY6359" fmla="*/ 1322345 h 2165949"/>
              <a:gd name="connsiteX6360" fmla="*/ 2995265 w 3119726"/>
              <a:gd name="connsiteY6360" fmla="*/ 1309696 h 2165949"/>
              <a:gd name="connsiteX6361" fmla="*/ 2995006 w 3119726"/>
              <a:gd name="connsiteY6361" fmla="*/ 1322345 h 2165949"/>
              <a:gd name="connsiteX6362" fmla="*/ 2942440 w 3119726"/>
              <a:gd name="connsiteY6362" fmla="*/ 1305290 h 2165949"/>
              <a:gd name="connsiteX6363" fmla="*/ 2939640 w 3119726"/>
              <a:gd name="connsiteY6363" fmla="*/ 1296321 h 2165949"/>
              <a:gd name="connsiteX6364" fmla="*/ 2942440 w 3119726"/>
              <a:gd name="connsiteY6364" fmla="*/ 1305290 h 2165949"/>
              <a:gd name="connsiteX6365" fmla="*/ 2859857 w 3119726"/>
              <a:gd name="connsiteY6365" fmla="*/ 1361433 h 2165949"/>
              <a:gd name="connsiteX6366" fmla="*/ 2859857 w 3119726"/>
              <a:gd name="connsiteY6366" fmla="*/ 1361433 h 2165949"/>
              <a:gd name="connsiteX6367" fmla="*/ 2859857 w 3119726"/>
              <a:gd name="connsiteY6367" fmla="*/ 1361433 h 2165949"/>
              <a:gd name="connsiteX6368" fmla="*/ 2751043 w 3119726"/>
              <a:gd name="connsiteY6368" fmla="*/ 1430848 h 2165949"/>
              <a:gd name="connsiteX6369" fmla="*/ 2756072 w 3119726"/>
              <a:gd name="connsiteY6369" fmla="*/ 1427530 h 2165949"/>
              <a:gd name="connsiteX6370" fmla="*/ 2751043 w 3119726"/>
              <a:gd name="connsiteY6370" fmla="*/ 1430848 h 2165949"/>
              <a:gd name="connsiteX6371" fmla="*/ 2744356 w 3119726"/>
              <a:gd name="connsiteY6371" fmla="*/ 1440646 h 2165949"/>
              <a:gd name="connsiteX6372" fmla="*/ 2747363 w 3119726"/>
              <a:gd name="connsiteY6372" fmla="*/ 1446659 h 2165949"/>
              <a:gd name="connsiteX6373" fmla="*/ 2752391 w 3119726"/>
              <a:gd name="connsiteY6373" fmla="*/ 1443342 h 2165949"/>
              <a:gd name="connsiteX6374" fmla="*/ 2744356 w 3119726"/>
              <a:gd name="connsiteY6374" fmla="*/ 1440646 h 2165949"/>
              <a:gd name="connsiteX6375" fmla="*/ 2736684 w 3119726"/>
              <a:gd name="connsiteY6375" fmla="*/ 1451118 h 2165949"/>
              <a:gd name="connsiteX6376" fmla="*/ 2741712 w 3119726"/>
              <a:gd name="connsiteY6376" fmla="*/ 1447800 h 2165949"/>
              <a:gd name="connsiteX6377" fmla="*/ 2736684 w 3119726"/>
              <a:gd name="connsiteY6377" fmla="*/ 1451118 h 2165949"/>
              <a:gd name="connsiteX6378" fmla="*/ 2722583 w 3119726"/>
              <a:gd name="connsiteY6378" fmla="*/ 1436343 h 2165949"/>
              <a:gd name="connsiteX6379" fmla="*/ 2726264 w 3119726"/>
              <a:gd name="connsiteY6379" fmla="*/ 1444586 h 2165949"/>
              <a:gd name="connsiteX6380" fmla="*/ 2731603 w 3119726"/>
              <a:gd name="connsiteY6380" fmla="*/ 1438365 h 2165949"/>
              <a:gd name="connsiteX6381" fmla="*/ 2722583 w 3119726"/>
              <a:gd name="connsiteY6381" fmla="*/ 1436343 h 2165949"/>
              <a:gd name="connsiteX6382" fmla="*/ 2695574 w 3119726"/>
              <a:gd name="connsiteY6382" fmla="*/ 1454332 h 2165949"/>
              <a:gd name="connsiteX6383" fmla="*/ 2702573 w 3119726"/>
              <a:gd name="connsiteY6383" fmla="*/ 1457702 h 2165949"/>
              <a:gd name="connsiteX6384" fmla="*/ 2695574 w 3119726"/>
              <a:gd name="connsiteY6384" fmla="*/ 1454332 h 2165949"/>
              <a:gd name="connsiteX6385" fmla="*/ 2657523 w 3119726"/>
              <a:gd name="connsiteY6385" fmla="*/ 1439194 h 2165949"/>
              <a:gd name="connsiteX6386" fmla="*/ 2649539 w 3119726"/>
              <a:gd name="connsiteY6386" fmla="*/ 1436343 h 2165949"/>
              <a:gd name="connsiteX6387" fmla="*/ 2657523 w 3119726"/>
              <a:gd name="connsiteY6387" fmla="*/ 1439194 h 2165949"/>
              <a:gd name="connsiteX6388" fmla="*/ 2523515 w 3119726"/>
              <a:gd name="connsiteY6388" fmla="*/ 1460708 h 2165949"/>
              <a:gd name="connsiteX6389" fmla="*/ 2532431 w 3119726"/>
              <a:gd name="connsiteY6389" fmla="*/ 1463041 h 2165949"/>
              <a:gd name="connsiteX6390" fmla="*/ 2535438 w 3119726"/>
              <a:gd name="connsiteY6390" fmla="*/ 1459153 h 2165949"/>
              <a:gd name="connsiteX6391" fmla="*/ 2535749 w 3119726"/>
              <a:gd name="connsiteY6391" fmla="*/ 1460760 h 2165949"/>
              <a:gd name="connsiteX6392" fmla="*/ 2537460 w 3119726"/>
              <a:gd name="connsiteY6392" fmla="*/ 1457131 h 2165949"/>
              <a:gd name="connsiteX6393" fmla="*/ 2537874 w 3119726"/>
              <a:gd name="connsiteY6393" fmla="*/ 1457028 h 2165949"/>
              <a:gd name="connsiteX6394" fmla="*/ 2537771 w 3119726"/>
              <a:gd name="connsiteY6394" fmla="*/ 1456768 h 2165949"/>
              <a:gd name="connsiteX6395" fmla="*/ 2545547 w 3119726"/>
              <a:gd name="connsiteY6395" fmla="*/ 1457442 h 2165949"/>
              <a:gd name="connsiteX6396" fmla="*/ 2542540 w 3119726"/>
              <a:gd name="connsiteY6396" fmla="*/ 1451377 h 2165949"/>
              <a:gd name="connsiteX6397" fmla="*/ 2534816 w 3119726"/>
              <a:gd name="connsiteY6397" fmla="*/ 1452828 h 2165949"/>
              <a:gd name="connsiteX6398" fmla="*/ 2523515 w 3119726"/>
              <a:gd name="connsiteY6398" fmla="*/ 1460708 h 2165949"/>
              <a:gd name="connsiteX6399" fmla="*/ 1940307 w 3119726"/>
              <a:gd name="connsiteY6399" fmla="*/ 1728621 h 2165949"/>
              <a:gd name="connsiteX6400" fmla="*/ 1947512 w 3119726"/>
              <a:gd name="connsiteY6400" fmla="*/ 1730280 h 2165949"/>
              <a:gd name="connsiteX6401" fmla="*/ 1940307 w 3119726"/>
              <a:gd name="connsiteY6401" fmla="*/ 1728621 h 2165949"/>
              <a:gd name="connsiteX6402" fmla="*/ 1872654 w 3119726"/>
              <a:gd name="connsiteY6402" fmla="*/ 1778958 h 2165949"/>
              <a:gd name="connsiteX6403" fmla="*/ 1878357 w 3119726"/>
              <a:gd name="connsiteY6403" fmla="*/ 1780877 h 2165949"/>
              <a:gd name="connsiteX6404" fmla="*/ 1879031 w 3119726"/>
              <a:gd name="connsiteY6404" fmla="*/ 1782847 h 2165949"/>
              <a:gd name="connsiteX6405" fmla="*/ 1882193 w 3119726"/>
              <a:gd name="connsiteY6405" fmla="*/ 1781343 h 2165949"/>
              <a:gd name="connsiteX6406" fmla="*/ 1881260 w 3119726"/>
              <a:gd name="connsiteY6406" fmla="*/ 1779529 h 2165949"/>
              <a:gd name="connsiteX6407" fmla="*/ 1883437 w 3119726"/>
              <a:gd name="connsiteY6407" fmla="*/ 1777818 h 2165949"/>
              <a:gd name="connsiteX6408" fmla="*/ 1885977 w 3119726"/>
              <a:gd name="connsiteY6408" fmla="*/ 1779529 h 2165949"/>
              <a:gd name="connsiteX6409" fmla="*/ 1884733 w 3119726"/>
              <a:gd name="connsiteY6409" fmla="*/ 1776729 h 2165949"/>
              <a:gd name="connsiteX6410" fmla="*/ 1885407 w 3119726"/>
              <a:gd name="connsiteY6410" fmla="*/ 1776211 h 2165949"/>
              <a:gd name="connsiteX6411" fmla="*/ 1889243 w 3119726"/>
              <a:gd name="connsiteY6411" fmla="*/ 1774811 h 2165949"/>
              <a:gd name="connsiteX6412" fmla="*/ 1891369 w 3119726"/>
              <a:gd name="connsiteY6412" fmla="*/ 1775278 h 2165949"/>
              <a:gd name="connsiteX6413" fmla="*/ 1889814 w 3119726"/>
              <a:gd name="connsiteY6413" fmla="*/ 1768279 h 2165949"/>
              <a:gd name="connsiteX6414" fmla="*/ 1888777 w 3119726"/>
              <a:gd name="connsiteY6414" fmla="*/ 1769575 h 2165949"/>
              <a:gd name="connsiteX6415" fmla="*/ 1887584 w 3119726"/>
              <a:gd name="connsiteY6415" fmla="*/ 1770716 h 2165949"/>
              <a:gd name="connsiteX6416" fmla="*/ 1885770 w 3119726"/>
              <a:gd name="connsiteY6416" fmla="*/ 1771804 h 2165949"/>
              <a:gd name="connsiteX6417" fmla="*/ 1882712 w 3119726"/>
              <a:gd name="connsiteY6417" fmla="*/ 1765791 h 2165949"/>
              <a:gd name="connsiteX6418" fmla="*/ 1880586 w 3119726"/>
              <a:gd name="connsiteY6418" fmla="*/ 1768694 h 2165949"/>
              <a:gd name="connsiteX6419" fmla="*/ 1882867 w 3119726"/>
              <a:gd name="connsiteY6419" fmla="*/ 1769472 h 2165949"/>
              <a:gd name="connsiteX6420" fmla="*/ 1881519 w 3119726"/>
              <a:gd name="connsiteY6420" fmla="*/ 1772634 h 2165949"/>
              <a:gd name="connsiteX6421" fmla="*/ 1872654 w 3119726"/>
              <a:gd name="connsiteY6421" fmla="*/ 1778958 h 2165949"/>
              <a:gd name="connsiteX6422" fmla="*/ 1780067 w 3119726"/>
              <a:gd name="connsiteY6422" fmla="*/ 1798606 h 2165949"/>
              <a:gd name="connsiteX6423" fmla="*/ 1795671 w 3119726"/>
              <a:gd name="connsiteY6423" fmla="*/ 1786475 h 2165949"/>
              <a:gd name="connsiteX6424" fmla="*/ 1780067 w 3119726"/>
              <a:gd name="connsiteY6424" fmla="*/ 1798606 h 2165949"/>
              <a:gd name="connsiteX6425" fmla="*/ 1777734 w 3119726"/>
              <a:gd name="connsiteY6425" fmla="*/ 1825200 h 2165949"/>
              <a:gd name="connsiteX6426" fmla="*/ 1770528 w 3119726"/>
              <a:gd name="connsiteY6426" fmla="*/ 1823334 h 2165949"/>
              <a:gd name="connsiteX6427" fmla="*/ 1777734 w 3119726"/>
              <a:gd name="connsiteY6427" fmla="*/ 1825200 h 2165949"/>
              <a:gd name="connsiteX6428" fmla="*/ 1747407 w 3119726"/>
              <a:gd name="connsiteY6428" fmla="*/ 1810685 h 2165949"/>
              <a:gd name="connsiteX6429" fmla="*/ 1755235 w 3119726"/>
              <a:gd name="connsiteY6429" fmla="*/ 1804620 h 2165949"/>
              <a:gd name="connsiteX6430" fmla="*/ 1747407 w 3119726"/>
              <a:gd name="connsiteY6430" fmla="*/ 1810685 h 2165949"/>
              <a:gd name="connsiteX6431" fmla="*/ 1732425 w 3119726"/>
              <a:gd name="connsiteY6431" fmla="*/ 1727999 h 2165949"/>
              <a:gd name="connsiteX6432" fmla="*/ 1721176 w 3119726"/>
              <a:gd name="connsiteY6432" fmla="*/ 1727947 h 2165949"/>
              <a:gd name="connsiteX6433" fmla="*/ 1732425 w 3119726"/>
              <a:gd name="connsiteY6433" fmla="*/ 1727999 h 2165949"/>
              <a:gd name="connsiteX6434" fmla="*/ 1740357 w 3119726"/>
              <a:gd name="connsiteY6434" fmla="*/ 1836813 h 2165949"/>
              <a:gd name="connsiteX6435" fmla="*/ 1745645 w 3119726"/>
              <a:gd name="connsiteY6435" fmla="*/ 1840441 h 2165949"/>
              <a:gd name="connsiteX6436" fmla="*/ 1747511 w 3119726"/>
              <a:gd name="connsiteY6436" fmla="*/ 1835672 h 2165949"/>
              <a:gd name="connsiteX6437" fmla="*/ 1746111 w 3119726"/>
              <a:gd name="connsiteY6437" fmla="*/ 1836553 h 2165949"/>
              <a:gd name="connsiteX6438" fmla="*/ 1740357 w 3119726"/>
              <a:gd name="connsiteY6438" fmla="*/ 1836813 h 2165949"/>
              <a:gd name="connsiteX6439" fmla="*/ 1720917 w 3119726"/>
              <a:gd name="connsiteY6439" fmla="*/ 1748528 h 2165949"/>
              <a:gd name="connsiteX6440" fmla="*/ 1727604 w 3119726"/>
              <a:gd name="connsiteY6440" fmla="*/ 1748113 h 2165949"/>
              <a:gd name="connsiteX6441" fmla="*/ 1720917 w 3119726"/>
              <a:gd name="connsiteY6441" fmla="*/ 1748528 h 2165949"/>
              <a:gd name="connsiteX6442" fmla="*/ 1724183 w 3119726"/>
              <a:gd name="connsiteY6442" fmla="*/ 1813433 h 2165949"/>
              <a:gd name="connsiteX6443" fmla="*/ 1736469 w 3119726"/>
              <a:gd name="connsiteY6443" fmla="*/ 1818098 h 2165949"/>
              <a:gd name="connsiteX6444" fmla="*/ 1735588 w 3119726"/>
              <a:gd name="connsiteY6444" fmla="*/ 1808300 h 2165949"/>
              <a:gd name="connsiteX6445" fmla="*/ 1724183 w 3119726"/>
              <a:gd name="connsiteY6445" fmla="*/ 1813433 h 2165949"/>
              <a:gd name="connsiteX6446" fmla="*/ 1706246 w 3119726"/>
              <a:gd name="connsiteY6446" fmla="*/ 1732094 h 2165949"/>
              <a:gd name="connsiteX6447" fmla="*/ 1720554 w 3119726"/>
              <a:gd name="connsiteY6447" fmla="*/ 1735931 h 2165949"/>
              <a:gd name="connsiteX6448" fmla="*/ 1719102 w 3119726"/>
              <a:gd name="connsiteY6448" fmla="*/ 1728932 h 2165949"/>
              <a:gd name="connsiteX6449" fmla="*/ 1706246 w 3119726"/>
              <a:gd name="connsiteY6449" fmla="*/ 1732094 h 2165949"/>
              <a:gd name="connsiteX6450" fmla="*/ 1739838 w 3119726"/>
              <a:gd name="connsiteY6450" fmla="*/ 1839612 h 2165949"/>
              <a:gd name="connsiteX6451" fmla="*/ 1717495 w 3119726"/>
              <a:gd name="connsiteY6451" fmla="*/ 1846870 h 2165949"/>
              <a:gd name="connsiteX6452" fmla="*/ 1739838 w 3119726"/>
              <a:gd name="connsiteY6452" fmla="*/ 1839612 h 2165949"/>
              <a:gd name="connsiteX6453" fmla="*/ 1735795 w 3119726"/>
              <a:gd name="connsiteY6453" fmla="*/ 1831214 h 2165949"/>
              <a:gd name="connsiteX6454" fmla="*/ 1726982 w 3119726"/>
              <a:gd name="connsiteY6454" fmla="*/ 1832614 h 2165949"/>
              <a:gd name="connsiteX6455" fmla="*/ 1735795 w 3119726"/>
              <a:gd name="connsiteY6455" fmla="*/ 1831214 h 2165949"/>
              <a:gd name="connsiteX6456" fmla="*/ 1700543 w 3119726"/>
              <a:gd name="connsiteY6456" fmla="*/ 1737123 h 2165949"/>
              <a:gd name="connsiteX6457" fmla="*/ 1705105 w 3119726"/>
              <a:gd name="connsiteY6457" fmla="*/ 1742774 h 2165949"/>
              <a:gd name="connsiteX6458" fmla="*/ 1705261 w 3119726"/>
              <a:gd name="connsiteY6458" fmla="*/ 1732561 h 2165949"/>
              <a:gd name="connsiteX6459" fmla="*/ 1700543 w 3119726"/>
              <a:gd name="connsiteY6459" fmla="*/ 1737123 h 2165949"/>
              <a:gd name="connsiteX6460" fmla="*/ 1721487 w 3119726"/>
              <a:gd name="connsiteY6460" fmla="*/ 1855372 h 2165949"/>
              <a:gd name="connsiteX6461" fmla="*/ 1728537 w 3119726"/>
              <a:gd name="connsiteY6461" fmla="*/ 1867606 h 2165949"/>
              <a:gd name="connsiteX6462" fmla="*/ 1727086 w 3119726"/>
              <a:gd name="connsiteY6462" fmla="*/ 1860608 h 2165949"/>
              <a:gd name="connsiteX6463" fmla="*/ 1721487 w 3119726"/>
              <a:gd name="connsiteY6463" fmla="*/ 1855372 h 2165949"/>
              <a:gd name="connsiteX6464" fmla="*/ 1700025 w 3119726"/>
              <a:gd name="connsiteY6464" fmla="*/ 1739871 h 2165949"/>
              <a:gd name="connsiteX6465" fmla="*/ 1695411 w 3119726"/>
              <a:gd name="connsiteY6465" fmla="*/ 1739300 h 2165949"/>
              <a:gd name="connsiteX6466" fmla="*/ 1691367 w 3119726"/>
              <a:gd name="connsiteY6466" fmla="*/ 1735931 h 2165949"/>
              <a:gd name="connsiteX6467" fmla="*/ 1695826 w 3119726"/>
              <a:gd name="connsiteY6467" fmla="*/ 1746714 h 2165949"/>
              <a:gd name="connsiteX6468" fmla="*/ 1700025 w 3119726"/>
              <a:gd name="connsiteY6468" fmla="*/ 1739871 h 2165949"/>
              <a:gd name="connsiteX6469" fmla="*/ 1693700 w 3119726"/>
              <a:gd name="connsiteY6469" fmla="*/ 1714624 h 2165949"/>
              <a:gd name="connsiteX6470" fmla="*/ 1678304 w 3119726"/>
              <a:gd name="connsiteY6470" fmla="*/ 1716179 h 2165949"/>
              <a:gd name="connsiteX6471" fmla="*/ 1693700 w 3119726"/>
              <a:gd name="connsiteY6471" fmla="*/ 1714624 h 2165949"/>
              <a:gd name="connsiteX6472" fmla="*/ 1700336 w 3119726"/>
              <a:gd name="connsiteY6472" fmla="*/ 1851743 h 2165949"/>
              <a:gd name="connsiteX6473" fmla="*/ 1708578 w 3119726"/>
              <a:gd name="connsiteY6473" fmla="*/ 1853246 h 2165949"/>
              <a:gd name="connsiteX6474" fmla="*/ 1700336 w 3119726"/>
              <a:gd name="connsiteY6474" fmla="*/ 1851743 h 2165949"/>
              <a:gd name="connsiteX6475" fmla="*/ 1674312 w 3119726"/>
              <a:gd name="connsiteY6475" fmla="*/ 1740752 h 2165949"/>
              <a:gd name="connsiteX6476" fmla="*/ 1678459 w 3119726"/>
              <a:gd name="connsiteY6476" fmla="*/ 1738989 h 2165949"/>
              <a:gd name="connsiteX6477" fmla="*/ 1674312 w 3119726"/>
              <a:gd name="connsiteY6477" fmla="*/ 1740752 h 2165949"/>
              <a:gd name="connsiteX6478" fmla="*/ 1671720 w 3119726"/>
              <a:gd name="connsiteY6478" fmla="*/ 1744433 h 2165949"/>
              <a:gd name="connsiteX6479" fmla="*/ 1657827 w 3119726"/>
              <a:gd name="connsiteY6479" fmla="*/ 1747906 h 2165949"/>
              <a:gd name="connsiteX6480" fmla="*/ 1671098 w 3119726"/>
              <a:gd name="connsiteY6480" fmla="*/ 1752364 h 2165949"/>
              <a:gd name="connsiteX6481" fmla="*/ 1671720 w 3119726"/>
              <a:gd name="connsiteY6481" fmla="*/ 1744433 h 2165949"/>
              <a:gd name="connsiteX6482" fmla="*/ 1649325 w 3119726"/>
              <a:gd name="connsiteY6482" fmla="*/ 1733753 h 2165949"/>
              <a:gd name="connsiteX6483" fmla="*/ 1664773 w 3119726"/>
              <a:gd name="connsiteY6483" fmla="*/ 1727066 h 2165949"/>
              <a:gd name="connsiteX6484" fmla="*/ 1649325 w 3119726"/>
              <a:gd name="connsiteY6484" fmla="*/ 1733753 h 2165949"/>
              <a:gd name="connsiteX6485" fmla="*/ 1685613 w 3119726"/>
              <a:gd name="connsiteY6485" fmla="*/ 1891194 h 2165949"/>
              <a:gd name="connsiteX6486" fmla="*/ 1688775 w 3119726"/>
              <a:gd name="connsiteY6486" fmla="*/ 1889846 h 2165949"/>
              <a:gd name="connsiteX6487" fmla="*/ 1680792 w 3119726"/>
              <a:gd name="connsiteY6487" fmla="*/ 1872946 h 2165949"/>
              <a:gd name="connsiteX6488" fmla="*/ 1682192 w 3119726"/>
              <a:gd name="connsiteY6488" fmla="*/ 1879944 h 2165949"/>
              <a:gd name="connsiteX6489" fmla="*/ 1685613 w 3119726"/>
              <a:gd name="connsiteY6489" fmla="*/ 1891194 h 2165949"/>
              <a:gd name="connsiteX6490" fmla="*/ 1641237 w 3119726"/>
              <a:gd name="connsiteY6490" fmla="*/ 1861852 h 2165949"/>
              <a:gd name="connsiteX6491" fmla="*/ 1644037 w 3119726"/>
              <a:gd name="connsiteY6491" fmla="*/ 1875901 h 2165949"/>
              <a:gd name="connsiteX6492" fmla="*/ 1649739 w 3119726"/>
              <a:gd name="connsiteY6492" fmla="*/ 1876056 h 2165949"/>
              <a:gd name="connsiteX6493" fmla="*/ 1643207 w 3119726"/>
              <a:gd name="connsiteY6493" fmla="*/ 1866103 h 2165949"/>
              <a:gd name="connsiteX6494" fmla="*/ 1661300 w 3119726"/>
              <a:gd name="connsiteY6494" fmla="*/ 1866051 h 2165949"/>
              <a:gd name="connsiteX6495" fmla="*/ 1662907 w 3119726"/>
              <a:gd name="connsiteY6495" fmla="*/ 1862785 h 2165949"/>
              <a:gd name="connsiteX6496" fmla="*/ 1660004 w 3119726"/>
              <a:gd name="connsiteY6496" fmla="*/ 1853868 h 2165949"/>
              <a:gd name="connsiteX6497" fmla="*/ 1641237 w 3119726"/>
              <a:gd name="connsiteY6497" fmla="*/ 1861852 h 2165949"/>
              <a:gd name="connsiteX6498" fmla="*/ 1634083 w 3119726"/>
              <a:gd name="connsiteY6498" fmla="*/ 1808974 h 2165949"/>
              <a:gd name="connsiteX6499" fmla="*/ 1635017 w 3119726"/>
              <a:gd name="connsiteY6499" fmla="*/ 1813640 h 2165949"/>
              <a:gd name="connsiteX6500" fmla="*/ 1638594 w 3119726"/>
              <a:gd name="connsiteY6500" fmla="*/ 1814677 h 2165949"/>
              <a:gd name="connsiteX6501" fmla="*/ 1642845 w 3119726"/>
              <a:gd name="connsiteY6501" fmla="*/ 1807782 h 2165949"/>
              <a:gd name="connsiteX6502" fmla="*/ 1634083 w 3119726"/>
              <a:gd name="connsiteY6502" fmla="*/ 1808974 h 2165949"/>
              <a:gd name="connsiteX6503" fmla="*/ 1634498 w 3119726"/>
              <a:gd name="connsiteY6503" fmla="*/ 1788497 h 2165949"/>
              <a:gd name="connsiteX6504" fmla="*/ 1627811 w 3119726"/>
              <a:gd name="connsiteY6504" fmla="*/ 1788756 h 2165949"/>
              <a:gd name="connsiteX6505" fmla="*/ 1634498 w 3119726"/>
              <a:gd name="connsiteY6505" fmla="*/ 1788497 h 2165949"/>
              <a:gd name="connsiteX6506" fmla="*/ 1639786 w 3119726"/>
              <a:gd name="connsiteY6506" fmla="*/ 1831992 h 2165949"/>
              <a:gd name="connsiteX6507" fmla="*/ 1630973 w 3119726"/>
              <a:gd name="connsiteY6507" fmla="*/ 1833132 h 2165949"/>
              <a:gd name="connsiteX6508" fmla="*/ 1639786 w 3119726"/>
              <a:gd name="connsiteY6508" fmla="*/ 1831992 h 2165949"/>
              <a:gd name="connsiteX6509" fmla="*/ 1599609 w 3119726"/>
              <a:gd name="connsiteY6509" fmla="*/ 1736967 h 2165949"/>
              <a:gd name="connsiteX6510" fmla="*/ 1619153 w 3119726"/>
              <a:gd name="connsiteY6510" fmla="*/ 1733961 h 2165949"/>
              <a:gd name="connsiteX6511" fmla="*/ 1617754 w 3119726"/>
              <a:gd name="connsiteY6511" fmla="*/ 1726910 h 2165949"/>
              <a:gd name="connsiteX6512" fmla="*/ 1614591 w 3119726"/>
              <a:gd name="connsiteY6512" fmla="*/ 1729606 h 2165949"/>
              <a:gd name="connsiteX6513" fmla="*/ 1615006 w 3119726"/>
              <a:gd name="connsiteY6513" fmla="*/ 1726547 h 2165949"/>
              <a:gd name="connsiteX6514" fmla="*/ 1606556 w 3119726"/>
              <a:gd name="connsiteY6514" fmla="*/ 1732976 h 2165949"/>
              <a:gd name="connsiteX6515" fmla="*/ 1599609 w 3119726"/>
              <a:gd name="connsiteY6515" fmla="*/ 1736967 h 2165949"/>
              <a:gd name="connsiteX6516" fmla="*/ 1623249 w 3119726"/>
              <a:gd name="connsiteY6516" fmla="*/ 1833806 h 2165949"/>
              <a:gd name="connsiteX6517" fmla="*/ 1630558 w 3119726"/>
              <a:gd name="connsiteY6517" fmla="*/ 1830799 h 2165949"/>
              <a:gd name="connsiteX6518" fmla="*/ 1623249 w 3119726"/>
              <a:gd name="connsiteY6518" fmla="*/ 1833806 h 2165949"/>
              <a:gd name="connsiteX6519" fmla="*/ 1622627 w 3119726"/>
              <a:gd name="connsiteY6519" fmla="*/ 1882277 h 2165949"/>
              <a:gd name="connsiteX6520" fmla="*/ 1625530 w 3119726"/>
              <a:gd name="connsiteY6520" fmla="*/ 1891245 h 2165949"/>
              <a:gd name="connsiteX6521" fmla="*/ 1629833 w 3119726"/>
              <a:gd name="connsiteY6521" fmla="*/ 1884351 h 2165949"/>
              <a:gd name="connsiteX6522" fmla="*/ 1622627 w 3119726"/>
              <a:gd name="connsiteY6522" fmla="*/ 1882277 h 2165949"/>
              <a:gd name="connsiteX6523" fmla="*/ 1613036 w 3119726"/>
              <a:gd name="connsiteY6523" fmla="*/ 1873568 h 2165949"/>
              <a:gd name="connsiteX6524" fmla="*/ 1624856 w 3119726"/>
              <a:gd name="connsiteY6524" fmla="*/ 1876263 h 2165949"/>
              <a:gd name="connsiteX6525" fmla="*/ 1615836 w 3119726"/>
              <a:gd name="connsiteY6525" fmla="*/ 1864755 h 2165949"/>
              <a:gd name="connsiteX6526" fmla="*/ 1615732 w 3119726"/>
              <a:gd name="connsiteY6526" fmla="*/ 1869887 h 2165949"/>
              <a:gd name="connsiteX6527" fmla="*/ 1613036 w 3119726"/>
              <a:gd name="connsiteY6527" fmla="*/ 1873568 h 2165949"/>
              <a:gd name="connsiteX6528" fmla="*/ 1579651 w 3119726"/>
              <a:gd name="connsiteY6528" fmla="*/ 1905139 h 2165949"/>
              <a:gd name="connsiteX6529" fmla="*/ 1582346 w 3119726"/>
              <a:gd name="connsiteY6529" fmla="*/ 1901510 h 2165949"/>
              <a:gd name="connsiteX6530" fmla="*/ 1585353 w 3119726"/>
              <a:gd name="connsiteY6530" fmla="*/ 1905346 h 2165949"/>
              <a:gd name="connsiteX6531" fmla="*/ 1579651 w 3119726"/>
              <a:gd name="connsiteY6531" fmla="*/ 1905139 h 2165949"/>
              <a:gd name="connsiteX6532" fmla="*/ 1561092 w 3119726"/>
              <a:gd name="connsiteY6532" fmla="*/ 1902547 h 2165949"/>
              <a:gd name="connsiteX6533" fmla="*/ 1581569 w 3119726"/>
              <a:gd name="connsiteY6533" fmla="*/ 1891660 h 2165949"/>
              <a:gd name="connsiteX6534" fmla="*/ 1561092 w 3119726"/>
              <a:gd name="connsiteY6534" fmla="*/ 1902547 h 2165949"/>
              <a:gd name="connsiteX6535" fmla="*/ 1569334 w 3119726"/>
              <a:gd name="connsiteY6535" fmla="*/ 1845988 h 2165949"/>
              <a:gd name="connsiteX6536" fmla="*/ 1562180 w 3119726"/>
              <a:gd name="connsiteY6536" fmla="*/ 1843915 h 2165949"/>
              <a:gd name="connsiteX6537" fmla="*/ 1569334 w 3119726"/>
              <a:gd name="connsiteY6537" fmla="*/ 1845988 h 2165949"/>
              <a:gd name="connsiteX6538" fmla="*/ 1560003 w 3119726"/>
              <a:gd name="connsiteY6538" fmla="*/ 1849825 h 2165949"/>
              <a:gd name="connsiteX6539" fmla="*/ 1558655 w 3119726"/>
              <a:gd name="connsiteY6539" fmla="*/ 1842774 h 2165949"/>
              <a:gd name="connsiteX6540" fmla="*/ 1550776 w 3119726"/>
              <a:gd name="connsiteY6540" fmla="*/ 1848425 h 2165949"/>
              <a:gd name="connsiteX6541" fmla="*/ 1560003 w 3119726"/>
              <a:gd name="connsiteY6541" fmla="*/ 1849825 h 2165949"/>
              <a:gd name="connsiteX6542" fmla="*/ 1538230 w 3119726"/>
              <a:gd name="connsiteY6542" fmla="*/ 1871183 h 2165949"/>
              <a:gd name="connsiteX6543" fmla="*/ 1557774 w 3119726"/>
              <a:gd name="connsiteY6543" fmla="*/ 1873516 h 2165949"/>
              <a:gd name="connsiteX6544" fmla="*/ 1538230 w 3119726"/>
              <a:gd name="connsiteY6544" fmla="*/ 1871183 h 2165949"/>
              <a:gd name="connsiteX6545" fmla="*/ 1560210 w 3119726"/>
              <a:gd name="connsiteY6545" fmla="*/ 1933288 h 2165949"/>
              <a:gd name="connsiteX6546" fmla="*/ 1566950 w 3119726"/>
              <a:gd name="connsiteY6546" fmla="*/ 1933133 h 2165949"/>
              <a:gd name="connsiteX6547" fmla="*/ 1560210 w 3119726"/>
              <a:gd name="connsiteY6547" fmla="*/ 1933288 h 2165949"/>
              <a:gd name="connsiteX6548" fmla="*/ 1513347 w 3119726"/>
              <a:gd name="connsiteY6548" fmla="*/ 1924112 h 2165949"/>
              <a:gd name="connsiteX6549" fmla="*/ 1535638 w 3119726"/>
              <a:gd name="connsiteY6549" fmla="*/ 1922816 h 2165949"/>
              <a:gd name="connsiteX6550" fmla="*/ 1513347 w 3119726"/>
              <a:gd name="connsiteY6550" fmla="*/ 1924112 h 2165949"/>
              <a:gd name="connsiteX6551" fmla="*/ 1524596 w 3119726"/>
              <a:gd name="connsiteY6551" fmla="*/ 1912033 h 2165949"/>
              <a:gd name="connsiteX6552" fmla="*/ 1522211 w 3119726"/>
              <a:gd name="connsiteY6552" fmla="*/ 1905398 h 2165949"/>
              <a:gd name="connsiteX6553" fmla="*/ 1525373 w 3119726"/>
              <a:gd name="connsiteY6553" fmla="*/ 1904154 h 2165949"/>
              <a:gd name="connsiteX6554" fmla="*/ 1519360 w 3119726"/>
              <a:gd name="connsiteY6554" fmla="*/ 1914159 h 2165949"/>
              <a:gd name="connsiteX6555" fmla="*/ 1524596 w 3119726"/>
              <a:gd name="connsiteY6555" fmla="*/ 1912033 h 2165949"/>
              <a:gd name="connsiteX6556" fmla="*/ 2807031 w 3119726"/>
              <a:gd name="connsiteY6556" fmla="*/ 1393108 h 2165949"/>
              <a:gd name="connsiteX6557" fmla="*/ 2807239 w 3119726"/>
              <a:gd name="connsiteY6557" fmla="*/ 1401040 h 2165949"/>
              <a:gd name="connsiteX6558" fmla="*/ 2811853 w 3119726"/>
              <a:gd name="connsiteY6558" fmla="*/ 1397981 h 2165949"/>
              <a:gd name="connsiteX6559" fmla="*/ 2807031 w 3119726"/>
              <a:gd name="connsiteY6559" fmla="*/ 1393108 h 2165949"/>
              <a:gd name="connsiteX6560" fmla="*/ 2687539 w 3119726"/>
              <a:gd name="connsiteY6560" fmla="*/ 1451636 h 2165949"/>
              <a:gd name="connsiteX6561" fmla="*/ 2698218 w 3119726"/>
              <a:gd name="connsiteY6561" fmla="*/ 1447230 h 2165949"/>
              <a:gd name="connsiteX6562" fmla="*/ 2687539 w 3119726"/>
              <a:gd name="connsiteY6562" fmla="*/ 1451636 h 2165949"/>
              <a:gd name="connsiteX6563" fmla="*/ 2652805 w 3119726"/>
              <a:gd name="connsiteY6563" fmla="*/ 1455628 h 2165949"/>
              <a:gd name="connsiteX6564" fmla="*/ 2664832 w 3119726"/>
              <a:gd name="connsiteY6564" fmla="*/ 1455835 h 2165949"/>
              <a:gd name="connsiteX6565" fmla="*/ 2654827 w 3119726"/>
              <a:gd name="connsiteY6565" fmla="*/ 1454332 h 2165949"/>
              <a:gd name="connsiteX6566" fmla="*/ 2657160 w 3119726"/>
              <a:gd name="connsiteY6566" fmla="*/ 1450133 h 2165949"/>
              <a:gd name="connsiteX6567" fmla="*/ 2652805 w 3119726"/>
              <a:gd name="connsiteY6567" fmla="*/ 1455628 h 2165949"/>
              <a:gd name="connsiteX6568" fmla="*/ 2595573 w 3119726"/>
              <a:gd name="connsiteY6568" fmla="*/ 1484555 h 2165949"/>
              <a:gd name="connsiteX6569" fmla="*/ 2589612 w 3119726"/>
              <a:gd name="connsiteY6569" fmla="*/ 1480356 h 2165949"/>
              <a:gd name="connsiteX6570" fmla="*/ 2591322 w 3119726"/>
              <a:gd name="connsiteY6570" fmla="*/ 1473979 h 2165949"/>
              <a:gd name="connsiteX6571" fmla="*/ 2580902 w 3119726"/>
              <a:gd name="connsiteY6571" fmla="*/ 1483207 h 2165949"/>
              <a:gd name="connsiteX6572" fmla="*/ 2591219 w 3119726"/>
              <a:gd name="connsiteY6572" fmla="*/ 1489998 h 2165949"/>
              <a:gd name="connsiteX6573" fmla="*/ 2595573 w 3119726"/>
              <a:gd name="connsiteY6573" fmla="*/ 1484555 h 2165949"/>
              <a:gd name="connsiteX6574" fmla="*/ 2506822 w 3119726"/>
              <a:gd name="connsiteY6574" fmla="*/ 1468484 h 2165949"/>
              <a:gd name="connsiteX6575" fmla="*/ 2505630 w 3119726"/>
              <a:gd name="connsiteY6575" fmla="*/ 1466566 h 2165949"/>
              <a:gd name="connsiteX6576" fmla="*/ 2506822 w 3119726"/>
              <a:gd name="connsiteY6576" fmla="*/ 1468484 h 2165949"/>
              <a:gd name="connsiteX6577" fmla="*/ 1860213 w 3119726"/>
              <a:gd name="connsiteY6577" fmla="*/ 1789897 h 2165949"/>
              <a:gd name="connsiteX6578" fmla="*/ 1860109 w 3119726"/>
              <a:gd name="connsiteY6578" fmla="*/ 1789793 h 2165949"/>
              <a:gd name="connsiteX6579" fmla="*/ 1861664 w 3119726"/>
              <a:gd name="connsiteY6579" fmla="*/ 1789275 h 2165949"/>
              <a:gd name="connsiteX6580" fmla="*/ 1857932 w 3119726"/>
              <a:gd name="connsiteY6580" fmla="*/ 1785387 h 2165949"/>
              <a:gd name="connsiteX6581" fmla="*/ 1856998 w 3119726"/>
              <a:gd name="connsiteY6581" fmla="*/ 1789171 h 2165949"/>
              <a:gd name="connsiteX6582" fmla="*/ 1852955 w 3119726"/>
              <a:gd name="connsiteY6582" fmla="*/ 1793267 h 2165949"/>
              <a:gd name="connsiteX6583" fmla="*/ 1856532 w 3119726"/>
              <a:gd name="connsiteY6583" fmla="*/ 1804412 h 2165949"/>
              <a:gd name="connsiteX6584" fmla="*/ 1860213 w 3119726"/>
              <a:gd name="connsiteY6584" fmla="*/ 1789897 h 2165949"/>
              <a:gd name="connsiteX6585" fmla="*/ 1704898 w 3119726"/>
              <a:gd name="connsiteY6585" fmla="*/ 1824319 h 2165949"/>
              <a:gd name="connsiteX6586" fmla="*/ 1706816 w 3119726"/>
              <a:gd name="connsiteY6586" fmla="*/ 1833650 h 2165949"/>
              <a:gd name="connsiteX6587" fmla="*/ 1708008 w 3119726"/>
              <a:gd name="connsiteY6587" fmla="*/ 1822971 h 2165949"/>
              <a:gd name="connsiteX6588" fmla="*/ 1702306 w 3119726"/>
              <a:gd name="connsiteY6588" fmla="*/ 1822868 h 2165949"/>
              <a:gd name="connsiteX6589" fmla="*/ 1704898 w 3119726"/>
              <a:gd name="connsiteY6589" fmla="*/ 1824319 h 2165949"/>
              <a:gd name="connsiteX6590" fmla="*/ 1684680 w 3119726"/>
              <a:gd name="connsiteY6590" fmla="*/ 1858482 h 2165949"/>
              <a:gd name="connsiteX6591" fmla="*/ 1665447 w 3119726"/>
              <a:gd name="connsiteY6591" fmla="*/ 1864236 h 2165949"/>
              <a:gd name="connsiteX6592" fmla="*/ 1684680 w 3119726"/>
              <a:gd name="connsiteY6592" fmla="*/ 1858482 h 2165949"/>
              <a:gd name="connsiteX6593" fmla="*/ 1661196 w 3119726"/>
              <a:gd name="connsiteY6593" fmla="*/ 1843189 h 2165949"/>
              <a:gd name="connsiteX6594" fmla="*/ 1664099 w 3119726"/>
              <a:gd name="connsiteY6594" fmla="*/ 1852106 h 2165949"/>
              <a:gd name="connsiteX6595" fmla="*/ 1659019 w 3119726"/>
              <a:gd name="connsiteY6595" fmla="*/ 1849203 h 2165949"/>
              <a:gd name="connsiteX6596" fmla="*/ 1661196 w 3119726"/>
              <a:gd name="connsiteY6596" fmla="*/ 1843189 h 2165949"/>
              <a:gd name="connsiteX6597" fmla="*/ 1656479 w 3119726"/>
              <a:gd name="connsiteY6597" fmla="*/ 1847751 h 2165949"/>
              <a:gd name="connsiteX6598" fmla="*/ 1641186 w 3119726"/>
              <a:gd name="connsiteY6598" fmla="*/ 1839042 h 2165949"/>
              <a:gd name="connsiteX6599" fmla="*/ 1636883 w 3119726"/>
              <a:gd name="connsiteY6599" fmla="*/ 1845885 h 2165949"/>
              <a:gd name="connsiteX6600" fmla="*/ 1651243 w 3119726"/>
              <a:gd name="connsiteY6600" fmla="*/ 1849980 h 2165949"/>
              <a:gd name="connsiteX6601" fmla="*/ 1656479 w 3119726"/>
              <a:gd name="connsiteY6601" fmla="*/ 1847751 h 2165949"/>
              <a:gd name="connsiteX6602" fmla="*/ 1510029 w 3119726"/>
              <a:gd name="connsiteY6602" fmla="*/ 1882381 h 2165949"/>
              <a:gd name="connsiteX6603" fmla="*/ 1530765 w 3119726"/>
              <a:gd name="connsiteY6603" fmla="*/ 1879166 h 2165949"/>
              <a:gd name="connsiteX6604" fmla="*/ 1510029 w 3119726"/>
              <a:gd name="connsiteY6604" fmla="*/ 1882381 h 2165949"/>
              <a:gd name="connsiteX6605" fmla="*/ 1505622 w 3119726"/>
              <a:gd name="connsiteY6605" fmla="*/ 1858845 h 2165949"/>
              <a:gd name="connsiteX6606" fmla="*/ 1507696 w 3119726"/>
              <a:gd name="connsiteY6606" fmla="*/ 1858016 h 2165949"/>
              <a:gd name="connsiteX6607" fmla="*/ 1510651 w 3119726"/>
              <a:gd name="connsiteY6607" fmla="*/ 1861904 h 2165949"/>
              <a:gd name="connsiteX6608" fmla="*/ 1510962 w 3119726"/>
              <a:gd name="connsiteY6608" fmla="*/ 1851639 h 2165949"/>
              <a:gd name="connsiteX6609" fmla="*/ 1505622 w 3119726"/>
              <a:gd name="connsiteY6609" fmla="*/ 1858845 h 2165949"/>
              <a:gd name="connsiteX6610" fmla="*/ 3063591 w 3119726"/>
              <a:gd name="connsiteY6610" fmla="*/ 1238934 h 2165949"/>
              <a:gd name="connsiteX6611" fmla="*/ 3063436 w 3119726"/>
              <a:gd name="connsiteY6611" fmla="*/ 1256041 h 2165949"/>
              <a:gd name="connsiteX6612" fmla="*/ 3071056 w 3119726"/>
              <a:gd name="connsiteY6612" fmla="*/ 1251220 h 2165949"/>
              <a:gd name="connsiteX6613" fmla="*/ 3068050 w 3119726"/>
              <a:gd name="connsiteY6613" fmla="*/ 1243859 h 2165949"/>
              <a:gd name="connsiteX6614" fmla="*/ 3069812 w 3119726"/>
              <a:gd name="connsiteY6614" fmla="*/ 1224470 h 2165949"/>
              <a:gd name="connsiteX6615" fmla="*/ 3072715 w 3119726"/>
              <a:gd name="connsiteY6615" fmla="*/ 1222085 h 2165949"/>
              <a:gd name="connsiteX6616" fmla="*/ 3075515 w 3119726"/>
              <a:gd name="connsiteY6616" fmla="*/ 1207518 h 2165949"/>
              <a:gd name="connsiteX6617" fmla="*/ 3072301 w 3119726"/>
              <a:gd name="connsiteY6617" fmla="*/ 1197772 h 2165949"/>
              <a:gd name="connsiteX6618" fmla="*/ 3071834 w 3119726"/>
              <a:gd name="connsiteY6618" fmla="*/ 1168586 h 2165949"/>
              <a:gd name="connsiteX6619" fmla="*/ 3066183 w 3119726"/>
              <a:gd name="connsiteY6619" fmla="*/ 1134475 h 2165949"/>
              <a:gd name="connsiteX6620" fmla="*/ 3065613 w 3119726"/>
              <a:gd name="connsiteY6620" fmla="*/ 1178228 h 2165949"/>
              <a:gd name="connsiteX6621" fmla="*/ 3067376 w 3119726"/>
              <a:gd name="connsiteY6621" fmla="*/ 1185538 h 2165949"/>
              <a:gd name="connsiteX6622" fmla="*/ 3063591 w 3119726"/>
              <a:gd name="connsiteY6622" fmla="*/ 1238934 h 2165949"/>
              <a:gd name="connsiteX6623" fmla="*/ 2599461 w 3119726"/>
              <a:gd name="connsiteY6623" fmla="*/ 1452725 h 2165949"/>
              <a:gd name="connsiteX6624" fmla="*/ 2619368 w 3119726"/>
              <a:gd name="connsiteY6624" fmla="*/ 1463871 h 2165949"/>
              <a:gd name="connsiteX6625" fmla="*/ 2609415 w 3119726"/>
              <a:gd name="connsiteY6625" fmla="*/ 1454280 h 2165949"/>
              <a:gd name="connsiteX6626" fmla="*/ 2610089 w 3119726"/>
              <a:gd name="connsiteY6626" fmla="*/ 1448474 h 2165949"/>
              <a:gd name="connsiteX6627" fmla="*/ 2618072 w 3119726"/>
              <a:gd name="connsiteY6627" fmla="*/ 1451325 h 2165949"/>
              <a:gd name="connsiteX6628" fmla="*/ 2623101 w 3119726"/>
              <a:gd name="connsiteY6628" fmla="*/ 1440076 h 2165949"/>
              <a:gd name="connsiteX6629" fmla="*/ 2618124 w 3119726"/>
              <a:gd name="connsiteY6629" fmla="*/ 1435306 h 2165949"/>
              <a:gd name="connsiteX6630" fmla="*/ 2609415 w 3119726"/>
              <a:gd name="connsiteY6630" fmla="*/ 1446297 h 2165949"/>
              <a:gd name="connsiteX6631" fmla="*/ 2611747 w 3119726"/>
              <a:gd name="connsiteY6631" fmla="*/ 1442097 h 2165949"/>
              <a:gd name="connsiteX6632" fmla="*/ 2599461 w 3119726"/>
              <a:gd name="connsiteY6632" fmla="*/ 1452725 h 2165949"/>
              <a:gd name="connsiteX6633" fmla="*/ 2549539 w 3119726"/>
              <a:gd name="connsiteY6633" fmla="*/ 1452777 h 2165949"/>
              <a:gd name="connsiteX6634" fmla="*/ 2550005 w 3119726"/>
              <a:gd name="connsiteY6634" fmla="*/ 1453036 h 2165949"/>
              <a:gd name="connsiteX6635" fmla="*/ 2550005 w 3119726"/>
              <a:gd name="connsiteY6635" fmla="*/ 1452673 h 2165949"/>
              <a:gd name="connsiteX6636" fmla="*/ 2563484 w 3119726"/>
              <a:gd name="connsiteY6636" fmla="*/ 1451532 h 2165949"/>
              <a:gd name="connsiteX6637" fmla="*/ 2561255 w 3119726"/>
              <a:gd name="connsiteY6637" fmla="*/ 1439661 h 2165949"/>
              <a:gd name="connsiteX6638" fmla="*/ 2563277 w 3119726"/>
              <a:gd name="connsiteY6638" fmla="*/ 1438417 h 2165949"/>
              <a:gd name="connsiteX6639" fmla="*/ 2549642 w 3119726"/>
              <a:gd name="connsiteY6639" fmla="*/ 1436343 h 2165949"/>
              <a:gd name="connsiteX6640" fmla="*/ 2542540 w 3119726"/>
              <a:gd name="connsiteY6640" fmla="*/ 1448733 h 2165949"/>
              <a:gd name="connsiteX6641" fmla="*/ 2542851 w 3119726"/>
              <a:gd name="connsiteY6641" fmla="*/ 1449148 h 2165949"/>
              <a:gd name="connsiteX6642" fmla="*/ 2542644 w 3119726"/>
              <a:gd name="connsiteY6642" fmla="*/ 1449355 h 2165949"/>
              <a:gd name="connsiteX6643" fmla="*/ 2543473 w 3119726"/>
              <a:gd name="connsiteY6643" fmla="*/ 1449925 h 2165949"/>
              <a:gd name="connsiteX6644" fmla="*/ 2549539 w 3119726"/>
              <a:gd name="connsiteY6644" fmla="*/ 1452777 h 216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</a:cxnLst>
            <a:rect l="l" t="t" r="r" b="b"/>
            <a:pathLst>
              <a:path w="3119726" h="2165949">
                <a:moveTo>
                  <a:pt x="602350" y="1858171"/>
                </a:moveTo>
                <a:cubicBezTo>
                  <a:pt x="599239" y="1860297"/>
                  <a:pt x="597839" y="1864392"/>
                  <a:pt x="593018" y="1864651"/>
                </a:cubicBezTo>
                <a:cubicBezTo>
                  <a:pt x="590063" y="1852417"/>
                  <a:pt x="599187" y="1855890"/>
                  <a:pt x="602350" y="1858171"/>
                </a:cubicBezTo>
                <a:close/>
                <a:moveTo>
                  <a:pt x="591204" y="1879426"/>
                </a:moveTo>
                <a:cubicBezTo>
                  <a:pt x="589545" y="1873775"/>
                  <a:pt x="584102" y="1881085"/>
                  <a:pt x="580939" y="1880670"/>
                </a:cubicBezTo>
                <a:cubicBezTo>
                  <a:pt x="582339" y="1888291"/>
                  <a:pt x="589960" y="1883780"/>
                  <a:pt x="591204" y="1879426"/>
                </a:cubicBezTo>
                <a:close/>
                <a:moveTo>
                  <a:pt x="533609" y="1781188"/>
                </a:moveTo>
                <a:cubicBezTo>
                  <a:pt x="530965" y="1777870"/>
                  <a:pt x="525107" y="1776418"/>
                  <a:pt x="523448" y="1782173"/>
                </a:cubicBezTo>
                <a:cubicBezTo>
                  <a:pt x="525055" y="1787823"/>
                  <a:pt x="530446" y="1780669"/>
                  <a:pt x="533609" y="1781188"/>
                </a:cubicBezTo>
                <a:close/>
                <a:moveTo>
                  <a:pt x="515827" y="1902650"/>
                </a:moveTo>
                <a:cubicBezTo>
                  <a:pt x="519871" y="1909908"/>
                  <a:pt x="527699" y="1904724"/>
                  <a:pt x="534075" y="1904257"/>
                </a:cubicBezTo>
                <a:cubicBezTo>
                  <a:pt x="529565" y="1898503"/>
                  <a:pt x="523448" y="1898140"/>
                  <a:pt x="515827" y="1902650"/>
                </a:cubicBezTo>
                <a:close/>
                <a:moveTo>
                  <a:pt x="173575" y="1610735"/>
                </a:moveTo>
                <a:cubicBezTo>
                  <a:pt x="192601" y="1612291"/>
                  <a:pt x="205094" y="1599590"/>
                  <a:pt x="225208" y="1599019"/>
                </a:cubicBezTo>
                <a:cubicBezTo>
                  <a:pt x="220024" y="1594405"/>
                  <a:pt x="212352" y="1593472"/>
                  <a:pt x="204887" y="1595287"/>
                </a:cubicBezTo>
                <a:cubicBezTo>
                  <a:pt x="197370" y="1597257"/>
                  <a:pt x="189957" y="1602078"/>
                  <a:pt x="185291" y="1608610"/>
                </a:cubicBezTo>
                <a:cubicBezTo>
                  <a:pt x="183528" y="1607469"/>
                  <a:pt x="182699" y="1603167"/>
                  <a:pt x="180107" y="1605137"/>
                </a:cubicBezTo>
                <a:cubicBezTo>
                  <a:pt x="173212" y="1606173"/>
                  <a:pt x="159371" y="1616490"/>
                  <a:pt x="173575" y="1610735"/>
                </a:cubicBezTo>
                <a:close/>
                <a:moveTo>
                  <a:pt x="156934" y="1394819"/>
                </a:moveTo>
                <a:cubicBezTo>
                  <a:pt x="160667" y="1397255"/>
                  <a:pt x="168857" y="1398603"/>
                  <a:pt x="171501" y="1391968"/>
                </a:cubicBezTo>
                <a:cubicBezTo>
                  <a:pt x="168806" y="1386680"/>
                  <a:pt x="161496" y="1394819"/>
                  <a:pt x="156934" y="1394819"/>
                </a:cubicBezTo>
                <a:close/>
                <a:moveTo>
                  <a:pt x="222046" y="1692592"/>
                </a:moveTo>
                <a:cubicBezTo>
                  <a:pt x="217691" y="1686838"/>
                  <a:pt x="210537" y="1691399"/>
                  <a:pt x="205561" y="1687771"/>
                </a:cubicBezTo>
                <a:cubicBezTo>
                  <a:pt x="203694" y="1699435"/>
                  <a:pt x="216758" y="1692903"/>
                  <a:pt x="222046" y="1692592"/>
                </a:cubicBezTo>
                <a:close/>
                <a:moveTo>
                  <a:pt x="204939" y="1730228"/>
                </a:moveTo>
                <a:cubicBezTo>
                  <a:pt x="209397" y="1735464"/>
                  <a:pt x="216344" y="1731006"/>
                  <a:pt x="221891" y="1731939"/>
                </a:cubicBezTo>
                <a:cubicBezTo>
                  <a:pt x="218002" y="1724681"/>
                  <a:pt x="210848" y="1729813"/>
                  <a:pt x="204939" y="1730228"/>
                </a:cubicBezTo>
                <a:close/>
                <a:moveTo>
                  <a:pt x="116395" y="1409075"/>
                </a:moveTo>
                <a:cubicBezTo>
                  <a:pt x="129199" y="1410215"/>
                  <a:pt x="137442" y="1406846"/>
                  <a:pt x="149573" y="1400469"/>
                </a:cubicBezTo>
                <a:cubicBezTo>
                  <a:pt x="142989" y="1395130"/>
                  <a:pt x="125415" y="1403735"/>
                  <a:pt x="116395" y="1409075"/>
                </a:cubicBezTo>
                <a:close/>
                <a:moveTo>
                  <a:pt x="180107" y="1738367"/>
                </a:moveTo>
                <a:cubicBezTo>
                  <a:pt x="187416" y="1742722"/>
                  <a:pt x="194052" y="1726755"/>
                  <a:pt x="202347" y="1731317"/>
                </a:cubicBezTo>
                <a:cubicBezTo>
                  <a:pt x="193585" y="1721778"/>
                  <a:pt x="185395" y="1734842"/>
                  <a:pt x="180107" y="1738367"/>
                </a:cubicBezTo>
                <a:close/>
                <a:moveTo>
                  <a:pt x="162377" y="1615557"/>
                </a:moveTo>
                <a:cubicBezTo>
                  <a:pt x="158800" y="1612239"/>
                  <a:pt x="153927" y="1613431"/>
                  <a:pt x="149521" y="1612965"/>
                </a:cubicBezTo>
                <a:cubicBezTo>
                  <a:pt x="150972" y="1624680"/>
                  <a:pt x="157453" y="1616956"/>
                  <a:pt x="162377" y="1615557"/>
                </a:cubicBezTo>
                <a:close/>
                <a:moveTo>
                  <a:pt x="143767" y="1650082"/>
                </a:moveTo>
                <a:cubicBezTo>
                  <a:pt x="146099" y="1655370"/>
                  <a:pt x="151646" y="1647179"/>
                  <a:pt x="155275" y="1647335"/>
                </a:cubicBezTo>
                <a:cubicBezTo>
                  <a:pt x="150713" y="1642203"/>
                  <a:pt x="148329" y="1646454"/>
                  <a:pt x="143767" y="1650082"/>
                </a:cubicBezTo>
                <a:close/>
                <a:moveTo>
                  <a:pt x="141848" y="1694199"/>
                </a:moveTo>
                <a:cubicBezTo>
                  <a:pt x="144959" y="1693940"/>
                  <a:pt x="143507" y="1689222"/>
                  <a:pt x="142678" y="1685127"/>
                </a:cubicBezTo>
                <a:cubicBezTo>
                  <a:pt x="145633" y="1682431"/>
                  <a:pt x="146670" y="1688393"/>
                  <a:pt x="149884" y="1684297"/>
                </a:cubicBezTo>
                <a:cubicBezTo>
                  <a:pt x="147033" y="1678128"/>
                  <a:pt x="136561" y="1681394"/>
                  <a:pt x="141848" y="1694199"/>
                </a:cubicBezTo>
                <a:close/>
                <a:moveTo>
                  <a:pt x="74818" y="1501922"/>
                </a:moveTo>
                <a:cubicBezTo>
                  <a:pt x="85187" y="1508402"/>
                  <a:pt x="95088" y="1485644"/>
                  <a:pt x="74818" y="1501922"/>
                </a:cubicBezTo>
                <a:lnTo>
                  <a:pt x="74818" y="1501922"/>
                </a:lnTo>
                <a:close/>
                <a:moveTo>
                  <a:pt x="32931" y="1418303"/>
                </a:moveTo>
                <a:cubicBezTo>
                  <a:pt x="24377" y="1417058"/>
                  <a:pt x="17431" y="1422916"/>
                  <a:pt x="9395" y="1430382"/>
                </a:cubicBezTo>
                <a:cubicBezTo>
                  <a:pt x="12558" y="1430330"/>
                  <a:pt x="17742" y="1428308"/>
                  <a:pt x="22459" y="1425716"/>
                </a:cubicBezTo>
                <a:cubicBezTo>
                  <a:pt x="27177" y="1423279"/>
                  <a:pt x="31428" y="1420480"/>
                  <a:pt x="32931" y="1418303"/>
                </a:cubicBezTo>
                <a:close/>
                <a:moveTo>
                  <a:pt x="23392" y="1406483"/>
                </a:moveTo>
                <a:cubicBezTo>
                  <a:pt x="23652" y="1401817"/>
                  <a:pt x="20230" y="1401610"/>
                  <a:pt x="17275" y="1403424"/>
                </a:cubicBezTo>
                <a:cubicBezTo>
                  <a:pt x="14320" y="1405342"/>
                  <a:pt x="11987" y="1409179"/>
                  <a:pt x="14476" y="1412082"/>
                </a:cubicBezTo>
                <a:cubicBezTo>
                  <a:pt x="17483" y="1410112"/>
                  <a:pt x="20437" y="1408194"/>
                  <a:pt x="23392" y="1406483"/>
                </a:cubicBezTo>
                <a:close/>
                <a:moveTo>
                  <a:pt x="150143" y="1478386"/>
                </a:moveTo>
                <a:cubicBezTo>
                  <a:pt x="163829" y="1472632"/>
                  <a:pt x="176582" y="1466515"/>
                  <a:pt x="184358" y="1465633"/>
                </a:cubicBezTo>
                <a:cubicBezTo>
                  <a:pt x="180522" y="1455939"/>
                  <a:pt x="168909" y="1470040"/>
                  <a:pt x="165436" y="1458946"/>
                </a:cubicBezTo>
                <a:cubicBezTo>
                  <a:pt x="163673" y="1450755"/>
                  <a:pt x="173679" y="1454539"/>
                  <a:pt x="169117" y="1443445"/>
                </a:cubicBezTo>
                <a:cubicBezTo>
                  <a:pt x="165229" y="1443808"/>
                  <a:pt x="166680" y="1449562"/>
                  <a:pt x="161963" y="1449044"/>
                </a:cubicBezTo>
                <a:cubicBezTo>
                  <a:pt x="162326" y="1453451"/>
                  <a:pt x="164192" y="1453036"/>
                  <a:pt x="164918" y="1456354"/>
                </a:cubicBezTo>
                <a:cubicBezTo>
                  <a:pt x="157660" y="1460968"/>
                  <a:pt x="152579" y="1458790"/>
                  <a:pt x="145996" y="1461279"/>
                </a:cubicBezTo>
                <a:cubicBezTo>
                  <a:pt x="147240" y="1463041"/>
                  <a:pt x="148432" y="1464856"/>
                  <a:pt x="149054" y="1468433"/>
                </a:cubicBezTo>
                <a:cubicBezTo>
                  <a:pt x="137753" y="1457494"/>
                  <a:pt x="131584" y="1483881"/>
                  <a:pt x="111781" y="1485281"/>
                </a:cubicBezTo>
                <a:cubicBezTo>
                  <a:pt x="117069" y="1486888"/>
                  <a:pt x="123186" y="1486784"/>
                  <a:pt x="129770" y="1485229"/>
                </a:cubicBezTo>
                <a:cubicBezTo>
                  <a:pt x="136405" y="1483674"/>
                  <a:pt x="143404" y="1481082"/>
                  <a:pt x="150143" y="1478386"/>
                </a:cubicBezTo>
                <a:close/>
                <a:moveTo>
                  <a:pt x="195504" y="1694665"/>
                </a:moveTo>
                <a:cubicBezTo>
                  <a:pt x="194000" y="1688704"/>
                  <a:pt x="189438" y="1695650"/>
                  <a:pt x="188920" y="1697517"/>
                </a:cubicBezTo>
                <a:cubicBezTo>
                  <a:pt x="191875" y="1704308"/>
                  <a:pt x="208671" y="1693629"/>
                  <a:pt x="196022" y="1697309"/>
                </a:cubicBezTo>
                <a:cubicBezTo>
                  <a:pt x="194415" y="1697465"/>
                  <a:pt x="194726" y="1695028"/>
                  <a:pt x="195504" y="1694665"/>
                </a:cubicBezTo>
                <a:close/>
                <a:moveTo>
                  <a:pt x="137805" y="1702079"/>
                </a:moveTo>
                <a:cubicBezTo>
                  <a:pt x="137805" y="1702079"/>
                  <a:pt x="137805" y="1702079"/>
                  <a:pt x="137805" y="1702079"/>
                </a:cubicBezTo>
                <a:cubicBezTo>
                  <a:pt x="137805" y="1702079"/>
                  <a:pt x="137805" y="1702079"/>
                  <a:pt x="137805" y="1702079"/>
                </a:cubicBezTo>
                <a:cubicBezTo>
                  <a:pt x="137805" y="1702079"/>
                  <a:pt x="137805" y="1702079"/>
                  <a:pt x="137805" y="1702079"/>
                </a:cubicBezTo>
                <a:close/>
                <a:moveTo>
                  <a:pt x="94777" y="1725303"/>
                </a:moveTo>
                <a:cubicBezTo>
                  <a:pt x="86379" y="1729554"/>
                  <a:pt x="72745" y="1736501"/>
                  <a:pt x="70308" y="1749254"/>
                </a:cubicBezTo>
                <a:cubicBezTo>
                  <a:pt x="76166" y="1749513"/>
                  <a:pt x="82595" y="1741685"/>
                  <a:pt x="89334" y="1735620"/>
                </a:cubicBezTo>
                <a:cubicBezTo>
                  <a:pt x="96073" y="1729762"/>
                  <a:pt x="102812" y="1724889"/>
                  <a:pt x="108463" y="1731058"/>
                </a:cubicBezTo>
                <a:cubicBezTo>
                  <a:pt x="109396" y="1727481"/>
                  <a:pt x="112455" y="1725718"/>
                  <a:pt x="113388" y="1722141"/>
                </a:cubicBezTo>
                <a:cubicBezTo>
                  <a:pt x="120075" y="1722919"/>
                  <a:pt x="126296" y="1721674"/>
                  <a:pt x="132465" y="1719653"/>
                </a:cubicBezTo>
                <a:cubicBezTo>
                  <a:pt x="138531" y="1717475"/>
                  <a:pt x="144440" y="1714106"/>
                  <a:pt x="150454" y="1710943"/>
                </a:cubicBezTo>
                <a:cubicBezTo>
                  <a:pt x="162326" y="1704256"/>
                  <a:pt x="174456" y="1697413"/>
                  <a:pt x="187624" y="1698087"/>
                </a:cubicBezTo>
                <a:cubicBezTo>
                  <a:pt x="179640" y="1686060"/>
                  <a:pt x="171087" y="1692384"/>
                  <a:pt x="162481" y="1698553"/>
                </a:cubicBezTo>
                <a:cubicBezTo>
                  <a:pt x="154446" y="1704567"/>
                  <a:pt x="146462" y="1710270"/>
                  <a:pt x="137857" y="1702079"/>
                </a:cubicBezTo>
                <a:cubicBezTo>
                  <a:pt x="137701" y="1702182"/>
                  <a:pt x="137494" y="1702286"/>
                  <a:pt x="137286" y="1702338"/>
                </a:cubicBezTo>
                <a:cubicBezTo>
                  <a:pt x="126400" y="1707522"/>
                  <a:pt x="109448" y="1722608"/>
                  <a:pt x="91874" y="1715298"/>
                </a:cubicBezTo>
                <a:lnTo>
                  <a:pt x="94777" y="1725303"/>
                </a:lnTo>
                <a:close/>
                <a:moveTo>
                  <a:pt x="137235" y="1702390"/>
                </a:moveTo>
                <a:cubicBezTo>
                  <a:pt x="137442" y="1702286"/>
                  <a:pt x="137598" y="1702182"/>
                  <a:pt x="137805" y="1702130"/>
                </a:cubicBezTo>
                <a:cubicBezTo>
                  <a:pt x="137183" y="1701560"/>
                  <a:pt x="136561" y="1701042"/>
                  <a:pt x="135939" y="1700316"/>
                </a:cubicBezTo>
                <a:cubicBezTo>
                  <a:pt x="134435" y="1702390"/>
                  <a:pt x="135939" y="1702856"/>
                  <a:pt x="137235" y="1702390"/>
                </a:cubicBezTo>
                <a:close/>
                <a:moveTo>
                  <a:pt x="14061" y="1388598"/>
                </a:moveTo>
                <a:cubicBezTo>
                  <a:pt x="9966" y="1385798"/>
                  <a:pt x="4471" y="1387924"/>
                  <a:pt x="116" y="1385850"/>
                </a:cubicBezTo>
                <a:cubicBezTo>
                  <a:pt x="-1387" y="1387406"/>
                  <a:pt x="12195" y="1397722"/>
                  <a:pt x="14061" y="1388598"/>
                </a:cubicBezTo>
                <a:close/>
                <a:moveTo>
                  <a:pt x="3073804" y="306578"/>
                </a:moveTo>
                <a:cubicBezTo>
                  <a:pt x="3076448" y="314251"/>
                  <a:pt x="3074478" y="317620"/>
                  <a:pt x="3075100" y="323323"/>
                </a:cubicBezTo>
                <a:cubicBezTo>
                  <a:pt x="3090548" y="386931"/>
                  <a:pt x="3097858" y="443386"/>
                  <a:pt x="3112892" y="491131"/>
                </a:cubicBezTo>
                <a:cubicBezTo>
                  <a:pt x="3110455" y="525087"/>
                  <a:pt x="3120460" y="557902"/>
                  <a:pt x="3119683" y="589162"/>
                </a:cubicBezTo>
                <a:cubicBezTo>
                  <a:pt x="3119216" y="608602"/>
                  <a:pt x="3114188" y="629287"/>
                  <a:pt x="3112270" y="648675"/>
                </a:cubicBezTo>
                <a:cubicBezTo>
                  <a:pt x="3110092" y="670811"/>
                  <a:pt x="3106463" y="688904"/>
                  <a:pt x="3105375" y="710780"/>
                </a:cubicBezTo>
                <a:cubicBezTo>
                  <a:pt x="3109937" y="730013"/>
                  <a:pt x="3102316" y="737893"/>
                  <a:pt x="3104442" y="754949"/>
                </a:cubicBezTo>
                <a:cubicBezTo>
                  <a:pt x="3096873" y="772056"/>
                  <a:pt x="3092881" y="792533"/>
                  <a:pt x="3085053" y="809381"/>
                </a:cubicBezTo>
                <a:cubicBezTo>
                  <a:pt x="3085572" y="816380"/>
                  <a:pt x="3083913" y="821460"/>
                  <a:pt x="3085520" y="829444"/>
                </a:cubicBezTo>
                <a:cubicBezTo>
                  <a:pt x="3075100" y="861067"/>
                  <a:pt x="3065406" y="896733"/>
                  <a:pt x="3050527" y="924572"/>
                </a:cubicBezTo>
                <a:cubicBezTo>
                  <a:pt x="3051720" y="930274"/>
                  <a:pt x="3052653" y="936184"/>
                  <a:pt x="3052964" y="942405"/>
                </a:cubicBezTo>
                <a:cubicBezTo>
                  <a:pt x="3049802" y="946034"/>
                  <a:pt x="3047106" y="941679"/>
                  <a:pt x="3043062" y="940590"/>
                </a:cubicBezTo>
                <a:cubicBezTo>
                  <a:pt x="3040366" y="952203"/>
                  <a:pt x="3043270" y="961223"/>
                  <a:pt x="3044566" y="974598"/>
                </a:cubicBezTo>
                <a:cubicBezTo>
                  <a:pt x="3045551" y="972680"/>
                  <a:pt x="3047987" y="962726"/>
                  <a:pt x="3049646" y="969414"/>
                </a:cubicBezTo>
                <a:cubicBezTo>
                  <a:pt x="3048868" y="970036"/>
                  <a:pt x="3047572" y="969621"/>
                  <a:pt x="3047624" y="972006"/>
                </a:cubicBezTo>
                <a:cubicBezTo>
                  <a:pt x="3048661" y="971954"/>
                  <a:pt x="3048972" y="973872"/>
                  <a:pt x="3049802" y="974287"/>
                </a:cubicBezTo>
                <a:cubicBezTo>
                  <a:pt x="3051409" y="970191"/>
                  <a:pt x="3055919" y="971798"/>
                  <a:pt x="3059185" y="971487"/>
                </a:cubicBezTo>
                <a:cubicBezTo>
                  <a:pt x="3063488" y="996475"/>
                  <a:pt x="3063695" y="1020943"/>
                  <a:pt x="3060222" y="1044375"/>
                </a:cubicBezTo>
                <a:cubicBezTo>
                  <a:pt x="3065250" y="1049819"/>
                  <a:pt x="3060066" y="1052774"/>
                  <a:pt x="3064473" y="1061431"/>
                </a:cubicBezTo>
                <a:cubicBezTo>
                  <a:pt x="3060222" y="1059150"/>
                  <a:pt x="3057267" y="1053292"/>
                  <a:pt x="3052808" y="1051996"/>
                </a:cubicBezTo>
                <a:cubicBezTo>
                  <a:pt x="3054467" y="1061638"/>
                  <a:pt x="3054104" y="1077035"/>
                  <a:pt x="3059288" y="1075895"/>
                </a:cubicBezTo>
                <a:cubicBezTo>
                  <a:pt x="3060533" y="1085641"/>
                  <a:pt x="3058200" y="1086781"/>
                  <a:pt x="3057007" y="1090669"/>
                </a:cubicBezTo>
                <a:cubicBezTo>
                  <a:pt x="3062399" y="1103474"/>
                  <a:pt x="3060740" y="1130327"/>
                  <a:pt x="3062347" y="1148835"/>
                </a:cubicBezTo>
                <a:cubicBezTo>
                  <a:pt x="3061414" y="1149923"/>
                  <a:pt x="3060533" y="1151478"/>
                  <a:pt x="3060014" y="1153759"/>
                </a:cubicBezTo>
                <a:cubicBezTo>
                  <a:pt x="3061518" y="1160654"/>
                  <a:pt x="3059755" y="1165890"/>
                  <a:pt x="3062347" y="1175532"/>
                </a:cubicBezTo>
                <a:cubicBezTo>
                  <a:pt x="3060377" y="1175947"/>
                  <a:pt x="3058511" y="1176206"/>
                  <a:pt x="3057422" y="1173459"/>
                </a:cubicBezTo>
                <a:cubicBezTo>
                  <a:pt x="3058770" y="1178228"/>
                  <a:pt x="3056904" y="1182013"/>
                  <a:pt x="3059496" y="1185486"/>
                </a:cubicBezTo>
                <a:cubicBezTo>
                  <a:pt x="3057318" y="1193469"/>
                  <a:pt x="3058770" y="1202853"/>
                  <a:pt x="3055815" y="1210162"/>
                </a:cubicBezTo>
                <a:cubicBezTo>
                  <a:pt x="3055556" y="1205548"/>
                  <a:pt x="3053223" y="1208607"/>
                  <a:pt x="3053171" y="1203008"/>
                </a:cubicBezTo>
                <a:cubicBezTo>
                  <a:pt x="3054053" y="1197565"/>
                  <a:pt x="3055193" y="1205963"/>
                  <a:pt x="3055400" y="1200416"/>
                </a:cubicBezTo>
                <a:cubicBezTo>
                  <a:pt x="3054882" y="1195750"/>
                  <a:pt x="3052290" y="1198705"/>
                  <a:pt x="3052601" y="1190877"/>
                </a:cubicBezTo>
                <a:cubicBezTo>
                  <a:pt x="3054053" y="1190463"/>
                  <a:pt x="3055141" y="1189115"/>
                  <a:pt x="3055556" y="1185797"/>
                </a:cubicBezTo>
                <a:cubicBezTo>
                  <a:pt x="3051979" y="1183931"/>
                  <a:pt x="3053171" y="1177451"/>
                  <a:pt x="3054156" y="1171282"/>
                </a:cubicBezTo>
                <a:cubicBezTo>
                  <a:pt x="3048143" y="1161795"/>
                  <a:pt x="3047002" y="1175325"/>
                  <a:pt x="3043425" y="1181702"/>
                </a:cubicBezTo>
                <a:cubicBezTo>
                  <a:pt x="3045240" y="1189530"/>
                  <a:pt x="3045913" y="1189426"/>
                  <a:pt x="3043373" y="1193884"/>
                </a:cubicBezTo>
                <a:cubicBezTo>
                  <a:pt x="3048298" y="1202282"/>
                  <a:pt x="3043010" y="1224833"/>
                  <a:pt x="3046795" y="1237534"/>
                </a:cubicBezTo>
                <a:cubicBezTo>
                  <a:pt x="3045965" y="1240022"/>
                  <a:pt x="3044203" y="1239971"/>
                  <a:pt x="3044358" y="1245051"/>
                </a:cubicBezTo>
                <a:cubicBezTo>
                  <a:pt x="3046276" y="1254071"/>
                  <a:pt x="3046484" y="1293470"/>
                  <a:pt x="3042025" y="1301713"/>
                </a:cubicBezTo>
                <a:cubicBezTo>
                  <a:pt x="3039900" y="1287094"/>
                  <a:pt x="3038500" y="1277192"/>
                  <a:pt x="3040833" y="1267602"/>
                </a:cubicBezTo>
                <a:cubicBezTo>
                  <a:pt x="3037152" y="1253242"/>
                  <a:pt x="3041040" y="1246036"/>
                  <a:pt x="3038708" y="1228721"/>
                </a:cubicBezTo>
                <a:cubicBezTo>
                  <a:pt x="3035338" y="1228877"/>
                  <a:pt x="3034508" y="1235253"/>
                  <a:pt x="3032798" y="1239348"/>
                </a:cubicBezTo>
                <a:cubicBezTo>
                  <a:pt x="3032953" y="1244118"/>
                  <a:pt x="3034197" y="1244014"/>
                  <a:pt x="3034871" y="1246399"/>
                </a:cubicBezTo>
                <a:cubicBezTo>
                  <a:pt x="3033523" y="1247125"/>
                  <a:pt x="3033057" y="1243910"/>
                  <a:pt x="3031761" y="1244377"/>
                </a:cubicBezTo>
                <a:cubicBezTo>
                  <a:pt x="3033627" y="1263091"/>
                  <a:pt x="3030776" y="1269623"/>
                  <a:pt x="3032746" y="1288286"/>
                </a:cubicBezTo>
                <a:cubicBezTo>
                  <a:pt x="3027666" y="1291811"/>
                  <a:pt x="3034405" y="1314362"/>
                  <a:pt x="3029480" y="1318354"/>
                </a:cubicBezTo>
                <a:cubicBezTo>
                  <a:pt x="3029946" y="1301816"/>
                  <a:pt x="3025592" y="1268327"/>
                  <a:pt x="3027510" y="1254745"/>
                </a:cubicBezTo>
                <a:cubicBezTo>
                  <a:pt x="3025903" y="1253397"/>
                  <a:pt x="3025955" y="1243496"/>
                  <a:pt x="3024140" y="1243081"/>
                </a:cubicBezTo>
                <a:cubicBezTo>
                  <a:pt x="3014343" y="1252101"/>
                  <a:pt x="3024814" y="1307208"/>
                  <a:pt x="3018801" y="1325560"/>
                </a:cubicBezTo>
                <a:cubicBezTo>
                  <a:pt x="3015742" y="1316539"/>
                  <a:pt x="3017194" y="1306586"/>
                  <a:pt x="3017971" y="1301143"/>
                </a:cubicBezTo>
                <a:cubicBezTo>
                  <a:pt x="3015276" y="1291552"/>
                  <a:pt x="3014032" y="1285694"/>
                  <a:pt x="3014446" y="1277244"/>
                </a:cubicBezTo>
                <a:cubicBezTo>
                  <a:pt x="3005737" y="1251635"/>
                  <a:pt x="3010040" y="1304149"/>
                  <a:pt x="3008485" y="1315865"/>
                </a:cubicBezTo>
                <a:cubicBezTo>
                  <a:pt x="3008018" y="1313118"/>
                  <a:pt x="3007033" y="1313584"/>
                  <a:pt x="3006100" y="1314051"/>
                </a:cubicBezTo>
                <a:cubicBezTo>
                  <a:pt x="3006152" y="1305860"/>
                  <a:pt x="3005115" y="1302127"/>
                  <a:pt x="3002730" y="1300106"/>
                </a:cubicBezTo>
                <a:cubicBezTo>
                  <a:pt x="3006670" y="1296529"/>
                  <a:pt x="2999101" y="1285279"/>
                  <a:pt x="3001590" y="1275585"/>
                </a:cubicBezTo>
                <a:cubicBezTo>
                  <a:pt x="3002678" y="1273822"/>
                  <a:pt x="3006256" y="1277244"/>
                  <a:pt x="3005633" y="1271956"/>
                </a:cubicBezTo>
                <a:cubicBezTo>
                  <a:pt x="3004286" y="1263091"/>
                  <a:pt x="3002108" y="1265995"/>
                  <a:pt x="3000605" y="1268431"/>
                </a:cubicBezTo>
                <a:cubicBezTo>
                  <a:pt x="2998531" y="1264076"/>
                  <a:pt x="2998479" y="1258426"/>
                  <a:pt x="2997494" y="1256922"/>
                </a:cubicBezTo>
                <a:cubicBezTo>
                  <a:pt x="2995317" y="1261173"/>
                  <a:pt x="2995784" y="1270557"/>
                  <a:pt x="2993969" y="1275274"/>
                </a:cubicBezTo>
                <a:cubicBezTo>
                  <a:pt x="2995835" y="1280769"/>
                  <a:pt x="2995628" y="1276363"/>
                  <a:pt x="2996872" y="1279473"/>
                </a:cubicBezTo>
                <a:cubicBezTo>
                  <a:pt x="2993814" y="1284813"/>
                  <a:pt x="2996250" y="1291604"/>
                  <a:pt x="2997494" y="1304097"/>
                </a:cubicBezTo>
                <a:cubicBezTo>
                  <a:pt x="2994695" y="1302646"/>
                  <a:pt x="2994799" y="1311252"/>
                  <a:pt x="2992881" y="1303009"/>
                </a:cubicBezTo>
                <a:cubicBezTo>
                  <a:pt x="2996198" y="1298758"/>
                  <a:pt x="2989096" y="1286161"/>
                  <a:pt x="2988837" y="1276829"/>
                </a:cubicBezTo>
                <a:cubicBezTo>
                  <a:pt x="2990029" y="1271334"/>
                  <a:pt x="2992621" y="1278333"/>
                  <a:pt x="2992932" y="1273097"/>
                </a:cubicBezTo>
                <a:cubicBezTo>
                  <a:pt x="2990496" y="1265321"/>
                  <a:pt x="2987956" y="1273356"/>
                  <a:pt x="2984741" y="1270764"/>
                </a:cubicBezTo>
                <a:cubicBezTo>
                  <a:pt x="2985623" y="1277400"/>
                  <a:pt x="2986245" y="1283413"/>
                  <a:pt x="2984430" y="1288442"/>
                </a:cubicBezTo>
                <a:cubicBezTo>
                  <a:pt x="2988630" y="1302231"/>
                  <a:pt x="2984638" y="1305912"/>
                  <a:pt x="2987022" y="1322656"/>
                </a:cubicBezTo>
                <a:cubicBezTo>
                  <a:pt x="2986141" y="1325767"/>
                  <a:pt x="2984171" y="1326804"/>
                  <a:pt x="2982875" y="1329085"/>
                </a:cubicBezTo>
                <a:cubicBezTo>
                  <a:pt x="2980076" y="1322656"/>
                  <a:pt x="2982201" y="1314932"/>
                  <a:pt x="2982460" y="1309178"/>
                </a:cubicBezTo>
                <a:cubicBezTo>
                  <a:pt x="2979817" y="1306223"/>
                  <a:pt x="2979972" y="1294974"/>
                  <a:pt x="2980387" y="1292330"/>
                </a:cubicBezTo>
                <a:cubicBezTo>
                  <a:pt x="2978624" y="1293315"/>
                  <a:pt x="2976862" y="1293989"/>
                  <a:pt x="2975877" y="1288856"/>
                </a:cubicBezTo>
                <a:cubicBezTo>
                  <a:pt x="2976499" y="1283931"/>
                  <a:pt x="2977484" y="1289789"/>
                  <a:pt x="2979609" y="1287612"/>
                </a:cubicBezTo>
                <a:cubicBezTo>
                  <a:pt x="2977484" y="1280458"/>
                  <a:pt x="2979817" y="1281443"/>
                  <a:pt x="2979506" y="1277607"/>
                </a:cubicBezTo>
                <a:cubicBezTo>
                  <a:pt x="2974529" y="1281236"/>
                  <a:pt x="2978987" y="1268016"/>
                  <a:pt x="2975980" y="1266306"/>
                </a:cubicBezTo>
                <a:cubicBezTo>
                  <a:pt x="2974529" y="1275792"/>
                  <a:pt x="2973959" y="1286575"/>
                  <a:pt x="2973492" y="1297306"/>
                </a:cubicBezTo>
                <a:cubicBezTo>
                  <a:pt x="2972922" y="1308245"/>
                  <a:pt x="2972455" y="1319131"/>
                  <a:pt x="2971263" y="1328566"/>
                </a:cubicBezTo>
                <a:cubicBezTo>
                  <a:pt x="2968360" y="1316228"/>
                  <a:pt x="2969967" y="1310629"/>
                  <a:pt x="2965768" y="1295336"/>
                </a:cubicBezTo>
                <a:cubicBezTo>
                  <a:pt x="2966649" y="1293574"/>
                  <a:pt x="2970174" y="1296477"/>
                  <a:pt x="2969137" y="1291396"/>
                </a:cubicBezTo>
                <a:cubicBezTo>
                  <a:pt x="2967478" y="1291345"/>
                  <a:pt x="2966442" y="1285642"/>
                  <a:pt x="2964783" y="1285590"/>
                </a:cubicBezTo>
                <a:cubicBezTo>
                  <a:pt x="2967012" y="1293522"/>
                  <a:pt x="2963020" y="1290619"/>
                  <a:pt x="2962139" y="1289219"/>
                </a:cubicBezTo>
                <a:cubicBezTo>
                  <a:pt x="2963642" y="1303216"/>
                  <a:pt x="2959028" y="1295129"/>
                  <a:pt x="2957525" y="1291085"/>
                </a:cubicBezTo>
                <a:cubicBezTo>
                  <a:pt x="2956125" y="1293989"/>
                  <a:pt x="2957369" y="1301350"/>
                  <a:pt x="2953585" y="1300261"/>
                </a:cubicBezTo>
                <a:cubicBezTo>
                  <a:pt x="2952445" y="1296321"/>
                  <a:pt x="2953481" y="1293781"/>
                  <a:pt x="2952134" y="1293263"/>
                </a:cubicBezTo>
                <a:cubicBezTo>
                  <a:pt x="2951408" y="1305031"/>
                  <a:pt x="2950216" y="1294611"/>
                  <a:pt x="2944772" y="1299224"/>
                </a:cubicBezTo>
                <a:cubicBezTo>
                  <a:pt x="2945135" y="1301868"/>
                  <a:pt x="2944669" y="1305393"/>
                  <a:pt x="2943684" y="1302283"/>
                </a:cubicBezTo>
                <a:cubicBezTo>
                  <a:pt x="2945446" y="1300261"/>
                  <a:pt x="2942854" y="1291552"/>
                  <a:pt x="2944358" y="1289167"/>
                </a:cubicBezTo>
                <a:cubicBezTo>
                  <a:pt x="2941714" y="1295751"/>
                  <a:pt x="2928494" y="1290463"/>
                  <a:pt x="2935856" y="1305912"/>
                </a:cubicBezTo>
                <a:cubicBezTo>
                  <a:pt x="2934249" y="1310318"/>
                  <a:pt x="2932797" y="1305134"/>
                  <a:pt x="2931657" y="1310474"/>
                </a:cubicBezTo>
                <a:cubicBezTo>
                  <a:pt x="2929013" y="1303942"/>
                  <a:pt x="2931760" y="1297255"/>
                  <a:pt x="2929324" y="1296166"/>
                </a:cubicBezTo>
                <a:cubicBezTo>
                  <a:pt x="2927872" y="1297203"/>
                  <a:pt x="2930516" y="1304097"/>
                  <a:pt x="2928494" y="1304357"/>
                </a:cubicBezTo>
                <a:cubicBezTo>
                  <a:pt x="2925902" y="1296062"/>
                  <a:pt x="2926265" y="1305497"/>
                  <a:pt x="2922585" y="1302231"/>
                </a:cubicBezTo>
                <a:cubicBezTo>
                  <a:pt x="2922533" y="1305290"/>
                  <a:pt x="2922947" y="1308970"/>
                  <a:pt x="2924503" y="1314206"/>
                </a:cubicBezTo>
                <a:cubicBezTo>
                  <a:pt x="2917452" y="1313584"/>
                  <a:pt x="2914705" y="1331780"/>
                  <a:pt x="2908069" y="1325404"/>
                </a:cubicBezTo>
                <a:cubicBezTo>
                  <a:pt x="2906773" y="1321671"/>
                  <a:pt x="2907810" y="1318872"/>
                  <a:pt x="2906358" y="1318561"/>
                </a:cubicBezTo>
                <a:cubicBezTo>
                  <a:pt x="2904596" y="1320375"/>
                  <a:pt x="2904181" y="1323901"/>
                  <a:pt x="2901174" y="1324056"/>
                </a:cubicBezTo>
                <a:cubicBezTo>
                  <a:pt x="2902211" y="1327218"/>
                  <a:pt x="2903507" y="1327167"/>
                  <a:pt x="2904544" y="1330018"/>
                </a:cubicBezTo>
                <a:cubicBezTo>
                  <a:pt x="2901019" y="1330277"/>
                  <a:pt x="2896249" y="1331106"/>
                  <a:pt x="2892154" y="1333232"/>
                </a:cubicBezTo>
                <a:cubicBezTo>
                  <a:pt x="2887955" y="1335565"/>
                  <a:pt x="2884430" y="1339194"/>
                  <a:pt x="2883496" y="1344689"/>
                </a:cubicBezTo>
                <a:cubicBezTo>
                  <a:pt x="2878312" y="1337690"/>
                  <a:pt x="2875928" y="1346296"/>
                  <a:pt x="2874839" y="1352413"/>
                </a:cubicBezTo>
                <a:cubicBezTo>
                  <a:pt x="2869033" y="1340956"/>
                  <a:pt x="2864160" y="1352620"/>
                  <a:pt x="2860842" y="1353139"/>
                </a:cubicBezTo>
                <a:cubicBezTo>
                  <a:pt x="2861568" y="1351428"/>
                  <a:pt x="2862138" y="1349510"/>
                  <a:pt x="2862190" y="1347022"/>
                </a:cubicBezTo>
                <a:cubicBezTo>
                  <a:pt x="2861309" y="1347592"/>
                  <a:pt x="2860635" y="1345829"/>
                  <a:pt x="2859805" y="1345881"/>
                </a:cubicBezTo>
                <a:cubicBezTo>
                  <a:pt x="2860065" y="1354953"/>
                  <a:pt x="2858924" y="1346503"/>
                  <a:pt x="2857213" y="1347488"/>
                </a:cubicBezTo>
                <a:cubicBezTo>
                  <a:pt x="2850215" y="1351324"/>
                  <a:pt x="2840365" y="1367602"/>
                  <a:pt x="2831293" y="1355990"/>
                </a:cubicBezTo>
                <a:cubicBezTo>
                  <a:pt x="2832382" y="1359930"/>
                  <a:pt x="2833574" y="1362833"/>
                  <a:pt x="2834818" y="1364388"/>
                </a:cubicBezTo>
                <a:cubicBezTo>
                  <a:pt x="2827612" y="1363092"/>
                  <a:pt x="2826057" y="1368846"/>
                  <a:pt x="2820095" y="1376674"/>
                </a:cubicBezTo>
                <a:cubicBezTo>
                  <a:pt x="2818385" y="1369624"/>
                  <a:pt x="2815637" y="1375119"/>
                  <a:pt x="2813719" y="1370194"/>
                </a:cubicBezTo>
                <a:cubicBezTo>
                  <a:pt x="2812578" y="1373668"/>
                  <a:pt x="2812164" y="1377919"/>
                  <a:pt x="2811801" y="1382170"/>
                </a:cubicBezTo>
                <a:cubicBezTo>
                  <a:pt x="2808742" y="1381029"/>
                  <a:pt x="2811127" y="1372475"/>
                  <a:pt x="2807498" y="1371594"/>
                </a:cubicBezTo>
                <a:cubicBezTo>
                  <a:pt x="2808846" y="1384295"/>
                  <a:pt x="2801070" y="1373875"/>
                  <a:pt x="2799567" y="1382221"/>
                </a:cubicBezTo>
                <a:cubicBezTo>
                  <a:pt x="2802521" y="1387043"/>
                  <a:pt x="2803506" y="1377141"/>
                  <a:pt x="2804906" y="1381340"/>
                </a:cubicBezTo>
                <a:cubicBezTo>
                  <a:pt x="2804647" y="1387561"/>
                  <a:pt x="2795938" y="1393419"/>
                  <a:pt x="2795782" y="1384762"/>
                </a:cubicBezTo>
                <a:cubicBezTo>
                  <a:pt x="2797026" y="1386472"/>
                  <a:pt x="2794538" y="1377608"/>
                  <a:pt x="2795264" y="1371698"/>
                </a:cubicBezTo>
                <a:cubicBezTo>
                  <a:pt x="2792672" y="1374912"/>
                  <a:pt x="2795108" y="1383051"/>
                  <a:pt x="2791324" y="1385125"/>
                </a:cubicBezTo>
                <a:cubicBezTo>
                  <a:pt x="2789198" y="1385747"/>
                  <a:pt x="2787436" y="1382377"/>
                  <a:pt x="2785518" y="1380977"/>
                </a:cubicBezTo>
                <a:cubicBezTo>
                  <a:pt x="2787902" y="1385798"/>
                  <a:pt x="2782563" y="1389375"/>
                  <a:pt x="2781682" y="1383569"/>
                </a:cubicBezTo>
                <a:cubicBezTo>
                  <a:pt x="2779297" y="1376778"/>
                  <a:pt x="2786140" y="1387354"/>
                  <a:pt x="2783859" y="1379422"/>
                </a:cubicBezTo>
                <a:cubicBezTo>
                  <a:pt x="2781682" y="1374186"/>
                  <a:pt x="2779815" y="1365943"/>
                  <a:pt x="2776912" y="1367965"/>
                </a:cubicBezTo>
                <a:cubicBezTo>
                  <a:pt x="2778156" y="1373616"/>
                  <a:pt x="2780126" y="1371646"/>
                  <a:pt x="2781267" y="1378489"/>
                </a:cubicBezTo>
                <a:cubicBezTo>
                  <a:pt x="2780748" y="1383880"/>
                  <a:pt x="2778934" y="1380355"/>
                  <a:pt x="2776497" y="1381703"/>
                </a:cubicBezTo>
                <a:cubicBezTo>
                  <a:pt x="2779919" y="1385021"/>
                  <a:pt x="2777793" y="1390931"/>
                  <a:pt x="2777068" y="1394767"/>
                </a:cubicBezTo>
                <a:cubicBezTo>
                  <a:pt x="2775305" y="1391242"/>
                  <a:pt x="2774216" y="1380925"/>
                  <a:pt x="2772039" y="1382066"/>
                </a:cubicBezTo>
                <a:cubicBezTo>
                  <a:pt x="2775668" y="1396996"/>
                  <a:pt x="2765248" y="1394197"/>
                  <a:pt x="2760375" y="1398033"/>
                </a:cubicBezTo>
                <a:cubicBezTo>
                  <a:pt x="2754413" y="1387976"/>
                  <a:pt x="2755087" y="1393212"/>
                  <a:pt x="2748089" y="1384813"/>
                </a:cubicBezTo>
                <a:cubicBezTo>
                  <a:pt x="2748607" y="1392901"/>
                  <a:pt x="2754517" y="1391449"/>
                  <a:pt x="2752443" y="1395285"/>
                </a:cubicBezTo>
                <a:cubicBezTo>
                  <a:pt x="2752028" y="1396426"/>
                  <a:pt x="2749385" y="1396426"/>
                  <a:pt x="2748503" y="1397929"/>
                </a:cubicBezTo>
                <a:cubicBezTo>
                  <a:pt x="2750940" y="1407831"/>
                  <a:pt x="2752028" y="1399018"/>
                  <a:pt x="2753480" y="1402647"/>
                </a:cubicBezTo>
                <a:cubicBezTo>
                  <a:pt x="2752132" y="1404046"/>
                  <a:pt x="2754206" y="1408608"/>
                  <a:pt x="2755243" y="1412237"/>
                </a:cubicBezTo>
                <a:cubicBezTo>
                  <a:pt x="2749540" y="1413585"/>
                  <a:pt x="2745963" y="1417836"/>
                  <a:pt x="2739898" y="1409075"/>
                </a:cubicBezTo>
                <a:cubicBezTo>
                  <a:pt x="2741505" y="1404565"/>
                  <a:pt x="2746274" y="1410837"/>
                  <a:pt x="2744926" y="1405757"/>
                </a:cubicBezTo>
                <a:cubicBezTo>
                  <a:pt x="2741919" y="1405498"/>
                  <a:pt x="2733158" y="1404668"/>
                  <a:pt x="2734921" y="1412393"/>
                </a:cubicBezTo>
                <a:cubicBezTo>
                  <a:pt x="2738291" y="1413585"/>
                  <a:pt x="2737720" y="1409179"/>
                  <a:pt x="2739587" y="1411978"/>
                </a:cubicBezTo>
                <a:cubicBezTo>
                  <a:pt x="2737720" y="1413948"/>
                  <a:pt x="2741142" y="1420895"/>
                  <a:pt x="2739276" y="1422865"/>
                </a:cubicBezTo>
                <a:cubicBezTo>
                  <a:pt x="2736580" y="1414622"/>
                  <a:pt x="2727301" y="1421620"/>
                  <a:pt x="2730204" y="1412807"/>
                </a:cubicBezTo>
                <a:cubicBezTo>
                  <a:pt x="2724501" y="1421465"/>
                  <a:pt x="2716829" y="1425094"/>
                  <a:pt x="2711541" y="1422554"/>
                </a:cubicBezTo>
                <a:cubicBezTo>
                  <a:pt x="2710608" y="1414829"/>
                  <a:pt x="2714133" y="1421258"/>
                  <a:pt x="2714185" y="1415451"/>
                </a:cubicBezTo>
                <a:cubicBezTo>
                  <a:pt x="2711956" y="1413222"/>
                  <a:pt x="2709156" y="1416125"/>
                  <a:pt x="2706512" y="1417836"/>
                </a:cubicBezTo>
                <a:cubicBezTo>
                  <a:pt x="2711126" y="1426908"/>
                  <a:pt x="2706720" y="1435617"/>
                  <a:pt x="2703506" y="1427893"/>
                </a:cubicBezTo>
                <a:cubicBezTo>
                  <a:pt x="2706564" y="1427427"/>
                  <a:pt x="2705839" y="1415296"/>
                  <a:pt x="2703143" y="1414726"/>
                </a:cubicBezTo>
                <a:cubicBezTo>
                  <a:pt x="2702676" y="1423953"/>
                  <a:pt x="2698114" y="1430278"/>
                  <a:pt x="2692152" y="1430070"/>
                </a:cubicBezTo>
                <a:cubicBezTo>
                  <a:pt x="2692775" y="1434425"/>
                  <a:pt x="2694433" y="1439713"/>
                  <a:pt x="2693500" y="1442564"/>
                </a:cubicBezTo>
                <a:cubicBezTo>
                  <a:pt x="2691582" y="1435099"/>
                  <a:pt x="2688472" y="1438158"/>
                  <a:pt x="2686139" y="1434062"/>
                </a:cubicBezTo>
                <a:cubicBezTo>
                  <a:pt x="2687435" y="1441786"/>
                  <a:pt x="2686657" y="1439246"/>
                  <a:pt x="2689820" y="1442357"/>
                </a:cubicBezTo>
                <a:cubicBezTo>
                  <a:pt x="2685206" y="1440698"/>
                  <a:pt x="2683910" y="1447437"/>
                  <a:pt x="2680488" y="1451273"/>
                </a:cubicBezTo>
                <a:cubicBezTo>
                  <a:pt x="2678881" y="1447074"/>
                  <a:pt x="2680540" y="1445934"/>
                  <a:pt x="2680488" y="1443238"/>
                </a:cubicBezTo>
                <a:cubicBezTo>
                  <a:pt x="2675926" y="1441372"/>
                  <a:pt x="2676030" y="1440957"/>
                  <a:pt x="2670483" y="1441838"/>
                </a:cubicBezTo>
                <a:cubicBezTo>
                  <a:pt x="2671675" y="1443031"/>
                  <a:pt x="2676237" y="1451170"/>
                  <a:pt x="2672142" y="1451429"/>
                </a:cubicBezTo>
                <a:cubicBezTo>
                  <a:pt x="2670172" y="1439454"/>
                  <a:pt x="2666232" y="1443912"/>
                  <a:pt x="2663796" y="1435462"/>
                </a:cubicBezTo>
                <a:cubicBezTo>
                  <a:pt x="2667580" y="1435254"/>
                  <a:pt x="2666439" y="1436032"/>
                  <a:pt x="2667165" y="1430641"/>
                </a:cubicBezTo>
                <a:cubicBezTo>
                  <a:pt x="2668409" y="1435928"/>
                  <a:pt x="2669913" y="1438935"/>
                  <a:pt x="2671831" y="1438261"/>
                </a:cubicBezTo>
                <a:cubicBezTo>
                  <a:pt x="2671883" y="1432922"/>
                  <a:pt x="2679037" y="1434321"/>
                  <a:pt x="2676808" y="1426908"/>
                </a:cubicBezTo>
                <a:cubicBezTo>
                  <a:pt x="2671261" y="1428463"/>
                  <a:pt x="2669342" y="1412082"/>
                  <a:pt x="2668461" y="1410993"/>
                </a:cubicBezTo>
                <a:cubicBezTo>
                  <a:pt x="2669705" y="1419080"/>
                  <a:pt x="2665765" y="1409801"/>
                  <a:pt x="2664832" y="1410734"/>
                </a:cubicBezTo>
                <a:cubicBezTo>
                  <a:pt x="2667010" y="1414052"/>
                  <a:pt x="2666595" y="1420376"/>
                  <a:pt x="2664988" y="1418147"/>
                </a:cubicBezTo>
                <a:cubicBezTo>
                  <a:pt x="2665403" y="1421983"/>
                  <a:pt x="2665765" y="1425768"/>
                  <a:pt x="2665351" y="1428515"/>
                </a:cubicBezTo>
                <a:cubicBezTo>
                  <a:pt x="2663847" y="1425042"/>
                  <a:pt x="2662551" y="1419547"/>
                  <a:pt x="2660789" y="1419443"/>
                </a:cubicBezTo>
                <a:cubicBezTo>
                  <a:pt x="2660737" y="1420584"/>
                  <a:pt x="2659648" y="1422346"/>
                  <a:pt x="2658301" y="1423331"/>
                </a:cubicBezTo>
                <a:cubicBezTo>
                  <a:pt x="2658974" y="1424368"/>
                  <a:pt x="2659597" y="1425560"/>
                  <a:pt x="2660167" y="1427116"/>
                </a:cubicBezTo>
                <a:cubicBezTo>
                  <a:pt x="2656538" y="1433647"/>
                  <a:pt x="2652131" y="1429552"/>
                  <a:pt x="2648192" y="1418873"/>
                </a:cubicBezTo>
                <a:cubicBezTo>
                  <a:pt x="2647414" y="1426131"/>
                  <a:pt x="2644666" y="1415555"/>
                  <a:pt x="2641504" y="1420532"/>
                </a:cubicBezTo>
                <a:cubicBezTo>
                  <a:pt x="2642282" y="1423435"/>
                  <a:pt x="2641141" y="1424472"/>
                  <a:pt x="2642489" y="1427893"/>
                </a:cubicBezTo>
                <a:cubicBezTo>
                  <a:pt x="2646066" y="1427167"/>
                  <a:pt x="2644355" y="1421672"/>
                  <a:pt x="2647518" y="1424679"/>
                </a:cubicBezTo>
                <a:cubicBezTo>
                  <a:pt x="2651665" y="1432403"/>
                  <a:pt x="2646273" y="1431004"/>
                  <a:pt x="2647155" y="1435566"/>
                </a:cubicBezTo>
                <a:cubicBezTo>
                  <a:pt x="2648192" y="1434943"/>
                  <a:pt x="2649591" y="1438676"/>
                  <a:pt x="2648503" y="1440076"/>
                </a:cubicBezTo>
                <a:cubicBezTo>
                  <a:pt x="2645599" y="1430641"/>
                  <a:pt x="2640882" y="1436810"/>
                  <a:pt x="2637201" y="1434062"/>
                </a:cubicBezTo>
                <a:cubicBezTo>
                  <a:pt x="2638135" y="1431729"/>
                  <a:pt x="2637668" y="1428101"/>
                  <a:pt x="2636579" y="1423798"/>
                </a:cubicBezTo>
                <a:cubicBezTo>
                  <a:pt x="2634506" y="1425146"/>
                  <a:pt x="2636424" y="1438469"/>
                  <a:pt x="2633521" y="1433751"/>
                </a:cubicBezTo>
                <a:cubicBezTo>
                  <a:pt x="2634817" y="1427945"/>
                  <a:pt x="2631810" y="1434581"/>
                  <a:pt x="2630514" y="1435669"/>
                </a:cubicBezTo>
                <a:cubicBezTo>
                  <a:pt x="2632017" y="1425457"/>
                  <a:pt x="2626211" y="1413015"/>
                  <a:pt x="2623204" y="1406379"/>
                </a:cubicBezTo>
                <a:cubicBezTo>
                  <a:pt x="2623153" y="1406431"/>
                  <a:pt x="2623101" y="1406535"/>
                  <a:pt x="2623049" y="1406586"/>
                </a:cubicBezTo>
                <a:cubicBezTo>
                  <a:pt x="2624189" y="1413378"/>
                  <a:pt x="2618902" y="1414000"/>
                  <a:pt x="2618591" y="1419339"/>
                </a:cubicBezTo>
                <a:lnTo>
                  <a:pt x="2619887" y="1423850"/>
                </a:lnTo>
                <a:cubicBezTo>
                  <a:pt x="2623826" y="1424783"/>
                  <a:pt x="2623515" y="1413637"/>
                  <a:pt x="2626885" y="1419339"/>
                </a:cubicBezTo>
                <a:cubicBezTo>
                  <a:pt x="2626263" y="1420324"/>
                  <a:pt x="2624915" y="1420687"/>
                  <a:pt x="2625537" y="1422865"/>
                </a:cubicBezTo>
                <a:cubicBezTo>
                  <a:pt x="2626470" y="1422865"/>
                  <a:pt x="2627559" y="1421620"/>
                  <a:pt x="2628181" y="1423798"/>
                </a:cubicBezTo>
                <a:cubicBezTo>
                  <a:pt x="2620198" y="1431678"/>
                  <a:pt x="2614754" y="1428671"/>
                  <a:pt x="2612473" y="1439298"/>
                </a:cubicBezTo>
                <a:cubicBezTo>
                  <a:pt x="2609674" y="1429759"/>
                  <a:pt x="2607393" y="1446711"/>
                  <a:pt x="2603142" y="1439972"/>
                </a:cubicBezTo>
                <a:cubicBezTo>
                  <a:pt x="2603401" y="1436965"/>
                  <a:pt x="2606615" y="1436913"/>
                  <a:pt x="2604179" y="1431315"/>
                </a:cubicBezTo>
                <a:cubicBezTo>
                  <a:pt x="2602364" y="1429397"/>
                  <a:pt x="2599358" y="1433440"/>
                  <a:pt x="2598839" y="1437432"/>
                </a:cubicBezTo>
                <a:cubicBezTo>
                  <a:pt x="2601950" y="1439402"/>
                  <a:pt x="2599565" y="1444482"/>
                  <a:pt x="2603453" y="1445156"/>
                </a:cubicBezTo>
                <a:cubicBezTo>
                  <a:pt x="2601328" y="1447385"/>
                  <a:pt x="2599513" y="1447281"/>
                  <a:pt x="2597802" y="1446141"/>
                </a:cubicBezTo>
                <a:cubicBezTo>
                  <a:pt x="2597647" y="1439194"/>
                  <a:pt x="2596299" y="1435047"/>
                  <a:pt x="2596040" y="1430693"/>
                </a:cubicBezTo>
                <a:cubicBezTo>
                  <a:pt x="2595055" y="1431678"/>
                  <a:pt x="2594070" y="1432559"/>
                  <a:pt x="2593033" y="1433388"/>
                </a:cubicBezTo>
                <a:cubicBezTo>
                  <a:pt x="2592359" y="1437432"/>
                  <a:pt x="2588419" y="1442046"/>
                  <a:pt x="2593137" y="1446504"/>
                </a:cubicBezTo>
                <a:cubicBezTo>
                  <a:pt x="2593085" y="1446815"/>
                  <a:pt x="2592981" y="1447178"/>
                  <a:pt x="2592878" y="1447696"/>
                </a:cubicBezTo>
                <a:cubicBezTo>
                  <a:pt x="2593240" y="1447955"/>
                  <a:pt x="2593552" y="1448215"/>
                  <a:pt x="2593863" y="1448681"/>
                </a:cubicBezTo>
                <a:cubicBezTo>
                  <a:pt x="2593552" y="1449666"/>
                  <a:pt x="2592981" y="1450185"/>
                  <a:pt x="2592152" y="1450496"/>
                </a:cubicBezTo>
                <a:cubicBezTo>
                  <a:pt x="2591271" y="1453502"/>
                  <a:pt x="2589923" y="1456354"/>
                  <a:pt x="2587745" y="1452673"/>
                </a:cubicBezTo>
                <a:cubicBezTo>
                  <a:pt x="2588938" y="1453347"/>
                  <a:pt x="2589352" y="1452362"/>
                  <a:pt x="2589404" y="1451014"/>
                </a:cubicBezTo>
                <a:cubicBezTo>
                  <a:pt x="2588419" y="1451118"/>
                  <a:pt x="2587434" y="1451221"/>
                  <a:pt x="2586449" y="1451532"/>
                </a:cubicBezTo>
                <a:cubicBezTo>
                  <a:pt x="2586397" y="1452517"/>
                  <a:pt x="2586605" y="1453762"/>
                  <a:pt x="2587382" y="1455576"/>
                </a:cubicBezTo>
                <a:cubicBezTo>
                  <a:pt x="2588730" y="1454747"/>
                  <a:pt x="2589456" y="1458894"/>
                  <a:pt x="2590700" y="1458790"/>
                </a:cubicBezTo>
                <a:cubicBezTo>
                  <a:pt x="2589197" y="1455317"/>
                  <a:pt x="2594485" y="1456561"/>
                  <a:pt x="2595366" y="1458427"/>
                </a:cubicBezTo>
                <a:cubicBezTo>
                  <a:pt x="2590856" y="1462575"/>
                  <a:pt x="2592981" y="1465789"/>
                  <a:pt x="2596610" y="1470973"/>
                </a:cubicBezTo>
                <a:cubicBezTo>
                  <a:pt x="2591633" y="1471595"/>
                  <a:pt x="2588264" y="1458583"/>
                  <a:pt x="2583754" y="1455213"/>
                </a:cubicBezTo>
                <a:cubicBezTo>
                  <a:pt x="2585724" y="1460397"/>
                  <a:pt x="2583339" y="1461279"/>
                  <a:pt x="2585983" y="1467085"/>
                </a:cubicBezTo>
                <a:cubicBezTo>
                  <a:pt x="2581732" y="1471595"/>
                  <a:pt x="2579140" y="1462575"/>
                  <a:pt x="2575355" y="1463145"/>
                </a:cubicBezTo>
                <a:cubicBezTo>
                  <a:pt x="2576859" y="1468536"/>
                  <a:pt x="2573904" y="1477712"/>
                  <a:pt x="2571260" y="1473668"/>
                </a:cubicBezTo>
                <a:cubicBezTo>
                  <a:pt x="2569446" y="1461019"/>
                  <a:pt x="2578310" y="1462834"/>
                  <a:pt x="2579865" y="1456665"/>
                </a:cubicBezTo>
                <a:cubicBezTo>
                  <a:pt x="2579036" y="1456820"/>
                  <a:pt x="2578310" y="1458738"/>
                  <a:pt x="2577584" y="1459620"/>
                </a:cubicBezTo>
                <a:cubicBezTo>
                  <a:pt x="2572763" y="1449718"/>
                  <a:pt x="2564313" y="1454487"/>
                  <a:pt x="2560996" y="1458687"/>
                </a:cubicBezTo>
                <a:cubicBezTo>
                  <a:pt x="2561462" y="1458790"/>
                  <a:pt x="2561929" y="1459257"/>
                  <a:pt x="2562447" y="1460034"/>
                </a:cubicBezTo>
                <a:cubicBezTo>
                  <a:pt x="2564054" y="1459464"/>
                  <a:pt x="2565765" y="1457909"/>
                  <a:pt x="2565091" y="1460656"/>
                </a:cubicBezTo>
                <a:cubicBezTo>
                  <a:pt x="2564002" y="1461279"/>
                  <a:pt x="2562862" y="1461849"/>
                  <a:pt x="2562447" y="1463300"/>
                </a:cubicBezTo>
                <a:cubicBezTo>
                  <a:pt x="2562551" y="1463974"/>
                  <a:pt x="2562706" y="1464700"/>
                  <a:pt x="2563017" y="1465530"/>
                </a:cubicBezTo>
                <a:cubicBezTo>
                  <a:pt x="2562758" y="1465737"/>
                  <a:pt x="2562551" y="1465841"/>
                  <a:pt x="2562292" y="1465996"/>
                </a:cubicBezTo>
                <a:cubicBezTo>
                  <a:pt x="2562395" y="1466515"/>
                  <a:pt x="2562499" y="1467085"/>
                  <a:pt x="2562654" y="1467759"/>
                </a:cubicBezTo>
                <a:cubicBezTo>
                  <a:pt x="2563328" y="1467914"/>
                  <a:pt x="2564106" y="1466929"/>
                  <a:pt x="2564832" y="1466307"/>
                </a:cubicBezTo>
                <a:cubicBezTo>
                  <a:pt x="2564521" y="1465944"/>
                  <a:pt x="2564262" y="1465478"/>
                  <a:pt x="2563950" y="1464907"/>
                </a:cubicBezTo>
                <a:cubicBezTo>
                  <a:pt x="2565246" y="1463508"/>
                  <a:pt x="2564573" y="1460138"/>
                  <a:pt x="2565661" y="1458531"/>
                </a:cubicBezTo>
                <a:cubicBezTo>
                  <a:pt x="2568461" y="1470610"/>
                  <a:pt x="2567994" y="1449770"/>
                  <a:pt x="2571312" y="1457650"/>
                </a:cubicBezTo>
                <a:cubicBezTo>
                  <a:pt x="2571778" y="1467914"/>
                  <a:pt x="2565143" y="1462989"/>
                  <a:pt x="2571156" y="1473668"/>
                </a:cubicBezTo>
                <a:cubicBezTo>
                  <a:pt x="2565454" y="1477556"/>
                  <a:pt x="2568512" y="1482118"/>
                  <a:pt x="2566076" y="1486940"/>
                </a:cubicBezTo>
                <a:cubicBezTo>
                  <a:pt x="2567372" y="1485540"/>
                  <a:pt x="2569342" y="1484866"/>
                  <a:pt x="2571415" y="1482274"/>
                </a:cubicBezTo>
                <a:cubicBezTo>
                  <a:pt x="2570793" y="1479630"/>
                  <a:pt x="2569757" y="1476468"/>
                  <a:pt x="2571312" y="1476520"/>
                </a:cubicBezTo>
                <a:cubicBezTo>
                  <a:pt x="2575044" y="1487976"/>
                  <a:pt x="2566439" y="1483881"/>
                  <a:pt x="2567631" y="1492072"/>
                </a:cubicBezTo>
                <a:lnTo>
                  <a:pt x="2566750" y="1488702"/>
                </a:lnTo>
                <a:cubicBezTo>
                  <a:pt x="2566387" y="1488806"/>
                  <a:pt x="2566024" y="1488806"/>
                  <a:pt x="2565765" y="1487665"/>
                </a:cubicBezTo>
                <a:cubicBezTo>
                  <a:pt x="2565765" y="1487665"/>
                  <a:pt x="2565765" y="1487717"/>
                  <a:pt x="2565713" y="1487717"/>
                </a:cubicBezTo>
                <a:cubicBezTo>
                  <a:pt x="2564676" y="1484762"/>
                  <a:pt x="2564210" y="1482481"/>
                  <a:pt x="2564054" y="1480563"/>
                </a:cubicBezTo>
                <a:cubicBezTo>
                  <a:pt x="2562499" y="1481341"/>
                  <a:pt x="2563432" y="1473461"/>
                  <a:pt x="2560840" y="1474550"/>
                </a:cubicBezTo>
                <a:cubicBezTo>
                  <a:pt x="2561047" y="1475949"/>
                  <a:pt x="2560840" y="1476779"/>
                  <a:pt x="2560062" y="1476883"/>
                </a:cubicBezTo>
                <a:cubicBezTo>
                  <a:pt x="2561307" y="1485073"/>
                  <a:pt x="2563380" y="1484451"/>
                  <a:pt x="2565039" y="1487665"/>
                </a:cubicBezTo>
                <a:cubicBezTo>
                  <a:pt x="2563432" y="1493679"/>
                  <a:pt x="2561462" y="1486836"/>
                  <a:pt x="2560581" y="1484348"/>
                </a:cubicBezTo>
                <a:cubicBezTo>
                  <a:pt x="2559855" y="1489895"/>
                  <a:pt x="2563899" y="1489843"/>
                  <a:pt x="2563277" y="1494457"/>
                </a:cubicBezTo>
                <a:cubicBezTo>
                  <a:pt x="2561358" y="1498708"/>
                  <a:pt x="2558766" y="1501092"/>
                  <a:pt x="2557315" y="1501559"/>
                </a:cubicBezTo>
                <a:cubicBezTo>
                  <a:pt x="2557937" y="1500833"/>
                  <a:pt x="2557781" y="1499174"/>
                  <a:pt x="2557678" y="1497515"/>
                </a:cubicBezTo>
                <a:cubicBezTo>
                  <a:pt x="2556848" y="1499122"/>
                  <a:pt x="2553790" y="1493938"/>
                  <a:pt x="2554567" y="1499174"/>
                </a:cubicBezTo>
                <a:cubicBezTo>
                  <a:pt x="2555345" y="1499019"/>
                  <a:pt x="2556278" y="1497930"/>
                  <a:pt x="2556900" y="1499848"/>
                </a:cubicBezTo>
                <a:cubicBezTo>
                  <a:pt x="2554671" y="1506328"/>
                  <a:pt x="2547880" y="1505291"/>
                  <a:pt x="2547932" y="1514312"/>
                </a:cubicBezTo>
                <a:cubicBezTo>
                  <a:pt x="2545806" y="1512912"/>
                  <a:pt x="2547724" y="1508609"/>
                  <a:pt x="2545547" y="1507883"/>
                </a:cubicBezTo>
                <a:cubicBezTo>
                  <a:pt x="2541348" y="1507417"/>
                  <a:pt x="2543888" y="1515504"/>
                  <a:pt x="2541711" y="1517629"/>
                </a:cubicBezTo>
                <a:cubicBezTo>
                  <a:pt x="2540726" y="1515348"/>
                  <a:pt x="2540155" y="1508505"/>
                  <a:pt x="2538859" y="1509542"/>
                </a:cubicBezTo>
                <a:cubicBezTo>
                  <a:pt x="2536889" y="1511512"/>
                  <a:pt x="2532120" y="1510009"/>
                  <a:pt x="2534609" y="1517629"/>
                </a:cubicBezTo>
                <a:cubicBezTo>
                  <a:pt x="2535593" y="1518511"/>
                  <a:pt x="2539741" y="1516593"/>
                  <a:pt x="2538600" y="1519340"/>
                </a:cubicBezTo>
                <a:cubicBezTo>
                  <a:pt x="2534246" y="1517940"/>
                  <a:pt x="2532794" y="1523021"/>
                  <a:pt x="2529373" y="1516593"/>
                </a:cubicBezTo>
                <a:cubicBezTo>
                  <a:pt x="2527403" y="1519962"/>
                  <a:pt x="2532224" y="1525457"/>
                  <a:pt x="2530150" y="1527738"/>
                </a:cubicBezTo>
                <a:cubicBezTo>
                  <a:pt x="2529010" y="1527168"/>
                  <a:pt x="2528336" y="1521258"/>
                  <a:pt x="2527144" y="1521673"/>
                </a:cubicBezTo>
                <a:cubicBezTo>
                  <a:pt x="2527144" y="1525198"/>
                  <a:pt x="2522426" y="1535877"/>
                  <a:pt x="2523670" y="1527375"/>
                </a:cubicBezTo>
                <a:cubicBezTo>
                  <a:pt x="2521441" y="1530330"/>
                  <a:pt x="2520871" y="1530382"/>
                  <a:pt x="2517242" y="1532767"/>
                </a:cubicBezTo>
                <a:cubicBezTo>
                  <a:pt x="2516464" y="1530330"/>
                  <a:pt x="2515842" y="1526442"/>
                  <a:pt x="2514857" y="1526339"/>
                </a:cubicBezTo>
                <a:cubicBezTo>
                  <a:pt x="2506096" y="1538158"/>
                  <a:pt x="2495054" y="1535307"/>
                  <a:pt x="2487123" y="1545157"/>
                </a:cubicBezTo>
                <a:cubicBezTo>
                  <a:pt x="2486138" y="1542357"/>
                  <a:pt x="2486915" y="1540336"/>
                  <a:pt x="2485775" y="1540076"/>
                </a:cubicBezTo>
                <a:cubicBezTo>
                  <a:pt x="2482975" y="1544638"/>
                  <a:pt x="2480746" y="1548578"/>
                  <a:pt x="2476599" y="1543083"/>
                </a:cubicBezTo>
                <a:cubicBezTo>
                  <a:pt x="2477169" y="1545416"/>
                  <a:pt x="2477843" y="1546660"/>
                  <a:pt x="2478569" y="1547801"/>
                </a:cubicBezTo>
                <a:cubicBezTo>
                  <a:pt x="2475199" y="1546090"/>
                  <a:pt x="2472918" y="1551637"/>
                  <a:pt x="2471363" y="1555525"/>
                </a:cubicBezTo>
                <a:cubicBezTo>
                  <a:pt x="2474836" y="1561331"/>
                  <a:pt x="2476547" y="1553814"/>
                  <a:pt x="2480072" y="1564338"/>
                </a:cubicBezTo>
                <a:cubicBezTo>
                  <a:pt x="2475510" y="1565686"/>
                  <a:pt x="2469963" y="1552725"/>
                  <a:pt x="2465764" y="1558532"/>
                </a:cubicBezTo>
                <a:cubicBezTo>
                  <a:pt x="2463898" y="1555110"/>
                  <a:pt x="2465712" y="1551326"/>
                  <a:pt x="2464001" y="1551741"/>
                </a:cubicBezTo>
                <a:cubicBezTo>
                  <a:pt x="2462654" y="1554903"/>
                  <a:pt x="2461928" y="1554333"/>
                  <a:pt x="2459802" y="1552052"/>
                </a:cubicBezTo>
                <a:cubicBezTo>
                  <a:pt x="2461358" y="1557806"/>
                  <a:pt x="2459595" y="1559309"/>
                  <a:pt x="2458869" y="1562161"/>
                </a:cubicBezTo>
                <a:cubicBezTo>
                  <a:pt x="2452234" y="1558480"/>
                  <a:pt x="2450471" y="1572529"/>
                  <a:pt x="2443213" y="1564701"/>
                </a:cubicBezTo>
                <a:cubicBezTo>
                  <a:pt x="2434504" y="1574602"/>
                  <a:pt x="2419574" y="1580823"/>
                  <a:pt x="2409932" y="1578490"/>
                </a:cubicBezTo>
                <a:cubicBezTo>
                  <a:pt x="2410450" y="1582949"/>
                  <a:pt x="2406925" y="1582171"/>
                  <a:pt x="2408999" y="1588599"/>
                </a:cubicBezTo>
                <a:cubicBezTo>
                  <a:pt x="2403866" y="1584296"/>
                  <a:pt x="2404540" y="1595805"/>
                  <a:pt x="2400030" y="1589532"/>
                </a:cubicBezTo>
                <a:cubicBezTo>
                  <a:pt x="2400756" y="1588910"/>
                  <a:pt x="2401378" y="1588236"/>
                  <a:pt x="2400393" y="1585489"/>
                </a:cubicBezTo>
                <a:cubicBezTo>
                  <a:pt x="2398527" y="1584867"/>
                  <a:pt x="2398475" y="1585281"/>
                  <a:pt x="2395572" y="1586111"/>
                </a:cubicBezTo>
                <a:cubicBezTo>
                  <a:pt x="2396194" y="1588807"/>
                  <a:pt x="2397179" y="1591917"/>
                  <a:pt x="2395624" y="1591865"/>
                </a:cubicBezTo>
                <a:cubicBezTo>
                  <a:pt x="2390802" y="1582016"/>
                  <a:pt x="2388625" y="1595494"/>
                  <a:pt x="2386085" y="1598864"/>
                </a:cubicBezTo>
                <a:cubicBezTo>
                  <a:pt x="2385048" y="1595598"/>
                  <a:pt x="2386085" y="1595028"/>
                  <a:pt x="2386033" y="1593109"/>
                </a:cubicBezTo>
                <a:cubicBezTo>
                  <a:pt x="2383389" y="1593524"/>
                  <a:pt x="2378568" y="1594768"/>
                  <a:pt x="2380279" y="1603841"/>
                </a:cubicBezTo>
                <a:cubicBezTo>
                  <a:pt x="2382352" y="1604826"/>
                  <a:pt x="2380590" y="1595390"/>
                  <a:pt x="2382975" y="1600471"/>
                </a:cubicBezTo>
                <a:cubicBezTo>
                  <a:pt x="2382197" y="1601404"/>
                  <a:pt x="2383234" y="1604566"/>
                  <a:pt x="2383026" y="1606225"/>
                </a:cubicBezTo>
                <a:cubicBezTo>
                  <a:pt x="2373747" y="1600108"/>
                  <a:pt x="2365193" y="1608299"/>
                  <a:pt x="2361149" y="1612031"/>
                </a:cubicBezTo>
                <a:cubicBezTo>
                  <a:pt x="2359646" y="1613379"/>
                  <a:pt x="2357417" y="1608040"/>
                  <a:pt x="2356743" y="1608558"/>
                </a:cubicBezTo>
                <a:cubicBezTo>
                  <a:pt x="2354877" y="1609958"/>
                  <a:pt x="2355291" y="1618304"/>
                  <a:pt x="2351196" y="1617215"/>
                </a:cubicBezTo>
                <a:cubicBezTo>
                  <a:pt x="2351974" y="1617423"/>
                  <a:pt x="2350367" y="1617837"/>
                  <a:pt x="2348708" y="1618511"/>
                </a:cubicBezTo>
                <a:cubicBezTo>
                  <a:pt x="2348086" y="1618771"/>
                  <a:pt x="2340621" y="1618615"/>
                  <a:pt x="2340828" y="1626443"/>
                </a:cubicBezTo>
                <a:cubicBezTo>
                  <a:pt x="2341657" y="1630849"/>
                  <a:pt x="2346323" y="1626287"/>
                  <a:pt x="2345235" y="1629916"/>
                </a:cubicBezTo>
                <a:cubicBezTo>
                  <a:pt x="2342850" y="1630487"/>
                  <a:pt x="2341554" y="1628880"/>
                  <a:pt x="2340258" y="1632508"/>
                </a:cubicBezTo>
                <a:cubicBezTo>
                  <a:pt x="2338495" y="1623488"/>
                  <a:pt x="2335177" y="1627169"/>
                  <a:pt x="2335022" y="1631368"/>
                </a:cubicBezTo>
                <a:cubicBezTo>
                  <a:pt x="2337666" y="1632871"/>
                  <a:pt x="2340517" y="1631731"/>
                  <a:pt x="2342798" y="1636915"/>
                </a:cubicBezTo>
                <a:cubicBezTo>
                  <a:pt x="2338236" y="1636241"/>
                  <a:pt x="2329112" y="1632612"/>
                  <a:pt x="2333467" y="1647542"/>
                </a:cubicBezTo>
                <a:cubicBezTo>
                  <a:pt x="2333000" y="1645832"/>
                  <a:pt x="2331808" y="1645987"/>
                  <a:pt x="2332222" y="1648216"/>
                </a:cubicBezTo>
                <a:cubicBezTo>
                  <a:pt x="2335851" y="1651119"/>
                  <a:pt x="2335748" y="1655318"/>
                  <a:pt x="2339014" y="1658118"/>
                </a:cubicBezTo>
                <a:cubicBezTo>
                  <a:pt x="2327246" y="1647698"/>
                  <a:pt x="2326779" y="1675070"/>
                  <a:pt x="2314130" y="1657599"/>
                </a:cubicBezTo>
                <a:cubicBezTo>
                  <a:pt x="2314804" y="1660917"/>
                  <a:pt x="2315789" y="1660969"/>
                  <a:pt x="2316463" y="1664079"/>
                </a:cubicBezTo>
                <a:cubicBezTo>
                  <a:pt x="2314545" y="1665272"/>
                  <a:pt x="2313301" y="1659673"/>
                  <a:pt x="2311227" y="1662991"/>
                </a:cubicBezTo>
                <a:cubicBezTo>
                  <a:pt x="2312160" y="1666101"/>
                  <a:pt x="2311486" y="1667086"/>
                  <a:pt x="2312316" y="1670093"/>
                </a:cubicBezTo>
                <a:cubicBezTo>
                  <a:pt x="2310501" y="1670300"/>
                  <a:pt x="2308687" y="1670974"/>
                  <a:pt x="2307080" y="1668952"/>
                </a:cubicBezTo>
                <a:cubicBezTo>
                  <a:pt x="2310035" y="1668227"/>
                  <a:pt x="2310346" y="1664079"/>
                  <a:pt x="2309309" y="1658169"/>
                </a:cubicBezTo>
                <a:cubicBezTo>
                  <a:pt x="2305784" y="1662887"/>
                  <a:pt x="2301792" y="1656251"/>
                  <a:pt x="2300185" y="1666775"/>
                </a:cubicBezTo>
                <a:cubicBezTo>
                  <a:pt x="2302259" y="1663820"/>
                  <a:pt x="2303347" y="1670871"/>
                  <a:pt x="2305421" y="1667916"/>
                </a:cubicBezTo>
                <a:cubicBezTo>
                  <a:pt x="2305836" y="1672218"/>
                  <a:pt x="2307961" y="1678750"/>
                  <a:pt x="2305473" y="1679372"/>
                </a:cubicBezTo>
                <a:cubicBezTo>
                  <a:pt x="2304747" y="1676936"/>
                  <a:pt x="2304125" y="1672996"/>
                  <a:pt x="2303140" y="1672892"/>
                </a:cubicBezTo>
                <a:cubicBezTo>
                  <a:pt x="2305525" y="1680357"/>
                  <a:pt x="2297904" y="1686993"/>
                  <a:pt x="2294482" y="1688963"/>
                </a:cubicBezTo>
                <a:cubicBezTo>
                  <a:pt x="2292201" y="1682950"/>
                  <a:pt x="2294793" y="1683312"/>
                  <a:pt x="2293186" y="1678128"/>
                </a:cubicBezTo>
                <a:cubicBezTo>
                  <a:pt x="2292927" y="1680461"/>
                  <a:pt x="2291476" y="1681187"/>
                  <a:pt x="2289869" y="1681757"/>
                </a:cubicBezTo>
                <a:cubicBezTo>
                  <a:pt x="2292201" y="1685230"/>
                  <a:pt x="2291683" y="1684919"/>
                  <a:pt x="2293083" y="1691607"/>
                </a:cubicBezTo>
                <a:cubicBezTo>
                  <a:pt x="2291476" y="1694147"/>
                  <a:pt x="2290802" y="1686475"/>
                  <a:pt x="2289298" y="1687822"/>
                </a:cubicBezTo>
                <a:cubicBezTo>
                  <a:pt x="2291009" y="1694251"/>
                  <a:pt x="2286914" y="1693058"/>
                  <a:pt x="2287691" y="1698242"/>
                </a:cubicBezTo>
                <a:cubicBezTo>
                  <a:pt x="2283492" y="1693991"/>
                  <a:pt x="2283907" y="1699072"/>
                  <a:pt x="2285410" y="1703271"/>
                </a:cubicBezTo>
                <a:cubicBezTo>
                  <a:pt x="2281833" y="1699849"/>
                  <a:pt x="2281315" y="1701975"/>
                  <a:pt x="2278256" y="1697413"/>
                </a:cubicBezTo>
                <a:cubicBezTo>
                  <a:pt x="2278049" y="1701353"/>
                  <a:pt x="2278878" y="1699538"/>
                  <a:pt x="2279967" y="1704204"/>
                </a:cubicBezTo>
                <a:cubicBezTo>
                  <a:pt x="2276857" y="1703841"/>
                  <a:pt x="2277323" y="1704515"/>
                  <a:pt x="2276027" y="1708196"/>
                </a:cubicBezTo>
                <a:cubicBezTo>
                  <a:pt x="2274576" y="1706796"/>
                  <a:pt x="2273280" y="1704100"/>
                  <a:pt x="2271828" y="1702701"/>
                </a:cubicBezTo>
                <a:cubicBezTo>
                  <a:pt x="2271569" y="1706744"/>
                  <a:pt x="2269547" y="1705137"/>
                  <a:pt x="2272502" y="1708144"/>
                </a:cubicBezTo>
                <a:cubicBezTo>
                  <a:pt x="2266437" y="1715091"/>
                  <a:pt x="2259283" y="1696946"/>
                  <a:pt x="2256950" y="1702649"/>
                </a:cubicBezTo>
                <a:cubicBezTo>
                  <a:pt x="2253373" y="1690311"/>
                  <a:pt x="2251766" y="1696687"/>
                  <a:pt x="2250470" y="1702130"/>
                </a:cubicBezTo>
                <a:cubicBezTo>
                  <a:pt x="2248655" y="1698709"/>
                  <a:pt x="2250470" y="1694925"/>
                  <a:pt x="2248759" y="1695339"/>
                </a:cubicBezTo>
                <a:cubicBezTo>
                  <a:pt x="2247981" y="1700005"/>
                  <a:pt x="2246374" y="1700212"/>
                  <a:pt x="2243575" y="1699901"/>
                </a:cubicBezTo>
                <a:cubicBezTo>
                  <a:pt x="2244404" y="1705604"/>
                  <a:pt x="2245908" y="1704671"/>
                  <a:pt x="2246944" y="1707781"/>
                </a:cubicBezTo>
                <a:cubicBezTo>
                  <a:pt x="2244871" y="1705708"/>
                  <a:pt x="2243627" y="1709855"/>
                  <a:pt x="2242745" y="1707989"/>
                </a:cubicBezTo>
                <a:cubicBezTo>
                  <a:pt x="2243419" y="1706589"/>
                  <a:pt x="2243627" y="1704567"/>
                  <a:pt x="2243367" y="1701923"/>
                </a:cubicBezTo>
                <a:cubicBezTo>
                  <a:pt x="2241916" y="1702701"/>
                  <a:pt x="2240775" y="1699953"/>
                  <a:pt x="2239168" y="1702130"/>
                </a:cubicBezTo>
                <a:cubicBezTo>
                  <a:pt x="2239583" y="1703841"/>
                  <a:pt x="2239998" y="1705552"/>
                  <a:pt x="2240464" y="1707263"/>
                </a:cubicBezTo>
                <a:cubicBezTo>
                  <a:pt x="2232844" y="1700679"/>
                  <a:pt x="2227556" y="1712965"/>
                  <a:pt x="2223305" y="1706433"/>
                </a:cubicBezTo>
                <a:cubicBezTo>
                  <a:pt x="2220920" y="1705967"/>
                  <a:pt x="2223098" y="1711514"/>
                  <a:pt x="2222061" y="1712810"/>
                </a:cubicBezTo>
                <a:cubicBezTo>
                  <a:pt x="2221439" y="1710477"/>
                  <a:pt x="2221439" y="1708922"/>
                  <a:pt x="2221387" y="1707366"/>
                </a:cubicBezTo>
                <a:cubicBezTo>
                  <a:pt x="2218847" y="1704256"/>
                  <a:pt x="2214751" y="1721104"/>
                  <a:pt x="2216358" y="1709907"/>
                </a:cubicBezTo>
                <a:cubicBezTo>
                  <a:pt x="2213559" y="1712136"/>
                  <a:pt x="2214337" y="1719238"/>
                  <a:pt x="2211589" y="1716179"/>
                </a:cubicBezTo>
                <a:cubicBezTo>
                  <a:pt x="2212937" y="1714935"/>
                  <a:pt x="2211900" y="1710840"/>
                  <a:pt x="2210345" y="1711099"/>
                </a:cubicBezTo>
                <a:cubicBezTo>
                  <a:pt x="2211848" y="1713121"/>
                  <a:pt x="2212159" y="1716231"/>
                  <a:pt x="2210345" y="1716853"/>
                </a:cubicBezTo>
                <a:cubicBezTo>
                  <a:pt x="2208997" y="1714261"/>
                  <a:pt x="2207442" y="1714158"/>
                  <a:pt x="2205938" y="1713380"/>
                </a:cubicBezTo>
                <a:cubicBezTo>
                  <a:pt x="2208790" y="1717113"/>
                  <a:pt x="2203813" y="1717942"/>
                  <a:pt x="2202621" y="1717009"/>
                </a:cubicBezTo>
                <a:cubicBezTo>
                  <a:pt x="2203035" y="1716387"/>
                  <a:pt x="2203865" y="1716335"/>
                  <a:pt x="2203450" y="1714676"/>
                </a:cubicBezTo>
                <a:cubicBezTo>
                  <a:pt x="2202050" y="1714624"/>
                  <a:pt x="2197748" y="1712862"/>
                  <a:pt x="2197800" y="1717527"/>
                </a:cubicBezTo>
                <a:cubicBezTo>
                  <a:pt x="2198784" y="1719705"/>
                  <a:pt x="2200288" y="1716542"/>
                  <a:pt x="2201169" y="1719653"/>
                </a:cubicBezTo>
                <a:cubicBezTo>
                  <a:pt x="2199821" y="1723748"/>
                  <a:pt x="2197800" y="1718771"/>
                  <a:pt x="2195311" y="1718823"/>
                </a:cubicBezTo>
                <a:cubicBezTo>
                  <a:pt x="2196866" y="1729450"/>
                  <a:pt x="2187172" y="1714417"/>
                  <a:pt x="2189712" y="1727429"/>
                </a:cubicBezTo>
                <a:cubicBezTo>
                  <a:pt x="2193082" y="1718357"/>
                  <a:pt x="2201791" y="1738471"/>
                  <a:pt x="2201428" y="1723385"/>
                </a:cubicBezTo>
                <a:cubicBezTo>
                  <a:pt x="2203917" y="1732924"/>
                  <a:pt x="2204591" y="1726081"/>
                  <a:pt x="2208116" y="1727636"/>
                </a:cubicBezTo>
                <a:cubicBezTo>
                  <a:pt x="2208738" y="1733339"/>
                  <a:pt x="2210137" y="1731265"/>
                  <a:pt x="2211071" y="1733805"/>
                </a:cubicBezTo>
                <a:cubicBezTo>
                  <a:pt x="2208530" y="1736656"/>
                  <a:pt x="2208790" y="1732820"/>
                  <a:pt x="2207701" y="1731680"/>
                </a:cubicBezTo>
                <a:cubicBezTo>
                  <a:pt x="2207545" y="1733805"/>
                  <a:pt x="2205524" y="1733390"/>
                  <a:pt x="2207079" y="1737745"/>
                </a:cubicBezTo>
                <a:cubicBezTo>
                  <a:pt x="2207857" y="1737641"/>
                  <a:pt x="2208790" y="1736553"/>
                  <a:pt x="2209412" y="1738523"/>
                </a:cubicBezTo>
                <a:cubicBezTo>
                  <a:pt x="2206457" y="1738471"/>
                  <a:pt x="2205679" y="1741270"/>
                  <a:pt x="2206301" y="1745832"/>
                </a:cubicBezTo>
                <a:cubicBezTo>
                  <a:pt x="2202050" y="1743603"/>
                  <a:pt x="2200910" y="1749565"/>
                  <a:pt x="2193341" y="1750550"/>
                </a:cubicBezTo>
                <a:cubicBezTo>
                  <a:pt x="2191423" y="1748165"/>
                  <a:pt x="2192875" y="1744847"/>
                  <a:pt x="2190386" y="1744433"/>
                </a:cubicBezTo>
                <a:cubicBezTo>
                  <a:pt x="2184165" y="1756356"/>
                  <a:pt x="2172968" y="1745210"/>
                  <a:pt x="2167576" y="1752157"/>
                </a:cubicBezTo>
                <a:cubicBezTo>
                  <a:pt x="2165036" y="1747647"/>
                  <a:pt x="2166280" y="1741789"/>
                  <a:pt x="2163170" y="1742877"/>
                </a:cubicBezTo>
                <a:cubicBezTo>
                  <a:pt x="2162185" y="1746040"/>
                  <a:pt x="2163533" y="1749306"/>
                  <a:pt x="2165088" y="1753401"/>
                </a:cubicBezTo>
                <a:cubicBezTo>
                  <a:pt x="2157675" y="1749565"/>
                  <a:pt x="2156482" y="1761695"/>
                  <a:pt x="2149795" y="1762940"/>
                </a:cubicBezTo>
                <a:cubicBezTo>
                  <a:pt x="2143626" y="1749772"/>
                  <a:pt x="2138494" y="1768176"/>
                  <a:pt x="2131806" y="1758585"/>
                </a:cubicBezTo>
                <a:cubicBezTo>
                  <a:pt x="2135280" y="1759518"/>
                  <a:pt x="2139064" y="1757704"/>
                  <a:pt x="2139116" y="1751120"/>
                </a:cubicBezTo>
                <a:cubicBezTo>
                  <a:pt x="2135228" y="1746091"/>
                  <a:pt x="2127400" y="1747854"/>
                  <a:pt x="2131184" y="1758896"/>
                </a:cubicBezTo>
                <a:cubicBezTo>
                  <a:pt x="2126259" y="1754542"/>
                  <a:pt x="2126519" y="1769109"/>
                  <a:pt x="2122838" y="1759259"/>
                </a:cubicBezTo>
                <a:cubicBezTo>
                  <a:pt x="2124808" y="1770405"/>
                  <a:pt x="2117550" y="1773567"/>
                  <a:pt x="2112573" y="1772064"/>
                </a:cubicBezTo>
                <a:cubicBezTo>
                  <a:pt x="2113299" y="1772271"/>
                  <a:pt x="2112107" y="1774448"/>
                  <a:pt x="2110500" y="1775019"/>
                </a:cubicBezTo>
                <a:cubicBezTo>
                  <a:pt x="2101894" y="1777922"/>
                  <a:pt x="2092304" y="1785594"/>
                  <a:pt x="2082454" y="1781395"/>
                </a:cubicBezTo>
                <a:cubicBezTo>
                  <a:pt x="2083024" y="1784091"/>
                  <a:pt x="2084009" y="1787305"/>
                  <a:pt x="2082454" y="1787149"/>
                </a:cubicBezTo>
                <a:cubicBezTo>
                  <a:pt x="2081313" y="1782847"/>
                  <a:pt x="2080173" y="1778440"/>
                  <a:pt x="2078462" y="1779529"/>
                </a:cubicBezTo>
                <a:cubicBezTo>
                  <a:pt x="2078980" y="1783469"/>
                  <a:pt x="2081572" y="1784039"/>
                  <a:pt x="2079084" y="1784972"/>
                </a:cubicBezTo>
                <a:cubicBezTo>
                  <a:pt x="2077788" y="1782380"/>
                  <a:pt x="2075870" y="1780928"/>
                  <a:pt x="2075507" y="1784816"/>
                </a:cubicBezTo>
                <a:cubicBezTo>
                  <a:pt x="2073537" y="1783054"/>
                  <a:pt x="2075300" y="1780254"/>
                  <a:pt x="2073641" y="1779995"/>
                </a:cubicBezTo>
                <a:cubicBezTo>
                  <a:pt x="2072552" y="1780825"/>
                  <a:pt x="2071826" y="1782173"/>
                  <a:pt x="2071982" y="1784661"/>
                </a:cubicBezTo>
                <a:cubicBezTo>
                  <a:pt x="2072708" y="1787305"/>
                  <a:pt x="2073900" y="1785179"/>
                  <a:pt x="2074470" y="1789119"/>
                </a:cubicBezTo>
                <a:cubicBezTo>
                  <a:pt x="2071256" y="1786579"/>
                  <a:pt x="2071101" y="1788342"/>
                  <a:pt x="2067575" y="1786786"/>
                </a:cubicBezTo>
                <a:cubicBezTo>
                  <a:pt x="2066020" y="1781032"/>
                  <a:pt x="2069753" y="1785905"/>
                  <a:pt x="2068405" y="1778751"/>
                </a:cubicBezTo>
                <a:cubicBezTo>
                  <a:pt x="2049639" y="1763925"/>
                  <a:pt x="2034812" y="1777922"/>
                  <a:pt x="2019882" y="1781602"/>
                </a:cubicBezTo>
                <a:cubicBezTo>
                  <a:pt x="2020245" y="1786320"/>
                  <a:pt x="2024444" y="1782432"/>
                  <a:pt x="2022993" y="1785801"/>
                </a:cubicBezTo>
                <a:cubicBezTo>
                  <a:pt x="2015839" y="1784194"/>
                  <a:pt x="2013195" y="1779581"/>
                  <a:pt x="2010654" y="1789949"/>
                </a:cubicBezTo>
                <a:cubicBezTo>
                  <a:pt x="2008322" y="1791089"/>
                  <a:pt x="2006818" y="1785128"/>
                  <a:pt x="2004796" y="1783261"/>
                </a:cubicBezTo>
                <a:cubicBezTo>
                  <a:pt x="2003604" y="1788653"/>
                  <a:pt x="1994221" y="1779943"/>
                  <a:pt x="1994325" y="1792230"/>
                </a:cubicBezTo>
                <a:cubicBezTo>
                  <a:pt x="1992458" y="1786113"/>
                  <a:pt x="1991370" y="1794407"/>
                  <a:pt x="1988674" y="1789275"/>
                </a:cubicBezTo>
                <a:cubicBezTo>
                  <a:pt x="1990126" y="1795599"/>
                  <a:pt x="1988726" y="1794770"/>
                  <a:pt x="1987222" y="1791919"/>
                </a:cubicBezTo>
                <a:cubicBezTo>
                  <a:pt x="1989296" y="1801872"/>
                  <a:pt x="1984319" y="1795962"/>
                  <a:pt x="1984890" y="1802598"/>
                </a:cubicBezTo>
                <a:cubicBezTo>
                  <a:pt x="1982505" y="1797310"/>
                  <a:pt x="1981002" y="1799435"/>
                  <a:pt x="1979446" y="1803375"/>
                </a:cubicBezTo>
                <a:cubicBezTo>
                  <a:pt x="1977476" y="1801613"/>
                  <a:pt x="1979239" y="1798813"/>
                  <a:pt x="1977580" y="1798554"/>
                </a:cubicBezTo>
                <a:cubicBezTo>
                  <a:pt x="1975455" y="1804101"/>
                  <a:pt x="1968767" y="1797466"/>
                  <a:pt x="1969804" y="1810011"/>
                </a:cubicBezTo>
                <a:cubicBezTo>
                  <a:pt x="1966175" y="1802909"/>
                  <a:pt x="1958399" y="1809596"/>
                  <a:pt x="1958243" y="1817528"/>
                </a:cubicBezTo>
                <a:cubicBezTo>
                  <a:pt x="1955444" y="1808093"/>
                  <a:pt x="1948809" y="1813433"/>
                  <a:pt x="1949897" y="1817787"/>
                </a:cubicBezTo>
                <a:cubicBezTo>
                  <a:pt x="1946528" y="1814366"/>
                  <a:pt x="1943054" y="1811463"/>
                  <a:pt x="1939477" y="1809441"/>
                </a:cubicBezTo>
                <a:cubicBezTo>
                  <a:pt x="1940410" y="1811825"/>
                  <a:pt x="1941447" y="1813277"/>
                  <a:pt x="1942380" y="1815662"/>
                </a:cubicBezTo>
                <a:cubicBezTo>
                  <a:pt x="1931234" y="1823127"/>
                  <a:pt x="1919674" y="1817839"/>
                  <a:pt x="1907129" y="1832614"/>
                </a:cubicBezTo>
                <a:cubicBezTo>
                  <a:pt x="1906455" y="1829659"/>
                  <a:pt x="1905625" y="1828466"/>
                  <a:pt x="1904640" y="1828104"/>
                </a:cubicBezTo>
                <a:cubicBezTo>
                  <a:pt x="1903448" y="1843137"/>
                  <a:pt x="1887844" y="1824578"/>
                  <a:pt x="1892613" y="1845315"/>
                </a:cubicBezTo>
                <a:cubicBezTo>
                  <a:pt x="1889399" y="1846870"/>
                  <a:pt x="1890902" y="1839456"/>
                  <a:pt x="1888103" y="1837953"/>
                </a:cubicBezTo>
                <a:cubicBezTo>
                  <a:pt x="1881312" y="1843241"/>
                  <a:pt x="1874780" y="1839975"/>
                  <a:pt x="1872551" y="1849254"/>
                </a:cubicBezTo>
                <a:cubicBezTo>
                  <a:pt x="1867470" y="1846455"/>
                  <a:pt x="1866123" y="1849151"/>
                  <a:pt x="1860264" y="1847544"/>
                </a:cubicBezTo>
                <a:cubicBezTo>
                  <a:pt x="1860990" y="1851535"/>
                  <a:pt x="1862545" y="1848581"/>
                  <a:pt x="1863375" y="1851743"/>
                </a:cubicBezTo>
                <a:cubicBezTo>
                  <a:pt x="1857102" y="1853765"/>
                  <a:pt x="1852903" y="1850758"/>
                  <a:pt x="1850311" y="1861748"/>
                </a:cubicBezTo>
                <a:cubicBezTo>
                  <a:pt x="1848652" y="1853557"/>
                  <a:pt x="1845645" y="1857549"/>
                  <a:pt x="1843727" y="1851535"/>
                </a:cubicBezTo>
                <a:cubicBezTo>
                  <a:pt x="1847045" y="1849358"/>
                  <a:pt x="1851296" y="1847025"/>
                  <a:pt x="1850778" y="1836813"/>
                </a:cubicBezTo>
                <a:cubicBezTo>
                  <a:pt x="1847252" y="1834791"/>
                  <a:pt x="1848341" y="1845003"/>
                  <a:pt x="1846112" y="1840908"/>
                </a:cubicBezTo>
                <a:cubicBezTo>
                  <a:pt x="1849533" y="1826496"/>
                  <a:pt x="1856169" y="1837849"/>
                  <a:pt x="1863116" y="1832821"/>
                </a:cubicBezTo>
                <a:cubicBezTo>
                  <a:pt x="1862597" y="1830488"/>
                  <a:pt x="1861923" y="1829244"/>
                  <a:pt x="1861301" y="1828000"/>
                </a:cubicBezTo>
                <a:cubicBezTo>
                  <a:pt x="1863012" y="1823749"/>
                  <a:pt x="1866796" y="1826548"/>
                  <a:pt x="1869648" y="1827792"/>
                </a:cubicBezTo>
                <a:cubicBezTo>
                  <a:pt x="1878979" y="1810944"/>
                  <a:pt x="1898108" y="1823697"/>
                  <a:pt x="1906144" y="1804516"/>
                </a:cubicBezTo>
                <a:cubicBezTo>
                  <a:pt x="1911691" y="1810478"/>
                  <a:pt x="1918274" y="1806538"/>
                  <a:pt x="1924495" y="1805190"/>
                </a:cubicBezTo>
                <a:cubicBezTo>
                  <a:pt x="1921540" y="1797569"/>
                  <a:pt x="1916771" y="1806641"/>
                  <a:pt x="1913868" y="1798865"/>
                </a:cubicBezTo>
                <a:cubicBezTo>
                  <a:pt x="1916512" y="1797517"/>
                  <a:pt x="1927087" y="1796584"/>
                  <a:pt x="1926983" y="1789327"/>
                </a:cubicBezTo>
                <a:cubicBezTo>
                  <a:pt x="1927761" y="1792644"/>
                  <a:pt x="1928591" y="1795444"/>
                  <a:pt x="1929783" y="1795081"/>
                </a:cubicBezTo>
                <a:cubicBezTo>
                  <a:pt x="1931805" y="1795496"/>
                  <a:pt x="1930249" y="1791089"/>
                  <a:pt x="1931494" y="1790467"/>
                </a:cubicBezTo>
                <a:cubicBezTo>
                  <a:pt x="1934915" y="1799487"/>
                  <a:pt x="1944039" y="1789119"/>
                  <a:pt x="1947409" y="1786631"/>
                </a:cubicBezTo>
                <a:cubicBezTo>
                  <a:pt x="1946994" y="1787253"/>
                  <a:pt x="1947046" y="1788445"/>
                  <a:pt x="1947616" y="1790363"/>
                </a:cubicBezTo>
                <a:cubicBezTo>
                  <a:pt x="1947979" y="1786579"/>
                  <a:pt x="1954459" y="1794096"/>
                  <a:pt x="1955185" y="1786735"/>
                </a:cubicBezTo>
                <a:cubicBezTo>
                  <a:pt x="1953889" y="1787875"/>
                  <a:pt x="1952748" y="1787460"/>
                  <a:pt x="1951867" y="1784505"/>
                </a:cubicBezTo>
                <a:cubicBezTo>
                  <a:pt x="1952956" y="1777092"/>
                  <a:pt x="1955651" y="1790260"/>
                  <a:pt x="1958140" y="1787201"/>
                </a:cubicBezTo>
                <a:cubicBezTo>
                  <a:pt x="1957362" y="1783158"/>
                  <a:pt x="1955859" y="1786164"/>
                  <a:pt x="1955029" y="1783002"/>
                </a:cubicBezTo>
                <a:cubicBezTo>
                  <a:pt x="1960887" y="1782691"/>
                  <a:pt x="1969389" y="1774189"/>
                  <a:pt x="1974884" y="1775174"/>
                </a:cubicBezTo>
                <a:cubicBezTo>
                  <a:pt x="1977010" y="1780306"/>
                  <a:pt x="1973174" y="1777507"/>
                  <a:pt x="1975247" y="1782639"/>
                </a:cubicBezTo>
                <a:cubicBezTo>
                  <a:pt x="1975921" y="1781239"/>
                  <a:pt x="1978980" y="1783054"/>
                  <a:pt x="1977995" y="1779373"/>
                </a:cubicBezTo>
                <a:cubicBezTo>
                  <a:pt x="1977269" y="1776988"/>
                  <a:pt x="1976284" y="1776988"/>
                  <a:pt x="1975506" y="1774863"/>
                </a:cubicBezTo>
                <a:cubicBezTo>
                  <a:pt x="1984941" y="1769212"/>
                  <a:pt x="1995102" y="1767916"/>
                  <a:pt x="2006248" y="1759777"/>
                </a:cubicBezTo>
                <a:cubicBezTo>
                  <a:pt x="2005885" y="1751068"/>
                  <a:pt x="2015787" y="1756926"/>
                  <a:pt x="2018793" y="1753608"/>
                </a:cubicBezTo>
                <a:cubicBezTo>
                  <a:pt x="2022733" y="1749254"/>
                  <a:pt x="2031131" y="1749720"/>
                  <a:pt x="2037819" y="1748061"/>
                </a:cubicBezTo>
                <a:cubicBezTo>
                  <a:pt x="2048498" y="1745521"/>
                  <a:pt x="2057363" y="1734583"/>
                  <a:pt x="2067938" y="1738937"/>
                </a:cubicBezTo>
                <a:cubicBezTo>
                  <a:pt x="2067368" y="1736242"/>
                  <a:pt x="2066383" y="1733079"/>
                  <a:pt x="2067938" y="1733183"/>
                </a:cubicBezTo>
                <a:cubicBezTo>
                  <a:pt x="2068664" y="1735671"/>
                  <a:pt x="2069234" y="1739611"/>
                  <a:pt x="2070219" y="1739715"/>
                </a:cubicBezTo>
                <a:cubicBezTo>
                  <a:pt x="2072811" y="1737071"/>
                  <a:pt x="2074107" y="1732665"/>
                  <a:pt x="2074004" y="1726392"/>
                </a:cubicBezTo>
                <a:cubicBezTo>
                  <a:pt x="2075455" y="1729450"/>
                  <a:pt x="2077010" y="1731576"/>
                  <a:pt x="2078618" y="1733650"/>
                </a:cubicBezTo>
                <a:cubicBezTo>
                  <a:pt x="2077633" y="1734686"/>
                  <a:pt x="2074315" y="1730384"/>
                  <a:pt x="2074833" y="1735516"/>
                </a:cubicBezTo>
                <a:cubicBezTo>
                  <a:pt x="2076181" y="1735671"/>
                  <a:pt x="2077166" y="1739819"/>
                  <a:pt x="2078773" y="1737382"/>
                </a:cubicBezTo>
                <a:cubicBezTo>
                  <a:pt x="2078669" y="1725200"/>
                  <a:pt x="2078980" y="1733079"/>
                  <a:pt x="2082143" y="1728051"/>
                </a:cubicBezTo>
                <a:cubicBezTo>
                  <a:pt x="2081106" y="1728725"/>
                  <a:pt x="2080225" y="1727584"/>
                  <a:pt x="2079447" y="1725614"/>
                </a:cubicBezTo>
                <a:cubicBezTo>
                  <a:pt x="2083646" y="1729554"/>
                  <a:pt x="2085772" y="1718098"/>
                  <a:pt x="2089867" y="1722297"/>
                </a:cubicBezTo>
                <a:cubicBezTo>
                  <a:pt x="2087275" y="1726703"/>
                  <a:pt x="2085823" y="1725511"/>
                  <a:pt x="2084216" y="1730850"/>
                </a:cubicBezTo>
                <a:cubicBezTo>
                  <a:pt x="2087742" y="1730384"/>
                  <a:pt x="2088260" y="1728880"/>
                  <a:pt x="2091941" y="1730798"/>
                </a:cubicBezTo>
                <a:cubicBezTo>
                  <a:pt x="2091785" y="1727325"/>
                  <a:pt x="2088675" y="1726029"/>
                  <a:pt x="2090282" y="1723955"/>
                </a:cubicBezTo>
                <a:cubicBezTo>
                  <a:pt x="2094999" y="1729658"/>
                  <a:pt x="2095259" y="1708507"/>
                  <a:pt x="2101376" y="1714624"/>
                </a:cubicBezTo>
                <a:cubicBezTo>
                  <a:pt x="2099769" y="1713795"/>
                  <a:pt x="2098576" y="1719031"/>
                  <a:pt x="2100339" y="1718979"/>
                </a:cubicBezTo>
                <a:cubicBezTo>
                  <a:pt x="2101946" y="1718460"/>
                  <a:pt x="2101635" y="1715350"/>
                  <a:pt x="2102620" y="1714002"/>
                </a:cubicBezTo>
                <a:cubicBezTo>
                  <a:pt x="2107908" y="1724474"/>
                  <a:pt x="2109826" y="1711514"/>
                  <a:pt x="2114336" y="1715765"/>
                </a:cubicBezTo>
                <a:cubicBezTo>
                  <a:pt x="2115321" y="1712654"/>
                  <a:pt x="2114647" y="1710218"/>
                  <a:pt x="2114543" y="1708040"/>
                </a:cubicBezTo>
                <a:cubicBezTo>
                  <a:pt x="2116980" y="1713173"/>
                  <a:pt x="2123201" y="1711980"/>
                  <a:pt x="2124341" y="1710788"/>
                </a:cubicBezTo>
                <a:cubicBezTo>
                  <a:pt x="2123304" y="1705293"/>
                  <a:pt x="2121127" y="1710943"/>
                  <a:pt x="2119935" y="1707211"/>
                </a:cubicBezTo>
                <a:cubicBezTo>
                  <a:pt x="2126519" y="1705189"/>
                  <a:pt x="2130044" y="1710010"/>
                  <a:pt x="2133724" y="1711773"/>
                </a:cubicBezTo>
                <a:cubicBezTo>
                  <a:pt x="2135280" y="1711566"/>
                  <a:pt x="2133206" y="1706537"/>
                  <a:pt x="2134346" y="1705708"/>
                </a:cubicBezTo>
                <a:cubicBezTo>
                  <a:pt x="2135176" y="1713639"/>
                  <a:pt x="2140308" y="1712862"/>
                  <a:pt x="2143781" y="1712499"/>
                </a:cubicBezTo>
                <a:cubicBezTo>
                  <a:pt x="2142071" y="1706589"/>
                  <a:pt x="2141604" y="1703738"/>
                  <a:pt x="2140619" y="1702597"/>
                </a:cubicBezTo>
                <a:cubicBezTo>
                  <a:pt x="2140464" y="1704878"/>
                  <a:pt x="2137872" y="1704671"/>
                  <a:pt x="2136420" y="1702753"/>
                </a:cubicBezTo>
                <a:cubicBezTo>
                  <a:pt x="2137405" y="1698502"/>
                  <a:pt x="2133050" y="1697517"/>
                  <a:pt x="2132014" y="1693473"/>
                </a:cubicBezTo>
                <a:cubicBezTo>
                  <a:pt x="2130925" y="1695080"/>
                  <a:pt x="2131340" y="1696791"/>
                  <a:pt x="2132636" y="1698916"/>
                </a:cubicBezTo>
                <a:cubicBezTo>
                  <a:pt x="2127037" y="1697309"/>
                  <a:pt x="2122371" y="1704619"/>
                  <a:pt x="2116772" y="1703064"/>
                </a:cubicBezTo>
                <a:cubicBezTo>
                  <a:pt x="2117343" y="1705034"/>
                  <a:pt x="2118846" y="1706330"/>
                  <a:pt x="2118017" y="1708144"/>
                </a:cubicBezTo>
                <a:cubicBezTo>
                  <a:pt x="2117498" y="1701612"/>
                  <a:pt x="2115632" y="1708196"/>
                  <a:pt x="2114854" y="1703997"/>
                </a:cubicBezTo>
                <a:cubicBezTo>
                  <a:pt x="2115839" y="1699746"/>
                  <a:pt x="2111640" y="1697465"/>
                  <a:pt x="2110240" y="1696739"/>
                </a:cubicBezTo>
                <a:cubicBezTo>
                  <a:pt x="2111536" y="1698864"/>
                  <a:pt x="2111951" y="1700575"/>
                  <a:pt x="2110863" y="1702182"/>
                </a:cubicBezTo>
                <a:cubicBezTo>
                  <a:pt x="2106871" y="1692436"/>
                  <a:pt x="2106456" y="1705708"/>
                  <a:pt x="2103346" y="1700212"/>
                </a:cubicBezTo>
                <a:cubicBezTo>
                  <a:pt x="2102516" y="1703426"/>
                  <a:pt x="2105886" y="1705034"/>
                  <a:pt x="2103346" y="1705967"/>
                </a:cubicBezTo>
                <a:lnTo>
                  <a:pt x="2101687" y="1699176"/>
                </a:lnTo>
                <a:cubicBezTo>
                  <a:pt x="2099250" y="1699487"/>
                  <a:pt x="2092511" y="1702079"/>
                  <a:pt x="2090645" y="1702804"/>
                </a:cubicBezTo>
                <a:cubicBezTo>
                  <a:pt x="2089245" y="1704411"/>
                  <a:pt x="2090334" y="1693473"/>
                  <a:pt x="2087742" y="1696635"/>
                </a:cubicBezTo>
                <a:cubicBezTo>
                  <a:pt x="2090074" y="1704152"/>
                  <a:pt x="2080017" y="1696843"/>
                  <a:pt x="2082298" y="1708922"/>
                </a:cubicBezTo>
                <a:cubicBezTo>
                  <a:pt x="2075144" y="1706278"/>
                  <a:pt x="2074729" y="1715505"/>
                  <a:pt x="2067887" y="1710373"/>
                </a:cubicBezTo>
                <a:cubicBezTo>
                  <a:pt x="2068353" y="1713380"/>
                  <a:pt x="2065606" y="1717890"/>
                  <a:pt x="2063895" y="1714261"/>
                </a:cubicBezTo>
                <a:cubicBezTo>
                  <a:pt x="2065243" y="1715039"/>
                  <a:pt x="2065813" y="1709544"/>
                  <a:pt x="2064310" y="1710218"/>
                </a:cubicBezTo>
                <a:cubicBezTo>
                  <a:pt x="2057000" y="1722608"/>
                  <a:pt x="2043470" y="1723955"/>
                  <a:pt x="2034657" y="1732509"/>
                </a:cubicBezTo>
                <a:cubicBezTo>
                  <a:pt x="2035279" y="1731835"/>
                  <a:pt x="2035175" y="1730124"/>
                  <a:pt x="2035071" y="1728517"/>
                </a:cubicBezTo>
                <a:lnTo>
                  <a:pt x="2032583" y="1729762"/>
                </a:lnTo>
                <a:cubicBezTo>
                  <a:pt x="2033101" y="1732146"/>
                  <a:pt x="2033775" y="1733339"/>
                  <a:pt x="2034449" y="1734583"/>
                </a:cubicBezTo>
                <a:cubicBezTo>
                  <a:pt x="2031235" y="1731420"/>
                  <a:pt x="2030561" y="1743655"/>
                  <a:pt x="2028384" y="1741374"/>
                </a:cubicBezTo>
                <a:cubicBezTo>
                  <a:pt x="2029680" y="1738523"/>
                  <a:pt x="2026881" y="1739871"/>
                  <a:pt x="2027140" y="1741996"/>
                </a:cubicBezTo>
                <a:cubicBezTo>
                  <a:pt x="2025585" y="1737486"/>
                  <a:pt x="2026103" y="1738160"/>
                  <a:pt x="2023615" y="1736086"/>
                </a:cubicBezTo>
                <a:cubicBezTo>
                  <a:pt x="2024496" y="1735360"/>
                  <a:pt x="2026103" y="1735568"/>
                  <a:pt x="2025688" y="1733131"/>
                </a:cubicBezTo>
                <a:cubicBezTo>
                  <a:pt x="2018638" y="1728725"/>
                  <a:pt x="2012728" y="1740389"/>
                  <a:pt x="2007285" y="1744070"/>
                </a:cubicBezTo>
                <a:cubicBezTo>
                  <a:pt x="2004537" y="1741892"/>
                  <a:pt x="2008011" y="1737227"/>
                  <a:pt x="2005211" y="1735516"/>
                </a:cubicBezTo>
                <a:cubicBezTo>
                  <a:pt x="2004796" y="1742722"/>
                  <a:pt x="1998368" y="1729658"/>
                  <a:pt x="1999560" y="1738315"/>
                </a:cubicBezTo>
                <a:cubicBezTo>
                  <a:pt x="2001116" y="1742359"/>
                  <a:pt x="2006714" y="1737952"/>
                  <a:pt x="2005781" y="1746714"/>
                </a:cubicBezTo>
                <a:cubicBezTo>
                  <a:pt x="2001738" y="1743759"/>
                  <a:pt x="1997020" y="1733805"/>
                  <a:pt x="1994947" y="1742514"/>
                </a:cubicBezTo>
                <a:cubicBezTo>
                  <a:pt x="1991422" y="1725407"/>
                  <a:pt x="1984786" y="1737227"/>
                  <a:pt x="1980172" y="1730643"/>
                </a:cubicBezTo>
                <a:cubicBezTo>
                  <a:pt x="1979498" y="1734738"/>
                  <a:pt x="1976543" y="1741892"/>
                  <a:pt x="1972863" y="1738056"/>
                </a:cubicBezTo>
                <a:cubicBezTo>
                  <a:pt x="1976906" y="1733909"/>
                  <a:pt x="1979861" y="1728258"/>
                  <a:pt x="1979187" y="1717786"/>
                </a:cubicBezTo>
                <a:cubicBezTo>
                  <a:pt x="1978410" y="1717890"/>
                  <a:pt x="1977476" y="1718927"/>
                  <a:pt x="1976906" y="1717009"/>
                </a:cubicBezTo>
                <a:cubicBezTo>
                  <a:pt x="1979757" y="1712499"/>
                  <a:pt x="1980950" y="1723489"/>
                  <a:pt x="1983801" y="1719394"/>
                </a:cubicBezTo>
                <a:cubicBezTo>
                  <a:pt x="1985460" y="1725822"/>
                  <a:pt x="1980742" y="1723696"/>
                  <a:pt x="1982090" y="1729762"/>
                </a:cubicBezTo>
                <a:cubicBezTo>
                  <a:pt x="1987326" y="1728206"/>
                  <a:pt x="1992095" y="1726858"/>
                  <a:pt x="1994843" y="1721571"/>
                </a:cubicBezTo>
                <a:cubicBezTo>
                  <a:pt x="1993184" y="1724059"/>
                  <a:pt x="1992614" y="1716387"/>
                  <a:pt x="1991110" y="1717683"/>
                </a:cubicBezTo>
                <a:cubicBezTo>
                  <a:pt x="1990903" y="1719497"/>
                  <a:pt x="1988778" y="1724318"/>
                  <a:pt x="1987741" y="1721260"/>
                </a:cubicBezTo>
                <a:cubicBezTo>
                  <a:pt x="1984682" y="1712706"/>
                  <a:pt x="1976129" y="1709958"/>
                  <a:pt x="1974210" y="1720275"/>
                </a:cubicBezTo>
                <a:cubicBezTo>
                  <a:pt x="1970011" y="1711462"/>
                  <a:pt x="1968715" y="1723126"/>
                  <a:pt x="1967938" y="1723333"/>
                </a:cubicBezTo>
                <a:cubicBezTo>
                  <a:pt x="1969285" y="1720949"/>
                  <a:pt x="1965916" y="1717320"/>
                  <a:pt x="1965035" y="1717113"/>
                </a:cubicBezTo>
                <a:cubicBezTo>
                  <a:pt x="1966953" y="1724940"/>
                  <a:pt x="1960006" y="1725925"/>
                  <a:pt x="1961509" y="1716957"/>
                </a:cubicBezTo>
                <a:cubicBezTo>
                  <a:pt x="1958917" y="1718098"/>
                  <a:pt x="1959436" y="1722711"/>
                  <a:pt x="1960006" y="1725303"/>
                </a:cubicBezTo>
                <a:cubicBezTo>
                  <a:pt x="1957155" y="1722608"/>
                  <a:pt x="1954200" y="1720378"/>
                  <a:pt x="1951504" y="1716128"/>
                </a:cubicBezTo>
                <a:cubicBezTo>
                  <a:pt x="1952593" y="1720378"/>
                  <a:pt x="1953993" y="1720897"/>
                  <a:pt x="1952489" y="1723282"/>
                </a:cubicBezTo>
                <a:cubicBezTo>
                  <a:pt x="1950416" y="1721726"/>
                  <a:pt x="1951297" y="1720067"/>
                  <a:pt x="1950001" y="1718771"/>
                </a:cubicBezTo>
                <a:cubicBezTo>
                  <a:pt x="1949586" y="1719394"/>
                  <a:pt x="1949638" y="1720586"/>
                  <a:pt x="1950208" y="1722504"/>
                </a:cubicBezTo>
                <a:cubicBezTo>
                  <a:pt x="1945024" y="1711358"/>
                  <a:pt x="1944039" y="1731991"/>
                  <a:pt x="1941447" y="1726807"/>
                </a:cubicBezTo>
                <a:cubicBezTo>
                  <a:pt x="1942173" y="1726236"/>
                  <a:pt x="1942795" y="1725562"/>
                  <a:pt x="1941862" y="1722763"/>
                </a:cubicBezTo>
                <a:cubicBezTo>
                  <a:pt x="1939218" y="1724940"/>
                  <a:pt x="1936159" y="1726547"/>
                  <a:pt x="1936574" y="1732924"/>
                </a:cubicBezTo>
                <a:cubicBezTo>
                  <a:pt x="1933775" y="1725718"/>
                  <a:pt x="1935122" y="1736760"/>
                  <a:pt x="1932582" y="1736760"/>
                </a:cubicBezTo>
                <a:cubicBezTo>
                  <a:pt x="1929005" y="1725822"/>
                  <a:pt x="1918067" y="1729813"/>
                  <a:pt x="1921074" y="1738471"/>
                </a:cubicBezTo>
                <a:cubicBezTo>
                  <a:pt x="1917911" y="1735257"/>
                  <a:pt x="1915371" y="1730539"/>
                  <a:pt x="1913972" y="1738056"/>
                </a:cubicBezTo>
                <a:cubicBezTo>
                  <a:pt x="1911017" y="1729450"/>
                  <a:pt x="1917704" y="1733909"/>
                  <a:pt x="1917341" y="1728777"/>
                </a:cubicBezTo>
                <a:cubicBezTo>
                  <a:pt x="1914542" y="1725407"/>
                  <a:pt x="1910602" y="1732509"/>
                  <a:pt x="1907751" y="1729606"/>
                </a:cubicBezTo>
                <a:cubicBezTo>
                  <a:pt x="1907336" y="1735101"/>
                  <a:pt x="1906973" y="1738937"/>
                  <a:pt x="1908476" y="1744484"/>
                </a:cubicBezTo>
                <a:cubicBezTo>
                  <a:pt x="1906506" y="1744173"/>
                  <a:pt x="1905107" y="1739093"/>
                  <a:pt x="1903292" y="1737434"/>
                </a:cubicBezTo>
                <a:cubicBezTo>
                  <a:pt x="1903966" y="1736812"/>
                  <a:pt x="1905159" y="1736864"/>
                  <a:pt x="1904744" y="1734842"/>
                </a:cubicBezTo>
                <a:cubicBezTo>
                  <a:pt x="1900959" y="1729658"/>
                  <a:pt x="1896760" y="1734738"/>
                  <a:pt x="1899456" y="1745003"/>
                </a:cubicBezTo>
                <a:cubicBezTo>
                  <a:pt x="1900597" y="1742618"/>
                  <a:pt x="1903344" y="1751690"/>
                  <a:pt x="1902359" y="1751224"/>
                </a:cubicBezTo>
                <a:cubicBezTo>
                  <a:pt x="1899715" y="1744381"/>
                  <a:pt x="1895983" y="1747906"/>
                  <a:pt x="1893235" y="1742255"/>
                </a:cubicBezTo>
                <a:cubicBezTo>
                  <a:pt x="1895412" y="1738367"/>
                  <a:pt x="1896346" y="1746299"/>
                  <a:pt x="1898419" y="1743551"/>
                </a:cubicBezTo>
                <a:cubicBezTo>
                  <a:pt x="1897953" y="1737797"/>
                  <a:pt x="1896138" y="1736864"/>
                  <a:pt x="1897227" y="1732716"/>
                </a:cubicBezTo>
                <a:cubicBezTo>
                  <a:pt x="1895775" y="1733857"/>
                  <a:pt x="1894687" y="1734479"/>
                  <a:pt x="1893598" y="1734894"/>
                </a:cubicBezTo>
                <a:cubicBezTo>
                  <a:pt x="1894324" y="1735620"/>
                  <a:pt x="1894842" y="1737227"/>
                  <a:pt x="1895050" y="1740596"/>
                </a:cubicBezTo>
                <a:cubicBezTo>
                  <a:pt x="1894013" y="1741581"/>
                  <a:pt x="1892613" y="1741115"/>
                  <a:pt x="1891317" y="1740078"/>
                </a:cubicBezTo>
                <a:cubicBezTo>
                  <a:pt x="1891369" y="1740389"/>
                  <a:pt x="1891473" y="1740752"/>
                  <a:pt x="1891524" y="1741167"/>
                </a:cubicBezTo>
                <a:cubicBezTo>
                  <a:pt x="1889606" y="1744121"/>
                  <a:pt x="1888932" y="1735982"/>
                  <a:pt x="1887377" y="1735516"/>
                </a:cubicBezTo>
                <a:cubicBezTo>
                  <a:pt x="1886703" y="1738056"/>
                  <a:pt x="1885148" y="1739352"/>
                  <a:pt x="1885874" y="1743862"/>
                </a:cubicBezTo>
                <a:cubicBezTo>
                  <a:pt x="1878461" y="1737227"/>
                  <a:pt x="1875817" y="1743914"/>
                  <a:pt x="1868352" y="1746558"/>
                </a:cubicBezTo>
                <a:cubicBezTo>
                  <a:pt x="1865708" y="1739456"/>
                  <a:pt x="1872084" y="1744744"/>
                  <a:pt x="1870892" y="1739611"/>
                </a:cubicBezTo>
                <a:cubicBezTo>
                  <a:pt x="1861716" y="1733701"/>
                  <a:pt x="1854873" y="1739093"/>
                  <a:pt x="1845956" y="1734479"/>
                </a:cubicBezTo>
                <a:cubicBezTo>
                  <a:pt x="1846682" y="1736812"/>
                  <a:pt x="1847667" y="1736864"/>
                  <a:pt x="1848393" y="1739041"/>
                </a:cubicBezTo>
                <a:cubicBezTo>
                  <a:pt x="1842794" y="1733131"/>
                  <a:pt x="1842068" y="1743137"/>
                  <a:pt x="1839269" y="1735775"/>
                </a:cubicBezTo>
                <a:cubicBezTo>
                  <a:pt x="1832063" y="1748476"/>
                  <a:pt x="1810342" y="1751742"/>
                  <a:pt x="1804432" y="1765532"/>
                </a:cubicBezTo>
                <a:cubicBezTo>
                  <a:pt x="1799559" y="1767553"/>
                  <a:pt x="1790850" y="1759985"/>
                  <a:pt x="1790383" y="1774034"/>
                </a:cubicBezTo>
                <a:cubicBezTo>
                  <a:pt x="1786288" y="1768383"/>
                  <a:pt x="1781933" y="1778596"/>
                  <a:pt x="1778512" y="1773930"/>
                </a:cubicBezTo>
                <a:cubicBezTo>
                  <a:pt x="1779393" y="1773049"/>
                  <a:pt x="1777941" y="1771079"/>
                  <a:pt x="1777060" y="1770768"/>
                </a:cubicBezTo>
                <a:cubicBezTo>
                  <a:pt x="1768818" y="1782743"/>
                  <a:pt x="1760108" y="1768849"/>
                  <a:pt x="1749896" y="1779736"/>
                </a:cubicBezTo>
                <a:cubicBezTo>
                  <a:pt x="1748185" y="1770819"/>
                  <a:pt x="1758501" y="1778440"/>
                  <a:pt x="1754406" y="1766206"/>
                </a:cubicBezTo>
                <a:cubicBezTo>
                  <a:pt x="1758553" y="1763303"/>
                  <a:pt x="1760108" y="1759207"/>
                  <a:pt x="1762597" y="1756097"/>
                </a:cubicBezTo>
                <a:cubicBezTo>
                  <a:pt x="1762026" y="1756200"/>
                  <a:pt x="1761456" y="1756304"/>
                  <a:pt x="1760990" y="1756460"/>
                </a:cubicBezTo>
                <a:cubicBezTo>
                  <a:pt x="1761041" y="1754230"/>
                  <a:pt x="1761560" y="1752416"/>
                  <a:pt x="1762286" y="1750965"/>
                </a:cubicBezTo>
                <a:cubicBezTo>
                  <a:pt x="1760834" y="1750913"/>
                  <a:pt x="1759486" y="1749824"/>
                  <a:pt x="1758346" y="1747284"/>
                </a:cubicBezTo>
                <a:cubicBezTo>
                  <a:pt x="1763167" y="1746558"/>
                  <a:pt x="1769388" y="1745366"/>
                  <a:pt x="1771980" y="1737071"/>
                </a:cubicBezTo>
                <a:cubicBezTo>
                  <a:pt x="1769025" y="1730073"/>
                  <a:pt x="1762856" y="1742411"/>
                  <a:pt x="1761145" y="1738367"/>
                </a:cubicBezTo>
                <a:cubicBezTo>
                  <a:pt x="1764307" y="1733390"/>
                  <a:pt x="1766796" y="1727584"/>
                  <a:pt x="1771047" y="1724163"/>
                </a:cubicBezTo>
                <a:cubicBezTo>
                  <a:pt x="1767781" y="1719705"/>
                  <a:pt x="1772757" y="1722659"/>
                  <a:pt x="1770684" y="1716698"/>
                </a:cubicBezTo>
                <a:cubicBezTo>
                  <a:pt x="1766848" y="1713639"/>
                  <a:pt x="1766277" y="1718460"/>
                  <a:pt x="1763996" y="1717942"/>
                </a:cubicBezTo>
                <a:cubicBezTo>
                  <a:pt x="1764307" y="1717994"/>
                  <a:pt x="1764463" y="1717320"/>
                  <a:pt x="1764567" y="1716490"/>
                </a:cubicBezTo>
                <a:lnTo>
                  <a:pt x="1761041" y="1718046"/>
                </a:lnTo>
                <a:cubicBezTo>
                  <a:pt x="1761612" y="1718979"/>
                  <a:pt x="1761923" y="1719964"/>
                  <a:pt x="1761249" y="1721104"/>
                </a:cubicBezTo>
                <a:cubicBezTo>
                  <a:pt x="1760523" y="1720430"/>
                  <a:pt x="1759694" y="1719705"/>
                  <a:pt x="1758864" y="1719031"/>
                </a:cubicBezTo>
                <a:lnTo>
                  <a:pt x="1756635" y="1720016"/>
                </a:lnTo>
                <a:cubicBezTo>
                  <a:pt x="1756272" y="1718979"/>
                  <a:pt x="1756117" y="1718046"/>
                  <a:pt x="1756065" y="1717216"/>
                </a:cubicBezTo>
                <a:cubicBezTo>
                  <a:pt x="1753628" y="1716024"/>
                  <a:pt x="1751554" y="1716439"/>
                  <a:pt x="1751658" y="1721830"/>
                </a:cubicBezTo>
                <a:cubicBezTo>
                  <a:pt x="1750777" y="1718616"/>
                  <a:pt x="1751503" y="1717735"/>
                  <a:pt x="1750673" y="1714676"/>
                </a:cubicBezTo>
                <a:cubicBezTo>
                  <a:pt x="1749170" y="1715609"/>
                  <a:pt x="1747718" y="1716335"/>
                  <a:pt x="1746526" y="1714728"/>
                </a:cubicBezTo>
                <a:lnTo>
                  <a:pt x="1747718" y="1719860"/>
                </a:lnTo>
                <a:cubicBezTo>
                  <a:pt x="1743104" y="1718149"/>
                  <a:pt x="1740616" y="1716076"/>
                  <a:pt x="1737402" y="1711410"/>
                </a:cubicBezTo>
                <a:cubicBezTo>
                  <a:pt x="1735691" y="1714002"/>
                  <a:pt x="1728952" y="1720949"/>
                  <a:pt x="1726360" y="1714676"/>
                </a:cubicBezTo>
                <a:cubicBezTo>
                  <a:pt x="1729004" y="1710581"/>
                  <a:pt x="1735536" y="1716957"/>
                  <a:pt x="1735173" y="1704826"/>
                </a:cubicBezTo>
                <a:cubicBezTo>
                  <a:pt x="1743778" y="1701508"/>
                  <a:pt x="1752954" y="1693266"/>
                  <a:pt x="1758968" y="1693629"/>
                </a:cubicBezTo>
                <a:cubicBezTo>
                  <a:pt x="1762804" y="1693836"/>
                  <a:pt x="1766537" y="1686838"/>
                  <a:pt x="1769854" y="1686630"/>
                </a:cubicBezTo>
                <a:cubicBezTo>
                  <a:pt x="1773172" y="1686423"/>
                  <a:pt x="1778771" y="1688600"/>
                  <a:pt x="1778460" y="1678802"/>
                </a:cubicBezTo>
                <a:cubicBezTo>
                  <a:pt x="1777423" y="1683261"/>
                  <a:pt x="1773535" y="1677921"/>
                  <a:pt x="1772602" y="1683468"/>
                </a:cubicBezTo>
                <a:cubicBezTo>
                  <a:pt x="1770632" y="1681653"/>
                  <a:pt x="1772395" y="1678906"/>
                  <a:pt x="1770787" y="1678647"/>
                </a:cubicBezTo>
                <a:cubicBezTo>
                  <a:pt x="1742482" y="1704204"/>
                  <a:pt x="1700491" y="1685386"/>
                  <a:pt x="1667884" y="1707677"/>
                </a:cubicBezTo>
                <a:cubicBezTo>
                  <a:pt x="1664566" y="1692022"/>
                  <a:pt x="1656323" y="1702649"/>
                  <a:pt x="1654198" y="1708300"/>
                </a:cubicBezTo>
                <a:cubicBezTo>
                  <a:pt x="1652383" y="1704049"/>
                  <a:pt x="1651035" y="1704723"/>
                  <a:pt x="1649895" y="1705759"/>
                </a:cubicBezTo>
                <a:cubicBezTo>
                  <a:pt x="1649739" y="1706019"/>
                  <a:pt x="1649688" y="1706226"/>
                  <a:pt x="1649532" y="1706589"/>
                </a:cubicBezTo>
                <a:cubicBezTo>
                  <a:pt x="1649480" y="1706433"/>
                  <a:pt x="1649480" y="1706330"/>
                  <a:pt x="1649480" y="1706174"/>
                </a:cubicBezTo>
                <a:cubicBezTo>
                  <a:pt x="1648443" y="1707107"/>
                  <a:pt x="1647510" y="1707729"/>
                  <a:pt x="1646422" y="1704360"/>
                </a:cubicBezTo>
                <a:cubicBezTo>
                  <a:pt x="1646681" y="1702442"/>
                  <a:pt x="1647821" y="1701664"/>
                  <a:pt x="1648962" y="1700886"/>
                </a:cubicBezTo>
                <a:cubicBezTo>
                  <a:pt x="1648651" y="1698450"/>
                  <a:pt x="1647873" y="1696324"/>
                  <a:pt x="1644763" y="1695650"/>
                </a:cubicBezTo>
                <a:cubicBezTo>
                  <a:pt x="1639890" y="1698553"/>
                  <a:pt x="1635742" y="1704049"/>
                  <a:pt x="1630247" y="1704826"/>
                </a:cubicBezTo>
                <a:cubicBezTo>
                  <a:pt x="1631440" y="1701301"/>
                  <a:pt x="1631440" y="1698502"/>
                  <a:pt x="1629677" y="1696843"/>
                </a:cubicBezTo>
                <a:cubicBezTo>
                  <a:pt x="1631543" y="1694302"/>
                  <a:pt x="1633669" y="1692903"/>
                  <a:pt x="1635846" y="1691555"/>
                </a:cubicBezTo>
                <a:cubicBezTo>
                  <a:pt x="1634757" y="1688289"/>
                  <a:pt x="1631388" y="1687926"/>
                  <a:pt x="1629470" y="1687200"/>
                </a:cubicBezTo>
                <a:cubicBezTo>
                  <a:pt x="1628433" y="1689741"/>
                  <a:pt x="1629573" y="1690881"/>
                  <a:pt x="1630817" y="1691918"/>
                </a:cubicBezTo>
                <a:cubicBezTo>
                  <a:pt x="1627500" y="1697724"/>
                  <a:pt x="1627863" y="1685749"/>
                  <a:pt x="1623664" y="1690881"/>
                </a:cubicBezTo>
                <a:cubicBezTo>
                  <a:pt x="1624337" y="1694614"/>
                  <a:pt x="1627137" y="1697050"/>
                  <a:pt x="1627448" y="1701094"/>
                </a:cubicBezTo>
                <a:cubicBezTo>
                  <a:pt x="1619879" y="1695339"/>
                  <a:pt x="1612414" y="1710270"/>
                  <a:pt x="1604431" y="1704463"/>
                </a:cubicBezTo>
                <a:cubicBezTo>
                  <a:pt x="1604119" y="1707885"/>
                  <a:pt x="1606763" y="1709492"/>
                  <a:pt x="1604586" y="1714106"/>
                </a:cubicBezTo>
                <a:cubicBezTo>
                  <a:pt x="1601165" y="1713017"/>
                  <a:pt x="1599402" y="1717890"/>
                  <a:pt x="1594892" y="1713224"/>
                </a:cubicBezTo>
                <a:cubicBezTo>
                  <a:pt x="1596136" y="1709647"/>
                  <a:pt x="1596240" y="1706848"/>
                  <a:pt x="1595825" y="1704308"/>
                </a:cubicBezTo>
                <a:cubicBezTo>
                  <a:pt x="1591626" y="1703634"/>
                  <a:pt x="1588878" y="1707937"/>
                  <a:pt x="1584316" y="1706019"/>
                </a:cubicBezTo>
                <a:cubicBezTo>
                  <a:pt x="1583954" y="1711773"/>
                  <a:pt x="1590485" y="1718253"/>
                  <a:pt x="1592144" y="1709440"/>
                </a:cubicBezTo>
                <a:cubicBezTo>
                  <a:pt x="1591470" y="1714054"/>
                  <a:pt x="1595203" y="1715868"/>
                  <a:pt x="1594425" y="1720534"/>
                </a:cubicBezTo>
                <a:cubicBezTo>
                  <a:pt x="1589138" y="1714002"/>
                  <a:pt x="1586701" y="1719394"/>
                  <a:pt x="1579080" y="1717683"/>
                </a:cubicBezTo>
                <a:cubicBezTo>
                  <a:pt x="1579392" y="1711773"/>
                  <a:pt x="1583124" y="1717786"/>
                  <a:pt x="1583850" y="1713276"/>
                </a:cubicBezTo>
                <a:cubicBezTo>
                  <a:pt x="1582139" y="1707522"/>
                  <a:pt x="1579288" y="1714987"/>
                  <a:pt x="1575659" y="1711514"/>
                </a:cubicBezTo>
                <a:cubicBezTo>
                  <a:pt x="1574830" y="1714365"/>
                  <a:pt x="1576126" y="1715868"/>
                  <a:pt x="1575141" y="1718823"/>
                </a:cubicBezTo>
                <a:cubicBezTo>
                  <a:pt x="1570008" y="1706952"/>
                  <a:pt x="1566742" y="1724474"/>
                  <a:pt x="1561144" y="1720741"/>
                </a:cubicBezTo>
                <a:cubicBezTo>
                  <a:pt x="1561455" y="1730798"/>
                  <a:pt x="1568453" y="1723593"/>
                  <a:pt x="1570268" y="1728880"/>
                </a:cubicBezTo>
                <a:cubicBezTo>
                  <a:pt x="1569853" y="1730435"/>
                  <a:pt x="1568660" y="1729243"/>
                  <a:pt x="1567779" y="1729036"/>
                </a:cubicBezTo>
                <a:cubicBezTo>
                  <a:pt x="1565187" y="1733442"/>
                  <a:pt x="1570890" y="1732665"/>
                  <a:pt x="1568298" y="1737071"/>
                </a:cubicBezTo>
                <a:cubicBezTo>
                  <a:pt x="1564721" y="1735049"/>
                  <a:pt x="1561869" y="1741426"/>
                  <a:pt x="1561558" y="1734375"/>
                </a:cubicBezTo>
                <a:cubicBezTo>
                  <a:pt x="1557670" y="1730695"/>
                  <a:pt x="1557359" y="1739767"/>
                  <a:pt x="1554301" y="1738989"/>
                </a:cubicBezTo>
                <a:cubicBezTo>
                  <a:pt x="1554560" y="1742463"/>
                  <a:pt x="1557100" y="1746195"/>
                  <a:pt x="1558552" y="1741892"/>
                </a:cubicBezTo>
                <a:cubicBezTo>
                  <a:pt x="1560210" y="1750446"/>
                  <a:pt x="1547354" y="1741011"/>
                  <a:pt x="1549687" y="1753038"/>
                </a:cubicBezTo>
                <a:lnTo>
                  <a:pt x="1543310" y="1748632"/>
                </a:lnTo>
                <a:cubicBezTo>
                  <a:pt x="1544606" y="1745521"/>
                  <a:pt x="1543621" y="1743810"/>
                  <a:pt x="1543829" y="1741374"/>
                </a:cubicBezTo>
                <a:cubicBezTo>
                  <a:pt x="1540252" y="1740233"/>
                  <a:pt x="1541392" y="1744795"/>
                  <a:pt x="1540770" y="1748839"/>
                </a:cubicBezTo>
                <a:cubicBezTo>
                  <a:pt x="1533720" y="1742048"/>
                  <a:pt x="1531750" y="1753764"/>
                  <a:pt x="1525011" y="1762784"/>
                </a:cubicBezTo>
                <a:cubicBezTo>
                  <a:pt x="1518893" y="1758689"/>
                  <a:pt x="1511999" y="1774241"/>
                  <a:pt x="1503963" y="1773049"/>
                </a:cubicBezTo>
                <a:cubicBezTo>
                  <a:pt x="1502304" y="1767502"/>
                  <a:pt x="1506711" y="1769834"/>
                  <a:pt x="1508059" y="1766361"/>
                </a:cubicBezTo>
                <a:cubicBezTo>
                  <a:pt x="1505311" y="1760711"/>
                  <a:pt x="1498468" y="1766517"/>
                  <a:pt x="1495098" y="1768849"/>
                </a:cubicBezTo>
                <a:cubicBezTo>
                  <a:pt x="1495461" y="1775537"/>
                  <a:pt x="1499712" y="1766050"/>
                  <a:pt x="1500386" y="1772530"/>
                </a:cubicBezTo>
                <a:cubicBezTo>
                  <a:pt x="1498831" y="1776626"/>
                  <a:pt x="1497535" y="1779477"/>
                  <a:pt x="1498002" y="1782328"/>
                </a:cubicBezTo>
                <a:cubicBezTo>
                  <a:pt x="1495617" y="1780980"/>
                  <a:pt x="1490433" y="1775692"/>
                  <a:pt x="1486752" y="1772634"/>
                </a:cubicBezTo>
                <a:cubicBezTo>
                  <a:pt x="1482968" y="1772893"/>
                  <a:pt x="1485871" y="1780410"/>
                  <a:pt x="1483953" y="1784091"/>
                </a:cubicBezTo>
                <a:cubicBezTo>
                  <a:pt x="1482398" y="1785957"/>
                  <a:pt x="1474984" y="1782121"/>
                  <a:pt x="1477732" y="1789327"/>
                </a:cubicBezTo>
                <a:cubicBezTo>
                  <a:pt x="1470319" y="1786268"/>
                  <a:pt x="1465238" y="1791504"/>
                  <a:pt x="1460002" y="1796170"/>
                </a:cubicBezTo>
                <a:cubicBezTo>
                  <a:pt x="1457618" y="1801820"/>
                  <a:pt x="1464616" y="1801613"/>
                  <a:pt x="1462231" y="1807263"/>
                </a:cubicBezTo>
                <a:cubicBezTo>
                  <a:pt x="1457047" y="1806330"/>
                  <a:pt x="1461558" y="1799384"/>
                  <a:pt x="1457099" y="1797932"/>
                </a:cubicBezTo>
                <a:cubicBezTo>
                  <a:pt x="1452900" y="1796429"/>
                  <a:pt x="1455181" y="1806175"/>
                  <a:pt x="1453885" y="1811048"/>
                </a:cubicBezTo>
                <a:cubicBezTo>
                  <a:pt x="1451293" y="1809804"/>
                  <a:pt x="1450308" y="1814469"/>
                  <a:pt x="1448079" y="1814677"/>
                </a:cubicBezTo>
                <a:cubicBezTo>
                  <a:pt x="1449479" y="1817528"/>
                  <a:pt x="1449686" y="1821105"/>
                  <a:pt x="1447820" y="1825978"/>
                </a:cubicBezTo>
                <a:cubicBezTo>
                  <a:pt x="1447250" y="1824267"/>
                  <a:pt x="1445539" y="1821416"/>
                  <a:pt x="1444658" y="1823801"/>
                </a:cubicBezTo>
                <a:cubicBezTo>
                  <a:pt x="1442014" y="1821520"/>
                  <a:pt x="1446783" y="1821986"/>
                  <a:pt x="1446265" y="1817269"/>
                </a:cubicBezTo>
                <a:cubicBezTo>
                  <a:pt x="1443154" y="1814210"/>
                  <a:pt x="1442273" y="1819291"/>
                  <a:pt x="1440458" y="1820898"/>
                </a:cubicBezTo>
                <a:cubicBezTo>
                  <a:pt x="1438074" y="1818720"/>
                  <a:pt x="1442066" y="1814884"/>
                  <a:pt x="1443102" y="1815091"/>
                </a:cubicBezTo>
                <a:cubicBezTo>
                  <a:pt x="1442584" y="1812136"/>
                  <a:pt x="1441081" y="1809855"/>
                  <a:pt x="1440096" y="1807212"/>
                </a:cubicBezTo>
                <a:cubicBezTo>
                  <a:pt x="1437244" y="1808663"/>
                  <a:pt x="1438333" y="1813070"/>
                  <a:pt x="1435067" y="1807574"/>
                </a:cubicBezTo>
                <a:cubicBezTo>
                  <a:pt x="1433356" y="1814936"/>
                  <a:pt x="1436985" y="1811307"/>
                  <a:pt x="1438074" y="1815402"/>
                </a:cubicBezTo>
                <a:cubicBezTo>
                  <a:pt x="1435948" y="1820535"/>
                  <a:pt x="1434652" y="1814262"/>
                  <a:pt x="1432786" y="1811722"/>
                </a:cubicBezTo>
                <a:cubicBezTo>
                  <a:pt x="1428846" y="1811825"/>
                  <a:pt x="1426202" y="1816854"/>
                  <a:pt x="1422573" y="1817943"/>
                </a:cubicBezTo>
                <a:cubicBezTo>
                  <a:pt x="1423299" y="1821675"/>
                  <a:pt x="1426669" y="1823801"/>
                  <a:pt x="1427706" y="1827274"/>
                </a:cubicBezTo>
                <a:cubicBezTo>
                  <a:pt x="1424958" y="1831007"/>
                  <a:pt x="1424388" y="1842308"/>
                  <a:pt x="1419411" y="1840597"/>
                </a:cubicBezTo>
                <a:cubicBezTo>
                  <a:pt x="1418478" y="1849617"/>
                  <a:pt x="1418841" y="1853920"/>
                  <a:pt x="1412464" y="1858741"/>
                </a:cubicBezTo>
                <a:cubicBezTo>
                  <a:pt x="1413760" y="1855164"/>
                  <a:pt x="1416197" y="1853454"/>
                  <a:pt x="1414901" y="1848943"/>
                </a:cubicBezTo>
                <a:cubicBezTo>
                  <a:pt x="1411790" y="1846870"/>
                  <a:pt x="1410028" y="1849928"/>
                  <a:pt x="1408006" y="1851795"/>
                </a:cubicBezTo>
                <a:cubicBezTo>
                  <a:pt x="1405933" y="1850291"/>
                  <a:pt x="1407747" y="1846403"/>
                  <a:pt x="1404585" y="1845574"/>
                </a:cubicBezTo>
                <a:cubicBezTo>
                  <a:pt x="1407540" y="1844381"/>
                  <a:pt x="1411168" y="1834635"/>
                  <a:pt x="1413346" y="1840234"/>
                </a:cubicBezTo>
                <a:cubicBezTo>
                  <a:pt x="1413035" y="1837176"/>
                  <a:pt x="1413035" y="1833961"/>
                  <a:pt x="1410339" y="1832354"/>
                </a:cubicBezTo>
                <a:cubicBezTo>
                  <a:pt x="1407643" y="1833236"/>
                  <a:pt x="1410391" y="1840079"/>
                  <a:pt x="1404896" y="1834272"/>
                </a:cubicBezTo>
                <a:cubicBezTo>
                  <a:pt x="1402252" y="1838627"/>
                  <a:pt x="1408006" y="1837901"/>
                  <a:pt x="1405414" y="1842256"/>
                </a:cubicBezTo>
                <a:cubicBezTo>
                  <a:pt x="1404066" y="1834687"/>
                  <a:pt x="1400126" y="1837383"/>
                  <a:pt x="1397845" y="1842722"/>
                </a:cubicBezTo>
                <a:cubicBezTo>
                  <a:pt x="1394839" y="1839301"/>
                  <a:pt x="1397275" y="1836502"/>
                  <a:pt x="1399452" y="1836191"/>
                </a:cubicBezTo>
                <a:cubicBezTo>
                  <a:pt x="1397586" y="1834635"/>
                  <a:pt x="1396705" y="1836605"/>
                  <a:pt x="1394839" y="1834843"/>
                </a:cubicBezTo>
                <a:cubicBezTo>
                  <a:pt x="1394735" y="1838160"/>
                  <a:pt x="1391210" y="1843552"/>
                  <a:pt x="1393491" y="1845418"/>
                </a:cubicBezTo>
                <a:cubicBezTo>
                  <a:pt x="1392350" y="1846870"/>
                  <a:pt x="1385455" y="1842567"/>
                  <a:pt x="1388721" y="1849721"/>
                </a:cubicBezTo>
                <a:cubicBezTo>
                  <a:pt x="1386907" y="1853402"/>
                  <a:pt x="1382189" y="1841375"/>
                  <a:pt x="1379442" y="1847025"/>
                </a:cubicBezTo>
                <a:cubicBezTo>
                  <a:pt x="1379234" y="1849462"/>
                  <a:pt x="1381775" y="1850239"/>
                  <a:pt x="1383278" y="1851639"/>
                </a:cubicBezTo>
                <a:cubicBezTo>
                  <a:pt x="1379805" y="1854594"/>
                  <a:pt x="1374880" y="1865221"/>
                  <a:pt x="1371614" y="1858793"/>
                </a:cubicBezTo>
                <a:cubicBezTo>
                  <a:pt x="1370266" y="1858430"/>
                  <a:pt x="1365652" y="1863666"/>
                  <a:pt x="1370007" y="1865273"/>
                </a:cubicBezTo>
                <a:cubicBezTo>
                  <a:pt x="1363319" y="1868228"/>
                  <a:pt x="1352951" y="1865636"/>
                  <a:pt x="1347041" y="1852935"/>
                </a:cubicBezTo>
                <a:cubicBezTo>
                  <a:pt x="1345227" y="1853557"/>
                  <a:pt x="1343879" y="1855890"/>
                  <a:pt x="1341598" y="1854853"/>
                </a:cubicBezTo>
                <a:cubicBezTo>
                  <a:pt x="1339784" y="1860556"/>
                  <a:pt x="1346316" y="1861230"/>
                  <a:pt x="1343413" y="1867606"/>
                </a:cubicBezTo>
                <a:cubicBezTo>
                  <a:pt x="1348130" y="1870198"/>
                  <a:pt x="1347301" y="1867036"/>
                  <a:pt x="1349219" y="1864081"/>
                </a:cubicBezTo>
                <a:cubicBezTo>
                  <a:pt x="1353677" y="1865947"/>
                  <a:pt x="1355440" y="1869524"/>
                  <a:pt x="1353936" y="1875071"/>
                </a:cubicBezTo>
                <a:cubicBezTo>
                  <a:pt x="1352899" y="1874293"/>
                  <a:pt x="1353625" y="1872479"/>
                  <a:pt x="1353677" y="1871028"/>
                </a:cubicBezTo>
                <a:cubicBezTo>
                  <a:pt x="1350878" y="1870146"/>
                  <a:pt x="1347871" y="1868591"/>
                  <a:pt x="1346782" y="1873879"/>
                </a:cubicBezTo>
                <a:cubicBezTo>
                  <a:pt x="1346005" y="1878285"/>
                  <a:pt x="1349167" y="1872894"/>
                  <a:pt x="1350981" y="1876834"/>
                </a:cubicBezTo>
                <a:cubicBezTo>
                  <a:pt x="1350411" y="1883003"/>
                  <a:pt x="1346160" y="1875901"/>
                  <a:pt x="1345797" y="1882795"/>
                </a:cubicBezTo>
                <a:cubicBezTo>
                  <a:pt x="1341391" y="1872012"/>
                  <a:pt x="1335481" y="1885025"/>
                  <a:pt x="1331852" y="1894097"/>
                </a:cubicBezTo>
                <a:cubicBezTo>
                  <a:pt x="1328327" y="1891245"/>
                  <a:pt x="1324180" y="1884195"/>
                  <a:pt x="1329001" y="1880566"/>
                </a:cubicBezTo>
                <a:cubicBezTo>
                  <a:pt x="1329416" y="1887461"/>
                  <a:pt x="1331904" y="1883521"/>
                  <a:pt x="1334029" y="1880255"/>
                </a:cubicBezTo>
                <a:cubicBezTo>
                  <a:pt x="1334237" y="1877715"/>
                  <a:pt x="1332215" y="1878804"/>
                  <a:pt x="1331541" y="1880411"/>
                </a:cubicBezTo>
                <a:cubicBezTo>
                  <a:pt x="1331334" y="1874293"/>
                  <a:pt x="1339887" y="1873671"/>
                  <a:pt x="1342998" y="1869265"/>
                </a:cubicBezTo>
                <a:cubicBezTo>
                  <a:pt x="1329001" y="1868124"/>
                  <a:pt x="1312723" y="1885180"/>
                  <a:pt x="1297171" y="1888602"/>
                </a:cubicBezTo>
                <a:cubicBezTo>
                  <a:pt x="1296860" y="1890623"/>
                  <a:pt x="1298726" y="1891349"/>
                  <a:pt x="1299918" y="1892490"/>
                </a:cubicBezTo>
                <a:cubicBezTo>
                  <a:pt x="1298415" y="1895393"/>
                  <a:pt x="1296756" y="1897518"/>
                  <a:pt x="1293438" y="1893630"/>
                </a:cubicBezTo>
                <a:cubicBezTo>
                  <a:pt x="1294268" y="1901977"/>
                  <a:pt x="1290742" y="1896430"/>
                  <a:pt x="1288876" y="1901925"/>
                </a:cubicBezTo>
                <a:cubicBezTo>
                  <a:pt x="1287425" y="1905968"/>
                  <a:pt x="1295149" y="1904620"/>
                  <a:pt x="1291831" y="1909804"/>
                </a:cubicBezTo>
                <a:cubicBezTo>
                  <a:pt x="1287114" y="1903584"/>
                  <a:pt x="1286803" y="1909027"/>
                  <a:pt x="1281981" y="1914314"/>
                </a:cubicBezTo>
                <a:cubicBezTo>
                  <a:pt x="1278197" y="1909597"/>
                  <a:pt x="1274361" y="1907212"/>
                  <a:pt x="1272546" y="1917218"/>
                </a:cubicBezTo>
                <a:cubicBezTo>
                  <a:pt x="1268606" y="1913174"/>
                  <a:pt x="1267207" y="1918514"/>
                  <a:pt x="1263319" y="1914470"/>
                </a:cubicBezTo>
                <a:cubicBezTo>
                  <a:pt x="1259897" y="1935569"/>
                  <a:pt x="1242634" y="1931422"/>
                  <a:pt x="1231333" y="1947389"/>
                </a:cubicBezTo>
                <a:cubicBezTo>
                  <a:pt x="1230296" y="1941946"/>
                  <a:pt x="1225786" y="1939509"/>
                  <a:pt x="1226304" y="1947648"/>
                </a:cubicBezTo>
                <a:cubicBezTo>
                  <a:pt x="1222624" y="1946611"/>
                  <a:pt x="1222676" y="1943345"/>
                  <a:pt x="1221846" y="1940598"/>
                </a:cubicBezTo>
                <a:cubicBezTo>
                  <a:pt x="1220757" y="1940650"/>
                  <a:pt x="1219617" y="1940701"/>
                  <a:pt x="1218943" y="1942360"/>
                </a:cubicBezTo>
                <a:cubicBezTo>
                  <a:pt x="1220239" y="1945730"/>
                  <a:pt x="1220291" y="1949825"/>
                  <a:pt x="1224023" y="1951795"/>
                </a:cubicBezTo>
                <a:cubicBezTo>
                  <a:pt x="1221017" y="1959001"/>
                  <a:pt x="1220343" y="1942464"/>
                  <a:pt x="1217492" y="1952884"/>
                </a:cubicBezTo>
                <a:cubicBezTo>
                  <a:pt x="1214122" y="1945056"/>
                  <a:pt x="1213603" y="1948840"/>
                  <a:pt x="1209301" y="1950862"/>
                </a:cubicBezTo>
                <a:cubicBezTo>
                  <a:pt x="1208575" y="1954543"/>
                  <a:pt x="1211063" y="1956306"/>
                  <a:pt x="1213707" y="1957861"/>
                </a:cubicBezTo>
                <a:cubicBezTo>
                  <a:pt x="1204998" y="1955528"/>
                  <a:pt x="1195667" y="1967348"/>
                  <a:pt x="1186802" y="1955787"/>
                </a:cubicBezTo>
                <a:cubicBezTo>
                  <a:pt x="1182603" y="1955165"/>
                  <a:pt x="1183640" y="1959105"/>
                  <a:pt x="1181566" y="1961593"/>
                </a:cubicBezTo>
                <a:cubicBezTo>
                  <a:pt x="1180477" y="1966363"/>
                  <a:pt x="1185350" y="1967659"/>
                  <a:pt x="1183691" y="1972791"/>
                </a:cubicBezTo>
                <a:cubicBezTo>
                  <a:pt x="1180166" y="1971184"/>
                  <a:pt x="1179907" y="1967659"/>
                  <a:pt x="1179700" y="1964082"/>
                </a:cubicBezTo>
                <a:cubicBezTo>
                  <a:pt x="1176434" y="1967503"/>
                  <a:pt x="1176382" y="1963097"/>
                  <a:pt x="1172546" y="1962786"/>
                </a:cubicBezTo>
                <a:cubicBezTo>
                  <a:pt x="1172027" y="1970406"/>
                  <a:pt x="1178870" y="1975798"/>
                  <a:pt x="1182240" y="1973620"/>
                </a:cubicBezTo>
                <a:cubicBezTo>
                  <a:pt x="1181203" y="1976316"/>
                  <a:pt x="1182395" y="1977664"/>
                  <a:pt x="1182862" y="1976005"/>
                </a:cubicBezTo>
                <a:cubicBezTo>
                  <a:pt x="1179648" y="1985751"/>
                  <a:pt x="1174516" y="1997363"/>
                  <a:pt x="1163318" y="1988861"/>
                </a:cubicBezTo>
                <a:cubicBezTo>
                  <a:pt x="1161504" y="1993631"/>
                  <a:pt x="1168398" y="1993216"/>
                  <a:pt x="1165858" y="1998400"/>
                </a:cubicBezTo>
                <a:cubicBezTo>
                  <a:pt x="1161504" y="1993164"/>
                  <a:pt x="1156216" y="2005036"/>
                  <a:pt x="1151135" y="2007058"/>
                </a:cubicBezTo>
                <a:cubicBezTo>
                  <a:pt x="1149217" y="2005917"/>
                  <a:pt x="1149425" y="2003429"/>
                  <a:pt x="1147351" y="2002392"/>
                </a:cubicBezTo>
                <a:cubicBezTo>
                  <a:pt x="1147610" y="2004517"/>
                  <a:pt x="1149321" y="2005813"/>
                  <a:pt x="1148232" y="2008768"/>
                </a:cubicBezTo>
                <a:cubicBezTo>
                  <a:pt x="1145433" y="2009961"/>
                  <a:pt x="1146936" y="2007680"/>
                  <a:pt x="1144033" y="2005710"/>
                </a:cubicBezTo>
                <a:cubicBezTo>
                  <a:pt x="1143826" y="2007628"/>
                  <a:pt x="1145848" y="2008354"/>
                  <a:pt x="1145277" y="2010479"/>
                </a:cubicBezTo>
                <a:cubicBezTo>
                  <a:pt x="1143411" y="2017270"/>
                  <a:pt x="1139056" y="2014937"/>
                  <a:pt x="1138123" y="2009131"/>
                </a:cubicBezTo>
                <a:cubicBezTo>
                  <a:pt x="1137812" y="2011153"/>
                  <a:pt x="1137138" y="2011879"/>
                  <a:pt x="1136257" y="2011620"/>
                </a:cubicBezTo>
                <a:cubicBezTo>
                  <a:pt x="1135946" y="2013641"/>
                  <a:pt x="1137812" y="2014419"/>
                  <a:pt x="1139005" y="2015559"/>
                </a:cubicBezTo>
                <a:cubicBezTo>
                  <a:pt x="1132213" y="2019810"/>
                  <a:pt x="1123763" y="2034896"/>
                  <a:pt x="1116972" y="2028520"/>
                </a:cubicBezTo>
                <a:cubicBezTo>
                  <a:pt x="1111996" y="2038992"/>
                  <a:pt x="1111477" y="2029245"/>
                  <a:pt x="1108782" y="2036088"/>
                </a:cubicBezTo>
                <a:cubicBezTo>
                  <a:pt x="1102561" y="2028831"/>
                  <a:pt x="1100642" y="2031786"/>
                  <a:pt x="1094266" y="2029401"/>
                </a:cubicBezTo>
                <a:cubicBezTo>
                  <a:pt x="1095147" y="2025254"/>
                  <a:pt x="1097221" y="2025617"/>
                  <a:pt x="1098465" y="2022817"/>
                </a:cubicBezTo>
                <a:cubicBezTo>
                  <a:pt x="1095147" y="2019914"/>
                  <a:pt x="1094577" y="2027483"/>
                  <a:pt x="1091519" y="2025461"/>
                </a:cubicBezTo>
                <a:cubicBezTo>
                  <a:pt x="1091156" y="2027483"/>
                  <a:pt x="1093074" y="2028260"/>
                  <a:pt x="1094214" y="2029401"/>
                </a:cubicBezTo>
                <a:cubicBezTo>
                  <a:pt x="1089704" y="2032615"/>
                  <a:pt x="1086283" y="2040184"/>
                  <a:pt x="1081772" y="2043450"/>
                </a:cubicBezTo>
                <a:cubicBezTo>
                  <a:pt x="1081461" y="2045472"/>
                  <a:pt x="1083328" y="2046249"/>
                  <a:pt x="1084520" y="2047390"/>
                </a:cubicBezTo>
                <a:cubicBezTo>
                  <a:pt x="1082446" y="2049152"/>
                  <a:pt x="1080684" y="2052159"/>
                  <a:pt x="1077573" y="2050034"/>
                </a:cubicBezTo>
                <a:cubicBezTo>
                  <a:pt x="1071871" y="2038266"/>
                  <a:pt x="1061762" y="2064912"/>
                  <a:pt x="1052327" y="2060453"/>
                </a:cubicBezTo>
                <a:cubicBezTo>
                  <a:pt x="1060414" y="2053559"/>
                  <a:pt x="1068760" y="2047649"/>
                  <a:pt x="1076588" y="2039614"/>
                </a:cubicBezTo>
                <a:cubicBezTo>
                  <a:pt x="1072856" y="2038214"/>
                  <a:pt x="1070575" y="2042517"/>
                  <a:pt x="1067724" y="2044694"/>
                </a:cubicBezTo>
                <a:cubicBezTo>
                  <a:pt x="1065132" y="2039665"/>
                  <a:pt x="1071197" y="2041169"/>
                  <a:pt x="1071923" y="2038110"/>
                </a:cubicBezTo>
                <a:cubicBezTo>
                  <a:pt x="1069849" y="2036555"/>
                  <a:pt x="1067724" y="2035052"/>
                  <a:pt x="1065650" y="2033496"/>
                </a:cubicBezTo>
                <a:cubicBezTo>
                  <a:pt x="1064769" y="2036296"/>
                  <a:pt x="1066065" y="2037851"/>
                  <a:pt x="1065028" y="2040754"/>
                </a:cubicBezTo>
                <a:cubicBezTo>
                  <a:pt x="1058029" y="2041221"/>
                  <a:pt x="1055489" y="2029868"/>
                  <a:pt x="1049268" y="2038836"/>
                </a:cubicBezTo>
                <a:cubicBezTo>
                  <a:pt x="1049683" y="2043398"/>
                  <a:pt x="1055437" y="2041117"/>
                  <a:pt x="1058081" y="2043398"/>
                </a:cubicBezTo>
                <a:cubicBezTo>
                  <a:pt x="1058600" y="2046353"/>
                  <a:pt x="1057511" y="2050137"/>
                  <a:pt x="1059533" y="2052211"/>
                </a:cubicBezTo>
                <a:cubicBezTo>
                  <a:pt x="1057615" y="2051278"/>
                  <a:pt x="1050150" y="2038680"/>
                  <a:pt x="1045639" y="2047804"/>
                </a:cubicBezTo>
                <a:cubicBezTo>
                  <a:pt x="1045173" y="2050863"/>
                  <a:pt x="1046469" y="2052833"/>
                  <a:pt x="1049009" y="2054129"/>
                </a:cubicBezTo>
                <a:cubicBezTo>
                  <a:pt x="1047039" y="2060142"/>
                  <a:pt x="1040611" y="2047131"/>
                  <a:pt x="1036827" y="2052885"/>
                </a:cubicBezTo>
                <a:cubicBezTo>
                  <a:pt x="1034597" y="2057861"/>
                  <a:pt x="1040559" y="2058069"/>
                  <a:pt x="1037863" y="2063305"/>
                </a:cubicBezTo>
                <a:cubicBezTo>
                  <a:pt x="1036878" y="2062942"/>
                  <a:pt x="1037034" y="2061957"/>
                  <a:pt x="1037241" y="2060920"/>
                </a:cubicBezTo>
                <a:cubicBezTo>
                  <a:pt x="1036567" y="2057550"/>
                  <a:pt x="1033146" y="2062579"/>
                  <a:pt x="1032420" y="2055425"/>
                </a:cubicBezTo>
                <a:cubicBezTo>
                  <a:pt x="1031383" y="2057188"/>
                  <a:pt x="1026821" y="2061646"/>
                  <a:pt x="1026355" y="2054803"/>
                </a:cubicBezTo>
                <a:cubicBezTo>
                  <a:pt x="1024903" y="2056773"/>
                  <a:pt x="1022363" y="2054803"/>
                  <a:pt x="1021534" y="2058950"/>
                </a:cubicBezTo>
                <a:cubicBezTo>
                  <a:pt x="1022467" y="2063408"/>
                  <a:pt x="1028739" y="2064860"/>
                  <a:pt x="1028636" y="2069992"/>
                </a:cubicBezTo>
                <a:cubicBezTo>
                  <a:pt x="1026458" y="2069578"/>
                  <a:pt x="1023348" y="2069163"/>
                  <a:pt x="1020445" y="2067815"/>
                </a:cubicBezTo>
                <a:cubicBezTo>
                  <a:pt x="1018993" y="2071392"/>
                  <a:pt x="1021430" y="2072740"/>
                  <a:pt x="1019356" y="2076680"/>
                </a:cubicBezTo>
                <a:cubicBezTo>
                  <a:pt x="1014483" y="2077561"/>
                  <a:pt x="1010543" y="2081864"/>
                  <a:pt x="1006085" y="2084352"/>
                </a:cubicBezTo>
                <a:cubicBezTo>
                  <a:pt x="1005307" y="2088085"/>
                  <a:pt x="1009299" y="2084197"/>
                  <a:pt x="1011321" y="2088240"/>
                </a:cubicBezTo>
                <a:cubicBezTo>
                  <a:pt x="1006552" y="2095135"/>
                  <a:pt x="1001160" y="2079324"/>
                  <a:pt x="997842" y="2091869"/>
                </a:cubicBezTo>
                <a:cubicBezTo>
                  <a:pt x="996080" y="2091610"/>
                  <a:pt x="992917" y="2085959"/>
                  <a:pt x="992192" y="2089640"/>
                </a:cubicBezTo>
                <a:cubicBezTo>
                  <a:pt x="989600" y="2087255"/>
                  <a:pt x="994369" y="2087929"/>
                  <a:pt x="993902" y="2083160"/>
                </a:cubicBezTo>
                <a:lnTo>
                  <a:pt x="990792" y="2080827"/>
                </a:lnTo>
                <a:cubicBezTo>
                  <a:pt x="987526" y="2087929"/>
                  <a:pt x="981927" y="2085752"/>
                  <a:pt x="978765" y="2093217"/>
                </a:cubicBezTo>
                <a:cubicBezTo>
                  <a:pt x="980165" y="2099490"/>
                  <a:pt x="986386" y="2096742"/>
                  <a:pt x="987163" y="2089743"/>
                </a:cubicBezTo>
                <a:cubicBezTo>
                  <a:pt x="989911" y="2091558"/>
                  <a:pt x="992399" y="2092491"/>
                  <a:pt x="994317" y="2091143"/>
                </a:cubicBezTo>
                <a:cubicBezTo>
                  <a:pt x="991829" y="2092128"/>
                  <a:pt x="988304" y="2104259"/>
                  <a:pt x="982498" y="2097986"/>
                </a:cubicBezTo>
                <a:cubicBezTo>
                  <a:pt x="980424" y="2103274"/>
                  <a:pt x="985141" y="2104726"/>
                  <a:pt x="983068" y="2110013"/>
                </a:cubicBezTo>
                <a:cubicBezTo>
                  <a:pt x="978039" y="2103067"/>
                  <a:pt x="969485" y="2108666"/>
                  <a:pt x="962435" y="2112087"/>
                </a:cubicBezTo>
                <a:cubicBezTo>
                  <a:pt x="961813" y="2117427"/>
                  <a:pt x="965079" y="2112243"/>
                  <a:pt x="966634" y="2115197"/>
                </a:cubicBezTo>
                <a:cubicBezTo>
                  <a:pt x="963472" y="2116856"/>
                  <a:pt x="965960" y="2120174"/>
                  <a:pt x="964042" y="2124892"/>
                </a:cubicBezTo>
                <a:cubicBezTo>
                  <a:pt x="959169" y="2123544"/>
                  <a:pt x="956059" y="2129039"/>
                  <a:pt x="950978" y="2126810"/>
                </a:cubicBezTo>
                <a:cubicBezTo>
                  <a:pt x="947401" y="2137282"/>
                  <a:pt x="945224" y="2128209"/>
                  <a:pt x="935219" y="2124736"/>
                </a:cubicBezTo>
                <a:cubicBezTo>
                  <a:pt x="938640" y="2123647"/>
                  <a:pt x="942528" y="2124684"/>
                  <a:pt x="945120" y="2120485"/>
                </a:cubicBezTo>
                <a:cubicBezTo>
                  <a:pt x="947090" y="2121211"/>
                  <a:pt x="946779" y="2123233"/>
                  <a:pt x="946365" y="2125254"/>
                </a:cubicBezTo>
                <a:cubicBezTo>
                  <a:pt x="948801" y="2125928"/>
                  <a:pt x="950771" y="2124788"/>
                  <a:pt x="952274" y="2121885"/>
                </a:cubicBezTo>
                <a:cubicBezTo>
                  <a:pt x="953467" y="2118826"/>
                  <a:pt x="949164" y="2119967"/>
                  <a:pt x="948697" y="2121159"/>
                </a:cubicBezTo>
                <a:cubicBezTo>
                  <a:pt x="948749" y="2116753"/>
                  <a:pt x="953259" y="2101667"/>
                  <a:pt x="958703" y="2107266"/>
                </a:cubicBezTo>
                <a:cubicBezTo>
                  <a:pt x="959325" y="2098764"/>
                  <a:pt x="967671" y="2094668"/>
                  <a:pt x="973322" y="2094876"/>
                </a:cubicBezTo>
                <a:cubicBezTo>
                  <a:pt x="974203" y="2090417"/>
                  <a:pt x="972544" y="2087981"/>
                  <a:pt x="976691" y="2091610"/>
                </a:cubicBezTo>
                <a:cubicBezTo>
                  <a:pt x="982290" y="2079427"/>
                  <a:pt x="989444" y="2073258"/>
                  <a:pt x="997998" y="2072481"/>
                </a:cubicBezTo>
                <a:cubicBezTo>
                  <a:pt x="996183" y="2064082"/>
                  <a:pt x="1005618" y="2066052"/>
                  <a:pt x="1001419" y="2059520"/>
                </a:cubicBezTo>
                <a:cubicBezTo>
                  <a:pt x="1003234" y="2061335"/>
                  <a:pt x="1005618" y="2059572"/>
                  <a:pt x="1008988" y="2059313"/>
                </a:cubicBezTo>
                <a:cubicBezTo>
                  <a:pt x="1008314" y="2062320"/>
                  <a:pt x="1006811" y="2061801"/>
                  <a:pt x="1006241" y="2065016"/>
                </a:cubicBezTo>
                <a:cubicBezTo>
                  <a:pt x="1008003" y="2065275"/>
                  <a:pt x="1009506" y="2064549"/>
                  <a:pt x="1011269" y="2064860"/>
                </a:cubicBezTo>
                <a:cubicBezTo>
                  <a:pt x="1011321" y="2062527"/>
                  <a:pt x="1010802" y="2060505"/>
                  <a:pt x="1008988" y="2059313"/>
                </a:cubicBezTo>
                <a:cubicBezTo>
                  <a:pt x="1009973" y="2054336"/>
                  <a:pt x="1012669" y="2056047"/>
                  <a:pt x="1013602" y="2051122"/>
                </a:cubicBezTo>
                <a:cubicBezTo>
                  <a:pt x="1015416" y="2051900"/>
                  <a:pt x="1015002" y="2053973"/>
                  <a:pt x="1016349" y="2055062"/>
                </a:cubicBezTo>
                <a:cubicBezTo>
                  <a:pt x="1017179" y="2050604"/>
                  <a:pt x="1018112" y="2046664"/>
                  <a:pt x="1021171" y="2050863"/>
                </a:cubicBezTo>
                <a:cubicBezTo>
                  <a:pt x="1021948" y="2048375"/>
                  <a:pt x="1022311" y="2044331"/>
                  <a:pt x="1023918" y="2045161"/>
                </a:cubicBezTo>
                <a:cubicBezTo>
                  <a:pt x="1025370" y="2041584"/>
                  <a:pt x="1018890" y="2042569"/>
                  <a:pt x="1022052" y="2038007"/>
                </a:cubicBezTo>
                <a:cubicBezTo>
                  <a:pt x="1027340" y="2045679"/>
                  <a:pt x="1039004" y="2034170"/>
                  <a:pt x="1040144" y="2026187"/>
                </a:cubicBezTo>
                <a:cubicBezTo>
                  <a:pt x="1042114" y="2021884"/>
                  <a:pt x="1041959" y="2029401"/>
                  <a:pt x="1044343" y="2029297"/>
                </a:cubicBezTo>
                <a:cubicBezTo>
                  <a:pt x="1045277" y="2029608"/>
                  <a:pt x="1045795" y="2028468"/>
                  <a:pt x="1046884" y="2029245"/>
                </a:cubicBezTo>
                <a:cubicBezTo>
                  <a:pt x="1048957" y="2024839"/>
                  <a:pt x="1046313" y="2023128"/>
                  <a:pt x="1048387" y="2018722"/>
                </a:cubicBezTo>
                <a:cubicBezTo>
                  <a:pt x="1055178" y="2023595"/>
                  <a:pt x="1062954" y="2011516"/>
                  <a:pt x="1069434" y="2005243"/>
                </a:cubicBezTo>
                <a:cubicBezTo>
                  <a:pt x="1072338" y="2008768"/>
                  <a:pt x="1073685" y="2006384"/>
                  <a:pt x="1076174" y="2008250"/>
                </a:cubicBezTo>
                <a:cubicBezTo>
                  <a:pt x="1073841" y="2015663"/>
                  <a:pt x="1072130" y="2005554"/>
                  <a:pt x="1069227" y="2010894"/>
                </a:cubicBezTo>
                <a:cubicBezTo>
                  <a:pt x="1071975" y="2013641"/>
                  <a:pt x="1071197" y="2012864"/>
                  <a:pt x="1070679" y="2019655"/>
                </a:cubicBezTo>
                <a:cubicBezTo>
                  <a:pt x="1077418" y="2024735"/>
                  <a:pt x="1080580" y="2018100"/>
                  <a:pt x="1080373" y="2011309"/>
                </a:cubicBezTo>
                <a:cubicBezTo>
                  <a:pt x="1077262" y="2008094"/>
                  <a:pt x="1077884" y="2019085"/>
                  <a:pt x="1074463" y="2014730"/>
                </a:cubicBezTo>
                <a:cubicBezTo>
                  <a:pt x="1077729" y="2012708"/>
                  <a:pt x="1077470" y="2004932"/>
                  <a:pt x="1073841" y="2002703"/>
                </a:cubicBezTo>
                <a:cubicBezTo>
                  <a:pt x="1078506" y="2000059"/>
                  <a:pt x="1082291" y="1993942"/>
                  <a:pt x="1086853" y="1991039"/>
                </a:cubicBezTo>
                <a:cubicBezTo>
                  <a:pt x="1083794" y="1985181"/>
                  <a:pt x="1085142" y="1987514"/>
                  <a:pt x="1087942" y="1982174"/>
                </a:cubicBezTo>
                <a:cubicBezTo>
                  <a:pt x="1085090" y="1982018"/>
                  <a:pt x="1083120" y="1985284"/>
                  <a:pt x="1081824" y="1991194"/>
                </a:cubicBezTo>
                <a:cubicBezTo>
                  <a:pt x="1079906" y="1989587"/>
                  <a:pt x="1082498" y="1985336"/>
                  <a:pt x="1079958" y="1984040"/>
                </a:cubicBezTo>
                <a:cubicBezTo>
                  <a:pt x="1083120" y="1984196"/>
                  <a:pt x="1084883" y="1979115"/>
                  <a:pt x="1087734" y="1978182"/>
                </a:cubicBezTo>
                <a:cubicBezTo>
                  <a:pt x="1090378" y="1980308"/>
                  <a:pt x="1088408" y="1985129"/>
                  <a:pt x="1087319" y="1989432"/>
                </a:cubicBezTo>
                <a:cubicBezTo>
                  <a:pt x="1091933" y="1988706"/>
                  <a:pt x="1095096" y="1982589"/>
                  <a:pt x="1100746" y="1985699"/>
                </a:cubicBezTo>
                <a:cubicBezTo>
                  <a:pt x="1102146" y="1988550"/>
                  <a:pt x="1101472" y="1992646"/>
                  <a:pt x="1103286" y="1995238"/>
                </a:cubicBezTo>
                <a:cubicBezTo>
                  <a:pt x="1108108" y="1994460"/>
                  <a:pt x="1101731" y="1988965"/>
                  <a:pt x="1104738" y="1984714"/>
                </a:cubicBezTo>
                <a:cubicBezTo>
                  <a:pt x="1104893" y="1981967"/>
                  <a:pt x="1103235" y="1984403"/>
                  <a:pt x="1101627" y="1982433"/>
                </a:cubicBezTo>
                <a:cubicBezTo>
                  <a:pt x="1103805" y="1971702"/>
                  <a:pt x="1114899" y="1971339"/>
                  <a:pt x="1117594" y="1959312"/>
                </a:cubicBezTo>
                <a:cubicBezTo>
                  <a:pt x="1125474" y="1963511"/>
                  <a:pt x="1129984" y="1954906"/>
                  <a:pt x="1135842" y="1951329"/>
                </a:cubicBezTo>
                <a:cubicBezTo>
                  <a:pt x="1136257" y="1944019"/>
                  <a:pt x="1130451" y="1948374"/>
                  <a:pt x="1128274" y="1941997"/>
                </a:cubicBezTo>
                <a:cubicBezTo>
                  <a:pt x="1131488" y="1934636"/>
                  <a:pt x="1135894" y="1946767"/>
                  <a:pt x="1133924" y="1934533"/>
                </a:cubicBezTo>
                <a:cubicBezTo>
                  <a:pt x="1136309" y="1937747"/>
                  <a:pt x="1137346" y="1941686"/>
                  <a:pt x="1137087" y="1946456"/>
                </a:cubicBezTo>
                <a:cubicBezTo>
                  <a:pt x="1142996" y="1946352"/>
                  <a:pt x="1147818" y="1942101"/>
                  <a:pt x="1152172" y="1936191"/>
                </a:cubicBezTo>
                <a:cubicBezTo>
                  <a:pt x="1156164" y="1944538"/>
                  <a:pt x="1160311" y="1938058"/>
                  <a:pt x="1163733" y="1934947"/>
                </a:cubicBezTo>
                <a:cubicBezTo>
                  <a:pt x="1164044" y="1932925"/>
                  <a:pt x="1162177" y="1932200"/>
                  <a:pt x="1160985" y="1931007"/>
                </a:cubicBezTo>
                <a:cubicBezTo>
                  <a:pt x="1159430" y="1930489"/>
                  <a:pt x="1159067" y="1934429"/>
                  <a:pt x="1158238" y="1936762"/>
                </a:cubicBezTo>
                <a:cubicBezTo>
                  <a:pt x="1156942" y="1936140"/>
                  <a:pt x="1156475" y="1935051"/>
                  <a:pt x="1156527" y="1933599"/>
                </a:cubicBezTo>
                <a:lnTo>
                  <a:pt x="1154453" y="1932096"/>
                </a:lnTo>
                <a:cubicBezTo>
                  <a:pt x="1156319" y="1927482"/>
                  <a:pt x="1160881" y="1932977"/>
                  <a:pt x="1161555" y="1923750"/>
                </a:cubicBezTo>
                <a:cubicBezTo>
                  <a:pt x="1159015" y="1921572"/>
                  <a:pt x="1158082" y="1925564"/>
                  <a:pt x="1156112" y="1925564"/>
                </a:cubicBezTo>
                <a:cubicBezTo>
                  <a:pt x="1153520" y="1919654"/>
                  <a:pt x="1159637" y="1919965"/>
                  <a:pt x="1160726" y="1917321"/>
                </a:cubicBezTo>
                <a:cubicBezTo>
                  <a:pt x="1153313" y="1910064"/>
                  <a:pt x="1165910" y="1912189"/>
                  <a:pt x="1168657" y="1905761"/>
                </a:cubicBezTo>
                <a:cubicBezTo>
                  <a:pt x="1169331" y="1909649"/>
                  <a:pt x="1172079" y="1915973"/>
                  <a:pt x="1175189" y="1914314"/>
                </a:cubicBezTo>
                <a:cubicBezTo>
                  <a:pt x="1171612" y="1909338"/>
                  <a:pt x="1175501" y="1907161"/>
                  <a:pt x="1173893" y="1899903"/>
                </a:cubicBezTo>
                <a:cubicBezTo>
                  <a:pt x="1175034" y="1901043"/>
                  <a:pt x="1175863" y="1900888"/>
                  <a:pt x="1176434" y="1899799"/>
                </a:cubicBezTo>
                <a:cubicBezTo>
                  <a:pt x="1176797" y="1907212"/>
                  <a:pt x="1181514" y="1903532"/>
                  <a:pt x="1184002" y="1909130"/>
                </a:cubicBezTo>
                <a:cubicBezTo>
                  <a:pt x="1185765" y="1907057"/>
                  <a:pt x="1190171" y="1896533"/>
                  <a:pt x="1196133" y="1900629"/>
                </a:cubicBezTo>
                <a:cubicBezTo>
                  <a:pt x="1197896" y="1895859"/>
                  <a:pt x="1194682" y="1894149"/>
                  <a:pt x="1193593" y="1891090"/>
                </a:cubicBezTo>
                <a:cubicBezTo>
                  <a:pt x="1196911" y="1885647"/>
                  <a:pt x="1200643" y="1882899"/>
                  <a:pt x="1201939" y="1877819"/>
                </a:cubicBezTo>
                <a:cubicBezTo>
                  <a:pt x="1203339" y="1878804"/>
                  <a:pt x="1204739" y="1879840"/>
                  <a:pt x="1206138" y="1880825"/>
                </a:cubicBezTo>
                <a:lnTo>
                  <a:pt x="1204479" y="1887357"/>
                </a:lnTo>
                <a:cubicBezTo>
                  <a:pt x="1199969" y="1882225"/>
                  <a:pt x="1199399" y="1891608"/>
                  <a:pt x="1196755" y="1893371"/>
                </a:cubicBezTo>
                <a:cubicBezTo>
                  <a:pt x="1201525" y="1896481"/>
                  <a:pt x="1202924" y="1886891"/>
                  <a:pt x="1207642" y="1889587"/>
                </a:cubicBezTo>
                <a:cubicBezTo>
                  <a:pt x="1203702" y="1875071"/>
                  <a:pt x="1213966" y="1878648"/>
                  <a:pt x="1218010" y="1868176"/>
                </a:cubicBezTo>
                <a:cubicBezTo>
                  <a:pt x="1216247" y="1871079"/>
                  <a:pt x="1213137" y="1868954"/>
                  <a:pt x="1211737" y="1873308"/>
                </a:cubicBezTo>
                <a:cubicBezTo>
                  <a:pt x="1209975" y="1867451"/>
                  <a:pt x="1216558" y="1866103"/>
                  <a:pt x="1218839" y="1864910"/>
                </a:cubicBezTo>
                <a:cubicBezTo>
                  <a:pt x="1220343" y="1867710"/>
                  <a:pt x="1220913" y="1871028"/>
                  <a:pt x="1222883" y="1873568"/>
                </a:cubicBezTo>
                <a:cubicBezTo>
                  <a:pt x="1227341" y="1872997"/>
                  <a:pt x="1223246" y="1866155"/>
                  <a:pt x="1224283" y="1863044"/>
                </a:cubicBezTo>
                <a:cubicBezTo>
                  <a:pt x="1225941" y="1864910"/>
                  <a:pt x="1226564" y="1863200"/>
                  <a:pt x="1227186" y="1861282"/>
                </a:cubicBezTo>
                <a:cubicBezTo>
                  <a:pt x="1229259" y="1868695"/>
                  <a:pt x="1232733" y="1866621"/>
                  <a:pt x="1234495" y="1856927"/>
                </a:cubicBezTo>
                <a:cubicBezTo>
                  <a:pt x="1234340" y="1866155"/>
                  <a:pt x="1236258" y="1858897"/>
                  <a:pt x="1241442" y="1863822"/>
                </a:cubicBezTo>
                <a:cubicBezTo>
                  <a:pt x="1243878" y="1854698"/>
                  <a:pt x="1234703" y="1861126"/>
                  <a:pt x="1238228" y="1851898"/>
                </a:cubicBezTo>
                <a:cubicBezTo>
                  <a:pt x="1241805" y="1859986"/>
                  <a:pt x="1243930" y="1855942"/>
                  <a:pt x="1247300" y="1860297"/>
                </a:cubicBezTo>
                <a:cubicBezTo>
                  <a:pt x="1249425" y="1852520"/>
                  <a:pt x="1241649" y="1857134"/>
                  <a:pt x="1241805" y="1852520"/>
                </a:cubicBezTo>
                <a:cubicBezTo>
                  <a:pt x="1245330" y="1850343"/>
                  <a:pt x="1246108" y="1849928"/>
                  <a:pt x="1249996" y="1854542"/>
                </a:cubicBezTo>
                <a:cubicBezTo>
                  <a:pt x="1251966" y="1847440"/>
                  <a:pt x="1246833" y="1853194"/>
                  <a:pt x="1246626" y="1848269"/>
                </a:cubicBezTo>
                <a:cubicBezTo>
                  <a:pt x="1250773" y="1836035"/>
                  <a:pt x="1255387" y="1844848"/>
                  <a:pt x="1262541" y="1844278"/>
                </a:cubicBezTo>
                <a:cubicBezTo>
                  <a:pt x="1263526" y="1840493"/>
                  <a:pt x="1261919" y="1838212"/>
                  <a:pt x="1263941" y="1833754"/>
                </a:cubicBezTo>
                <a:cubicBezTo>
                  <a:pt x="1268606" y="1837383"/>
                  <a:pt x="1270369" y="1830229"/>
                  <a:pt x="1274413" y="1831629"/>
                </a:cubicBezTo>
                <a:cubicBezTo>
                  <a:pt x="1274516" y="1827896"/>
                  <a:pt x="1272132" y="1825615"/>
                  <a:pt x="1271821" y="1822142"/>
                </a:cubicBezTo>
                <a:cubicBezTo>
                  <a:pt x="1270214" y="1820483"/>
                  <a:pt x="1269643" y="1822401"/>
                  <a:pt x="1268244" y="1821520"/>
                </a:cubicBezTo>
                <a:cubicBezTo>
                  <a:pt x="1266429" y="1825408"/>
                  <a:pt x="1269643" y="1826237"/>
                  <a:pt x="1270162" y="1828674"/>
                </a:cubicBezTo>
                <a:cubicBezTo>
                  <a:pt x="1265444" y="1830073"/>
                  <a:pt x="1262956" y="1826600"/>
                  <a:pt x="1258238" y="1831680"/>
                </a:cubicBezTo>
                <a:cubicBezTo>
                  <a:pt x="1260882" y="1827844"/>
                  <a:pt x="1262904" y="1821779"/>
                  <a:pt x="1266792" y="1822453"/>
                </a:cubicBezTo>
                <a:cubicBezTo>
                  <a:pt x="1268399" y="1817580"/>
                  <a:pt x="1262697" y="1824423"/>
                  <a:pt x="1264044" y="1818565"/>
                </a:cubicBezTo>
                <a:cubicBezTo>
                  <a:pt x="1261245" y="1822919"/>
                  <a:pt x="1257513" y="1823749"/>
                  <a:pt x="1254454" y="1827067"/>
                </a:cubicBezTo>
                <a:cubicBezTo>
                  <a:pt x="1253417" y="1825823"/>
                  <a:pt x="1254558" y="1823334"/>
                  <a:pt x="1253158" y="1822297"/>
                </a:cubicBezTo>
                <a:cubicBezTo>
                  <a:pt x="1249685" y="1821416"/>
                  <a:pt x="1253469" y="1827378"/>
                  <a:pt x="1251084" y="1830436"/>
                </a:cubicBezTo>
                <a:cubicBezTo>
                  <a:pt x="1249322" y="1829088"/>
                  <a:pt x="1248078" y="1829711"/>
                  <a:pt x="1247093" y="1831421"/>
                </a:cubicBezTo>
                <a:cubicBezTo>
                  <a:pt x="1242893" y="1816698"/>
                  <a:pt x="1240872" y="1839042"/>
                  <a:pt x="1234547" y="1832043"/>
                </a:cubicBezTo>
                <a:cubicBezTo>
                  <a:pt x="1232733" y="1836761"/>
                  <a:pt x="1237087" y="1838938"/>
                  <a:pt x="1233510" y="1840908"/>
                </a:cubicBezTo>
                <a:cubicBezTo>
                  <a:pt x="1230141" y="1837383"/>
                  <a:pt x="1231696" y="1830955"/>
                  <a:pt x="1228222" y="1827481"/>
                </a:cubicBezTo>
                <a:cubicBezTo>
                  <a:pt x="1229207" y="1822816"/>
                  <a:pt x="1232318" y="1825978"/>
                  <a:pt x="1233407" y="1821623"/>
                </a:cubicBezTo>
                <a:cubicBezTo>
                  <a:pt x="1234547" y="1822764"/>
                  <a:pt x="1233562" y="1825252"/>
                  <a:pt x="1233199" y="1827274"/>
                </a:cubicBezTo>
                <a:cubicBezTo>
                  <a:pt x="1236724" y="1829970"/>
                  <a:pt x="1238331" y="1825304"/>
                  <a:pt x="1240509" y="1822919"/>
                </a:cubicBezTo>
                <a:cubicBezTo>
                  <a:pt x="1239835" y="1818306"/>
                  <a:pt x="1237658" y="1822245"/>
                  <a:pt x="1235688" y="1817528"/>
                </a:cubicBezTo>
                <a:cubicBezTo>
                  <a:pt x="1232525" y="1818409"/>
                  <a:pt x="1230141" y="1822142"/>
                  <a:pt x="1226304" y="1820379"/>
                </a:cubicBezTo>
                <a:cubicBezTo>
                  <a:pt x="1224490" y="1825097"/>
                  <a:pt x="1228845" y="1827274"/>
                  <a:pt x="1225319" y="1829296"/>
                </a:cubicBezTo>
                <a:cubicBezTo>
                  <a:pt x="1216040" y="1814573"/>
                  <a:pt x="1203391" y="1836605"/>
                  <a:pt x="1193800" y="1841271"/>
                </a:cubicBezTo>
                <a:cubicBezTo>
                  <a:pt x="1194163" y="1844744"/>
                  <a:pt x="1198362" y="1845937"/>
                  <a:pt x="1197792" y="1849928"/>
                </a:cubicBezTo>
                <a:cubicBezTo>
                  <a:pt x="1206086" y="1842878"/>
                  <a:pt x="1213707" y="1833495"/>
                  <a:pt x="1222779" y="1829400"/>
                </a:cubicBezTo>
                <a:cubicBezTo>
                  <a:pt x="1225268" y="1832873"/>
                  <a:pt x="1220654" y="1835672"/>
                  <a:pt x="1218373" y="1831992"/>
                </a:cubicBezTo>
                <a:cubicBezTo>
                  <a:pt x="1217232" y="1837435"/>
                  <a:pt x="1213914" y="1838057"/>
                  <a:pt x="1218425" y="1841634"/>
                </a:cubicBezTo>
                <a:cubicBezTo>
                  <a:pt x="1215729" y="1842100"/>
                  <a:pt x="1212981" y="1842463"/>
                  <a:pt x="1210493" y="1843656"/>
                </a:cubicBezTo>
                <a:cubicBezTo>
                  <a:pt x="1210700" y="1847181"/>
                  <a:pt x="1214226" y="1848788"/>
                  <a:pt x="1211582" y="1854024"/>
                </a:cubicBezTo>
                <a:cubicBezTo>
                  <a:pt x="1207486" y="1848529"/>
                  <a:pt x="1207331" y="1851224"/>
                  <a:pt x="1204065" y="1854439"/>
                </a:cubicBezTo>
                <a:cubicBezTo>
                  <a:pt x="1201991" y="1858897"/>
                  <a:pt x="1206138" y="1859623"/>
                  <a:pt x="1204117" y="1864081"/>
                </a:cubicBezTo>
                <a:cubicBezTo>
                  <a:pt x="1199503" y="1869213"/>
                  <a:pt x="1191830" y="1868487"/>
                  <a:pt x="1187579" y="1865636"/>
                </a:cubicBezTo>
                <a:cubicBezTo>
                  <a:pt x="1188150" y="1867606"/>
                  <a:pt x="1187061" y="1870561"/>
                  <a:pt x="1188461" y="1872064"/>
                </a:cubicBezTo>
                <a:cubicBezTo>
                  <a:pt x="1191416" y="1874138"/>
                  <a:pt x="1187113" y="1865844"/>
                  <a:pt x="1191364" y="1870302"/>
                </a:cubicBezTo>
                <a:cubicBezTo>
                  <a:pt x="1188201" y="1877559"/>
                  <a:pt x="1182706" y="1875952"/>
                  <a:pt x="1179440" y="1882847"/>
                </a:cubicBezTo>
                <a:lnTo>
                  <a:pt x="1172079" y="1877508"/>
                </a:lnTo>
                <a:cubicBezTo>
                  <a:pt x="1171457" y="1881551"/>
                  <a:pt x="1172183" y="1884817"/>
                  <a:pt x="1170213" y="1889638"/>
                </a:cubicBezTo>
                <a:cubicBezTo>
                  <a:pt x="1165081" y="1883262"/>
                  <a:pt x="1170057" y="1880670"/>
                  <a:pt x="1169954" y="1876004"/>
                </a:cubicBezTo>
                <a:cubicBezTo>
                  <a:pt x="1166117" y="1873308"/>
                  <a:pt x="1166739" y="1887357"/>
                  <a:pt x="1162229" y="1881914"/>
                </a:cubicBezTo>
                <a:cubicBezTo>
                  <a:pt x="1160052" y="1888757"/>
                  <a:pt x="1167673" y="1889794"/>
                  <a:pt x="1164562" y="1897104"/>
                </a:cubicBezTo>
                <a:cubicBezTo>
                  <a:pt x="1163525" y="1896326"/>
                  <a:pt x="1164251" y="1894511"/>
                  <a:pt x="1164355" y="1893112"/>
                </a:cubicBezTo>
                <a:cubicBezTo>
                  <a:pt x="1157615" y="1892230"/>
                  <a:pt x="1153002" y="1899333"/>
                  <a:pt x="1147818" y="1904206"/>
                </a:cubicBezTo>
                <a:cubicBezTo>
                  <a:pt x="1143515" y="1900784"/>
                  <a:pt x="1146884" y="1892801"/>
                  <a:pt x="1149684" y="1892075"/>
                </a:cubicBezTo>
                <a:cubicBezTo>
                  <a:pt x="1146418" y="1891401"/>
                  <a:pt x="1140664" y="1881603"/>
                  <a:pt x="1139419" y="1888498"/>
                </a:cubicBezTo>
                <a:cubicBezTo>
                  <a:pt x="1139264" y="1893786"/>
                  <a:pt x="1142841" y="1888135"/>
                  <a:pt x="1143204" y="1893164"/>
                </a:cubicBezTo>
                <a:cubicBezTo>
                  <a:pt x="1143152" y="1899333"/>
                  <a:pt x="1139523" y="1891919"/>
                  <a:pt x="1139419" y="1898088"/>
                </a:cubicBezTo>
                <a:cubicBezTo>
                  <a:pt x="1136568" y="1894460"/>
                  <a:pt x="1138071" y="1891712"/>
                  <a:pt x="1133561" y="1891919"/>
                </a:cubicBezTo>
                <a:cubicBezTo>
                  <a:pt x="1132473" y="1895341"/>
                  <a:pt x="1133095" y="1897726"/>
                  <a:pt x="1135479" y="1899073"/>
                </a:cubicBezTo>
                <a:cubicBezTo>
                  <a:pt x="1132680" y="1906279"/>
                  <a:pt x="1129362" y="1891557"/>
                  <a:pt x="1126874" y="1898607"/>
                </a:cubicBezTo>
                <a:cubicBezTo>
                  <a:pt x="1126718" y="1902806"/>
                  <a:pt x="1132732" y="1903428"/>
                  <a:pt x="1130451" y="1908923"/>
                </a:cubicBezTo>
                <a:cubicBezTo>
                  <a:pt x="1126926" y="1907783"/>
                  <a:pt x="1127029" y="1904465"/>
                  <a:pt x="1124593" y="1902702"/>
                </a:cubicBezTo>
                <a:cubicBezTo>
                  <a:pt x="1123452" y="1902754"/>
                  <a:pt x="1122364" y="1902754"/>
                  <a:pt x="1121638" y="1904413"/>
                </a:cubicBezTo>
                <a:cubicBezTo>
                  <a:pt x="1122519" y="1908405"/>
                  <a:pt x="1126563" y="1906020"/>
                  <a:pt x="1127081" y="1912241"/>
                </a:cubicBezTo>
                <a:cubicBezTo>
                  <a:pt x="1123245" y="1913900"/>
                  <a:pt x="1125060" y="1917166"/>
                  <a:pt x="1122675" y="1924475"/>
                </a:cubicBezTo>
                <a:cubicBezTo>
                  <a:pt x="1116920" y="1932874"/>
                  <a:pt x="1108108" y="1930955"/>
                  <a:pt x="1102975" y="1933288"/>
                </a:cubicBezTo>
                <a:cubicBezTo>
                  <a:pt x="1109404" y="1939509"/>
                  <a:pt x="1092452" y="1945108"/>
                  <a:pt x="1088304" y="1951588"/>
                </a:cubicBezTo>
                <a:cubicBezTo>
                  <a:pt x="1090274" y="1957757"/>
                  <a:pt x="1094888" y="1946663"/>
                  <a:pt x="1099398" y="1951951"/>
                </a:cubicBezTo>
                <a:cubicBezTo>
                  <a:pt x="1094940" y="1961334"/>
                  <a:pt x="1086490" y="1951899"/>
                  <a:pt x="1084313" y="1962215"/>
                </a:cubicBezTo>
                <a:cubicBezTo>
                  <a:pt x="1083172" y="1961023"/>
                  <a:pt x="1084209" y="1958587"/>
                  <a:pt x="1084520" y="1956565"/>
                </a:cubicBezTo>
                <a:cubicBezTo>
                  <a:pt x="1081047" y="1951951"/>
                  <a:pt x="1080476" y="1958431"/>
                  <a:pt x="1077366" y="1955217"/>
                </a:cubicBezTo>
                <a:cubicBezTo>
                  <a:pt x="1074878" y="1970199"/>
                  <a:pt x="1064769" y="1963252"/>
                  <a:pt x="1063680" y="1974087"/>
                </a:cubicBezTo>
                <a:cubicBezTo>
                  <a:pt x="1055541" y="1972428"/>
                  <a:pt x="1053156" y="1981293"/>
                  <a:pt x="1045639" y="1976264"/>
                </a:cubicBezTo>
                <a:cubicBezTo>
                  <a:pt x="1048232" y="1974346"/>
                  <a:pt x="1046054" y="1974139"/>
                  <a:pt x="1047298" y="1969784"/>
                </a:cubicBezTo>
                <a:cubicBezTo>
                  <a:pt x="1037189" y="1966674"/>
                  <a:pt x="1038330" y="1981448"/>
                  <a:pt x="1040352" y="1991661"/>
                </a:cubicBezTo>
                <a:cubicBezTo>
                  <a:pt x="1037293" y="1987928"/>
                  <a:pt x="1037552" y="1982278"/>
                  <a:pt x="1035116" y="1978130"/>
                </a:cubicBezTo>
                <a:cubicBezTo>
                  <a:pt x="1032316" y="1981396"/>
                  <a:pt x="1028947" y="1982537"/>
                  <a:pt x="1026510" y="1987254"/>
                </a:cubicBezTo>
                <a:cubicBezTo>
                  <a:pt x="1026251" y="1990780"/>
                  <a:pt x="1030346" y="1988343"/>
                  <a:pt x="1032679" y="1989846"/>
                </a:cubicBezTo>
                <a:cubicBezTo>
                  <a:pt x="1030554" y="1990676"/>
                  <a:pt x="1022830" y="2000889"/>
                  <a:pt x="1020600" y="2000266"/>
                </a:cubicBezTo>
                <a:cubicBezTo>
                  <a:pt x="1019149" y="2002392"/>
                  <a:pt x="1020808" y="2008872"/>
                  <a:pt x="1021845" y="2005036"/>
                </a:cubicBezTo>
                <a:cubicBezTo>
                  <a:pt x="1023192" y="2010842"/>
                  <a:pt x="1018942" y="2006850"/>
                  <a:pt x="1017438" y="2007576"/>
                </a:cubicBezTo>
                <a:cubicBezTo>
                  <a:pt x="1016298" y="2006436"/>
                  <a:pt x="1017334" y="2003947"/>
                  <a:pt x="1017646" y="2001925"/>
                </a:cubicBezTo>
                <a:cubicBezTo>
                  <a:pt x="1011528" y="2004932"/>
                  <a:pt x="1005878" y="2024683"/>
                  <a:pt x="995976" y="2022662"/>
                </a:cubicBezTo>
                <a:lnTo>
                  <a:pt x="993851" y="2030749"/>
                </a:lnTo>
                <a:cubicBezTo>
                  <a:pt x="991777" y="2029245"/>
                  <a:pt x="991362" y="2034170"/>
                  <a:pt x="988822" y="2030904"/>
                </a:cubicBezTo>
                <a:cubicBezTo>
                  <a:pt x="985712" y="2047286"/>
                  <a:pt x="976069" y="2038266"/>
                  <a:pt x="972751" y="2053922"/>
                </a:cubicBezTo>
                <a:cubicBezTo>
                  <a:pt x="964509" y="2051433"/>
                  <a:pt x="959065" y="2059883"/>
                  <a:pt x="954348" y="2071185"/>
                </a:cubicBezTo>
                <a:cubicBezTo>
                  <a:pt x="959377" y="2072740"/>
                  <a:pt x="960258" y="2075228"/>
                  <a:pt x="964198" y="2076576"/>
                </a:cubicBezTo>
                <a:cubicBezTo>
                  <a:pt x="956733" y="2080360"/>
                  <a:pt x="947142" y="2076213"/>
                  <a:pt x="945431" y="2085804"/>
                </a:cubicBezTo>
                <a:cubicBezTo>
                  <a:pt x="943047" y="2075487"/>
                  <a:pt x="936567" y="2073673"/>
                  <a:pt x="935685" y="2061127"/>
                </a:cubicBezTo>
                <a:cubicBezTo>
                  <a:pt x="932316" y="2064549"/>
                  <a:pt x="929464" y="2069785"/>
                  <a:pt x="926147" y="2073362"/>
                </a:cubicBezTo>
                <a:cubicBezTo>
                  <a:pt x="923814" y="2062475"/>
                  <a:pt x="938692" y="2061853"/>
                  <a:pt x="935115" y="2049100"/>
                </a:cubicBezTo>
                <a:cubicBezTo>
                  <a:pt x="932938" y="2047131"/>
                  <a:pt x="933145" y="2054440"/>
                  <a:pt x="931901" y="2056410"/>
                </a:cubicBezTo>
                <a:cubicBezTo>
                  <a:pt x="929464" y="2049204"/>
                  <a:pt x="925784" y="2059313"/>
                  <a:pt x="921222" y="2054233"/>
                </a:cubicBezTo>
                <a:cubicBezTo>
                  <a:pt x="922673" y="2057965"/>
                  <a:pt x="924073" y="2061750"/>
                  <a:pt x="921325" y="2067867"/>
                </a:cubicBezTo>
                <a:cubicBezTo>
                  <a:pt x="920185" y="2061853"/>
                  <a:pt x="917541" y="2061905"/>
                  <a:pt x="913394" y="2059987"/>
                </a:cubicBezTo>
                <a:cubicBezTo>
                  <a:pt x="912253" y="2065897"/>
                  <a:pt x="909558" y="2074295"/>
                  <a:pt x="907691" y="2067348"/>
                </a:cubicBezTo>
                <a:cubicBezTo>
                  <a:pt x="905825" y="2072066"/>
                  <a:pt x="908262" y="2075384"/>
                  <a:pt x="905099" y="2077043"/>
                </a:cubicBezTo>
                <a:cubicBezTo>
                  <a:pt x="904736" y="2082434"/>
                  <a:pt x="906188" y="2080049"/>
                  <a:pt x="908832" y="2081812"/>
                </a:cubicBezTo>
                <a:cubicBezTo>
                  <a:pt x="905877" y="2084611"/>
                  <a:pt x="902974" y="2087618"/>
                  <a:pt x="898930" y="2086063"/>
                </a:cubicBezTo>
                <a:cubicBezTo>
                  <a:pt x="897375" y="2091506"/>
                  <a:pt x="903648" y="2092543"/>
                  <a:pt x="901989" y="2098038"/>
                </a:cubicBezTo>
                <a:cubicBezTo>
                  <a:pt x="900226" y="2096898"/>
                  <a:pt x="896753" y="2087825"/>
                  <a:pt x="895301" y="2094928"/>
                </a:cubicBezTo>
                <a:cubicBezTo>
                  <a:pt x="894161" y="2092387"/>
                  <a:pt x="891621" y="2090625"/>
                  <a:pt x="893902" y="2086115"/>
                </a:cubicBezTo>
                <a:cubicBezTo>
                  <a:pt x="889029" y="2085752"/>
                  <a:pt x="889962" y="2086426"/>
                  <a:pt x="886592" y="2080671"/>
                </a:cubicBezTo>
                <a:cubicBezTo>
                  <a:pt x="884052" y="2077406"/>
                  <a:pt x="885296" y="2088862"/>
                  <a:pt x="882756" y="2085596"/>
                </a:cubicBezTo>
                <a:cubicBezTo>
                  <a:pt x="878246" y="2082901"/>
                  <a:pt x="883430" y="2079790"/>
                  <a:pt x="883896" y="2076732"/>
                </a:cubicBezTo>
                <a:cubicBezTo>
                  <a:pt x="881667" y="2076835"/>
                  <a:pt x="880579" y="2081397"/>
                  <a:pt x="877987" y="2080101"/>
                </a:cubicBezTo>
                <a:cubicBezTo>
                  <a:pt x="877313" y="2084145"/>
                  <a:pt x="882652" y="2084767"/>
                  <a:pt x="880423" y="2089692"/>
                </a:cubicBezTo>
                <a:cubicBezTo>
                  <a:pt x="878194" y="2084974"/>
                  <a:pt x="874617" y="2090366"/>
                  <a:pt x="877053" y="2092958"/>
                </a:cubicBezTo>
                <a:cubicBezTo>
                  <a:pt x="870314" y="2086063"/>
                  <a:pt x="863834" y="2094772"/>
                  <a:pt x="859531" y="2107007"/>
                </a:cubicBezTo>
                <a:cubicBezTo>
                  <a:pt x="858598" y="2104363"/>
                  <a:pt x="856110" y="2102548"/>
                  <a:pt x="855177" y="2099853"/>
                </a:cubicBezTo>
                <a:cubicBezTo>
                  <a:pt x="857717" y="2095653"/>
                  <a:pt x="856265" y="2096275"/>
                  <a:pt x="857769" y="2090158"/>
                </a:cubicBezTo>
                <a:cubicBezTo>
                  <a:pt x="860205" y="2091039"/>
                  <a:pt x="859117" y="2093994"/>
                  <a:pt x="858546" y="2096586"/>
                </a:cubicBezTo>
                <a:cubicBezTo>
                  <a:pt x="865130" y="2094979"/>
                  <a:pt x="869485" y="2084300"/>
                  <a:pt x="874876" y="2077768"/>
                </a:cubicBezTo>
                <a:cubicBezTo>
                  <a:pt x="868603" y="2076421"/>
                  <a:pt x="865908" y="2088966"/>
                  <a:pt x="859687" y="2087722"/>
                </a:cubicBezTo>
                <a:cubicBezTo>
                  <a:pt x="862020" y="2084767"/>
                  <a:pt x="864352" y="2081812"/>
                  <a:pt x="866271" y="2077146"/>
                </a:cubicBezTo>
                <a:cubicBezTo>
                  <a:pt x="862590" y="2076006"/>
                  <a:pt x="861242" y="2083937"/>
                  <a:pt x="856214" y="2077354"/>
                </a:cubicBezTo>
                <a:cubicBezTo>
                  <a:pt x="855488" y="2081449"/>
                  <a:pt x="859013" y="2083056"/>
                  <a:pt x="857147" y="2087774"/>
                </a:cubicBezTo>
                <a:cubicBezTo>
                  <a:pt x="855332" y="2086167"/>
                  <a:pt x="854399" y="2088136"/>
                  <a:pt x="852533" y="2086270"/>
                </a:cubicBezTo>
                <a:cubicBezTo>
                  <a:pt x="851133" y="2089329"/>
                  <a:pt x="853207" y="2090469"/>
                  <a:pt x="854762" y="2091869"/>
                </a:cubicBezTo>
                <a:cubicBezTo>
                  <a:pt x="853881" y="2095083"/>
                  <a:pt x="851392" y="2091765"/>
                  <a:pt x="850978" y="2096742"/>
                </a:cubicBezTo>
                <a:cubicBezTo>
                  <a:pt x="848541" y="2090262"/>
                  <a:pt x="844705" y="2097105"/>
                  <a:pt x="842631" y="2090417"/>
                </a:cubicBezTo>
                <a:cubicBezTo>
                  <a:pt x="839625" y="2096638"/>
                  <a:pt x="844705" y="2098349"/>
                  <a:pt x="842683" y="2104052"/>
                </a:cubicBezTo>
                <a:cubicBezTo>
                  <a:pt x="838743" y="2101978"/>
                  <a:pt x="833041" y="2110273"/>
                  <a:pt x="833559" y="2114575"/>
                </a:cubicBezTo>
                <a:cubicBezTo>
                  <a:pt x="827857" y="2112709"/>
                  <a:pt x="829775" y="2120278"/>
                  <a:pt x="824694" y="2119500"/>
                </a:cubicBezTo>
                <a:cubicBezTo>
                  <a:pt x="824072" y="2124840"/>
                  <a:pt x="827338" y="2119656"/>
                  <a:pt x="828842" y="2122662"/>
                </a:cubicBezTo>
                <a:cubicBezTo>
                  <a:pt x="825939" y="2130127"/>
                  <a:pt x="820392" y="2127173"/>
                  <a:pt x="817177" y="2133238"/>
                </a:cubicBezTo>
                <a:cubicBezTo>
                  <a:pt x="814637" y="2130387"/>
                  <a:pt x="814015" y="2129298"/>
                  <a:pt x="812253" y="2123647"/>
                </a:cubicBezTo>
                <a:cubicBezTo>
                  <a:pt x="810075" y="2126188"/>
                  <a:pt x="804788" y="2126550"/>
                  <a:pt x="803025" y="2120537"/>
                </a:cubicBezTo>
                <a:cubicBezTo>
                  <a:pt x="800329" y="2124788"/>
                  <a:pt x="806032" y="2124321"/>
                  <a:pt x="803336" y="2128572"/>
                </a:cubicBezTo>
                <a:cubicBezTo>
                  <a:pt x="801470" y="2131268"/>
                  <a:pt x="798152" y="2128002"/>
                  <a:pt x="796960" y="2133497"/>
                </a:cubicBezTo>
                <a:cubicBezTo>
                  <a:pt x="793383" y="2131890"/>
                  <a:pt x="794575" y="2128002"/>
                  <a:pt x="791775" y="2129505"/>
                </a:cubicBezTo>
                <a:cubicBezTo>
                  <a:pt x="790324" y="2134845"/>
                  <a:pt x="797219" y="2135623"/>
                  <a:pt x="797737" y="2139874"/>
                </a:cubicBezTo>
                <a:cubicBezTo>
                  <a:pt x="800381" y="2142466"/>
                  <a:pt x="799189" y="2130127"/>
                  <a:pt x="802610" y="2135830"/>
                </a:cubicBezTo>
                <a:cubicBezTo>
                  <a:pt x="803284" y="2141844"/>
                  <a:pt x="797271" y="2144332"/>
                  <a:pt x="793279" y="2142362"/>
                </a:cubicBezTo>
                <a:cubicBezTo>
                  <a:pt x="791205" y="2146250"/>
                  <a:pt x="793642" y="2147650"/>
                  <a:pt x="792138" y="2151175"/>
                </a:cubicBezTo>
                <a:cubicBezTo>
                  <a:pt x="787369" y="2149049"/>
                  <a:pt x="778556" y="2148376"/>
                  <a:pt x="778660" y="2154544"/>
                </a:cubicBezTo>
                <a:cubicBezTo>
                  <a:pt x="777675" y="2156514"/>
                  <a:pt x="776794" y="2153300"/>
                  <a:pt x="777001" y="2151330"/>
                </a:cubicBezTo>
                <a:cubicBezTo>
                  <a:pt x="774046" y="2151952"/>
                  <a:pt x="770987" y="2151901"/>
                  <a:pt x="769795" y="2159469"/>
                </a:cubicBezTo>
                <a:cubicBezTo>
                  <a:pt x="766944" y="2155892"/>
                  <a:pt x="765959" y="2159936"/>
                  <a:pt x="763108" y="2156359"/>
                </a:cubicBezTo>
                <a:cubicBezTo>
                  <a:pt x="767307" y="2158588"/>
                  <a:pt x="767462" y="2144539"/>
                  <a:pt x="772439" y="2149827"/>
                </a:cubicBezTo>
                <a:cubicBezTo>
                  <a:pt x="773113" y="2142621"/>
                  <a:pt x="769432" y="2141947"/>
                  <a:pt x="773839" y="2135363"/>
                </a:cubicBezTo>
                <a:cubicBezTo>
                  <a:pt x="767566" y="2129557"/>
                  <a:pt x="768447" y="2139044"/>
                  <a:pt x="767462" y="2140288"/>
                </a:cubicBezTo>
                <a:cubicBezTo>
                  <a:pt x="763056" y="2135986"/>
                  <a:pt x="769328" y="2134327"/>
                  <a:pt x="768032" y="2129039"/>
                </a:cubicBezTo>
                <a:cubicBezTo>
                  <a:pt x="770469" y="2132046"/>
                  <a:pt x="771920" y="2131216"/>
                  <a:pt x="772439" y="2126550"/>
                </a:cubicBezTo>
                <a:cubicBezTo>
                  <a:pt x="775497" y="2130024"/>
                  <a:pt x="776482" y="2125980"/>
                  <a:pt x="777675" y="2130542"/>
                </a:cubicBezTo>
                <a:cubicBezTo>
                  <a:pt x="775860" y="2134586"/>
                  <a:pt x="773061" y="2132512"/>
                  <a:pt x="775497" y="2138578"/>
                </a:cubicBezTo>
                <a:cubicBezTo>
                  <a:pt x="777779" y="2139770"/>
                  <a:pt x="777675" y="2131631"/>
                  <a:pt x="780371" y="2134534"/>
                </a:cubicBezTo>
                <a:cubicBezTo>
                  <a:pt x="780526" y="2129143"/>
                  <a:pt x="776794" y="2129402"/>
                  <a:pt x="780474" y="2124892"/>
                </a:cubicBezTo>
                <a:cubicBezTo>
                  <a:pt x="780993" y="2133964"/>
                  <a:pt x="783688" y="2122870"/>
                  <a:pt x="786384" y="2121626"/>
                </a:cubicBezTo>
                <a:cubicBezTo>
                  <a:pt x="786488" y="2120330"/>
                  <a:pt x="784933" y="2115923"/>
                  <a:pt x="783637" y="2115923"/>
                </a:cubicBezTo>
                <a:cubicBezTo>
                  <a:pt x="785606" y="2113124"/>
                  <a:pt x="788198" y="2105503"/>
                  <a:pt x="791827" y="2106333"/>
                </a:cubicBezTo>
                <a:cubicBezTo>
                  <a:pt x="792035" y="2094461"/>
                  <a:pt x="798307" y="2098712"/>
                  <a:pt x="798100" y="2087825"/>
                </a:cubicBezTo>
                <a:cubicBezTo>
                  <a:pt x="802455" y="2087929"/>
                  <a:pt x="803232" y="2093320"/>
                  <a:pt x="807276" y="2090936"/>
                </a:cubicBezTo>
                <a:cubicBezTo>
                  <a:pt x="807535" y="2088499"/>
                  <a:pt x="805047" y="2087618"/>
                  <a:pt x="803543" y="2086167"/>
                </a:cubicBezTo>
                <a:cubicBezTo>
                  <a:pt x="804839" y="2076783"/>
                  <a:pt x="809194" y="2079635"/>
                  <a:pt x="811630" y="2074813"/>
                </a:cubicBezTo>
                <a:cubicBezTo>
                  <a:pt x="813549" y="2077354"/>
                  <a:pt x="813134" y="2079013"/>
                  <a:pt x="811371" y="2080464"/>
                </a:cubicBezTo>
                <a:cubicBezTo>
                  <a:pt x="814896" y="2085285"/>
                  <a:pt x="816607" y="2077561"/>
                  <a:pt x="818059" y="2083626"/>
                </a:cubicBezTo>
                <a:cubicBezTo>
                  <a:pt x="818007" y="2082382"/>
                  <a:pt x="817126" y="2075436"/>
                  <a:pt x="819821" y="2077198"/>
                </a:cubicBezTo>
                <a:cubicBezTo>
                  <a:pt x="820184" y="2071807"/>
                  <a:pt x="818733" y="2074191"/>
                  <a:pt x="816089" y="2072429"/>
                </a:cubicBezTo>
                <a:cubicBezTo>
                  <a:pt x="818940" y="2065949"/>
                  <a:pt x="824331" y="2069578"/>
                  <a:pt x="826094" y="2058691"/>
                </a:cubicBezTo>
                <a:cubicBezTo>
                  <a:pt x="830604" y="2070614"/>
                  <a:pt x="830138" y="2049826"/>
                  <a:pt x="836151" y="2058587"/>
                </a:cubicBezTo>
                <a:cubicBezTo>
                  <a:pt x="833507" y="2051485"/>
                  <a:pt x="838536" y="2053870"/>
                  <a:pt x="837706" y="2048167"/>
                </a:cubicBezTo>
                <a:cubicBezTo>
                  <a:pt x="834751" y="2048789"/>
                  <a:pt x="831693" y="2048738"/>
                  <a:pt x="830501" y="2056254"/>
                </a:cubicBezTo>
                <a:cubicBezTo>
                  <a:pt x="825576" y="2047545"/>
                  <a:pt x="820651" y="2059520"/>
                  <a:pt x="817385" y="2067659"/>
                </a:cubicBezTo>
                <a:cubicBezTo>
                  <a:pt x="816192" y="2064186"/>
                  <a:pt x="815052" y="2060713"/>
                  <a:pt x="810957" y="2058846"/>
                </a:cubicBezTo>
                <a:cubicBezTo>
                  <a:pt x="820910" y="2066415"/>
                  <a:pt x="827908" y="2030127"/>
                  <a:pt x="840195" y="2048115"/>
                </a:cubicBezTo>
                <a:cubicBezTo>
                  <a:pt x="844549" y="2044331"/>
                  <a:pt x="849682" y="2043398"/>
                  <a:pt x="853259" y="2036607"/>
                </a:cubicBezTo>
                <a:cubicBezTo>
                  <a:pt x="855177" y="2039147"/>
                  <a:pt x="854814" y="2040806"/>
                  <a:pt x="852999" y="2042258"/>
                </a:cubicBezTo>
                <a:cubicBezTo>
                  <a:pt x="855073" y="2043813"/>
                  <a:pt x="857147" y="2045368"/>
                  <a:pt x="859272" y="2046975"/>
                </a:cubicBezTo>
                <a:cubicBezTo>
                  <a:pt x="860931" y="2046975"/>
                  <a:pt x="862123" y="2044953"/>
                  <a:pt x="863056" y="2042050"/>
                </a:cubicBezTo>
                <a:cubicBezTo>
                  <a:pt x="859842" y="2039458"/>
                  <a:pt x="858702" y="2044901"/>
                  <a:pt x="854918" y="2039821"/>
                </a:cubicBezTo>
                <a:cubicBezTo>
                  <a:pt x="856317" y="2035363"/>
                  <a:pt x="858650" y="2034533"/>
                  <a:pt x="859998" y="2030075"/>
                </a:cubicBezTo>
                <a:lnTo>
                  <a:pt x="864145" y="2033185"/>
                </a:lnTo>
                <a:cubicBezTo>
                  <a:pt x="865441" y="2032719"/>
                  <a:pt x="866530" y="2031423"/>
                  <a:pt x="867515" y="2029919"/>
                </a:cubicBezTo>
                <a:cubicBezTo>
                  <a:pt x="868292" y="2026290"/>
                  <a:pt x="865804" y="2024476"/>
                  <a:pt x="863160" y="2022765"/>
                </a:cubicBezTo>
                <a:cubicBezTo>
                  <a:pt x="868137" y="2017529"/>
                  <a:pt x="869018" y="2032771"/>
                  <a:pt x="873839" y="2024943"/>
                </a:cubicBezTo>
                <a:cubicBezTo>
                  <a:pt x="874928" y="2026602"/>
                  <a:pt x="875446" y="2028623"/>
                  <a:pt x="874617" y="2031371"/>
                </a:cubicBezTo>
                <a:cubicBezTo>
                  <a:pt x="876639" y="2032615"/>
                  <a:pt x="878401" y="2032926"/>
                  <a:pt x="879645" y="2031267"/>
                </a:cubicBezTo>
                <a:cubicBezTo>
                  <a:pt x="874099" y="2022351"/>
                  <a:pt x="884830" y="2013071"/>
                  <a:pt x="887577" y="2006228"/>
                </a:cubicBezTo>
                <a:cubicBezTo>
                  <a:pt x="882497" y="2005710"/>
                  <a:pt x="873476" y="2019085"/>
                  <a:pt x="871662" y="2009753"/>
                </a:cubicBezTo>
                <a:cubicBezTo>
                  <a:pt x="867204" y="2012086"/>
                  <a:pt x="863834" y="2018722"/>
                  <a:pt x="859013" y="2019655"/>
                </a:cubicBezTo>
                <a:cubicBezTo>
                  <a:pt x="856836" y="2013071"/>
                  <a:pt x="863834" y="2014626"/>
                  <a:pt x="865130" y="2010686"/>
                </a:cubicBezTo>
                <a:cubicBezTo>
                  <a:pt x="860827" y="2009390"/>
                  <a:pt x="861501" y="2012086"/>
                  <a:pt x="857406" y="2006850"/>
                </a:cubicBezTo>
                <a:cubicBezTo>
                  <a:pt x="858235" y="2018307"/>
                  <a:pt x="853414" y="2010479"/>
                  <a:pt x="854555" y="2022143"/>
                </a:cubicBezTo>
                <a:cubicBezTo>
                  <a:pt x="849785" y="2019810"/>
                  <a:pt x="850356" y="2014471"/>
                  <a:pt x="850459" y="2009390"/>
                </a:cubicBezTo>
                <a:cubicBezTo>
                  <a:pt x="847090" y="2008820"/>
                  <a:pt x="848904" y="2016441"/>
                  <a:pt x="847867" y="2019085"/>
                </a:cubicBezTo>
                <a:cubicBezTo>
                  <a:pt x="845431" y="2017218"/>
                  <a:pt x="844083" y="2019551"/>
                  <a:pt x="841180" y="2016026"/>
                </a:cubicBezTo>
                <a:cubicBezTo>
                  <a:pt x="839106" y="2019966"/>
                  <a:pt x="841543" y="2021314"/>
                  <a:pt x="840039" y="2024891"/>
                </a:cubicBezTo>
                <a:cubicBezTo>
                  <a:pt x="835270" y="2020795"/>
                  <a:pt x="838069" y="2025720"/>
                  <a:pt x="835166" y="2028986"/>
                </a:cubicBezTo>
                <a:cubicBezTo>
                  <a:pt x="830812" y="2027172"/>
                  <a:pt x="828116" y="2032097"/>
                  <a:pt x="823606" y="2029919"/>
                </a:cubicBezTo>
                <a:cubicBezTo>
                  <a:pt x="821273" y="2034378"/>
                  <a:pt x="825420" y="2035311"/>
                  <a:pt x="825005" y="2038732"/>
                </a:cubicBezTo>
                <a:cubicBezTo>
                  <a:pt x="829101" y="2038732"/>
                  <a:pt x="834337" y="2029349"/>
                  <a:pt x="836099" y="2039406"/>
                </a:cubicBezTo>
                <a:cubicBezTo>
                  <a:pt x="834337" y="2041273"/>
                  <a:pt x="831174" y="2037799"/>
                  <a:pt x="828945" y="2037851"/>
                </a:cubicBezTo>
                <a:cubicBezTo>
                  <a:pt x="829153" y="2039562"/>
                  <a:pt x="829360" y="2041324"/>
                  <a:pt x="828686" y="2043502"/>
                </a:cubicBezTo>
                <a:cubicBezTo>
                  <a:pt x="824124" y="2039977"/>
                  <a:pt x="823347" y="2039977"/>
                  <a:pt x="821739" y="2045990"/>
                </a:cubicBezTo>
                <a:cubicBezTo>
                  <a:pt x="816452" y="2043916"/>
                  <a:pt x="820029" y="2036918"/>
                  <a:pt x="814741" y="2034844"/>
                </a:cubicBezTo>
                <a:cubicBezTo>
                  <a:pt x="813808" y="2034481"/>
                  <a:pt x="813289" y="2035674"/>
                  <a:pt x="812201" y="2034896"/>
                </a:cubicBezTo>
                <a:cubicBezTo>
                  <a:pt x="810334" y="2039562"/>
                  <a:pt x="813600" y="2041428"/>
                  <a:pt x="814637" y="2044487"/>
                </a:cubicBezTo>
                <a:cubicBezTo>
                  <a:pt x="814119" y="2051330"/>
                  <a:pt x="810801" y="2047131"/>
                  <a:pt x="809920" y="2052574"/>
                </a:cubicBezTo>
                <a:cubicBezTo>
                  <a:pt x="808002" y="2051848"/>
                  <a:pt x="808313" y="2049826"/>
                  <a:pt x="808727" y="2047753"/>
                </a:cubicBezTo>
                <a:cubicBezTo>
                  <a:pt x="803595" y="2047286"/>
                  <a:pt x="801988" y="2061024"/>
                  <a:pt x="794834" y="2052729"/>
                </a:cubicBezTo>
                <a:cubicBezTo>
                  <a:pt x="787836" y="2061283"/>
                  <a:pt x="780422" y="2059365"/>
                  <a:pt x="775964" y="2071392"/>
                </a:cubicBezTo>
                <a:cubicBezTo>
                  <a:pt x="771972" y="2066674"/>
                  <a:pt x="770676" y="2072584"/>
                  <a:pt x="767981" y="2073051"/>
                </a:cubicBezTo>
                <a:cubicBezTo>
                  <a:pt x="765648" y="2067711"/>
                  <a:pt x="766425" y="2065845"/>
                  <a:pt x="763056" y="2063460"/>
                </a:cubicBezTo>
                <a:cubicBezTo>
                  <a:pt x="765233" y="2056254"/>
                  <a:pt x="765648" y="2057810"/>
                  <a:pt x="766529" y="2050552"/>
                </a:cubicBezTo>
                <a:cubicBezTo>
                  <a:pt x="769588" y="2055580"/>
                  <a:pt x="767877" y="2054751"/>
                  <a:pt x="771869" y="2058535"/>
                </a:cubicBezTo>
                <a:cubicBezTo>
                  <a:pt x="775497" y="2058380"/>
                  <a:pt x="777623" y="2052366"/>
                  <a:pt x="782392" y="2056825"/>
                </a:cubicBezTo>
                <a:cubicBezTo>
                  <a:pt x="783170" y="2051330"/>
                  <a:pt x="777053" y="2049774"/>
                  <a:pt x="775394" y="2045627"/>
                </a:cubicBezTo>
                <a:cubicBezTo>
                  <a:pt x="776379" y="2041532"/>
                  <a:pt x="782963" y="2042672"/>
                  <a:pt x="780526" y="2035933"/>
                </a:cubicBezTo>
                <a:cubicBezTo>
                  <a:pt x="784984" y="2031319"/>
                  <a:pt x="792087" y="2037333"/>
                  <a:pt x="794679" y="2025357"/>
                </a:cubicBezTo>
                <a:cubicBezTo>
                  <a:pt x="790790" y="2023284"/>
                  <a:pt x="788406" y="2027120"/>
                  <a:pt x="784622" y="2025461"/>
                </a:cubicBezTo>
                <a:cubicBezTo>
                  <a:pt x="786332" y="2023284"/>
                  <a:pt x="788613" y="2023543"/>
                  <a:pt x="789287" y="2017374"/>
                </a:cubicBezTo>
                <a:cubicBezTo>
                  <a:pt x="791361" y="2021988"/>
                  <a:pt x="792035" y="2021625"/>
                  <a:pt x="792242" y="2015767"/>
                </a:cubicBezTo>
                <a:cubicBezTo>
                  <a:pt x="800070" y="2021262"/>
                  <a:pt x="802455" y="2005140"/>
                  <a:pt x="808883" y="2005191"/>
                </a:cubicBezTo>
                <a:cubicBezTo>
                  <a:pt x="811216" y="2001148"/>
                  <a:pt x="807328" y="2000578"/>
                  <a:pt x="805617" y="1998763"/>
                </a:cubicBezTo>
                <a:cubicBezTo>
                  <a:pt x="806446" y="1993372"/>
                  <a:pt x="809557" y="1996638"/>
                  <a:pt x="810905" y="1993112"/>
                </a:cubicBezTo>
                <a:cubicBezTo>
                  <a:pt x="810697" y="1998141"/>
                  <a:pt x="811734" y="2002599"/>
                  <a:pt x="809090" y="2009183"/>
                </a:cubicBezTo>
                <a:cubicBezTo>
                  <a:pt x="809453" y="2011257"/>
                  <a:pt x="810334" y="2013071"/>
                  <a:pt x="811319" y="2014782"/>
                </a:cubicBezTo>
                <a:cubicBezTo>
                  <a:pt x="813186" y="2014263"/>
                  <a:pt x="814585" y="2012086"/>
                  <a:pt x="816192" y="2010686"/>
                </a:cubicBezTo>
                <a:cubicBezTo>
                  <a:pt x="816452" y="2007835"/>
                  <a:pt x="813289" y="2006850"/>
                  <a:pt x="815881" y="2002703"/>
                </a:cubicBezTo>
                <a:cubicBezTo>
                  <a:pt x="818214" y="2003636"/>
                  <a:pt x="818318" y="2005917"/>
                  <a:pt x="819614" y="2007472"/>
                </a:cubicBezTo>
                <a:cubicBezTo>
                  <a:pt x="820858" y="2007939"/>
                  <a:pt x="821169" y="2004829"/>
                  <a:pt x="822569" y="2005865"/>
                </a:cubicBezTo>
                <a:cubicBezTo>
                  <a:pt x="823087" y="1999748"/>
                  <a:pt x="820288" y="2003895"/>
                  <a:pt x="819251" y="1999489"/>
                </a:cubicBezTo>
                <a:cubicBezTo>
                  <a:pt x="816244" y="1997571"/>
                  <a:pt x="815881" y="2006176"/>
                  <a:pt x="812304" y="2001977"/>
                </a:cubicBezTo>
                <a:cubicBezTo>
                  <a:pt x="833818" y="1984196"/>
                  <a:pt x="856680" y="1971443"/>
                  <a:pt x="877313" y="1950292"/>
                </a:cubicBezTo>
                <a:cubicBezTo>
                  <a:pt x="881304" y="1959364"/>
                  <a:pt x="887370" y="1950085"/>
                  <a:pt x="886955" y="1942049"/>
                </a:cubicBezTo>
                <a:cubicBezTo>
                  <a:pt x="889806" y="1946404"/>
                  <a:pt x="888769" y="1952936"/>
                  <a:pt x="891673" y="1957187"/>
                </a:cubicBezTo>
                <a:cubicBezTo>
                  <a:pt x="896546" y="1957290"/>
                  <a:pt x="893694" y="1947804"/>
                  <a:pt x="898827" y="1949048"/>
                </a:cubicBezTo>
                <a:cubicBezTo>
                  <a:pt x="899138" y="1947026"/>
                  <a:pt x="897271" y="1946248"/>
                  <a:pt x="896131" y="1945108"/>
                </a:cubicBezTo>
                <a:cubicBezTo>
                  <a:pt x="899449" y="1941635"/>
                  <a:pt x="904581" y="1945160"/>
                  <a:pt x="907432" y="1940079"/>
                </a:cubicBezTo>
                <a:cubicBezTo>
                  <a:pt x="899760" y="1929556"/>
                  <a:pt x="914379" y="1927949"/>
                  <a:pt x="917800" y="1914988"/>
                </a:cubicBezTo>
                <a:cubicBezTo>
                  <a:pt x="921377" y="1915714"/>
                  <a:pt x="918682" y="1919965"/>
                  <a:pt x="918163" y="1922972"/>
                </a:cubicBezTo>
                <a:cubicBezTo>
                  <a:pt x="923969" y="1919136"/>
                  <a:pt x="921014" y="1919291"/>
                  <a:pt x="925732" y="1913226"/>
                </a:cubicBezTo>
                <a:cubicBezTo>
                  <a:pt x="927132" y="1914729"/>
                  <a:pt x="924799" y="1918306"/>
                  <a:pt x="926561" y="1919602"/>
                </a:cubicBezTo>
                <a:cubicBezTo>
                  <a:pt x="928220" y="1919602"/>
                  <a:pt x="929413" y="1917632"/>
                  <a:pt x="930346" y="1914729"/>
                </a:cubicBezTo>
                <a:cubicBezTo>
                  <a:pt x="931175" y="1917010"/>
                  <a:pt x="932575" y="1918980"/>
                  <a:pt x="935115" y="1920276"/>
                </a:cubicBezTo>
                <a:cubicBezTo>
                  <a:pt x="939314" y="1922246"/>
                  <a:pt x="935789" y="1912707"/>
                  <a:pt x="940973" y="1916958"/>
                </a:cubicBezTo>
                <a:cubicBezTo>
                  <a:pt x="941491" y="1913952"/>
                  <a:pt x="940144" y="1911930"/>
                  <a:pt x="937655" y="1910582"/>
                </a:cubicBezTo>
                <a:cubicBezTo>
                  <a:pt x="945535" y="1902028"/>
                  <a:pt x="943254" y="1899177"/>
                  <a:pt x="955074" y="1896430"/>
                </a:cubicBezTo>
                <a:cubicBezTo>
                  <a:pt x="955126" y="1894097"/>
                  <a:pt x="954607" y="1892127"/>
                  <a:pt x="952793" y="1890883"/>
                </a:cubicBezTo>
                <a:cubicBezTo>
                  <a:pt x="961450" y="1893941"/>
                  <a:pt x="966531" y="1883210"/>
                  <a:pt x="974514" y="1883884"/>
                </a:cubicBezTo>
                <a:cubicBezTo>
                  <a:pt x="974410" y="1882070"/>
                  <a:pt x="974358" y="1880307"/>
                  <a:pt x="973270" y="1879063"/>
                </a:cubicBezTo>
                <a:cubicBezTo>
                  <a:pt x="975914" y="1877248"/>
                  <a:pt x="979594" y="1879581"/>
                  <a:pt x="983482" y="1882795"/>
                </a:cubicBezTo>
                <a:cubicBezTo>
                  <a:pt x="985193" y="1879063"/>
                  <a:pt x="984571" y="1876678"/>
                  <a:pt x="981616" y="1875589"/>
                </a:cubicBezTo>
                <a:cubicBezTo>
                  <a:pt x="991155" y="1873412"/>
                  <a:pt x="996443" y="1854957"/>
                  <a:pt x="1008625" y="1862785"/>
                </a:cubicBezTo>
                <a:cubicBezTo>
                  <a:pt x="1010699" y="1858378"/>
                  <a:pt x="1006552" y="1857549"/>
                  <a:pt x="1008625" y="1853143"/>
                </a:cubicBezTo>
                <a:cubicBezTo>
                  <a:pt x="1006552" y="1851639"/>
                  <a:pt x="1006137" y="1856564"/>
                  <a:pt x="1003597" y="1853298"/>
                </a:cubicBezTo>
                <a:cubicBezTo>
                  <a:pt x="1010958" y="1851276"/>
                  <a:pt x="1021430" y="1853505"/>
                  <a:pt x="1028688" y="1842930"/>
                </a:cubicBezTo>
                <a:cubicBezTo>
                  <a:pt x="1031176" y="1847544"/>
                  <a:pt x="1023918" y="1849928"/>
                  <a:pt x="1029724" y="1853298"/>
                </a:cubicBezTo>
                <a:cubicBezTo>
                  <a:pt x="1032265" y="1846092"/>
                  <a:pt x="1034338" y="1840234"/>
                  <a:pt x="1038071" y="1840234"/>
                </a:cubicBezTo>
                <a:cubicBezTo>
                  <a:pt x="1042218" y="1846611"/>
                  <a:pt x="1035168" y="1842567"/>
                  <a:pt x="1033872" y="1846766"/>
                </a:cubicBezTo>
                <a:cubicBezTo>
                  <a:pt x="1037967" y="1850499"/>
                  <a:pt x="1039833" y="1845885"/>
                  <a:pt x="1042892" y="1845729"/>
                </a:cubicBezTo>
                <a:cubicBezTo>
                  <a:pt x="1041907" y="1841686"/>
                  <a:pt x="1040196" y="1838109"/>
                  <a:pt x="1038278" y="1834635"/>
                </a:cubicBezTo>
                <a:cubicBezTo>
                  <a:pt x="1046106" y="1832147"/>
                  <a:pt x="1053779" y="1837953"/>
                  <a:pt x="1061036" y="1828259"/>
                </a:cubicBezTo>
                <a:cubicBezTo>
                  <a:pt x="1061244" y="1826289"/>
                  <a:pt x="1059222" y="1825615"/>
                  <a:pt x="1059792" y="1823438"/>
                </a:cubicBezTo>
                <a:cubicBezTo>
                  <a:pt x="1060414" y="1820483"/>
                  <a:pt x="1061917" y="1820949"/>
                  <a:pt x="1062488" y="1817735"/>
                </a:cubicBezTo>
                <a:cubicBezTo>
                  <a:pt x="1066376" y="1820742"/>
                  <a:pt x="1065028" y="1821727"/>
                  <a:pt x="1068760" y="1822349"/>
                </a:cubicBezTo>
                <a:cubicBezTo>
                  <a:pt x="1068346" y="1819809"/>
                  <a:pt x="1068501" y="1816958"/>
                  <a:pt x="1069797" y="1813484"/>
                </a:cubicBezTo>
                <a:cubicBezTo>
                  <a:pt x="1074100" y="1813847"/>
                  <a:pt x="1077366" y="1810270"/>
                  <a:pt x="1081047" y="1808248"/>
                </a:cubicBezTo>
                <a:cubicBezTo>
                  <a:pt x="1081928" y="1804205"/>
                  <a:pt x="1077677" y="1805397"/>
                  <a:pt x="1077470" y="1807574"/>
                </a:cubicBezTo>
                <a:cubicBezTo>
                  <a:pt x="1078351" y="1798606"/>
                  <a:pt x="1086749" y="1803635"/>
                  <a:pt x="1090637" y="1809493"/>
                </a:cubicBezTo>
                <a:cubicBezTo>
                  <a:pt x="1093592" y="1804101"/>
                  <a:pt x="1089393" y="1802857"/>
                  <a:pt x="1086646" y="1800783"/>
                </a:cubicBezTo>
                <a:cubicBezTo>
                  <a:pt x="1091778" y="1797777"/>
                  <a:pt x="1099502" y="1804671"/>
                  <a:pt x="1103546" y="1797725"/>
                </a:cubicBezTo>
                <a:cubicBezTo>
                  <a:pt x="1104582" y="1795288"/>
                  <a:pt x="1100746" y="1792696"/>
                  <a:pt x="1100072" y="1795392"/>
                </a:cubicBezTo>
                <a:cubicBezTo>
                  <a:pt x="1100176" y="1790726"/>
                  <a:pt x="1102250" y="1787616"/>
                  <a:pt x="1105412" y="1785594"/>
                </a:cubicBezTo>
                <a:cubicBezTo>
                  <a:pt x="1104168" y="1785853"/>
                  <a:pt x="1100591" y="1786527"/>
                  <a:pt x="1102716" y="1781654"/>
                </a:cubicBezTo>
                <a:cubicBezTo>
                  <a:pt x="1100902" y="1781188"/>
                  <a:pt x="1100539" y="1786113"/>
                  <a:pt x="1097739" y="1781810"/>
                </a:cubicBezTo>
                <a:cubicBezTo>
                  <a:pt x="1098984" y="1776004"/>
                  <a:pt x="1102612" y="1779062"/>
                  <a:pt x="1104375" y="1775122"/>
                </a:cubicBezTo>
                <a:cubicBezTo>
                  <a:pt x="1104271" y="1778855"/>
                  <a:pt x="1107797" y="1783780"/>
                  <a:pt x="1109611" y="1778958"/>
                </a:cubicBezTo>
                <a:cubicBezTo>
                  <a:pt x="1111011" y="1780825"/>
                  <a:pt x="1108678" y="1780721"/>
                  <a:pt x="1108367" y="1783832"/>
                </a:cubicBezTo>
                <a:cubicBezTo>
                  <a:pt x="1111892" y="1784350"/>
                  <a:pt x="1114951" y="1783158"/>
                  <a:pt x="1119668" y="1788238"/>
                </a:cubicBezTo>
                <a:cubicBezTo>
                  <a:pt x="1122312" y="1783002"/>
                  <a:pt x="1116402" y="1782795"/>
                  <a:pt x="1118579" y="1777818"/>
                </a:cubicBezTo>
                <a:cubicBezTo>
                  <a:pt x="1121742" y="1780410"/>
                  <a:pt x="1125474" y="1778285"/>
                  <a:pt x="1126978" y="1783935"/>
                </a:cubicBezTo>
                <a:cubicBezTo>
                  <a:pt x="1132784" y="1778803"/>
                  <a:pt x="1139056" y="1771338"/>
                  <a:pt x="1143878" y="1771234"/>
                </a:cubicBezTo>
                <a:cubicBezTo>
                  <a:pt x="1144655" y="1773982"/>
                  <a:pt x="1144603" y="1777248"/>
                  <a:pt x="1148284" y="1778285"/>
                </a:cubicBezTo>
                <a:cubicBezTo>
                  <a:pt x="1148854" y="1770042"/>
                  <a:pt x="1143722" y="1768901"/>
                  <a:pt x="1149476" y="1763769"/>
                </a:cubicBezTo>
                <a:cubicBezTo>
                  <a:pt x="1146262" y="1760088"/>
                  <a:pt x="1145174" y="1764599"/>
                  <a:pt x="1142996" y="1764806"/>
                </a:cubicBezTo>
                <a:cubicBezTo>
                  <a:pt x="1141649" y="1758481"/>
                  <a:pt x="1150047" y="1761799"/>
                  <a:pt x="1152172" y="1758015"/>
                </a:cubicBezTo>
                <a:cubicBezTo>
                  <a:pt x="1152950" y="1759881"/>
                  <a:pt x="1152328" y="1762525"/>
                  <a:pt x="1154505" y="1763562"/>
                </a:cubicBezTo>
                <a:cubicBezTo>
                  <a:pt x="1156216" y="1759674"/>
                  <a:pt x="1158238" y="1760503"/>
                  <a:pt x="1158445" y="1752934"/>
                </a:cubicBezTo>
                <a:cubicBezTo>
                  <a:pt x="1161970" y="1754127"/>
                  <a:pt x="1160830" y="1758015"/>
                  <a:pt x="1164303" y="1759155"/>
                </a:cubicBezTo>
                <a:cubicBezTo>
                  <a:pt x="1166688" y="1758637"/>
                  <a:pt x="1165754" y="1746091"/>
                  <a:pt x="1171975" y="1753194"/>
                </a:cubicBezTo>
                <a:cubicBezTo>
                  <a:pt x="1173375" y="1749617"/>
                  <a:pt x="1170938" y="1748269"/>
                  <a:pt x="1172960" y="1744277"/>
                </a:cubicBezTo>
                <a:cubicBezTo>
                  <a:pt x="1170420" y="1742100"/>
                  <a:pt x="1169072" y="1744433"/>
                  <a:pt x="1167569" y="1746143"/>
                </a:cubicBezTo>
                <a:cubicBezTo>
                  <a:pt x="1175293" y="1727792"/>
                  <a:pt x="1195615" y="1728984"/>
                  <a:pt x="1208108" y="1717735"/>
                </a:cubicBezTo>
                <a:cubicBezTo>
                  <a:pt x="1207383" y="1714469"/>
                  <a:pt x="1205257" y="1712032"/>
                  <a:pt x="1202665" y="1709958"/>
                </a:cubicBezTo>
                <a:cubicBezTo>
                  <a:pt x="1204946" y="1706848"/>
                  <a:pt x="1208627" y="1709129"/>
                  <a:pt x="1210337" y="1703997"/>
                </a:cubicBezTo>
                <a:cubicBezTo>
                  <a:pt x="1213033" y="1705604"/>
                  <a:pt x="1212981" y="1708870"/>
                  <a:pt x="1213292" y="1711877"/>
                </a:cubicBezTo>
                <a:cubicBezTo>
                  <a:pt x="1219772" y="1708248"/>
                  <a:pt x="1228637" y="1689844"/>
                  <a:pt x="1239316" y="1701819"/>
                </a:cubicBezTo>
                <a:cubicBezTo>
                  <a:pt x="1240042" y="1695132"/>
                  <a:pt x="1235688" y="1699072"/>
                  <a:pt x="1234910" y="1694769"/>
                </a:cubicBezTo>
                <a:cubicBezTo>
                  <a:pt x="1239524" y="1691710"/>
                  <a:pt x="1240664" y="1691451"/>
                  <a:pt x="1244034" y="1687926"/>
                </a:cubicBezTo>
                <a:cubicBezTo>
                  <a:pt x="1245278" y="1689481"/>
                  <a:pt x="1244967" y="1691970"/>
                  <a:pt x="1246367" y="1693473"/>
                </a:cubicBezTo>
                <a:cubicBezTo>
                  <a:pt x="1251758" y="1692955"/>
                  <a:pt x="1256165" y="1674448"/>
                  <a:pt x="1261297" y="1683157"/>
                </a:cubicBezTo>
                <a:cubicBezTo>
                  <a:pt x="1262282" y="1679321"/>
                  <a:pt x="1260675" y="1677040"/>
                  <a:pt x="1262645" y="1672633"/>
                </a:cubicBezTo>
                <a:cubicBezTo>
                  <a:pt x="1265237" y="1672737"/>
                  <a:pt x="1268917" y="1677091"/>
                  <a:pt x="1269488" y="1669886"/>
                </a:cubicBezTo>
                <a:cubicBezTo>
                  <a:pt x="1276175" y="1680357"/>
                  <a:pt x="1281204" y="1659466"/>
                  <a:pt x="1289239" y="1664753"/>
                </a:cubicBezTo>
                <a:cubicBezTo>
                  <a:pt x="1288047" y="1662732"/>
                  <a:pt x="1290639" y="1658377"/>
                  <a:pt x="1288721" y="1656718"/>
                </a:cubicBezTo>
                <a:cubicBezTo>
                  <a:pt x="1293075" y="1657133"/>
                  <a:pt x="1297896" y="1659310"/>
                  <a:pt x="1299296" y="1648890"/>
                </a:cubicBezTo>
                <a:cubicBezTo>
                  <a:pt x="1301629" y="1651119"/>
                  <a:pt x="1303392" y="1651482"/>
                  <a:pt x="1304947" y="1651016"/>
                </a:cubicBezTo>
                <a:cubicBezTo>
                  <a:pt x="1304688" y="1649305"/>
                  <a:pt x="1304480" y="1647594"/>
                  <a:pt x="1305102" y="1645365"/>
                </a:cubicBezTo>
                <a:cubicBezTo>
                  <a:pt x="1306813" y="1648735"/>
                  <a:pt x="1310753" y="1646350"/>
                  <a:pt x="1308005" y="1643602"/>
                </a:cubicBezTo>
                <a:cubicBezTo>
                  <a:pt x="1311219" y="1645676"/>
                  <a:pt x="1314796" y="1642566"/>
                  <a:pt x="1318166" y="1637433"/>
                </a:cubicBezTo>
                <a:cubicBezTo>
                  <a:pt x="1318633" y="1643136"/>
                  <a:pt x="1320655" y="1642358"/>
                  <a:pt x="1323402" y="1641166"/>
                </a:cubicBezTo>
                <a:cubicBezTo>
                  <a:pt x="1323713" y="1639144"/>
                  <a:pt x="1321795" y="1638418"/>
                  <a:pt x="1320655" y="1637330"/>
                </a:cubicBezTo>
                <a:cubicBezTo>
                  <a:pt x="1323765" y="1633286"/>
                  <a:pt x="1328068" y="1633545"/>
                  <a:pt x="1331178" y="1629502"/>
                </a:cubicBezTo>
                <a:cubicBezTo>
                  <a:pt x="1326772" y="1625458"/>
                  <a:pt x="1327705" y="1632923"/>
                  <a:pt x="1324491" y="1626650"/>
                </a:cubicBezTo>
                <a:cubicBezTo>
                  <a:pt x="1326357" y="1624162"/>
                  <a:pt x="1328016" y="1621000"/>
                  <a:pt x="1330712" y="1621466"/>
                </a:cubicBezTo>
                <a:cubicBezTo>
                  <a:pt x="1330919" y="1619030"/>
                  <a:pt x="1328431" y="1618252"/>
                  <a:pt x="1326927" y="1616853"/>
                </a:cubicBezTo>
                <a:cubicBezTo>
                  <a:pt x="1324283" y="1618511"/>
                  <a:pt x="1323765" y="1627895"/>
                  <a:pt x="1319255" y="1622866"/>
                </a:cubicBezTo>
                <a:cubicBezTo>
                  <a:pt x="1321017" y="1622659"/>
                  <a:pt x="1320966" y="1620481"/>
                  <a:pt x="1320914" y="1618304"/>
                </a:cubicBezTo>
                <a:cubicBezTo>
                  <a:pt x="1319981" y="1618563"/>
                  <a:pt x="1319047" y="1618822"/>
                  <a:pt x="1318062" y="1619082"/>
                </a:cubicBezTo>
                <a:cubicBezTo>
                  <a:pt x="1317907" y="1619185"/>
                  <a:pt x="1317700" y="1619237"/>
                  <a:pt x="1317492" y="1619237"/>
                </a:cubicBezTo>
                <a:cubicBezTo>
                  <a:pt x="1315263" y="1619807"/>
                  <a:pt x="1312982" y="1620429"/>
                  <a:pt x="1310753" y="1621052"/>
                </a:cubicBezTo>
                <a:cubicBezTo>
                  <a:pt x="1312360" y="1622451"/>
                  <a:pt x="1313604" y="1624680"/>
                  <a:pt x="1315678" y="1622296"/>
                </a:cubicBezTo>
                <a:cubicBezTo>
                  <a:pt x="1318218" y="1625821"/>
                  <a:pt x="1311634" y="1627169"/>
                  <a:pt x="1317648" y="1629450"/>
                </a:cubicBezTo>
                <a:cubicBezTo>
                  <a:pt x="1321484" y="1631627"/>
                  <a:pt x="1315056" y="1622399"/>
                  <a:pt x="1318840" y="1624577"/>
                </a:cubicBezTo>
                <a:cubicBezTo>
                  <a:pt x="1324024" y="1627324"/>
                  <a:pt x="1320084" y="1627117"/>
                  <a:pt x="1319358" y="1632612"/>
                </a:cubicBezTo>
                <a:cubicBezTo>
                  <a:pt x="1320447" y="1632560"/>
                  <a:pt x="1321588" y="1632508"/>
                  <a:pt x="1322262" y="1630849"/>
                </a:cubicBezTo>
                <a:cubicBezTo>
                  <a:pt x="1320292" y="1637122"/>
                  <a:pt x="1308990" y="1635930"/>
                  <a:pt x="1304480" y="1643084"/>
                </a:cubicBezTo>
                <a:cubicBezTo>
                  <a:pt x="1304117" y="1635308"/>
                  <a:pt x="1301370" y="1643343"/>
                  <a:pt x="1299607" y="1637744"/>
                </a:cubicBezTo>
                <a:cubicBezTo>
                  <a:pt x="1303081" y="1635982"/>
                  <a:pt x="1306658" y="1634686"/>
                  <a:pt x="1311064" y="1636293"/>
                </a:cubicBezTo>
                <a:cubicBezTo>
                  <a:pt x="1308524" y="1619393"/>
                  <a:pt x="1297948" y="1631575"/>
                  <a:pt x="1293075" y="1629242"/>
                </a:cubicBezTo>
                <a:cubicBezTo>
                  <a:pt x="1289291" y="1638470"/>
                  <a:pt x="1296030" y="1641270"/>
                  <a:pt x="1294319" y="1649305"/>
                </a:cubicBezTo>
                <a:cubicBezTo>
                  <a:pt x="1291987" y="1641581"/>
                  <a:pt x="1290069" y="1654385"/>
                  <a:pt x="1285766" y="1648942"/>
                </a:cubicBezTo>
                <a:cubicBezTo>
                  <a:pt x="1288358" y="1648786"/>
                  <a:pt x="1294008" y="1642203"/>
                  <a:pt x="1290017" y="1636656"/>
                </a:cubicBezTo>
                <a:cubicBezTo>
                  <a:pt x="1288047" y="1646972"/>
                  <a:pt x="1285092" y="1634789"/>
                  <a:pt x="1280893" y="1643602"/>
                </a:cubicBezTo>
                <a:cubicBezTo>
                  <a:pt x="1278923" y="1648994"/>
                  <a:pt x="1283640" y="1650290"/>
                  <a:pt x="1281618" y="1655629"/>
                </a:cubicBezTo>
                <a:lnTo>
                  <a:pt x="1276383" y="1651897"/>
                </a:lnTo>
                <a:cubicBezTo>
                  <a:pt x="1277056" y="1649616"/>
                  <a:pt x="1277679" y="1647387"/>
                  <a:pt x="1276538" y="1646246"/>
                </a:cubicBezTo>
                <a:cubicBezTo>
                  <a:pt x="1268140" y="1644484"/>
                  <a:pt x="1262023" y="1650808"/>
                  <a:pt x="1254298" y="1651378"/>
                </a:cubicBezTo>
                <a:cubicBezTo>
                  <a:pt x="1254921" y="1644432"/>
                  <a:pt x="1258290" y="1647439"/>
                  <a:pt x="1259845" y="1643862"/>
                </a:cubicBezTo>
                <a:cubicBezTo>
                  <a:pt x="1254661" y="1642255"/>
                  <a:pt x="1246522" y="1643447"/>
                  <a:pt x="1247404" y="1654074"/>
                </a:cubicBezTo>
                <a:cubicBezTo>
                  <a:pt x="1249114" y="1652052"/>
                  <a:pt x="1251343" y="1652001"/>
                  <a:pt x="1254506" y="1655318"/>
                </a:cubicBezTo>
                <a:cubicBezTo>
                  <a:pt x="1256528" y="1659362"/>
                  <a:pt x="1251395" y="1658895"/>
                  <a:pt x="1253936" y="1662576"/>
                </a:cubicBezTo>
                <a:cubicBezTo>
                  <a:pt x="1249011" y="1664079"/>
                  <a:pt x="1242634" y="1656822"/>
                  <a:pt x="1242323" y="1669575"/>
                </a:cubicBezTo>
                <a:cubicBezTo>
                  <a:pt x="1239316" y="1665738"/>
                  <a:pt x="1238435" y="1669678"/>
                  <a:pt x="1236932" y="1671441"/>
                </a:cubicBezTo>
                <a:cubicBezTo>
                  <a:pt x="1236465" y="1669419"/>
                  <a:pt x="1234288" y="1668382"/>
                  <a:pt x="1234599" y="1665894"/>
                </a:cubicBezTo>
                <a:cubicBezTo>
                  <a:pt x="1230348" y="1673152"/>
                  <a:pt x="1218891" y="1670145"/>
                  <a:pt x="1218425" y="1681083"/>
                </a:cubicBezTo>
                <a:cubicBezTo>
                  <a:pt x="1215159" y="1682431"/>
                  <a:pt x="1211426" y="1682224"/>
                  <a:pt x="1208005" y="1683209"/>
                </a:cubicBezTo>
                <a:cubicBezTo>
                  <a:pt x="1208419" y="1685282"/>
                  <a:pt x="1209301" y="1687045"/>
                  <a:pt x="1210337" y="1688704"/>
                </a:cubicBezTo>
                <a:cubicBezTo>
                  <a:pt x="1208264" y="1692799"/>
                  <a:pt x="1207227" y="1685334"/>
                  <a:pt x="1205102" y="1684919"/>
                </a:cubicBezTo>
                <a:cubicBezTo>
                  <a:pt x="1203235" y="1690674"/>
                  <a:pt x="1205983" y="1693629"/>
                  <a:pt x="1208316" y="1696843"/>
                </a:cubicBezTo>
                <a:cubicBezTo>
                  <a:pt x="1205568" y="1700886"/>
                  <a:pt x="1200747" y="1700731"/>
                  <a:pt x="1201525" y="1709233"/>
                </a:cubicBezTo>
                <a:cubicBezTo>
                  <a:pt x="1199295" y="1705034"/>
                  <a:pt x="1200799" y="1698605"/>
                  <a:pt x="1196237" y="1695806"/>
                </a:cubicBezTo>
                <a:cubicBezTo>
                  <a:pt x="1199814" y="1689533"/>
                  <a:pt x="1200695" y="1705241"/>
                  <a:pt x="1204790" y="1696221"/>
                </a:cubicBezTo>
                <a:cubicBezTo>
                  <a:pt x="1204479" y="1690933"/>
                  <a:pt x="1202613" y="1688756"/>
                  <a:pt x="1199347" y="1688445"/>
                </a:cubicBezTo>
                <a:cubicBezTo>
                  <a:pt x="1193178" y="1689533"/>
                  <a:pt x="1190690" y="1704463"/>
                  <a:pt x="1184210" y="1704411"/>
                </a:cubicBezTo>
                <a:cubicBezTo>
                  <a:pt x="1183899" y="1712239"/>
                  <a:pt x="1187631" y="1706900"/>
                  <a:pt x="1190482" y="1708973"/>
                </a:cubicBezTo>
                <a:cubicBezTo>
                  <a:pt x="1188979" y="1713847"/>
                  <a:pt x="1185506" y="1711358"/>
                  <a:pt x="1182551" y="1710943"/>
                </a:cubicBezTo>
                <a:cubicBezTo>
                  <a:pt x="1182344" y="1709233"/>
                  <a:pt x="1182136" y="1707522"/>
                  <a:pt x="1182758" y="1705293"/>
                </a:cubicBezTo>
                <a:cubicBezTo>
                  <a:pt x="1180477" y="1705085"/>
                  <a:pt x="1180788" y="1709647"/>
                  <a:pt x="1179233" y="1704671"/>
                </a:cubicBezTo>
                <a:cubicBezTo>
                  <a:pt x="1176693" y="1711203"/>
                  <a:pt x="1170472" y="1703893"/>
                  <a:pt x="1168398" y="1712136"/>
                </a:cubicBezTo>
                <a:cubicBezTo>
                  <a:pt x="1169591" y="1713276"/>
                  <a:pt x="1170835" y="1714313"/>
                  <a:pt x="1172131" y="1714572"/>
                </a:cubicBezTo>
                <a:cubicBezTo>
                  <a:pt x="1170783" y="1715402"/>
                  <a:pt x="1169280" y="1715350"/>
                  <a:pt x="1167932" y="1714780"/>
                </a:cubicBezTo>
                <a:cubicBezTo>
                  <a:pt x="1167880" y="1715091"/>
                  <a:pt x="1167828" y="1715350"/>
                  <a:pt x="1167828" y="1715713"/>
                </a:cubicBezTo>
                <a:cubicBezTo>
                  <a:pt x="1167621" y="1715143"/>
                  <a:pt x="1167310" y="1714676"/>
                  <a:pt x="1166999" y="1714313"/>
                </a:cubicBezTo>
                <a:cubicBezTo>
                  <a:pt x="1166532" y="1714002"/>
                  <a:pt x="1166065" y="1713691"/>
                  <a:pt x="1165599" y="1713276"/>
                </a:cubicBezTo>
                <a:cubicBezTo>
                  <a:pt x="1163059" y="1712343"/>
                  <a:pt x="1159793" y="1715143"/>
                  <a:pt x="1160519" y="1720067"/>
                </a:cubicBezTo>
                <a:cubicBezTo>
                  <a:pt x="1155438" y="1711203"/>
                  <a:pt x="1148647" y="1715765"/>
                  <a:pt x="1145122" y="1722297"/>
                </a:cubicBezTo>
                <a:cubicBezTo>
                  <a:pt x="1143307" y="1721519"/>
                  <a:pt x="1143722" y="1719445"/>
                  <a:pt x="1142374" y="1718409"/>
                </a:cubicBezTo>
                <a:cubicBezTo>
                  <a:pt x="1139627" y="1724629"/>
                  <a:pt x="1134443" y="1723541"/>
                  <a:pt x="1136568" y="1731472"/>
                </a:cubicBezTo>
                <a:cubicBezTo>
                  <a:pt x="1134132" y="1729710"/>
                  <a:pt x="1131695" y="1727895"/>
                  <a:pt x="1129259" y="1726133"/>
                </a:cubicBezTo>
                <a:cubicBezTo>
                  <a:pt x="1125371" y="1733028"/>
                  <a:pt x="1132836" y="1733235"/>
                  <a:pt x="1130969" y="1738937"/>
                </a:cubicBezTo>
                <a:cubicBezTo>
                  <a:pt x="1126511" y="1735879"/>
                  <a:pt x="1123608" y="1738730"/>
                  <a:pt x="1121171" y="1743344"/>
                </a:cubicBezTo>
                <a:cubicBezTo>
                  <a:pt x="1119668" y="1739663"/>
                  <a:pt x="1115573" y="1737434"/>
                  <a:pt x="1113655" y="1733961"/>
                </a:cubicBezTo>
                <a:cubicBezTo>
                  <a:pt x="1112877" y="1739922"/>
                  <a:pt x="1119668" y="1741426"/>
                  <a:pt x="1117439" y="1748269"/>
                </a:cubicBezTo>
                <a:cubicBezTo>
                  <a:pt x="1114328" y="1736605"/>
                  <a:pt x="1105153" y="1742722"/>
                  <a:pt x="1101990" y="1750446"/>
                </a:cubicBezTo>
                <a:cubicBezTo>
                  <a:pt x="1097636" y="1750291"/>
                  <a:pt x="1096236" y="1742825"/>
                  <a:pt x="1092815" y="1747543"/>
                </a:cubicBezTo>
                <a:cubicBezTo>
                  <a:pt x="1094111" y="1751690"/>
                  <a:pt x="1098154" y="1755008"/>
                  <a:pt x="1093229" y="1755578"/>
                </a:cubicBezTo>
                <a:cubicBezTo>
                  <a:pt x="1093385" y="1759622"/>
                  <a:pt x="1096340" y="1762007"/>
                  <a:pt x="1099709" y="1764184"/>
                </a:cubicBezTo>
                <a:cubicBezTo>
                  <a:pt x="1099554" y="1765687"/>
                  <a:pt x="1098932" y="1765428"/>
                  <a:pt x="1098258" y="1765013"/>
                </a:cubicBezTo>
                <a:lnTo>
                  <a:pt x="1097428" y="1768279"/>
                </a:lnTo>
                <a:cubicBezTo>
                  <a:pt x="1094266" y="1766465"/>
                  <a:pt x="1095147" y="1762266"/>
                  <a:pt x="1091985" y="1760451"/>
                </a:cubicBezTo>
                <a:cubicBezTo>
                  <a:pt x="1087319" y="1759103"/>
                  <a:pt x="1090326" y="1768435"/>
                  <a:pt x="1087216" y="1774293"/>
                </a:cubicBezTo>
                <a:cubicBezTo>
                  <a:pt x="1083328" y="1771182"/>
                  <a:pt x="1082395" y="1779477"/>
                  <a:pt x="1078869" y="1777818"/>
                </a:cubicBezTo>
                <a:cubicBezTo>
                  <a:pt x="1080010" y="1769368"/>
                  <a:pt x="1083380" y="1769316"/>
                  <a:pt x="1087008" y="1770301"/>
                </a:cubicBezTo>
                <a:cubicBezTo>
                  <a:pt x="1086283" y="1767502"/>
                  <a:pt x="1087268" y="1763717"/>
                  <a:pt x="1088408" y="1759777"/>
                </a:cubicBezTo>
                <a:cubicBezTo>
                  <a:pt x="1085557" y="1762836"/>
                  <a:pt x="1084572" y="1757237"/>
                  <a:pt x="1082187" y="1764858"/>
                </a:cubicBezTo>
                <a:cubicBezTo>
                  <a:pt x="1078299" y="1764391"/>
                  <a:pt x="1082706" y="1759000"/>
                  <a:pt x="1078818" y="1758533"/>
                </a:cubicBezTo>
                <a:cubicBezTo>
                  <a:pt x="1077159" y="1766257"/>
                  <a:pt x="1069953" y="1768798"/>
                  <a:pt x="1065080" y="1773515"/>
                </a:cubicBezTo>
                <a:cubicBezTo>
                  <a:pt x="1063369" y="1770923"/>
                  <a:pt x="1068398" y="1767139"/>
                  <a:pt x="1070316" y="1767709"/>
                </a:cubicBezTo>
                <a:cubicBezTo>
                  <a:pt x="1068864" y="1757807"/>
                  <a:pt x="1062021" y="1763199"/>
                  <a:pt x="1059274" y="1767294"/>
                </a:cubicBezTo>
                <a:cubicBezTo>
                  <a:pt x="1058600" y="1774293"/>
                  <a:pt x="1064510" y="1764702"/>
                  <a:pt x="1063473" y="1770353"/>
                </a:cubicBezTo>
                <a:cubicBezTo>
                  <a:pt x="1061399" y="1778699"/>
                  <a:pt x="1059481" y="1767761"/>
                  <a:pt x="1056578" y="1772997"/>
                </a:cubicBezTo>
                <a:cubicBezTo>
                  <a:pt x="1063836" y="1781965"/>
                  <a:pt x="1044966" y="1777870"/>
                  <a:pt x="1043047" y="1791971"/>
                </a:cubicBezTo>
                <a:cubicBezTo>
                  <a:pt x="1040093" y="1788031"/>
                  <a:pt x="1033872" y="1788394"/>
                  <a:pt x="1028636" y="1785179"/>
                </a:cubicBezTo>
                <a:cubicBezTo>
                  <a:pt x="1031746" y="1795547"/>
                  <a:pt x="1017490" y="1793007"/>
                  <a:pt x="1014846" y="1790363"/>
                </a:cubicBezTo>
                <a:cubicBezTo>
                  <a:pt x="1014172" y="1792593"/>
                  <a:pt x="1013498" y="1794822"/>
                  <a:pt x="1014639" y="1796014"/>
                </a:cubicBezTo>
                <a:cubicBezTo>
                  <a:pt x="1012513" y="1793007"/>
                  <a:pt x="1010543" y="1798969"/>
                  <a:pt x="1006085" y="1795444"/>
                </a:cubicBezTo>
                <a:cubicBezTo>
                  <a:pt x="1005981" y="1805553"/>
                  <a:pt x="1001056" y="1798502"/>
                  <a:pt x="995250" y="1798969"/>
                </a:cubicBezTo>
                <a:cubicBezTo>
                  <a:pt x="994887" y="1802390"/>
                  <a:pt x="997479" y="1804101"/>
                  <a:pt x="995250" y="1808611"/>
                </a:cubicBezTo>
                <a:cubicBezTo>
                  <a:pt x="984519" y="1807471"/>
                  <a:pt x="981046" y="1815921"/>
                  <a:pt x="970626" y="1817321"/>
                </a:cubicBezTo>
                <a:cubicBezTo>
                  <a:pt x="970367" y="1821053"/>
                  <a:pt x="972959" y="1822816"/>
                  <a:pt x="970004" y="1824578"/>
                </a:cubicBezTo>
                <a:cubicBezTo>
                  <a:pt x="967360" y="1815040"/>
                  <a:pt x="963887" y="1823490"/>
                  <a:pt x="963316" y="1831162"/>
                </a:cubicBezTo>
                <a:cubicBezTo>
                  <a:pt x="962954" y="1822971"/>
                  <a:pt x="956836" y="1820483"/>
                  <a:pt x="953518" y="1825823"/>
                </a:cubicBezTo>
                <a:cubicBezTo>
                  <a:pt x="953778" y="1832510"/>
                  <a:pt x="958132" y="1823179"/>
                  <a:pt x="958703" y="1829711"/>
                </a:cubicBezTo>
                <a:cubicBezTo>
                  <a:pt x="958081" y="1832717"/>
                  <a:pt x="956525" y="1832199"/>
                  <a:pt x="955955" y="1835413"/>
                </a:cubicBezTo>
                <a:cubicBezTo>
                  <a:pt x="954089" y="1832925"/>
                  <a:pt x="955177" y="1829037"/>
                  <a:pt x="952222" y="1830696"/>
                </a:cubicBezTo>
                <a:cubicBezTo>
                  <a:pt x="951860" y="1833184"/>
                  <a:pt x="955177" y="1833599"/>
                  <a:pt x="954503" y="1836242"/>
                </a:cubicBezTo>
                <a:cubicBezTo>
                  <a:pt x="950667" y="1842049"/>
                  <a:pt x="948231" y="1839301"/>
                  <a:pt x="947401" y="1834843"/>
                </a:cubicBezTo>
                <a:cubicBezTo>
                  <a:pt x="943254" y="1834843"/>
                  <a:pt x="949371" y="1842411"/>
                  <a:pt x="945276" y="1842930"/>
                </a:cubicBezTo>
                <a:cubicBezTo>
                  <a:pt x="944239" y="1836761"/>
                  <a:pt x="940558" y="1836605"/>
                  <a:pt x="936929" y="1836761"/>
                </a:cubicBezTo>
                <a:cubicBezTo>
                  <a:pt x="937448" y="1844641"/>
                  <a:pt x="934700" y="1838264"/>
                  <a:pt x="933352" y="1845677"/>
                </a:cubicBezTo>
                <a:cubicBezTo>
                  <a:pt x="932005" y="1840493"/>
                  <a:pt x="928428" y="1843137"/>
                  <a:pt x="926872" y="1846662"/>
                </a:cubicBezTo>
                <a:cubicBezTo>
                  <a:pt x="927339" y="1849669"/>
                  <a:pt x="928791" y="1847233"/>
                  <a:pt x="929153" y="1852209"/>
                </a:cubicBezTo>
                <a:cubicBezTo>
                  <a:pt x="926095" y="1845366"/>
                  <a:pt x="916763" y="1860089"/>
                  <a:pt x="915364" y="1847699"/>
                </a:cubicBezTo>
                <a:cubicBezTo>
                  <a:pt x="913549" y="1852572"/>
                  <a:pt x="908106" y="1843448"/>
                  <a:pt x="906395" y="1848684"/>
                </a:cubicBezTo>
                <a:cubicBezTo>
                  <a:pt x="905618" y="1855164"/>
                  <a:pt x="909765" y="1851017"/>
                  <a:pt x="913238" y="1855735"/>
                </a:cubicBezTo>
                <a:cubicBezTo>
                  <a:pt x="911061" y="1859208"/>
                  <a:pt x="907691" y="1858067"/>
                  <a:pt x="905462" y="1861489"/>
                </a:cubicBezTo>
                <a:cubicBezTo>
                  <a:pt x="900434" y="1847025"/>
                  <a:pt x="892243" y="1859830"/>
                  <a:pt x="888769" y="1858586"/>
                </a:cubicBezTo>
                <a:cubicBezTo>
                  <a:pt x="890169" y="1862992"/>
                  <a:pt x="894161" y="1862785"/>
                  <a:pt x="896079" y="1864029"/>
                </a:cubicBezTo>
                <a:cubicBezTo>
                  <a:pt x="897168" y="1861593"/>
                  <a:pt x="896079" y="1860400"/>
                  <a:pt x="894835" y="1859260"/>
                </a:cubicBezTo>
                <a:cubicBezTo>
                  <a:pt x="897375" y="1854698"/>
                  <a:pt x="897997" y="1861541"/>
                  <a:pt x="901937" y="1860711"/>
                </a:cubicBezTo>
                <a:cubicBezTo>
                  <a:pt x="897427" y="1864962"/>
                  <a:pt x="895820" y="1864029"/>
                  <a:pt x="894109" y="1876108"/>
                </a:cubicBezTo>
                <a:cubicBezTo>
                  <a:pt x="890428" y="1875019"/>
                  <a:pt x="893072" y="1870302"/>
                  <a:pt x="891206" y="1868176"/>
                </a:cubicBezTo>
                <a:cubicBezTo>
                  <a:pt x="889029" y="1879426"/>
                  <a:pt x="869588" y="1879737"/>
                  <a:pt x="863990" y="1886321"/>
                </a:cubicBezTo>
                <a:cubicBezTo>
                  <a:pt x="862849" y="1886061"/>
                  <a:pt x="856732" y="1885025"/>
                  <a:pt x="858183" y="1879996"/>
                </a:cubicBezTo>
                <a:cubicBezTo>
                  <a:pt x="853051" y="1876782"/>
                  <a:pt x="852222" y="1889120"/>
                  <a:pt x="849630" y="1879322"/>
                </a:cubicBezTo>
                <a:cubicBezTo>
                  <a:pt x="848230" y="1883780"/>
                  <a:pt x="851496" y="1885595"/>
                  <a:pt x="852066" y="1888913"/>
                </a:cubicBezTo>
                <a:cubicBezTo>
                  <a:pt x="853621" y="1889483"/>
                  <a:pt x="853984" y="1885491"/>
                  <a:pt x="854814" y="1883210"/>
                </a:cubicBezTo>
                <a:cubicBezTo>
                  <a:pt x="858339" y="1886683"/>
                  <a:pt x="854969" y="1891816"/>
                  <a:pt x="860205" y="1891142"/>
                </a:cubicBezTo>
                <a:cubicBezTo>
                  <a:pt x="856473" y="1893371"/>
                  <a:pt x="855125" y="1890209"/>
                  <a:pt x="849578" y="1888913"/>
                </a:cubicBezTo>
                <a:cubicBezTo>
                  <a:pt x="849785" y="1890623"/>
                  <a:pt x="849941" y="1892334"/>
                  <a:pt x="849319" y="1894511"/>
                </a:cubicBezTo>
                <a:cubicBezTo>
                  <a:pt x="845845" y="1891764"/>
                  <a:pt x="850148" y="1890675"/>
                  <a:pt x="847919" y="1885698"/>
                </a:cubicBezTo>
                <a:cubicBezTo>
                  <a:pt x="845171" y="1884662"/>
                  <a:pt x="844031" y="1890312"/>
                  <a:pt x="840402" y="1885854"/>
                </a:cubicBezTo>
                <a:cubicBezTo>
                  <a:pt x="850148" y="1873671"/>
                  <a:pt x="861242" y="1866828"/>
                  <a:pt x="872284" y="1859571"/>
                </a:cubicBezTo>
                <a:cubicBezTo>
                  <a:pt x="874928" y="1855320"/>
                  <a:pt x="869226" y="1855786"/>
                  <a:pt x="871921" y="1851535"/>
                </a:cubicBezTo>
                <a:cubicBezTo>
                  <a:pt x="874669" y="1849980"/>
                  <a:pt x="874565" y="1853298"/>
                  <a:pt x="877105" y="1855424"/>
                </a:cubicBezTo>
                <a:cubicBezTo>
                  <a:pt x="878816" y="1848943"/>
                  <a:pt x="872854" y="1846870"/>
                  <a:pt x="869018" y="1843552"/>
                </a:cubicBezTo>
                <a:cubicBezTo>
                  <a:pt x="862901" y="1847440"/>
                  <a:pt x="858598" y="1862215"/>
                  <a:pt x="848697" y="1859156"/>
                </a:cubicBezTo>
                <a:cubicBezTo>
                  <a:pt x="846467" y="1860141"/>
                  <a:pt x="845482" y="1866310"/>
                  <a:pt x="843046" y="1866517"/>
                </a:cubicBezTo>
                <a:cubicBezTo>
                  <a:pt x="843772" y="1859986"/>
                  <a:pt x="843357" y="1861074"/>
                  <a:pt x="839521" y="1865792"/>
                </a:cubicBezTo>
                <a:cubicBezTo>
                  <a:pt x="836359" y="1864807"/>
                  <a:pt x="838277" y="1861022"/>
                  <a:pt x="836203" y="1859415"/>
                </a:cubicBezTo>
                <a:cubicBezTo>
                  <a:pt x="832989" y="1871701"/>
                  <a:pt x="829982" y="1865377"/>
                  <a:pt x="825109" y="1868436"/>
                </a:cubicBezTo>
                <a:cubicBezTo>
                  <a:pt x="823658" y="1872012"/>
                  <a:pt x="826042" y="1873360"/>
                  <a:pt x="824020" y="1877300"/>
                </a:cubicBezTo>
                <a:cubicBezTo>
                  <a:pt x="823035" y="1871857"/>
                  <a:pt x="819821" y="1869680"/>
                  <a:pt x="817385" y="1874190"/>
                </a:cubicBezTo>
                <a:cubicBezTo>
                  <a:pt x="815933" y="1877767"/>
                  <a:pt x="822362" y="1876885"/>
                  <a:pt x="819199" y="1881396"/>
                </a:cubicBezTo>
                <a:cubicBezTo>
                  <a:pt x="817592" y="1879478"/>
                  <a:pt x="816918" y="1881188"/>
                  <a:pt x="816244" y="1883055"/>
                </a:cubicBezTo>
                <a:cubicBezTo>
                  <a:pt x="815622" y="1881085"/>
                  <a:pt x="814378" y="1879581"/>
                  <a:pt x="812512" y="1878337"/>
                </a:cubicBezTo>
                <a:cubicBezTo>
                  <a:pt x="806913" y="1884713"/>
                  <a:pt x="804010" y="1887357"/>
                  <a:pt x="800277" y="1896119"/>
                </a:cubicBezTo>
                <a:cubicBezTo>
                  <a:pt x="796441" y="1886580"/>
                  <a:pt x="796026" y="1901303"/>
                  <a:pt x="791309" y="1897000"/>
                </a:cubicBezTo>
                <a:cubicBezTo>
                  <a:pt x="790894" y="1902391"/>
                  <a:pt x="794471" y="1896896"/>
                  <a:pt x="796493" y="1900992"/>
                </a:cubicBezTo>
                <a:cubicBezTo>
                  <a:pt x="793694" y="1902184"/>
                  <a:pt x="790739" y="1902547"/>
                  <a:pt x="788717" y="1906694"/>
                </a:cubicBezTo>
                <a:cubicBezTo>
                  <a:pt x="786954" y="1906435"/>
                  <a:pt x="783844" y="1900732"/>
                  <a:pt x="783118" y="1904361"/>
                </a:cubicBezTo>
                <a:cubicBezTo>
                  <a:pt x="782496" y="1897518"/>
                  <a:pt x="781770" y="1898711"/>
                  <a:pt x="776742" y="1895600"/>
                </a:cubicBezTo>
                <a:cubicBezTo>
                  <a:pt x="782703" y="1893838"/>
                  <a:pt x="783170" y="1884921"/>
                  <a:pt x="788924" y="1887461"/>
                </a:cubicBezTo>
                <a:cubicBezTo>
                  <a:pt x="790272" y="1880514"/>
                  <a:pt x="786073" y="1884143"/>
                  <a:pt x="787525" y="1878648"/>
                </a:cubicBezTo>
                <a:cubicBezTo>
                  <a:pt x="791413" y="1880566"/>
                  <a:pt x="792501" y="1884091"/>
                  <a:pt x="792449" y="1888239"/>
                </a:cubicBezTo>
                <a:cubicBezTo>
                  <a:pt x="794627" y="1889068"/>
                  <a:pt x="795975" y="1886787"/>
                  <a:pt x="798515" y="1888964"/>
                </a:cubicBezTo>
                <a:cubicBezTo>
                  <a:pt x="796752" y="1880981"/>
                  <a:pt x="802403" y="1882329"/>
                  <a:pt x="805254" y="1882536"/>
                </a:cubicBezTo>
                <a:cubicBezTo>
                  <a:pt x="805824" y="1876263"/>
                  <a:pt x="801003" y="1879737"/>
                  <a:pt x="798826" y="1873775"/>
                </a:cubicBezTo>
                <a:cubicBezTo>
                  <a:pt x="801366" y="1871235"/>
                  <a:pt x="802040" y="1873257"/>
                  <a:pt x="804425" y="1876108"/>
                </a:cubicBezTo>
                <a:cubicBezTo>
                  <a:pt x="804891" y="1873620"/>
                  <a:pt x="805824" y="1867710"/>
                  <a:pt x="809920" y="1864755"/>
                </a:cubicBezTo>
                <a:cubicBezTo>
                  <a:pt x="810645" y="1867969"/>
                  <a:pt x="813963" y="1869732"/>
                  <a:pt x="816763" y="1871857"/>
                </a:cubicBezTo>
                <a:cubicBezTo>
                  <a:pt x="816659" y="1867347"/>
                  <a:pt x="814585" y="1863925"/>
                  <a:pt x="816659" y="1858171"/>
                </a:cubicBezTo>
                <a:cubicBezTo>
                  <a:pt x="819510" y="1860659"/>
                  <a:pt x="820495" y="1855579"/>
                  <a:pt x="822517" y="1854853"/>
                </a:cubicBezTo>
                <a:cubicBezTo>
                  <a:pt x="821014" y="1852469"/>
                  <a:pt x="822102" y="1848684"/>
                  <a:pt x="821117" y="1846040"/>
                </a:cubicBezTo>
                <a:cubicBezTo>
                  <a:pt x="829516" y="1843915"/>
                  <a:pt x="836773" y="1837383"/>
                  <a:pt x="843927" y="1830384"/>
                </a:cubicBezTo>
                <a:cubicBezTo>
                  <a:pt x="850252" y="1835568"/>
                  <a:pt x="851963" y="1822453"/>
                  <a:pt x="857717" y="1825356"/>
                </a:cubicBezTo>
                <a:cubicBezTo>
                  <a:pt x="862279" y="1808508"/>
                  <a:pt x="878349" y="1822142"/>
                  <a:pt x="879697" y="1803272"/>
                </a:cubicBezTo>
                <a:cubicBezTo>
                  <a:pt x="882289" y="1806849"/>
                  <a:pt x="883015" y="1803064"/>
                  <a:pt x="885296" y="1805605"/>
                </a:cubicBezTo>
                <a:cubicBezTo>
                  <a:pt x="886074" y="1799902"/>
                  <a:pt x="887940" y="1798658"/>
                  <a:pt x="889288" y="1795133"/>
                </a:cubicBezTo>
                <a:cubicBezTo>
                  <a:pt x="885555" y="1793889"/>
                  <a:pt x="884363" y="1800161"/>
                  <a:pt x="881149" y="1792852"/>
                </a:cubicBezTo>
                <a:cubicBezTo>
                  <a:pt x="884052" y="1798606"/>
                  <a:pt x="880112" y="1796895"/>
                  <a:pt x="877987" y="1800109"/>
                </a:cubicBezTo>
                <a:cubicBezTo>
                  <a:pt x="874876" y="1796014"/>
                  <a:pt x="878038" y="1795807"/>
                  <a:pt x="879697" y="1793681"/>
                </a:cubicBezTo>
                <a:cubicBezTo>
                  <a:pt x="874824" y="1789845"/>
                  <a:pt x="872232" y="1795081"/>
                  <a:pt x="868863" y="1797051"/>
                </a:cubicBezTo>
                <a:cubicBezTo>
                  <a:pt x="868137" y="1800161"/>
                  <a:pt x="873165" y="1799124"/>
                  <a:pt x="873839" y="1796947"/>
                </a:cubicBezTo>
                <a:cubicBezTo>
                  <a:pt x="874202" y="1803894"/>
                  <a:pt x="865026" y="1801561"/>
                  <a:pt x="861709" y="1805190"/>
                </a:cubicBezTo>
                <a:cubicBezTo>
                  <a:pt x="862227" y="1799643"/>
                  <a:pt x="865389" y="1804257"/>
                  <a:pt x="865908" y="1798710"/>
                </a:cubicBezTo>
                <a:cubicBezTo>
                  <a:pt x="859531" y="1804049"/>
                  <a:pt x="855540" y="1799487"/>
                  <a:pt x="849008" y="1801405"/>
                </a:cubicBezTo>
                <a:cubicBezTo>
                  <a:pt x="847556" y="1805449"/>
                  <a:pt x="855229" y="1804257"/>
                  <a:pt x="851911" y="1809389"/>
                </a:cubicBezTo>
                <a:cubicBezTo>
                  <a:pt x="850511" y="1808352"/>
                  <a:pt x="849111" y="1807263"/>
                  <a:pt x="847763" y="1806227"/>
                </a:cubicBezTo>
                <a:cubicBezTo>
                  <a:pt x="842579" y="1814729"/>
                  <a:pt x="834026" y="1814832"/>
                  <a:pt x="828582" y="1813018"/>
                </a:cubicBezTo>
                <a:cubicBezTo>
                  <a:pt x="834492" y="1817372"/>
                  <a:pt x="827027" y="1819291"/>
                  <a:pt x="823554" y="1822712"/>
                </a:cubicBezTo>
                <a:cubicBezTo>
                  <a:pt x="822362" y="1819861"/>
                  <a:pt x="819770" y="1818046"/>
                  <a:pt x="822776" y="1816284"/>
                </a:cubicBezTo>
                <a:cubicBezTo>
                  <a:pt x="815415" y="1810011"/>
                  <a:pt x="818111" y="1824423"/>
                  <a:pt x="811942" y="1819705"/>
                </a:cubicBezTo>
                <a:cubicBezTo>
                  <a:pt x="810749" y="1824475"/>
                  <a:pt x="812719" y="1827481"/>
                  <a:pt x="813963" y="1830903"/>
                </a:cubicBezTo>
                <a:cubicBezTo>
                  <a:pt x="812408" y="1833858"/>
                  <a:pt x="807172" y="1827585"/>
                  <a:pt x="806706" y="1825408"/>
                </a:cubicBezTo>
                <a:cubicBezTo>
                  <a:pt x="802973" y="1824164"/>
                  <a:pt x="799915" y="1838212"/>
                  <a:pt x="796908" y="1829555"/>
                </a:cubicBezTo>
                <a:cubicBezTo>
                  <a:pt x="795612" y="1830333"/>
                  <a:pt x="791516" y="1836398"/>
                  <a:pt x="793279" y="1838420"/>
                </a:cubicBezTo>
                <a:cubicBezTo>
                  <a:pt x="789028" y="1834272"/>
                  <a:pt x="780578" y="1837279"/>
                  <a:pt x="775083" y="1845781"/>
                </a:cubicBezTo>
                <a:cubicBezTo>
                  <a:pt x="779593" y="1846351"/>
                  <a:pt x="778919" y="1845522"/>
                  <a:pt x="783792" y="1850499"/>
                </a:cubicBezTo>
                <a:cubicBezTo>
                  <a:pt x="782029" y="1854594"/>
                  <a:pt x="780060" y="1857705"/>
                  <a:pt x="778297" y="1861800"/>
                </a:cubicBezTo>
                <a:cubicBezTo>
                  <a:pt x="775809" y="1861593"/>
                  <a:pt x="778401" y="1852054"/>
                  <a:pt x="776068" y="1856201"/>
                </a:cubicBezTo>
                <a:cubicBezTo>
                  <a:pt x="773165" y="1850654"/>
                  <a:pt x="779437" y="1854490"/>
                  <a:pt x="780474" y="1853765"/>
                </a:cubicBezTo>
                <a:cubicBezTo>
                  <a:pt x="779126" y="1845522"/>
                  <a:pt x="769225" y="1844900"/>
                  <a:pt x="767514" y="1855475"/>
                </a:cubicBezTo>
                <a:cubicBezTo>
                  <a:pt x="762745" y="1858690"/>
                  <a:pt x="753932" y="1845677"/>
                  <a:pt x="751029" y="1856409"/>
                </a:cubicBezTo>
                <a:cubicBezTo>
                  <a:pt x="749681" y="1855372"/>
                  <a:pt x="748281" y="1854283"/>
                  <a:pt x="746881" y="1853246"/>
                </a:cubicBezTo>
                <a:cubicBezTo>
                  <a:pt x="745015" y="1857031"/>
                  <a:pt x="748178" y="1857964"/>
                  <a:pt x="748696" y="1860452"/>
                </a:cubicBezTo>
                <a:cubicBezTo>
                  <a:pt x="746259" y="1864081"/>
                  <a:pt x="740972" y="1856201"/>
                  <a:pt x="739313" y="1862940"/>
                </a:cubicBezTo>
                <a:cubicBezTo>
                  <a:pt x="738898" y="1868332"/>
                  <a:pt x="742890" y="1864548"/>
                  <a:pt x="744497" y="1866932"/>
                </a:cubicBezTo>
                <a:cubicBezTo>
                  <a:pt x="735476" y="1868280"/>
                  <a:pt x="726560" y="1867658"/>
                  <a:pt x="723553" y="1879944"/>
                </a:cubicBezTo>
                <a:cubicBezTo>
                  <a:pt x="721013" y="1880929"/>
                  <a:pt x="718836" y="1883314"/>
                  <a:pt x="714999" y="1879166"/>
                </a:cubicBezTo>
                <a:cubicBezTo>
                  <a:pt x="716192" y="1876212"/>
                  <a:pt x="716140" y="1873982"/>
                  <a:pt x="714222" y="1872790"/>
                </a:cubicBezTo>
                <a:cubicBezTo>
                  <a:pt x="712718" y="1880307"/>
                  <a:pt x="702869" y="1876834"/>
                  <a:pt x="699292" y="1886580"/>
                </a:cubicBezTo>
                <a:cubicBezTo>
                  <a:pt x="701780" y="1888757"/>
                  <a:pt x="704217" y="1890727"/>
                  <a:pt x="705305" y="1887306"/>
                </a:cubicBezTo>
                <a:cubicBezTo>
                  <a:pt x="704839" y="1892230"/>
                  <a:pt x="697114" y="1896689"/>
                  <a:pt x="693330" y="1899436"/>
                </a:cubicBezTo>
                <a:cubicBezTo>
                  <a:pt x="688457" y="1895341"/>
                  <a:pt x="695870" y="1897985"/>
                  <a:pt x="695507" y="1891401"/>
                </a:cubicBezTo>
                <a:cubicBezTo>
                  <a:pt x="692034" y="1888757"/>
                  <a:pt x="690531" y="1893889"/>
                  <a:pt x="686954" y="1890623"/>
                </a:cubicBezTo>
                <a:cubicBezTo>
                  <a:pt x="687005" y="1888291"/>
                  <a:pt x="686539" y="1886321"/>
                  <a:pt x="684724" y="1885025"/>
                </a:cubicBezTo>
                <a:cubicBezTo>
                  <a:pt x="685813" y="1880566"/>
                  <a:pt x="687316" y="1883106"/>
                  <a:pt x="686435" y="1878596"/>
                </a:cubicBezTo>
                <a:cubicBezTo>
                  <a:pt x="685398" y="1878804"/>
                  <a:pt x="684310" y="1879011"/>
                  <a:pt x="682910" y="1877819"/>
                </a:cubicBezTo>
                <a:cubicBezTo>
                  <a:pt x="681407" y="1889068"/>
                  <a:pt x="679748" y="1887150"/>
                  <a:pt x="676067" y="1893889"/>
                </a:cubicBezTo>
                <a:cubicBezTo>
                  <a:pt x="679955" y="1898503"/>
                  <a:pt x="680111" y="1887720"/>
                  <a:pt x="683999" y="1892282"/>
                </a:cubicBezTo>
                <a:cubicBezTo>
                  <a:pt x="683428" y="1897777"/>
                  <a:pt x="680940" y="1895652"/>
                  <a:pt x="680370" y="1901095"/>
                </a:cubicBezTo>
                <a:cubicBezTo>
                  <a:pt x="680681" y="1895445"/>
                  <a:pt x="673008" y="1895237"/>
                  <a:pt x="670209" y="1897104"/>
                </a:cubicBezTo>
                <a:cubicBezTo>
                  <a:pt x="669846" y="1899125"/>
                  <a:pt x="671712" y="1899903"/>
                  <a:pt x="672853" y="1901095"/>
                </a:cubicBezTo>
                <a:cubicBezTo>
                  <a:pt x="672335" y="1907938"/>
                  <a:pt x="669069" y="1903635"/>
                  <a:pt x="668187" y="1909130"/>
                </a:cubicBezTo>
                <a:cubicBezTo>
                  <a:pt x="666373" y="1907420"/>
                  <a:pt x="669017" y="1903221"/>
                  <a:pt x="667876" y="1901095"/>
                </a:cubicBezTo>
                <a:cubicBezTo>
                  <a:pt x="661707" y="1899644"/>
                  <a:pt x="658078" y="1908508"/>
                  <a:pt x="652168" y="1908301"/>
                </a:cubicBezTo>
                <a:cubicBezTo>
                  <a:pt x="650561" y="1901925"/>
                  <a:pt x="656160" y="1907264"/>
                  <a:pt x="657456" y="1902702"/>
                </a:cubicBezTo>
                <a:cubicBezTo>
                  <a:pt x="657612" y="1901251"/>
                  <a:pt x="656886" y="1900318"/>
                  <a:pt x="657301" y="1898711"/>
                </a:cubicBezTo>
                <a:cubicBezTo>
                  <a:pt x="654138" y="1903117"/>
                  <a:pt x="652013" y="1898970"/>
                  <a:pt x="647295" y="1898711"/>
                </a:cubicBezTo>
                <a:cubicBezTo>
                  <a:pt x="645844" y="1891764"/>
                  <a:pt x="649939" y="1892023"/>
                  <a:pt x="652739" y="1897155"/>
                </a:cubicBezTo>
                <a:cubicBezTo>
                  <a:pt x="655331" y="1892127"/>
                  <a:pt x="647710" y="1891608"/>
                  <a:pt x="652428" y="1889120"/>
                </a:cubicBezTo>
                <a:cubicBezTo>
                  <a:pt x="649265" y="1886632"/>
                  <a:pt x="643874" y="1888135"/>
                  <a:pt x="646103" y="1880307"/>
                </a:cubicBezTo>
                <a:cubicBezTo>
                  <a:pt x="648229" y="1879166"/>
                  <a:pt x="649732" y="1881603"/>
                  <a:pt x="648332" y="1885906"/>
                </a:cubicBezTo>
                <a:cubicBezTo>
                  <a:pt x="649628" y="1886580"/>
                  <a:pt x="649991" y="1883677"/>
                  <a:pt x="650665" y="1881862"/>
                </a:cubicBezTo>
                <a:cubicBezTo>
                  <a:pt x="654138" y="1883158"/>
                  <a:pt x="653983" y="1886476"/>
                  <a:pt x="656419" y="1888291"/>
                </a:cubicBezTo>
                <a:cubicBezTo>
                  <a:pt x="660774" y="1885750"/>
                  <a:pt x="664662" y="1881188"/>
                  <a:pt x="670209" y="1883469"/>
                </a:cubicBezTo>
                <a:cubicBezTo>
                  <a:pt x="672594" y="1868384"/>
                  <a:pt x="680629" y="1876212"/>
                  <a:pt x="685139" y="1869783"/>
                </a:cubicBezTo>
                <a:cubicBezTo>
                  <a:pt x="682443" y="1860297"/>
                  <a:pt x="676067" y="1870872"/>
                  <a:pt x="673371" y="1862629"/>
                </a:cubicBezTo>
                <a:cubicBezTo>
                  <a:pt x="682443" y="1861956"/>
                  <a:pt x="685243" y="1850758"/>
                  <a:pt x="696544" y="1855268"/>
                </a:cubicBezTo>
                <a:cubicBezTo>
                  <a:pt x="697425" y="1848788"/>
                  <a:pt x="697788" y="1843448"/>
                  <a:pt x="703283" y="1848788"/>
                </a:cubicBezTo>
                <a:cubicBezTo>
                  <a:pt x="703957" y="1842463"/>
                  <a:pt x="701469" y="1837020"/>
                  <a:pt x="697788" y="1836813"/>
                </a:cubicBezTo>
                <a:cubicBezTo>
                  <a:pt x="698151" y="1832821"/>
                  <a:pt x="700380" y="1836035"/>
                  <a:pt x="701158" y="1833599"/>
                </a:cubicBezTo>
                <a:cubicBezTo>
                  <a:pt x="700743" y="1838420"/>
                  <a:pt x="706394" y="1839819"/>
                  <a:pt x="704165" y="1845626"/>
                </a:cubicBezTo>
                <a:cubicBezTo>
                  <a:pt x="707742" y="1836553"/>
                  <a:pt x="715103" y="1842671"/>
                  <a:pt x="719821" y="1838316"/>
                </a:cubicBezTo>
                <a:cubicBezTo>
                  <a:pt x="711837" y="1836916"/>
                  <a:pt x="706290" y="1834065"/>
                  <a:pt x="704683" y="1834428"/>
                </a:cubicBezTo>
                <a:cubicBezTo>
                  <a:pt x="704735" y="1824475"/>
                  <a:pt x="716295" y="1832095"/>
                  <a:pt x="721531" y="1831888"/>
                </a:cubicBezTo>
                <a:cubicBezTo>
                  <a:pt x="720339" y="1825460"/>
                  <a:pt x="725834" y="1824423"/>
                  <a:pt x="728685" y="1823801"/>
                </a:cubicBezTo>
                <a:cubicBezTo>
                  <a:pt x="729722" y="1825097"/>
                  <a:pt x="728530" y="1827533"/>
                  <a:pt x="729878" y="1828622"/>
                </a:cubicBezTo>
                <a:cubicBezTo>
                  <a:pt x="730811" y="1828933"/>
                  <a:pt x="731381" y="1827792"/>
                  <a:pt x="732366" y="1828622"/>
                </a:cubicBezTo>
                <a:cubicBezTo>
                  <a:pt x="732107" y="1826496"/>
                  <a:pt x="730448" y="1825149"/>
                  <a:pt x="731588" y="1822194"/>
                </a:cubicBezTo>
                <a:cubicBezTo>
                  <a:pt x="737654" y="1818668"/>
                  <a:pt x="744963" y="1820224"/>
                  <a:pt x="751392" y="1817995"/>
                </a:cubicBezTo>
                <a:cubicBezTo>
                  <a:pt x="751547" y="1816543"/>
                  <a:pt x="750821" y="1815610"/>
                  <a:pt x="751236" y="1814003"/>
                </a:cubicBezTo>
                <a:cubicBezTo>
                  <a:pt x="744082" y="1815091"/>
                  <a:pt x="740920" y="1812033"/>
                  <a:pt x="734180" y="1812499"/>
                </a:cubicBezTo>
                <a:cubicBezTo>
                  <a:pt x="737965" y="1804205"/>
                  <a:pt x="744289" y="1806175"/>
                  <a:pt x="748644" y="1800369"/>
                </a:cubicBezTo>
                <a:cubicBezTo>
                  <a:pt x="751443" y="1803790"/>
                  <a:pt x="746726" y="1803012"/>
                  <a:pt x="746933" y="1806797"/>
                </a:cubicBezTo>
                <a:cubicBezTo>
                  <a:pt x="748903" y="1809130"/>
                  <a:pt x="749940" y="1807834"/>
                  <a:pt x="751495" y="1808404"/>
                </a:cubicBezTo>
                <a:cubicBezTo>
                  <a:pt x="753984" y="1803012"/>
                  <a:pt x="750096" y="1798191"/>
                  <a:pt x="753465" y="1796325"/>
                </a:cubicBezTo>
                <a:cubicBezTo>
                  <a:pt x="755383" y="1797569"/>
                  <a:pt x="755124" y="1799954"/>
                  <a:pt x="757146" y="1801094"/>
                </a:cubicBezTo>
                <a:cubicBezTo>
                  <a:pt x="756731" y="1802650"/>
                  <a:pt x="755539" y="1801405"/>
                  <a:pt x="754658" y="1801146"/>
                </a:cubicBezTo>
                <a:cubicBezTo>
                  <a:pt x="753673" y="1804879"/>
                  <a:pt x="756420" y="1814210"/>
                  <a:pt x="752947" y="1807574"/>
                </a:cubicBezTo>
                <a:cubicBezTo>
                  <a:pt x="750251" y="1816491"/>
                  <a:pt x="756109" y="1816543"/>
                  <a:pt x="758701" y="1813951"/>
                </a:cubicBezTo>
                <a:cubicBezTo>
                  <a:pt x="754139" y="1812292"/>
                  <a:pt x="761863" y="1807367"/>
                  <a:pt x="757768" y="1803531"/>
                </a:cubicBezTo>
                <a:cubicBezTo>
                  <a:pt x="759168" y="1800265"/>
                  <a:pt x="763263" y="1807678"/>
                  <a:pt x="764818" y="1805086"/>
                </a:cubicBezTo>
                <a:cubicBezTo>
                  <a:pt x="765855" y="1799280"/>
                  <a:pt x="759790" y="1799021"/>
                  <a:pt x="757561" y="1799539"/>
                </a:cubicBezTo>
                <a:cubicBezTo>
                  <a:pt x="755798" y="1798036"/>
                  <a:pt x="756472" y="1795236"/>
                  <a:pt x="756316" y="1792852"/>
                </a:cubicBezTo>
                <a:cubicBezTo>
                  <a:pt x="743615" y="1797310"/>
                  <a:pt x="731277" y="1802546"/>
                  <a:pt x="722464" y="1802287"/>
                </a:cubicBezTo>
                <a:cubicBezTo>
                  <a:pt x="723864" y="1801665"/>
                  <a:pt x="723294" y="1796947"/>
                  <a:pt x="721428" y="1797051"/>
                </a:cubicBezTo>
                <a:cubicBezTo>
                  <a:pt x="718006" y="1806641"/>
                  <a:pt x="712926" y="1792178"/>
                  <a:pt x="707586" y="1794718"/>
                </a:cubicBezTo>
                <a:cubicBezTo>
                  <a:pt x="689027" y="1799850"/>
                  <a:pt x="671868" y="1797206"/>
                  <a:pt x="655279" y="1793370"/>
                </a:cubicBezTo>
                <a:cubicBezTo>
                  <a:pt x="638638" y="1789378"/>
                  <a:pt x="622516" y="1783987"/>
                  <a:pt x="605978" y="1783987"/>
                </a:cubicBezTo>
                <a:cubicBezTo>
                  <a:pt x="602816" y="1789793"/>
                  <a:pt x="594625" y="1806745"/>
                  <a:pt x="589026" y="1796481"/>
                </a:cubicBezTo>
                <a:cubicBezTo>
                  <a:pt x="594366" y="1792748"/>
                  <a:pt x="601676" y="1791037"/>
                  <a:pt x="599032" y="1778388"/>
                </a:cubicBezTo>
                <a:cubicBezTo>
                  <a:pt x="590426" y="1785957"/>
                  <a:pt x="577051" y="1784298"/>
                  <a:pt x="569068" y="1776263"/>
                </a:cubicBezTo>
                <a:cubicBezTo>
                  <a:pt x="557300" y="1779010"/>
                  <a:pt x="552479" y="1787927"/>
                  <a:pt x="540555" y="1781862"/>
                </a:cubicBezTo>
                <a:cubicBezTo>
                  <a:pt x="538067" y="1782950"/>
                  <a:pt x="540866" y="1767605"/>
                  <a:pt x="535475" y="1769783"/>
                </a:cubicBezTo>
                <a:cubicBezTo>
                  <a:pt x="520286" y="1781810"/>
                  <a:pt x="510280" y="1773100"/>
                  <a:pt x="496750" y="1784298"/>
                </a:cubicBezTo>
                <a:cubicBezTo>
                  <a:pt x="490633" y="1773515"/>
                  <a:pt x="472955" y="1775278"/>
                  <a:pt x="468652" y="1783313"/>
                </a:cubicBezTo>
                <a:cubicBezTo>
                  <a:pt x="463105" y="1779425"/>
                  <a:pt x="472385" y="1771493"/>
                  <a:pt x="467875" y="1769627"/>
                </a:cubicBezTo>
                <a:cubicBezTo>
                  <a:pt x="454033" y="1769731"/>
                  <a:pt x="441021" y="1768279"/>
                  <a:pt x="430031" y="1780151"/>
                </a:cubicBezTo>
                <a:cubicBezTo>
                  <a:pt x="426195" y="1775278"/>
                  <a:pt x="423084" y="1768020"/>
                  <a:pt x="417797" y="1767553"/>
                </a:cubicBezTo>
                <a:cubicBezTo>
                  <a:pt x="414323" y="1767605"/>
                  <a:pt x="420440" y="1779321"/>
                  <a:pt x="414842" y="1776833"/>
                </a:cubicBezTo>
                <a:cubicBezTo>
                  <a:pt x="409139" y="1771182"/>
                  <a:pt x="416812" y="1763614"/>
                  <a:pt x="414323" y="1754749"/>
                </a:cubicBezTo>
                <a:cubicBezTo>
                  <a:pt x="412716" y="1754179"/>
                  <a:pt x="411576" y="1753401"/>
                  <a:pt x="410591" y="1752468"/>
                </a:cubicBezTo>
                <a:cubicBezTo>
                  <a:pt x="411316" y="1755475"/>
                  <a:pt x="412301" y="1758378"/>
                  <a:pt x="411524" y="1762214"/>
                </a:cubicBezTo>
                <a:cubicBezTo>
                  <a:pt x="406754" y="1750187"/>
                  <a:pt x="399808" y="1754904"/>
                  <a:pt x="394105" y="1757030"/>
                </a:cubicBezTo>
                <a:cubicBezTo>
                  <a:pt x="394002" y="1764495"/>
                  <a:pt x="396386" y="1758274"/>
                  <a:pt x="397942" y="1763147"/>
                </a:cubicBezTo>
                <a:cubicBezTo>
                  <a:pt x="395350" y="1764287"/>
                  <a:pt x="397734" y="1770042"/>
                  <a:pt x="396542" y="1776055"/>
                </a:cubicBezTo>
                <a:cubicBezTo>
                  <a:pt x="392291" y="1772219"/>
                  <a:pt x="390114" y="1778855"/>
                  <a:pt x="385552" y="1773619"/>
                </a:cubicBezTo>
                <a:cubicBezTo>
                  <a:pt x="383478" y="1787409"/>
                  <a:pt x="380886" y="1773515"/>
                  <a:pt x="372125" y="1764806"/>
                </a:cubicBezTo>
                <a:cubicBezTo>
                  <a:pt x="374872" y="1764443"/>
                  <a:pt x="378294" y="1767450"/>
                  <a:pt x="380108" y="1762369"/>
                </a:cubicBezTo>
                <a:cubicBezTo>
                  <a:pt x="381819" y="1764132"/>
                  <a:pt x="381715" y="1766931"/>
                  <a:pt x="381560" y="1769731"/>
                </a:cubicBezTo>
                <a:cubicBezTo>
                  <a:pt x="383685" y="1771597"/>
                  <a:pt x="385189" y="1770716"/>
                  <a:pt x="386277" y="1767139"/>
                </a:cubicBezTo>
                <a:cubicBezTo>
                  <a:pt x="387055" y="1763251"/>
                  <a:pt x="383426" y="1763147"/>
                  <a:pt x="383167" y="1764754"/>
                </a:cubicBezTo>
                <a:cubicBezTo>
                  <a:pt x="382804" y="1758378"/>
                  <a:pt x="385448" y="1738523"/>
                  <a:pt x="390528" y="1748684"/>
                </a:cubicBezTo>
                <a:cubicBezTo>
                  <a:pt x="390477" y="1745521"/>
                  <a:pt x="390943" y="1743085"/>
                  <a:pt x="391721" y="1741115"/>
                </a:cubicBezTo>
                <a:cubicBezTo>
                  <a:pt x="387159" y="1738886"/>
                  <a:pt x="382545" y="1734531"/>
                  <a:pt x="377724" y="1733390"/>
                </a:cubicBezTo>
                <a:cubicBezTo>
                  <a:pt x="368496" y="1731213"/>
                  <a:pt x="359579" y="1738315"/>
                  <a:pt x="350818" y="1736501"/>
                </a:cubicBezTo>
                <a:cubicBezTo>
                  <a:pt x="343250" y="1735049"/>
                  <a:pt x="339102" y="1726547"/>
                  <a:pt x="331171" y="1728828"/>
                </a:cubicBezTo>
                <a:cubicBezTo>
                  <a:pt x="324691" y="1730643"/>
                  <a:pt x="320595" y="1741633"/>
                  <a:pt x="313389" y="1742722"/>
                </a:cubicBezTo>
                <a:cubicBezTo>
                  <a:pt x="309346" y="1741478"/>
                  <a:pt x="314634" y="1732146"/>
                  <a:pt x="309190" y="1732976"/>
                </a:cubicBezTo>
                <a:cubicBezTo>
                  <a:pt x="292394" y="1735153"/>
                  <a:pt x="275960" y="1737330"/>
                  <a:pt x="260823" y="1735412"/>
                </a:cubicBezTo>
                <a:cubicBezTo>
                  <a:pt x="261808" y="1743603"/>
                  <a:pt x="257194" y="1745055"/>
                  <a:pt x="253617" y="1741115"/>
                </a:cubicBezTo>
                <a:cubicBezTo>
                  <a:pt x="252321" y="1746040"/>
                  <a:pt x="254602" y="1748787"/>
                  <a:pt x="253773" y="1753401"/>
                </a:cubicBezTo>
                <a:cubicBezTo>
                  <a:pt x="249366" y="1748735"/>
                  <a:pt x="241746" y="1745055"/>
                  <a:pt x="242730" y="1754023"/>
                </a:cubicBezTo>
                <a:cubicBezTo>
                  <a:pt x="242160" y="1756563"/>
                  <a:pt x="240968" y="1751690"/>
                  <a:pt x="240864" y="1748943"/>
                </a:cubicBezTo>
                <a:cubicBezTo>
                  <a:pt x="238480" y="1748995"/>
                  <a:pt x="235836" y="1748010"/>
                  <a:pt x="235888" y="1758481"/>
                </a:cubicBezTo>
                <a:cubicBezTo>
                  <a:pt x="232933" y="1752520"/>
                  <a:pt x="232725" y="1758015"/>
                  <a:pt x="229770" y="1752053"/>
                </a:cubicBezTo>
                <a:cubicBezTo>
                  <a:pt x="233658" y="1756460"/>
                  <a:pt x="231740" y="1736345"/>
                  <a:pt x="236717" y="1745366"/>
                </a:cubicBezTo>
                <a:cubicBezTo>
                  <a:pt x="236561" y="1741685"/>
                  <a:pt x="236043" y="1739041"/>
                  <a:pt x="235576" y="1736812"/>
                </a:cubicBezTo>
                <a:cubicBezTo>
                  <a:pt x="233036" y="1737538"/>
                  <a:pt x="229615" y="1736605"/>
                  <a:pt x="228319" y="1732561"/>
                </a:cubicBezTo>
                <a:cubicBezTo>
                  <a:pt x="230703" y="1731524"/>
                  <a:pt x="232881" y="1731317"/>
                  <a:pt x="234799" y="1731939"/>
                </a:cubicBezTo>
                <a:cubicBezTo>
                  <a:pt x="234695" y="1729969"/>
                  <a:pt x="234903" y="1727843"/>
                  <a:pt x="235888" y="1724940"/>
                </a:cubicBezTo>
                <a:cubicBezTo>
                  <a:pt x="229718" y="1714832"/>
                  <a:pt x="231792" y="1728673"/>
                  <a:pt x="231170" y="1730176"/>
                </a:cubicBezTo>
                <a:cubicBezTo>
                  <a:pt x="226815" y="1722763"/>
                  <a:pt x="231948" y="1722141"/>
                  <a:pt x="230081" y="1714158"/>
                </a:cubicBezTo>
                <a:cubicBezTo>
                  <a:pt x="232570" y="1719186"/>
                  <a:pt x="233710" y="1718460"/>
                  <a:pt x="233503" y="1711877"/>
                </a:cubicBezTo>
                <a:cubicBezTo>
                  <a:pt x="236613" y="1717786"/>
                  <a:pt x="236872" y="1712239"/>
                  <a:pt x="238480" y="1719082"/>
                </a:cubicBezTo>
                <a:cubicBezTo>
                  <a:pt x="237495" y="1724370"/>
                  <a:pt x="234799" y="1720586"/>
                  <a:pt x="237702" y="1730021"/>
                </a:cubicBezTo>
                <a:cubicBezTo>
                  <a:pt x="238376" y="1730798"/>
                  <a:pt x="238687" y="1730021"/>
                  <a:pt x="238946" y="1728828"/>
                </a:cubicBezTo>
                <a:cubicBezTo>
                  <a:pt x="238894" y="1728777"/>
                  <a:pt x="238791" y="1728777"/>
                  <a:pt x="238687" y="1728725"/>
                </a:cubicBezTo>
                <a:cubicBezTo>
                  <a:pt x="238791" y="1728777"/>
                  <a:pt x="238842" y="1728777"/>
                  <a:pt x="238946" y="1728828"/>
                </a:cubicBezTo>
                <a:cubicBezTo>
                  <a:pt x="239413" y="1726444"/>
                  <a:pt x="239465" y="1722297"/>
                  <a:pt x="241279" y="1725666"/>
                </a:cubicBezTo>
                <a:cubicBezTo>
                  <a:pt x="240709" y="1717994"/>
                  <a:pt x="237495" y="1717164"/>
                  <a:pt x="240087" y="1711877"/>
                </a:cubicBezTo>
                <a:cubicBezTo>
                  <a:pt x="241746" y="1725044"/>
                  <a:pt x="242627" y="1709958"/>
                  <a:pt x="244752" y="1709025"/>
                </a:cubicBezTo>
                <a:cubicBezTo>
                  <a:pt x="244649" y="1707159"/>
                  <a:pt x="242730" y="1700368"/>
                  <a:pt x="241590" y="1699953"/>
                </a:cubicBezTo>
                <a:cubicBezTo>
                  <a:pt x="242938" y="1696532"/>
                  <a:pt x="244182" y="1686423"/>
                  <a:pt x="247448" y="1688807"/>
                </a:cubicBezTo>
                <a:cubicBezTo>
                  <a:pt x="246152" y="1671804"/>
                  <a:pt x="252114" y="1679943"/>
                  <a:pt x="250610" y="1664183"/>
                </a:cubicBezTo>
                <a:cubicBezTo>
                  <a:pt x="254395" y="1665686"/>
                  <a:pt x="255743" y="1673722"/>
                  <a:pt x="259008" y="1671544"/>
                </a:cubicBezTo>
                <a:cubicBezTo>
                  <a:pt x="258957" y="1668123"/>
                  <a:pt x="256676" y="1666101"/>
                  <a:pt x="255172" y="1663509"/>
                </a:cubicBezTo>
                <a:cubicBezTo>
                  <a:pt x="255120" y="1650393"/>
                  <a:pt x="259320" y="1655889"/>
                  <a:pt x="260875" y="1649771"/>
                </a:cubicBezTo>
                <a:cubicBezTo>
                  <a:pt x="262845" y="1654022"/>
                  <a:pt x="262689" y="1656303"/>
                  <a:pt x="261289" y="1657807"/>
                </a:cubicBezTo>
                <a:cubicBezTo>
                  <a:pt x="264918" y="1665894"/>
                  <a:pt x="265489" y="1655266"/>
                  <a:pt x="267459" y="1664442"/>
                </a:cubicBezTo>
                <a:cubicBezTo>
                  <a:pt x="267251" y="1662628"/>
                  <a:pt x="265696" y="1652363"/>
                  <a:pt x="268236" y="1655681"/>
                </a:cubicBezTo>
                <a:cubicBezTo>
                  <a:pt x="267925" y="1648061"/>
                  <a:pt x="266940" y="1651016"/>
                  <a:pt x="264452" y="1647646"/>
                </a:cubicBezTo>
                <a:cubicBezTo>
                  <a:pt x="266162" y="1639196"/>
                  <a:pt x="271295" y="1646143"/>
                  <a:pt x="271554" y="1630953"/>
                </a:cubicBezTo>
                <a:cubicBezTo>
                  <a:pt x="276842" y="1649616"/>
                  <a:pt x="274094" y="1619445"/>
                  <a:pt x="280315" y="1633960"/>
                </a:cubicBezTo>
                <a:cubicBezTo>
                  <a:pt x="277256" y="1622866"/>
                  <a:pt x="281870" y="1627946"/>
                  <a:pt x="280574" y="1619393"/>
                </a:cubicBezTo>
                <a:cubicBezTo>
                  <a:pt x="278086" y="1619341"/>
                  <a:pt x="275390" y="1618304"/>
                  <a:pt x="275183" y="1628776"/>
                </a:cubicBezTo>
                <a:cubicBezTo>
                  <a:pt x="269947" y="1614623"/>
                  <a:pt x="266940" y="1630383"/>
                  <a:pt x="265022" y="1641114"/>
                </a:cubicBezTo>
                <a:cubicBezTo>
                  <a:pt x="263622" y="1635723"/>
                  <a:pt x="262171" y="1630383"/>
                  <a:pt x="258386" y="1626443"/>
                </a:cubicBezTo>
                <a:cubicBezTo>
                  <a:pt x="267925" y="1640492"/>
                  <a:pt x="269999" y="1590362"/>
                  <a:pt x="282752" y="1620118"/>
                </a:cubicBezTo>
                <a:cubicBezTo>
                  <a:pt x="286121" y="1615971"/>
                  <a:pt x="290579" y="1616541"/>
                  <a:pt x="293068" y="1608040"/>
                </a:cubicBezTo>
                <a:cubicBezTo>
                  <a:pt x="295038" y="1612342"/>
                  <a:pt x="294830" y="1614623"/>
                  <a:pt x="293431" y="1616023"/>
                </a:cubicBezTo>
                <a:cubicBezTo>
                  <a:pt x="295401" y="1619030"/>
                  <a:pt x="297422" y="1621985"/>
                  <a:pt x="299392" y="1625043"/>
                </a:cubicBezTo>
                <a:cubicBezTo>
                  <a:pt x="300844" y="1625614"/>
                  <a:pt x="301725" y="1623177"/>
                  <a:pt x="302244" y="1619341"/>
                </a:cubicBezTo>
                <a:cubicBezTo>
                  <a:pt x="299185" y="1614468"/>
                  <a:pt x="298718" y="1621881"/>
                  <a:pt x="294830" y="1613172"/>
                </a:cubicBezTo>
                <a:cubicBezTo>
                  <a:pt x="295608" y="1607314"/>
                  <a:pt x="297578" y="1606847"/>
                  <a:pt x="298407" y="1600989"/>
                </a:cubicBezTo>
                <a:lnTo>
                  <a:pt x="302399" y="1606951"/>
                </a:lnTo>
                <a:cubicBezTo>
                  <a:pt x="303488" y="1606744"/>
                  <a:pt x="304317" y="1605240"/>
                  <a:pt x="305043" y="1603426"/>
                </a:cubicBezTo>
                <a:cubicBezTo>
                  <a:pt x="305406" y="1598501"/>
                  <a:pt x="303021" y="1594976"/>
                  <a:pt x="300533" y="1591606"/>
                </a:cubicBezTo>
                <a:cubicBezTo>
                  <a:pt x="304421" y="1585800"/>
                  <a:pt x="306650" y="1608092"/>
                  <a:pt x="310175" y="1598553"/>
                </a:cubicBezTo>
                <a:cubicBezTo>
                  <a:pt x="311316" y="1601352"/>
                  <a:pt x="311938" y="1604411"/>
                  <a:pt x="311471" y="1608092"/>
                </a:cubicBezTo>
                <a:cubicBezTo>
                  <a:pt x="313338" y="1610580"/>
                  <a:pt x="314945" y="1611669"/>
                  <a:pt x="315878" y="1609750"/>
                </a:cubicBezTo>
                <a:cubicBezTo>
                  <a:pt x="310538" y="1596013"/>
                  <a:pt x="317537" y="1586785"/>
                  <a:pt x="320025" y="1578387"/>
                </a:cubicBezTo>
                <a:cubicBezTo>
                  <a:pt x="318366" y="1578490"/>
                  <a:pt x="316759" y="1578490"/>
                  <a:pt x="315100" y="1578698"/>
                </a:cubicBezTo>
                <a:cubicBezTo>
                  <a:pt x="312404" y="1581031"/>
                  <a:pt x="309709" y="1583623"/>
                  <a:pt x="307894" y="1579786"/>
                </a:cubicBezTo>
                <a:cubicBezTo>
                  <a:pt x="306028" y="1580097"/>
                  <a:pt x="304162" y="1580408"/>
                  <a:pt x="302295" y="1580823"/>
                </a:cubicBezTo>
                <a:cubicBezTo>
                  <a:pt x="300585" y="1583363"/>
                  <a:pt x="298822" y="1585852"/>
                  <a:pt x="296489" y="1585592"/>
                </a:cubicBezTo>
                <a:cubicBezTo>
                  <a:pt x="296126" y="1584245"/>
                  <a:pt x="295971" y="1583156"/>
                  <a:pt x="295919" y="1582223"/>
                </a:cubicBezTo>
                <a:cubicBezTo>
                  <a:pt x="294727" y="1582534"/>
                  <a:pt x="293534" y="1582793"/>
                  <a:pt x="292342" y="1583104"/>
                </a:cubicBezTo>
                <a:cubicBezTo>
                  <a:pt x="292446" y="1584348"/>
                  <a:pt x="292549" y="1585748"/>
                  <a:pt x="292809" y="1587614"/>
                </a:cubicBezTo>
                <a:cubicBezTo>
                  <a:pt x="291720" y="1586422"/>
                  <a:pt x="290942" y="1585074"/>
                  <a:pt x="290320" y="1583623"/>
                </a:cubicBezTo>
                <a:cubicBezTo>
                  <a:pt x="287002" y="1584504"/>
                  <a:pt x="283633" y="1585333"/>
                  <a:pt x="280263" y="1586266"/>
                </a:cubicBezTo>
                <a:cubicBezTo>
                  <a:pt x="280263" y="1586318"/>
                  <a:pt x="280263" y="1586370"/>
                  <a:pt x="280263" y="1586422"/>
                </a:cubicBezTo>
                <a:cubicBezTo>
                  <a:pt x="280211" y="1586370"/>
                  <a:pt x="280211" y="1586370"/>
                  <a:pt x="280211" y="1586318"/>
                </a:cubicBezTo>
                <a:cubicBezTo>
                  <a:pt x="279278" y="1586577"/>
                  <a:pt x="278293" y="1586837"/>
                  <a:pt x="277360" y="1587096"/>
                </a:cubicBezTo>
                <a:cubicBezTo>
                  <a:pt x="277256" y="1588392"/>
                  <a:pt x="277049" y="1589740"/>
                  <a:pt x="276479" y="1590828"/>
                </a:cubicBezTo>
                <a:cubicBezTo>
                  <a:pt x="272850" y="1587251"/>
                  <a:pt x="270984" y="1591917"/>
                  <a:pt x="267614" y="1589584"/>
                </a:cubicBezTo>
                <a:cubicBezTo>
                  <a:pt x="267147" y="1589688"/>
                  <a:pt x="266681" y="1589792"/>
                  <a:pt x="266214" y="1589947"/>
                </a:cubicBezTo>
                <a:cubicBezTo>
                  <a:pt x="265540" y="1594717"/>
                  <a:pt x="268651" y="1597309"/>
                  <a:pt x="268651" y="1601767"/>
                </a:cubicBezTo>
                <a:cubicBezTo>
                  <a:pt x="272228" y="1603115"/>
                  <a:pt x="275805" y="1591139"/>
                  <a:pt x="278449" y="1606225"/>
                </a:cubicBezTo>
                <a:cubicBezTo>
                  <a:pt x="277101" y="1608351"/>
                  <a:pt x="273990" y="1602337"/>
                  <a:pt x="272020" y="1601767"/>
                </a:cubicBezTo>
                <a:cubicBezTo>
                  <a:pt x="272383" y="1604307"/>
                  <a:pt x="272746" y="1606899"/>
                  <a:pt x="272435" y="1609802"/>
                </a:cubicBezTo>
                <a:cubicBezTo>
                  <a:pt x="268081" y="1603270"/>
                  <a:pt x="267407" y="1603011"/>
                  <a:pt x="266629" y="1611202"/>
                </a:cubicBezTo>
                <a:cubicBezTo>
                  <a:pt x="261756" y="1606536"/>
                  <a:pt x="264141" y="1597568"/>
                  <a:pt x="259216" y="1592902"/>
                </a:cubicBezTo>
                <a:cubicBezTo>
                  <a:pt x="258335" y="1592124"/>
                  <a:pt x="258023" y="1593628"/>
                  <a:pt x="256987" y="1592176"/>
                </a:cubicBezTo>
                <a:cubicBezTo>
                  <a:pt x="255898" y="1598345"/>
                  <a:pt x="258957" y="1602026"/>
                  <a:pt x="260201" y="1606795"/>
                </a:cubicBezTo>
                <a:cubicBezTo>
                  <a:pt x="260512" y="1616541"/>
                  <a:pt x="257142" y="1609388"/>
                  <a:pt x="256987" y="1616956"/>
                </a:cubicBezTo>
                <a:cubicBezTo>
                  <a:pt x="255224" y="1615297"/>
                  <a:pt x="255224" y="1612498"/>
                  <a:pt x="255380" y="1609647"/>
                </a:cubicBezTo>
                <a:cubicBezTo>
                  <a:pt x="250766" y="1607366"/>
                  <a:pt x="251025" y="1626650"/>
                  <a:pt x="243715" y="1612498"/>
                </a:cubicBezTo>
                <a:cubicBezTo>
                  <a:pt x="238583" y="1622659"/>
                  <a:pt x="231792" y="1617578"/>
                  <a:pt x="229407" y="1633442"/>
                </a:cubicBezTo>
                <a:cubicBezTo>
                  <a:pt x="225312" y="1625458"/>
                  <a:pt x="224897" y="1633545"/>
                  <a:pt x="222564" y="1633338"/>
                </a:cubicBezTo>
                <a:cubicBezTo>
                  <a:pt x="219817" y="1624940"/>
                  <a:pt x="220232" y="1622503"/>
                  <a:pt x="216966" y="1618045"/>
                </a:cubicBezTo>
                <a:cubicBezTo>
                  <a:pt x="217951" y="1608351"/>
                  <a:pt x="218521" y="1610735"/>
                  <a:pt x="218417" y="1600626"/>
                </a:cubicBezTo>
                <a:cubicBezTo>
                  <a:pt x="221787" y="1608765"/>
                  <a:pt x="220128" y="1607055"/>
                  <a:pt x="224172" y="1613742"/>
                </a:cubicBezTo>
                <a:cubicBezTo>
                  <a:pt x="227386" y="1614675"/>
                  <a:pt x="228474" y="1606640"/>
                  <a:pt x="233244" y="1614572"/>
                </a:cubicBezTo>
                <a:cubicBezTo>
                  <a:pt x="233295" y="1606951"/>
                  <a:pt x="227645" y="1602752"/>
                  <a:pt x="225675" y="1596324"/>
                </a:cubicBezTo>
                <a:cubicBezTo>
                  <a:pt x="226038" y="1590725"/>
                  <a:pt x="232051" y="1594405"/>
                  <a:pt x="229045" y="1583985"/>
                </a:cubicBezTo>
                <a:cubicBezTo>
                  <a:pt x="232466" y="1578750"/>
                  <a:pt x="239465" y="1589532"/>
                  <a:pt x="240346" y="1573099"/>
                </a:cubicBezTo>
                <a:cubicBezTo>
                  <a:pt x="236665" y="1568900"/>
                  <a:pt x="234954" y="1573721"/>
                  <a:pt x="231429" y="1570196"/>
                </a:cubicBezTo>
                <a:cubicBezTo>
                  <a:pt x="232673" y="1567604"/>
                  <a:pt x="234799" y="1568693"/>
                  <a:pt x="234643" y="1559983"/>
                </a:cubicBezTo>
                <a:cubicBezTo>
                  <a:pt x="237028" y="1567293"/>
                  <a:pt x="237598" y="1566982"/>
                  <a:pt x="237080" y="1558532"/>
                </a:cubicBezTo>
                <a:cubicBezTo>
                  <a:pt x="244700" y="1568848"/>
                  <a:pt x="244960" y="1546297"/>
                  <a:pt x="250714" y="1548371"/>
                </a:cubicBezTo>
                <a:cubicBezTo>
                  <a:pt x="252373" y="1543239"/>
                  <a:pt x="248796" y="1541217"/>
                  <a:pt x="247085" y="1538107"/>
                </a:cubicBezTo>
                <a:cubicBezTo>
                  <a:pt x="247241" y="1530538"/>
                  <a:pt x="250351" y="1536292"/>
                  <a:pt x="251181" y="1531523"/>
                </a:cubicBezTo>
                <a:cubicBezTo>
                  <a:pt x="251543" y="1538729"/>
                  <a:pt x="252943" y="1545468"/>
                  <a:pt x="251336" y="1554177"/>
                </a:cubicBezTo>
                <a:cubicBezTo>
                  <a:pt x="251854" y="1557288"/>
                  <a:pt x="252839" y="1560139"/>
                  <a:pt x="253928" y="1562938"/>
                </a:cubicBezTo>
                <a:cubicBezTo>
                  <a:pt x="255483" y="1562731"/>
                  <a:pt x="256520" y="1560035"/>
                  <a:pt x="257764" y="1558532"/>
                </a:cubicBezTo>
                <a:cubicBezTo>
                  <a:pt x="257661" y="1554488"/>
                  <a:pt x="254809" y="1552052"/>
                  <a:pt x="256624" y="1546868"/>
                </a:cubicBezTo>
                <a:cubicBezTo>
                  <a:pt x="258801" y="1548993"/>
                  <a:pt x="259164" y="1552207"/>
                  <a:pt x="260460" y="1554851"/>
                </a:cubicBezTo>
                <a:cubicBezTo>
                  <a:pt x="261600" y="1555888"/>
                  <a:pt x="261549" y="1551533"/>
                  <a:pt x="262897" y="1553451"/>
                </a:cubicBezTo>
                <a:cubicBezTo>
                  <a:pt x="262689" y="1544742"/>
                  <a:pt x="260667" y="1549926"/>
                  <a:pt x="259268" y="1543187"/>
                </a:cubicBezTo>
                <a:cubicBezTo>
                  <a:pt x="256416" y="1539506"/>
                  <a:pt x="256987" y="1551792"/>
                  <a:pt x="253358" y="1544638"/>
                </a:cubicBezTo>
                <a:cubicBezTo>
                  <a:pt x="270465" y="1525043"/>
                  <a:pt x="290061" y="1515556"/>
                  <a:pt x="306754" y="1492020"/>
                </a:cubicBezTo>
                <a:cubicBezTo>
                  <a:pt x="311108" y="1506535"/>
                  <a:pt x="315722" y="1495234"/>
                  <a:pt x="314737" y="1483518"/>
                </a:cubicBezTo>
                <a:cubicBezTo>
                  <a:pt x="317640" y="1490828"/>
                  <a:pt x="317226" y="1499848"/>
                  <a:pt x="320181" y="1507054"/>
                </a:cubicBezTo>
                <a:cubicBezTo>
                  <a:pt x="324535" y="1508868"/>
                  <a:pt x="321269" y="1494197"/>
                  <a:pt x="325935" y="1497774"/>
                </a:cubicBezTo>
                <a:cubicBezTo>
                  <a:pt x="326090" y="1494975"/>
                  <a:pt x="324328" y="1493212"/>
                  <a:pt x="323187" y="1491087"/>
                </a:cubicBezTo>
                <a:cubicBezTo>
                  <a:pt x="325883" y="1487199"/>
                  <a:pt x="330704" y="1494094"/>
                  <a:pt x="332933" y="1487769"/>
                </a:cubicBezTo>
                <a:cubicBezTo>
                  <a:pt x="325261" y="1469780"/>
                  <a:pt x="338273" y="1472839"/>
                  <a:pt x="340502" y="1455472"/>
                </a:cubicBezTo>
                <a:cubicBezTo>
                  <a:pt x="343768" y="1457857"/>
                  <a:pt x="341643" y="1462989"/>
                  <a:pt x="341383" y="1467188"/>
                </a:cubicBezTo>
                <a:cubicBezTo>
                  <a:pt x="346360" y="1463819"/>
                  <a:pt x="343716" y="1462989"/>
                  <a:pt x="347552" y="1455939"/>
                </a:cubicBezTo>
                <a:cubicBezTo>
                  <a:pt x="348900" y="1458583"/>
                  <a:pt x="347086" y="1462937"/>
                  <a:pt x="348693" y="1465478"/>
                </a:cubicBezTo>
                <a:cubicBezTo>
                  <a:pt x="350196" y="1466100"/>
                  <a:pt x="351129" y="1463715"/>
                  <a:pt x="351803" y="1459827"/>
                </a:cubicBezTo>
                <a:cubicBezTo>
                  <a:pt x="352736" y="1463404"/>
                  <a:pt x="354084" y="1466774"/>
                  <a:pt x="356469" y="1469625"/>
                </a:cubicBezTo>
                <a:cubicBezTo>
                  <a:pt x="360409" y="1474031"/>
                  <a:pt x="356573" y="1458946"/>
                  <a:pt x="361549" y="1467033"/>
                </a:cubicBezTo>
                <a:cubicBezTo>
                  <a:pt x="361809" y="1462834"/>
                  <a:pt x="360461" y="1459464"/>
                  <a:pt x="358128" y="1456613"/>
                </a:cubicBezTo>
                <a:cubicBezTo>
                  <a:pt x="364712" y="1447230"/>
                  <a:pt x="362483" y="1442305"/>
                  <a:pt x="372954" y="1442979"/>
                </a:cubicBezTo>
                <a:cubicBezTo>
                  <a:pt x="372851" y="1439661"/>
                  <a:pt x="372280" y="1436550"/>
                  <a:pt x="370570" y="1434062"/>
                </a:cubicBezTo>
                <a:cubicBezTo>
                  <a:pt x="378553" y="1441838"/>
                  <a:pt x="382493" y="1428308"/>
                  <a:pt x="389751" y="1432403"/>
                </a:cubicBezTo>
                <a:cubicBezTo>
                  <a:pt x="389595" y="1429967"/>
                  <a:pt x="389388" y="1427478"/>
                  <a:pt x="388507" y="1425405"/>
                </a:cubicBezTo>
                <a:cubicBezTo>
                  <a:pt x="378398" y="1427686"/>
                  <a:pt x="368185" y="1429034"/>
                  <a:pt x="358024" y="1428204"/>
                </a:cubicBezTo>
                <a:cubicBezTo>
                  <a:pt x="351596" y="1416229"/>
                  <a:pt x="353825" y="1405031"/>
                  <a:pt x="355380" y="1392901"/>
                </a:cubicBezTo>
                <a:cubicBezTo>
                  <a:pt x="372280" y="1380459"/>
                  <a:pt x="391410" y="1393730"/>
                  <a:pt x="407999" y="1371646"/>
                </a:cubicBezTo>
                <a:cubicBezTo>
                  <a:pt x="409139" y="1353346"/>
                  <a:pt x="406547" y="1339194"/>
                  <a:pt x="401467" y="1330536"/>
                </a:cubicBezTo>
                <a:cubicBezTo>
                  <a:pt x="394365" y="1328825"/>
                  <a:pt x="391150" y="1336550"/>
                  <a:pt x="382960" y="1334683"/>
                </a:cubicBezTo>
                <a:cubicBezTo>
                  <a:pt x="382908" y="1337846"/>
                  <a:pt x="383789" y="1340438"/>
                  <a:pt x="383893" y="1342252"/>
                </a:cubicBezTo>
                <a:cubicBezTo>
                  <a:pt x="389025" y="1341993"/>
                  <a:pt x="394261" y="1342563"/>
                  <a:pt x="397682" y="1341786"/>
                </a:cubicBezTo>
                <a:cubicBezTo>
                  <a:pt x="392135" y="1348058"/>
                  <a:pt x="384256" y="1345674"/>
                  <a:pt x="377153" y="1347022"/>
                </a:cubicBezTo>
                <a:cubicBezTo>
                  <a:pt x="376998" y="1348577"/>
                  <a:pt x="376946" y="1350184"/>
                  <a:pt x="376894" y="1351843"/>
                </a:cubicBezTo>
                <a:cubicBezTo>
                  <a:pt x="376791" y="1350184"/>
                  <a:pt x="376583" y="1348681"/>
                  <a:pt x="376324" y="1347229"/>
                </a:cubicBezTo>
                <a:cubicBezTo>
                  <a:pt x="375028" y="1347540"/>
                  <a:pt x="373784" y="1348007"/>
                  <a:pt x="372540" y="1348629"/>
                </a:cubicBezTo>
                <a:cubicBezTo>
                  <a:pt x="372021" y="1351791"/>
                  <a:pt x="370777" y="1350962"/>
                  <a:pt x="370466" y="1355109"/>
                </a:cubicBezTo>
                <a:cubicBezTo>
                  <a:pt x="369896" y="1353761"/>
                  <a:pt x="369585" y="1352361"/>
                  <a:pt x="369325" y="1351065"/>
                </a:cubicBezTo>
                <a:cubicBezTo>
                  <a:pt x="369014" y="1351376"/>
                  <a:pt x="368755" y="1351687"/>
                  <a:pt x="368444" y="1351998"/>
                </a:cubicBezTo>
                <a:cubicBezTo>
                  <a:pt x="368963" y="1353087"/>
                  <a:pt x="369377" y="1354279"/>
                  <a:pt x="369170" y="1355783"/>
                </a:cubicBezTo>
                <a:cubicBezTo>
                  <a:pt x="365956" y="1362677"/>
                  <a:pt x="363623" y="1357805"/>
                  <a:pt x="362586" y="1351013"/>
                </a:cubicBezTo>
                <a:cubicBezTo>
                  <a:pt x="358750" y="1349458"/>
                  <a:pt x="364764" y="1362677"/>
                  <a:pt x="361083" y="1361900"/>
                </a:cubicBezTo>
                <a:cubicBezTo>
                  <a:pt x="359839" y="1352620"/>
                  <a:pt x="356417" y="1350962"/>
                  <a:pt x="353099" y="1349769"/>
                </a:cubicBezTo>
                <a:cubicBezTo>
                  <a:pt x="354033" y="1361330"/>
                  <a:pt x="351129" y="1351065"/>
                  <a:pt x="350352" y="1361278"/>
                </a:cubicBezTo>
                <a:cubicBezTo>
                  <a:pt x="348848" y="1353294"/>
                  <a:pt x="345686" y="1355731"/>
                  <a:pt x="344494" y="1360241"/>
                </a:cubicBezTo>
                <a:cubicBezTo>
                  <a:pt x="345116" y="1364751"/>
                  <a:pt x="346256" y="1361796"/>
                  <a:pt x="346930" y="1369106"/>
                </a:cubicBezTo>
                <a:cubicBezTo>
                  <a:pt x="343716" y="1358012"/>
                  <a:pt x="336044" y="1375897"/>
                  <a:pt x="334022" y="1357442"/>
                </a:cubicBezTo>
                <a:cubicBezTo>
                  <a:pt x="332674" y="1363818"/>
                  <a:pt x="327075" y="1348577"/>
                  <a:pt x="325831" y="1355524"/>
                </a:cubicBezTo>
                <a:cubicBezTo>
                  <a:pt x="325572" y="1364596"/>
                  <a:pt x="329045" y="1360137"/>
                  <a:pt x="332570" y="1368276"/>
                </a:cubicBezTo>
                <a:cubicBezTo>
                  <a:pt x="330756" y="1372423"/>
                  <a:pt x="327646" y="1369624"/>
                  <a:pt x="325831" y="1373720"/>
                </a:cubicBezTo>
                <a:cubicBezTo>
                  <a:pt x="320232" y="1350962"/>
                  <a:pt x="313545" y="1366410"/>
                  <a:pt x="310279" y="1363403"/>
                </a:cubicBezTo>
                <a:cubicBezTo>
                  <a:pt x="311834" y="1370246"/>
                  <a:pt x="315567" y="1371438"/>
                  <a:pt x="317329" y="1373927"/>
                </a:cubicBezTo>
                <a:cubicBezTo>
                  <a:pt x="318159" y="1370816"/>
                  <a:pt x="317070" y="1368639"/>
                  <a:pt x="315878" y="1366565"/>
                </a:cubicBezTo>
                <a:cubicBezTo>
                  <a:pt x="317900" y="1360915"/>
                  <a:pt x="318936" y="1371024"/>
                  <a:pt x="322513" y="1371283"/>
                </a:cubicBezTo>
                <a:cubicBezTo>
                  <a:pt x="318677" y="1375793"/>
                  <a:pt x="317122" y="1373823"/>
                  <a:pt x="316396" y="1390620"/>
                </a:cubicBezTo>
                <a:cubicBezTo>
                  <a:pt x="312923" y="1387768"/>
                  <a:pt x="315048" y="1381859"/>
                  <a:pt x="313182" y="1378126"/>
                </a:cubicBezTo>
                <a:cubicBezTo>
                  <a:pt x="311990" y="1393626"/>
                  <a:pt x="294260" y="1387406"/>
                  <a:pt x="289594" y="1395078"/>
                </a:cubicBezTo>
                <a:cubicBezTo>
                  <a:pt x="288506" y="1394300"/>
                  <a:pt x="282855" y="1390723"/>
                  <a:pt x="283788" y="1383984"/>
                </a:cubicBezTo>
                <a:cubicBezTo>
                  <a:pt x="278812" y="1377608"/>
                  <a:pt x="279019" y="1395130"/>
                  <a:pt x="275857" y="1380096"/>
                </a:cubicBezTo>
                <a:cubicBezTo>
                  <a:pt x="274975" y="1386058"/>
                  <a:pt x="278086" y="1389790"/>
                  <a:pt x="278915" y="1394819"/>
                </a:cubicBezTo>
                <a:cubicBezTo>
                  <a:pt x="280367" y="1396167"/>
                  <a:pt x="280419" y="1390568"/>
                  <a:pt x="280989" y="1387509"/>
                </a:cubicBezTo>
                <a:cubicBezTo>
                  <a:pt x="284514" y="1393678"/>
                  <a:pt x="281870" y="1400003"/>
                  <a:pt x="286588" y="1400832"/>
                </a:cubicBezTo>
                <a:cubicBezTo>
                  <a:pt x="283374" y="1402802"/>
                  <a:pt x="281818" y="1397774"/>
                  <a:pt x="276634" y="1393989"/>
                </a:cubicBezTo>
                <a:cubicBezTo>
                  <a:pt x="276945" y="1396478"/>
                  <a:pt x="277256" y="1399070"/>
                  <a:pt x="276842" y="1402025"/>
                </a:cubicBezTo>
                <a:cubicBezTo>
                  <a:pt x="273420" y="1396841"/>
                  <a:pt x="277256" y="1396737"/>
                  <a:pt x="274820" y="1388805"/>
                </a:cubicBezTo>
                <a:cubicBezTo>
                  <a:pt x="272176" y="1386369"/>
                  <a:pt x="271658" y="1394093"/>
                  <a:pt x="267925" y="1386421"/>
                </a:cubicBezTo>
                <a:cubicBezTo>
                  <a:pt x="275909" y="1372112"/>
                  <a:pt x="285603" y="1365995"/>
                  <a:pt x="295193" y="1359308"/>
                </a:cubicBezTo>
                <a:cubicBezTo>
                  <a:pt x="297111" y="1354539"/>
                  <a:pt x="293016" y="1353035"/>
                  <a:pt x="293897" y="1348836"/>
                </a:cubicBezTo>
                <a:cubicBezTo>
                  <a:pt x="290009" y="1348992"/>
                  <a:pt x="286069" y="1349199"/>
                  <a:pt x="282129" y="1349458"/>
                </a:cubicBezTo>
                <a:cubicBezTo>
                  <a:pt x="279900" y="1352465"/>
                  <a:pt x="277153" y="1353865"/>
                  <a:pt x="273368" y="1350702"/>
                </a:cubicBezTo>
                <a:cubicBezTo>
                  <a:pt x="271347" y="1351376"/>
                  <a:pt x="270984" y="1359930"/>
                  <a:pt x="268703" y="1359412"/>
                </a:cubicBezTo>
                <a:cubicBezTo>
                  <a:pt x="268806" y="1350184"/>
                  <a:pt x="268547" y="1351635"/>
                  <a:pt x="265385" y="1357131"/>
                </a:cubicBezTo>
                <a:cubicBezTo>
                  <a:pt x="263622" y="1355679"/>
                  <a:pt x="263415" y="1353398"/>
                  <a:pt x="263104" y="1351221"/>
                </a:cubicBezTo>
                <a:cubicBezTo>
                  <a:pt x="262430" y="1351324"/>
                  <a:pt x="261756" y="1351324"/>
                  <a:pt x="261082" y="1351428"/>
                </a:cubicBezTo>
                <a:cubicBezTo>
                  <a:pt x="259060" y="1361381"/>
                  <a:pt x="256002" y="1353657"/>
                  <a:pt x="252217" y="1356146"/>
                </a:cubicBezTo>
                <a:cubicBezTo>
                  <a:pt x="251181" y="1360811"/>
                  <a:pt x="253513" y="1363611"/>
                  <a:pt x="251958" y="1368535"/>
                </a:cubicBezTo>
                <a:cubicBezTo>
                  <a:pt x="250558" y="1360397"/>
                  <a:pt x="247396" y="1356094"/>
                  <a:pt x="245530" y="1361848"/>
                </a:cubicBezTo>
                <a:cubicBezTo>
                  <a:pt x="244493" y="1366514"/>
                  <a:pt x="250403" y="1367395"/>
                  <a:pt x="247863" y="1372838"/>
                </a:cubicBezTo>
                <a:cubicBezTo>
                  <a:pt x="246204" y="1369520"/>
                  <a:pt x="245685" y="1371750"/>
                  <a:pt x="245271" y="1374186"/>
                </a:cubicBezTo>
                <a:cubicBezTo>
                  <a:pt x="244545" y="1371179"/>
                  <a:pt x="243197" y="1368535"/>
                  <a:pt x="241383" y="1366099"/>
                </a:cubicBezTo>
                <a:cubicBezTo>
                  <a:pt x="236717" y="1373305"/>
                  <a:pt x="234332" y="1376519"/>
                  <a:pt x="231740" y="1388079"/>
                </a:cubicBezTo>
                <a:cubicBezTo>
                  <a:pt x="227282" y="1373097"/>
                  <a:pt x="228319" y="1394352"/>
                  <a:pt x="223549" y="1386732"/>
                </a:cubicBezTo>
                <a:cubicBezTo>
                  <a:pt x="223705" y="1394404"/>
                  <a:pt x="226452" y="1387561"/>
                  <a:pt x="228733" y="1393989"/>
                </a:cubicBezTo>
                <a:cubicBezTo>
                  <a:pt x="226297" y="1394871"/>
                  <a:pt x="223601" y="1394560"/>
                  <a:pt x="222150" y="1399951"/>
                </a:cubicBezTo>
                <a:cubicBezTo>
                  <a:pt x="220491" y="1399018"/>
                  <a:pt x="217017" y="1389894"/>
                  <a:pt x="216706" y="1394922"/>
                </a:cubicBezTo>
                <a:cubicBezTo>
                  <a:pt x="215410" y="1384865"/>
                  <a:pt x="214892" y="1386369"/>
                  <a:pt x="209863" y="1380355"/>
                </a:cubicBezTo>
                <a:cubicBezTo>
                  <a:pt x="215203" y="1379578"/>
                  <a:pt x="214736" y="1366773"/>
                  <a:pt x="220335" y="1372164"/>
                </a:cubicBezTo>
                <a:cubicBezTo>
                  <a:pt x="220906" y="1362470"/>
                  <a:pt x="217329" y="1366565"/>
                  <a:pt x="218158" y="1358997"/>
                </a:cubicBezTo>
                <a:cubicBezTo>
                  <a:pt x="221942" y="1362937"/>
                  <a:pt x="223342" y="1368328"/>
                  <a:pt x="223653" y="1374290"/>
                </a:cubicBezTo>
                <a:cubicBezTo>
                  <a:pt x="225727" y="1376104"/>
                  <a:pt x="226815" y="1373201"/>
                  <a:pt x="229304" y="1377141"/>
                </a:cubicBezTo>
                <a:cubicBezTo>
                  <a:pt x="226867" y="1365010"/>
                  <a:pt x="232259" y="1368639"/>
                  <a:pt x="234903" y="1369780"/>
                </a:cubicBezTo>
                <a:cubicBezTo>
                  <a:pt x="234851" y="1361381"/>
                  <a:pt x="231170" y="1363922"/>
                  <a:pt x="228630" y="1356509"/>
                </a:cubicBezTo>
                <a:cubicBezTo>
                  <a:pt x="214218" y="1359204"/>
                  <a:pt x="199443" y="1362522"/>
                  <a:pt x="184254" y="1366410"/>
                </a:cubicBezTo>
                <a:cubicBezTo>
                  <a:pt x="180003" y="1367499"/>
                  <a:pt x="175700" y="1368639"/>
                  <a:pt x="171398" y="1369780"/>
                </a:cubicBezTo>
                <a:cubicBezTo>
                  <a:pt x="170724" y="1372112"/>
                  <a:pt x="170050" y="1374860"/>
                  <a:pt x="170309" y="1378852"/>
                </a:cubicBezTo>
                <a:cubicBezTo>
                  <a:pt x="168650" y="1375845"/>
                  <a:pt x="168598" y="1372994"/>
                  <a:pt x="169117" y="1370402"/>
                </a:cubicBezTo>
                <a:cubicBezTo>
                  <a:pt x="139567" y="1378437"/>
                  <a:pt x="108359" y="1388391"/>
                  <a:pt x="75129" y="1400210"/>
                </a:cubicBezTo>
                <a:cubicBezTo>
                  <a:pt x="74818" y="1401091"/>
                  <a:pt x="74507" y="1402439"/>
                  <a:pt x="74559" y="1405239"/>
                </a:cubicBezTo>
                <a:cubicBezTo>
                  <a:pt x="73678" y="1402647"/>
                  <a:pt x="72745" y="1400106"/>
                  <a:pt x="72330" y="1402491"/>
                </a:cubicBezTo>
                <a:cubicBezTo>
                  <a:pt x="72175" y="1402128"/>
                  <a:pt x="72071" y="1401765"/>
                  <a:pt x="71915" y="1401351"/>
                </a:cubicBezTo>
                <a:cubicBezTo>
                  <a:pt x="62843" y="1404617"/>
                  <a:pt x="53667" y="1407934"/>
                  <a:pt x="44284" y="1411460"/>
                </a:cubicBezTo>
                <a:cubicBezTo>
                  <a:pt x="53460" y="1405498"/>
                  <a:pt x="62584" y="1400573"/>
                  <a:pt x="71604" y="1396322"/>
                </a:cubicBezTo>
                <a:cubicBezTo>
                  <a:pt x="72071" y="1393160"/>
                  <a:pt x="73730" y="1390983"/>
                  <a:pt x="75337" y="1393989"/>
                </a:cubicBezTo>
                <a:cubicBezTo>
                  <a:pt x="75389" y="1394197"/>
                  <a:pt x="75389" y="1394300"/>
                  <a:pt x="75440" y="1394508"/>
                </a:cubicBezTo>
                <a:cubicBezTo>
                  <a:pt x="91356" y="1387354"/>
                  <a:pt x="106960" y="1382325"/>
                  <a:pt x="121890" y="1377763"/>
                </a:cubicBezTo>
                <a:cubicBezTo>
                  <a:pt x="146462" y="1370402"/>
                  <a:pt x="169169" y="1364336"/>
                  <a:pt x="189957" y="1351895"/>
                </a:cubicBezTo>
                <a:cubicBezTo>
                  <a:pt x="190631" y="1357753"/>
                  <a:pt x="192601" y="1359878"/>
                  <a:pt x="195815" y="1358271"/>
                </a:cubicBezTo>
                <a:cubicBezTo>
                  <a:pt x="211574" y="1352309"/>
                  <a:pt x="227489" y="1347229"/>
                  <a:pt x="242938" y="1343289"/>
                </a:cubicBezTo>
                <a:cubicBezTo>
                  <a:pt x="242938" y="1341734"/>
                  <a:pt x="243042" y="1340127"/>
                  <a:pt x="243404" y="1338364"/>
                </a:cubicBezTo>
                <a:cubicBezTo>
                  <a:pt x="246307" y="1342874"/>
                  <a:pt x="246722" y="1335928"/>
                  <a:pt x="248588" y="1335565"/>
                </a:cubicBezTo>
                <a:cubicBezTo>
                  <a:pt x="246981" y="1331625"/>
                  <a:pt x="247655" y="1326493"/>
                  <a:pt x="246515" y="1322397"/>
                </a:cubicBezTo>
                <a:cubicBezTo>
                  <a:pt x="254187" y="1322190"/>
                  <a:pt x="260460" y="1315088"/>
                  <a:pt x="266577" y="1307363"/>
                </a:cubicBezTo>
                <a:cubicBezTo>
                  <a:pt x="272902" y="1317006"/>
                  <a:pt x="273472" y="1298551"/>
                  <a:pt x="279071" y="1304668"/>
                </a:cubicBezTo>
                <a:cubicBezTo>
                  <a:pt x="282129" y="1281858"/>
                  <a:pt x="298045" y="1306897"/>
                  <a:pt x="298045" y="1280147"/>
                </a:cubicBezTo>
                <a:cubicBezTo>
                  <a:pt x="300688" y="1286264"/>
                  <a:pt x="301103" y="1281028"/>
                  <a:pt x="303436" y="1285538"/>
                </a:cubicBezTo>
                <a:cubicBezTo>
                  <a:pt x="303799" y="1277607"/>
                  <a:pt x="305510" y="1276466"/>
                  <a:pt x="306495" y="1271853"/>
                </a:cubicBezTo>
                <a:cubicBezTo>
                  <a:pt x="302918" y="1268690"/>
                  <a:pt x="302244" y="1277348"/>
                  <a:pt x="298770" y="1265632"/>
                </a:cubicBezTo>
                <a:cubicBezTo>
                  <a:pt x="301829" y="1274963"/>
                  <a:pt x="298096" y="1271127"/>
                  <a:pt x="296282" y="1274963"/>
                </a:cubicBezTo>
                <a:cubicBezTo>
                  <a:pt x="293120" y="1267964"/>
                  <a:pt x="296023" y="1268794"/>
                  <a:pt x="297474" y="1266306"/>
                </a:cubicBezTo>
                <a:cubicBezTo>
                  <a:pt x="292653" y="1258944"/>
                  <a:pt x="290579" y="1265735"/>
                  <a:pt x="287521" y="1267446"/>
                </a:cubicBezTo>
                <a:cubicBezTo>
                  <a:pt x="287054" y="1271749"/>
                  <a:pt x="291668" y="1271904"/>
                  <a:pt x="292187" y="1269001"/>
                </a:cubicBezTo>
                <a:cubicBezTo>
                  <a:pt x="292964" y="1279162"/>
                  <a:pt x="284255" y="1272734"/>
                  <a:pt x="281404" y="1276881"/>
                </a:cubicBezTo>
                <a:cubicBezTo>
                  <a:pt x="281507" y="1269001"/>
                  <a:pt x="284773" y="1276726"/>
                  <a:pt x="284877" y="1268846"/>
                </a:cubicBezTo>
                <a:cubicBezTo>
                  <a:pt x="279278" y="1274445"/>
                  <a:pt x="275183" y="1266513"/>
                  <a:pt x="269221" y="1267135"/>
                </a:cubicBezTo>
                <a:cubicBezTo>
                  <a:pt x="268132" y="1272475"/>
                  <a:pt x="275286" y="1273356"/>
                  <a:pt x="272539" y="1279629"/>
                </a:cubicBezTo>
                <a:cubicBezTo>
                  <a:pt x="271139" y="1277659"/>
                  <a:pt x="269791" y="1275637"/>
                  <a:pt x="268392" y="1273667"/>
                </a:cubicBezTo>
                <a:cubicBezTo>
                  <a:pt x="264141" y="1284242"/>
                  <a:pt x="256105" y="1281547"/>
                  <a:pt x="250818" y="1277088"/>
                </a:cubicBezTo>
                <a:cubicBezTo>
                  <a:pt x="256727" y="1285331"/>
                  <a:pt x="249833" y="1285642"/>
                  <a:pt x="246826" y="1289427"/>
                </a:cubicBezTo>
                <a:cubicBezTo>
                  <a:pt x="245478" y="1284865"/>
                  <a:pt x="242886" y="1281443"/>
                  <a:pt x="245582" y="1279888"/>
                </a:cubicBezTo>
                <a:cubicBezTo>
                  <a:pt x="238117" y="1268431"/>
                  <a:pt x="241849" y="1290100"/>
                  <a:pt x="235628" y="1281236"/>
                </a:cubicBezTo>
                <a:cubicBezTo>
                  <a:pt x="234903" y="1287768"/>
                  <a:pt x="237028" y="1292744"/>
                  <a:pt x="238480" y="1298084"/>
                </a:cubicBezTo>
                <a:cubicBezTo>
                  <a:pt x="237235" y="1301816"/>
                  <a:pt x="231792" y="1291034"/>
                  <a:pt x="231170" y="1287716"/>
                </a:cubicBezTo>
                <a:cubicBezTo>
                  <a:pt x="227489" y="1284709"/>
                  <a:pt x="225830" y="1303890"/>
                  <a:pt x="222253" y="1290515"/>
                </a:cubicBezTo>
                <a:cubicBezTo>
                  <a:pt x="221113" y="1291241"/>
                  <a:pt x="217795" y="1298862"/>
                  <a:pt x="219661" y="1302335"/>
                </a:cubicBezTo>
                <a:cubicBezTo>
                  <a:pt x="215307" y="1295077"/>
                  <a:pt x="207582" y="1297047"/>
                  <a:pt x="203228" y="1307830"/>
                </a:cubicBezTo>
                <a:cubicBezTo>
                  <a:pt x="207531" y="1309955"/>
                  <a:pt x="206805" y="1308556"/>
                  <a:pt x="211885" y="1317161"/>
                </a:cubicBezTo>
                <a:cubicBezTo>
                  <a:pt x="210641" y="1322605"/>
                  <a:pt x="209086" y="1326544"/>
                  <a:pt x="207842" y="1331936"/>
                </a:cubicBezTo>
                <a:cubicBezTo>
                  <a:pt x="205457" y="1330899"/>
                  <a:pt x="206960" y="1317835"/>
                  <a:pt x="205198" y="1323175"/>
                </a:cubicBezTo>
                <a:cubicBezTo>
                  <a:pt x="201932" y="1314310"/>
                  <a:pt x="208205" y="1321671"/>
                  <a:pt x="209086" y="1320894"/>
                </a:cubicBezTo>
                <a:cubicBezTo>
                  <a:pt x="207064" y="1308608"/>
                  <a:pt x="197629" y="1304875"/>
                  <a:pt x="197111" y="1319650"/>
                </a:cubicBezTo>
                <a:cubicBezTo>
                  <a:pt x="192963" y="1322916"/>
                  <a:pt x="183269" y="1301661"/>
                  <a:pt x="181662" y="1316280"/>
                </a:cubicBezTo>
                <a:cubicBezTo>
                  <a:pt x="180262" y="1314362"/>
                  <a:pt x="178811" y="1312444"/>
                  <a:pt x="177411" y="1310578"/>
                </a:cubicBezTo>
                <a:cubicBezTo>
                  <a:pt x="176011" y="1315502"/>
                  <a:pt x="179174" y="1317783"/>
                  <a:pt x="179900" y="1321464"/>
                </a:cubicBezTo>
                <a:cubicBezTo>
                  <a:pt x="177981" y="1325974"/>
                  <a:pt x="172123" y="1313170"/>
                  <a:pt x="171294" y="1322397"/>
                </a:cubicBezTo>
                <a:cubicBezTo>
                  <a:pt x="171501" y="1330070"/>
                  <a:pt x="174871" y="1325715"/>
                  <a:pt x="176634" y="1329603"/>
                </a:cubicBezTo>
                <a:cubicBezTo>
                  <a:pt x="168235" y="1328981"/>
                  <a:pt x="159733" y="1325611"/>
                  <a:pt x="158282" y="1342460"/>
                </a:cubicBezTo>
                <a:cubicBezTo>
                  <a:pt x="156001" y="1343237"/>
                  <a:pt x="154238" y="1346140"/>
                  <a:pt x="150143" y="1339245"/>
                </a:cubicBezTo>
                <a:cubicBezTo>
                  <a:pt x="150921" y="1335254"/>
                  <a:pt x="150610" y="1332040"/>
                  <a:pt x="148640" y="1329810"/>
                </a:cubicBezTo>
                <a:cubicBezTo>
                  <a:pt x="148121" y="1340334"/>
                  <a:pt x="138375" y="1332869"/>
                  <a:pt x="136198" y="1346037"/>
                </a:cubicBezTo>
                <a:cubicBezTo>
                  <a:pt x="138842" y="1349821"/>
                  <a:pt x="141382" y="1353243"/>
                  <a:pt x="142004" y="1348577"/>
                </a:cubicBezTo>
                <a:cubicBezTo>
                  <a:pt x="142211" y="1355627"/>
                  <a:pt x="135420" y="1360085"/>
                  <a:pt x="132206" y="1363196"/>
                </a:cubicBezTo>
                <a:cubicBezTo>
                  <a:pt x="127074" y="1356042"/>
                  <a:pt x="134383" y="1361744"/>
                  <a:pt x="133243" y="1352102"/>
                </a:cubicBezTo>
                <a:cubicBezTo>
                  <a:pt x="129614" y="1347436"/>
                  <a:pt x="128888" y="1354487"/>
                  <a:pt x="125052" y="1348940"/>
                </a:cubicBezTo>
                <a:cubicBezTo>
                  <a:pt x="124845" y="1345622"/>
                  <a:pt x="124067" y="1342615"/>
                  <a:pt x="122201" y="1340334"/>
                </a:cubicBezTo>
                <a:cubicBezTo>
                  <a:pt x="122667" y="1334165"/>
                  <a:pt x="124430" y="1338157"/>
                  <a:pt x="123030" y="1331469"/>
                </a:cubicBezTo>
                <a:cubicBezTo>
                  <a:pt x="122045" y="1331521"/>
                  <a:pt x="121060" y="1331521"/>
                  <a:pt x="119557" y="1329499"/>
                </a:cubicBezTo>
                <a:cubicBezTo>
                  <a:pt x="119609" y="1345311"/>
                  <a:pt x="117743" y="1342200"/>
                  <a:pt x="115150" y="1351065"/>
                </a:cubicBezTo>
                <a:cubicBezTo>
                  <a:pt x="119453" y="1358582"/>
                  <a:pt x="118157" y="1343082"/>
                  <a:pt x="122460" y="1350599"/>
                </a:cubicBezTo>
                <a:cubicBezTo>
                  <a:pt x="122616" y="1358375"/>
                  <a:pt x="120023" y="1354694"/>
                  <a:pt x="120179" y="1362470"/>
                </a:cubicBezTo>
                <a:cubicBezTo>
                  <a:pt x="119764" y="1354383"/>
                  <a:pt x="112403" y="1352309"/>
                  <a:pt x="110018" y="1354383"/>
                </a:cubicBezTo>
                <a:cubicBezTo>
                  <a:pt x="109966" y="1357182"/>
                  <a:pt x="111833" y="1358789"/>
                  <a:pt x="113077" y="1360759"/>
                </a:cubicBezTo>
                <a:cubicBezTo>
                  <a:pt x="113543" y="1370557"/>
                  <a:pt x="109811" y="1363611"/>
                  <a:pt x="109759" y="1371231"/>
                </a:cubicBezTo>
                <a:cubicBezTo>
                  <a:pt x="107789" y="1368328"/>
                  <a:pt x="109759" y="1362885"/>
                  <a:pt x="108359" y="1359619"/>
                </a:cubicBezTo>
                <a:cubicBezTo>
                  <a:pt x="102294" y="1356094"/>
                  <a:pt x="100065" y="1368069"/>
                  <a:pt x="94466" y="1366410"/>
                </a:cubicBezTo>
                <a:cubicBezTo>
                  <a:pt x="92030" y="1356871"/>
                  <a:pt x="98095" y="1365840"/>
                  <a:pt x="98665" y="1359515"/>
                </a:cubicBezTo>
                <a:cubicBezTo>
                  <a:pt x="98613" y="1357442"/>
                  <a:pt x="97784" y="1355938"/>
                  <a:pt x="97939" y="1353709"/>
                </a:cubicBezTo>
                <a:cubicBezTo>
                  <a:pt x="95555" y="1359308"/>
                  <a:pt x="92911" y="1352880"/>
                  <a:pt x="88401" y="1351428"/>
                </a:cubicBezTo>
                <a:cubicBezTo>
                  <a:pt x="86016" y="1341112"/>
                  <a:pt x="89956" y="1342408"/>
                  <a:pt x="93377" y="1350391"/>
                </a:cubicBezTo>
                <a:cubicBezTo>
                  <a:pt x="95140" y="1343704"/>
                  <a:pt x="87779" y="1341215"/>
                  <a:pt x="91926" y="1338727"/>
                </a:cubicBezTo>
                <a:cubicBezTo>
                  <a:pt x="88556" y="1334424"/>
                  <a:pt x="83579" y="1335357"/>
                  <a:pt x="84616" y="1324626"/>
                </a:cubicBezTo>
                <a:cubicBezTo>
                  <a:pt x="86534" y="1323486"/>
                  <a:pt x="88245" y="1327322"/>
                  <a:pt x="87571" y="1333180"/>
                </a:cubicBezTo>
                <a:cubicBezTo>
                  <a:pt x="88919" y="1334424"/>
                  <a:pt x="88867" y="1330329"/>
                  <a:pt x="89230" y="1327892"/>
                </a:cubicBezTo>
                <a:cubicBezTo>
                  <a:pt x="92755" y="1330536"/>
                  <a:pt x="93066" y="1335254"/>
                  <a:pt x="95658" y="1338468"/>
                </a:cubicBezTo>
                <a:cubicBezTo>
                  <a:pt x="99443" y="1335772"/>
                  <a:pt x="102553" y="1330121"/>
                  <a:pt x="108152" y="1334632"/>
                </a:cubicBezTo>
                <a:cubicBezTo>
                  <a:pt x="108411" y="1313325"/>
                  <a:pt x="117120" y="1326493"/>
                  <a:pt x="120646" y="1318406"/>
                </a:cubicBezTo>
                <a:cubicBezTo>
                  <a:pt x="116861" y="1304046"/>
                  <a:pt x="112092" y="1317732"/>
                  <a:pt x="108463" y="1305290"/>
                </a:cubicBezTo>
                <a:cubicBezTo>
                  <a:pt x="117069" y="1306482"/>
                  <a:pt x="118365" y="1290930"/>
                  <a:pt x="129718" y="1300158"/>
                </a:cubicBezTo>
                <a:cubicBezTo>
                  <a:pt x="129770" y="1290982"/>
                  <a:pt x="129459" y="1283361"/>
                  <a:pt x="135368" y="1292381"/>
                </a:cubicBezTo>
                <a:cubicBezTo>
                  <a:pt x="135265" y="1283361"/>
                  <a:pt x="132258" y="1274911"/>
                  <a:pt x="128681" y="1273719"/>
                </a:cubicBezTo>
                <a:cubicBezTo>
                  <a:pt x="128577" y="1268016"/>
                  <a:pt x="131066" y="1273200"/>
                  <a:pt x="131532" y="1269831"/>
                </a:cubicBezTo>
                <a:cubicBezTo>
                  <a:pt x="131688" y="1276726"/>
                  <a:pt x="137286" y="1280095"/>
                  <a:pt x="135835" y="1287923"/>
                </a:cubicBezTo>
                <a:cubicBezTo>
                  <a:pt x="138168" y="1275637"/>
                  <a:pt x="145944" y="1286161"/>
                  <a:pt x="149987" y="1281288"/>
                </a:cubicBezTo>
                <a:cubicBezTo>
                  <a:pt x="142159" y="1276985"/>
                  <a:pt x="136509" y="1271697"/>
                  <a:pt x="135005" y="1271801"/>
                </a:cubicBezTo>
                <a:cubicBezTo>
                  <a:pt x="133865" y="1257285"/>
                  <a:pt x="145892" y="1271282"/>
                  <a:pt x="150921" y="1272526"/>
                </a:cubicBezTo>
                <a:cubicBezTo>
                  <a:pt x="149054" y="1262884"/>
                  <a:pt x="154238" y="1262936"/>
                  <a:pt x="156882" y="1262832"/>
                </a:cubicBezTo>
                <a:cubicBezTo>
                  <a:pt x="158023" y="1264958"/>
                  <a:pt x="157141" y="1268172"/>
                  <a:pt x="158541" y="1270142"/>
                </a:cubicBezTo>
                <a:cubicBezTo>
                  <a:pt x="159474" y="1270868"/>
                  <a:pt x="159889" y="1269364"/>
                  <a:pt x="160926" y="1270816"/>
                </a:cubicBezTo>
                <a:cubicBezTo>
                  <a:pt x="160459" y="1267653"/>
                  <a:pt x="158697" y="1265269"/>
                  <a:pt x="159526" y="1261329"/>
                </a:cubicBezTo>
                <a:cubicBezTo>
                  <a:pt x="164969" y="1257907"/>
                  <a:pt x="172175" y="1262210"/>
                  <a:pt x="178033" y="1260759"/>
                </a:cubicBezTo>
                <a:cubicBezTo>
                  <a:pt x="178033" y="1258737"/>
                  <a:pt x="177204" y="1257130"/>
                  <a:pt x="177463" y="1254952"/>
                </a:cubicBezTo>
                <a:cubicBezTo>
                  <a:pt x="170724" y="1254538"/>
                  <a:pt x="167354" y="1249250"/>
                  <a:pt x="160926" y="1248058"/>
                </a:cubicBezTo>
                <a:cubicBezTo>
                  <a:pt x="163673" y="1237119"/>
                  <a:pt x="169998" y="1241733"/>
                  <a:pt x="173575" y="1234475"/>
                </a:cubicBezTo>
                <a:cubicBezTo>
                  <a:pt x="176634" y="1240230"/>
                  <a:pt x="172020" y="1237793"/>
                  <a:pt x="172538" y="1243288"/>
                </a:cubicBezTo>
                <a:cubicBezTo>
                  <a:pt x="174664" y="1247228"/>
                  <a:pt x="175545" y="1245621"/>
                  <a:pt x="177100" y="1246865"/>
                </a:cubicBezTo>
                <a:cubicBezTo>
                  <a:pt x="178966" y="1239763"/>
                  <a:pt x="174715" y="1231728"/>
                  <a:pt x="177826" y="1229913"/>
                </a:cubicBezTo>
                <a:cubicBezTo>
                  <a:pt x="179796" y="1232246"/>
                  <a:pt x="179796" y="1235668"/>
                  <a:pt x="181818" y="1237897"/>
                </a:cubicBezTo>
                <a:cubicBezTo>
                  <a:pt x="181558" y="1240022"/>
                  <a:pt x="180314" y="1237897"/>
                  <a:pt x="179433" y="1237275"/>
                </a:cubicBezTo>
                <a:cubicBezTo>
                  <a:pt x="178811" y="1242355"/>
                  <a:pt x="182388" y="1256663"/>
                  <a:pt x="178396" y="1246140"/>
                </a:cubicBezTo>
                <a:cubicBezTo>
                  <a:pt x="176685" y="1258322"/>
                  <a:pt x="182336" y="1259981"/>
                  <a:pt x="184565" y="1256974"/>
                </a:cubicBezTo>
                <a:cubicBezTo>
                  <a:pt x="180003" y="1253294"/>
                  <a:pt x="186898" y="1248317"/>
                  <a:pt x="182647" y="1241629"/>
                </a:cubicBezTo>
                <a:cubicBezTo>
                  <a:pt x="183684" y="1237275"/>
                  <a:pt x="188298" y="1249198"/>
                  <a:pt x="189542" y="1245829"/>
                </a:cubicBezTo>
                <a:cubicBezTo>
                  <a:pt x="189957" y="1237741"/>
                  <a:pt x="184150" y="1235616"/>
                  <a:pt x="182077" y="1235771"/>
                </a:cubicBezTo>
                <a:cubicBezTo>
                  <a:pt x="179381" y="1231883"/>
                  <a:pt x="181558" y="1225144"/>
                  <a:pt x="178811" y="1221204"/>
                </a:cubicBezTo>
                <a:cubicBezTo>
                  <a:pt x="180211" y="1215139"/>
                  <a:pt x="184513" y="1222137"/>
                  <a:pt x="185706" y="1215087"/>
                </a:cubicBezTo>
                <a:cubicBezTo>
                  <a:pt x="183839" y="1207104"/>
                  <a:pt x="181818" y="1210992"/>
                  <a:pt x="178448" y="1202853"/>
                </a:cubicBezTo>
                <a:cubicBezTo>
                  <a:pt x="178604" y="1190981"/>
                  <a:pt x="184150" y="1203630"/>
                  <a:pt x="184565" y="1193106"/>
                </a:cubicBezTo>
                <a:cubicBezTo>
                  <a:pt x="187209" y="1199068"/>
                  <a:pt x="182232" y="1198031"/>
                  <a:pt x="183010" y="1206378"/>
                </a:cubicBezTo>
                <a:cubicBezTo>
                  <a:pt x="184980" y="1204978"/>
                  <a:pt x="187261" y="1205185"/>
                  <a:pt x="188609" y="1201038"/>
                </a:cubicBezTo>
                <a:cubicBezTo>
                  <a:pt x="187261" y="1210214"/>
                  <a:pt x="189801" y="1213532"/>
                  <a:pt x="192341" y="1221515"/>
                </a:cubicBezTo>
                <a:cubicBezTo>
                  <a:pt x="193223" y="1222293"/>
                  <a:pt x="193689" y="1220738"/>
                  <a:pt x="194726" y="1222189"/>
                </a:cubicBezTo>
                <a:cubicBezTo>
                  <a:pt x="196903" y="1216798"/>
                  <a:pt x="191512" y="1215865"/>
                  <a:pt x="193637" y="1210421"/>
                </a:cubicBezTo>
                <a:cubicBezTo>
                  <a:pt x="199132" y="1220634"/>
                  <a:pt x="212818" y="1203008"/>
                  <a:pt x="208619" y="1189581"/>
                </a:cubicBezTo>
                <a:cubicBezTo>
                  <a:pt x="211833" y="1195336"/>
                  <a:pt x="213389" y="1190566"/>
                  <a:pt x="214996" y="1198446"/>
                </a:cubicBezTo>
                <a:cubicBezTo>
                  <a:pt x="217380" y="1191033"/>
                  <a:pt x="213855" y="1186782"/>
                  <a:pt x="214840" y="1180146"/>
                </a:cubicBezTo>
                <a:cubicBezTo>
                  <a:pt x="211885" y="1183827"/>
                  <a:pt x="206909" y="1178124"/>
                  <a:pt x="204368" y="1183723"/>
                </a:cubicBezTo>
                <a:cubicBezTo>
                  <a:pt x="204679" y="1174548"/>
                  <a:pt x="212300" y="1169467"/>
                  <a:pt x="217277" y="1170608"/>
                </a:cubicBezTo>
                <a:cubicBezTo>
                  <a:pt x="217847" y="1166253"/>
                  <a:pt x="214736" y="1163816"/>
                  <a:pt x="216292" y="1158892"/>
                </a:cubicBezTo>
                <a:cubicBezTo>
                  <a:pt x="220335" y="1163039"/>
                  <a:pt x="224586" y="1167756"/>
                  <a:pt x="226764" y="1155263"/>
                </a:cubicBezTo>
                <a:cubicBezTo>
                  <a:pt x="229096" y="1164490"/>
                  <a:pt x="231688" y="1161743"/>
                  <a:pt x="231948" y="1172889"/>
                </a:cubicBezTo>
                <a:cubicBezTo>
                  <a:pt x="232310" y="1163868"/>
                  <a:pt x="237287" y="1174496"/>
                  <a:pt x="239257" y="1164853"/>
                </a:cubicBezTo>
                <a:cubicBezTo>
                  <a:pt x="240035" y="1179265"/>
                  <a:pt x="245893" y="1167445"/>
                  <a:pt x="247655" y="1176673"/>
                </a:cubicBezTo>
                <a:cubicBezTo>
                  <a:pt x="251388" y="1168534"/>
                  <a:pt x="242575" y="1167186"/>
                  <a:pt x="244908" y="1159773"/>
                </a:cubicBezTo>
                <a:cubicBezTo>
                  <a:pt x="248485" y="1166201"/>
                  <a:pt x="250558" y="1165475"/>
                  <a:pt x="252114" y="1162054"/>
                </a:cubicBezTo>
                <a:cubicBezTo>
                  <a:pt x="251492" y="1157596"/>
                  <a:pt x="249936" y="1153708"/>
                  <a:pt x="248848" y="1149560"/>
                </a:cubicBezTo>
                <a:cubicBezTo>
                  <a:pt x="240916" y="1148420"/>
                  <a:pt x="235628" y="1158995"/>
                  <a:pt x="228474" y="1152360"/>
                </a:cubicBezTo>
                <a:cubicBezTo>
                  <a:pt x="228578" y="1144480"/>
                  <a:pt x="232466" y="1154744"/>
                  <a:pt x="232051" y="1144324"/>
                </a:cubicBezTo>
                <a:cubicBezTo>
                  <a:pt x="245167" y="1160602"/>
                  <a:pt x="247241" y="1123277"/>
                  <a:pt x="259527" y="1135667"/>
                </a:cubicBezTo>
                <a:cubicBezTo>
                  <a:pt x="264452" y="1112391"/>
                  <a:pt x="284048" y="1124418"/>
                  <a:pt x="284307" y="1102593"/>
                </a:cubicBezTo>
                <a:cubicBezTo>
                  <a:pt x="286743" y="1099845"/>
                  <a:pt x="289439" y="1098394"/>
                  <a:pt x="291772" y="1094817"/>
                </a:cubicBezTo>
                <a:cubicBezTo>
                  <a:pt x="295919" y="1108191"/>
                  <a:pt x="298667" y="1095750"/>
                  <a:pt x="302710" y="1097460"/>
                </a:cubicBezTo>
                <a:cubicBezTo>
                  <a:pt x="302399" y="1094246"/>
                  <a:pt x="300688" y="1091706"/>
                  <a:pt x="301622" y="1087870"/>
                </a:cubicBezTo>
                <a:cubicBezTo>
                  <a:pt x="303695" y="1097409"/>
                  <a:pt x="308620" y="1095335"/>
                  <a:pt x="306754" y="1087300"/>
                </a:cubicBezTo>
                <a:cubicBezTo>
                  <a:pt x="316344" y="1094765"/>
                  <a:pt x="320803" y="1074858"/>
                  <a:pt x="329564" y="1077916"/>
                </a:cubicBezTo>
                <a:cubicBezTo>
                  <a:pt x="328371" y="1084241"/>
                  <a:pt x="332778" y="1085692"/>
                  <a:pt x="334333" y="1087662"/>
                </a:cubicBezTo>
                <a:cubicBezTo>
                  <a:pt x="334748" y="1082738"/>
                  <a:pt x="329927" y="1080405"/>
                  <a:pt x="329875" y="1075739"/>
                </a:cubicBezTo>
                <a:cubicBezTo>
                  <a:pt x="334540" y="1063401"/>
                  <a:pt x="343094" y="1072421"/>
                  <a:pt x="349574" y="1070244"/>
                </a:cubicBezTo>
                <a:cubicBezTo>
                  <a:pt x="346878" y="1056351"/>
                  <a:pt x="354395" y="1052048"/>
                  <a:pt x="357402" y="1060550"/>
                </a:cubicBezTo>
                <a:cubicBezTo>
                  <a:pt x="357506" y="1053137"/>
                  <a:pt x="359735" y="1057076"/>
                  <a:pt x="360150" y="1051218"/>
                </a:cubicBezTo>
                <a:cubicBezTo>
                  <a:pt x="367200" y="1070088"/>
                  <a:pt x="376065" y="1034629"/>
                  <a:pt x="387003" y="1048626"/>
                </a:cubicBezTo>
                <a:cubicBezTo>
                  <a:pt x="389440" y="1025143"/>
                  <a:pt x="406392" y="1053966"/>
                  <a:pt x="407532" y="1031001"/>
                </a:cubicBezTo>
                <a:cubicBezTo>
                  <a:pt x="405873" y="1034007"/>
                  <a:pt x="403281" y="1032037"/>
                  <a:pt x="401104" y="1031986"/>
                </a:cubicBezTo>
                <a:cubicBezTo>
                  <a:pt x="400897" y="1020995"/>
                  <a:pt x="410176" y="1032400"/>
                  <a:pt x="414738" y="1025765"/>
                </a:cubicBezTo>
                <a:cubicBezTo>
                  <a:pt x="416604" y="1023069"/>
                  <a:pt x="422410" y="1008294"/>
                  <a:pt x="424640" y="1019388"/>
                </a:cubicBezTo>
                <a:cubicBezTo>
                  <a:pt x="426765" y="1023121"/>
                  <a:pt x="426402" y="1012442"/>
                  <a:pt x="427439" y="1010161"/>
                </a:cubicBezTo>
                <a:cubicBezTo>
                  <a:pt x="433452" y="1015448"/>
                  <a:pt x="437133" y="1006791"/>
                  <a:pt x="443302" y="1013115"/>
                </a:cubicBezTo>
                <a:cubicBezTo>
                  <a:pt x="447761" y="1003473"/>
                  <a:pt x="460202" y="1000414"/>
                  <a:pt x="468912" y="995697"/>
                </a:cubicBezTo>
                <a:cubicBezTo>
                  <a:pt x="478191" y="989735"/>
                  <a:pt x="487522" y="984085"/>
                  <a:pt x="496854" y="978486"/>
                </a:cubicBezTo>
                <a:cubicBezTo>
                  <a:pt x="495506" y="978382"/>
                  <a:pt x="493743" y="978382"/>
                  <a:pt x="491514" y="978590"/>
                </a:cubicBezTo>
                <a:cubicBezTo>
                  <a:pt x="483531" y="981233"/>
                  <a:pt x="473681" y="984033"/>
                  <a:pt x="466942" y="986521"/>
                </a:cubicBezTo>
                <a:cubicBezTo>
                  <a:pt x="459632" y="984966"/>
                  <a:pt x="450249" y="984292"/>
                  <a:pt x="431275" y="987869"/>
                </a:cubicBezTo>
                <a:cubicBezTo>
                  <a:pt x="431327" y="987765"/>
                  <a:pt x="431379" y="987662"/>
                  <a:pt x="431431" y="987558"/>
                </a:cubicBezTo>
                <a:cubicBezTo>
                  <a:pt x="430498" y="987299"/>
                  <a:pt x="429357" y="986106"/>
                  <a:pt x="428061" y="983774"/>
                </a:cubicBezTo>
                <a:cubicBezTo>
                  <a:pt x="427854" y="982789"/>
                  <a:pt x="427854" y="981752"/>
                  <a:pt x="427906" y="980715"/>
                </a:cubicBezTo>
                <a:cubicBezTo>
                  <a:pt x="426454" y="980145"/>
                  <a:pt x="424640" y="979730"/>
                  <a:pt x="422618" y="979367"/>
                </a:cubicBezTo>
                <a:cubicBezTo>
                  <a:pt x="421685" y="988387"/>
                  <a:pt x="425987" y="980300"/>
                  <a:pt x="428061" y="983774"/>
                </a:cubicBezTo>
                <a:cubicBezTo>
                  <a:pt x="423706" y="1000000"/>
                  <a:pt x="421736" y="984448"/>
                  <a:pt x="417019" y="996682"/>
                </a:cubicBezTo>
                <a:cubicBezTo>
                  <a:pt x="415205" y="993468"/>
                  <a:pt x="417641" y="988439"/>
                  <a:pt x="416449" y="984914"/>
                </a:cubicBezTo>
                <a:cubicBezTo>
                  <a:pt x="415464" y="983463"/>
                  <a:pt x="415205" y="986366"/>
                  <a:pt x="414738" y="987714"/>
                </a:cubicBezTo>
                <a:cubicBezTo>
                  <a:pt x="412872" y="983255"/>
                  <a:pt x="413183" y="981026"/>
                  <a:pt x="414842" y="979678"/>
                </a:cubicBezTo>
                <a:cubicBezTo>
                  <a:pt x="414582" y="979263"/>
                  <a:pt x="414375" y="979004"/>
                  <a:pt x="414116" y="978590"/>
                </a:cubicBezTo>
                <a:cubicBezTo>
                  <a:pt x="409969" y="978434"/>
                  <a:pt x="405407" y="978486"/>
                  <a:pt x="400637" y="978693"/>
                </a:cubicBezTo>
                <a:cubicBezTo>
                  <a:pt x="400741" y="979056"/>
                  <a:pt x="400793" y="979367"/>
                  <a:pt x="400897" y="979782"/>
                </a:cubicBezTo>
                <a:cubicBezTo>
                  <a:pt x="400274" y="980041"/>
                  <a:pt x="399497" y="979575"/>
                  <a:pt x="398667" y="978797"/>
                </a:cubicBezTo>
                <a:cubicBezTo>
                  <a:pt x="398512" y="978797"/>
                  <a:pt x="398356" y="978797"/>
                  <a:pt x="398201" y="978849"/>
                </a:cubicBezTo>
                <a:cubicBezTo>
                  <a:pt x="397890" y="978693"/>
                  <a:pt x="397890" y="978434"/>
                  <a:pt x="398097" y="978227"/>
                </a:cubicBezTo>
                <a:cubicBezTo>
                  <a:pt x="397423" y="977501"/>
                  <a:pt x="396749" y="976671"/>
                  <a:pt x="396075" y="975842"/>
                </a:cubicBezTo>
                <a:cubicBezTo>
                  <a:pt x="394727" y="976101"/>
                  <a:pt x="392965" y="976516"/>
                  <a:pt x="390425" y="977294"/>
                </a:cubicBezTo>
                <a:cubicBezTo>
                  <a:pt x="391202" y="980041"/>
                  <a:pt x="394054" y="981856"/>
                  <a:pt x="395038" y="984499"/>
                </a:cubicBezTo>
                <a:cubicBezTo>
                  <a:pt x="393691" y="990461"/>
                  <a:pt x="390373" y="982685"/>
                  <a:pt x="390062" y="977397"/>
                </a:cubicBezTo>
                <a:cubicBezTo>
                  <a:pt x="389647" y="977553"/>
                  <a:pt x="389284" y="977656"/>
                  <a:pt x="388766" y="977812"/>
                </a:cubicBezTo>
                <a:cubicBezTo>
                  <a:pt x="389232" y="977501"/>
                  <a:pt x="389647" y="977242"/>
                  <a:pt x="390010" y="976983"/>
                </a:cubicBezTo>
                <a:cubicBezTo>
                  <a:pt x="390010" y="976931"/>
                  <a:pt x="390010" y="976879"/>
                  <a:pt x="390010" y="976879"/>
                </a:cubicBezTo>
                <a:cubicBezTo>
                  <a:pt x="386951" y="972161"/>
                  <a:pt x="387211" y="986366"/>
                  <a:pt x="384152" y="981648"/>
                </a:cubicBezTo>
                <a:cubicBezTo>
                  <a:pt x="383996" y="985744"/>
                  <a:pt x="387003" y="988336"/>
                  <a:pt x="384722" y="993468"/>
                </a:cubicBezTo>
                <a:cubicBezTo>
                  <a:pt x="379123" y="980663"/>
                  <a:pt x="367978" y="982063"/>
                  <a:pt x="370362" y="996215"/>
                </a:cubicBezTo>
                <a:cubicBezTo>
                  <a:pt x="367200" y="996475"/>
                  <a:pt x="365386" y="1004406"/>
                  <a:pt x="360409" y="994816"/>
                </a:cubicBezTo>
                <a:cubicBezTo>
                  <a:pt x="359320" y="1011457"/>
                  <a:pt x="350663" y="996475"/>
                  <a:pt x="351440" y="1011094"/>
                </a:cubicBezTo>
                <a:cubicBezTo>
                  <a:pt x="343820" y="990513"/>
                  <a:pt x="340865" y="1028720"/>
                  <a:pt x="331896" y="1014204"/>
                </a:cubicBezTo>
                <a:cubicBezTo>
                  <a:pt x="327127" y="1021669"/>
                  <a:pt x="320232" y="1018870"/>
                  <a:pt x="315774" y="1028201"/>
                </a:cubicBezTo>
                <a:cubicBezTo>
                  <a:pt x="314841" y="1034318"/>
                  <a:pt x="319403" y="1027061"/>
                  <a:pt x="317174" y="1035562"/>
                </a:cubicBezTo>
                <a:cubicBezTo>
                  <a:pt x="304732" y="1022758"/>
                  <a:pt x="300118" y="1051218"/>
                  <a:pt x="289024" y="1045620"/>
                </a:cubicBezTo>
                <a:cubicBezTo>
                  <a:pt x="289491" y="1041524"/>
                  <a:pt x="290994" y="1042820"/>
                  <a:pt x="291357" y="1038362"/>
                </a:cubicBezTo>
                <a:cubicBezTo>
                  <a:pt x="291461" y="1035614"/>
                  <a:pt x="289491" y="1033852"/>
                  <a:pt x="289906" y="1030949"/>
                </a:cubicBezTo>
                <a:cubicBezTo>
                  <a:pt x="286121" y="1034681"/>
                  <a:pt x="283685" y="1045620"/>
                  <a:pt x="279693" y="1048212"/>
                </a:cubicBezTo>
                <a:cubicBezTo>
                  <a:pt x="278086" y="1043961"/>
                  <a:pt x="280108" y="1044013"/>
                  <a:pt x="280678" y="1041628"/>
                </a:cubicBezTo>
                <a:cubicBezTo>
                  <a:pt x="280626" y="1034318"/>
                  <a:pt x="277878" y="1044635"/>
                  <a:pt x="275131" y="1036288"/>
                </a:cubicBezTo>
                <a:cubicBezTo>
                  <a:pt x="275857" y="1041265"/>
                  <a:pt x="275546" y="1043546"/>
                  <a:pt x="273835" y="1045049"/>
                </a:cubicBezTo>
                <a:cubicBezTo>
                  <a:pt x="266162" y="1025816"/>
                  <a:pt x="264348" y="1057595"/>
                  <a:pt x="255898" y="1045931"/>
                </a:cubicBezTo>
                <a:cubicBezTo>
                  <a:pt x="254395" y="1052100"/>
                  <a:pt x="255380" y="1056973"/>
                  <a:pt x="258801" y="1060705"/>
                </a:cubicBezTo>
                <a:cubicBezTo>
                  <a:pt x="258335" y="1068222"/>
                  <a:pt x="255120" y="1062520"/>
                  <a:pt x="254032" y="1067237"/>
                </a:cubicBezTo>
                <a:cubicBezTo>
                  <a:pt x="252736" y="1064593"/>
                  <a:pt x="253980" y="1060498"/>
                  <a:pt x="254239" y="1056921"/>
                </a:cubicBezTo>
                <a:cubicBezTo>
                  <a:pt x="250818" y="1050078"/>
                  <a:pt x="249418" y="1053137"/>
                  <a:pt x="247241" y="1052514"/>
                </a:cubicBezTo>
                <a:cubicBezTo>
                  <a:pt x="246930" y="1056765"/>
                  <a:pt x="248329" y="1060083"/>
                  <a:pt x="250818" y="1062831"/>
                </a:cubicBezTo>
                <a:cubicBezTo>
                  <a:pt x="244597" y="1058321"/>
                  <a:pt x="241072" y="1067185"/>
                  <a:pt x="236043" y="1068689"/>
                </a:cubicBezTo>
                <a:cubicBezTo>
                  <a:pt x="235991" y="1072784"/>
                  <a:pt x="239102" y="1075221"/>
                  <a:pt x="236924" y="1080457"/>
                </a:cubicBezTo>
                <a:cubicBezTo>
                  <a:pt x="230341" y="1062779"/>
                  <a:pt x="218365" y="1083671"/>
                  <a:pt x="211989" y="1077502"/>
                </a:cubicBezTo>
                <a:cubicBezTo>
                  <a:pt x="212300" y="1087351"/>
                  <a:pt x="206338" y="1087870"/>
                  <a:pt x="212352" y="1093676"/>
                </a:cubicBezTo>
                <a:cubicBezTo>
                  <a:pt x="209812" y="1097201"/>
                  <a:pt x="208516" y="1092328"/>
                  <a:pt x="207012" y="1086315"/>
                </a:cubicBezTo>
                <a:cubicBezTo>
                  <a:pt x="203902" y="1086574"/>
                  <a:pt x="207064" y="1105807"/>
                  <a:pt x="201413" y="1099534"/>
                </a:cubicBezTo>
                <a:cubicBezTo>
                  <a:pt x="201465" y="1092484"/>
                  <a:pt x="204161" y="1098031"/>
                  <a:pt x="204731" y="1093728"/>
                </a:cubicBezTo>
                <a:cubicBezTo>
                  <a:pt x="203435" y="1092380"/>
                  <a:pt x="202865" y="1090617"/>
                  <a:pt x="202865" y="1088544"/>
                </a:cubicBezTo>
                <a:cubicBezTo>
                  <a:pt x="196126" y="1092950"/>
                  <a:pt x="191616" y="1106895"/>
                  <a:pt x="181558" y="1096009"/>
                </a:cubicBezTo>
                <a:cubicBezTo>
                  <a:pt x="183943" y="1106066"/>
                  <a:pt x="183062" y="1105133"/>
                  <a:pt x="182803" y="1115864"/>
                </a:cubicBezTo>
                <a:cubicBezTo>
                  <a:pt x="179537" y="1111561"/>
                  <a:pt x="181092" y="1104511"/>
                  <a:pt x="181299" y="1098238"/>
                </a:cubicBezTo>
                <a:cubicBezTo>
                  <a:pt x="174404" y="1085381"/>
                  <a:pt x="175960" y="1111302"/>
                  <a:pt x="169583" y="1100882"/>
                </a:cubicBezTo>
                <a:cubicBezTo>
                  <a:pt x="166888" y="1110006"/>
                  <a:pt x="174249" y="1113324"/>
                  <a:pt x="173316" y="1121359"/>
                </a:cubicBezTo>
                <a:cubicBezTo>
                  <a:pt x="169376" y="1116123"/>
                  <a:pt x="169272" y="1108658"/>
                  <a:pt x="166836" y="1102489"/>
                </a:cubicBezTo>
                <a:cubicBezTo>
                  <a:pt x="162792" y="1097357"/>
                  <a:pt x="165695" y="1111094"/>
                  <a:pt x="163570" y="1108502"/>
                </a:cubicBezTo>
                <a:cubicBezTo>
                  <a:pt x="163518" y="1111976"/>
                  <a:pt x="166058" y="1113894"/>
                  <a:pt x="167665" y="1116434"/>
                </a:cubicBezTo>
                <a:cubicBezTo>
                  <a:pt x="165851" y="1120322"/>
                  <a:pt x="160926" y="1117160"/>
                  <a:pt x="160874" y="1110058"/>
                </a:cubicBezTo>
                <a:cubicBezTo>
                  <a:pt x="158800" y="1125091"/>
                  <a:pt x="156416" y="1113894"/>
                  <a:pt x="155949" y="1129394"/>
                </a:cubicBezTo>
                <a:cubicBezTo>
                  <a:pt x="149884" y="1124729"/>
                  <a:pt x="150091" y="1127787"/>
                  <a:pt x="146410" y="1134889"/>
                </a:cubicBezTo>
                <a:cubicBezTo>
                  <a:pt x="144700" y="1130379"/>
                  <a:pt x="146099" y="1124055"/>
                  <a:pt x="141745" y="1121152"/>
                </a:cubicBezTo>
                <a:lnTo>
                  <a:pt x="143093" y="1110058"/>
                </a:lnTo>
                <a:cubicBezTo>
                  <a:pt x="145529" y="1108347"/>
                  <a:pt x="146410" y="1118922"/>
                  <a:pt x="147188" y="1107673"/>
                </a:cubicBezTo>
                <a:cubicBezTo>
                  <a:pt x="149158" y="1109280"/>
                  <a:pt x="149054" y="1112131"/>
                  <a:pt x="148847" y="1114931"/>
                </a:cubicBezTo>
                <a:cubicBezTo>
                  <a:pt x="152942" y="1111924"/>
                  <a:pt x="167043" y="1108502"/>
                  <a:pt x="160615" y="1091654"/>
                </a:cubicBezTo>
                <a:cubicBezTo>
                  <a:pt x="161030" y="1086626"/>
                  <a:pt x="164607" y="1095698"/>
                  <a:pt x="166317" y="1096579"/>
                </a:cubicBezTo>
                <a:cubicBezTo>
                  <a:pt x="167043" y="1087818"/>
                  <a:pt x="163829" y="1082789"/>
                  <a:pt x="160667" y="1081390"/>
                </a:cubicBezTo>
                <a:cubicBezTo>
                  <a:pt x="161600" y="1078279"/>
                  <a:pt x="168857" y="1075324"/>
                  <a:pt x="167769" y="1085485"/>
                </a:cubicBezTo>
                <a:cubicBezTo>
                  <a:pt x="171346" y="1086626"/>
                  <a:pt x="172590" y="1076828"/>
                  <a:pt x="177878" y="1085848"/>
                </a:cubicBezTo>
                <a:cubicBezTo>
                  <a:pt x="178189" y="1080871"/>
                  <a:pt x="173212" y="1078953"/>
                  <a:pt x="173057" y="1074236"/>
                </a:cubicBezTo>
                <a:cubicBezTo>
                  <a:pt x="173886" y="1065475"/>
                  <a:pt x="183943" y="1075739"/>
                  <a:pt x="178655" y="1060757"/>
                </a:cubicBezTo>
                <a:cubicBezTo>
                  <a:pt x="179485" y="1055521"/>
                  <a:pt x="182336" y="1065112"/>
                  <a:pt x="181610" y="1067341"/>
                </a:cubicBezTo>
                <a:cubicBezTo>
                  <a:pt x="184202" y="1066408"/>
                  <a:pt x="186587" y="1064490"/>
                  <a:pt x="187987" y="1057802"/>
                </a:cubicBezTo>
                <a:cubicBezTo>
                  <a:pt x="189283" y="1060498"/>
                  <a:pt x="189179" y="1064023"/>
                  <a:pt x="190631" y="1066615"/>
                </a:cubicBezTo>
                <a:cubicBezTo>
                  <a:pt x="192912" y="1068948"/>
                  <a:pt x="193534" y="1063557"/>
                  <a:pt x="195815" y="1065838"/>
                </a:cubicBezTo>
                <a:cubicBezTo>
                  <a:pt x="195296" y="1062727"/>
                  <a:pt x="194311" y="1059876"/>
                  <a:pt x="193171" y="1057076"/>
                </a:cubicBezTo>
                <a:cubicBezTo>
                  <a:pt x="200740" y="1061431"/>
                  <a:pt x="206546" y="1057491"/>
                  <a:pt x="211833" y="1051167"/>
                </a:cubicBezTo>
                <a:cubicBezTo>
                  <a:pt x="212352" y="1045153"/>
                  <a:pt x="209552" y="1051685"/>
                  <a:pt x="207531" y="1045309"/>
                </a:cubicBezTo>
                <a:cubicBezTo>
                  <a:pt x="208516" y="1038984"/>
                  <a:pt x="212248" y="1046086"/>
                  <a:pt x="212611" y="1036496"/>
                </a:cubicBezTo>
                <a:cubicBezTo>
                  <a:pt x="219143" y="1044427"/>
                  <a:pt x="213907" y="1018248"/>
                  <a:pt x="220439" y="1026179"/>
                </a:cubicBezTo>
                <a:cubicBezTo>
                  <a:pt x="219402" y="1028668"/>
                  <a:pt x="218054" y="1029549"/>
                  <a:pt x="217069" y="1032037"/>
                </a:cubicBezTo>
                <a:cubicBezTo>
                  <a:pt x="220906" y="1040747"/>
                  <a:pt x="220283" y="1027786"/>
                  <a:pt x="224120" y="1036444"/>
                </a:cubicBezTo>
                <a:cubicBezTo>
                  <a:pt x="225260" y="1032400"/>
                  <a:pt x="223187" y="1030119"/>
                  <a:pt x="221528" y="1027631"/>
                </a:cubicBezTo>
                <a:cubicBezTo>
                  <a:pt x="222513" y="1026335"/>
                  <a:pt x="224327" y="1028720"/>
                  <a:pt x="224586" y="1023950"/>
                </a:cubicBezTo>
                <a:cubicBezTo>
                  <a:pt x="228267" y="1035977"/>
                  <a:pt x="238739" y="1022291"/>
                  <a:pt x="243664" y="1015811"/>
                </a:cubicBezTo>
                <a:cubicBezTo>
                  <a:pt x="243612" y="1014515"/>
                  <a:pt x="243508" y="1013738"/>
                  <a:pt x="243404" y="1013219"/>
                </a:cubicBezTo>
                <a:cubicBezTo>
                  <a:pt x="251803" y="1010886"/>
                  <a:pt x="259682" y="1006739"/>
                  <a:pt x="266785" y="998030"/>
                </a:cubicBezTo>
                <a:cubicBezTo>
                  <a:pt x="266888" y="994608"/>
                  <a:pt x="264452" y="992483"/>
                  <a:pt x="262897" y="989839"/>
                </a:cubicBezTo>
                <a:cubicBezTo>
                  <a:pt x="264089" y="979108"/>
                  <a:pt x="268755" y="990876"/>
                  <a:pt x="269532" y="996630"/>
                </a:cubicBezTo>
                <a:cubicBezTo>
                  <a:pt x="274094" y="996786"/>
                  <a:pt x="267407" y="985744"/>
                  <a:pt x="270828" y="979834"/>
                </a:cubicBezTo>
                <a:cubicBezTo>
                  <a:pt x="275494" y="982167"/>
                  <a:pt x="269739" y="989839"/>
                  <a:pt x="272643" y="993105"/>
                </a:cubicBezTo>
                <a:cubicBezTo>
                  <a:pt x="278293" y="989632"/>
                  <a:pt x="286225" y="998082"/>
                  <a:pt x="289594" y="982581"/>
                </a:cubicBezTo>
                <a:cubicBezTo>
                  <a:pt x="294156" y="994557"/>
                  <a:pt x="295608" y="987299"/>
                  <a:pt x="300014" y="989528"/>
                </a:cubicBezTo>
                <a:cubicBezTo>
                  <a:pt x="301829" y="984603"/>
                  <a:pt x="299444" y="981752"/>
                  <a:pt x="300688" y="977034"/>
                </a:cubicBezTo>
                <a:cubicBezTo>
                  <a:pt x="306598" y="982789"/>
                  <a:pt x="310590" y="978641"/>
                  <a:pt x="314893" y="976049"/>
                </a:cubicBezTo>
                <a:cubicBezTo>
                  <a:pt x="314634" y="968532"/>
                  <a:pt x="310383" y="973146"/>
                  <a:pt x="308983" y="972939"/>
                </a:cubicBezTo>
                <a:cubicBezTo>
                  <a:pt x="310486" y="963970"/>
                  <a:pt x="316707" y="966614"/>
                  <a:pt x="321788" y="972680"/>
                </a:cubicBezTo>
                <a:cubicBezTo>
                  <a:pt x="323654" y="967133"/>
                  <a:pt x="319610" y="964282"/>
                  <a:pt x="321477" y="958735"/>
                </a:cubicBezTo>
                <a:cubicBezTo>
                  <a:pt x="318418" y="953447"/>
                  <a:pt x="316344" y="959771"/>
                  <a:pt x="314893" y="951788"/>
                </a:cubicBezTo>
                <a:cubicBezTo>
                  <a:pt x="323550" y="946967"/>
                  <a:pt x="330238" y="949403"/>
                  <a:pt x="339776" y="956194"/>
                </a:cubicBezTo>
                <a:cubicBezTo>
                  <a:pt x="342524" y="949196"/>
                  <a:pt x="336096" y="946448"/>
                  <a:pt x="337288" y="940124"/>
                </a:cubicBezTo>
                <a:cubicBezTo>
                  <a:pt x="333555" y="936599"/>
                  <a:pt x="332208" y="932348"/>
                  <a:pt x="344494" y="923690"/>
                </a:cubicBezTo>
                <a:cubicBezTo>
                  <a:pt x="339569" y="924675"/>
                  <a:pt x="336303" y="924986"/>
                  <a:pt x="334592" y="924572"/>
                </a:cubicBezTo>
                <a:cubicBezTo>
                  <a:pt x="346256" y="917262"/>
                  <a:pt x="342835" y="909641"/>
                  <a:pt x="349574" y="903628"/>
                </a:cubicBezTo>
                <a:cubicBezTo>
                  <a:pt x="356002" y="900932"/>
                  <a:pt x="363623" y="898185"/>
                  <a:pt x="371036" y="895385"/>
                </a:cubicBezTo>
                <a:cubicBezTo>
                  <a:pt x="371451" y="893571"/>
                  <a:pt x="361187" y="899481"/>
                  <a:pt x="364452" y="895955"/>
                </a:cubicBezTo>
                <a:cubicBezTo>
                  <a:pt x="368237" y="892586"/>
                  <a:pt x="376635" y="894659"/>
                  <a:pt x="378294" y="892223"/>
                </a:cubicBezTo>
                <a:cubicBezTo>
                  <a:pt x="373732" y="893052"/>
                  <a:pt x="372229" y="892586"/>
                  <a:pt x="372021" y="891497"/>
                </a:cubicBezTo>
                <a:cubicBezTo>
                  <a:pt x="386951" y="887868"/>
                  <a:pt x="382078" y="886002"/>
                  <a:pt x="383685" y="883514"/>
                </a:cubicBezTo>
                <a:cubicBezTo>
                  <a:pt x="408828" y="873716"/>
                  <a:pt x="413597" y="865681"/>
                  <a:pt x="439051" y="855883"/>
                </a:cubicBezTo>
                <a:cubicBezTo>
                  <a:pt x="435733" y="848573"/>
                  <a:pt x="463987" y="836598"/>
                  <a:pt x="495609" y="823793"/>
                </a:cubicBezTo>
                <a:cubicBezTo>
                  <a:pt x="485241" y="825867"/>
                  <a:pt x="501312" y="819957"/>
                  <a:pt x="493017" y="821512"/>
                </a:cubicBezTo>
                <a:cubicBezTo>
                  <a:pt x="506392" y="819231"/>
                  <a:pt x="502867" y="820786"/>
                  <a:pt x="523655" y="815032"/>
                </a:cubicBezTo>
                <a:cubicBezTo>
                  <a:pt x="524070" y="814151"/>
                  <a:pt x="528321" y="812959"/>
                  <a:pt x="527595" y="812181"/>
                </a:cubicBezTo>
                <a:cubicBezTo>
                  <a:pt x="521063" y="813788"/>
                  <a:pt x="519767" y="814980"/>
                  <a:pt x="513598" y="816587"/>
                </a:cubicBezTo>
                <a:cubicBezTo>
                  <a:pt x="527336" y="810418"/>
                  <a:pt x="527336" y="810055"/>
                  <a:pt x="532209" y="806738"/>
                </a:cubicBezTo>
                <a:cubicBezTo>
                  <a:pt x="539259" y="808345"/>
                  <a:pt x="554190" y="797873"/>
                  <a:pt x="550509" y="798184"/>
                </a:cubicBezTo>
                <a:cubicBezTo>
                  <a:pt x="561084" y="796680"/>
                  <a:pt x="554967" y="801294"/>
                  <a:pt x="548850" y="804612"/>
                </a:cubicBezTo>
                <a:cubicBezTo>
                  <a:pt x="554034" y="803109"/>
                  <a:pt x="561551" y="801398"/>
                  <a:pt x="562847" y="800257"/>
                </a:cubicBezTo>
                <a:cubicBezTo>
                  <a:pt x="564350" y="796058"/>
                  <a:pt x="554863" y="795540"/>
                  <a:pt x="559114" y="789889"/>
                </a:cubicBezTo>
                <a:cubicBezTo>
                  <a:pt x="567409" y="786416"/>
                  <a:pt x="578088" y="785846"/>
                  <a:pt x="577051" y="782683"/>
                </a:cubicBezTo>
                <a:cubicBezTo>
                  <a:pt x="563106" y="786727"/>
                  <a:pt x="560981" y="784550"/>
                  <a:pt x="552842" y="789215"/>
                </a:cubicBezTo>
                <a:cubicBezTo>
                  <a:pt x="549368" y="787401"/>
                  <a:pt x="563002" y="784135"/>
                  <a:pt x="561136" y="782165"/>
                </a:cubicBezTo>
                <a:cubicBezTo>
                  <a:pt x="557663" y="783098"/>
                  <a:pt x="554190" y="784031"/>
                  <a:pt x="550716" y="784964"/>
                </a:cubicBezTo>
                <a:cubicBezTo>
                  <a:pt x="548643" y="783668"/>
                  <a:pt x="560514" y="781180"/>
                  <a:pt x="558492" y="779884"/>
                </a:cubicBezTo>
                <a:cubicBezTo>
                  <a:pt x="548746" y="779936"/>
                  <a:pt x="538482" y="780195"/>
                  <a:pt x="525884" y="781491"/>
                </a:cubicBezTo>
                <a:cubicBezTo>
                  <a:pt x="531535" y="783150"/>
                  <a:pt x="516242" y="790563"/>
                  <a:pt x="530446" y="788645"/>
                </a:cubicBezTo>
                <a:cubicBezTo>
                  <a:pt x="533505" y="786520"/>
                  <a:pt x="533350" y="784602"/>
                  <a:pt x="541851" y="781958"/>
                </a:cubicBezTo>
                <a:cubicBezTo>
                  <a:pt x="550820" y="782476"/>
                  <a:pt x="523500" y="790874"/>
                  <a:pt x="539985" y="789060"/>
                </a:cubicBezTo>
                <a:cubicBezTo>
                  <a:pt x="521115" y="799221"/>
                  <a:pt x="550042" y="796732"/>
                  <a:pt x="525988" y="806012"/>
                </a:cubicBezTo>
                <a:cubicBezTo>
                  <a:pt x="523863" y="801813"/>
                  <a:pt x="487056" y="807878"/>
                  <a:pt x="505770" y="800880"/>
                </a:cubicBezTo>
                <a:cubicBezTo>
                  <a:pt x="501364" y="802798"/>
                  <a:pt x="504837" y="804146"/>
                  <a:pt x="510799" y="802279"/>
                </a:cubicBezTo>
                <a:cubicBezTo>
                  <a:pt x="516035" y="800361"/>
                  <a:pt x="522048" y="798339"/>
                  <a:pt x="521893" y="796888"/>
                </a:cubicBezTo>
                <a:cubicBezTo>
                  <a:pt x="507429" y="798702"/>
                  <a:pt x="519871" y="795177"/>
                  <a:pt x="520078" y="791393"/>
                </a:cubicBezTo>
                <a:cubicBezTo>
                  <a:pt x="509969" y="795851"/>
                  <a:pt x="508622" y="791341"/>
                  <a:pt x="499290" y="796992"/>
                </a:cubicBezTo>
                <a:cubicBezTo>
                  <a:pt x="492966" y="797354"/>
                  <a:pt x="510332" y="788697"/>
                  <a:pt x="490425" y="793985"/>
                </a:cubicBezTo>
                <a:cubicBezTo>
                  <a:pt x="487989" y="795903"/>
                  <a:pt x="493588" y="797095"/>
                  <a:pt x="485760" y="799428"/>
                </a:cubicBezTo>
                <a:cubicBezTo>
                  <a:pt x="485189" y="797562"/>
                  <a:pt x="474407" y="804819"/>
                  <a:pt x="471918" y="803161"/>
                </a:cubicBezTo>
                <a:cubicBezTo>
                  <a:pt x="486174" y="796369"/>
                  <a:pt x="458958" y="802953"/>
                  <a:pt x="470311" y="796992"/>
                </a:cubicBezTo>
                <a:cubicBezTo>
                  <a:pt x="465905" y="798236"/>
                  <a:pt x="465283" y="799117"/>
                  <a:pt x="459736" y="800413"/>
                </a:cubicBezTo>
                <a:cubicBezTo>
                  <a:pt x="464090" y="797354"/>
                  <a:pt x="461809" y="798288"/>
                  <a:pt x="457092" y="798132"/>
                </a:cubicBezTo>
                <a:cubicBezTo>
                  <a:pt x="470259" y="793933"/>
                  <a:pt x="461965" y="799065"/>
                  <a:pt x="473940" y="795384"/>
                </a:cubicBezTo>
                <a:cubicBezTo>
                  <a:pt x="476584" y="788127"/>
                  <a:pt x="482442" y="784757"/>
                  <a:pt x="459736" y="787816"/>
                </a:cubicBezTo>
                <a:cubicBezTo>
                  <a:pt x="459062" y="788697"/>
                  <a:pt x="459891" y="789475"/>
                  <a:pt x="455796" y="790667"/>
                </a:cubicBezTo>
                <a:cubicBezTo>
                  <a:pt x="454603" y="790252"/>
                  <a:pt x="451700" y="790563"/>
                  <a:pt x="445739" y="792170"/>
                </a:cubicBezTo>
                <a:cubicBezTo>
                  <a:pt x="444028" y="789786"/>
                  <a:pt x="451804" y="786572"/>
                  <a:pt x="457610" y="783565"/>
                </a:cubicBezTo>
                <a:cubicBezTo>
                  <a:pt x="444391" y="779780"/>
                  <a:pt x="421218" y="776411"/>
                  <a:pt x="434282" y="761584"/>
                </a:cubicBezTo>
                <a:cubicBezTo>
                  <a:pt x="427387" y="763451"/>
                  <a:pt x="429409" y="764539"/>
                  <a:pt x="420078" y="766613"/>
                </a:cubicBezTo>
                <a:cubicBezTo>
                  <a:pt x="423136" y="762828"/>
                  <a:pt x="439259" y="756037"/>
                  <a:pt x="452063" y="755052"/>
                </a:cubicBezTo>
                <a:cubicBezTo>
                  <a:pt x="453878" y="753134"/>
                  <a:pt x="446102" y="755363"/>
                  <a:pt x="449419" y="752771"/>
                </a:cubicBezTo>
                <a:cubicBezTo>
                  <a:pt x="456366" y="750905"/>
                  <a:pt x="463313" y="749039"/>
                  <a:pt x="470259" y="747173"/>
                </a:cubicBezTo>
                <a:cubicBezTo>
                  <a:pt x="469482" y="744736"/>
                  <a:pt x="477050" y="741574"/>
                  <a:pt x="488767" y="737997"/>
                </a:cubicBezTo>
                <a:cubicBezTo>
                  <a:pt x="495350" y="737427"/>
                  <a:pt x="516812" y="730428"/>
                  <a:pt x="519404" y="731569"/>
                </a:cubicBezTo>
                <a:cubicBezTo>
                  <a:pt x="508673" y="736079"/>
                  <a:pt x="508673" y="737219"/>
                  <a:pt x="514583" y="737634"/>
                </a:cubicBezTo>
                <a:cubicBezTo>
                  <a:pt x="505148" y="740330"/>
                  <a:pt x="489181" y="743596"/>
                  <a:pt x="493329" y="745099"/>
                </a:cubicBezTo>
                <a:cubicBezTo>
                  <a:pt x="512354" y="738256"/>
                  <a:pt x="505770" y="741263"/>
                  <a:pt x="510073" y="742403"/>
                </a:cubicBezTo>
                <a:cubicBezTo>
                  <a:pt x="525625" y="737634"/>
                  <a:pt x="534179" y="732035"/>
                  <a:pt x="522152" y="733176"/>
                </a:cubicBezTo>
                <a:cubicBezTo>
                  <a:pt x="526714" y="731931"/>
                  <a:pt x="531380" y="730687"/>
                  <a:pt x="535993" y="729495"/>
                </a:cubicBezTo>
                <a:cubicBezTo>
                  <a:pt x="534231" y="733487"/>
                  <a:pt x="532105" y="735716"/>
                  <a:pt x="519975" y="741574"/>
                </a:cubicBezTo>
                <a:cubicBezTo>
                  <a:pt x="528788" y="738723"/>
                  <a:pt x="531535" y="736390"/>
                  <a:pt x="538119" y="733694"/>
                </a:cubicBezTo>
                <a:cubicBezTo>
                  <a:pt x="542992" y="737997"/>
                  <a:pt x="531069" y="756711"/>
                  <a:pt x="577570" y="742870"/>
                </a:cubicBezTo>
                <a:cubicBezTo>
                  <a:pt x="583842" y="743596"/>
                  <a:pt x="590374" y="744529"/>
                  <a:pt x="582184" y="750024"/>
                </a:cubicBezTo>
                <a:cubicBezTo>
                  <a:pt x="570934" y="753549"/>
                  <a:pt x="575392" y="750283"/>
                  <a:pt x="568809" y="751786"/>
                </a:cubicBezTo>
                <a:cubicBezTo>
                  <a:pt x="561395" y="756452"/>
                  <a:pt x="564247" y="758007"/>
                  <a:pt x="580991" y="754482"/>
                </a:cubicBezTo>
                <a:cubicBezTo>
                  <a:pt x="567927" y="757852"/>
                  <a:pt x="566735" y="762051"/>
                  <a:pt x="576377" y="759925"/>
                </a:cubicBezTo>
                <a:cubicBezTo>
                  <a:pt x="563625" y="763813"/>
                  <a:pt x="562380" y="766976"/>
                  <a:pt x="571764" y="765369"/>
                </a:cubicBezTo>
                <a:cubicBezTo>
                  <a:pt x="572697" y="764643"/>
                  <a:pt x="574874" y="763865"/>
                  <a:pt x="578814" y="762880"/>
                </a:cubicBezTo>
                <a:cubicBezTo>
                  <a:pt x="579695" y="761740"/>
                  <a:pt x="578244" y="760807"/>
                  <a:pt x="582961" y="759355"/>
                </a:cubicBezTo>
                <a:cubicBezTo>
                  <a:pt x="585553" y="760444"/>
                  <a:pt x="587730" y="760236"/>
                  <a:pt x="592707" y="759148"/>
                </a:cubicBezTo>
                <a:cubicBezTo>
                  <a:pt x="587627" y="761636"/>
                  <a:pt x="592396" y="761273"/>
                  <a:pt x="581458" y="765161"/>
                </a:cubicBezTo>
                <a:cubicBezTo>
                  <a:pt x="579695" y="764591"/>
                  <a:pt x="592241" y="759770"/>
                  <a:pt x="582235" y="761947"/>
                </a:cubicBezTo>
                <a:cubicBezTo>
                  <a:pt x="575081" y="764850"/>
                  <a:pt x="565698" y="768013"/>
                  <a:pt x="563936" y="770449"/>
                </a:cubicBezTo>
                <a:cubicBezTo>
                  <a:pt x="588456" y="767131"/>
                  <a:pt x="597373" y="762517"/>
                  <a:pt x="607119" y="752823"/>
                </a:cubicBezTo>
                <a:cubicBezTo>
                  <a:pt x="597684" y="753964"/>
                  <a:pt x="593070" y="754327"/>
                  <a:pt x="598047" y="750490"/>
                </a:cubicBezTo>
                <a:cubicBezTo>
                  <a:pt x="606860" y="747328"/>
                  <a:pt x="611940" y="748520"/>
                  <a:pt x="615362" y="745825"/>
                </a:cubicBezTo>
                <a:cubicBezTo>
                  <a:pt x="616606" y="743699"/>
                  <a:pt x="603179" y="747069"/>
                  <a:pt x="612925" y="742922"/>
                </a:cubicBezTo>
                <a:cubicBezTo>
                  <a:pt x="626352" y="738412"/>
                  <a:pt x="612873" y="745617"/>
                  <a:pt x="626300" y="741107"/>
                </a:cubicBezTo>
                <a:cubicBezTo>
                  <a:pt x="642422" y="734575"/>
                  <a:pt x="627959" y="736338"/>
                  <a:pt x="638690" y="730635"/>
                </a:cubicBezTo>
                <a:cubicBezTo>
                  <a:pt x="634646" y="731620"/>
                  <a:pt x="628840" y="733383"/>
                  <a:pt x="628477" y="732761"/>
                </a:cubicBezTo>
                <a:cubicBezTo>
                  <a:pt x="641645" y="726022"/>
                  <a:pt x="634232" y="724466"/>
                  <a:pt x="638845" y="717416"/>
                </a:cubicBezTo>
                <a:cubicBezTo>
                  <a:pt x="627596" y="720941"/>
                  <a:pt x="634698" y="716587"/>
                  <a:pt x="625522" y="719230"/>
                </a:cubicBezTo>
                <a:cubicBezTo>
                  <a:pt x="635735" y="713217"/>
                  <a:pt x="628529" y="711454"/>
                  <a:pt x="631328" y="709277"/>
                </a:cubicBezTo>
                <a:cubicBezTo>
                  <a:pt x="612407" y="719386"/>
                  <a:pt x="612977" y="726799"/>
                  <a:pt x="626663" y="727266"/>
                </a:cubicBezTo>
                <a:cubicBezTo>
                  <a:pt x="614014" y="729547"/>
                  <a:pt x="615465" y="725659"/>
                  <a:pt x="604112" y="727318"/>
                </a:cubicBezTo>
                <a:cubicBezTo>
                  <a:pt x="602038" y="726022"/>
                  <a:pt x="613962" y="723533"/>
                  <a:pt x="611836" y="722237"/>
                </a:cubicBezTo>
                <a:cubicBezTo>
                  <a:pt x="600483" y="724311"/>
                  <a:pt x="595299" y="724052"/>
                  <a:pt x="587575" y="728717"/>
                </a:cubicBezTo>
                <a:cubicBezTo>
                  <a:pt x="588404" y="726125"/>
                  <a:pt x="587108" y="725970"/>
                  <a:pt x="602816" y="719853"/>
                </a:cubicBezTo>
                <a:cubicBezTo>
                  <a:pt x="605771" y="720164"/>
                  <a:pt x="591930" y="724777"/>
                  <a:pt x="602142" y="722445"/>
                </a:cubicBezTo>
                <a:cubicBezTo>
                  <a:pt x="617332" y="717416"/>
                  <a:pt x="601468" y="718453"/>
                  <a:pt x="600328" y="716949"/>
                </a:cubicBezTo>
                <a:cubicBezTo>
                  <a:pt x="610955" y="714254"/>
                  <a:pt x="607897" y="717468"/>
                  <a:pt x="616761" y="715550"/>
                </a:cubicBezTo>
                <a:cubicBezTo>
                  <a:pt x="614480" y="713683"/>
                  <a:pt x="616035" y="713217"/>
                  <a:pt x="618265" y="709744"/>
                </a:cubicBezTo>
                <a:cubicBezTo>
                  <a:pt x="624278" y="708085"/>
                  <a:pt x="628996" y="706996"/>
                  <a:pt x="632002" y="706685"/>
                </a:cubicBezTo>
                <a:cubicBezTo>
                  <a:pt x="643563" y="699790"/>
                  <a:pt x="635320" y="696680"/>
                  <a:pt x="652272" y="690511"/>
                </a:cubicBezTo>
                <a:cubicBezTo>
                  <a:pt x="660100" y="689059"/>
                  <a:pt x="661241" y="690407"/>
                  <a:pt x="668757" y="689059"/>
                </a:cubicBezTo>
                <a:cubicBezTo>
                  <a:pt x="671142" y="685482"/>
                  <a:pt x="649421" y="687815"/>
                  <a:pt x="650613" y="684342"/>
                </a:cubicBezTo>
                <a:cubicBezTo>
                  <a:pt x="645014" y="686726"/>
                  <a:pt x="646725" y="688437"/>
                  <a:pt x="645844" y="690407"/>
                </a:cubicBezTo>
                <a:cubicBezTo>
                  <a:pt x="627181" y="693517"/>
                  <a:pt x="641023" y="687763"/>
                  <a:pt x="647347" y="684653"/>
                </a:cubicBezTo>
                <a:cubicBezTo>
                  <a:pt x="641748" y="685067"/>
                  <a:pt x="627078" y="689267"/>
                  <a:pt x="633817" y="687089"/>
                </a:cubicBezTo>
                <a:cubicBezTo>
                  <a:pt x="634802" y="684705"/>
                  <a:pt x="644911" y="685379"/>
                  <a:pt x="644392" y="683668"/>
                </a:cubicBezTo>
                <a:lnTo>
                  <a:pt x="644703" y="682372"/>
                </a:lnTo>
                <a:cubicBezTo>
                  <a:pt x="640867" y="684082"/>
                  <a:pt x="628736" y="686882"/>
                  <a:pt x="624123" y="687297"/>
                </a:cubicBezTo>
                <a:cubicBezTo>
                  <a:pt x="631277" y="685223"/>
                  <a:pt x="631328" y="683720"/>
                  <a:pt x="638483" y="681646"/>
                </a:cubicBezTo>
                <a:cubicBezTo>
                  <a:pt x="637653" y="683357"/>
                  <a:pt x="631328" y="685430"/>
                  <a:pt x="641282" y="683305"/>
                </a:cubicBezTo>
                <a:cubicBezTo>
                  <a:pt x="646933" y="679209"/>
                  <a:pt x="639779" y="679883"/>
                  <a:pt x="650043" y="674388"/>
                </a:cubicBezTo>
                <a:cubicBezTo>
                  <a:pt x="637705" y="677965"/>
                  <a:pt x="627389" y="677758"/>
                  <a:pt x="637342" y="673611"/>
                </a:cubicBezTo>
                <a:cubicBezTo>
                  <a:pt x="636409" y="675321"/>
                  <a:pt x="635890" y="676877"/>
                  <a:pt x="643407" y="674958"/>
                </a:cubicBezTo>
                <a:cubicBezTo>
                  <a:pt x="640867" y="673300"/>
                  <a:pt x="654138" y="666508"/>
                  <a:pt x="662900" y="661998"/>
                </a:cubicBezTo>
                <a:cubicBezTo>
                  <a:pt x="675963" y="658266"/>
                  <a:pt x="678296" y="659147"/>
                  <a:pt x="682962" y="659043"/>
                </a:cubicBezTo>
                <a:cubicBezTo>
                  <a:pt x="672023" y="662258"/>
                  <a:pt x="674408" y="659251"/>
                  <a:pt x="665854" y="663035"/>
                </a:cubicBezTo>
                <a:cubicBezTo>
                  <a:pt x="669328" y="665161"/>
                  <a:pt x="673734" y="665783"/>
                  <a:pt x="660204" y="672315"/>
                </a:cubicBezTo>
                <a:cubicBezTo>
                  <a:pt x="667099" y="672055"/>
                  <a:pt x="694574" y="663761"/>
                  <a:pt x="690686" y="666560"/>
                </a:cubicBezTo>
                <a:cubicBezTo>
                  <a:pt x="691930" y="665005"/>
                  <a:pt x="705927" y="662309"/>
                  <a:pt x="708364" y="660650"/>
                </a:cubicBezTo>
                <a:cubicBezTo>
                  <a:pt x="706186" y="663087"/>
                  <a:pt x="716451" y="660650"/>
                  <a:pt x="721894" y="658214"/>
                </a:cubicBezTo>
                <a:cubicBezTo>
                  <a:pt x="717488" y="661273"/>
                  <a:pt x="722464" y="659614"/>
                  <a:pt x="717591" y="662361"/>
                </a:cubicBezTo>
                <a:cubicBezTo>
                  <a:pt x="732159" y="659510"/>
                  <a:pt x="746311" y="656814"/>
                  <a:pt x="750873" y="658214"/>
                </a:cubicBezTo>
                <a:cubicBezTo>
                  <a:pt x="742112" y="660650"/>
                  <a:pt x="731899" y="660754"/>
                  <a:pt x="726975" y="663398"/>
                </a:cubicBezTo>
                <a:cubicBezTo>
                  <a:pt x="726508" y="665109"/>
                  <a:pt x="737498" y="661895"/>
                  <a:pt x="736513" y="663813"/>
                </a:cubicBezTo>
                <a:cubicBezTo>
                  <a:pt x="718265" y="669463"/>
                  <a:pt x="719302" y="661739"/>
                  <a:pt x="703439" y="667286"/>
                </a:cubicBezTo>
                <a:cubicBezTo>
                  <a:pt x="703076" y="669360"/>
                  <a:pt x="712615" y="667131"/>
                  <a:pt x="709038" y="670552"/>
                </a:cubicBezTo>
                <a:cubicBezTo>
                  <a:pt x="723553" y="666197"/>
                  <a:pt x="723138" y="670137"/>
                  <a:pt x="735425" y="668271"/>
                </a:cubicBezTo>
                <a:cubicBezTo>
                  <a:pt x="737757" y="666560"/>
                  <a:pt x="725938" y="668323"/>
                  <a:pt x="736202" y="665109"/>
                </a:cubicBezTo>
                <a:cubicBezTo>
                  <a:pt x="741542" y="665938"/>
                  <a:pt x="742268" y="662206"/>
                  <a:pt x="746985" y="661013"/>
                </a:cubicBezTo>
                <a:cubicBezTo>
                  <a:pt x="749318" y="660339"/>
                  <a:pt x="758079" y="659406"/>
                  <a:pt x="760619" y="657955"/>
                </a:cubicBezTo>
                <a:cubicBezTo>
                  <a:pt x="759116" y="654015"/>
                  <a:pt x="773942" y="644735"/>
                  <a:pt x="784984" y="638929"/>
                </a:cubicBezTo>
                <a:cubicBezTo>
                  <a:pt x="788147" y="640381"/>
                  <a:pt x="764404" y="653289"/>
                  <a:pt x="775031" y="652304"/>
                </a:cubicBezTo>
                <a:cubicBezTo>
                  <a:pt x="774772" y="653082"/>
                  <a:pt x="801677" y="645357"/>
                  <a:pt x="802714" y="644891"/>
                </a:cubicBezTo>
                <a:cubicBezTo>
                  <a:pt x="789132" y="650075"/>
                  <a:pt x="810853" y="644735"/>
                  <a:pt x="808624" y="646861"/>
                </a:cubicBezTo>
                <a:cubicBezTo>
                  <a:pt x="803129" y="648364"/>
                  <a:pt x="796649" y="649971"/>
                  <a:pt x="797893" y="650904"/>
                </a:cubicBezTo>
                <a:cubicBezTo>
                  <a:pt x="802507" y="649660"/>
                  <a:pt x="807120" y="648416"/>
                  <a:pt x="811734" y="647172"/>
                </a:cubicBezTo>
                <a:cubicBezTo>
                  <a:pt x="817644" y="642299"/>
                  <a:pt x="812615" y="640692"/>
                  <a:pt x="817333" y="637944"/>
                </a:cubicBezTo>
                <a:cubicBezTo>
                  <a:pt x="817851" y="638463"/>
                  <a:pt x="820910" y="637892"/>
                  <a:pt x="823917" y="637374"/>
                </a:cubicBezTo>
                <a:cubicBezTo>
                  <a:pt x="828012" y="634419"/>
                  <a:pt x="818214" y="636959"/>
                  <a:pt x="831848" y="631671"/>
                </a:cubicBezTo>
                <a:cubicBezTo>
                  <a:pt x="799707" y="639137"/>
                  <a:pt x="822154" y="626487"/>
                  <a:pt x="800277" y="629442"/>
                </a:cubicBezTo>
                <a:cubicBezTo>
                  <a:pt x="797530" y="632812"/>
                  <a:pt x="782392" y="635922"/>
                  <a:pt x="789391" y="634160"/>
                </a:cubicBezTo>
                <a:cubicBezTo>
                  <a:pt x="796337" y="631464"/>
                  <a:pt x="791568" y="629079"/>
                  <a:pt x="780163" y="632449"/>
                </a:cubicBezTo>
                <a:cubicBezTo>
                  <a:pt x="775031" y="636182"/>
                  <a:pt x="789857" y="631309"/>
                  <a:pt x="789702" y="632864"/>
                </a:cubicBezTo>
                <a:cubicBezTo>
                  <a:pt x="775394" y="636648"/>
                  <a:pt x="772076" y="635663"/>
                  <a:pt x="776845" y="632708"/>
                </a:cubicBezTo>
                <a:cubicBezTo>
                  <a:pt x="789754" y="629702"/>
                  <a:pt x="793901" y="627472"/>
                  <a:pt x="794834" y="625554"/>
                </a:cubicBezTo>
                <a:cubicBezTo>
                  <a:pt x="783896" y="628561"/>
                  <a:pt x="783740" y="626954"/>
                  <a:pt x="770936" y="630738"/>
                </a:cubicBezTo>
                <a:cubicBezTo>
                  <a:pt x="774824" y="625140"/>
                  <a:pt x="761293" y="630427"/>
                  <a:pt x="758286" y="629961"/>
                </a:cubicBezTo>
                <a:cubicBezTo>
                  <a:pt x="756057" y="627783"/>
                  <a:pt x="766996" y="628457"/>
                  <a:pt x="768966" y="625917"/>
                </a:cubicBezTo>
                <a:cubicBezTo>
                  <a:pt x="769588" y="621511"/>
                  <a:pt x="748281" y="625399"/>
                  <a:pt x="754346" y="620267"/>
                </a:cubicBezTo>
                <a:cubicBezTo>
                  <a:pt x="748333" y="621822"/>
                  <a:pt x="743564" y="623273"/>
                  <a:pt x="740298" y="624621"/>
                </a:cubicBezTo>
                <a:cubicBezTo>
                  <a:pt x="742734" y="621822"/>
                  <a:pt x="727752" y="623636"/>
                  <a:pt x="723968" y="625399"/>
                </a:cubicBezTo>
                <a:cubicBezTo>
                  <a:pt x="718991" y="628198"/>
                  <a:pt x="739676" y="622651"/>
                  <a:pt x="726767" y="627058"/>
                </a:cubicBezTo>
                <a:cubicBezTo>
                  <a:pt x="725575" y="626643"/>
                  <a:pt x="722620" y="626954"/>
                  <a:pt x="716710" y="628561"/>
                </a:cubicBezTo>
                <a:cubicBezTo>
                  <a:pt x="722931" y="624932"/>
                  <a:pt x="720546" y="624621"/>
                  <a:pt x="710852" y="626539"/>
                </a:cubicBezTo>
                <a:cubicBezTo>
                  <a:pt x="720391" y="623118"/>
                  <a:pt x="712770" y="620422"/>
                  <a:pt x="705875" y="620681"/>
                </a:cubicBezTo>
                <a:cubicBezTo>
                  <a:pt x="693900" y="623792"/>
                  <a:pt x="697270" y="625606"/>
                  <a:pt x="687679" y="628509"/>
                </a:cubicBezTo>
                <a:cubicBezTo>
                  <a:pt x="688716" y="626954"/>
                  <a:pt x="685450" y="627213"/>
                  <a:pt x="677830" y="629339"/>
                </a:cubicBezTo>
                <a:cubicBezTo>
                  <a:pt x="677104" y="630220"/>
                  <a:pt x="677933" y="630998"/>
                  <a:pt x="673890" y="632190"/>
                </a:cubicBezTo>
                <a:cubicBezTo>
                  <a:pt x="673838" y="630738"/>
                  <a:pt x="674149" y="629235"/>
                  <a:pt x="678348" y="627421"/>
                </a:cubicBezTo>
                <a:cubicBezTo>
                  <a:pt x="706912" y="622029"/>
                  <a:pt x="700951" y="617571"/>
                  <a:pt x="714325" y="613061"/>
                </a:cubicBezTo>
                <a:cubicBezTo>
                  <a:pt x="707794" y="613112"/>
                  <a:pt x="708779" y="612076"/>
                  <a:pt x="712200" y="608862"/>
                </a:cubicBezTo>
                <a:cubicBezTo>
                  <a:pt x="722776" y="606943"/>
                  <a:pt x="729307" y="604300"/>
                  <a:pt x="733455" y="601448"/>
                </a:cubicBezTo>
                <a:cubicBezTo>
                  <a:pt x="758131" y="595124"/>
                  <a:pt x="781407" y="587918"/>
                  <a:pt x="779489" y="585637"/>
                </a:cubicBezTo>
                <a:cubicBezTo>
                  <a:pt x="779904" y="586207"/>
                  <a:pt x="784829" y="584859"/>
                  <a:pt x="789702" y="583511"/>
                </a:cubicBezTo>
                <a:cubicBezTo>
                  <a:pt x="789443" y="584652"/>
                  <a:pt x="779386" y="589681"/>
                  <a:pt x="788561" y="587970"/>
                </a:cubicBezTo>
                <a:cubicBezTo>
                  <a:pt x="795353" y="585015"/>
                  <a:pt x="786799" y="587348"/>
                  <a:pt x="789391" y="584807"/>
                </a:cubicBezTo>
                <a:cubicBezTo>
                  <a:pt x="800433" y="582630"/>
                  <a:pt x="792605" y="582008"/>
                  <a:pt x="803595" y="579831"/>
                </a:cubicBezTo>
                <a:cubicBezTo>
                  <a:pt x="803699" y="581697"/>
                  <a:pt x="805099" y="582993"/>
                  <a:pt x="816452" y="579986"/>
                </a:cubicBezTo>
                <a:cubicBezTo>
                  <a:pt x="810490" y="585170"/>
                  <a:pt x="798359" y="589421"/>
                  <a:pt x="800226" y="592635"/>
                </a:cubicBezTo>
                <a:cubicBezTo>
                  <a:pt x="803699" y="591702"/>
                  <a:pt x="804476" y="591028"/>
                  <a:pt x="807328" y="590147"/>
                </a:cubicBezTo>
                <a:cubicBezTo>
                  <a:pt x="803129" y="594087"/>
                  <a:pt x="806498" y="596264"/>
                  <a:pt x="790998" y="603418"/>
                </a:cubicBezTo>
                <a:cubicBezTo>
                  <a:pt x="794471" y="602485"/>
                  <a:pt x="794990" y="602848"/>
                  <a:pt x="797789" y="602226"/>
                </a:cubicBezTo>
                <a:cubicBezTo>
                  <a:pt x="815830" y="596316"/>
                  <a:pt x="803647" y="599012"/>
                  <a:pt x="819199" y="594139"/>
                </a:cubicBezTo>
                <a:cubicBezTo>
                  <a:pt x="806032" y="596109"/>
                  <a:pt x="826612" y="590303"/>
                  <a:pt x="809661" y="593724"/>
                </a:cubicBezTo>
                <a:cubicBezTo>
                  <a:pt x="816244" y="591910"/>
                  <a:pt x="812615" y="590977"/>
                  <a:pt x="820547" y="589058"/>
                </a:cubicBezTo>
                <a:cubicBezTo>
                  <a:pt x="823761" y="589266"/>
                  <a:pt x="825627" y="590873"/>
                  <a:pt x="833922" y="587296"/>
                </a:cubicBezTo>
                <a:cubicBezTo>
                  <a:pt x="833974" y="589732"/>
                  <a:pt x="825368" y="593258"/>
                  <a:pt x="835996" y="591495"/>
                </a:cubicBezTo>
                <a:cubicBezTo>
                  <a:pt x="833611" y="590251"/>
                  <a:pt x="839676" y="588281"/>
                  <a:pt x="843772" y="586466"/>
                </a:cubicBezTo>
                <a:cubicBezTo>
                  <a:pt x="835011" y="588177"/>
                  <a:pt x="836410" y="584911"/>
                  <a:pt x="844135" y="585170"/>
                </a:cubicBezTo>
                <a:cubicBezTo>
                  <a:pt x="841594" y="583408"/>
                  <a:pt x="842113" y="582112"/>
                  <a:pt x="845482" y="580090"/>
                </a:cubicBezTo>
                <a:cubicBezTo>
                  <a:pt x="844186" y="581127"/>
                  <a:pt x="854918" y="579623"/>
                  <a:pt x="855695" y="577964"/>
                </a:cubicBezTo>
                <a:cubicBezTo>
                  <a:pt x="855332" y="576254"/>
                  <a:pt x="843720" y="579312"/>
                  <a:pt x="839210" y="579364"/>
                </a:cubicBezTo>
                <a:cubicBezTo>
                  <a:pt x="845638" y="576513"/>
                  <a:pt x="849733" y="577394"/>
                  <a:pt x="853414" y="574388"/>
                </a:cubicBezTo>
                <a:cubicBezTo>
                  <a:pt x="843046" y="578898"/>
                  <a:pt x="847452" y="574543"/>
                  <a:pt x="847297" y="573040"/>
                </a:cubicBezTo>
                <a:cubicBezTo>
                  <a:pt x="862797" y="569307"/>
                  <a:pt x="855540" y="569877"/>
                  <a:pt x="854866" y="568633"/>
                </a:cubicBezTo>
                <a:cubicBezTo>
                  <a:pt x="878972" y="561220"/>
                  <a:pt x="912305" y="550696"/>
                  <a:pt x="925939" y="543231"/>
                </a:cubicBezTo>
                <a:cubicBezTo>
                  <a:pt x="922933" y="542609"/>
                  <a:pt x="925214" y="542143"/>
                  <a:pt x="923503" y="540328"/>
                </a:cubicBezTo>
                <a:cubicBezTo>
                  <a:pt x="925939" y="538669"/>
                  <a:pt x="939936" y="536025"/>
                  <a:pt x="941180" y="534470"/>
                </a:cubicBezTo>
                <a:cubicBezTo>
                  <a:pt x="932575" y="536855"/>
                  <a:pt x="926872" y="537943"/>
                  <a:pt x="924177" y="537788"/>
                </a:cubicBezTo>
                <a:cubicBezTo>
                  <a:pt x="926561" y="536336"/>
                  <a:pt x="937552" y="534159"/>
                  <a:pt x="938381" y="532811"/>
                </a:cubicBezTo>
                <a:cubicBezTo>
                  <a:pt x="928583" y="533122"/>
                  <a:pt x="913290" y="539343"/>
                  <a:pt x="908054" y="537892"/>
                </a:cubicBezTo>
                <a:cubicBezTo>
                  <a:pt x="916452" y="535403"/>
                  <a:pt x="915260" y="537062"/>
                  <a:pt x="925162" y="533952"/>
                </a:cubicBezTo>
                <a:cubicBezTo>
                  <a:pt x="922725" y="530841"/>
                  <a:pt x="929361" y="527005"/>
                  <a:pt x="920807" y="526227"/>
                </a:cubicBezTo>
                <a:cubicBezTo>
                  <a:pt x="902818" y="531671"/>
                  <a:pt x="901522" y="529960"/>
                  <a:pt x="897375" y="529493"/>
                </a:cubicBezTo>
                <a:cubicBezTo>
                  <a:pt x="872854" y="537062"/>
                  <a:pt x="888562" y="533278"/>
                  <a:pt x="869848" y="536181"/>
                </a:cubicBezTo>
                <a:cubicBezTo>
                  <a:pt x="869018" y="537270"/>
                  <a:pt x="870418" y="538203"/>
                  <a:pt x="865700" y="539654"/>
                </a:cubicBezTo>
                <a:cubicBezTo>
                  <a:pt x="863160" y="539032"/>
                  <a:pt x="857769" y="539654"/>
                  <a:pt x="845431" y="543231"/>
                </a:cubicBezTo>
                <a:cubicBezTo>
                  <a:pt x="844549" y="544372"/>
                  <a:pt x="846001" y="545253"/>
                  <a:pt x="841283" y="546705"/>
                </a:cubicBezTo>
                <a:cubicBezTo>
                  <a:pt x="843409" y="543128"/>
                  <a:pt x="812875" y="553599"/>
                  <a:pt x="814585" y="550230"/>
                </a:cubicBezTo>
                <a:cubicBezTo>
                  <a:pt x="826820" y="548156"/>
                  <a:pt x="847608" y="540691"/>
                  <a:pt x="860464" y="535092"/>
                </a:cubicBezTo>
                <a:cubicBezTo>
                  <a:pt x="860775" y="535714"/>
                  <a:pt x="859324" y="537062"/>
                  <a:pt x="863419" y="536077"/>
                </a:cubicBezTo>
                <a:cubicBezTo>
                  <a:pt x="867256" y="531204"/>
                  <a:pt x="895509" y="524206"/>
                  <a:pt x="893487" y="519799"/>
                </a:cubicBezTo>
                <a:cubicBezTo>
                  <a:pt x="891569" y="519488"/>
                  <a:pt x="880164" y="523221"/>
                  <a:pt x="879957" y="522184"/>
                </a:cubicBezTo>
                <a:cubicBezTo>
                  <a:pt x="899138" y="516170"/>
                  <a:pt x="909921" y="510883"/>
                  <a:pt x="919718" y="505699"/>
                </a:cubicBezTo>
                <a:cubicBezTo>
                  <a:pt x="915364" y="505491"/>
                  <a:pt x="905981" y="507409"/>
                  <a:pt x="899760" y="508031"/>
                </a:cubicBezTo>
                <a:cubicBezTo>
                  <a:pt x="897893" y="509224"/>
                  <a:pt x="895716" y="510468"/>
                  <a:pt x="892347" y="511764"/>
                </a:cubicBezTo>
                <a:cubicBezTo>
                  <a:pt x="896701" y="507357"/>
                  <a:pt x="881097" y="510364"/>
                  <a:pt x="872284" y="514719"/>
                </a:cubicBezTo>
                <a:cubicBezTo>
                  <a:pt x="871662" y="512282"/>
                  <a:pt x="883015" y="508809"/>
                  <a:pt x="884156" y="506269"/>
                </a:cubicBezTo>
                <a:cubicBezTo>
                  <a:pt x="872906" y="509742"/>
                  <a:pt x="877416" y="506528"/>
                  <a:pt x="870833" y="508031"/>
                </a:cubicBezTo>
                <a:cubicBezTo>
                  <a:pt x="853881" y="513526"/>
                  <a:pt x="864612" y="513993"/>
                  <a:pt x="858909" y="516533"/>
                </a:cubicBezTo>
                <a:cubicBezTo>
                  <a:pt x="837447" y="520421"/>
                  <a:pt x="846623" y="527109"/>
                  <a:pt x="832159" y="532500"/>
                </a:cubicBezTo>
                <a:cubicBezTo>
                  <a:pt x="805202" y="538825"/>
                  <a:pt x="835322" y="527886"/>
                  <a:pt x="834181" y="524828"/>
                </a:cubicBezTo>
                <a:cubicBezTo>
                  <a:pt x="832678" y="523791"/>
                  <a:pt x="821480" y="525709"/>
                  <a:pt x="813756" y="529027"/>
                </a:cubicBezTo>
                <a:cubicBezTo>
                  <a:pt x="820651" y="523532"/>
                  <a:pt x="831434" y="517777"/>
                  <a:pt x="816400" y="518814"/>
                </a:cubicBezTo>
                <a:cubicBezTo>
                  <a:pt x="821428" y="516015"/>
                  <a:pt x="826561" y="517207"/>
                  <a:pt x="830397" y="514511"/>
                </a:cubicBezTo>
                <a:cubicBezTo>
                  <a:pt x="828945" y="514200"/>
                  <a:pt x="827131" y="514045"/>
                  <a:pt x="824020" y="514408"/>
                </a:cubicBezTo>
                <a:cubicBezTo>
                  <a:pt x="823917" y="515445"/>
                  <a:pt x="820910" y="516741"/>
                  <a:pt x="816607" y="518140"/>
                </a:cubicBezTo>
                <a:cubicBezTo>
                  <a:pt x="816089" y="516689"/>
                  <a:pt x="813963" y="515445"/>
                  <a:pt x="800433" y="518244"/>
                </a:cubicBezTo>
                <a:cubicBezTo>
                  <a:pt x="807172" y="516741"/>
                  <a:pt x="812408" y="512334"/>
                  <a:pt x="804736" y="514149"/>
                </a:cubicBezTo>
                <a:cubicBezTo>
                  <a:pt x="804476" y="515030"/>
                  <a:pt x="798515" y="516326"/>
                  <a:pt x="797478" y="517259"/>
                </a:cubicBezTo>
                <a:cubicBezTo>
                  <a:pt x="797582" y="520577"/>
                  <a:pt x="795093" y="524102"/>
                  <a:pt x="778349" y="528871"/>
                </a:cubicBezTo>
                <a:cubicBezTo>
                  <a:pt x="761760" y="530893"/>
                  <a:pt x="743875" y="533433"/>
                  <a:pt x="732055" y="533381"/>
                </a:cubicBezTo>
                <a:cubicBezTo>
                  <a:pt x="729826" y="536699"/>
                  <a:pt x="738898" y="535196"/>
                  <a:pt x="744912" y="533537"/>
                </a:cubicBezTo>
                <a:cubicBezTo>
                  <a:pt x="733869" y="537218"/>
                  <a:pt x="751651" y="534574"/>
                  <a:pt x="737135" y="538566"/>
                </a:cubicBezTo>
                <a:cubicBezTo>
                  <a:pt x="729930" y="538980"/>
                  <a:pt x="728582" y="536959"/>
                  <a:pt x="714066" y="540484"/>
                </a:cubicBezTo>
                <a:cubicBezTo>
                  <a:pt x="703128" y="542868"/>
                  <a:pt x="706498" y="544009"/>
                  <a:pt x="699706" y="546031"/>
                </a:cubicBezTo>
                <a:cubicBezTo>
                  <a:pt x="692812" y="545253"/>
                  <a:pt x="680370" y="544942"/>
                  <a:pt x="663107" y="550333"/>
                </a:cubicBezTo>
                <a:cubicBezTo>
                  <a:pt x="661085" y="549037"/>
                  <a:pt x="672957" y="546601"/>
                  <a:pt x="670883" y="545305"/>
                </a:cubicBezTo>
                <a:cubicBezTo>
                  <a:pt x="659011" y="547586"/>
                  <a:pt x="648229" y="552977"/>
                  <a:pt x="643148" y="552614"/>
                </a:cubicBezTo>
                <a:cubicBezTo>
                  <a:pt x="650250" y="549711"/>
                  <a:pt x="660878" y="546549"/>
                  <a:pt x="664818" y="543905"/>
                </a:cubicBezTo>
                <a:cubicBezTo>
                  <a:pt x="659893" y="545046"/>
                  <a:pt x="659271" y="544372"/>
                  <a:pt x="654761" y="545357"/>
                </a:cubicBezTo>
                <a:cubicBezTo>
                  <a:pt x="647814" y="547586"/>
                  <a:pt x="655901" y="548623"/>
                  <a:pt x="643511" y="551318"/>
                </a:cubicBezTo>
                <a:cubicBezTo>
                  <a:pt x="640245" y="550800"/>
                  <a:pt x="633298" y="551889"/>
                  <a:pt x="634283" y="549556"/>
                </a:cubicBezTo>
                <a:cubicBezTo>
                  <a:pt x="644029" y="547327"/>
                  <a:pt x="651287" y="547275"/>
                  <a:pt x="655279" y="543439"/>
                </a:cubicBezTo>
                <a:cubicBezTo>
                  <a:pt x="649421" y="543853"/>
                  <a:pt x="641126" y="545305"/>
                  <a:pt x="635320" y="545720"/>
                </a:cubicBezTo>
                <a:cubicBezTo>
                  <a:pt x="654657" y="542091"/>
                  <a:pt x="673631" y="536855"/>
                  <a:pt x="690945" y="530478"/>
                </a:cubicBezTo>
                <a:cubicBezTo>
                  <a:pt x="689131" y="532759"/>
                  <a:pt x="701884" y="528820"/>
                  <a:pt x="707690" y="527835"/>
                </a:cubicBezTo>
                <a:cubicBezTo>
                  <a:pt x="709556" y="526227"/>
                  <a:pt x="704009" y="525191"/>
                  <a:pt x="715466" y="522806"/>
                </a:cubicBezTo>
                <a:cubicBezTo>
                  <a:pt x="717851" y="524361"/>
                  <a:pt x="715362" y="524413"/>
                  <a:pt x="725005" y="523273"/>
                </a:cubicBezTo>
                <a:cubicBezTo>
                  <a:pt x="705668" y="527835"/>
                  <a:pt x="682547" y="537840"/>
                  <a:pt x="699240" y="535403"/>
                </a:cubicBezTo>
                <a:cubicBezTo>
                  <a:pt x="703698" y="533381"/>
                  <a:pt x="712822" y="530478"/>
                  <a:pt x="716710" y="530219"/>
                </a:cubicBezTo>
                <a:cubicBezTo>
                  <a:pt x="717177" y="531826"/>
                  <a:pt x="702247" y="536233"/>
                  <a:pt x="715881" y="533433"/>
                </a:cubicBezTo>
                <a:cubicBezTo>
                  <a:pt x="717488" y="530167"/>
                  <a:pt x="726767" y="530738"/>
                  <a:pt x="729567" y="530427"/>
                </a:cubicBezTo>
                <a:cubicBezTo>
                  <a:pt x="735373" y="528871"/>
                  <a:pt x="741075" y="527368"/>
                  <a:pt x="746881" y="525865"/>
                </a:cubicBezTo>
                <a:cubicBezTo>
                  <a:pt x="746156" y="523791"/>
                  <a:pt x="759945" y="517311"/>
                  <a:pt x="752221" y="517933"/>
                </a:cubicBezTo>
                <a:cubicBezTo>
                  <a:pt x="744341" y="520266"/>
                  <a:pt x="751754" y="521303"/>
                  <a:pt x="741023" y="523843"/>
                </a:cubicBezTo>
                <a:cubicBezTo>
                  <a:pt x="732055" y="524154"/>
                  <a:pt x="740868" y="520421"/>
                  <a:pt x="732107" y="520836"/>
                </a:cubicBezTo>
                <a:cubicBezTo>
                  <a:pt x="734284" y="519384"/>
                  <a:pt x="737913" y="517829"/>
                  <a:pt x="743045" y="516170"/>
                </a:cubicBezTo>
                <a:cubicBezTo>
                  <a:pt x="748333" y="515237"/>
                  <a:pt x="747659" y="516844"/>
                  <a:pt x="756368" y="514460"/>
                </a:cubicBezTo>
                <a:cubicBezTo>
                  <a:pt x="756420" y="513682"/>
                  <a:pt x="752169" y="514719"/>
                  <a:pt x="753413" y="513475"/>
                </a:cubicBezTo>
                <a:cubicBezTo>
                  <a:pt x="755746" y="512853"/>
                  <a:pt x="758027" y="512282"/>
                  <a:pt x="760360" y="511660"/>
                </a:cubicBezTo>
                <a:cubicBezTo>
                  <a:pt x="762952" y="511090"/>
                  <a:pt x="767151" y="509898"/>
                  <a:pt x="767099" y="510468"/>
                </a:cubicBezTo>
                <a:cubicBezTo>
                  <a:pt x="763626" y="515134"/>
                  <a:pt x="765129" y="518192"/>
                  <a:pt x="778556" y="515756"/>
                </a:cubicBezTo>
                <a:cubicBezTo>
                  <a:pt x="769691" y="515548"/>
                  <a:pt x="778919" y="513682"/>
                  <a:pt x="780111" y="510001"/>
                </a:cubicBezTo>
                <a:cubicBezTo>
                  <a:pt x="776638" y="510934"/>
                  <a:pt x="773165" y="511816"/>
                  <a:pt x="769691" y="512749"/>
                </a:cubicBezTo>
                <a:cubicBezTo>
                  <a:pt x="775031" y="509483"/>
                  <a:pt x="771039" y="510416"/>
                  <a:pt x="770884" y="508291"/>
                </a:cubicBezTo>
                <a:cubicBezTo>
                  <a:pt x="780422" y="507565"/>
                  <a:pt x="778712" y="509379"/>
                  <a:pt x="794316" y="505076"/>
                </a:cubicBezTo>
                <a:cubicBezTo>
                  <a:pt x="784362" y="509690"/>
                  <a:pt x="787265" y="512075"/>
                  <a:pt x="788250" y="514408"/>
                </a:cubicBezTo>
                <a:cubicBezTo>
                  <a:pt x="789080" y="511712"/>
                  <a:pt x="814223" y="506943"/>
                  <a:pt x="813030" y="507254"/>
                </a:cubicBezTo>
                <a:cubicBezTo>
                  <a:pt x="808053" y="511245"/>
                  <a:pt x="782444" y="516792"/>
                  <a:pt x="797789" y="516015"/>
                </a:cubicBezTo>
                <a:cubicBezTo>
                  <a:pt x="799500" y="513993"/>
                  <a:pt x="806757" y="511505"/>
                  <a:pt x="819096" y="508602"/>
                </a:cubicBezTo>
                <a:cubicBezTo>
                  <a:pt x="816141" y="511349"/>
                  <a:pt x="825679" y="508809"/>
                  <a:pt x="828634" y="509016"/>
                </a:cubicBezTo>
                <a:cubicBezTo>
                  <a:pt x="829464" y="507254"/>
                  <a:pt x="835581" y="505076"/>
                  <a:pt x="839884" y="503107"/>
                </a:cubicBezTo>
                <a:cubicBezTo>
                  <a:pt x="846364" y="503573"/>
                  <a:pt x="849474" y="497767"/>
                  <a:pt x="857354" y="497871"/>
                </a:cubicBezTo>
                <a:cubicBezTo>
                  <a:pt x="850718" y="501344"/>
                  <a:pt x="852066" y="501292"/>
                  <a:pt x="849422" y="503521"/>
                </a:cubicBezTo>
                <a:cubicBezTo>
                  <a:pt x="865545" y="499218"/>
                  <a:pt x="871403" y="502277"/>
                  <a:pt x="883534" y="496315"/>
                </a:cubicBezTo>
                <a:cubicBezTo>
                  <a:pt x="878764" y="495901"/>
                  <a:pt x="885452" y="493360"/>
                  <a:pt x="881408" y="492116"/>
                </a:cubicBezTo>
                <a:cubicBezTo>
                  <a:pt x="890999" y="489161"/>
                  <a:pt x="888044" y="491546"/>
                  <a:pt x="894939" y="489732"/>
                </a:cubicBezTo>
                <a:cubicBezTo>
                  <a:pt x="899500" y="486673"/>
                  <a:pt x="902404" y="483718"/>
                  <a:pt x="910283" y="480348"/>
                </a:cubicBezTo>
                <a:cubicBezTo>
                  <a:pt x="912046" y="480608"/>
                  <a:pt x="932368" y="475735"/>
                  <a:pt x="930916" y="475475"/>
                </a:cubicBezTo>
                <a:cubicBezTo>
                  <a:pt x="914638" y="478638"/>
                  <a:pt x="928531" y="471639"/>
                  <a:pt x="927028" y="470032"/>
                </a:cubicBezTo>
                <a:cubicBezTo>
                  <a:pt x="930398" y="470239"/>
                  <a:pt x="941025" y="466766"/>
                  <a:pt x="943358" y="465107"/>
                </a:cubicBezTo>
                <a:cubicBezTo>
                  <a:pt x="942995" y="466766"/>
                  <a:pt x="939107" y="469928"/>
                  <a:pt x="952896" y="465574"/>
                </a:cubicBezTo>
                <a:cubicBezTo>
                  <a:pt x="947298" y="464900"/>
                  <a:pt x="953104" y="460908"/>
                  <a:pt x="958288" y="457642"/>
                </a:cubicBezTo>
                <a:cubicBezTo>
                  <a:pt x="949942" y="459301"/>
                  <a:pt x="943617" y="460131"/>
                  <a:pt x="930916" y="463656"/>
                </a:cubicBezTo>
                <a:cubicBezTo>
                  <a:pt x="931694" y="462360"/>
                  <a:pt x="933767" y="460908"/>
                  <a:pt x="938537" y="459249"/>
                </a:cubicBezTo>
                <a:cubicBezTo>
                  <a:pt x="942217" y="460804"/>
                  <a:pt x="955696" y="454687"/>
                  <a:pt x="969537" y="451680"/>
                </a:cubicBezTo>
                <a:cubicBezTo>
                  <a:pt x="969485" y="449607"/>
                  <a:pt x="981772" y="446496"/>
                  <a:pt x="984416" y="444215"/>
                </a:cubicBezTo>
                <a:cubicBezTo>
                  <a:pt x="967671" y="448777"/>
                  <a:pt x="956111" y="449866"/>
                  <a:pt x="946313" y="454273"/>
                </a:cubicBezTo>
                <a:cubicBezTo>
                  <a:pt x="945691" y="452303"/>
                  <a:pt x="941854" y="452614"/>
                  <a:pt x="947661" y="449192"/>
                </a:cubicBezTo>
                <a:cubicBezTo>
                  <a:pt x="928272" y="453702"/>
                  <a:pt x="914586" y="455776"/>
                  <a:pt x="907484" y="455050"/>
                </a:cubicBezTo>
                <a:cubicBezTo>
                  <a:pt x="913912" y="452251"/>
                  <a:pt x="917904" y="453132"/>
                  <a:pt x="921636" y="450125"/>
                </a:cubicBezTo>
                <a:cubicBezTo>
                  <a:pt x="914897" y="451318"/>
                  <a:pt x="916919" y="448726"/>
                  <a:pt x="904944" y="452147"/>
                </a:cubicBezTo>
                <a:cubicBezTo>
                  <a:pt x="900485" y="454895"/>
                  <a:pt x="914897" y="452095"/>
                  <a:pt x="900848" y="455620"/>
                </a:cubicBezTo>
                <a:cubicBezTo>
                  <a:pt x="899034" y="452665"/>
                  <a:pt x="888458" y="454273"/>
                  <a:pt x="885348" y="453184"/>
                </a:cubicBezTo>
                <a:cubicBezTo>
                  <a:pt x="879283" y="456813"/>
                  <a:pt x="855384" y="467181"/>
                  <a:pt x="872595" y="464848"/>
                </a:cubicBezTo>
                <a:cubicBezTo>
                  <a:pt x="879490" y="463034"/>
                  <a:pt x="877468" y="461945"/>
                  <a:pt x="886800" y="459923"/>
                </a:cubicBezTo>
                <a:cubicBezTo>
                  <a:pt x="890325" y="460856"/>
                  <a:pt x="883896" y="463293"/>
                  <a:pt x="888925" y="464122"/>
                </a:cubicBezTo>
                <a:cubicBezTo>
                  <a:pt x="884778" y="465729"/>
                  <a:pt x="879386" y="467388"/>
                  <a:pt x="871403" y="469306"/>
                </a:cubicBezTo>
                <a:cubicBezTo>
                  <a:pt x="871092" y="468684"/>
                  <a:pt x="872492" y="467336"/>
                  <a:pt x="868448" y="468321"/>
                </a:cubicBezTo>
                <a:cubicBezTo>
                  <a:pt x="852999" y="472313"/>
                  <a:pt x="851444" y="475164"/>
                  <a:pt x="849785" y="477964"/>
                </a:cubicBezTo>
                <a:cubicBezTo>
                  <a:pt x="839625" y="477445"/>
                  <a:pt x="812564" y="484807"/>
                  <a:pt x="795093" y="489991"/>
                </a:cubicBezTo>
                <a:cubicBezTo>
                  <a:pt x="793331" y="489006"/>
                  <a:pt x="790842" y="488384"/>
                  <a:pt x="792916" y="485792"/>
                </a:cubicBezTo>
                <a:cubicBezTo>
                  <a:pt x="779230" y="491650"/>
                  <a:pt x="786125" y="485844"/>
                  <a:pt x="779748" y="486880"/>
                </a:cubicBezTo>
                <a:cubicBezTo>
                  <a:pt x="772543" y="490717"/>
                  <a:pt x="770469" y="490043"/>
                  <a:pt x="766063" y="489887"/>
                </a:cubicBezTo>
                <a:cubicBezTo>
                  <a:pt x="757146" y="492272"/>
                  <a:pt x="760464" y="493671"/>
                  <a:pt x="751495" y="496108"/>
                </a:cubicBezTo>
                <a:cubicBezTo>
                  <a:pt x="746208" y="496471"/>
                  <a:pt x="745482" y="494916"/>
                  <a:pt x="738691" y="495901"/>
                </a:cubicBezTo>
                <a:cubicBezTo>
                  <a:pt x="755746" y="491857"/>
                  <a:pt x="757042" y="491546"/>
                  <a:pt x="770002" y="487088"/>
                </a:cubicBezTo>
                <a:cubicBezTo>
                  <a:pt x="771817" y="488798"/>
                  <a:pt x="793383" y="482370"/>
                  <a:pt x="789961" y="484807"/>
                </a:cubicBezTo>
                <a:cubicBezTo>
                  <a:pt x="799448" y="482578"/>
                  <a:pt x="793797" y="481593"/>
                  <a:pt x="801055" y="479519"/>
                </a:cubicBezTo>
                <a:cubicBezTo>
                  <a:pt x="802610" y="479986"/>
                  <a:pt x="805721" y="479778"/>
                  <a:pt x="807276" y="480245"/>
                </a:cubicBezTo>
                <a:cubicBezTo>
                  <a:pt x="802092" y="481696"/>
                  <a:pt x="794575" y="483355"/>
                  <a:pt x="793279" y="484496"/>
                </a:cubicBezTo>
                <a:cubicBezTo>
                  <a:pt x="803958" y="482940"/>
                  <a:pt x="813238" y="482007"/>
                  <a:pt x="826923" y="479208"/>
                </a:cubicBezTo>
                <a:cubicBezTo>
                  <a:pt x="832108" y="473765"/>
                  <a:pt x="807794" y="480970"/>
                  <a:pt x="811630" y="476097"/>
                </a:cubicBezTo>
                <a:cubicBezTo>
                  <a:pt x="805150" y="478897"/>
                  <a:pt x="801625" y="478482"/>
                  <a:pt x="794471" y="480037"/>
                </a:cubicBezTo>
                <a:cubicBezTo>
                  <a:pt x="792501" y="478534"/>
                  <a:pt x="808779" y="475527"/>
                  <a:pt x="805721" y="474128"/>
                </a:cubicBezTo>
                <a:cubicBezTo>
                  <a:pt x="803077" y="473091"/>
                  <a:pt x="793020" y="477290"/>
                  <a:pt x="792190" y="476512"/>
                </a:cubicBezTo>
                <a:cubicBezTo>
                  <a:pt x="799811" y="473194"/>
                  <a:pt x="803284" y="474128"/>
                  <a:pt x="809661" y="471328"/>
                </a:cubicBezTo>
                <a:cubicBezTo>
                  <a:pt x="807535" y="473765"/>
                  <a:pt x="811942" y="473402"/>
                  <a:pt x="822880" y="470239"/>
                </a:cubicBezTo>
                <a:cubicBezTo>
                  <a:pt x="827546" y="466300"/>
                  <a:pt x="795612" y="472728"/>
                  <a:pt x="817800" y="465055"/>
                </a:cubicBezTo>
                <a:lnTo>
                  <a:pt x="816970" y="468270"/>
                </a:lnTo>
                <a:cubicBezTo>
                  <a:pt x="827960" y="465055"/>
                  <a:pt x="830760" y="466040"/>
                  <a:pt x="834492" y="463085"/>
                </a:cubicBezTo>
                <a:cubicBezTo>
                  <a:pt x="820547" y="465574"/>
                  <a:pt x="842735" y="459042"/>
                  <a:pt x="845845" y="456554"/>
                </a:cubicBezTo>
                <a:cubicBezTo>
                  <a:pt x="856576" y="455258"/>
                  <a:pt x="852844" y="456865"/>
                  <a:pt x="865597" y="454946"/>
                </a:cubicBezTo>
                <a:cubicBezTo>
                  <a:pt x="863627" y="453858"/>
                  <a:pt x="881823" y="451110"/>
                  <a:pt x="879853" y="450022"/>
                </a:cubicBezTo>
                <a:cubicBezTo>
                  <a:pt x="878505" y="449400"/>
                  <a:pt x="853933" y="455828"/>
                  <a:pt x="866633" y="451110"/>
                </a:cubicBezTo>
                <a:cubicBezTo>
                  <a:pt x="873425" y="450903"/>
                  <a:pt x="881201" y="447585"/>
                  <a:pt x="887111" y="446911"/>
                </a:cubicBezTo>
                <a:cubicBezTo>
                  <a:pt x="888355" y="448466"/>
                  <a:pt x="878246" y="451680"/>
                  <a:pt x="889754" y="449192"/>
                </a:cubicBezTo>
                <a:cubicBezTo>
                  <a:pt x="901781" y="444475"/>
                  <a:pt x="885089" y="445511"/>
                  <a:pt x="891258" y="443438"/>
                </a:cubicBezTo>
                <a:cubicBezTo>
                  <a:pt x="897893" y="442660"/>
                  <a:pt x="903492" y="442349"/>
                  <a:pt x="914794" y="439602"/>
                </a:cubicBezTo>
                <a:cubicBezTo>
                  <a:pt x="916349" y="436958"/>
                  <a:pt x="926147" y="433692"/>
                  <a:pt x="926769" y="431152"/>
                </a:cubicBezTo>
                <a:cubicBezTo>
                  <a:pt x="907640" y="437424"/>
                  <a:pt x="923451" y="428819"/>
                  <a:pt x="913860" y="430996"/>
                </a:cubicBezTo>
                <a:cubicBezTo>
                  <a:pt x="899760" y="435299"/>
                  <a:pt x="913653" y="433484"/>
                  <a:pt x="909091" y="437010"/>
                </a:cubicBezTo>
                <a:cubicBezTo>
                  <a:pt x="898878" y="438824"/>
                  <a:pt x="899760" y="438202"/>
                  <a:pt x="888303" y="442453"/>
                </a:cubicBezTo>
                <a:cubicBezTo>
                  <a:pt x="897945" y="437372"/>
                  <a:pt x="885141" y="439653"/>
                  <a:pt x="871662" y="444475"/>
                </a:cubicBezTo>
                <a:cubicBezTo>
                  <a:pt x="889443" y="436647"/>
                  <a:pt x="863523" y="440898"/>
                  <a:pt x="871247" y="433899"/>
                </a:cubicBezTo>
                <a:cubicBezTo>
                  <a:pt x="890843" y="429078"/>
                  <a:pt x="876898" y="430530"/>
                  <a:pt x="871921" y="431359"/>
                </a:cubicBezTo>
                <a:cubicBezTo>
                  <a:pt x="878142" y="429752"/>
                  <a:pt x="891673" y="427782"/>
                  <a:pt x="896183" y="424983"/>
                </a:cubicBezTo>
                <a:cubicBezTo>
                  <a:pt x="896235" y="424205"/>
                  <a:pt x="892035" y="425242"/>
                  <a:pt x="893228" y="423998"/>
                </a:cubicBezTo>
                <a:cubicBezTo>
                  <a:pt x="906343" y="420421"/>
                  <a:pt x="908521" y="417777"/>
                  <a:pt x="921636" y="414200"/>
                </a:cubicBezTo>
                <a:cubicBezTo>
                  <a:pt x="922259" y="414511"/>
                  <a:pt x="921377" y="415444"/>
                  <a:pt x="924747" y="414563"/>
                </a:cubicBezTo>
                <a:cubicBezTo>
                  <a:pt x="921170" y="413629"/>
                  <a:pt x="922155" y="410778"/>
                  <a:pt x="916038" y="410934"/>
                </a:cubicBezTo>
                <a:cubicBezTo>
                  <a:pt x="898775" y="416844"/>
                  <a:pt x="867256" y="424049"/>
                  <a:pt x="861294" y="422909"/>
                </a:cubicBezTo>
                <a:cubicBezTo>
                  <a:pt x="851755" y="426434"/>
                  <a:pt x="842009" y="433173"/>
                  <a:pt x="829049" y="434936"/>
                </a:cubicBezTo>
                <a:cubicBezTo>
                  <a:pt x="835322" y="432759"/>
                  <a:pt x="841439" y="430581"/>
                  <a:pt x="840298" y="429026"/>
                </a:cubicBezTo>
                <a:cubicBezTo>
                  <a:pt x="834233" y="430426"/>
                  <a:pt x="822569" y="435351"/>
                  <a:pt x="819510" y="434469"/>
                </a:cubicBezTo>
                <a:cubicBezTo>
                  <a:pt x="830138" y="428871"/>
                  <a:pt x="846364" y="426486"/>
                  <a:pt x="858495" y="421302"/>
                </a:cubicBezTo>
                <a:cubicBezTo>
                  <a:pt x="861346" y="421613"/>
                  <a:pt x="864352" y="421820"/>
                  <a:pt x="875239" y="418710"/>
                </a:cubicBezTo>
                <a:cubicBezTo>
                  <a:pt x="873269" y="417414"/>
                  <a:pt x="879438" y="415444"/>
                  <a:pt x="879749" y="413992"/>
                </a:cubicBezTo>
                <a:cubicBezTo>
                  <a:pt x="902196" y="406527"/>
                  <a:pt x="933715" y="398336"/>
                  <a:pt x="950253" y="391390"/>
                </a:cubicBezTo>
                <a:cubicBezTo>
                  <a:pt x="951652" y="393100"/>
                  <a:pt x="933301" y="397766"/>
                  <a:pt x="942269" y="397040"/>
                </a:cubicBezTo>
                <a:cubicBezTo>
                  <a:pt x="951497" y="394604"/>
                  <a:pt x="950304" y="393049"/>
                  <a:pt x="960102" y="390612"/>
                </a:cubicBezTo>
                <a:cubicBezTo>
                  <a:pt x="960154" y="391545"/>
                  <a:pt x="959065" y="392945"/>
                  <a:pt x="966479" y="390716"/>
                </a:cubicBezTo>
                <a:cubicBezTo>
                  <a:pt x="967256" y="389835"/>
                  <a:pt x="966427" y="389057"/>
                  <a:pt x="970470" y="387916"/>
                </a:cubicBezTo>
                <a:cubicBezTo>
                  <a:pt x="979646" y="386102"/>
                  <a:pt x="983379" y="386569"/>
                  <a:pt x="994006" y="384132"/>
                </a:cubicBezTo>
                <a:cubicBezTo>
                  <a:pt x="996080" y="379155"/>
                  <a:pt x="1021326" y="373245"/>
                  <a:pt x="1025370" y="375319"/>
                </a:cubicBezTo>
                <a:cubicBezTo>
                  <a:pt x="1039470" y="370913"/>
                  <a:pt x="1044032" y="368217"/>
                  <a:pt x="1057770" y="362722"/>
                </a:cubicBezTo>
                <a:cubicBezTo>
                  <a:pt x="1043255" y="364536"/>
                  <a:pt x="1037604" y="368010"/>
                  <a:pt x="1023141" y="371794"/>
                </a:cubicBezTo>
                <a:cubicBezTo>
                  <a:pt x="1016090" y="369150"/>
                  <a:pt x="1067983" y="356708"/>
                  <a:pt x="1058081" y="361478"/>
                </a:cubicBezTo>
                <a:cubicBezTo>
                  <a:pt x="1066894" y="358315"/>
                  <a:pt x="1064821" y="357693"/>
                  <a:pt x="1062591" y="356760"/>
                </a:cubicBezTo>
                <a:cubicBezTo>
                  <a:pt x="1073582" y="354427"/>
                  <a:pt x="1067931" y="353442"/>
                  <a:pt x="1077003" y="351213"/>
                </a:cubicBezTo>
                <a:cubicBezTo>
                  <a:pt x="1075603" y="352924"/>
                  <a:pt x="1077159" y="353390"/>
                  <a:pt x="1083224" y="351939"/>
                </a:cubicBezTo>
                <a:cubicBezTo>
                  <a:pt x="1087008" y="350176"/>
                  <a:pt x="1087268" y="348725"/>
                  <a:pt x="1091000" y="346962"/>
                </a:cubicBezTo>
                <a:cubicBezTo>
                  <a:pt x="1115624" y="341415"/>
                  <a:pt x="1120809" y="339238"/>
                  <a:pt x="1149891" y="331566"/>
                </a:cubicBezTo>
                <a:cubicBezTo>
                  <a:pt x="1154557" y="331462"/>
                  <a:pt x="1154090" y="333535"/>
                  <a:pt x="1162748" y="331721"/>
                </a:cubicBezTo>
                <a:cubicBezTo>
                  <a:pt x="1170316" y="328714"/>
                  <a:pt x="1173323" y="327626"/>
                  <a:pt x="1183691" y="325656"/>
                </a:cubicBezTo>
                <a:cubicBezTo>
                  <a:pt x="1183691" y="324619"/>
                  <a:pt x="1184987" y="323478"/>
                  <a:pt x="1187787" y="322234"/>
                </a:cubicBezTo>
                <a:cubicBezTo>
                  <a:pt x="1202302" y="317776"/>
                  <a:pt x="1200954" y="320005"/>
                  <a:pt x="1211737" y="317154"/>
                </a:cubicBezTo>
                <a:cubicBezTo>
                  <a:pt x="1211789" y="315443"/>
                  <a:pt x="1214744" y="312540"/>
                  <a:pt x="1209612" y="313007"/>
                </a:cubicBezTo>
                <a:cubicBezTo>
                  <a:pt x="1216144" y="311451"/>
                  <a:pt x="1217440" y="310311"/>
                  <a:pt x="1223660" y="308756"/>
                </a:cubicBezTo>
                <a:cubicBezTo>
                  <a:pt x="1227704" y="309533"/>
                  <a:pt x="1212463" y="314925"/>
                  <a:pt x="1222520" y="313162"/>
                </a:cubicBezTo>
                <a:cubicBezTo>
                  <a:pt x="1232785" y="310622"/>
                  <a:pt x="1235325" y="307719"/>
                  <a:pt x="1230296" y="308185"/>
                </a:cubicBezTo>
                <a:cubicBezTo>
                  <a:pt x="1250514" y="301757"/>
                  <a:pt x="1270680" y="288641"/>
                  <a:pt x="1290017" y="289626"/>
                </a:cubicBezTo>
                <a:cubicBezTo>
                  <a:pt x="1291365" y="288486"/>
                  <a:pt x="1295304" y="287138"/>
                  <a:pt x="1294164" y="286205"/>
                </a:cubicBezTo>
                <a:cubicBezTo>
                  <a:pt x="1309509" y="283043"/>
                  <a:pt x="1312515" y="281695"/>
                  <a:pt x="1321380" y="280813"/>
                </a:cubicBezTo>
                <a:cubicBezTo>
                  <a:pt x="1322469" y="279673"/>
                  <a:pt x="1327394" y="278273"/>
                  <a:pt x="1328794" y="277133"/>
                </a:cubicBezTo>
                <a:cubicBezTo>
                  <a:pt x="1332163" y="274593"/>
                  <a:pt x="1324387" y="276770"/>
                  <a:pt x="1326150" y="274904"/>
                </a:cubicBezTo>
                <a:cubicBezTo>
                  <a:pt x="1351292" y="265520"/>
                  <a:pt x="1398778" y="256293"/>
                  <a:pt x="1372962" y="268475"/>
                </a:cubicBezTo>
                <a:cubicBezTo>
                  <a:pt x="1383485" y="265728"/>
                  <a:pt x="1390743" y="263291"/>
                  <a:pt x="1394268" y="261166"/>
                </a:cubicBezTo>
                <a:cubicBezTo>
                  <a:pt x="1390950" y="259974"/>
                  <a:pt x="1385455" y="259662"/>
                  <a:pt x="1385715" y="256967"/>
                </a:cubicBezTo>
                <a:cubicBezTo>
                  <a:pt x="1354144" y="260751"/>
                  <a:pt x="1313397" y="268061"/>
                  <a:pt x="1282292" y="282265"/>
                </a:cubicBezTo>
                <a:cubicBezTo>
                  <a:pt x="1270836" y="287501"/>
                  <a:pt x="1279908" y="287190"/>
                  <a:pt x="1259897" y="293411"/>
                </a:cubicBezTo>
                <a:cubicBezTo>
                  <a:pt x="1261712" y="290249"/>
                  <a:pt x="1266066" y="288279"/>
                  <a:pt x="1258031" y="288641"/>
                </a:cubicBezTo>
                <a:cubicBezTo>
                  <a:pt x="1286336" y="281954"/>
                  <a:pt x="1265185" y="279414"/>
                  <a:pt x="1278041" y="274022"/>
                </a:cubicBezTo>
                <a:cubicBezTo>
                  <a:pt x="1274257" y="274126"/>
                  <a:pt x="1263785" y="277029"/>
                  <a:pt x="1264874" y="275111"/>
                </a:cubicBezTo>
                <a:cubicBezTo>
                  <a:pt x="1267207" y="273297"/>
                  <a:pt x="1272702" y="271171"/>
                  <a:pt x="1276123" y="269253"/>
                </a:cubicBezTo>
                <a:cubicBezTo>
                  <a:pt x="1266118" y="269616"/>
                  <a:pt x="1276175" y="263188"/>
                  <a:pt x="1272391" y="259092"/>
                </a:cubicBezTo>
                <a:cubicBezTo>
                  <a:pt x="1268969" y="259974"/>
                  <a:pt x="1268192" y="260647"/>
                  <a:pt x="1265340" y="261529"/>
                </a:cubicBezTo>
                <a:cubicBezTo>
                  <a:pt x="1273998" y="253131"/>
                  <a:pt x="1254350" y="252405"/>
                  <a:pt x="1277367" y="240792"/>
                </a:cubicBezTo>
                <a:cubicBezTo>
                  <a:pt x="1275916" y="238771"/>
                  <a:pt x="1266377" y="240222"/>
                  <a:pt x="1268866" y="236542"/>
                </a:cubicBezTo>
                <a:cubicBezTo>
                  <a:pt x="1258083" y="239393"/>
                  <a:pt x="1252484" y="240067"/>
                  <a:pt x="1244915" y="241622"/>
                </a:cubicBezTo>
                <a:cubicBezTo>
                  <a:pt x="1287321" y="222337"/>
                  <a:pt x="1383122" y="201186"/>
                  <a:pt x="1384937" y="212228"/>
                </a:cubicBezTo>
                <a:cubicBezTo>
                  <a:pt x="1411583" y="211036"/>
                  <a:pt x="1425114" y="214457"/>
                  <a:pt x="1420344" y="223996"/>
                </a:cubicBezTo>
                <a:cubicBezTo>
                  <a:pt x="1430453" y="222182"/>
                  <a:pt x="1432268" y="220419"/>
                  <a:pt x="1440977" y="219175"/>
                </a:cubicBezTo>
                <a:cubicBezTo>
                  <a:pt x="1436778" y="224670"/>
                  <a:pt x="1445487" y="224670"/>
                  <a:pt x="1459380" y="222545"/>
                </a:cubicBezTo>
                <a:cubicBezTo>
                  <a:pt x="1448908" y="225655"/>
                  <a:pt x="1462335" y="223011"/>
                  <a:pt x="1458706" y="225033"/>
                </a:cubicBezTo>
                <a:cubicBezTo>
                  <a:pt x="1453263" y="225655"/>
                  <a:pt x="1445850" y="226277"/>
                  <a:pt x="1431801" y="229128"/>
                </a:cubicBezTo>
                <a:cubicBezTo>
                  <a:pt x="1432579" y="235090"/>
                  <a:pt x="1410080" y="242918"/>
                  <a:pt x="1420966" y="245354"/>
                </a:cubicBezTo>
                <a:cubicBezTo>
                  <a:pt x="1451034" y="236075"/>
                  <a:pt x="1461350" y="228454"/>
                  <a:pt x="1499038" y="218553"/>
                </a:cubicBezTo>
                <a:cubicBezTo>
                  <a:pt x="1509355" y="216427"/>
                  <a:pt x="1507644" y="219382"/>
                  <a:pt x="1522419" y="215339"/>
                </a:cubicBezTo>
                <a:cubicBezTo>
                  <a:pt x="1522419" y="216375"/>
                  <a:pt x="1521123" y="217464"/>
                  <a:pt x="1518323" y="218760"/>
                </a:cubicBezTo>
                <a:cubicBezTo>
                  <a:pt x="1542222" y="214198"/>
                  <a:pt x="1541651" y="218449"/>
                  <a:pt x="1532579" y="225499"/>
                </a:cubicBezTo>
                <a:cubicBezTo>
                  <a:pt x="1544192" y="223063"/>
                  <a:pt x="1549013" y="221300"/>
                  <a:pt x="1549376" y="222856"/>
                </a:cubicBezTo>
                <a:cubicBezTo>
                  <a:pt x="1560366" y="220678"/>
                  <a:pt x="1552590" y="220160"/>
                  <a:pt x="1563580" y="217983"/>
                </a:cubicBezTo>
                <a:cubicBezTo>
                  <a:pt x="1564254" y="218242"/>
                  <a:pt x="1566328" y="217931"/>
                  <a:pt x="1570371" y="216790"/>
                </a:cubicBezTo>
                <a:cubicBezTo>
                  <a:pt x="1570319" y="217827"/>
                  <a:pt x="1569023" y="218968"/>
                  <a:pt x="1566172" y="220212"/>
                </a:cubicBezTo>
                <a:cubicBezTo>
                  <a:pt x="1594062" y="214976"/>
                  <a:pt x="1595773" y="227884"/>
                  <a:pt x="1636364" y="210517"/>
                </a:cubicBezTo>
                <a:cubicBezTo>
                  <a:pt x="1636261" y="208703"/>
                  <a:pt x="1639993" y="205333"/>
                  <a:pt x="1634446" y="205800"/>
                </a:cubicBezTo>
                <a:cubicBezTo>
                  <a:pt x="1655338" y="199424"/>
                  <a:pt x="1636831" y="200253"/>
                  <a:pt x="1650361" y="194654"/>
                </a:cubicBezTo>
                <a:cubicBezTo>
                  <a:pt x="1649895" y="198853"/>
                  <a:pt x="1659019" y="197713"/>
                  <a:pt x="1644503" y="204297"/>
                </a:cubicBezTo>
                <a:cubicBezTo>
                  <a:pt x="1666225" y="197868"/>
                  <a:pt x="1670631" y="199890"/>
                  <a:pt x="1679340" y="194602"/>
                </a:cubicBezTo>
                <a:cubicBezTo>
                  <a:pt x="1682036" y="196780"/>
                  <a:pt x="1685250" y="196987"/>
                  <a:pt x="1691627" y="196572"/>
                </a:cubicBezTo>
                <a:cubicBezTo>
                  <a:pt x="1695100" y="193980"/>
                  <a:pt x="1700180" y="195069"/>
                  <a:pt x="1708941" y="192010"/>
                </a:cubicBezTo>
                <a:cubicBezTo>
                  <a:pt x="1706090" y="189833"/>
                  <a:pt x="1716406" y="186515"/>
                  <a:pt x="1724183" y="183405"/>
                </a:cubicBezTo>
                <a:cubicBezTo>
                  <a:pt x="1710445" y="185893"/>
                  <a:pt x="1707542" y="183819"/>
                  <a:pt x="1705416" y="181383"/>
                </a:cubicBezTo>
                <a:cubicBezTo>
                  <a:pt x="1709563" y="180191"/>
                  <a:pt x="1715266" y="178895"/>
                  <a:pt x="1715992" y="178013"/>
                </a:cubicBezTo>
                <a:cubicBezTo>
                  <a:pt x="1708734" y="178687"/>
                  <a:pt x="1703602" y="178428"/>
                  <a:pt x="1707282" y="174488"/>
                </a:cubicBezTo>
                <a:cubicBezTo>
                  <a:pt x="1724649" y="170341"/>
                  <a:pt x="1732944" y="166608"/>
                  <a:pt x="1745437" y="164483"/>
                </a:cubicBezTo>
                <a:cubicBezTo>
                  <a:pt x="1753939" y="157744"/>
                  <a:pt x="1779393" y="154633"/>
                  <a:pt x="1795049" y="148516"/>
                </a:cubicBezTo>
                <a:cubicBezTo>
                  <a:pt x="1789295" y="152560"/>
                  <a:pt x="1802307" y="151989"/>
                  <a:pt x="1785769" y="158003"/>
                </a:cubicBezTo>
                <a:cubicBezTo>
                  <a:pt x="1795878" y="156499"/>
                  <a:pt x="1806817" y="154685"/>
                  <a:pt x="1812312" y="155100"/>
                </a:cubicBezTo>
                <a:cubicBezTo>
                  <a:pt x="1784318" y="162772"/>
                  <a:pt x="1799974" y="165209"/>
                  <a:pt x="1817029" y="161372"/>
                </a:cubicBezTo>
                <a:cubicBezTo>
                  <a:pt x="1812675" y="164379"/>
                  <a:pt x="1806661" y="167542"/>
                  <a:pt x="1801685" y="170600"/>
                </a:cubicBezTo>
                <a:cubicBezTo>
                  <a:pt x="1805158" y="169667"/>
                  <a:pt x="1805624" y="170030"/>
                  <a:pt x="1808424" y="169408"/>
                </a:cubicBezTo>
                <a:cubicBezTo>
                  <a:pt x="1822317" y="165001"/>
                  <a:pt x="1825790" y="162409"/>
                  <a:pt x="1826983" y="160491"/>
                </a:cubicBezTo>
                <a:cubicBezTo>
                  <a:pt x="1826205" y="161735"/>
                  <a:pt x="1829938" y="161061"/>
                  <a:pt x="1836988" y="159040"/>
                </a:cubicBezTo>
                <a:cubicBezTo>
                  <a:pt x="1834759" y="160906"/>
                  <a:pt x="1827501" y="165261"/>
                  <a:pt x="1839269" y="162461"/>
                </a:cubicBezTo>
                <a:cubicBezTo>
                  <a:pt x="1844401" y="159662"/>
                  <a:pt x="1839165" y="158210"/>
                  <a:pt x="1847201" y="156914"/>
                </a:cubicBezTo>
                <a:cubicBezTo>
                  <a:pt x="1839580" y="162046"/>
                  <a:pt x="1859124" y="153182"/>
                  <a:pt x="1867522" y="153337"/>
                </a:cubicBezTo>
                <a:cubicBezTo>
                  <a:pt x="1876128" y="149656"/>
                  <a:pt x="1868507" y="149708"/>
                  <a:pt x="1869026" y="147738"/>
                </a:cubicBezTo>
                <a:cubicBezTo>
                  <a:pt x="1877942" y="144680"/>
                  <a:pt x="1879808" y="145198"/>
                  <a:pt x="1883074" y="143487"/>
                </a:cubicBezTo>
                <a:cubicBezTo>
                  <a:pt x="1880638" y="138252"/>
                  <a:pt x="1888777" y="132445"/>
                  <a:pt x="1887014" y="129231"/>
                </a:cubicBezTo>
                <a:cubicBezTo>
                  <a:pt x="1889606" y="130786"/>
                  <a:pt x="1903914" y="124669"/>
                  <a:pt x="1904848" y="122855"/>
                </a:cubicBezTo>
                <a:cubicBezTo>
                  <a:pt x="1890695" y="126017"/>
                  <a:pt x="1909358" y="118811"/>
                  <a:pt x="1899093" y="120315"/>
                </a:cubicBezTo>
                <a:cubicBezTo>
                  <a:pt x="1890384" y="123943"/>
                  <a:pt x="1893235" y="123684"/>
                  <a:pt x="1894479" y="125551"/>
                </a:cubicBezTo>
                <a:cubicBezTo>
                  <a:pt x="1883904" y="129128"/>
                  <a:pt x="1882815" y="128143"/>
                  <a:pt x="1873484" y="131616"/>
                </a:cubicBezTo>
                <a:cubicBezTo>
                  <a:pt x="1868611" y="130631"/>
                  <a:pt x="1888518" y="127469"/>
                  <a:pt x="1887844" y="126121"/>
                </a:cubicBezTo>
                <a:cubicBezTo>
                  <a:pt x="1887533" y="125343"/>
                  <a:pt x="1889762" y="123477"/>
                  <a:pt x="1885096" y="124566"/>
                </a:cubicBezTo>
                <a:cubicBezTo>
                  <a:pt x="1879601" y="126069"/>
                  <a:pt x="1881934" y="126847"/>
                  <a:pt x="1874365" y="128557"/>
                </a:cubicBezTo>
                <a:cubicBezTo>
                  <a:pt x="1875039" y="125551"/>
                  <a:pt x="1868092" y="127365"/>
                  <a:pt x="1854251" y="131512"/>
                </a:cubicBezTo>
                <a:cubicBezTo>
                  <a:pt x="1853473" y="130061"/>
                  <a:pt x="1851503" y="130890"/>
                  <a:pt x="1844712" y="131097"/>
                </a:cubicBezTo>
                <a:cubicBezTo>
                  <a:pt x="1851348" y="129231"/>
                  <a:pt x="1852177" y="129801"/>
                  <a:pt x="1858398" y="128091"/>
                </a:cubicBezTo>
                <a:cubicBezTo>
                  <a:pt x="1862183" y="126328"/>
                  <a:pt x="1862442" y="124928"/>
                  <a:pt x="1866226" y="123166"/>
                </a:cubicBezTo>
                <a:cubicBezTo>
                  <a:pt x="1860524" y="126069"/>
                  <a:pt x="1845645" y="126743"/>
                  <a:pt x="1856687" y="122803"/>
                </a:cubicBezTo>
                <a:cubicBezTo>
                  <a:pt x="1859953" y="122492"/>
                  <a:pt x="1863219" y="122233"/>
                  <a:pt x="1866589" y="121922"/>
                </a:cubicBezTo>
                <a:cubicBezTo>
                  <a:pt x="1867833" y="118448"/>
                  <a:pt x="1850985" y="122181"/>
                  <a:pt x="1861353" y="117515"/>
                </a:cubicBezTo>
                <a:cubicBezTo>
                  <a:pt x="1861975" y="118137"/>
                  <a:pt x="1868766" y="116219"/>
                  <a:pt x="1871358" y="116064"/>
                </a:cubicBezTo>
                <a:cubicBezTo>
                  <a:pt x="1864671" y="116582"/>
                  <a:pt x="1871255" y="112487"/>
                  <a:pt x="1879497" y="109895"/>
                </a:cubicBezTo>
                <a:cubicBezTo>
                  <a:pt x="1878046" y="111605"/>
                  <a:pt x="1871410" y="114508"/>
                  <a:pt x="1882141" y="112072"/>
                </a:cubicBezTo>
                <a:cubicBezTo>
                  <a:pt x="1890228" y="107251"/>
                  <a:pt x="1924184" y="102067"/>
                  <a:pt x="1905677" y="108236"/>
                </a:cubicBezTo>
                <a:cubicBezTo>
                  <a:pt x="1908373" y="102896"/>
                  <a:pt x="1874728" y="116375"/>
                  <a:pt x="1899145" y="108806"/>
                </a:cubicBezTo>
                <a:cubicBezTo>
                  <a:pt x="1901633" y="109998"/>
                  <a:pt x="1887481" y="112642"/>
                  <a:pt x="1888051" y="113990"/>
                </a:cubicBezTo>
                <a:cubicBezTo>
                  <a:pt x="1925532" y="105644"/>
                  <a:pt x="1906921" y="105540"/>
                  <a:pt x="1931183" y="97505"/>
                </a:cubicBezTo>
                <a:cubicBezTo>
                  <a:pt x="1924495" y="100667"/>
                  <a:pt x="1920659" y="103466"/>
                  <a:pt x="1929783" y="102481"/>
                </a:cubicBezTo>
                <a:cubicBezTo>
                  <a:pt x="1961717" y="94757"/>
                  <a:pt x="1980379" y="94031"/>
                  <a:pt x="1982194" y="97712"/>
                </a:cubicBezTo>
                <a:cubicBezTo>
                  <a:pt x="1982038" y="97971"/>
                  <a:pt x="1982090" y="98230"/>
                  <a:pt x="1982349" y="98490"/>
                </a:cubicBezTo>
                <a:cubicBezTo>
                  <a:pt x="1982349" y="98230"/>
                  <a:pt x="1982298" y="97971"/>
                  <a:pt x="1982194" y="97712"/>
                </a:cubicBezTo>
                <a:cubicBezTo>
                  <a:pt x="1983334" y="95638"/>
                  <a:pt x="1995517" y="92632"/>
                  <a:pt x="2003967" y="89988"/>
                </a:cubicBezTo>
                <a:cubicBezTo>
                  <a:pt x="2002308" y="92943"/>
                  <a:pt x="2010914" y="90403"/>
                  <a:pt x="2027399" y="86722"/>
                </a:cubicBezTo>
                <a:cubicBezTo>
                  <a:pt x="2020556" y="90143"/>
                  <a:pt x="2019001" y="91232"/>
                  <a:pt x="2026155" y="91076"/>
                </a:cubicBezTo>
                <a:cubicBezTo>
                  <a:pt x="2021489" y="93098"/>
                  <a:pt x="2009099" y="95794"/>
                  <a:pt x="2008322" y="97453"/>
                </a:cubicBezTo>
                <a:cubicBezTo>
                  <a:pt x="2010240" y="98490"/>
                  <a:pt x="2013558" y="100563"/>
                  <a:pt x="2024807" y="96001"/>
                </a:cubicBezTo>
                <a:cubicBezTo>
                  <a:pt x="2020038" y="99526"/>
                  <a:pt x="2027917" y="100615"/>
                  <a:pt x="2009099" y="106421"/>
                </a:cubicBezTo>
                <a:cubicBezTo>
                  <a:pt x="2007648" y="106110"/>
                  <a:pt x="2005781" y="106007"/>
                  <a:pt x="2002671" y="106369"/>
                </a:cubicBezTo>
                <a:lnTo>
                  <a:pt x="2002204" y="108236"/>
                </a:lnTo>
                <a:cubicBezTo>
                  <a:pt x="1976284" y="111502"/>
                  <a:pt x="1949586" y="126847"/>
                  <a:pt x="1975869" y="122025"/>
                </a:cubicBezTo>
                <a:cubicBezTo>
                  <a:pt x="1975610" y="121351"/>
                  <a:pt x="1976543" y="117671"/>
                  <a:pt x="1979965" y="118656"/>
                </a:cubicBezTo>
                <a:cubicBezTo>
                  <a:pt x="1977425" y="120833"/>
                  <a:pt x="1980742" y="120522"/>
                  <a:pt x="1989866" y="117774"/>
                </a:cubicBezTo>
                <a:cubicBezTo>
                  <a:pt x="1984579" y="118241"/>
                  <a:pt x="1992303" y="114508"/>
                  <a:pt x="2001116" y="111968"/>
                </a:cubicBezTo>
                <a:cubicBezTo>
                  <a:pt x="1996865" y="115390"/>
                  <a:pt x="2005730" y="113316"/>
                  <a:pt x="2010447" y="112953"/>
                </a:cubicBezTo>
                <a:cubicBezTo>
                  <a:pt x="1994376" y="119952"/>
                  <a:pt x="2001168" y="123477"/>
                  <a:pt x="1986082" y="131409"/>
                </a:cubicBezTo>
                <a:cubicBezTo>
                  <a:pt x="1990955" y="130268"/>
                  <a:pt x="1991629" y="130890"/>
                  <a:pt x="1996087" y="129905"/>
                </a:cubicBezTo>
                <a:cubicBezTo>
                  <a:pt x="1996657" y="128868"/>
                  <a:pt x="1996243" y="127883"/>
                  <a:pt x="2003552" y="126224"/>
                </a:cubicBezTo>
                <a:cubicBezTo>
                  <a:pt x="2005885" y="128817"/>
                  <a:pt x="1992406" y="132860"/>
                  <a:pt x="1991266" y="135763"/>
                </a:cubicBezTo>
                <a:cubicBezTo>
                  <a:pt x="2001634" y="133430"/>
                  <a:pt x="2005730" y="134208"/>
                  <a:pt x="1990955" y="137007"/>
                </a:cubicBezTo>
                <a:cubicBezTo>
                  <a:pt x="1988104" y="140221"/>
                  <a:pt x="1990851" y="141051"/>
                  <a:pt x="2007181" y="136178"/>
                </a:cubicBezTo>
                <a:cubicBezTo>
                  <a:pt x="2000390" y="139081"/>
                  <a:pt x="2006403" y="137837"/>
                  <a:pt x="2006300" y="139288"/>
                </a:cubicBezTo>
                <a:cubicBezTo>
                  <a:pt x="2010654" y="137889"/>
                  <a:pt x="2013713" y="136593"/>
                  <a:pt x="2013765" y="135608"/>
                </a:cubicBezTo>
                <a:cubicBezTo>
                  <a:pt x="2016720" y="134726"/>
                  <a:pt x="2016979" y="134986"/>
                  <a:pt x="2017083" y="135297"/>
                </a:cubicBezTo>
                <a:cubicBezTo>
                  <a:pt x="2019986" y="134623"/>
                  <a:pt x="2020401" y="134208"/>
                  <a:pt x="2020712" y="133793"/>
                </a:cubicBezTo>
                <a:lnTo>
                  <a:pt x="2021074" y="132549"/>
                </a:lnTo>
                <a:cubicBezTo>
                  <a:pt x="2013920" y="135400"/>
                  <a:pt x="2016668" y="133690"/>
                  <a:pt x="2007181" y="136178"/>
                </a:cubicBezTo>
                <a:cubicBezTo>
                  <a:pt x="2013713" y="131149"/>
                  <a:pt x="2013713" y="132756"/>
                  <a:pt x="2018793" y="129128"/>
                </a:cubicBezTo>
                <a:cubicBezTo>
                  <a:pt x="2020815" y="130113"/>
                  <a:pt x="2029524" y="128246"/>
                  <a:pt x="2031598" y="129179"/>
                </a:cubicBezTo>
                <a:cubicBezTo>
                  <a:pt x="2037300" y="127676"/>
                  <a:pt x="2033983" y="126950"/>
                  <a:pt x="2039011" y="125499"/>
                </a:cubicBezTo>
                <a:cubicBezTo>
                  <a:pt x="2051194" y="124721"/>
                  <a:pt x="2027243" y="130994"/>
                  <a:pt x="2023978" y="133482"/>
                </a:cubicBezTo>
                <a:lnTo>
                  <a:pt x="2023148" y="136593"/>
                </a:lnTo>
                <a:cubicBezTo>
                  <a:pt x="2028280" y="135348"/>
                  <a:pt x="2036004" y="133016"/>
                  <a:pt x="2036834" y="133586"/>
                </a:cubicBezTo>
                <a:cubicBezTo>
                  <a:pt x="2023666" y="137318"/>
                  <a:pt x="2018431" y="138822"/>
                  <a:pt x="2012210" y="141206"/>
                </a:cubicBezTo>
                <a:cubicBezTo>
                  <a:pt x="2010758" y="142917"/>
                  <a:pt x="2022059" y="139288"/>
                  <a:pt x="2022111" y="140325"/>
                </a:cubicBezTo>
                <a:cubicBezTo>
                  <a:pt x="2018016" y="141517"/>
                  <a:pt x="2018068" y="142295"/>
                  <a:pt x="2018120" y="143073"/>
                </a:cubicBezTo>
                <a:cubicBezTo>
                  <a:pt x="2010032" y="145665"/>
                  <a:pt x="1995828" y="151108"/>
                  <a:pt x="1997487" y="147946"/>
                </a:cubicBezTo>
                <a:cubicBezTo>
                  <a:pt x="2005626" y="144991"/>
                  <a:pt x="2010032" y="146131"/>
                  <a:pt x="2011277" y="144317"/>
                </a:cubicBezTo>
                <a:cubicBezTo>
                  <a:pt x="2013454" y="141932"/>
                  <a:pt x="2003034" y="144835"/>
                  <a:pt x="1998161" y="145457"/>
                </a:cubicBezTo>
                <a:cubicBezTo>
                  <a:pt x="1988881" y="149190"/>
                  <a:pt x="2000027" y="150434"/>
                  <a:pt x="1996087" y="152871"/>
                </a:cubicBezTo>
                <a:cubicBezTo>
                  <a:pt x="1995983" y="152093"/>
                  <a:pt x="1987430" y="154529"/>
                  <a:pt x="1988985" y="155307"/>
                </a:cubicBezTo>
                <a:cubicBezTo>
                  <a:pt x="1999457" y="152974"/>
                  <a:pt x="1999457" y="151575"/>
                  <a:pt x="2009929" y="149190"/>
                </a:cubicBezTo>
                <a:cubicBezTo>
                  <a:pt x="2012261" y="151212"/>
                  <a:pt x="2003189" y="154218"/>
                  <a:pt x="2001427" y="156603"/>
                </a:cubicBezTo>
                <a:cubicBezTo>
                  <a:pt x="2005833" y="155463"/>
                  <a:pt x="2006041" y="156137"/>
                  <a:pt x="2011691" y="154478"/>
                </a:cubicBezTo>
                <a:cubicBezTo>
                  <a:pt x="2017446" y="151108"/>
                  <a:pt x="1998109" y="164172"/>
                  <a:pt x="1991992" y="167697"/>
                </a:cubicBezTo>
                <a:cubicBezTo>
                  <a:pt x="1995465" y="166764"/>
                  <a:pt x="1995983" y="167127"/>
                  <a:pt x="1998731" y="166505"/>
                </a:cubicBezTo>
                <a:cubicBezTo>
                  <a:pt x="2003189" y="164120"/>
                  <a:pt x="2014128" y="161113"/>
                  <a:pt x="2020193" y="158521"/>
                </a:cubicBezTo>
                <a:cubicBezTo>
                  <a:pt x="2023459" y="156137"/>
                  <a:pt x="2010654" y="157899"/>
                  <a:pt x="2021386" y="154167"/>
                </a:cubicBezTo>
                <a:cubicBezTo>
                  <a:pt x="2020349" y="156810"/>
                  <a:pt x="2026725" y="156292"/>
                  <a:pt x="2033879" y="155463"/>
                </a:cubicBezTo>
                <a:cubicBezTo>
                  <a:pt x="2033050" y="153026"/>
                  <a:pt x="2050624" y="149760"/>
                  <a:pt x="2059126" y="145354"/>
                </a:cubicBezTo>
                <a:cubicBezTo>
                  <a:pt x="2056326" y="144835"/>
                  <a:pt x="2034449" y="147375"/>
                  <a:pt x="2043003" y="145613"/>
                </a:cubicBezTo>
                <a:cubicBezTo>
                  <a:pt x="2043625" y="145872"/>
                  <a:pt x="2045751" y="145561"/>
                  <a:pt x="2049794" y="144421"/>
                </a:cubicBezTo>
                <a:cubicBezTo>
                  <a:pt x="2051971" y="140636"/>
                  <a:pt x="2036315" y="142399"/>
                  <a:pt x="2055445" y="135452"/>
                </a:cubicBezTo>
                <a:cubicBezTo>
                  <a:pt x="2053371" y="137940"/>
                  <a:pt x="2051246" y="140895"/>
                  <a:pt x="2057000" y="141362"/>
                </a:cubicBezTo>
                <a:cubicBezTo>
                  <a:pt x="2064413" y="138874"/>
                  <a:pt x="2068094" y="136748"/>
                  <a:pt x="2068457" y="134882"/>
                </a:cubicBezTo>
                <a:cubicBezTo>
                  <a:pt x="2065346" y="134571"/>
                  <a:pt x="2062236" y="134260"/>
                  <a:pt x="2059074" y="133897"/>
                </a:cubicBezTo>
                <a:cubicBezTo>
                  <a:pt x="2069701" y="129698"/>
                  <a:pt x="2088986" y="126950"/>
                  <a:pt x="2097539" y="122596"/>
                </a:cubicBezTo>
                <a:cubicBezTo>
                  <a:pt x="2098784" y="123736"/>
                  <a:pt x="2107700" y="124462"/>
                  <a:pt x="2099302" y="127832"/>
                </a:cubicBezTo>
                <a:cubicBezTo>
                  <a:pt x="2099354" y="126380"/>
                  <a:pt x="2093548" y="127365"/>
                  <a:pt x="2089712" y="127469"/>
                </a:cubicBezTo>
                <a:cubicBezTo>
                  <a:pt x="2067420" y="138874"/>
                  <a:pt x="2114336" y="127624"/>
                  <a:pt x="2129422" y="123321"/>
                </a:cubicBezTo>
                <a:cubicBezTo>
                  <a:pt x="2131806" y="124151"/>
                  <a:pt x="2135591" y="124358"/>
                  <a:pt x="2142226" y="123373"/>
                </a:cubicBezTo>
                <a:cubicBezTo>
                  <a:pt x="2157156" y="119433"/>
                  <a:pt x="2147514" y="117671"/>
                  <a:pt x="2164207" y="113575"/>
                </a:cubicBezTo>
                <a:cubicBezTo>
                  <a:pt x="2168354" y="113938"/>
                  <a:pt x="2149950" y="119122"/>
                  <a:pt x="2160111" y="116945"/>
                </a:cubicBezTo>
                <a:cubicBezTo>
                  <a:pt x="2165814" y="113005"/>
                  <a:pt x="2182766" y="111709"/>
                  <a:pt x="2184995" y="108080"/>
                </a:cubicBezTo>
                <a:cubicBezTo>
                  <a:pt x="2180381" y="109273"/>
                  <a:pt x="2175767" y="110517"/>
                  <a:pt x="2171101" y="111761"/>
                </a:cubicBezTo>
                <a:cubicBezTo>
                  <a:pt x="2169391" y="109117"/>
                  <a:pt x="2199769" y="103570"/>
                  <a:pt x="2203139" y="100460"/>
                </a:cubicBezTo>
                <a:cubicBezTo>
                  <a:pt x="2201169" y="100408"/>
                  <a:pt x="2196503" y="99319"/>
                  <a:pt x="2207442" y="96468"/>
                </a:cubicBezTo>
                <a:cubicBezTo>
                  <a:pt x="2216721" y="93824"/>
                  <a:pt x="2203295" y="100771"/>
                  <a:pt x="2217188" y="96157"/>
                </a:cubicBezTo>
                <a:cubicBezTo>
                  <a:pt x="2222890" y="94653"/>
                  <a:pt x="2219573" y="93928"/>
                  <a:pt x="2224653" y="92476"/>
                </a:cubicBezTo>
                <a:cubicBezTo>
                  <a:pt x="2227038" y="93513"/>
                  <a:pt x="2233570" y="89366"/>
                  <a:pt x="2241968" y="87914"/>
                </a:cubicBezTo>
                <a:cubicBezTo>
                  <a:pt x="2242901" y="89107"/>
                  <a:pt x="2239894" y="91958"/>
                  <a:pt x="2254669" y="88588"/>
                </a:cubicBezTo>
                <a:cubicBezTo>
                  <a:pt x="2235643" y="93461"/>
                  <a:pt x="2243160" y="93202"/>
                  <a:pt x="2230355" y="95016"/>
                </a:cubicBezTo>
                <a:cubicBezTo>
                  <a:pt x="2234399" y="94913"/>
                  <a:pt x="2239583" y="95483"/>
                  <a:pt x="2247204" y="92269"/>
                </a:cubicBezTo>
                <a:cubicBezTo>
                  <a:pt x="2244041" y="98542"/>
                  <a:pt x="2252543" y="100615"/>
                  <a:pt x="2246374" y="106732"/>
                </a:cubicBezTo>
                <a:cubicBezTo>
                  <a:pt x="2257002" y="104607"/>
                  <a:pt x="2260682" y="105436"/>
                  <a:pt x="2273228" y="102481"/>
                </a:cubicBezTo>
                <a:cubicBezTo>
                  <a:pt x="2282714" y="100200"/>
                  <a:pt x="2277116" y="99319"/>
                  <a:pt x="2284322" y="97297"/>
                </a:cubicBezTo>
                <a:cubicBezTo>
                  <a:pt x="2284840" y="97868"/>
                  <a:pt x="2288054" y="96675"/>
                  <a:pt x="2291268" y="95483"/>
                </a:cubicBezTo>
                <a:cubicBezTo>
                  <a:pt x="2294275" y="96779"/>
                  <a:pt x="2303503" y="95431"/>
                  <a:pt x="2310709" y="94913"/>
                </a:cubicBezTo>
                <a:cubicBezTo>
                  <a:pt x="2301533" y="93928"/>
                  <a:pt x="2324032" y="89158"/>
                  <a:pt x="2326105" y="85737"/>
                </a:cubicBezTo>
                <a:cubicBezTo>
                  <a:pt x="2313301" y="89469"/>
                  <a:pt x="2313249" y="85011"/>
                  <a:pt x="2320714" y="82004"/>
                </a:cubicBezTo>
                <a:cubicBezTo>
                  <a:pt x="2331030" y="81279"/>
                  <a:pt x="2321336" y="86566"/>
                  <a:pt x="2336525" y="82937"/>
                </a:cubicBezTo>
                <a:cubicBezTo>
                  <a:pt x="2335437" y="81590"/>
                  <a:pt x="2335592" y="78998"/>
                  <a:pt x="2348241" y="75265"/>
                </a:cubicBezTo>
                <a:cubicBezTo>
                  <a:pt x="2347567" y="78427"/>
                  <a:pt x="2359802" y="76198"/>
                  <a:pt x="2367267" y="75939"/>
                </a:cubicBezTo>
                <a:cubicBezTo>
                  <a:pt x="2369962" y="74021"/>
                  <a:pt x="2349278" y="72206"/>
                  <a:pt x="2363275" y="67333"/>
                </a:cubicBezTo>
                <a:cubicBezTo>
                  <a:pt x="2369755" y="69511"/>
                  <a:pt x="2383597" y="67541"/>
                  <a:pt x="2402933" y="63134"/>
                </a:cubicBezTo>
                <a:cubicBezTo>
                  <a:pt x="2407340" y="63601"/>
                  <a:pt x="2392617" y="68733"/>
                  <a:pt x="2401948" y="66815"/>
                </a:cubicBezTo>
                <a:cubicBezTo>
                  <a:pt x="2400186" y="64534"/>
                  <a:pt x="2419678" y="63964"/>
                  <a:pt x="2408169" y="67437"/>
                </a:cubicBezTo>
                <a:cubicBezTo>
                  <a:pt x="2408895" y="65623"/>
                  <a:pt x="2390699" y="71014"/>
                  <a:pt x="2390699" y="72621"/>
                </a:cubicBezTo>
                <a:cubicBezTo>
                  <a:pt x="2397905" y="69563"/>
                  <a:pt x="2407132" y="68474"/>
                  <a:pt x="2414753" y="66815"/>
                </a:cubicBezTo>
                <a:cubicBezTo>
                  <a:pt x="2414131" y="70859"/>
                  <a:pt x="2411228" y="75110"/>
                  <a:pt x="2401430" y="79983"/>
                </a:cubicBezTo>
                <a:cubicBezTo>
                  <a:pt x="2403659" y="77598"/>
                  <a:pt x="2394587" y="79568"/>
                  <a:pt x="2402467" y="76302"/>
                </a:cubicBezTo>
                <a:cubicBezTo>
                  <a:pt x="2388055" y="78427"/>
                  <a:pt x="2377946" y="82056"/>
                  <a:pt x="2368874" y="81797"/>
                </a:cubicBezTo>
                <a:cubicBezTo>
                  <a:pt x="2365815" y="85115"/>
                  <a:pt x="2368718" y="84182"/>
                  <a:pt x="2360787" y="87914"/>
                </a:cubicBezTo>
                <a:cubicBezTo>
                  <a:pt x="2368200" y="86307"/>
                  <a:pt x="2372243" y="83249"/>
                  <a:pt x="2370999" y="85789"/>
                </a:cubicBezTo>
                <a:cubicBezTo>
                  <a:pt x="2354773" y="91699"/>
                  <a:pt x="2362342" y="93202"/>
                  <a:pt x="2372347" y="92269"/>
                </a:cubicBezTo>
                <a:cubicBezTo>
                  <a:pt x="2365504" y="97038"/>
                  <a:pt x="2339843" y="113835"/>
                  <a:pt x="2368407" y="106369"/>
                </a:cubicBezTo>
                <a:cubicBezTo>
                  <a:pt x="2368304" y="107199"/>
                  <a:pt x="2366385" y="108132"/>
                  <a:pt x="2364415" y="109117"/>
                </a:cubicBezTo>
                <a:cubicBezTo>
                  <a:pt x="2360165" y="112176"/>
                  <a:pt x="2363793" y="107717"/>
                  <a:pt x="2354203" y="111242"/>
                </a:cubicBezTo>
                <a:cubicBezTo>
                  <a:pt x="2353995" y="111865"/>
                  <a:pt x="2351196" y="112746"/>
                  <a:pt x="2350367" y="113420"/>
                </a:cubicBezTo>
                <a:cubicBezTo>
                  <a:pt x="2354877" y="112798"/>
                  <a:pt x="2370947" y="110102"/>
                  <a:pt x="2363379" y="112798"/>
                </a:cubicBezTo>
                <a:cubicBezTo>
                  <a:pt x="2347308" y="118293"/>
                  <a:pt x="2346634" y="127520"/>
                  <a:pt x="2331497" y="134934"/>
                </a:cubicBezTo>
                <a:cubicBezTo>
                  <a:pt x="2339688" y="133119"/>
                  <a:pt x="2345597" y="135089"/>
                  <a:pt x="2340517" y="137111"/>
                </a:cubicBezTo>
                <a:cubicBezTo>
                  <a:pt x="2340258" y="136748"/>
                  <a:pt x="2329630" y="138303"/>
                  <a:pt x="2330304" y="139236"/>
                </a:cubicBezTo>
                <a:cubicBezTo>
                  <a:pt x="2325379" y="141932"/>
                  <a:pt x="2339739" y="139081"/>
                  <a:pt x="2329475" y="142295"/>
                </a:cubicBezTo>
                <a:cubicBezTo>
                  <a:pt x="2329579" y="141932"/>
                  <a:pt x="2326883" y="142347"/>
                  <a:pt x="2326053" y="143228"/>
                </a:cubicBezTo>
                <a:cubicBezTo>
                  <a:pt x="2328386" y="144783"/>
                  <a:pt x="2343316" y="140999"/>
                  <a:pt x="2352699" y="139548"/>
                </a:cubicBezTo>
                <a:cubicBezTo>
                  <a:pt x="2362757" y="137163"/>
                  <a:pt x="2370585" y="131979"/>
                  <a:pt x="2377272" y="131875"/>
                </a:cubicBezTo>
                <a:cubicBezTo>
                  <a:pt x="2366023" y="136230"/>
                  <a:pt x="2387796" y="135659"/>
                  <a:pt x="2399149" y="134001"/>
                </a:cubicBezTo>
                <a:cubicBezTo>
                  <a:pt x="2401948" y="130942"/>
                  <a:pt x="2421700" y="123840"/>
                  <a:pt x="2411591" y="123892"/>
                </a:cubicBezTo>
                <a:cubicBezTo>
                  <a:pt x="2426572" y="118967"/>
                  <a:pt x="2428646" y="117619"/>
                  <a:pt x="2430149" y="114975"/>
                </a:cubicBezTo>
                <a:cubicBezTo>
                  <a:pt x="2423721" y="117723"/>
                  <a:pt x="2419470" y="117671"/>
                  <a:pt x="2416619" y="117463"/>
                </a:cubicBezTo>
                <a:cubicBezTo>
                  <a:pt x="2432379" y="113886"/>
                  <a:pt x="2436733" y="111916"/>
                  <a:pt x="2427195" y="114094"/>
                </a:cubicBezTo>
                <a:cubicBezTo>
                  <a:pt x="2443317" y="109791"/>
                  <a:pt x="2429527" y="111035"/>
                  <a:pt x="2441710" y="107977"/>
                </a:cubicBezTo>
                <a:cubicBezTo>
                  <a:pt x="2448605" y="109065"/>
                  <a:pt x="2431342" y="114146"/>
                  <a:pt x="2439999" y="114094"/>
                </a:cubicBezTo>
                <a:cubicBezTo>
                  <a:pt x="2455396" y="107147"/>
                  <a:pt x="2445961" y="105281"/>
                  <a:pt x="2473696" y="96623"/>
                </a:cubicBezTo>
                <a:cubicBezTo>
                  <a:pt x="2474940" y="92943"/>
                  <a:pt x="2472659" y="92476"/>
                  <a:pt x="2468667" y="91699"/>
                </a:cubicBezTo>
                <a:cubicBezTo>
                  <a:pt x="2479709" y="90351"/>
                  <a:pt x="2476858" y="86566"/>
                  <a:pt x="2480072" y="85270"/>
                </a:cubicBezTo>
                <a:cubicBezTo>
                  <a:pt x="2494017" y="81019"/>
                  <a:pt x="2489974" y="84337"/>
                  <a:pt x="2503971" y="80034"/>
                </a:cubicBezTo>
                <a:cubicBezTo>
                  <a:pt x="2502053" y="81797"/>
                  <a:pt x="2495106" y="85478"/>
                  <a:pt x="2506407" y="82782"/>
                </a:cubicBezTo>
                <a:cubicBezTo>
                  <a:pt x="2513147" y="77857"/>
                  <a:pt x="2503919" y="78013"/>
                  <a:pt x="2512265" y="73295"/>
                </a:cubicBezTo>
                <a:cubicBezTo>
                  <a:pt x="2517035" y="73191"/>
                  <a:pt x="2525225" y="67748"/>
                  <a:pt x="2530461" y="65623"/>
                </a:cubicBezTo>
                <a:cubicBezTo>
                  <a:pt x="2530980" y="66193"/>
                  <a:pt x="2534246" y="64949"/>
                  <a:pt x="2537408" y="63808"/>
                </a:cubicBezTo>
                <a:cubicBezTo>
                  <a:pt x="2538497" y="64793"/>
                  <a:pt x="2544303" y="63756"/>
                  <a:pt x="2546947" y="64119"/>
                </a:cubicBezTo>
                <a:cubicBezTo>
                  <a:pt x="2552286" y="60335"/>
                  <a:pt x="2554878" y="62564"/>
                  <a:pt x="2564054" y="60128"/>
                </a:cubicBezTo>
                <a:cubicBezTo>
                  <a:pt x="2569705" y="58209"/>
                  <a:pt x="2564106" y="57328"/>
                  <a:pt x="2575148" y="54892"/>
                </a:cubicBezTo>
                <a:cubicBezTo>
                  <a:pt x="2578207" y="55203"/>
                  <a:pt x="2585672" y="56395"/>
                  <a:pt x="2573748" y="59765"/>
                </a:cubicBezTo>
                <a:cubicBezTo>
                  <a:pt x="2573230" y="56965"/>
                  <a:pt x="2550109" y="65675"/>
                  <a:pt x="2542229" y="69252"/>
                </a:cubicBezTo>
                <a:cubicBezTo>
                  <a:pt x="2559285" y="66297"/>
                  <a:pt x="2541970" y="75783"/>
                  <a:pt x="2567683" y="69822"/>
                </a:cubicBezTo>
                <a:cubicBezTo>
                  <a:pt x="2562862" y="71688"/>
                  <a:pt x="2556952" y="73606"/>
                  <a:pt x="2553323" y="75317"/>
                </a:cubicBezTo>
                <a:cubicBezTo>
                  <a:pt x="2558663" y="76613"/>
                  <a:pt x="2563069" y="77287"/>
                  <a:pt x="2580177" y="71014"/>
                </a:cubicBezTo>
                <a:cubicBezTo>
                  <a:pt x="2579140" y="72673"/>
                  <a:pt x="2584894" y="71533"/>
                  <a:pt x="2589871" y="70703"/>
                </a:cubicBezTo>
                <a:cubicBezTo>
                  <a:pt x="2593603" y="68992"/>
                  <a:pt x="2594951" y="65001"/>
                  <a:pt x="2584324" y="67644"/>
                </a:cubicBezTo>
                <a:cubicBezTo>
                  <a:pt x="2585101" y="66037"/>
                  <a:pt x="2591374" y="64016"/>
                  <a:pt x="2585153" y="64586"/>
                </a:cubicBezTo>
                <a:cubicBezTo>
                  <a:pt x="2591582" y="61994"/>
                  <a:pt x="2599202" y="59298"/>
                  <a:pt x="2606667" y="56602"/>
                </a:cubicBezTo>
                <a:cubicBezTo>
                  <a:pt x="2600498" y="55410"/>
                  <a:pt x="2612888" y="52144"/>
                  <a:pt x="2608222" y="51107"/>
                </a:cubicBezTo>
                <a:cubicBezTo>
                  <a:pt x="2616258" y="48982"/>
                  <a:pt x="2624345" y="46804"/>
                  <a:pt x="2632432" y="44679"/>
                </a:cubicBezTo>
                <a:cubicBezTo>
                  <a:pt x="2636527" y="44990"/>
                  <a:pt x="2621545" y="49915"/>
                  <a:pt x="2631603" y="47738"/>
                </a:cubicBezTo>
                <a:cubicBezTo>
                  <a:pt x="2636476" y="44679"/>
                  <a:pt x="2651095" y="39547"/>
                  <a:pt x="2659804" y="38562"/>
                </a:cubicBezTo>
                <a:cubicBezTo>
                  <a:pt x="2664055" y="36592"/>
                  <a:pt x="2664210" y="35970"/>
                  <a:pt x="2660478" y="36125"/>
                </a:cubicBezTo>
                <a:cubicBezTo>
                  <a:pt x="2668720" y="34985"/>
                  <a:pt x="2679814" y="32652"/>
                  <a:pt x="2688109" y="28816"/>
                </a:cubicBezTo>
                <a:cubicBezTo>
                  <a:pt x="2693708" y="24565"/>
                  <a:pt x="2699462" y="21040"/>
                  <a:pt x="2706201" y="20210"/>
                </a:cubicBezTo>
                <a:cubicBezTo>
                  <a:pt x="2712215" y="19484"/>
                  <a:pt x="2718488" y="20625"/>
                  <a:pt x="2724760" y="21817"/>
                </a:cubicBezTo>
                <a:cubicBezTo>
                  <a:pt x="2729322" y="20314"/>
                  <a:pt x="2734403" y="18655"/>
                  <a:pt x="2739587" y="16841"/>
                </a:cubicBezTo>
                <a:cubicBezTo>
                  <a:pt x="2740209" y="17100"/>
                  <a:pt x="2742282" y="16789"/>
                  <a:pt x="2746326" y="15596"/>
                </a:cubicBezTo>
                <a:cubicBezTo>
                  <a:pt x="2736113" y="20521"/>
                  <a:pt x="2756901" y="15389"/>
                  <a:pt x="2741712" y="20780"/>
                </a:cubicBezTo>
                <a:cubicBezTo>
                  <a:pt x="2755968" y="18033"/>
                  <a:pt x="2759442" y="16478"/>
                  <a:pt x="2769395" y="13419"/>
                </a:cubicBezTo>
                <a:cubicBezTo>
                  <a:pt x="2765144" y="13782"/>
                  <a:pt x="2765507" y="12382"/>
                  <a:pt x="2773542" y="10049"/>
                </a:cubicBezTo>
                <a:cubicBezTo>
                  <a:pt x="2771832" y="12693"/>
                  <a:pt x="2770847" y="14922"/>
                  <a:pt x="2757938" y="19795"/>
                </a:cubicBezTo>
                <a:cubicBezTo>
                  <a:pt x="2760997" y="19640"/>
                  <a:pt x="2767010" y="20936"/>
                  <a:pt x="2774787" y="16996"/>
                </a:cubicBezTo>
                <a:cubicBezTo>
                  <a:pt x="2772143" y="17566"/>
                  <a:pt x="2767944" y="18810"/>
                  <a:pt x="2767995" y="18240"/>
                </a:cubicBezTo>
                <a:cubicBezTo>
                  <a:pt x="2783548" y="14819"/>
                  <a:pt x="2785570" y="16374"/>
                  <a:pt x="2777016" y="20314"/>
                </a:cubicBezTo>
                <a:cubicBezTo>
                  <a:pt x="2790909" y="16115"/>
                  <a:pt x="2785310" y="21558"/>
                  <a:pt x="2797234" y="16633"/>
                </a:cubicBezTo>
                <a:cubicBezTo>
                  <a:pt x="2799152" y="17566"/>
                  <a:pt x="2790754" y="19433"/>
                  <a:pt x="2785932" y="20988"/>
                </a:cubicBezTo>
                <a:cubicBezTo>
                  <a:pt x="2799411" y="18551"/>
                  <a:pt x="2810194" y="16011"/>
                  <a:pt x="2820769" y="32652"/>
                </a:cubicBezTo>
                <a:cubicBezTo>
                  <a:pt x="2838240" y="43642"/>
                  <a:pt x="2857369" y="45457"/>
                  <a:pt x="2872869" y="55928"/>
                </a:cubicBezTo>
                <a:cubicBezTo>
                  <a:pt x="2875306" y="57587"/>
                  <a:pt x="2878935" y="54321"/>
                  <a:pt x="2879868" y="54943"/>
                </a:cubicBezTo>
                <a:cubicBezTo>
                  <a:pt x="2919215" y="81019"/>
                  <a:pt x="2953015" y="138614"/>
                  <a:pt x="2995162" y="150019"/>
                </a:cubicBezTo>
                <a:cubicBezTo>
                  <a:pt x="3001797" y="163550"/>
                  <a:pt x="3008951" y="184442"/>
                  <a:pt x="3019423" y="200305"/>
                </a:cubicBezTo>
                <a:cubicBezTo>
                  <a:pt x="3024089" y="207407"/>
                  <a:pt x="3031450" y="209792"/>
                  <a:pt x="3035442" y="217464"/>
                </a:cubicBezTo>
                <a:cubicBezTo>
                  <a:pt x="3051409" y="245406"/>
                  <a:pt x="3054623" y="289264"/>
                  <a:pt x="3073804" y="306578"/>
                </a:cubicBezTo>
                <a:close/>
                <a:moveTo>
                  <a:pt x="2205316" y="1740233"/>
                </a:moveTo>
                <a:cubicBezTo>
                  <a:pt x="2204539" y="1737330"/>
                  <a:pt x="2204694" y="1735568"/>
                  <a:pt x="2205316" y="1734479"/>
                </a:cubicBezTo>
                <a:cubicBezTo>
                  <a:pt x="2204280" y="1730798"/>
                  <a:pt x="2202828" y="1731628"/>
                  <a:pt x="2201325" y="1732665"/>
                </a:cubicBezTo>
                <a:cubicBezTo>
                  <a:pt x="2203295" y="1735568"/>
                  <a:pt x="2201688" y="1736242"/>
                  <a:pt x="2203657" y="1739145"/>
                </a:cubicBezTo>
                <a:cubicBezTo>
                  <a:pt x="2202673" y="1740493"/>
                  <a:pt x="2199303" y="1738782"/>
                  <a:pt x="2201377" y="1744121"/>
                </a:cubicBezTo>
                <a:cubicBezTo>
                  <a:pt x="2201584" y="1741426"/>
                  <a:pt x="2203657" y="1741115"/>
                  <a:pt x="2205316" y="1740233"/>
                </a:cubicBezTo>
                <a:close/>
                <a:moveTo>
                  <a:pt x="1849896" y="1846351"/>
                </a:moveTo>
                <a:cubicBezTo>
                  <a:pt x="1851814" y="1852158"/>
                  <a:pt x="1852592" y="1847284"/>
                  <a:pt x="1853059" y="1844848"/>
                </a:cubicBezTo>
                <a:cubicBezTo>
                  <a:pt x="1851970" y="1840960"/>
                  <a:pt x="1850052" y="1845211"/>
                  <a:pt x="1849896" y="1846351"/>
                </a:cubicBezTo>
                <a:close/>
                <a:moveTo>
                  <a:pt x="1956118" y="1806745"/>
                </a:moveTo>
                <a:cubicBezTo>
                  <a:pt x="1954407" y="1807989"/>
                  <a:pt x="1952800" y="1807886"/>
                  <a:pt x="1951504" y="1805138"/>
                </a:cubicBezTo>
                <a:cubicBezTo>
                  <a:pt x="1950934" y="1805916"/>
                  <a:pt x="1951919" y="1808767"/>
                  <a:pt x="1951089" y="1809182"/>
                </a:cubicBezTo>
                <a:cubicBezTo>
                  <a:pt x="1952126" y="1809493"/>
                  <a:pt x="1955392" y="1810581"/>
                  <a:pt x="1957984" y="1811566"/>
                </a:cubicBezTo>
                <a:cubicBezTo>
                  <a:pt x="1957310" y="1810374"/>
                  <a:pt x="1956688" y="1809130"/>
                  <a:pt x="1956118" y="1806745"/>
                </a:cubicBezTo>
                <a:close/>
                <a:moveTo>
                  <a:pt x="2007699" y="1764339"/>
                </a:moveTo>
                <a:cubicBezTo>
                  <a:pt x="2008425" y="1759881"/>
                  <a:pt x="2011639" y="1764184"/>
                  <a:pt x="2011691" y="1760503"/>
                </a:cubicBezTo>
                <a:cubicBezTo>
                  <a:pt x="2010551" y="1754023"/>
                  <a:pt x="2005159" y="1758585"/>
                  <a:pt x="2007699" y="1764339"/>
                </a:cubicBezTo>
                <a:close/>
                <a:moveTo>
                  <a:pt x="1990074" y="1729088"/>
                </a:moveTo>
                <a:cubicBezTo>
                  <a:pt x="1991110" y="1732509"/>
                  <a:pt x="1992562" y="1731628"/>
                  <a:pt x="1993599" y="1734997"/>
                </a:cubicBezTo>
                <a:cubicBezTo>
                  <a:pt x="1994376" y="1733805"/>
                  <a:pt x="1992821" y="1729347"/>
                  <a:pt x="1995258" y="1730332"/>
                </a:cubicBezTo>
                <a:cubicBezTo>
                  <a:pt x="1994014" y="1725511"/>
                  <a:pt x="1991940" y="1728517"/>
                  <a:pt x="1990074" y="1729088"/>
                </a:cubicBezTo>
                <a:close/>
                <a:moveTo>
                  <a:pt x="1781363" y="1768383"/>
                </a:moveTo>
                <a:cubicBezTo>
                  <a:pt x="1782607" y="1773567"/>
                  <a:pt x="1786391" y="1770457"/>
                  <a:pt x="1786806" y="1767761"/>
                </a:cubicBezTo>
                <a:cubicBezTo>
                  <a:pt x="1784370" y="1761903"/>
                  <a:pt x="1782244" y="1767553"/>
                  <a:pt x="1781363" y="1768383"/>
                </a:cubicBezTo>
                <a:close/>
                <a:moveTo>
                  <a:pt x="1763426" y="1712188"/>
                </a:moveTo>
                <a:cubicBezTo>
                  <a:pt x="1763633" y="1712239"/>
                  <a:pt x="1763841" y="1712343"/>
                  <a:pt x="1763996" y="1712395"/>
                </a:cubicBezTo>
                <a:cubicBezTo>
                  <a:pt x="1763841" y="1712239"/>
                  <a:pt x="1763685" y="1712136"/>
                  <a:pt x="1763426" y="1712188"/>
                </a:cubicBezTo>
                <a:close/>
                <a:moveTo>
                  <a:pt x="958443" y="2111050"/>
                </a:moveTo>
                <a:cubicBezTo>
                  <a:pt x="955437" y="2114212"/>
                  <a:pt x="955281" y="2110428"/>
                  <a:pt x="951082" y="2115249"/>
                </a:cubicBezTo>
                <a:cubicBezTo>
                  <a:pt x="953052" y="2118463"/>
                  <a:pt x="955177" y="2120692"/>
                  <a:pt x="957355" y="2119967"/>
                </a:cubicBezTo>
                <a:cubicBezTo>
                  <a:pt x="954659" y="2115508"/>
                  <a:pt x="959791" y="2115975"/>
                  <a:pt x="959895" y="2119915"/>
                </a:cubicBezTo>
                <a:cubicBezTo>
                  <a:pt x="961139" y="2115923"/>
                  <a:pt x="959584" y="2113590"/>
                  <a:pt x="958443" y="2111050"/>
                </a:cubicBezTo>
                <a:close/>
                <a:moveTo>
                  <a:pt x="999605" y="2083471"/>
                </a:moveTo>
                <a:cubicBezTo>
                  <a:pt x="1002249" y="2081449"/>
                  <a:pt x="1009506" y="2080464"/>
                  <a:pt x="1008262" y="2074347"/>
                </a:cubicBezTo>
                <a:cubicBezTo>
                  <a:pt x="1004996" y="2076006"/>
                  <a:pt x="1001730" y="2077457"/>
                  <a:pt x="999605" y="2083471"/>
                </a:cubicBezTo>
                <a:close/>
                <a:moveTo>
                  <a:pt x="1013706" y="2072584"/>
                </a:moveTo>
                <a:cubicBezTo>
                  <a:pt x="1015779" y="2073725"/>
                  <a:pt x="1019719" y="2065689"/>
                  <a:pt x="1017749" y="2062009"/>
                </a:cubicBezTo>
                <a:cubicBezTo>
                  <a:pt x="1016712" y="2064756"/>
                  <a:pt x="1011580" y="2068281"/>
                  <a:pt x="1013706" y="2072584"/>
                </a:cubicBezTo>
                <a:close/>
                <a:moveTo>
                  <a:pt x="1058652" y="2020536"/>
                </a:moveTo>
                <a:cubicBezTo>
                  <a:pt x="1062436" y="2023076"/>
                  <a:pt x="1066791" y="2027898"/>
                  <a:pt x="1068346" y="2021832"/>
                </a:cubicBezTo>
                <a:cubicBezTo>
                  <a:pt x="1064510" y="2019240"/>
                  <a:pt x="1060881" y="2017322"/>
                  <a:pt x="1058652" y="2020536"/>
                </a:cubicBezTo>
                <a:close/>
                <a:moveTo>
                  <a:pt x="1075033" y="2024839"/>
                </a:moveTo>
                <a:cubicBezTo>
                  <a:pt x="1075396" y="2031526"/>
                  <a:pt x="1072908" y="2029868"/>
                  <a:pt x="1071041" y="2035414"/>
                </a:cubicBezTo>
                <a:cubicBezTo>
                  <a:pt x="1076381" y="2033704"/>
                  <a:pt x="1083742" y="2044590"/>
                  <a:pt x="1084053" y="2033393"/>
                </a:cubicBezTo>
                <a:cubicBezTo>
                  <a:pt x="1079336" y="2033911"/>
                  <a:pt x="1078351" y="2028727"/>
                  <a:pt x="1075033" y="2024839"/>
                </a:cubicBezTo>
                <a:close/>
                <a:moveTo>
                  <a:pt x="1081565" y="2023854"/>
                </a:moveTo>
                <a:cubicBezTo>
                  <a:pt x="1084002" y="2027016"/>
                  <a:pt x="1083276" y="2032045"/>
                  <a:pt x="1086179" y="2034948"/>
                </a:cubicBezTo>
                <a:cubicBezTo>
                  <a:pt x="1088512" y="2029971"/>
                  <a:pt x="1086231" y="2027586"/>
                  <a:pt x="1088097" y="2022869"/>
                </a:cubicBezTo>
                <a:cubicBezTo>
                  <a:pt x="1085350" y="2021055"/>
                  <a:pt x="1083639" y="2023128"/>
                  <a:pt x="1081565" y="2023854"/>
                </a:cubicBezTo>
                <a:close/>
                <a:moveTo>
                  <a:pt x="1079699" y="2007006"/>
                </a:moveTo>
                <a:cubicBezTo>
                  <a:pt x="1081410" y="2008820"/>
                  <a:pt x="1086127" y="2006332"/>
                  <a:pt x="1086023" y="2011671"/>
                </a:cubicBezTo>
                <a:cubicBezTo>
                  <a:pt x="1085764" y="2017426"/>
                  <a:pt x="1078766" y="2013849"/>
                  <a:pt x="1081410" y="2019862"/>
                </a:cubicBezTo>
                <a:cubicBezTo>
                  <a:pt x="1084157" y="2018411"/>
                  <a:pt x="1087268" y="2018566"/>
                  <a:pt x="1088564" y="2011620"/>
                </a:cubicBezTo>
                <a:cubicBezTo>
                  <a:pt x="1086646" y="2010427"/>
                  <a:pt x="1086542" y="2008250"/>
                  <a:pt x="1087734" y="2005191"/>
                </a:cubicBezTo>
                <a:cubicBezTo>
                  <a:pt x="1084416" y="2003481"/>
                  <a:pt x="1081772" y="2004206"/>
                  <a:pt x="1079699" y="2007006"/>
                </a:cubicBezTo>
                <a:close/>
                <a:moveTo>
                  <a:pt x="1088512" y="2021210"/>
                </a:moveTo>
                <a:cubicBezTo>
                  <a:pt x="1091985" y="2026550"/>
                  <a:pt x="1095407" y="2015456"/>
                  <a:pt x="1094214" y="2013797"/>
                </a:cubicBezTo>
                <a:cubicBezTo>
                  <a:pt x="1091830" y="2014574"/>
                  <a:pt x="1089963" y="2017063"/>
                  <a:pt x="1088512" y="2021210"/>
                </a:cubicBezTo>
                <a:close/>
                <a:moveTo>
                  <a:pt x="1117491" y="1986321"/>
                </a:moveTo>
                <a:cubicBezTo>
                  <a:pt x="1114639" y="1989224"/>
                  <a:pt x="1116298" y="1996378"/>
                  <a:pt x="1110751" y="1993009"/>
                </a:cubicBezTo>
                <a:cubicBezTo>
                  <a:pt x="1109352" y="1989069"/>
                  <a:pt x="1114328" y="1987514"/>
                  <a:pt x="1110751" y="1983366"/>
                </a:cubicBezTo>
                <a:cubicBezTo>
                  <a:pt x="1107848" y="1984973"/>
                  <a:pt x="1106604" y="1988136"/>
                  <a:pt x="1106760" y="1993994"/>
                </a:cubicBezTo>
                <a:cubicBezTo>
                  <a:pt x="1112462" y="1998452"/>
                  <a:pt x="1121068" y="1996845"/>
                  <a:pt x="1120601" y="1988602"/>
                </a:cubicBezTo>
                <a:cubicBezTo>
                  <a:pt x="1119513" y="1991039"/>
                  <a:pt x="1119357" y="1987306"/>
                  <a:pt x="1117491" y="1986321"/>
                </a:cubicBezTo>
                <a:close/>
                <a:moveTo>
                  <a:pt x="1128585" y="1977042"/>
                </a:moveTo>
                <a:cubicBezTo>
                  <a:pt x="1127237" y="1978286"/>
                  <a:pt x="1126096" y="1980411"/>
                  <a:pt x="1125422" y="1984403"/>
                </a:cubicBezTo>
                <a:cubicBezTo>
                  <a:pt x="1128118" y="1986114"/>
                  <a:pt x="1130088" y="1984973"/>
                  <a:pt x="1131280" y="1980930"/>
                </a:cubicBezTo>
                <a:cubicBezTo>
                  <a:pt x="1129881" y="1979997"/>
                  <a:pt x="1129259" y="1978493"/>
                  <a:pt x="1128585" y="1977042"/>
                </a:cubicBezTo>
                <a:close/>
                <a:moveTo>
                  <a:pt x="1134702" y="2006539"/>
                </a:moveTo>
                <a:cubicBezTo>
                  <a:pt x="1139056" y="2006954"/>
                  <a:pt x="1143100" y="2006125"/>
                  <a:pt x="1145433" y="1998867"/>
                </a:cubicBezTo>
                <a:cubicBezTo>
                  <a:pt x="1141182" y="1998919"/>
                  <a:pt x="1138279" y="2003947"/>
                  <a:pt x="1134702" y="2006539"/>
                </a:cubicBezTo>
                <a:close/>
                <a:moveTo>
                  <a:pt x="1132576" y="1966415"/>
                </a:moveTo>
                <a:cubicBezTo>
                  <a:pt x="1135583" y="1969318"/>
                  <a:pt x="1136102" y="1962682"/>
                  <a:pt x="1137812" y="1960556"/>
                </a:cubicBezTo>
                <a:cubicBezTo>
                  <a:pt x="1134235" y="1955528"/>
                  <a:pt x="1133717" y="1962164"/>
                  <a:pt x="1132576" y="1966415"/>
                </a:cubicBezTo>
                <a:close/>
                <a:moveTo>
                  <a:pt x="1150669" y="1973724"/>
                </a:moveTo>
                <a:cubicBezTo>
                  <a:pt x="1153002" y="1978390"/>
                  <a:pt x="1156423" y="1973776"/>
                  <a:pt x="1160156" y="1980567"/>
                </a:cubicBezTo>
                <a:cubicBezTo>
                  <a:pt x="1163473" y="1975383"/>
                  <a:pt x="1155749" y="1976679"/>
                  <a:pt x="1157201" y="1972635"/>
                </a:cubicBezTo>
                <a:cubicBezTo>
                  <a:pt x="1158497" y="1969058"/>
                  <a:pt x="1162437" y="1975279"/>
                  <a:pt x="1163059" y="1969214"/>
                </a:cubicBezTo>
                <a:cubicBezTo>
                  <a:pt x="1157667" y="1966000"/>
                  <a:pt x="1154349" y="1970665"/>
                  <a:pt x="1150669" y="1973724"/>
                </a:cubicBezTo>
                <a:close/>
                <a:moveTo>
                  <a:pt x="1152742" y="1946352"/>
                </a:moveTo>
                <a:cubicBezTo>
                  <a:pt x="1153105" y="1947752"/>
                  <a:pt x="1156734" y="1953765"/>
                  <a:pt x="1157978" y="1950136"/>
                </a:cubicBezTo>
                <a:cubicBezTo>
                  <a:pt x="1156890" y="1947130"/>
                  <a:pt x="1155023" y="1941220"/>
                  <a:pt x="1152742" y="1946352"/>
                </a:cubicBezTo>
                <a:close/>
                <a:moveTo>
                  <a:pt x="1171820" y="1944797"/>
                </a:moveTo>
                <a:cubicBezTo>
                  <a:pt x="1169487" y="1951121"/>
                  <a:pt x="1173168" y="1958483"/>
                  <a:pt x="1176071" y="1957446"/>
                </a:cubicBezTo>
                <a:cubicBezTo>
                  <a:pt x="1176537" y="1952106"/>
                  <a:pt x="1175293" y="1947804"/>
                  <a:pt x="1171820" y="1944797"/>
                </a:cubicBezTo>
                <a:close/>
                <a:moveTo>
                  <a:pt x="1178248" y="1914781"/>
                </a:moveTo>
                <a:cubicBezTo>
                  <a:pt x="1177678" y="1916803"/>
                  <a:pt x="1176330" y="1916025"/>
                  <a:pt x="1175967" y="1918877"/>
                </a:cubicBezTo>
                <a:cubicBezTo>
                  <a:pt x="1177730" y="1920173"/>
                  <a:pt x="1179492" y="1921417"/>
                  <a:pt x="1181203" y="1922713"/>
                </a:cubicBezTo>
                <a:cubicBezTo>
                  <a:pt x="1182655" y="1918669"/>
                  <a:pt x="1180114" y="1916907"/>
                  <a:pt x="1178248" y="1914781"/>
                </a:cubicBezTo>
                <a:close/>
                <a:moveTo>
                  <a:pt x="1183380" y="1943501"/>
                </a:moveTo>
                <a:cubicBezTo>
                  <a:pt x="1184210" y="1951692"/>
                  <a:pt x="1180114" y="1947026"/>
                  <a:pt x="1178352" y="1953351"/>
                </a:cubicBezTo>
                <a:cubicBezTo>
                  <a:pt x="1182706" y="1955943"/>
                  <a:pt x="1184365" y="1948374"/>
                  <a:pt x="1188824" y="1951329"/>
                </a:cubicBezTo>
                <a:cubicBezTo>
                  <a:pt x="1189497" y="1948426"/>
                  <a:pt x="1190327" y="1946456"/>
                  <a:pt x="1191571" y="1945574"/>
                </a:cubicBezTo>
                <a:cubicBezTo>
                  <a:pt x="1187216" y="1944797"/>
                  <a:pt x="1187735" y="1950085"/>
                  <a:pt x="1183380" y="1943501"/>
                </a:cubicBezTo>
                <a:close/>
                <a:moveTo>
                  <a:pt x="1198466" y="1923594"/>
                </a:moveTo>
                <a:cubicBezTo>
                  <a:pt x="1197585" y="1925564"/>
                  <a:pt x="1196185" y="1925616"/>
                  <a:pt x="1195770" y="1929348"/>
                </a:cubicBezTo>
                <a:cubicBezTo>
                  <a:pt x="1199451" y="1929193"/>
                  <a:pt x="1199192" y="1934014"/>
                  <a:pt x="1201836" y="1929919"/>
                </a:cubicBezTo>
                <a:cubicBezTo>
                  <a:pt x="1199710" y="1928363"/>
                  <a:pt x="1201628" y="1924527"/>
                  <a:pt x="1198466" y="1923594"/>
                </a:cubicBezTo>
                <a:close/>
                <a:moveTo>
                  <a:pt x="1192401" y="1942360"/>
                </a:moveTo>
                <a:cubicBezTo>
                  <a:pt x="1196548" y="1939302"/>
                  <a:pt x="1210234" y="1939924"/>
                  <a:pt x="1206242" y="1927275"/>
                </a:cubicBezTo>
                <a:cubicBezTo>
                  <a:pt x="1203754" y="1938317"/>
                  <a:pt x="1192297" y="1932303"/>
                  <a:pt x="1192401" y="1942360"/>
                </a:cubicBezTo>
                <a:close/>
                <a:moveTo>
                  <a:pt x="1226097" y="1912656"/>
                </a:moveTo>
                <a:cubicBezTo>
                  <a:pt x="1227497" y="1914107"/>
                  <a:pt x="1227186" y="1916596"/>
                  <a:pt x="1228430" y="1918151"/>
                </a:cubicBezTo>
                <a:cubicBezTo>
                  <a:pt x="1228896" y="1912604"/>
                  <a:pt x="1232111" y="1917062"/>
                  <a:pt x="1232629" y="1911515"/>
                </a:cubicBezTo>
                <a:cubicBezTo>
                  <a:pt x="1229985" y="1910323"/>
                  <a:pt x="1227600" y="1909908"/>
                  <a:pt x="1226097" y="1912656"/>
                </a:cubicBezTo>
                <a:close/>
                <a:moveTo>
                  <a:pt x="1256372" y="1886217"/>
                </a:moveTo>
                <a:lnTo>
                  <a:pt x="1262697" y="1890727"/>
                </a:lnTo>
                <a:cubicBezTo>
                  <a:pt x="1263059" y="1882588"/>
                  <a:pt x="1267673" y="1890157"/>
                  <a:pt x="1268347" y="1883210"/>
                </a:cubicBezTo>
                <a:cubicBezTo>
                  <a:pt x="1263578" y="1881396"/>
                  <a:pt x="1260053" y="1884091"/>
                  <a:pt x="1256372" y="1886217"/>
                </a:cubicBezTo>
                <a:close/>
                <a:moveTo>
                  <a:pt x="795456" y="2124373"/>
                </a:moveTo>
                <a:cubicBezTo>
                  <a:pt x="796700" y="2125928"/>
                  <a:pt x="796804" y="2128158"/>
                  <a:pt x="799189" y="2129143"/>
                </a:cubicBezTo>
                <a:cubicBezTo>
                  <a:pt x="799759" y="2125928"/>
                  <a:pt x="801314" y="2126447"/>
                  <a:pt x="801988" y="2123492"/>
                </a:cubicBezTo>
                <a:cubicBezTo>
                  <a:pt x="799033" y="2120900"/>
                  <a:pt x="796337" y="2118982"/>
                  <a:pt x="795456" y="2124373"/>
                </a:cubicBezTo>
                <a:close/>
                <a:moveTo>
                  <a:pt x="814067" y="2111361"/>
                </a:moveTo>
                <a:cubicBezTo>
                  <a:pt x="814948" y="2120381"/>
                  <a:pt x="810905" y="2112398"/>
                  <a:pt x="808727" y="2117012"/>
                </a:cubicBezTo>
                <a:cubicBezTo>
                  <a:pt x="810231" y="2125099"/>
                  <a:pt x="820599" y="2115560"/>
                  <a:pt x="814067" y="2111361"/>
                </a:cubicBezTo>
                <a:close/>
                <a:moveTo>
                  <a:pt x="830241" y="2088655"/>
                </a:moveTo>
                <a:cubicBezTo>
                  <a:pt x="828686" y="2093320"/>
                  <a:pt x="832626" y="2097053"/>
                  <a:pt x="828686" y="2099127"/>
                </a:cubicBezTo>
                <a:cubicBezTo>
                  <a:pt x="835944" y="2104881"/>
                  <a:pt x="833093" y="2089692"/>
                  <a:pt x="837240" y="2086218"/>
                </a:cubicBezTo>
                <a:cubicBezTo>
                  <a:pt x="833611" y="2081967"/>
                  <a:pt x="834181" y="2094150"/>
                  <a:pt x="830241" y="2088655"/>
                </a:cubicBezTo>
                <a:close/>
                <a:moveTo>
                  <a:pt x="850511" y="2055477"/>
                </a:moveTo>
                <a:cubicBezTo>
                  <a:pt x="851963" y="2061750"/>
                  <a:pt x="848126" y="2059417"/>
                  <a:pt x="845482" y="2055580"/>
                </a:cubicBezTo>
                <a:cubicBezTo>
                  <a:pt x="844549" y="2063875"/>
                  <a:pt x="854088" y="2068281"/>
                  <a:pt x="856369" y="2061801"/>
                </a:cubicBezTo>
                <a:cubicBezTo>
                  <a:pt x="855177" y="2057188"/>
                  <a:pt x="852274" y="2055166"/>
                  <a:pt x="850511" y="2055477"/>
                </a:cubicBezTo>
                <a:close/>
                <a:moveTo>
                  <a:pt x="800692" y="2044850"/>
                </a:moveTo>
                <a:cubicBezTo>
                  <a:pt x="800485" y="2049049"/>
                  <a:pt x="794523" y="2046301"/>
                  <a:pt x="797478" y="2052107"/>
                </a:cubicBezTo>
                <a:cubicBezTo>
                  <a:pt x="799189" y="2049826"/>
                  <a:pt x="804580" y="2050707"/>
                  <a:pt x="800692" y="2044850"/>
                </a:cubicBezTo>
                <a:close/>
                <a:moveTo>
                  <a:pt x="806757" y="2045575"/>
                </a:moveTo>
                <a:cubicBezTo>
                  <a:pt x="806343" y="2037955"/>
                  <a:pt x="808676" y="2042828"/>
                  <a:pt x="811008" y="2039095"/>
                </a:cubicBezTo>
                <a:cubicBezTo>
                  <a:pt x="809298" y="2037747"/>
                  <a:pt x="811630" y="2034170"/>
                  <a:pt x="810231" y="2032667"/>
                </a:cubicBezTo>
                <a:cubicBezTo>
                  <a:pt x="806809" y="2035311"/>
                  <a:pt x="808883" y="2039251"/>
                  <a:pt x="804321" y="2035933"/>
                </a:cubicBezTo>
                <a:lnTo>
                  <a:pt x="803025" y="2040754"/>
                </a:lnTo>
                <a:cubicBezTo>
                  <a:pt x="804321" y="2042361"/>
                  <a:pt x="804373" y="2044642"/>
                  <a:pt x="806757" y="2045575"/>
                </a:cubicBezTo>
                <a:close/>
                <a:moveTo>
                  <a:pt x="795249" y="2023232"/>
                </a:moveTo>
                <a:cubicBezTo>
                  <a:pt x="799966" y="2019707"/>
                  <a:pt x="805824" y="2020743"/>
                  <a:pt x="809972" y="2015041"/>
                </a:cubicBezTo>
                <a:cubicBezTo>
                  <a:pt x="803803" y="2011360"/>
                  <a:pt x="796337" y="2017581"/>
                  <a:pt x="795249" y="2023232"/>
                </a:cubicBezTo>
                <a:close/>
                <a:moveTo>
                  <a:pt x="809453" y="2026290"/>
                </a:moveTo>
                <a:cubicBezTo>
                  <a:pt x="813393" y="2030852"/>
                  <a:pt x="815467" y="2027898"/>
                  <a:pt x="816815" y="2022195"/>
                </a:cubicBezTo>
                <a:cubicBezTo>
                  <a:pt x="814171" y="2022921"/>
                  <a:pt x="810645" y="2019862"/>
                  <a:pt x="809453" y="2026290"/>
                </a:cubicBezTo>
                <a:close/>
                <a:moveTo>
                  <a:pt x="836410" y="2009961"/>
                </a:moveTo>
                <a:cubicBezTo>
                  <a:pt x="835996" y="2011568"/>
                  <a:pt x="835529" y="2013175"/>
                  <a:pt x="835114" y="2014782"/>
                </a:cubicBezTo>
                <a:cubicBezTo>
                  <a:pt x="838069" y="2018722"/>
                  <a:pt x="839054" y="2014782"/>
                  <a:pt x="840558" y="2013071"/>
                </a:cubicBezTo>
                <a:cubicBezTo>
                  <a:pt x="839210" y="2012034"/>
                  <a:pt x="837810" y="2010998"/>
                  <a:pt x="836410" y="2009961"/>
                </a:cubicBezTo>
                <a:close/>
                <a:moveTo>
                  <a:pt x="855799" y="1993475"/>
                </a:moveTo>
                <a:cubicBezTo>
                  <a:pt x="858132" y="1992646"/>
                  <a:pt x="862279" y="1999074"/>
                  <a:pt x="863316" y="1993320"/>
                </a:cubicBezTo>
                <a:cubicBezTo>
                  <a:pt x="860205" y="1990883"/>
                  <a:pt x="856732" y="1987203"/>
                  <a:pt x="855799" y="1993475"/>
                </a:cubicBezTo>
                <a:close/>
                <a:moveTo>
                  <a:pt x="867567" y="1986788"/>
                </a:moveTo>
                <a:lnTo>
                  <a:pt x="866271" y="1991661"/>
                </a:lnTo>
                <a:cubicBezTo>
                  <a:pt x="867307" y="1992438"/>
                  <a:pt x="868344" y="1993216"/>
                  <a:pt x="869381" y="1993994"/>
                </a:cubicBezTo>
                <a:cubicBezTo>
                  <a:pt x="871299" y="1995653"/>
                  <a:pt x="868707" y="1999904"/>
                  <a:pt x="871195" y="2001200"/>
                </a:cubicBezTo>
                <a:cubicBezTo>
                  <a:pt x="871299" y="1995031"/>
                  <a:pt x="874876" y="2002496"/>
                  <a:pt x="874980" y="1996327"/>
                </a:cubicBezTo>
                <a:cubicBezTo>
                  <a:pt x="871818" y="1993579"/>
                  <a:pt x="871403" y="1989224"/>
                  <a:pt x="867567" y="1986788"/>
                </a:cubicBezTo>
                <a:close/>
                <a:moveTo>
                  <a:pt x="945898" y="2068748"/>
                </a:moveTo>
                <a:cubicBezTo>
                  <a:pt x="943980" y="2067089"/>
                  <a:pt x="946572" y="2062890"/>
                  <a:pt x="944032" y="2061542"/>
                </a:cubicBezTo>
                <a:cubicBezTo>
                  <a:pt x="940144" y="2062009"/>
                  <a:pt x="942891" y="2072688"/>
                  <a:pt x="945898" y="2068748"/>
                </a:cubicBezTo>
                <a:close/>
                <a:moveTo>
                  <a:pt x="916815" y="1985025"/>
                </a:moveTo>
                <a:cubicBezTo>
                  <a:pt x="914120" y="1979634"/>
                  <a:pt x="911994" y="1976990"/>
                  <a:pt x="908676" y="1982796"/>
                </a:cubicBezTo>
                <a:cubicBezTo>
                  <a:pt x="913498" y="1979789"/>
                  <a:pt x="912098" y="1988758"/>
                  <a:pt x="916815" y="1985025"/>
                </a:cubicBezTo>
                <a:close/>
                <a:moveTo>
                  <a:pt x="868448" y="2039821"/>
                </a:moveTo>
                <a:cubicBezTo>
                  <a:pt x="868085" y="2041843"/>
                  <a:pt x="867048" y="2044279"/>
                  <a:pt x="868189" y="2045472"/>
                </a:cubicBezTo>
                <a:cubicBezTo>
                  <a:pt x="869277" y="2042931"/>
                  <a:pt x="871247" y="2050293"/>
                  <a:pt x="872595" y="2042983"/>
                </a:cubicBezTo>
                <a:cubicBezTo>
                  <a:pt x="871195" y="2041946"/>
                  <a:pt x="869796" y="2040858"/>
                  <a:pt x="868448" y="2039821"/>
                </a:cubicBezTo>
                <a:close/>
                <a:moveTo>
                  <a:pt x="882911" y="2037125"/>
                </a:moveTo>
                <a:cubicBezTo>
                  <a:pt x="880838" y="2042309"/>
                  <a:pt x="872025" y="2038266"/>
                  <a:pt x="873839" y="2047753"/>
                </a:cubicBezTo>
                <a:lnTo>
                  <a:pt x="874721" y="2044539"/>
                </a:lnTo>
                <a:cubicBezTo>
                  <a:pt x="877053" y="2047286"/>
                  <a:pt x="877365" y="2051226"/>
                  <a:pt x="878194" y="2054907"/>
                </a:cubicBezTo>
                <a:cubicBezTo>
                  <a:pt x="879075" y="2051692"/>
                  <a:pt x="881615" y="2054958"/>
                  <a:pt x="881978" y="2049982"/>
                </a:cubicBezTo>
                <a:cubicBezTo>
                  <a:pt x="873891" y="2044850"/>
                  <a:pt x="886281" y="2042880"/>
                  <a:pt x="882911" y="2037125"/>
                </a:cubicBezTo>
                <a:close/>
                <a:moveTo>
                  <a:pt x="886022" y="2039458"/>
                </a:moveTo>
                <a:cubicBezTo>
                  <a:pt x="890428" y="2040288"/>
                  <a:pt x="892243" y="2030697"/>
                  <a:pt x="896753" y="2031993"/>
                </a:cubicBezTo>
                <a:cubicBezTo>
                  <a:pt x="892347" y="2028571"/>
                  <a:pt x="890584" y="2030904"/>
                  <a:pt x="886229" y="2033807"/>
                </a:cubicBezTo>
                <a:cubicBezTo>
                  <a:pt x="887422" y="2035052"/>
                  <a:pt x="886748" y="2037229"/>
                  <a:pt x="886022" y="2039458"/>
                </a:cubicBezTo>
                <a:close/>
                <a:moveTo>
                  <a:pt x="898827" y="2043242"/>
                </a:moveTo>
                <a:cubicBezTo>
                  <a:pt x="900123" y="2040547"/>
                  <a:pt x="902144" y="2040858"/>
                  <a:pt x="903078" y="2036711"/>
                </a:cubicBezTo>
                <a:cubicBezTo>
                  <a:pt x="899863" y="2033600"/>
                  <a:pt x="895250" y="2039147"/>
                  <a:pt x="898827" y="2043242"/>
                </a:cubicBezTo>
                <a:close/>
                <a:moveTo>
                  <a:pt x="894057" y="2028053"/>
                </a:moveTo>
                <a:cubicBezTo>
                  <a:pt x="896960" y="2031371"/>
                  <a:pt x="901781" y="2025668"/>
                  <a:pt x="899812" y="2020743"/>
                </a:cubicBezTo>
                <a:cubicBezTo>
                  <a:pt x="898256" y="2024632"/>
                  <a:pt x="895405" y="2023232"/>
                  <a:pt x="894057" y="2028053"/>
                </a:cubicBezTo>
                <a:close/>
                <a:moveTo>
                  <a:pt x="887836" y="1990417"/>
                </a:moveTo>
                <a:cubicBezTo>
                  <a:pt x="885866" y="1992594"/>
                  <a:pt x="884467" y="1997052"/>
                  <a:pt x="882756" y="2000163"/>
                </a:cubicBezTo>
                <a:cubicBezTo>
                  <a:pt x="886126" y="1999074"/>
                  <a:pt x="890221" y="2000889"/>
                  <a:pt x="893850" y="2000733"/>
                </a:cubicBezTo>
                <a:cubicBezTo>
                  <a:pt x="891932" y="1999541"/>
                  <a:pt x="891828" y="1997260"/>
                  <a:pt x="893072" y="1994305"/>
                </a:cubicBezTo>
                <a:lnTo>
                  <a:pt x="887836" y="1990417"/>
                </a:lnTo>
                <a:close/>
                <a:moveTo>
                  <a:pt x="904633" y="2049567"/>
                </a:moveTo>
                <a:cubicBezTo>
                  <a:pt x="905410" y="2046819"/>
                  <a:pt x="904944" y="2044798"/>
                  <a:pt x="903855" y="2043139"/>
                </a:cubicBezTo>
                <a:cubicBezTo>
                  <a:pt x="899449" y="2045627"/>
                  <a:pt x="898671" y="2048427"/>
                  <a:pt x="901678" y="2051226"/>
                </a:cubicBezTo>
                <a:cubicBezTo>
                  <a:pt x="897945" y="2051744"/>
                  <a:pt x="886333" y="2053403"/>
                  <a:pt x="886281" y="2066830"/>
                </a:cubicBezTo>
                <a:cubicBezTo>
                  <a:pt x="889029" y="2061438"/>
                  <a:pt x="889236" y="2066467"/>
                  <a:pt x="892191" y="2063460"/>
                </a:cubicBezTo>
                <a:cubicBezTo>
                  <a:pt x="892450" y="2066519"/>
                  <a:pt x="894939" y="2068333"/>
                  <a:pt x="896546" y="2070614"/>
                </a:cubicBezTo>
                <a:cubicBezTo>
                  <a:pt x="898775" y="2070562"/>
                  <a:pt x="900745" y="2069422"/>
                  <a:pt x="902455" y="2067297"/>
                </a:cubicBezTo>
                <a:cubicBezTo>
                  <a:pt x="902352" y="2063253"/>
                  <a:pt x="900278" y="2060298"/>
                  <a:pt x="898982" y="2056928"/>
                </a:cubicBezTo>
                <a:cubicBezTo>
                  <a:pt x="904633" y="2063564"/>
                  <a:pt x="907380" y="2058950"/>
                  <a:pt x="911165" y="2058276"/>
                </a:cubicBezTo>
                <a:cubicBezTo>
                  <a:pt x="912150" y="2048064"/>
                  <a:pt x="915416" y="2047804"/>
                  <a:pt x="919459" y="2041221"/>
                </a:cubicBezTo>
                <a:cubicBezTo>
                  <a:pt x="915571" y="2036192"/>
                  <a:pt x="908884" y="2045472"/>
                  <a:pt x="904633" y="2049567"/>
                </a:cubicBezTo>
                <a:close/>
                <a:moveTo>
                  <a:pt x="915156" y="2014782"/>
                </a:moveTo>
                <a:cubicBezTo>
                  <a:pt x="912461" y="2012967"/>
                  <a:pt x="910491" y="2014108"/>
                  <a:pt x="909247" y="2018100"/>
                </a:cubicBezTo>
                <a:cubicBezTo>
                  <a:pt x="909972" y="2021314"/>
                  <a:pt x="913601" y="2024009"/>
                  <a:pt x="915519" y="2022817"/>
                </a:cubicBezTo>
                <a:cubicBezTo>
                  <a:pt x="918163" y="2018566"/>
                  <a:pt x="912461" y="2019033"/>
                  <a:pt x="915156" y="2014782"/>
                </a:cubicBezTo>
                <a:close/>
                <a:moveTo>
                  <a:pt x="909350" y="2031786"/>
                </a:moveTo>
                <a:lnTo>
                  <a:pt x="913549" y="2034896"/>
                </a:lnTo>
                <a:cubicBezTo>
                  <a:pt x="914586" y="2032045"/>
                  <a:pt x="913342" y="2030438"/>
                  <a:pt x="914223" y="2027638"/>
                </a:cubicBezTo>
                <a:cubicBezTo>
                  <a:pt x="911631" y="2025098"/>
                  <a:pt x="910180" y="2027327"/>
                  <a:pt x="909350" y="2031786"/>
                </a:cubicBezTo>
                <a:close/>
                <a:moveTo>
                  <a:pt x="902818" y="1976523"/>
                </a:moveTo>
                <a:cubicBezTo>
                  <a:pt x="903803" y="1985855"/>
                  <a:pt x="898049" y="1979634"/>
                  <a:pt x="895664" y="1984714"/>
                </a:cubicBezTo>
                <a:cubicBezTo>
                  <a:pt x="900278" y="1994408"/>
                  <a:pt x="907225" y="1984559"/>
                  <a:pt x="902818" y="1976523"/>
                </a:cubicBezTo>
                <a:close/>
                <a:moveTo>
                  <a:pt x="920289" y="2028312"/>
                </a:moveTo>
                <a:cubicBezTo>
                  <a:pt x="920133" y="2031630"/>
                  <a:pt x="915467" y="2032719"/>
                  <a:pt x="918163" y="2036399"/>
                </a:cubicBezTo>
                <a:cubicBezTo>
                  <a:pt x="920237" y="2036711"/>
                  <a:pt x="921170" y="2032822"/>
                  <a:pt x="923036" y="2032252"/>
                </a:cubicBezTo>
                <a:cubicBezTo>
                  <a:pt x="924799" y="2034896"/>
                  <a:pt x="919822" y="2041376"/>
                  <a:pt x="924021" y="2042672"/>
                </a:cubicBezTo>
                <a:cubicBezTo>
                  <a:pt x="927702" y="2040702"/>
                  <a:pt x="922725" y="2037592"/>
                  <a:pt x="925525" y="2032200"/>
                </a:cubicBezTo>
                <a:cubicBezTo>
                  <a:pt x="923762" y="2030956"/>
                  <a:pt x="922051" y="2029660"/>
                  <a:pt x="920289" y="2028312"/>
                </a:cubicBezTo>
                <a:close/>
                <a:moveTo>
                  <a:pt x="912098" y="1960245"/>
                </a:moveTo>
                <a:cubicBezTo>
                  <a:pt x="909609" y="1958068"/>
                  <a:pt x="907121" y="1956150"/>
                  <a:pt x="906032" y="1959572"/>
                </a:cubicBezTo>
                <a:cubicBezTo>
                  <a:pt x="907277" y="1960712"/>
                  <a:pt x="908365" y="1961904"/>
                  <a:pt x="907277" y="1964341"/>
                </a:cubicBezTo>
                <a:cubicBezTo>
                  <a:pt x="903959" y="1963460"/>
                  <a:pt x="905151" y="1960038"/>
                  <a:pt x="902507" y="1958794"/>
                </a:cubicBezTo>
                <a:cubicBezTo>
                  <a:pt x="900226" y="1965118"/>
                  <a:pt x="906240" y="1966726"/>
                  <a:pt x="908106" y="1970717"/>
                </a:cubicBezTo>
                <a:cubicBezTo>
                  <a:pt x="910543" y="1968125"/>
                  <a:pt x="907017" y="1962630"/>
                  <a:pt x="909817" y="1964237"/>
                </a:cubicBezTo>
                <a:cubicBezTo>
                  <a:pt x="911839" y="1966311"/>
                  <a:pt x="910698" y="1970147"/>
                  <a:pt x="912720" y="1972221"/>
                </a:cubicBezTo>
                <a:cubicBezTo>
                  <a:pt x="913290" y="1970095"/>
                  <a:pt x="913860" y="1967918"/>
                  <a:pt x="914431" y="1965741"/>
                </a:cubicBezTo>
                <a:cubicBezTo>
                  <a:pt x="912772" y="1964393"/>
                  <a:pt x="910698" y="1963304"/>
                  <a:pt x="912098" y="1960245"/>
                </a:cubicBezTo>
                <a:close/>
                <a:moveTo>
                  <a:pt x="922103" y="2012242"/>
                </a:moveTo>
                <a:cubicBezTo>
                  <a:pt x="923451" y="2013278"/>
                  <a:pt x="922310" y="2015819"/>
                  <a:pt x="923347" y="2017063"/>
                </a:cubicBezTo>
                <a:cubicBezTo>
                  <a:pt x="926095" y="2010272"/>
                  <a:pt x="931694" y="2014574"/>
                  <a:pt x="934493" y="2007991"/>
                </a:cubicBezTo>
                <a:cubicBezTo>
                  <a:pt x="930812" y="2011257"/>
                  <a:pt x="924643" y="2004621"/>
                  <a:pt x="922103" y="2012242"/>
                </a:cubicBezTo>
                <a:close/>
                <a:moveTo>
                  <a:pt x="911424" y="1934584"/>
                </a:moveTo>
                <a:cubicBezTo>
                  <a:pt x="915519" y="1936399"/>
                  <a:pt x="918370" y="1933185"/>
                  <a:pt x="920651" y="1928001"/>
                </a:cubicBezTo>
                <a:cubicBezTo>
                  <a:pt x="916193" y="1924786"/>
                  <a:pt x="913083" y="1926860"/>
                  <a:pt x="911424" y="1934584"/>
                </a:cubicBezTo>
                <a:close/>
                <a:moveTo>
                  <a:pt x="934234" y="1980671"/>
                </a:moveTo>
                <a:lnTo>
                  <a:pt x="938433" y="1983781"/>
                </a:lnTo>
                <a:cubicBezTo>
                  <a:pt x="938588" y="1980463"/>
                  <a:pt x="939677" y="1976679"/>
                  <a:pt x="938485" y="1974139"/>
                </a:cubicBezTo>
                <a:cubicBezTo>
                  <a:pt x="937914" y="1979738"/>
                  <a:pt x="934752" y="1975124"/>
                  <a:pt x="934234" y="1980671"/>
                </a:cubicBezTo>
                <a:close/>
                <a:moveTo>
                  <a:pt x="956836" y="2022713"/>
                </a:moveTo>
                <a:cubicBezTo>
                  <a:pt x="959532" y="2026394"/>
                  <a:pt x="954400" y="2025824"/>
                  <a:pt x="954711" y="2030801"/>
                </a:cubicBezTo>
                <a:cubicBezTo>
                  <a:pt x="949890" y="2025305"/>
                  <a:pt x="949112" y="2035311"/>
                  <a:pt x="945276" y="2033445"/>
                </a:cubicBezTo>
                <a:cubicBezTo>
                  <a:pt x="944550" y="2040495"/>
                  <a:pt x="943410" y="2042724"/>
                  <a:pt x="939781" y="2044798"/>
                </a:cubicBezTo>
                <a:cubicBezTo>
                  <a:pt x="938070" y="2043450"/>
                  <a:pt x="940403" y="2039873"/>
                  <a:pt x="939003" y="2038421"/>
                </a:cubicBezTo>
                <a:cubicBezTo>
                  <a:pt x="934130" y="2048686"/>
                  <a:pt x="939107" y="2051589"/>
                  <a:pt x="944550" y="2059935"/>
                </a:cubicBezTo>
                <a:cubicBezTo>
                  <a:pt x="945691" y="2056980"/>
                  <a:pt x="943980" y="2055684"/>
                  <a:pt x="943772" y="2053507"/>
                </a:cubicBezTo>
                <a:cubicBezTo>
                  <a:pt x="945483" y="2054803"/>
                  <a:pt x="945535" y="2049515"/>
                  <a:pt x="947142" y="2050241"/>
                </a:cubicBezTo>
                <a:cubicBezTo>
                  <a:pt x="946313" y="2052988"/>
                  <a:pt x="946053" y="2055425"/>
                  <a:pt x="946468" y="2057499"/>
                </a:cubicBezTo>
                <a:cubicBezTo>
                  <a:pt x="950149" y="2059831"/>
                  <a:pt x="951030" y="2054492"/>
                  <a:pt x="951704" y="2061387"/>
                </a:cubicBezTo>
                <a:cubicBezTo>
                  <a:pt x="953415" y="2060350"/>
                  <a:pt x="955488" y="2060713"/>
                  <a:pt x="955955" y="2054907"/>
                </a:cubicBezTo>
                <a:cubicBezTo>
                  <a:pt x="954296" y="2052885"/>
                  <a:pt x="952637" y="2055321"/>
                  <a:pt x="952793" y="2052574"/>
                </a:cubicBezTo>
                <a:cubicBezTo>
                  <a:pt x="955281" y="2051330"/>
                  <a:pt x="957458" y="2048841"/>
                  <a:pt x="959532" y="2045990"/>
                </a:cubicBezTo>
                <a:cubicBezTo>
                  <a:pt x="955437" y="2043294"/>
                  <a:pt x="959532" y="2044383"/>
                  <a:pt x="959791" y="2040339"/>
                </a:cubicBezTo>
                <a:cubicBezTo>
                  <a:pt x="956784" y="2036399"/>
                  <a:pt x="956940" y="2044590"/>
                  <a:pt x="954296" y="2042050"/>
                </a:cubicBezTo>
                <a:cubicBezTo>
                  <a:pt x="955074" y="2034067"/>
                  <a:pt x="958184" y="2035311"/>
                  <a:pt x="959843" y="2030697"/>
                </a:cubicBezTo>
                <a:cubicBezTo>
                  <a:pt x="959843" y="2028209"/>
                  <a:pt x="960517" y="2018618"/>
                  <a:pt x="956836" y="2022713"/>
                </a:cubicBezTo>
                <a:close/>
                <a:moveTo>
                  <a:pt x="962902" y="2033030"/>
                </a:moveTo>
                <a:cubicBezTo>
                  <a:pt x="964405" y="2032304"/>
                  <a:pt x="966064" y="2025409"/>
                  <a:pt x="962954" y="2023387"/>
                </a:cubicBezTo>
                <a:cubicBezTo>
                  <a:pt x="961709" y="2027327"/>
                  <a:pt x="960673" y="2031112"/>
                  <a:pt x="962902" y="2033030"/>
                </a:cubicBezTo>
                <a:close/>
                <a:moveTo>
                  <a:pt x="944757" y="1969214"/>
                </a:moveTo>
                <a:cubicBezTo>
                  <a:pt x="948957" y="1973465"/>
                  <a:pt x="950771" y="1968488"/>
                  <a:pt x="953156" y="1965844"/>
                </a:cubicBezTo>
                <a:cubicBezTo>
                  <a:pt x="950253" y="1966622"/>
                  <a:pt x="946987" y="1965948"/>
                  <a:pt x="944757" y="1969214"/>
                </a:cubicBezTo>
                <a:close/>
                <a:moveTo>
                  <a:pt x="947298" y="1907316"/>
                </a:moveTo>
                <a:cubicBezTo>
                  <a:pt x="951134" y="1911411"/>
                  <a:pt x="951860" y="1903428"/>
                  <a:pt x="955851" y="1907886"/>
                </a:cubicBezTo>
                <a:cubicBezTo>
                  <a:pt x="956681" y="1905139"/>
                  <a:pt x="956940" y="1902702"/>
                  <a:pt x="956525" y="1900629"/>
                </a:cubicBezTo>
                <a:cubicBezTo>
                  <a:pt x="953000" y="1901147"/>
                  <a:pt x="949060" y="1899903"/>
                  <a:pt x="947298" y="1907316"/>
                </a:cubicBezTo>
                <a:close/>
                <a:moveTo>
                  <a:pt x="980994" y="1969058"/>
                </a:moveTo>
                <a:lnTo>
                  <a:pt x="972648" y="1962837"/>
                </a:lnTo>
                <a:cubicBezTo>
                  <a:pt x="972077" y="1964859"/>
                  <a:pt x="970730" y="1964082"/>
                  <a:pt x="970315" y="1966933"/>
                </a:cubicBezTo>
                <a:cubicBezTo>
                  <a:pt x="970989" y="1972687"/>
                  <a:pt x="978350" y="1974346"/>
                  <a:pt x="980994" y="1969058"/>
                </a:cubicBezTo>
                <a:close/>
                <a:moveTo>
                  <a:pt x="961813" y="1937436"/>
                </a:moveTo>
                <a:cubicBezTo>
                  <a:pt x="965286" y="1940753"/>
                  <a:pt x="970159" y="1933081"/>
                  <a:pt x="968967" y="1929193"/>
                </a:cubicBezTo>
                <a:cubicBezTo>
                  <a:pt x="966686" y="1932355"/>
                  <a:pt x="963420" y="1931578"/>
                  <a:pt x="961813" y="1937436"/>
                </a:cubicBezTo>
                <a:close/>
                <a:moveTo>
                  <a:pt x="977573" y="1982018"/>
                </a:moveTo>
                <a:cubicBezTo>
                  <a:pt x="970056" y="1978286"/>
                  <a:pt x="968138" y="1963615"/>
                  <a:pt x="962954" y="1971184"/>
                </a:cubicBezTo>
                <a:cubicBezTo>
                  <a:pt x="968293" y="1973050"/>
                  <a:pt x="977002" y="1984559"/>
                  <a:pt x="971041" y="1992646"/>
                </a:cubicBezTo>
                <a:cubicBezTo>
                  <a:pt x="972077" y="1997052"/>
                  <a:pt x="974255" y="1994201"/>
                  <a:pt x="976691" y="1994875"/>
                </a:cubicBezTo>
                <a:cubicBezTo>
                  <a:pt x="976173" y="1986995"/>
                  <a:pt x="981616" y="1989639"/>
                  <a:pt x="984260" y="1985025"/>
                </a:cubicBezTo>
                <a:cubicBezTo>
                  <a:pt x="979076" y="1979841"/>
                  <a:pt x="987422" y="1983159"/>
                  <a:pt x="986800" y="1975331"/>
                </a:cubicBezTo>
                <a:cubicBezTo>
                  <a:pt x="982964" y="1974502"/>
                  <a:pt x="981150" y="1981656"/>
                  <a:pt x="977573" y="1982018"/>
                </a:cubicBezTo>
                <a:close/>
                <a:moveTo>
                  <a:pt x="1001730" y="1870405"/>
                </a:moveTo>
                <a:cubicBezTo>
                  <a:pt x="1004633" y="1873982"/>
                  <a:pt x="1005515" y="1869887"/>
                  <a:pt x="1008418" y="1873464"/>
                </a:cubicBezTo>
                <a:cubicBezTo>
                  <a:pt x="1010958" y="1865532"/>
                  <a:pt x="1003182" y="1865844"/>
                  <a:pt x="1001730" y="1870405"/>
                </a:cubicBezTo>
                <a:close/>
                <a:moveTo>
                  <a:pt x="1040507" y="1970510"/>
                </a:moveTo>
                <a:cubicBezTo>
                  <a:pt x="1042633" y="1962371"/>
                  <a:pt x="1048646" y="1969214"/>
                  <a:pt x="1050616" y="1960556"/>
                </a:cubicBezTo>
                <a:cubicBezTo>
                  <a:pt x="1048957" y="1955321"/>
                  <a:pt x="1036256" y="1964134"/>
                  <a:pt x="1040507" y="1970510"/>
                </a:cubicBezTo>
                <a:close/>
                <a:moveTo>
                  <a:pt x="1057926" y="1946663"/>
                </a:moveTo>
                <a:cubicBezTo>
                  <a:pt x="1057304" y="1950914"/>
                  <a:pt x="1055075" y="1948789"/>
                  <a:pt x="1054764" y="1953973"/>
                </a:cubicBezTo>
                <a:cubicBezTo>
                  <a:pt x="1059170" y="1956150"/>
                  <a:pt x="1058133" y="1955372"/>
                  <a:pt x="1062073" y="1959416"/>
                </a:cubicBezTo>
                <a:cubicBezTo>
                  <a:pt x="1062954" y="1951951"/>
                  <a:pt x="1066117" y="1953247"/>
                  <a:pt x="1067516" y="1948011"/>
                </a:cubicBezTo>
                <a:cubicBezTo>
                  <a:pt x="1063732" y="1945160"/>
                  <a:pt x="1062851" y="1953506"/>
                  <a:pt x="1057926" y="1946663"/>
                </a:cubicBezTo>
                <a:close/>
                <a:moveTo>
                  <a:pt x="1048387" y="1848995"/>
                </a:moveTo>
                <a:cubicBezTo>
                  <a:pt x="1051031" y="1851535"/>
                  <a:pt x="1052379" y="1849306"/>
                  <a:pt x="1053208" y="1844848"/>
                </a:cubicBezTo>
                <a:cubicBezTo>
                  <a:pt x="1050564" y="1842360"/>
                  <a:pt x="1049217" y="1844589"/>
                  <a:pt x="1048387" y="1848995"/>
                </a:cubicBezTo>
                <a:close/>
                <a:moveTo>
                  <a:pt x="1084157" y="1936969"/>
                </a:moveTo>
                <a:cubicBezTo>
                  <a:pt x="1087786" y="1938939"/>
                  <a:pt x="1089963" y="1935414"/>
                  <a:pt x="1092555" y="1933444"/>
                </a:cubicBezTo>
                <a:cubicBezTo>
                  <a:pt x="1088875" y="1931318"/>
                  <a:pt x="1085609" y="1930696"/>
                  <a:pt x="1084157" y="1936969"/>
                </a:cubicBezTo>
                <a:close/>
                <a:moveTo>
                  <a:pt x="1119150" y="1912293"/>
                </a:moveTo>
                <a:cubicBezTo>
                  <a:pt x="1117854" y="1915922"/>
                  <a:pt x="1114691" y="1912656"/>
                  <a:pt x="1113914" y="1918151"/>
                </a:cubicBezTo>
                <a:cubicBezTo>
                  <a:pt x="1116454" y="1921106"/>
                  <a:pt x="1120964" y="1915351"/>
                  <a:pt x="1119150" y="1912293"/>
                </a:cubicBezTo>
                <a:close/>
                <a:moveTo>
                  <a:pt x="1113292" y="1925357"/>
                </a:moveTo>
                <a:cubicBezTo>
                  <a:pt x="1115935" y="1921365"/>
                  <a:pt x="1112670" y="1913952"/>
                  <a:pt x="1110337" y="1917425"/>
                </a:cubicBezTo>
                <a:cubicBezTo>
                  <a:pt x="1113188" y="1918980"/>
                  <a:pt x="1109559" y="1924320"/>
                  <a:pt x="1113292" y="1925357"/>
                </a:cubicBezTo>
                <a:close/>
                <a:moveTo>
                  <a:pt x="1064250" y="1825978"/>
                </a:moveTo>
                <a:cubicBezTo>
                  <a:pt x="1066376" y="1828622"/>
                  <a:pt x="1062332" y="1827585"/>
                  <a:pt x="1064043" y="1831629"/>
                </a:cubicBezTo>
                <a:cubicBezTo>
                  <a:pt x="1068553" y="1834739"/>
                  <a:pt x="1075085" y="1828933"/>
                  <a:pt x="1074048" y="1821623"/>
                </a:cubicBezTo>
                <a:cubicBezTo>
                  <a:pt x="1072700" y="1830177"/>
                  <a:pt x="1067464" y="1824267"/>
                  <a:pt x="1064250" y="1825978"/>
                </a:cubicBezTo>
                <a:close/>
                <a:moveTo>
                  <a:pt x="1097739" y="1879374"/>
                </a:moveTo>
                <a:cubicBezTo>
                  <a:pt x="1100383" y="1881862"/>
                  <a:pt x="1101731" y="1879633"/>
                  <a:pt x="1102561" y="1875175"/>
                </a:cubicBezTo>
                <a:cubicBezTo>
                  <a:pt x="1099917" y="1872635"/>
                  <a:pt x="1098517" y="1874916"/>
                  <a:pt x="1097739" y="1879374"/>
                </a:cubicBezTo>
                <a:close/>
                <a:moveTo>
                  <a:pt x="1103597" y="1895237"/>
                </a:moveTo>
                <a:cubicBezTo>
                  <a:pt x="1102353" y="1893941"/>
                  <a:pt x="1102094" y="1891142"/>
                  <a:pt x="1101109" y="1895341"/>
                </a:cubicBezTo>
                <a:cubicBezTo>
                  <a:pt x="1101990" y="1897570"/>
                  <a:pt x="1103338" y="1899540"/>
                  <a:pt x="1105930" y="1900732"/>
                </a:cubicBezTo>
                <a:cubicBezTo>
                  <a:pt x="1108574" y="1893682"/>
                  <a:pt x="1114225" y="1898037"/>
                  <a:pt x="1117646" y="1893838"/>
                </a:cubicBezTo>
                <a:cubicBezTo>
                  <a:pt x="1112929" y="1886632"/>
                  <a:pt x="1109300" y="1892801"/>
                  <a:pt x="1103597" y="1895237"/>
                </a:cubicBezTo>
                <a:close/>
                <a:moveTo>
                  <a:pt x="1126615" y="1873412"/>
                </a:moveTo>
                <a:cubicBezTo>
                  <a:pt x="1126511" y="1878804"/>
                  <a:pt x="1126044" y="1881240"/>
                  <a:pt x="1121794" y="1877663"/>
                </a:cubicBezTo>
                <a:cubicBezTo>
                  <a:pt x="1121016" y="1880463"/>
                  <a:pt x="1120757" y="1882899"/>
                  <a:pt x="1121171" y="1884921"/>
                </a:cubicBezTo>
                <a:cubicBezTo>
                  <a:pt x="1124282" y="1888135"/>
                  <a:pt x="1125837" y="1885595"/>
                  <a:pt x="1128274" y="1886269"/>
                </a:cubicBezTo>
                <a:cubicBezTo>
                  <a:pt x="1128896" y="1880048"/>
                  <a:pt x="1131177" y="1880255"/>
                  <a:pt x="1132887" y="1878026"/>
                </a:cubicBezTo>
                <a:cubicBezTo>
                  <a:pt x="1129103" y="1877404"/>
                  <a:pt x="1130503" y="1876419"/>
                  <a:pt x="1126615" y="1873412"/>
                </a:cubicBezTo>
                <a:close/>
                <a:moveTo>
                  <a:pt x="1146573" y="1887928"/>
                </a:moveTo>
                <a:cubicBezTo>
                  <a:pt x="1147921" y="1886683"/>
                  <a:pt x="1149062" y="1884610"/>
                  <a:pt x="1149684" y="1880566"/>
                </a:cubicBezTo>
                <a:cubicBezTo>
                  <a:pt x="1146211" y="1876212"/>
                  <a:pt x="1143463" y="1885491"/>
                  <a:pt x="1146573" y="1887928"/>
                </a:cubicBezTo>
                <a:close/>
                <a:moveTo>
                  <a:pt x="1153002" y="1877248"/>
                </a:moveTo>
                <a:cubicBezTo>
                  <a:pt x="1156164" y="1879633"/>
                  <a:pt x="1158704" y="1879633"/>
                  <a:pt x="1160570" y="1876937"/>
                </a:cubicBezTo>
                <a:cubicBezTo>
                  <a:pt x="1158238" y="1877819"/>
                  <a:pt x="1154038" y="1871494"/>
                  <a:pt x="1153002" y="1877248"/>
                </a:cubicBezTo>
                <a:close/>
                <a:moveTo>
                  <a:pt x="1199658" y="1855216"/>
                </a:moveTo>
                <a:cubicBezTo>
                  <a:pt x="1194578" y="1851846"/>
                  <a:pt x="1197325" y="1857912"/>
                  <a:pt x="1195096" y="1863459"/>
                </a:cubicBezTo>
                <a:cubicBezTo>
                  <a:pt x="1198673" y="1867710"/>
                  <a:pt x="1200643" y="1858845"/>
                  <a:pt x="1199658" y="1855216"/>
                </a:cubicBezTo>
                <a:close/>
                <a:moveTo>
                  <a:pt x="1177937" y="1872220"/>
                </a:moveTo>
                <a:cubicBezTo>
                  <a:pt x="1177315" y="1874034"/>
                  <a:pt x="1175138" y="1874553"/>
                  <a:pt x="1176693" y="1877093"/>
                </a:cubicBezTo>
                <a:cubicBezTo>
                  <a:pt x="1181825" y="1877197"/>
                  <a:pt x="1182655" y="1871390"/>
                  <a:pt x="1184624" y="1865532"/>
                </a:cubicBezTo>
                <a:cubicBezTo>
                  <a:pt x="1183328" y="1864029"/>
                  <a:pt x="1183225" y="1861748"/>
                  <a:pt x="1180840" y="1860867"/>
                </a:cubicBezTo>
                <a:cubicBezTo>
                  <a:pt x="1178611" y="1865377"/>
                  <a:pt x="1181203" y="1867088"/>
                  <a:pt x="1180840" y="1870509"/>
                </a:cubicBezTo>
                <a:cubicBezTo>
                  <a:pt x="1175708" y="1867658"/>
                  <a:pt x="1173997" y="1868280"/>
                  <a:pt x="1171820" y="1862059"/>
                </a:cubicBezTo>
                <a:cubicBezTo>
                  <a:pt x="1169124" y="1863511"/>
                  <a:pt x="1171094" y="1867140"/>
                  <a:pt x="1170783" y="1870924"/>
                </a:cubicBezTo>
                <a:cubicBezTo>
                  <a:pt x="1173893" y="1874086"/>
                  <a:pt x="1175501" y="1871546"/>
                  <a:pt x="1177937" y="1872220"/>
                </a:cubicBezTo>
                <a:close/>
                <a:moveTo>
                  <a:pt x="1169539" y="1866103"/>
                </a:moveTo>
                <a:cubicBezTo>
                  <a:pt x="1166325" y="1862422"/>
                  <a:pt x="1165236" y="1866932"/>
                  <a:pt x="1163059" y="1867191"/>
                </a:cubicBezTo>
                <a:cubicBezTo>
                  <a:pt x="1164510" y="1872686"/>
                  <a:pt x="1168502" y="1871598"/>
                  <a:pt x="1169539" y="1866103"/>
                </a:cubicBezTo>
                <a:close/>
                <a:moveTo>
                  <a:pt x="1134132" y="1780721"/>
                </a:moveTo>
                <a:cubicBezTo>
                  <a:pt x="1139212" y="1783987"/>
                  <a:pt x="1142582" y="1780773"/>
                  <a:pt x="1146003" y="1777870"/>
                </a:cubicBezTo>
                <a:cubicBezTo>
                  <a:pt x="1141026" y="1774967"/>
                  <a:pt x="1137553" y="1777714"/>
                  <a:pt x="1134132" y="1780721"/>
                </a:cubicBezTo>
                <a:close/>
                <a:moveTo>
                  <a:pt x="1169642" y="1841219"/>
                </a:moveTo>
                <a:cubicBezTo>
                  <a:pt x="1168865" y="1843967"/>
                  <a:pt x="1168606" y="1846455"/>
                  <a:pt x="1169020" y="1848477"/>
                </a:cubicBezTo>
                <a:cubicBezTo>
                  <a:pt x="1164718" y="1843034"/>
                  <a:pt x="1159326" y="1849928"/>
                  <a:pt x="1160881" y="1855994"/>
                </a:cubicBezTo>
                <a:cubicBezTo>
                  <a:pt x="1162489" y="1849254"/>
                  <a:pt x="1167984" y="1857290"/>
                  <a:pt x="1169020" y="1848477"/>
                </a:cubicBezTo>
                <a:cubicBezTo>
                  <a:pt x="1172701" y="1851535"/>
                  <a:pt x="1175138" y="1850136"/>
                  <a:pt x="1176330" y="1844174"/>
                </a:cubicBezTo>
                <a:cubicBezTo>
                  <a:pt x="1171975" y="1840027"/>
                  <a:pt x="1172857" y="1847544"/>
                  <a:pt x="1169642" y="1841219"/>
                </a:cubicBezTo>
                <a:close/>
                <a:moveTo>
                  <a:pt x="1173064" y="1857134"/>
                </a:moveTo>
                <a:cubicBezTo>
                  <a:pt x="1176693" y="1868021"/>
                  <a:pt x="1184365" y="1857705"/>
                  <a:pt x="1188357" y="1850862"/>
                </a:cubicBezTo>
                <a:cubicBezTo>
                  <a:pt x="1182240" y="1849151"/>
                  <a:pt x="1177522" y="1852572"/>
                  <a:pt x="1173064" y="1857134"/>
                </a:cubicBezTo>
                <a:close/>
                <a:moveTo>
                  <a:pt x="1190016" y="1844381"/>
                </a:moveTo>
                <a:cubicBezTo>
                  <a:pt x="1189705" y="1846455"/>
                  <a:pt x="1188668" y="1848892"/>
                  <a:pt x="1189809" y="1850032"/>
                </a:cubicBezTo>
                <a:cubicBezTo>
                  <a:pt x="1190586" y="1845470"/>
                  <a:pt x="1195304" y="1855786"/>
                  <a:pt x="1195252" y="1848166"/>
                </a:cubicBezTo>
                <a:cubicBezTo>
                  <a:pt x="1193489" y="1846922"/>
                  <a:pt x="1191727" y="1845626"/>
                  <a:pt x="1190016" y="1844381"/>
                </a:cubicBezTo>
                <a:close/>
                <a:moveTo>
                  <a:pt x="1195511" y="1817580"/>
                </a:moveTo>
                <a:cubicBezTo>
                  <a:pt x="1194526" y="1823645"/>
                  <a:pt x="1195615" y="1825771"/>
                  <a:pt x="1190327" y="1833132"/>
                </a:cubicBezTo>
                <a:cubicBezTo>
                  <a:pt x="1197066" y="1837642"/>
                  <a:pt x="1199295" y="1823593"/>
                  <a:pt x="1195511" y="1817580"/>
                </a:cubicBezTo>
                <a:close/>
                <a:moveTo>
                  <a:pt x="1175501" y="1739715"/>
                </a:moveTo>
                <a:cubicBezTo>
                  <a:pt x="1174256" y="1743188"/>
                  <a:pt x="1174204" y="1745988"/>
                  <a:pt x="1175967" y="1747699"/>
                </a:cubicBezTo>
                <a:cubicBezTo>
                  <a:pt x="1178663" y="1744121"/>
                  <a:pt x="1183691" y="1749202"/>
                  <a:pt x="1185091" y="1740856"/>
                </a:cubicBezTo>
                <a:cubicBezTo>
                  <a:pt x="1181203" y="1737745"/>
                  <a:pt x="1179026" y="1741322"/>
                  <a:pt x="1175501" y="1739715"/>
                </a:cubicBezTo>
                <a:close/>
                <a:moveTo>
                  <a:pt x="1269954" y="1876678"/>
                </a:moveTo>
                <a:cubicBezTo>
                  <a:pt x="1270939" y="1876834"/>
                  <a:pt x="1272028" y="1877456"/>
                  <a:pt x="1273117" y="1878130"/>
                </a:cubicBezTo>
                <a:cubicBezTo>
                  <a:pt x="1272961" y="1877767"/>
                  <a:pt x="1272806" y="1877404"/>
                  <a:pt x="1272754" y="1876885"/>
                </a:cubicBezTo>
                <a:cubicBezTo>
                  <a:pt x="1274516" y="1874708"/>
                  <a:pt x="1276279" y="1878544"/>
                  <a:pt x="1276953" y="1875952"/>
                </a:cubicBezTo>
                <a:cubicBezTo>
                  <a:pt x="1273998" y="1873775"/>
                  <a:pt x="1271043" y="1871909"/>
                  <a:pt x="1269954" y="1876678"/>
                </a:cubicBezTo>
                <a:close/>
                <a:moveTo>
                  <a:pt x="1277575" y="1876419"/>
                </a:moveTo>
                <a:cubicBezTo>
                  <a:pt x="1277782" y="1876989"/>
                  <a:pt x="1277990" y="1877456"/>
                  <a:pt x="1278197" y="1877870"/>
                </a:cubicBezTo>
                <a:cubicBezTo>
                  <a:pt x="1278301" y="1877611"/>
                  <a:pt x="1278456" y="1877456"/>
                  <a:pt x="1278508" y="1877093"/>
                </a:cubicBezTo>
                <a:cubicBezTo>
                  <a:pt x="1278249" y="1876885"/>
                  <a:pt x="1277938" y="1876626"/>
                  <a:pt x="1277575" y="1876419"/>
                </a:cubicBezTo>
                <a:close/>
                <a:moveTo>
                  <a:pt x="1277886" y="1874708"/>
                </a:moveTo>
                <a:cubicBezTo>
                  <a:pt x="1281981" y="1874086"/>
                  <a:pt x="1285403" y="1871131"/>
                  <a:pt x="1288565" y="1866932"/>
                </a:cubicBezTo>
                <a:cubicBezTo>
                  <a:pt x="1284470" y="1866621"/>
                  <a:pt x="1277212" y="1867347"/>
                  <a:pt x="1277886" y="1874708"/>
                </a:cubicBezTo>
                <a:close/>
                <a:moveTo>
                  <a:pt x="1280115" y="1826341"/>
                </a:moveTo>
                <a:lnTo>
                  <a:pt x="1275916" y="1823334"/>
                </a:lnTo>
                <a:lnTo>
                  <a:pt x="1274672" y="1828207"/>
                </a:lnTo>
                <a:cubicBezTo>
                  <a:pt x="1277679" y="1832095"/>
                  <a:pt x="1278612" y="1828104"/>
                  <a:pt x="1280115" y="1826341"/>
                </a:cubicBezTo>
                <a:close/>
                <a:moveTo>
                  <a:pt x="1273583" y="1817839"/>
                </a:moveTo>
                <a:cubicBezTo>
                  <a:pt x="1272080" y="1815040"/>
                  <a:pt x="1273065" y="1810789"/>
                  <a:pt x="1272443" y="1807471"/>
                </a:cubicBezTo>
                <a:cubicBezTo>
                  <a:pt x="1269799" y="1804982"/>
                  <a:pt x="1268866" y="1808922"/>
                  <a:pt x="1267673" y="1811722"/>
                </a:cubicBezTo>
                <a:cubicBezTo>
                  <a:pt x="1270214" y="1812655"/>
                  <a:pt x="1272132" y="1820794"/>
                  <a:pt x="1273583" y="1817839"/>
                </a:cubicBezTo>
                <a:close/>
                <a:moveTo>
                  <a:pt x="1265963" y="1808559"/>
                </a:moveTo>
                <a:cubicBezTo>
                  <a:pt x="1266792" y="1802131"/>
                  <a:pt x="1274620" y="1805190"/>
                  <a:pt x="1273013" y="1800213"/>
                </a:cubicBezTo>
                <a:cubicBezTo>
                  <a:pt x="1270317" y="1801146"/>
                  <a:pt x="1261452" y="1800161"/>
                  <a:pt x="1265963" y="1808559"/>
                </a:cubicBezTo>
                <a:close/>
                <a:moveTo>
                  <a:pt x="1273117" y="1809804"/>
                </a:moveTo>
                <a:cubicBezTo>
                  <a:pt x="1273894" y="1812551"/>
                  <a:pt x="1273842" y="1815817"/>
                  <a:pt x="1277575" y="1816802"/>
                </a:cubicBezTo>
                <a:cubicBezTo>
                  <a:pt x="1280374" y="1811255"/>
                  <a:pt x="1274827" y="1804723"/>
                  <a:pt x="1273117" y="1809804"/>
                </a:cubicBezTo>
                <a:close/>
                <a:moveTo>
                  <a:pt x="1288980" y="1865325"/>
                </a:moveTo>
                <a:cubicBezTo>
                  <a:pt x="1292090" y="1868487"/>
                  <a:pt x="1293801" y="1866414"/>
                  <a:pt x="1295512" y="1864185"/>
                </a:cubicBezTo>
                <a:cubicBezTo>
                  <a:pt x="1294527" y="1860659"/>
                  <a:pt x="1290069" y="1860141"/>
                  <a:pt x="1288980" y="1865325"/>
                </a:cubicBezTo>
                <a:close/>
                <a:moveTo>
                  <a:pt x="873943" y="1873464"/>
                </a:moveTo>
                <a:cubicBezTo>
                  <a:pt x="873425" y="1877352"/>
                  <a:pt x="879231" y="1879322"/>
                  <a:pt x="879542" y="1875797"/>
                </a:cubicBezTo>
                <a:cubicBezTo>
                  <a:pt x="879179" y="1873982"/>
                  <a:pt x="874461" y="1866932"/>
                  <a:pt x="873943" y="1873464"/>
                </a:cubicBezTo>
                <a:close/>
                <a:moveTo>
                  <a:pt x="673112" y="1882951"/>
                </a:moveTo>
                <a:cubicBezTo>
                  <a:pt x="672801" y="1891816"/>
                  <a:pt x="667669" y="1881240"/>
                  <a:pt x="667410" y="1890157"/>
                </a:cubicBezTo>
                <a:cubicBezTo>
                  <a:pt x="671505" y="1895289"/>
                  <a:pt x="677208" y="1889535"/>
                  <a:pt x="676223" y="1885336"/>
                </a:cubicBezTo>
                <a:cubicBezTo>
                  <a:pt x="675030" y="1887772"/>
                  <a:pt x="674927" y="1883988"/>
                  <a:pt x="673112" y="1882951"/>
                </a:cubicBezTo>
                <a:close/>
                <a:moveTo>
                  <a:pt x="385500" y="1757082"/>
                </a:moveTo>
                <a:cubicBezTo>
                  <a:pt x="387470" y="1762473"/>
                  <a:pt x="389440" y="1766517"/>
                  <a:pt x="391254" y="1766309"/>
                </a:cubicBezTo>
                <a:cubicBezTo>
                  <a:pt x="388610" y="1758844"/>
                  <a:pt x="393017" y="1761488"/>
                  <a:pt x="393380" y="1767191"/>
                </a:cubicBezTo>
                <a:cubicBezTo>
                  <a:pt x="394105" y="1762058"/>
                  <a:pt x="392654" y="1758067"/>
                  <a:pt x="391462" y="1753971"/>
                </a:cubicBezTo>
                <a:cubicBezTo>
                  <a:pt x="389129" y="1757289"/>
                  <a:pt x="388714" y="1751846"/>
                  <a:pt x="385500" y="1757082"/>
                </a:cubicBezTo>
                <a:close/>
                <a:moveTo>
                  <a:pt x="298148" y="1380096"/>
                </a:moveTo>
                <a:cubicBezTo>
                  <a:pt x="297941" y="1385591"/>
                  <a:pt x="303436" y="1390360"/>
                  <a:pt x="303488" y="1385384"/>
                </a:cubicBezTo>
                <a:cubicBezTo>
                  <a:pt x="302969" y="1382636"/>
                  <a:pt x="298148" y="1370816"/>
                  <a:pt x="298148" y="1380096"/>
                </a:cubicBezTo>
                <a:close/>
                <a:moveTo>
                  <a:pt x="111314" y="1334891"/>
                </a:moveTo>
                <a:cubicBezTo>
                  <a:pt x="112247" y="1347644"/>
                  <a:pt x="105923" y="1331210"/>
                  <a:pt x="106856" y="1344015"/>
                </a:cubicBezTo>
                <a:cubicBezTo>
                  <a:pt x="111470" y="1352361"/>
                  <a:pt x="116084" y="1345363"/>
                  <a:pt x="114580" y="1339090"/>
                </a:cubicBezTo>
                <a:cubicBezTo>
                  <a:pt x="113803" y="1342304"/>
                  <a:pt x="113181" y="1336809"/>
                  <a:pt x="111314" y="1334891"/>
                </a:cubicBezTo>
                <a:close/>
                <a:moveTo>
                  <a:pt x="190890" y="1241007"/>
                </a:moveTo>
                <a:cubicBezTo>
                  <a:pt x="195815" y="1248939"/>
                  <a:pt x="195970" y="1238830"/>
                  <a:pt x="196178" y="1237897"/>
                </a:cubicBezTo>
                <a:cubicBezTo>
                  <a:pt x="194311" y="1238415"/>
                  <a:pt x="191201" y="1233387"/>
                  <a:pt x="190890" y="1241007"/>
                </a:cubicBezTo>
                <a:close/>
                <a:moveTo>
                  <a:pt x="281922" y="1260344"/>
                </a:moveTo>
                <a:cubicBezTo>
                  <a:pt x="284825" y="1264750"/>
                  <a:pt x="290735" y="1265943"/>
                  <a:pt x="288506" y="1256767"/>
                </a:cubicBezTo>
                <a:cubicBezTo>
                  <a:pt x="286380" y="1258322"/>
                  <a:pt x="282907" y="1253345"/>
                  <a:pt x="281922" y="1260344"/>
                </a:cubicBezTo>
                <a:close/>
                <a:moveTo>
                  <a:pt x="324172" y="963452"/>
                </a:moveTo>
                <a:cubicBezTo>
                  <a:pt x="328527" y="972058"/>
                  <a:pt x="330549" y="968066"/>
                  <a:pt x="332104" y="961793"/>
                </a:cubicBezTo>
                <a:cubicBezTo>
                  <a:pt x="330238" y="953602"/>
                  <a:pt x="325468" y="955987"/>
                  <a:pt x="324172" y="963452"/>
                </a:cubicBezTo>
                <a:close/>
                <a:moveTo>
                  <a:pt x="506392" y="785276"/>
                </a:moveTo>
                <a:cubicBezTo>
                  <a:pt x="486226" y="790460"/>
                  <a:pt x="497009" y="789734"/>
                  <a:pt x="491566" y="792844"/>
                </a:cubicBezTo>
                <a:cubicBezTo>
                  <a:pt x="504215" y="789630"/>
                  <a:pt x="502660" y="787660"/>
                  <a:pt x="506392" y="785276"/>
                </a:cubicBezTo>
                <a:close/>
                <a:moveTo>
                  <a:pt x="476169" y="752564"/>
                </a:moveTo>
                <a:cubicBezTo>
                  <a:pt x="485449" y="749868"/>
                  <a:pt x="488352" y="747743"/>
                  <a:pt x="490892" y="745617"/>
                </a:cubicBezTo>
                <a:cubicBezTo>
                  <a:pt x="480005" y="748469"/>
                  <a:pt x="478554" y="750490"/>
                  <a:pt x="476169" y="752564"/>
                </a:cubicBezTo>
                <a:close/>
                <a:moveTo>
                  <a:pt x="503230" y="735146"/>
                </a:moveTo>
                <a:cubicBezTo>
                  <a:pt x="492551" y="738463"/>
                  <a:pt x="490840" y="737841"/>
                  <a:pt x="482649" y="740070"/>
                </a:cubicBezTo>
                <a:lnTo>
                  <a:pt x="481975" y="742662"/>
                </a:lnTo>
                <a:cubicBezTo>
                  <a:pt x="493277" y="739085"/>
                  <a:pt x="486278" y="743440"/>
                  <a:pt x="491670" y="742455"/>
                </a:cubicBezTo>
                <a:cubicBezTo>
                  <a:pt x="491307" y="740537"/>
                  <a:pt x="503541" y="738256"/>
                  <a:pt x="503230" y="735146"/>
                </a:cubicBezTo>
                <a:close/>
                <a:moveTo>
                  <a:pt x="756213" y="604870"/>
                </a:moveTo>
                <a:cubicBezTo>
                  <a:pt x="755694" y="606581"/>
                  <a:pt x="758390" y="608032"/>
                  <a:pt x="744963" y="610832"/>
                </a:cubicBezTo>
                <a:cubicBezTo>
                  <a:pt x="742008" y="613424"/>
                  <a:pt x="747918" y="612231"/>
                  <a:pt x="747452" y="613735"/>
                </a:cubicBezTo>
                <a:cubicBezTo>
                  <a:pt x="758183" y="610469"/>
                  <a:pt x="759893" y="611039"/>
                  <a:pt x="768032" y="608862"/>
                </a:cubicBezTo>
                <a:cubicBezTo>
                  <a:pt x="763782" y="607514"/>
                  <a:pt x="783481" y="598234"/>
                  <a:pt x="756213" y="604870"/>
                </a:cubicBezTo>
                <a:close/>
                <a:moveTo>
                  <a:pt x="796389" y="598908"/>
                </a:moveTo>
                <a:cubicBezTo>
                  <a:pt x="804062" y="596783"/>
                  <a:pt x="798618" y="595798"/>
                  <a:pt x="800899" y="594139"/>
                </a:cubicBezTo>
                <a:cubicBezTo>
                  <a:pt x="788095" y="597975"/>
                  <a:pt x="790272" y="599738"/>
                  <a:pt x="796389" y="598908"/>
                </a:cubicBezTo>
                <a:close/>
                <a:moveTo>
                  <a:pt x="699551" y="538255"/>
                </a:moveTo>
                <a:cubicBezTo>
                  <a:pt x="683843" y="542816"/>
                  <a:pt x="693641" y="541676"/>
                  <a:pt x="691464" y="544579"/>
                </a:cubicBezTo>
                <a:cubicBezTo>
                  <a:pt x="708934" y="539965"/>
                  <a:pt x="695404" y="541780"/>
                  <a:pt x="699551" y="538255"/>
                </a:cubicBezTo>
                <a:close/>
                <a:moveTo>
                  <a:pt x="781718" y="520162"/>
                </a:moveTo>
                <a:cubicBezTo>
                  <a:pt x="770676" y="523791"/>
                  <a:pt x="768032" y="526746"/>
                  <a:pt x="766322" y="529597"/>
                </a:cubicBezTo>
                <a:cubicBezTo>
                  <a:pt x="778193" y="526746"/>
                  <a:pt x="785814" y="524206"/>
                  <a:pt x="794212" y="521614"/>
                </a:cubicBezTo>
                <a:cubicBezTo>
                  <a:pt x="789235" y="520421"/>
                  <a:pt x="782237" y="522288"/>
                  <a:pt x="781718" y="520162"/>
                </a:cubicBezTo>
                <a:close/>
                <a:moveTo>
                  <a:pt x="2006714" y="141103"/>
                </a:moveTo>
                <a:cubicBezTo>
                  <a:pt x="2033516" y="133897"/>
                  <a:pt x="2009825" y="135971"/>
                  <a:pt x="2006714" y="141103"/>
                </a:cubicBezTo>
                <a:lnTo>
                  <a:pt x="2006714" y="141103"/>
                </a:lnTo>
                <a:close/>
                <a:moveTo>
                  <a:pt x="1993080" y="144161"/>
                </a:moveTo>
                <a:cubicBezTo>
                  <a:pt x="2003397" y="141414"/>
                  <a:pt x="2003345" y="138044"/>
                  <a:pt x="1990437" y="141984"/>
                </a:cubicBezTo>
                <a:cubicBezTo>
                  <a:pt x="1988622" y="143798"/>
                  <a:pt x="1996398" y="141621"/>
                  <a:pt x="1993080" y="144161"/>
                </a:cubicBezTo>
                <a:close/>
                <a:moveTo>
                  <a:pt x="2407806" y="72414"/>
                </a:moveTo>
                <a:cubicBezTo>
                  <a:pt x="2415271" y="69925"/>
                  <a:pt x="2413768" y="66711"/>
                  <a:pt x="2401844" y="70599"/>
                </a:cubicBezTo>
                <a:cubicBezTo>
                  <a:pt x="2398527" y="73399"/>
                  <a:pt x="2404955" y="72103"/>
                  <a:pt x="2407806" y="72414"/>
                </a:cubicBezTo>
                <a:close/>
                <a:moveTo>
                  <a:pt x="2372917" y="70807"/>
                </a:moveTo>
                <a:cubicBezTo>
                  <a:pt x="2373073" y="72517"/>
                  <a:pt x="2381108" y="70962"/>
                  <a:pt x="2385722" y="70859"/>
                </a:cubicBezTo>
                <a:cubicBezTo>
                  <a:pt x="2402726" y="65571"/>
                  <a:pt x="2380123" y="67593"/>
                  <a:pt x="2372917" y="70807"/>
                </a:cubicBezTo>
                <a:close/>
                <a:moveTo>
                  <a:pt x="2363793" y="80605"/>
                </a:moveTo>
                <a:cubicBezTo>
                  <a:pt x="2368977" y="78324"/>
                  <a:pt x="2381938" y="75369"/>
                  <a:pt x="2381782" y="73554"/>
                </a:cubicBezTo>
                <a:cubicBezTo>
                  <a:pt x="2375976" y="74902"/>
                  <a:pt x="2375095" y="75732"/>
                  <a:pt x="2374524" y="76613"/>
                </a:cubicBezTo>
                <a:cubicBezTo>
                  <a:pt x="2371414" y="77028"/>
                  <a:pt x="2369600" y="76872"/>
                  <a:pt x="2368096" y="76613"/>
                </a:cubicBezTo>
                <a:cubicBezTo>
                  <a:pt x="2359231" y="79049"/>
                  <a:pt x="2359231" y="81123"/>
                  <a:pt x="2363793" y="80605"/>
                </a:cubicBezTo>
                <a:close/>
                <a:moveTo>
                  <a:pt x="2353529" y="82782"/>
                </a:moveTo>
                <a:cubicBezTo>
                  <a:pt x="2357261" y="81279"/>
                  <a:pt x="2357572" y="78790"/>
                  <a:pt x="2347464" y="81538"/>
                </a:cubicBezTo>
                <a:cubicBezTo>
                  <a:pt x="2348241" y="80656"/>
                  <a:pt x="2353944" y="79360"/>
                  <a:pt x="2358039" y="78168"/>
                </a:cubicBezTo>
                <a:cubicBezTo>
                  <a:pt x="2358972" y="76509"/>
                  <a:pt x="2353114" y="77702"/>
                  <a:pt x="2351922" y="76924"/>
                </a:cubicBezTo>
                <a:cubicBezTo>
                  <a:pt x="2338962" y="80397"/>
                  <a:pt x="2348397" y="83611"/>
                  <a:pt x="2343783" y="83041"/>
                </a:cubicBezTo>
                <a:cubicBezTo>
                  <a:pt x="2335177" y="85892"/>
                  <a:pt x="2347619" y="84285"/>
                  <a:pt x="2353529" y="82782"/>
                </a:cubicBezTo>
                <a:close/>
                <a:moveTo>
                  <a:pt x="2143159" y="146961"/>
                </a:moveTo>
                <a:cubicBezTo>
                  <a:pt x="2145233" y="144472"/>
                  <a:pt x="2133310" y="147842"/>
                  <a:pt x="2130199" y="147531"/>
                </a:cubicBezTo>
                <a:cubicBezTo>
                  <a:pt x="2126311" y="150071"/>
                  <a:pt x="2119727" y="152922"/>
                  <a:pt x="2118431" y="155203"/>
                </a:cubicBezTo>
                <a:cubicBezTo>
                  <a:pt x="2147203" y="146235"/>
                  <a:pt x="2114440" y="160076"/>
                  <a:pt x="2134554" y="154944"/>
                </a:cubicBezTo>
                <a:cubicBezTo>
                  <a:pt x="2132688" y="153026"/>
                  <a:pt x="2129992" y="152819"/>
                  <a:pt x="2145648" y="149708"/>
                </a:cubicBezTo>
                <a:cubicBezTo>
                  <a:pt x="2143781" y="148620"/>
                  <a:pt x="2128903" y="151937"/>
                  <a:pt x="2143159" y="146961"/>
                </a:cubicBezTo>
                <a:close/>
                <a:moveTo>
                  <a:pt x="1421485" y="282783"/>
                </a:moveTo>
                <a:cubicBezTo>
                  <a:pt x="1403444" y="289367"/>
                  <a:pt x="1403341" y="285842"/>
                  <a:pt x="1387322" y="289989"/>
                </a:cubicBezTo>
                <a:cubicBezTo>
                  <a:pt x="1395824" y="294655"/>
                  <a:pt x="1374413" y="310985"/>
                  <a:pt x="1409043" y="304712"/>
                </a:cubicBezTo>
                <a:cubicBezTo>
                  <a:pt x="1403963" y="307771"/>
                  <a:pt x="1404688" y="308807"/>
                  <a:pt x="1411376" y="308185"/>
                </a:cubicBezTo>
                <a:cubicBezTo>
                  <a:pt x="1408576" y="310674"/>
                  <a:pt x="1404066" y="309533"/>
                  <a:pt x="1397482" y="311866"/>
                </a:cubicBezTo>
                <a:cubicBezTo>
                  <a:pt x="1402407" y="312540"/>
                  <a:pt x="1407954" y="313007"/>
                  <a:pt x="1420344" y="310518"/>
                </a:cubicBezTo>
                <a:cubicBezTo>
                  <a:pt x="1419515" y="304712"/>
                  <a:pt x="1426202" y="300824"/>
                  <a:pt x="1420500" y="298232"/>
                </a:cubicBezTo>
                <a:cubicBezTo>
                  <a:pt x="1424491" y="297247"/>
                  <a:pt x="1423092" y="298595"/>
                  <a:pt x="1423455" y="299217"/>
                </a:cubicBezTo>
                <a:cubicBezTo>
                  <a:pt x="1457255" y="286101"/>
                  <a:pt x="1424284" y="292374"/>
                  <a:pt x="1441392" y="280502"/>
                </a:cubicBezTo>
                <a:cubicBezTo>
                  <a:pt x="1433408" y="282006"/>
                  <a:pt x="1424699" y="283872"/>
                  <a:pt x="1414071" y="286516"/>
                </a:cubicBezTo>
                <a:cubicBezTo>
                  <a:pt x="1416456" y="285272"/>
                  <a:pt x="1422159" y="283768"/>
                  <a:pt x="1421485" y="282783"/>
                </a:cubicBezTo>
                <a:close/>
                <a:moveTo>
                  <a:pt x="1165703" y="359922"/>
                </a:moveTo>
                <a:lnTo>
                  <a:pt x="1165029" y="362463"/>
                </a:lnTo>
                <a:cubicBezTo>
                  <a:pt x="1178196" y="359456"/>
                  <a:pt x="1179129" y="355931"/>
                  <a:pt x="1165703" y="359922"/>
                </a:cubicBezTo>
                <a:close/>
                <a:moveTo>
                  <a:pt x="786902" y="672263"/>
                </a:moveTo>
                <a:cubicBezTo>
                  <a:pt x="792190" y="670345"/>
                  <a:pt x="794782" y="668634"/>
                  <a:pt x="794627" y="667234"/>
                </a:cubicBezTo>
                <a:cubicBezTo>
                  <a:pt x="791205" y="668167"/>
                  <a:pt x="787732" y="669101"/>
                  <a:pt x="784310" y="669982"/>
                </a:cubicBezTo>
                <a:cubicBezTo>
                  <a:pt x="782444" y="671900"/>
                  <a:pt x="790220" y="669671"/>
                  <a:pt x="786902" y="672263"/>
                </a:cubicBezTo>
                <a:close/>
                <a:moveTo>
                  <a:pt x="798618" y="664383"/>
                </a:moveTo>
                <a:lnTo>
                  <a:pt x="799396" y="661221"/>
                </a:lnTo>
                <a:cubicBezTo>
                  <a:pt x="784310" y="665731"/>
                  <a:pt x="793694" y="665368"/>
                  <a:pt x="780941" y="670345"/>
                </a:cubicBezTo>
                <a:cubicBezTo>
                  <a:pt x="785710" y="668427"/>
                  <a:pt x="793901" y="666249"/>
                  <a:pt x="798618" y="664383"/>
                </a:cubicBezTo>
                <a:close/>
                <a:moveTo>
                  <a:pt x="733921" y="690044"/>
                </a:moveTo>
                <a:cubicBezTo>
                  <a:pt x="727597" y="690044"/>
                  <a:pt x="723812" y="695073"/>
                  <a:pt x="719250" y="696939"/>
                </a:cubicBezTo>
                <a:cubicBezTo>
                  <a:pt x="725679" y="696939"/>
                  <a:pt x="729411" y="691962"/>
                  <a:pt x="733921" y="690044"/>
                </a:cubicBezTo>
                <a:close/>
                <a:moveTo>
                  <a:pt x="537497" y="914825"/>
                </a:moveTo>
                <a:cubicBezTo>
                  <a:pt x="536823" y="915966"/>
                  <a:pt x="536304" y="917106"/>
                  <a:pt x="535890" y="918195"/>
                </a:cubicBezTo>
                <a:cubicBezTo>
                  <a:pt x="537186" y="918714"/>
                  <a:pt x="538067" y="916692"/>
                  <a:pt x="538534" y="912026"/>
                </a:cubicBezTo>
                <a:cubicBezTo>
                  <a:pt x="535942" y="906635"/>
                  <a:pt x="534957" y="911767"/>
                  <a:pt x="533505" y="913789"/>
                </a:cubicBezTo>
                <a:cubicBezTo>
                  <a:pt x="534749" y="914152"/>
                  <a:pt x="536045" y="914514"/>
                  <a:pt x="537497" y="914825"/>
                </a:cubicBezTo>
                <a:close/>
                <a:moveTo>
                  <a:pt x="563158" y="893830"/>
                </a:moveTo>
                <a:cubicBezTo>
                  <a:pt x="566735" y="897511"/>
                  <a:pt x="572593" y="898859"/>
                  <a:pt x="571712" y="888335"/>
                </a:cubicBezTo>
                <a:cubicBezTo>
                  <a:pt x="568342" y="887143"/>
                  <a:pt x="565024" y="885691"/>
                  <a:pt x="563158" y="893830"/>
                </a:cubicBezTo>
                <a:close/>
                <a:moveTo>
                  <a:pt x="362742" y="1303683"/>
                </a:moveTo>
                <a:cubicBezTo>
                  <a:pt x="362742" y="1303579"/>
                  <a:pt x="362690" y="1303527"/>
                  <a:pt x="362690" y="1303424"/>
                </a:cubicBezTo>
                <a:cubicBezTo>
                  <a:pt x="362690" y="1303579"/>
                  <a:pt x="362638" y="1303735"/>
                  <a:pt x="362638" y="1303942"/>
                </a:cubicBezTo>
                <a:cubicBezTo>
                  <a:pt x="362638" y="1303890"/>
                  <a:pt x="362690" y="1303786"/>
                  <a:pt x="362742" y="1303683"/>
                </a:cubicBezTo>
                <a:close/>
                <a:moveTo>
                  <a:pt x="331948" y="1320375"/>
                </a:moveTo>
                <a:cubicBezTo>
                  <a:pt x="331482" y="1319028"/>
                  <a:pt x="331326" y="1317576"/>
                  <a:pt x="331793" y="1315762"/>
                </a:cubicBezTo>
                <a:cubicBezTo>
                  <a:pt x="332156" y="1317421"/>
                  <a:pt x="332519" y="1318872"/>
                  <a:pt x="332933" y="1320168"/>
                </a:cubicBezTo>
                <a:cubicBezTo>
                  <a:pt x="334437" y="1319805"/>
                  <a:pt x="335992" y="1319494"/>
                  <a:pt x="337495" y="1319235"/>
                </a:cubicBezTo>
                <a:cubicBezTo>
                  <a:pt x="337443" y="1319131"/>
                  <a:pt x="337443" y="1319079"/>
                  <a:pt x="337392" y="1319028"/>
                </a:cubicBezTo>
                <a:cubicBezTo>
                  <a:pt x="338480" y="1314984"/>
                  <a:pt x="340658" y="1315710"/>
                  <a:pt x="342679" y="1318198"/>
                </a:cubicBezTo>
                <a:cubicBezTo>
                  <a:pt x="347241" y="1317213"/>
                  <a:pt x="351596" y="1315814"/>
                  <a:pt x="355380" y="1313066"/>
                </a:cubicBezTo>
                <a:cubicBezTo>
                  <a:pt x="351959" y="1308245"/>
                  <a:pt x="347604" y="1309437"/>
                  <a:pt x="345479" y="1312910"/>
                </a:cubicBezTo>
                <a:cubicBezTo>
                  <a:pt x="345634" y="1309955"/>
                  <a:pt x="344546" y="1309904"/>
                  <a:pt x="343457" y="1309904"/>
                </a:cubicBezTo>
                <a:cubicBezTo>
                  <a:pt x="345531" y="1308193"/>
                  <a:pt x="346205" y="1299276"/>
                  <a:pt x="348589" y="1299224"/>
                </a:cubicBezTo>
                <a:cubicBezTo>
                  <a:pt x="353877" y="1308141"/>
                  <a:pt x="358594" y="1314517"/>
                  <a:pt x="360150" y="1303475"/>
                </a:cubicBezTo>
                <a:cubicBezTo>
                  <a:pt x="354914" y="1306327"/>
                  <a:pt x="354758" y="1297358"/>
                  <a:pt x="351855" y="1293522"/>
                </a:cubicBezTo>
                <a:cubicBezTo>
                  <a:pt x="353566" y="1303112"/>
                  <a:pt x="349885" y="1298291"/>
                  <a:pt x="347241" y="1291811"/>
                </a:cubicBezTo>
                <a:cubicBezTo>
                  <a:pt x="345634" y="1293315"/>
                  <a:pt x="345323" y="1295544"/>
                  <a:pt x="345997" y="1300469"/>
                </a:cubicBezTo>
                <a:cubicBezTo>
                  <a:pt x="339724" y="1293781"/>
                  <a:pt x="337651" y="1309282"/>
                  <a:pt x="331223" y="1301868"/>
                </a:cubicBezTo>
                <a:cubicBezTo>
                  <a:pt x="329978" y="1307415"/>
                  <a:pt x="334540" y="1318043"/>
                  <a:pt x="329045" y="1309074"/>
                </a:cubicBezTo>
                <a:cubicBezTo>
                  <a:pt x="328475" y="1312288"/>
                  <a:pt x="328786" y="1317421"/>
                  <a:pt x="329616" y="1321049"/>
                </a:cubicBezTo>
                <a:cubicBezTo>
                  <a:pt x="330445" y="1320790"/>
                  <a:pt x="331171" y="1320583"/>
                  <a:pt x="331948" y="1320375"/>
                </a:cubicBezTo>
                <a:close/>
                <a:moveTo>
                  <a:pt x="402970" y="1571233"/>
                </a:moveTo>
                <a:cubicBezTo>
                  <a:pt x="401726" y="1573306"/>
                  <a:pt x="400585" y="1576106"/>
                  <a:pt x="398823" y="1575587"/>
                </a:cubicBezTo>
                <a:cubicBezTo>
                  <a:pt x="398149" y="1574810"/>
                  <a:pt x="397579" y="1573825"/>
                  <a:pt x="396957" y="1572840"/>
                </a:cubicBezTo>
                <a:cubicBezTo>
                  <a:pt x="396023" y="1573047"/>
                  <a:pt x="395038" y="1573306"/>
                  <a:pt x="394054" y="1573514"/>
                </a:cubicBezTo>
                <a:cubicBezTo>
                  <a:pt x="395350" y="1579061"/>
                  <a:pt x="395609" y="1584608"/>
                  <a:pt x="393691" y="1588340"/>
                </a:cubicBezTo>
                <a:cubicBezTo>
                  <a:pt x="394883" y="1595079"/>
                  <a:pt x="396646" y="1591865"/>
                  <a:pt x="398771" y="1593783"/>
                </a:cubicBezTo>
                <a:cubicBezTo>
                  <a:pt x="397786" y="1582223"/>
                  <a:pt x="402763" y="1588185"/>
                  <a:pt x="404785" y="1582586"/>
                </a:cubicBezTo>
                <a:cubicBezTo>
                  <a:pt x="400015" y="1573203"/>
                  <a:pt x="407117" y="1580823"/>
                  <a:pt x="406443" y="1570196"/>
                </a:cubicBezTo>
                <a:cubicBezTo>
                  <a:pt x="405355" y="1570559"/>
                  <a:pt x="404162" y="1570922"/>
                  <a:pt x="402970" y="1571233"/>
                </a:cubicBezTo>
                <a:close/>
                <a:moveTo>
                  <a:pt x="337547" y="1626184"/>
                </a:moveTo>
                <a:cubicBezTo>
                  <a:pt x="334489" y="1620533"/>
                  <a:pt x="330963" y="1626910"/>
                  <a:pt x="334437" y="1634064"/>
                </a:cubicBezTo>
                <a:cubicBezTo>
                  <a:pt x="335266" y="1630590"/>
                  <a:pt x="337081" y="1631834"/>
                  <a:pt x="337547" y="1626184"/>
                </a:cubicBezTo>
                <a:close/>
                <a:moveTo>
                  <a:pt x="338791" y="1635723"/>
                </a:moveTo>
                <a:cubicBezTo>
                  <a:pt x="336614" y="1636915"/>
                  <a:pt x="335733" y="1638781"/>
                  <a:pt x="335888" y="1641166"/>
                </a:cubicBezTo>
                <a:cubicBezTo>
                  <a:pt x="336407" y="1640907"/>
                  <a:pt x="336873" y="1640596"/>
                  <a:pt x="337392" y="1640388"/>
                </a:cubicBezTo>
                <a:cubicBezTo>
                  <a:pt x="338221" y="1640077"/>
                  <a:pt x="339051" y="1639818"/>
                  <a:pt x="339880" y="1639559"/>
                </a:cubicBezTo>
                <a:cubicBezTo>
                  <a:pt x="339621" y="1638211"/>
                  <a:pt x="339258" y="1636967"/>
                  <a:pt x="338791" y="1635723"/>
                </a:cubicBezTo>
                <a:close/>
                <a:moveTo>
                  <a:pt x="376168" y="1688859"/>
                </a:moveTo>
                <a:cubicBezTo>
                  <a:pt x="376376" y="1688859"/>
                  <a:pt x="376635" y="1688807"/>
                  <a:pt x="376842" y="1688807"/>
                </a:cubicBezTo>
                <a:cubicBezTo>
                  <a:pt x="376998" y="1688704"/>
                  <a:pt x="377153" y="1688496"/>
                  <a:pt x="377257" y="1688185"/>
                </a:cubicBezTo>
                <a:cubicBezTo>
                  <a:pt x="375443" y="1685075"/>
                  <a:pt x="377413" y="1679995"/>
                  <a:pt x="375080" y="1677143"/>
                </a:cubicBezTo>
                <a:cubicBezTo>
                  <a:pt x="372280" y="1676418"/>
                  <a:pt x="374147" y="1687874"/>
                  <a:pt x="376168" y="1688859"/>
                </a:cubicBezTo>
                <a:close/>
                <a:moveTo>
                  <a:pt x="402504" y="1730435"/>
                </a:moveTo>
                <a:cubicBezTo>
                  <a:pt x="402504" y="1728725"/>
                  <a:pt x="402711" y="1728569"/>
                  <a:pt x="404214" y="1731006"/>
                </a:cubicBezTo>
                <a:cubicBezTo>
                  <a:pt x="404629" y="1731109"/>
                  <a:pt x="405096" y="1731213"/>
                  <a:pt x="405562" y="1731317"/>
                </a:cubicBezTo>
                <a:cubicBezTo>
                  <a:pt x="408413" y="1720741"/>
                  <a:pt x="412198" y="1714935"/>
                  <a:pt x="416863" y="1713536"/>
                </a:cubicBezTo>
                <a:cubicBezTo>
                  <a:pt x="416656" y="1709907"/>
                  <a:pt x="416397" y="1705604"/>
                  <a:pt x="415256" y="1703167"/>
                </a:cubicBezTo>
                <a:cubicBezTo>
                  <a:pt x="414842" y="1703738"/>
                  <a:pt x="413805" y="1703426"/>
                  <a:pt x="412924" y="1703426"/>
                </a:cubicBezTo>
                <a:cubicBezTo>
                  <a:pt x="412561" y="1704100"/>
                  <a:pt x="412198" y="1704774"/>
                  <a:pt x="411783" y="1705396"/>
                </a:cubicBezTo>
                <a:cubicBezTo>
                  <a:pt x="411835" y="1706174"/>
                  <a:pt x="412042" y="1707107"/>
                  <a:pt x="412509" y="1708507"/>
                </a:cubicBezTo>
                <a:cubicBezTo>
                  <a:pt x="411887" y="1710840"/>
                  <a:pt x="410643" y="1710010"/>
                  <a:pt x="409347" y="1709025"/>
                </a:cubicBezTo>
                <a:cubicBezTo>
                  <a:pt x="406029" y="1713432"/>
                  <a:pt x="401933" y="1716853"/>
                  <a:pt x="396335" y="1718460"/>
                </a:cubicBezTo>
                <a:cubicBezTo>
                  <a:pt x="397164" y="1726340"/>
                  <a:pt x="399600" y="1729139"/>
                  <a:pt x="402504" y="1730435"/>
                </a:cubicBezTo>
                <a:close/>
                <a:moveTo>
                  <a:pt x="419300" y="1727325"/>
                </a:moveTo>
                <a:cubicBezTo>
                  <a:pt x="418367" y="1725822"/>
                  <a:pt x="417434" y="1724266"/>
                  <a:pt x="416449" y="1722711"/>
                </a:cubicBezTo>
                <a:cubicBezTo>
                  <a:pt x="414582" y="1729917"/>
                  <a:pt x="410954" y="1727792"/>
                  <a:pt x="408517" y="1731835"/>
                </a:cubicBezTo>
                <a:cubicBezTo>
                  <a:pt x="410487" y="1732198"/>
                  <a:pt x="412353" y="1732820"/>
                  <a:pt x="413960" y="1734479"/>
                </a:cubicBezTo>
                <a:cubicBezTo>
                  <a:pt x="413960" y="1734375"/>
                  <a:pt x="414012" y="1734272"/>
                  <a:pt x="414012" y="1734116"/>
                </a:cubicBezTo>
                <a:cubicBezTo>
                  <a:pt x="416501" y="1737849"/>
                  <a:pt x="418678" y="1740233"/>
                  <a:pt x="420233" y="1739041"/>
                </a:cubicBezTo>
                <a:cubicBezTo>
                  <a:pt x="419715" y="1739145"/>
                  <a:pt x="419248" y="1740130"/>
                  <a:pt x="418678" y="1741426"/>
                </a:cubicBezTo>
                <a:cubicBezTo>
                  <a:pt x="419922" y="1740700"/>
                  <a:pt x="421063" y="1740130"/>
                  <a:pt x="422099" y="1739715"/>
                </a:cubicBezTo>
                <a:cubicBezTo>
                  <a:pt x="420544" y="1736864"/>
                  <a:pt x="418626" y="1732146"/>
                  <a:pt x="418315" y="1735982"/>
                </a:cubicBezTo>
                <a:cubicBezTo>
                  <a:pt x="415930" y="1731472"/>
                  <a:pt x="420026" y="1734375"/>
                  <a:pt x="419300" y="1727325"/>
                </a:cubicBezTo>
                <a:close/>
                <a:moveTo>
                  <a:pt x="435889" y="1720741"/>
                </a:moveTo>
                <a:cubicBezTo>
                  <a:pt x="437237" y="1722556"/>
                  <a:pt x="439155" y="1717631"/>
                  <a:pt x="439259" y="1712447"/>
                </a:cubicBezTo>
                <a:cubicBezTo>
                  <a:pt x="438274" y="1712395"/>
                  <a:pt x="437289" y="1712343"/>
                  <a:pt x="436304" y="1712343"/>
                </a:cubicBezTo>
                <a:cubicBezTo>
                  <a:pt x="435422" y="1714469"/>
                  <a:pt x="434800" y="1717061"/>
                  <a:pt x="435889" y="1720741"/>
                </a:cubicBezTo>
                <a:close/>
                <a:moveTo>
                  <a:pt x="1030450" y="1745210"/>
                </a:moveTo>
                <a:cubicBezTo>
                  <a:pt x="1031487" y="1745988"/>
                  <a:pt x="1032524" y="1746765"/>
                  <a:pt x="1033561" y="1747543"/>
                </a:cubicBezTo>
                <a:cubicBezTo>
                  <a:pt x="1034701" y="1743551"/>
                  <a:pt x="1036827" y="1743914"/>
                  <a:pt x="1034183" y="1740285"/>
                </a:cubicBezTo>
                <a:cubicBezTo>
                  <a:pt x="1033353" y="1743448"/>
                  <a:pt x="1030813" y="1740233"/>
                  <a:pt x="1030450" y="1745210"/>
                </a:cubicBezTo>
                <a:close/>
                <a:moveTo>
                  <a:pt x="1425736" y="1672478"/>
                </a:moveTo>
                <a:cubicBezTo>
                  <a:pt x="1427861" y="1667708"/>
                  <a:pt x="1436363" y="1670041"/>
                  <a:pt x="1434549" y="1661435"/>
                </a:cubicBezTo>
                <a:cubicBezTo>
                  <a:pt x="1431749" y="1663613"/>
                  <a:pt x="1424388" y="1665531"/>
                  <a:pt x="1425736" y="1672478"/>
                </a:cubicBezTo>
                <a:close/>
                <a:moveTo>
                  <a:pt x="1510340" y="1725511"/>
                </a:moveTo>
                <a:cubicBezTo>
                  <a:pt x="1507696" y="1723126"/>
                  <a:pt x="1505622" y="1722970"/>
                  <a:pt x="1504896" y="1727481"/>
                </a:cubicBezTo>
                <a:cubicBezTo>
                  <a:pt x="1507800" y="1728103"/>
                  <a:pt x="1507488" y="1737693"/>
                  <a:pt x="1510858" y="1733494"/>
                </a:cubicBezTo>
                <a:cubicBezTo>
                  <a:pt x="1508992" y="1731939"/>
                  <a:pt x="1511584" y="1727584"/>
                  <a:pt x="1510340" y="1725511"/>
                </a:cubicBezTo>
                <a:close/>
                <a:moveTo>
                  <a:pt x="1494373" y="1622866"/>
                </a:moveTo>
                <a:cubicBezTo>
                  <a:pt x="1495410" y="1626650"/>
                  <a:pt x="1499401" y="1625458"/>
                  <a:pt x="1500853" y="1621622"/>
                </a:cubicBezTo>
                <a:cubicBezTo>
                  <a:pt x="1497742" y="1618563"/>
                  <a:pt x="1496032" y="1620637"/>
                  <a:pt x="1494373" y="1622866"/>
                </a:cubicBezTo>
                <a:close/>
                <a:moveTo>
                  <a:pt x="1543881" y="1595961"/>
                </a:moveTo>
                <a:cubicBezTo>
                  <a:pt x="1545073" y="1593109"/>
                  <a:pt x="1548287" y="1597464"/>
                  <a:pt x="1548598" y="1591554"/>
                </a:cubicBezTo>
                <a:cubicBezTo>
                  <a:pt x="1545851" y="1587200"/>
                  <a:pt x="1541496" y="1592124"/>
                  <a:pt x="1543881" y="1595961"/>
                </a:cubicBezTo>
                <a:close/>
                <a:moveTo>
                  <a:pt x="2358972" y="1512964"/>
                </a:moveTo>
                <a:cubicBezTo>
                  <a:pt x="2360424" y="1516541"/>
                  <a:pt x="2362601" y="1511771"/>
                  <a:pt x="2364364" y="1512031"/>
                </a:cubicBezTo>
                <a:cubicBezTo>
                  <a:pt x="2363379" y="1509698"/>
                  <a:pt x="2362757" y="1508816"/>
                  <a:pt x="2362238" y="1508557"/>
                </a:cubicBezTo>
                <a:cubicBezTo>
                  <a:pt x="2361875" y="1508816"/>
                  <a:pt x="2361512" y="1509076"/>
                  <a:pt x="2361098" y="1509335"/>
                </a:cubicBezTo>
                <a:cubicBezTo>
                  <a:pt x="2360579" y="1510423"/>
                  <a:pt x="2360009" y="1512134"/>
                  <a:pt x="2358972" y="1512964"/>
                </a:cubicBezTo>
                <a:close/>
                <a:moveTo>
                  <a:pt x="2401222" y="1523332"/>
                </a:moveTo>
                <a:cubicBezTo>
                  <a:pt x="2404333" y="1520221"/>
                  <a:pt x="2404851" y="1515711"/>
                  <a:pt x="2407754" y="1510268"/>
                </a:cubicBezTo>
                <a:cubicBezTo>
                  <a:pt x="2403763" y="1503943"/>
                  <a:pt x="2402052" y="1512549"/>
                  <a:pt x="2397542" y="1511823"/>
                </a:cubicBezTo>
                <a:cubicBezTo>
                  <a:pt x="2398734" y="1515659"/>
                  <a:pt x="2400134" y="1517629"/>
                  <a:pt x="2401222" y="1523332"/>
                </a:cubicBezTo>
                <a:close/>
                <a:moveTo>
                  <a:pt x="2416360" y="1499900"/>
                </a:moveTo>
                <a:cubicBezTo>
                  <a:pt x="2418330" y="1504773"/>
                  <a:pt x="2418278" y="1498034"/>
                  <a:pt x="2418434" y="1496893"/>
                </a:cubicBezTo>
                <a:cubicBezTo>
                  <a:pt x="2417604" y="1492850"/>
                  <a:pt x="2416153" y="1495960"/>
                  <a:pt x="2415219" y="1492798"/>
                </a:cubicBezTo>
                <a:cubicBezTo>
                  <a:pt x="2413146" y="1494405"/>
                  <a:pt x="2418434" y="1498241"/>
                  <a:pt x="2416360" y="1499900"/>
                </a:cubicBezTo>
                <a:close/>
                <a:moveTo>
                  <a:pt x="2409776" y="1507209"/>
                </a:moveTo>
                <a:cubicBezTo>
                  <a:pt x="2411228" y="1510890"/>
                  <a:pt x="2412990" y="1510631"/>
                  <a:pt x="2414442" y="1514363"/>
                </a:cubicBezTo>
                <a:cubicBezTo>
                  <a:pt x="2413975" y="1508816"/>
                  <a:pt x="2419730" y="1511408"/>
                  <a:pt x="2418278" y="1504617"/>
                </a:cubicBezTo>
                <a:cubicBezTo>
                  <a:pt x="2416878" y="1511046"/>
                  <a:pt x="2412005" y="1501818"/>
                  <a:pt x="2409776" y="1507209"/>
                </a:cubicBezTo>
                <a:close/>
                <a:moveTo>
                  <a:pt x="2414805" y="1477608"/>
                </a:moveTo>
                <a:cubicBezTo>
                  <a:pt x="2414286" y="1472683"/>
                  <a:pt x="2412938" y="1469884"/>
                  <a:pt x="2411228" y="1468381"/>
                </a:cubicBezTo>
                <a:cubicBezTo>
                  <a:pt x="2411280" y="1469003"/>
                  <a:pt x="2411280" y="1469832"/>
                  <a:pt x="2411176" y="1471076"/>
                </a:cubicBezTo>
                <a:cubicBezTo>
                  <a:pt x="2405525" y="1469677"/>
                  <a:pt x="2405162" y="1474135"/>
                  <a:pt x="2403711" y="1478230"/>
                </a:cubicBezTo>
                <a:cubicBezTo>
                  <a:pt x="2407288" y="1477349"/>
                  <a:pt x="2409621" y="1478075"/>
                  <a:pt x="2414805" y="1477608"/>
                </a:cubicBezTo>
                <a:close/>
                <a:moveTo>
                  <a:pt x="2462654" y="1484814"/>
                </a:moveTo>
                <a:cubicBezTo>
                  <a:pt x="2462913" y="1484296"/>
                  <a:pt x="2463120" y="1483881"/>
                  <a:pt x="2463379" y="1483466"/>
                </a:cubicBezTo>
                <a:cubicBezTo>
                  <a:pt x="2464727" y="1480045"/>
                  <a:pt x="2469082" y="1473668"/>
                  <a:pt x="2469341" y="1477194"/>
                </a:cubicBezTo>
                <a:cubicBezTo>
                  <a:pt x="2470948" y="1475275"/>
                  <a:pt x="2471933" y="1472528"/>
                  <a:pt x="2471311" y="1466618"/>
                </a:cubicBezTo>
                <a:cubicBezTo>
                  <a:pt x="2467682" y="1471647"/>
                  <a:pt x="2464935" y="1468433"/>
                  <a:pt x="2460684" y="1466566"/>
                </a:cubicBezTo>
                <a:cubicBezTo>
                  <a:pt x="2460321" y="1468692"/>
                  <a:pt x="2460684" y="1471802"/>
                  <a:pt x="2459543" y="1472995"/>
                </a:cubicBezTo>
                <a:cubicBezTo>
                  <a:pt x="2461513" y="1476416"/>
                  <a:pt x="2461720" y="1474757"/>
                  <a:pt x="2463068" y="1472995"/>
                </a:cubicBezTo>
                <a:cubicBezTo>
                  <a:pt x="2464209" y="1479734"/>
                  <a:pt x="2463431" y="1483933"/>
                  <a:pt x="2460736" y="1485799"/>
                </a:cubicBezTo>
                <a:cubicBezTo>
                  <a:pt x="2461928" y="1492279"/>
                  <a:pt x="2463690" y="1492746"/>
                  <a:pt x="2465609" y="1490880"/>
                </a:cubicBezTo>
                <a:cubicBezTo>
                  <a:pt x="2464935" y="1486007"/>
                  <a:pt x="2463535" y="1488132"/>
                  <a:pt x="2462654" y="1484814"/>
                </a:cubicBezTo>
                <a:close/>
                <a:moveTo>
                  <a:pt x="2481109" y="1476779"/>
                </a:moveTo>
                <a:cubicBezTo>
                  <a:pt x="2482301" y="1479682"/>
                  <a:pt x="2484323" y="1477608"/>
                  <a:pt x="2483960" y="1474239"/>
                </a:cubicBezTo>
                <a:cubicBezTo>
                  <a:pt x="2483027" y="1474602"/>
                  <a:pt x="2482094" y="1474705"/>
                  <a:pt x="2481213" y="1474602"/>
                </a:cubicBezTo>
                <a:cubicBezTo>
                  <a:pt x="2481420" y="1475638"/>
                  <a:pt x="2481472" y="1476416"/>
                  <a:pt x="2481109" y="1476779"/>
                </a:cubicBezTo>
                <a:close/>
                <a:moveTo>
                  <a:pt x="2567009" y="1430744"/>
                </a:moveTo>
                <a:lnTo>
                  <a:pt x="2571001" y="1428204"/>
                </a:lnTo>
                <a:cubicBezTo>
                  <a:pt x="2567735" y="1424886"/>
                  <a:pt x="2566750" y="1421828"/>
                  <a:pt x="2566646" y="1418665"/>
                </a:cubicBezTo>
                <a:cubicBezTo>
                  <a:pt x="2566231" y="1418873"/>
                  <a:pt x="2565765" y="1419132"/>
                  <a:pt x="2565350" y="1419339"/>
                </a:cubicBezTo>
                <a:cubicBezTo>
                  <a:pt x="2565298" y="1422554"/>
                  <a:pt x="2564780" y="1425301"/>
                  <a:pt x="2567009" y="1430744"/>
                </a:cubicBezTo>
                <a:close/>
                <a:moveTo>
                  <a:pt x="2582820" y="1399433"/>
                </a:moveTo>
                <a:cubicBezTo>
                  <a:pt x="2575407" y="1392849"/>
                  <a:pt x="2584479" y="1411097"/>
                  <a:pt x="2583080" y="1412600"/>
                </a:cubicBezTo>
                <a:cubicBezTo>
                  <a:pt x="2590700" y="1415555"/>
                  <a:pt x="2578725" y="1404150"/>
                  <a:pt x="2582820" y="1399433"/>
                </a:cubicBezTo>
                <a:close/>
                <a:moveTo>
                  <a:pt x="2941351" y="1254538"/>
                </a:moveTo>
                <a:cubicBezTo>
                  <a:pt x="2942440" y="1254019"/>
                  <a:pt x="2943528" y="1253501"/>
                  <a:pt x="2944617" y="1253086"/>
                </a:cubicBezTo>
                <a:cubicBezTo>
                  <a:pt x="2944721" y="1250079"/>
                  <a:pt x="2944409" y="1246399"/>
                  <a:pt x="2943062" y="1241059"/>
                </a:cubicBezTo>
                <a:cubicBezTo>
                  <a:pt x="2942180" y="1244895"/>
                  <a:pt x="2938292" y="1244584"/>
                  <a:pt x="2941351" y="1254538"/>
                </a:cubicBezTo>
                <a:close/>
                <a:moveTo>
                  <a:pt x="3027095" y="1139866"/>
                </a:moveTo>
                <a:cubicBezTo>
                  <a:pt x="3029843" y="1138622"/>
                  <a:pt x="3027614" y="1124729"/>
                  <a:pt x="3024400" y="1127995"/>
                </a:cubicBezTo>
                <a:cubicBezTo>
                  <a:pt x="3024762" y="1130794"/>
                  <a:pt x="3024555" y="1132297"/>
                  <a:pt x="3023933" y="1132971"/>
                </a:cubicBezTo>
                <a:cubicBezTo>
                  <a:pt x="3024037" y="1138829"/>
                  <a:pt x="3027717" y="1131105"/>
                  <a:pt x="3027095" y="1139866"/>
                </a:cubicBezTo>
                <a:close/>
                <a:moveTo>
                  <a:pt x="3028028" y="1151997"/>
                </a:moveTo>
                <a:cubicBezTo>
                  <a:pt x="3025436" y="1152878"/>
                  <a:pt x="3025125" y="1158684"/>
                  <a:pt x="3023829" y="1162365"/>
                </a:cubicBezTo>
                <a:cubicBezTo>
                  <a:pt x="3027095" y="1170245"/>
                  <a:pt x="3028702" y="1157647"/>
                  <a:pt x="3031916" y="1158788"/>
                </a:cubicBezTo>
                <a:cubicBezTo>
                  <a:pt x="3030880" y="1155626"/>
                  <a:pt x="3029324" y="1154278"/>
                  <a:pt x="3028028" y="1151997"/>
                </a:cubicBezTo>
                <a:close/>
                <a:moveTo>
                  <a:pt x="3042181" y="1050337"/>
                </a:moveTo>
                <a:cubicBezTo>
                  <a:pt x="3040366" y="1051426"/>
                  <a:pt x="3041922" y="1059824"/>
                  <a:pt x="3038759" y="1057854"/>
                </a:cubicBezTo>
                <a:cubicBezTo>
                  <a:pt x="3036064" y="1060913"/>
                  <a:pt x="3045551" y="1060083"/>
                  <a:pt x="3040107" y="1065060"/>
                </a:cubicBezTo>
                <a:cubicBezTo>
                  <a:pt x="3041974" y="1071799"/>
                  <a:pt x="3043321" y="1059565"/>
                  <a:pt x="3045499" y="1059824"/>
                </a:cubicBezTo>
                <a:cubicBezTo>
                  <a:pt x="3044877" y="1055210"/>
                  <a:pt x="3041714" y="1058217"/>
                  <a:pt x="3042181" y="1050337"/>
                </a:cubicBezTo>
                <a:close/>
                <a:moveTo>
                  <a:pt x="414271" y="1424264"/>
                </a:moveTo>
                <a:cubicBezTo>
                  <a:pt x="417019" y="1430589"/>
                  <a:pt x="417693" y="1425094"/>
                  <a:pt x="420440" y="1431418"/>
                </a:cubicBezTo>
                <a:cubicBezTo>
                  <a:pt x="422359" y="1421050"/>
                  <a:pt x="415360" y="1418303"/>
                  <a:pt x="414271" y="1424264"/>
                </a:cubicBezTo>
                <a:close/>
                <a:moveTo>
                  <a:pt x="450353" y="1599123"/>
                </a:moveTo>
                <a:cubicBezTo>
                  <a:pt x="447398" y="1600056"/>
                  <a:pt x="444857" y="1600730"/>
                  <a:pt x="442214" y="1601352"/>
                </a:cubicBezTo>
                <a:cubicBezTo>
                  <a:pt x="442058" y="1601767"/>
                  <a:pt x="441851" y="1602130"/>
                  <a:pt x="441695" y="1602648"/>
                </a:cubicBezTo>
                <a:cubicBezTo>
                  <a:pt x="441643" y="1607625"/>
                  <a:pt x="445117" y="1605810"/>
                  <a:pt x="447242" y="1609025"/>
                </a:cubicBezTo>
                <a:cubicBezTo>
                  <a:pt x="445428" y="1609336"/>
                  <a:pt x="439155" y="1620741"/>
                  <a:pt x="437237" y="1618926"/>
                </a:cubicBezTo>
                <a:cubicBezTo>
                  <a:pt x="436356" y="1620741"/>
                  <a:pt x="437185" y="1626702"/>
                  <a:pt x="437911" y="1627635"/>
                </a:cubicBezTo>
                <a:cubicBezTo>
                  <a:pt x="438066" y="1627532"/>
                  <a:pt x="438222" y="1627480"/>
                  <a:pt x="438326" y="1627376"/>
                </a:cubicBezTo>
                <a:cubicBezTo>
                  <a:pt x="438429" y="1627169"/>
                  <a:pt x="438481" y="1626910"/>
                  <a:pt x="438585" y="1626391"/>
                </a:cubicBezTo>
                <a:cubicBezTo>
                  <a:pt x="438637" y="1626650"/>
                  <a:pt x="438637" y="1626910"/>
                  <a:pt x="438688" y="1627169"/>
                </a:cubicBezTo>
                <a:cubicBezTo>
                  <a:pt x="446776" y="1621777"/>
                  <a:pt x="454655" y="1614416"/>
                  <a:pt x="464298" y="1613898"/>
                </a:cubicBezTo>
                <a:cubicBezTo>
                  <a:pt x="465386" y="1610061"/>
                  <a:pt x="464298" y="1603322"/>
                  <a:pt x="462483" y="1599227"/>
                </a:cubicBezTo>
                <a:cubicBezTo>
                  <a:pt x="461446" y="1598916"/>
                  <a:pt x="460306" y="1598034"/>
                  <a:pt x="458958" y="1596272"/>
                </a:cubicBezTo>
                <a:cubicBezTo>
                  <a:pt x="456470" y="1597153"/>
                  <a:pt x="454292" y="1597931"/>
                  <a:pt x="452374" y="1598553"/>
                </a:cubicBezTo>
                <a:cubicBezTo>
                  <a:pt x="452634" y="1603789"/>
                  <a:pt x="453307" y="1609647"/>
                  <a:pt x="454085" y="1614883"/>
                </a:cubicBezTo>
                <a:cubicBezTo>
                  <a:pt x="452011" y="1609958"/>
                  <a:pt x="451389" y="1604411"/>
                  <a:pt x="450353" y="1599123"/>
                </a:cubicBezTo>
                <a:close/>
                <a:moveTo>
                  <a:pt x="353514" y="1605085"/>
                </a:moveTo>
                <a:cubicBezTo>
                  <a:pt x="355329" y="1596168"/>
                  <a:pt x="360668" y="1604670"/>
                  <a:pt x="362638" y="1596220"/>
                </a:cubicBezTo>
                <a:cubicBezTo>
                  <a:pt x="359683" y="1599590"/>
                  <a:pt x="353670" y="1587614"/>
                  <a:pt x="352063" y="1597671"/>
                </a:cubicBezTo>
                <a:cubicBezTo>
                  <a:pt x="353359" y="1599693"/>
                  <a:pt x="352529" y="1602856"/>
                  <a:pt x="353514" y="1605085"/>
                </a:cubicBezTo>
                <a:close/>
                <a:moveTo>
                  <a:pt x="356676" y="1627843"/>
                </a:moveTo>
                <a:cubicBezTo>
                  <a:pt x="355069" y="1625354"/>
                  <a:pt x="353462" y="1622866"/>
                  <a:pt x="351803" y="1620326"/>
                </a:cubicBezTo>
                <a:cubicBezTo>
                  <a:pt x="351959" y="1625095"/>
                  <a:pt x="347967" y="1624940"/>
                  <a:pt x="350611" y="1631212"/>
                </a:cubicBezTo>
                <a:cubicBezTo>
                  <a:pt x="352425" y="1632405"/>
                  <a:pt x="352944" y="1627117"/>
                  <a:pt x="354447" y="1627013"/>
                </a:cubicBezTo>
                <a:cubicBezTo>
                  <a:pt x="355795" y="1630435"/>
                  <a:pt x="353929" y="1635619"/>
                  <a:pt x="354603" y="1639403"/>
                </a:cubicBezTo>
                <a:cubicBezTo>
                  <a:pt x="355484" y="1639507"/>
                  <a:pt x="356314" y="1639662"/>
                  <a:pt x="357195" y="1639818"/>
                </a:cubicBezTo>
                <a:cubicBezTo>
                  <a:pt x="357039" y="1636915"/>
                  <a:pt x="355277" y="1632508"/>
                  <a:pt x="356676" y="1627843"/>
                </a:cubicBezTo>
                <a:close/>
                <a:moveTo>
                  <a:pt x="342628" y="1621311"/>
                </a:moveTo>
                <a:cubicBezTo>
                  <a:pt x="343924" y="1623333"/>
                  <a:pt x="345220" y="1625302"/>
                  <a:pt x="346516" y="1627324"/>
                </a:cubicBezTo>
                <a:cubicBezTo>
                  <a:pt x="347190" y="1623540"/>
                  <a:pt x="345945" y="1620844"/>
                  <a:pt x="346464" y="1617112"/>
                </a:cubicBezTo>
                <a:cubicBezTo>
                  <a:pt x="343975" y="1612498"/>
                  <a:pt x="342939" y="1615194"/>
                  <a:pt x="342628" y="1621311"/>
                </a:cubicBezTo>
                <a:close/>
                <a:moveTo>
                  <a:pt x="347190" y="1610580"/>
                </a:moveTo>
                <a:cubicBezTo>
                  <a:pt x="349159" y="1605396"/>
                  <a:pt x="344235" y="1604048"/>
                  <a:pt x="346205" y="1598864"/>
                </a:cubicBezTo>
                <a:cubicBezTo>
                  <a:pt x="343716" y="1595287"/>
                  <a:pt x="342057" y="1596220"/>
                  <a:pt x="341332" y="1601560"/>
                </a:cubicBezTo>
                <a:cubicBezTo>
                  <a:pt x="342265" y="1606484"/>
                  <a:pt x="345634" y="1611669"/>
                  <a:pt x="347190" y="1610580"/>
                </a:cubicBezTo>
                <a:close/>
                <a:moveTo>
                  <a:pt x="397112" y="1695961"/>
                </a:moveTo>
                <a:cubicBezTo>
                  <a:pt x="401415" y="1696169"/>
                  <a:pt x="404992" y="1695132"/>
                  <a:pt x="408932" y="1694458"/>
                </a:cubicBezTo>
                <a:cubicBezTo>
                  <a:pt x="405718" y="1684453"/>
                  <a:pt x="404214" y="1695339"/>
                  <a:pt x="400015" y="1688600"/>
                </a:cubicBezTo>
                <a:cubicBezTo>
                  <a:pt x="401467" y="1681187"/>
                  <a:pt x="405458" y="1686941"/>
                  <a:pt x="406132" y="1675277"/>
                </a:cubicBezTo>
                <a:cubicBezTo>
                  <a:pt x="408051" y="1679010"/>
                  <a:pt x="407377" y="1684090"/>
                  <a:pt x="407999" y="1688548"/>
                </a:cubicBezTo>
                <a:cubicBezTo>
                  <a:pt x="410332" y="1691140"/>
                  <a:pt x="411679" y="1683105"/>
                  <a:pt x="413286" y="1691918"/>
                </a:cubicBezTo>
                <a:cubicBezTo>
                  <a:pt x="412457" y="1695184"/>
                  <a:pt x="409865" y="1688963"/>
                  <a:pt x="409502" y="1694406"/>
                </a:cubicBezTo>
                <a:cubicBezTo>
                  <a:pt x="412198" y="1693991"/>
                  <a:pt x="415049" y="1693836"/>
                  <a:pt x="418522" y="1694406"/>
                </a:cubicBezTo>
                <a:cubicBezTo>
                  <a:pt x="419507" y="1683105"/>
                  <a:pt x="424328" y="1676262"/>
                  <a:pt x="419352" y="1663405"/>
                </a:cubicBezTo>
                <a:cubicBezTo>
                  <a:pt x="414064" y="1665116"/>
                  <a:pt x="408258" y="1665946"/>
                  <a:pt x="402089" y="1666257"/>
                </a:cubicBezTo>
                <a:cubicBezTo>
                  <a:pt x="400741" y="1667916"/>
                  <a:pt x="399652" y="1670819"/>
                  <a:pt x="399134" y="1676884"/>
                </a:cubicBezTo>
                <a:cubicBezTo>
                  <a:pt x="393120" y="1671285"/>
                  <a:pt x="389284" y="1677195"/>
                  <a:pt x="386329" y="1687511"/>
                </a:cubicBezTo>
                <a:cubicBezTo>
                  <a:pt x="388921" y="1687045"/>
                  <a:pt x="391513" y="1686526"/>
                  <a:pt x="394105" y="1685853"/>
                </a:cubicBezTo>
                <a:cubicBezTo>
                  <a:pt x="398045" y="1688237"/>
                  <a:pt x="392861" y="1694614"/>
                  <a:pt x="397112" y="1695961"/>
                </a:cubicBezTo>
                <a:close/>
                <a:moveTo>
                  <a:pt x="390010" y="1632560"/>
                </a:moveTo>
                <a:cubicBezTo>
                  <a:pt x="389699" y="1631420"/>
                  <a:pt x="389336" y="1630331"/>
                  <a:pt x="388714" y="1629502"/>
                </a:cubicBezTo>
                <a:cubicBezTo>
                  <a:pt x="388403" y="1631420"/>
                  <a:pt x="388196" y="1633286"/>
                  <a:pt x="388092" y="1635100"/>
                </a:cubicBezTo>
                <a:cubicBezTo>
                  <a:pt x="388714" y="1634167"/>
                  <a:pt x="389336" y="1633338"/>
                  <a:pt x="390010" y="1632560"/>
                </a:cubicBezTo>
                <a:close/>
                <a:moveTo>
                  <a:pt x="381664" y="1679787"/>
                </a:moveTo>
                <a:cubicBezTo>
                  <a:pt x="383063" y="1678958"/>
                  <a:pt x="384878" y="1680254"/>
                  <a:pt x="384878" y="1672115"/>
                </a:cubicBezTo>
                <a:cubicBezTo>
                  <a:pt x="383271" y="1668590"/>
                  <a:pt x="382026" y="1671389"/>
                  <a:pt x="381975" y="1667501"/>
                </a:cubicBezTo>
                <a:cubicBezTo>
                  <a:pt x="382649" y="1667242"/>
                  <a:pt x="383323" y="1666671"/>
                  <a:pt x="383945" y="1665997"/>
                </a:cubicBezTo>
                <a:cubicBezTo>
                  <a:pt x="381508" y="1665842"/>
                  <a:pt x="379072" y="1665686"/>
                  <a:pt x="376635" y="1665531"/>
                </a:cubicBezTo>
                <a:cubicBezTo>
                  <a:pt x="376531" y="1667812"/>
                  <a:pt x="376531" y="1670041"/>
                  <a:pt x="376894" y="1672115"/>
                </a:cubicBezTo>
                <a:cubicBezTo>
                  <a:pt x="380160" y="1676936"/>
                  <a:pt x="380575" y="1669626"/>
                  <a:pt x="381664" y="1679787"/>
                </a:cubicBezTo>
                <a:close/>
                <a:moveTo>
                  <a:pt x="373991" y="1637070"/>
                </a:moveTo>
                <a:cubicBezTo>
                  <a:pt x="373991" y="1638833"/>
                  <a:pt x="373939" y="1640285"/>
                  <a:pt x="373836" y="1641632"/>
                </a:cubicBezTo>
                <a:cubicBezTo>
                  <a:pt x="377413" y="1641529"/>
                  <a:pt x="380886" y="1640855"/>
                  <a:pt x="384100" y="1639092"/>
                </a:cubicBezTo>
                <a:cubicBezTo>
                  <a:pt x="384981" y="1638626"/>
                  <a:pt x="385707" y="1637952"/>
                  <a:pt x="386381" y="1637226"/>
                </a:cubicBezTo>
                <a:cubicBezTo>
                  <a:pt x="386277" y="1632405"/>
                  <a:pt x="385915" y="1622140"/>
                  <a:pt x="383323" y="1626184"/>
                </a:cubicBezTo>
                <a:cubicBezTo>
                  <a:pt x="385915" y="1632560"/>
                  <a:pt x="381404" y="1629709"/>
                  <a:pt x="382026" y="1637019"/>
                </a:cubicBezTo>
                <a:cubicBezTo>
                  <a:pt x="377464" y="1627117"/>
                  <a:pt x="377516" y="1641270"/>
                  <a:pt x="373991" y="1637070"/>
                </a:cubicBezTo>
                <a:close/>
                <a:moveTo>
                  <a:pt x="430083" y="1631679"/>
                </a:moveTo>
                <a:cubicBezTo>
                  <a:pt x="432105" y="1630953"/>
                  <a:pt x="434075" y="1629916"/>
                  <a:pt x="435993" y="1628724"/>
                </a:cubicBezTo>
                <a:cubicBezTo>
                  <a:pt x="435526" y="1628309"/>
                  <a:pt x="435111" y="1627998"/>
                  <a:pt x="434852" y="1628102"/>
                </a:cubicBezTo>
                <a:cubicBezTo>
                  <a:pt x="433764" y="1625925"/>
                  <a:pt x="434541" y="1622866"/>
                  <a:pt x="434748" y="1620067"/>
                </a:cubicBezTo>
                <a:cubicBezTo>
                  <a:pt x="432364" y="1620792"/>
                  <a:pt x="430342" y="1626547"/>
                  <a:pt x="428009" y="1632042"/>
                </a:cubicBezTo>
                <a:cubicBezTo>
                  <a:pt x="428683" y="1631990"/>
                  <a:pt x="429357" y="1631938"/>
                  <a:pt x="430083" y="1631679"/>
                </a:cubicBezTo>
                <a:close/>
                <a:moveTo>
                  <a:pt x="2567009" y="1414466"/>
                </a:moveTo>
                <a:cubicBezTo>
                  <a:pt x="2567631" y="1410423"/>
                  <a:pt x="2568720" y="1406120"/>
                  <a:pt x="2567890" y="1400988"/>
                </a:cubicBezTo>
                <a:cubicBezTo>
                  <a:pt x="2565609" y="1405083"/>
                  <a:pt x="2565506" y="1406068"/>
                  <a:pt x="2564106" y="1408038"/>
                </a:cubicBezTo>
                <a:cubicBezTo>
                  <a:pt x="2564521" y="1412237"/>
                  <a:pt x="2565713" y="1412289"/>
                  <a:pt x="2567009" y="1414466"/>
                </a:cubicBezTo>
                <a:close/>
                <a:moveTo>
                  <a:pt x="2578414" y="1412911"/>
                </a:moveTo>
                <a:cubicBezTo>
                  <a:pt x="2577481" y="1410630"/>
                  <a:pt x="2575977" y="1412652"/>
                  <a:pt x="2575148" y="1409697"/>
                </a:cubicBezTo>
                <a:cubicBezTo>
                  <a:pt x="2576599" y="1417007"/>
                  <a:pt x="2572971" y="1419391"/>
                  <a:pt x="2575666" y="1427945"/>
                </a:cubicBezTo>
                <a:cubicBezTo>
                  <a:pt x="2577688" y="1424990"/>
                  <a:pt x="2579503" y="1420117"/>
                  <a:pt x="2581991" y="1429241"/>
                </a:cubicBezTo>
                <a:cubicBezTo>
                  <a:pt x="2583494" y="1426442"/>
                  <a:pt x="2582924" y="1421517"/>
                  <a:pt x="2581732" y="1416073"/>
                </a:cubicBezTo>
                <a:cubicBezTo>
                  <a:pt x="2582302" y="1424368"/>
                  <a:pt x="2573541" y="1415814"/>
                  <a:pt x="2578414" y="1412911"/>
                </a:cubicBezTo>
                <a:close/>
                <a:moveTo>
                  <a:pt x="2578466" y="1445156"/>
                </a:moveTo>
                <a:cubicBezTo>
                  <a:pt x="2579554" y="1445208"/>
                  <a:pt x="2579969" y="1444430"/>
                  <a:pt x="2580125" y="1443290"/>
                </a:cubicBezTo>
                <a:cubicBezTo>
                  <a:pt x="2578466" y="1438417"/>
                  <a:pt x="2576237" y="1437639"/>
                  <a:pt x="2578621" y="1434062"/>
                </a:cubicBezTo>
                <a:cubicBezTo>
                  <a:pt x="2577584" y="1427530"/>
                  <a:pt x="2574370" y="1438624"/>
                  <a:pt x="2573334" y="1432092"/>
                </a:cubicBezTo>
                <a:cubicBezTo>
                  <a:pt x="2573593" y="1433181"/>
                  <a:pt x="2574007" y="1434840"/>
                  <a:pt x="2574526" y="1436602"/>
                </a:cubicBezTo>
                <a:cubicBezTo>
                  <a:pt x="2575096" y="1437380"/>
                  <a:pt x="2575407" y="1438676"/>
                  <a:pt x="2575615" y="1439972"/>
                </a:cubicBezTo>
                <a:cubicBezTo>
                  <a:pt x="2576340" y="1441942"/>
                  <a:pt x="2577170" y="1443756"/>
                  <a:pt x="2578103" y="1444897"/>
                </a:cubicBezTo>
                <a:cubicBezTo>
                  <a:pt x="2578207" y="1445052"/>
                  <a:pt x="2578362" y="1445156"/>
                  <a:pt x="2578466" y="1445156"/>
                </a:cubicBezTo>
                <a:close/>
                <a:moveTo>
                  <a:pt x="2549798" y="1413067"/>
                </a:moveTo>
                <a:cubicBezTo>
                  <a:pt x="2550368" y="1413637"/>
                  <a:pt x="2550835" y="1415555"/>
                  <a:pt x="2551457" y="1415555"/>
                </a:cubicBezTo>
                <a:cubicBezTo>
                  <a:pt x="2551198" y="1414414"/>
                  <a:pt x="2550835" y="1413067"/>
                  <a:pt x="2550627" y="1411978"/>
                </a:cubicBezTo>
                <a:cubicBezTo>
                  <a:pt x="2550316" y="1412289"/>
                  <a:pt x="2550057" y="1412652"/>
                  <a:pt x="2549798" y="1413067"/>
                </a:cubicBezTo>
                <a:close/>
                <a:moveTo>
                  <a:pt x="2496454" y="1470403"/>
                </a:moveTo>
                <a:cubicBezTo>
                  <a:pt x="2496506" y="1470610"/>
                  <a:pt x="2496557" y="1470714"/>
                  <a:pt x="2496609" y="1470921"/>
                </a:cubicBezTo>
                <a:cubicBezTo>
                  <a:pt x="2496713" y="1470869"/>
                  <a:pt x="2496817" y="1470765"/>
                  <a:pt x="2496869" y="1470714"/>
                </a:cubicBezTo>
                <a:cubicBezTo>
                  <a:pt x="2496765" y="1470610"/>
                  <a:pt x="2496609" y="1470558"/>
                  <a:pt x="2496454" y="1470403"/>
                </a:cubicBezTo>
                <a:close/>
                <a:moveTo>
                  <a:pt x="2454722" y="1440853"/>
                </a:moveTo>
                <a:cubicBezTo>
                  <a:pt x="2455811" y="1439713"/>
                  <a:pt x="2455552" y="1436862"/>
                  <a:pt x="2456174" y="1435099"/>
                </a:cubicBezTo>
                <a:cubicBezTo>
                  <a:pt x="2456070" y="1434581"/>
                  <a:pt x="2455966" y="1434114"/>
                  <a:pt x="2455863" y="1433492"/>
                </a:cubicBezTo>
                <a:cubicBezTo>
                  <a:pt x="2453063" y="1433440"/>
                  <a:pt x="2454878" y="1438106"/>
                  <a:pt x="2454722" y="1440853"/>
                </a:cubicBezTo>
                <a:cubicBezTo>
                  <a:pt x="2454722" y="1440853"/>
                  <a:pt x="2454722" y="1440853"/>
                  <a:pt x="2454722" y="1440853"/>
                </a:cubicBezTo>
                <a:close/>
                <a:moveTo>
                  <a:pt x="2396712" y="1482326"/>
                </a:moveTo>
                <a:cubicBezTo>
                  <a:pt x="2396868" y="1482533"/>
                  <a:pt x="2397075" y="1482689"/>
                  <a:pt x="2397282" y="1482844"/>
                </a:cubicBezTo>
                <a:cubicBezTo>
                  <a:pt x="2397127" y="1482689"/>
                  <a:pt x="2396920" y="1482481"/>
                  <a:pt x="2396712" y="1482326"/>
                </a:cubicBezTo>
                <a:close/>
                <a:moveTo>
                  <a:pt x="1628951" y="1550963"/>
                </a:moveTo>
                <a:cubicBezTo>
                  <a:pt x="1627811" y="1551896"/>
                  <a:pt x="1627292" y="1553762"/>
                  <a:pt x="1628225" y="1556614"/>
                </a:cubicBezTo>
                <a:cubicBezTo>
                  <a:pt x="1630506" y="1551585"/>
                  <a:pt x="1632373" y="1559931"/>
                  <a:pt x="1636416" y="1558324"/>
                </a:cubicBezTo>
                <a:cubicBezTo>
                  <a:pt x="1637194" y="1555006"/>
                  <a:pt x="1636053" y="1552674"/>
                  <a:pt x="1634446" y="1551326"/>
                </a:cubicBezTo>
                <a:cubicBezTo>
                  <a:pt x="1632580" y="1551585"/>
                  <a:pt x="1630766" y="1551481"/>
                  <a:pt x="1628951" y="1550963"/>
                </a:cubicBezTo>
                <a:close/>
                <a:moveTo>
                  <a:pt x="2613614" y="1411511"/>
                </a:moveTo>
                <a:cubicBezTo>
                  <a:pt x="2612007" y="1412393"/>
                  <a:pt x="2610140" y="1415037"/>
                  <a:pt x="2608948" y="1411874"/>
                </a:cubicBezTo>
                <a:cubicBezTo>
                  <a:pt x="2608430" y="1413481"/>
                  <a:pt x="2608741" y="1414570"/>
                  <a:pt x="2609415" y="1415451"/>
                </a:cubicBezTo>
                <a:cubicBezTo>
                  <a:pt x="2610866" y="1414155"/>
                  <a:pt x="2612266" y="1412963"/>
                  <a:pt x="2613614" y="1411771"/>
                </a:cubicBezTo>
                <a:cubicBezTo>
                  <a:pt x="2613614" y="1411719"/>
                  <a:pt x="2613614" y="1411615"/>
                  <a:pt x="2613614" y="1411511"/>
                </a:cubicBezTo>
                <a:close/>
                <a:moveTo>
                  <a:pt x="2603142" y="1421154"/>
                </a:moveTo>
                <a:cubicBezTo>
                  <a:pt x="2603298" y="1420895"/>
                  <a:pt x="2603557" y="1420739"/>
                  <a:pt x="2603816" y="1420532"/>
                </a:cubicBezTo>
                <a:cubicBezTo>
                  <a:pt x="2603971" y="1420428"/>
                  <a:pt x="2604075" y="1420273"/>
                  <a:pt x="2604231" y="1420169"/>
                </a:cubicBezTo>
                <a:cubicBezTo>
                  <a:pt x="2599772" y="1416540"/>
                  <a:pt x="2598010" y="1413741"/>
                  <a:pt x="2602002" y="1408349"/>
                </a:cubicBezTo>
                <a:cubicBezTo>
                  <a:pt x="2599254" y="1402336"/>
                  <a:pt x="2600343" y="1412911"/>
                  <a:pt x="2597025" y="1411563"/>
                </a:cubicBezTo>
                <a:cubicBezTo>
                  <a:pt x="2599461" y="1417369"/>
                  <a:pt x="2598632" y="1419910"/>
                  <a:pt x="2599617" y="1424264"/>
                </a:cubicBezTo>
                <a:cubicBezTo>
                  <a:pt x="2600757" y="1423279"/>
                  <a:pt x="2601950" y="1422242"/>
                  <a:pt x="2603142" y="1421154"/>
                </a:cubicBezTo>
                <a:close/>
                <a:moveTo>
                  <a:pt x="2586294" y="1431885"/>
                </a:moveTo>
                <a:cubicBezTo>
                  <a:pt x="2583702" y="1433336"/>
                  <a:pt x="2582665" y="1436291"/>
                  <a:pt x="2581473" y="1439039"/>
                </a:cubicBezTo>
                <a:cubicBezTo>
                  <a:pt x="2583131" y="1441320"/>
                  <a:pt x="2585153" y="1439661"/>
                  <a:pt x="2587071" y="1438520"/>
                </a:cubicBezTo>
                <a:cubicBezTo>
                  <a:pt x="2587279" y="1436706"/>
                  <a:pt x="2587123" y="1434632"/>
                  <a:pt x="2586294" y="1431885"/>
                </a:cubicBezTo>
                <a:close/>
                <a:moveTo>
                  <a:pt x="2556537" y="1410786"/>
                </a:moveTo>
                <a:cubicBezTo>
                  <a:pt x="2556745" y="1411356"/>
                  <a:pt x="2557004" y="1412289"/>
                  <a:pt x="2557315" y="1413430"/>
                </a:cubicBezTo>
                <a:cubicBezTo>
                  <a:pt x="2557885" y="1413170"/>
                  <a:pt x="2558404" y="1412756"/>
                  <a:pt x="2558922" y="1412289"/>
                </a:cubicBezTo>
                <a:cubicBezTo>
                  <a:pt x="2558196" y="1411667"/>
                  <a:pt x="2557470" y="1411149"/>
                  <a:pt x="2556537" y="1410786"/>
                </a:cubicBezTo>
                <a:close/>
                <a:moveTo>
                  <a:pt x="2526055" y="1442875"/>
                </a:moveTo>
                <a:cubicBezTo>
                  <a:pt x="2527299" y="1446504"/>
                  <a:pt x="2529269" y="1441890"/>
                  <a:pt x="2530876" y="1442253"/>
                </a:cubicBezTo>
                <a:cubicBezTo>
                  <a:pt x="2528077" y="1432766"/>
                  <a:pt x="2528751" y="1442875"/>
                  <a:pt x="2526055" y="1442875"/>
                </a:cubicBezTo>
                <a:close/>
                <a:moveTo>
                  <a:pt x="2499409" y="1475690"/>
                </a:moveTo>
                <a:cubicBezTo>
                  <a:pt x="2499409" y="1475742"/>
                  <a:pt x="2499409" y="1475742"/>
                  <a:pt x="2499409" y="1475690"/>
                </a:cubicBezTo>
                <a:cubicBezTo>
                  <a:pt x="2500134" y="1476105"/>
                  <a:pt x="2500808" y="1475949"/>
                  <a:pt x="2501275" y="1475327"/>
                </a:cubicBezTo>
                <a:cubicBezTo>
                  <a:pt x="2500705" y="1475327"/>
                  <a:pt x="2500083" y="1475431"/>
                  <a:pt x="2499409" y="1475690"/>
                </a:cubicBezTo>
                <a:close/>
                <a:moveTo>
                  <a:pt x="2458351" y="1487147"/>
                </a:moveTo>
                <a:cubicBezTo>
                  <a:pt x="2455396" y="1491035"/>
                  <a:pt x="2454204" y="1490257"/>
                  <a:pt x="2450730" y="1493161"/>
                </a:cubicBezTo>
                <a:cubicBezTo>
                  <a:pt x="2452130" y="1483155"/>
                  <a:pt x="2441503" y="1491865"/>
                  <a:pt x="2442021" y="1497826"/>
                </a:cubicBezTo>
                <a:cubicBezTo>
                  <a:pt x="2449797" y="1501818"/>
                  <a:pt x="2455448" y="1488599"/>
                  <a:pt x="2461824" y="1494923"/>
                </a:cubicBezTo>
                <a:cubicBezTo>
                  <a:pt x="2460891" y="1489221"/>
                  <a:pt x="2459440" y="1490206"/>
                  <a:pt x="2458351" y="1487147"/>
                </a:cubicBezTo>
                <a:close/>
                <a:moveTo>
                  <a:pt x="2455137" y="1483103"/>
                </a:moveTo>
                <a:cubicBezTo>
                  <a:pt x="2447413" y="1472269"/>
                  <a:pt x="2442747" y="1485592"/>
                  <a:pt x="2435385" y="1486007"/>
                </a:cubicBezTo>
                <a:cubicBezTo>
                  <a:pt x="2437355" y="1490776"/>
                  <a:pt x="2434763" y="1489739"/>
                  <a:pt x="2433778" y="1490724"/>
                </a:cubicBezTo>
                <a:cubicBezTo>
                  <a:pt x="2439014" y="1492850"/>
                  <a:pt x="2446946" y="1483363"/>
                  <a:pt x="2455137" y="1483103"/>
                </a:cubicBezTo>
                <a:close/>
                <a:moveTo>
                  <a:pt x="2430149" y="1484866"/>
                </a:moveTo>
                <a:cubicBezTo>
                  <a:pt x="2428905" y="1493679"/>
                  <a:pt x="2422736" y="1488547"/>
                  <a:pt x="2419470" y="1498241"/>
                </a:cubicBezTo>
                <a:cubicBezTo>
                  <a:pt x="2425121" y="1499900"/>
                  <a:pt x="2434867" y="1491657"/>
                  <a:pt x="2430149" y="1484866"/>
                </a:cubicBezTo>
                <a:close/>
                <a:moveTo>
                  <a:pt x="2399356" y="1483622"/>
                </a:moveTo>
                <a:cubicBezTo>
                  <a:pt x="2399252" y="1483674"/>
                  <a:pt x="2399149" y="1483674"/>
                  <a:pt x="2399097" y="1483726"/>
                </a:cubicBezTo>
                <a:cubicBezTo>
                  <a:pt x="2399201" y="1483726"/>
                  <a:pt x="2399304" y="1483829"/>
                  <a:pt x="2399460" y="1483829"/>
                </a:cubicBezTo>
                <a:cubicBezTo>
                  <a:pt x="2399460" y="1483726"/>
                  <a:pt x="2399408" y="1483674"/>
                  <a:pt x="2399356" y="1483622"/>
                </a:cubicBezTo>
                <a:close/>
                <a:moveTo>
                  <a:pt x="2394328" y="1481393"/>
                </a:moveTo>
                <a:cubicBezTo>
                  <a:pt x="2393809" y="1481393"/>
                  <a:pt x="2393291" y="1481496"/>
                  <a:pt x="2392720" y="1481652"/>
                </a:cubicBezTo>
                <a:cubicBezTo>
                  <a:pt x="2393446" y="1482533"/>
                  <a:pt x="2394068" y="1482585"/>
                  <a:pt x="2394328" y="1481393"/>
                </a:cubicBezTo>
                <a:close/>
                <a:moveTo>
                  <a:pt x="2368096" y="1490828"/>
                </a:moveTo>
                <a:cubicBezTo>
                  <a:pt x="2370014" y="1498500"/>
                  <a:pt x="2369755" y="1489065"/>
                  <a:pt x="2372243" y="1490569"/>
                </a:cubicBezTo>
                <a:cubicBezTo>
                  <a:pt x="2370325" y="1486784"/>
                  <a:pt x="2369340" y="1488650"/>
                  <a:pt x="2368096" y="1490828"/>
                </a:cubicBezTo>
                <a:close/>
                <a:moveTo>
                  <a:pt x="2243471" y="1655629"/>
                </a:moveTo>
                <a:cubicBezTo>
                  <a:pt x="2245441" y="1661591"/>
                  <a:pt x="2245856" y="1654022"/>
                  <a:pt x="2248914" y="1654748"/>
                </a:cubicBezTo>
                <a:cubicBezTo>
                  <a:pt x="2248085" y="1651741"/>
                  <a:pt x="2248759" y="1650756"/>
                  <a:pt x="2247826" y="1647646"/>
                </a:cubicBezTo>
                <a:cubicBezTo>
                  <a:pt x="2246115" y="1650031"/>
                  <a:pt x="2244249" y="1652104"/>
                  <a:pt x="2243471" y="1655629"/>
                </a:cubicBezTo>
                <a:close/>
                <a:moveTo>
                  <a:pt x="2238028" y="1656459"/>
                </a:moveTo>
                <a:cubicBezTo>
                  <a:pt x="2238702" y="1658843"/>
                  <a:pt x="2239324" y="1661228"/>
                  <a:pt x="2238702" y="1661850"/>
                </a:cubicBezTo>
                <a:cubicBezTo>
                  <a:pt x="2239946" y="1666775"/>
                  <a:pt x="2243264" y="1664079"/>
                  <a:pt x="2243523" y="1661280"/>
                </a:cubicBezTo>
                <a:cubicBezTo>
                  <a:pt x="2241916" y="1656925"/>
                  <a:pt x="2240101" y="1655577"/>
                  <a:pt x="2238028" y="1656459"/>
                </a:cubicBezTo>
                <a:close/>
                <a:moveTo>
                  <a:pt x="2038752" y="1701405"/>
                </a:moveTo>
                <a:cubicBezTo>
                  <a:pt x="2040048" y="1705552"/>
                  <a:pt x="2042796" y="1708196"/>
                  <a:pt x="2043159" y="1704982"/>
                </a:cubicBezTo>
                <a:cubicBezTo>
                  <a:pt x="2041862" y="1702234"/>
                  <a:pt x="2040515" y="1699590"/>
                  <a:pt x="2038752" y="1701405"/>
                </a:cubicBezTo>
                <a:close/>
                <a:moveTo>
                  <a:pt x="2035434" y="1704930"/>
                </a:moveTo>
                <a:cubicBezTo>
                  <a:pt x="2035071" y="1707885"/>
                  <a:pt x="2033879" y="1709699"/>
                  <a:pt x="2032894" y="1711877"/>
                </a:cubicBezTo>
                <a:cubicBezTo>
                  <a:pt x="2034449" y="1714987"/>
                  <a:pt x="2038234" y="1711462"/>
                  <a:pt x="2038545" y="1709129"/>
                </a:cubicBezTo>
                <a:cubicBezTo>
                  <a:pt x="2037767" y="1704930"/>
                  <a:pt x="2035901" y="1711462"/>
                  <a:pt x="2035434" y="1704930"/>
                </a:cubicBezTo>
                <a:close/>
                <a:moveTo>
                  <a:pt x="1472963" y="1655629"/>
                </a:moveTo>
                <a:cubicBezTo>
                  <a:pt x="1473948" y="1659154"/>
                  <a:pt x="1478354" y="1659621"/>
                  <a:pt x="1479443" y="1654385"/>
                </a:cubicBezTo>
                <a:cubicBezTo>
                  <a:pt x="1476799" y="1653245"/>
                  <a:pt x="1474466" y="1652934"/>
                  <a:pt x="1472963" y="1655629"/>
                </a:cubicBezTo>
                <a:close/>
                <a:moveTo>
                  <a:pt x="1378094" y="1592591"/>
                </a:moveTo>
                <a:cubicBezTo>
                  <a:pt x="1375917" y="1593058"/>
                  <a:pt x="1373739" y="1593576"/>
                  <a:pt x="1371562" y="1594146"/>
                </a:cubicBezTo>
                <a:cubicBezTo>
                  <a:pt x="1374413" y="1596013"/>
                  <a:pt x="1377161" y="1597360"/>
                  <a:pt x="1378405" y="1593420"/>
                </a:cubicBezTo>
                <a:cubicBezTo>
                  <a:pt x="1378301" y="1593109"/>
                  <a:pt x="1378198" y="1592902"/>
                  <a:pt x="1378094" y="1592591"/>
                </a:cubicBezTo>
                <a:close/>
                <a:moveTo>
                  <a:pt x="424536" y="1730695"/>
                </a:moveTo>
                <a:cubicBezTo>
                  <a:pt x="426610" y="1728880"/>
                  <a:pt x="432779" y="1730332"/>
                  <a:pt x="431275" y="1721104"/>
                </a:cubicBezTo>
                <a:cubicBezTo>
                  <a:pt x="428683" y="1722141"/>
                  <a:pt x="425936" y="1722919"/>
                  <a:pt x="424536" y="1730695"/>
                </a:cubicBezTo>
                <a:close/>
                <a:moveTo>
                  <a:pt x="375339" y="1674914"/>
                </a:moveTo>
                <a:cubicBezTo>
                  <a:pt x="376117" y="1671130"/>
                  <a:pt x="374510" y="1668590"/>
                  <a:pt x="374147" y="1665375"/>
                </a:cubicBezTo>
                <a:cubicBezTo>
                  <a:pt x="374613" y="1666101"/>
                  <a:pt x="374924" y="1665946"/>
                  <a:pt x="375132" y="1665427"/>
                </a:cubicBezTo>
                <a:cubicBezTo>
                  <a:pt x="373888" y="1665324"/>
                  <a:pt x="372643" y="1665272"/>
                  <a:pt x="371399" y="1665168"/>
                </a:cubicBezTo>
                <a:cubicBezTo>
                  <a:pt x="372591" y="1668071"/>
                  <a:pt x="373939" y="1671233"/>
                  <a:pt x="375339" y="1674914"/>
                </a:cubicBezTo>
                <a:close/>
                <a:moveTo>
                  <a:pt x="331534" y="1665013"/>
                </a:moveTo>
                <a:cubicBezTo>
                  <a:pt x="332467" y="1667656"/>
                  <a:pt x="333866" y="1670093"/>
                  <a:pt x="334903" y="1672685"/>
                </a:cubicBezTo>
                <a:cubicBezTo>
                  <a:pt x="336821" y="1673411"/>
                  <a:pt x="338428" y="1672478"/>
                  <a:pt x="339724" y="1670041"/>
                </a:cubicBezTo>
                <a:cubicBezTo>
                  <a:pt x="339569" y="1668019"/>
                  <a:pt x="339206" y="1666153"/>
                  <a:pt x="338739" y="1664287"/>
                </a:cubicBezTo>
                <a:cubicBezTo>
                  <a:pt x="336303" y="1664442"/>
                  <a:pt x="333918" y="1664650"/>
                  <a:pt x="331534" y="1665013"/>
                </a:cubicBezTo>
                <a:close/>
                <a:moveTo>
                  <a:pt x="351907" y="1638989"/>
                </a:moveTo>
                <a:cubicBezTo>
                  <a:pt x="351959" y="1638833"/>
                  <a:pt x="352011" y="1638729"/>
                  <a:pt x="352114" y="1638522"/>
                </a:cubicBezTo>
                <a:cubicBezTo>
                  <a:pt x="349833" y="1633234"/>
                  <a:pt x="347034" y="1635360"/>
                  <a:pt x="344442" y="1638781"/>
                </a:cubicBezTo>
                <a:cubicBezTo>
                  <a:pt x="346878" y="1638626"/>
                  <a:pt x="349419" y="1638729"/>
                  <a:pt x="351907" y="1638989"/>
                </a:cubicBezTo>
                <a:close/>
                <a:moveTo>
                  <a:pt x="455433" y="1412652"/>
                </a:moveTo>
                <a:cubicBezTo>
                  <a:pt x="457507" y="1416696"/>
                  <a:pt x="458647" y="1415348"/>
                  <a:pt x="459321" y="1411149"/>
                </a:cubicBezTo>
                <a:cubicBezTo>
                  <a:pt x="458129" y="1411045"/>
                  <a:pt x="456884" y="1410993"/>
                  <a:pt x="455640" y="1410941"/>
                </a:cubicBezTo>
                <a:cubicBezTo>
                  <a:pt x="455537" y="1411460"/>
                  <a:pt x="455485" y="1412030"/>
                  <a:pt x="455433" y="1412652"/>
                </a:cubicBezTo>
                <a:close/>
                <a:moveTo>
                  <a:pt x="3057318" y="1044479"/>
                </a:moveTo>
                <a:cubicBezTo>
                  <a:pt x="3055608" y="1040436"/>
                  <a:pt x="3051305" y="1035562"/>
                  <a:pt x="3049387" y="1040176"/>
                </a:cubicBezTo>
                <a:cubicBezTo>
                  <a:pt x="3051149" y="1044220"/>
                  <a:pt x="3054623" y="1047071"/>
                  <a:pt x="3057318" y="1044479"/>
                </a:cubicBezTo>
                <a:close/>
                <a:moveTo>
                  <a:pt x="3050735" y="1071696"/>
                </a:moveTo>
                <a:cubicBezTo>
                  <a:pt x="3049179" y="1060809"/>
                  <a:pt x="3045913" y="1078124"/>
                  <a:pt x="3043010" y="1067341"/>
                </a:cubicBezTo>
                <a:cubicBezTo>
                  <a:pt x="3044047" y="1074702"/>
                  <a:pt x="3042492" y="1076258"/>
                  <a:pt x="3042855" y="1081960"/>
                </a:cubicBezTo>
                <a:cubicBezTo>
                  <a:pt x="3044566" y="1076569"/>
                  <a:pt x="3047261" y="1073199"/>
                  <a:pt x="3050735" y="1071696"/>
                </a:cubicBezTo>
                <a:close/>
                <a:moveTo>
                  <a:pt x="3053897" y="1147020"/>
                </a:moveTo>
                <a:cubicBezTo>
                  <a:pt x="3050838" y="1146087"/>
                  <a:pt x="3048868" y="1143391"/>
                  <a:pt x="3046328" y="1147539"/>
                </a:cubicBezTo>
                <a:cubicBezTo>
                  <a:pt x="3047883" y="1153397"/>
                  <a:pt x="3050061" y="1152567"/>
                  <a:pt x="3050890" y="1154537"/>
                </a:cubicBezTo>
                <a:cubicBezTo>
                  <a:pt x="3049439" y="1160291"/>
                  <a:pt x="3042803" y="1148368"/>
                  <a:pt x="3040937" y="1155159"/>
                </a:cubicBezTo>
                <a:cubicBezTo>
                  <a:pt x="3044669" y="1155677"/>
                  <a:pt x="3054519" y="1168378"/>
                  <a:pt x="3053897" y="1147020"/>
                </a:cubicBezTo>
                <a:close/>
                <a:moveTo>
                  <a:pt x="3032590" y="1156248"/>
                </a:moveTo>
                <a:cubicBezTo>
                  <a:pt x="3034560" y="1166616"/>
                  <a:pt x="3037774" y="1156196"/>
                  <a:pt x="3039122" y="1152826"/>
                </a:cubicBezTo>
                <a:cubicBezTo>
                  <a:pt x="3036634" y="1145361"/>
                  <a:pt x="3035701" y="1158581"/>
                  <a:pt x="3032590" y="1156248"/>
                </a:cubicBezTo>
                <a:close/>
                <a:moveTo>
                  <a:pt x="3038967" y="1211665"/>
                </a:moveTo>
                <a:cubicBezTo>
                  <a:pt x="3037463" y="1201349"/>
                  <a:pt x="3038500" y="1197150"/>
                  <a:pt x="3042025" y="1198964"/>
                </a:cubicBezTo>
                <a:cubicBezTo>
                  <a:pt x="3040833" y="1194662"/>
                  <a:pt x="3039433" y="1191085"/>
                  <a:pt x="3038085" y="1187300"/>
                </a:cubicBezTo>
                <a:cubicBezTo>
                  <a:pt x="3037982" y="1179265"/>
                  <a:pt x="3040885" y="1183257"/>
                  <a:pt x="3042699" y="1184294"/>
                </a:cubicBezTo>
                <a:cubicBezTo>
                  <a:pt x="3040833" y="1180457"/>
                  <a:pt x="3038915" y="1176777"/>
                  <a:pt x="3036427" y="1175273"/>
                </a:cubicBezTo>
                <a:cubicBezTo>
                  <a:pt x="3035804" y="1169726"/>
                  <a:pt x="3038604" y="1172215"/>
                  <a:pt x="3038397" y="1167653"/>
                </a:cubicBezTo>
                <a:cubicBezTo>
                  <a:pt x="3040937" y="1168845"/>
                  <a:pt x="3037982" y="1172940"/>
                  <a:pt x="3039019" y="1177347"/>
                </a:cubicBezTo>
                <a:cubicBezTo>
                  <a:pt x="3039537" y="1175532"/>
                  <a:pt x="3040989" y="1173252"/>
                  <a:pt x="3041455" y="1177036"/>
                </a:cubicBezTo>
                <a:cubicBezTo>
                  <a:pt x="3043684" y="1174859"/>
                  <a:pt x="3040470" y="1169260"/>
                  <a:pt x="3040678" y="1164905"/>
                </a:cubicBezTo>
                <a:cubicBezTo>
                  <a:pt x="3039381" y="1163609"/>
                  <a:pt x="3036634" y="1168327"/>
                  <a:pt x="3036375" y="1163039"/>
                </a:cubicBezTo>
                <a:cubicBezTo>
                  <a:pt x="3033834" y="1175532"/>
                  <a:pt x="3035442" y="1168534"/>
                  <a:pt x="3031968" y="1171022"/>
                </a:cubicBezTo>
                <a:cubicBezTo>
                  <a:pt x="3033212" y="1179939"/>
                  <a:pt x="3034716" y="1187456"/>
                  <a:pt x="3031865" y="1190618"/>
                </a:cubicBezTo>
                <a:cubicBezTo>
                  <a:pt x="3033938" y="1192640"/>
                  <a:pt x="3034871" y="1199224"/>
                  <a:pt x="3037930" y="1197046"/>
                </a:cubicBezTo>
                <a:cubicBezTo>
                  <a:pt x="3037774" y="1200675"/>
                  <a:pt x="3037204" y="1203319"/>
                  <a:pt x="3037049" y="1207000"/>
                </a:cubicBezTo>
                <a:cubicBezTo>
                  <a:pt x="3035493" y="1206170"/>
                  <a:pt x="3034716" y="1202075"/>
                  <a:pt x="3032798" y="1202697"/>
                </a:cubicBezTo>
                <a:cubicBezTo>
                  <a:pt x="3033938" y="1210007"/>
                  <a:pt x="3032694" y="1211665"/>
                  <a:pt x="3033161" y="1217316"/>
                </a:cubicBezTo>
                <a:cubicBezTo>
                  <a:pt x="3035753" y="1222915"/>
                  <a:pt x="3035338" y="1209488"/>
                  <a:pt x="3038967" y="1211665"/>
                </a:cubicBezTo>
                <a:close/>
                <a:moveTo>
                  <a:pt x="3035701" y="1229291"/>
                </a:moveTo>
                <a:cubicBezTo>
                  <a:pt x="3036219" y="1220530"/>
                  <a:pt x="3033057" y="1228203"/>
                  <a:pt x="3032850" y="1222345"/>
                </a:cubicBezTo>
                <a:cubicBezTo>
                  <a:pt x="3031916" y="1224574"/>
                  <a:pt x="3031709" y="1228669"/>
                  <a:pt x="3032331" y="1234683"/>
                </a:cubicBezTo>
                <a:cubicBezTo>
                  <a:pt x="3033005" y="1231780"/>
                  <a:pt x="3033161" y="1227529"/>
                  <a:pt x="3035701" y="1229291"/>
                </a:cubicBezTo>
                <a:close/>
                <a:moveTo>
                  <a:pt x="2990185" y="1266409"/>
                </a:moveTo>
                <a:cubicBezTo>
                  <a:pt x="2988526" y="1262988"/>
                  <a:pt x="2987230" y="1257545"/>
                  <a:pt x="2985726" y="1252775"/>
                </a:cubicBezTo>
                <a:cubicBezTo>
                  <a:pt x="2984068" y="1253708"/>
                  <a:pt x="2985001" y="1259359"/>
                  <a:pt x="2986038" y="1265217"/>
                </a:cubicBezTo>
                <a:cubicBezTo>
                  <a:pt x="2987282" y="1266928"/>
                  <a:pt x="2988578" y="1267602"/>
                  <a:pt x="2990185" y="1266409"/>
                </a:cubicBezTo>
                <a:close/>
                <a:moveTo>
                  <a:pt x="2978832" y="1270245"/>
                </a:moveTo>
                <a:cubicBezTo>
                  <a:pt x="2980646" y="1266617"/>
                  <a:pt x="2976499" y="1257233"/>
                  <a:pt x="2980335" y="1254641"/>
                </a:cubicBezTo>
                <a:cubicBezTo>
                  <a:pt x="2979817" y="1248006"/>
                  <a:pt x="2976965" y="1257596"/>
                  <a:pt x="2976447" y="1250961"/>
                </a:cubicBezTo>
                <a:cubicBezTo>
                  <a:pt x="2976032" y="1255419"/>
                  <a:pt x="2977795" y="1268120"/>
                  <a:pt x="2978832" y="1270245"/>
                </a:cubicBezTo>
                <a:close/>
                <a:moveTo>
                  <a:pt x="2944254" y="1146865"/>
                </a:moveTo>
                <a:cubicBezTo>
                  <a:pt x="2942854" y="1151012"/>
                  <a:pt x="2938914" y="1151323"/>
                  <a:pt x="2941144" y="1160810"/>
                </a:cubicBezTo>
                <a:cubicBezTo>
                  <a:pt x="2943010" y="1157492"/>
                  <a:pt x="2945394" y="1154900"/>
                  <a:pt x="2944254" y="1146865"/>
                </a:cubicBezTo>
                <a:close/>
                <a:moveTo>
                  <a:pt x="2920822" y="1090514"/>
                </a:moveTo>
                <a:cubicBezTo>
                  <a:pt x="2918437" y="1091136"/>
                  <a:pt x="2916208" y="1092017"/>
                  <a:pt x="2915638" y="1095128"/>
                </a:cubicBezTo>
                <a:cubicBezTo>
                  <a:pt x="2917815" y="1100104"/>
                  <a:pt x="2920822" y="1086574"/>
                  <a:pt x="2920770" y="1100675"/>
                </a:cubicBezTo>
                <a:cubicBezTo>
                  <a:pt x="2922273" y="1099430"/>
                  <a:pt x="2922118" y="1095750"/>
                  <a:pt x="2920822" y="1090514"/>
                </a:cubicBezTo>
                <a:close/>
                <a:moveTo>
                  <a:pt x="2935856" y="1162935"/>
                </a:moveTo>
                <a:cubicBezTo>
                  <a:pt x="2936685" y="1162002"/>
                  <a:pt x="2935545" y="1158010"/>
                  <a:pt x="2936737" y="1157492"/>
                </a:cubicBezTo>
                <a:cubicBezTo>
                  <a:pt x="2937878" y="1150856"/>
                  <a:pt x="2934404" y="1162728"/>
                  <a:pt x="2933160" y="1153863"/>
                </a:cubicBezTo>
                <a:cubicBezTo>
                  <a:pt x="2931709" y="1155055"/>
                  <a:pt x="2931916" y="1158736"/>
                  <a:pt x="2933212" y="1163972"/>
                </a:cubicBezTo>
                <a:cubicBezTo>
                  <a:pt x="2933575" y="1162106"/>
                  <a:pt x="2934923" y="1159410"/>
                  <a:pt x="2935856" y="1162935"/>
                </a:cubicBezTo>
                <a:close/>
                <a:moveTo>
                  <a:pt x="2949749" y="1225714"/>
                </a:moveTo>
                <a:cubicBezTo>
                  <a:pt x="2946690" y="1224729"/>
                  <a:pt x="2949231" y="1232505"/>
                  <a:pt x="2947831" y="1234112"/>
                </a:cubicBezTo>
                <a:cubicBezTo>
                  <a:pt x="2950008" y="1240022"/>
                  <a:pt x="2952185" y="1232557"/>
                  <a:pt x="2949749" y="1225714"/>
                </a:cubicBezTo>
                <a:close/>
                <a:moveTo>
                  <a:pt x="2956229" y="1281391"/>
                </a:moveTo>
                <a:cubicBezTo>
                  <a:pt x="2954311" y="1275844"/>
                  <a:pt x="2953896" y="1285850"/>
                  <a:pt x="2950786" y="1283569"/>
                </a:cubicBezTo>
                <a:cubicBezTo>
                  <a:pt x="2953430" y="1288234"/>
                  <a:pt x="2955866" y="1287146"/>
                  <a:pt x="2956229" y="1281391"/>
                </a:cubicBezTo>
                <a:close/>
                <a:moveTo>
                  <a:pt x="2948920" y="1274185"/>
                </a:moveTo>
                <a:cubicBezTo>
                  <a:pt x="2950008" y="1275378"/>
                  <a:pt x="2950786" y="1279266"/>
                  <a:pt x="2952185" y="1277918"/>
                </a:cubicBezTo>
                <a:cubicBezTo>
                  <a:pt x="2950423" y="1271749"/>
                  <a:pt x="2948194" y="1269520"/>
                  <a:pt x="2945550" y="1270505"/>
                </a:cubicBezTo>
                <a:cubicBezTo>
                  <a:pt x="2943113" y="1258841"/>
                  <a:pt x="2947572" y="1267913"/>
                  <a:pt x="2948090" y="1261795"/>
                </a:cubicBezTo>
                <a:cubicBezTo>
                  <a:pt x="2945032" y="1252412"/>
                  <a:pt x="2945498" y="1262780"/>
                  <a:pt x="2943269" y="1263869"/>
                </a:cubicBezTo>
                <a:cubicBezTo>
                  <a:pt x="2944358" y="1269675"/>
                  <a:pt x="2945446" y="1275170"/>
                  <a:pt x="2946950" y="1277503"/>
                </a:cubicBezTo>
                <a:cubicBezTo>
                  <a:pt x="2948194" y="1277192"/>
                  <a:pt x="2949334" y="1276985"/>
                  <a:pt x="2948920" y="1274185"/>
                </a:cubicBezTo>
                <a:close/>
                <a:moveTo>
                  <a:pt x="2948764" y="1294662"/>
                </a:moveTo>
                <a:cubicBezTo>
                  <a:pt x="2952704" y="1293470"/>
                  <a:pt x="2949697" y="1278125"/>
                  <a:pt x="2945550" y="1283361"/>
                </a:cubicBezTo>
                <a:cubicBezTo>
                  <a:pt x="2946431" y="1288908"/>
                  <a:pt x="2947572" y="1292278"/>
                  <a:pt x="2948764" y="1294662"/>
                </a:cubicBezTo>
                <a:close/>
                <a:moveTo>
                  <a:pt x="2933679" y="1247902"/>
                </a:moveTo>
                <a:cubicBezTo>
                  <a:pt x="2935389" y="1246710"/>
                  <a:pt x="2934197" y="1241215"/>
                  <a:pt x="2932849" y="1235460"/>
                </a:cubicBezTo>
                <a:cubicBezTo>
                  <a:pt x="2930361" y="1236238"/>
                  <a:pt x="2932331" y="1246088"/>
                  <a:pt x="2933679" y="1247902"/>
                </a:cubicBezTo>
                <a:close/>
                <a:moveTo>
                  <a:pt x="2920977" y="1308037"/>
                </a:moveTo>
                <a:cubicBezTo>
                  <a:pt x="2922585" y="1312133"/>
                  <a:pt x="2921651" y="1304927"/>
                  <a:pt x="2920459" y="1305756"/>
                </a:cubicBezTo>
                <a:cubicBezTo>
                  <a:pt x="2918126" y="1296840"/>
                  <a:pt x="2921496" y="1295855"/>
                  <a:pt x="2922636" y="1291708"/>
                </a:cubicBezTo>
                <a:cubicBezTo>
                  <a:pt x="2918904" y="1288131"/>
                  <a:pt x="2917504" y="1301143"/>
                  <a:pt x="2915845" y="1305497"/>
                </a:cubicBezTo>
                <a:cubicBezTo>
                  <a:pt x="2917919" y="1311252"/>
                  <a:pt x="2918437" y="1298395"/>
                  <a:pt x="2920977" y="1308037"/>
                </a:cubicBezTo>
                <a:close/>
                <a:moveTo>
                  <a:pt x="2912113" y="1312548"/>
                </a:moveTo>
                <a:cubicBezTo>
                  <a:pt x="2911076" y="1309904"/>
                  <a:pt x="2909935" y="1308297"/>
                  <a:pt x="2908536" y="1309282"/>
                </a:cubicBezTo>
                <a:cubicBezTo>
                  <a:pt x="2908173" y="1311925"/>
                  <a:pt x="2910350" y="1317887"/>
                  <a:pt x="2907758" y="1317576"/>
                </a:cubicBezTo>
                <a:cubicBezTo>
                  <a:pt x="2911335" y="1326907"/>
                  <a:pt x="2911076" y="1315399"/>
                  <a:pt x="2912113" y="1312548"/>
                </a:cubicBezTo>
                <a:close/>
                <a:moveTo>
                  <a:pt x="2812682" y="1367861"/>
                </a:moveTo>
                <a:cubicBezTo>
                  <a:pt x="2810816" y="1360085"/>
                  <a:pt x="2806772" y="1355990"/>
                  <a:pt x="2806306" y="1361381"/>
                </a:cubicBezTo>
                <a:cubicBezTo>
                  <a:pt x="2808690" y="1360811"/>
                  <a:pt x="2810142" y="1370609"/>
                  <a:pt x="2812682" y="1367861"/>
                </a:cubicBezTo>
                <a:close/>
                <a:moveTo>
                  <a:pt x="2780541" y="1354539"/>
                </a:moveTo>
                <a:cubicBezTo>
                  <a:pt x="2782563" y="1347540"/>
                  <a:pt x="2776446" y="1348629"/>
                  <a:pt x="2775253" y="1344689"/>
                </a:cubicBezTo>
                <a:cubicBezTo>
                  <a:pt x="2773231" y="1351687"/>
                  <a:pt x="2779349" y="1350599"/>
                  <a:pt x="2780541" y="1354539"/>
                </a:cubicBezTo>
                <a:close/>
                <a:moveTo>
                  <a:pt x="2769084" y="1362211"/>
                </a:moveTo>
                <a:cubicBezTo>
                  <a:pt x="2768721" y="1365943"/>
                  <a:pt x="2766440" y="1367550"/>
                  <a:pt x="2764574" y="1362574"/>
                </a:cubicBezTo>
                <a:cubicBezTo>
                  <a:pt x="2761308" y="1363973"/>
                  <a:pt x="2769032" y="1367343"/>
                  <a:pt x="2765663" y="1369935"/>
                </a:cubicBezTo>
                <a:cubicBezTo>
                  <a:pt x="2767477" y="1373979"/>
                  <a:pt x="2773594" y="1369365"/>
                  <a:pt x="2769084" y="1362211"/>
                </a:cubicBezTo>
                <a:close/>
                <a:moveTo>
                  <a:pt x="2768358" y="1378852"/>
                </a:moveTo>
                <a:cubicBezTo>
                  <a:pt x="2768047" y="1381703"/>
                  <a:pt x="2767736" y="1384606"/>
                  <a:pt x="2767477" y="1387509"/>
                </a:cubicBezTo>
                <a:cubicBezTo>
                  <a:pt x="2764885" y="1389013"/>
                  <a:pt x="2763382" y="1380303"/>
                  <a:pt x="2761152" y="1378333"/>
                </a:cubicBezTo>
                <a:cubicBezTo>
                  <a:pt x="2760219" y="1395441"/>
                  <a:pt x="2775098" y="1388857"/>
                  <a:pt x="2768358" y="1378852"/>
                </a:cubicBezTo>
                <a:close/>
                <a:moveTo>
                  <a:pt x="2716881" y="1413378"/>
                </a:moveTo>
                <a:cubicBezTo>
                  <a:pt x="2723102" y="1416125"/>
                  <a:pt x="2725538" y="1401869"/>
                  <a:pt x="2730929" y="1412082"/>
                </a:cubicBezTo>
                <a:cubicBezTo>
                  <a:pt x="2731914" y="1408712"/>
                  <a:pt x="2729115" y="1401869"/>
                  <a:pt x="2728856" y="1397359"/>
                </a:cubicBezTo>
                <a:cubicBezTo>
                  <a:pt x="2726367" y="1400936"/>
                  <a:pt x="2721961" y="1402647"/>
                  <a:pt x="2722894" y="1409386"/>
                </a:cubicBezTo>
                <a:cubicBezTo>
                  <a:pt x="2718954" y="1406742"/>
                  <a:pt x="2713926" y="1404928"/>
                  <a:pt x="2713511" y="1394197"/>
                </a:cubicBezTo>
                <a:cubicBezTo>
                  <a:pt x="2708793" y="1396011"/>
                  <a:pt x="2713459" y="1402491"/>
                  <a:pt x="2708171" y="1400418"/>
                </a:cubicBezTo>
                <a:cubicBezTo>
                  <a:pt x="2710660" y="1407986"/>
                  <a:pt x="2715014" y="1399692"/>
                  <a:pt x="2716881" y="1413378"/>
                </a:cubicBezTo>
                <a:close/>
                <a:moveTo>
                  <a:pt x="2700032" y="1365581"/>
                </a:moveTo>
                <a:cubicBezTo>
                  <a:pt x="2698011" y="1356405"/>
                  <a:pt x="2693760" y="1366617"/>
                  <a:pt x="2690753" y="1366410"/>
                </a:cubicBezTo>
                <a:cubicBezTo>
                  <a:pt x="2694693" y="1373305"/>
                  <a:pt x="2695107" y="1364025"/>
                  <a:pt x="2700032" y="1365581"/>
                </a:cubicBezTo>
                <a:close/>
                <a:moveTo>
                  <a:pt x="2691168" y="1419702"/>
                </a:moveTo>
                <a:cubicBezTo>
                  <a:pt x="2693604" y="1417473"/>
                  <a:pt x="2688627" y="1416799"/>
                  <a:pt x="2688472" y="1410734"/>
                </a:cubicBezTo>
                <a:cubicBezTo>
                  <a:pt x="2684428" y="1410112"/>
                  <a:pt x="2689871" y="1418458"/>
                  <a:pt x="2685828" y="1417836"/>
                </a:cubicBezTo>
                <a:cubicBezTo>
                  <a:pt x="2688472" y="1426182"/>
                  <a:pt x="2689820" y="1415451"/>
                  <a:pt x="2691168" y="1419702"/>
                </a:cubicBezTo>
                <a:close/>
                <a:moveTo>
                  <a:pt x="2683495" y="1398033"/>
                </a:moveTo>
                <a:cubicBezTo>
                  <a:pt x="2682303" y="1395182"/>
                  <a:pt x="2680436" y="1397826"/>
                  <a:pt x="2678829" y="1398448"/>
                </a:cubicBezTo>
                <a:cubicBezTo>
                  <a:pt x="2680333" y="1403476"/>
                  <a:pt x="2688213" y="1409490"/>
                  <a:pt x="2681836" y="1412548"/>
                </a:cubicBezTo>
                <a:cubicBezTo>
                  <a:pt x="2687850" y="1422657"/>
                  <a:pt x="2683962" y="1403683"/>
                  <a:pt x="2683495" y="1398033"/>
                </a:cubicBezTo>
                <a:close/>
                <a:moveTo>
                  <a:pt x="2678829" y="1406483"/>
                </a:moveTo>
                <a:cubicBezTo>
                  <a:pt x="2677481" y="1399173"/>
                  <a:pt x="2675149" y="1401040"/>
                  <a:pt x="2673801" y="1393730"/>
                </a:cubicBezTo>
                <a:cubicBezTo>
                  <a:pt x="2673179" y="1397929"/>
                  <a:pt x="2674734" y="1410578"/>
                  <a:pt x="2678829" y="1406483"/>
                </a:cubicBezTo>
                <a:close/>
                <a:moveTo>
                  <a:pt x="2654775" y="1419754"/>
                </a:moveTo>
                <a:cubicBezTo>
                  <a:pt x="2656071" y="1418406"/>
                  <a:pt x="2657730" y="1418614"/>
                  <a:pt x="2659389" y="1417992"/>
                </a:cubicBezTo>
                <a:cubicBezTo>
                  <a:pt x="2656849" y="1414726"/>
                  <a:pt x="2661359" y="1410112"/>
                  <a:pt x="2663536" y="1411252"/>
                </a:cubicBezTo>
                <a:cubicBezTo>
                  <a:pt x="2663070" y="1409801"/>
                  <a:pt x="2662551" y="1408245"/>
                  <a:pt x="2662189" y="1406794"/>
                </a:cubicBezTo>
                <a:cubicBezTo>
                  <a:pt x="2661359" y="1414207"/>
                  <a:pt x="2657160" y="1409438"/>
                  <a:pt x="2654827" y="1406224"/>
                </a:cubicBezTo>
                <a:cubicBezTo>
                  <a:pt x="2656642" y="1411667"/>
                  <a:pt x="2658249" y="1416955"/>
                  <a:pt x="2656123" y="1418717"/>
                </a:cubicBezTo>
                <a:cubicBezTo>
                  <a:pt x="2653739" y="1415555"/>
                  <a:pt x="2651095" y="1414207"/>
                  <a:pt x="2648814" y="1410112"/>
                </a:cubicBezTo>
                <a:cubicBezTo>
                  <a:pt x="2649747" y="1413170"/>
                  <a:pt x="2649799" y="1415348"/>
                  <a:pt x="2649799" y="1417473"/>
                </a:cubicBezTo>
                <a:cubicBezTo>
                  <a:pt x="2651509" y="1418147"/>
                  <a:pt x="2653220" y="1418665"/>
                  <a:pt x="2654775" y="1419754"/>
                </a:cubicBezTo>
                <a:close/>
                <a:moveTo>
                  <a:pt x="2614340" y="1415970"/>
                </a:moveTo>
                <a:cubicBezTo>
                  <a:pt x="2613977" y="1416696"/>
                  <a:pt x="2613562" y="1417577"/>
                  <a:pt x="2613199" y="1418614"/>
                </a:cubicBezTo>
                <a:cubicBezTo>
                  <a:pt x="2614080" y="1419288"/>
                  <a:pt x="2614858" y="1420117"/>
                  <a:pt x="2615221" y="1421154"/>
                </a:cubicBezTo>
                <a:cubicBezTo>
                  <a:pt x="2615895" y="1419132"/>
                  <a:pt x="2615013" y="1418354"/>
                  <a:pt x="2614340" y="1415970"/>
                </a:cubicBezTo>
                <a:close/>
                <a:moveTo>
                  <a:pt x="2602364" y="1424109"/>
                </a:moveTo>
                <a:cubicBezTo>
                  <a:pt x="2601690" y="1424731"/>
                  <a:pt x="2600965" y="1425301"/>
                  <a:pt x="2600291" y="1425975"/>
                </a:cubicBezTo>
                <a:cubicBezTo>
                  <a:pt x="2602105" y="1427634"/>
                  <a:pt x="2602157" y="1426079"/>
                  <a:pt x="2602364" y="1424109"/>
                </a:cubicBezTo>
                <a:close/>
                <a:moveTo>
                  <a:pt x="2595781" y="1427478"/>
                </a:moveTo>
                <a:cubicBezTo>
                  <a:pt x="2595884" y="1425923"/>
                  <a:pt x="2596144" y="1424316"/>
                  <a:pt x="2596662" y="1422502"/>
                </a:cubicBezTo>
                <a:cubicBezTo>
                  <a:pt x="2593137" y="1422865"/>
                  <a:pt x="2594848" y="1428308"/>
                  <a:pt x="2591322" y="1428619"/>
                </a:cubicBezTo>
                <a:cubicBezTo>
                  <a:pt x="2591530" y="1428826"/>
                  <a:pt x="2591685" y="1429034"/>
                  <a:pt x="2591841" y="1429241"/>
                </a:cubicBezTo>
                <a:cubicBezTo>
                  <a:pt x="2592722" y="1429293"/>
                  <a:pt x="2593500" y="1429293"/>
                  <a:pt x="2594070" y="1428878"/>
                </a:cubicBezTo>
                <a:cubicBezTo>
                  <a:pt x="2594588" y="1428463"/>
                  <a:pt x="2595210" y="1427945"/>
                  <a:pt x="2595781" y="1427478"/>
                </a:cubicBezTo>
                <a:close/>
                <a:moveTo>
                  <a:pt x="2572349" y="1440801"/>
                </a:moveTo>
                <a:cubicBezTo>
                  <a:pt x="2574163" y="1446608"/>
                  <a:pt x="2573593" y="1442357"/>
                  <a:pt x="2573489" y="1439039"/>
                </a:cubicBezTo>
                <a:cubicBezTo>
                  <a:pt x="2572660" y="1437328"/>
                  <a:pt x="2571726" y="1435669"/>
                  <a:pt x="2570275" y="1434010"/>
                </a:cubicBezTo>
                <a:cubicBezTo>
                  <a:pt x="2566854" y="1435254"/>
                  <a:pt x="2569601" y="1442149"/>
                  <a:pt x="2570068" y="1445726"/>
                </a:cubicBezTo>
                <a:cubicBezTo>
                  <a:pt x="2570897" y="1444275"/>
                  <a:pt x="2571675" y="1442668"/>
                  <a:pt x="2572349" y="1440801"/>
                </a:cubicBezTo>
                <a:close/>
                <a:moveTo>
                  <a:pt x="2567683" y="1470195"/>
                </a:moveTo>
                <a:cubicBezTo>
                  <a:pt x="2567268" y="1469055"/>
                  <a:pt x="2566750" y="1468381"/>
                  <a:pt x="2566231" y="1467862"/>
                </a:cubicBezTo>
                <a:cubicBezTo>
                  <a:pt x="2564676" y="1470506"/>
                  <a:pt x="2561255" y="1470714"/>
                  <a:pt x="2563847" y="1478541"/>
                </a:cubicBezTo>
                <a:cubicBezTo>
                  <a:pt x="2564002" y="1473824"/>
                  <a:pt x="2566698" y="1472580"/>
                  <a:pt x="2567683" y="1470195"/>
                </a:cubicBezTo>
                <a:close/>
                <a:moveTo>
                  <a:pt x="2484530" y="1503218"/>
                </a:moveTo>
                <a:cubicBezTo>
                  <a:pt x="2482146" y="1503062"/>
                  <a:pt x="2480020" y="1504617"/>
                  <a:pt x="2478621" y="1506847"/>
                </a:cubicBezTo>
                <a:cubicBezTo>
                  <a:pt x="2477480" y="1496478"/>
                  <a:pt x="2482612" y="1499796"/>
                  <a:pt x="2486449" y="1496789"/>
                </a:cubicBezTo>
                <a:cubicBezTo>
                  <a:pt x="2486656" y="1497774"/>
                  <a:pt x="2486915" y="1498811"/>
                  <a:pt x="2487226" y="1499848"/>
                </a:cubicBezTo>
                <a:cubicBezTo>
                  <a:pt x="2487745" y="1499122"/>
                  <a:pt x="2488211" y="1498500"/>
                  <a:pt x="2488730" y="1497723"/>
                </a:cubicBezTo>
                <a:cubicBezTo>
                  <a:pt x="2495676" y="1499848"/>
                  <a:pt x="2498735" y="1485747"/>
                  <a:pt x="2507029" y="1491709"/>
                </a:cubicBezTo>
                <a:cubicBezTo>
                  <a:pt x="2506252" y="1488495"/>
                  <a:pt x="2508792" y="1489428"/>
                  <a:pt x="2507548" y="1485644"/>
                </a:cubicBezTo>
                <a:cubicBezTo>
                  <a:pt x="2511228" y="1485955"/>
                  <a:pt x="2514028" y="1482378"/>
                  <a:pt x="2516724" y="1478749"/>
                </a:cubicBezTo>
                <a:cubicBezTo>
                  <a:pt x="2513354" y="1480304"/>
                  <a:pt x="2509829" y="1480148"/>
                  <a:pt x="2507962" y="1480978"/>
                </a:cubicBezTo>
                <a:cubicBezTo>
                  <a:pt x="2508947" y="1479786"/>
                  <a:pt x="2508844" y="1477505"/>
                  <a:pt x="2508688" y="1475224"/>
                </a:cubicBezTo>
                <a:cubicBezTo>
                  <a:pt x="2508118" y="1475587"/>
                  <a:pt x="2507029" y="1474083"/>
                  <a:pt x="2508066" y="1472995"/>
                </a:cubicBezTo>
                <a:cubicBezTo>
                  <a:pt x="2511228" y="1479578"/>
                  <a:pt x="2516412" y="1470351"/>
                  <a:pt x="2519886" y="1474653"/>
                </a:cubicBezTo>
                <a:cubicBezTo>
                  <a:pt x="2522737" y="1471387"/>
                  <a:pt x="2525744" y="1469625"/>
                  <a:pt x="2529891" y="1473565"/>
                </a:cubicBezTo>
                <a:cubicBezTo>
                  <a:pt x="2528180" y="1474809"/>
                  <a:pt x="2525225" y="1474394"/>
                  <a:pt x="2526418" y="1479267"/>
                </a:cubicBezTo>
                <a:cubicBezTo>
                  <a:pt x="2528232" y="1477764"/>
                  <a:pt x="2538548" y="1478904"/>
                  <a:pt x="2533313" y="1467811"/>
                </a:cubicBezTo>
                <a:cubicBezTo>
                  <a:pt x="2535075" y="1468018"/>
                  <a:pt x="2536786" y="1468692"/>
                  <a:pt x="2538704" y="1466826"/>
                </a:cubicBezTo>
                <a:cubicBezTo>
                  <a:pt x="2541555" y="1473409"/>
                  <a:pt x="2535542" y="1468795"/>
                  <a:pt x="2536941" y="1473565"/>
                </a:cubicBezTo>
                <a:cubicBezTo>
                  <a:pt x="2539948" y="1472787"/>
                  <a:pt x="2547102" y="1472683"/>
                  <a:pt x="2546791" y="1462471"/>
                </a:cubicBezTo>
                <a:cubicBezTo>
                  <a:pt x="2555863" y="1457805"/>
                  <a:pt x="2563484" y="1455265"/>
                  <a:pt x="2568720" y="1447696"/>
                </a:cubicBezTo>
                <a:cubicBezTo>
                  <a:pt x="2568253" y="1447541"/>
                  <a:pt x="2567631" y="1447281"/>
                  <a:pt x="2566802" y="1446763"/>
                </a:cubicBezTo>
                <a:cubicBezTo>
                  <a:pt x="2568772" y="1443549"/>
                  <a:pt x="2565091" y="1439920"/>
                  <a:pt x="2565143" y="1445156"/>
                </a:cubicBezTo>
                <a:cubicBezTo>
                  <a:pt x="2562654" y="1436965"/>
                  <a:pt x="2563536" y="1427738"/>
                  <a:pt x="2562551" y="1420791"/>
                </a:cubicBezTo>
                <a:cubicBezTo>
                  <a:pt x="2561255" y="1421413"/>
                  <a:pt x="2560011" y="1422087"/>
                  <a:pt x="2558818" y="1422761"/>
                </a:cubicBezTo>
                <a:cubicBezTo>
                  <a:pt x="2559129" y="1426856"/>
                  <a:pt x="2558611" y="1430278"/>
                  <a:pt x="2555967" y="1429708"/>
                </a:cubicBezTo>
                <a:cubicBezTo>
                  <a:pt x="2557056" y="1422398"/>
                  <a:pt x="2554204" y="1426960"/>
                  <a:pt x="2553945" y="1430952"/>
                </a:cubicBezTo>
                <a:cubicBezTo>
                  <a:pt x="2552805" y="1427686"/>
                  <a:pt x="2551923" y="1422398"/>
                  <a:pt x="2550368" y="1422554"/>
                </a:cubicBezTo>
                <a:cubicBezTo>
                  <a:pt x="2548035" y="1423487"/>
                  <a:pt x="2549020" y="1429345"/>
                  <a:pt x="2549953" y="1433440"/>
                </a:cubicBezTo>
                <a:cubicBezTo>
                  <a:pt x="2545754" y="1427323"/>
                  <a:pt x="2546843" y="1439868"/>
                  <a:pt x="2545236" y="1441734"/>
                </a:cubicBezTo>
                <a:cubicBezTo>
                  <a:pt x="2546014" y="1430485"/>
                  <a:pt x="2544199" y="1430070"/>
                  <a:pt x="2545340" y="1424627"/>
                </a:cubicBezTo>
                <a:cubicBezTo>
                  <a:pt x="2545184" y="1424109"/>
                  <a:pt x="2545029" y="1423539"/>
                  <a:pt x="2544873" y="1423020"/>
                </a:cubicBezTo>
                <a:cubicBezTo>
                  <a:pt x="2544251" y="1431989"/>
                  <a:pt x="2539689" y="1430952"/>
                  <a:pt x="2536734" y="1435151"/>
                </a:cubicBezTo>
                <a:cubicBezTo>
                  <a:pt x="2540363" y="1432144"/>
                  <a:pt x="2539689" y="1437224"/>
                  <a:pt x="2543059" y="1437535"/>
                </a:cubicBezTo>
                <a:cubicBezTo>
                  <a:pt x="2540933" y="1441268"/>
                  <a:pt x="2540000" y="1444275"/>
                  <a:pt x="2536423" y="1439194"/>
                </a:cubicBezTo>
                <a:lnTo>
                  <a:pt x="2537771" y="1444275"/>
                </a:lnTo>
                <a:cubicBezTo>
                  <a:pt x="2530461" y="1441838"/>
                  <a:pt x="2524344" y="1457805"/>
                  <a:pt x="2515428" y="1456302"/>
                </a:cubicBezTo>
                <a:cubicBezTo>
                  <a:pt x="2515842" y="1458375"/>
                  <a:pt x="2516775" y="1461071"/>
                  <a:pt x="2516153" y="1461693"/>
                </a:cubicBezTo>
                <a:cubicBezTo>
                  <a:pt x="2512265" y="1460397"/>
                  <a:pt x="2508740" y="1463456"/>
                  <a:pt x="2505578" y="1466463"/>
                </a:cubicBezTo>
                <a:cubicBezTo>
                  <a:pt x="2505578" y="1466463"/>
                  <a:pt x="2505630" y="1466463"/>
                  <a:pt x="2505630" y="1466515"/>
                </a:cubicBezTo>
                <a:cubicBezTo>
                  <a:pt x="2505526" y="1466515"/>
                  <a:pt x="2505370" y="1466618"/>
                  <a:pt x="2505215" y="1466774"/>
                </a:cubicBezTo>
                <a:cubicBezTo>
                  <a:pt x="2505215" y="1466774"/>
                  <a:pt x="2505163" y="1466826"/>
                  <a:pt x="2505163" y="1466826"/>
                </a:cubicBezTo>
                <a:cubicBezTo>
                  <a:pt x="2505785" y="1469107"/>
                  <a:pt x="2506718" y="1469003"/>
                  <a:pt x="2507444" y="1470714"/>
                </a:cubicBezTo>
                <a:cubicBezTo>
                  <a:pt x="2503556" y="1470091"/>
                  <a:pt x="2505992" y="1475794"/>
                  <a:pt x="2504696" y="1477764"/>
                </a:cubicBezTo>
                <a:cubicBezTo>
                  <a:pt x="2504022" y="1476623"/>
                  <a:pt x="2503349" y="1476001"/>
                  <a:pt x="2502571" y="1475638"/>
                </a:cubicBezTo>
                <a:cubicBezTo>
                  <a:pt x="2503400" y="1481445"/>
                  <a:pt x="2501171" y="1480252"/>
                  <a:pt x="2499149" y="1478956"/>
                </a:cubicBezTo>
                <a:cubicBezTo>
                  <a:pt x="2498165" y="1485644"/>
                  <a:pt x="2494484" y="1491035"/>
                  <a:pt x="2492203" y="1487976"/>
                </a:cubicBezTo>
                <a:cubicBezTo>
                  <a:pt x="2493395" y="1486992"/>
                  <a:pt x="2494432" y="1485851"/>
                  <a:pt x="2492981" y="1482274"/>
                </a:cubicBezTo>
                <a:cubicBezTo>
                  <a:pt x="2488211" y="1478075"/>
                  <a:pt x="2488315" y="1499278"/>
                  <a:pt x="2481887" y="1489013"/>
                </a:cubicBezTo>
                <a:cubicBezTo>
                  <a:pt x="2483908" y="1480356"/>
                  <a:pt x="2487952" y="1483570"/>
                  <a:pt x="2490077" y="1476105"/>
                </a:cubicBezTo>
                <a:cubicBezTo>
                  <a:pt x="2491270" y="1481185"/>
                  <a:pt x="2492877" y="1482792"/>
                  <a:pt x="2495002" y="1481030"/>
                </a:cubicBezTo>
                <a:cubicBezTo>
                  <a:pt x="2493862" y="1476986"/>
                  <a:pt x="2491944" y="1479164"/>
                  <a:pt x="2490803" y="1474913"/>
                </a:cubicBezTo>
                <a:cubicBezTo>
                  <a:pt x="2490181" y="1474498"/>
                  <a:pt x="2489559" y="1474239"/>
                  <a:pt x="2488989" y="1474394"/>
                </a:cubicBezTo>
                <a:cubicBezTo>
                  <a:pt x="2485360" y="1475224"/>
                  <a:pt x="2486708" y="1484555"/>
                  <a:pt x="2481627" y="1484192"/>
                </a:cubicBezTo>
                <a:cubicBezTo>
                  <a:pt x="2480850" y="1475535"/>
                  <a:pt x="2476910" y="1486162"/>
                  <a:pt x="2474110" y="1482481"/>
                </a:cubicBezTo>
                <a:cubicBezTo>
                  <a:pt x="2480591" y="1477971"/>
                  <a:pt x="2464572" y="1478541"/>
                  <a:pt x="2467527" y="1489895"/>
                </a:cubicBezTo>
                <a:cubicBezTo>
                  <a:pt x="2469445" y="1488236"/>
                  <a:pt x="2470844" y="1492383"/>
                  <a:pt x="2472555" y="1492953"/>
                </a:cubicBezTo>
                <a:cubicBezTo>
                  <a:pt x="2468978" y="1494094"/>
                  <a:pt x="2471207" y="1495701"/>
                  <a:pt x="2472296" y="1502751"/>
                </a:cubicBezTo>
                <a:cubicBezTo>
                  <a:pt x="2469082" y="1502388"/>
                  <a:pt x="2469963" y="1507313"/>
                  <a:pt x="2468201" y="1508816"/>
                </a:cubicBezTo>
                <a:cubicBezTo>
                  <a:pt x="2467060" y="1503270"/>
                  <a:pt x="2469756" y="1502492"/>
                  <a:pt x="2469704" y="1498345"/>
                </a:cubicBezTo>
                <a:cubicBezTo>
                  <a:pt x="2468874" y="1498863"/>
                  <a:pt x="2468149" y="1498241"/>
                  <a:pt x="2467423" y="1497619"/>
                </a:cubicBezTo>
                <a:cubicBezTo>
                  <a:pt x="2466542" y="1500470"/>
                  <a:pt x="2467786" y="1509490"/>
                  <a:pt x="2464572" y="1503010"/>
                </a:cubicBezTo>
                <a:cubicBezTo>
                  <a:pt x="2465401" y="1505913"/>
                  <a:pt x="2465816" y="1508350"/>
                  <a:pt x="2465712" y="1510112"/>
                </a:cubicBezTo>
                <a:cubicBezTo>
                  <a:pt x="2474577" y="1508972"/>
                  <a:pt x="2479139" y="1509076"/>
                  <a:pt x="2484530" y="1503218"/>
                </a:cubicBezTo>
                <a:close/>
                <a:moveTo>
                  <a:pt x="2464157" y="1501351"/>
                </a:moveTo>
                <a:cubicBezTo>
                  <a:pt x="2462135" y="1495701"/>
                  <a:pt x="2461461" y="1500574"/>
                  <a:pt x="2461047" y="1503010"/>
                </a:cubicBezTo>
                <a:cubicBezTo>
                  <a:pt x="2462239" y="1506898"/>
                  <a:pt x="2464053" y="1502544"/>
                  <a:pt x="2464157" y="1501351"/>
                </a:cubicBezTo>
                <a:close/>
                <a:moveTo>
                  <a:pt x="2426417" y="1538832"/>
                </a:moveTo>
                <a:lnTo>
                  <a:pt x="2425017" y="1533493"/>
                </a:lnTo>
                <a:cubicBezTo>
                  <a:pt x="2435800" y="1532508"/>
                  <a:pt x="2448398" y="1527427"/>
                  <a:pt x="2457625" y="1514519"/>
                </a:cubicBezTo>
                <a:cubicBezTo>
                  <a:pt x="2458403" y="1514571"/>
                  <a:pt x="2458921" y="1517629"/>
                  <a:pt x="2459751" y="1517266"/>
                </a:cubicBezTo>
                <a:cubicBezTo>
                  <a:pt x="2461047" y="1515919"/>
                  <a:pt x="2461772" y="1513845"/>
                  <a:pt x="2462602" y="1511875"/>
                </a:cubicBezTo>
                <a:cubicBezTo>
                  <a:pt x="2461098" y="1506691"/>
                  <a:pt x="2458766" y="1510683"/>
                  <a:pt x="2456744" y="1511201"/>
                </a:cubicBezTo>
                <a:cubicBezTo>
                  <a:pt x="2456070" y="1508816"/>
                  <a:pt x="2455396" y="1506484"/>
                  <a:pt x="2456018" y="1505810"/>
                </a:cubicBezTo>
                <a:cubicBezTo>
                  <a:pt x="2449071" y="1505706"/>
                  <a:pt x="2439325" y="1515919"/>
                  <a:pt x="2427713" y="1511253"/>
                </a:cubicBezTo>
                <a:cubicBezTo>
                  <a:pt x="2426158" y="1514156"/>
                  <a:pt x="2424810" y="1517318"/>
                  <a:pt x="2424914" y="1522347"/>
                </a:cubicBezTo>
                <a:cubicBezTo>
                  <a:pt x="2422736" y="1521880"/>
                  <a:pt x="2423877" y="1516696"/>
                  <a:pt x="2422736" y="1513897"/>
                </a:cubicBezTo>
                <a:cubicBezTo>
                  <a:pt x="2420818" y="1513430"/>
                  <a:pt x="2421596" y="1522036"/>
                  <a:pt x="2419470" y="1517577"/>
                </a:cubicBezTo>
                <a:cubicBezTo>
                  <a:pt x="2418019" y="1520014"/>
                  <a:pt x="2419419" y="1520481"/>
                  <a:pt x="2420611" y="1524680"/>
                </a:cubicBezTo>
                <a:cubicBezTo>
                  <a:pt x="2416827" y="1523798"/>
                  <a:pt x="2413975" y="1522969"/>
                  <a:pt x="2412265" y="1525250"/>
                </a:cubicBezTo>
                <a:cubicBezTo>
                  <a:pt x="2410139" y="1519910"/>
                  <a:pt x="2413509" y="1521569"/>
                  <a:pt x="2414494" y="1520221"/>
                </a:cubicBezTo>
                <a:cubicBezTo>
                  <a:pt x="2411020" y="1515348"/>
                  <a:pt x="2407236" y="1519962"/>
                  <a:pt x="2406406" y="1524524"/>
                </a:cubicBezTo>
                <a:cubicBezTo>
                  <a:pt x="2407599" y="1531212"/>
                  <a:pt x="2412213" y="1534115"/>
                  <a:pt x="2408843" y="1536707"/>
                </a:cubicBezTo>
                <a:cubicBezTo>
                  <a:pt x="2413094" y="1541165"/>
                  <a:pt x="2417241" y="1525820"/>
                  <a:pt x="2420507" y="1532456"/>
                </a:cubicBezTo>
                <a:cubicBezTo>
                  <a:pt x="2416878" y="1539040"/>
                  <a:pt x="2406925" y="1537588"/>
                  <a:pt x="2407132" y="1549148"/>
                </a:cubicBezTo>
                <a:cubicBezTo>
                  <a:pt x="2415686" y="1552933"/>
                  <a:pt x="2418693" y="1540128"/>
                  <a:pt x="2426417" y="1538832"/>
                </a:cubicBezTo>
                <a:close/>
                <a:moveTo>
                  <a:pt x="2393239" y="1539040"/>
                </a:moveTo>
                <a:cubicBezTo>
                  <a:pt x="2392358" y="1536033"/>
                  <a:pt x="2393083" y="1535100"/>
                  <a:pt x="2392098" y="1531937"/>
                </a:cubicBezTo>
                <a:cubicBezTo>
                  <a:pt x="2389195" y="1531575"/>
                  <a:pt x="2391528" y="1538003"/>
                  <a:pt x="2388625" y="1537640"/>
                </a:cubicBezTo>
                <a:cubicBezTo>
                  <a:pt x="2389973" y="1540128"/>
                  <a:pt x="2391735" y="1538107"/>
                  <a:pt x="2393239" y="1539040"/>
                </a:cubicBezTo>
                <a:close/>
                <a:moveTo>
                  <a:pt x="2373643" y="1539817"/>
                </a:moveTo>
                <a:cubicBezTo>
                  <a:pt x="2379968" y="1531626"/>
                  <a:pt x="2386914" y="1529242"/>
                  <a:pt x="2394120" y="1523176"/>
                </a:cubicBezTo>
                <a:cubicBezTo>
                  <a:pt x="2394846" y="1526339"/>
                  <a:pt x="2392254" y="1525302"/>
                  <a:pt x="2392513" y="1527894"/>
                </a:cubicBezTo>
                <a:cubicBezTo>
                  <a:pt x="2393965" y="1533130"/>
                  <a:pt x="2397179" y="1529138"/>
                  <a:pt x="2395831" y="1524213"/>
                </a:cubicBezTo>
                <a:cubicBezTo>
                  <a:pt x="2398475" y="1526702"/>
                  <a:pt x="2398941" y="1528049"/>
                  <a:pt x="2400134" y="1535411"/>
                </a:cubicBezTo>
                <a:cubicBezTo>
                  <a:pt x="2402207" y="1520999"/>
                  <a:pt x="2396816" y="1515452"/>
                  <a:pt x="2390180" y="1521466"/>
                </a:cubicBezTo>
                <a:cubicBezTo>
                  <a:pt x="2390077" y="1518666"/>
                  <a:pt x="2391528" y="1517992"/>
                  <a:pt x="2392409" y="1516437"/>
                </a:cubicBezTo>
                <a:cubicBezTo>
                  <a:pt x="2391321" y="1510942"/>
                  <a:pt x="2389247" y="1516644"/>
                  <a:pt x="2388003" y="1512964"/>
                </a:cubicBezTo>
                <a:cubicBezTo>
                  <a:pt x="2387277" y="1513949"/>
                  <a:pt x="2388573" y="1517526"/>
                  <a:pt x="2389143" y="1520066"/>
                </a:cubicBezTo>
                <a:cubicBezTo>
                  <a:pt x="2382663" y="1521569"/>
                  <a:pt x="2381990" y="1520947"/>
                  <a:pt x="2375198" y="1523591"/>
                </a:cubicBezTo>
                <a:cubicBezTo>
                  <a:pt x="2376028" y="1530486"/>
                  <a:pt x="2372036" y="1525302"/>
                  <a:pt x="2372606" y="1532663"/>
                </a:cubicBezTo>
                <a:cubicBezTo>
                  <a:pt x="2370533" y="1532041"/>
                  <a:pt x="2373540" y="1527842"/>
                  <a:pt x="2370844" y="1525872"/>
                </a:cubicBezTo>
                <a:cubicBezTo>
                  <a:pt x="2366852" y="1529553"/>
                  <a:pt x="2368459" y="1533959"/>
                  <a:pt x="2363016" y="1533856"/>
                </a:cubicBezTo>
                <a:cubicBezTo>
                  <a:pt x="2361668" y="1529086"/>
                  <a:pt x="2367630" y="1533752"/>
                  <a:pt x="2364830" y="1527116"/>
                </a:cubicBezTo>
                <a:cubicBezTo>
                  <a:pt x="2362653" y="1531315"/>
                  <a:pt x="2360009" y="1531004"/>
                  <a:pt x="2356950" y="1529345"/>
                </a:cubicBezTo>
                <a:cubicBezTo>
                  <a:pt x="2357780" y="1533389"/>
                  <a:pt x="2358713" y="1535774"/>
                  <a:pt x="2359750" y="1537484"/>
                </a:cubicBezTo>
                <a:cubicBezTo>
                  <a:pt x="2358246" y="1538884"/>
                  <a:pt x="2357106" y="1536240"/>
                  <a:pt x="2356121" y="1531678"/>
                </a:cubicBezTo>
                <a:cubicBezTo>
                  <a:pt x="2352492" y="1531523"/>
                  <a:pt x="2353114" y="1536811"/>
                  <a:pt x="2352907" y="1541061"/>
                </a:cubicBezTo>
                <a:cubicBezTo>
                  <a:pt x="2359335" y="1552103"/>
                  <a:pt x="2367215" y="1533182"/>
                  <a:pt x="2373643" y="1539817"/>
                </a:cubicBezTo>
                <a:close/>
                <a:moveTo>
                  <a:pt x="2328386" y="1611617"/>
                </a:moveTo>
                <a:cubicBezTo>
                  <a:pt x="2325587" y="1604255"/>
                  <a:pt x="2324913" y="1611409"/>
                  <a:pt x="2322113" y="1609128"/>
                </a:cubicBezTo>
                <a:cubicBezTo>
                  <a:pt x="2323720" y="1614934"/>
                  <a:pt x="2326313" y="1610424"/>
                  <a:pt x="2328386" y="1611617"/>
                </a:cubicBezTo>
                <a:close/>
                <a:moveTo>
                  <a:pt x="2319936" y="1650601"/>
                </a:moveTo>
                <a:cubicBezTo>
                  <a:pt x="2324083" y="1657236"/>
                  <a:pt x="2319262" y="1645832"/>
                  <a:pt x="2321595" y="1645883"/>
                </a:cubicBezTo>
                <a:cubicBezTo>
                  <a:pt x="2320817" y="1643654"/>
                  <a:pt x="2319677" y="1645313"/>
                  <a:pt x="2318640" y="1645469"/>
                </a:cubicBezTo>
                <a:cubicBezTo>
                  <a:pt x="2319314" y="1647853"/>
                  <a:pt x="2319988" y="1650238"/>
                  <a:pt x="2319314" y="1650912"/>
                </a:cubicBezTo>
                <a:cubicBezTo>
                  <a:pt x="2319884" y="1652778"/>
                  <a:pt x="2320143" y="1651534"/>
                  <a:pt x="2319936" y="1650601"/>
                </a:cubicBezTo>
                <a:close/>
                <a:moveTo>
                  <a:pt x="2311797" y="1624110"/>
                </a:moveTo>
                <a:lnTo>
                  <a:pt x="2309309" y="1625406"/>
                </a:lnTo>
                <a:cubicBezTo>
                  <a:pt x="2309724" y="1627117"/>
                  <a:pt x="2310138" y="1628776"/>
                  <a:pt x="2310605" y="1630487"/>
                </a:cubicBezTo>
                <a:cubicBezTo>
                  <a:pt x="2311590" y="1629139"/>
                  <a:pt x="2313093" y="1628465"/>
                  <a:pt x="2311797" y="1624110"/>
                </a:cubicBezTo>
                <a:close/>
                <a:moveTo>
                  <a:pt x="2308220" y="1624006"/>
                </a:moveTo>
                <a:cubicBezTo>
                  <a:pt x="2307028" y="1619704"/>
                  <a:pt x="2305265" y="1621725"/>
                  <a:pt x="2303606" y="1622555"/>
                </a:cubicBezTo>
                <a:lnTo>
                  <a:pt x="2304902" y="1627635"/>
                </a:lnTo>
                <a:cubicBezTo>
                  <a:pt x="2306509" y="1627065"/>
                  <a:pt x="2307961" y="1626391"/>
                  <a:pt x="2308220" y="1624006"/>
                </a:cubicBezTo>
                <a:close/>
                <a:moveTo>
                  <a:pt x="2316463" y="1612031"/>
                </a:moveTo>
                <a:cubicBezTo>
                  <a:pt x="2311901" y="1602389"/>
                  <a:pt x="2300548" y="1612446"/>
                  <a:pt x="2293705" y="1614261"/>
                </a:cubicBezTo>
                <a:cubicBezTo>
                  <a:pt x="2300548" y="1619963"/>
                  <a:pt x="2311175" y="1610839"/>
                  <a:pt x="2316463" y="1612031"/>
                </a:cubicBezTo>
                <a:close/>
                <a:moveTo>
                  <a:pt x="2297748" y="1677506"/>
                </a:moveTo>
                <a:cubicBezTo>
                  <a:pt x="2296452" y="1670715"/>
                  <a:pt x="2296504" y="1670248"/>
                  <a:pt x="2294119" y="1665946"/>
                </a:cubicBezTo>
                <a:cubicBezTo>
                  <a:pt x="2294016" y="1669937"/>
                  <a:pt x="2295104" y="1678647"/>
                  <a:pt x="2297748" y="1677506"/>
                </a:cubicBezTo>
                <a:close/>
                <a:moveTo>
                  <a:pt x="2293549" y="1677765"/>
                </a:moveTo>
                <a:cubicBezTo>
                  <a:pt x="2294119" y="1676780"/>
                  <a:pt x="2294379" y="1673929"/>
                  <a:pt x="2293342" y="1674033"/>
                </a:cubicBezTo>
                <a:cubicBezTo>
                  <a:pt x="2293290" y="1672063"/>
                  <a:pt x="2294327" y="1671544"/>
                  <a:pt x="2293290" y="1668278"/>
                </a:cubicBezTo>
                <a:cubicBezTo>
                  <a:pt x="2292979" y="1669626"/>
                  <a:pt x="2292720" y="1670922"/>
                  <a:pt x="2292046" y="1668952"/>
                </a:cubicBezTo>
                <a:cubicBezTo>
                  <a:pt x="2291476" y="1669730"/>
                  <a:pt x="2292461" y="1672529"/>
                  <a:pt x="2291631" y="1672996"/>
                </a:cubicBezTo>
                <a:cubicBezTo>
                  <a:pt x="2292305" y="1674188"/>
                  <a:pt x="2292979" y="1675433"/>
                  <a:pt x="2293549" y="1677765"/>
                </a:cubicBezTo>
                <a:close/>
                <a:moveTo>
                  <a:pt x="2287380" y="1692488"/>
                </a:moveTo>
                <a:cubicBezTo>
                  <a:pt x="2286603" y="1690259"/>
                  <a:pt x="2285462" y="1691866"/>
                  <a:pt x="2284425" y="1692073"/>
                </a:cubicBezTo>
                <a:cubicBezTo>
                  <a:pt x="2284010" y="1690052"/>
                  <a:pt x="2285203" y="1690052"/>
                  <a:pt x="2285877" y="1689378"/>
                </a:cubicBezTo>
                <a:cubicBezTo>
                  <a:pt x="2285669" y="1685904"/>
                  <a:pt x="2282559" y="1684660"/>
                  <a:pt x="2284166" y="1682587"/>
                </a:cubicBezTo>
                <a:cubicBezTo>
                  <a:pt x="2282870" y="1680254"/>
                  <a:pt x="2283026" y="1689378"/>
                  <a:pt x="2283181" y="1692695"/>
                </a:cubicBezTo>
                <a:cubicBezTo>
                  <a:pt x="2285566" y="1692177"/>
                  <a:pt x="2285877" y="1696635"/>
                  <a:pt x="2287380" y="1692488"/>
                </a:cubicBezTo>
                <a:close/>
                <a:moveTo>
                  <a:pt x="2262808" y="1676418"/>
                </a:moveTo>
                <a:cubicBezTo>
                  <a:pt x="2261771" y="1671182"/>
                  <a:pt x="2259905" y="1673929"/>
                  <a:pt x="2258401" y="1672892"/>
                </a:cubicBezTo>
                <a:lnTo>
                  <a:pt x="2259697" y="1678025"/>
                </a:lnTo>
                <a:lnTo>
                  <a:pt x="2262808" y="1676418"/>
                </a:lnTo>
                <a:close/>
                <a:moveTo>
                  <a:pt x="2265866" y="1699746"/>
                </a:moveTo>
                <a:cubicBezTo>
                  <a:pt x="2263585" y="1696739"/>
                  <a:pt x="2265089" y="1696013"/>
                  <a:pt x="2266903" y="1695391"/>
                </a:cubicBezTo>
                <a:cubicBezTo>
                  <a:pt x="2264415" y="1688911"/>
                  <a:pt x="2263326" y="1698346"/>
                  <a:pt x="2261667" y="1699953"/>
                </a:cubicBezTo>
                <a:cubicBezTo>
                  <a:pt x="2262704" y="1703686"/>
                  <a:pt x="2264518" y="1699331"/>
                  <a:pt x="2265866" y="1699746"/>
                </a:cubicBezTo>
                <a:close/>
                <a:moveTo>
                  <a:pt x="2252802" y="1681498"/>
                </a:moveTo>
                <a:cubicBezTo>
                  <a:pt x="2257209" y="1688237"/>
                  <a:pt x="2260993" y="1692955"/>
                  <a:pt x="2263896" y="1683520"/>
                </a:cubicBezTo>
                <a:cubicBezTo>
                  <a:pt x="2261045" y="1679476"/>
                  <a:pt x="2258246" y="1687978"/>
                  <a:pt x="2253995" y="1675122"/>
                </a:cubicBezTo>
                <a:cubicBezTo>
                  <a:pt x="2249485" y="1680513"/>
                  <a:pt x="2244560" y="1679943"/>
                  <a:pt x="2242953" y="1684608"/>
                </a:cubicBezTo>
                <a:cubicBezTo>
                  <a:pt x="2247152" y="1692125"/>
                  <a:pt x="2252025" y="1688807"/>
                  <a:pt x="2252802" y="1681498"/>
                </a:cubicBezTo>
                <a:close/>
                <a:moveTo>
                  <a:pt x="2236317" y="1691866"/>
                </a:moveTo>
                <a:cubicBezTo>
                  <a:pt x="2239220" y="1689067"/>
                  <a:pt x="2239479" y="1684712"/>
                  <a:pt x="2243212" y="1688341"/>
                </a:cubicBezTo>
                <a:lnTo>
                  <a:pt x="2241086" y="1679839"/>
                </a:lnTo>
                <a:cubicBezTo>
                  <a:pt x="2238235" y="1683831"/>
                  <a:pt x="2232688" y="1681965"/>
                  <a:pt x="2229630" y="1687615"/>
                </a:cubicBezTo>
                <a:cubicBezTo>
                  <a:pt x="2232533" y="1692747"/>
                  <a:pt x="2233310" y="1684764"/>
                  <a:pt x="2236317" y="1691866"/>
                </a:cubicBezTo>
                <a:close/>
                <a:moveTo>
                  <a:pt x="2197385" y="1742411"/>
                </a:moveTo>
                <a:cubicBezTo>
                  <a:pt x="2194430" y="1738263"/>
                  <a:pt x="2194585" y="1742203"/>
                  <a:pt x="2192978" y="1744640"/>
                </a:cubicBezTo>
                <a:cubicBezTo>
                  <a:pt x="2195881" y="1748735"/>
                  <a:pt x="2195778" y="1744847"/>
                  <a:pt x="2197385" y="1742411"/>
                </a:cubicBezTo>
                <a:close/>
                <a:moveTo>
                  <a:pt x="2188727" y="1716128"/>
                </a:moveTo>
                <a:cubicBezTo>
                  <a:pt x="2187898" y="1710684"/>
                  <a:pt x="2186394" y="1711669"/>
                  <a:pt x="2185565" y="1706226"/>
                </a:cubicBezTo>
                <a:cubicBezTo>
                  <a:pt x="2185358" y="1709803"/>
                  <a:pt x="2181210" y="1708092"/>
                  <a:pt x="2183491" y="1714987"/>
                </a:cubicBezTo>
                <a:cubicBezTo>
                  <a:pt x="2181055" y="1709336"/>
                  <a:pt x="2179344" y="1716646"/>
                  <a:pt x="2177219" y="1718201"/>
                </a:cubicBezTo>
                <a:cubicBezTo>
                  <a:pt x="2181159" y="1714935"/>
                  <a:pt x="2186291" y="1720378"/>
                  <a:pt x="2188727" y="1716128"/>
                </a:cubicBezTo>
                <a:close/>
                <a:moveTo>
                  <a:pt x="2178048" y="1715817"/>
                </a:moveTo>
                <a:cubicBezTo>
                  <a:pt x="2178411" y="1712447"/>
                  <a:pt x="2176078" y="1705552"/>
                  <a:pt x="2174056" y="1708248"/>
                </a:cubicBezTo>
                <a:cubicBezTo>
                  <a:pt x="2178463" y="1717475"/>
                  <a:pt x="2171050" y="1708766"/>
                  <a:pt x="2173020" y="1718357"/>
                </a:cubicBezTo>
                <a:cubicBezTo>
                  <a:pt x="2175249" y="1715661"/>
                  <a:pt x="2175145" y="1717009"/>
                  <a:pt x="2178048" y="1715817"/>
                </a:cubicBezTo>
                <a:close/>
                <a:moveTo>
                  <a:pt x="2165295" y="1712758"/>
                </a:moveTo>
                <a:cubicBezTo>
                  <a:pt x="2164155" y="1710477"/>
                  <a:pt x="2162807" y="1709907"/>
                  <a:pt x="2161304" y="1710943"/>
                </a:cubicBezTo>
                <a:cubicBezTo>
                  <a:pt x="2162444" y="1716024"/>
                  <a:pt x="2165036" y="1715765"/>
                  <a:pt x="2165295" y="1712758"/>
                </a:cubicBezTo>
                <a:close/>
                <a:moveTo>
                  <a:pt x="2152543" y="1698139"/>
                </a:moveTo>
                <a:cubicBezTo>
                  <a:pt x="2150210" y="1695806"/>
                  <a:pt x="2150158" y="1699487"/>
                  <a:pt x="2147099" y="1698916"/>
                </a:cubicBezTo>
                <a:cubicBezTo>
                  <a:pt x="2148395" y="1704049"/>
                  <a:pt x="2152180" y="1700834"/>
                  <a:pt x="2152543" y="1698139"/>
                </a:cubicBezTo>
                <a:close/>
                <a:moveTo>
                  <a:pt x="2160319" y="1738212"/>
                </a:moveTo>
                <a:cubicBezTo>
                  <a:pt x="2158401" y="1740752"/>
                  <a:pt x="2156327" y="1735879"/>
                  <a:pt x="2155912" y="1740389"/>
                </a:cubicBezTo>
                <a:cubicBezTo>
                  <a:pt x="2157001" y="1748061"/>
                  <a:pt x="2162859" y="1745106"/>
                  <a:pt x="2160319" y="1738212"/>
                </a:cubicBezTo>
                <a:close/>
                <a:moveTo>
                  <a:pt x="2151298" y="1710218"/>
                </a:moveTo>
                <a:cubicBezTo>
                  <a:pt x="2147773" y="1705552"/>
                  <a:pt x="2146684" y="1706485"/>
                  <a:pt x="2142330" y="1705189"/>
                </a:cubicBezTo>
                <a:cubicBezTo>
                  <a:pt x="2143885" y="1707418"/>
                  <a:pt x="2147929" y="1708611"/>
                  <a:pt x="2144611" y="1711669"/>
                </a:cubicBezTo>
                <a:cubicBezTo>
                  <a:pt x="2147255" y="1718512"/>
                  <a:pt x="2148758" y="1710425"/>
                  <a:pt x="2151298" y="1710218"/>
                </a:cubicBezTo>
                <a:close/>
                <a:moveTo>
                  <a:pt x="2153216" y="1755112"/>
                </a:moveTo>
                <a:cubicBezTo>
                  <a:pt x="2155186" y="1752001"/>
                  <a:pt x="2157105" y="1748787"/>
                  <a:pt x="2154253" y="1739300"/>
                </a:cubicBezTo>
                <a:cubicBezTo>
                  <a:pt x="2154253" y="1745003"/>
                  <a:pt x="2151765" y="1747491"/>
                  <a:pt x="2153216" y="1755112"/>
                </a:cubicBezTo>
                <a:close/>
                <a:moveTo>
                  <a:pt x="2142278" y="1699383"/>
                </a:moveTo>
                <a:cubicBezTo>
                  <a:pt x="2141189" y="1692695"/>
                  <a:pt x="2138805" y="1698709"/>
                  <a:pt x="2137042" y="1698191"/>
                </a:cubicBezTo>
                <a:cubicBezTo>
                  <a:pt x="2139064" y="1703789"/>
                  <a:pt x="2139479" y="1696532"/>
                  <a:pt x="2142278" y="1699383"/>
                </a:cubicBezTo>
                <a:close/>
                <a:moveTo>
                  <a:pt x="2122630" y="1693940"/>
                </a:moveTo>
                <a:cubicBezTo>
                  <a:pt x="2121334" y="1691244"/>
                  <a:pt x="2119987" y="1688600"/>
                  <a:pt x="2118224" y="1690414"/>
                </a:cubicBezTo>
                <a:cubicBezTo>
                  <a:pt x="2119002" y="1691762"/>
                  <a:pt x="2119727" y="1693058"/>
                  <a:pt x="2119053" y="1693836"/>
                </a:cubicBezTo>
                <a:cubicBezTo>
                  <a:pt x="2119883" y="1697568"/>
                  <a:pt x="2121490" y="1693473"/>
                  <a:pt x="2122630" y="1693940"/>
                </a:cubicBezTo>
                <a:close/>
                <a:moveTo>
                  <a:pt x="2115321" y="1695702"/>
                </a:moveTo>
                <a:cubicBezTo>
                  <a:pt x="2115943" y="1695443"/>
                  <a:pt x="2116306" y="1697517"/>
                  <a:pt x="2116772" y="1698813"/>
                </a:cubicBezTo>
                <a:cubicBezTo>
                  <a:pt x="2118224" y="1696428"/>
                  <a:pt x="2116824" y="1695910"/>
                  <a:pt x="2115736" y="1691659"/>
                </a:cubicBezTo>
                <a:cubicBezTo>
                  <a:pt x="2113506" y="1691399"/>
                  <a:pt x="2114595" y="1695547"/>
                  <a:pt x="2112418" y="1695236"/>
                </a:cubicBezTo>
                <a:cubicBezTo>
                  <a:pt x="2112936" y="1696687"/>
                  <a:pt x="2116150" y="1699798"/>
                  <a:pt x="2115321" y="1695702"/>
                </a:cubicBezTo>
                <a:close/>
                <a:moveTo>
                  <a:pt x="2097591" y="1689274"/>
                </a:moveTo>
                <a:cubicBezTo>
                  <a:pt x="2096710" y="1687978"/>
                  <a:pt x="2095984" y="1685749"/>
                  <a:pt x="2095310" y="1682794"/>
                </a:cubicBezTo>
                <a:lnTo>
                  <a:pt x="2092822" y="1684038"/>
                </a:lnTo>
                <a:cubicBezTo>
                  <a:pt x="2094118" y="1688445"/>
                  <a:pt x="2095829" y="1688963"/>
                  <a:pt x="2097591" y="1689274"/>
                </a:cubicBezTo>
                <a:close/>
                <a:moveTo>
                  <a:pt x="2094222" y="1692851"/>
                </a:moveTo>
                <a:cubicBezTo>
                  <a:pt x="2092096" y="1688445"/>
                  <a:pt x="2092096" y="1691762"/>
                  <a:pt x="2088986" y="1691659"/>
                </a:cubicBezTo>
                <a:cubicBezTo>
                  <a:pt x="2090126" y="1698346"/>
                  <a:pt x="2092511" y="1692333"/>
                  <a:pt x="2094222" y="1692851"/>
                </a:cubicBezTo>
                <a:close/>
                <a:moveTo>
                  <a:pt x="2078825" y="1692903"/>
                </a:moveTo>
                <a:cubicBezTo>
                  <a:pt x="2080121" y="1700420"/>
                  <a:pt x="2075403" y="1692851"/>
                  <a:pt x="2075248" y="1698502"/>
                </a:cubicBezTo>
                <a:cubicBezTo>
                  <a:pt x="2076855" y="1704049"/>
                  <a:pt x="2079499" y="1699383"/>
                  <a:pt x="2081728" y="1699072"/>
                </a:cubicBezTo>
                <a:cubicBezTo>
                  <a:pt x="2081469" y="1692229"/>
                  <a:pt x="2078773" y="1691088"/>
                  <a:pt x="2077995" y="1683727"/>
                </a:cubicBezTo>
                <a:cubicBezTo>
                  <a:pt x="2070530" y="1688445"/>
                  <a:pt x="2064102" y="1686319"/>
                  <a:pt x="2058815" y="1697154"/>
                </a:cubicBezTo>
                <a:cubicBezTo>
                  <a:pt x="2064413" y="1697983"/>
                  <a:pt x="2070219" y="1692281"/>
                  <a:pt x="2078825" y="1692903"/>
                </a:cubicBezTo>
                <a:close/>
                <a:moveTo>
                  <a:pt x="2053371" y="1703738"/>
                </a:moveTo>
                <a:cubicBezTo>
                  <a:pt x="2050002" y="1695650"/>
                  <a:pt x="2047513" y="1708662"/>
                  <a:pt x="2045025" y="1698346"/>
                </a:cubicBezTo>
                <a:cubicBezTo>
                  <a:pt x="2043521" y="1698294"/>
                  <a:pt x="2043677" y="1700316"/>
                  <a:pt x="2042951" y="1701301"/>
                </a:cubicBezTo>
                <a:cubicBezTo>
                  <a:pt x="2044403" y="1702390"/>
                  <a:pt x="2046684" y="1706485"/>
                  <a:pt x="2043573" y="1706744"/>
                </a:cubicBezTo>
                <a:cubicBezTo>
                  <a:pt x="2046373" y="1708300"/>
                  <a:pt x="2049898" y="1704463"/>
                  <a:pt x="2053371" y="1703738"/>
                </a:cubicBezTo>
                <a:close/>
                <a:moveTo>
                  <a:pt x="2047098" y="1712551"/>
                </a:moveTo>
                <a:cubicBezTo>
                  <a:pt x="2045958" y="1717942"/>
                  <a:pt x="2041551" y="1715246"/>
                  <a:pt x="2038959" y="1716542"/>
                </a:cubicBezTo>
                <a:cubicBezTo>
                  <a:pt x="2040774" y="1718253"/>
                  <a:pt x="2048032" y="1723333"/>
                  <a:pt x="2047098" y="1712551"/>
                </a:cubicBezTo>
                <a:close/>
                <a:moveTo>
                  <a:pt x="2039167" y="1720275"/>
                </a:moveTo>
                <a:cubicBezTo>
                  <a:pt x="2036108" y="1714313"/>
                  <a:pt x="2035382" y="1721260"/>
                  <a:pt x="2032065" y="1719912"/>
                </a:cubicBezTo>
                <a:cubicBezTo>
                  <a:pt x="2034657" y="1728051"/>
                  <a:pt x="2036989" y="1717061"/>
                  <a:pt x="2039167" y="1720275"/>
                </a:cubicBezTo>
                <a:close/>
                <a:moveTo>
                  <a:pt x="2014698" y="1720793"/>
                </a:moveTo>
                <a:cubicBezTo>
                  <a:pt x="2013920" y="1717061"/>
                  <a:pt x="2012261" y="1721104"/>
                  <a:pt x="2011173" y="1720638"/>
                </a:cubicBezTo>
                <a:cubicBezTo>
                  <a:pt x="2010188" y="1717009"/>
                  <a:pt x="2013195" y="1718771"/>
                  <a:pt x="2013869" y="1717424"/>
                </a:cubicBezTo>
                <a:cubicBezTo>
                  <a:pt x="2010914" y="1713069"/>
                  <a:pt x="2010706" y="1717527"/>
                  <a:pt x="2008840" y="1719860"/>
                </a:cubicBezTo>
                <a:cubicBezTo>
                  <a:pt x="2011069" y="1722815"/>
                  <a:pt x="2013350" y="1724578"/>
                  <a:pt x="2014698" y="1720793"/>
                </a:cubicBezTo>
                <a:close/>
                <a:moveTo>
                  <a:pt x="2003863" y="1728051"/>
                </a:moveTo>
                <a:cubicBezTo>
                  <a:pt x="2002308" y="1726081"/>
                  <a:pt x="1999612" y="1723074"/>
                  <a:pt x="1999249" y="1726496"/>
                </a:cubicBezTo>
                <a:cubicBezTo>
                  <a:pt x="2000597" y="1730384"/>
                  <a:pt x="2003397" y="1732405"/>
                  <a:pt x="2003863" y="1728051"/>
                </a:cubicBezTo>
                <a:close/>
                <a:moveTo>
                  <a:pt x="2004071" y="1720327"/>
                </a:moveTo>
                <a:cubicBezTo>
                  <a:pt x="2001427" y="1713847"/>
                  <a:pt x="1997539" y="1721052"/>
                  <a:pt x="1995517" y="1722608"/>
                </a:cubicBezTo>
                <a:cubicBezTo>
                  <a:pt x="1998420" y="1721882"/>
                  <a:pt x="2001530" y="1724111"/>
                  <a:pt x="2004071" y="1720327"/>
                </a:cubicBezTo>
                <a:close/>
                <a:moveTo>
                  <a:pt x="1651087" y="1694562"/>
                </a:moveTo>
                <a:cubicBezTo>
                  <a:pt x="1650776" y="1696376"/>
                  <a:pt x="1650724" y="1697620"/>
                  <a:pt x="1650776" y="1698502"/>
                </a:cubicBezTo>
                <a:cubicBezTo>
                  <a:pt x="1651191" y="1697620"/>
                  <a:pt x="1651346" y="1696428"/>
                  <a:pt x="1651087" y="1694562"/>
                </a:cubicBezTo>
                <a:close/>
                <a:moveTo>
                  <a:pt x="1650932" y="1693888"/>
                </a:moveTo>
                <a:cubicBezTo>
                  <a:pt x="1649947" y="1690829"/>
                  <a:pt x="1649428" y="1683779"/>
                  <a:pt x="1648029" y="1684194"/>
                </a:cubicBezTo>
                <a:cubicBezTo>
                  <a:pt x="1642015" y="1684453"/>
                  <a:pt x="1639786" y="1693006"/>
                  <a:pt x="1636935" y="1695443"/>
                </a:cubicBezTo>
                <a:cubicBezTo>
                  <a:pt x="1641134" y="1693836"/>
                  <a:pt x="1643570" y="1689689"/>
                  <a:pt x="1650932" y="1693888"/>
                </a:cubicBezTo>
                <a:close/>
                <a:moveTo>
                  <a:pt x="1634861" y="1696065"/>
                </a:moveTo>
                <a:cubicBezTo>
                  <a:pt x="1634809" y="1696065"/>
                  <a:pt x="1634757" y="1696013"/>
                  <a:pt x="1634705" y="1696013"/>
                </a:cubicBezTo>
                <a:cubicBezTo>
                  <a:pt x="1634654" y="1696065"/>
                  <a:pt x="1634654" y="1696117"/>
                  <a:pt x="1634654" y="1696117"/>
                </a:cubicBezTo>
                <a:cubicBezTo>
                  <a:pt x="1634705" y="1696065"/>
                  <a:pt x="1634757" y="1696065"/>
                  <a:pt x="1634861" y="1696065"/>
                </a:cubicBezTo>
                <a:close/>
                <a:moveTo>
                  <a:pt x="1632528" y="1673722"/>
                </a:moveTo>
                <a:cubicBezTo>
                  <a:pt x="1633409" y="1680980"/>
                  <a:pt x="1635742" y="1679891"/>
                  <a:pt x="1638023" y="1684608"/>
                </a:cubicBezTo>
                <a:cubicBezTo>
                  <a:pt x="1638334" y="1683675"/>
                  <a:pt x="1638697" y="1682794"/>
                  <a:pt x="1639112" y="1681913"/>
                </a:cubicBezTo>
                <a:cubicBezTo>
                  <a:pt x="1639164" y="1681031"/>
                  <a:pt x="1639060" y="1680202"/>
                  <a:pt x="1638490" y="1679684"/>
                </a:cubicBezTo>
                <a:cubicBezTo>
                  <a:pt x="1638905" y="1677040"/>
                  <a:pt x="1640356" y="1677973"/>
                  <a:pt x="1641548" y="1678025"/>
                </a:cubicBezTo>
                <a:cubicBezTo>
                  <a:pt x="1641911" y="1677662"/>
                  <a:pt x="1642326" y="1677506"/>
                  <a:pt x="1642741" y="1677247"/>
                </a:cubicBezTo>
                <a:cubicBezTo>
                  <a:pt x="1642896" y="1676988"/>
                  <a:pt x="1643000" y="1676625"/>
                  <a:pt x="1643052" y="1676106"/>
                </a:cubicBezTo>
                <a:cubicBezTo>
                  <a:pt x="1642793" y="1675484"/>
                  <a:pt x="1642430" y="1674499"/>
                  <a:pt x="1642119" y="1673411"/>
                </a:cubicBezTo>
                <a:cubicBezTo>
                  <a:pt x="1640045" y="1671596"/>
                  <a:pt x="1635639" y="1672167"/>
                  <a:pt x="1635276" y="1677454"/>
                </a:cubicBezTo>
                <a:cubicBezTo>
                  <a:pt x="1635276" y="1670922"/>
                  <a:pt x="1626981" y="1667190"/>
                  <a:pt x="1625996" y="1674914"/>
                </a:cubicBezTo>
                <a:cubicBezTo>
                  <a:pt x="1625530" y="1676832"/>
                  <a:pt x="1631802" y="1677454"/>
                  <a:pt x="1632528" y="1673722"/>
                </a:cubicBezTo>
                <a:close/>
                <a:moveTo>
                  <a:pt x="1591989" y="1564182"/>
                </a:moveTo>
                <a:cubicBezTo>
                  <a:pt x="1589189" y="1563353"/>
                  <a:pt x="1586235" y="1561850"/>
                  <a:pt x="1585146" y="1567137"/>
                </a:cubicBezTo>
                <a:cubicBezTo>
                  <a:pt x="1588464" y="1569885"/>
                  <a:pt x="1590693" y="1568641"/>
                  <a:pt x="1591989" y="1564182"/>
                </a:cubicBezTo>
                <a:close/>
                <a:moveTo>
                  <a:pt x="1581621" y="1602804"/>
                </a:moveTo>
                <a:cubicBezTo>
                  <a:pt x="1583954" y="1596220"/>
                  <a:pt x="1579080" y="1594146"/>
                  <a:pt x="1575763" y="1591191"/>
                </a:cubicBezTo>
                <a:cubicBezTo>
                  <a:pt x="1575037" y="1593732"/>
                  <a:pt x="1572756" y="1590621"/>
                  <a:pt x="1572497" y="1594665"/>
                </a:cubicBezTo>
                <a:cubicBezTo>
                  <a:pt x="1577318" y="1600834"/>
                  <a:pt x="1577422" y="1595183"/>
                  <a:pt x="1581621" y="1602804"/>
                </a:cubicBezTo>
                <a:close/>
                <a:moveTo>
                  <a:pt x="1571304" y="1599538"/>
                </a:moveTo>
                <a:cubicBezTo>
                  <a:pt x="1573378" y="1589947"/>
                  <a:pt x="1563113" y="1590414"/>
                  <a:pt x="1562077" y="1597049"/>
                </a:cubicBezTo>
                <a:cubicBezTo>
                  <a:pt x="1563476" y="1598501"/>
                  <a:pt x="1563217" y="1600937"/>
                  <a:pt x="1564461" y="1602493"/>
                </a:cubicBezTo>
                <a:cubicBezTo>
                  <a:pt x="1569386" y="1600315"/>
                  <a:pt x="1565394" y="1591813"/>
                  <a:pt x="1571304" y="1599538"/>
                </a:cubicBezTo>
                <a:close/>
                <a:moveTo>
                  <a:pt x="1557100" y="1612653"/>
                </a:moveTo>
                <a:cubicBezTo>
                  <a:pt x="1560832" y="1614934"/>
                  <a:pt x="1563995" y="1605344"/>
                  <a:pt x="1566742" y="1613535"/>
                </a:cubicBezTo>
                <a:lnTo>
                  <a:pt x="1568298" y="1607003"/>
                </a:lnTo>
                <a:cubicBezTo>
                  <a:pt x="1565187" y="1603685"/>
                  <a:pt x="1564306" y="1607832"/>
                  <a:pt x="1563010" y="1603374"/>
                </a:cubicBezTo>
                <a:cubicBezTo>
                  <a:pt x="1559692" y="1608973"/>
                  <a:pt x="1557567" y="1610424"/>
                  <a:pt x="1554456" y="1603218"/>
                </a:cubicBezTo>
                <a:cubicBezTo>
                  <a:pt x="1552020" y="1607521"/>
                  <a:pt x="1555182" y="1608351"/>
                  <a:pt x="1555026" y="1611254"/>
                </a:cubicBezTo>
                <a:lnTo>
                  <a:pt x="1549739" y="1607625"/>
                </a:lnTo>
                <a:cubicBezTo>
                  <a:pt x="1548028" y="1616697"/>
                  <a:pt x="1552642" y="1617993"/>
                  <a:pt x="1547302" y="1623125"/>
                </a:cubicBezTo>
                <a:cubicBezTo>
                  <a:pt x="1550983" y="1622037"/>
                  <a:pt x="1557826" y="1619807"/>
                  <a:pt x="1557100" y="1612653"/>
                </a:cubicBezTo>
                <a:close/>
                <a:moveTo>
                  <a:pt x="1527499" y="1628620"/>
                </a:moveTo>
                <a:cubicBezTo>
                  <a:pt x="1523974" y="1625199"/>
                  <a:pt x="1521693" y="1626287"/>
                  <a:pt x="1519982" y="1629191"/>
                </a:cubicBezTo>
                <a:cubicBezTo>
                  <a:pt x="1521330" y="1633493"/>
                  <a:pt x="1526980" y="1636085"/>
                  <a:pt x="1527499" y="1628620"/>
                </a:cubicBezTo>
                <a:close/>
                <a:moveTo>
                  <a:pt x="1503549" y="1646350"/>
                </a:moveTo>
                <a:cubicBezTo>
                  <a:pt x="1506037" y="1637330"/>
                  <a:pt x="1510703" y="1652415"/>
                  <a:pt x="1513969" y="1644069"/>
                </a:cubicBezTo>
                <a:cubicBezTo>
                  <a:pt x="1508888" y="1642462"/>
                  <a:pt x="1511117" y="1642410"/>
                  <a:pt x="1508007" y="1638004"/>
                </a:cubicBezTo>
                <a:cubicBezTo>
                  <a:pt x="1505778" y="1638989"/>
                  <a:pt x="1499505" y="1641062"/>
                  <a:pt x="1503549" y="1646350"/>
                </a:cubicBezTo>
                <a:close/>
                <a:moveTo>
                  <a:pt x="1500749" y="1642514"/>
                </a:moveTo>
                <a:cubicBezTo>
                  <a:pt x="1502045" y="1629916"/>
                  <a:pt x="1508473" y="1635671"/>
                  <a:pt x="1511428" y="1628931"/>
                </a:cubicBezTo>
                <a:cubicBezTo>
                  <a:pt x="1506970" y="1623073"/>
                  <a:pt x="1500594" y="1634115"/>
                  <a:pt x="1495876" y="1637226"/>
                </a:cubicBezTo>
                <a:cubicBezTo>
                  <a:pt x="1498572" y="1638315"/>
                  <a:pt x="1497431" y="1641788"/>
                  <a:pt x="1500749" y="1642514"/>
                </a:cubicBezTo>
                <a:close/>
                <a:moveTo>
                  <a:pt x="1523092" y="1734324"/>
                </a:moveTo>
                <a:cubicBezTo>
                  <a:pt x="1520449" y="1731939"/>
                  <a:pt x="1518375" y="1731783"/>
                  <a:pt x="1517649" y="1736293"/>
                </a:cubicBezTo>
                <a:cubicBezTo>
                  <a:pt x="1520293" y="1738678"/>
                  <a:pt x="1522367" y="1738834"/>
                  <a:pt x="1523092" y="1734324"/>
                </a:cubicBezTo>
                <a:close/>
                <a:moveTo>
                  <a:pt x="1517131" y="1758844"/>
                </a:moveTo>
                <a:cubicBezTo>
                  <a:pt x="1516301" y="1757134"/>
                  <a:pt x="1512362" y="1754956"/>
                  <a:pt x="1511947" y="1749513"/>
                </a:cubicBezTo>
                <a:cubicBezTo>
                  <a:pt x="1514331" y="1750861"/>
                  <a:pt x="1515213" y="1746973"/>
                  <a:pt x="1516042" y="1742825"/>
                </a:cubicBezTo>
                <a:cubicBezTo>
                  <a:pt x="1511480" y="1741892"/>
                  <a:pt x="1505881" y="1736967"/>
                  <a:pt x="1503445" y="1743655"/>
                </a:cubicBezTo>
                <a:cubicBezTo>
                  <a:pt x="1510599" y="1746040"/>
                  <a:pt x="1511791" y="1768642"/>
                  <a:pt x="1517131" y="1758844"/>
                </a:cubicBezTo>
                <a:close/>
                <a:moveTo>
                  <a:pt x="1503756" y="1747699"/>
                </a:moveTo>
                <a:cubicBezTo>
                  <a:pt x="1499557" y="1742877"/>
                  <a:pt x="1498157" y="1748061"/>
                  <a:pt x="1495824" y="1749824"/>
                </a:cubicBezTo>
                <a:cubicBezTo>
                  <a:pt x="1498572" y="1749617"/>
                  <a:pt x="1502097" y="1752001"/>
                  <a:pt x="1503756" y="1747699"/>
                </a:cubicBezTo>
                <a:close/>
                <a:moveTo>
                  <a:pt x="1498468" y="1759311"/>
                </a:moveTo>
                <a:cubicBezTo>
                  <a:pt x="1499557" y="1755164"/>
                  <a:pt x="1503445" y="1760711"/>
                  <a:pt x="1503600" y="1753349"/>
                </a:cubicBezTo>
                <a:cubicBezTo>
                  <a:pt x="1501060" y="1750653"/>
                  <a:pt x="1496187" y="1754956"/>
                  <a:pt x="1498468" y="1759311"/>
                </a:cubicBezTo>
                <a:close/>
                <a:moveTo>
                  <a:pt x="1483745" y="1666982"/>
                </a:moveTo>
                <a:cubicBezTo>
                  <a:pt x="1480013" y="1672374"/>
                  <a:pt x="1466482" y="1670093"/>
                  <a:pt x="1470163" y="1682327"/>
                </a:cubicBezTo>
                <a:cubicBezTo>
                  <a:pt x="1473066" y="1673463"/>
                  <a:pt x="1483538" y="1675381"/>
                  <a:pt x="1483745" y="1666982"/>
                </a:cubicBezTo>
                <a:close/>
                <a:moveTo>
                  <a:pt x="1451293" y="1694095"/>
                </a:moveTo>
                <a:cubicBezTo>
                  <a:pt x="1453781" y="1686630"/>
                  <a:pt x="1460624" y="1694925"/>
                  <a:pt x="1462905" y="1686889"/>
                </a:cubicBezTo>
                <a:cubicBezTo>
                  <a:pt x="1459536" y="1689222"/>
                  <a:pt x="1446990" y="1683727"/>
                  <a:pt x="1451293" y="1694095"/>
                </a:cubicBezTo>
                <a:close/>
                <a:moveTo>
                  <a:pt x="1444191" y="1677662"/>
                </a:moveTo>
                <a:cubicBezTo>
                  <a:pt x="1438540" y="1674759"/>
                  <a:pt x="1431438" y="1682638"/>
                  <a:pt x="1430712" y="1687408"/>
                </a:cubicBezTo>
                <a:cubicBezTo>
                  <a:pt x="1431594" y="1685075"/>
                  <a:pt x="1433304" y="1687874"/>
                  <a:pt x="1433875" y="1689637"/>
                </a:cubicBezTo>
                <a:cubicBezTo>
                  <a:pt x="1436311" y="1682068"/>
                  <a:pt x="1441443" y="1684194"/>
                  <a:pt x="1444191" y="1677662"/>
                </a:cubicBezTo>
                <a:close/>
                <a:moveTo>
                  <a:pt x="1445228" y="1693680"/>
                </a:moveTo>
                <a:cubicBezTo>
                  <a:pt x="1443362" y="1692540"/>
                  <a:pt x="1442014" y="1691037"/>
                  <a:pt x="1441392" y="1689170"/>
                </a:cubicBezTo>
                <a:cubicBezTo>
                  <a:pt x="1441132" y="1690259"/>
                  <a:pt x="1440873" y="1691296"/>
                  <a:pt x="1440614" y="1692436"/>
                </a:cubicBezTo>
                <a:cubicBezTo>
                  <a:pt x="1443569" y="1697361"/>
                  <a:pt x="1442066" y="1700679"/>
                  <a:pt x="1438903" y="1704619"/>
                </a:cubicBezTo>
                <a:cubicBezTo>
                  <a:pt x="1444554" y="1707522"/>
                  <a:pt x="1443724" y="1701145"/>
                  <a:pt x="1445228" y="1693680"/>
                </a:cubicBezTo>
                <a:close/>
                <a:moveTo>
                  <a:pt x="1414694" y="1727947"/>
                </a:moveTo>
                <a:cubicBezTo>
                  <a:pt x="1415938" y="1711825"/>
                  <a:pt x="1427446" y="1717527"/>
                  <a:pt x="1433045" y="1708196"/>
                </a:cubicBezTo>
                <a:cubicBezTo>
                  <a:pt x="1427602" y="1707418"/>
                  <a:pt x="1420396" y="1711928"/>
                  <a:pt x="1414331" y="1714261"/>
                </a:cubicBezTo>
                <a:cubicBezTo>
                  <a:pt x="1414642" y="1710840"/>
                  <a:pt x="1415678" y="1706952"/>
                  <a:pt x="1412775" y="1705500"/>
                </a:cubicBezTo>
                <a:cubicBezTo>
                  <a:pt x="1414642" y="1716128"/>
                  <a:pt x="1410391" y="1709855"/>
                  <a:pt x="1407488" y="1717061"/>
                </a:cubicBezTo>
                <a:cubicBezTo>
                  <a:pt x="1411428" y="1720171"/>
                  <a:pt x="1413605" y="1718875"/>
                  <a:pt x="1414694" y="1727947"/>
                </a:cubicBezTo>
                <a:close/>
                <a:moveTo>
                  <a:pt x="1370111" y="1597101"/>
                </a:moveTo>
                <a:cubicBezTo>
                  <a:pt x="1369489" y="1595494"/>
                  <a:pt x="1368763" y="1595131"/>
                  <a:pt x="1368037" y="1595079"/>
                </a:cubicBezTo>
                <a:cubicBezTo>
                  <a:pt x="1366793" y="1595442"/>
                  <a:pt x="1365549" y="1595805"/>
                  <a:pt x="1364304" y="1596168"/>
                </a:cubicBezTo>
                <a:cubicBezTo>
                  <a:pt x="1365808" y="1599019"/>
                  <a:pt x="1369281" y="1600315"/>
                  <a:pt x="1370111" y="1597101"/>
                </a:cubicBezTo>
                <a:close/>
                <a:moveTo>
                  <a:pt x="1401889" y="1724681"/>
                </a:moveTo>
                <a:cubicBezTo>
                  <a:pt x="1401630" y="1718253"/>
                  <a:pt x="1408991" y="1724111"/>
                  <a:pt x="1405984" y="1717994"/>
                </a:cubicBezTo>
                <a:cubicBezTo>
                  <a:pt x="1403600" y="1717942"/>
                  <a:pt x="1397742" y="1718771"/>
                  <a:pt x="1401889" y="1724681"/>
                </a:cubicBezTo>
                <a:close/>
                <a:moveTo>
                  <a:pt x="1353781" y="1608454"/>
                </a:moveTo>
                <a:cubicBezTo>
                  <a:pt x="1354921" y="1604463"/>
                  <a:pt x="1357047" y="1604774"/>
                  <a:pt x="1354299" y="1601197"/>
                </a:cubicBezTo>
                <a:cubicBezTo>
                  <a:pt x="1351085" y="1603063"/>
                  <a:pt x="1353833" y="1607366"/>
                  <a:pt x="1351500" y="1612602"/>
                </a:cubicBezTo>
                <a:cubicBezTo>
                  <a:pt x="1346730" y="1608506"/>
                  <a:pt x="1346056" y="1619548"/>
                  <a:pt x="1341080" y="1614779"/>
                </a:cubicBezTo>
                <a:cubicBezTo>
                  <a:pt x="1342739" y="1612550"/>
                  <a:pt x="1345020" y="1612757"/>
                  <a:pt x="1345590" y="1606484"/>
                </a:cubicBezTo>
                <a:cubicBezTo>
                  <a:pt x="1343672" y="1604463"/>
                  <a:pt x="1342842" y="1606588"/>
                  <a:pt x="1341183" y="1605551"/>
                </a:cubicBezTo>
                <a:cubicBezTo>
                  <a:pt x="1340613" y="1605862"/>
                  <a:pt x="1340043" y="1606225"/>
                  <a:pt x="1339421" y="1606588"/>
                </a:cubicBezTo>
                <a:cubicBezTo>
                  <a:pt x="1339525" y="1609750"/>
                  <a:pt x="1342220" y="1613276"/>
                  <a:pt x="1338954" y="1613276"/>
                </a:cubicBezTo>
                <a:cubicBezTo>
                  <a:pt x="1337036" y="1612291"/>
                  <a:pt x="1337969" y="1609595"/>
                  <a:pt x="1337710" y="1607573"/>
                </a:cubicBezTo>
                <a:cubicBezTo>
                  <a:pt x="1335948" y="1608662"/>
                  <a:pt x="1334185" y="1609802"/>
                  <a:pt x="1332526" y="1611046"/>
                </a:cubicBezTo>
                <a:cubicBezTo>
                  <a:pt x="1333874" y="1614105"/>
                  <a:pt x="1337347" y="1615919"/>
                  <a:pt x="1337347" y="1619807"/>
                </a:cubicBezTo>
                <a:cubicBezTo>
                  <a:pt x="1335429" y="1620067"/>
                  <a:pt x="1334548" y="1624006"/>
                  <a:pt x="1333252" y="1626495"/>
                </a:cubicBezTo>
                <a:cubicBezTo>
                  <a:pt x="1343827" y="1621881"/>
                  <a:pt x="1354351" y="1617008"/>
                  <a:pt x="1363060" y="1605551"/>
                </a:cubicBezTo>
                <a:cubicBezTo>
                  <a:pt x="1357824" y="1598553"/>
                  <a:pt x="1358446" y="1613224"/>
                  <a:pt x="1353781" y="1608454"/>
                </a:cubicBezTo>
                <a:close/>
                <a:moveTo>
                  <a:pt x="1396186" y="1737849"/>
                </a:moveTo>
                <a:cubicBezTo>
                  <a:pt x="1393283" y="1736656"/>
                  <a:pt x="1390795" y="1736708"/>
                  <a:pt x="1388669" y="1738263"/>
                </a:cubicBezTo>
                <a:cubicBezTo>
                  <a:pt x="1390536" y="1739300"/>
                  <a:pt x="1382967" y="1742670"/>
                  <a:pt x="1387736" y="1747180"/>
                </a:cubicBezTo>
                <a:cubicBezTo>
                  <a:pt x="1390277" y="1743137"/>
                  <a:pt x="1393387" y="1741167"/>
                  <a:pt x="1396186" y="1737849"/>
                </a:cubicBezTo>
                <a:close/>
                <a:moveTo>
                  <a:pt x="1409147" y="1815869"/>
                </a:moveTo>
                <a:cubicBezTo>
                  <a:pt x="1411894" y="1815662"/>
                  <a:pt x="1415419" y="1818098"/>
                  <a:pt x="1417078" y="1813795"/>
                </a:cubicBezTo>
                <a:cubicBezTo>
                  <a:pt x="1413398" y="1810529"/>
                  <a:pt x="1411065" y="1812499"/>
                  <a:pt x="1409147" y="1815869"/>
                </a:cubicBezTo>
                <a:close/>
                <a:moveTo>
                  <a:pt x="1385352" y="1741685"/>
                </a:moveTo>
                <a:cubicBezTo>
                  <a:pt x="1383537" y="1739041"/>
                  <a:pt x="1383641" y="1735360"/>
                  <a:pt x="1384211" y="1731265"/>
                </a:cubicBezTo>
                <a:cubicBezTo>
                  <a:pt x="1385870" y="1736242"/>
                  <a:pt x="1386233" y="1736501"/>
                  <a:pt x="1389499" y="1734997"/>
                </a:cubicBezTo>
                <a:cubicBezTo>
                  <a:pt x="1390588" y="1732043"/>
                  <a:pt x="1388877" y="1730798"/>
                  <a:pt x="1388566" y="1728621"/>
                </a:cubicBezTo>
                <a:cubicBezTo>
                  <a:pt x="1391832" y="1734116"/>
                  <a:pt x="1390743" y="1729710"/>
                  <a:pt x="1393594" y="1728310"/>
                </a:cubicBezTo>
                <a:cubicBezTo>
                  <a:pt x="1392817" y="1734479"/>
                  <a:pt x="1397638" y="1732872"/>
                  <a:pt x="1398623" y="1727999"/>
                </a:cubicBezTo>
                <a:cubicBezTo>
                  <a:pt x="1397534" y="1723852"/>
                  <a:pt x="1394735" y="1726962"/>
                  <a:pt x="1391210" y="1722815"/>
                </a:cubicBezTo>
                <a:cubicBezTo>
                  <a:pt x="1386544" y="1727221"/>
                  <a:pt x="1387114" y="1730902"/>
                  <a:pt x="1383278" y="1724889"/>
                </a:cubicBezTo>
                <a:cubicBezTo>
                  <a:pt x="1380479" y="1726496"/>
                  <a:pt x="1380945" y="1730954"/>
                  <a:pt x="1382345" y="1733805"/>
                </a:cubicBezTo>
                <a:cubicBezTo>
                  <a:pt x="1375709" y="1731265"/>
                  <a:pt x="1367415" y="1739145"/>
                  <a:pt x="1367208" y="1749928"/>
                </a:cubicBezTo>
                <a:cubicBezTo>
                  <a:pt x="1371925" y="1740856"/>
                  <a:pt x="1379960" y="1739767"/>
                  <a:pt x="1385352" y="1741685"/>
                </a:cubicBezTo>
                <a:close/>
                <a:moveTo>
                  <a:pt x="1427343" y="1807574"/>
                </a:moveTo>
                <a:cubicBezTo>
                  <a:pt x="1426461" y="1805345"/>
                  <a:pt x="1425062" y="1803427"/>
                  <a:pt x="1422470" y="1802235"/>
                </a:cubicBezTo>
                <a:cubicBezTo>
                  <a:pt x="1422107" y="1809130"/>
                  <a:pt x="1418685" y="1805086"/>
                  <a:pt x="1417959" y="1810581"/>
                </a:cubicBezTo>
                <a:cubicBezTo>
                  <a:pt x="1418685" y="1811100"/>
                  <a:pt x="1419359" y="1811566"/>
                  <a:pt x="1420085" y="1812033"/>
                </a:cubicBezTo>
                <a:cubicBezTo>
                  <a:pt x="1420966" y="1806019"/>
                  <a:pt x="1424025" y="1810944"/>
                  <a:pt x="1427343" y="1807574"/>
                </a:cubicBezTo>
                <a:close/>
                <a:moveTo>
                  <a:pt x="1414382" y="1834895"/>
                </a:moveTo>
                <a:cubicBezTo>
                  <a:pt x="1417908" y="1831110"/>
                  <a:pt x="1423247" y="1834013"/>
                  <a:pt x="1425425" y="1825408"/>
                </a:cubicBezTo>
                <a:cubicBezTo>
                  <a:pt x="1421277" y="1826600"/>
                  <a:pt x="1420396" y="1818098"/>
                  <a:pt x="1416974" y="1819498"/>
                </a:cubicBezTo>
                <a:cubicBezTo>
                  <a:pt x="1413709" y="1824423"/>
                  <a:pt x="1420033" y="1830384"/>
                  <a:pt x="1416663" y="1830799"/>
                </a:cubicBezTo>
                <a:cubicBezTo>
                  <a:pt x="1414797" y="1828674"/>
                  <a:pt x="1415886" y="1824786"/>
                  <a:pt x="1412205" y="1823801"/>
                </a:cubicBezTo>
                <a:cubicBezTo>
                  <a:pt x="1411065" y="1828570"/>
                  <a:pt x="1413086" y="1831473"/>
                  <a:pt x="1414382" y="1834895"/>
                </a:cubicBezTo>
                <a:close/>
                <a:moveTo>
                  <a:pt x="1398727" y="1777922"/>
                </a:moveTo>
                <a:cubicBezTo>
                  <a:pt x="1395305" y="1777922"/>
                  <a:pt x="1392609" y="1780462"/>
                  <a:pt x="1389292" y="1780877"/>
                </a:cubicBezTo>
                <a:cubicBezTo>
                  <a:pt x="1390432" y="1784039"/>
                  <a:pt x="1400075" y="1783935"/>
                  <a:pt x="1398727" y="1777922"/>
                </a:cubicBezTo>
                <a:close/>
                <a:moveTo>
                  <a:pt x="1404222" y="1825823"/>
                </a:moveTo>
                <a:cubicBezTo>
                  <a:pt x="1402511" y="1824578"/>
                  <a:pt x="1404740" y="1820898"/>
                  <a:pt x="1403341" y="1819446"/>
                </a:cubicBezTo>
                <a:cubicBezTo>
                  <a:pt x="1402044" y="1823075"/>
                  <a:pt x="1398934" y="1819861"/>
                  <a:pt x="1398156" y="1825356"/>
                </a:cubicBezTo>
                <a:cubicBezTo>
                  <a:pt x="1400697" y="1827430"/>
                  <a:pt x="1403185" y="1829296"/>
                  <a:pt x="1404222" y="1825823"/>
                </a:cubicBezTo>
                <a:close/>
                <a:moveTo>
                  <a:pt x="1387736" y="1837279"/>
                </a:moveTo>
                <a:cubicBezTo>
                  <a:pt x="1390536" y="1831888"/>
                  <a:pt x="1394942" y="1832406"/>
                  <a:pt x="1397742" y="1827015"/>
                </a:cubicBezTo>
                <a:cubicBezTo>
                  <a:pt x="1392609" y="1826859"/>
                  <a:pt x="1389032" y="1832562"/>
                  <a:pt x="1384574" y="1834998"/>
                </a:cubicBezTo>
                <a:lnTo>
                  <a:pt x="1387736" y="1837279"/>
                </a:lnTo>
                <a:close/>
                <a:moveTo>
                  <a:pt x="1383796" y="1838316"/>
                </a:moveTo>
                <a:cubicBezTo>
                  <a:pt x="1382345" y="1837331"/>
                  <a:pt x="1381671" y="1835931"/>
                  <a:pt x="1381049" y="1834428"/>
                </a:cubicBezTo>
                <a:cubicBezTo>
                  <a:pt x="1379908" y="1837849"/>
                  <a:pt x="1374102" y="1839871"/>
                  <a:pt x="1376124" y="1844381"/>
                </a:cubicBezTo>
                <a:cubicBezTo>
                  <a:pt x="1377783" y="1839301"/>
                  <a:pt x="1382500" y="1845055"/>
                  <a:pt x="1383796" y="1838316"/>
                </a:cubicBezTo>
                <a:close/>
                <a:moveTo>
                  <a:pt x="1379079" y="1852209"/>
                </a:moveTo>
                <a:cubicBezTo>
                  <a:pt x="1376124" y="1848736"/>
                  <a:pt x="1375295" y="1852831"/>
                  <a:pt x="1372340" y="1849410"/>
                </a:cubicBezTo>
                <a:cubicBezTo>
                  <a:pt x="1373480" y="1845418"/>
                  <a:pt x="1375606" y="1845729"/>
                  <a:pt x="1372910" y="1842152"/>
                </a:cubicBezTo>
                <a:cubicBezTo>
                  <a:pt x="1371096" y="1845003"/>
                  <a:pt x="1364408" y="1846196"/>
                  <a:pt x="1366482" y="1852987"/>
                </a:cubicBezTo>
                <a:cubicBezTo>
                  <a:pt x="1370525" y="1854594"/>
                  <a:pt x="1375502" y="1859052"/>
                  <a:pt x="1379079" y="1852209"/>
                </a:cubicBezTo>
                <a:close/>
                <a:moveTo>
                  <a:pt x="1355854" y="1860815"/>
                </a:moveTo>
                <a:cubicBezTo>
                  <a:pt x="1358343" y="1853557"/>
                  <a:pt x="1364201" y="1863303"/>
                  <a:pt x="1366585" y="1862578"/>
                </a:cubicBezTo>
                <a:cubicBezTo>
                  <a:pt x="1368037" y="1854594"/>
                  <a:pt x="1363734" y="1858119"/>
                  <a:pt x="1360416" y="1852469"/>
                </a:cubicBezTo>
                <a:cubicBezTo>
                  <a:pt x="1360261" y="1858119"/>
                  <a:pt x="1357358" y="1853713"/>
                  <a:pt x="1355388" y="1852780"/>
                </a:cubicBezTo>
                <a:cubicBezTo>
                  <a:pt x="1354144" y="1856357"/>
                  <a:pt x="1354092" y="1859156"/>
                  <a:pt x="1355854" y="1860815"/>
                </a:cubicBezTo>
                <a:close/>
                <a:moveTo>
                  <a:pt x="1328845" y="1790001"/>
                </a:moveTo>
                <a:cubicBezTo>
                  <a:pt x="1326824" y="1790156"/>
                  <a:pt x="1320188" y="1789067"/>
                  <a:pt x="1322624" y="1795185"/>
                </a:cubicBezTo>
                <a:cubicBezTo>
                  <a:pt x="1324439" y="1792541"/>
                  <a:pt x="1327601" y="1794718"/>
                  <a:pt x="1328845" y="1790001"/>
                </a:cubicBezTo>
                <a:close/>
                <a:moveTo>
                  <a:pt x="1325061" y="1835309"/>
                </a:moveTo>
                <a:cubicBezTo>
                  <a:pt x="1322417" y="1832873"/>
                  <a:pt x="1320395" y="1832665"/>
                  <a:pt x="1319618" y="1837227"/>
                </a:cubicBezTo>
                <a:cubicBezTo>
                  <a:pt x="1322262" y="1839612"/>
                  <a:pt x="1324283" y="1839819"/>
                  <a:pt x="1325061" y="1835309"/>
                </a:cubicBezTo>
                <a:close/>
                <a:moveTo>
                  <a:pt x="1309509" y="1803168"/>
                </a:moveTo>
                <a:cubicBezTo>
                  <a:pt x="1306865" y="1800939"/>
                  <a:pt x="1300903" y="1802494"/>
                  <a:pt x="1303288" y="1808352"/>
                </a:cubicBezTo>
                <a:cubicBezTo>
                  <a:pt x="1304947" y="1805086"/>
                  <a:pt x="1307850" y="1806486"/>
                  <a:pt x="1309509" y="1803168"/>
                </a:cubicBezTo>
                <a:close/>
                <a:moveTo>
                  <a:pt x="1296600" y="1815143"/>
                </a:moveTo>
                <a:cubicBezTo>
                  <a:pt x="1295512" y="1817372"/>
                  <a:pt x="1292920" y="1814158"/>
                  <a:pt x="1292868" y="1820172"/>
                </a:cubicBezTo>
                <a:cubicBezTo>
                  <a:pt x="1295615" y="1825667"/>
                  <a:pt x="1298778" y="1817424"/>
                  <a:pt x="1296600" y="1815143"/>
                </a:cubicBezTo>
                <a:close/>
                <a:moveTo>
                  <a:pt x="1287321" y="1802701"/>
                </a:moveTo>
                <a:cubicBezTo>
                  <a:pt x="1285558" y="1807471"/>
                  <a:pt x="1288254" y="1809544"/>
                  <a:pt x="1291365" y="1811359"/>
                </a:cubicBezTo>
                <a:cubicBezTo>
                  <a:pt x="1292972" y="1802701"/>
                  <a:pt x="1297896" y="1806227"/>
                  <a:pt x="1300281" y="1800472"/>
                </a:cubicBezTo>
                <a:cubicBezTo>
                  <a:pt x="1297067" y="1796792"/>
                  <a:pt x="1298570" y="1791297"/>
                  <a:pt x="1293697" y="1791971"/>
                </a:cubicBezTo>
                <a:cubicBezTo>
                  <a:pt x="1291053" y="1797206"/>
                  <a:pt x="1294579" y="1798813"/>
                  <a:pt x="1294838" y="1802339"/>
                </a:cubicBezTo>
                <a:cubicBezTo>
                  <a:pt x="1292246" y="1802183"/>
                  <a:pt x="1290483" y="1805086"/>
                  <a:pt x="1287321" y="1802701"/>
                </a:cubicBezTo>
                <a:close/>
                <a:moveTo>
                  <a:pt x="1286803" y="1794718"/>
                </a:moveTo>
                <a:cubicBezTo>
                  <a:pt x="1292194" y="1798502"/>
                  <a:pt x="1288980" y="1788808"/>
                  <a:pt x="1292816" y="1785594"/>
                </a:cubicBezTo>
                <a:cubicBezTo>
                  <a:pt x="1289861" y="1785076"/>
                  <a:pt x="1285766" y="1789949"/>
                  <a:pt x="1286803" y="1794718"/>
                </a:cubicBezTo>
                <a:close/>
                <a:moveTo>
                  <a:pt x="1290483" y="1780047"/>
                </a:moveTo>
                <a:cubicBezTo>
                  <a:pt x="1291676" y="1776159"/>
                  <a:pt x="1294164" y="1782121"/>
                  <a:pt x="1294682" y="1783054"/>
                </a:cubicBezTo>
                <a:lnTo>
                  <a:pt x="1296289" y="1776574"/>
                </a:lnTo>
                <a:cubicBezTo>
                  <a:pt x="1293645" y="1773204"/>
                  <a:pt x="1287995" y="1774707"/>
                  <a:pt x="1290483" y="1780047"/>
                </a:cubicBezTo>
                <a:close/>
                <a:moveTo>
                  <a:pt x="1302977" y="1744795"/>
                </a:moveTo>
                <a:cubicBezTo>
                  <a:pt x="1302562" y="1746402"/>
                  <a:pt x="1302147" y="1748061"/>
                  <a:pt x="1301784" y="1749668"/>
                </a:cubicBezTo>
                <a:cubicBezTo>
                  <a:pt x="1304428" y="1752053"/>
                  <a:pt x="1306450" y="1752261"/>
                  <a:pt x="1307228" y="1747750"/>
                </a:cubicBezTo>
                <a:lnTo>
                  <a:pt x="1302977" y="1744795"/>
                </a:lnTo>
                <a:close/>
                <a:moveTo>
                  <a:pt x="1336777" y="1762991"/>
                </a:moveTo>
                <a:cubicBezTo>
                  <a:pt x="1338280" y="1763251"/>
                  <a:pt x="1339421" y="1762421"/>
                  <a:pt x="1340095" y="1759570"/>
                </a:cubicBezTo>
                <a:cubicBezTo>
                  <a:pt x="1333148" y="1756563"/>
                  <a:pt x="1334444" y="1773256"/>
                  <a:pt x="1332111" y="1776937"/>
                </a:cubicBezTo>
                <a:cubicBezTo>
                  <a:pt x="1330349" y="1775692"/>
                  <a:pt x="1328638" y="1774448"/>
                  <a:pt x="1326875" y="1773204"/>
                </a:cubicBezTo>
                <a:cubicBezTo>
                  <a:pt x="1323195" y="1783728"/>
                  <a:pt x="1317285" y="1785801"/>
                  <a:pt x="1311064" y="1786994"/>
                </a:cubicBezTo>
                <a:cubicBezTo>
                  <a:pt x="1308887" y="1781550"/>
                  <a:pt x="1305517" y="1778233"/>
                  <a:pt x="1303443" y="1777766"/>
                </a:cubicBezTo>
                <a:cubicBezTo>
                  <a:pt x="1305569" y="1787253"/>
                  <a:pt x="1299866" y="1776211"/>
                  <a:pt x="1298259" y="1783676"/>
                </a:cubicBezTo>
                <a:cubicBezTo>
                  <a:pt x="1304584" y="1787201"/>
                  <a:pt x="1309301" y="1788705"/>
                  <a:pt x="1314019" y="1794874"/>
                </a:cubicBezTo>
                <a:cubicBezTo>
                  <a:pt x="1315885" y="1781447"/>
                  <a:pt x="1327394" y="1788082"/>
                  <a:pt x="1333615" y="1785698"/>
                </a:cubicBezTo>
                <a:cubicBezTo>
                  <a:pt x="1332319" y="1783728"/>
                  <a:pt x="1327705" y="1783780"/>
                  <a:pt x="1328742" y="1780358"/>
                </a:cubicBezTo>
                <a:cubicBezTo>
                  <a:pt x="1332319" y="1782121"/>
                  <a:pt x="1334652" y="1779166"/>
                  <a:pt x="1338384" y="1781395"/>
                </a:cubicBezTo>
                <a:cubicBezTo>
                  <a:pt x="1337762" y="1783209"/>
                  <a:pt x="1335585" y="1783780"/>
                  <a:pt x="1337140" y="1786320"/>
                </a:cubicBezTo>
                <a:cubicBezTo>
                  <a:pt x="1338747" y="1780669"/>
                  <a:pt x="1347352" y="1784557"/>
                  <a:pt x="1345642" y="1776988"/>
                </a:cubicBezTo>
                <a:cubicBezTo>
                  <a:pt x="1342946" y="1782380"/>
                  <a:pt x="1335014" y="1776574"/>
                  <a:pt x="1336570" y="1768642"/>
                </a:cubicBezTo>
                <a:cubicBezTo>
                  <a:pt x="1339265" y="1777040"/>
                  <a:pt x="1347560" y="1766413"/>
                  <a:pt x="1346782" y="1762421"/>
                </a:cubicBezTo>
                <a:cubicBezTo>
                  <a:pt x="1344190" y="1764339"/>
                  <a:pt x="1337244" y="1772634"/>
                  <a:pt x="1336777" y="1762991"/>
                </a:cubicBezTo>
                <a:close/>
                <a:moveTo>
                  <a:pt x="1342946" y="1773100"/>
                </a:moveTo>
                <a:cubicBezTo>
                  <a:pt x="1343620" y="1775796"/>
                  <a:pt x="1347663" y="1777092"/>
                  <a:pt x="1349685" y="1775900"/>
                </a:cubicBezTo>
                <a:cubicBezTo>
                  <a:pt x="1347352" y="1772945"/>
                  <a:pt x="1352692" y="1772945"/>
                  <a:pt x="1352744" y="1768487"/>
                </a:cubicBezTo>
                <a:cubicBezTo>
                  <a:pt x="1348441" y="1766206"/>
                  <a:pt x="1345849" y="1770301"/>
                  <a:pt x="1342946" y="1773100"/>
                </a:cubicBezTo>
                <a:close/>
                <a:moveTo>
                  <a:pt x="1370214" y="1822971"/>
                </a:moveTo>
                <a:cubicBezTo>
                  <a:pt x="1372288" y="1823334"/>
                  <a:pt x="1375917" y="1829296"/>
                  <a:pt x="1376953" y="1825823"/>
                </a:cubicBezTo>
                <a:cubicBezTo>
                  <a:pt x="1376124" y="1822608"/>
                  <a:pt x="1371355" y="1818513"/>
                  <a:pt x="1370214" y="1822971"/>
                </a:cubicBezTo>
                <a:close/>
                <a:moveTo>
                  <a:pt x="1353210" y="1751587"/>
                </a:moveTo>
                <a:cubicBezTo>
                  <a:pt x="1355180" y="1753142"/>
                  <a:pt x="1352588" y="1757496"/>
                  <a:pt x="1355180" y="1758689"/>
                </a:cubicBezTo>
                <a:cubicBezTo>
                  <a:pt x="1356995" y="1757030"/>
                  <a:pt x="1359172" y="1756823"/>
                  <a:pt x="1360987" y="1755164"/>
                </a:cubicBezTo>
                <a:cubicBezTo>
                  <a:pt x="1357461" y="1752468"/>
                  <a:pt x="1356217" y="1747958"/>
                  <a:pt x="1353210" y="1751587"/>
                </a:cubicBezTo>
                <a:close/>
                <a:moveTo>
                  <a:pt x="1365186" y="1758119"/>
                </a:moveTo>
                <a:cubicBezTo>
                  <a:pt x="1362386" y="1762369"/>
                  <a:pt x="1357099" y="1757548"/>
                  <a:pt x="1355647" y="1766724"/>
                </a:cubicBezTo>
                <a:cubicBezTo>
                  <a:pt x="1360416" y="1768176"/>
                  <a:pt x="1361090" y="1761695"/>
                  <a:pt x="1364615" y="1765376"/>
                </a:cubicBezTo>
                <a:cubicBezTo>
                  <a:pt x="1365030" y="1762836"/>
                  <a:pt x="1366482" y="1759674"/>
                  <a:pt x="1365186" y="1758119"/>
                </a:cubicBezTo>
                <a:close/>
                <a:moveTo>
                  <a:pt x="1362542" y="1723696"/>
                </a:moveTo>
                <a:cubicBezTo>
                  <a:pt x="1361298" y="1726496"/>
                  <a:pt x="1358809" y="1724526"/>
                  <a:pt x="1358446" y="1730332"/>
                </a:cubicBezTo>
                <a:cubicBezTo>
                  <a:pt x="1362957" y="1732198"/>
                  <a:pt x="1364045" y="1736138"/>
                  <a:pt x="1367519" y="1738678"/>
                </a:cubicBezTo>
                <a:cubicBezTo>
                  <a:pt x="1368141" y="1735775"/>
                  <a:pt x="1369022" y="1733753"/>
                  <a:pt x="1370162" y="1732924"/>
                </a:cubicBezTo>
                <a:cubicBezTo>
                  <a:pt x="1369437" y="1732405"/>
                  <a:pt x="1368763" y="1731887"/>
                  <a:pt x="1368037" y="1731420"/>
                </a:cubicBezTo>
                <a:cubicBezTo>
                  <a:pt x="1368244" y="1730384"/>
                  <a:pt x="1368348" y="1729399"/>
                  <a:pt x="1367363" y="1729088"/>
                </a:cubicBezTo>
                <a:cubicBezTo>
                  <a:pt x="1364823" y="1736916"/>
                  <a:pt x="1364978" y="1724526"/>
                  <a:pt x="1362542" y="1723696"/>
                </a:cubicBezTo>
                <a:close/>
                <a:moveTo>
                  <a:pt x="1313552" y="1631627"/>
                </a:moveTo>
                <a:cubicBezTo>
                  <a:pt x="1316041" y="1626339"/>
                  <a:pt x="1309975" y="1621466"/>
                  <a:pt x="1308731" y="1626287"/>
                </a:cubicBezTo>
                <a:cubicBezTo>
                  <a:pt x="1311427" y="1627376"/>
                  <a:pt x="1310286" y="1630849"/>
                  <a:pt x="1313552" y="1631627"/>
                </a:cubicBezTo>
                <a:close/>
                <a:moveTo>
                  <a:pt x="1186283" y="1691762"/>
                </a:moveTo>
                <a:cubicBezTo>
                  <a:pt x="1182603" y="1690570"/>
                  <a:pt x="1179700" y="1692281"/>
                  <a:pt x="1177574" y="1696946"/>
                </a:cubicBezTo>
                <a:cubicBezTo>
                  <a:pt x="1181255" y="1698191"/>
                  <a:pt x="1184210" y="1696428"/>
                  <a:pt x="1186283" y="1691762"/>
                </a:cubicBezTo>
                <a:close/>
                <a:moveTo>
                  <a:pt x="1124386" y="1731317"/>
                </a:moveTo>
                <a:cubicBezTo>
                  <a:pt x="1126252" y="1726081"/>
                  <a:pt x="1126407" y="1721830"/>
                  <a:pt x="1122260" y="1720119"/>
                </a:cubicBezTo>
                <a:cubicBezTo>
                  <a:pt x="1120238" y="1722348"/>
                  <a:pt x="1121171" y="1729036"/>
                  <a:pt x="1117283" y="1729969"/>
                </a:cubicBezTo>
                <a:cubicBezTo>
                  <a:pt x="1120757" y="1734583"/>
                  <a:pt x="1121275" y="1728103"/>
                  <a:pt x="1124386" y="1731317"/>
                </a:cubicBezTo>
                <a:close/>
                <a:moveTo>
                  <a:pt x="1090741" y="1702856"/>
                </a:moveTo>
                <a:cubicBezTo>
                  <a:pt x="1091208" y="1701768"/>
                  <a:pt x="1091311" y="1700783"/>
                  <a:pt x="1091259" y="1699849"/>
                </a:cubicBezTo>
                <a:cubicBezTo>
                  <a:pt x="1090171" y="1700264"/>
                  <a:pt x="1089030" y="1700679"/>
                  <a:pt x="1087942" y="1701094"/>
                </a:cubicBezTo>
                <a:cubicBezTo>
                  <a:pt x="1088978" y="1702597"/>
                  <a:pt x="1088564" y="1703738"/>
                  <a:pt x="1090741" y="1702856"/>
                </a:cubicBezTo>
                <a:close/>
                <a:moveTo>
                  <a:pt x="1091052" y="1745418"/>
                </a:moveTo>
                <a:cubicBezTo>
                  <a:pt x="1084261" y="1748839"/>
                  <a:pt x="1081410" y="1750861"/>
                  <a:pt x="1076070" y="1755630"/>
                </a:cubicBezTo>
                <a:cubicBezTo>
                  <a:pt x="1082239" y="1756667"/>
                  <a:pt x="1087060" y="1752520"/>
                  <a:pt x="1091052" y="1745418"/>
                </a:cubicBezTo>
                <a:close/>
                <a:moveTo>
                  <a:pt x="1039782" y="1752105"/>
                </a:moveTo>
                <a:cubicBezTo>
                  <a:pt x="1039159" y="1751535"/>
                  <a:pt x="1038589" y="1750965"/>
                  <a:pt x="1039159" y="1749720"/>
                </a:cubicBezTo>
                <a:cubicBezTo>
                  <a:pt x="1040922" y="1751120"/>
                  <a:pt x="1042166" y="1750446"/>
                  <a:pt x="1043099" y="1748787"/>
                </a:cubicBezTo>
                <a:cubicBezTo>
                  <a:pt x="1039678" y="1746402"/>
                  <a:pt x="1036930" y="1746714"/>
                  <a:pt x="1035220" y="1750705"/>
                </a:cubicBezTo>
                <a:cubicBezTo>
                  <a:pt x="1036878" y="1751535"/>
                  <a:pt x="1038900" y="1754075"/>
                  <a:pt x="1039782" y="1752105"/>
                </a:cubicBezTo>
                <a:close/>
                <a:moveTo>
                  <a:pt x="1043566" y="1776055"/>
                </a:moveTo>
                <a:cubicBezTo>
                  <a:pt x="1042218" y="1781654"/>
                  <a:pt x="1037552" y="1774604"/>
                  <a:pt x="1036256" y="1780358"/>
                </a:cubicBezTo>
                <a:cubicBezTo>
                  <a:pt x="1039367" y="1783261"/>
                  <a:pt x="1045588" y="1781965"/>
                  <a:pt x="1043566" y="1776055"/>
                </a:cubicBezTo>
                <a:close/>
                <a:moveTo>
                  <a:pt x="1028325" y="1753246"/>
                </a:moveTo>
                <a:cubicBezTo>
                  <a:pt x="1025888" y="1748995"/>
                  <a:pt x="1023089" y="1749098"/>
                  <a:pt x="1020808" y="1753453"/>
                </a:cubicBezTo>
                <a:cubicBezTo>
                  <a:pt x="1023659" y="1754593"/>
                  <a:pt x="1025940" y="1753608"/>
                  <a:pt x="1028325" y="1753246"/>
                </a:cubicBezTo>
                <a:close/>
                <a:moveTo>
                  <a:pt x="1020393" y="1755112"/>
                </a:moveTo>
                <a:cubicBezTo>
                  <a:pt x="1015987" y="1751794"/>
                  <a:pt x="1006914" y="1755267"/>
                  <a:pt x="1010802" y="1763406"/>
                </a:cubicBezTo>
                <a:cubicBezTo>
                  <a:pt x="1014483" y="1762318"/>
                  <a:pt x="1017334" y="1758222"/>
                  <a:pt x="1020393" y="1755112"/>
                </a:cubicBezTo>
                <a:close/>
                <a:moveTo>
                  <a:pt x="994784" y="1772686"/>
                </a:moveTo>
                <a:cubicBezTo>
                  <a:pt x="992347" y="1777196"/>
                  <a:pt x="990740" y="1769316"/>
                  <a:pt x="987889" y="1775278"/>
                </a:cubicBezTo>
                <a:cubicBezTo>
                  <a:pt x="990947" y="1779166"/>
                  <a:pt x="997168" y="1778855"/>
                  <a:pt x="994784" y="1772686"/>
                </a:cubicBezTo>
                <a:close/>
                <a:moveTo>
                  <a:pt x="973270" y="1793318"/>
                </a:moveTo>
                <a:lnTo>
                  <a:pt x="975343" y="1785283"/>
                </a:lnTo>
                <a:cubicBezTo>
                  <a:pt x="981772" y="1788186"/>
                  <a:pt x="981668" y="1782380"/>
                  <a:pt x="988252" y="1783313"/>
                </a:cubicBezTo>
                <a:cubicBezTo>
                  <a:pt x="986178" y="1781758"/>
                  <a:pt x="988096" y="1777922"/>
                  <a:pt x="984934" y="1776988"/>
                </a:cubicBezTo>
                <a:cubicBezTo>
                  <a:pt x="983223" y="1783261"/>
                  <a:pt x="979594" y="1782380"/>
                  <a:pt x="976173" y="1782017"/>
                </a:cubicBezTo>
                <a:cubicBezTo>
                  <a:pt x="976277" y="1777351"/>
                  <a:pt x="975551" y="1773204"/>
                  <a:pt x="971611" y="1770923"/>
                </a:cubicBezTo>
                <a:cubicBezTo>
                  <a:pt x="969900" y="1773930"/>
                  <a:pt x="967827" y="1775589"/>
                  <a:pt x="966582" y="1780721"/>
                </a:cubicBezTo>
                <a:cubicBezTo>
                  <a:pt x="969797" y="1783469"/>
                  <a:pt x="971196" y="1779010"/>
                  <a:pt x="974721" y="1782898"/>
                </a:cubicBezTo>
                <a:cubicBezTo>
                  <a:pt x="974721" y="1788445"/>
                  <a:pt x="968501" y="1789016"/>
                  <a:pt x="969278" y="1794303"/>
                </a:cubicBezTo>
                <a:cubicBezTo>
                  <a:pt x="970263" y="1792489"/>
                  <a:pt x="971507" y="1791919"/>
                  <a:pt x="973270" y="1793318"/>
                </a:cubicBezTo>
                <a:close/>
                <a:moveTo>
                  <a:pt x="969952" y="1786994"/>
                </a:moveTo>
                <a:cubicBezTo>
                  <a:pt x="966582" y="1784765"/>
                  <a:pt x="964457" y="1787253"/>
                  <a:pt x="963265" y="1793629"/>
                </a:cubicBezTo>
                <a:cubicBezTo>
                  <a:pt x="966427" y="1795029"/>
                  <a:pt x="967827" y="1789638"/>
                  <a:pt x="969952" y="1786994"/>
                </a:cubicBezTo>
                <a:close/>
                <a:moveTo>
                  <a:pt x="959117" y="1800109"/>
                </a:moveTo>
                <a:lnTo>
                  <a:pt x="954918" y="1797051"/>
                </a:lnTo>
                <a:cubicBezTo>
                  <a:pt x="954296" y="1803220"/>
                  <a:pt x="952326" y="1804360"/>
                  <a:pt x="949060" y="1800420"/>
                </a:cubicBezTo>
                <a:cubicBezTo>
                  <a:pt x="948646" y="1802027"/>
                  <a:pt x="948231" y="1803635"/>
                  <a:pt x="947816" y="1805242"/>
                </a:cubicBezTo>
                <a:cubicBezTo>
                  <a:pt x="952585" y="1807367"/>
                  <a:pt x="955592" y="1802753"/>
                  <a:pt x="959117" y="1800109"/>
                </a:cubicBezTo>
                <a:close/>
                <a:moveTo>
                  <a:pt x="949890" y="1826082"/>
                </a:moveTo>
                <a:cubicBezTo>
                  <a:pt x="947816" y="1828052"/>
                  <a:pt x="941388" y="1829814"/>
                  <a:pt x="942788" y="1834324"/>
                </a:cubicBezTo>
                <a:cubicBezTo>
                  <a:pt x="945017" y="1833184"/>
                  <a:pt x="951600" y="1831992"/>
                  <a:pt x="949890" y="1826082"/>
                </a:cubicBezTo>
                <a:close/>
                <a:moveTo>
                  <a:pt x="931745" y="1824164"/>
                </a:moveTo>
                <a:lnTo>
                  <a:pt x="933819" y="1816076"/>
                </a:lnTo>
                <a:cubicBezTo>
                  <a:pt x="936878" y="1814988"/>
                  <a:pt x="941647" y="1820379"/>
                  <a:pt x="943202" y="1813433"/>
                </a:cubicBezTo>
                <a:cubicBezTo>
                  <a:pt x="939936" y="1806641"/>
                  <a:pt x="932834" y="1809078"/>
                  <a:pt x="929672" y="1813018"/>
                </a:cubicBezTo>
                <a:cubicBezTo>
                  <a:pt x="929983" y="1810892"/>
                  <a:pt x="928791" y="1811152"/>
                  <a:pt x="927598" y="1811463"/>
                </a:cubicBezTo>
                <a:cubicBezTo>
                  <a:pt x="929931" y="1809648"/>
                  <a:pt x="931072" y="1803220"/>
                  <a:pt x="933664" y="1802494"/>
                </a:cubicBezTo>
                <a:cubicBezTo>
                  <a:pt x="939107" y="1807212"/>
                  <a:pt x="944084" y="1810322"/>
                  <a:pt x="946157" y="1802131"/>
                </a:cubicBezTo>
                <a:cubicBezTo>
                  <a:pt x="940299" y="1805656"/>
                  <a:pt x="940455" y="1799384"/>
                  <a:pt x="937396" y="1797569"/>
                </a:cubicBezTo>
                <a:cubicBezTo>
                  <a:pt x="938848" y="1803842"/>
                  <a:pt x="935063" y="1801457"/>
                  <a:pt x="932419" y="1797725"/>
                </a:cubicBezTo>
                <a:cubicBezTo>
                  <a:pt x="930605" y="1799228"/>
                  <a:pt x="930138" y="1800887"/>
                  <a:pt x="930709" y="1804153"/>
                </a:cubicBezTo>
                <a:cubicBezTo>
                  <a:pt x="924073" y="1801250"/>
                  <a:pt x="921222" y="1812810"/>
                  <a:pt x="914482" y="1809389"/>
                </a:cubicBezTo>
                <a:cubicBezTo>
                  <a:pt x="912875" y="1813640"/>
                  <a:pt x="917386" y="1819861"/>
                  <a:pt x="911735" y="1815091"/>
                </a:cubicBezTo>
                <a:cubicBezTo>
                  <a:pt x="910076" y="1820016"/>
                  <a:pt x="912461" y="1829762"/>
                  <a:pt x="915675" y="1823853"/>
                </a:cubicBezTo>
                <a:cubicBezTo>
                  <a:pt x="914482" y="1822712"/>
                  <a:pt x="913342" y="1821520"/>
                  <a:pt x="914431" y="1819083"/>
                </a:cubicBezTo>
                <a:cubicBezTo>
                  <a:pt x="918474" y="1832303"/>
                  <a:pt x="925939" y="1823230"/>
                  <a:pt x="931745" y="1824164"/>
                </a:cubicBezTo>
                <a:close/>
                <a:moveTo>
                  <a:pt x="885192" y="1868436"/>
                </a:moveTo>
                <a:cubicBezTo>
                  <a:pt x="885763" y="1866258"/>
                  <a:pt x="886333" y="1864133"/>
                  <a:pt x="886903" y="1862007"/>
                </a:cubicBezTo>
                <a:cubicBezTo>
                  <a:pt x="884674" y="1859778"/>
                  <a:pt x="882911" y="1859467"/>
                  <a:pt x="881875" y="1862111"/>
                </a:cubicBezTo>
                <a:cubicBezTo>
                  <a:pt x="885815" y="1862629"/>
                  <a:pt x="881304" y="1867917"/>
                  <a:pt x="885192" y="1868436"/>
                </a:cubicBezTo>
                <a:close/>
                <a:moveTo>
                  <a:pt x="876380" y="1840545"/>
                </a:moveTo>
                <a:cubicBezTo>
                  <a:pt x="876535" y="1846870"/>
                  <a:pt x="881926" y="1843915"/>
                  <a:pt x="880319" y="1849306"/>
                </a:cubicBezTo>
                <a:cubicBezTo>
                  <a:pt x="882289" y="1850550"/>
                  <a:pt x="884052" y="1850862"/>
                  <a:pt x="885296" y="1849254"/>
                </a:cubicBezTo>
                <a:cubicBezTo>
                  <a:pt x="881045" y="1847129"/>
                  <a:pt x="880319" y="1834428"/>
                  <a:pt x="876380" y="1840545"/>
                </a:cubicBezTo>
                <a:close/>
                <a:moveTo>
                  <a:pt x="898982" y="1830488"/>
                </a:moveTo>
                <a:cubicBezTo>
                  <a:pt x="894835" y="1830747"/>
                  <a:pt x="885918" y="1829659"/>
                  <a:pt x="886229" y="1836346"/>
                </a:cubicBezTo>
                <a:cubicBezTo>
                  <a:pt x="886696" y="1835206"/>
                  <a:pt x="890947" y="1834065"/>
                  <a:pt x="889754" y="1837072"/>
                </a:cubicBezTo>
                <a:cubicBezTo>
                  <a:pt x="886955" y="1837020"/>
                  <a:pt x="884674" y="1839145"/>
                  <a:pt x="883015" y="1843656"/>
                </a:cubicBezTo>
                <a:cubicBezTo>
                  <a:pt x="886074" y="1846818"/>
                  <a:pt x="887266" y="1842722"/>
                  <a:pt x="888251" y="1837953"/>
                </a:cubicBezTo>
                <a:cubicBezTo>
                  <a:pt x="891465" y="1840286"/>
                  <a:pt x="895198" y="1836139"/>
                  <a:pt x="897012" y="1842619"/>
                </a:cubicBezTo>
                <a:cubicBezTo>
                  <a:pt x="900485" y="1834791"/>
                  <a:pt x="909091" y="1843085"/>
                  <a:pt x="908936" y="1830384"/>
                </a:cubicBezTo>
                <a:cubicBezTo>
                  <a:pt x="911165" y="1837383"/>
                  <a:pt x="916193" y="1834324"/>
                  <a:pt x="917904" y="1829400"/>
                </a:cubicBezTo>
                <a:cubicBezTo>
                  <a:pt x="910439" y="1831732"/>
                  <a:pt x="909558" y="1822557"/>
                  <a:pt x="901470" y="1820898"/>
                </a:cubicBezTo>
                <a:cubicBezTo>
                  <a:pt x="901159" y="1832147"/>
                  <a:pt x="898567" y="1821209"/>
                  <a:pt x="898982" y="1830488"/>
                </a:cubicBezTo>
                <a:close/>
                <a:moveTo>
                  <a:pt x="869951" y="1789275"/>
                </a:moveTo>
                <a:cubicBezTo>
                  <a:pt x="867567" y="1790882"/>
                  <a:pt x="864093" y="1788238"/>
                  <a:pt x="862642" y="1793422"/>
                </a:cubicBezTo>
                <a:cubicBezTo>
                  <a:pt x="865545" y="1795755"/>
                  <a:pt x="871973" y="1795133"/>
                  <a:pt x="869951" y="1789275"/>
                </a:cubicBezTo>
                <a:close/>
                <a:moveTo>
                  <a:pt x="771920" y="1797984"/>
                </a:moveTo>
                <a:cubicBezTo>
                  <a:pt x="769847" y="1798710"/>
                  <a:pt x="766944" y="1795859"/>
                  <a:pt x="766063" y="1801250"/>
                </a:cubicBezTo>
                <a:cubicBezTo>
                  <a:pt x="770780" y="1805812"/>
                  <a:pt x="771609" y="1798658"/>
                  <a:pt x="771920" y="1797984"/>
                </a:cubicBezTo>
                <a:close/>
                <a:moveTo>
                  <a:pt x="458284" y="1716594"/>
                </a:moveTo>
                <a:cubicBezTo>
                  <a:pt x="459010" y="1719601"/>
                  <a:pt x="458751" y="1721415"/>
                  <a:pt x="457766" y="1722348"/>
                </a:cubicBezTo>
                <a:cubicBezTo>
                  <a:pt x="462639" y="1734220"/>
                  <a:pt x="466371" y="1713691"/>
                  <a:pt x="458284" y="1716594"/>
                </a:cubicBezTo>
                <a:close/>
                <a:moveTo>
                  <a:pt x="431016" y="1745780"/>
                </a:moveTo>
                <a:cubicBezTo>
                  <a:pt x="436978" y="1740285"/>
                  <a:pt x="441177" y="1740389"/>
                  <a:pt x="445013" y="1740804"/>
                </a:cubicBezTo>
                <a:cubicBezTo>
                  <a:pt x="445324" y="1740700"/>
                  <a:pt x="445635" y="1740752"/>
                  <a:pt x="445998" y="1740907"/>
                </a:cubicBezTo>
                <a:cubicBezTo>
                  <a:pt x="449627" y="1741322"/>
                  <a:pt x="452996" y="1741478"/>
                  <a:pt x="457247" y="1736501"/>
                </a:cubicBezTo>
                <a:cubicBezTo>
                  <a:pt x="453204" y="1725977"/>
                  <a:pt x="456677" y="1726081"/>
                  <a:pt x="455381" y="1716231"/>
                </a:cubicBezTo>
                <a:cubicBezTo>
                  <a:pt x="455070" y="1715609"/>
                  <a:pt x="455018" y="1714883"/>
                  <a:pt x="455070" y="1714054"/>
                </a:cubicBezTo>
                <a:cubicBezTo>
                  <a:pt x="454966" y="1713484"/>
                  <a:pt x="454863" y="1712913"/>
                  <a:pt x="454759" y="1712291"/>
                </a:cubicBezTo>
                <a:cubicBezTo>
                  <a:pt x="451804" y="1712862"/>
                  <a:pt x="448486" y="1712862"/>
                  <a:pt x="445013" y="1712706"/>
                </a:cubicBezTo>
                <a:cubicBezTo>
                  <a:pt x="446568" y="1715713"/>
                  <a:pt x="448072" y="1718823"/>
                  <a:pt x="448175" y="1722556"/>
                </a:cubicBezTo>
                <a:cubicBezTo>
                  <a:pt x="446257" y="1721052"/>
                  <a:pt x="443561" y="1719134"/>
                  <a:pt x="441021" y="1716024"/>
                </a:cubicBezTo>
                <a:cubicBezTo>
                  <a:pt x="440036" y="1720638"/>
                  <a:pt x="442162" y="1723541"/>
                  <a:pt x="440658" y="1728362"/>
                </a:cubicBezTo>
                <a:cubicBezTo>
                  <a:pt x="436563" y="1727636"/>
                  <a:pt x="433504" y="1732198"/>
                  <a:pt x="429875" y="1733961"/>
                </a:cubicBezTo>
                <a:cubicBezTo>
                  <a:pt x="429461" y="1738989"/>
                  <a:pt x="432571" y="1735049"/>
                  <a:pt x="434593" y="1741685"/>
                </a:cubicBezTo>
                <a:cubicBezTo>
                  <a:pt x="431223" y="1749306"/>
                  <a:pt x="425936" y="1727273"/>
                  <a:pt x="423706" y="1739145"/>
                </a:cubicBezTo>
                <a:cubicBezTo>
                  <a:pt x="426247" y="1738834"/>
                  <a:pt x="428372" y="1740285"/>
                  <a:pt x="431016" y="1745780"/>
                </a:cubicBezTo>
                <a:close/>
                <a:moveTo>
                  <a:pt x="370933" y="1689326"/>
                </a:moveTo>
                <a:cubicBezTo>
                  <a:pt x="369481" y="1684868"/>
                  <a:pt x="368289" y="1679839"/>
                  <a:pt x="367615" y="1672892"/>
                </a:cubicBezTo>
                <a:cubicBezTo>
                  <a:pt x="365023" y="1676573"/>
                  <a:pt x="363001" y="1683105"/>
                  <a:pt x="360461" y="1687097"/>
                </a:cubicBezTo>
                <a:cubicBezTo>
                  <a:pt x="358128" y="1673981"/>
                  <a:pt x="365593" y="1674033"/>
                  <a:pt x="366785" y="1664857"/>
                </a:cubicBezTo>
                <a:cubicBezTo>
                  <a:pt x="365852" y="1664805"/>
                  <a:pt x="364919" y="1664701"/>
                  <a:pt x="363986" y="1664650"/>
                </a:cubicBezTo>
                <a:cubicBezTo>
                  <a:pt x="363986" y="1664650"/>
                  <a:pt x="363986" y="1664650"/>
                  <a:pt x="363986" y="1664650"/>
                </a:cubicBezTo>
                <a:cubicBezTo>
                  <a:pt x="363986" y="1664650"/>
                  <a:pt x="363986" y="1664650"/>
                  <a:pt x="363986" y="1664650"/>
                </a:cubicBezTo>
                <a:cubicBezTo>
                  <a:pt x="361394" y="1664494"/>
                  <a:pt x="358750" y="1664339"/>
                  <a:pt x="356158" y="1664235"/>
                </a:cubicBezTo>
                <a:cubicBezTo>
                  <a:pt x="356884" y="1668175"/>
                  <a:pt x="357039" y="1672426"/>
                  <a:pt x="355899" y="1677403"/>
                </a:cubicBezTo>
                <a:cubicBezTo>
                  <a:pt x="354499" y="1669004"/>
                  <a:pt x="352425" y="1667553"/>
                  <a:pt x="349159" y="1664028"/>
                </a:cubicBezTo>
                <a:cubicBezTo>
                  <a:pt x="348848" y="1664028"/>
                  <a:pt x="348589" y="1664028"/>
                  <a:pt x="348278" y="1664028"/>
                </a:cubicBezTo>
                <a:cubicBezTo>
                  <a:pt x="347760" y="1672011"/>
                  <a:pt x="346205" y="1682016"/>
                  <a:pt x="344027" y="1671648"/>
                </a:cubicBezTo>
                <a:cubicBezTo>
                  <a:pt x="342835" y="1677765"/>
                  <a:pt x="345271" y="1683416"/>
                  <a:pt x="342679" y="1684660"/>
                </a:cubicBezTo>
                <a:cubicBezTo>
                  <a:pt x="342835" y="1691296"/>
                  <a:pt x="343613" y="1689948"/>
                  <a:pt x="345427" y="1691762"/>
                </a:cubicBezTo>
                <a:cubicBezTo>
                  <a:pt x="354395" y="1690466"/>
                  <a:pt x="362794" y="1690000"/>
                  <a:pt x="370933" y="1689326"/>
                </a:cubicBezTo>
                <a:close/>
                <a:moveTo>
                  <a:pt x="257557" y="1738419"/>
                </a:moveTo>
                <a:cubicBezTo>
                  <a:pt x="258853" y="1740700"/>
                  <a:pt x="258853" y="1737278"/>
                  <a:pt x="259008" y="1734479"/>
                </a:cubicBezTo>
                <a:cubicBezTo>
                  <a:pt x="258023" y="1734324"/>
                  <a:pt x="256987" y="1734220"/>
                  <a:pt x="256002" y="1734012"/>
                </a:cubicBezTo>
                <a:cubicBezTo>
                  <a:pt x="256676" y="1735412"/>
                  <a:pt x="257298" y="1736812"/>
                  <a:pt x="257557" y="1738419"/>
                </a:cubicBezTo>
                <a:close/>
                <a:moveTo>
                  <a:pt x="253721" y="1715920"/>
                </a:moveTo>
                <a:cubicBezTo>
                  <a:pt x="255017" y="1718564"/>
                  <a:pt x="255380" y="1721830"/>
                  <a:pt x="257557" y="1724007"/>
                </a:cubicBezTo>
                <a:cubicBezTo>
                  <a:pt x="257661" y="1719549"/>
                  <a:pt x="259060" y="1720845"/>
                  <a:pt x="259216" y="1716750"/>
                </a:cubicBezTo>
                <a:cubicBezTo>
                  <a:pt x="256416" y="1712084"/>
                  <a:pt x="253824" y="1708455"/>
                  <a:pt x="253721" y="1715920"/>
                </a:cubicBezTo>
                <a:close/>
                <a:moveTo>
                  <a:pt x="259579" y="1712395"/>
                </a:moveTo>
                <a:cubicBezTo>
                  <a:pt x="257764" y="1717631"/>
                  <a:pt x="262689" y="1718823"/>
                  <a:pt x="260875" y="1724007"/>
                </a:cubicBezTo>
                <a:cubicBezTo>
                  <a:pt x="259631" y="1727273"/>
                  <a:pt x="256313" y="1721571"/>
                  <a:pt x="256054" y="1729036"/>
                </a:cubicBezTo>
                <a:cubicBezTo>
                  <a:pt x="252788" y="1725614"/>
                  <a:pt x="253254" y="1720378"/>
                  <a:pt x="251077" y="1721674"/>
                </a:cubicBezTo>
                <a:cubicBezTo>
                  <a:pt x="250766" y="1725770"/>
                  <a:pt x="252580" y="1728621"/>
                  <a:pt x="254395" y="1731420"/>
                </a:cubicBezTo>
                <a:cubicBezTo>
                  <a:pt x="260149" y="1731576"/>
                  <a:pt x="265489" y="1730539"/>
                  <a:pt x="270621" y="1729088"/>
                </a:cubicBezTo>
                <a:cubicBezTo>
                  <a:pt x="269843" y="1726910"/>
                  <a:pt x="269117" y="1724266"/>
                  <a:pt x="267977" y="1719808"/>
                </a:cubicBezTo>
                <a:cubicBezTo>
                  <a:pt x="266370" y="1722763"/>
                  <a:pt x="261860" y="1721571"/>
                  <a:pt x="259579" y="1712395"/>
                </a:cubicBezTo>
                <a:close/>
                <a:moveTo>
                  <a:pt x="268132" y="1703115"/>
                </a:moveTo>
                <a:cubicBezTo>
                  <a:pt x="269999" y="1716335"/>
                  <a:pt x="265540" y="1703582"/>
                  <a:pt x="264244" y="1709544"/>
                </a:cubicBezTo>
                <a:cubicBezTo>
                  <a:pt x="266525" y="1721623"/>
                  <a:pt x="274301" y="1711254"/>
                  <a:pt x="268132" y="1703115"/>
                </a:cubicBezTo>
                <a:close/>
                <a:moveTo>
                  <a:pt x="279434" y="1675640"/>
                </a:moveTo>
                <a:cubicBezTo>
                  <a:pt x="278656" y="1681861"/>
                  <a:pt x="282440" y="1688496"/>
                  <a:pt x="279278" y="1690207"/>
                </a:cubicBezTo>
                <a:cubicBezTo>
                  <a:pt x="286173" y="1700834"/>
                  <a:pt x="281974" y="1677973"/>
                  <a:pt x="285136" y="1674292"/>
                </a:cubicBezTo>
                <a:cubicBezTo>
                  <a:pt x="281559" y="1667086"/>
                  <a:pt x="283425" y="1684816"/>
                  <a:pt x="279434" y="1675640"/>
                </a:cubicBezTo>
                <a:close/>
                <a:moveTo>
                  <a:pt x="302244" y="1682587"/>
                </a:moveTo>
                <a:cubicBezTo>
                  <a:pt x="300481" y="1679632"/>
                  <a:pt x="299911" y="1682120"/>
                  <a:pt x="298096" y="1678854"/>
                </a:cubicBezTo>
                <a:cubicBezTo>
                  <a:pt x="297215" y="1682794"/>
                  <a:pt x="299133" y="1685127"/>
                  <a:pt x="300637" y="1687615"/>
                </a:cubicBezTo>
                <a:cubicBezTo>
                  <a:pt x="300222" y="1691970"/>
                  <a:pt x="297733" y="1686371"/>
                  <a:pt x="297941" y="1693369"/>
                </a:cubicBezTo>
                <a:cubicBezTo>
                  <a:pt x="295141" y="1683209"/>
                  <a:pt x="292653" y="1691866"/>
                  <a:pt x="290061" y="1681602"/>
                </a:cubicBezTo>
                <a:cubicBezTo>
                  <a:pt x="288195" y="1689585"/>
                  <a:pt x="292757" y="1693732"/>
                  <a:pt x="291668" y="1701301"/>
                </a:cubicBezTo>
                <a:cubicBezTo>
                  <a:pt x="288039" y="1697050"/>
                  <a:pt x="284151" y="1707159"/>
                  <a:pt x="285084" y="1713536"/>
                </a:cubicBezTo>
                <a:cubicBezTo>
                  <a:pt x="280004" y="1708973"/>
                  <a:pt x="282544" y="1720482"/>
                  <a:pt x="278086" y="1717786"/>
                </a:cubicBezTo>
                <a:cubicBezTo>
                  <a:pt x="278190" y="1725251"/>
                  <a:pt x="280367" y="1718823"/>
                  <a:pt x="282026" y="1723696"/>
                </a:cubicBezTo>
                <a:cubicBezTo>
                  <a:pt x="281922" y="1724474"/>
                  <a:pt x="281715" y="1724992"/>
                  <a:pt x="281559" y="1725614"/>
                </a:cubicBezTo>
                <a:cubicBezTo>
                  <a:pt x="291824" y="1722297"/>
                  <a:pt x="302036" y="1719860"/>
                  <a:pt x="314271" y="1725355"/>
                </a:cubicBezTo>
                <a:cubicBezTo>
                  <a:pt x="316448" y="1712395"/>
                  <a:pt x="326350" y="1729865"/>
                  <a:pt x="328008" y="1712706"/>
                </a:cubicBezTo>
                <a:cubicBezTo>
                  <a:pt x="330600" y="1719186"/>
                  <a:pt x="325468" y="1725459"/>
                  <a:pt x="330912" y="1722919"/>
                </a:cubicBezTo>
                <a:cubicBezTo>
                  <a:pt x="332622" y="1721467"/>
                  <a:pt x="332985" y="1718305"/>
                  <a:pt x="335940" y="1718564"/>
                </a:cubicBezTo>
                <a:cubicBezTo>
                  <a:pt x="332674" y="1710425"/>
                  <a:pt x="333348" y="1706744"/>
                  <a:pt x="334540" y="1702753"/>
                </a:cubicBezTo>
                <a:cubicBezTo>
                  <a:pt x="333607" y="1700161"/>
                  <a:pt x="332933" y="1697413"/>
                  <a:pt x="333970" y="1693680"/>
                </a:cubicBezTo>
                <a:cubicBezTo>
                  <a:pt x="329771" y="1691399"/>
                  <a:pt x="330600" y="1692695"/>
                  <a:pt x="327127" y="1683157"/>
                </a:cubicBezTo>
                <a:cubicBezTo>
                  <a:pt x="324639" y="1677506"/>
                  <a:pt x="326816" y="1694458"/>
                  <a:pt x="324276" y="1688807"/>
                </a:cubicBezTo>
                <a:cubicBezTo>
                  <a:pt x="320077" y="1683312"/>
                  <a:pt x="324276" y="1680669"/>
                  <a:pt x="324380" y="1676469"/>
                </a:cubicBezTo>
                <a:cubicBezTo>
                  <a:pt x="322462" y="1675795"/>
                  <a:pt x="321943" y="1681965"/>
                  <a:pt x="319610" y="1679165"/>
                </a:cubicBezTo>
                <a:cubicBezTo>
                  <a:pt x="319403" y="1684712"/>
                  <a:pt x="324120" y="1687563"/>
                  <a:pt x="322669" y="1693836"/>
                </a:cubicBezTo>
                <a:cubicBezTo>
                  <a:pt x="320284" y="1686267"/>
                  <a:pt x="317692" y="1692695"/>
                  <a:pt x="320077" y="1697309"/>
                </a:cubicBezTo>
                <a:cubicBezTo>
                  <a:pt x="313545" y="1684971"/>
                  <a:pt x="308776" y="1695132"/>
                  <a:pt x="306339" y="1711099"/>
                </a:cubicBezTo>
                <a:cubicBezTo>
                  <a:pt x="305250" y="1706952"/>
                  <a:pt x="302918" y="1703530"/>
                  <a:pt x="301829" y="1699331"/>
                </a:cubicBezTo>
                <a:cubicBezTo>
                  <a:pt x="303540" y="1694095"/>
                  <a:pt x="302347" y="1694510"/>
                  <a:pt x="303021" y="1686267"/>
                </a:cubicBezTo>
                <a:cubicBezTo>
                  <a:pt x="305250" y="1688445"/>
                  <a:pt x="304628" y="1692229"/>
                  <a:pt x="304369" y="1695754"/>
                </a:cubicBezTo>
                <a:cubicBezTo>
                  <a:pt x="309916" y="1695806"/>
                  <a:pt x="312612" y="1682068"/>
                  <a:pt x="316655" y="1674655"/>
                </a:cubicBezTo>
                <a:cubicBezTo>
                  <a:pt x="311057" y="1670456"/>
                  <a:pt x="309968" y="1687460"/>
                  <a:pt x="304473" y="1683468"/>
                </a:cubicBezTo>
                <a:cubicBezTo>
                  <a:pt x="306132" y="1680202"/>
                  <a:pt x="307791" y="1676832"/>
                  <a:pt x="308983" y="1671182"/>
                </a:cubicBezTo>
                <a:cubicBezTo>
                  <a:pt x="308568" y="1670922"/>
                  <a:pt x="308153" y="1670560"/>
                  <a:pt x="307739" y="1670145"/>
                </a:cubicBezTo>
                <a:cubicBezTo>
                  <a:pt x="305613" y="1670611"/>
                  <a:pt x="304628" y="1676780"/>
                  <a:pt x="300377" y="1667294"/>
                </a:cubicBezTo>
                <a:cubicBezTo>
                  <a:pt x="300118" y="1672892"/>
                  <a:pt x="303332" y="1676521"/>
                  <a:pt x="302244" y="1682587"/>
                </a:cubicBezTo>
                <a:close/>
                <a:moveTo>
                  <a:pt x="293275" y="1634323"/>
                </a:moveTo>
                <a:cubicBezTo>
                  <a:pt x="295193" y="1643862"/>
                  <a:pt x="291564" y="1639092"/>
                  <a:pt x="288869" y="1632716"/>
                </a:cubicBezTo>
                <a:cubicBezTo>
                  <a:pt x="288921" y="1644328"/>
                  <a:pt x="297682" y="1653919"/>
                  <a:pt x="299029" y="1645469"/>
                </a:cubicBezTo>
                <a:cubicBezTo>
                  <a:pt x="297578" y="1638470"/>
                  <a:pt x="294830" y="1634478"/>
                  <a:pt x="293275" y="1634323"/>
                </a:cubicBezTo>
                <a:close/>
                <a:moveTo>
                  <a:pt x="307531" y="1618252"/>
                </a:moveTo>
                <a:cubicBezTo>
                  <a:pt x="307428" y="1621052"/>
                  <a:pt x="306702" y="1624110"/>
                  <a:pt x="307842" y="1626287"/>
                </a:cubicBezTo>
                <a:cubicBezTo>
                  <a:pt x="308516" y="1623021"/>
                  <a:pt x="311005" y="1634323"/>
                  <a:pt x="311471" y="1624318"/>
                </a:cubicBezTo>
                <a:cubicBezTo>
                  <a:pt x="310175" y="1622244"/>
                  <a:pt x="308827" y="1620274"/>
                  <a:pt x="307531" y="1618252"/>
                </a:cubicBezTo>
                <a:close/>
                <a:moveTo>
                  <a:pt x="313026" y="1631575"/>
                </a:moveTo>
                <a:lnTo>
                  <a:pt x="313493" y="1627272"/>
                </a:lnTo>
                <a:cubicBezTo>
                  <a:pt x="315826" y="1632094"/>
                  <a:pt x="316448" y="1637900"/>
                  <a:pt x="317537" y="1643447"/>
                </a:cubicBezTo>
                <a:cubicBezTo>
                  <a:pt x="318003" y="1639144"/>
                  <a:pt x="320492" y="1644795"/>
                  <a:pt x="320388" y="1637744"/>
                </a:cubicBezTo>
                <a:cubicBezTo>
                  <a:pt x="312819" y="1627428"/>
                  <a:pt x="323446" y="1629035"/>
                  <a:pt x="320025" y="1619548"/>
                </a:cubicBezTo>
                <a:cubicBezTo>
                  <a:pt x="318625" y="1626339"/>
                  <a:pt x="310538" y="1617319"/>
                  <a:pt x="313026" y="1631575"/>
                </a:cubicBezTo>
                <a:close/>
                <a:moveTo>
                  <a:pt x="322617" y="1616023"/>
                </a:moveTo>
                <a:cubicBezTo>
                  <a:pt x="323706" y="1618149"/>
                  <a:pt x="323343" y="1621103"/>
                  <a:pt x="322928" y="1624058"/>
                </a:cubicBezTo>
                <a:cubicBezTo>
                  <a:pt x="326868" y="1626858"/>
                  <a:pt x="327542" y="1613638"/>
                  <a:pt x="331637" y="1617164"/>
                </a:cubicBezTo>
                <a:cubicBezTo>
                  <a:pt x="327542" y="1610632"/>
                  <a:pt x="326194" y="1613431"/>
                  <a:pt x="322617" y="1616023"/>
                </a:cubicBezTo>
                <a:close/>
                <a:moveTo>
                  <a:pt x="328942" y="1610476"/>
                </a:moveTo>
                <a:cubicBezTo>
                  <a:pt x="331741" y="1616282"/>
                  <a:pt x="335525" y="1609854"/>
                  <a:pt x="333296" y="1601974"/>
                </a:cubicBezTo>
                <a:cubicBezTo>
                  <a:pt x="332311" y="1607003"/>
                  <a:pt x="329667" y="1604048"/>
                  <a:pt x="328942" y="1610476"/>
                </a:cubicBezTo>
                <a:close/>
                <a:moveTo>
                  <a:pt x="281041" y="1573617"/>
                </a:moveTo>
                <a:cubicBezTo>
                  <a:pt x="281041" y="1573566"/>
                  <a:pt x="281041" y="1573566"/>
                  <a:pt x="280989" y="1573566"/>
                </a:cubicBezTo>
                <a:cubicBezTo>
                  <a:pt x="280989" y="1573617"/>
                  <a:pt x="280989" y="1573617"/>
                  <a:pt x="280989" y="1573669"/>
                </a:cubicBezTo>
                <a:cubicBezTo>
                  <a:pt x="280989" y="1573617"/>
                  <a:pt x="281041" y="1573617"/>
                  <a:pt x="281041" y="1573617"/>
                </a:cubicBezTo>
                <a:close/>
                <a:moveTo>
                  <a:pt x="253980" y="1606122"/>
                </a:moveTo>
                <a:cubicBezTo>
                  <a:pt x="252736" y="1595028"/>
                  <a:pt x="255380" y="1602752"/>
                  <a:pt x="256987" y="1598138"/>
                </a:cubicBezTo>
                <a:cubicBezTo>
                  <a:pt x="255846" y="1596479"/>
                  <a:pt x="256261" y="1593887"/>
                  <a:pt x="256209" y="1591606"/>
                </a:cubicBezTo>
                <a:cubicBezTo>
                  <a:pt x="255535" y="1591762"/>
                  <a:pt x="254809" y="1591865"/>
                  <a:pt x="254135" y="1592021"/>
                </a:cubicBezTo>
                <a:cubicBezTo>
                  <a:pt x="253721" y="1593991"/>
                  <a:pt x="253617" y="1595235"/>
                  <a:pt x="251543" y="1592539"/>
                </a:cubicBezTo>
                <a:cubicBezTo>
                  <a:pt x="251284" y="1592591"/>
                  <a:pt x="250973" y="1592591"/>
                  <a:pt x="250714" y="1592643"/>
                </a:cubicBezTo>
                <a:lnTo>
                  <a:pt x="250196" y="1598138"/>
                </a:lnTo>
                <a:cubicBezTo>
                  <a:pt x="251440" y="1600782"/>
                  <a:pt x="251751" y="1604048"/>
                  <a:pt x="253980" y="1606122"/>
                </a:cubicBezTo>
                <a:close/>
                <a:moveTo>
                  <a:pt x="246567" y="1612653"/>
                </a:moveTo>
                <a:cubicBezTo>
                  <a:pt x="247811" y="1609906"/>
                  <a:pt x="252684" y="1612861"/>
                  <a:pt x="248537" y="1603218"/>
                </a:cubicBezTo>
                <a:cubicBezTo>
                  <a:pt x="248848" y="1609232"/>
                  <a:pt x="243249" y="1603374"/>
                  <a:pt x="246567" y="1612653"/>
                </a:cubicBezTo>
                <a:close/>
                <a:moveTo>
                  <a:pt x="241175" y="1570403"/>
                </a:moveTo>
                <a:cubicBezTo>
                  <a:pt x="244960" y="1566774"/>
                  <a:pt x="250299" y="1570092"/>
                  <a:pt x="253358" y="1563146"/>
                </a:cubicBezTo>
                <a:cubicBezTo>
                  <a:pt x="247448" y="1555888"/>
                  <a:pt x="241486" y="1562575"/>
                  <a:pt x="241175" y="1570403"/>
                </a:cubicBezTo>
                <a:close/>
                <a:moveTo>
                  <a:pt x="254135" y="1579164"/>
                </a:moveTo>
                <a:cubicBezTo>
                  <a:pt x="255120" y="1581031"/>
                  <a:pt x="255898" y="1582223"/>
                  <a:pt x="256624" y="1582897"/>
                </a:cubicBezTo>
                <a:cubicBezTo>
                  <a:pt x="257505" y="1582430"/>
                  <a:pt x="258386" y="1581964"/>
                  <a:pt x="259320" y="1581497"/>
                </a:cubicBezTo>
                <a:cubicBezTo>
                  <a:pt x="259734" y="1580097"/>
                  <a:pt x="260045" y="1578076"/>
                  <a:pt x="260253" y="1575536"/>
                </a:cubicBezTo>
                <a:cubicBezTo>
                  <a:pt x="257972" y="1575795"/>
                  <a:pt x="254446" y="1570248"/>
                  <a:pt x="254135" y="1579164"/>
                </a:cubicBezTo>
                <a:close/>
                <a:moveTo>
                  <a:pt x="276220" y="1563975"/>
                </a:moveTo>
                <a:cubicBezTo>
                  <a:pt x="276012" y="1566152"/>
                  <a:pt x="275805" y="1568330"/>
                  <a:pt x="275597" y="1570507"/>
                </a:cubicBezTo>
                <a:cubicBezTo>
                  <a:pt x="278604" y="1577143"/>
                  <a:pt x="279019" y="1571699"/>
                  <a:pt x="280263" y="1569885"/>
                </a:cubicBezTo>
                <a:cubicBezTo>
                  <a:pt x="278863" y="1567915"/>
                  <a:pt x="277516" y="1565945"/>
                  <a:pt x="276220" y="1563975"/>
                </a:cubicBezTo>
                <a:close/>
                <a:moveTo>
                  <a:pt x="287054" y="1572218"/>
                </a:moveTo>
                <a:cubicBezTo>
                  <a:pt x="287676" y="1572114"/>
                  <a:pt x="288247" y="1571959"/>
                  <a:pt x="288869" y="1571855"/>
                </a:cubicBezTo>
                <a:cubicBezTo>
                  <a:pt x="288765" y="1570351"/>
                  <a:pt x="288713" y="1568848"/>
                  <a:pt x="288610" y="1567293"/>
                </a:cubicBezTo>
                <a:cubicBezTo>
                  <a:pt x="287002" y="1566256"/>
                  <a:pt x="286899" y="1568952"/>
                  <a:pt x="287054" y="1572218"/>
                </a:cubicBezTo>
                <a:close/>
                <a:moveTo>
                  <a:pt x="294882" y="1570818"/>
                </a:moveTo>
                <a:cubicBezTo>
                  <a:pt x="295504" y="1570714"/>
                  <a:pt x="296126" y="1570611"/>
                  <a:pt x="296749" y="1570507"/>
                </a:cubicBezTo>
                <a:cubicBezTo>
                  <a:pt x="296178" y="1569574"/>
                  <a:pt x="295504" y="1568226"/>
                  <a:pt x="294519" y="1566100"/>
                </a:cubicBezTo>
                <a:cubicBezTo>
                  <a:pt x="294727" y="1568019"/>
                  <a:pt x="294830" y="1569574"/>
                  <a:pt x="294882" y="1570818"/>
                </a:cubicBezTo>
                <a:close/>
                <a:moveTo>
                  <a:pt x="291927" y="1547023"/>
                </a:moveTo>
                <a:cubicBezTo>
                  <a:pt x="293897" y="1546608"/>
                  <a:pt x="298200" y="1557339"/>
                  <a:pt x="298615" y="1549460"/>
                </a:cubicBezTo>
                <a:cubicBezTo>
                  <a:pt x="295608" y="1544846"/>
                  <a:pt x="292187" y="1538366"/>
                  <a:pt x="291927" y="1547023"/>
                </a:cubicBezTo>
                <a:close/>
                <a:moveTo>
                  <a:pt x="301829" y="1541580"/>
                </a:moveTo>
                <a:cubicBezTo>
                  <a:pt x="301570" y="1543757"/>
                  <a:pt x="301362" y="1545934"/>
                  <a:pt x="301103" y="1548112"/>
                </a:cubicBezTo>
                <a:cubicBezTo>
                  <a:pt x="302088" y="1549615"/>
                  <a:pt x="303125" y="1551118"/>
                  <a:pt x="304110" y="1552570"/>
                </a:cubicBezTo>
                <a:cubicBezTo>
                  <a:pt x="305976" y="1555629"/>
                  <a:pt x="304058" y="1560813"/>
                  <a:pt x="306391" y="1563612"/>
                </a:cubicBezTo>
                <a:cubicBezTo>
                  <a:pt x="305924" y="1554747"/>
                  <a:pt x="309812" y="1566826"/>
                  <a:pt x="309346" y="1557910"/>
                </a:cubicBezTo>
                <a:cubicBezTo>
                  <a:pt x="306184" y="1552829"/>
                  <a:pt x="305458" y="1546401"/>
                  <a:pt x="301829" y="1541580"/>
                </a:cubicBezTo>
                <a:close/>
                <a:moveTo>
                  <a:pt x="320181" y="1554022"/>
                </a:moveTo>
                <a:cubicBezTo>
                  <a:pt x="318625" y="1556510"/>
                  <a:pt x="317796" y="1562368"/>
                  <a:pt x="316500" y="1566256"/>
                </a:cubicBezTo>
                <a:cubicBezTo>
                  <a:pt x="317900" y="1566100"/>
                  <a:pt x="319507" y="1566930"/>
                  <a:pt x="321114" y="1568019"/>
                </a:cubicBezTo>
                <a:cubicBezTo>
                  <a:pt x="322410" y="1567915"/>
                  <a:pt x="323654" y="1567811"/>
                  <a:pt x="324950" y="1567708"/>
                </a:cubicBezTo>
                <a:cubicBezTo>
                  <a:pt x="324587" y="1565893"/>
                  <a:pt x="324587" y="1563819"/>
                  <a:pt x="325105" y="1561487"/>
                </a:cubicBezTo>
                <a:cubicBezTo>
                  <a:pt x="323446" y="1558998"/>
                  <a:pt x="321788" y="1556510"/>
                  <a:pt x="320181" y="1554022"/>
                </a:cubicBezTo>
                <a:close/>
                <a:moveTo>
                  <a:pt x="326557" y="1548423"/>
                </a:moveTo>
                <a:cubicBezTo>
                  <a:pt x="331482" y="1564131"/>
                  <a:pt x="336821" y="1552414"/>
                  <a:pt x="332259" y="1539143"/>
                </a:cubicBezTo>
                <a:cubicBezTo>
                  <a:pt x="333866" y="1552985"/>
                  <a:pt x="328268" y="1541995"/>
                  <a:pt x="326557" y="1548423"/>
                </a:cubicBezTo>
                <a:close/>
                <a:moveTo>
                  <a:pt x="345271" y="1556458"/>
                </a:moveTo>
                <a:cubicBezTo>
                  <a:pt x="342472" y="1547645"/>
                  <a:pt x="340398" y="1543135"/>
                  <a:pt x="337910" y="1550289"/>
                </a:cubicBezTo>
                <a:cubicBezTo>
                  <a:pt x="341954" y="1547749"/>
                  <a:pt x="341435" y="1560242"/>
                  <a:pt x="345271" y="1556458"/>
                </a:cubicBezTo>
                <a:close/>
                <a:moveTo>
                  <a:pt x="333763" y="1515815"/>
                </a:moveTo>
                <a:cubicBezTo>
                  <a:pt x="334955" y="1517889"/>
                  <a:pt x="336044" y="1520014"/>
                  <a:pt x="335214" y="1523176"/>
                </a:cubicBezTo>
                <a:cubicBezTo>
                  <a:pt x="332208" y="1520740"/>
                  <a:pt x="333037" y="1516230"/>
                  <a:pt x="330497" y="1513482"/>
                </a:cubicBezTo>
                <a:cubicBezTo>
                  <a:pt x="328993" y="1521777"/>
                  <a:pt x="334437" y="1526287"/>
                  <a:pt x="336407" y="1532715"/>
                </a:cubicBezTo>
                <a:cubicBezTo>
                  <a:pt x="338325" y="1529812"/>
                  <a:pt x="334800" y="1520636"/>
                  <a:pt x="337392" y="1523954"/>
                </a:cubicBezTo>
                <a:cubicBezTo>
                  <a:pt x="339310" y="1527686"/>
                  <a:pt x="338636" y="1532819"/>
                  <a:pt x="340554" y="1536551"/>
                </a:cubicBezTo>
                <a:cubicBezTo>
                  <a:pt x="340917" y="1533648"/>
                  <a:pt x="341228" y="1530745"/>
                  <a:pt x="341591" y="1527790"/>
                </a:cubicBezTo>
                <a:cubicBezTo>
                  <a:pt x="340035" y="1525198"/>
                  <a:pt x="338117" y="1522865"/>
                  <a:pt x="339154" y="1518925"/>
                </a:cubicBezTo>
                <a:cubicBezTo>
                  <a:pt x="336821" y="1514934"/>
                  <a:pt x="334489" y="1511253"/>
                  <a:pt x="333763" y="1515815"/>
                </a:cubicBezTo>
                <a:close/>
                <a:moveTo>
                  <a:pt x="360875" y="1557547"/>
                </a:moveTo>
                <a:cubicBezTo>
                  <a:pt x="362068" y="1557443"/>
                  <a:pt x="363208" y="1557339"/>
                  <a:pt x="364401" y="1557236"/>
                </a:cubicBezTo>
                <a:cubicBezTo>
                  <a:pt x="364452" y="1554333"/>
                  <a:pt x="364401" y="1551533"/>
                  <a:pt x="363675" y="1548993"/>
                </a:cubicBezTo>
                <a:cubicBezTo>
                  <a:pt x="363623" y="1556821"/>
                  <a:pt x="360461" y="1548993"/>
                  <a:pt x="360409" y="1556769"/>
                </a:cubicBezTo>
                <a:lnTo>
                  <a:pt x="360875" y="1557547"/>
                </a:lnTo>
                <a:close/>
                <a:moveTo>
                  <a:pt x="336666" y="1481652"/>
                </a:moveTo>
                <a:cubicBezTo>
                  <a:pt x="340502" y="1485851"/>
                  <a:pt x="342783" y="1482222"/>
                  <a:pt x="344546" y="1475587"/>
                </a:cubicBezTo>
                <a:cubicBezTo>
                  <a:pt x="340295" y="1469314"/>
                  <a:pt x="337599" y="1471128"/>
                  <a:pt x="336666" y="1481652"/>
                </a:cubicBezTo>
                <a:close/>
                <a:moveTo>
                  <a:pt x="368911" y="1544276"/>
                </a:moveTo>
                <a:cubicBezTo>
                  <a:pt x="372903" y="1552052"/>
                  <a:pt x="374147" y="1545520"/>
                  <a:pt x="376117" y="1542617"/>
                </a:cubicBezTo>
                <a:cubicBezTo>
                  <a:pt x="373628" y="1542617"/>
                  <a:pt x="370673" y="1540388"/>
                  <a:pt x="368911" y="1544276"/>
                </a:cubicBezTo>
                <a:close/>
                <a:moveTo>
                  <a:pt x="385603" y="1553503"/>
                </a:moveTo>
                <a:cubicBezTo>
                  <a:pt x="386537" y="1553348"/>
                  <a:pt x="387522" y="1553140"/>
                  <a:pt x="388403" y="1553037"/>
                </a:cubicBezTo>
                <a:cubicBezTo>
                  <a:pt x="387470" y="1551844"/>
                  <a:pt x="386588" y="1551792"/>
                  <a:pt x="385603" y="1553503"/>
                </a:cubicBezTo>
                <a:close/>
                <a:moveTo>
                  <a:pt x="391410" y="1550963"/>
                </a:moveTo>
                <a:cubicBezTo>
                  <a:pt x="391462" y="1551533"/>
                  <a:pt x="391617" y="1552103"/>
                  <a:pt x="391721" y="1552622"/>
                </a:cubicBezTo>
                <a:cubicBezTo>
                  <a:pt x="392239" y="1552570"/>
                  <a:pt x="392861" y="1552466"/>
                  <a:pt x="393380" y="1552466"/>
                </a:cubicBezTo>
                <a:cubicBezTo>
                  <a:pt x="393794" y="1551067"/>
                  <a:pt x="394157" y="1549563"/>
                  <a:pt x="394572" y="1548164"/>
                </a:cubicBezTo>
                <a:cubicBezTo>
                  <a:pt x="394105" y="1547438"/>
                  <a:pt x="393639" y="1546712"/>
                  <a:pt x="393224" y="1545986"/>
                </a:cubicBezTo>
                <a:cubicBezTo>
                  <a:pt x="392809" y="1548734"/>
                  <a:pt x="391617" y="1547023"/>
                  <a:pt x="391410" y="1550963"/>
                </a:cubicBezTo>
                <a:close/>
                <a:moveTo>
                  <a:pt x="387936" y="1495960"/>
                </a:moveTo>
                <a:cubicBezTo>
                  <a:pt x="386070" y="1499641"/>
                  <a:pt x="383115" y="1497152"/>
                  <a:pt x="382078" y="1505032"/>
                </a:cubicBezTo>
                <a:cubicBezTo>
                  <a:pt x="385344" y="1511201"/>
                  <a:pt x="389232" y="1502077"/>
                  <a:pt x="387936" y="1495960"/>
                </a:cubicBezTo>
                <a:close/>
                <a:moveTo>
                  <a:pt x="367200" y="1455887"/>
                </a:moveTo>
                <a:cubicBezTo>
                  <a:pt x="370933" y="1463300"/>
                  <a:pt x="371088" y="1452051"/>
                  <a:pt x="374924" y="1460034"/>
                </a:cubicBezTo>
                <a:cubicBezTo>
                  <a:pt x="375495" y="1456406"/>
                  <a:pt x="375598" y="1452932"/>
                  <a:pt x="375080" y="1449822"/>
                </a:cubicBezTo>
                <a:cubicBezTo>
                  <a:pt x="371969" y="1449251"/>
                  <a:pt x="368289" y="1445830"/>
                  <a:pt x="367200" y="1455887"/>
                </a:cubicBezTo>
                <a:close/>
                <a:moveTo>
                  <a:pt x="398564" y="1433803"/>
                </a:moveTo>
                <a:cubicBezTo>
                  <a:pt x="399912" y="1429293"/>
                  <a:pt x="399238" y="1425716"/>
                  <a:pt x="396749" y="1423020"/>
                </a:cubicBezTo>
                <a:cubicBezTo>
                  <a:pt x="394883" y="1423487"/>
                  <a:pt x="393017" y="1423953"/>
                  <a:pt x="391150" y="1424368"/>
                </a:cubicBezTo>
                <a:cubicBezTo>
                  <a:pt x="393224" y="1425405"/>
                  <a:pt x="395816" y="1429241"/>
                  <a:pt x="398564" y="1433803"/>
                </a:cubicBezTo>
                <a:close/>
                <a:moveTo>
                  <a:pt x="382960" y="1341786"/>
                </a:moveTo>
                <a:cubicBezTo>
                  <a:pt x="381093" y="1334113"/>
                  <a:pt x="379383" y="1336809"/>
                  <a:pt x="378449" y="1342563"/>
                </a:cubicBezTo>
                <a:cubicBezTo>
                  <a:pt x="379849" y="1342149"/>
                  <a:pt x="381404" y="1341941"/>
                  <a:pt x="382960" y="1341786"/>
                </a:cubicBezTo>
                <a:close/>
                <a:moveTo>
                  <a:pt x="376272" y="1343289"/>
                </a:moveTo>
                <a:cubicBezTo>
                  <a:pt x="374199" y="1337068"/>
                  <a:pt x="370518" y="1334994"/>
                  <a:pt x="368496" y="1339764"/>
                </a:cubicBezTo>
                <a:cubicBezTo>
                  <a:pt x="369014" y="1348577"/>
                  <a:pt x="371866" y="1340023"/>
                  <a:pt x="373110" y="1345155"/>
                </a:cubicBezTo>
                <a:cubicBezTo>
                  <a:pt x="374043" y="1344378"/>
                  <a:pt x="375080" y="1343756"/>
                  <a:pt x="376272" y="1343289"/>
                </a:cubicBezTo>
                <a:close/>
                <a:moveTo>
                  <a:pt x="369844" y="1349199"/>
                </a:moveTo>
                <a:cubicBezTo>
                  <a:pt x="369429" y="1347022"/>
                  <a:pt x="369066" y="1345518"/>
                  <a:pt x="367563" y="1346244"/>
                </a:cubicBezTo>
                <a:cubicBezTo>
                  <a:pt x="367459" y="1348214"/>
                  <a:pt x="368341" y="1349665"/>
                  <a:pt x="369118" y="1351169"/>
                </a:cubicBezTo>
                <a:cubicBezTo>
                  <a:pt x="369325" y="1350495"/>
                  <a:pt x="369533" y="1349821"/>
                  <a:pt x="369844" y="1349199"/>
                </a:cubicBezTo>
                <a:close/>
                <a:moveTo>
                  <a:pt x="364867" y="1339556"/>
                </a:moveTo>
                <a:cubicBezTo>
                  <a:pt x="363105" y="1341630"/>
                  <a:pt x="357247" y="1341630"/>
                  <a:pt x="358802" y="1348732"/>
                </a:cubicBezTo>
                <a:cubicBezTo>
                  <a:pt x="360824" y="1347955"/>
                  <a:pt x="366785" y="1348732"/>
                  <a:pt x="364867" y="1339556"/>
                </a:cubicBezTo>
                <a:close/>
                <a:moveTo>
                  <a:pt x="334489" y="1335409"/>
                </a:moveTo>
                <a:cubicBezTo>
                  <a:pt x="333141" y="1335928"/>
                  <a:pt x="331793" y="1336394"/>
                  <a:pt x="330445" y="1336913"/>
                </a:cubicBezTo>
                <a:cubicBezTo>
                  <a:pt x="331948" y="1338209"/>
                  <a:pt x="333400" y="1337431"/>
                  <a:pt x="334489" y="1335409"/>
                </a:cubicBezTo>
                <a:close/>
                <a:moveTo>
                  <a:pt x="326712" y="1338364"/>
                </a:moveTo>
                <a:cubicBezTo>
                  <a:pt x="325416" y="1338883"/>
                  <a:pt x="324172" y="1339401"/>
                  <a:pt x="322928" y="1339868"/>
                </a:cubicBezTo>
                <a:cubicBezTo>
                  <a:pt x="324431" y="1340075"/>
                  <a:pt x="325883" y="1340179"/>
                  <a:pt x="326712" y="1338364"/>
                </a:cubicBezTo>
                <a:close/>
                <a:moveTo>
                  <a:pt x="317744" y="1341993"/>
                </a:moveTo>
                <a:cubicBezTo>
                  <a:pt x="317485" y="1342097"/>
                  <a:pt x="317226" y="1342200"/>
                  <a:pt x="316966" y="1342356"/>
                </a:cubicBezTo>
                <a:cubicBezTo>
                  <a:pt x="317070" y="1342719"/>
                  <a:pt x="317174" y="1343030"/>
                  <a:pt x="317277" y="1343445"/>
                </a:cubicBezTo>
                <a:cubicBezTo>
                  <a:pt x="317381" y="1342874"/>
                  <a:pt x="317537" y="1342408"/>
                  <a:pt x="317744" y="1341993"/>
                </a:cubicBezTo>
                <a:close/>
                <a:moveTo>
                  <a:pt x="306857" y="1348836"/>
                </a:moveTo>
                <a:cubicBezTo>
                  <a:pt x="306546" y="1348473"/>
                  <a:pt x="306235" y="1348007"/>
                  <a:pt x="305924" y="1347540"/>
                </a:cubicBezTo>
                <a:cubicBezTo>
                  <a:pt x="305561" y="1347747"/>
                  <a:pt x="305147" y="1347955"/>
                  <a:pt x="304784" y="1348110"/>
                </a:cubicBezTo>
                <a:cubicBezTo>
                  <a:pt x="304214" y="1348110"/>
                  <a:pt x="303643" y="1348162"/>
                  <a:pt x="303021" y="1348162"/>
                </a:cubicBezTo>
                <a:cubicBezTo>
                  <a:pt x="304628" y="1349873"/>
                  <a:pt x="305924" y="1350495"/>
                  <a:pt x="306857" y="1348836"/>
                </a:cubicBezTo>
                <a:close/>
                <a:moveTo>
                  <a:pt x="308102" y="1376674"/>
                </a:moveTo>
                <a:cubicBezTo>
                  <a:pt x="308465" y="1373720"/>
                  <a:pt x="308827" y="1370868"/>
                  <a:pt x="309190" y="1367913"/>
                </a:cubicBezTo>
                <a:cubicBezTo>
                  <a:pt x="306961" y="1363922"/>
                  <a:pt x="305302" y="1362833"/>
                  <a:pt x="304628" y="1366358"/>
                </a:cubicBezTo>
                <a:cubicBezTo>
                  <a:pt x="308205" y="1368432"/>
                  <a:pt x="304525" y="1374549"/>
                  <a:pt x="308102" y="1376674"/>
                </a:cubicBezTo>
                <a:close/>
                <a:moveTo>
                  <a:pt x="300118" y="1354487"/>
                </a:moveTo>
                <a:cubicBezTo>
                  <a:pt x="300429" y="1352154"/>
                  <a:pt x="300222" y="1350080"/>
                  <a:pt x="299755" y="1348214"/>
                </a:cubicBezTo>
                <a:cubicBezTo>
                  <a:pt x="298926" y="1348214"/>
                  <a:pt x="298148" y="1348266"/>
                  <a:pt x="297319" y="1348266"/>
                </a:cubicBezTo>
                <a:cubicBezTo>
                  <a:pt x="298045" y="1349821"/>
                  <a:pt x="298718" y="1352258"/>
                  <a:pt x="300118" y="1354487"/>
                </a:cubicBezTo>
                <a:close/>
                <a:moveTo>
                  <a:pt x="234436" y="1359774"/>
                </a:moveTo>
                <a:cubicBezTo>
                  <a:pt x="234488" y="1358634"/>
                  <a:pt x="234591" y="1356923"/>
                  <a:pt x="234799" y="1355109"/>
                </a:cubicBezTo>
                <a:cubicBezTo>
                  <a:pt x="233969" y="1355264"/>
                  <a:pt x="233140" y="1355368"/>
                  <a:pt x="232310" y="1355524"/>
                </a:cubicBezTo>
                <a:cubicBezTo>
                  <a:pt x="232881" y="1356612"/>
                  <a:pt x="233555" y="1358064"/>
                  <a:pt x="234436" y="1359774"/>
                </a:cubicBezTo>
                <a:close/>
                <a:moveTo>
                  <a:pt x="242730" y="1353709"/>
                </a:moveTo>
                <a:cubicBezTo>
                  <a:pt x="243664" y="1355005"/>
                  <a:pt x="244597" y="1356353"/>
                  <a:pt x="245530" y="1357649"/>
                </a:cubicBezTo>
                <a:cubicBezTo>
                  <a:pt x="245426" y="1356146"/>
                  <a:pt x="245219" y="1354746"/>
                  <a:pt x="245011" y="1353294"/>
                </a:cubicBezTo>
                <a:cubicBezTo>
                  <a:pt x="244234" y="1353450"/>
                  <a:pt x="243456" y="1353605"/>
                  <a:pt x="242730" y="1353709"/>
                </a:cubicBezTo>
                <a:close/>
                <a:moveTo>
                  <a:pt x="297993" y="1333232"/>
                </a:moveTo>
                <a:cubicBezTo>
                  <a:pt x="297993" y="1333543"/>
                  <a:pt x="298096" y="1333802"/>
                  <a:pt x="298096" y="1334113"/>
                </a:cubicBezTo>
                <a:cubicBezTo>
                  <a:pt x="299133" y="1334061"/>
                  <a:pt x="300170" y="1334009"/>
                  <a:pt x="301207" y="1333958"/>
                </a:cubicBezTo>
                <a:cubicBezTo>
                  <a:pt x="300222" y="1331366"/>
                  <a:pt x="299237" y="1330329"/>
                  <a:pt x="297993" y="1333232"/>
                </a:cubicBezTo>
                <a:close/>
                <a:moveTo>
                  <a:pt x="319973" y="1313688"/>
                </a:moveTo>
                <a:cubicBezTo>
                  <a:pt x="320336" y="1329966"/>
                  <a:pt x="317277" y="1313170"/>
                  <a:pt x="318262" y="1326700"/>
                </a:cubicBezTo>
                <a:cubicBezTo>
                  <a:pt x="314426" y="1325560"/>
                  <a:pt x="306132" y="1320738"/>
                  <a:pt x="306806" y="1330433"/>
                </a:cubicBezTo>
                <a:cubicBezTo>
                  <a:pt x="307117" y="1328929"/>
                  <a:pt x="311005" y="1328825"/>
                  <a:pt x="310123" y="1332817"/>
                </a:cubicBezTo>
                <a:cubicBezTo>
                  <a:pt x="308776" y="1332247"/>
                  <a:pt x="307583" y="1332610"/>
                  <a:pt x="306598" y="1333906"/>
                </a:cubicBezTo>
                <a:cubicBezTo>
                  <a:pt x="307324" y="1333906"/>
                  <a:pt x="308050" y="1333906"/>
                  <a:pt x="308776" y="1333958"/>
                </a:cubicBezTo>
                <a:cubicBezTo>
                  <a:pt x="308776" y="1333802"/>
                  <a:pt x="308827" y="1333647"/>
                  <a:pt x="308827" y="1333491"/>
                </a:cubicBezTo>
                <a:cubicBezTo>
                  <a:pt x="308983" y="1333698"/>
                  <a:pt x="309087" y="1333802"/>
                  <a:pt x="309242" y="1333958"/>
                </a:cubicBezTo>
                <a:cubicBezTo>
                  <a:pt x="310745" y="1334009"/>
                  <a:pt x="312249" y="1334009"/>
                  <a:pt x="313700" y="1334113"/>
                </a:cubicBezTo>
                <a:cubicBezTo>
                  <a:pt x="316759" y="1327426"/>
                  <a:pt x="321321" y="1324108"/>
                  <a:pt x="326557" y="1322034"/>
                </a:cubicBezTo>
                <a:cubicBezTo>
                  <a:pt x="324794" y="1318924"/>
                  <a:pt x="322824" y="1315710"/>
                  <a:pt x="319973" y="1313688"/>
                </a:cubicBezTo>
                <a:close/>
                <a:moveTo>
                  <a:pt x="269584" y="1132349"/>
                </a:moveTo>
                <a:cubicBezTo>
                  <a:pt x="273317" y="1138622"/>
                  <a:pt x="274716" y="1133179"/>
                  <a:pt x="276323" y="1128928"/>
                </a:cubicBezTo>
                <a:cubicBezTo>
                  <a:pt x="274716" y="1121825"/>
                  <a:pt x="270362" y="1123951"/>
                  <a:pt x="269584" y="1132349"/>
                </a:cubicBezTo>
                <a:close/>
                <a:moveTo>
                  <a:pt x="288869" y="1128720"/>
                </a:moveTo>
                <a:cubicBezTo>
                  <a:pt x="290631" y="1122499"/>
                  <a:pt x="294779" y="1128565"/>
                  <a:pt x="295556" y="1117264"/>
                </a:cubicBezTo>
                <a:cubicBezTo>
                  <a:pt x="292394" y="1113790"/>
                  <a:pt x="287210" y="1119804"/>
                  <a:pt x="288869" y="1128720"/>
                </a:cubicBezTo>
                <a:close/>
                <a:moveTo>
                  <a:pt x="319507" y="1091032"/>
                </a:moveTo>
                <a:cubicBezTo>
                  <a:pt x="323446" y="1097460"/>
                  <a:pt x="324483" y="1088388"/>
                  <a:pt x="326609" y="1085485"/>
                </a:cubicBezTo>
                <a:cubicBezTo>
                  <a:pt x="323032" y="1080768"/>
                  <a:pt x="321165" y="1085381"/>
                  <a:pt x="319507" y="1091032"/>
                </a:cubicBezTo>
                <a:close/>
                <a:moveTo>
                  <a:pt x="340917" y="1082427"/>
                </a:moveTo>
                <a:cubicBezTo>
                  <a:pt x="342420" y="1089943"/>
                  <a:pt x="346671" y="1090203"/>
                  <a:pt x="348071" y="1085122"/>
                </a:cubicBezTo>
                <a:cubicBezTo>
                  <a:pt x="346256" y="1075791"/>
                  <a:pt x="342783" y="1080094"/>
                  <a:pt x="340917" y="1082427"/>
                </a:cubicBezTo>
                <a:close/>
                <a:moveTo>
                  <a:pt x="382338" y="1058891"/>
                </a:moveTo>
                <a:cubicBezTo>
                  <a:pt x="384048" y="1056091"/>
                  <a:pt x="387366" y="1062261"/>
                  <a:pt x="388144" y="1054173"/>
                </a:cubicBezTo>
                <a:cubicBezTo>
                  <a:pt x="384307" y="1042198"/>
                  <a:pt x="379901" y="1062157"/>
                  <a:pt x="382338" y="1058891"/>
                </a:cubicBezTo>
                <a:close/>
                <a:moveTo>
                  <a:pt x="409347" y="1032193"/>
                </a:moveTo>
                <a:cubicBezTo>
                  <a:pt x="412716" y="1043857"/>
                  <a:pt x="417537" y="1033074"/>
                  <a:pt x="420233" y="1027372"/>
                </a:cubicBezTo>
                <a:cubicBezTo>
                  <a:pt x="415723" y="1023795"/>
                  <a:pt x="413546" y="1033800"/>
                  <a:pt x="409347" y="1032193"/>
                </a:cubicBezTo>
                <a:close/>
                <a:moveTo>
                  <a:pt x="534283" y="957076"/>
                </a:moveTo>
                <a:cubicBezTo>
                  <a:pt x="537860" y="951632"/>
                  <a:pt x="542111" y="945360"/>
                  <a:pt x="543303" y="942612"/>
                </a:cubicBezTo>
                <a:cubicBezTo>
                  <a:pt x="551183" y="943130"/>
                  <a:pt x="540711" y="950388"/>
                  <a:pt x="540815" y="953551"/>
                </a:cubicBezTo>
                <a:cubicBezTo>
                  <a:pt x="584672" y="929859"/>
                  <a:pt x="628788" y="909693"/>
                  <a:pt x="672957" y="892067"/>
                </a:cubicBezTo>
                <a:cubicBezTo>
                  <a:pt x="671401" y="891756"/>
                  <a:pt x="672490" y="890305"/>
                  <a:pt x="672749" y="889268"/>
                </a:cubicBezTo>
                <a:cubicBezTo>
                  <a:pt x="662070" y="892638"/>
                  <a:pt x="662900" y="890927"/>
                  <a:pt x="652168" y="894297"/>
                </a:cubicBezTo>
                <a:cubicBezTo>
                  <a:pt x="661085" y="887143"/>
                  <a:pt x="647762" y="887454"/>
                  <a:pt x="643407" y="884810"/>
                </a:cubicBezTo>
                <a:cubicBezTo>
                  <a:pt x="642474" y="888179"/>
                  <a:pt x="639623" y="888750"/>
                  <a:pt x="639105" y="882736"/>
                </a:cubicBezTo>
                <a:cubicBezTo>
                  <a:pt x="632676" y="900051"/>
                  <a:pt x="621012" y="882581"/>
                  <a:pt x="614688" y="900517"/>
                </a:cubicBezTo>
                <a:cubicBezTo>
                  <a:pt x="610851" y="888231"/>
                  <a:pt x="605667" y="894556"/>
                  <a:pt x="603438" y="907153"/>
                </a:cubicBezTo>
                <a:cubicBezTo>
                  <a:pt x="601676" y="905235"/>
                  <a:pt x="601935" y="902436"/>
                  <a:pt x="602298" y="899688"/>
                </a:cubicBezTo>
                <a:cubicBezTo>
                  <a:pt x="595558" y="908864"/>
                  <a:pt x="587108" y="906894"/>
                  <a:pt x="580421" y="916640"/>
                </a:cubicBezTo>
                <a:cubicBezTo>
                  <a:pt x="579280" y="913789"/>
                  <a:pt x="579591" y="910315"/>
                  <a:pt x="578295" y="907568"/>
                </a:cubicBezTo>
                <a:cubicBezTo>
                  <a:pt x="568186" y="918143"/>
                  <a:pt x="550872" y="910575"/>
                  <a:pt x="545221" y="931103"/>
                </a:cubicBezTo>
                <a:cubicBezTo>
                  <a:pt x="544288" y="929548"/>
                  <a:pt x="544962" y="927267"/>
                  <a:pt x="545014" y="925245"/>
                </a:cubicBezTo>
                <a:cubicBezTo>
                  <a:pt x="541748" y="927526"/>
                  <a:pt x="538430" y="929030"/>
                  <a:pt x="535008" y="930430"/>
                </a:cubicBezTo>
                <a:cubicBezTo>
                  <a:pt x="535786" y="939035"/>
                  <a:pt x="536201" y="947692"/>
                  <a:pt x="512510" y="962467"/>
                </a:cubicBezTo>
                <a:cubicBezTo>
                  <a:pt x="512250" y="964800"/>
                  <a:pt x="511369" y="967547"/>
                  <a:pt x="510488" y="970502"/>
                </a:cubicBezTo>
                <a:cubicBezTo>
                  <a:pt x="518419" y="965889"/>
                  <a:pt x="526351" y="961430"/>
                  <a:pt x="534283" y="957076"/>
                </a:cubicBezTo>
                <a:close/>
                <a:moveTo>
                  <a:pt x="401052" y="976671"/>
                </a:moveTo>
                <a:cubicBezTo>
                  <a:pt x="403851" y="975479"/>
                  <a:pt x="407999" y="974183"/>
                  <a:pt x="406703" y="973406"/>
                </a:cubicBezTo>
                <a:cubicBezTo>
                  <a:pt x="403955" y="974235"/>
                  <a:pt x="402244" y="974598"/>
                  <a:pt x="400793" y="974857"/>
                </a:cubicBezTo>
                <a:cubicBezTo>
                  <a:pt x="400897" y="975375"/>
                  <a:pt x="400948" y="975998"/>
                  <a:pt x="401052" y="976671"/>
                </a:cubicBezTo>
                <a:close/>
                <a:moveTo>
                  <a:pt x="391462" y="973406"/>
                </a:moveTo>
                <a:cubicBezTo>
                  <a:pt x="391358" y="973665"/>
                  <a:pt x="391254" y="973976"/>
                  <a:pt x="391150" y="974339"/>
                </a:cubicBezTo>
                <a:cubicBezTo>
                  <a:pt x="390995" y="975116"/>
                  <a:pt x="391047" y="975790"/>
                  <a:pt x="391150" y="976412"/>
                </a:cubicBezTo>
                <a:cubicBezTo>
                  <a:pt x="393276" y="974805"/>
                  <a:pt x="393535" y="973665"/>
                  <a:pt x="391462" y="973406"/>
                </a:cubicBezTo>
                <a:close/>
                <a:moveTo>
                  <a:pt x="405666" y="876723"/>
                </a:moveTo>
                <a:cubicBezTo>
                  <a:pt x="413960" y="873871"/>
                  <a:pt x="427646" y="870553"/>
                  <a:pt x="427076" y="868532"/>
                </a:cubicBezTo>
                <a:cubicBezTo>
                  <a:pt x="418937" y="870502"/>
                  <a:pt x="405977" y="874597"/>
                  <a:pt x="405666" y="876723"/>
                </a:cubicBezTo>
                <a:close/>
                <a:moveTo>
                  <a:pt x="652946" y="692066"/>
                </a:moveTo>
                <a:cubicBezTo>
                  <a:pt x="649887" y="694502"/>
                  <a:pt x="646414" y="697094"/>
                  <a:pt x="648177" y="698131"/>
                </a:cubicBezTo>
                <a:cubicBezTo>
                  <a:pt x="651028" y="697043"/>
                  <a:pt x="653931" y="695954"/>
                  <a:pt x="658700" y="694710"/>
                </a:cubicBezTo>
                <a:cubicBezTo>
                  <a:pt x="659582" y="692636"/>
                  <a:pt x="655279" y="692740"/>
                  <a:pt x="652946" y="692066"/>
                </a:cubicBezTo>
                <a:close/>
                <a:moveTo>
                  <a:pt x="658026" y="697250"/>
                </a:moveTo>
                <a:cubicBezTo>
                  <a:pt x="658337" y="699013"/>
                  <a:pt x="674927" y="693725"/>
                  <a:pt x="670831" y="697406"/>
                </a:cubicBezTo>
                <a:cubicBezTo>
                  <a:pt x="676430" y="695021"/>
                  <a:pt x="678763" y="692947"/>
                  <a:pt x="678918" y="691081"/>
                </a:cubicBezTo>
                <a:cubicBezTo>
                  <a:pt x="668498" y="693414"/>
                  <a:pt x="666165" y="695125"/>
                  <a:pt x="658026" y="697250"/>
                </a:cubicBezTo>
                <a:close/>
                <a:moveTo>
                  <a:pt x="771609" y="656711"/>
                </a:moveTo>
                <a:cubicBezTo>
                  <a:pt x="773320" y="656711"/>
                  <a:pt x="774979" y="656762"/>
                  <a:pt x="774616" y="657696"/>
                </a:cubicBezTo>
                <a:cubicBezTo>
                  <a:pt x="783896" y="655622"/>
                  <a:pt x="781874" y="654585"/>
                  <a:pt x="788821" y="652719"/>
                </a:cubicBezTo>
                <a:cubicBezTo>
                  <a:pt x="789702" y="651164"/>
                  <a:pt x="776586" y="655674"/>
                  <a:pt x="771609" y="656711"/>
                </a:cubicBezTo>
                <a:close/>
                <a:moveTo>
                  <a:pt x="796856" y="658888"/>
                </a:moveTo>
                <a:cubicBezTo>
                  <a:pt x="788561" y="660858"/>
                  <a:pt x="788976" y="662102"/>
                  <a:pt x="779334" y="664176"/>
                </a:cubicBezTo>
                <a:cubicBezTo>
                  <a:pt x="792346" y="660132"/>
                  <a:pt x="791257" y="657281"/>
                  <a:pt x="798152" y="653756"/>
                </a:cubicBezTo>
                <a:cubicBezTo>
                  <a:pt x="774875" y="661169"/>
                  <a:pt x="783118" y="655466"/>
                  <a:pt x="770573" y="660547"/>
                </a:cubicBezTo>
                <a:cubicBezTo>
                  <a:pt x="763108" y="662672"/>
                  <a:pt x="769640" y="658680"/>
                  <a:pt x="767929" y="658266"/>
                </a:cubicBezTo>
                <a:cubicBezTo>
                  <a:pt x="761760" y="659821"/>
                  <a:pt x="760464" y="661013"/>
                  <a:pt x="753932" y="662620"/>
                </a:cubicBezTo>
                <a:cubicBezTo>
                  <a:pt x="754606" y="663813"/>
                  <a:pt x="759997" y="663450"/>
                  <a:pt x="752895" y="666457"/>
                </a:cubicBezTo>
                <a:cubicBezTo>
                  <a:pt x="747348" y="667338"/>
                  <a:pt x="751236" y="664124"/>
                  <a:pt x="743356" y="666042"/>
                </a:cubicBezTo>
                <a:cubicBezTo>
                  <a:pt x="738431" y="668789"/>
                  <a:pt x="741386" y="669463"/>
                  <a:pt x="741905" y="671796"/>
                </a:cubicBezTo>
                <a:cubicBezTo>
                  <a:pt x="735165" y="672055"/>
                  <a:pt x="719354" y="676254"/>
                  <a:pt x="722413" y="672263"/>
                </a:cubicBezTo>
                <a:cubicBezTo>
                  <a:pt x="712200" y="674388"/>
                  <a:pt x="715933" y="675321"/>
                  <a:pt x="714844" y="676669"/>
                </a:cubicBezTo>
                <a:cubicBezTo>
                  <a:pt x="703698" y="679987"/>
                  <a:pt x="704476" y="678328"/>
                  <a:pt x="697529" y="681283"/>
                </a:cubicBezTo>
                <a:cubicBezTo>
                  <a:pt x="701987" y="678432"/>
                  <a:pt x="702402" y="676877"/>
                  <a:pt x="698877" y="676151"/>
                </a:cubicBezTo>
                <a:cubicBezTo>
                  <a:pt x="687524" y="679624"/>
                  <a:pt x="695507" y="680402"/>
                  <a:pt x="681044" y="682735"/>
                </a:cubicBezTo>
                <a:cubicBezTo>
                  <a:pt x="677519" y="685586"/>
                  <a:pt x="685865" y="683305"/>
                  <a:pt x="690790" y="682527"/>
                </a:cubicBezTo>
                <a:cubicBezTo>
                  <a:pt x="690012" y="683460"/>
                  <a:pt x="684310" y="684756"/>
                  <a:pt x="680214" y="685949"/>
                </a:cubicBezTo>
                <a:cubicBezTo>
                  <a:pt x="681769" y="686778"/>
                  <a:pt x="685295" y="685845"/>
                  <a:pt x="690427" y="683823"/>
                </a:cubicBezTo>
                <a:cubicBezTo>
                  <a:pt x="688146" y="685690"/>
                  <a:pt x="680007" y="688541"/>
                  <a:pt x="686124" y="687971"/>
                </a:cubicBezTo>
                <a:cubicBezTo>
                  <a:pt x="691671" y="686623"/>
                  <a:pt x="692293" y="685741"/>
                  <a:pt x="696700" y="684549"/>
                </a:cubicBezTo>
                <a:cubicBezTo>
                  <a:pt x="709971" y="683927"/>
                  <a:pt x="690997" y="693103"/>
                  <a:pt x="693537" y="696732"/>
                </a:cubicBezTo>
                <a:cubicBezTo>
                  <a:pt x="687005" y="698235"/>
                  <a:pt x="687731" y="696576"/>
                  <a:pt x="676534" y="700101"/>
                </a:cubicBezTo>
                <a:cubicBezTo>
                  <a:pt x="676274" y="701916"/>
                  <a:pt x="689338" y="697976"/>
                  <a:pt x="685969" y="701138"/>
                </a:cubicBezTo>
                <a:cubicBezTo>
                  <a:pt x="702765" y="695539"/>
                  <a:pt x="698203" y="699894"/>
                  <a:pt x="702247" y="700360"/>
                </a:cubicBezTo>
                <a:cubicBezTo>
                  <a:pt x="717280" y="696109"/>
                  <a:pt x="726871" y="692377"/>
                  <a:pt x="727597" y="689370"/>
                </a:cubicBezTo>
                <a:cubicBezTo>
                  <a:pt x="734491" y="687504"/>
                  <a:pt x="731588" y="689940"/>
                  <a:pt x="741127" y="686934"/>
                </a:cubicBezTo>
                <a:cubicBezTo>
                  <a:pt x="750355" y="677551"/>
                  <a:pt x="738846" y="677239"/>
                  <a:pt x="749162" y="668686"/>
                </a:cubicBezTo>
                <a:cubicBezTo>
                  <a:pt x="764144" y="667286"/>
                  <a:pt x="762434" y="663035"/>
                  <a:pt x="780319" y="660339"/>
                </a:cubicBezTo>
                <a:cubicBezTo>
                  <a:pt x="778297" y="662413"/>
                  <a:pt x="774616" y="664590"/>
                  <a:pt x="768966" y="666975"/>
                </a:cubicBezTo>
                <a:cubicBezTo>
                  <a:pt x="772387" y="667960"/>
                  <a:pt x="782755" y="663139"/>
                  <a:pt x="781926" y="666457"/>
                </a:cubicBezTo>
                <a:cubicBezTo>
                  <a:pt x="791775" y="663502"/>
                  <a:pt x="797011" y="660961"/>
                  <a:pt x="806706" y="658058"/>
                </a:cubicBezTo>
                <a:cubicBezTo>
                  <a:pt x="806291" y="655777"/>
                  <a:pt x="794523" y="661946"/>
                  <a:pt x="796856" y="658888"/>
                </a:cubicBezTo>
                <a:close/>
                <a:moveTo>
                  <a:pt x="918267" y="503055"/>
                </a:moveTo>
                <a:cubicBezTo>
                  <a:pt x="933093" y="498648"/>
                  <a:pt x="927080" y="497041"/>
                  <a:pt x="926717" y="495486"/>
                </a:cubicBezTo>
                <a:cubicBezTo>
                  <a:pt x="920807" y="498233"/>
                  <a:pt x="914171" y="503107"/>
                  <a:pt x="918267" y="503055"/>
                </a:cubicBezTo>
                <a:close/>
                <a:moveTo>
                  <a:pt x="911009" y="481904"/>
                </a:moveTo>
                <a:lnTo>
                  <a:pt x="910335" y="484444"/>
                </a:lnTo>
                <a:cubicBezTo>
                  <a:pt x="926406" y="478119"/>
                  <a:pt x="928272" y="480245"/>
                  <a:pt x="944602" y="476564"/>
                </a:cubicBezTo>
                <a:lnTo>
                  <a:pt x="945276" y="474024"/>
                </a:lnTo>
                <a:cubicBezTo>
                  <a:pt x="926354" y="478793"/>
                  <a:pt x="928583" y="477860"/>
                  <a:pt x="911009" y="481904"/>
                </a:cubicBezTo>
                <a:close/>
                <a:moveTo>
                  <a:pt x="991725" y="444630"/>
                </a:moveTo>
                <a:cubicBezTo>
                  <a:pt x="985556" y="446341"/>
                  <a:pt x="984675" y="445771"/>
                  <a:pt x="978039" y="447637"/>
                </a:cubicBezTo>
                <a:cubicBezTo>
                  <a:pt x="980683" y="449140"/>
                  <a:pt x="990170" y="447741"/>
                  <a:pt x="986593" y="451888"/>
                </a:cubicBezTo>
                <a:cubicBezTo>
                  <a:pt x="996961" y="449037"/>
                  <a:pt x="1007174" y="448726"/>
                  <a:pt x="1010802" y="445511"/>
                </a:cubicBezTo>
                <a:cubicBezTo>
                  <a:pt x="1009610" y="444112"/>
                  <a:pt x="998153" y="447170"/>
                  <a:pt x="990740" y="448466"/>
                </a:cubicBezTo>
                <a:lnTo>
                  <a:pt x="991725" y="444630"/>
                </a:lnTo>
                <a:close/>
                <a:moveTo>
                  <a:pt x="1026925" y="433588"/>
                </a:moveTo>
                <a:cubicBezTo>
                  <a:pt x="1029673" y="434106"/>
                  <a:pt x="1036619" y="432810"/>
                  <a:pt x="1047195" y="430011"/>
                </a:cubicBezTo>
                <a:lnTo>
                  <a:pt x="1047713" y="428093"/>
                </a:lnTo>
                <a:cubicBezTo>
                  <a:pt x="1040766" y="429907"/>
                  <a:pt x="1033872" y="431722"/>
                  <a:pt x="1026925" y="433588"/>
                </a:cubicBezTo>
                <a:close/>
                <a:moveTo>
                  <a:pt x="1135687" y="363707"/>
                </a:moveTo>
                <a:cubicBezTo>
                  <a:pt x="1129933" y="366040"/>
                  <a:pt x="1126304" y="368217"/>
                  <a:pt x="1124334" y="370239"/>
                </a:cubicBezTo>
                <a:cubicBezTo>
                  <a:pt x="1128170" y="369720"/>
                  <a:pt x="1133406" y="368632"/>
                  <a:pt x="1141441" y="366351"/>
                </a:cubicBezTo>
                <a:cubicBezTo>
                  <a:pt x="1146159" y="362618"/>
                  <a:pt x="1134857" y="365729"/>
                  <a:pt x="1135687" y="363707"/>
                </a:cubicBezTo>
                <a:close/>
                <a:moveTo>
                  <a:pt x="1165029" y="338357"/>
                </a:moveTo>
                <a:cubicBezTo>
                  <a:pt x="1164925" y="340638"/>
                  <a:pt x="1165754" y="342815"/>
                  <a:pt x="1153313" y="346133"/>
                </a:cubicBezTo>
                <a:cubicBezTo>
                  <a:pt x="1150254" y="348725"/>
                  <a:pt x="1156216" y="347533"/>
                  <a:pt x="1155749" y="349036"/>
                </a:cubicBezTo>
                <a:cubicBezTo>
                  <a:pt x="1165132" y="345770"/>
                  <a:pt x="1171612" y="342763"/>
                  <a:pt x="1177574" y="339808"/>
                </a:cubicBezTo>
                <a:cubicBezTo>
                  <a:pt x="1193489" y="336024"/>
                  <a:pt x="1171716" y="343282"/>
                  <a:pt x="1180374" y="341415"/>
                </a:cubicBezTo>
                <a:cubicBezTo>
                  <a:pt x="1193386" y="338460"/>
                  <a:pt x="1185558" y="337268"/>
                  <a:pt x="1188461" y="335194"/>
                </a:cubicBezTo>
                <a:cubicBezTo>
                  <a:pt x="1173479" y="339290"/>
                  <a:pt x="1178715" y="334780"/>
                  <a:pt x="1165029" y="338357"/>
                </a:cubicBezTo>
                <a:close/>
                <a:moveTo>
                  <a:pt x="1355699" y="276096"/>
                </a:moveTo>
                <a:cubicBezTo>
                  <a:pt x="1359017" y="277859"/>
                  <a:pt x="1339991" y="281539"/>
                  <a:pt x="1344086" y="283250"/>
                </a:cubicBezTo>
                <a:cubicBezTo>
                  <a:pt x="1355180" y="279362"/>
                  <a:pt x="1362749" y="277081"/>
                  <a:pt x="1371821" y="275992"/>
                </a:cubicBezTo>
                <a:cubicBezTo>
                  <a:pt x="1367674" y="278999"/>
                  <a:pt x="1360572" y="281539"/>
                  <a:pt x="1370629" y="280399"/>
                </a:cubicBezTo>
                <a:cubicBezTo>
                  <a:pt x="1386129" y="275733"/>
                  <a:pt x="1375657" y="276459"/>
                  <a:pt x="1382189" y="273297"/>
                </a:cubicBezTo>
                <a:cubicBezTo>
                  <a:pt x="1391054" y="271016"/>
                  <a:pt x="1387114" y="274178"/>
                  <a:pt x="1391728" y="273711"/>
                </a:cubicBezTo>
                <a:cubicBezTo>
                  <a:pt x="1403029" y="270290"/>
                  <a:pt x="1410287" y="267231"/>
                  <a:pt x="1413501" y="264484"/>
                </a:cubicBezTo>
                <a:cubicBezTo>
                  <a:pt x="1392350" y="267179"/>
                  <a:pt x="1378923" y="272934"/>
                  <a:pt x="1355699" y="276096"/>
                </a:cubicBezTo>
                <a:close/>
                <a:moveTo>
                  <a:pt x="1446161" y="262928"/>
                </a:moveTo>
                <a:cubicBezTo>
                  <a:pt x="1434549" y="265987"/>
                  <a:pt x="1423092" y="268994"/>
                  <a:pt x="1426047" y="265883"/>
                </a:cubicBezTo>
                <a:cubicBezTo>
                  <a:pt x="1413916" y="270134"/>
                  <a:pt x="1409406" y="270186"/>
                  <a:pt x="1394890" y="274074"/>
                </a:cubicBezTo>
                <a:cubicBezTo>
                  <a:pt x="1397068" y="275215"/>
                  <a:pt x="1406918" y="273089"/>
                  <a:pt x="1411168" y="273297"/>
                </a:cubicBezTo>
                <a:cubicBezTo>
                  <a:pt x="1397068" y="279414"/>
                  <a:pt x="1408265" y="279466"/>
                  <a:pt x="1398934" y="282939"/>
                </a:cubicBezTo>
                <a:cubicBezTo>
                  <a:pt x="1401526" y="283872"/>
                  <a:pt x="1412309" y="281384"/>
                  <a:pt x="1422470" y="279103"/>
                </a:cubicBezTo>
                <a:cubicBezTo>
                  <a:pt x="1413864" y="283457"/>
                  <a:pt x="1415730" y="284287"/>
                  <a:pt x="1431697" y="280762"/>
                </a:cubicBezTo>
                <a:cubicBezTo>
                  <a:pt x="1436415" y="278740"/>
                  <a:pt x="1436933" y="277236"/>
                  <a:pt x="1428898" y="279155"/>
                </a:cubicBezTo>
                <a:cubicBezTo>
                  <a:pt x="1437452" y="275215"/>
                  <a:pt x="1437452" y="279569"/>
                  <a:pt x="1452641" y="274696"/>
                </a:cubicBezTo>
                <a:cubicBezTo>
                  <a:pt x="1443206" y="272830"/>
                  <a:pt x="1463527" y="262617"/>
                  <a:pt x="1446161" y="262928"/>
                </a:cubicBezTo>
                <a:close/>
                <a:moveTo>
                  <a:pt x="1937144" y="113990"/>
                </a:moveTo>
                <a:cubicBezTo>
                  <a:pt x="1927865" y="117774"/>
                  <a:pt x="1924340" y="120366"/>
                  <a:pt x="1932323" y="119848"/>
                </a:cubicBezTo>
                <a:cubicBezTo>
                  <a:pt x="1945283" y="115131"/>
                  <a:pt x="1935278" y="116893"/>
                  <a:pt x="1937144" y="113990"/>
                </a:cubicBezTo>
                <a:close/>
                <a:moveTo>
                  <a:pt x="1934915" y="122025"/>
                </a:moveTo>
                <a:cubicBezTo>
                  <a:pt x="1919104" y="126328"/>
                  <a:pt x="1931131" y="126847"/>
                  <a:pt x="1933567" y="127002"/>
                </a:cubicBezTo>
                <a:cubicBezTo>
                  <a:pt x="1922059" y="129490"/>
                  <a:pt x="1924288" y="126795"/>
                  <a:pt x="1912935" y="131823"/>
                </a:cubicBezTo>
                <a:cubicBezTo>
                  <a:pt x="1906144" y="131357"/>
                  <a:pt x="1922059" y="123270"/>
                  <a:pt x="1897486" y="129542"/>
                </a:cubicBezTo>
                <a:cubicBezTo>
                  <a:pt x="1894790" y="134052"/>
                  <a:pt x="1886548" y="140792"/>
                  <a:pt x="1908114" y="137681"/>
                </a:cubicBezTo>
                <a:cubicBezTo>
                  <a:pt x="1911017" y="137940"/>
                  <a:pt x="1907025" y="141051"/>
                  <a:pt x="1917652" y="138044"/>
                </a:cubicBezTo>
                <a:cubicBezTo>
                  <a:pt x="1918015" y="136437"/>
                  <a:pt x="1921903" y="133327"/>
                  <a:pt x="1908114" y="137681"/>
                </a:cubicBezTo>
                <a:cubicBezTo>
                  <a:pt x="1916097" y="135141"/>
                  <a:pt x="1915008" y="133430"/>
                  <a:pt x="1919518" y="131253"/>
                </a:cubicBezTo>
                <a:cubicBezTo>
                  <a:pt x="1927294" y="131564"/>
                  <a:pt x="1933619" y="133067"/>
                  <a:pt x="1920607" y="139029"/>
                </a:cubicBezTo>
                <a:cubicBezTo>
                  <a:pt x="1941136" y="134778"/>
                  <a:pt x="1942121" y="127780"/>
                  <a:pt x="1929679" y="129179"/>
                </a:cubicBezTo>
                <a:cubicBezTo>
                  <a:pt x="1928850" y="128713"/>
                  <a:pt x="1940307" y="124410"/>
                  <a:pt x="1940255" y="125810"/>
                </a:cubicBezTo>
                <a:cubicBezTo>
                  <a:pt x="1948497" y="122492"/>
                  <a:pt x="1938233" y="122336"/>
                  <a:pt x="1934915" y="122025"/>
                </a:cubicBezTo>
                <a:close/>
                <a:moveTo>
                  <a:pt x="1969234" y="125706"/>
                </a:moveTo>
                <a:cubicBezTo>
                  <a:pt x="1967730" y="127417"/>
                  <a:pt x="1969130" y="127935"/>
                  <a:pt x="1971878" y="127883"/>
                </a:cubicBezTo>
                <a:cubicBezTo>
                  <a:pt x="1982505" y="124980"/>
                  <a:pt x="1980017" y="122647"/>
                  <a:pt x="1969234" y="125706"/>
                </a:cubicBezTo>
                <a:close/>
                <a:moveTo>
                  <a:pt x="1999457" y="190714"/>
                </a:moveTo>
                <a:cubicBezTo>
                  <a:pt x="1984630" y="194447"/>
                  <a:pt x="1989503" y="195432"/>
                  <a:pt x="1991473" y="196261"/>
                </a:cubicBezTo>
                <a:cubicBezTo>
                  <a:pt x="1999353" y="193773"/>
                  <a:pt x="2003811" y="190300"/>
                  <a:pt x="1999457" y="190714"/>
                </a:cubicBezTo>
                <a:close/>
                <a:moveTo>
                  <a:pt x="1995932" y="168682"/>
                </a:moveTo>
                <a:cubicBezTo>
                  <a:pt x="2000545" y="167490"/>
                  <a:pt x="2005159" y="166245"/>
                  <a:pt x="2009773" y="165001"/>
                </a:cubicBezTo>
                <a:cubicBezTo>
                  <a:pt x="2009410" y="164431"/>
                  <a:pt x="2010810" y="163705"/>
                  <a:pt x="2013558" y="162824"/>
                </a:cubicBezTo>
                <a:cubicBezTo>
                  <a:pt x="2011484" y="162150"/>
                  <a:pt x="1993910" y="167749"/>
                  <a:pt x="1995932" y="168682"/>
                </a:cubicBezTo>
                <a:close/>
                <a:moveTo>
                  <a:pt x="2096762" y="152352"/>
                </a:moveTo>
                <a:cubicBezTo>
                  <a:pt x="2083594" y="156914"/>
                  <a:pt x="2088260" y="154218"/>
                  <a:pt x="2083387" y="154167"/>
                </a:cubicBezTo>
                <a:cubicBezTo>
                  <a:pt x="2065968" y="159765"/>
                  <a:pt x="2075300" y="160439"/>
                  <a:pt x="2070997" y="164327"/>
                </a:cubicBezTo>
                <a:cubicBezTo>
                  <a:pt x="2058711" y="166453"/>
                  <a:pt x="2061510" y="161424"/>
                  <a:pt x="2070116" y="155981"/>
                </a:cubicBezTo>
                <a:cubicBezTo>
                  <a:pt x="2059281" y="158573"/>
                  <a:pt x="2061769" y="159973"/>
                  <a:pt x="2048965" y="162720"/>
                </a:cubicBezTo>
                <a:cubicBezTo>
                  <a:pt x="2043262" y="163031"/>
                  <a:pt x="2049224" y="161010"/>
                  <a:pt x="2049898" y="159040"/>
                </a:cubicBezTo>
                <a:cubicBezTo>
                  <a:pt x="2036056" y="162668"/>
                  <a:pt x="2039426" y="164794"/>
                  <a:pt x="2038026" y="167334"/>
                </a:cubicBezTo>
                <a:cubicBezTo>
                  <a:pt x="2040670" y="165468"/>
                  <a:pt x="2054252" y="161217"/>
                  <a:pt x="2055341" y="162772"/>
                </a:cubicBezTo>
                <a:cubicBezTo>
                  <a:pt x="2040618" y="168734"/>
                  <a:pt x="2043521" y="170600"/>
                  <a:pt x="2028902" y="177236"/>
                </a:cubicBezTo>
                <a:cubicBezTo>
                  <a:pt x="2019364" y="177650"/>
                  <a:pt x="2040826" y="170134"/>
                  <a:pt x="2037871" y="167956"/>
                </a:cubicBezTo>
                <a:cubicBezTo>
                  <a:pt x="2026518" y="172155"/>
                  <a:pt x="2037456" y="167334"/>
                  <a:pt x="2028021" y="168838"/>
                </a:cubicBezTo>
                <a:cubicBezTo>
                  <a:pt x="2016720" y="171896"/>
                  <a:pt x="2009099" y="174592"/>
                  <a:pt x="2006507" y="176821"/>
                </a:cubicBezTo>
                <a:cubicBezTo>
                  <a:pt x="2009669" y="175732"/>
                  <a:pt x="2012884" y="174644"/>
                  <a:pt x="2013817" y="173762"/>
                </a:cubicBezTo>
                <a:cubicBezTo>
                  <a:pt x="2024081" y="177028"/>
                  <a:pt x="2008011" y="184442"/>
                  <a:pt x="2017290" y="184338"/>
                </a:cubicBezTo>
                <a:cubicBezTo>
                  <a:pt x="2024185" y="182523"/>
                  <a:pt x="2031131" y="180657"/>
                  <a:pt x="2038130" y="178843"/>
                </a:cubicBezTo>
                <a:cubicBezTo>
                  <a:pt x="2030769" y="182835"/>
                  <a:pt x="2038959" y="181176"/>
                  <a:pt x="2040204" y="182886"/>
                </a:cubicBezTo>
                <a:cubicBezTo>
                  <a:pt x="2054875" y="177599"/>
                  <a:pt x="2046321" y="182523"/>
                  <a:pt x="2060629" y="178635"/>
                </a:cubicBezTo>
                <a:cubicBezTo>
                  <a:pt x="2056326" y="178065"/>
                  <a:pt x="2045336" y="180346"/>
                  <a:pt x="2041085" y="179776"/>
                </a:cubicBezTo>
                <a:cubicBezTo>
                  <a:pt x="2040929" y="178791"/>
                  <a:pt x="2045647" y="177339"/>
                  <a:pt x="2045180" y="176406"/>
                </a:cubicBezTo>
                <a:cubicBezTo>
                  <a:pt x="2053838" y="174022"/>
                  <a:pt x="2059488" y="172933"/>
                  <a:pt x="2062184" y="173037"/>
                </a:cubicBezTo>
                <a:cubicBezTo>
                  <a:pt x="2060370" y="174384"/>
                  <a:pt x="2057830" y="173970"/>
                  <a:pt x="2051764" y="175784"/>
                </a:cubicBezTo>
                <a:cubicBezTo>
                  <a:pt x="2051090" y="176977"/>
                  <a:pt x="2055652" y="175940"/>
                  <a:pt x="2054564" y="177339"/>
                </a:cubicBezTo>
                <a:cubicBezTo>
                  <a:pt x="2065087" y="174955"/>
                  <a:pt x="2059333" y="174073"/>
                  <a:pt x="2072189" y="171533"/>
                </a:cubicBezTo>
                <a:cubicBezTo>
                  <a:pt x="2082557" y="169511"/>
                  <a:pt x="2066487" y="175214"/>
                  <a:pt x="2074781" y="173711"/>
                </a:cubicBezTo>
                <a:cubicBezTo>
                  <a:pt x="2087379" y="170341"/>
                  <a:pt x="2076803" y="169097"/>
                  <a:pt x="2093133" y="165416"/>
                </a:cubicBezTo>
                <a:cubicBezTo>
                  <a:pt x="2096192" y="162876"/>
                  <a:pt x="2090230" y="164120"/>
                  <a:pt x="2090697" y="162617"/>
                </a:cubicBezTo>
                <a:cubicBezTo>
                  <a:pt x="2101272" y="159247"/>
                  <a:pt x="2096451" y="162357"/>
                  <a:pt x="2096917" y="163239"/>
                </a:cubicBezTo>
                <a:cubicBezTo>
                  <a:pt x="2101531" y="161995"/>
                  <a:pt x="2106145" y="160802"/>
                  <a:pt x="2110759" y="159558"/>
                </a:cubicBezTo>
                <a:cubicBezTo>
                  <a:pt x="2112833" y="157018"/>
                  <a:pt x="2110344" y="156448"/>
                  <a:pt x="2108685" y="155514"/>
                </a:cubicBezTo>
                <a:cubicBezTo>
                  <a:pt x="2110033" y="154633"/>
                  <a:pt x="2119261" y="151108"/>
                  <a:pt x="2119676" y="151937"/>
                </a:cubicBezTo>
                <a:cubicBezTo>
                  <a:pt x="2119468" y="152197"/>
                  <a:pt x="2119313" y="152456"/>
                  <a:pt x="2119053" y="152767"/>
                </a:cubicBezTo>
                <a:cubicBezTo>
                  <a:pt x="2119572" y="152352"/>
                  <a:pt x="2119727" y="152093"/>
                  <a:pt x="2119676" y="151937"/>
                </a:cubicBezTo>
                <a:cubicBezTo>
                  <a:pt x="2122216" y="148360"/>
                  <a:pt x="2119779" y="145872"/>
                  <a:pt x="2107804" y="147168"/>
                </a:cubicBezTo>
                <a:cubicBezTo>
                  <a:pt x="2109307" y="144783"/>
                  <a:pt x="2122786" y="144265"/>
                  <a:pt x="2121801" y="142917"/>
                </a:cubicBezTo>
                <a:cubicBezTo>
                  <a:pt x="2117083" y="143125"/>
                  <a:pt x="2100183" y="146650"/>
                  <a:pt x="2091111" y="149294"/>
                </a:cubicBezTo>
                <a:cubicBezTo>
                  <a:pt x="2093289" y="152404"/>
                  <a:pt x="2105471" y="151264"/>
                  <a:pt x="2109204" y="153700"/>
                </a:cubicBezTo>
                <a:cubicBezTo>
                  <a:pt x="2098732" y="155929"/>
                  <a:pt x="2098576" y="153804"/>
                  <a:pt x="2096762" y="152352"/>
                </a:cubicBezTo>
                <a:close/>
                <a:moveTo>
                  <a:pt x="2102464" y="143436"/>
                </a:moveTo>
                <a:cubicBezTo>
                  <a:pt x="2100287" y="145820"/>
                  <a:pt x="2104693" y="145406"/>
                  <a:pt x="2115632" y="142243"/>
                </a:cubicBezTo>
                <a:lnTo>
                  <a:pt x="2116306" y="139755"/>
                </a:lnTo>
                <a:cubicBezTo>
                  <a:pt x="2111640" y="140999"/>
                  <a:pt x="2107078" y="142191"/>
                  <a:pt x="2102464" y="143436"/>
                </a:cubicBezTo>
                <a:close/>
                <a:moveTo>
                  <a:pt x="2155601" y="136800"/>
                </a:moveTo>
                <a:cubicBezTo>
                  <a:pt x="2160371" y="133586"/>
                  <a:pt x="2158452" y="130683"/>
                  <a:pt x="2160993" y="129076"/>
                </a:cubicBezTo>
                <a:cubicBezTo>
                  <a:pt x="2150780" y="131201"/>
                  <a:pt x="2154461" y="132082"/>
                  <a:pt x="2153372" y="133378"/>
                </a:cubicBezTo>
                <a:cubicBezTo>
                  <a:pt x="2139634" y="136644"/>
                  <a:pt x="2139064" y="134312"/>
                  <a:pt x="2141241" y="130838"/>
                </a:cubicBezTo>
                <a:cubicBezTo>
                  <a:pt x="2129888" y="134312"/>
                  <a:pt x="2126881" y="136593"/>
                  <a:pt x="2119935" y="138200"/>
                </a:cubicBezTo>
                <a:cubicBezTo>
                  <a:pt x="2123875" y="138874"/>
                  <a:pt x="2127659" y="136437"/>
                  <a:pt x="2122371" y="140999"/>
                </a:cubicBezTo>
                <a:cubicBezTo>
                  <a:pt x="2129473" y="138925"/>
                  <a:pt x="2129629" y="137526"/>
                  <a:pt x="2136731" y="135504"/>
                </a:cubicBezTo>
                <a:cubicBezTo>
                  <a:pt x="2125274" y="141310"/>
                  <a:pt x="2119364" y="145924"/>
                  <a:pt x="2127089" y="147220"/>
                </a:cubicBezTo>
                <a:cubicBezTo>
                  <a:pt x="2131754" y="143384"/>
                  <a:pt x="2138079" y="139392"/>
                  <a:pt x="2146477" y="135245"/>
                </a:cubicBezTo>
                <a:cubicBezTo>
                  <a:pt x="2153942" y="135193"/>
                  <a:pt x="2132532" y="147738"/>
                  <a:pt x="2153942" y="143021"/>
                </a:cubicBezTo>
                <a:cubicBezTo>
                  <a:pt x="2162652" y="139133"/>
                  <a:pt x="2149069" y="140377"/>
                  <a:pt x="2165710" y="135348"/>
                </a:cubicBezTo>
                <a:cubicBezTo>
                  <a:pt x="2166902" y="132705"/>
                  <a:pt x="2160319" y="136904"/>
                  <a:pt x="2155601" y="136800"/>
                </a:cubicBezTo>
                <a:close/>
                <a:moveTo>
                  <a:pt x="2209049" y="106110"/>
                </a:moveTo>
                <a:cubicBezTo>
                  <a:pt x="2208064" y="107769"/>
                  <a:pt x="2214026" y="106577"/>
                  <a:pt x="2215114" y="107354"/>
                </a:cubicBezTo>
                <a:cubicBezTo>
                  <a:pt x="2228178" y="103518"/>
                  <a:pt x="2220246" y="102948"/>
                  <a:pt x="2209049" y="106110"/>
                </a:cubicBezTo>
                <a:close/>
                <a:moveTo>
                  <a:pt x="2227919" y="96001"/>
                </a:moveTo>
                <a:cubicBezTo>
                  <a:pt x="2219987" y="97919"/>
                  <a:pt x="2223564" y="98801"/>
                  <a:pt x="2217032" y="100563"/>
                </a:cubicBezTo>
                <a:cubicBezTo>
                  <a:pt x="2217551" y="101445"/>
                  <a:pt x="2222579" y="100408"/>
                  <a:pt x="2230511" y="98127"/>
                </a:cubicBezTo>
                <a:cubicBezTo>
                  <a:pt x="2232066" y="96416"/>
                  <a:pt x="2230667" y="95949"/>
                  <a:pt x="2227919" y="96001"/>
                </a:cubicBezTo>
                <a:close/>
                <a:moveTo>
                  <a:pt x="2254098" y="105644"/>
                </a:moveTo>
                <a:cubicBezTo>
                  <a:pt x="2246011" y="108236"/>
                  <a:pt x="2249692" y="110361"/>
                  <a:pt x="2260164" y="106888"/>
                </a:cubicBezTo>
                <a:cubicBezTo>
                  <a:pt x="2263793" y="104088"/>
                  <a:pt x="2255291" y="106421"/>
                  <a:pt x="2254098" y="105644"/>
                </a:cubicBezTo>
                <a:close/>
                <a:moveTo>
                  <a:pt x="2325950" y="147013"/>
                </a:moveTo>
                <a:cubicBezTo>
                  <a:pt x="2323047" y="147687"/>
                  <a:pt x="2322632" y="148101"/>
                  <a:pt x="2322321" y="148568"/>
                </a:cubicBezTo>
                <a:cubicBezTo>
                  <a:pt x="2319988" y="149190"/>
                  <a:pt x="2317707" y="149812"/>
                  <a:pt x="2315426" y="150434"/>
                </a:cubicBezTo>
                <a:cubicBezTo>
                  <a:pt x="2318536" y="151108"/>
                  <a:pt x="2328594" y="148827"/>
                  <a:pt x="2331704" y="149501"/>
                </a:cubicBezTo>
                <a:cubicBezTo>
                  <a:pt x="2336784" y="148153"/>
                  <a:pt x="2343368" y="144006"/>
                  <a:pt x="2342124" y="146753"/>
                </a:cubicBezTo>
                <a:cubicBezTo>
                  <a:pt x="2368718" y="134467"/>
                  <a:pt x="2323928" y="147738"/>
                  <a:pt x="2325950" y="147013"/>
                </a:cubicBezTo>
                <a:close/>
                <a:moveTo>
                  <a:pt x="2373125" y="138977"/>
                </a:moveTo>
                <a:cubicBezTo>
                  <a:pt x="2366800" y="142451"/>
                  <a:pt x="2385307" y="138044"/>
                  <a:pt x="2375717" y="141155"/>
                </a:cubicBezTo>
                <a:cubicBezTo>
                  <a:pt x="2378205" y="142140"/>
                  <a:pt x="2381316" y="138355"/>
                  <a:pt x="2389766" y="136852"/>
                </a:cubicBezTo>
                <a:cubicBezTo>
                  <a:pt x="2385567" y="137007"/>
                  <a:pt x="2383286" y="136333"/>
                  <a:pt x="2373125" y="138977"/>
                </a:cubicBezTo>
                <a:close/>
                <a:moveTo>
                  <a:pt x="2430409" y="117515"/>
                </a:moveTo>
                <a:cubicBezTo>
                  <a:pt x="2428231" y="120315"/>
                  <a:pt x="2426002" y="120729"/>
                  <a:pt x="2432845" y="120263"/>
                </a:cubicBezTo>
                <a:cubicBezTo>
                  <a:pt x="2443265" y="117463"/>
                  <a:pt x="2444095" y="113212"/>
                  <a:pt x="2430409" y="117515"/>
                </a:cubicBezTo>
                <a:close/>
                <a:moveTo>
                  <a:pt x="2503919" y="83767"/>
                </a:moveTo>
                <a:cubicBezTo>
                  <a:pt x="2493136" y="86359"/>
                  <a:pt x="2500549" y="87240"/>
                  <a:pt x="2492669" y="89625"/>
                </a:cubicBezTo>
                <a:cubicBezTo>
                  <a:pt x="2492929" y="90454"/>
                  <a:pt x="2507340" y="85115"/>
                  <a:pt x="2516931" y="83197"/>
                </a:cubicBezTo>
                <a:cubicBezTo>
                  <a:pt x="2517190" y="81434"/>
                  <a:pt x="2506822" y="84182"/>
                  <a:pt x="2503919" y="83767"/>
                </a:cubicBezTo>
                <a:close/>
                <a:moveTo>
                  <a:pt x="2612473" y="62253"/>
                </a:moveTo>
                <a:cubicBezTo>
                  <a:pt x="2607704" y="65363"/>
                  <a:pt x="2623567" y="59713"/>
                  <a:pt x="2618746" y="62823"/>
                </a:cubicBezTo>
                <a:cubicBezTo>
                  <a:pt x="2623515" y="61164"/>
                  <a:pt x="2625589" y="59817"/>
                  <a:pt x="2626367" y="58520"/>
                </a:cubicBezTo>
                <a:cubicBezTo>
                  <a:pt x="2621701" y="59817"/>
                  <a:pt x="2617087" y="61061"/>
                  <a:pt x="2612473" y="62253"/>
                </a:cubicBezTo>
                <a:close/>
                <a:moveTo>
                  <a:pt x="2631343" y="52196"/>
                </a:moveTo>
                <a:cubicBezTo>
                  <a:pt x="2633573" y="52196"/>
                  <a:pt x="2636372" y="51885"/>
                  <a:pt x="2639482" y="51470"/>
                </a:cubicBezTo>
                <a:cubicBezTo>
                  <a:pt x="2640104" y="50381"/>
                  <a:pt x="2640778" y="49397"/>
                  <a:pt x="2641452" y="48463"/>
                </a:cubicBezTo>
                <a:cubicBezTo>
                  <a:pt x="2638186" y="49604"/>
                  <a:pt x="2634869" y="50796"/>
                  <a:pt x="2631343" y="52196"/>
                </a:cubicBezTo>
                <a:close/>
                <a:moveTo>
                  <a:pt x="2677222" y="37162"/>
                </a:moveTo>
                <a:cubicBezTo>
                  <a:pt x="2668461" y="39962"/>
                  <a:pt x="2661515" y="42087"/>
                  <a:pt x="2655397" y="44005"/>
                </a:cubicBezTo>
                <a:cubicBezTo>
                  <a:pt x="2659441" y="44938"/>
                  <a:pt x="2663588" y="46182"/>
                  <a:pt x="2667010" y="44575"/>
                </a:cubicBezTo>
                <a:cubicBezTo>
                  <a:pt x="2671001" y="42657"/>
                  <a:pt x="2674682" y="40013"/>
                  <a:pt x="2678311" y="37162"/>
                </a:cubicBezTo>
                <a:cubicBezTo>
                  <a:pt x="2677844" y="37162"/>
                  <a:pt x="2677481" y="37110"/>
                  <a:pt x="2677222" y="37162"/>
                </a:cubicBezTo>
                <a:close/>
                <a:moveTo>
                  <a:pt x="2729737" y="21973"/>
                </a:moveTo>
                <a:cubicBezTo>
                  <a:pt x="2730411" y="22076"/>
                  <a:pt x="2731085" y="22180"/>
                  <a:pt x="2731707" y="22284"/>
                </a:cubicBezTo>
                <a:cubicBezTo>
                  <a:pt x="2733729" y="21869"/>
                  <a:pt x="2736062" y="21454"/>
                  <a:pt x="2739535" y="20521"/>
                </a:cubicBezTo>
                <a:lnTo>
                  <a:pt x="2740053" y="18707"/>
                </a:lnTo>
                <a:cubicBezTo>
                  <a:pt x="2736632" y="19536"/>
                  <a:pt x="2732588" y="21091"/>
                  <a:pt x="2729737" y="21973"/>
                </a:cubicBezTo>
                <a:close/>
                <a:moveTo>
                  <a:pt x="2752599" y="19951"/>
                </a:moveTo>
                <a:cubicBezTo>
                  <a:pt x="2750577" y="20988"/>
                  <a:pt x="2748400" y="22076"/>
                  <a:pt x="2746378" y="23113"/>
                </a:cubicBezTo>
                <a:cubicBezTo>
                  <a:pt x="2747622" y="22958"/>
                  <a:pt x="2748814" y="22854"/>
                  <a:pt x="2750058" y="22543"/>
                </a:cubicBezTo>
                <a:cubicBezTo>
                  <a:pt x="2751303" y="22232"/>
                  <a:pt x="2752443" y="21973"/>
                  <a:pt x="2753480" y="21817"/>
                </a:cubicBezTo>
                <a:cubicBezTo>
                  <a:pt x="2754776" y="21454"/>
                  <a:pt x="2756487" y="21040"/>
                  <a:pt x="2758768" y="20573"/>
                </a:cubicBezTo>
                <a:cubicBezTo>
                  <a:pt x="2759079" y="19329"/>
                  <a:pt x="2749540" y="22284"/>
                  <a:pt x="2752599" y="19951"/>
                </a:cubicBezTo>
                <a:close/>
                <a:moveTo>
                  <a:pt x="2763848" y="21558"/>
                </a:moveTo>
                <a:cubicBezTo>
                  <a:pt x="2764989" y="21662"/>
                  <a:pt x="2766129" y="21817"/>
                  <a:pt x="2767270" y="21921"/>
                </a:cubicBezTo>
                <a:cubicBezTo>
                  <a:pt x="2769965" y="20314"/>
                  <a:pt x="2773231" y="18655"/>
                  <a:pt x="2775564" y="17722"/>
                </a:cubicBezTo>
                <a:cubicBezTo>
                  <a:pt x="2771054" y="18966"/>
                  <a:pt x="2767166" y="20262"/>
                  <a:pt x="2763848" y="21558"/>
                </a:cubicBezTo>
                <a:close/>
                <a:moveTo>
                  <a:pt x="603646" y="1935777"/>
                </a:moveTo>
                <a:cubicBezTo>
                  <a:pt x="606860" y="1938680"/>
                  <a:pt x="607689" y="1932044"/>
                  <a:pt x="609970" y="1930955"/>
                </a:cubicBezTo>
                <a:cubicBezTo>
                  <a:pt x="606963" y="1929037"/>
                  <a:pt x="604786" y="1930333"/>
                  <a:pt x="603646" y="1935777"/>
                </a:cubicBezTo>
                <a:close/>
                <a:moveTo>
                  <a:pt x="612458" y="1944641"/>
                </a:moveTo>
                <a:cubicBezTo>
                  <a:pt x="616139" y="1949411"/>
                  <a:pt x="616917" y="1942516"/>
                  <a:pt x="618783" y="1939872"/>
                </a:cubicBezTo>
                <a:cubicBezTo>
                  <a:pt x="615621" y="1937021"/>
                  <a:pt x="614999" y="1944797"/>
                  <a:pt x="612458" y="1944641"/>
                </a:cubicBezTo>
                <a:close/>
                <a:moveTo>
                  <a:pt x="624797" y="1913330"/>
                </a:moveTo>
                <a:cubicBezTo>
                  <a:pt x="626818" y="1914470"/>
                  <a:pt x="626559" y="1916907"/>
                  <a:pt x="628477" y="1918151"/>
                </a:cubicBezTo>
                <a:cubicBezTo>
                  <a:pt x="629410" y="1916233"/>
                  <a:pt x="630758" y="1916233"/>
                  <a:pt x="631225" y="1912552"/>
                </a:cubicBezTo>
                <a:cubicBezTo>
                  <a:pt x="627492" y="1913174"/>
                  <a:pt x="626455" y="1909234"/>
                  <a:pt x="624797" y="1913330"/>
                </a:cubicBezTo>
                <a:close/>
                <a:moveTo>
                  <a:pt x="624693" y="1936606"/>
                </a:moveTo>
                <a:cubicBezTo>
                  <a:pt x="625419" y="1934844"/>
                  <a:pt x="626144" y="1936502"/>
                  <a:pt x="626767" y="1938213"/>
                </a:cubicBezTo>
                <a:cubicBezTo>
                  <a:pt x="627544" y="1932563"/>
                  <a:pt x="630032" y="1934740"/>
                  <a:pt x="628944" y="1930178"/>
                </a:cubicBezTo>
                <a:cubicBezTo>
                  <a:pt x="626663" y="1927067"/>
                  <a:pt x="622723" y="1933651"/>
                  <a:pt x="624693" y="1936606"/>
                </a:cubicBezTo>
                <a:close/>
                <a:moveTo>
                  <a:pt x="661033" y="1881344"/>
                </a:moveTo>
                <a:cubicBezTo>
                  <a:pt x="661915" y="1875901"/>
                  <a:pt x="666321" y="1884765"/>
                  <a:pt x="666891" y="1878130"/>
                </a:cubicBezTo>
                <a:cubicBezTo>
                  <a:pt x="663884" y="1872997"/>
                  <a:pt x="659063" y="1877508"/>
                  <a:pt x="661033" y="1881344"/>
                </a:cubicBezTo>
                <a:close/>
                <a:moveTo>
                  <a:pt x="671401" y="1866103"/>
                </a:moveTo>
                <a:lnTo>
                  <a:pt x="669639" y="1872531"/>
                </a:lnTo>
                <a:cubicBezTo>
                  <a:pt x="672231" y="1876989"/>
                  <a:pt x="676430" y="1871390"/>
                  <a:pt x="674460" y="1868539"/>
                </a:cubicBezTo>
                <a:cubicBezTo>
                  <a:pt x="673579" y="1870820"/>
                  <a:pt x="671920" y="1867865"/>
                  <a:pt x="671401" y="1866103"/>
                </a:cubicBezTo>
                <a:close/>
                <a:moveTo>
                  <a:pt x="686850" y="1901354"/>
                </a:moveTo>
                <a:cubicBezTo>
                  <a:pt x="688457" y="1907368"/>
                  <a:pt x="692293" y="1903480"/>
                  <a:pt x="694367" y="1901303"/>
                </a:cubicBezTo>
                <a:cubicBezTo>
                  <a:pt x="691205" y="1898814"/>
                  <a:pt x="688716" y="1898711"/>
                  <a:pt x="686850" y="1901354"/>
                </a:cubicBezTo>
                <a:close/>
                <a:moveTo>
                  <a:pt x="708260" y="1886735"/>
                </a:moveTo>
                <a:cubicBezTo>
                  <a:pt x="711474" y="1888550"/>
                  <a:pt x="713548" y="1885595"/>
                  <a:pt x="715570" y="1882640"/>
                </a:cubicBezTo>
                <a:cubicBezTo>
                  <a:pt x="711474" y="1877352"/>
                  <a:pt x="710541" y="1884765"/>
                  <a:pt x="708260" y="1886735"/>
                </a:cubicBezTo>
                <a:close/>
                <a:moveTo>
                  <a:pt x="737395" y="1889742"/>
                </a:moveTo>
                <a:cubicBezTo>
                  <a:pt x="735787" y="1893164"/>
                  <a:pt x="730396" y="1898451"/>
                  <a:pt x="733921" y="1902599"/>
                </a:cubicBezTo>
                <a:cubicBezTo>
                  <a:pt x="734025" y="1896067"/>
                  <a:pt x="739261" y="1893112"/>
                  <a:pt x="737395" y="1889742"/>
                </a:cubicBezTo>
                <a:close/>
                <a:moveTo>
                  <a:pt x="760930" y="1867036"/>
                </a:moveTo>
                <a:cubicBezTo>
                  <a:pt x="764041" y="1868073"/>
                  <a:pt x="758131" y="1874086"/>
                  <a:pt x="761293" y="1875071"/>
                </a:cubicBezTo>
                <a:cubicBezTo>
                  <a:pt x="763419" y="1870302"/>
                  <a:pt x="766425" y="1868850"/>
                  <a:pt x="768862" y="1865377"/>
                </a:cubicBezTo>
                <a:cubicBezTo>
                  <a:pt x="765389" y="1862733"/>
                  <a:pt x="763522" y="1866206"/>
                  <a:pt x="760930" y="1867036"/>
                </a:cubicBezTo>
                <a:close/>
                <a:moveTo>
                  <a:pt x="763004" y="1938472"/>
                </a:moveTo>
                <a:cubicBezTo>
                  <a:pt x="762382" y="1942671"/>
                  <a:pt x="760153" y="1940546"/>
                  <a:pt x="759790" y="1945730"/>
                </a:cubicBezTo>
                <a:lnTo>
                  <a:pt x="763937" y="1948892"/>
                </a:lnTo>
                <a:cubicBezTo>
                  <a:pt x="765389" y="1944434"/>
                  <a:pt x="766425" y="1940235"/>
                  <a:pt x="763004" y="1938472"/>
                </a:cubicBezTo>
                <a:close/>
                <a:moveTo>
                  <a:pt x="776742" y="1896637"/>
                </a:moveTo>
                <a:cubicBezTo>
                  <a:pt x="775031" y="1898814"/>
                  <a:pt x="772750" y="1898503"/>
                  <a:pt x="772076" y="1904672"/>
                </a:cubicBezTo>
                <a:cubicBezTo>
                  <a:pt x="775031" y="1909390"/>
                  <a:pt x="778556" y="1899799"/>
                  <a:pt x="776742" y="1896637"/>
                </a:cubicBezTo>
                <a:close/>
                <a:moveTo>
                  <a:pt x="798204" y="1928519"/>
                </a:moveTo>
                <a:cubicBezTo>
                  <a:pt x="795404" y="1925512"/>
                  <a:pt x="796493" y="1920328"/>
                  <a:pt x="792242" y="1918151"/>
                </a:cubicBezTo>
                <a:cubicBezTo>
                  <a:pt x="787576" y="1926134"/>
                  <a:pt x="780163" y="1923387"/>
                  <a:pt x="775809" y="1932718"/>
                </a:cubicBezTo>
                <a:cubicBezTo>
                  <a:pt x="775135" y="1932355"/>
                  <a:pt x="774513" y="1932044"/>
                  <a:pt x="774357" y="1933548"/>
                </a:cubicBezTo>
                <a:cubicBezTo>
                  <a:pt x="778245" y="1934118"/>
                  <a:pt x="773735" y="1939354"/>
                  <a:pt x="777623" y="1939924"/>
                </a:cubicBezTo>
                <a:cubicBezTo>
                  <a:pt x="778608" y="1936088"/>
                  <a:pt x="780682" y="1936554"/>
                  <a:pt x="781252" y="1931059"/>
                </a:cubicBezTo>
                <a:cubicBezTo>
                  <a:pt x="784466" y="1933392"/>
                  <a:pt x="788250" y="1929297"/>
                  <a:pt x="789961" y="1935777"/>
                </a:cubicBezTo>
                <a:cubicBezTo>
                  <a:pt x="792709" y="1934221"/>
                  <a:pt x="790117" y="1932407"/>
                  <a:pt x="792138" y="1927741"/>
                </a:cubicBezTo>
                <a:cubicBezTo>
                  <a:pt x="794523" y="1925823"/>
                  <a:pt x="795767" y="1933910"/>
                  <a:pt x="798204" y="1928519"/>
                </a:cubicBezTo>
                <a:close/>
                <a:moveTo>
                  <a:pt x="756679" y="2063771"/>
                </a:moveTo>
                <a:cubicBezTo>
                  <a:pt x="752739" y="2059313"/>
                  <a:pt x="751703" y="2066208"/>
                  <a:pt x="749888" y="2070251"/>
                </a:cubicBezTo>
                <a:cubicBezTo>
                  <a:pt x="753102" y="2071755"/>
                  <a:pt x="754554" y="2066415"/>
                  <a:pt x="756679" y="2063771"/>
                </a:cubicBezTo>
                <a:close/>
                <a:moveTo>
                  <a:pt x="756109" y="2075021"/>
                </a:moveTo>
                <a:cubicBezTo>
                  <a:pt x="753984" y="2072584"/>
                  <a:pt x="749059" y="2075487"/>
                  <a:pt x="751236" y="2079116"/>
                </a:cubicBezTo>
                <a:cubicBezTo>
                  <a:pt x="752532" y="2076317"/>
                  <a:pt x="756057" y="2082590"/>
                  <a:pt x="756109" y="2075021"/>
                </a:cubicBezTo>
                <a:close/>
                <a:moveTo>
                  <a:pt x="759220" y="2063771"/>
                </a:moveTo>
                <a:cubicBezTo>
                  <a:pt x="758546" y="2067763"/>
                  <a:pt x="758390" y="2071547"/>
                  <a:pt x="760153" y="2074191"/>
                </a:cubicBezTo>
                <a:cubicBezTo>
                  <a:pt x="761034" y="2072066"/>
                  <a:pt x="762589" y="2072792"/>
                  <a:pt x="763522" y="2070925"/>
                </a:cubicBezTo>
                <a:cubicBezTo>
                  <a:pt x="761708" y="2068748"/>
                  <a:pt x="761863" y="2065482"/>
                  <a:pt x="759220" y="2063771"/>
                </a:cubicBezTo>
                <a:close/>
                <a:moveTo>
                  <a:pt x="751392" y="2157033"/>
                </a:moveTo>
                <a:cubicBezTo>
                  <a:pt x="756213" y="2161802"/>
                  <a:pt x="759271" y="2159366"/>
                  <a:pt x="763108" y="2160091"/>
                </a:cubicBezTo>
                <a:cubicBezTo>
                  <a:pt x="757457" y="2155996"/>
                  <a:pt x="753258" y="2154389"/>
                  <a:pt x="751392" y="2157033"/>
                </a:cubicBezTo>
                <a:close/>
                <a:moveTo>
                  <a:pt x="803543" y="2006280"/>
                </a:moveTo>
                <a:cubicBezTo>
                  <a:pt x="805980" y="1997208"/>
                  <a:pt x="796649" y="1997934"/>
                  <a:pt x="795404" y="2003947"/>
                </a:cubicBezTo>
                <a:cubicBezTo>
                  <a:pt x="798307" y="2005399"/>
                  <a:pt x="799707" y="2000992"/>
                  <a:pt x="803543" y="2006280"/>
                </a:cubicBezTo>
                <a:close/>
                <a:moveTo>
                  <a:pt x="838951" y="1897363"/>
                </a:moveTo>
                <a:cubicBezTo>
                  <a:pt x="837706" y="1896222"/>
                  <a:pt x="836618" y="1895030"/>
                  <a:pt x="837706" y="1892541"/>
                </a:cubicBezTo>
                <a:cubicBezTo>
                  <a:pt x="833093" y="1887772"/>
                  <a:pt x="826353" y="1891608"/>
                  <a:pt x="827442" y="1898348"/>
                </a:cubicBezTo>
                <a:cubicBezTo>
                  <a:pt x="829930" y="1892853"/>
                  <a:pt x="836929" y="1905035"/>
                  <a:pt x="838951" y="1897363"/>
                </a:cubicBezTo>
                <a:close/>
                <a:moveTo>
                  <a:pt x="781667" y="2096431"/>
                </a:moveTo>
                <a:cubicBezTo>
                  <a:pt x="785762" y="2099230"/>
                  <a:pt x="786643" y="2089381"/>
                  <a:pt x="789909" y="2089121"/>
                </a:cubicBezTo>
                <a:cubicBezTo>
                  <a:pt x="786177" y="2087514"/>
                  <a:pt x="783170" y="2088966"/>
                  <a:pt x="781667" y="2096431"/>
                </a:cubicBezTo>
                <a:close/>
                <a:moveTo>
                  <a:pt x="826612" y="1981189"/>
                </a:moveTo>
                <a:cubicBezTo>
                  <a:pt x="828427" y="1982433"/>
                  <a:pt x="829723" y="1983988"/>
                  <a:pt x="830345" y="1985958"/>
                </a:cubicBezTo>
                <a:cubicBezTo>
                  <a:pt x="830863" y="1983677"/>
                  <a:pt x="831797" y="1982744"/>
                  <a:pt x="832678" y="1981863"/>
                </a:cubicBezTo>
                <a:cubicBezTo>
                  <a:pt x="830501" y="1981085"/>
                  <a:pt x="826975" y="1974968"/>
                  <a:pt x="826612" y="1981189"/>
                </a:cubicBezTo>
                <a:close/>
                <a:moveTo>
                  <a:pt x="841905" y="2031526"/>
                </a:moveTo>
                <a:cubicBezTo>
                  <a:pt x="844601" y="2036503"/>
                  <a:pt x="845431" y="2034792"/>
                  <a:pt x="849163" y="2037022"/>
                </a:cubicBezTo>
                <a:cubicBezTo>
                  <a:pt x="850718" y="2029194"/>
                  <a:pt x="845016" y="2028260"/>
                  <a:pt x="841905" y="2031526"/>
                </a:cubicBezTo>
                <a:close/>
                <a:moveTo>
                  <a:pt x="920496" y="1819653"/>
                </a:moveTo>
                <a:cubicBezTo>
                  <a:pt x="923399" y="1825511"/>
                  <a:pt x="927028" y="1823490"/>
                  <a:pt x="930087" y="1821001"/>
                </a:cubicBezTo>
                <a:cubicBezTo>
                  <a:pt x="927754" y="1817476"/>
                  <a:pt x="922777" y="1814366"/>
                  <a:pt x="920496" y="1819653"/>
                </a:cubicBezTo>
                <a:close/>
                <a:moveTo>
                  <a:pt x="894679" y="1931681"/>
                </a:moveTo>
                <a:cubicBezTo>
                  <a:pt x="896286" y="1932614"/>
                  <a:pt x="898360" y="1935155"/>
                  <a:pt x="899241" y="1933185"/>
                </a:cubicBezTo>
                <a:cubicBezTo>
                  <a:pt x="898256" y="1930541"/>
                  <a:pt x="898360" y="1927327"/>
                  <a:pt x="896390" y="1925253"/>
                </a:cubicBezTo>
                <a:cubicBezTo>
                  <a:pt x="895146" y="1929556"/>
                  <a:pt x="897271" y="1929763"/>
                  <a:pt x="894679" y="1931681"/>
                </a:cubicBezTo>
                <a:close/>
                <a:moveTo>
                  <a:pt x="958495" y="1878855"/>
                </a:moveTo>
                <a:cubicBezTo>
                  <a:pt x="960828" y="1884610"/>
                  <a:pt x="965338" y="1876471"/>
                  <a:pt x="968967" y="1876989"/>
                </a:cubicBezTo>
                <a:cubicBezTo>
                  <a:pt x="964353" y="1873464"/>
                  <a:pt x="961398" y="1876004"/>
                  <a:pt x="958495" y="1878855"/>
                </a:cubicBezTo>
                <a:close/>
                <a:moveTo>
                  <a:pt x="952534" y="2038888"/>
                </a:moveTo>
                <a:cubicBezTo>
                  <a:pt x="951289" y="2041635"/>
                  <a:pt x="949216" y="2041273"/>
                  <a:pt x="948283" y="2045420"/>
                </a:cubicBezTo>
                <a:cubicBezTo>
                  <a:pt x="949942" y="2046301"/>
                  <a:pt x="951963" y="2048893"/>
                  <a:pt x="952896" y="2046871"/>
                </a:cubicBezTo>
                <a:cubicBezTo>
                  <a:pt x="949786" y="2045938"/>
                  <a:pt x="955696" y="2039873"/>
                  <a:pt x="952534" y="2038888"/>
                </a:cubicBezTo>
                <a:close/>
                <a:moveTo>
                  <a:pt x="926510" y="2131838"/>
                </a:moveTo>
                <a:cubicBezTo>
                  <a:pt x="928376" y="2136711"/>
                  <a:pt x="933456" y="2132046"/>
                  <a:pt x="936618" y="2131631"/>
                </a:cubicBezTo>
                <a:cubicBezTo>
                  <a:pt x="932368" y="2128261"/>
                  <a:pt x="928739" y="2127173"/>
                  <a:pt x="926510" y="2131838"/>
                </a:cubicBezTo>
                <a:close/>
                <a:moveTo>
                  <a:pt x="1026873" y="1792644"/>
                </a:moveTo>
                <a:cubicBezTo>
                  <a:pt x="1026303" y="1794770"/>
                  <a:pt x="1025784" y="1796947"/>
                  <a:pt x="1025214" y="1799073"/>
                </a:cubicBezTo>
                <a:cubicBezTo>
                  <a:pt x="1027392" y="1802701"/>
                  <a:pt x="1031228" y="1797051"/>
                  <a:pt x="1028947" y="1794148"/>
                </a:cubicBezTo>
                <a:cubicBezTo>
                  <a:pt x="1028273" y="1795962"/>
                  <a:pt x="1027547" y="1794303"/>
                  <a:pt x="1026873" y="1792644"/>
                </a:cubicBezTo>
                <a:close/>
                <a:moveTo>
                  <a:pt x="982290" y="2059054"/>
                </a:moveTo>
                <a:cubicBezTo>
                  <a:pt x="981824" y="2056099"/>
                  <a:pt x="982912" y="2052263"/>
                  <a:pt x="980839" y="2050241"/>
                </a:cubicBezTo>
                <a:cubicBezTo>
                  <a:pt x="979387" y="2058743"/>
                  <a:pt x="974981" y="2055995"/>
                  <a:pt x="972803" y="2061750"/>
                </a:cubicBezTo>
                <a:cubicBezTo>
                  <a:pt x="977573" y="2065378"/>
                  <a:pt x="980009" y="2056099"/>
                  <a:pt x="983482" y="2063875"/>
                </a:cubicBezTo>
                <a:cubicBezTo>
                  <a:pt x="983949" y="2057965"/>
                  <a:pt x="987111" y="2062475"/>
                  <a:pt x="988355" y="2059676"/>
                </a:cubicBezTo>
                <a:cubicBezTo>
                  <a:pt x="986956" y="2053973"/>
                  <a:pt x="984882" y="2060142"/>
                  <a:pt x="982290" y="2059054"/>
                </a:cubicBezTo>
                <a:close/>
                <a:moveTo>
                  <a:pt x="1049683" y="1824889"/>
                </a:moveTo>
                <a:cubicBezTo>
                  <a:pt x="1051860" y="1823697"/>
                  <a:pt x="1052845" y="1817165"/>
                  <a:pt x="1049683" y="1815195"/>
                </a:cubicBezTo>
                <a:cubicBezTo>
                  <a:pt x="1048128" y="1814573"/>
                  <a:pt x="1047609" y="1817891"/>
                  <a:pt x="1046365" y="1818565"/>
                </a:cubicBezTo>
                <a:cubicBezTo>
                  <a:pt x="1050202" y="1819083"/>
                  <a:pt x="1045743" y="1824371"/>
                  <a:pt x="1049683" y="1824889"/>
                </a:cubicBezTo>
                <a:close/>
                <a:moveTo>
                  <a:pt x="1016764" y="2041946"/>
                </a:moveTo>
                <a:cubicBezTo>
                  <a:pt x="1019097" y="2035570"/>
                  <a:pt x="1023400" y="2037073"/>
                  <a:pt x="1027080" y="2035985"/>
                </a:cubicBezTo>
                <a:cubicBezTo>
                  <a:pt x="1024748" y="2028571"/>
                  <a:pt x="1015520" y="2035777"/>
                  <a:pt x="1016764" y="2041946"/>
                </a:cubicBezTo>
                <a:close/>
                <a:moveTo>
                  <a:pt x="1021015" y="2087618"/>
                </a:moveTo>
                <a:cubicBezTo>
                  <a:pt x="1024385" y="2089640"/>
                  <a:pt x="1026251" y="2086115"/>
                  <a:pt x="1028999" y="2085752"/>
                </a:cubicBezTo>
                <a:cubicBezTo>
                  <a:pt x="1025266" y="2082227"/>
                  <a:pt x="1022519" y="2082538"/>
                  <a:pt x="1021015" y="2087618"/>
                </a:cubicBezTo>
                <a:close/>
                <a:moveTo>
                  <a:pt x="1048594" y="2001563"/>
                </a:moveTo>
                <a:cubicBezTo>
                  <a:pt x="1051860" y="2003273"/>
                  <a:pt x="1053882" y="2000266"/>
                  <a:pt x="1055956" y="1997312"/>
                </a:cubicBezTo>
                <a:cubicBezTo>
                  <a:pt x="1052431" y="1994564"/>
                  <a:pt x="1050824" y="1999230"/>
                  <a:pt x="1048594" y="2001563"/>
                </a:cubicBezTo>
                <a:close/>
                <a:moveTo>
                  <a:pt x="1072597" y="1976731"/>
                </a:moveTo>
                <a:lnTo>
                  <a:pt x="1076796" y="1979841"/>
                </a:lnTo>
                <a:cubicBezTo>
                  <a:pt x="1077262" y="1977249"/>
                  <a:pt x="1078714" y="1974139"/>
                  <a:pt x="1077418" y="1972584"/>
                </a:cubicBezTo>
                <a:cubicBezTo>
                  <a:pt x="1076277" y="1975694"/>
                  <a:pt x="1073737" y="1973672"/>
                  <a:pt x="1072597" y="1976731"/>
                </a:cubicBezTo>
                <a:close/>
                <a:moveTo>
                  <a:pt x="1089808" y="1968125"/>
                </a:moveTo>
                <a:cubicBezTo>
                  <a:pt x="1088512" y="1971702"/>
                  <a:pt x="1085401" y="1968488"/>
                  <a:pt x="1084572" y="1973931"/>
                </a:cubicBezTo>
                <a:cubicBezTo>
                  <a:pt x="1087631" y="1978856"/>
                  <a:pt x="1091415" y="1970251"/>
                  <a:pt x="1089808" y="1968125"/>
                </a:cubicBezTo>
                <a:close/>
                <a:moveTo>
                  <a:pt x="1155749" y="1754230"/>
                </a:moveTo>
                <a:cubicBezTo>
                  <a:pt x="1152328" y="1752312"/>
                  <a:pt x="1159585" y="1751483"/>
                  <a:pt x="1155957" y="1748580"/>
                </a:cubicBezTo>
                <a:cubicBezTo>
                  <a:pt x="1153831" y="1752675"/>
                  <a:pt x="1152846" y="1745158"/>
                  <a:pt x="1150721" y="1744744"/>
                </a:cubicBezTo>
                <a:cubicBezTo>
                  <a:pt x="1150047" y="1746506"/>
                  <a:pt x="1149736" y="1749461"/>
                  <a:pt x="1148440" y="1748839"/>
                </a:cubicBezTo>
                <a:cubicBezTo>
                  <a:pt x="1148595" y="1747802"/>
                  <a:pt x="1148751" y="1746765"/>
                  <a:pt x="1147818" y="1746454"/>
                </a:cubicBezTo>
                <a:cubicBezTo>
                  <a:pt x="1145277" y="1754386"/>
                  <a:pt x="1153313" y="1754904"/>
                  <a:pt x="1155749" y="1754230"/>
                </a:cubicBezTo>
                <a:close/>
                <a:moveTo>
                  <a:pt x="1161141" y="1742774"/>
                </a:moveTo>
                <a:cubicBezTo>
                  <a:pt x="1162281" y="1743914"/>
                  <a:pt x="1161607" y="1746143"/>
                  <a:pt x="1160985" y="1748372"/>
                </a:cubicBezTo>
                <a:cubicBezTo>
                  <a:pt x="1159637" y="1747647"/>
                  <a:pt x="1158393" y="1747076"/>
                  <a:pt x="1158082" y="1750083"/>
                </a:cubicBezTo>
                <a:cubicBezTo>
                  <a:pt x="1160467" y="1752572"/>
                  <a:pt x="1161089" y="1748787"/>
                  <a:pt x="1163733" y="1752261"/>
                </a:cubicBezTo>
                <a:lnTo>
                  <a:pt x="1165754" y="1744121"/>
                </a:lnTo>
                <a:cubicBezTo>
                  <a:pt x="1164096" y="1743344"/>
                  <a:pt x="1162022" y="1740804"/>
                  <a:pt x="1161141" y="1742774"/>
                </a:cubicBezTo>
                <a:close/>
                <a:moveTo>
                  <a:pt x="1175189" y="1716387"/>
                </a:moveTo>
                <a:cubicBezTo>
                  <a:pt x="1172597" y="1715143"/>
                  <a:pt x="1170265" y="1714780"/>
                  <a:pt x="1168709" y="1717475"/>
                </a:cubicBezTo>
                <a:cubicBezTo>
                  <a:pt x="1171664" y="1719964"/>
                  <a:pt x="1174412" y="1721830"/>
                  <a:pt x="1175189" y="1716387"/>
                </a:cubicBezTo>
                <a:close/>
                <a:moveTo>
                  <a:pt x="1120809" y="1934740"/>
                </a:moveTo>
                <a:cubicBezTo>
                  <a:pt x="1122260" y="1937902"/>
                  <a:pt x="1121120" y="1945626"/>
                  <a:pt x="1124800" y="1943449"/>
                </a:cubicBezTo>
                <a:cubicBezTo>
                  <a:pt x="1125526" y="1940079"/>
                  <a:pt x="1123608" y="1931422"/>
                  <a:pt x="1120809" y="1934740"/>
                </a:cubicBezTo>
                <a:close/>
                <a:moveTo>
                  <a:pt x="1118735" y="1952521"/>
                </a:moveTo>
                <a:cubicBezTo>
                  <a:pt x="1124645" y="1959001"/>
                  <a:pt x="1126356" y="1949359"/>
                  <a:pt x="1130710" y="1949670"/>
                </a:cubicBezTo>
                <a:cubicBezTo>
                  <a:pt x="1126667" y="1941635"/>
                  <a:pt x="1122053" y="1948270"/>
                  <a:pt x="1118735" y="1952521"/>
                </a:cubicBezTo>
                <a:close/>
                <a:moveTo>
                  <a:pt x="1127548" y="1937695"/>
                </a:moveTo>
                <a:cubicBezTo>
                  <a:pt x="1129362" y="1933859"/>
                  <a:pt x="1132110" y="1933703"/>
                  <a:pt x="1134235" y="1931007"/>
                </a:cubicBezTo>
                <a:cubicBezTo>
                  <a:pt x="1130866" y="1929037"/>
                  <a:pt x="1128999" y="1932563"/>
                  <a:pt x="1126252" y="1932925"/>
                </a:cubicBezTo>
                <a:cubicBezTo>
                  <a:pt x="1127652" y="1933962"/>
                  <a:pt x="1126511" y="1936451"/>
                  <a:pt x="1127548" y="1937695"/>
                </a:cubicBezTo>
                <a:close/>
                <a:moveTo>
                  <a:pt x="1133354" y="1905294"/>
                </a:moveTo>
                <a:cubicBezTo>
                  <a:pt x="1135272" y="1908301"/>
                  <a:pt x="1135842" y="1912137"/>
                  <a:pt x="1139886" y="1913900"/>
                </a:cubicBezTo>
                <a:cubicBezTo>
                  <a:pt x="1140923" y="1898970"/>
                  <a:pt x="1140404" y="1903895"/>
                  <a:pt x="1133354" y="1905294"/>
                </a:cubicBezTo>
                <a:close/>
                <a:moveTo>
                  <a:pt x="1198466" y="1702442"/>
                </a:moveTo>
                <a:cubicBezTo>
                  <a:pt x="1195096" y="1700368"/>
                  <a:pt x="1192660" y="1701819"/>
                  <a:pt x="1191208" y="1706796"/>
                </a:cubicBezTo>
                <a:cubicBezTo>
                  <a:pt x="1194733" y="1709492"/>
                  <a:pt x="1196289" y="1704826"/>
                  <a:pt x="1198466" y="1702442"/>
                </a:cubicBezTo>
                <a:close/>
                <a:moveTo>
                  <a:pt x="1229000" y="1684194"/>
                </a:moveTo>
                <a:cubicBezTo>
                  <a:pt x="1227808" y="1683053"/>
                  <a:pt x="1225941" y="1682327"/>
                  <a:pt x="1226253" y="1680306"/>
                </a:cubicBezTo>
                <a:cubicBezTo>
                  <a:pt x="1232577" y="1680824"/>
                  <a:pt x="1238072" y="1678336"/>
                  <a:pt x="1243515" y="1675484"/>
                </a:cubicBezTo>
                <a:cubicBezTo>
                  <a:pt x="1237087" y="1668382"/>
                  <a:pt x="1232525" y="1677454"/>
                  <a:pt x="1223920" y="1674759"/>
                </a:cubicBezTo>
                <a:cubicBezTo>
                  <a:pt x="1222468" y="1681861"/>
                  <a:pt x="1225164" y="1691348"/>
                  <a:pt x="1229000" y="1684194"/>
                </a:cubicBezTo>
                <a:close/>
                <a:moveTo>
                  <a:pt x="1180529" y="1891401"/>
                </a:moveTo>
                <a:cubicBezTo>
                  <a:pt x="1180011" y="1894822"/>
                  <a:pt x="1188046" y="1902858"/>
                  <a:pt x="1185765" y="1895237"/>
                </a:cubicBezTo>
                <a:cubicBezTo>
                  <a:pt x="1184262" y="1899851"/>
                  <a:pt x="1183484" y="1885854"/>
                  <a:pt x="1180529" y="1891401"/>
                </a:cubicBezTo>
                <a:close/>
                <a:moveTo>
                  <a:pt x="1185143" y="1892801"/>
                </a:moveTo>
                <a:cubicBezTo>
                  <a:pt x="1188305" y="1895185"/>
                  <a:pt x="1190845" y="1895185"/>
                  <a:pt x="1192712" y="1892490"/>
                </a:cubicBezTo>
                <a:cubicBezTo>
                  <a:pt x="1189186" y="1888964"/>
                  <a:pt x="1186905" y="1889949"/>
                  <a:pt x="1185143" y="1892801"/>
                </a:cubicBezTo>
                <a:close/>
                <a:moveTo>
                  <a:pt x="1265340" y="1662420"/>
                </a:moveTo>
                <a:cubicBezTo>
                  <a:pt x="1263267" y="1661332"/>
                  <a:pt x="1263474" y="1658947"/>
                  <a:pt x="1261556" y="1657807"/>
                </a:cubicBezTo>
                <a:cubicBezTo>
                  <a:pt x="1261038" y="1659932"/>
                  <a:pt x="1260467" y="1662109"/>
                  <a:pt x="1259949" y="1664287"/>
                </a:cubicBezTo>
                <a:cubicBezTo>
                  <a:pt x="1262489" y="1666412"/>
                  <a:pt x="1263370" y="1662420"/>
                  <a:pt x="1265340" y="1662420"/>
                </a:cubicBezTo>
                <a:close/>
                <a:moveTo>
                  <a:pt x="1226149" y="1833806"/>
                </a:moveTo>
                <a:cubicBezTo>
                  <a:pt x="1221017" y="1837694"/>
                  <a:pt x="1227497" y="1844278"/>
                  <a:pt x="1230607" y="1840856"/>
                </a:cubicBezTo>
                <a:cubicBezTo>
                  <a:pt x="1226875" y="1839819"/>
                  <a:pt x="1227963" y="1835931"/>
                  <a:pt x="1226149" y="1833806"/>
                </a:cubicBezTo>
                <a:close/>
                <a:moveTo>
                  <a:pt x="1356010" y="1880151"/>
                </a:moveTo>
                <a:cubicBezTo>
                  <a:pt x="1358913" y="1881448"/>
                  <a:pt x="1362023" y="1883366"/>
                  <a:pt x="1364201" y="1882070"/>
                </a:cubicBezTo>
                <a:cubicBezTo>
                  <a:pt x="1362697" y="1877559"/>
                  <a:pt x="1357721" y="1870924"/>
                  <a:pt x="1356010" y="1880151"/>
                </a:cubicBezTo>
                <a:close/>
                <a:moveTo>
                  <a:pt x="1433201" y="1844226"/>
                </a:moveTo>
                <a:cubicBezTo>
                  <a:pt x="1434497" y="1839301"/>
                  <a:pt x="1437659" y="1834532"/>
                  <a:pt x="1443413" y="1837953"/>
                </a:cubicBezTo>
                <a:cubicBezTo>
                  <a:pt x="1443776" y="1832095"/>
                  <a:pt x="1445850" y="1832354"/>
                  <a:pt x="1447509" y="1831214"/>
                </a:cubicBezTo>
                <a:cubicBezTo>
                  <a:pt x="1442532" y="1826496"/>
                  <a:pt x="1441858" y="1837642"/>
                  <a:pt x="1437037" y="1833495"/>
                </a:cubicBezTo>
                <a:cubicBezTo>
                  <a:pt x="1436415" y="1830281"/>
                  <a:pt x="1436830" y="1828570"/>
                  <a:pt x="1438644" y="1826963"/>
                </a:cubicBezTo>
                <a:cubicBezTo>
                  <a:pt x="1436052" y="1822505"/>
                  <a:pt x="1432630" y="1820535"/>
                  <a:pt x="1430453" y="1825045"/>
                </a:cubicBezTo>
                <a:cubicBezTo>
                  <a:pt x="1432060" y="1827326"/>
                  <a:pt x="1436000" y="1823334"/>
                  <a:pt x="1435741" y="1828726"/>
                </a:cubicBezTo>
                <a:cubicBezTo>
                  <a:pt x="1433253" y="1835931"/>
                  <a:pt x="1430764" y="1825149"/>
                  <a:pt x="1428846" y="1831525"/>
                </a:cubicBezTo>
                <a:cubicBezTo>
                  <a:pt x="1434082" y="1833495"/>
                  <a:pt x="1431957" y="1839871"/>
                  <a:pt x="1433201" y="1844226"/>
                </a:cubicBezTo>
                <a:close/>
                <a:moveTo>
                  <a:pt x="1458810" y="1810322"/>
                </a:moveTo>
                <a:lnTo>
                  <a:pt x="1457203" y="1816854"/>
                </a:lnTo>
                <a:cubicBezTo>
                  <a:pt x="1457721" y="1817787"/>
                  <a:pt x="1460262" y="1823749"/>
                  <a:pt x="1461454" y="1819757"/>
                </a:cubicBezTo>
                <a:cubicBezTo>
                  <a:pt x="1456788" y="1812603"/>
                  <a:pt x="1463683" y="1820431"/>
                  <a:pt x="1465186" y="1814677"/>
                </a:cubicBezTo>
                <a:cubicBezTo>
                  <a:pt x="1462283" y="1810581"/>
                  <a:pt x="1462802" y="1812914"/>
                  <a:pt x="1458810" y="1810322"/>
                </a:cubicBezTo>
                <a:close/>
                <a:moveTo>
                  <a:pt x="1485456" y="1792385"/>
                </a:moveTo>
                <a:cubicBezTo>
                  <a:pt x="1481931" y="1789949"/>
                  <a:pt x="1480531" y="1795236"/>
                  <a:pt x="1476851" y="1792178"/>
                </a:cubicBezTo>
                <a:cubicBezTo>
                  <a:pt x="1477265" y="1798036"/>
                  <a:pt x="1474155" y="1797414"/>
                  <a:pt x="1476954" y="1801820"/>
                </a:cubicBezTo>
                <a:cubicBezTo>
                  <a:pt x="1478354" y="1793474"/>
                  <a:pt x="1483071" y="1797103"/>
                  <a:pt x="1485456" y="1792385"/>
                </a:cubicBezTo>
                <a:close/>
                <a:moveTo>
                  <a:pt x="1491832" y="1796792"/>
                </a:moveTo>
                <a:cubicBezTo>
                  <a:pt x="1492610" y="1793992"/>
                  <a:pt x="1492817" y="1791556"/>
                  <a:pt x="1492351" y="1789534"/>
                </a:cubicBezTo>
                <a:cubicBezTo>
                  <a:pt x="1490899" y="1788445"/>
                  <a:pt x="1489811" y="1788653"/>
                  <a:pt x="1488774" y="1788964"/>
                </a:cubicBezTo>
                <a:cubicBezTo>
                  <a:pt x="1487426" y="1793059"/>
                  <a:pt x="1488929" y="1795340"/>
                  <a:pt x="1491832" y="1796792"/>
                </a:cubicBezTo>
                <a:close/>
                <a:moveTo>
                  <a:pt x="1493543" y="1784609"/>
                </a:moveTo>
                <a:cubicBezTo>
                  <a:pt x="1492558" y="1787512"/>
                  <a:pt x="1493854" y="1789067"/>
                  <a:pt x="1493025" y="1791867"/>
                </a:cubicBezTo>
                <a:lnTo>
                  <a:pt x="1496187" y="1794096"/>
                </a:lnTo>
                <a:cubicBezTo>
                  <a:pt x="1496602" y="1791504"/>
                  <a:pt x="1498053" y="1788342"/>
                  <a:pt x="1496706" y="1786786"/>
                </a:cubicBezTo>
                <a:cubicBezTo>
                  <a:pt x="1495617" y="1789275"/>
                  <a:pt x="1495461" y="1785542"/>
                  <a:pt x="1493543" y="1784609"/>
                </a:cubicBezTo>
                <a:close/>
                <a:moveTo>
                  <a:pt x="1500023" y="1798658"/>
                </a:moveTo>
                <a:cubicBezTo>
                  <a:pt x="1502823" y="1798451"/>
                  <a:pt x="1504171" y="1793111"/>
                  <a:pt x="1505985" y="1789378"/>
                </a:cubicBezTo>
                <a:cubicBezTo>
                  <a:pt x="1502564" y="1785542"/>
                  <a:pt x="1498935" y="1796429"/>
                  <a:pt x="1500023" y="1798658"/>
                </a:cubicBezTo>
                <a:close/>
                <a:moveTo>
                  <a:pt x="1545747" y="1763354"/>
                </a:moveTo>
                <a:cubicBezTo>
                  <a:pt x="1543259" y="1761592"/>
                  <a:pt x="1541911" y="1764028"/>
                  <a:pt x="1538956" y="1760607"/>
                </a:cubicBezTo>
                <a:cubicBezTo>
                  <a:pt x="1536882" y="1765583"/>
                  <a:pt x="1539267" y="1767813"/>
                  <a:pt x="1541600" y="1770094"/>
                </a:cubicBezTo>
                <a:cubicBezTo>
                  <a:pt x="1542066" y="1764443"/>
                  <a:pt x="1545280" y="1768901"/>
                  <a:pt x="1545747" y="1763354"/>
                </a:cubicBezTo>
                <a:close/>
                <a:moveTo>
                  <a:pt x="1562543" y="1749980"/>
                </a:moveTo>
                <a:lnTo>
                  <a:pt x="1566794" y="1752883"/>
                </a:lnTo>
                <a:lnTo>
                  <a:pt x="1568349" y="1746299"/>
                </a:lnTo>
                <a:cubicBezTo>
                  <a:pt x="1565602" y="1744692"/>
                  <a:pt x="1563684" y="1745884"/>
                  <a:pt x="1562543" y="1749980"/>
                </a:cubicBezTo>
                <a:close/>
                <a:moveTo>
                  <a:pt x="1584057" y="1732198"/>
                </a:moveTo>
                <a:cubicBezTo>
                  <a:pt x="1581413" y="1734946"/>
                  <a:pt x="1578510" y="1736812"/>
                  <a:pt x="1576022" y="1740078"/>
                </a:cubicBezTo>
                <a:cubicBezTo>
                  <a:pt x="1578873" y="1744225"/>
                  <a:pt x="1579236" y="1739248"/>
                  <a:pt x="1581050" y="1739663"/>
                </a:cubicBezTo>
                <a:cubicBezTo>
                  <a:pt x="1582243" y="1740752"/>
                  <a:pt x="1582761" y="1744225"/>
                  <a:pt x="1584213" y="1741840"/>
                </a:cubicBezTo>
                <a:cubicBezTo>
                  <a:pt x="1581102" y="1740596"/>
                  <a:pt x="1587168" y="1733494"/>
                  <a:pt x="1584057" y="1732198"/>
                </a:cubicBezTo>
                <a:close/>
                <a:moveTo>
                  <a:pt x="1591108" y="1754230"/>
                </a:moveTo>
                <a:cubicBezTo>
                  <a:pt x="1593648" y="1751587"/>
                  <a:pt x="1595410" y="1749772"/>
                  <a:pt x="1594529" y="1745106"/>
                </a:cubicBezTo>
                <a:cubicBezTo>
                  <a:pt x="1593440" y="1748269"/>
                  <a:pt x="1590226" y="1743966"/>
                  <a:pt x="1589086" y="1747128"/>
                </a:cubicBezTo>
                <a:cubicBezTo>
                  <a:pt x="1591678" y="1748321"/>
                  <a:pt x="1589189" y="1752675"/>
                  <a:pt x="1591108" y="1754230"/>
                </a:cubicBezTo>
                <a:close/>
                <a:moveTo>
                  <a:pt x="1599454" y="1735049"/>
                </a:moveTo>
                <a:cubicBezTo>
                  <a:pt x="1603394" y="1733131"/>
                  <a:pt x="1601942" y="1729710"/>
                  <a:pt x="1603653" y="1722659"/>
                </a:cubicBezTo>
                <a:cubicBezTo>
                  <a:pt x="1609096" y="1721778"/>
                  <a:pt x="1608163" y="1723022"/>
                  <a:pt x="1610703" y="1729347"/>
                </a:cubicBezTo>
                <a:cubicBezTo>
                  <a:pt x="1610859" y="1722089"/>
                  <a:pt x="1618842" y="1716128"/>
                  <a:pt x="1613917" y="1710581"/>
                </a:cubicBezTo>
                <a:cubicBezTo>
                  <a:pt x="1609615" y="1713536"/>
                  <a:pt x="1607126" y="1722867"/>
                  <a:pt x="1600853" y="1718823"/>
                </a:cubicBezTo>
                <a:cubicBezTo>
                  <a:pt x="1598261" y="1726288"/>
                  <a:pt x="1596914" y="1728725"/>
                  <a:pt x="1599454" y="1735049"/>
                </a:cubicBezTo>
                <a:close/>
                <a:moveTo>
                  <a:pt x="1622834" y="1730021"/>
                </a:moveTo>
                <a:cubicBezTo>
                  <a:pt x="1626981" y="1731887"/>
                  <a:pt x="1626152" y="1729036"/>
                  <a:pt x="1624182" y="1734738"/>
                </a:cubicBezTo>
                <a:cubicBezTo>
                  <a:pt x="1626204" y="1735827"/>
                  <a:pt x="1628018" y="1736086"/>
                  <a:pt x="1629210" y="1734324"/>
                </a:cubicBezTo>
                <a:cubicBezTo>
                  <a:pt x="1625633" y="1732405"/>
                  <a:pt x="1628485" y="1726392"/>
                  <a:pt x="1625478" y="1724111"/>
                </a:cubicBezTo>
                <a:cubicBezTo>
                  <a:pt x="1624960" y="1727429"/>
                  <a:pt x="1623404" y="1726962"/>
                  <a:pt x="1622834" y="1730021"/>
                </a:cubicBezTo>
                <a:close/>
                <a:moveTo>
                  <a:pt x="1644244" y="1717890"/>
                </a:moveTo>
                <a:cubicBezTo>
                  <a:pt x="1647095" y="1720016"/>
                  <a:pt x="1647044" y="1716594"/>
                  <a:pt x="1648495" y="1720793"/>
                </a:cubicBezTo>
                <a:cubicBezTo>
                  <a:pt x="1649636" y="1716750"/>
                  <a:pt x="1647044" y="1715143"/>
                  <a:pt x="1646836" y="1712032"/>
                </a:cubicBezTo>
                <a:cubicBezTo>
                  <a:pt x="1646007" y="1714002"/>
                  <a:pt x="1644607" y="1714158"/>
                  <a:pt x="1644244" y="1717890"/>
                </a:cubicBezTo>
                <a:close/>
                <a:moveTo>
                  <a:pt x="572178" y="1977508"/>
                </a:moveTo>
                <a:cubicBezTo>
                  <a:pt x="574045" y="1979426"/>
                  <a:pt x="574978" y="1977508"/>
                  <a:pt x="576740" y="1979115"/>
                </a:cubicBezTo>
                <a:cubicBezTo>
                  <a:pt x="579073" y="1974657"/>
                  <a:pt x="574978" y="1973724"/>
                  <a:pt x="575392" y="1970303"/>
                </a:cubicBezTo>
                <a:cubicBezTo>
                  <a:pt x="579851" y="1974813"/>
                  <a:pt x="580473" y="1963874"/>
                  <a:pt x="584827" y="1967918"/>
                </a:cubicBezTo>
                <a:cubicBezTo>
                  <a:pt x="583324" y="1968125"/>
                  <a:pt x="577207" y="1975746"/>
                  <a:pt x="581717" y="1979167"/>
                </a:cubicBezTo>
                <a:cubicBezTo>
                  <a:pt x="583117" y="1972895"/>
                  <a:pt x="591930" y="1975072"/>
                  <a:pt x="594055" y="1961541"/>
                </a:cubicBezTo>
                <a:cubicBezTo>
                  <a:pt x="596492" y="1961386"/>
                  <a:pt x="599809" y="1964704"/>
                  <a:pt x="600380" y="1956720"/>
                </a:cubicBezTo>
                <a:cubicBezTo>
                  <a:pt x="603749" y="1957964"/>
                  <a:pt x="607793" y="1961956"/>
                  <a:pt x="609918" y="1958327"/>
                </a:cubicBezTo>
                <a:cubicBezTo>
                  <a:pt x="603905" y="1950966"/>
                  <a:pt x="602505" y="1952521"/>
                  <a:pt x="600483" y="1947078"/>
                </a:cubicBezTo>
                <a:cubicBezTo>
                  <a:pt x="598047" y="1950033"/>
                  <a:pt x="601676" y="1956098"/>
                  <a:pt x="598306" y="1955113"/>
                </a:cubicBezTo>
                <a:cubicBezTo>
                  <a:pt x="596958" y="1954025"/>
                  <a:pt x="598150" y="1951536"/>
                  <a:pt x="597114" y="1950292"/>
                </a:cubicBezTo>
                <a:cubicBezTo>
                  <a:pt x="596906" y="1955632"/>
                  <a:pt x="596388" y="1958016"/>
                  <a:pt x="592241" y="1954284"/>
                </a:cubicBezTo>
                <a:cubicBezTo>
                  <a:pt x="587368" y="1963822"/>
                  <a:pt x="580421" y="1965067"/>
                  <a:pt x="574304" y="1969525"/>
                </a:cubicBezTo>
                <a:cubicBezTo>
                  <a:pt x="564506" y="1957239"/>
                  <a:pt x="577984" y="1973569"/>
                  <a:pt x="572178" y="1977508"/>
                </a:cubicBezTo>
                <a:close/>
                <a:moveTo>
                  <a:pt x="628425" y="1890934"/>
                </a:moveTo>
                <a:cubicBezTo>
                  <a:pt x="632728" y="1893008"/>
                  <a:pt x="635217" y="1883884"/>
                  <a:pt x="639001" y="1893319"/>
                </a:cubicBezTo>
                <a:cubicBezTo>
                  <a:pt x="640452" y="1889794"/>
                  <a:pt x="638068" y="1888394"/>
                  <a:pt x="640141" y="1884506"/>
                </a:cubicBezTo>
                <a:cubicBezTo>
                  <a:pt x="635787" y="1884817"/>
                  <a:pt x="631588" y="1885750"/>
                  <a:pt x="628425" y="1890934"/>
                </a:cubicBezTo>
                <a:close/>
                <a:moveTo>
                  <a:pt x="782496" y="2116493"/>
                </a:moveTo>
                <a:cubicBezTo>
                  <a:pt x="782807" y="2116338"/>
                  <a:pt x="783118" y="2115975"/>
                  <a:pt x="783429" y="2115508"/>
                </a:cubicBezTo>
                <a:cubicBezTo>
                  <a:pt x="783118" y="2115560"/>
                  <a:pt x="782807" y="2115768"/>
                  <a:pt x="782496" y="2116493"/>
                </a:cubicBezTo>
                <a:close/>
                <a:moveTo>
                  <a:pt x="1032368" y="1989587"/>
                </a:moveTo>
                <a:cubicBezTo>
                  <a:pt x="1032576" y="1989691"/>
                  <a:pt x="1032731" y="1989795"/>
                  <a:pt x="1032939" y="1990002"/>
                </a:cubicBezTo>
                <a:cubicBezTo>
                  <a:pt x="1032887" y="1989535"/>
                  <a:pt x="1032679" y="1989484"/>
                  <a:pt x="1032368" y="1989587"/>
                </a:cubicBezTo>
                <a:close/>
                <a:moveTo>
                  <a:pt x="1307020" y="1897363"/>
                </a:moveTo>
                <a:cubicBezTo>
                  <a:pt x="1306709" y="1899385"/>
                  <a:pt x="1305673" y="1901873"/>
                  <a:pt x="1306865" y="1903013"/>
                </a:cubicBezTo>
                <a:cubicBezTo>
                  <a:pt x="1313967" y="1899903"/>
                  <a:pt x="1321069" y="1896844"/>
                  <a:pt x="1326720" y="1888342"/>
                </a:cubicBezTo>
                <a:cubicBezTo>
                  <a:pt x="1317129" y="1887565"/>
                  <a:pt x="1311479" y="1901147"/>
                  <a:pt x="1300281" y="1894511"/>
                </a:cubicBezTo>
                <a:cubicBezTo>
                  <a:pt x="1302147" y="1896326"/>
                  <a:pt x="1299037" y="1896741"/>
                  <a:pt x="1300540" y="1898555"/>
                </a:cubicBezTo>
                <a:cubicBezTo>
                  <a:pt x="1302199" y="1896326"/>
                  <a:pt x="1304947" y="1898140"/>
                  <a:pt x="1307020" y="1897363"/>
                </a:cubicBezTo>
                <a:close/>
                <a:moveTo>
                  <a:pt x="768188" y="1942412"/>
                </a:moveTo>
                <a:cubicBezTo>
                  <a:pt x="770521" y="1936917"/>
                  <a:pt x="771298" y="1946197"/>
                  <a:pt x="773631" y="1940753"/>
                </a:cubicBezTo>
                <a:cubicBezTo>
                  <a:pt x="772698" y="1938058"/>
                  <a:pt x="772750" y="1934844"/>
                  <a:pt x="770780" y="1932718"/>
                </a:cubicBezTo>
                <a:cubicBezTo>
                  <a:pt x="772646" y="1939043"/>
                  <a:pt x="764818" y="1942620"/>
                  <a:pt x="768188" y="1942412"/>
                </a:cubicBezTo>
                <a:close/>
                <a:moveTo>
                  <a:pt x="796649" y="1836294"/>
                </a:moveTo>
                <a:cubicBezTo>
                  <a:pt x="795508" y="1839664"/>
                  <a:pt x="796130" y="1842049"/>
                  <a:pt x="798463" y="1843500"/>
                </a:cubicBezTo>
                <a:cubicBezTo>
                  <a:pt x="798878" y="1841271"/>
                  <a:pt x="803543" y="1840182"/>
                  <a:pt x="801211" y="1837849"/>
                </a:cubicBezTo>
                <a:cubicBezTo>
                  <a:pt x="799500" y="1839664"/>
                  <a:pt x="797426" y="1839405"/>
                  <a:pt x="796649" y="1836294"/>
                </a:cubicBezTo>
                <a:close/>
                <a:moveTo>
                  <a:pt x="796960" y="1877197"/>
                </a:moveTo>
                <a:cubicBezTo>
                  <a:pt x="797530" y="1877611"/>
                  <a:pt x="798463" y="1876782"/>
                  <a:pt x="797374" y="1875589"/>
                </a:cubicBezTo>
                <a:cubicBezTo>
                  <a:pt x="796700" y="1879529"/>
                  <a:pt x="793901" y="1875071"/>
                  <a:pt x="792968" y="1878026"/>
                </a:cubicBezTo>
                <a:cubicBezTo>
                  <a:pt x="793797" y="1880307"/>
                  <a:pt x="795145" y="1882277"/>
                  <a:pt x="797737" y="1883625"/>
                </a:cubicBezTo>
                <a:cubicBezTo>
                  <a:pt x="798878" y="1880670"/>
                  <a:pt x="797167" y="1879322"/>
                  <a:pt x="796960" y="1877197"/>
                </a:cubicBezTo>
                <a:close/>
                <a:moveTo>
                  <a:pt x="808313" y="1918773"/>
                </a:moveTo>
                <a:cubicBezTo>
                  <a:pt x="804114" y="1915559"/>
                  <a:pt x="816970" y="1914055"/>
                  <a:pt x="814845" y="1908249"/>
                </a:cubicBezTo>
                <a:cubicBezTo>
                  <a:pt x="818525" y="1908145"/>
                  <a:pt x="818214" y="1912967"/>
                  <a:pt x="820910" y="1908923"/>
                </a:cubicBezTo>
                <a:cubicBezTo>
                  <a:pt x="819303" y="1906901"/>
                  <a:pt x="821688" y="1907005"/>
                  <a:pt x="822206" y="1904050"/>
                </a:cubicBezTo>
                <a:cubicBezTo>
                  <a:pt x="811786" y="1901665"/>
                  <a:pt x="806291" y="1906798"/>
                  <a:pt x="796908" y="1910012"/>
                </a:cubicBezTo>
                <a:cubicBezTo>
                  <a:pt x="799811" y="1915248"/>
                  <a:pt x="807587" y="1924372"/>
                  <a:pt x="808313" y="1918773"/>
                </a:cubicBezTo>
                <a:close/>
                <a:moveTo>
                  <a:pt x="741438" y="2161180"/>
                </a:moveTo>
                <a:cubicBezTo>
                  <a:pt x="744652" y="2165224"/>
                  <a:pt x="746622" y="2161543"/>
                  <a:pt x="747659" y="2165949"/>
                </a:cubicBezTo>
                <a:cubicBezTo>
                  <a:pt x="748022" y="2162839"/>
                  <a:pt x="750355" y="2162994"/>
                  <a:pt x="749007" y="2161128"/>
                </a:cubicBezTo>
                <a:cubicBezTo>
                  <a:pt x="746467" y="2160506"/>
                  <a:pt x="745637" y="2156100"/>
                  <a:pt x="741438" y="2161180"/>
                </a:cubicBezTo>
                <a:close/>
                <a:moveTo>
                  <a:pt x="815985" y="1899385"/>
                </a:moveTo>
                <a:cubicBezTo>
                  <a:pt x="818992" y="1899073"/>
                  <a:pt x="823658" y="1905502"/>
                  <a:pt x="824954" y="1898451"/>
                </a:cubicBezTo>
                <a:cubicBezTo>
                  <a:pt x="820910" y="1894667"/>
                  <a:pt x="818992" y="1899229"/>
                  <a:pt x="815985" y="1899385"/>
                </a:cubicBezTo>
                <a:close/>
                <a:moveTo>
                  <a:pt x="808053" y="2064031"/>
                </a:moveTo>
                <a:cubicBezTo>
                  <a:pt x="808157" y="2062579"/>
                  <a:pt x="808883" y="2060816"/>
                  <a:pt x="807898" y="2060039"/>
                </a:cubicBezTo>
                <a:cubicBezTo>
                  <a:pt x="808209" y="2067245"/>
                  <a:pt x="806446" y="2064653"/>
                  <a:pt x="804269" y="2068904"/>
                </a:cubicBezTo>
                <a:cubicBezTo>
                  <a:pt x="808831" y="2073673"/>
                  <a:pt x="811216" y="2069733"/>
                  <a:pt x="813704" y="2066415"/>
                </a:cubicBezTo>
                <a:cubicBezTo>
                  <a:pt x="811112" y="2062838"/>
                  <a:pt x="810386" y="2066571"/>
                  <a:pt x="808053" y="2064031"/>
                </a:cubicBezTo>
                <a:close/>
                <a:moveTo>
                  <a:pt x="879386" y="1937591"/>
                </a:moveTo>
                <a:cubicBezTo>
                  <a:pt x="875239" y="1939717"/>
                  <a:pt x="877261" y="1945263"/>
                  <a:pt x="872647" y="1944123"/>
                </a:cubicBezTo>
                <a:cubicBezTo>
                  <a:pt x="874721" y="1948115"/>
                  <a:pt x="880682" y="1944123"/>
                  <a:pt x="884778" y="1945523"/>
                </a:cubicBezTo>
                <a:cubicBezTo>
                  <a:pt x="882186" y="1942516"/>
                  <a:pt x="882549" y="1942257"/>
                  <a:pt x="879386" y="1937591"/>
                </a:cubicBezTo>
                <a:close/>
                <a:moveTo>
                  <a:pt x="914171" y="2149775"/>
                </a:moveTo>
                <a:cubicBezTo>
                  <a:pt x="915882" y="2147598"/>
                  <a:pt x="917956" y="2146976"/>
                  <a:pt x="919459" y="2144021"/>
                </a:cubicBezTo>
                <a:cubicBezTo>
                  <a:pt x="917800" y="2143140"/>
                  <a:pt x="915727" y="2140548"/>
                  <a:pt x="914845" y="2142518"/>
                </a:cubicBezTo>
                <a:cubicBezTo>
                  <a:pt x="915986" y="2143710"/>
                  <a:pt x="915312" y="2145887"/>
                  <a:pt x="914586" y="2148116"/>
                </a:cubicBezTo>
                <a:cubicBezTo>
                  <a:pt x="914016" y="2147702"/>
                  <a:pt x="913083" y="2148583"/>
                  <a:pt x="914171" y="2149775"/>
                </a:cubicBezTo>
                <a:close/>
                <a:moveTo>
                  <a:pt x="986437" y="2071807"/>
                </a:moveTo>
                <a:cubicBezTo>
                  <a:pt x="983638" y="2066830"/>
                  <a:pt x="989444" y="2068541"/>
                  <a:pt x="990222" y="2066830"/>
                </a:cubicBezTo>
                <a:cubicBezTo>
                  <a:pt x="984882" y="2062164"/>
                  <a:pt x="975603" y="2074502"/>
                  <a:pt x="977573" y="2076887"/>
                </a:cubicBezTo>
                <a:cubicBezTo>
                  <a:pt x="978920" y="2068955"/>
                  <a:pt x="984208" y="2076317"/>
                  <a:pt x="986437" y="2071807"/>
                </a:cubicBezTo>
                <a:close/>
                <a:moveTo>
                  <a:pt x="1013861" y="2043605"/>
                </a:moveTo>
                <a:cubicBezTo>
                  <a:pt x="1010388" y="2033548"/>
                  <a:pt x="1019667" y="2037384"/>
                  <a:pt x="1018112" y="2027431"/>
                </a:cubicBezTo>
                <a:cubicBezTo>
                  <a:pt x="1012202" y="2023698"/>
                  <a:pt x="1013032" y="2033393"/>
                  <a:pt x="1010543" y="2037333"/>
                </a:cubicBezTo>
                <a:cubicBezTo>
                  <a:pt x="1014431" y="2037799"/>
                  <a:pt x="1009921" y="2043139"/>
                  <a:pt x="1013861" y="2043605"/>
                </a:cubicBezTo>
                <a:close/>
                <a:moveTo>
                  <a:pt x="1110751" y="1775174"/>
                </a:moveTo>
                <a:cubicBezTo>
                  <a:pt x="1108004" y="1770716"/>
                  <a:pt x="1114225" y="1775278"/>
                  <a:pt x="1113862" y="1777455"/>
                </a:cubicBezTo>
                <a:lnTo>
                  <a:pt x="1114691" y="1774241"/>
                </a:lnTo>
                <a:cubicBezTo>
                  <a:pt x="1114899" y="1773204"/>
                  <a:pt x="1115002" y="1772167"/>
                  <a:pt x="1114069" y="1771856"/>
                </a:cubicBezTo>
                <a:cubicBezTo>
                  <a:pt x="1112929" y="1774293"/>
                  <a:pt x="1112825" y="1770508"/>
                  <a:pt x="1110959" y="1769575"/>
                </a:cubicBezTo>
                <a:cubicBezTo>
                  <a:pt x="1110544" y="1771804"/>
                  <a:pt x="1105464" y="1771338"/>
                  <a:pt x="1108263" y="1775278"/>
                </a:cubicBezTo>
                <a:cubicBezTo>
                  <a:pt x="1109248" y="1772426"/>
                  <a:pt x="1109715" y="1777455"/>
                  <a:pt x="1110751" y="1775174"/>
                </a:cubicBezTo>
                <a:close/>
                <a:moveTo>
                  <a:pt x="1103649" y="1972376"/>
                </a:moveTo>
                <a:cubicBezTo>
                  <a:pt x="1103235" y="1964807"/>
                  <a:pt x="1103546" y="1956824"/>
                  <a:pt x="1101990" y="1949929"/>
                </a:cubicBezTo>
                <a:cubicBezTo>
                  <a:pt x="1100435" y="1953402"/>
                  <a:pt x="1095718" y="1961904"/>
                  <a:pt x="1098413" y="1968540"/>
                </a:cubicBezTo>
                <a:cubicBezTo>
                  <a:pt x="1096392" y="1971702"/>
                  <a:pt x="1089756" y="1974035"/>
                  <a:pt x="1090845" y="1978493"/>
                </a:cubicBezTo>
                <a:cubicBezTo>
                  <a:pt x="1092296" y="1975538"/>
                  <a:pt x="1093333" y="1976212"/>
                  <a:pt x="1094422" y="1979115"/>
                </a:cubicBezTo>
                <a:cubicBezTo>
                  <a:pt x="1099450" y="1976938"/>
                  <a:pt x="1099969" y="1960660"/>
                  <a:pt x="1103649" y="1972376"/>
                </a:cubicBezTo>
                <a:close/>
                <a:moveTo>
                  <a:pt x="1118528" y="1938835"/>
                </a:moveTo>
                <a:cubicBezTo>
                  <a:pt x="1115002" y="1935051"/>
                  <a:pt x="1122934" y="1933029"/>
                  <a:pt x="1119564" y="1929970"/>
                </a:cubicBezTo>
                <a:cubicBezTo>
                  <a:pt x="1116661" y="1934066"/>
                  <a:pt x="1108833" y="1936140"/>
                  <a:pt x="1109093" y="1941635"/>
                </a:cubicBezTo>
                <a:cubicBezTo>
                  <a:pt x="1111477" y="1935984"/>
                  <a:pt x="1116817" y="1938058"/>
                  <a:pt x="1118528" y="1938835"/>
                </a:cubicBezTo>
                <a:close/>
                <a:moveTo>
                  <a:pt x="1113292" y="1954336"/>
                </a:moveTo>
                <a:cubicBezTo>
                  <a:pt x="1110389" y="1963408"/>
                  <a:pt x="1109300" y="1954854"/>
                  <a:pt x="1110129" y="1952055"/>
                </a:cubicBezTo>
                <a:cubicBezTo>
                  <a:pt x="1109300" y="1954180"/>
                  <a:pt x="1107693" y="1953558"/>
                  <a:pt x="1106760" y="1955424"/>
                </a:cubicBezTo>
                <a:cubicBezTo>
                  <a:pt x="1107900" y="1957031"/>
                  <a:pt x="1108367" y="1959053"/>
                  <a:pt x="1107589" y="1961853"/>
                </a:cubicBezTo>
                <a:cubicBezTo>
                  <a:pt x="1105982" y="1960712"/>
                  <a:pt x="1102975" y="1963771"/>
                  <a:pt x="1106760" y="1965118"/>
                </a:cubicBezTo>
                <a:cubicBezTo>
                  <a:pt x="1107952" y="1961075"/>
                  <a:pt x="1109922" y="1959883"/>
                  <a:pt x="1112618" y="1961645"/>
                </a:cubicBezTo>
                <a:cubicBezTo>
                  <a:pt x="1113136" y="1959053"/>
                  <a:pt x="1114588" y="1955891"/>
                  <a:pt x="1113292" y="1954336"/>
                </a:cubicBezTo>
                <a:close/>
                <a:moveTo>
                  <a:pt x="1139264" y="1940442"/>
                </a:moveTo>
                <a:cubicBezTo>
                  <a:pt x="1140093" y="1938317"/>
                  <a:pt x="1141700" y="1938939"/>
                  <a:pt x="1142634" y="1937073"/>
                </a:cubicBezTo>
                <a:cubicBezTo>
                  <a:pt x="1138175" y="1935362"/>
                  <a:pt x="1137346" y="1932407"/>
                  <a:pt x="1134857" y="1933340"/>
                </a:cubicBezTo>
                <a:cubicBezTo>
                  <a:pt x="1138434" y="1934533"/>
                  <a:pt x="1135739" y="1939302"/>
                  <a:pt x="1139264" y="1940442"/>
                </a:cubicBezTo>
                <a:close/>
                <a:moveTo>
                  <a:pt x="1184676" y="1967555"/>
                </a:moveTo>
                <a:cubicBezTo>
                  <a:pt x="1187476" y="1969784"/>
                  <a:pt x="1187476" y="1966363"/>
                  <a:pt x="1188875" y="1970614"/>
                </a:cubicBezTo>
                <a:cubicBezTo>
                  <a:pt x="1188357" y="1965896"/>
                  <a:pt x="1193126" y="1966466"/>
                  <a:pt x="1190534" y="1964134"/>
                </a:cubicBezTo>
                <a:cubicBezTo>
                  <a:pt x="1186854" y="1968384"/>
                  <a:pt x="1187216" y="1964185"/>
                  <a:pt x="1187787" y="1960194"/>
                </a:cubicBezTo>
                <a:lnTo>
                  <a:pt x="1184624" y="1957913"/>
                </a:lnTo>
                <a:cubicBezTo>
                  <a:pt x="1181566" y="1962941"/>
                  <a:pt x="1186750" y="1963097"/>
                  <a:pt x="1184676" y="1967555"/>
                </a:cubicBezTo>
                <a:close/>
                <a:moveTo>
                  <a:pt x="1217854" y="1847077"/>
                </a:moveTo>
                <a:cubicBezTo>
                  <a:pt x="1219772" y="1848736"/>
                  <a:pt x="1221068" y="1850654"/>
                  <a:pt x="1221224" y="1853350"/>
                </a:cubicBezTo>
                <a:cubicBezTo>
                  <a:pt x="1219617" y="1852054"/>
                  <a:pt x="1219306" y="1857549"/>
                  <a:pt x="1220809" y="1854957"/>
                </a:cubicBezTo>
                <a:cubicBezTo>
                  <a:pt x="1221380" y="1853868"/>
                  <a:pt x="1222157" y="1853713"/>
                  <a:pt x="1223298" y="1854853"/>
                </a:cubicBezTo>
                <a:cubicBezTo>
                  <a:pt x="1225164" y="1850810"/>
                  <a:pt x="1219824" y="1844226"/>
                  <a:pt x="1217854" y="1847077"/>
                </a:cubicBezTo>
                <a:close/>
                <a:moveTo>
                  <a:pt x="1266533" y="1657496"/>
                </a:moveTo>
                <a:cubicBezTo>
                  <a:pt x="1266740" y="1656614"/>
                  <a:pt x="1266118" y="1655007"/>
                  <a:pt x="1265496" y="1656770"/>
                </a:cubicBezTo>
                <a:cubicBezTo>
                  <a:pt x="1266896" y="1657807"/>
                  <a:pt x="1265755" y="1660295"/>
                  <a:pt x="1266792" y="1661539"/>
                </a:cubicBezTo>
                <a:cubicBezTo>
                  <a:pt x="1268969" y="1659206"/>
                  <a:pt x="1272598" y="1662213"/>
                  <a:pt x="1273376" y="1654748"/>
                </a:cubicBezTo>
                <a:cubicBezTo>
                  <a:pt x="1269229" y="1648735"/>
                  <a:pt x="1269799" y="1660139"/>
                  <a:pt x="1266533" y="1657496"/>
                </a:cubicBezTo>
                <a:close/>
                <a:moveTo>
                  <a:pt x="1261452" y="1939820"/>
                </a:moveTo>
                <a:cubicBezTo>
                  <a:pt x="1265029" y="1940339"/>
                  <a:pt x="1267984" y="1938835"/>
                  <a:pt x="1269643" y="1932200"/>
                </a:cubicBezTo>
                <a:cubicBezTo>
                  <a:pt x="1272235" y="1938472"/>
                  <a:pt x="1280530" y="1925201"/>
                  <a:pt x="1281359" y="1925149"/>
                </a:cubicBezTo>
                <a:cubicBezTo>
                  <a:pt x="1276797" y="1924061"/>
                  <a:pt x="1272961" y="1931629"/>
                  <a:pt x="1269177" y="1924164"/>
                </a:cubicBezTo>
                <a:cubicBezTo>
                  <a:pt x="1267051" y="1931163"/>
                  <a:pt x="1263111" y="1931163"/>
                  <a:pt x="1261452" y="1939820"/>
                </a:cubicBezTo>
                <a:close/>
                <a:moveTo>
                  <a:pt x="1298104" y="1917892"/>
                </a:moveTo>
                <a:cubicBezTo>
                  <a:pt x="1299037" y="1907679"/>
                  <a:pt x="1303858" y="1911826"/>
                  <a:pt x="1307331" y="1910997"/>
                </a:cubicBezTo>
                <a:cubicBezTo>
                  <a:pt x="1305984" y="1909493"/>
                  <a:pt x="1307020" y="1906538"/>
                  <a:pt x="1306450" y="1904620"/>
                </a:cubicBezTo>
                <a:cubicBezTo>
                  <a:pt x="1299400" y="1901251"/>
                  <a:pt x="1292920" y="1924112"/>
                  <a:pt x="1288617" y="1911152"/>
                </a:cubicBezTo>
                <a:cubicBezTo>
                  <a:pt x="1286077" y="1918514"/>
                  <a:pt x="1280582" y="1914937"/>
                  <a:pt x="1276901" y="1918151"/>
                </a:cubicBezTo>
                <a:cubicBezTo>
                  <a:pt x="1280633" y="1922505"/>
                  <a:pt x="1281670" y="1916855"/>
                  <a:pt x="1284470" y="1917788"/>
                </a:cubicBezTo>
                <a:cubicBezTo>
                  <a:pt x="1284003" y="1920328"/>
                  <a:pt x="1282552" y="1923542"/>
                  <a:pt x="1283848" y="1925046"/>
                </a:cubicBezTo>
                <a:cubicBezTo>
                  <a:pt x="1288513" y="1922194"/>
                  <a:pt x="1292194" y="1916025"/>
                  <a:pt x="1298104" y="1917892"/>
                </a:cubicBezTo>
                <a:close/>
                <a:moveTo>
                  <a:pt x="1276227" y="1950396"/>
                </a:moveTo>
                <a:cubicBezTo>
                  <a:pt x="1277782" y="1936917"/>
                  <a:pt x="1289291" y="1936606"/>
                  <a:pt x="1295875" y="1931681"/>
                </a:cubicBezTo>
                <a:cubicBezTo>
                  <a:pt x="1290898" y="1928208"/>
                  <a:pt x="1273894" y="1937125"/>
                  <a:pt x="1276227" y="1950396"/>
                </a:cubicBezTo>
                <a:close/>
                <a:moveTo>
                  <a:pt x="1335792" y="1896637"/>
                </a:moveTo>
                <a:cubicBezTo>
                  <a:pt x="1332941" y="1898711"/>
                  <a:pt x="1330193" y="1901095"/>
                  <a:pt x="1327653" y="1904361"/>
                </a:cubicBezTo>
                <a:cubicBezTo>
                  <a:pt x="1330504" y="1904154"/>
                  <a:pt x="1337088" y="1901510"/>
                  <a:pt x="1335792" y="1896637"/>
                </a:cubicBezTo>
                <a:close/>
                <a:moveTo>
                  <a:pt x="1382189" y="1869783"/>
                </a:moveTo>
                <a:cubicBezTo>
                  <a:pt x="1381153" y="1861022"/>
                  <a:pt x="1386285" y="1866725"/>
                  <a:pt x="1387529" y="1858171"/>
                </a:cubicBezTo>
                <a:cubicBezTo>
                  <a:pt x="1380064" y="1861074"/>
                  <a:pt x="1369177" y="1867969"/>
                  <a:pt x="1365860" y="1875538"/>
                </a:cubicBezTo>
                <a:cubicBezTo>
                  <a:pt x="1369385" y="1872790"/>
                  <a:pt x="1371821" y="1872894"/>
                  <a:pt x="1372184" y="1879996"/>
                </a:cubicBezTo>
                <a:cubicBezTo>
                  <a:pt x="1376487" y="1877508"/>
                  <a:pt x="1370214" y="1875278"/>
                  <a:pt x="1372081" y="1870354"/>
                </a:cubicBezTo>
                <a:cubicBezTo>
                  <a:pt x="1376591" y="1874760"/>
                  <a:pt x="1379286" y="1861489"/>
                  <a:pt x="1382189" y="1869783"/>
                </a:cubicBezTo>
                <a:close/>
                <a:moveTo>
                  <a:pt x="1367622" y="1888342"/>
                </a:moveTo>
                <a:cubicBezTo>
                  <a:pt x="1370214" y="1883625"/>
                  <a:pt x="1369851" y="1885336"/>
                  <a:pt x="1373739" y="1888757"/>
                </a:cubicBezTo>
                <a:cubicBezTo>
                  <a:pt x="1373377" y="1883729"/>
                  <a:pt x="1378509" y="1884143"/>
                  <a:pt x="1375761" y="1880566"/>
                </a:cubicBezTo>
                <a:cubicBezTo>
                  <a:pt x="1373636" y="1883417"/>
                  <a:pt x="1365912" y="1881759"/>
                  <a:pt x="1367622" y="1888342"/>
                </a:cubicBezTo>
                <a:close/>
                <a:moveTo>
                  <a:pt x="1388981" y="1857290"/>
                </a:moveTo>
                <a:cubicBezTo>
                  <a:pt x="1394424" y="1856823"/>
                  <a:pt x="1404999" y="1860504"/>
                  <a:pt x="1403341" y="1844381"/>
                </a:cubicBezTo>
                <a:cubicBezTo>
                  <a:pt x="1397949" y="1846507"/>
                  <a:pt x="1393128" y="1850447"/>
                  <a:pt x="1388981" y="1857290"/>
                </a:cubicBezTo>
                <a:close/>
                <a:moveTo>
                  <a:pt x="1472340" y="1800524"/>
                </a:moveTo>
                <a:lnTo>
                  <a:pt x="1473533" y="1795599"/>
                </a:lnTo>
                <a:cubicBezTo>
                  <a:pt x="1469593" y="1797103"/>
                  <a:pt x="1467053" y="1796999"/>
                  <a:pt x="1465186" y="1799384"/>
                </a:cubicBezTo>
                <a:cubicBezTo>
                  <a:pt x="1468349" y="1802494"/>
                  <a:pt x="1468815" y="1796066"/>
                  <a:pt x="1472340" y="1800524"/>
                </a:cubicBezTo>
                <a:close/>
                <a:moveTo>
                  <a:pt x="1505311" y="1786994"/>
                </a:moveTo>
                <a:lnTo>
                  <a:pt x="1511688" y="1791400"/>
                </a:lnTo>
                <a:cubicBezTo>
                  <a:pt x="1512050" y="1789119"/>
                  <a:pt x="1516716" y="1787771"/>
                  <a:pt x="1514331" y="1785594"/>
                </a:cubicBezTo>
                <a:cubicBezTo>
                  <a:pt x="1511221" y="1792489"/>
                  <a:pt x="1508577" y="1782898"/>
                  <a:pt x="1505311" y="1786994"/>
                </a:cubicBezTo>
                <a:close/>
                <a:moveTo>
                  <a:pt x="1552642" y="1760451"/>
                </a:moveTo>
                <a:cubicBezTo>
                  <a:pt x="1555545" y="1757652"/>
                  <a:pt x="1560107" y="1760659"/>
                  <a:pt x="1561766" y="1753297"/>
                </a:cubicBezTo>
                <a:cubicBezTo>
                  <a:pt x="1560262" y="1752364"/>
                  <a:pt x="1559640" y="1750913"/>
                  <a:pt x="1558966" y="1749461"/>
                </a:cubicBezTo>
                <a:cubicBezTo>
                  <a:pt x="1558603" y="1763665"/>
                  <a:pt x="1550776" y="1748476"/>
                  <a:pt x="1552642" y="1760451"/>
                </a:cubicBezTo>
                <a:close/>
                <a:moveTo>
                  <a:pt x="58333" y="1391138"/>
                </a:moveTo>
                <a:cubicBezTo>
                  <a:pt x="55171" y="1387768"/>
                  <a:pt x="53304" y="1389272"/>
                  <a:pt x="53097" y="1396892"/>
                </a:cubicBezTo>
                <a:cubicBezTo>
                  <a:pt x="56674" y="1401662"/>
                  <a:pt x="56363" y="1392227"/>
                  <a:pt x="58333" y="1391138"/>
                </a:cubicBezTo>
                <a:close/>
                <a:moveTo>
                  <a:pt x="62947" y="1411200"/>
                </a:moveTo>
                <a:cubicBezTo>
                  <a:pt x="67198" y="1418717"/>
                  <a:pt x="66835" y="1408971"/>
                  <a:pt x="68131" y="1405498"/>
                </a:cubicBezTo>
                <a:cubicBezTo>
                  <a:pt x="64709" y="1400884"/>
                  <a:pt x="65383" y="1411926"/>
                  <a:pt x="62947" y="1411200"/>
                </a:cubicBezTo>
                <a:close/>
                <a:moveTo>
                  <a:pt x="75648" y="1368535"/>
                </a:moveTo>
                <a:cubicBezTo>
                  <a:pt x="72175" y="1368691"/>
                  <a:pt x="70619" y="1362833"/>
                  <a:pt x="69634" y="1368484"/>
                </a:cubicBezTo>
                <a:cubicBezTo>
                  <a:pt x="71760" y="1370557"/>
                  <a:pt x="71863" y="1373979"/>
                  <a:pt x="73885" y="1376156"/>
                </a:cubicBezTo>
                <a:cubicBezTo>
                  <a:pt x="74456" y="1373512"/>
                  <a:pt x="75803" y="1373823"/>
                  <a:pt x="75648" y="1368535"/>
                </a:cubicBezTo>
                <a:close/>
                <a:moveTo>
                  <a:pt x="97836" y="1170348"/>
                </a:moveTo>
                <a:cubicBezTo>
                  <a:pt x="95244" y="1166097"/>
                  <a:pt x="94984" y="1171437"/>
                  <a:pt x="92030" y="1165683"/>
                </a:cubicBezTo>
                <a:cubicBezTo>
                  <a:pt x="91718" y="1168638"/>
                  <a:pt x="91407" y="1171644"/>
                  <a:pt x="91096" y="1174599"/>
                </a:cubicBezTo>
                <a:cubicBezTo>
                  <a:pt x="94984" y="1180043"/>
                  <a:pt x="97214" y="1178591"/>
                  <a:pt x="97836" y="1170348"/>
                </a:cubicBezTo>
                <a:close/>
                <a:moveTo>
                  <a:pt x="104057" y="1170556"/>
                </a:moveTo>
                <a:cubicBezTo>
                  <a:pt x="104419" y="1163402"/>
                  <a:pt x="103642" y="1156973"/>
                  <a:pt x="101102" y="1151634"/>
                </a:cubicBezTo>
                <a:cubicBezTo>
                  <a:pt x="100894" y="1157285"/>
                  <a:pt x="102294" y="1163557"/>
                  <a:pt x="99650" y="1165009"/>
                </a:cubicBezTo>
                <a:cubicBezTo>
                  <a:pt x="101102" y="1166875"/>
                  <a:pt x="102605" y="1168741"/>
                  <a:pt x="104057" y="1170556"/>
                </a:cubicBezTo>
                <a:close/>
                <a:moveTo>
                  <a:pt x="104730" y="1326493"/>
                </a:moveTo>
                <a:cubicBezTo>
                  <a:pt x="101153" y="1318457"/>
                  <a:pt x="97162" y="1323797"/>
                  <a:pt x="99546" y="1329810"/>
                </a:cubicBezTo>
                <a:cubicBezTo>
                  <a:pt x="99650" y="1322138"/>
                  <a:pt x="105042" y="1335928"/>
                  <a:pt x="104730" y="1326493"/>
                </a:cubicBezTo>
                <a:close/>
                <a:moveTo>
                  <a:pt x="144855" y="1133801"/>
                </a:moveTo>
                <a:cubicBezTo>
                  <a:pt x="140190" y="1131209"/>
                  <a:pt x="135835" y="1135097"/>
                  <a:pt x="132517" y="1120374"/>
                </a:cubicBezTo>
                <a:cubicBezTo>
                  <a:pt x="130443" y="1125040"/>
                  <a:pt x="128785" y="1129135"/>
                  <a:pt x="129303" y="1136652"/>
                </a:cubicBezTo>
                <a:cubicBezTo>
                  <a:pt x="127540" y="1135771"/>
                  <a:pt x="123912" y="1126699"/>
                  <a:pt x="123549" y="1131727"/>
                </a:cubicBezTo>
                <a:cubicBezTo>
                  <a:pt x="125415" y="1135356"/>
                  <a:pt x="122823" y="1133490"/>
                  <a:pt x="121942" y="1134734"/>
                </a:cubicBezTo>
                <a:cubicBezTo>
                  <a:pt x="122927" y="1138933"/>
                  <a:pt x="125570" y="1142303"/>
                  <a:pt x="128318" y="1145465"/>
                </a:cubicBezTo>
                <a:cubicBezTo>
                  <a:pt x="129096" y="1140022"/>
                  <a:pt x="130910" y="1138985"/>
                  <a:pt x="133761" y="1142303"/>
                </a:cubicBezTo>
                <a:cubicBezTo>
                  <a:pt x="134176" y="1139348"/>
                  <a:pt x="133813" y="1136807"/>
                  <a:pt x="133450" y="1134215"/>
                </a:cubicBezTo>
                <a:cubicBezTo>
                  <a:pt x="137494" y="1137481"/>
                  <a:pt x="137805" y="1132712"/>
                  <a:pt x="140034" y="1142769"/>
                </a:cubicBezTo>
                <a:cubicBezTo>
                  <a:pt x="140345" y="1134215"/>
                  <a:pt x="142937" y="1135408"/>
                  <a:pt x="144855" y="1133801"/>
                </a:cubicBezTo>
                <a:close/>
                <a:moveTo>
                  <a:pt x="110744" y="1314362"/>
                </a:moveTo>
                <a:cubicBezTo>
                  <a:pt x="110122" y="1317472"/>
                  <a:pt x="108204" y="1312807"/>
                  <a:pt x="107478" y="1310163"/>
                </a:cubicBezTo>
                <a:lnTo>
                  <a:pt x="106649" y="1319028"/>
                </a:lnTo>
                <a:cubicBezTo>
                  <a:pt x="109707" y="1326026"/>
                  <a:pt x="112973" y="1318924"/>
                  <a:pt x="110744" y="1314362"/>
                </a:cubicBezTo>
                <a:close/>
                <a:moveTo>
                  <a:pt x="126763" y="1364699"/>
                </a:moveTo>
                <a:cubicBezTo>
                  <a:pt x="129044" y="1373771"/>
                  <a:pt x="132154" y="1369054"/>
                  <a:pt x="133865" y="1366462"/>
                </a:cubicBezTo>
                <a:cubicBezTo>
                  <a:pt x="130599" y="1362107"/>
                  <a:pt x="128214" y="1361330"/>
                  <a:pt x="126763" y="1364699"/>
                </a:cubicBezTo>
                <a:close/>
                <a:moveTo>
                  <a:pt x="176789" y="1061846"/>
                </a:moveTo>
                <a:cubicBezTo>
                  <a:pt x="175182" y="1054277"/>
                  <a:pt x="171294" y="1054588"/>
                  <a:pt x="170465" y="1061327"/>
                </a:cubicBezTo>
                <a:cubicBezTo>
                  <a:pt x="173264" y="1064749"/>
                  <a:pt x="174819" y="1062312"/>
                  <a:pt x="176789" y="1061846"/>
                </a:cubicBezTo>
                <a:close/>
                <a:moveTo>
                  <a:pt x="145166" y="1348836"/>
                </a:moveTo>
                <a:cubicBezTo>
                  <a:pt x="148432" y="1352258"/>
                  <a:pt x="149987" y="1348473"/>
                  <a:pt x="151594" y="1344741"/>
                </a:cubicBezTo>
                <a:cubicBezTo>
                  <a:pt x="147033" y="1336031"/>
                  <a:pt x="147033" y="1346555"/>
                  <a:pt x="145166" y="1348836"/>
                </a:cubicBezTo>
                <a:close/>
                <a:moveTo>
                  <a:pt x="187054" y="1189633"/>
                </a:moveTo>
                <a:cubicBezTo>
                  <a:pt x="188298" y="1200675"/>
                  <a:pt x="189594" y="1188907"/>
                  <a:pt x="193223" y="1200520"/>
                </a:cubicBezTo>
                <a:cubicBezTo>
                  <a:pt x="193534" y="1197409"/>
                  <a:pt x="194311" y="1196321"/>
                  <a:pt x="195089" y="1195284"/>
                </a:cubicBezTo>
                <a:cubicBezTo>
                  <a:pt x="190682" y="1193210"/>
                  <a:pt x="189283" y="1184708"/>
                  <a:pt x="187054" y="1189633"/>
                </a:cubicBezTo>
                <a:close/>
                <a:moveTo>
                  <a:pt x="192601" y="1334839"/>
                </a:moveTo>
                <a:cubicBezTo>
                  <a:pt x="195607" y="1337172"/>
                  <a:pt x="190734" y="1344222"/>
                  <a:pt x="193793" y="1346503"/>
                </a:cubicBezTo>
                <a:cubicBezTo>
                  <a:pt x="195296" y="1340230"/>
                  <a:pt x="197940" y="1338986"/>
                  <a:pt x="199910" y="1334683"/>
                </a:cubicBezTo>
                <a:cubicBezTo>
                  <a:pt x="196333" y="1329810"/>
                  <a:pt x="194933" y="1334321"/>
                  <a:pt x="192601" y="1334839"/>
                </a:cubicBezTo>
                <a:close/>
                <a:moveTo>
                  <a:pt x="228941" y="1080768"/>
                </a:moveTo>
                <a:cubicBezTo>
                  <a:pt x="227852" y="1083256"/>
                  <a:pt x="221061" y="1076465"/>
                  <a:pt x="224223" y="1087351"/>
                </a:cubicBezTo>
                <a:cubicBezTo>
                  <a:pt x="225364" y="1085226"/>
                  <a:pt x="231637" y="1089581"/>
                  <a:pt x="228941" y="1080768"/>
                </a:cubicBezTo>
                <a:close/>
                <a:moveTo>
                  <a:pt x="236976" y="1123381"/>
                </a:moveTo>
                <a:cubicBezTo>
                  <a:pt x="235162" y="1114205"/>
                  <a:pt x="234125" y="1124884"/>
                  <a:pt x="230341" y="1116745"/>
                </a:cubicBezTo>
                <a:cubicBezTo>
                  <a:pt x="230133" y="1122292"/>
                  <a:pt x="231170" y="1127217"/>
                  <a:pt x="233399" y="1131416"/>
                </a:cubicBezTo>
                <a:cubicBezTo>
                  <a:pt x="232933" y="1120944"/>
                  <a:pt x="236821" y="1131261"/>
                  <a:pt x="236976" y="1123381"/>
                </a:cubicBezTo>
                <a:close/>
                <a:moveTo>
                  <a:pt x="262430" y="990046"/>
                </a:moveTo>
                <a:cubicBezTo>
                  <a:pt x="258697" y="985381"/>
                  <a:pt x="256831" y="990046"/>
                  <a:pt x="255172" y="995645"/>
                </a:cubicBezTo>
                <a:cubicBezTo>
                  <a:pt x="258283" y="997097"/>
                  <a:pt x="260149" y="992483"/>
                  <a:pt x="262430" y="990046"/>
                </a:cubicBezTo>
                <a:close/>
                <a:moveTo>
                  <a:pt x="200169" y="1448007"/>
                </a:moveTo>
                <a:lnTo>
                  <a:pt x="204368" y="1453813"/>
                </a:lnTo>
                <a:cubicBezTo>
                  <a:pt x="205198" y="1447800"/>
                  <a:pt x="205664" y="1442046"/>
                  <a:pt x="202295" y="1438469"/>
                </a:cubicBezTo>
                <a:cubicBezTo>
                  <a:pt x="202243" y="1444430"/>
                  <a:pt x="199910" y="1440646"/>
                  <a:pt x="200169" y="1448007"/>
                </a:cubicBezTo>
                <a:close/>
                <a:moveTo>
                  <a:pt x="210434" y="1382118"/>
                </a:moveTo>
                <a:cubicBezTo>
                  <a:pt x="209086" y="1384762"/>
                  <a:pt x="206909" y="1383673"/>
                  <a:pt x="206960" y="1392382"/>
                </a:cubicBezTo>
                <a:cubicBezTo>
                  <a:pt x="210226" y="1400106"/>
                  <a:pt x="212455" y="1387250"/>
                  <a:pt x="210434" y="1382118"/>
                </a:cubicBezTo>
                <a:close/>
                <a:moveTo>
                  <a:pt x="226764" y="1442616"/>
                </a:moveTo>
                <a:cubicBezTo>
                  <a:pt x="229148" y="1441164"/>
                  <a:pt x="226556" y="1437795"/>
                  <a:pt x="227904" y="1431678"/>
                </a:cubicBezTo>
                <a:cubicBezTo>
                  <a:pt x="229926" y="1429604"/>
                  <a:pt x="231844" y="1441631"/>
                  <a:pt x="233503" y="1434529"/>
                </a:cubicBezTo>
                <a:cubicBezTo>
                  <a:pt x="230652" y="1429345"/>
                  <a:pt x="231118" y="1422191"/>
                  <a:pt x="226971" y="1417732"/>
                </a:cubicBezTo>
                <a:cubicBezTo>
                  <a:pt x="223498" y="1427893"/>
                  <a:pt x="216447" y="1421776"/>
                  <a:pt x="213440" y="1433958"/>
                </a:cubicBezTo>
                <a:cubicBezTo>
                  <a:pt x="212767" y="1433181"/>
                  <a:pt x="212196" y="1432559"/>
                  <a:pt x="212196" y="1434736"/>
                </a:cubicBezTo>
                <a:cubicBezTo>
                  <a:pt x="215825" y="1436706"/>
                  <a:pt x="212300" y="1442979"/>
                  <a:pt x="215929" y="1444949"/>
                </a:cubicBezTo>
                <a:cubicBezTo>
                  <a:pt x="216447" y="1439713"/>
                  <a:pt x="218365" y="1441009"/>
                  <a:pt x="218314" y="1433233"/>
                </a:cubicBezTo>
                <a:cubicBezTo>
                  <a:pt x="221476" y="1437535"/>
                  <a:pt x="224483" y="1432714"/>
                  <a:pt x="226764" y="1442616"/>
                </a:cubicBezTo>
                <a:close/>
                <a:moveTo>
                  <a:pt x="266629" y="1091239"/>
                </a:moveTo>
                <a:cubicBezTo>
                  <a:pt x="268443" y="1090462"/>
                  <a:pt x="271243" y="1085278"/>
                  <a:pt x="268184" y="1080249"/>
                </a:cubicBezTo>
                <a:cubicBezTo>
                  <a:pt x="266785" y="1083152"/>
                  <a:pt x="265281" y="1085744"/>
                  <a:pt x="264193" y="1090358"/>
                </a:cubicBezTo>
                <a:cubicBezTo>
                  <a:pt x="266059" y="1094143"/>
                  <a:pt x="265178" y="1099327"/>
                  <a:pt x="268806" y="1102230"/>
                </a:cubicBezTo>
                <a:cubicBezTo>
                  <a:pt x="268184" y="1094765"/>
                  <a:pt x="274405" y="1103940"/>
                  <a:pt x="271087" y="1095024"/>
                </a:cubicBezTo>
                <a:cubicBezTo>
                  <a:pt x="270517" y="1096683"/>
                  <a:pt x="265644" y="1094194"/>
                  <a:pt x="266629" y="1091239"/>
                </a:cubicBezTo>
                <a:close/>
                <a:moveTo>
                  <a:pt x="211989" y="1616956"/>
                </a:moveTo>
                <a:cubicBezTo>
                  <a:pt x="207945" y="1609439"/>
                  <a:pt x="207945" y="1619082"/>
                  <a:pt x="206909" y="1624421"/>
                </a:cubicBezTo>
                <a:cubicBezTo>
                  <a:pt x="209915" y="1627480"/>
                  <a:pt x="210486" y="1620222"/>
                  <a:pt x="211989" y="1616956"/>
                </a:cubicBezTo>
                <a:close/>
                <a:moveTo>
                  <a:pt x="213026" y="1633027"/>
                </a:moveTo>
                <a:cubicBezTo>
                  <a:pt x="210848" y="1628983"/>
                  <a:pt x="206960" y="1631731"/>
                  <a:pt x="209345" y="1637537"/>
                </a:cubicBezTo>
                <a:cubicBezTo>
                  <a:pt x="210071" y="1633856"/>
                  <a:pt x="214011" y="1643862"/>
                  <a:pt x="213026" y="1633027"/>
                </a:cubicBezTo>
                <a:close/>
                <a:moveTo>
                  <a:pt x="218936" y="1629191"/>
                </a:moveTo>
                <a:cubicBezTo>
                  <a:pt x="217069" y="1625510"/>
                  <a:pt x="216758" y="1620844"/>
                  <a:pt x="214218" y="1617630"/>
                </a:cubicBezTo>
                <a:cubicBezTo>
                  <a:pt x="214166" y="1623229"/>
                  <a:pt x="214529" y="1628568"/>
                  <a:pt x="216447" y="1632923"/>
                </a:cubicBezTo>
                <a:cubicBezTo>
                  <a:pt x="216862" y="1630124"/>
                  <a:pt x="218365" y="1631575"/>
                  <a:pt x="218936" y="1629191"/>
                </a:cubicBezTo>
                <a:close/>
                <a:moveTo>
                  <a:pt x="281196" y="1077865"/>
                </a:moveTo>
                <a:cubicBezTo>
                  <a:pt x="280263" y="1084656"/>
                  <a:pt x="273057" y="1079524"/>
                  <a:pt x="275494" y="1090825"/>
                </a:cubicBezTo>
                <a:cubicBezTo>
                  <a:pt x="278086" y="1090773"/>
                  <a:pt x="285395" y="1089166"/>
                  <a:pt x="281196" y="1077865"/>
                </a:cubicBezTo>
                <a:close/>
                <a:moveTo>
                  <a:pt x="220594" y="1749461"/>
                </a:moveTo>
                <a:cubicBezTo>
                  <a:pt x="225416" y="1757704"/>
                  <a:pt x="227645" y="1755060"/>
                  <a:pt x="231014" y="1757289"/>
                </a:cubicBezTo>
                <a:cubicBezTo>
                  <a:pt x="225623" y="1749720"/>
                  <a:pt x="221787" y="1746247"/>
                  <a:pt x="220594" y="1749461"/>
                </a:cubicBezTo>
                <a:close/>
                <a:moveTo>
                  <a:pt x="295193" y="1076931"/>
                </a:moveTo>
                <a:cubicBezTo>
                  <a:pt x="298407" y="1082375"/>
                  <a:pt x="300377" y="1072836"/>
                  <a:pt x="299237" y="1066822"/>
                </a:cubicBezTo>
                <a:cubicBezTo>
                  <a:pt x="295608" y="1059254"/>
                  <a:pt x="294105" y="1071281"/>
                  <a:pt x="295193" y="1076931"/>
                </a:cubicBezTo>
                <a:close/>
                <a:moveTo>
                  <a:pt x="246670" y="1548526"/>
                </a:moveTo>
                <a:cubicBezTo>
                  <a:pt x="247811" y="1536188"/>
                  <a:pt x="239568" y="1534374"/>
                  <a:pt x="239153" y="1542668"/>
                </a:cubicBezTo>
                <a:cubicBezTo>
                  <a:pt x="241901" y="1545623"/>
                  <a:pt x="242679" y="1539714"/>
                  <a:pt x="246670" y="1548526"/>
                </a:cubicBezTo>
                <a:close/>
                <a:moveTo>
                  <a:pt x="267925" y="1402698"/>
                </a:moveTo>
                <a:cubicBezTo>
                  <a:pt x="266681" y="1400677"/>
                  <a:pt x="265592" y="1398551"/>
                  <a:pt x="266370" y="1395337"/>
                </a:cubicBezTo>
                <a:cubicBezTo>
                  <a:pt x="261704" y="1386887"/>
                  <a:pt x="255794" y="1390153"/>
                  <a:pt x="257401" y="1400262"/>
                </a:cubicBezTo>
                <a:cubicBezTo>
                  <a:pt x="259268" y="1393108"/>
                  <a:pt x="266785" y="1413015"/>
                  <a:pt x="267925" y="1402698"/>
                </a:cubicBezTo>
                <a:close/>
                <a:moveTo>
                  <a:pt x="238168" y="1671441"/>
                </a:moveTo>
                <a:cubicBezTo>
                  <a:pt x="242108" y="1676780"/>
                  <a:pt x="241590" y="1662887"/>
                  <a:pt x="244441" y="1663509"/>
                </a:cubicBezTo>
                <a:cubicBezTo>
                  <a:pt x="241020" y="1660088"/>
                  <a:pt x="238531" y="1661176"/>
                  <a:pt x="238168" y="1671441"/>
                </a:cubicBezTo>
                <a:close/>
                <a:moveTo>
                  <a:pt x="311834" y="1050389"/>
                </a:moveTo>
                <a:cubicBezTo>
                  <a:pt x="313026" y="1052670"/>
                  <a:pt x="312093" y="1053759"/>
                  <a:pt x="311160" y="1054795"/>
                </a:cubicBezTo>
                <a:cubicBezTo>
                  <a:pt x="320129" y="1074495"/>
                  <a:pt x="319247" y="1051529"/>
                  <a:pt x="325883" y="1049456"/>
                </a:cubicBezTo>
                <a:cubicBezTo>
                  <a:pt x="319869" y="1042820"/>
                  <a:pt x="317744" y="1056610"/>
                  <a:pt x="311834" y="1050389"/>
                </a:cubicBezTo>
                <a:close/>
                <a:moveTo>
                  <a:pt x="270051" y="1522243"/>
                </a:moveTo>
                <a:cubicBezTo>
                  <a:pt x="268029" y="1520377"/>
                  <a:pt x="264296" y="1510372"/>
                  <a:pt x="264555" y="1519288"/>
                </a:cubicBezTo>
                <a:cubicBezTo>
                  <a:pt x="266318" y="1521673"/>
                  <a:pt x="267614" y="1524317"/>
                  <a:pt x="268340" y="1527375"/>
                </a:cubicBezTo>
                <a:cubicBezTo>
                  <a:pt x="268599" y="1524265"/>
                  <a:pt x="269325" y="1523176"/>
                  <a:pt x="270051" y="1522243"/>
                </a:cubicBezTo>
                <a:close/>
                <a:moveTo>
                  <a:pt x="328579" y="1040021"/>
                </a:moveTo>
                <a:cubicBezTo>
                  <a:pt x="328942" y="1045568"/>
                  <a:pt x="324380" y="1042820"/>
                  <a:pt x="327231" y="1048782"/>
                </a:cubicBezTo>
                <a:cubicBezTo>
                  <a:pt x="327801" y="1046501"/>
                  <a:pt x="329201" y="1048782"/>
                  <a:pt x="330652" y="1051167"/>
                </a:cubicBezTo>
                <a:cubicBezTo>
                  <a:pt x="330445" y="1040591"/>
                  <a:pt x="335318" y="1057439"/>
                  <a:pt x="335059" y="1046916"/>
                </a:cubicBezTo>
                <a:cubicBezTo>
                  <a:pt x="331119" y="1039554"/>
                  <a:pt x="329356" y="1051996"/>
                  <a:pt x="328579" y="1040021"/>
                </a:cubicBezTo>
                <a:close/>
                <a:moveTo>
                  <a:pt x="342576" y="1047382"/>
                </a:moveTo>
                <a:cubicBezTo>
                  <a:pt x="345323" y="1039399"/>
                  <a:pt x="338791" y="1035718"/>
                  <a:pt x="341902" y="1027579"/>
                </a:cubicBezTo>
                <a:cubicBezTo>
                  <a:pt x="336873" y="1020995"/>
                  <a:pt x="338584" y="1035977"/>
                  <a:pt x="334696" y="1041006"/>
                </a:cubicBezTo>
                <a:cubicBezTo>
                  <a:pt x="338169" y="1046812"/>
                  <a:pt x="340139" y="1034422"/>
                  <a:pt x="342576" y="1047382"/>
                </a:cubicBezTo>
                <a:close/>
                <a:moveTo>
                  <a:pt x="283270" y="1596894"/>
                </a:moveTo>
                <a:cubicBezTo>
                  <a:pt x="286121" y="1604929"/>
                  <a:pt x="286743" y="1602856"/>
                  <a:pt x="290268" y="1607314"/>
                </a:cubicBezTo>
                <a:cubicBezTo>
                  <a:pt x="290891" y="1596686"/>
                  <a:pt x="285655" y="1593213"/>
                  <a:pt x="283270" y="1596894"/>
                </a:cubicBezTo>
                <a:close/>
                <a:moveTo>
                  <a:pt x="372332" y="1019336"/>
                </a:moveTo>
                <a:cubicBezTo>
                  <a:pt x="372591" y="1026853"/>
                  <a:pt x="367667" y="1023950"/>
                  <a:pt x="371918" y="1029549"/>
                </a:cubicBezTo>
                <a:cubicBezTo>
                  <a:pt x="373317" y="1021566"/>
                  <a:pt x="374043" y="1025091"/>
                  <a:pt x="374043" y="1016537"/>
                </a:cubicBezTo>
                <a:cubicBezTo>
                  <a:pt x="368029" y="1021980"/>
                  <a:pt x="364971" y="1003266"/>
                  <a:pt x="361083" y="1010523"/>
                </a:cubicBezTo>
                <a:cubicBezTo>
                  <a:pt x="363675" y="1013997"/>
                  <a:pt x="366111" y="1017574"/>
                  <a:pt x="365489" y="1022550"/>
                </a:cubicBezTo>
                <a:cubicBezTo>
                  <a:pt x="363208" y="1026283"/>
                  <a:pt x="359165" y="1020425"/>
                  <a:pt x="357972" y="1030119"/>
                </a:cubicBezTo>
                <a:cubicBezTo>
                  <a:pt x="364297" y="1035044"/>
                  <a:pt x="367200" y="1020892"/>
                  <a:pt x="372332" y="1019336"/>
                </a:cubicBezTo>
                <a:close/>
                <a:moveTo>
                  <a:pt x="322513" y="1462782"/>
                </a:moveTo>
                <a:cubicBezTo>
                  <a:pt x="321684" y="1468588"/>
                  <a:pt x="323654" y="1469625"/>
                  <a:pt x="321477" y="1471491"/>
                </a:cubicBezTo>
                <a:cubicBezTo>
                  <a:pt x="323032" y="1473357"/>
                  <a:pt x="325054" y="1477816"/>
                  <a:pt x="325727" y="1475275"/>
                </a:cubicBezTo>
                <a:cubicBezTo>
                  <a:pt x="324639" y="1471128"/>
                  <a:pt x="324431" y="1466463"/>
                  <a:pt x="322513" y="1462782"/>
                </a:cubicBezTo>
                <a:close/>
                <a:moveTo>
                  <a:pt x="366267" y="1771856"/>
                </a:moveTo>
                <a:cubicBezTo>
                  <a:pt x="368289" y="1779529"/>
                  <a:pt x="372125" y="1774707"/>
                  <a:pt x="374769" y="1775330"/>
                </a:cubicBezTo>
                <a:cubicBezTo>
                  <a:pt x="370881" y="1768901"/>
                  <a:pt x="367718" y="1765998"/>
                  <a:pt x="366267" y="1771856"/>
                </a:cubicBezTo>
                <a:close/>
                <a:moveTo>
                  <a:pt x="45477" y="1421258"/>
                </a:moveTo>
                <a:cubicBezTo>
                  <a:pt x="42470" y="1434010"/>
                  <a:pt x="36145" y="1434477"/>
                  <a:pt x="31117" y="1439713"/>
                </a:cubicBezTo>
                <a:cubicBezTo>
                  <a:pt x="19504" y="1420428"/>
                  <a:pt x="35264" y="1446245"/>
                  <a:pt x="30443" y="1450755"/>
                </a:cubicBezTo>
                <a:cubicBezTo>
                  <a:pt x="32516" y="1453813"/>
                  <a:pt x="33087" y="1451273"/>
                  <a:pt x="35057" y="1453917"/>
                </a:cubicBezTo>
                <a:cubicBezTo>
                  <a:pt x="36456" y="1448007"/>
                  <a:pt x="32413" y="1445830"/>
                  <a:pt x="32205" y="1441061"/>
                </a:cubicBezTo>
                <a:cubicBezTo>
                  <a:pt x="37234" y="1448318"/>
                  <a:pt x="35886" y="1432870"/>
                  <a:pt x="40707" y="1439402"/>
                </a:cubicBezTo>
                <a:cubicBezTo>
                  <a:pt x="39308" y="1439454"/>
                  <a:pt x="34901" y="1449200"/>
                  <a:pt x="39774" y="1454902"/>
                </a:cubicBezTo>
                <a:cubicBezTo>
                  <a:pt x="39981" y="1446193"/>
                  <a:pt x="48639" y="1451014"/>
                  <a:pt x="48380" y="1431989"/>
                </a:cubicBezTo>
                <a:cubicBezTo>
                  <a:pt x="50661" y="1432196"/>
                  <a:pt x="54341" y="1437587"/>
                  <a:pt x="53512" y="1426286"/>
                </a:cubicBezTo>
                <a:cubicBezTo>
                  <a:pt x="56882" y="1428671"/>
                  <a:pt x="61392" y="1435203"/>
                  <a:pt x="62791" y="1430433"/>
                </a:cubicBezTo>
                <a:cubicBezTo>
                  <a:pt x="55897" y="1418717"/>
                  <a:pt x="54860" y="1420687"/>
                  <a:pt x="52008" y="1412496"/>
                </a:cubicBezTo>
                <a:cubicBezTo>
                  <a:pt x="50194" y="1416229"/>
                  <a:pt x="54652" y="1425664"/>
                  <a:pt x="51283" y="1423590"/>
                </a:cubicBezTo>
                <a:cubicBezTo>
                  <a:pt x="49779" y="1421776"/>
                  <a:pt x="50505" y="1418458"/>
                  <a:pt x="49365" y="1416488"/>
                </a:cubicBezTo>
                <a:cubicBezTo>
                  <a:pt x="50142" y="1424005"/>
                  <a:pt x="50039" y="1427375"/>
                  <a:pt x="45477" y="1421258"/>
                </a:cubicBezTo>
                <a:close/>
                <a:moveTo>
                  <a:pt x="80158" y="1342200"/>
                </a:moveTo>
                <a:cubicBezTo>
                  <a:pt x="81039" y="1337379"/>
                  <a:pt x="78551" y="1334839"/>
                  <a:pt x="80002" y="1329759"/>
                </a:cubicBezTo>
                <a:cubicBezTo>
                  <a:pt x="75855" y="1329292"/>
                  <a:pt x="71967" y="1329966"/>
                  <a:pt x="69686" y="1336809"/>
                </a:cubicBezTo>
                <a:cubicBezTo>
                  <a:pt x="74144" y="1340593"/>
                  <a:pt x="75129" y="1327841"/>
                  <a:pt x="80158" y="1342200"/>
                </a:cubicBezTo>
                <a:close/>
                <a:moveTo>
                  <a:pt x="447242" y="1608973"/>
                </a:moveTo>
                <a:cubicBezTo>
                  <a:pt x="447398" y="1609232"/>
                  <a:pt x="447605" y="1609439"/>
                  <a:pt x="447761" y="1609802"/>
                </a:cubicBezTo>
                <a:cubicBezTo>
                  <a:pt x="447761" y="1609128"/>
                  <a:pt x="447553" y="1608921"/>
                  <a:pt x="447242" y="1608973"/>
                </a:cubicBezTo>
                <a:close/>
                <a:moveTo>
                  <a:pt x="243249" y="1013012"/>
                </a:moveTo>
                <a:cubicBezTo>
                  <a:pt x="243612" y="1012908"/>
                  <a:pt x="243975" y="1012804"/>
                  <a:pt x="244338" y="1012701"/>
                </a:cubicBezTo>
                <a:cubicBezTo>
                  <a:pt x="244078" y="1011612"/>
                  <a:pt x="243715" y="1012131"/>
                  <a:pt x="243249" y="1013012"/>
                </a:cubicBezTo>
                <a:close/>
                <a:moveTo>
                  <a:pt x="213544" y="1035925"/>
                </a:moveTo>
                <a:cubicBezTo>
                  <a:pt x="213078" y="1030430"/>
                  <a:pt x="217795" y="1032970"/>
                  <a:pt x="214788" y="1027113"/>
                </a:cubicBezTo>
                <a:cubicBezTo>
                  <a:pt x="207894" y="1034422"/>
                  <a:pt x="198821" y="1034474"/>
                  <a:pt x="190682" y="1044116"/>
                </a:cubicBezTo>
                <a:cubicBezTo>
                  <a:pt x="197059" y="1051581"/>
                  <a:pt x="200740" y="1029705"/>
                  <a:pt x="206027" y="1044064"/>
                </a:cubicBezTo>
                <a:cubicBezTo>
                  <a:pt x="207064" y="1034422"/>
                  <a:pt x="209915" y="1033282"/>
                  <a:pt x="213544" y="1035925"/>
                </a:cubicBezTo>
                <a:close/>
                <a:moveTo>
                  <a:pt x="241538" y="1700472"/>
                </a:moveTo>
                <a:cubicBezTo>
                  <a:pt x="241797" y="1700368"/>
                  <a:pt x="242005" y="1699953"/>
                  <a:pt x="242212" y="1699383"/>
                </a:cubicBezTo>
                <a:cubicBezTo>
                  <a:pt x="241901" y="1699279"/>
                  <a:pt x="241642" y="1699487"/>
                  <a:pt x="241538" y="1700472"/>
                </a:cubicBezTo>
                <a:close/>
                <a:moveTo>
                  <a:pt x="243249" y="1013012"/>
                </a:moveTo>
                <a:cubicBezTo>
                  <a:pt x="242057" y="1013323"/>
                  <a:pt x="240916" y="1013582"/>
                  <a:pt x="239724" y="1013841"/>
                </a:cubicBezTo>
                <a:cubicBezTo>
                  <a:pt x="241175" y="1017885"/>
                  <a:pt x="242368" y="1014723"/>
                  <a:pt x="243249" y="1013012"/>
                </a:cubicBezTo>
                <a:close/>
                <a:moveTo>
                  <a:pt x="124534" y="1145620"/>
                </a:moveTo>
                <a:cubicBezTo>
                  <a:pt x="122304" y="1147072"/>
                  <a:pt x="118054" y="1139970"/>
                  <a:pt x="116913" y="1145931"/>
                </a:cubicBezTo>
                <a:cubicBezTo>
                  <a:pt x="120905" y="1152204"/>
                  <a:pt x="122408" y="1147746"/>
                  <a:pt x="124534" y="1145620"/>
                </a:cubicBezTo>
                <a:close/>
                <a:moveTo>
                  <a:pt x="244649" y="1113116"/>
                </a:moveTo>
                <a:cubicBezTo>
                  <a:pt x="245945" y="1115812"/>
                  <a:pt x="246204" y="1119078"/>
                  <a:pt x="248537" y="1121203"/>
                </a:cubicBezTo>
                <a:cubicBezTo>
                  <a:pt x="249573" y="1116486"/>
                  <a:pt x="252114" y="1114879"/>
                  <a:pt x="249003" y="1108710"/>
                </a:cubicBezTo>
                <a:cubicBezTo>
                  <a:pt x="248537" y="1111665"/>
                  <a:pt x="248848" y="1114257"/>
                  <a:pt x="249159" y="1116797"/>
                </a:cubicBezTo>
                <a:cubicBezTo>
                  <a:pt x="247552" y="1114983"/>
                  <a:pt x="245374" y="1110524"/>
                  <a:pt x="244649" y="1113116"/>
                </a:cubicBezTo>
                <a:close/>
                <a:moveTo>
                  <a:pt x="207531" y="1445778"/>
                </a:moveTo>
                <a:cubicBezTo>
                  <a:pt x="209034" y="1438520"/>
                  <a:pt x="210797" y="1452206"/>
                  <a:pt x="212352" y="1445000"/>
                </a:cubicBezTo>
                <a:cubicBezTo>
                  <a:pt x="211159" y="1440853"/>
                  <a:pt x="210900" y="1436188"/>
                  <a:pt x="208827" y="1432611"/>
                </a:cubicBezTo>
                <a:cubicBezTo>
                  <a:pt x="211211" y="1442201"/>
                  <a:pt x="204472" y="1445052"/>
                  <a:pt x="207531" y="1445778"/>
                </a:cubicBezTo>
                <a:close/>
                <a:moveTo>
                  <a:pt x="223135" y="1300469"/>
                </a:moveTo>
                <a:cubicBezTo>
                  <a:pt x="222357" y="1305031"/>
                  <a:pt x="223187" y="1308659"/>
                  <a:pt x="225468" y="1311407"/>
                </a:cubicBezTo>
                <a:cubicBezTo>
                  <a:pt x="225623" y="1308245"/>
                  <a:pt x="229926" y="1308141"/>
                  <a:pt x="227541" y="1304046"/>
                </a:cubicBezTo>
                <a:cubicBezTo>
                  <a:pt x="226090" y="1306171"/>
                  <a:pt x="224172" y="1305290"/>
                  <a:pt x="223135" y="1300469"/>
                </a:cubicBezTo>
                <a:close/>
                <a:moveTo>
                  <a:pt x="223653" y="1359930"/>
                </a:moveTo>
                <a:cubicBezTo>
                  <a:pt x="224638" y="1363455"/>
                  <a:pt x="226090" y="1366721"/>
                  <a:pt x="228578" y="1369417"/>
                </a:cubicBezTo>
                <a:cubicBezTo>
                  <a:pt x="229356" y="1365529"/>
                  <a:pt x="227645" y="1363092"/>
                  <a:pt x="227230" y="1359930"/>
                </a:cubicBezTo>
                <a:cubicBezTo>
                  <a:pt x="227800" y="1360708"/>
                  <a:pt x="228578" y="1359774"/>
                  <a:pt x="227489" y="1357701"/>
                </a:cubicBezTo>
                <a:cubicBezTo>
                  <a:pt x="227230" y="1363196"/>
                  <a:pt x="224223" y="1355938"/>
                  <a:pt x="223653" y="1359930"/>
                </a:cubicBezTo>
                <a:close/>
                <a:moveTo>
                  <a:pt x="290942" y="1054744"/>
                </a:moveTo>
                <a:cubicBezTo>
                  <a:pt x="289594" y="1051374"/>
                  <a:pt x="288817" y="1047745"/>
                  <a:pt x="287417" y="1044375"/>
                </a:cubicBezTo>
                <a:cubicBezTo>
                  <a:pt x="284618" y="1050804"/>
                  <a:pt x="281507" y="1055158"/>
                  <a:pt x="275701" y="1046138"/>
                </a:cubicBezTo>
                <a:cubicBezTo>
                  <a:pt x="273524" y="1049093"/>
                  <a:pt x="277205" y="1058269"/>
                  <a:pt x="274405" y="1054899"/>
                </a:cubicBezTo>
                <a:cubicBezTo>
                  <a:pt x="272850" y="1052722"/>
                  <a:pt x="271036" y="1039243"/>
                  <a:pt x="270206" y="1048886"/>
                </a:cubicBezTo>
                <a:cubicBezTo>
                  <a:pt x="271450" y="1055210"/>
                  <a:pt x="273005" y="1052463"/>
                  <a:pt x="276168" y="1060083"/>
                </a:cubicBezTo>
                <a:cubicBezTo>
                  <a:pt x="280056" y="1051685"/>
                  <a:pt x="286847" y="1050493"/>
                  <a:pt x="290942" y="1054744"/>
                </a:cubicBezTo>
                <a:close/>
                <a:moveTo>
                  <a:pt x="241746" y="1423487"/>
                </a:moveTo>
                <a:cubicBezTo>
                  <a:pt x="237598" y="1417629"/>
                  <a:pt x="249211" y="1419236"/>
                  <a:pt x="246722" y="1410267"/>
                </a:cubicBezTo>
                <a:cubicBezTo>
                  <a:pt x="250092" y="1411304"/>
                  <a:pt x="250247" y="1418199"/>
                  <a:pt x="252373" y="1413274"/>
                </a:cubicBezTo>
                <a:cubicBezTo>
                  <a:pt x="250714" y="1409852"/>
                  <a:pt x="252891" y="1410786"/>
                  <a:pt x="253099" y="1406742"/>
                </a:cubicBezTo>
                <a:cubicBezTo>
                  <a:pt x="243197" y="1399588"/>
                  <a:pt x="238739" y="1405705"/>
                  <a:pt x="230444" y="1407520"/>
                </a:cubicBezTo>
                <a:cubicBezTo>
                  <a:pt x="233607" y="1415814"/>
                  <a:pt x="241642" y="1431366"/>
                  <a:pt x="241746" y="1423487"/>
                </a:cubicBezTo>
                <a:close/>
                <a:moveTo>
                  <a:pt x="294986" y="969725"/>
                </a:moveTo>
                <a:cubicBezTo>
                  <a:pt x="299859" y="967185"/>
                  <a:pt x="304369" y="963193"/>
                  <a:pt x="309242" y="960601"/>
                </a:cubicBezTo>
                <a:cubicBezTo>
                  <a:pt x="304058" y="958527"/>
                  <a:pt x="295764" y="961534"/>
                  <a:pt x="294986" y="969725"/>
                </a:cubicBezTo>
                <a:close/>
                <a:moveTo>
                  <a:pt x="212715" y="1752520"/>
                </a:moveTo>
                <a:cubicBezTo>
                  <a:pt x="216084" y="1759259"/>
                  <a:pt x="217225" y="1754490"/>
                  <a:pt x="218728" y="1761125"/>
                </a:cubicBezTo>
                <a:cubicBezTo>
                  <a:pt x="218573" y="1756823"/>
                  <a:pt x="220543" y="1757652"/>
                  <a:pt x="219143" y="1754593"/>
                </a:cubicBezTo>
                <a:cubicBezTo>
                  <a:pt x="216914" y="1752986"/>
                  <a:pt x="215514" y="1746506"/>
                  <a:pt x="212715" y="1752520"/>
                </a:cubicBezTo>
                <a:close/>
                <a:moveTo>
                  <a:pt x="255120" y="1399484"/>
                </a:moveTo>
                <a:cubicBezTo>
                  <a:pt x="251077" y="1392641"/>
                  <a:pt x="249677" y="1398603"/>
                  <a:pt x="246930" y="1397826"/>
                </a:cubicBezTo>
                <a:cubicBezTo>
                  <a:pt x="249677" y="1398344"/>
                  <a:pt x="254602" y="1409179"/>
                  <a:pt x="255120" y="1399484"/>
                </a:cubicBezTo>
                <a:close/>
                <a:moveTo>
                  <a:pt x="302295" y="1063246"/>
                </a:moveTo>
                <a:cubicBezTo>
                  <a:pt x="303903" y="1065838"/>
                  <a:pt x="302244" y="1069985"/>
                  <a:pt x="304732" y="1072162"/>
                </a:cubicBezTo>
                <a:cubicBezTo>
                  <a:pt x="303851" y="1061638"/>
                  <a:pt x="309709" y="1067652"/>
                  <a:pt x="307428" y="1062727"/>
                </a:cubicBezTo>
                <a:cubicBezTo>
                  <a:pt x="305717" y="1062883"/>
                  <a:pt x="303280" y="1059150"/>
                  <a:pt x="302295" y="1063246"/>
                </a:cubicBezTo>
                <a:close/>
                <a:moveTo>
                  <a:pt x="257246" y="1633130"/>
                </a:moveTo>
                <a:cubicBezTo>
                  <a:pt x="257194" y="1631109"/>
                  <a:pt x="257609" y="1628776"/>
                  <a:pt x="256624" y="1627324"/>
                </a:cubicBezTo>
                <a:cubicBezTo>
                  <a:pt x="257764" y="1637848"/>
                  <a:pt x="255898" y="1633493"/>
                  <a:pt x="254498" y="1638937"/>
                </a:cubicBezTo>
                <a:cubicBezTo>
                  <a:pt x="259060" y="1647283"/>
                  <a:pt x="260667" y="1642358"/>
                  <a:pt x="262482" y="1638315"/>
                </a:cubicBezTo>
                <a:cubicBezTo>
                  <a:pt x="259786" y="1632353"/>
                  <a:pt x="259579" y="1637537"/>
                  <a:pt x="257246" y="1633130"/>
                </a:cubicBezTo>
                <a:close/>
                <a:moveTo>
                  <a:pt x="302658" y="1481807"/>
                </a:moveTo>
                <a:cubicBezTo>
                  <a:pt x="304836" y="1488236"/>
                  <a:pt x="309916" y="1484607"/>
                  <a:pt x="313649" y="1488028"/>
                </a:cubicBezTo>
                <a:cubicBezTo>
                  <a:pt x="311057" y="1482792"/>
                  <a:pt x="311368" y="1482533"/>
                  <a:pt x="308153" y="1474705"/>
                </a:cubicBezTo>
                <a:cubicBezTo>
                  <a:pt x="304628" y="1476364"/>
                  <a:pt x="306909" y="1485125"/>
                  <a:pt x="302658" y="1481807"/>
                </a:cubicBezTo>
                <a:close/>
                <a:moveTo>
                  <a:pt x="376842" y="1007154"/>
                </a:moveTo>
                <a:cubicBezTo>
                  <a:pt x="377153" y="1004043"/>
                  <a:pt x="381560" y="1004199"/>
                  <a:pt x="379279" y="1000000"/>
                </a:cubicBezTo>
                <a:cubicBezTo>
                  <a:pt x="377879" y="1003214"/>
                  <a:pt x="375598" y="1001711"/>
                  <a:pt x="373110" y="998859"/>
                </a:cubicBezTo>
                <a:cubicBezTo>
                  <a:pt x="371969" y="1011197"/>
                  <a:pt x="376376" y="1013167"/>
                  <a:pt x="377102" y="1021151"/>
                </a:cubicBezTo>
                <a:cubicBezTo>
                  <a:pt x="377309" y="1012804"/>
                  <a:pt x="380938" y="1023276"/>
                  <a:pt x="381560" y="1017055"/>
                </a:cubicBezTo>
                <a:cubicBezTo>
                  <a:pt x="381042" y="1008709"/>
                  <a:pt x="376791" y="1014515"/>
                  <a:pt x="376842" y="1007154"/>
                </a:cubicBezTo>
                <a:close/>
                <a:moveTo>
                  <a:pt x="397786" y="995334"/>
                </a:moveTo>
                <a:cubicBezTo>
                  <a:pt x="395764" y="991446"/>
                  <a:pt x="400274" y="991705"/>
                  <a:pt x="396853" y="985692"/>
                </a:cubicBezTo>
                <a:cubicBezTo>
                  <a:pt x="395712" y="998963"/>
                  <a:pt x="390062" y="986418"/>
                  <a:pt x="387884" y="993934"/>
                </a:cubicBezTo>
                <a:cubicBezTo>
                  <a:pt x="391669" y="997097"/>
                  <a:pt x="394468" y="994608"/>
                  <a:pt x="397786" y="995334"/>
                </a:cubicBezTo>
                <a:close/>
                <a:moveTo>
                  <a:pt x="403489" y="1006739"/>
                </a:moveTo>
                <a:cubicBezTo>
                  <a:pt x="404422" y="1003007"/>
                  <a:pt x="403177" y="1000207"/>
                  <a:pt x="403903" y="996526"/>
                </a:cubicBezTo>
                <a:cubicBezTo>
                  <a:pt x="404992" y="1001348"/>
                  <a:pt x="406029" y="1002955"/>
                  <a:pt x="407895" y="1002747"/>
                </a:cubicBezTo>
                <a:cubicBezTo>
                  <a:pt x="410176" y="997719"/>
                  <a:pt x="407221" y="995075"/>
                  <a:pt x="407325" y="990928"/>
                </a:cubicBezTo>
                <a:cubicBezTo>
                  <a:pt x="408310" y="992483"/>
                  <a:pt x="408828" y="991083"/>
                  <a:pt x="409709" y="991913"/>
                </a:cubicBezTo>
                <a:cubicBezTo>
                  <a:pt x="411265" y="994557"/>
                  <a:pt x="409554" y="998652"/>
                  <a:pt x="411990" y="1000881"/>
                </a:cubicBezTo>
                <a:cubicBezTo>
                  <a:pt x="413027" y="998496"/>
                  <a:pt x="414375" y="997771"/>
                  <a:pt x="415464" y="995334"/>
                </a:cubicBezTo>
                <a:cubicBezTo>
                  <a:pt x="410954" y="991239"/>
                  <a:pt x="410228" y="986780"/>
                  <a:pt x="405718" y="985640"/>
                </a:cubicBezTo>
                <a:cubicBezTo>
                  <a:pt x="404681" y="993883"/>
                  <a:pt x="403489" y="1000933"/>
                  <a:pt x="399549" y="992483"/>
                </a:cubicBezTo>
                <a:cubicBezTo>
                  <a:pt x="398927" y="1007517"/>
                  <a:pt x="390165" y="998133"/>
                  <a:pt x="392187" y="1013997"/>
                </a:cubicBezTo>
                <a:cubicBezTo>
                  <a:pt x="395142" y="1007050"/>
                  <a:pt x="398719" y="1003680"/>
                  <a:pt x="403489" y="1006739"/>
                </a:cubicBezTo>
                <a:close/>
                <a:moveTo>
                  <a:pt x="357610" y="1793111"/>
                </a:moveTo>
                <a:cubicBezTo>
                  <a:pt x="358802" y="1790623"/>
                  <a:pt x="360513" y="1790467"/>
                  <a:pt x="361498" y="1786786"/>
                </a:cubicBezTo>
                <a:cubicBezTo>
                  <a:pt x="360046" y="1784920"/>
                  <a:pt x="358024" y="1780462"/>
                  <a:pt x="357454" y="1782950"/>
                </a:cubicBezTo>
                <a:cubicBezTo>
                  <a:pt x="358543" y="1785076"/>
                  <a:pt x="358180" y="1787979"/>
                  <a:pt x="357765" y="1790934"/>
                </a:cubicBezTo>
                <a:cubicBezTo>
                  <a:pt x="357247" y="1790104"/>
                  <a:pt x="356573" y="1790986"/>
                  <a:pt x="357610" y="1793111"/>
                </a:cubicBezTo>
                <a:close/>
                <a:moveTo>
                  <a:pt x="423914" y="842922"/>
                </a:moveTo>
                <a:cubicBezTo>
                  <a:pt x="418626" y="843907"/>
                  <a:pt x="419300" y="842248"/>
                  <a:pt x="410591" y="844737"/>
                </a:cubicBezTo>
                <a:cubicBezTo>
                  <a:pt x="412561" y="846033"/>
                  <a:pt x="406443" y="848055"/>
                  <a:pt x="406081" y="849558"/>
                </a:cubicBezTo>
                <a:cubicBezTo>
                  <a:pt x="413235" y="846603"/>
                  <a:pt x="410487" y="848418"/>
                  <a:pt x="419974" y="845826"/>
                </a:cubicBezTo>
                <a:cubicBezTo>
                  <a:pt x="419922" y="844944"/>
                  <a:pt x="419870" y="844115"/>
                  <a:pt x="423914" y="842922"/>
                </a:cubicBezTo>
                <a:close/>
                <a:moveTo>
                  <a:pt x="611266" y="740900"/>
                </a:moveTo>
                <a:cubicBezTo>
                  <a:pt x="625367" y="735146"/>
                  <a:pt x="610022" y="735664"/>
                  <a:pt x="627129" y="729443"/>
                </a:cubicBezTo>
                <a:cubicBezTo>
                  <a:pt x="621323" y="730998"/>
                  <a:pt x="615569" y="732554"/>
                  <a:pt x="609815" y="734109"/>
                </a:cubicBezTo>
                <a:cubicBezTo>
                  <a:pt x="611318" y="737116"/>
                  <a:pt x="607430" y="739604"/>
                  <a:pt x="611266" y="740900"/>
                </a:cubicBezTo>
                <a:close/>
                <a:moveTo>
                  <a:pt x="585242" y="741885"/>
                </a:moveTo>
                <a:cubicBezTo>
                  <a:pt x="586227" y="742403"/>
                  <a:pt x="591048" y="741263"/>
                  <a:pt x="591670" y="741937"/>
                </a:cubicBezTo>
                <a:cubicBezTo>
                  <a:pt x="600587" y="739293"/>
                  <a:pt x="589338" y="738360"/>
                  <a:pt x="606341" y="734990"/>
                </a:cubicBezTo>
                <a:cubicBezTo>
                  <a:pt x="605771" y="732968"/>
                  <a:pt x="592241" y="736545"/>
                  <a:pt x="590167" y="735146"/>
                </a:cubicBezTo>
                <a:cubicBezTo>
                  <a:pt x="576585" y="739915"/>
                  <a:pt x="605253" y="736182"/>
                  <a:pt x="585242" y="741885"/>
                </a:cubicBezTo>
                <a:close/>
                <a:moveTo>
                  <a:pt x="725005" y="675166"/>
                </a:moveTo>
                <a:cubicBezTo>
                  <a:pt x="714999" y="680609"/>
                  <a:pt x="726353" y="678276"/>
                  <a:pt x="730241" y="679728"/>
                </a:cubicBezTo>
                <a:cubicBezTo>
                  <a:pt x="744134" y="675114"/>
                  <a:pt x="722153" y="678484"/>
                  <a:pt x="725005" y="675166"/>
                </a:cubicBezTo>
                <a:close/>
                <a:moveTo>
                  <a:pt x="620805" y="691703"/>
                </a:moveTo>
                <a:cubicBezTo>
                  <a:pt x="624486" y="691599"/>
                  <a:pt x="624123" y="692273"/>
                  <a:pt x="616813" y="694554"/>
                </a:cubicBezTo>
                <a:cubicBezTo>
                  <a:pt x="619561" y="694710"/>
                  <a:pt x="627751" y="692481"/>
                  <a:pt x="633817" y="691185"/>
                </a:cubicBezTo>
                <a:cubicBezTo>
                  <a:pt x="632054" y="690251"/>
                  <a:pt x="629981" y="689474"/>
                  <a:pt x="620805" y="691703"/>
                </a:cubicBezTo>
                <a:close/>
                <a:moveTo>
                  <a:pt x="788198" y="642765"/>
                </a:moveTo>
                <a:cubicBezTo>
                  <a:pt x="794471" y="641262"/>
                  <a:pt x="815415" y="636545"/>
                  <a:pt x="797841" y="642558"/>
                </a:cubicBezTo>
                <a:cubicBezTo>
                  <a:pt x="799552" y="642558"/>
                  <a:pt x="801211" y="642610"/>
                  <a:pt x="800848" y="643543"/>
                </a:cubicBezTo>
                <a:cubicBezTo>
                  <a:pt x="818733" y="637944"/>
                  <a:pt x="803803" y="637841"/>
                  <a:pt x="806135" y="635611"/>
                </a:cubicBezTo>
                <a:cubicBezTo>
                  <a:pt x="797996" y="638152"/>
                  <a:pt x="796337" y="640173"/>
                  <a:pt x="788198" y="642765"/>
                </a:cubicBezTo>
                <a:close/>
                <a:moveTo>
                  <a:pt x="739053" y="645772"/>
                </a:moveTo>
                <a:cubicBezTo>
                  <a:pt x="733299" y="645461"/>
                  <a:pt x="728582" y="648261"/>
                  <a:pt x="714999" y="651630"/>
                </a:cubicBezTo>
                <a:cubicBezTo>
                  <a:pt x="714637" y="653445"/>
                  <a:pt x="734180" y="647898"/>
                  <a:pt x="739053" y="645772"/>
                </a:cubicBezTo>
                <a:close/>
                <a:moveTo>
                  <a:pt x="712304" y="637426"/>
                </a:moveTo>
                <a:cubicBezTo>
                  <a:pt x="715673" y="639448"/>
                  <a:pt x="735425" y="630583"/>
                  <a:pt x="726664" y="631827"/>
                </a:cubicBezTo>
                <a:cubicBezTo>
                  <a:pt x="717540" y="634056"/>
                  <a:pt x="723242" y="635041"/>
                  <a:pt x="712304" y="637426"/>
                </a:cubicBezTo>
                <a:close/>
                <a:moveTo>
                  <a:pt x="665699" y="630738"/>
                </a:moveTo>
                <a:cubicBezTo>
                  <a:pt x="676015" y="627991"/>
                  <a:pt x="684517" y="624932"/>
                  <a:pt x="697322" y="620526"/>
                </a:cubicBezTo>
                <a:cubicBezTo>
                  <a:pt x="697996" y="618556"/>
                  <a:pt x="700484" y="615756"/>
                  <a:pt x="687990" y="619437"/>
                </a:cubicBezTo>
                <a:cubicBezTo>
                  <a:pt x="685917" y="622962"/>
                  <a:pt x="678400" y="623014"/>
                  <a:pt x="670468" y="624673"/>
                </a:cubicBezTo>
                <a:cubicBezTo>
                  <a:pt x="661915" y="628561"/>
                  <a:pt x="676534" y="625865"/>
                  <a:pt x="659530" y="629391"/>
                </a:cubicBezTo>
                <a:cubicBezTo>
                  <a:pt x="660774" y="630220"/>
                  <a:pt x="666580" y="629028"/>
                  <a:pt x="665699" y="630738"/>
                </a:cubicBezTo>
                <a:close/>
                <a:moveTo>
                  <a:pt x="653672" y="627369"/>
                </a:moveTo>
                <a:cubicBezTo>
                  <a:pt x="643148" y="630116"/>
                  <a:pt x="644755" y="631879"/>
                  <a:pt x="632365" y="634834"/>
                </a:cubicBezTo>
                <a:cubicBezTo>
                  <a:pt x="638016" y="634989"/>
                  <a:pt x="663884" y="626021"/>
                  <a:pt x="653672" y="627369"/>
                </a:cubicBezTo>
                <a:close/>
                <a:moveTo>
                  <a:pt x="501882" y="653341"/>
                </a:moveTo>
                <a:cubicBezTo>
                  <a:pt x="502090" y="652667"/>
                  <a:pt x="502245" y="652045"/>
                  <a:pt x="502401" y="651423"/>
                </a:cubicBezTo>
                <a:cubicBezTo>
                  <a:pt x="495402" y="653496"/>
                  <a:pt x="491618" y="654170"/>
                  <a:pt x="492344" y="652874"/>
                </a:cubicBezTo>
                <a:cubicBezTo>
                  <a:pt x="481924" y="656659"/>
                  <a:pt x="491929" y="656451"/>
                  <a:pt x="501882" y="653341"/>
                </a:cubicBezTo>
                <a:close/>
                <a:moveTo>
                  <a:pt x="874410" y="547327"/>
                </a:moveTo>
                <a:cubicBezTo>
                  <a:pt x="862486" y="552200"/>
                  <a:pt x="870729" y="552407"/>
                  <a:pt x="872543" y="554325"/>
                </a:cubicBezTo>
                <a:cubicBezTo>
                  <a:pt x="877002" y="552511"/>
                  <a:pt x="880579" y="547119"/>
                  <a:pt x="874410" y="547327"/>
                </a:cubicBezTo>
                <a:close/>
                <a:moveTo>
                  <a:pt x="527906" y="639862"/>
                </a:moveTo>
                <a:cubicBezTo>
                  <a:pt x="534749" y="639188"/>
                  <a:pt x="532624" y="642403"/>
                  <a:pt x="547709" y="638203"/>
                </a:cubicBezTo>
                <a:cubicBezTo>
                  <a:pt x="545480" y="636856"/>
                  <a:pt x="540607" y="636700"/>
                  <a:pt x="527906" y="639862"/>
                </a:cubicBezTo>
                <a:close/>
                <a:moveTo>
                  <a:pt x="694419" y="582527"/>
                </a:moveTo>
                <a:cubicBezTo>
                  <a:pt x="712770" y="576824"/>
                  <a:pt x="691878" y="577861"/>
                  <a:pt x="719976" y="570966"/>
                </a:cubicBezTo>
                <a:cubicBezTo>
                  <a:pt x="711060" y="571018"/>
                  <a:pt x="695144" y="574025"/>
                  <a:pt x="690634" y="572158"/>
                </a:cubicBezTo>
                <a:cubicBezTo>
                  <a:pt x="708105" y="566922"/>
                  <a:pt x="699810" y="572780"/>
                  <a:pt x="714066" y="568944"/>
                </a:cubicBezTo>
                <a:cubicBezTo>
                  <a:pt x="714429" y="566508"/>
                  <a:pt x="710956" y="565730"/>
                  <a:pt x="694263" y="570603"/>
                </a:cubicBezTo>
                <a:cubicBezTo>
                  <a:pt x="694471" y="566300"/>
                  <a:pt x="696751" y="563864"/>
                  <a:pt x="689701" y="563449"/>
                </a:cubicBezTo>
                <a:cubicBezTo>
                  <a:pt x="676741" y="568685"/>
                  <a:pt x="693848" y="564745"/>
                  <a:pt x="681407" y="570396"/>
                </a:cubicBezTo>
                <a:cubicBezTo>
                  <a:pt x="665440" y="574388"/>
                  <a:pt x="671505" y="570707"/>
                  <a:pt x="654035" y="576461"/>
                </a:cubicBezTo>
                <a:cubicBezTo>
                  <a:pt x="660100" y="577083"/>
                  <a:pt x="685243" y="569514"/>
                  <a:pt x="683843" y="573351"/>
                </a:cubicBezTo>
                <a:cubicBezTo>
                  <a:pt x="679696" y="576409"/>
                  <a:pt x="670209" y="576824"/>
                  <a:pt x="665854" y="580505"/>
                </a:cubicBezTo>
                <a:cubicBezTo>
                  <a:pt x="669691" y="581490"/>
                  <a:pt x="675912" y="581490"/>
                  <a:pt x="681666" y="581697"/>
                </a:cubicBezTo>
                <a:cubicBezTo>
                  <a:pt x="688820" y="579623"/>
                  <a:pt x="688924" y="578172"/>
                  <a:pt x="696026" y="576098"/>
                </a:cubicBezTo>
                <a:cubicBezTo>
                  <a:pt x="705564" y="575010"/>
                  <a:pt x="690220" y="581179"/>
                  <a:pt x="694419" y="582527"/>
                </a:cubicBezTo>
                <a:close/>
                <a:moveTo>
                  <a:pt x="2405318" y="127002"/>
                </a:moveTo>
                <a:cubicBezTo>
                  <a:pt x="2408947" y="124203"/>
                  <a:pt x="2394120" y="129179"/>
                  <a:pt x="2395624" y="127313"/>
                </a:cubicBezTo>
                <a:cubicBezTo>
                  <a:pt x="2383078" y="131046"/>
                  <a:pt x="2389921" y="131512"/>
                  <a:pt x="2394587" y="130994"/>
                </a:cubicBezTo>
                <a:cubicBezTo>
                  <a:pt x="2397490" y="129750"/>
                  <a:pt x="2404125" y="128143"/>
                  <a:pt x="2405318" y="127002"/>
                </a:cubicBezTo>
                <a:close/>
                <a:moveTo>
                  <a:pt x="811786" y="528301"/>
                </a:moveTo>
                <a:cubicBezTo>
                  <a:pt x="789443" y="536855"/>
                  <a:pt x="802092" y="526227"/>
                  <a:pt x="785399" y="530530"/>
                </a:cubicBezTo>
                <a:cubicBezTo>
                  <a:pt x="782755" y="533589"/>
                  <a:pt x="804217" y="531360"/>
                  <a:pt x="783222" y="538825"/>
                </a:cubicBezTo>
                <a:cubicBezTo>
                  <a:pt x="782237" y="540380"/>
                  <a:pt x="795404" y="535870"/>
                  <a:pt x="800329" y="534885"/>
                </a:cubicBezTo>
                <a:cubicBezTo>
                  <a:pt x="783170" y="536855"/>
                  <a:pt x="812512" y="530945"/>
                  <a:pt x="811786" y="528301"/>
                </a:cubicBezTo>
                <a:close/>
                <a:moveTo>
                  <a:pt x="777312" y="536803"/>
                </a:moveTo>
                <a:cubicBezTo>
                  <a:pt x="775964" y="534729"/>
                  <a:pt x="748592" y="542039"/>
                  <a:pt x="749422" y="544786"/>
                </a:cubicBezTo>
                <a:cubicBezTo>
                  <a:pt x="753465" y="543594"/>
                  <a:pt x="755539" y="543283"/>
                  <a:pt x="756161" y="543594"/>
                </a:cubicBezTo>
                <a:cubicBezTo>
                  <a:pt x="767721" y="539032"/>
                  <a:pt x="754761" y="542246"/>
                  <a:pt x="777312" y="536803"/>
                </a:cubicBezTo>
                <a:close/>
                <a:moveTo>
                  <a:pt x="723242" y="546342"/>
                </a:moveTo>
                <a:cubicBezTo>
                  <a:pt x="721272" y="547327"/>
                  <a:pt x="719354" y="548312"/>
                  <a:pt x="719250" y="549193"/>
                </a:cubicBezTo>
                <a:cubicBezTo>
                  <a:pt x="734232" y="545460"/>
                  <a:pt x="744600" y="542091"/>
                  <a:pt x="750977" y="539032"/>
                </a:cubicBezTo>
                <a:cubicBezTo>
                  <a:pt x="746363" y="539343"/>
                  <a:pt x="728271" y="545409"/>
                  <a:pt x="720132" y="545979"/>
                </a:cubicBezTo>
                <a:cubicBezTo>
                  <a:pt x="714066" y="547949"/>
                  <a:pt x="717591" y="548001"/>
                  <a:pt x="723242" y="546342"/>
                </a:cubicBezTo>
                <a:close/>
                <a:moveTo>
                  <a:pt x="2493706" y="74591"/>
                </a:moveTo>
                <a:cubicBezTo>
                  <a:pt x="2487900" y="74228"/>
                  <a:pt x="2494536" y="77598"/>
                  <a:pt x="2479346" y="80086"/>
                </a:cubicBezTo>
                <a:lnTo>
                  <a:pt x="2478828" y="81952"/>
                </a:lnTo>
                <a:cubicBezTo>
                  <a:pt x="2481731" y="81279"/>
                  <a:pt x="2482198" y="80812"/>
                  <a:pt x="2482457" y="80397"/>
                </a:cubicBezTo>
                <a:cubicBezTo>
                  <a:pt x="2491840" y="77131"/>
                  <a:pt x="2498165" y="76561"/>
                  <a:pt x="2493706" y="74591"/>
                </a:cubicBezTo>
                <a:close/>
                <a:moveTo>
                  <a:pt x="2472711" y="80708"/>
                </a:moveTo>
                <a:cubicBezTo>
                  <a:pt x="2469548" y="82004"/>
                  <a:pt x="2464727" y="83456"/>
                  <a:pt x="2458766" y="84959"/>
                </a:cubicBezTo>
                <a:cubicBezTo>
                  <a:pt x="2457210" y="88122"/>
                  <a:pt x="2474370" y="82367"/>
                  <a:pt x="2472711" y="80708"/>
                </a:cubicBezTo>
                <a:close/>
                <a:moveTo>
                  <a:pt x="683843" y="548986"/>
                </a:moveTo>
                <a:cubicBezTo>
                  <a:pt x="688768" y="548571"/>
                  <a:pt x="683947" y="552355"/>
                  <a:pt x="696855" y="548519"/>
                </a:cubicBezTo>
                <a:cubicBezTo>
                  <a:pt x="690738" y="549452"/>
                  <a:pt x="699810" y="543853"/>
                  <a:pt x="683843" y="548986"/>
                </a:cubicBezTo>
                <a:close/>
                <a:moveTo>
                  <a:pt x="2643474" y="32030"/>
                </a:moveTo>
                <a:cubicBezTo>
                  <a:pt x="2654413" y="28712"/>
                  <a:pt x="2648451" y="29179"/>
                  <a:pt x="2647777" y="28090"/>
                </a:cubicBezTo>
                <a:cubicBezTo>
                  <a:pt x="2638964" y="30475"/>
                  <a:pt x="2638964" y="32496"/>
                  <a:pt x="2643474" y="32030"/>
                </a:cubicBezTo>
                <a:close/>
                <a:moveTo>
                  <a:pt x="2647880" y="27468"/>
                </a:moveTo>
                <a:cubicBezTo>
                  <a:pt x="2643474" y="27675"/>
                  <a:pt x="2634506" y="28349"/>
                  <a:pt x="2627663" y="31149"/>
                </a:cubicBezTo>
                <a:cubicBezTo>
                  <a:pt x="2624552" y="33689"/>
                  <a:pt x="2639379" y="28712"/>
                  <a:pt x="2633780" y="32341"/>
                </a:cubicBezTo>
                <a:cubicBezTo>
                  <a:pt x="2643059" y="30267"/>
                  <a:pt x="2641089" y="29282"/>
                  <a:pt x="2647880" y="27468"/>
                </a:cubicBezTo>
                <a:close/>
                <a:moveTo>
                  <a:pt x="852274" y="496782"/>
                </a:moveTo>
                <a:cubicBezTo>
                  <a:pt x="850304" y="496782"/>
                  <a:pt x="848386" y="496730"/>
                  <a:pt x="852637" y="495486"/>
                </a:cubicBezTo>
                <a:cubicBezTo>
                  <a:pt x="842942" y="497663"/>
                  <a:pt x="838069" y="499892"/>
                  <a:pt x="821636" y="503107"/>
                </a:cubicBezTo>
                <a:cubicBezTo>
                  <a:pt x="818007" y="505958"/>
                  <a:pt x="832730" y="501033"/>
                  <a:pt x="834959" y="501344"/>
                </a:cubicBezTo>
                <a:cubicBezTo>
                  <a:pt x="832470" y="503210"/>
                  <a:pt x="817437" y="506165"/>
                  <a:pt x="820443" y="507565"/>
                </a:cubicBezTo>
                <a:cubicBezTo>
                  <a:pt x="833766" y="503055"/>
                  <a:pt x="842372" y="499529"/>
                  <a:pt x="852274" y="496782"/>
                </a:cubicBezTo>
                <a:close/>
                <a:moveTo>
                  <a:pt x="884830" y="483459"/>
                </a:moveTo>
                <a:cubicBezTo>
                  <a:pt x="879490" y="485377"/>
                  <a:pt x="876950" y="487036"/>
                  <a:pt x="877053" y="488487"/>
                </a:cubicBezTo>
                <a:cubicBezTo>
                  <a:pt x="887785" y="485947"/>
                  <a:pt x="892606" y="483874"/>
                  <a:pt x="891569" y="482267"/>
                </a:cubicBezTo>
                <a:cubicBezTo>
                  <a:pt x="887473" y="483459"/>
                  <a:pt x="885452" y="483770"/>
                  <a:pt x="884830" y="483459"/>
                </a:cubicBezTo>
                <a:close/>
                <a:moveTo>
                  <a:pt x="2392876" y="79775"/>
                </a:moveTo>
                <a:cubicBezTo>
                  <a:pt x="2383130" y="80345"/>
                  <a:pt x="2375043" y="85789"/>
                  <a:pt x="2377998" y="87137"/>
                </a:cubicBezTo>
                <a:cubicBezTo>
                  <a:pt x="2393394" y="82367"/>
                  <a:pt x="2378464" y="84130"/>
                  <a:pt x="2392876" y="79775"/>
                </a:cubicBezTo>
                <a:close/>
                <a:moveTo>
                  <a:pt x="2454152" y="44264"/>
                </a:moveTo>
                <a:cubicBezTo>
                  <a:pt x="2456174" y="46545"/>
                  <a:pt x="2452493" y="48100"/>
                  <a:pt x="2452078" y="51626"/>
                </a:cubicBezTo>
                <a:cubicBezTo>
                  <a:pt x="2459647" y="49137"/>
                  <a:pt x="2466749" y="42035"/>
                  <a:pt x="2454152" y="44264"/>
                </a:cubicBezTo>
                <a:close/>
                <a:moveTo>
                  <a:pt x="2427454" y="47893"/>
                </a:moveTo>
                <a:cubicBezTo>
                  <a:pt x="2429113" y="48826"/>
                  <a:pt x="2431653" y="49397"/>
                  <a:pt x="2429527" y="51885"/>
                </a:cubicBezTo>
                <a:cubicBezTo>
                  <a:pt x="2441399" y="48463"/>
                  <a:pt x="2438496" y="44938"/>
                  <a:pt x="2427454" y="47893"/>
                </a:cubicBezTo>
                <a:close/>
                <a:moveTo>
                  <a:pt x="2165606" y="112435"/>
                </a:moveTo>
                <a:cubicBezTo>
                  <a:pt x="2174264" y="109635"/>
                  <a:pt x="2170324" y="108028"/>
                  <a:pt x="2183699" y="104814"/>
                </a:cubicBezTo>
                <a:cubicBezTo>
                  <a:pt x="2180433" y="104918"/>
                  <a:pt x="2181003" y="103415"/>
                  <a:pt x="2177633" y="103570"/>
                </a:cubicBezTo>
                <a:cubicBezTo>
                  <a:pt x="2168250" y="108236"/>
                  <a:pt x="2168043" y="109117"/>
                  <a:pt x="2165606" y="112435"/>
                </a:cubicBezTo>
                <a:close/>
                <a:moveTo>
                  <a:pt x="829204" y="450073"/>
                </a:moveTo>
                <a:cubicBezTo>
                  <a:pt x="825524" y="451836"/>
                  <a:pt x="819510" y="453754"/>
                  <a:pt x="818111" y="455361"/>
                </a:cubicBezTo>
                <a:cubicBezTo>
                  <a:pt x="807742" y="458264"/>
                  <a:pt x="797478" y="459094"/>
                  <a:pt x="793694" y="462360"/>
                </a:cubicBezTo>
                <a:cubicBezTo>
                  <a:pt x="790583" y="462671"/>
                  <a:pt x="791827" y="461375"/>
                  <a:pt x="791309" y="459405"/>
                </a:cubicBezTo>
                <a:cubicBezTo>
                  <a:pt x="785451" y="462826"/>
                  <a:pt x="780474" y="466144"/>
                  <a:pt x="769173" y="469980"/>
                </a:cubicBezTo>
                <a:cubicBezTo>
                  <a:pt x="799707" y="460234"/>
                  <a:pt x="802351" y="465263"/>
                  <a:pt x="827027" y="458368"/>
                </a:cubicBezTo>
                <a:cubicBezTo>
                  <a:pt x="824176" y="458057"/>
                  <a:pt x="814534" y="460649"/>
                  <a:pt x="813808" y="459457"/>
                </a:cubicBezTo>
                <a:cubicBezTo>
                  <a:pt x="817437" y="456916"/>
                  <a:pt x="826457" y="456657"/>
                  <a:pt x="827338" y="457072"/>
                </a:cubicBezTo>
                <a:cubicBezTo>
                  <a:pt x="835063" y="454791"/>
                  <a:pt x="832989" y="452095"/>
                  <a:pt x="821066" y="456346"/>
                </a:cubicBezTo>
                <a:cubicBezTo>
                  <a:pt x="834855" y="451007"/>
                  <a:pt x="843564" y="447792"/>
                  <a:pt x="859842" y="443801"/>
                </a:cubicBezTo>
                <a:cubicBezTo>
                  <a:pt x="862020" y="441364"/>
                  <a:pt x="850978" y="444578"/>
                  <a:pt x="850304" y="443334"/>
                </a:cubicBezTo>
                <a:cubicBezTo>
                  <a:pt x="845534" y="444993"/>
                  <a:pt x="843461" y="446393"/>
                  <a:pt x="842683" y="447689"/>
                </a:cubicBezTo>
                <a:cubicBezTo>
                  <a:pt x="831278" y="451421"/>
                  <a:pt x="840609" y="446341"/>
                  <a:pt x="829204" y="450073"/>
                </a:cubicBezTo>
                <a:close/>
                <a:moveTo>
                  <a:pt x="854918" y="450436"/>
                </a:moveTo>
                <a:cubicBezTo>
                  <a:pt x="867722" y="446704"/>
                  <a:pt x="865597" y="444941"/>
                  <a:pt x="859376" y="445719"/>
                </a:cubicBezTo>
                <a:cubicBezTo>
                  <a:pt x="853155" y="448363"/>
                  <a:pt x="859428" y="447222"/>
                  <a:pt x="854918" y="450436"/>
                </a:cubicBezTo>
                <a:close/>
                <a:moveTo>
                  <a:pt x="2347049" y="48619"/>
                </a:moveTo>
                <a:cubicBezTo>
                  <a:pt x="2343109" y="48982"/>
                  <a:pt x="2334970" y="51159"/>
                  <a:pt x="2326364" y="53492"/>
                </a:cubicBezTo>
                <a:cubicBezTo>
                  <a:pt x="2323617" y="57328"/>
                  <a:pt x="2332741" y="58365"/>
                  <a:pt x="2326935" y="63031"/>
                </a:cubicBezTo>
                <a:cubicBezTo>
                  <a:pt x="2350159" y="55617"/>
                  <a:pt x="2333726" y="54166"/>
                  <a:pt x="2347049" y="48619"/>
                </a:cubicBezTo>
                <a:close/>
                <a:moveTo>
                  <a:pt x="1413760" y="299424"/>
                </a:moveTo>
                <a:cubicBezTo>
                  <a:pt x="1404688" y="301653"/>
                  <a:pt x="1398778" y="303572"/>
                  <a:pt x="1399349" y="304971"/>
                </a:cubicBezTo>
                <a:cubicBezTo>
                  <a:pt x="1405310" y="303209"/>
                  <a:pt x="1405725" y="303727"/>
                  <a:pt x="1405933" y="304401"/>
                </a:cubicBezTo>
                <a:cubicBezTo>
                  <a:pt x="1411272" y="302535"/>
                  <a:pt x="1411531" y="301083"/>
                  <a:pt x="1413760" y="299424"/>
                </a:cubicBezTo>
                <a:close/>
                <a:moveTo>
                  <a:pt x="2037352" y="134778"/>
                </a:moveTo>
                <a:cubicBezTo>
                  <a:pt x="2046787" y="132342"/>
                  <a:pt x="2044610" y="131927"/>
                  <a:pt x="2051246" y="131097"/>
                </a:cubicBezTo>
                <a:cubicBezTo>
                  <a:pt x="2047824" y="133016"/>
                  <a:pt x="2041137" y="135245"/>
                  <a:pt x="2043262" y="136644"/>
                </a:cubicBezTo>
                <a:cubicBezTo>
                  <a:pt x="2054408" y="133016"/>
                  <a:pt x="2058192" y="129646"/>
                  <a:pt x="2055030" y="128972"/>
                </a:cubicBezTo>
                <a:cubicBezTo>
                  <a:pt x="2048446" y="130942"/>
                  <a:pt x="2034397" y="133638"/>
                  <a:pt x="2037352" y="134778"/>
                </a:cubicBezTo>
                <a:close/>
                <a:moveTo>
                  <a:pt x="2172138" y="100408"/>
                </a:moveTo>
                <a:cubicBezTo>
                  <a:pt x="2168976" y="97971"/>
                  <a:pt x="2192149" y="93150"/>
                  <a:pt x="2173175" y="96675"/>
                </a:cubicBezTo>
                <a:cubicBezTo>
                  <a:pt x="2164932" y="98645"/>
                  <a:pt x="2174264" y="99008"/>
                  <a:pt x="2162237" y="101289"/>
                </a:cubicBezTo>
                <a:cubicBezTo>
                  <a:pt x="2165762" y="100926"/>
                  <a:pt x="2162703" y="103311"/>
                  <a:pt x="2172138" y="100408"/>
                </a:cubicBezTo>
                <a:close/>
                <a:moveTo>
                  <a:pt x="2175404" y="88692"/>
                </a:moveTo>
                <a:cubicBezTo>
                  <a:pt x="2164725" y="92839"/>
                  <a:pt x="2155705" y="99475"/>
                  <a:pt x="2173486" y="95483"/>
                </a:cubicBezTo>
                <a:cubicBezTo>
                  <a:pt x="2164570" y="96312"/>
                  <a:pt x="2178515" y="91958"/>
                  <a:pt x="2181418" y="89988"/>
                </a:cubicBezTo>
                <a:cubicBezTo>
                  <a:pt x="2184580" y="87396"/>
                  <a:pt x="2169754" y="92321"/>
                  <a:pt x="2175404" y="88692"/>
                </a:cubicBezTo>
                <a:close/>
                <a:moveTo>
                  <a:pt x="2053993" y="121196"/>
                </a:moveTo>
                <a:cubicBezTo>
                  <a:pt x="2065346" y="117619"/>
                  <a:pt x="2051505" y="118708"/>
                  <a:pt x="2075455" y="113264"/>
                </a:cubicBezTo>
                <a:cubicBezTo>
                  <a:pt x="2069649" y="114042"/>
                  <a:pt x="2066953" y="113575"/>
                  <a:pt x="2055186" y="116893"/>
                </a:cubicBezTo>
                <a:lnTo>
                  <a:pt x="2053993" y="121196"/>
                </a:lnTo>
                <a:close/>
                <a:moveTo>
                  <a:pt x="2179707" y="73295"/>
                </a:moveTo>
                <a:cubicBezTo>
                  <a:pt x="2168147" y="76509"/>
                  <a:pt x="2173279" y="78272"/>
                  <a:pt x="2171205" y="80656"/>
                </a:cubicBezTo>
                <a:cubicBezTo>
                  <a:pt x="2185980" y="76250"/>
                  <a:pt x="2170531" y="77650"/>
                  <a:pt x="2179707" y="73295"/>
                </a:cubicBezTo>
                <a:close/>
                <a:moveTo>
                  <a:pt x="2111433" y="87759"/>
                </a:moveTo>
                <a:cubicBezTo>
                  <a:pt x="2097228" y="91439"/>
                  <a:pt x="2104331" y="93202"/>
                  <a:pt x="2086342" y="97246"/>
                </a:cubicBezTo>
                <a:cubicBezTo>
                  <a:pt x="2089504" y="97919"/>
                  <a:pt x="2099509" y="95690"/>
                  <a:pt x="2102620" y="96416"/>
                </a:cubicBezTo>
                <a:cubicBezTo>
                  <a:pt x="2101116" y="94861"/>
                  <a:pt x="2102620" y="92787"/>
                  <a:pt x="2111433" y="87759"/>
                </a:cubicBezTo>
                <a:close/>
                <a:moveTo>
                  <a:pt x="2331237" y="36333"/>
                </a:moveTo>
                <a:cubicBezTo>
                  <a:pt x="2340465" y="33896"/>
                  <a:pt x="2340621" y="32289"/>
                  <a:pt x="2345805" y="30215"/>
                </a:cubicBezTo>
                <a:cubicBezTo>
                  <a:pt x="2338599" y="30112"/>
                  <a:pt x="2331756" y="34985"/>
                  <a:pt x="2331237" y="36333"/>
                </a:cubicBezTo>
                <a:close/>
                <a:moveTo>
                  <a:pt x="2187483" y="68370"/>
                </a:moveTo>
                <a:cubicBezTo>
                  <a:pt x="2186861" y="67904"/>
                  <a:pt x="2180744" y="69770"/>
                  <a:pt x="2180951" y="68940"/>
                </a:cubicBezTo>
                <a:cubicBezTo>
                  <a:pt x="2174108" y="71221"/>
                  <a:pt x="2170790" y="74125"/>
                  <a:pt x="2176441" y="73554"/>
                </a:cubicBezTo>
                <a:cubicBezTo>
                  <a:pt x="2185513" y="71377"/>
                  <a:pt x="2174108" y="70962"/>
                  <a:pt x="2187483" y="68370"/>
                </a:cubicBezTo>
                <a:close/>
                <a:moveTo>
                  <a:pt x="2025896" y="106784"/>
                </a:moveTo>
                <a:cubicBezTo>
                  <a:pt x="2020452" y="109065"/>
                  <a:pt x="2019571" y="110931"/>
                  <a:pt x="2017757" y="112953"/>
                </a:cubicBezTo>
                <a:cubicBezTo>
                  <a:pt x="2022370" y="111761"/>
                  <a:pt x="2026984" y="110517"/>
                  <a:pt x="2031598" y="109324"/>
                </a:cubicBezTo>
                <a:cubicBezTo>
                  <a:pt x="2033309" y="106992"/>
                  <a:pt x="2033153" y="105384"/>
                  <a:pt x="2025896" y="106784"/>
                </a:cubicBezTo>
                <a:close/>
                <a:moveTo>
                  <a:pt x="2040411" y="100667"/>
                </a:moveTo>
                <a:cubicBezTo>
                  <a:pt x="2034190" y="102378"/>
                  <a:pt x="2033361" y="101807"/>
                  <a:pt x="2026725" y="103674"/>
                </a:cubicBezTo>
                <a:cubicBezTo>
                  <a:pt x="2032531" y="103415"/>
                  <a:pt x="2039685" y="102585"/>
                  <a:pt x="2035538" y="106525"/>
                </a:cubicBezTo>
                <a:cubicBezTo>
                  <a:pt x="2052127" y="102015"/>
                  <a:pt x="2034294" y="104296"/>
                  <a:pt x="2040411" y="100667"/>
                </a:cubicBezTo>
                <a:close/>
                <a:moveTo>
                  <a:pt x="2185772" y="63134"/>
                </a:moveTo>
                <a:cubicBezTo>
                  <a:pt x="2180174" y="62927"/>
                  <a:pt x="2167213" y="68318"/>
                  <a:pt x="2171205" y="69252"/>
                </a:cubicBezTo>
                <a:lnTo>
                  <a:pt x="2181625" y="66504"/>
                </a:lnTo>
                <a:cubicBezTo>
                  <a:pt x="2177322" y="66867"/>
                  <a:pt x="2177633" y="65415"/>
                  <a:pt x="2185772" y="63134"/>
                </a:cubicBezTo>
                <a:close/>
                <a:moveTo>
                  <a:pt x="2179344" y="63082"/>
                </a:moveTo>
                <a:cubicBezTo>
                  <a:pt x="2183906" y="60698"/>
                  <a:pt x="2192926" y="57847"/>
                  <a:pt x="2194222" y="55721"/>
                </a:cubicBezTo>
                <a:cubicBezTo>
                  <a:pt x="2182817" y="58780"/>
                  <a:pt x="2180485" y="61009"/>
                  <a:pt x="2179344" y="63082"/>
                </a:cubicBezTo>
                <a:close/>
                <a:moveTo>
                  <a:pt x="1872188" y="139651"/>
                </a:moveTo>
                <a:cubicBezTo>
                  <a:pt x="1864982" y="140325"/>
                  <a:pt x="1865708" y="139185"/>
                  <a:pt x="1876491" y="135659"/>
                </a:cubicBezTo>
                <a:cubicBezTo>
                  <a:pt x="1875661" y="135089"/>
                  <a:pt x="1867989" y="137422"/>
                  <a:pt x="1862857" y="138666"/>
                </a:cubicBezTo>
                <a:cubicBezTo>
                  <a:pt x="1862908" y="140066"/>
                  <a:pt x="1862649" y="141517"/>
                  <a:pt x="1855029" y="143591"/>
                </a:cubicBezTo>
                <a:cubicBezTo>
                  <a:pt x="1858865" y="144161"/>
                  <a:pt x="1864878" y="141880"/>
                  <a:pt x="1872188" y="139651"/>
                </a:cubicBezTo>
                <a:close/>
                <a:moveTo>
                  <a:pt x="2201999" y="50848"/>
                </a:moveTo>
                <a:lnTo>
                  <a:pt x="2202310" y="49604"/>
                </a:lnTo>
                <a:cubicBezTo>
                  <a:pt x="2199355" y="50485"/>
                  <a:pt x="2199096" y="50226"/>
                  <a:pt x="2198992" y="49915"/>
                </a:cubicBezTo>
                <a:cubicBezTo>
                  <a:pt x="2186291" y="54373"/>
                  <a:pt x="2187172" y="53907"/>
                  <a:pt x="2170946" y="58417"/>
                </a:cubicBezTo>
                <a:cubicBezTo>
                  <a:pt x="2176337" y="58935"/>
                  <a:pt x="2193289" y="53285"/>
                  <a:pt x="2201999" y="50848"/>
                </a:cubicBezTo>
                <a:close/>
                <a:moveTo>
                  <a:pt x="1801529" y="151212"/>
                </a:moveTo>
                <a:cubicBezTo>
                  <a:pt x="1808527" y="149138"/>
                  <a:pt x="1827605" y="142969"/>
                  <a:pt x="1832685" y="143073"/>
                </a:cubicBezTo>
                <a:cubicBezTo>
                  <a:pt x="1846164" y="137785"/>
                  <a:pt x="1792820" y="149760"/>
                  <a:pt x="1801529" y="151212"/>
                </a:cubicBezTo>
                <a:close/>
                <a:moveTo>
                  <a:pt x="2069805" y="75783"/>
                </a:moveTo>
                <a:cubicBezTo>
                  <a:pt x="2063636" y="77339"/>
                  <a:pt x="2062288" y="78427"/>
                  <a:pt x="2055808" y="80034"/>
                </a:cubicBezTo>
                <a:cubicBezTo>
                  <a:pt x="2057311" y="80501"/>
                  <a:pt x="2060473" y="80242"/>
                  <a:pt x="2062029" y="80708"/>
                </a:cubicBezTo>
                <a:cubicBezTo>
                  <a:pt x="2069597" y="78635"/>
                  <a:pt x="2069908" y="77183"/>
                  <a:pt x="2069805" y="75783"/>
                </a:cubicBezTo>
                <a:close/>
                <a:moveTo>
                  <a:pt x="1094525" y="325034"/>
                </a:moveTo>
                <a:cubicBezTo>
                  <a:pt x="1092244" y="328662"/>
                  <a:pt x="1104064" y="327211"/>
                  <a:pt x="1095977" y="331721"/>
                </a:cubicBezTo>
                <a:cubicBezTo>
                  <a:pt x="1108937" y="327729"/>
                  <a:pt x="1099865" y="328455"/>
                  <a:pt x="1117128" y="325034"/>
                </a:cubicBezTo>
                <a:cubicBezTo>
                  <a:pt x="1116143" y="324515"/>
                  <a:pt x="1111270" y="325656"/>
                  <a:pt x="1110700" y="324930"/>
                </a:cubicBezTo>
                <a:cubicBezTo>
                  <a:pt x="1112825" y="323478"/>
                  <a:pt x="1114328" y="323945"/>
                  <a:pt x="1113966" y="324671"/>
                </a:cubicBezTo>
                <a:cubicBezTo>
                  <a:pt x="1131643" y="318346"/>
                  <a:pt x="1108315" y="321560"/>
                  <a:pt x="1094525" y="325034"/>
                </a:cubicBezTo>
                <a:close/>
                <a:moveTo>
                  <a:pt x="2175145" y="43642"/>
                </a:moveTo>
                <a:cubicBezTo>
                  <a:pt x="2164621" y="46390"/>
                  <a:pt x="2165866" y="48049"/>
                  <a:pt x="2163688" y="50070"/>
                </a:cubicBezTo>
                <a:cubicBezTo>
                  <a:pt x="2172190" y="47478"/>
                  <a:pt x="2172035" y="45716"/>
                  <a:pt x="2175145" y="43642"/>
                </a:cubicBezTo>
                <a:close/>
                <a:moveTo>
                  <a:pt x="1781052" y="143902"/>
                </a:moveTo>
                <a:cubicBezTo>
                  <a:pt x="1782711" y="145043"/>
                  <a:pt x="1795101" y="141673"/>
                  <a:pt x="1793857" y="144006"/>
                </a:cubicBezTo>
                <a:cubicBezTo>
                  <a:pt x="1802151" y="140844"/>
                  <a:pt x="1794530" y="139703"/>
                  <a:pt x="1781052" y="143902"/>
                </a:cubicBezTo>
                <a:close/>
                <a:moveTo>
                  <a:pt x="2034294" y="65001"/>
                </a:moveTo>
                <a:cubicBezTo>
                  <a:pt x="2031702" y="69718"/>
                  <a:pt x="2053630" y="68940"/>
                  <a:pt x="2050572" y="75628"/>
                </a:cubicBezTo>
                <a:cubicBezTo>
                  <a:pt x="2062703" y="66919"/>
                  <a:pt x="2048291" y="64638"/>
                  <a:pt x="2034294" y="65001"/>
                </a:cubicBezTo>
                <a:close/>
                <a:moveTo>
                  <a:pt x="857510" y="379777"/>
                </a:moveTo>
                <a:cubicBezTo>
                  <a:pt x="853103" y="383717"/>
                  <a:pt x="864664" y="380918"/>
                  <a:pt x="870159" y="380607"/>
                </a:cubicBezTo>
                <a:cubicBezTo>
                  <a:pt x="878816" y="377082"/>
                  <a:pt x="868500" y="376823"/>
                  <a:pt x="857510" y="379777"/>
                </a:cubicBezTo>
                <a:close/>
                <a:moveTo>
                  <a:pt x="1648962" y="167956"/>
                </a:moveTo>
                <a:cubicBezTo>
                  <a:pt x="1643207" y="169252"/>
                  <a:pt x="1633669" y="171170"/>
                  <a:pt x="1628225" y="173400"/>
                </a:cubicBezTo>
                <a:cubicBezTo>
                  <a:pt x="1645488" y="170704"/>
                  <a:pt x="1632839" y="177184"/>
                  <a:pt x="1626048" y="181487"/>
                </a:cubicBezTo>
                <a:cubicBezTo>
                  <a:pt x="1642896" y="177806"/>
                  <a:pt x="1632891" y="176458"/>
                  <a:pt x="1647666" y="172933"/>
                </a:cubicBezTo>
                <a:cubicBezTo>
                  <a:pt x="1647044" y="171015"/>
                  <a:pt x="1643156" y="171326"/>
                  <a:pt x="1648962" y="167956"/>
                </a:cubicBezTo>
                <a:close/>
                <a:moveTo>
                  <a:pt x="1672394" y="164742"/>
                </a:moveTo>
                <a:cubicBezTo>
                  <a:pt x="1663788" y="166919"/>
                  <a:pt x="1661404" y="168526"/>
                  <a:pt x="1654716" y="170548"/>
                </a:cubicBezTo>
                <a:cubicBezTo>
                  <a:pt x="1655235" y="170859"/>
                  <a:pt x="1658034" y="170289"/>
                  <a:pt x="1657827" y="170911"/>
                </a:cubicBezTo>
                <a:lnTo>
                  <a:pt x="1664773" y="169097"/>
                </a:lnTo>
                <a:cubicBezTo>
                  <a:pt x="1665551" y="168423"/>
                  <a:pt x="1663581" y="168889"/>
                  <a:pt x="1661455" y="169356"/>
                </a:cubicBezTo>
                <a:cubicBezTo>
                  <a:pt x="1660522" y="168215"/>
                  <a:pt x="1677163" y="165572"/>
                  <a:pt x="1672394" y="164742"/>
                </a:cubicBezTo>
                <a:close/>
                <a:moveTo>
                  <a:pt x="837551" y="382007"/>
                </a:moveTo>
                <a:cubicBezTo>
                  <a:pt x="843046" y="381333"/>
                  <a:pt x="855954" y="378741"/>
                  <a:pt x="861709" y="376304"/>
                </a:cubicBezTo>
                <a:cubicBezTo>
                  <a:pt x="859168" y="374075"/>
                  <a:pt x="854969" y="372520"/>
                  <a:pt x="835166" y="379052"/>
                </a:cubicBezTo>
                <a:cubicBezTo>
                  <a:pt x="846208" y="376615"/>
                  <a:pt x="846467" y="378378"/>
                  <a:pt x="837551" y="382007"/>
                </a:cubicBezTo>
                <a:close/>
                <a:moveTo>
                  <a:pt x="1458810" y="216479"/>
                </a:moveTo>
                <a:cubicBezTo>
                  <a:pt x="1451138" y="218553"/>
                  <a:pt x="1456633" y="219538"/>
                  <a:pt x="1454352" y="221145"/>
                </a:cubicBezTo>
                <a:cubicBezTo>
                  <a:pt x="1466845" y="218397"/>
                  <a:pt x="1461506" y="216168"/>
                  <a:pt x="1458810" y="216479"/>
                </a:cubicBezTo>
                <a:close/>
                <a:moveTo>
                  <a:pt x="1962339" y="80916"/>
                </a:moveTo>
                <a:cubicBezTo>
                  <a:pt x="1949016" y="83974"/>
                  <a:pt x="1942484" y="88018"/>
                  <a:pt x="1947616" y="87655"/>
                </a:cubicBezTo>
                <a:cubicBezTo>
                  <a:pt x="1958503" y="84907"/>
                  <a:pt x="1959954" y="82937"/>
                  <a:pt x="1962339" y="80916"/>
                </a:cubicBezTo>
                <a:close/>
                <a:moveTo>
                  <a:pt x="1969441" y="78531"/>
                </a:moveTo>
                <a:cubicBezTo>
                  <a:pt x="1967264" y="77131"/>
                  <a:pt x="1976647" y="74228"/>
                  <a:pt x="1970478" y="74798"/>
                </a:cubicBezTo>
                <a:cubicBezTo>
                  <a:pt x="1967419" y="76872"/>
                  <a:pt x="1958503" y="79464"/>
                  <a:pt x="1959073" y="81227"/>
                </a:cubicBezTo>
                <a:cubicBezTo>
                  <a:pt x="1962494" y="80345"/>
                  <a:pt x="1966020" y="79412"/>
                  <a:pt x="1969441" y="78531"/>
                </a:cubicBezTo>
                <a:close/>
                <a:moveTo>
                  <a:pt x="928220" y="469669"/>
                </a:moveTo>
                <a:cubicBezTo>
                  <a:pt x="928065" y="469514"/>
                  <a:pt x="927806" y="469358"/>
                  <a:pt x="927235" y="469306"/>
                </a:cubicBezTo>
                <a:cubicBezTo>
                  <a:pt x="927339" y="469514"/>
                  <a:pt x="927702" y="469617"/>
                  <a:pt x="928220" y="469669"/>
                </a:cubicBezTo>
                <a:close/>
                <a:moveTo>
                  <a:pt x="1803395" y="144369"/>
                </a:moveTo>
                <a:cubicBezTo>
                  <a:pt x="1799715" y="145872"/>
                  <a:pt x="1797537" y="146961"/>
                  <a:pt x="1796241" y="147842"/>
                </a:cubicBezTo>
                <a:cubicBezTo>
                  <a:pt x="1798937" y="146805"/>
                  <a:pt x="1801425" y="145665"/>
                  <a:pt x="1803395" y="144369"/>
                </a:cubicBezTo>
                <a:close/>
                <a:moveTo>
                  <a:pt x="751184" y="624051"/>
                </a:moveTo>
                <a:cubicBezTo>
                  <a:pt x="733662" y="630479"/>
                  <a:pt x="740038" y="624155"/>
                  <a:pt x="727960" y="626695"/>
                </a:cubicBezTo>
                <a:cubicBezTo>
                  <a:pt x="722050" y="628872"/>
                  <a:pt x="723501" y="630427"/>
                  <a:pt x="720028" y="632397"/>
                </a:cubicBezTo>
                <a:cubicBezTo>
                  <a:pt x="734129" y="628457"/>
                  <a:pt x="761345" y="623895"/>
                  <a:pt x="752947" y="629546"/>
                </a:cubicBezTo>
                <a:cubicBezTo>
                  <a:pt x="769484" y="625036"/>
                  <a:pt x="757924" y="626850"/>
                  <a:pt x="760878" y="623844"/>
                </a:cubicBezTo>
                <a:cubicBezTo>
                  <a:pt x="751754" y="626487"/>
                  <a:pt x="752325" y="624880"/>
                  <a:pt x="751184" y="624051"/>
                </a:cubicBezTo>
                <a:close/>
                <a:moveTo>
                  <a:pt x="961139" y="389990"/>
                </a:moveTo>
                <a:cubicBezTo>
                  <a:pt x="967049" y="388590"/>
                  <a:pt x="970419" y="386569"/>
                  <a:pt x="971559" y="387242"/>
                </a:cubicBezTo>
                <a:cubicBezTo>
                  <a:pt x="980528" y="384754"/>
                  <a:pt x="967101" y="387398"/>
                  <a:pt x="972233" y="384702"/>
                </a:cubicBezTo>
                <a:cubicBezTo>
                  <a:pt x="963161" y="386931"/>
                  <a:pt x="962954" y="388383"/>
                  <a:pt x="961139" y="389990"/>
                </a:cubicBezTo>
                <a:close/>
                <a:moveTo>
                  <a:pt x="2513406" y="72777"/>
                </a:moveTo>
                <a:cubicBezTo>
                  <a:pt x="2515531" y="71481"/>
                  <a:pt x="2527040" y="65986"/>
                  <a:pt x="2507496" y="70962"/>
                </a:cubicBezTo>
                <a:cubicBezTo>
                  <a:pt x="2505941" y="72310"/>
                  <a:pt x="2509881" y="71377"/>
                  <a:pt x="2514080" y="70340"/>
                </a:cubicBezTo>
                <a:cubicBezTo>
                  <a:pt x="2509881" y="72258"/>
                  <a:pt x="2509673" y="72932"/>
                  <a:pt x="2513406" y="72777"/>
                </a:cubicBezTo>
                <a:close/>
                <a:moveTo>
                  <a:pt x="304421" y="907153"/>
                </a:moveTo>
                <a:cubicBezTo>
                  <a:pt x="307272" y="906064"/>
                  <a:pt x="310227" y="904924"/>
                  <a:pt x="314945" y="903680"/>
                </a:cubicBezTo>
                <a:cubicBezTo>
                  <a:pt x="313182" y="902747"/>
                  <a:pt x="311057" y="901917"/>
                  <a:pt x="301881" y="904198"/>
                </a:cubicBezTo>
                <a:cubicBezTo>
                  <a:pt x="307687" y="903939"/>
                  <a:pt x="309242" y="903991"/>
                  <a:pt x="304421" y="907153"/>
                </a:cubicBezTo>
                <a:close/>
                <a:moveTo>
                  <a:pt x="302295" y="902902"/>
                </a:moveTo>
                <a:cubicBezTo>
                  <a:pt x="308568" y="901762"/>
                  <a:pt x="314323" y="897822"/>
                  <a:pt x="316137" y="899170"/>
                </a:cubicBezTo>
                <a:cubicBezTo>
                  <a:pt x="322202" y="899066"/>
                  <a:pt x="316759" y="897977"/>
                  <a:pt x="316603" y="897251"/>
                </a:cubicBezTo>
                <a:cubicBezTo>
                  <a:pt x="309968" y="899273"/>
                  <a:pt x="301673" y="901502"/>
                  <a:pt x="302295" y="902902"/>
                </a:cubicBezTo>
                <a:close/>
                <a:moveTo>
                  <a:pt x="418004" y="853550"/>
                </a:moveTo>
                <a:cubicBezTo>
                  <a:pt x="397527" y="860185"/>
                  <a:pt x="415049" y="852306"/>
                  <a:pt x="387159" y="860704"/>
                </a:cubicBezTo>
                <a:cubicBezTo>
                  <a:pt x="394468" y="859563"/>
                  <a:pt x="416449" y="857438"/>
                  <a:pt x="418004" y="853550"/>
                </a:cubicBezTo>
                <a:close/>
                <a:moveTo>
                  <a:pt x="557766" y="736079"/>
                </a:moveTo>
                <a:cubicBezTo>
                  <a:pt x="557715" y="739708"/>
                  <a:pt x="564143" y="741937"/>
                  <a:pt x="571919" y="743647"/>
                </a:cubicBezTo>
                <a:cubicBezTo>
                  <a:pt x="585709" y="738308"/>
                  <a:pt x="567461" y="739863"/>
                  <a:pt x="567150" y="737116"/>
                </a:cubicBezTo>
                <a:cubicBezTo>
                  <a:pt x="567875" y="735197"/>
                  <a:pt x="575703" y="732605"/>
                  <a:pt x="581821" y="730169"/>
                </a:cubicBezTo>
                <a:cubicBezTo>
                  <a:pt x="580836" y="728925"/>
                  <a:pt x="568394" y="733746"/>
                  <a:pt x="571090" y="734264"/>
                </a:cubicBezTo>
                <a:cubicBezTo>
                  <a:pt x="564506" y="735820"/>
                  <a:pt x="571556" y="731465"/>
                  <a:pt x="557766" y="736079"/>
                </a:cubicBezTo>
                <a:close/>
                <a:moveTo>
                  <a:pt x="561914" y="732605"/>
                </a:moveTo>
                <a:cubicBezTo>
                  <a:pt x="575600" y="727784"/>
                  <a:pt x="580421" y="727369"/>
                  <a:pt x="587005" y="722911"/>
                </a:cubicBezTo>
                <a:cubicBezTo>
                  <a:pt x="573474" y="726592"/>
                  <a:pt x="568135" y="729547"/>
                  <a:pt x="561914" y="732605"/>
                </a:cubicBezTo>
                <a:close/>
                <a:moveTo>
                  <a:pt x="753517" y="652045"/>
                </a:moveTo>
                <a:cubicBezTo>
                  <a:pt x="751392" y="652823"/>
                  <a:pt x="744704" y="657540"/>
                  <a:pt x="759686" y="653393"/>
                </a:cubicBezTo>
                <a:cubicBezTo>
                  <a:pt x="763159" y="650541"/>
                  <a:pt x="757198" y="651786"/>
                  <a:pt x="753517" y="652045"/>
                </a:cubicBezTo>
                <a:close/>
                <a:moveTo>
                  <a:pt x="608415" y="665109"/>
                </a:moveTo>
                <a:cubicBezTo>
                  <a:pt x="609504" y="660391"/>
                  <a:pt x="607067" y="660443"/>
                  <a:pt x="600535" y="658266"/>
                </a:cubicBezTo>
                <a:cubicBezTo>
                  <a:pt x="581458" y="663191"/>
                  <a:pt x="584309" y="667131"/>
                  <a:pt x="591981" y="666508"/>
                </a:cubicBezTo>
                <a:cubicBezTo>
                  <a:pt x="606860" y="661013"/>
                  <a:pt x="602712" y="665161"/>
                  <a:pt x="608415" y="665109"/>
                </a:cubicBezTo>
                <a:close/>
                <a:moveTo>
                  <a:pt x="556108" y="643128"/>
                </a:moveTo>
                <a:cubicBezTo>
                  <a:pt x="557663" y="643595"/>
                  <a:pt x="560825" y="643387"/>
                  <a:pt x="562380" y="643854"/>
                </a:cubicBezTo>
                <a:cubicBezTo>
                  <a:pt x="565283" y="642662"/>
                  <a:pt x="572126" y="640329"/>
                  <a:pt x="572800" y="641106"/>
                </a:cubicBezTo>
                <a:cubicBezTo>
                  <a:pt x="578606" y="639085"/>
                  <a:pt x="567150" y="639759"/>
                  <a:pt x="556108" y="643128"/>
                </a:cubicBezTo>
                <a:close/>
                <a:moveTo>
                  <a:pt x="880216" y="537425"/>
                </a:moveTo>
                <a:cubicBezTo>
                  <a:pt x="875032" y="538566"/>
                  <a:pt x="866893" y="543542"/>
                  <a:pt x="875550" y="542816"/>
                </a:cubicBezTo>
                <a:cubicBezTo>
                  <a:pt x="885504" y="538928"/>
                  <a:pt x="872906" y="540795"/>
                  <a:pt x="880216" y="537425"/>
                </a:cubicBezTo>
                <a:close/>
                <a:moveTo>
                  <a:pt x="2414805" y="115960"/>
                </a:moveTo>
                <a:cubicBezTo>
                  <a:pt x="2413405" y="115701"/>
                  <a:pt x="2391373" y="121974"/>
                  <a:pt x="2408273" y="116582"/>
                </a:cubicBezTo>
                <a:cubicBezTo>
                  <a:pt x="2405681" y="115079"/>
                  <a:pt x="2391373" y="121196"/>
                  <a:pt x="2390388" y="123062"/>
                </a:cubicBezTo>
                <a:cubicBezTo>
                  <a:pt x="2401533" y="119278"/>
                  <a:pt x="2407184" y="118189"/>
                  <a:pt x="2407184" y="120315"/>
                </a:cubicBezTo>
                <a:cubicBezTo>
                  <a:pt x="2416464" y="118189"/>
                  <a:pt x="2405525" y="118034"/>
                  <a:pt x="2414805" y="115960"/>
                </a:cubicBezTo>
                <a:close/>
                <a:moveTo>
                  <a:pt x="2441243" y="101548"/>
                </a:moveTo>
                <a:cubicBezTo>
                  <a:pt x="2457521" y="98749"/>
                  <a:pt x="2444147" y="103881"/>
                  <a:pt x="2439585" y="107665"/>
                </a:cubicBezTo>
                <a:cubicBezTo>
                  <a:pt x="2453167" y="103207"/>
                  <a:pt x="2451145" y="100200"/>
                  <a:pt x="2458766" y="96312"/>
                </a:cubicBezTo>
                <a:cubicBezTo>
                  <a:pt x="2454100" y="95690"/>
                  <a:pt x="2449901" y="99889"/>
                  <a:pt x="2441243" y="101548"/>
                </a:cubicBezTo>
                <a:close/>
                <a:moveTo>
                  <a:pt x="896131" y="513682"/>
                </a:moveTo>
                <a:cubicBezTo>
                  <a:pt x="893124" y="513267"/>
                  <a:pt x="883222" y="515807"/>
                  <a:pt x="872232" y="518814"/>
                </a:cubicBezTo>
                <a:cubicBezTo>
                  <a:pt x="868344" y="523739"/>
                  <a:pt x="855540" y="522288"/>
                  <a:pt x="847452" y="527161"/>
                </a:cubicBezTo>
                <a:cubicBezTo>
                  <a:pt x="855073" y="528560"/>
                  <a:pt x="881615" y="515496"/>
                  <a:pt x="881460" y="520525"/>
                </a:cubicBezTo>
                <a:cubicBezTo>
                  <a:pt x="898360" y="515600"/>
                  <a:pt x="867930" y="520473"/>
                  <a:pt x="896131" y="513682"/>
                </a:cubicBezTo>
                <a:close/>
                <a:moveTo>
                  <a:pt x="2797026" y="9790"/>
                </a:moveTo>
                <a:cubicBezTo>
                  <a:pt x="2800033" y="7250"/>
                  <a:pt x="2791531" y="9583"/>
                  <a:pt x="2794538" y="7094"/>
                </a:cubicBezTo>
                <a:cubicBezTo>
                  <a:pt x="2791168" y="7976"/>
                  <a:pt x="2791687" y="8546"/>
                  <a:pt x="2790754" y="9220"/>
                </a:cubicBezTo>
                <a:cubicBezTo>
                  <a:pt x="2787799" y="10101"/>
                  <a:pt x="2787540" y="9842"/>
                  <a:pt x="2787436" y="9531"/>
                </a:cubicBezTo>
                <a:cubicBezTo>
                  <a:pt x="2783496" y="10671"/>
                  <a:pt x="2785362" y="10620"/>
                  <a:pt x="2787280" y="10153"/>
                </a:cubicBezTo>
                <a:cubicBezTo>
                  <a:pt x="2789354" y="11345"/>
                  <a:pt x="2777431" y="13834"/>
                  <a:pt x="2779556" y="15026"/>
                </a:cubicBezTo>
                <a:cubicBezTo>
                  <a:pt x="2783755" y="13419"/>
                  <a:pt x="2789095" y="11708"/>
                  <a:pt x="2797026" y="9790"/>
                </a:cubicBezTo>
                <a:close/>
                <a:moveTo>
                  <a:pt x="2450264" y="92372"/>
                </a:moveTo>
                <a:cubicBezTo>
                  <a:pt x="2474629" y="85063"/>
                  <a:pt x="2449849" y="88070"/>
                  <a:pt x="2441451" y="89625"/>
                </a:cubicBezTo>
                <a:cubicBezTo>
                  <a:pt x="2457521" y="83093"/>
                  <a:pt x="2433156" y="90558"/>
                  <a:pt x="2432275" y="88070"/>
                </a:cubicBezTo>
                <a:cubicBezTo>
                  <a:pt x="2428698" y="91387"/>
                  <a:pt x="2444509" y="91180"/>
                  <a:pt x="2450264" y="92372"/>
                </a:cubicBezTo>
                <a:close/>
                <a:moveTo>
                  <a:pt x="2447983" y="77650"/>
                </a:moveTo>
                <a:cubicBezTo>
                  <a:pt x="2447361" y="77183"/>
                  <a:pt x="2442695" y="77702"/>
                  <a:pt x="2441243" y="78894"/>
                </a:cubicBezTo>
                <a:cubicBezTo>
                  <a:pt x="2447361" y="79309"/>
                  <a:pt x="2444509" y="84804"/>
                  <a:pt x="2463950" y="77961"/>
                </a:cubicBezTo>
                <a:cubicBezTo>
                  <a:pt x="2464001" y="79516"/>
                  <a:pt x="2453737" y="82108"/>
                  <a:pt x="2449434" y="84078"/>
                </a:cubicBezTo>
                <a:cubicBezTo>
                  <a:pt x="2444769" y="84959"/>
                  <a:pt x="2449590" y="81849"/>
                  <a:pt x="2443162" y="83456"/>
                </a:cubicBezTo>
                <a:cubicBezTo>
                  <a:pt x="2439066" y="84648"/>
                  <a:pt x="2439118" y="85426"/>
                  <a:pt x="2439170" y="86203"/>
                </a:cubicBezTo>
                <a:cubicBezTo>
                  <a:pt x="2432742" y="87810"/>
                  <a:pt x="2427661" y="88899"/>
                  <a:pt x="2425639" y="88640"/>
                </a:cubicBezTo>
                <a:cubicBezTo>
                  <a:pt x="2442073" y="84596"/>
                  <a:pt x="2429631" y="85063"/>
                  <a:pt x="2440725" y="80656"/>
                </a:cubicBezTo>
                <a:cubicBezTo>
                  <a:pt x="2431964" y="82678"/>
                  <a:pt x="2428802" y="83041"/>
                  <a:pt x="2423203" y="85892"/>
                </a:cubicBezTo>
                <a:cubicBezTo>
                  <a:pt x="2423203" y="86618"/>
                  <a:pt x="2427454" y="85529"/>
                  <a:pt x="2426158" y="86826"/>
                </a:cubicBezTo>
                <a:cubicBezTo>
                  <a:pt x="2411435" y="89158"/>
                  <a:pt x="2416567" y="91180"/>
                  <a:pt x="2404696" y="94809"/>
                </a:cubicBezTo>
                <a:cubicBezTo>
                  <a:pt x="2397801" y="95483"/>
                  <a:pt x="2407806" y="92010"/>
                  <a:pt x="2412472" y="89936"/>
                </a:cubicBezTo>
                <a:cubicBezTo>
                  <a:pt x="2409361" y="88899"/>
                  <a:pt x="2403814" y="88899"/>
                  <a:pt x="2392876" y="91128"/>
                </a:cubicBezTo>
                <a:cubicBezTo>
                  <a:pt x="2392772" y="92113"/>
                  <a:pt x="2389817" y="93409"/>
                  <a:pt x="2385463" y="94809"/>
                </a:cubicBezTo>
                <a:cubicBezTo>
                  <a:pt x="2381886" y="94861"/>
                  <a:pt x="2374524" y="96520"/>
                  <a:pt x="2375924" y="94498"/>
                </a:cubicBezTo>
                <a:cubicBezTo>
                  <a:pt x="2384322" y="92061"/>
                  <a:pt x="2383130" y="93617"/>
                  <a:pt x="2393083" y="90506"/>
                </a:cubicBezTo>
                <a:cubicBezTo>
                  <a:pt x="2382923" y="91854"/>
                  <a:pt x="2396349" y="86981"/>
                  <a:pt x="2379760" y="92321"/>
                </a:cubicBezTo>
                <a:cubicBezTo>
                  <a:pt x="2379086" y="91180"/>
                  <a:pt x="2373695" y="91595"/>
                  <a:pt x="2380797" y="88640"/>
                </a:cubicBezTo>
                <a:cubicBezTo>
                  <a:pt x="2387536" y="87396"/>
                  <a:pt x="2394431" y="86203"/>
                  <a:pt x="2401015" y="84959"/>
                </a:cubicBezTo>
                <a:cubicBezTo>
                  <a:pt x="2395883" y="86411"/>
                  <a:pt x="2397386" y="87292"/>
                  <a:pt x="2396868" y="88329"/>
                </a:cubicBezTo>
                <a:cubicBezTo>
                  <a:pt x="2407495" y="84959"/>
                  <a:pt x="2402674" y="88070"/>
                  <a:pt x="2403089" y="88951"/>
                </a:cubicBezTo>
                <a:cubicBezTo>
                  <a:pt x="2407858" y="87655"/>
                  <a:pt x="2410606" y="87240"/>
                  <a:pt x="2413301" y="86826"/>
                </a:cubicBezTo>
                <a:cubicBezTo>
                  <a:pt x="2413457" y="85011"/>
                  <a:pt x="2415842" y="82989"/>
                  <a:pt x="2421440" y="80708"/>
                </a:cubicBezTo>
                <a:cubicBezTo>
                  <a:pt x="2423307" y="82004"/>
                  <a:pt x="2431705" y="78946"/>
                  <a:pt x="2435282" y="77028"/>
                </a:cubicBezTo>
                <a:cubicBezTo>
                  <a:pt x="2436111" y="78324"/>
                  <a:pt x="2458195" y="73451"/>
                  <a:pt x="2447983" y="77650"/>
                </a:cubicBezTo>
                <a:close/>
                <a:moveTo>
                  <a:pt x="2427557" y="81901"/>
                </a:moveTo>
                <a:cubicBezTo>
                  <a:pt x="2416619" y="84285"/>
                  <a:pt x="2419937" y="85374"/>
                  <a:pt x="2413198" y="87396"/>
                </a:cubicBezTo>
                <a:cubicBezTo>
                  <a:pt x="2416723" y="88018"/>
                  <a:pt x="2431497" y="82626"/>
                  <a:pt x="2427557" y="81901"/>
                </a:cubicBezTo>
                <a:close/>
                <a:moveTo>
                  <a:pt x="2774165" y="148"/>
                </a:moveTo>
                <a:cubicBezTo>
                  <a:pt x="2770847" y="-889"/>
                  <a:pt x="2760686" y="3880"/>
                  <a:pt x="2757213" y="3517"/>
                </a:cubicBezTo>
                <a:cubicBezTo>
                  <a:pt x="2749281" y="5436"/>
                  <a:pt x="2752858" y="6317"/>
                  <a:pt x="2746326" y="8079"/>
                </a:cubicBezTo>
                <a:cubicBezTo>
                  <a:pt x="2759131" y="4295"/>
                  <a:pt x="2764937" y="4295"/>
                  <a:pt x="2769551" y="5280"/>
                </a:cubicBezTo>
                <a:cubicBezTo>
                  <a:pt x="2777949" y="2636"/>
                  <a:pt x="2757524" y="4865"/>
                  <a:pt x="2774165" y="148"/>
                </a:cubicBezTo>
                <a:close/>
                <a:moveTo>
                  <a:pt x="792501" y="528042"/>
                </a:moveTo>
                <a:cubicBezTo>
                  <a:pt x="795301" y="527212"/>
                  <a:pt x="796130" y="526487"/>
                  <a:pt x="799552" y="525605"/>
                </a:cubicBezTo>
                <a:cubicBezTo>
                  <a:pt x="799707" y="525191"/>
                  <a:pt x="799811" y="524724"/>
                  <a:pt x="799915" y="524309"/>
                </a:cubicBezTo>
                <a:cubicBezTo>
                  <a:pt x="791257" y="526694"/>
                  <a:pt x="788769" y="528405"/>
                  <a:pt x="786229" y="527316"/>
                </a:cubicBezTo>
                <a:cubicBezTo>
                  <a:pt x="783325" y="527990"/>
                  <a:pt x="782911" y="528405"/>
                  <a:pt x="782600" y="528871"/>
                </a:cubicBezTo>
                <a:lnTo>
                  <a:pt x="782237" y="530167"/>
                </a:lnTo>
                <a:cubicBezTo>
                  <a:pt x="785140" y="529493"/>
                  <a:pt x="785606" y="529027"/>
                  <a:pt x="785866" y="528612"/>
                </a:cubicBezTo>
                <a:cubicBezTo>
                  <a:pt x="788924" y="528042"/>
                  <a:pt x="791983" y="527472"/>
                  <a:pt x="792501" y="528042"/>
                </a:cubicBezTo>
                <a:close/>
                <a:moveTo>
                  <a:pt x="2050675" y="168008"/>
                </a:moveTo>
                <a:cubicBezTo>
                  <a:pt x="2040722" y="171896"/>
                  <a:pt x="2039633" y="175007"/>
                  <a:pt x="2031702" y="178739"/>
                </a:cubicBezTo>
                <a:cubicBezTo>
                  <a:pt x="2034449" y="178895"/>
                  <a:pt x="2036938" y="177184"/>
                  <a:pt x="2045388" y="175681"/>
                </a:cubicBezTo>
                <a:cubicBezTo>
                  <a:pt x="2045491" y="175110"/>
                  <a:pt x="2041292" y="176303"/>
                  <a:pt x="2038648" y="176873"/>
                </a:cubicBezTo>
                <a:cubicBezTo>
                  <a:pt x="2039478" y="175214"/>
                  <a:pt x="2045595" y="173037"/>
                  <a:pt x="2049898" y="171015"/>
                </a:cubicBezTo>
                <a:cubicBezTo>
                  <a:pt x="2062184" y="167853"/>
                  <a:pt x="2041966" y="175007"/>
                  <a:pt x="2052801" y="171948"/>
                </a:cubicBezTo>
                <a:cubicBezTo>
                  <a:pt x="2068664" y="167542"/>
                  <a:pt x="2049690" y="169667"/>
                  <a:pt x="2050675" y="168008"/>
                </a:cubicBezTo>
                <a:close/>
                <a:moveTo>
                  <a:pt x="854192" y="489783"/>
                </a:moveTo>
                <a:cubicBezTo>
                  <a:pt x="852118" y="486829"/>
                  <a:pt x="865441" y="486155"/>
                  <a:pt x="861916" y="484755"/>
                </a:cubicBezTo>
                <a:cubicBezTo>
                  <a:pt x="874306" y="482370"/>
                  <a:pt x="881771" y="478793"/>
                  <a:pt x="885659" y="480297"/>
                </a:cubicBezTo>
                <a:cubicBezTo>
                  <a:pt x="892969" y="479363"/>
                  <a:pt x="879283" y="478845"/>
                  <a:pt x="880060" y="477031"/>
                </a:cubicBezTo>
                <a:cubicBezTo>
                  <a:pt x="874099" y="481230"/>
                  <a:pt x="854451" y="485688"/>
                  <a:pt x="852533" y="483718"/>
                </a:cubicBezTo>
                <a:cubicBezTo>
                  <a:pt x="847401" y="485325"/>
                  <a:pt x="852740" y="484185"/>
                  <a:pt x="852170" y="485014"/>
                </a:cubicBezTo>
                <a:cubicBezTo>
                  <a:pt x="849682" y="486466"/>
                  <a:pt x="844497" y="488125"/>
                  <a:pt x="838017" y="489939"/>
                </a:cubicBezTo>
                <a:cubicBezTo>
                  <a:pt x="846467" y="489783"/>
                  <a:pt x="840350" y="492738"/>
                  <a:pt x="854192" y="489783"/>
                </a:cubicBezTo>
                <a:close/>
                <a:moveTo>
                  <a:pt x="2305887" y="81123"/>
                </a:moveTo>
                <a:cubicBezTo>
                  <a:pt x="2316670" y="76094"/>
                  <a:pt x="2313093" y="74073"/>
                  <a:pt x="2315011" y="71325"/>
                </a:cubicBezTo>
                <a:cubicBezTo>
                  <a:pt x="2306302" y="74125"/>
                  <a:pt x="2287847" y="79620"/>
                  <a:pt x="2280434" y="80449"/>
                </a:cubicBezTo>
                <a:cubicBezTo>
                  <a:pt x="2290491" y="76613"/>
                  <a:pt x="2284218" y="75524"/>
                  <a:pt x="2288884" y="73088"/>
                </a:cubicBezTo>
                <a:cubicBezTo>
                  <a:pt x="2275198" y="76043"/>
                  <a:pt x="2280641" y="78687"/>
                  <a:pt x="2276649" y="82575"/>
                </a:cubicBezTo>
                <a:cubicBezTo>
                  <a:pt x="2300807" y="75628"/>
                  <a:pt x="2317914" y="71999"/>
                  <a:pt x="2305887" y="81123"/>
                </a:cubicBezTo>
                <a:close/>
                <a:moveTo>
                  <a:pt x="2078099" y="126898"/>
                </a:moveTo>
                <a:cubicBezTo>
                  <a:pt x="2075248" y="125499"/>
                  <a:pt x="2071101" y="127261"/>
                  <a:pt x="2075818" y="123477"/>
                </a:cubicBezTo>
                <a:cubicBezTo>
                  <a:pt x="2064880" y="126639"/>
                  <a:pt x="2067316" y="129231"/>
                  <a:pt x="2078099" y="126898"/>
                </a:cubicBezTo>
                <a:close/>
                <a:moveTo>
                  <a:pt x="2066279" y="123166"/>
                </a:moveTo>
                <a:cubicBezTo>
                  <a:pt x="2070219" y="122336"/>
                  <a:pt x="2074781" y="121922"/>
                  <a:pt x="2069390" y="123477"/>
                </a:cubicBezTo>
                <a:cubicBezTo>
                  <a:pt x="2069960" y="124514"/>
                  <a:pt x="2084579" y="119641"/>
                  <a:pt x="2086394" y="120159"/>
                </a:cubicBezTo>
                <a:cubicBezTo>
                  <a:pt x="2088416" y="121766"/>
                  <a:pt x="2081365" y="124203"/>
                  <a:pt x="2081572" y="126017"/>
                </a:cubicBezTo>
                <a:cubicBezTo>
                  <a:pt x="2086135" y="124825"/>
                  <a:pt x="2090800" y="123581"/>
                  <a:pt x="2095414" y="122388"/>
                </a:cubicBezTo>
                <a:cubicBezTo>
                  <a:pt x="2095725" y="121144"/>
                  <a:pt x="2086186" y="124099"/>
                  <a:pt x="2089141" y="121766"/>
                </a:cubicBezTo>
                <a:cubicBezTo>
                  <a:pt x="2103242" y="117671"/>
                  <a:pt x="2096917" y="122129"/>
                  <a:pt x="2109255" y="118759"/>
                </a:cubicBezTo>
                <a:cubicBezTo>
                  <a:pt x="2101479" y="117152"/>
                  <a:pt x="2102568" y="113575"/>
                  <a:pt x="2098317" y="111916"/>
                </a:cubicBezTo>
                <a:cubicBezTo>
                  <a:pt x="2089712" y="114249"/>
                  <a:pt x="2081469" y="116478"/>
                  <a:pt x="2081365" y="115234"/>
                </a:cubicBezTo>
                <a:cubicBezTo>
                  <a:pt x="2077581" y="116375"/>
                  <a:pt x="2078669" y="117100"/>
                  <a:pt x="2074056" y="118293"/>
                </a:cubicBezTo>
                <a:cubicBezTo>
                  <a:pt x="2072086" y="118137"/>
                  <a:pt x="2072708" y="117152"/>
                  <a:pt x="2064310" y="118552"/>
                </a:cubicBezTo>
                <a:cubicBezTo>
                  <a:pt x="2061407" y="119226"/>
                  <a:pt x="2060992" y="119641"/>
                  <a:pt x="2060733" y="120055"/>
                </a:cubicBezTo>
                <a:cubicBezTo>
                  <a:pt x="2061199" y="120418"/>
                  <a:pt x="2059177" y="120989"/>
                  <a:pt x="2057104" y="121611"/>
                </a:cubicBezTo>
                <a:cubicBezTo>
                  <a:pt x="2075144" y="117412"/>
                  <a:pt x="2060266" y="125291"/>
                  <a:pt x="2058503" y="128143"/>
                </a:cubicBezTo>
                <a:cubicBezTo>
                  <a:pt x="2063843" y="126173"/>
                  <a:pt x="2066435" y="124514"/>
                  <a:pt x="2066279" y="123166"/>
                </a:cubicBezTo>
                <a:close/>
                <a:moveTo>
                  <a:pt x="2345131" y="44005"/>
                </a:moveTo>
                <a:cubicBezTo>
                  <a:pt x="2344250" y="37992"/>
                  <a:pt x="2347256" y="43020"/>
                  <a:pt x="2334555" y="47375"/>
                </a:cubicBezTo>
                <a:cubicBezTo>
                  <a:pt x="2337044" y="47219"/>
                  <a:pt x="2337873" y="47789"/>
                  <a:pt x="2337303" y="48930"/>
                </a:cubicBezTo>
                <a:cubicBezTo>
                  <a:pt x="2332274" y="52040"/>
                  <a:pt x="2344250" y="45249"/>
                  <a:pt x="2345131" y="44005"/>
                </a:cubicBezTo>
                <a:close/>
                <a:moveTo>
                  <a:pt x="2045284" y="106318"/>
                </a:moveTo>
                <a:cubicBezTo>
                  <a:pt x="2040463" y="107977"/>
                  <a:pt x="2038441" y="109324"/>
                  <a:pt x="2037663" y="110620"/>
                </a:cubicBezTo>
                <a:cubicBezTo>
                  <a:pt x="2053164" y="107354"/>
                  <a:pt x="2033516" y="115908"/>
                  <a:pt x="2042744" y="115597"/>
                </a:cubicBezTo>
                <a:cubicBezTo>
                  <a:pt x="2049017" y="113472"/>
                  <a:pt x="2054045" y="110724"/>
                  <a:pt x="2056585" y="111968"/>
                </a:cubicBezTo>
                <a:cubicBezTo>
                  <a:pt x="2054149" y="113835"/>
                  <a:pt x="2060266" y="109635"/>
                  <a:pt x="2061095" y="107354"/>
                </a:cubicBezTo>
                <a:cubicBezTo>
                  <a:pt x="2035279" y="116582"/>
                  <a:pt x="2057674" y="103415"/>
                  <a:pt x="2045284" y="106318"/>
                </a:cubicBezTo>
                <a:close/>
                <a:moveTo>
                  <a:pt x="1474725" y="216946"/>
                </a:moveTo>
                <a:cubicBezTo>
                  <a:pt x="1469697" y="218397"/>
                  <a:pt x="1472963" y="219123"/>
                  <a:pt x="1467312" y="220626"/>
                </a:cubicBezTo>
                <a:cubicBezTo>
                  <a:pt x="1468867" y="221456"/>
                  <a:pt x="1472340" y="220523"/>
                  <a:pt x="1477525" y="218553"/>
                </a:cubicBezTo>
                <a:cubicBezTo>
                  <a:pt x="1478250" y="219279"/>
                  <a:pt x="1473999" y="220471"/>
                  <a:pt x="1473533" y="221352"/>
                </a:cubicBezTo>
                <a:cubicBezTo>
                  <a:pt x="1481568" y="220315"/>
                  <a:pt x="1480739" y="216479"/>
                  <a:pt x="1474725" y="216946"/>
                </a:cubicBezTo>
                <a:close/>
                <a:moveTo>
                  <a:pt x="2152905" y="31149"/>
                </a:moveTo>
                <a:cubicBezTo>
                  <a:pt x="2143989" y="33533"/>
                  <a:pt x="2147255" y="34829"/>
                  <a:pt x="2138390" y="37214"/>
                </a:cubicBezTo>
                <a:cubicBezTo>
                  <a:pt x="2123408" y="41413"/>
                  <a:pt x="2134398" y="36696"/>
                  <a:pt x="2128488" y="38095"/>
                </a:cubicBezTo>
                <a:cubicBezTo>
                  <a:pt x="2127504" y="36955"/>
                  <a:pt x="2144144" y="34311"/>
                  <a:pt x="2139375" y="33533"/>
                </a:cubicBezTo>
                <a:cubicBezTo>
                  <a:pt x="2130718" y="35866"/>
                  <a:pt x="2128229" y="37525"/>
                  <a:pt x="2125741" y="36540"/>
                </a:cubicBezTo>
                <a:cubicBezTo>
                  <a:pt x="2121749" y="37681"/>
                  <a:pt x="2123615" y="37681"/>
                  <a:pt x="2125585" y="37162"/>
                </a:cubicBezTo>
                <a:cubicBezTo>
                  <a:pt x="2127504" y="38199"/>
                  <a:pt x="2118120" y="40221"/>
                  <a:pt x="2114647" y="41724"/>
                </a:cubicBezTo>
                <a:cubicBezTo>
                  <a:pt x="2122423" y="43435"/>
                  <a:pt x="2118794" y="48360"/>
                  <a:pt x="2124756" y="51678"/>
                </a:cubicBezTo>
                <a:cubicBezTo>
                  <a:pt x="2147981" y="44005"/>
                  <a:pt x="2141293" y="37577"/>
                  <a:pt x="2158712" y="33637"/>
                </a:cubicBezTo>
                <a:cubicBezTo>
                  <a:pt x="2153061" y="34363"/>
                  <a:pt x="2158504" y="30475"/>
                  <a:pt x="2152905" y="31149"/>
                </a:cubicBezTo>
                <a:close/>
                <a:moveTo>
                  <a:pt x="2095362" y="41620"/>
                </a:moveTo>
                <a:cubicBezTo>
                  <a:pt x="2089712" y="43227"/>
                  <a:pt x="2089556" y="42605"/>
                  <a:pt x="2085150" y="43694"/>
                </a:cubicBezTo>
                <a:cubicBezTo>
                  <a:pt x="2075144" y="46597"/>
                  <a:pt x="2090489" y="43124"/>
                  <a:pt x="2091733" y="43124"/>
                </a:cubicBezTo>
                <a:cubicBezTo>
                  <a:pt x="2089815" y="44938"/>
                  <a:pt x="2076026" y="48774"/>
                  <a:pt x="2083957" y="47997"/>
                </a:cubicBezTo>
                <a:cubicBezTo>
                  <a:pt x="2087586" y="46649"/>
                  <a:pt x="2087897" y="45664"/>
                  <a:pt x="2094740" y="44057"/>
                </a:cubicBezTo>
                <a:cubicBezTo>
                  <a:pt x="2089245" y="44368"/>
                  <a:pt x="2095259" y="43227"/>
                  <a:pt x="2095362" y="41620"/>
                </a:cubicBezTo>
                <a:close/>
                <a:moveTo>
                  <a:pt x="371866" y="857593"/>
                </a:moveTo>
                <a:cubicBezTo>
                  <a:pt x="374458" y="860030"/>
                  <a:pt x="355691" y="864281"/>
                  <a:pt x="354084" y="864177"/>
                </a:cubicBezTo>
                <a:cubicBezTo>
                  <a:pt x="345427" y="867858"/>
                  <a:pt x="366630" y="866303"/>
                  <a:pt x="345531" y="872523"/>
                </a:cubicBezTo>
                <a:cubicBezTo>
                  <a:pt x="339776" y="873094"/>
                  <a:pt x="338739" y="871642"/>
                  <a:pt x="339932" y="869206"/>
                </a:cubicBezTo>
                <a:cubicBezTo>
                  <a:pt x="326712" y="876826"/>
                  <a:pt x="309346" y="880974"/>
                  <a:pt x="312923" y="886728"/>
                </a:cubicBezTo>
                <a:cubicBezTo>
                  <a:pt x="307842" y="883358"/>
                  <a:pt x="303332" y="890668"/>
                  <a:pt x="291513" y="894919"/>
                </a:cubicBezTo>
                <a:cubicBezTo>
                  <a:pt x="302192" y="894556"/>
                  <a:pt x="303021" y="889735"/>
                  <a:pt x="312767" y="887350"/>
                </a:cubicBezTo>
                <a:cubicBezTo>
                  <a:pt x="318366" y="889942"/>
                  <a:pt x="323602" y="887868"/>
                  <a:pt x="331845" y="888231"/>
                </a:cubicBezTo>
                <a:cubicBezTo>
                  <a:pt x="345634" y="881596"/>
                  <a:pt x="342576" y="880040"/>
                  <a:pt x="354810" y="874182"/>
                </a:cubicBezTo>
                <a:cubicBezTo>
                  <a:pt x="351544" y="876412"/>
                  <a:pt x="370777" y="871642"/>
                  <a:pt x="361912" y="871694"/>
                </a:cubicBezTo>
                <a:cubicBezTo>
                  <a:pt x="372021" y="869102"/>
                  <a:pt x="374561" y="869102"/>
                  <a:pt x="379227" y="867028"/>
                </a:cubicBezTo>
                <a:cubicBezTo>
                  <a:pt x="380523" y="864384"/>
                  <a:pt x="376480" y="867547"/>
                  <a:pt x="369014" y="869206"/>
                </a:cubicBezTo>
                <a:cubicBezTo>
                  <a:pt x="386329" y="861741"/>
                  <a:pt x="365282" y="865110"/>
                  <a:pt x="384826" y="857697"/>
                </a:cubicBezTo>
                <a:cubicBezTo>
                  <a:pt x="389699" y="856712"/>
                  <a:pt x="393017" y="856401"/>
                  <a:pt x="394727" y="856816"/>
                </a:cubicBezTo>
                <a:cubicBezTo>
                  <a:pt x="408984" y="848521"/>
                  <a:pt x="380108" y="857541"/>
                  <a:pt x="371866" y="857593"/>
                </a:cubicBezTo>
                <a:close/>
                <a:moveTo>
                  <a:pt x="604164" y="743388"/>
                </a:moveTo>
                <a:cubicBezTo>
                  <a:pt x="593848" y="746602"/>
                  <a:pt x="591204" y="749143"/>
                  <a:pt x="585864" y="751890"/>
                </a:cubicBezTo>
                <a:lnTo>
                  <a:pt x="603127" y="747224"/>
                </a:lnTo>
                <a:lnTo>
                  <a:pt x="604164" y="743388"/>
                </a:lnTo>
                <a:close/>
                <a:moveTo>
                  <a:pt x="1643985" y="174488"/>
                </a:moveTo>
                <a:cubicBezTo>
                  <a:pt x="1651761" y="175681"/>
                  <a:pt x="1636261" y="177132"/>
                  <a:pt x="1639164" y="180398"/>
                </a:cubicBezTo>
                <a:cubicBezTo>
                  <a:pt x="1630817" y="182783"/>
                  <a:pt x="1641860" y="177028"/>
                  <a:pt x="1629262" y="181227"/>
                </a:cubicBezTo>
                <a:cubicBezTo>
                  <a:pt x="1637038" y="188070"/>
                  <a:pt x="1611947" y="202482"/>
                  <a:pt x="1611222" y="212073"/>
                </a:cubicBezTo>
                <a:cubicBezTo>
                  <a:pt x="1624493" y="207355"/>
                  <a:pt x="1609666" y="203104"/>
                  <a:pt x="1638179" y="195743"/>
                </a:cubicBezTo>
                <a:cubicBezTo>
                  <a:pt x="1637349" y="195173"/>
                  <a:pt x="1629677" y="197505"/>
                  <a:pt x="1624441" y="198750"/>
                </a:cubicBezTo>
                <a:cubicBezTo>
                  <a:pt x="1626100" y="195950"/>
                  <a:pt x="1633928" y="189418"/>
                  <a:pt x="1643467" y="187967"/>
                </a:cubicBezTo>
                <a:cubicBezTo>
                  <a:pt x="1652072" y="184493"/>
                  <a:pt x="1639682" y="185167"/>
                  <a:pt x="1638127" y="184131"/>
                </a:cubicBezTo>
                <a:cubicBezTo>
                  <a:pt x="1656893" y="178635"/>
                  <a:pt x="1664669" y="170341"/>
                  <a:pt x="1643985" y="174488"/>
                </a:cubicBezTo>
                <a:close/>
                <a:moveTo>
                  <a:pt x="1962391" y="34363"/>
                </a:moveTo>
                <a:cubicBezTo>
                  <a:pt x="1956636" y="35866"/>
                  <a:pt x="1950830" y="37369"/>
                  <a:pt x="1945076" y="38873"/>
                </a:cubicBezTo>
                <a:cubicBezTo>
                  <a:pt x="1947927" y="36696"/>
                  <a:pt x="1949171" y="35451"/>
                  <a:pt x="1942639" y="36073"/>
                </a:cubicBezTo>
                <a:cubicBezTo>
                  <a:pt x="1930094" y="40376"/>
                  <a:pt x="1927035" y="43850"/>
                  <a:pt x="1913505" y="48256"/>
                </a:cubicBezTo>
                <a:cubicBezTo>
                  <a:pt x="1913868" y="48826"/>
                  <a:pt x="1919674" y="47167"/>
                  <a:pt x="1923717" y="46182"/>
                </a:cubicBezTo>
                <a:cubicBezTo>
                  <a:pt x="1909928" y="53907"/>
                  <a:pt x="1876232" y="74436"/>
                  <a:pt x="1918222" y="66037"/>
                </a:cubicBezTo>
                <a:cubicBezTo>
                  <a:pt x="1920711" y="67230"/>
                  <a:pt x="1912313" y="69355"/>
                  <a:pt x="1907180" y="71221"/>
                </a:cubicBezTo>
                <a:cubicBezTo>
                  <a:pt x="1907699" y="72414"/>
                  <a:pt x="1916045" y="70236"/>
                  <a:pt x="1920866" y="68215"/>
                </a:cubicBezTo>
                <a:cubicBezTo>
                  <a:pt x="1949534" y="62823"/>
                  <a:pt x="1933464" y="78064"/>
                  <a:pt x="1925947" y="84700"/>
                </a:cubicBezTo>
                <a:cubicBezTo>
                  <a:pt x="1953267" y="75576"/>
                  <a:pt x="1930716" y="73036"/>
                  <a:pt x="1953785" y="65363"/>
                </a:cubicBezTo>
                <a:cubicBezTo>
                  <a:pt x="1949897" y="64327"/>
                  <a:pt x="1946528" y="65156"/>
                  <a:pt x="1951660" y="61320"/>
                </a:cubicBezTo>
                <a:cubicBezTo>
                  <a:pt x="1942069" y="64223"/>
                  <a:pt x="1945076" y="61890"/>
                  <a:pt x="1938181" y="63653"/>
                </a:cubicBezTo>
                <a:cubicBezTo>
                  <a:pt x="1938077" y="60231"/>
                  <a:pt x="1959177" y="54995"/>
                  <a:pt x="1964153" y="51159"/>
                </a:cubicBezTo>
                <a:cubicBezTo>
                  <a:pt x="1960732" y="50174"/>
                  <a:pt x="1952074" y="54529"/>
                  <a:pt x="1943676" y="55358"/>
                </a:cubicBezTo>
                <a:cubicBezTo>
                  <a:pt x="1959436" y="49811"/>
                  <a:pt x="1945750" y="49241"/>
                  <a:pt x="1969856" y="42242"/>
                </a:cubicBezTo>
                <a:cubicBezTo>
                  <a:pt x="1953370" y="45197"/>
                  <a:pt x="1982609" y="32496"/>
                  <a:pt x="1962391" y="34363"/>
                </a:cubicBezTo>
                <a:close/>
                <a:moveTo>
                  <a:pt x="1466275" y="1819342"/>
                </a:moveTo>
                <a:cubicBezTo>
                  <a:pt x="1467156" y="1824993"/>
                  <a:pt x="1470889" y="1820276"/>
                  <a:pt x="1470215" y="1815402"/>
                </a:cubicBezTo>
                <a:cubicBezTo>
                  <a:pt x="1470733" y="1814884"/>
                  <a:pt x="1471407" y="1814936"/>
                  <a:pt x="1472340" y="1815765"/>
                </a:cubicBezTo>
                <a:lnTo>
                  <a:pt x="1473533" y="1810892"/>
                </a:lnTo>
                <a:cubicBezTo>
                  <a:pt x="1470733" y="1808922"/>
                  <a:pt x="1467312" y="1807315"/>
                  <a:pt x="1466534" y="1804101"/>
                </a:cubicBezTo>
                <a:cubicBezTo>
                  <a:pt x="1465497" y="1807056"/>
                  <a:pt x="1466845" y="1808559"/>
                  <a:pt x="1465964" y="1811411"/>
                </a:cubicBezTo>
                <a:cubicBezTo>
                  <a:pt x="1469023" y="1812240"/>
                  <a:pt x="1468763" y="1811825"/>
                  <a:pt x="1469282" y="1814055"/>
                </a:cubicBezTo>
                <a:cubicBezTo>
                  <a:pt x="1467571" y="1814780"/>
                  <a:pt x="1468141" y="1818824"/>
                  <a:pt x="1466275" y="1819342"/>
                </a:cubicBezTo>
                <a:close/>
                <a:moveTo>
                  <a:pt x="1641030" y="1789949"/>
                </a:moveTo>
                <a:cubicBezTo>
                  <a:pt x="1642326" y="1797155"/>
                  <a:pt x="1644659" y="1790986"/>
                  <a:pt x="1644192" y="1788497"/>
                </a:cubicBezTo>
                <a:cubicBezTo>
                  <a:pt x="1642482" y="1783728"/>
                  <a:pt x="1643104" y="1791452"/>
                  <a:pt x="1641030" y="1789949"/>
                </a:cubicBezTo>
                <a:close/>
                <a:moveTo>
                  <a:pt x="1657827" y="1717683"/>
                </a:moveTo>
                <a:cubicBezTo>
                  <a:pt x="1656686" y="1713950"/>
                  <a:pt x="1654561" y="1718409"/>
                  <a:pt x="1653057" y="1717994"/>
                </a:cubicBezTo>
                <a:cubicBezTo>
                  <a:pt x="1654509" y="1720223"/>
                  <a:pt x="1657360" y="1721363"/>
                  <a:pt x="1657827" y="1717683"/>
                </a:cubicBezTo>
                <a:close/>
                <a:moveTo>
                  <a:pt x="1731959" y="2007939"/>
                </a:moveTo>
                <a:cubicBezTo>
                  <a:pt x="1732892" y="2010064"/>
                  <a:pt x="1734032" y="2010531"/>
                  <a:pt x="1735277" y="2010220"/>
                </a:cubicBezTo>
                <a:cubicBezTo>
                  <a:pt x="1734499" y="2007213"/>
                  <a:pt x="1735225" y="2006228"/>
                  <a:pt x="1734343" y="2003066"/>
                </a:cubicBezTo>
                <a:lnTo>
                  <a:pt x="1732425" y="2003947"/>
                </a:lnTo>
                <a:cubicBezTo>
                  <a:pt x="1734084" y="2006539"/>
                  <a:pt x="1733929" y="2007576"/>
                  <a:pt x="1731959" y="2007939"/>
                </a:cubicBezTo>
                <a:close/>
                <a:moveTo>
                  <a:pt x="1722213" y="1822660"/>
                </a:moveTo>
                <a:lnTo>
                  <a:pt x="1719050" y="1824112"/>
                </a:lnTo>
                <a:cubicBezTo>
                  <a:pt x="1720243" y="1829866"/>
                  <a:pt x="1724338" y="1830281"/>
                  <a:pt x="1722213" y="1822660"/>
                </a:cubicBezTo>
                <a:close/>
                <a:moveTo>
                  <a:pt x="1740461" y="1895859"/>
                </a:moveTo>
                <a:cubicBezTo>
                  <a:pt x="1741705" y="1899385"/>
                  <a:pt x="1744711" y="1895652"/>
                  <a:pt x="1744867" y="1893838"/>
                </a:cubicBezTo>
                <a:cubicBezTo>
                  <a:pt x="1742742" y="1889068"/>
                  <a:pt x="1742430" y="1896533"/>
                  <a:pt x="1740461" y="1895859"/>
                </a:cubicBezTo>
                <a:close/>
                <a:moveTo>
                  <a:pt x="1731440" y="1820327"/>
                </a:moveTo>
                <a:cubicBezTo>
                  <a:pt x="1732944" y="1822557"/>
                  <a:pt x="1734706" y="1822816"/>
                  <a:pt x="1736624" y="1821727"/>
                </a:cubicBezTo>
                <a:cubicBezTo>
                  <a:pt x="1735639" y="1814988"/>
                  <a:pt x="1733151" y="1820949"/>
                  <a:pt x="1731440" y="1820327"/>
                </a:cubicBezTo>
                <a:close/>
                <a:moveTo>
                  <a:pt x="1748755" y="1835050"/>
                </a:moveTo>
                <a:cubicBezTo>
                  <a:pt x="1749481" y="1839508"/>
                  <a:pt x="1755650" y="1838679"/>
                  <a:pt x="1753784" y="1832665"/>
                </a:cubicBezTo>
                <a:cubicBezTo>
                  <a:pt x="1752436" y="1835931"/>
                  <a:pt x="1751347" y="1832925"/>
                  <a:pt x="1748755" y="1835050"/>
                </a:cubicBezTo>
                <a:close/>
                <a:moveTo>
                  <a:pt x="1755494" y="1734946"/>
                </a:moveTo>
                <a:cubicBezTo>
                  <a:pt x="1756842" y="1737019"/>
                  <a:pt x="1758398" y="1737175"/>
                  <a:pt x="1760056" y="1736605"/>
                </a:cubicBezTo>
                <a:cubicBezTo>
                  <a:pt x="1758968" y="1731006"/>
                  <a:pt x="1755857" y="1731628"/>
                  <a:pt x="1755494" y="1734946"/>
                </a:cubicBezTo>
                <a:close/>
                <a:moveTo>
                  <a:pt x="1778667" y="1828622"/>
                </a:moveTo>
                <a:cubicBezTo>
                  <a:pt x="1779237" y="1830384"/>
                  <a:pt x="1780171" y="1829192"/>
                  <a:pt x="1780741" y="1831473"/>
                </a:cubicBezTo>
                <a:cubicBezTo>
                  <a:pt x="1780741" y="1826030"/>
                  <a:pt x="1781415" y="1826859"/>
                  <a:pt x="1782711" y="1824838"/>
                </a:cubicBezTo>
                <a:cubicBezTo>
                  <a:pt x="1780585" y="1820535"/>
                  <a:pt x="1778875" y="1826393"/>
                  <a:pt x="1778667" y="1828622"/>
                </a:cubicBezTo>
                <a:close/>
                <a:moveTo>
                  <a:pt x="1814489" y="1967607"/>
                </a:moveTo>
                <a:cubicBezTo>
                  <a:pt x="1815526" y="1974346"/>
                  <a:pt x="1817962" y="1968384"/>
                  <a:pt x="1819725" y="1968955"/>
                </a:cubicBezTo>
                <a:cubicBezTo>
                  <a:pt x="1818481" y="1964134"/>
                  <a:pt x="1816355" y="1967037"/>
                  <a:pt x="1814489" y="1967607"/>
                </a:cubicBezTo>
                <a:close/>
                <a:moveTo>
                  <a:pt x="1805262" y="1778025"/>
                </a:moveTo>
                <a:cubicBezTo>
                  <a:pt x="1803914" y="1780773"/>
                  <a:pt x="1802099" y="1782950"/>
                  <a:pt x="1799766" y="1784402"/>
                </a:cubicBezTo>
                <a:cubicBezTo>
                  <a:pt x="1801685" y="1786994"/>
                  <a:pt x="1806091" y="1783106"/>
                  <a:pt x="1805262" y="1778025"/>
                </a:cubicBezTo>
                <a:close/>
                <a:moveTo>
                  <a:pt x="1843157" y="1853350"/>
                </a:moveTo>
                <a:cubicBezTo>
                  <a:pt x="1841809" y="1851276"/>
                  <a:pt x="1840202" y="1851121"/>
                  <a:pt x="1838595" y="1851691"/>
                </a:cubicBezTo>
                <a:cubicBezTo>
                  <a:pt x="1839943" y="1855112"/>
                  <a:pt x="1842742" y="1857134"/>
                  <a:pt x="1843157" y="1853350"/>
                </a:cubicBezTo>
                <a:close/>
                <a:moveTo>
                  <a:pt x="1831130" y="1775330"/>
                </a:moveTo>
                <a:cubicBezTo>
                  <a:pt x="1830301" y="1774034"/>
                  <a:pt x="1829575" y="1771804"/>
                  <a:pt x="1828901" y="1768798"/>
                </a:cubicBezTo>
                <a:cubicBezTo>
                  <a:pt x="1826931" y="1770560"/>
                  <a:pt x="1825220" y="1769783"/>
                  <a:pt x="1823458" y="1769472"/>
                </a:cubicBezTo>
                <a:cubicBezTo>
                  <a:pt x="1823302" y="1771234"/>
                  <a:pt x="1823665" y="1773619"/>
                  <a:pt x="1824443" y="1776626"/>
                </a:cubicBezTo>
                <a:cubicBezTo>
                  <a:pt x="1824754" y="1768642"/>
                  <a:pt x="1828642" y="1773308"/>
                  <a:pt x="1831130" y="1775330"/>
                </a:cubicBezTo>
                <a:close/>
                <a:moveTo>
                  <a:pt x="1830508" y="1796584"/>
                </a:moveTo>
                <a:cubicBezTo>
                  <a:pt x="1835692" y="1796688"/>
                  <a:pt x="1843157" y="1807626"/>
                  <a:pt x="1845697" y="1798917"/>
                </a:cubicBezTo>
                <a:cubicBezTo>
                  <a:pt x="1844712" y="1795185"/>
                  <a:pt x="1842846" y="1799435"/>
                  <a:pt x="1841498" y="1798969"/>
                </a:cubicBezTo>
                <a:cubicBezTo>
                  <a:pt x="1840410" y="1794044"/>
                  <a:pt x="1843364" y="1794614"/>
                  <a:pt x="1845075" y="1793474"/>
                </a:cubicBezTo>
                <a:cubicBezTo>
                  <a:pt x="1841550" y="1790571"/>
                  <a:pt x="1832789" y="1790467"/>
                  <a:pt x="1830508" y="1796584"/>
                </a:cubicBezTo>
                <a:close/>
                <a:moveTo>
                  <a:pt x="1866693" y="1783002"/>
                </a:moveTo>
                <a:cubicBezTo>
                  <a:pt x="1866796" y="1783417"/>
                  <a:pt x="1866796" y="1783728"/>
                  <a:pt x="1866952" y="1784194"/>
                </a:cubicBezTo>
                <a:cubicBezTo>
                  <a:pt x="1868455" y="1783987"/>
                  <a:pt x="1869492" y="1783261"/>
                  <a:pt x="1870270" y="1782173"/>
                </a:cubicBezTo>
                <a:cubicBezTo>
                  <a:pt x="1871255" y="1782432"/>
                  <a:pt x="1872136" y="1781965"/>
                  <a:pt x="1872758" y="1780151"/>
                </a:cubicBezTo>
                <a:cubicBezTo>
                  <a:pt x="1872240" y="1779425"/>
                  <a:pt x="1871669" y="1778958"/>
                  <a:pt x="1871099" y="1778647"/>
                </a:cubicBezTo>
                <a:cubicBezTo>
                  <a:pt x="1868974" y="1775226"/>
                  <a:pt x="1865086" y="1775692"/>
                  <a:pt x="1866589" y="1782691"/>
                </a:cubicBezTo>
                <a:cubicBezTo>
                  <a:pt x="1864256" y="1781913"/>
                  <a:pt x="1862131" y="1779581"/>
                  <a:pt x="1859591" y="1780773"/>
                </a:cubicBezTo>
                <a:cubicBezTo>
                  <a:pt x="1861457" y="1784350"/>
                  <a:pt x="1861664" y="1783313"/>
                  <a:pt x="1862234" y="1789016"/>
                </a:cubicBezTo>
                <a:cubicBezTo>
                  <a:pt x="1862649" y="1784713"/>
                  <a:pt x="1865034" y="1786683"/>
                  <a:pt x="1866174" y="1790934"/>
                </a:cubicBezTo>
                <a:cubicBezTo>
                  <a:pt x="1868248" y="1790882"/>
                  <a:pt x="1865086" y="1783676"/>
                  <a:pt x="1866693" y="1783002"/>
                </a:cubicBezTo>
                <a:close/>
                <a:moveTo>
                  <a:pt x="1873380" y="1812292"/>
                </a:moveTo>
                <a:cubicBezTo>
                  <a:pt x="1873121" y="1814625"/>
                  <a:pt x="1871618" y="1815299"/>
                  <a:pt x="1870011" y="1815817"/>
                </a:cubicBezTo>
                <a:cubicBezTo>
                  <a:pt x="1871410" y="1819446"/>
                  <a:pt x="1875558" y="1819446"/>
                  <a:pt x="1873380" y="1812292"/>
                </a:cubicBezTo>
                <a:close/>
                <a:moveTo>
                  <a:pt x="1870736" y="1771597"/>
                </a:moveTo>
                <a:cubicBezTo>
                  <a:pt x="1869751" y="1767864"/>
                  <a:pt x="1867885" y="1772167"/>
                  <a:pt x="1866589" y="1771701"/>
                </a:cubicBezTo>
                <a:cubicBezTo>
                  <a:pt x="1868766" y="1777351"/>
                  <a:pt x="1869855" y="1775485"/>
                  <a:pt x="1870736" y="1771597"/>
                </a:cubicBezTo>
                <a:close/>
                <a:moveTo>
                  <a:pt x="1883593" y="1811203"/>
                </a:moveTo>
                <a:cubicBezTo>
                  <a:pt x="1883074" y="1813484"/>
                  <a:pt x="1890228" y="1812085"/>
                  <a:pt x="1890280" y="1809907"/>
                </a:cubicBezTo>
                <a:cubicBezTo>
                  <a:pt x="1888518" y="1806382"/>
                  <a:pt x="1885770" y="1811307"/>
                  <a:pt x="1883593" y="1811203"/>
                </a:cubicBezTo>
                <a:close/>
                <a:moveTo>
                  <a:pt x="1884215" y="1757548"/>
                </a:moveTo>
                <a:cubicBezTo>
                  <a:pt x="1884059" y="1756252"/>
                  <a:pt x="1876905" y="1757704"/>
                  <a:pt x="1875454" y="1756045"/>
                </a:cubicBezTo>
                <a:cubicBezTo>
                  <a:pt x="1875972" y="1762318"/>
                  <a:pt x="1884578" y="1760814"/>
                  <a:pt x="1884215" y="1757548"/>
                </a:cubicBezTo>
                <a:close/>
                <a:moveTo>
                  <a:pt x="1915164" y="1891245"/>
                </a:moveTo>
                <a:lnTo>
                  <a:pt x="1917082" y="1890364"/>
                </a:lnTo>
                <a:cubicBezTo>
                  <a:pt x="1917341" y="1888446"/>
                  <a:pt x="1915579" y="1881292"/>
                  <a:pt x="1913816" y="1882432"/>
                </a:cubicBezTo>
                <a:cubicBezTo>
                  <a:pt x="1915475" y="1886994"/>
                  <a:pt x="1913920" y="1887254"/>
                  <a:pt x="1915164" y="1891245"/>
                </a:cubicBezTo>
                <a:close/>
                <a:moveTo>
                  <a:pt x="1904899" y="1747595"/>
                </a:moveTo>
                <a:cubicBezTo>
                  <a:pt x="1904329" y="1745677"/>
                  <a:pt x="1904329" y="1744484"/>
                  <a:pt x="1904692" y="1743862"/>
                </a:cubicBezTo>
                <a:cubicBezTo>
                  <a:pt x="1901115" y="1738937"/>
                  <a:pt x="1904433" y="1753142"/>
                  <a:pt x="1906973" y="1750394"/>
                </a:cubicBezTo>
                <a:cubicBezTo>
                  <a:pt x="1906506" y="1747387"/>
                  <a:pt x="1905729" y="1747387"/>
                  <a:pt x="1904899" y="1747595"/>
                </a:cubicBezTo>
                <a:close/>
                <a:moveTo>
                  <a:pt x="1926672" y="1836191"/>
                </a:moveTo>
                <a:cubicBezTo>
                  <a:pt x="1931338" y="1839094"/>
                  <a:pt x="1930301" y="1830281"/>
                  <a:pt x="1935278" y="1833961"/>
                </a:cubicBezTo>
                <a:cubicBezTo>
                  <a:pt x="1933256" y="1824889"/>
                  <a:pt x="1926672" y="1831836"/>
                  <a:pt x="1926672" y="1836191"/>
                </a:cubicBezTo>
                <a:close/>
                <a:moveTo>
                  <a:pt x="1915734" y="1751949"/>
                </a:moveTo>
                <a:cubicBezTo>
                  <a:pt x="1914957" y="1750550"/>
                  <a:pt x="1912779" y="1746351"/>
                  <a:pt x="1915164" y="1746506"/>
                </a:cubicBezTo>
                <a:cubicBezTo>
                  <a:pt x="1915008" y="1745003"/>
                  <a:pt x="1913920" y="1744225"/>
                  <a:pt x="1913298" y="1743499"/>
                </a:cubicBezTo>
                <a:cubicBezTo>
                  <a:pt x="1915112" y="1745314"/>
                  <a:pt x="1918119" y="1740596"/>
                  <a:pt x="1920192" y="1740907"/>
                </a:cubicBezTo>
                <a:cubicBezTo>
                  <a:pt x="1917549" y="1734790"/>
                  <a:pt x="1915008" y="1739611"/>
                  <a:pt x="1913142" y="1741478"/>
                </a:cubicBezTo>
                <a:cubicBezTo>
                  <a:pt x="1909721" y="1736501"/>
                  <a:pt x="1913661" y="1749928"/>
                  <a:pt x="1909928" y="1745158"/>
                </a:cubicBezTo>
                <a:cubicBezTo>
                  <a:pt x="1911587" y="1749980"/>
                  <a:pt x="1913712" y="1750135"/>
                  <a:pt x="1915734" y="1751949"/>
                </a:cubicBezTo>
                <a:close/>
                <a:moveTo>
                  <a:pt x="1923614" y="1761488"/>
                </a:moveTo>
                <a:cubicBezTo>
                  <a:pt x="1918689" y="1757807"/>
                  <a:pt x="1919415" y="1768331"/>
                  <a:pt x="1914801" y="1765739"/>
                </a:cubicBezTo>
                <a:cubicBezTo>
                  <a:pt x="1918119" y="1773515"/>
                  <a:pt x="1921540" y="1762888"/>
                  <a:pt x="1923614" y="1761488"/>
                </a:cubicBezTo>
                <a:close/>
                <a:moveTo>
                  <a:pt x="1952282" y="1825771"/>
                </a:moveTo>
                <a:cubicBezTo>
                  <a:pt x="1953941" y="1823542"/>
                  <a:pt x="1957777" y="1829296"/>
                  <a:pt x="1957051" y="1831110"/>
                </a:cubicBezTo>
                <a:cubicBezTo>
                  <a:pt x="1961043" y="1833702"/>
                  <a:pt x="1962598" y="1826963"/>
                  <a:pt x="1966901" y="1828259"/>
                </a:cubicBezTo>
                <a:cubicBezTo>
                  <a:pt x="1966020" y="1826963"/>
                  <a:pt x="1965294" y="1824734"/>
                  <a:pt x="1964620" y="1821727"/>
                </a:cubicBezTo>
                <a:cubicBezTo>
                  <a:pt x="1961198" y="1831162"/>
                  <a:pt x="1956585" y="1820483"/>
                  <a:pt x="1951660" y="1820327"/>
                </a:cubicBezTo>
                <a:cubicBezTo>
                  <a:pt x="1950986" y="1820949"/>
                  <a:pt x="1951867" y="1823697"/>
                  <a:pt x="1952282" y="1825771"/>
                </a:cubicBezTo>
                <a:close/>
                <a:moveTo>
                  <a:pt x="1943106" y="1740648"/>
                </a:moveTo>
                <a:cubicBezTo>
                  <a:pt x="1943832" y="1747491"/>
                  <a:pt x="1940047" y="1741063"/>
                  <a:pt x="1939529" y="1746143"/>
                </a:cubicBezTo>
                <a:cubicBezTo>
                  <a:pt x="1941914" y="1748943"/>
                  <a:pt x="1947409" y="1747906"/>
                  <a:pt x="1943106" y="1740648"/>
                </a:cubicBezTo>
                <a:close/>
                <a:moveTo>
                  <a:pt x="1971255" y="1837590"/>
                </a:moveTo>
                <a:lnTo>
                  <a:pt x="1968093" y="1839145"/>
                </a:lnTo>
                <a:cubicBezTo>
                  <a:pt x="1968404" y="1844848"/>
                  <a:pt x="1973433" y="1842360"/>
                  <a:pt x="1971255" y="1837590"/>
                </a:cubicBezTo>
                <a:close/>
                <a:moveTo>
                  <a:pt x="1947253" y="1746247"/>
                </a:moveTo>
                <a:cubicBezTo>
                  <a:pt x="1946942" y="1749565"/>
                  <a:pt x="1952489" y="1745106"/>
                  <a:pt x="1954355" y="1746610"/>
                </a:cubicBezTo>
                <a:cubicBezTo>
                  <a:pt x="1951660" y="1739145"/>
                  <a:pt x="1949897" y="1744692"/>
                  <a:pt x="1947253" y="1746247"/>
                </a:cubicBezTo>
                <a:close/>
                <a:moveTo>
                  <a:pt x="1946683" y="1740856"/>
                </a:moveTo>
                <a:cubicBezTo>
                  <a:pt x="1951038" y="1742100"/>
                  <a:pt x="1954407" y="1732094"/>
                  <a:pt x="1955496" y="1725096"/>
                </a:cubicBezTo>
                <a:cubicBezTo>
                  <a:pt x="1951763" y="1722400"/>
                  <a:pt x="1950571" y="1736760"/>
                  <a:pt x="1946683" y="1740856"/>
                </a:cubicBezTo>
                <a:close/>
                <a:moveTo>
                  <a:pt x="1971515" y="1824112"/>
                </a:moveTo>
                <a:cubicBezTo>
                  <a:pt x="1972240" y="1823179"/>
                  <a:pt x="1970996" y="1819550"/>
                  <a:pt x="1970530" y="1816958"/>
                </a:cubicBezTo>
                <a:cubicBezTo>
                  <a:pt x="1968715" y="1820120"/>
                  <a:pt x="1968301" y="1820742"/>
                  <a:pt x="1966953" y="1822505"/>
                </a:cubicBezTo>
                <a:cubicBezTo>
                  <a:pt x="1969804" y="1832095"/>
                  <a:pt x="1969078" y="1814625"/>
                  <a:pt x="1971515" y="1824112"/>
                </a:cubicBezTo>
                <a:close/>
                <a:moveTo>
                  <a:pt x="1958243" y="1759985"/>
                </a:moveTo>
                <a:cubicBezTo>
                  <a:pt x="1956533" y="1754956"/>
                  <a:pt x="1956999" y="1756926"/>
                  <a:pt x="1956222" y="1751483"/>
                </a:cubicBezTo>
                <a:cubicBezTo>
                  <a:pt x="1955029" y="1753349"/>
                  <a:pt x="1955911" y="1757963"/>
                  <a:pt x="1954718" y="1759829"/>
                </a:cubicBezTo>
                <a:cubicBezTo>
                  <a:pt x="1955496" y="1763562"/>
                  <a:pt x="1957103" y="1759466"/>
                  <a:pt x="1958243" y="1759985"/>
                </a:cubicBezTo>
                <a:close/>
                <a:moveTo>
                  <a:pt x="1965294" y="1771804"/>
                </a:moveTo>
                <a:cubicBezTo>
                  <a:pt x="1964153" y="1769523"/>
                  <a:pt x="1962857" y="1768901"/>
                  <a:pt x="1961354" y="1769938"/>
                </a:cubicBezTo>
                <a:cubicBezTo>
                  <a:pt x="1963013" y="1773878"/>
                  <a:pt x="1965864" y="1777092"/>
                  <a:pt x="1965294" y="1771804"/>
                </a:cubicBezTo>
                <a:close/>
                <a:moveTo>
                  <a:pt x="1973070" y="1754593"/>
                </a:moveTo>
                <a:cubicBezTo>
                  <a:pt x="1971100" y="1751638"/>
                  <a:pt x="1970633" y="1755267"/>
                  <a:pt x="1970167" y="1748372"/>
                </a:cubicBezTo>
                <a:cubicBezTo>
                  <a:pt x="1970115" y="1752883"/>
                  <a:pt x="1967419" y="1753868"/>
                  <a:pt x="1964723" y="1754853"/>
                </a:cubicBezTo>
                <a:cubicBezTo>
                  <a:pt x="1967419" y="1757859"/>
                  <a:pt x="1972914" y="1760762"/>
                  <a:pt x="1973070" y="1754593"/>
                </a:cubicBezTo>
                <a:close/>
                <a:moveTo>
                  <a:pt x="1981468" y="1742877"/>
                </a:moveTo>
                <a:cubicBezTo>
                  <a:pt x="1982609" y="1752468"/>
                  <a:pt x="1994895" y="1745055"/>
                  <a:pt x="1990074" y="1734842"/>
                </a:cubicBezTo>
                <a:cubicBezTo>
                  <a:pt x="1989400" y="1735464"/>
                  <a:pt x="1990281" y="1738212"/>
                  <a:pt x="1990696" y="1740233"/>
                </a:cubicBezTo>
                <a:cubicBezTo>
                  <a:pt x="1987326" y="1738004"/>
                  <a:pt x="1985304" y="1746610"/>
                  <a:pt x="1981468" y="1742877"/>
                </a:cubicBezTo>
                <a:close/>
                <a:moveTo>
                  <a:pt x="2018638" y="1739871"/>
                </a:moveTo>
                <a:cubicBezTo>
                  <a:pt x="2019830" y="1743551"/>
                  <a:pt x="2021904" y="1739041"/>
                  <a:pt x="2023459" y="1739404"/>
                </a:cubicBezTo>
                <a:cubicBezTo>
                  <a:pt x="2021697" y="1735516"/>
                  <a:pt x="2019986" y="1737071"/>
                  <a:pt x="2018638" y="1739871"/>
                </a:cubicBezTo>
                <a:close/>
                <a:moveTo>
                  <a:pt x="2065450" y="1724474"/>
                </a:moveTo>
                <a:cubicBezTo>
                  <a:pt x="2066850" y="1727895"/>
                  <a:pt x="2068457" y="1729762"/>
                  <a:pt x="2070479" y="1727740"/>
                </a:cubicBezTo>
                <a:cubicBezTo>
                  <a:pt x="2069079" y="1723748"/>
                  <a:pt x="2067161" y="1725096"/>
                  <a:pt x="2065450" y="1724474"/>
                </a:cubicBezTo>
                <a:close/>
                <a:moveTo>
                  <a:pt x="2109255" y="1702545"/>
                </a:moveTo>
                <a:cubicBezTo>
                  <a:pt x="2109152" y="1709544"/>
                  <a:pt x="2107337" y="1707055"/>
                  <a:pt x="2104901" y="1710477"/>
                </a:cubicBezTo>
                <a:cubicBezTo>
                  <a:pt x="2107286" y="1716283"/>
                  <a:pt x="2110033" y="1706900"/>
                  <a:pt x="2113040" y="1706381"/>
                </a:cubicBezTo>
                <a:cubicBezTo>
                  <a:pt x="2112159" y="1701768"/>
                  <a:pt x="2109929" y="1709751"/>
                  <a:pt x="2109255" y="1702545"/>
                </a:cubicBezTo>
                <a:close/>
                <a:moveTo>
                  <a:pt x="2220713" y="1722815"/>
                </a:moveTo>
                <a:cubicBezTo>
                  <a:pt x="2221750" y="1726236"/>
                  <a:pt x="2223564" y="1721882"/>
                  <a:pt x="2224705" y="1724629"/>
                </a:cubicBezTo>
                <a:cubicBezTo>
                  <a:pt x="2224653" y="1726444"/>
                  <a:pt x="2224186" y="1727792"/>
                  <a:pt x="2223668" y="1728984"/>
                </a:cubicBezTo>
                <a:cubicBezTo>
                  <a:pt x="2226053" y="1733494"/>
                  <a:pt x="2226778" y="1726288"/>
                  <a:pt x="2224497" y="1720897"/>
                </a:cubicBezTo>
                <a:cubicBezTo>
                  <a:pt x="2222683" y="1723385"/>
                  <a:pt x="2221076" y="1719031"/>
                  <a:pt x="2220713" y="1722815"/>
                </a:cubicBezTo>
                <a:close/>
                <a:moveTo>
                  <a:pt x="2341450" y="1648994"/>
                </a:moveTo>
                <a:cubicBezTo>
                  <a:pt x="2342798" y="1653245"/>
                  <a:pt x="2345235" y="1651171"/>
                  <a:pt x="2348397" y="1651171"/>
                </a:cubicBezTo>
                <a:cubicBezTo>
                  <a:pt x="2347412" y="1648424"/>
                  <a:pt x="2348086" y="1647698"/>
                  <a:pt x="2348760" y="1647128"/>
                </a:cubicBezTo>
                <a:cubicBezTo>
                  <a:pt x="2346531" y="1644950"/>
                  <a:pt x="2344716" y="1651327"/>
                  <a:pt x="2341450" y="1648994"/>
                </a:cubicBezTo>
                <a:close/>
                <a:moveTo>
                  <a:pt x="2405784" y="1615194"/>
                </a:moveTo>
                <a:cubicBezTo>
                  <a:pt x="2407080" y="1618304"/>
                  <a:pt x="2408636" y="1618822"/>
                  <a:pt x="2410243" y="1618615"/>
                </a:cubicBezTo>
                <a:cubicBezTo>
                  <a:pt x="2409310" y="1611513"/>
                  <a:pt x="2407443" y="1614364"/>
                  <a:pt x="2405784" y="1615194"/>
                </a:cubicBezTo>
                <a:close/>
                <a:moveTo>
                  <a:pt x="2468408" y="1599330"/>
                </a:moveTo>
                <a:cubicBezTo>
                  <a:pt x="2469186" y="1600730"/>
                  <a:pt x="2470793" y="1600989"/>
                  <a:pt x="2469911" y="1602389"/>
                </a:cubicBezTo>
                <a:cubicBezTo>
                  <a:pt x="2473903" y="1605707"/>
                  <a:pt x="2477584" y="1601560"/>
                  <a:pt x="2479917" y="1597049"/>
                </a:cubicBezTo>
                <a:cubicBezTo>
                  <a:pt x="2475718" y="1597205"/>
                  <a:pt x="2473437" y="1598605"/>
                  <a:pt x="2468408" y="1599330"/>
                </a:cubicBezTo>
                <a:close/>
                <a:moveTo>
                  <a:pt x="2463950" y="1576676"/>
                </a:moveTo>
                <a:cubicBezTo>
                  <a:pt x="2466386" y="1580512"/>
                  <a:pt x="2469134" y="1580720"/>
                  <a:pt x="2471570" y="1584141"/>
                </a:cubicBezTo>
                <a:cubicBezTo>
                  <a:pt x="2468460" y="1574862"/>
                  <a:pt x="2467060" y="1575950"/>
                  <a:pt x="2463950" y="1576676"/>
                </a:cubicBezTo>
                <a:close/>
                <a:moveTo>
                  <a:pt x="2475562" y="1585852"/>
                </a:moveTo>
                <a:cubicBezTo>
                  <a:pt x="2477532" y="1590310"/>
                  <a:pt x="2480124" y="1587718"/>
                  <a:pt x="2482146" y="1591969"/>
                </a:cubicBezTo>
                <a:cubicBezTo>
                  <a:pt x="2482923" y="1590310"/>
                  <a:pt x="2481524" y="1587873"/>
                  <a:pt x="2480642" y="1588910"/>
                </a:cubicBezTo>
                <a:cubicBezTo>
                  <a:pt x="2479606" y="1582638"/>
                  <a:pt x="2479657" y="1584711"/>
                  <a:pt x="2478621" y="1578439"/>
                </a:cubicBezTo>
                <a:cubicBezTo>
                  <a:pt x="2476184" y="1579061"/>
                  <a:pt x="2473955" y="1577557"/>
                  <a:pt x="2471674" y="1576365"/>
                </a:cubicBezTo>
                <a:cubicBezTo>
                  <a:pt x="2471104" y="1578335"/>
                  <a:pt x="2471467" y="1581342"/>
                  <a:pt x="2472659" y="1585489"/>
                </a:cubicBezTo>
                <a:cubicBezTo>
                  <a:pt x="2475925" y="1590154"/>
                  <a:pt x="2474629" y="1579631"/>
                  <a:pt x="2477014" y="1583104"/>
                </a:cubicBezTo>
                <a:cubicBezTo>
                  <a:pt x="2477376" y="1585230"/>
                  <a:pt x="2476236" y="1585178"/>
                  <a:pt x="2475562" y="1585852"/>
                </a:cubicBezTo>
                <a:close/>
                <a:moveTo>
                  <a:pt x="2484064" y="1596686"/>
                </a:moveTo>
                <a:cubicBezTo>
                  <a:pt x="2486552" y="1602700"/>
                  <a:pt x="2487485" y="1597153"/>
                  <a:pt x="2489300" y="1597723"/>
                </a:cubicBezTo>
                <a:cubicBezTo>
                  <a:pt x="2492203" y="1598656"/>
                  <a:pt x="2491166" y="1607625"/>
                  <a:pt x="2491788" y="1596375"/>
                </a:cubicBezTo>
                <a:cubicBezTo>
                  <a:pt x="2488159" y="1593732"/>
                  <a:pt x="2487485" y="1597360"/>
                  <a:pt x="2484064" y="1596686"/>
                </a:cubicBezTo>
                <a:close/>
                <a:moveTo>
                  <a:pt x="2503400" y="1586266"/>
                </a:moveTo>
                <a:cubicBezTo>
                  <a:pt x="2503400" y="1588755"/>
                  <a:pt x="2508896" y="1586474"/>
                  <a:pt x="2511125" y="1585955"/>
                </a:cubicBezTo>
                <a:cubicBezTo>
                  <a:pt x="2508740" y="1583571"/>
                  <a:pt x="2506096" y="1584504"/>
                  <a:pt x="2503400" y="1586266"/>
                </a:cubicBezTo>
                <a:close/>
                <a:moveTo>
                  <a:pt x="2512732" y="1567708"/>
                </a:moveTo>
                <a:cubicBezTo>
                  <a:pt x="2513095" y="1563923"/>
                  <a:pt x="2514235" y="1566671"/>
                  <a:pt x="2515842" y="1565997"/>
                </a:cubicBezTo>
                <a:cubicBezTo>
                  <a:pt x="2514702" y="1558946"/>
                  <a:pt x="2510347" y="1561279"/>
                  <a:pt x="2512732" y="1567708"/>
                </a:cubicBezTo>
                <a:close/>
                <a:moveTo>
                  <a:pt x="2515635" y="1535307"/>
                </a:moveTo>
                <a:cubicBezTo>
                  <a:pt x="2514598" y="1528775"/>
                  <a:pt x="2511539" y="1534011"/>
                  <a:pt x="2511436" y="1535618"/>
                </a:cubicBezTo>
                <a:cubicBezTo>
                  <a:pt x="2513250" y="1537951"/>
                  <a:pt x="2512991" y="1534478"/>
                  <a:pt x="2515635" y="1535307"/>
                </a:cubicBezTo>
                <a:close/>
                <a:moveTo>
                  <a:pt x="1177159" y="1713847"/>
                </a:moveTo>
                <a:cubicBezTo>
                  <a:pt x="1177989" y="1715194"/>
                  <a:pt x="1178663" y="1717475"/>
                  <a:pt x="1179233" y="1720482"/>
                </a:cubicBezTo>
                <a:lnTo>
                  <a:pt x="1176123" y="1721830"/>
                </a:lnTo>
                <a:cubicBezTo>
                  <a:pt x="1176693" y="1724266"/>
                  <a:pt x="1177263" y="1726651"/>
                  <a:pt x="1176589" y="1727273"/>
                </a:cubicBezTo>
                <a:cubicBezTo>
                  <a:pt x="1177833" y="1728206"/>
                  <a:pt x="1178663" y="1732354"/>
                  <a:pt x="1180166" y="1731420"/>
                </a:cubicBezTo>
                <a:cubicBezTo>
                  <a:pt x="1177937" y="1723800"/>
                  <a:pt x="1182084" y="1714520"/>
                  <a:pt x="1177159" y="1713847"/>
                </a:cubicBezTo>
                <a:close/>
                <a:moveTo>
                  <a:pt x="1925739" y="1785179"/>
                </a:moveTo>
                <a:cubicBezTo>
                  <a:pt x="1926050" y="1786475"/>
                  <a:pt x="1926361" y="1787823"/>
                  <a:pt x="1926672" y="1789119"/>
                </a:cubicBezTo>
                <a:cubicBezTo>
                  <a:pt x="1926621" y="1787979"/>
                  <a:pt x="1926361" y="1786683"/>
                  <a:pt x="1925739" y="1785179"/>
                </a:cubicBezTo>
                <a:close/>
                <a:moveTo>
                  <a:pt x="2421544" y="1533700"/>
                </a:moveTo>
                <a:cubicBezTo>
                  <a:pt x="2422684" y="1533700"/>
                  <a:pt x="2423825" y="1533596"/>
                  <a:pt x="2425017" y="1533493"/>
                </a:cubicBezTo>
                <a:lnTo>
                  <a:pt x="2424654" y="1532041"/>
                </a:lnTo>
                <a:lnTo>
                  <a:pt x="2421544" y="1533700"/>
                </a:lnTo>
                <a:close/>
                <a:moveTo>
                  <a:pt x="1973485" y="1844122"/>
                </a:moveTo>
                <a:cubicBezTo>
                  <a:pt x="1976077" y="1848840"/>
                  <a:pt x="1983386" y="1845729"/>
                  <a:pt x="1983334" y="1841219"/>
                </a:cubicBezTo>
                <a:cubicBezTo>
                  <a:pt x="1980483" y="1839301"/>
                  <a:pt x="1978772" y="1835620"/>
                  <a:pt x="1977891" y="1841997"/>
                </a:cubicBezTo>
                <a:cubicBezTo>
                  <a:pt x="1976336" y="1837538"/>
                  <a:pt x="1978306" y="1837953"/>
                  <a:pt x="1977528" y="1834532"/>
                </a:cubicBezTo>
                <a:cubicBezTo>
                  <a:pt x="1979602" y="1833495"/>
                  <a:pt x="1981002" y="1839042"/>
                  <a:pt x="1983179" y="1837487"/>
                </a:cubicBezTo>
                <a:cubicBezTo>
                  <a:pt x="1981675" y="1833080"/>
                  <a:pt x="1979809" y="1831888"/>
                  <a:pt x="1978202" y="1828466"/>
                </a:cubicBezTo>
                <a:cubicBezTo>
                  <a:pt x="1980328" y="1826859"/>
                  <a:pt x="1981520" y="1834376"/>
                  <a:pt x="1983594" y="1833443"/>
                </a:cubicBezTo>
                <a:cubicBezTo>
                  <a:pt x="1983438" y="1829970"/>
                  <a:pt x="1980328" y="1828674"/>
                  <a:pt x="1981935" y="1826600"/>
                </a:cubicBezTo>
                <a:cubicBezTo>
                  <a:pt x="1984423" y="1831007"/>
                  <a:pt x="1984682" y="1822712"/>
                  <a:pt x="1985512" y="1821053"/>
                </a:cubicBezTo>
                <a:cubicBezTo>
                  <a:pt x="1987482" y="1831214"/>
                  <a:pt x="1988415" y="1818617"/>
                  <a:pt x="1991162" y="1824008"/>
                </a:cubicBezTo>
                <a:cubicBezTo>
                  <a:pt x="1988674" y="1822712"/>
                  <a:pt x="1988778" y="1830592"/>
                  <a:pt x="1990903" y="1831732"/>
                </a:cubicBezTo>
                <a:cubicBezTo>
                  <a:pt x="1990955" y="1825200"/>
                  <a:pt x="1993080" y="1828570"/>
                  <a:pt x="1994687" y="1824164"/>
                </a:cubicBezTo>
                <a:cubicBezTo>
                  <a:pt x="1994273" y="1822453"/>
                  <a:pt x="1994687" y="1821883"/>
                  <a:pt x="1994480" y="1820431"/>
                </a:cubicBezTo>
                <a:cubicBezTo>
                  <a:pt x="1991525" y="1821779"/>
                  <a:pt x="1989763" y="1812344"/>
                  <a:pt x="1993443" y="1819031"/>
                </a:cubicBezTo>
                <a:cubicBezTo>
                  <a:pt x="1996968" y="1815506"/>
                  <a:pt x="2000701" y="1811359"/>
                  <a:pt x="2002878" y="1808663"/>
                </a:cubicBezTo>
                <a:cubicBezTo>
                  <a:pt x="2002308" y="1809855"/>
                  <a:pt x="2001893" y="1811203"/>
                  <a:pt x="2001790" y="1812966"/>
                </a:cubicBezTo>
                <a:cubicBezTo>
                  <a:pt x="2005730" y="1811618"/>
                  <a:pt x="2003397" y="1805138"/>
                  <a:pt x="2005989" y="1812810"/>
                </a:cubicBezTo>
                <a:cubicBezTo>
                  <a:pt x="2008736" y="1811877"/>
                  <a:pt x="2006352" y="1804049"/>
                  <a:pt x="2007285" y="1800731"/>
                </a:cubicBezTo>
                <a:cubicBezTo>
                  <a:pt x="2008166" y="1807212"/>
                  <a:pt x="2010447" y="1800783"/>
                  <a:pt x="2011432" y="1806330"/>
                </a:cubicBezTo>
                <a:cubicBezTo>
                  <a:pt x="2010447" y="1807678"/>
                  <a:pt x="2007077" y="1805864"/>
                  <a:pt x="2009099" y="1811255"/>
                </a:cubicBezTo>
                <a:cubicBezTo>
                  <a:pt x="2012935" y="1808145"/>
                  <a:pt x="2013402" y="1807886"/>
                  <a:pt x="2017705" y="1808974"/>
                </a:cubicBezTo>
                <a:cubicBezTo>
                  <a:pt x="2016772" y="1805812"/>
                  <a:pt x="2017497" y="1804827"/>
                  <a:pt x="2016668" y="1801872"/>
                </a:cubicBezTo>
                <a:cubicBezTo>
                  <a:pt x="2015372" y="1805190"/>
                  <a:pt x="2012728" y="1806589"/>
                  <a:pt x="2010810" y="1800939"/>
                </a:cubicBezTo>
                <a:cubicBezTo>
                  <a:pt x="2013817" y="1796947"/>
                  <a:pt x="2016512" y="1799798"/>
                  <a:pt x="2019986" y="1804049"/>
                </a:cubicBezTo>
                <a:cubicBezTo>
                  <a:pt x="2020193" y="1797621"/>
                  <a:pt x="2023511" y="1800524"/>
                  <a:pt x="2024185" y="1803894"/>
                </a:cubicBezTo>
                <a:cubicBezTo>
                  <a:pt x="2025325" y="1800265"/>
                  <a:pt x="2023407" y="1797155"/>
                  <a:pt x="2021697" y="1793681"/>
                </a:cubicBezTo>
                <a:cubicBezTo>
                  <a:pt x="2025740" y="1793526"/>
                  <a:pt x="2027036" y="1793111"/>
                  <a:pt x="2028436" y="1786579"/>
                </a:cubicBezTo>
                <a:cubicBezTo>
                  <a:pt x="2027451" y="1786579"/>
                  <a:pt x="2026829" y="1783209"/>
                  <a:pt x="2025947" y="1782069"/>
                </a:cubicBezTo>
                <a:cubicBezTo>
                  <a:pt x="2029473" y="1785076"/>
                  <a:pt x="2029369" y="1782847"/>
                  <a:pt x="2030561" y="1777870"/>
                </a:cubicBezTo>
                <a:cubicBezTo>
                  <a:pt x="2034138" y="1782484"/>
                  <a:pt x="2043418" y="1783209"/>
                  <a:pt x="2045854" y="1774189"/>
                </a:cubicBezTo>
                <a:cubicBezTo>
                  <a:pt x="2050002" y="1779788"/>
                  <a:pt x="2051816" y="1776522"/>
                  <a:pt x="2058192" y="1775796"/>
                </a:cubicBezTo>
                <a:cubicBezTo>
                  <a:pt x="2060888" y="1782898"/>
                  <a:pt x="2054460" y="1777662"/>
                  <a:pt x="2055652" y="1782795"/>
                </a:cubicBezTo>
                <a:cubicBezTo>
                  <a:pt x="2057778" y="1787979"/>
                  <a:pt x="2063376" y="1790778"/>
                  <a:pt x="2063376" y="1782795"/>
                </a:cubicBezTo>
                <a:cubicBezTo>
                  <a:pt x="2062651" y="1778596"/>
                  <a:pt x="2060733" y="1785128"/>
                  <a:pt x="2060266" y="1778596"/>
                </a:cubicBezTo>
                <a:cubicBezTo>
                  <a:pt x="2068716" y="1780151"/>
                  <a:pt x="2063065" y="1795703"/>
                  <a:pt x="2060422" y="1799539"/>
                </a:cubicBezTo>
                <a:cubicBezTo>
                  <a:pt x="2061666" y="1798969"/>
                  <a:pt x="2062340" y="1803790"/>
                  <a:pt x="2063739" y="1801665"/>
                </a:cubicBezTo>
                <a:cubicBezTo>
                  <a:pt x="2065709" y="1797258"/>
                  <a:pt x="2069079" y="1795236"/>
                  <a:pt x="2072760" y="1801043"/>
                </a:cubicBezTo>
                <a:cubicBezTo>
                  <a:pt x="2073848" y="1799435"/>
                  <a:pt x="2073433" y="1797725"/>
                  <a:pt x="2072137" y="1795599"/>
                </a:cubicBezTo>
                <a:cubicBezTo>
                  <a:pt x="2080795" y="1797362"/>
                  <a:pt x="2085253" y="1790312"/>
                  <a:pt x="2094118" y="1796118"/>
                </a:cubicBezTo>
                <a:cubicBezTo>
                  <a:pt x="2090956" y="1790519"/>
                  <a:pt x="2099302" y="1788860"/>
                  <a:pt x="2098939" y="1795599"/>
                </a:cubicBezTo>
                <a:cubicBezTo>
                  <a:pt x="2106249" y="1786320"/>
                  <a:pt x="2120038" y="1781706"/>
                  <a:pt x="2130562" y="1789378"/>
                </a:cubicBezTo>
                <a:cubicBezTo>
                  <a:pt x="2126830" y="1788445"/>
                  <a:pt x="2122786" y="1797466"/>
                  <a:pt x="2118431" y="1791608"/>
                </a:cubicBezTo>
                <a:cubicBezTo>
                  <a:pt x="2121697" y="1798347"/>
                  <a:pt x="2115943" y="1794148"/>
                  <a:pt x="2114854" y="1791452"/>
                </a:cubicBezTo>
                <a:lnTo>
                  <a:pt x="2116098" y="1796584"/>
                </a:lnTo>
                <a:cubicBezTo>
                  <a:pt x="2088830" y="1809078"/>
                  <a:pt x="2058089" y="1820690"/>
                  <a:pt x="2035175" y="1834791"/>
                </a:cubicBezTo>
                <a:cubicBezTo>
                  <a:pt x="2031131" y="1830073"/>
                  <a:pt x="2024600" y="1842722"/>
                  <a:pt x="2018845" y="1831369"/>
                </a:cubicBezTo>
                <a:cubicBezTo>
                  <a:pt x="2016253" y="1836761"/>
                  <a:pt x="2015424" y="1838834"/>
                  <a:pt x="2011069" y="1837072"/>
                </a:cubicBezTo>
                <a:cubicBezTo>
                  <a:pt x="2014802" y="1845937"/>
                  <a:pt x="2007440" y="1839871"/>
                  <a:pt x="2009980" y="1847129"/>
                </a:cubicBezTo>
                <a:cubicBezTo>
                  <a:pt x="2006196" y="1844900"/>
                  <a:pt x="2004796" y="1854698"/>
                  <a:pt x="2001997" y="1849099"/>
                </a:cubicBezTo>
                <a:cubicBezTo>
                  <a:pt x="2005470" y="1845418"/>
                  <a:pt x="2009151" y="1849047"/>
                  <a:pt x="2008322" y="1840286"/>
                </a:cubicBezTo>
                <a:cubicBezTo>
                  <a:pt x="2005107" y="1844070"/>
                  <a:pt x="2000079" y="1841426"/>
                  <a:pt x="1999509" y="1850343"/>
                </a:cubicBezTo>
                <a:cubicBezTo>
                  <a:pt x="1996087" y="1849565"/>
                  <a:pt x="1989141" y="1846092"/>
                  <a:pt x="1988415" y="1853868"/>
                </a:cubicBezTo>
                <a:cubicBezTo>
                  <a:pt x="1986186" y="1846144"/>
                  <a:pt x="1985408" y="1857134"/>
                  <a:pt x="1982557" y="1852883"/>
                </a:cubicBezTo>
                <a:cubicBezTo>
                  <a:pt x="1981624" y="1850084"/>
                  <a:pt x="1982453" y="1848062"/>
                  <a:pt x="1981313" y="1847803"/>
                </a:cubicBezTo>
                <a:cubicBezTo>
                  <a:pt x="1977995" y="1845418"/>
                  <a:pt x="1976751" y="1854335"/>
                  <a:pt x="1973744" y="1851484"/>
                </a:cubicBezTo>
                <a:cubicBezTo>
                  <a:pt x="1974470" y="1850913"/>
                  <a:pt x="1975092" y="1850239"/>
                  <a:pt x="1974159" y="1847440"/>
                </a:cubicBezTo>
                <a:cubicBezTo>
                  <a:pt x="1971929" y="1847129"/>
                  <a:pt x="1973018" y="1851276"/>
                  <a:pt x="1970789" y="1851017"/>
                </a:cubicBezTo>
                <a:cubicBezTo>
                  <a:pt x="1969337" y="1845470"/>
                  <a:pt x="1973018" y="1846922"/>
                  <a:pt x="1973485" y="1844122"/>
                </a:cubicBezTo>
                <a:close/>
                <a:moveTo>
                  <a:pt x="2028539" y="1792333"/>
                </a:moveTo>
                <a:cubicBezTo>
                  <a:pt x="2030302" y="1796377"/>
                  <a:pt x="2032738" y="1793992"/>
                  <a:pt x="2035019" y="1792955"/>
                </a:cubicBezTo>
                <a:cubicBezTo>
                  <a:pt x="2032531" y="1787253"/>
                  <a:pt x="2030561" y="1789690"/>
                  <a:pt x="2028539" y="1792333"/>
                </a:cubicBezTo>
                <a:close/>
                <a:moveTo>
                  <a:pt x="2035227" y="1785179"/>
                </a:moveTo>
                <a:cubicBezTo>
                  <a:pt x="2036108" y="1789793"/>
                  <a:pt x="2037456" y="1790363"/>
                  <a:pt x="2039011" y="1789119"/>
                </a:cubicBezTo>
                <a:cubicBezTo>
                  <a:pt x="2038078" y="1784505"/>
                  <a:pt x="2036730" y="1783883"/>
                  <a:pt x="2035227" y="1785179"/>
                </a:cubicBezTo>
                <a:close/>
                <a:moveTo>
                  <a:pt x="2045699" y="1781965"/>
                </a:moveTo>
                <a:cubicBezTo>
                  <a:pt x="2046062" y="1786683"/>
                  <a:pt x="2049587" y="1789171"/>
                  <a:pt x="2048187" y="1792178"/>
                </a:cubicBezTo>
                <a:cubicBezTo>
                  <a:pt x="2050987" y="1790260"/>
                  <a:pt x="2051349" y="1788705"/>
                  <a:pt x="2055549" y="1784765"/>
                </a:cubicBezTo>
                <a:cubicBezTo>
                  <a:pt x="2052749" y="1778958"/>
                  <a:pt x="2049379" y="1779166"/>
                  <a:pt x="2045699" y="1781965"/>
                </a:cubicBezTo>
                <a:close/>
                <a:moveTo>
                  <a:pt x="2053164" y="1801198"/>
                </a:moveTo>
                <a:cubicBezTo>
                  <a:pt x="2050624" y="1794303"/>
                  <a:pt x="2048446" y="1798295"/>
                  <a:pt x="2047721" y="1801976"/>
                </a:cubicBezTo>
                <a:cubicBezTo>
                  <a:pt x="2047254" y="1804205"/>
                  <a:pt x="2050572" y="1801302"/>
                  <a:pt x="2053164" y="1801198"/>
                </a:cubicBezTo>
                <a:close/>
                <a:moveTo>
                  <a:pt x="2045699" y="1787720"/>
                </a:moveTo>
                <a:cubicBezTo>
                  <a:pt x="2044817" y="1793940"/>
                  <a:pt x="2043262" y="1796895"/>
                  <a:pt x="2040411" y="1797932"/>
                </a:cubicBezTo>
                <a:cubicBezTo>
                  <a:pt x="2044351" y="1808456"/>
                  <a:pt x="2048187" y="1792541"/>
                  <a:pt x="2045699" y="1787720"/>
                </a:cubicBezTo>
                <a:close/>
                <a:moveTo>
                  <a:pt x="2040618" y="1801665"/>
                </a:moveTo>
                <a:cubicBezTo>
                  <a:pt x="2039581" y="1794925"/>
                  <a:pt x="2036315" y="1796999"/>
                  <a:pt x="2036004" y="1800109"/>
                </a:cubicBezTo>
                <a:cubicBezTo>
                  <a:pt x="2037404" y="1802131"/>
                  <a:pt x="2038959" y="1802287"/>
                  <a:pt x="2040618" y="1801665"/>
                </a:cubicBezTo>
                <a:close/>
                <a:moveTo>
                  <a:pt x="2034760" y="1800680"/>
                </a:moveTo>
                <a:cubicBezTo>
                  <a:pt x="2032427" y="1802546"/>
                  <a:pt x="2028384" y="1802079"/>
                  <a:pt x="2027658" y="1806123"/>
                </a:cubicBezTo>
                <a:cubicBezTo>
                  <a:pt x="2030146" y="1809959"/>
                  <a:pt x="2035642" y="1807782"/>
                  <a:pt x="2034760" y="1800680"/>
                </a:cubicBezTo>
                <a:close/>
                <a:moveTo>
                  <a:pt x="2006870" y="1822038"/>
                </a:moveTo>
                <a:lnTo>
                  <a:pt x="2005211" y="1815195"/>
                </a:lnTo>
                <a:cubicBezTo>
                  <a:pt x="2003863" y="1814729"/>
                  <a:pt x="2003811" y="1821468"/>
                  <a:pt x="2002049" y="1816750"/>
                </a:cubicBezTo>
                <a:cubicBezTo>
                  <a:pt x="2000390" y="1819446"/>
                  <a:pt x="2003552" y="1819757"/>
                  <a:pt x="2003915" y="1821572"/>
                </a:cubicBezTo>
                <a:cubicBezTo>
                  <a:pt x="2003345" y="1826548"/>
                  <a:pt x="1999509" y="1814832"/>
                  <a:pt x="1997020" y="1819239"/>
                </a:cubicBezTo>
                <a:cubicBezTo>
                  <a:pt x="2000494" y="1823801"/>
                  <a:pt x="2005211" y="1830540"/>
                  <a:pt x="2006870" y="1822038"/>
                </a:cubicBezTo>
                <a:close/>
                <a:moveTo>
                  <a:pt x="1996606" y="1828985"/>
                </a:moveTo>
                <a:cubicBezTo>
                  <a:pt x="1995828" y="1826756"/>
                  <a:pt x="1994687" y="1828363"/>
                  <a:pt x="1993702" y="1828518"/>
                </a:cubicBezTo>
                <a:lnTo>
                  <a:pt x="1994947" y="1833650"/>
                </a:lnTo>
                <a:cubicBezTo>
                  <a:pt x="1997331" y="1834635"/>
                  <a:pt x="1995776" y="1830177"/>
                  <a:pt x="1996606" y="1828985"/>
                </a:cubicBezTo>
                <a:close/>
                <a:moveTo>
                  <a:pt x="1528536" y="1965792"/>
                </a:moveTo>
                <a:cubicBezTo>
                  <a:pt x="1529676" y="1967711"/>
                  <a:pt x="1535120" y="1959520"/>
                  <a:pt x="1537763" y="1963563"/>
                </a:cubicBezTo>
                <a:cubicBezTo>
                  <a:pt x="1538178" y="1956928"/>
                  <a:pt x="1529365" y="1962941"/>
                  <a:pt x="1528536" y="1965792"/>
                </a:cubicBezTo>
                <a:close/>
                <a:moveTo>
                  <a:pt x="1634394" y="1730384"/>
                </a:moveTo>
                <a:cubicBezTo>
                  <a:pt x="1636105" y="1727688"/>
                  <a:pt x="1637971" y="1725303"/>
                  <a:pt x="1639475" y="1722348"/>
                </a:cubicBezTo>
                <a:cubicBezTo>
                  <a:pt x="1636727" y="1717061"/>
                  <a:pt x="1636313" y="1731006"/>
                  <a:pt x="1633202" y="1725251"/>
                </a:cubicBezTo>
                <a:cubicBezTo>
                  <a:pt x="1632476" y="1726444"/>
                  <a:pt x="1633980" y="1727325"/>
                  <a:pt x="1634394" y="1730384"/>
                </a:cubicBezTo>
                <a:close/>
                <a:moveTo>
                  <a:pt x="1700543" y="2020588"/>
                </a:moveTo>
                <a:cubicBezTo>
                  <a:pt x="1701373" y="2026913"/>
                  <a:pt x="1701425" y="2024839"/>
                  <a:pt x="1702254" y="2031215"/>
                </a:cubicBezTo>
                <a:cubicBezTo>
                  <a:pt x="1708008" y="2030697"/>
                  <a:pt x="1706660" y="2028001"/>
                  <a:pt x="1713659" y="2025928"/>
                </a:cubicBezTo>
                <a:cubicBezTo>
                  <a:pt x="1710393" y="2020847"/>
                  <a:pt x="1716562" y="2021728"/>
                  <a:pt x="1715629" y="2019292"/>
                </a:cubicBezTo>
                <a:cubicBezTo>
                  <a:pt x="1716925" y="2026239"/>
                  <a:pt x="1719310" y="2023906"/>
                  <a:pt x="1719413" y="2017529"/>
                </a:cubicBezTo>
                <a:cubicBezTo>
                  <a:pt x="1721591" y="2018411"/>
                  <a:pt x="1719517" y="2022506"/>
                  <a:pt x="1721591" y="2024113"/>
                </a:cubicBezTo>
                <a:cubicBezTo>
                  <a:pt x="1722887" y="2019240"/>
                  <a:pt x="1729419" y="2023336"/>
                  <a:pt x="1726723" y="2016026"/>
                </a:cubicBezTo>
                <a:cubicBezTo>
                  <a:pt x="1727500" y="2015974"/>
                  <a:pt x="1727760" y="2015145"/>
                  <a:pt x="1727604" y="2013745"/>
                </a:cubicBezTo>
                <a:cubicBezTo>
                  <a:pt x="1729522" y="2014782"/>
                  <a:pt x="1728123" y="2021884"/>
                  <a:pt x="1731078" y="2019759"/>
                </a:cubicBezTo>
                <a:cubicBezTo>
                  <a:pt x="1727604" y="2014989"/>
                  <a:pt x="1731492" y="2014419"/>
                  <a:pt x="1732011" y="2011723"/>
                </a:cubicBezTo>
                <a:cubicBezTo>
                  <a:pt x="1726360" y="2003118"/>
                  <a:pt x="1719828" y="2014626"/>
                  <a:pt x="1714592" y="2012190"/>
                </a:cubicBezTo>
                <a:cubicBezTo>
                  <a:pt x="1714125" y="2014263"/>
                  <a:pt x="1714385" y="2017322"/>
                  <a:pt x="1714281" y="2019914"/>
                </a:cubicBezTo>
                <a:cubicBezTo>
                  <a:pt x="1713503" y="2019966"/>
                  <a:pt x="1713037" y="2017011"/>
                  <a:pt x="1712467" y="2015041"/>
                </a:cubicBezTo>
                <a:cubicBezTo>
                  <a:pt x="1708216" y="2016233"/>
                  <a:pt x="1708164" y="2029349"/>
                  <a:pt x="1702876" y="2025202"/>
                </a:cubicBezTo>
                <a:cubicBezTo>
                  <a:pt x="1702254" y="2021210"/>
                  <a:pt x="1706246" y="2023595"/>
                  <a:pt x="1705883" y="2020018"/>
                </a:cubicBezTo>
                <a:cubicBezTo>
                  <a:pt x="1703602" y="2017270"/>
                  <a:pt x="1703861" y="2022817"/>
                  <a:pt x="1700543" y="2020588"/>
                </a:cubicBezTo>
                <a:close/>
                <a:moveTo>
                  <a:pt x="1664669" y="1826496"/>
                </a:moveTo>
                <a:cubicBezTo>
                  <a:pt x="1661559" y="1822245"/>
                  <a:pt x="1660056" y="1830125"/>
                  <a:pt x="1658138" y="1831421"/>
                </a:cubicBezTo>
                <a:cubicBezTo>
                  <a:pt x="1658449" y="1835828"/>
                  <a:pt x="1662129" y="1826600"/>
                  <a:pt x="1664669" y="1826496"/>
                </a:cubicBezTo>
                <a:close/>
                <a:moveTo>
                  <a:pt x="1640823" y="1700834"/>
                </a:moveTo>
                <a:cubicBezTo>
                  <a:pt x="1640512" y="1702234"/>
                  <a:pt x="1640512" y="1704049"/>
                  <a:pt x="1640201" y="1705448"/>
                </a:cubicBezTo>
                <a:cubicBezTo>
                  <a:pt x="1640045" y="1705396"/>
                  <a:pt x="1639993" y="1705345"/>
                  <a:pt x="1639838" y="1705345"/>
                </a:cubicBezTo>
                <a:cubicBezTo>
                  <a:pt x="1635328" y="1706226"/>
                  <a:pt x="1633513" y="1716128"/>
                  <a:pt x="1627241" y="1706330"/>
                </a:cubicBezTo>
                <a:cubicBezTo>
                  <a:pt x="1626256" y="1712913"/>
                  <a:pt x="1622264" y="1708922"/>
                  <a:pt x="1619983" y="1710943"/>
                </a:cubicBezTo>
                <a:cubicBezTo>
                  <a:pt x="1621020" y="1713536"/>
                  <a:pt x="1623560" y="1715143"/>
                  <a:pt x="1623041" y="1718771"/>
                </a:cubicBezTo>
                <a:cubicBezTo>
                  <a:pt x="1621434" y="1717475"/>
                  <a:pt x="1621175" y="1723022"/>
                  <a:pt x="1622679" y="1720378"/>
                </a:cubicBezTo>
                <a:cubicBezTo>
                  <a:pt x="1624649" y="1718979"/>
                  <a:pt x="1628433" y="1719238"/>
                  <a:pt x="1629418" y="1723074"/>
                </a:cubicBezTo>
                <a:cubicBezTo>
                  <a:pt x="1630403" y="1720119"/>
                  <a:pt x="1629107" y="1718616"/>
                  <a:pt x="1629936" y="1715765"/>
                </a:cubicBezTo>
                <a:cubicBezTo>
                  <a:pt x="1635535" y="1718460"/>
                  <a:pt x="1638283" y="1710892"/>
                  <a:pt x="1643311" y="1711514"/>
                </a:cubicBezTo>
                <a:cubicBezTo>
                  <a:pt x="1640356" y="1711254"/>
                  <a:pt x="1642119" y="1708040"/>
                  <a:pt x="1641445" y="1706330"/>
                </a:cubicBezTo>
                <a:cubicBezTo>
                  <a:pt x="1642326" y="1704774"/>
                  <a:pt x="1643311" y="1702597"/>
                  <a:pt x="1644711" y="1702856"/>
                </a:cubicBezTo>
                <a:cubicBezTo>
                  <a:pt x="1643881" y="1697931"/>
                  <a:pt x="1641600" y="1705759"/>
                  <a:pt x="1640823" y="1700834"/>
                </a:cubicBezTo>
                <a:close/>
                <a:moveTo>
                  <a:pt x="1758190" y="1830644"/>
                </a:moveTo>
                <a:cubicBezTo>
                  <a:pt x="1759694" y="1834324"/>
                  <a:pt x="1763271" y="1833080"/>
                  <a:pt x="1764618" y="1831421"/>
                </a:cubicBezTo>
                <a:cubicBezTo>
                  <a:pt x="1762752" y="1829088"/>
                  <a:pt x="1760316" y="1831369"/>
                  <a:pt x="1758190" y="1830644"/>
                </a:cubicBezTo>
                <a:close/>
                <a:moveTo>
                  <a:pt x="1787843" y="1867969"/>
                </a:moveTo>
                <a:cubicBezTo>
                  <a:pt x="1789709" y="1870768"/>
                  <a:pt x="1792353" y="1866569"/>
                  <a:pt x="1793857" y="1872790"/>
                </a:cubicBezTo>
                <a:cubicBezTo>
                  <a:pt x="1794686" y="1867969"/>
                  <a:pt x="1788154" y="1863563"/>
                  <a:pt x="1787843" y="1867969"/>
                </a:cubicBezTo>
                <a:close/>
                <a:moveTo>
                  <a:pt x="1820554" y="1966674"/>
                </a:moveTo>
                <a:cubicBezTo>
                  <a:pt x="1822939" y="1972584"/>
                  <a:pt x="1827968" y="1968696"/>
                  <a:pt x="1832011" y="1971391"/>
                </a:cubicBezTo>
                <a:cubicBezTo>
                  <a:pt x="1829730" y="1969110"/>
                  <a:pt x="1828123" y="1963926"/>
                  <a:pt x="1827657" y="1967140"/>
                </a:cubicBezTo>
                <a:cubicBezTo>
                  <a:pt x="1826050" y="1967400"/>
                  <a:pt x="1825479" y="1959727"/>
                  <a:pt x="1826724" y="1959986"/>
                </a:cubicBezTo>
                <a:cubicBezTo>
                  <a:pt x="1825998" y="1957550"/>
                  <a:pt x="1824702" y="1960297"/>
                  <a:pt x="1824028" y="1957446"/>
                </a:cubicBezTo>
                <a:cubicBezTo>
                  <a:pt x="1826516" y="1963874"/>
                  <a:pt x="1823820" y="1970043"/>
                  <a:pt x="1820554" y="1966674"/>
                </a:cubicBezTo>
                <a:close/>
                <a:moveTo>
                  <a:pt x="1813919" y="1806278"/>
                </a:moveTo>
                <a:cubicBezTo>
                  <a:pt x="1812053" y="1806797"/>
                  <a:pt x="1810446" y="1807678"/>
                  <a:pt x="1812001" y="1812914"/>
                </a:cubicBezTo>
                <a:cubicBezTo>
                  <a:pt x="1812623" y="1812966"/>
                  <a:pt x="1812415" y="1811981"/>
                  <a:pt x="1812208" y="1810892"/>
                </a:cubicBezTo>
                <a:cubicBezTo>
                  <a:pt x="1813089" y="1811877"/>
                  <a:pt x="1813919" y="1813588"/>
                  <a:pt x="1814696" y="1815454"/>
                </a:cubicBezTo>
                <a:cubicBezTo>
                  <a:pt x="1815319" y="1814780"/>
                  <a:pt x="1814645" y="1813588"/>
                  <a:pt x="1814282" y="1813744"/>
                </a:cubicBezTo>
                <a:cubicBezTo>
                  <a:pt x="1813660" y="1808508"/>
                  <a:pt x="1814800" y="1811359"/>
                  <a:pt x="1816407" y="1810840"/>
                </a:cubicBezTo>
                <a:cubicBezTo>
                  <a:pt x="1818066" y="1807004"/>
                  <a:pt x="1813971" y="1812396"/>
                  <a:pt x="1813919" y="1806278"/>
                </a:cubicBezTo>
                <a:close/>
                <a:moveTo>
                  <a:pt x="1817496" y="1806486"/>
                </a:moveTo>
                <a:cubicBezTo>
                  <a:pt x="1818481" y="1809855"/>
                  <a:pt x="1819829" y="1810426"/>
                  <a:pt x="1820969" y="1812448"/>
                </a:cubicBezTo>
                <a:cubicBezTo>
                  <a:pt x="1819103" y="1801354"/>
                  <a:pt x="1830871" y="1803686"/>
                  <a:pt x="1834189" y="1806227"/>
                </a:cubicBezTo>
                <a:cubicBezTo>
                  <a:pt x="1835225" y="1804931"/>
                  <a:pt x="1836729" y="1804360"/>
                  <a:pt x="1835485" y="1799902"/>
                </a:cubicBezTo>
                <a:cubicBezTo>
                  <a:pt x="1833152" y="1803116"/>
                  <a:pt x="1831700" y="1798502"/>
                  <a:pt x="1829627" y="1798865"/>
                </a:cubicBezTo>
                <a:cubicBezTo>
                  <a:pt x="1829264" y="1797206"/>
                  <a:pt x="1830093" y="1797155"/>
                  <a:pt x="1830508" y="1796584"/>
                </a:cubicBezTo>
                <a:cubicBezTo>
                  <a:pt x="1825116" y="1788445"/>
                  <a:pt x="1820606" y="1799176"/>
                  <a:pt x="1817496" y="1806486"/>
                </a:cubicBezTo>
                <a:close/>
                <a:moveTo>
                  <a:pt x="1866434" y="1910789"/>
                </a:moveTo>
                <a:cubicBezTo>
                  <a:pt x="1867937" y="1910064"/>
                  <a:pt x="1868974" y="1912863"/>
                  <a:pt x="1870633" y="1910737"/>
                </a:cubicBezTo>
                <a:cubicBezTo>
                  <a:pt x="1869700" y="1908353"/>
                  <a:pt x="1868715" y="1906849"/>
                  <a:pt x="1867781" y="1904517"/>
                </a:cubicBezTo>
                <a:cubicBezTo>
                  <a:pt x="1879238" y="1907938"/>
                  <a:pt x="1889969" y="1884973"/>
                  <a:pt x="1903033" y="1893319"/>
                </a:cubicBezTo>
                <a:cubicBezTo>
                  <a:pt x="1903707" y="1880566"/>
                  <a:pt x="1912416" y="1897622"/>
                  <a:pt x="1911691" y="1885336"/>
                </a:cubicBezTo>
                <a:cubicBezTo>
                  <a:pt x="1912468" y="1890779"/>
                  <a:pt x="1912002" y="1888861"/>
                  <a:pt x="1913712" y="1893889"/>
                </a:cubicBezTo>
                <a:cubicBezTo>
                  <a:pt x="1908476" y="1890209"/>
                  <a:pt x="1903552" y="1896948"/>
                  <a:pt x="1904122" y="1905294"/>
                </a:cubicBezTo>
                <a:cubicBezTo>
                  <a:pt x="1903914" y="1905087"/>
                  <a:pt x="1903966" y="1905709"/>
                  <a:pt x="1904433" y="1907886"/>
                </a:cubicBezTo>
                <a:cubicBezTo>
                  <a:pt x="1904277" y="1907005"/>
                  <a:pt x="1904225" y="1906124"/>
                  <a:pt x="1904122" y="1905294"/>
                </a:cubicBezTo>
                <a:cubicBezTo>
                  <a:pt x="1904744" y="1905916"/>
                  <a:pt x="1907906" y="1915351"/>
                  <a:pt x="1907958" y="1908094"/>
                </a:cubicBezTo>
                <a:cubicBezTo>
                  <a:pt x="1909721" y="1911567"/>
                  <a:pt x="1907854" y="1915299"/>
                  <a:pt x="1909565" y="1914937"/>
                </a:cubicBezTo>
                <a:cubicBezTo>
                  <a:pt x="1910135" y="1911826"/>
                  <a:pt x="1910498" y="1908457"/>
                  <a:pt x="1910706" y="1904880"/>
                </a:cubicBezTo>
                <a:cubicBezTo>
                  <a:pt x="1912313" y="1904776"/>
                  <a:pt x="1913816" y="1905709"/>
                  <a:pt x="1915319" y="1906487"/>
                </a:cubicBezTo>
                <a:cubicBezTo>
                  <a:pt x="1914957" y="1904413"/>
                  <a:pt x="1914075" y="1901665"/>
                  <a:pt x="1914749" y="1901043"/>
                </a:cubicBezTo>
                <a:cubicBezTo>
                  <a:pt x="1916512" y="1911204"/>
                  <a:pt x="1918585" y="1901925"/>
                  <a:pt x="1919570" y="1900629"/>
                </a:cubicBezTo>
                <a:cubicBezTo>
                  <a:pt x="1919881" y="1907212"/>
                  <a:pt x="1916097" y="1908249"/>
                  <a:pt x="1916719" y="1915351"/>
                </a:cubicBezTo>
                <a:cubicBezTo>
                  <a:pt x="1914801" y="1909856"/>
                  <a:pt x="1915319" y="1915092"/>
                  <a:pt x="1913142" y="1915144"/>
                </a:cubicBezTo>
                <a:cubicBezTo>
                  <a:pt x="1913505" y="1917218"/>
                  <a:pt x="1914386" y="1919913"/>
                  <a:pt x="1913712" y="1920587"/>
                </a:cubicBezTo>
                <a:cubicBezTo>
                  <a:pt x="1912779" y="1918980"/>
                  <a:pt x="1911742" y="1925720"/>
                  <a:pt x="1908891" y="1921002"/>
                </a:cubicBezTo>
                <a:cubicBezTo>
                  <a:pt x="1909980" y="1919395"/>
                  <a:pt x="1909617" y="1917684"/>
                  <a:pt x="1908321" y="1915559"/>
                </a:cubicBezTo>
                <a:cubicBezTo>
                  <a:pt x="1905833" y="1919706"/>
                  <a:pt x="1900959" y="1916336"/>
                  <a:pt x="1899456" y="1925564"/>
                </a:cubicBezTo>
                <a:cubicBezTo>
                  <a:pt x="1896864" y="1916129"/>
                  <a:pt x="1895672" y="1921883"/>
                  <a:pt x="1893598" y="1924579"/>
                </a:cubicBezTo>
                <a:cubicBezTo>
                  <a:pt x="1892872" y="1922091"/>
                  <a:pt x="1892354" y="1918151"/>
                  <a:pt x="1891369" y="1918047"/>
                </a:cubicBezTo>
                <a:cubicBezTo>
                  <a:pt x="1890177" y="1919136"/>
                  <a:pt x="1891213" y="1923231"/>
                  <a:pt x="1891110" y="1925823"/>
                </a:cubicBezTo>
                <a:cubicBezTo>
                  <a:pt x="1892095" y="1924890"/>
                  <a:pt x="1895620" y="1927275"/>
                  <a:pt x="1894220" y="1930022"/>
                </a:cubicBezTo>
                <a:cubicBezTo>
                  <a:pt x="1892976" y="1925149"/>
                  <a:pt x="1890228" y="1933599"/>
                  <a:pt x="1888984" y="1928726"/>
                </a:cubicBezTo>
                <a:cubicBezTo>
                  <a:pt x="1890436" y="1928363"/>
                  <a:pt x="1890643" y="1926342"/>
                  <a:pt x="1889658" y="1922661"/>
                </a:cubicBezTo>
                <a:cubicBezTo>
                  <a:pt x="1889140" y="1927741"/>
                  <a:pt x="1887481" y="1919706"/>
                  <a:pt x="1885459" y="1922765"/>
                </a:cubicBezTo>
                <a:cubicBezTo>
                  <a:pt x="1884163" y="1918410"/>
                  <a:pt x="1882919" y="1913537"/>
                  <a:pt x="1881364" y="1911411"/>
                </a:cubicBezTo>
                <a:cubicBezTo>
                  <a:pt x="1881882" y="1920898"/>
                  <a:pt x="1877061" y="1909701"/>
                  <a:pt x="1874884" y="1910737"/>
                </a:cubicBezTo>
                <a:cubicBezTo>
                  <a:pt x="1874054" y="1915455"/>
                  <a:pt x="1873639" y="1920639"/>
                  <a:pt x="1874728" y="1927949"/>
                </a:cubicBezTo>
                <a:cubicBezTo>
                  <a:pt x="1872447" y="1927689"/>
                  <a:pt x="1872188" y="1929348"/>
                  <a:pt x="1871151" y="1927741"/>
                </a:cubicBezTo>
                <a:cubicBezTo>
                  <a:pt x="1872343" y="1926653"/>
                  <a:pt x="1871358" y="1922557"/>
                  <a:pt x="1871462" y="1920017"/>
                </a:cubicBezTo>
                <a:cubicBezTo>
                  <a:pt x="1866693" y="1918151"/>
                  <a:pt x="1865708" y="1920484"/>
                  <a:pt x="1861975" y="1924475"/>
                </a:cubicBezTo>
                <a:cubicBezTo>
                  <a:pt x="1860057" y="1920121"/>
                  <a:pt x="1858243" y="1918306"/>
                  <a:pt x="1856998" y="1921158"/>
                </a:cubicBezTo>
                <a:cubicBezTo>
                  <a:pt x="1857672" y="1914937"/>
                  <a:pt x="1867056" y="1920691"/>
                  <a:pt x="1866434" y="1910789"/>
                </a:cubicBezTo>
                <a:close/>
                <a:moveTo>
                  <a:pt x="1895983" y="1908094"/>
                </a:moveTo>
                <a:cubicBezTo>
                  <a:pt x="1895257" y="1900421"/>
                  <a:pt x="1892561" y="1910167"/>
                  <a:pt x="1891835" y="1902443"/>
                </a:cubicBezTo>
                <a:cubicBezTo>
                  <a:pt x="1891161" y="1903065"/>
                  <a:pt x="1892043" y="1905813"/>
                  <a:pt x="1892406" y="1907886"/>
                </a:cubicBezTo>
                <a:cubicBezTo>
                  <a:pt x="1893494" y="1908975"/>
                  <a:pt x="1894635" y="1909338"/>
                  <a:pt x="1895983" y="1908094"/>
                </a:cubicBezTo>
                <a:close/>
                <a:moveTo>
                  <a:pt x="1850467" y="1783313"/>
                </a:moveTo>
                <a:cubicBezTo>
                  <a:pt x="1849844" y="1784402"/>
                  <a:pt x="1849689" y="1786113"/>
                  <a:pt x="1850415" y="1789067"/>
                </a:cubicBezTo>
                <a:cubicBezTo>
                  <a:pt x="1849171" y="1789638"/>
                  <a:pt x="1848497" y="1784765"/>
                  <a:pt x="1847097" y="1786838"/>
                </a:cubicBezTo>
                <a:cubicBezTo>
                  <a:pt x="1847252" y="1790571"/>
                  <a:pt x="1847719" y="1794666"/>
                  <a:pt x="1846579" y="1796584"/>
                </a:cubicBezTo>
                <a:cubicBezTo>
                  <a:pt x="1847149" y="1798399"/>
                  <a:pt x="1848082" y="1797155"/>
                  <a:pt x="1848652" y="1799384"/>
                </a:cubicBezTo>
                <a:cubicBezTo>
                  <a:pt x="1847615" y="1790208"/>
                  <a:pt x="1852488" y="1794874"/>
                  <a:pt x="1850467" y="1783313"/>
                </a:cubicBezTo>
                <a:close/>
                <a:moveTo>
                  <a:pt x="1855806" y="1788342"/>
                </a:moveTo>
                <a:cubicBezTo>
                  <a:pt x="1856947" y="1786009"/>
                  <a:pt x="1853421" y="1782017"/>
                  <a:pt x="1852333" y="1782432"/>
                </a:cubicBezTo>
                <a:cubicBezTo>
                  <a:pt x="1853370" y="1785750"/>
                  <a:pt x="1853473" y="1787823"/>
                  <a:pt x="1852281" y="1788186"/>
                </a:cubicBezTo>
                <a:cubicBezTo>
                  <a:pt x="1853162" y="1794044"/>
                  <a:pt x="1854147" y="1790208"/>
                  <a:pt x="1853525" y="1787564"/>
                </a:cubicBezTo>
                <a:cubicBezTo>
                  <a:pt x="1854406" y="1786942"/>
                  <a:pt x="1855236" y="1786424"/>
                  <a:pt x="1855806" y="1788342"/>
                </a:cubicBezTo>
                <a:close/>
                <a:moveTo>
                  <a:pt x="1894998" y="1767605"/>
                </a:moveTo>
                <a:cubicBezTo>
                  <a:pt x="1895568" y="1770664"/>
                  <a:pt x="1894842" y="1772012"/>
                  <a:pt x="1893287" y="1772219"/>
                </a:cubicBezTo>
                <a:cubicBezTo>
                  <a:pt x="1892769" y="1763562"/>
                  <a:pt x="1897071" y="1768020"/>
                  <a:pt x="1898989" y="1763769"/>
                </a:cubicBezTo>
                <a:cubicBezTo>
                  <a:pt x="1899093" y="1764339"/>
                  <a:pt x="1899145" y="1764754"/>
                  <a:pt x="1899145" y="1765221"/>
                </a:cubicBezTo>
                <a:cubicBezTo>
                  <a:pt x="1900078" y="1762577"/>
                  <a:pt x="1901633" y="1761644"/>
                  <a:pt x="1902826" y="1765739"/>
                </a:cubicBezTo>
                <a:lnTo>
                  <a:pt x="1902929" y="1765687"/>
                </a:lnTo>
                <a:cubicBezTo>
                  <a:pt x="1904485" y="1770923"/>
                  <a:pt x="1902515" y="1771286"/>
                  <a:pt x="1902048" y="1773722"/>
                </a:cubicBezTo>
                <a:cubicBezTo>
                  <a:pt x="1901271" y="1770560"/>
                  <a:pt x="1901633" y="1769834"/>
                  <a:pt x="1901374" y="1768798"/>
                </a:cubicBezTo>
                <a:cubicBezTo>
                  <a:pt x="1900908" y="1770975"/>
                  <a:pt x="1901478" y="1774345"/>
                  <a:pt x="1899041" y="1774189"/>
                </a:cubicBezTo>
                <a:cubicBezTo>
                  <a:pt x="1898938" y="1773930"/>
                  <a:pt x="1898886" y="1773619"/>
                  <a:pt x="1898782" y="1773360"/>
                </a:cubicBezTo>
                <a:lnTo>
                  <a:pt x="1897227" y="1774137"/>
                </a:lnTo>
                <a:cubicBezTo>
                  <a:pt x="1896294" y="1769834"/>
                  <a:pt x="1897123" y="1768227"/>
                  <a:pt x="1894998" y="1767605"/>
                </a:cubicBezTo>
                <a:close/>
                <a:moveTo>
                  <a:pt x="1898419" y="1771649"/>
                </a:moveTo>
                <a:cubicBezTo>
                  <a:pt x="1898316" y="1770560"/>
                  <a:pt x="1898316" y="1769472"/>
                  <a:pt x="1898419" y="1768435"/>
                </a:cubicBezTo>
                <a:cubicBezTo>
                  <a:pt x="1897901" y="1769575"/>
                  <a:pt x="1897382" y="1770301"/>
                  <a:pt x="1898419" y="1771649"/>
                </a:cubicBezTo>
                <a:close/>
                <a:moveTo>
                  <a:pt x="1907751" y="1759570"/>
                </a:moveTo>
                <a:cubicBezTo>
                  <a:pt x="1906973" y="1760762"/>
                  <a:pt x="1908528" y="1761644"/>
                  <a:pt x="1908943" y="1764702"/>
                </a:cubicBezTo>
                <a:cubicBezTo>
                  <a:pt x="1906921" y="1767398"/>
                  <a:pt x="1904277" y="1763821"/>
                  <a:pt x="1903914" y="1767139"/>
                </a:cubicBezTo>
                <a:cubicBezTo>
                  <a:pt x="1904692" y="1769264"/>
                  <a:pt x="1905677" y="1769316"/>
                  <a:pt x="1906403" y="1771649"/>
                </a:cubicBezTo>
                <a:cubicBezTo>
                  <a:pt x="1907440" y="1768590"/>
                  <a:pt x="1911224" y="1765169"/>
                  <a:pt x="1907751" y="1759570"/>
                </a:cubicBezTo>
                <a:close/>
                <a:moveTo>
                  <a:pt x="1922421" y="1744899"/>
                </a:moveTo>
                <a:cubicBezTo>
                  <a:pt x="1927087" y="1743448"/>
                  <a:pt x="1928331" y="1741374"/>
                  <a:pt x="1932219" y="1742100"/>
                </a:cubicBezTo>
                <a:cubicBezTo>
                  <a:pt x="1929887" y="1738782"/>
                  <a:pt x="1930560" y="1737797"/>
                  <a:pt x="1928902" y="1734168"/>
                </a:cubicBezTo>
                <a:lnTo>
                  <a:pt x="1927035" y="1735101"/>
                </a:lnTo>
                <a:cubicBezTo>
                  <a:pt x="1927606" y="1737071"/>
                  <a:pt x="1928539" y="1735982"/>
                  <a:pt x="1929316" y="1735879"/>
                </a:cubicBezTo>
                <a:cubicBezTo>
                  <a:pt x="1930249" y="1742203"/>
                  <a:pt x="1924132" y="1742411"/>
                  <a:pt x="1922629" y="1737227"/>
                </a:cubicBezTo>
                <a:cubicBezTo>
                  <a:pt x="1922836" y="1740078"/>
                  <a:pt x="1921333" y="1740648"/>
                  <a:pt x="1922421" y="1744899"/>
                </a:cubicBezTo>
                <a:close/>
                <a:moveTo>
                  <a:pt x="1952126" y="1778233"/>
                </a:moveTo>
                <a:cubicBezTo>
                  <a:pt x="1949016" y="1774604"/>
                  <a:pt x="1946424" y="1778181"/>
                  <a:pt x="1944609" y="1781862"/>
                </a:cubicBezTo>
                <a:cubicBezTo>
                  <a:pt x="1947201" y="1783054"/>
                  <a:pt x="1948135" y="1777300"/>
                  <a:pt x="1952126" y="1778233"/>
                </a:cubicBezTo>
                <a:close/>
                <a:moveTo>
                  <a:pt x="1965916" y="1853505"/>
                </a:moveTo>
                <a:cubicBezTo>
                  <a:pt x="1967627" y="1857912"/>
                  <a:pt x="1969959" y="1856409"/>
                  <a:pt x="1971515" y="1862267"/>
                </a:cubicBezTo>
                <a:cubicBezTo>
                  <a:pt x="1971929" y="1855683"/>
                  <a:pt x="1966693" y="1856357"/>
                  <a:pt x="1968249" y="1848581"/>
                </a:cubicBezTo>
                <a:cubicBezTo>
                  <a:pt x="1966020" y="1848218"/>
                  <a:pt x="1968871" y="1854853"/>
                  <a:pt x="1965916" y="1853505"/>
                </a:cubicBezTo>
                <a:close/>
                <a:moveTo>
                  <a:pt x="1948238" y="1764858"/>
                </a:moveTo>
                <a:cubicBezTo>
                  <a:pt x="1948653" y="1760814"/>
                  <a:pt x="1951452" y="1759985"/>
                  <a:pt x="1952645" y="1756978"/>
                </a:cubicBezTo>
                <a:lnTo>
                  <a:pt x="1953474" y="1760399"/>
                </a:lnTo>
                <a:cubicBezTo>
                  <a:pt x="1954770" y="1752934"/>
                  <a:pt x="1945854" y="1757289"/>
                  <a:pt x="1948238" y="1764858"/>
                </a:cubicBezTo>
                <a:close/>
                <a:moveTo>
                  <a:pt x="1976958" y="1817580"/>
                </a:moveTo>
                <a:cubicBezTo>
                  <a:pt x="1978513" y="1814936"/>
                  <a:pt x="1974936" y="1815454"/>
                  <a:pt x="1974470" y="1813070"/>
                </a:cubicBezTo>
                <a:cubicBezTo>
                  <a:pt x="1973951" y="1815454"/>
                  <a:pt x="1974521" y="1819291"/>
                  <a:pt x="1972551" y="1819757"/>
                </a:cubicBezTo>
                <a:cubicBezTo>
                  <a:pt x="1973122" y="1823490"/>
                  <a:pt x="1974055" y="1824060"/>
                  <a:pt x="1974832" y="1826289"/>
                </a:cubicBezTo>
                <a:cubicBezTo>
                  <a:pt x="1976077" y="1824578"/>
                  <a:pt x="1973122" y="1813847"/>
                  <a:pt x="1976958" y="1817580"/>
                </a:cubicBezTo>
                <a:close/>
                <a:moveTo>
                  <a:pt x="1963531" y="1749772"/>
                </a:moveTo>
                <a:cubicBezTo>
                  <a:pt x="1962857" y="1748580"/>
                  <a:pt x="1962235" y="1747284"/>
                  <a:pt x="1961665" y="1744951"/>
                </a:cubicBezTo>
                <a:cubicBezTo>
                  <a:pt x="1965138" y="1747802"/>
                  <a:pt x="1962442" y="1740285"/>
                  <a:pt x="1964205" y="1737952"/>
                </a:cubicBezTo>
                <a:cubicBezTo>
                  <a:pt x="1964983" y="1738056"/>
                  <a:pt x="1965449" y="1741167"/>
                  <a:pt x="1966279" y="1740752"/>
                </a:cubicBezTo>
                <a:cubicBezTo>
                  <a:pt x="1968456" y="1740596"/>
                  <a:pt x="1968715" y="1737901"/>
                  <a:pt x="1967160" y="1732716"/>
                </a:cubicBezTo>
                <a:cubicBezTo>
                  <a:pt x="1964620" y="1737175"/>
                  <a:pt x="1964879" y="1736345"/>
                  <a:pt x="1960887" y="1735775"/>
                </a:cubicBezTo>
                <a:lnTo>
                  <a:pt x="1962131" y="1740907"/>
                </a:lnTo>
                <a:cubicBezTo>
                  <a:pt x="1960524" y="1741115"/>
                  <a:pt x="1959799" y="1742359"/>
                  <a:pt x="1959384" y="1744121"/>
                </a:cubicBezTo>
                <a:cubicBezTo>
                  <a:pt x="1958658" y="1739611"/>
                  <a:pt x="1958762" y="1737745"/>
                  <a:pt x="1956740" y="1735931"/>
                </a:cubicBezTo>
                <a:cubicBezTo>
                  <a:pt x="1955496" y="1731939"/>
                  <a:pt x="1959799" y="1735464"/>
                  <a:pt x="1957362" y="1729865"/>
                </a:cubicBezTo>
                <a:cubicBezTo>
                  <a:pt x="1956533" y="1732198"/>
                  <a:pt x="1955703" y="1734479"/>
                  <a:pt x="1954822" y="1736864"/>
                </a:cubicBezTo>
                <a:cubicBezTo>
                  <a:pt x="1958140" y="1737745"/>
                  <a:pt x="1957362" y="1741996"/>
                  <a:pt x="1958295" y="1748528"/>
                </a:cubicBezTo>
                <a:cubicBezTo>
                  <a:pt x="1958710" y="1744744"/>
                  <a:pt x="1959850" y="1747595"/>
                  <a:pt x="1961406" y="1746973"/>
                </a:cubicBezTo>
                <a:cubicBezTo>
                  <a:pt x="1963479" y="1753608"/>
                  <a:pt x="1960213" y="1753038"/>
                  <a:pt x="1958243" y="1754230"/>
                </a:cubicBezTo>
                <a:cubicBezTo>
                  <a:pt x="1960835" y="1760918"/>
                  <a:pt x="1962235" y="1751846"/>
                  <a:pt x="1963531" y="1749772"/>
                </a:cubicBezTo>
                <a:close/>
                <a:moveTo>
                  <a:pt x="1977995" y="1824734"/>
                </a:moveTo>
                <a:cubicBezTo>
                  <a:pt x="1979135" y="1821779"/>
                  <a:pt x="1978980" y="1820068"/>
                  <a:pt x="1981364" y="1821209"/>
                </a:cubicBezTo>
                <a:cubicBezTo>
                  <a:pt x="1980639" y="1818306"/>
                  <a:pt x="1980742" y="1816543"/>
                  <a:pt x="1981416" y="1815454"/>
                </a:cubicBezTo>
                <a:cubicBezTo>
                  <a:pt x="1981157" y="1815247"/>
                  <a:pt x="1976647" y="1819031"/>
                  <a:pt x="1977995" y="1824734"/>
                </a:cubicBezTo>
                <a:close/>
                <a:moveTo>
                  <a:pt x="1968560" y="1741529"/>
                </a:moveTo>
                <a:cubicBezTo>
                  <a:pt x="1971929" y="1746714"/>
                  <a:pt x="1971048" y="1736501"/>
                  <a:pt x="1970685" y="1732872"/>
                </a:cubicBezTo>
                <a:cubicBezTo>
                  <a:pt x="1971566" y="1733650"/>
                  <a:pt x="1972292" y="1736501"/>
                  <a:pt x="1973381" y="1735360"/>
                </a:cubicBezTo>
                <a:cubicBezTo>
                  <a:pt x="1969130" y="1724422"/>
                  <a:pt x="1970478" y="1739352"/>
                  <a:pt x="1968560" y="1741529"/>
                </a:cubicBezTo>
                <a:close/>
                <a:moveTo>
                  <a:pt x="2212418" y="1734686"/>
                </a:moveTo>
                <a:cubicBezTo>
                  <a:pt x="2213092" y="1737330"/>
                  <a:pt x="2211693" y="1728828"/>
                  <a:pt x="2212159" y="1725200"/>
                </a:cubicBezTo>
                <a:cubicBezTo>
                  <a:pt x="2210345" y="1725251"/>
                  <a:pt x="2210086" y="1733079"/>
                  <a:pt x="2212418" y="1734686"/>
                </a:cubicBezTo>
                <a:close/>
                <a:moveTo>
                  <a:pt x="2253580" y="1715609"/>
                </a:moveTo>
                <a:cubicBezTo>
                  <a:pt x="2250677" y="1711669"/>
                  <a:pt x="2253217" y="1708403"/>
                  <a:pt x="2253943" y="1705811"/>
                </a:cubicBezTo>
                <a:cubicBezTo>
                  <a:pt x="2251195" y="1700472"/>
                  <a:pt x="2250470" y="1706174"/>
                  <a:pt x="2247878" y="1707004"/>
                </a:cubicBezTo>
                <a:cubicBezTo>
                  <a:pt x="2251817" y="1709699"/>
                  <a:pt x="2248811" y="1715402"/>
                  <a:pt x="2247929" y="1718460"/>
                </a:cubicBezTo>
                <a:cubicBezTo>
                  <a:pt x="2248033" y="1723074"/>
                  <a:pt x="2251040" y="1712032"/>
                  <a:pt x="2253580" y="1715609"/>
                </a:cubicBezTo>
                <a:close/>
                <a:moveTo>
                  <a:pt x="2332326" y="1688341"/>
                </a:moveTo>
                <a:cubicBezTo>
                  <a:pt x="2332585" y="1691451"/>
                  <a:pt x="2336888" y="1690155"/>
                  <a:pt x="2337769" y="1687408"/>
                </a:cubicBezTo>
                <a:cubicBezTo>
                  <a:pt x="2336940" y="1684712"/>
                  <a:pt x="2332637" y="1688030"/>
                  <a:pt x="2333985" y="1683623"/>
                </a:cubicBezTo>
                <a:cubicBezTo>
                  <a:pt x="2333052" y="1681239"/>
                  <a:pt x="2333363" y="1684712"/>
                  <a:pt x="2332119" y="1684608"/>
                </a:cubicBezTo>
                <a:cubicBezTo>
                  <a:pt x="2333622" y="1686630"/>
                  <a:pt x="2335022" y="1687200"/>
                  <a:pt x="2332326" y="1688341"/>
                </a:cubicBezTo>
                <a:close/>
                <a:moveTo>
                  <a:pt x="2400963" y="1635049"/>
                </a:moveTo>
                <a:cubicBezTo>
                  <a:pt x="2399045" y="1635515"/>
                  <a:pt x="2406458" y="1637433"/>
                  <a:pt x="2408117" y="1640855"/>
                </a:cubicBezTo>
                <a:cubicBezTo>
                  <a:pt x="2407910" y="1637537"/>
                  <a:pt x="2409102" y="1630124"/>
                  <a:pt x="2411176" y="1633493"/>
                </a:cubicBezTo>
                <a:cubicBezTo>
                  <a:pt x="2409932" y="1623851"/>
                  <a:pt x="2408065" y="1635878"/>
                  <a:pt x="2404903" y="1636811"/>
                </a:cubicBezTo>
                <a:cubicBezTo>
                  <a:pt x="2404177" y="1633234"/>
                  <a:pt x="2405681" y="1632508"/>
                  <a:pt x="2406095" y="1630435"/>
                </a:cubicBezTo>
                <a:cubicBezTo>
                  <a:pt x="2404022" y="1627013"/>
                  <a:pt x="2404696" y="1636759"/>
                  <a:pt x="2400963" y="1635049"/>
                </a:cubicBezTo>
                <a:close/>
                <a:moveTo>
                  <a:pt x="2414338" y="1612602"/>
                </a:moveTo>
                <a:cubicBezTo>
                  <a:pt x="2417500" y="1608765"/>
                  <a:pt x="2420611" y="1617993"/>
                  <a:pt x="2419885" y="1623125"/>
                </a:cubicBezTo>
                <a:cubicBezTo>
                  <a:pt x="2420715" y="1624629"/>
                  <a:pt x="2421751" y="1624110"/>
                  <a:pt x="2422477" y="1627532"/>
                </a:cubicBezTo>
                <a:cubicBezTo>
                  <a:pt x="2423358" y="1620637"/>
                  <a:pt x="2418952" y="1615194"/>
                  <a:pt x="2416619" y="1607521"/>
                </a:cubicBezTo>
                <a:cubicBezTo>
                  <a:pt x="2415582" y="1608921"/>
                  <a:pt x="2412213" y="1607262"/>
                  <a:pt x="2414338" y="1612602"/>
                </a:cubicBezTo>
                <a:close/>
                <a:moveTo>
                  <a:pt x="2430720" y="1621207"/>
                </a:moveTo>
                <a:cubicBezTo>
                  <a:pt x="2431653" y="1620015"/>
                  <a:pt x="2432223" y="1621933"/>
                  <a:pt x="2432845" y="1623955"/>
                </a:cubicBezTo>
                <a:cubicBezTo>
                  <a:pt x="2435696" y="1618045"/>
                  <a:pt x="2438703" y="1623488"/>
                  <a:pt x="2442851" y="1618667"/>
                </a:cubicBezTo>
                <a:cubicBezTo>
                  <a:pt x="2441503" y="1616023"/>
                  <a:pt x="2439533" y="1615453"/>
                  <a:pt x="2439273" y="1618615"/>
                </a:cubicBezTo>
                <a:cubicBezTo>
                  <a:pt x="2438911" y="1611150"/>
                  <a:pt x="2435696" y="1614934"/>
                  <a:pt x="2432275" y="1610787"/>
                </a:cubicBezTo>
                <a:lnTo>
                  <a:pt x="2434452" y="1619237"/>
                </a:lnTo>
                <a:lnTo>
                  <a:pt x="2431964" y="1620585"/>
                </a:lnTo>
                <a:cubicBezTo>
                  <a:pt x="2430098" y="1615816"/>
                  <a:pt x="2431238" y="1609232"/>
                  <a:pt x="2429527" y="1608403"/>
                </a:cubicBezTo>
                <a:cubicBezTo>
                  <a:pt x="2427765" y="1610891"/>
                  <a:pt x="2431290" y="1615712"/>
                  <a:pt x="2430720" y="1621207"/>
                </a:cubicBezTo>
                <a:close/>
                <a:moveTo>
                  <a:pt x="2479502" y="1568278"/>
                </a:moveTo>
                <a:cubicBezTo>
                  <a:pt x="2477947" y="1568381"/>
                  <a:pt x="2470844" y="1573566"/>
                  <a:pt x="2478517" y="1572684"/>
                </a:cubicBezTo>
                <a:cubicBezTo>
                  <a:pt x="2478569" y="1570870"/>
                  <a:pt x="2478983" y="1569522"/>
                  <a:pt x="2479502" y="1568278"/>
                </a:cubicBezTo>
                <a:close/>
                <a:moveTo>
                  <a:pt x="2485464" y="1574758"/>
                </a:moveTo>
                <a:cubicBezTo>
                  <a:pt x="2486760" y="1575691"/>
                  <a:pt x="2485930" y="1577350"/>
                  <a:pt x="2487848" y="1581134"/>
                </a:cubicBezTo>
                <a:cubicBezTo>
                  <a:pt x="2488056" y="1578387"/>
                  <a:pt x="2490181" y="1577246"/>
                  <a:pt x="2491581" y="1579112"/>
                </a:cubicBezTo>
                <a:cubicBezTo>
                  <a:pt x="2492203" y="1576313"/>
                  <a:pt x="2488367" y="1577765"/>
                  <a:pt x="2488781" y="1571025"/>
                </a:cubicBezTo>
                <a:cubicBezTo>
                  <a:pt x="2486086" y="1570092"/>
                  <a:pt x="2483442" y="1568641"/>
                  <a:pt x="2480435" y="1571647"/>
                </a:cubicBezTo>
                <a:cubicBezTo>
                  <a:pt x="2482975" y="1574862"/>
                  <a:pt x="2481368" y="1578542"/>
                  <a:pt x="2481835" y="1582482"/>
                </a:cubicBezTo>
                <a:cubicBezTo>
                  <a:pt x="2483701" y="1582897"/>
                  <a:pt x="2486189" y="1580046"/>
                  <a:pt x="2485464" y="1574758"/>
                </a:cubicBezTo>
                <a:close/>
                <a:moveTo>
                  <a:pt x="2485515" y="1558895"/>
                </a:moveTo>
                <a:cubicBezTo>
                  <a:pt x="2490648" y="1564856"/>
                  <a:pt x="2502260" y="1567656"/>
                  <a:pt x="2508325" y="1564338"/>
                </a:cubicBezTo>
                <a:cubicBezTo>
                  <a:pt x="2509103" y="1564234"/>
                  <a:pt x="2509673" y="1567137"/>
                  <a:pt x="2510295" y="1569055"/>
                </a:cubicBezTo>
                <a:cubicBezTo>
                  <a:pt x="2511332" y="1565997"/>
                  <a:pt x="2511332" y="1564493"/>
                  <a:pt x="2509310" y="1559931"/>
                </a:cubicBezTo>
                <a:cubicBezTo>
                  <a:pt x="2512006" y="1558376"/>
                  <a:pt x="2512835" y="1560916"/>
                  <a:pt x="2513250" y="1555888"/>
                </a:cubicBezTo>
                <a:cubicBezTo>
                  <a:pt x="2514235" y="1556199"/>
                  <a:pt x="2515116" y="1557339"/>
                  <a:pt x="2515842" y="1560294"/>
                </a:cubicBezTo>
                <a:cubicBezTo>
                  <a:pt x="2528284" y="1549460"/>
                  <a:pt x="2540259" y="1548941"/>
                  <a:pt x="2550213" y="1547541"/>
                </a:cubicBezTo>
                <a:cubicBezTo>
                  <a:pt x="2546895" y="1543394"/>
                  <a:pt x="2551560" y="1543550"/>
                  <a:pt x="2548761" y="1536759"/>
                </a:cubicBezTo>
                <a:cubicBezTo>
                  <a:pt x="2549487" y="1537381"/>
                  <a:pt x="2550213" y="1538003"/>
                  <a:pt x="2551094" y="1537433"/>
                </a:cubicBezTo>
                <a:cubicBezTo>
                  <a:pt x="2551716" y="1540802"/>
                  <a:pt x="2549020" y="1540076"/>
                  <a:pt x="2550990" y="1545209"/>
                </a:cubicBezTo>
                <a:cubicBezTo>
                  <a:pt x="2553219" y="1540543"/>
                  <a:pt x="2555034" y="1541580"/>
                  <a:pt x="2553945" y="1532041"/>
                </a:cubicBezTo>
                <a:cubicBezTo>
                  <a:pt x="2551664" y="1527686"/>
                  <a:pt x="2552649" y="1541735"/>
                  <a:pt x="2549953" y="1530382"/>
                </a:cubicBezTo>
                <a:cubicBezTo>
                  <a:pt x="2531083" y="1541061"/>
                  <a:pt x="2521130" y="1548578"/>
                  <a:pt x="2499772" y="1561331"/>
                </a:cubicBezTo>
                <a:cubicBezTo>
                  <a:pt x="2498424" y="1563405"/>
                  <a:pt x="2497646" y="1558480"/>
                  <a:pt x="2496557" y="1557288"/>
                </a:cubicBezTo>
                <a:cubicBezTo>
                  <a:pt x="2496920" y="1560398"/>
                  <a:pt x="2493551" y="1558739"/>
                  <a:pt x="2494328" y="1562316"/>
                </a:cubicBezTo>
                <a:cubicBezTo>
                  <a:pt x="2493032" y="1561331"/>
                  <a:pt x="2491685" y="1560865"/>
                  <a:pt x="2490700" y="1556562"/>
                </a:cubicBezTo>
                <a:cubicBezTo>
                  <a:pt x="2488989" y="1556406"/>
                  <a:pt x="2487071" y="1559724"/>
                  <a:pt x="2485515" y="1558895"/>
                </a:cubicBezTo>
                <a:close/>
                <a:moveTo>
                  <a:pt x="2609466" y="1588599"/>
                </a:moveTo>
                <a:cubicBezTo>
                  <a:pt x="2610348" y="1590103"/>
                  <a:pt x="2611333" y="1589532"/>
                  <a:pt x="2612059" y="1592954"/>
                </a:cubicBezTo>
                <a:cubicBezTo>
                  <a:pt x="2616569" y="1592695"/>
                  <a:pt x="2617813" y="1589792"/>
                  <a:pt x="2621338" y="1595598"/>
                </a:cubicBezTo>
                <a:cubicBezTo>
                  <a:pt x="2623256" y="1595028"/>
                  <a:pt x="2622219" y="1590725"/>
                  <a:pt x="2624189" y="1590154"/>
                </a:cubicBezTo>
                <a:cubicBezTo>
                  <a:pt x="2622323" y="1589273"/>
                  <a:pt x="2619368" y="1584193"/>
                  <a:pt x="2617865" y="1587873"/>
                </a:cubicBezTo>
                <a:cubicBezTo>
                  <a:pt x="2616983" y="1584867"/>
                  <a:pt x="2617709" y="1583882"/>
                  <a:pt x="2616672" y="1580771"/>
                </a:cubicBezTo>
                <a:cubicBezTo>
                  <a:pt x="2614495" y="1582378"/>
                  <a:pt x="2614910" y="1584400"/>
                  <a:pt x="2612318" y="1583156"/>
                </a:cubicBezTo>
                <a:cubicBezTo>
                  <a:pt x="2612059" y="1580927"/>
                  <a:pt x="2612214" y="1579268"/>
                  <a:pt x="2613303" y="1578750"/>
                </a:cubicBezTo>
                <a:cubicBezTo>
                  <a:pt x="2611125" y="1574343"/>
                  <a:pt x="2611074" y="1578905"/>
                  <a:pt x="2608378" y="1573721"/>
                </a:cubicBezTo>
                <a:cubicBezTo>
                  <a:pt x="2607186" y="1575017"/>
                  <a:pt x="2610451" y="1581031"/>
                  <a:pt x="2611229" y="1581808"/>
                </a:cubicBezTo>
                <a:cubicBezTo>
                  <a:pt x="2610814" y="1584296"/>
                  <a:pt x="2610970" y="1587511"/>
                  <a:pt x="2609466" y="1588599"/>
                </a:cubicBezTo>
                <a:close/>
                <a:moveTo>
                  <a:pt x="1840565" y="1959105"/>
                </a:moveTo>
                <a:cubicBezTo>
                  <a:pt x="1841239" y="1960349"/>
                  <a:pt x="1841861" y="1961593"/>
                  <a:pt x="1842380" y="1963978"/>
                </a:cubicBezTo>
                <a:cubicBezTo>
                  <a:pt x="1842846" y="1961904"/>
                  <a:pt x="1842587" y="1958794"/>
                  <a:pt x="1842691" y="1956254"/>
                </a:cubicBezTo>
                <a:cubicBezTo>
                  <a:pt x="1845231" y="1960297"/>
                  <a:pt x="1848289" y="1959675"/>
                  <a:pt x="1850778" y="1963822"/>
                </a:cubicBezTo>
                <a:cubicBezTo>
                  <a:pt x="1852074" y="1962941"/>
                  <a:pt x="1851140" y="1958898"/>
                  <a:pt x="1850052" y="1954698"/>
                </a:cubicBezTo>
                <a:cubicBezTo>
                  <a:pt x="1851296" y="1956254"/>
                  <a:pt x="1851711" y="1955580"/>
                  <a:pt x="1850933" y="1952366"/>
                </a:cubicBezTo>
                <a:cubicBezTo>
                  <a:pt x="1853940" y="1956357"/>
                  <a:pt x="1854510" y="1951536"/>
                  <a:pt x="1857828" y="1954854"/>
                </a:cubicBezTo>
                <a:cubicBezTo>
                  <a:pt x="1858243" y="1950344"/>
                  <a:pt x="1857569" y="1944434"/>
                  <a:pt x="1860887" y="1943916"/>
                </a:cubicBezTo>
                <a:cubicBezTo>
                  <a:pt x="1855599" y="1942464"/>
                  <a:pt x="1852592" y="1950603"/>
                  <a:pt x="1849119" y="1947596"/>
                </a:cubicBezTo>
                <a:cubicBezTo>
                  <a:pt x="1848393" y="1950914"/>
                  <a:pt x="1848756" y="1955632"/>
                  <a:pt x="1847304" y="1957913"/>
                </a:cubicBezTo>
                <a:cubicBezTo>
                  <a:pt x="1845075" y="1956513"/>
                  <a:pt x="1843261" y="1951329"/>
                  <a:pt x="1840669" y="1953454"/>
                </a:cubicBezTo>
                <a:cubicBezTo>
                  <a:pt x="1841654" y="1956720"/>
                  <a:pt x="1841757" y="1958794"/>
                  <a:pt x="1840565" y="1959105"/>
                </a:cubicBezTo>
                <a:close/>
                <a:moveTo>
                  <a:pt x="1959695" y="1768798"/>
                </a:moveTo>
                <a:cubicBezTo>
                  <a:pt x="1958295" y="1761747"/>
                  <a:pt x="1955340" y="1768849"/>
                  <a:pt x="1953215" y="1768176"/>
                </a:cubicBezTo>
                <a:cubicBezTo>
                  <a:pt x="1952904" y="1770094"/>
                  <a:pt x="1954511" y="1774552"/>
                  <a:pt x="1952541" y="1774189"/>
                </a:cubicBezTo>
                <a:cubicBezTo>
                  <a:pt x="1953837" y="1775019"/>
                  <a:pt x="1954770" y="1779166"/>
                  <a:pt x="1956273" y="1778077"/>
                </a:cubicBezTo>
                <a:cubicBezTo>
                  <a:pt x="1954096" y="1770508"/>
                  <a:pt x="1957466" y="1770457"/>
                  <a:pt x="1959695" y="1768798"/>
                </a:cubicBezTo>
                <a:close/>
                <a:moveTo>
                  <a:pt x="2549850" y="1570870"/>
                </a:moveTo>
                <a:cubicBezTo>
                  <a:pt x="2553323" y="1592850"/>
                  <a:pt x="2559907" y="1606433"/>
                  <a:pt x="2565713" y="1606640"/>
                </a:cubicBezTo>
                <a:cubicBezTo>
                  <a:pt x="2574370" y="1607003"/>
                  <a:pt x="2576185" y="1578957"/>
                  <a:pt x="2584272" y="1585074"/>
                </a:cubicBezTo>
                <a:cubicBezTo>
                  <a:pt x="2585672" y="1581342"/>
                  <a:pt x="2591789" y="1577454"/>
                  <a:pt x="2593240" y="1570507"/>
                </a:cubicBezTo>
                <a:cubicBezTo>
                  <a:pt x="2591115" y="1565582"/>
                  <a:pt x="2592152" y="1566723"/>
                  <a:pt x="2590545" y="1560346"/>
                </a:cubicBezTo>
                <a:cubicBezTo>
                  <a:pt x="2587797" y="1560191"/>
                  <a:pt x="2584583" y="1565478"/>
                  <a:pt x="2582561" y="1557028"/>
                </a:cubicBezTo>
                <a:cubicBezTo>
                  <a:pt x="2581939" y="1558480"/>
                  <a:pt x="2581732" y="1560502"/>
                  <a:pt x="2582043" y="1563094"/>
                </a:cubicBezTo>
                <a:cubicBezTo>
                  <a:pt x="2581421" y="1559102"/>
                  <a:pt x="2579658" y="1563094"/>
                  <a:pt x="2577947" y="1555680"/>
                </a:cubicBezTo>
                <a:cubicBezTo>
                  <a:pt x="2578673" y="1561901"/>
                  <a:pt x="2574267" y="1561538"/>
                  <a:pt x="2576703" y="1569885"/>
                </a:cubicBezTo>
                <a:cubicBezTo>
                  <a:pt x="2572660" y="1568848"/>
                  <a:pt x="2568875" y="1564545"/>
                  <a:pt x="2565920" y="1550652"/>
                </a:cubicBezTo>
                <a:cubicBezTo>
                  <a:pt x="2556382" y="1542876"/>
                  <a:pt x="2550524" y="1557495"/>
                  <a:pt x="2549850" y="1570870"/>
                </a:cubicBezTo>
                <a:close/>
                <a:moveTo>
                  <a:pt x="3080802" y="1195387"/>
                </a:moveTo>
                <a:cubicBezTo>
                  <a:pt x="3082824" y="1196061"/>
                  <a:pt x="3084120" y="1194506"/>
                  <a:pt x="3083913" y="1188130"/>
                </a:cubicBezTo>
                <a:cubicBezTo>
                  <a:pt x="3081891" y="1187404"/>
                  <a:pt x="3080543" y="1188959"/>
                  <a:pt x="3080802" y="1195387"/>
                </a:cubicBezTo>
                <a:close/>
                <a:moveTo>
                  <a:pt x="3075100" y="1236653"/>
                </a:moveTo>
                <a:cubicBezTo>
                  <a:pt x="3075722" y="1248369"/>
                  <a:pt x="3077018" y="1244377"/>
                  <a:pt x="3080180" y="1243962"/>
                </a:cubicBezTo>
                <a:cubicBezTo>
                  <a:pt x="3078366" y="1239815"/>
                  <a:pt x="3082410" y="1221515"/>
                  <a:pt x="3077899" y="1222085"/>
                </a:cubicBezTo>
                <a:cubicBezTo>
                  <a:pt x="3078625" y="1228151"/>
                  <a:pt x="3075411" y="1236756"/>
                  <a:pt x="3078729" y="1236653"/>
                </a:cubicBezTo>
                <a:cubicBezTo>
                  <a:pt x="3077848" y="1246399"/>
                  <a:pt x="3077225" y="1236031"/>
                  <a:pt x="3075100" y="1236653"/>
                </a:cubicBezTo>
                <a:close/>
                <a:moveTo>
                  <a:pt x="3074219" y="1090825"/>
                </a:moveTo>
                <a:cubicBezTo>
                  <a:pt x="3074011" y="1082478"/>
                  <a:pt x="3069294" y="1077813"/>
                  <a:pt x="3067687" y="1081027"/>
                </a:cubicBezTo>
                <a:cubicBezTo>
                  <a:pt x="3068205" y="1088855"/>
                  <a:pt x="3071367" y="1097512"/>
                  <a:pt x="3074219" y="1090825"/>
                </a:cubicBezTo>
                <a:close/>
                <a:moveTo>
                  <a:pt x="3065820" y="986210"/>
                </a:moveTo>
                <a:cubicBezTo>
                  <a:pt x="3067376" y="990357"/>
                  <a:pt x="3071575" y="994660"/>
                  <a:pt x="3073130" y="991135"/>
                </a:cubicBezTo>
                <a:cubicBezTo>
                  <a:pt x="3072197" y="985640"/>
                  <a:pt x="3067583" y="982167"/>
                  <a:pt x="3065820" y="986210"/>
                </a:cubicBezTo>
                <a:close/>
                <a:moveTo>
                  <a:pt x="3073078" y="983877"/>
                </a:moveTo>
                <a:cubicBezTo>
                  <a:pt x="3070538" y="978123"/>
                  <a:pt x="3073130" y="971954"/>
                  <a:pt x="3072871" y="964437"/>
                </a:cubicBezTo>
                <a:cubicBezTo>
                  <a:pt x="3069242" y="962156"/>
                  <a:pt x="3067272" y="955728"/>
                  <a:pt x="3063073" y="954587"/>
                </a:cubicBezTo>
                <a:cubicBezTo>
                  <a:pt x="3064317" y="961067"/>
                  <a:pt x="3065146" y="968481"/>
                  <a:pt x="3068672" y="969258"/>
                </a:cubicBezTo>
                <a:cubicBezTo>
                  <a:pt x="3068050" y="979782"/>
                  <a:pt x="3062917" y="965629"/>
                  <a:pt x="3063591" y="978901"/>
                </a:cubicBezTo>
                <a:cubicBezTo>
                  <a:pt x="3068309" y="976775"/>
                  <a:pt x="3069605" y="982996"/>
                  <a:pt x="3073078" y="983877"/>
                </a:cubicBezTo>
                <a:close/>
                <a:moveTo>
                  <a:pt x="3069190" y="1112598"/>
                </a:moveTo>
                <a:cubicBezTo>
                  <a:pt x="3069864" y="1105859"/>
                  <a:pt x="3073493" y="1106895"/>
                  <a:pt x="3073389" y="1098082"/>
                </a:cubicBezTo>
                <a:cubicBezTo>
                  <a:pt x="3070538" y="1099119"/>
                  <a:pt x="3068257" y="1101763"/>
                  <a:pt x="3069190" y="1112598"/>
                </a:cubicBezTo>
                <a:close/>
                <a:moveTo>
                  <a:pt x="3069294" y="1068896"/>
                </a:moveTo>
                <a:cubicBezTo>
                  <a:pt x="3070123" y="1069985"/>
                  <a:pt x="3071005" y="1071022"/>
                  <a:pt x="3071212" y="1073769"/>
                </a:cubicBezTo>
                <a:cubicBezTo>
                  <a:pt x="3074271" y="1069415"/>
                  <a:pt x="3071834" y="1061846"/>
                  <a:pt x="3071886" y="1054329"/>
                </a:cubicBezTo>
                <a:cubicBezTo>
                  <a:pt x="3069968" y="1056506"/>
                  <a:pt x="3069138" y="1061483"/>
                  <a:pt x="3069294" y="1068896"/>
                </a:cubicBezTo>
                <a:close/>
                <a:moveTo>
                  <a:pt x="3062036" y="1275585"/>
                </a:moveTo>
                <a:cubicBezTo>
                  <a:pt x="3062036" y="1283257"/>
                  <a:pt x="3063747" y="1283257"/>
                  <a:pt x="3065665" y="1282635"/>
                </a:cubicBezTo>
                <a:cubicBezTo>
                  <a:pt x="3065976" y="1273356"/>
                  <a:pt x="3063021" y="1271386"/>
                  <a:pt x="3062036" y="1275585"/>
                </a:cubicBezTo>
                <a:close/>
                <a:moveTo>
                  <a:pt x="3060947" y="1226958"/>
                </a:moveTo>
                <a:cubicBezTo>
                  <a:pt x="3058563" y="1225974"/>
                  <a:pt x="3058200" y="1230639"/>
                  <a:pt x="3056696" y="1232143"/>
                </a:cubicBezTo>
                <a:cubicBezTo>
                  <a:pt x="3057163" y="1239763"/>
                  <a:pt x="3061569" y="1235097"/>
                  <a:pt x="3060947" y="1226958"/>
                </a:cubicBezTo>
                <a:close/>
                <a:moveTo>
                  <a:pt x="3052756" y="1293263"/>
                </a:moveTo>
                <a:cubicBezTo>
                  <a:pt x="3055297" y="1287353"/>
                  <a:pt x="3054986" y="1272682"/>
                  <a:pt x="3059133" y="1270971"/>
                </a:cubicBezTo>
                <a:cubicBezTo>
                  <a:pt x="3060688" y="1256611"/>
                  <a:pt x="3054986" y="1243392"/>
                  <a:pt x="3056022" y="1232194"/>
                </a:cubicBezTo>
                <a:cubicBezTo>
                  <a:pt x="3047365" y="1226751"/>
                  <a:pt x="3050735" y="1275585"/>
                  <a:pt x="3052756" y="1293263"/>
                </a:cubicBezTo>
                <a:close/>
                <a:moveTo>
                  <a:pt x="3007344" y="1328722"/>
                </a:moveTo>
                <a:cubicBezTo>
                  <a:pt x="3009418" y="1329966"/>
                  <a:pt x="3008070" y="1323590"/>
                  <a:pt x="3009418" y="1323175"/>
                </a:cubicBezTo>
                <a:cubicBezTo>
                  <a:pt x="3008744" y="1320116"/>
                  <a:pt x="3007707" y="1319753"/>
                  <a:pt x="3007085" y="1316384"/>
                </a:cubicBezTo>
                <a:cubicBezTo>
                  <a:pt x="3005633" y="1317110"/>
                  <a:pt x="3006411" y="1322812"/>
                  <a:pt x="3007344" y="1328722"/>
                </a:cubicBezTo>
                <a:close/>
                <a:moveTo>
                  <a:pt x="2995006" y="1322345"/>
                </a:moveTo>
                <a:cubicBezTo>
                  <a:pt x="2997546" y="1334424"/>
                  <a:pt x="3000294" y="1308245"/>
                  <a:pt x="2995265" y="1309696"/>
                </a:cubicBezTo>
                <a:cubicBezTo>
                  <a:pt x="2996147" y="1315762"/>
                  <a:pt x="2995265" y="1318457"/>
                  <a:pt x="2995006" y="1322345"/>
                </a:cubicBezTo>
                <a:close/>
                <a:moveTo>
                  <a:pt x="2942440" y="1305290"/>
                </a:moveTo>
                <a:cubicBezTo>
                  <a:pt x="2941403" y="1303475"/>
                  <a:pt x="2940470" y="1300417"/>
                  <a:pt x="2939640" y="1296321"/>
                </a:cubicBezTo>
                <a:cubicBezTo>
                  <a:pt x="2935856" y="1296373"/>
                  <a:pt x="2939796" y="1309178"/>
                  <a:pt x="2942440" y="1305290"/>
                </a:cubicBezTo>
                <a:close/>
                <a:moveTo>
                  <a:pt x="2859857" y="1361433"/>
                </a:moveTo>
                <a:cubicBezTo>
                  <a:pt x="2852029" y="1350391"/>
                  <a:pt x="2856228" y="1379059"/>
                  <a:pt x="2859857" y="1361433"/>
                </a:cubicBezTo>
                <a:lnTo>
                  <a:pt x="2859857" y="1361433"/>
                </a:lnTo>
                <a:close/>
                <a:moveTo>
                  <a:pt x="2751043" y="1430848"/>
                </a:moveTo>
                <a:cubicBezTo>
                  <a:pt x="2753635" y="1427219"/>
                  <a:pt x="2752495" y="1427997"/>
                  <a:pt x="2756072" y="1427530"/>
                </a:cubicBezTo>
                <a:cubicBezTo>
                  <a:pt x="2752599" y="1421258"/>
                  <a:pt x="2747207" y="1418821"/>
                  <a:pt x="2751043" y="1430848"/>
                </a:cubicBezTo>
                <a:close/>
                <a:moveTo>
                  <a:pt x="2744356" y="1440646"/>
                </a:moveTo>
                <a:cubicBezTo>
                  <a:pt x="2745445" y="1442097"/>
                  <a:pt x="2746481" y="1443549"/>
                  <a:pt x="2747363" y="1446659"/>
                </a:cubicBezTo>
                <a:cubicBezTo>
                  <a:pt x="2748037" y="1441216"/>
                  <a:pt x="2749592" y="1446763"/>
                  <a:pt x="2752391" y="1443342"/>
                </a:cubicBezTo>
                <a:cubicBezTo>
                  <a:pt x="2750421" y="1436343"/>
                  <a:pt x="2747363" y="1438676"/>
                  <a:pt x="2744356" y="1440646"/>
                </a:cubicBezTo>
                <a:close/>
                <a:moveTo>
                  <a:pt x="2736684" y="1451118"/>
                </a:moveTo>
                <a:lnTo>
                  <a:pt x="2741712" y="1447800"/>
                </a:lnTo>
                <a:cubicBezTo>
                  <a:pt x="2739742" y="1439868"/>
                  <a:pt x="2733055" y="1442201"/>
                  <a:pt x="2736684" y="1451118"/>
                </a:cubicBezTo>
                <a:close/>
                <a:moveTo>
                  <a:pt x="2722583" y="1436343"/>
                </a:moveTo>
                <a:cubicBezTo>
                  <a:pt x="2723672" y="1440438"/>
                  <a:pt x="2725227" y="1440231"/>
                  <a:pt x="2726264" y="1444586"/>
                </a:cubicBezTo>
                <a:cubicBezTo>
                  <a:pt x="2728804" y="1443238"/>
                  <a:pt x="2731189" y="1441734"/>
                  <a:pt x="2731603" y="1438365"/>
                </a:cubicBezTo>
                <a:cubicBezTo>
                  <a:pt x="2728908" y="1435099"/>
                  <a:pt x="2723361" y="1432092"/>
                  <a:pt x="2722583" y="1436343"/>
                </a:cubicBezTo>
                <a:close/>
                <a:moveTo>
                  <a:pt x="2695574" y="1454332"/>
                </a:moveTo>
                <a:cubicBezTo>
                  <a:pt x="2697233" y="1463404"/>
                  <a:pt x="2702054" y="1462626"/>
                  <a:pt x="2702573" y="1457702"/>
                </a:cubicBezTo>
                <a:cubicBezTo>
                  <a:pt x="2700292" y="1456094"/>
                  <a:pt x="2698166" y="1452880"/>
                  <a:pt x="2695574" y="1454332"/>
                </a:cubicBezTo>
                <a:close/>
                <a:moveTo>
                  <a:pt x="2657523" y="1439194"/>
                </a:moveTo>
                <a:cubicBezTo>
                  <a:pt x="2655553" y="1431211"/>
                  <a:pt x="2650058" y="1432870"/>
                  <a:pt x="2649539" y="1436343"/>
                </a:cubicBezTo>
                <a:cubicBezTo>
                  <a:pt x="2651457" y="1443186"/>
                  <a:pt x="2654672" y="1439713"/>
                  <a:pt x="2657523" y="1439194"/>
                </a:cubicBezTo>
                <a:close/>
                <a:moveTo>
                  <a:pt x="2523515" y="1460708"/>
                </a:moveTo>
                <a:cubicBezTo>
                  <a:pt x="2526573" y="1461590"/>
                  <a:pt x="2527714" y="1450703"/>
                  <a:pt x="2532431" y="1463041"/>
                </a:cubicBezTo>
                <a:cubicBezTo>
                  <a:pt x="2534557" y="1462886"/>
                  <a:pt x="2534816" y="1460812"/>
                  <a:pt x="2535438" y="1459153"/>
                </a:cubicBezTo>
                <a:cubicBezTo>
                  <a:pt x="2535542" y="1459672"/>
                  <a:pt x="2535593" y="1460138"/>
                  <a:pt x="2535749" y="1460760"/>
                </a:cubicBezTo>
                <a:cubicBezTo>
                  <a:pt x="2536216" y="1459101"/>
                  <a:pt x="2536786" y="1457961"/>
                  <a:pt x="2537460" y="1457131"/>
                </a:cubicBezTo>
                <a:cubicBezTo>
                  <a:pt x="2537615" y="1457079"/>
                  <a:pt x="2537719" y="1457028"/>
                  <a:pt x="2537874" y="1457028"/>
                </a:cubicBezTo>
                <a:cubicBezTo>
                  <a:pt x="2537823" y="1456924"/>
                  <a:pt x="2537823" y="1456872"/>
                  <a:pt x="2537771" y="1456768"/>
                </a:cubicBezTo>
                <a:cubicBezTo>
                  <a:pt x="2539844" y="1454539"/>
                  <a:pt x="2542540" y="1455835"/>
                  <a:pt x="2545547" y="1457442"/>
                </a:cubicBezTo>
                <a:cubicBezTo>
                  <a:pt x="2544303" y="1456406"/>
                  <a:pt x="2538393" y="1453243"/>
                  <a:pt x="2542540" y="1451377"/>
                </a:cubicBezTo>
                <a:cubicBezTo>
                  <a:pt x="2539170" y="1450807"/>
                  <a:pt x="2537460" y="1452258"/>
                  <a:pt x="2534816" y="1452828"/>
                </a:cubicBezTo>
                <a:cubicBezTo>
                  <a:pt x="2530150" y="1449718"/>
                  <a:pt x="2522737" y="1452466"/>
                  <a:pt x="2523515" y="1460708"/>
                </a:cubicBezTo>
                <a:close/>
                <a:moveTo>
                  <a:pt x="1940307" y="1728621"/>
                </a:moveTo>
                <a:cubicBezTo>
                  <a:pt x="1942588" y="1731161"/>
                  <a:pt x="1946683" y="1735049"/>
                  <a:pt x="1947512" y="1730280"/>
                </a:cubicBezTo>
                <a:cubicBezTo>
                  <a:pt x="1946061" y="1724370"/>
                  <a:pt x="1943002" y="1727325"/>
                  <a:pt x="1940307" y="1728621"/>
                </a:cubicBezTo>
                <a:close/>
                <a:moveTo>
                  <a:pt x="1872654" y="1778958"/>
                </a:moveTo>
                <a:cubicBezTo>
                  <a:pt x="1874884" y="1780825"/>
                  <a:pt x="1876750" y="1781239"/>
                  <a:pt x="1878357" y="1780877"/>
                </a:cubicBezTo>
                <a:cubicBezTo>
                  <a:pt x="1878616" y="1781395"/>
                  <a:pt x="1878824" y="1782017"/>
                  <a:pt x="1879031" y="1782847"/>
                </a:cubicBezTo>
                <a:lnTo>
                  <a:pt x="1882193" y="1781343"/>
                </a:lnTo>
                <a:cubicBezTo>
                  <a:pt x="1881675" y="1780617"/>
                  <a:pt x="1881416" y="1780047"/>
                  <a:pt x="1881260" y="1779529"/>
                </a:cubicBezTo>
                <a:cubicBezTo>
                  <a:pt x="1881986" y="1779010"/>
                  <a:pt x="1882712" y="1778388"/>
                  <a:pt x="1883437" y="1777818"/>
                </a:cubicBezTo>
                <a:cubicBezTo>
                  <a:pt x="1884111" y="1779892"/>
                  <a:pt x="1884837" y="1781654"/>
                  <a:pt x="1885977" y="1779529"/>
                </a:cubicBezTo>
                <a:cubicBezTo>
                  <a:pt x="1885666" y="1777455"/>
                  <a:pt x="1885200" y="1777040"/>
                  <a:pt x="1884733" y="1776729"/>
                </a:cubicBezTo>
                <a:cubicBezTo>
                  <a:pt x="1884941" y="1776574"/>
                  <a:pt x="1885148" y="1776366"/>
                  <a:pt x="1885407" y="1776211"/>
                </a:cubicBezTo>
                <a:cubicBezTo>
                  <a:pt x="1886911" y="1776885"/>
                  <a:pt x="1888258" y="1776418"/>
                  <a:pt x="1889243" y="1774811"/>
                </a:cubicBezTo>
                <a:cubicBezTo>
                  <a:pt x="1889917" y="1774811"/>
                  <a:pt x="1890643" y="1774967"/>
                  <a:pt x="1891369" y="1775278"/>
                </a:cubicBezTo>
                <a:lnTo>
                  <a:pt x="1889814" y="1768279"/>
                </a:lnTo>
                <a:cubicBezTo>
                  <a:pt x="1889451" y="1768746"/>
                  <a:pt x="1889140" y="1769160"/>
                  <a:pt x="1888777" y="1769575"/>
                </a:cubicBezTo>
                <a:cubicBezTo>
                  <a:pt x="1888310" y="1769472"/>
                  <a:pt x="1887947" y="1769938"/>
                  <a:pt x="1887584" y="1770716"/>
                </a:cubicBezTo>
                <a:cubicBezTo>
                  <a:pt x="1886962" y="1771182"/>
                  <a:pt x="1886392" y="1771545"/>
                  <a:pt x="1885770" y="1771804"/>
                </a:cubicBezTo>
                <a:cubicBezTo>
                  <a:pt x="1884733" y="1770042"/>
                  <a:pt x="1883645" y="1768694"/>
                  <a:pt x="1882712" y="1765791"/>
                </a:cubicBezTo>
                <a:cubicBezTo>
                  <a:pt x="1882452" y="1767398"/>
                  <a:pt x="1881727" y="1768279"/>
                  <a:pt x="1880586" y="1768694"/>
                </a:cubicBezTo>
                <a:cubicBezTo>
                  <a:pt x="1881156" y="1770664"/>
                  <a:pt x="1882089" y="1769575"/>
                  <a:pt x="1882867" y="1769472"/>
                </a:cubicBezTo>
                <a:cubicBezTo>
                  <a:pt x="1882556" y="1769783"/>
                  <a:pt x="1882038" y="1771130"/>
                  <a:pt x="1881519" y="1772634"/>
                </a:cubicBezTo>
                <a:cubicBezTo>
                  <a:pt x="1878098" y="1772997"/>
                  <a:pt x="1874935" y="1772893"/>
                  <a:pt x="1872654" y="1778958"/>
                </a:cubicBezTo>
                <a:close/>
                <a:moveTo>
                  <a:pt x="1780067" y="1798606"/>
                </a:moveTo>
                <a:cubicBezTo>
                  <a:pt x="1783903" y="1789482"/>
                  <a:pt x="1789761" y="1796947"/>
                  <a:pt x="1795671" y="1786475"/>
                </a:cubicBezTo>
                <a:cubicBezTo>
                  <a:pt x="1792042" y="1787357"/>
                  <a:pt x="1779186" y="1784505"/>
                  <a:pt x="1780067" y="1798606"/>
                </a:cubicBezTo>
                <a:close/>
                <a:moveTo>
                  <a:pt x="1777734" y="1825200"/>
                </a:moveTo>
                <a:cubicBezTo>
                  <a:pt x="1776956" y="1816336"/>
                  <a:pt x="1772965" y="1823749"/>
                  <a:pt x="1770528" y="1823334"/>
                </a:cubicBezTo>
                <a:cubicBezTo>
                  <a:pt x="1771876" y="1829244"/>
                  <a:pt x="1774987" y="1826393"/>
                  <a:pt x="1777734" y="1825200"/>
                </a:cubicBezTo>
                <a:close/>
                <a:moveTo>
                  <a:pt x="1747407" y="1810685"/>
                </a:moveTo>
                <a:cubicBezTo>
                  <a:pt x="1749585" y="1808145"/>
                  <a:pt x="1751451" y="1805190"/>
                  <a:pt x="1755235" y="1804620"/>
                </a:cubicBezTo>
                <a:cubicBezTo>
                  <a:pt x="1751762" y="1802079"/>
                  <a:pt x="1745696" y="1800109"/>
                  <a:pt x="1747407" y="1810685"/>
                </a:cubicBezTo>
                <a:close/>
                <a:moveTo>
                  <a:pt x="1732425" y="1727999"/>
                </a:moveTo>
                <a:cubicBezTo>
                  <a:pt x="1728019" y="1720793"/>
                  <a:pt x="1725686" y="1729502"/>
                  <a:pt x="1721176" y="1727947"/>
                </a:cubicBezTo>
                <a:cubicBezTo>
                  <a:pt x="1724960" y="1736760"/>
                  <a:pt x="1728278" y="1729347"/>
                  <a:pt x="1732425" y="1727999"/>
                </a:cubicBezTo>
                <a:close/>
                <a:moveTo>
                  <a:pt x="1740357" y="1836813"/>
                </a:moveTo>
                <a:cubicBezTo>
                  <a:pt x="1742638" y="1841582"/>
                  <a:pt x="1743726" y="1842878"/>
                  <a:pt x="1745645" y="1840441"/>
                </a:cubicBezTo>
                <a:cubicBezTo>
                  <a:pt x="1747148" y="1840597"/>
                  <a:pt x="1748962" y="1839197"/>
                  <a:pt x="1747511" y="1835672"/>
                </a:cubicBezTo>
                <a:cubicBezTo>
                  <a:pt x="1746785" y="1835154"/>
                  <a:pt x="1746422" y="1835776"/>
                  <a:pt x="1746111" y="1836553"/>
                </a:cubicBezTo>
                <a:cubicBezTo>
                  <a:pt x="1745023" y="1832510"/>
                  <a:pt x="1742275" y="1836968"/>
                  <a:pt x="1740357" y="1836813"/>
                </a:cubicBezTo>
                <a:close/>
                <a:moveTo>
                  <a:pt x="1720917" y="1748528"/>
                </a:moveTo>
                <a:cubicBezTo>
                  <a:pt x="1722265" y="1754904"/>
                  <a:pt x="1726930" y="1751898"/>
                  <a:pt x="1727604" y="1748113"/>
                </a:cubicBezTo>
                <a:cubicBezTo>
                  <a:pt x="1724960" y="1742929"/>
                  <a:pt x="1723198" y="1745573"/>
                  <a:pt x="1720917" y="1748528"/>
                </a:cubicBezTo>
                <a:close/>
                <a:moveTo>
                  <a:pt x="1724183" y="1813433"/>
                </a:moveTo>
                <a:cubicBezTo>
                  <a:pt x="1727863" y="1825978"/>
                  <a:pt x="1731285" y="1811722"/>
                  <a:pt x="1736469" y="1818098"/>
                </a:cubicBezTo>
                <a:cubicBezTo>
                  <a:pt x="1736832" y="1815662"/>
                  <a:pt x="1736521" y="1812344"/>
                  <a:pt x="1735588" y="1808300"/>
                </a:cubicBezTo>
                <a:cubicBezTo>
                  <a:pt x="1730663" y="1811981"/>
                  <a:pt x="1729678" y="1812396"/>
                  <a:pt x="1724183" y="1813433"/>
                </a:cubicBezTo>
                <a:close/>
                <a:moveTo>
                  <a:pt x="1706246" y="1732094"/>
                </a:moveTo>
                <a:cubicBezTo>
                  <a:pt x="1710393" y="1743914"/>
                  <a:pt x="1715473" y="1743188"/>
                  <a:pt x="1720554" y="1735931"/>
                </a:cubicBezTo>
                <a:lnTo>
                  <a:pt x="1719102" y="1728932"/>
                </a:lnTo>
                <a:cubicBezTo>
                  <a:pt x="1712415" y="1726807"/>
                  <a:pt x="1711015" y="1727221"/>
                  <a:pt x="1706246" y="1732094"/>
                </a:cubicBezTo>
                <a:close/>
                <a:moveTo>
                  <a:pt x="1739838" y="1839612"/>
                </a:moveTo>
                <a:cubicBezTo>
                  <a:pt x="1731492" y="1834635"/>
                  <a:pt x="1724442" y="1844278"/>
                  <a:pt x="1717495" y="1846870"/>
                </a:cubicBezTo>
                <a:cubicBezTo>
                  <a:pt x="1726619" y="1847336"/>
                  <a:pt x="1733047" y="1844900"/>
                  <a:pt x="1739838" y="1839612"/>
                </a:cubicBezTo>
                <a:close/>
                <a:moveTo>
                  <a:pt x="1735795" y="1831214"/>
                </a:moveTo>
                <a:cubicBezTo>
                  <a:pt x="1733203" y="1829244"/>
                  <a:pt x="1727967" y="1828415"/>
                  <a:pt x="1726982" y="1832614"/>
                </a:cubicBezTo>
                <a:cubicBezTo>
                  <a:pt x="1729574" y="1834584"/>
                  <a:pt x="1734862" y="1835413"/>
                  <a:pt x="1735795" y="1831214"/>
                </a:cubicBezTo>
                <a:close/>
                <a:moveTo>
                  <a:pt x="1700543" y="1737123"/>
                </a:moveTo>
                <a:cubicBezTo>
                  <a:pt x="1701580" y="1741478"/>
                  <a:pt x="1704276" y="1737278"/>
                  <a:pt x="1705105" y="1742774"/>
                </a:cubicBezTo>
                <a:cubicBezTo>
                  <a:pt x="1706816" y="1741426"/>
                  <a:pt x="1706609" y="1737745"/>
                  <a:pt x="1705261" y="1732561"/>
                </a:cubicBezTo>
                <a:cubicBezTo>
                  <a:pt x="1702669" y="1732820"/>
                  <a:pt x="1701321" y="1734635"/>
                  <a:pt x="1700543" y="1737123"/>
                </a:cubicBezTo>
                <a:close/>
                <a:moveTo>
                  <a:pt x="1721487" y="1855372"/>
                </a:moveTo>
                <a:cubicBezTo>
                  <a:pt x="1720035" y="1859882"/>
                  <a:pt x="1725582" y="1869420"/>
                  <a:pt x="1728537" y="1867606"/>
                </a:cubicBezTo>
                <a:lnTo>
                  <a:pt x="1727086" y="1860608"/>
                </a:lnTo>
                <a:cubicBezTo>
                  <a:pt x="1724183" y="1864029"/>
                  <a:pt x="1723094" y="1858378"/>
                  <a:pt x="1721487" y="1855372"/>
                </a:cubicBezTo>
                <a:close/>
                <a:moveTo>
                  <a:pt x="1700025" y="1739871"/>
                </a:moveTo>
                <a:cubicBezTo>
                  <a:pt x="1697744" y="1733442"/>
                  <a:pt x="1697951" y="1737901"/>
                  <a:pt x="1695411" y="1739300"/>
                </a:cubicBezTo>
                <a:cubicBezTo>
                  <a:pt x="1694063" y="1738212"/>
                  <a:pt x="1693234" y="1734375"/>
                  <a:pt x="1691367" y="1735931"/>
                </a:cubicBezTo>
                <a:cubicBezTo>
                  <a:pt x="1692404" y="1741840"/>
                  <a:pt x="1694478" y="1742463"/>
                  <a:pt x="1695826" y="1746714"/>
                </a:cubicBezTo>
                <a:cubicBezTo>
                  <a:pt x="1698418" y="1746040"/>
                  <a:pt x="1698210" y="1741737"/>
                  <a:pt x="1700025" y="1739871"/>
                </a:cubicBezTo>
                <a:close/>
                <a:moveTo>
                  <a:pt x="1693700" y="1714624"/>
                </a:moveTo>
                <a:cubicBezTo>
                  <a:pt x="1689812" y="1708973"/>
                  <a:pt x="1683695" y="1714365"/>
                  <a:pt x="1678304" y="1716179"/>
                </a:cubicBezTo>
                <a:cubicBezTo>
                  <a:pt x="1682917" y="1724266"/>
                  <a:pt x="1689086" y="1717372"/>
                  <a:pt x="1693700" y="1714624"/>
                </a:cubicBezTo>
                <a:close/>
                <a:moveTo>
                  <a:pt x="1700336" y="1851743"/>
                </a:moveTo>
                <a:cubicBezTo>
                  <a:pt x="1701321" y="1860971"/>
                  <a:pt x="1705883" y="1852572"/>
                  <a:pt x="1708578" y="1853246"/>
                </a:cubicBezTo>
                <a:cubicBezTo>
                  <a:pt x="1706298" y="1850343"/>
                  <a:pt x="1703498" y="1850136"/>
                  <a:pt x="1700336" y="1851743"/>
                </a:cubicBezTo>
                <a:close/>
                <a:moveTo>
                  <a:pt x="1674312" y="1740752"/>
                </a:moveTo>
                <a:cubicBezTo>
                  <a:pt x="1675349" y="1750083"/>
                  <a:pt x="1681103" y="1747595"/>
                  <a:pt x="1678459" y="1738989"/>
                </a:cubicBezTo>
                <a:lnTo>
                  <a:pt x="1674312" y="1740752"/>
                </a:lnTo>
                <a:close/>
                <a:moveTo>
                  <a:pt x="1671720" y="1744433"/>
                </a:moveTo>
                <a:cubicBezTo>
                  <a:pt x="1668972" y="1743344"/>
                  <a:pt x="1663633" y="1745418"/>
                  <a:pt x="1657827" y="1747906"/>
                </a:cubicBezTo>
                <a:cubicBezTo>
                  <a:pt x="1662648" y="1755060"/>
                  <a:pt x="1666328" y="1741996"/>
                  <a:pt x="1671098" y="1752364"/>
                </a:cubicBezTo>
                <a:cubicBezTo>
                  <a:pt x="1674519" y="1750083"/>
                  <a:pt x="1669698" y="1746040"/>
                  <a:pt x="1671720" y="1744433"/>
                </a:cubicBezTo>
                <a:close/>
                <a:moveTo>
                  <a:pt x="1649325" y="1733753"/>
                </a:moveTo>
                <a:cubicBezTo>
                  <a:pt x="1653731" y="1727014"/>
                  <a:pt x="1658449" y="1731369"/>
                  <a:pt x="1664773" y="1727066"/>
                </a:cubicBezTo>
                <a:cubicBezTo>
                  <a:pt x="1660470" y="1719964"/>
                  <a:pt x="1652591" y="1725251"/>
                  <a:pt x="1649325" y="1733753"/>
                </a:cubicBezTo>
                <a:close/>
                <a:moveTo>
                  <a:pt x="1685613" y="1891194"/>
                </a:moveTo>
                <a:lnTo>
                  <a:pt x="1688775" y="1889846"/>
                </a:lnTo>
                <a:cubicBezTo>
                  <a:pt x="1684628" y="1881240"/>
                  <a:pt x="1685665" y="1872997"/>
                  <a:pt x="1680792" y="1872946"/>
                </a:cubicBezTo>
                <a:cubicBezTo>
                  <a:pt x="1682192" y="1872738"/>
                  <a:pt x="1685043" y="1886683"/>
                  <a:pt x="1682192" y="1879944"/>
                </a:cubicBezTo>
                <a:cubicBezTo>
                  <a:pt x="1679340" y="1885543"/>
                  <a:pt x="1685976" y="1882484"/>
                  <a:pt x="1685613" y="1891194"/>
                </a:cubicBezTo>
                <a:close/>
                <a:moveTo>
                  <a:pt x="1641237" y="1861852"/>
                </a:moveTo>
                <a:lnTo>
                  <a:pt x="1644037" y="1875901"/>
                </a:lnTo>
                <a:cubicBezTo>
                  <a:pt x="1645644" y="1877352"/>
                  <a:pt x="1647458" y="1877819"/>
                  <a:pt x="1649739" y="1876056"/>
                </a:cubicBezTo>
                <a:cubicBezTo>
                  <a:pt x="1647666" y="1872272"/>
                  <a:pt x="1643881" y="1876730"/>
                  <a:pt x="1643207" y="1866103"/>
                </a:cubicBezTo>
                <a:cubicBezTo>
                  <a:pt x="1654561" y="1873464"/>
                  <a:pt x="1652020" y="1852158"/>
                  <a:pt x="1661300" y="1866051"/>
                </a:cubicBezTo>
                <a:cubicBezTo>
                  <a:pt x="1660885" y="1863770"/>
                  <a:pt x="1662233" y="1863666"/>
                  <a:pt x="1662907" y="1862785"/>
                </a:cubicBezTo>
                <a:cubicBezTo>
                  <a:pt x="1661663" y="1861074"/>
                  <a:pt x="1660730" y="1858016"/>
                  <a:pt x="1660004" y="1853868"/>
                </a:cubicBezTo>
                <a:cubicBezTo>
                  <a:pt x="1650673" y="1854387"/>
                  <a:pt x="1651139" y="1860867"/>
                  <a:pt x="1641237" y="1861852"/>
                </a:cubicBezTo>
                <a:close/>
                <a:moveTo>
                  <a:pt x="1634083" y="1808974"/>
                </a:moveTo>
                <a:cubicBezTo>
                  <a:pt x="1634394" y="1810529"/>
                  <a:pt x="1634705" y="1812085"/>
                  <a:pt x="1635017" y="1813640"/>
                </a:cubicBezTo>
                <a:cubicBezTo>
                  <a:pt x="1636105" y="1814521"/>
                  <a:pt x="1637194" y="1815402"/>
                  <a:pt x="1638594" y="1814677"/>
                </a:cubicBezTo>
                <a:cubicBezTo>
                  <a:pt x="1635950" y="1805293"/>
                  <a:pt x="1642741" y="1815558"/>
                  <a:pt x="1642845" y="1807782"/>
                </a:cubicBezTo>
                <a:cubicBezTo>
                  <a:pt x="1640408" y="1805242"/>
                  <a:pt x="1634705" y="1806538"/>
                  <a:pt x="1634083" y="1808974"/>
                </a:cubicBezTo>
                <a:close/>
                <a:moveTo>
                  <a:pt x="1634498" y="1788497"/>
                </a:moveTo>
                <a:cubicBezTo>
                  <a:pt x="1633358" y="1783365"/>
                  <a:pt x="1629884" y="1789327"/>
                  <a:pt x="1627811" y="1788756"/>
                </a:cubicBezTo>
                <a:cubicBezTo>
                  <a:pt x="1629107" y="1795133"/>
                  <a:pt x="1633824" y="1792282"/>
                  <a:pt x="1634498" y="1788497"/>
                </a:cubicBezTo>
                <a:close/>
                <a:moveTo>
                  <a:pt x="1639786" y="1831992"/>
                </a:moveTo>
                <a:cubicBezTo>
                  <a:pt x="1637298" y="1829711"/>
                  <a:pt x="1632165" y="1827896"/>
                  <a:pt x="1630973" y="1833132"/>
                </a:cubicBezTo>
                <a:cubicBezTo>
                  <a:pt x="1633513" y="1835154"/>
                  <a:pt x="1638801" y="1836139"/>
                  <a:pt x="1639786" y="1831992"/>
                </a:cubicBezTo>
                <a:close/>
                <a:moveTo>
                  <a:pt x="1599609" y="1736967"/>
                </a:moveTo>
                <a:cubicBezTo>
                  <a:pt x="1605260" y="1740182"/>
                  <a:pt x="1612207" y="1737019"/>
                  <a:pt x="1619153" y="1733961"/>
                </a:cubicBezTo>
                <a:lnTo>
                  <a:pt x="1617754" y="1726910"/>
                </a:lnTo>
                <a:cubicBezTo>
                  <a:pt x="1616821" y="1728051"/>
                  <a:pt x="1615732" y="1728880"/>
                  <a:pt x="1614591" y="1729606"/>
                </a:cubicBezTo>
                <a:cubicBezTo>
                  <a:pt x="1614954" y="1728466"/>
                  <a:pt x="1615162" y="1727377"/>
                  <a:pt x="1615006" y="1726547"/>
                </a:cubicBezTo>
                <a:cubicBezTo>
                  <a:pt x="1612777" y="1730746"/>
                  <a:pt x="1609200" y="1730228"/>
                  <a:pt x="1606556" y="1732976"/>
                </a:cubicBezTo>
                <a:cubicBezTo>
                  <a:pt x="1603808" y="1733909"/>
                  <a:pt x="1601320" y="1734894"/>
                  <a:pt x="1599609" y="1736967"/>
                </a:cubicBezTo>
                <a:close/>
                <a:moveTo>
                  <a:pt x="1623249" y="1833806"/>
                </a:moveTo>
                <a:cubicBezTo>
                  <a:pt x="1625478" y="1846196"/>
                  <a:pt x="1630247" y="1835828"/>
                  <a:pt x="1630558" y="1830799"/>
                </a:cubicBezTo>
                <a:cubicBezTo>
                  <a:pt x="1627552" y="1824319"/>
                  <a:pt x="1626359" y="1834584"/>
                  <a:pt x="1623249" y="1833806"/>
                </a:cubicBezTo>
                <a:close/>
                <a:moveTo>
                  <a:pt x="1622627" y="1882277"/>
                </a:moveTo>
                <a:cubicBezTo>
                  <a:pt x="1623871" y="1884040"/>
                  <a:pt x="1624804" y="1887098"/>
                  <a:pt x="1625530" y="1891245"/>
                </a:cubicBezTo>
                <a:cubicBezTo>
                  <a:pt x="1629262" y="1891868"/>
                  <a:pt x="1628018" y="1886217"/>
                  <a:pt x="1629833" y="1884351"/>
                </a:cubicBezTo>
                <a:cubicBezTo>
                  <a:pt x="1628070" y="1880618"/>
                  <a:pt x="1625530" y="1880514"/>
                  <a:pt x="1622627" y="1882277"/>
                </a:cubicBezTo>
                <a:close/>
                <a:moveTo>
                  <a:pt x="1613036" y="1873568"/>
                </a:moveTo>
                <a:cubicBezTo>
                  <a:pt x="1616872" y="1876937"/>
                  <a:pt x="1622056" y="1880981"/>
                  <a:pt x="1624856" y="1876263"/>
                </a:cubicBezTo>
                <a:cubicBezTo>
                  <a:pt x="1623301" y="1865532"/>
                  <a:pt x="1617183" y="1876523"/>
                  <a:pt x="1615836" y="1864755"/>
                </a:cubicBezTo>
                <a:cubicBezTo>
                  <a:pt x="1614851" y="1865273"/>
                  <a:pt x="1615576" y="1867969"/>
                  <a:pt x="1615732" y="1869887"/>
                </a:cubicBezTo>
                <a:cubicBezTo>
                  <a:pt x="1616043" y="1872738"/>
                  <a:pt x="1614177" y="1872686"/>
                  <a:pt x="1613036" y="1873568"/>
                </a:cubicBezTo>
                <a:close/>
                <a:moveTo>
                  <a:pt x="1579651" y="1905139"/>
                </a:moveTo>
                <a:cubicBezTo>
                  <a:pt x="1581465" y="1905139"/>
                  <a:pt x="1580999" y="1902184"/>
                  <a:pt x="1582346" y="1901510"/>
                </a:cubicBezTo>
                <a:cubicBezTo>
                  <a:pt x="1582709" y="1905657"/>
                  <a:pt x="1584005" y="1905605"/>
                  <a:pt x="1585353" y="1905346"/>
                </a:cubicBezTo>
                <a:cubicBezTo>
                  <a:pt x="1585457" y="1897259"/>
                  <a:pt x="1577162" y="1896533"/>
                  <a:pt x="1579651" y="1905139"/>
                </a:cubicBezTo>
                <a:close/>
                <a:moveTo>
                  <a:pt x="1561092" y="1902547"/>
                </a:moveTo>
                <a:cubicBezTo>
                  <a:pt x="1565757" y="1898348"/>
                  <a:pt x="1572756" y="1894926"/>
                  <a:pt x="1581569" y="1891660"/>
                </a:cubicBezTo>
                <a:cubicBezTo>
                  <a:pt x="1580843" y="1889535"/>
                  <a:pt x="1559640" y="1887202"/>
                  <a:pt x="1561092" y="1902547"/>
                </a:cubicBezTo>
                <a:close/>
                <a:moveTo>
                  <a:pt x="1569334" y="1845988"/>
                </a:moveTo>
                <a:cubicBezTo>
                  <a:pt x="1568505" y="1836761"/>
                  <a:pt x="1563062" y="1839612"/>
                  <a:pt x="1562180" y="1843915"/>
                </a:cubicBezTo>
                <a:cubicBezTo>
                  <a:pt x="1563476" y="1849825"/>
                  <a:pt x="1566587" y="1847077"/>
                  <a:pt x="1569334" y="1845988"/>
                </a:cubicBezTo>
                <a:close/>
                <a:moveTo>
                  <a:pt x="1560003" y="1849825"/>
                </a:moveTo>
                <a:lnTo>
                  <a:pt x="1558655" y="1842774"/>
                </a:lnTo>
                <a:cubicBezTo>
                  <a:pt x="1556426" y="1845211"/>
                  <a:pt x="1550516" y="1842826"/>
                  <a:pt x="1550776" y="1848425"/>
                </a:cubicBezTo>
                <a:cubicBezTo>
                  <a:pt x="1555234" y="1860504"/>
                  <a:pt x="1555648" y="1846403"/>
                  <a:pt x="1560003" y="1849825"/>
                </a:cubicBezTo>
                <a:close/>
                <a:moveTo>
                  <a:pt x="1538230" y="1871183"/>
                </a:moveTo>
                <a:cubicBezTo>
                  <a:pt x="1543103" y="1879685"/>
                  <a:pt x="1551190" y="1872997"/>
                  <a:pt x="1557774" y="1873516"/>
                </a:cubicBezTo>
                <a:cubicBezTo>
                  <a:pt x="1553730" y="1861230"/>
                  <a:pt x="1544192" y="1874397"/>
                  <a:pt x="1538230" y="1871183"/>
                </a:cubicBezTo>
                <a:close/>
                <a:moveTo>
                  <a:pt x="1560210" y="1933288"/>
                </a:moveTo>
                <a:cubicBezTo>
                  <a:pt x="1563373" y="1946300"/>
                  <a:pt x="1562647" y="1933029"/>
                  <a:pt x="1566950" y="1933133"/>
                </a:cubicBezTo>
                <a:cubicBezTo>
                  <a:pt x="1565809" y="1928001"/>
                  <a:pt x="1562284" y="1933910"/>
                  <a:pt x="1560210" y="1933288"/>
                </a:cubicBezTo>
                <a:close/>
                <a:moveTo>
                  <a:pt x="1513347" y="1924112"/>
                </a:moveTo>
                <a:cubicBezTo>
                  <a:pt x="1520811" y="1933340"/>
                  <a:pt x="1526980" y="1916336"/>
                  <a:pt x="1535638" y="1922816"/>
                </a:cubicBezTo>
                <a:cubicBezTo>
                  <a:pt x="1527706" y="1906435"/>
                  <a:pt x="1522730" y="1926031"/>
                  <a:pt x="1513347" y="1924112"/>
                </a:cubicBezTo>
                <a:close/>
                <a:moveTo>
                  <a:pt x="1524596" y="1912033"/>
                </a:moveTo>
                <a:cubicBezTo>
                  <a:pt x="1523663" y="1910375"/>
                  <a:pt x="1522781" y="1908612"/>
                  <a:pt x="1522211" y="1905398"/>
                </a:cubicBezTo>
                <a:lnTo>
                  <a:pt x="1525373" y="1904154"/>
                </a:lnTo>
                <a:cubicBezTo>
                  <a:pt x="1522263" y="1893215"/>
                  <a:pt x="1518893" y="1908923"/>
                  <a:pt x="1519360" y="1914159"/>
                </a:cubicBezTo>
                <a:lnTo>
                  <a:pt x="1524596" y="1912033"/>
                </a:lnTo>
                <a:close/>
                <a:moveTo>
                  <a:pt x="2807031" y="1393108"/>
                </a:moveTo>
                <a:cubicBezTo>
                  <a:pt x="2807135" y="1395804"/>
                  <a:pt x="2805632" y="1396841"/>
                  <a:pt x="2807239" y="1401040"/>
                </a:cubicBezTo>
                <a:lnTo>
                  <a:pt x="2811853" y="1397981"/>
                </a:lnTo>
                <a:cubicBezTo>
                  <a:pt x="2810453" y="1391138"/>
                  <a:pt x="2801692" y="1387872"/>
                  <a:pt x="2807031" y="1393108"/>
                </a:cubicBezTo>
                <a:close/>
                <a:moveTo>
                  <a:pt x="2687539" y="1451636"/>
                </a:moveTo>
                <a:cubicBezTo>
                  <a:pt x="2686554" y="1450755"/>
                  <a:pt x="2697855" y="1452932"/>
                  <a:pt x="2698218" y="1447230"/>
                </a:cubicBezTo>
                <a:cubicBezTo>
                  <a:pt x="2695626" y="1444949"/>
                  <a:pt x="2687953" y="1442616"/>
                  <a:pt x="2687539" y="1451636"/>
                </a:cubicBezTo>
                <a:close/>
                <a:moveTo>
                  <a:pt x="2652805" y="1455628"/>
                </a:moveTo>
                <a:cubicBezTo>
                  <a:pt x="2655916" y="1463249"/>
                  <a:pt x="2661359" y="1451325"/>
                  <a:pt x="2664832" y="1455835"/>
                </a:cubicBezTo>
                <a:cubicBezTo>
                  <a:pt x="2666077" y="1447437"/>
                  <a:pt x="2657523" y="1455317"/>
                  <a:pt x="2654827" y="1454332"/>
                </a:cubicBezTo>
                <a:cubicBezTo>
                  <a:pt x="2654205" y="1451584"/>
                  <a:pt x="2656071" y="1451273"/>
                  <a:pt x="2657160" y="1450133"/>
                </a:cubicBezTo>
                <a:cubicBezTo>
                  <a:pt x="2652754" y="1441268"/>
                  <a:pt x="2654050" y="1452466"/>
                  <a:pt x="2652805" y="1455628"/>
                </a:cubicBezTo>
                <a:close/>
                <a:moveTo>
                  <a:pt x="2595573" y="1484555"/>
                </a:moveTo>
                <a:cubicBezTo>
                  <a:pt x="2597388" y="1481030"/>
                  <a:pt x="2591426" y="1479112"/>
                  <a:pt x="2589612" y="1480356"/>
                </a:cubicBezTo>
                <a:cubicBezTo>
                  <a:pt x="2587745" y="1475846"/>
                  <a:pt x="2589819" y="1475172"/>
                  <a:pt x="2591322" y="1473979"/>
                </a:cubicBezTo>
                <a:cubicBezTo>
                  <a:pt x="2586501" y="1472943"/>
                  <a:pt x="2582198" y="1476934"/>
                  <a:pt x="2580902" y="1483207"/>
                </a:cubicBezTo>
                <a:cubicBezTo>
                  <a:pt x="2584324" y="1485747"/>
                  <a:pt x="2588523" y="1481496"/>
                  <a:pt x="2591219" y="1489998"/>
                </a:cubicBezTo>
                <a:cubicBezTo>
                  <a:pt x="2594122" y="1490413"/>
                  <a:pt x="2593292" y="1479371"/>
                  <a:pt x="2595573" y="1484555"/>
                </a:cubicBezTo>
                <a:close/>
                <a:moveTo>
                  <a:pt x="2506822" y="1468484"/>
                </a:moveTo>
                <a:cubicBezTo>
                  <a:pt x="2506459" y="1467448"/>
                  <a:pt x="2506148" y="1466515"/>
                  <a:pt x="2505630" y="1466566"/>
                </a:cubicBezTo>
                <a:cubicBezTo>
                  <a:pt x="2506044" y="1467033"/>
                  <a:pt x="2506459" y="1467603"/>
                  <a:pt x="2506822" y="1468484"/>
                </a:cubicBezTo>
                <a:close/>
                <a:moveTo>
                  <a:pt x="1860213" y="1789897"/>
                </a:moveTo>
                <a:cubicBezTo>
                  <a:pt x="1860213" y="1789845"/>
                  <a:pt x="1860161" y="1789845"/>
                  <a:pt x="1860109" y="1789793"/>
                </a:cubicBezTo>
                <a:cubicBezTo>
                  <a:pt x="1860576" y="1789586"/>
                  <a:pt x="1861094" y="1789378"/>
                  <a:pt x="1861664" y="1789275"/>
                </a:cubicBezTo>
                <a:cubicBezTo>
                  <a:pt x="1860783" y="1784661"/>
                  <a:pt x="1858554" y="1792593"/>
                  <a:pt x="1857932" y="1785387"/>
                </a:cubicBezTo>
                <a:cubicBezTo>
                  <a:pt x="1857517" y="1786475"/>
                  <a:pt x="1857413" y="1788031"/>
                  <a:pt x="1856998" y="1789171"/>
                </a:cubicBezTo>
                <a:cubicBezTo>
                  <a:pt x="1855391" y="1789482"/>
                  <a:pt x="1853681" y="1790623"/>
                  <a:pt x="1852955" y="1793267"/>
                </a:cubicBezTo>
                <a:cubicBezTo>
                  <a:pt x="1855702" y="1800006"/>
                  <a:pt x="1853992" y="1799539"/>
                  <a:pt x="1856532" y="1804412"/>
                </a:cubicBezTo>
                <a:cubicBezTo>
                  <a:pt x="1859694" y="1801872"/>
                  <a:pt x="1857724" y="1793215"/>
                  <a:pt x="1860213" y="1789897"/>
                </a:cubicBezTo>
                <a:close/>
                <a:moveTo>
                  <a:pt x="1704898" y="1824319"/>
                </a:moveTo>
                <a:cubicBezTo>
                  <a:pt x="1706298" y="1830644"/>
                  <a:pt x="1704120" y="1829814"/>
                  <a:pt x="1706816" y="1833650"/>
                </a:cubicBezTo>
                <a:cubicBezTo>
                  <a:pt x="1707905" y="1830955"/>
                  <a:pt x="1709408" y="1828726"/>
                  <a:pt x="1708008" y="1822971"/>
                </a:cubicBezTo>
                <a:cubicBezTo>
                  <a:pt x="1704950" y="1821001"/>
                  <a:pt x="1706142" y="1824164"/>
                  <a:pt x="1702306" y="1822868"/>
                </a:cubicBezTo>
                <a:cubicBezTo>
                  <a:pt x="1700854" y="1825511"/>
                  <a:pt x="1703498" y="1825149"/>
                  <a:pt x="1704898" y="1824319"/>
                </a:cubicBezTo>
                <a:close/>
                <a:moveTo>
                  <a:pt x="1684680" y="1858482"/>
                </a:moveTo>
                <a:cubicBezTo>
                  <a:pt x="1678874" y="1853454"/>
                  <a:pt x="1673534" y="1869213"/>
                  <a:pt x="1665447" y="1864236"/>
                </a:cubicBezTo>
                <a:cubicBezTo>
                  <a:pt x="1667987" y="1879322"/>
                  <a:pt x="1680947" y="1860815"/>
                  <a:pt x="1684680" y="1858482"/>
                </a:cubicBezTo>
                <a:close/>
                <a:moveTo>
                  <a:pt x="1661196" y="1843189"/>
                </a:moveTo>
                <a:cubicBezTo>
                  <a:pt x="1664566" y="1844226"/>
                  <a:pt x="1660937" y="1850084"/>
                  <a:pt x="1664099" y="1852106"/>
                </a:cubicBezTo>
                <a:cubicBezTo>
                  <a:pt x="1668920" y="1844381"/>
                  <a:pt x="1655960" y="1833599"/>
                  <a:pt x="1659019" y="1849203"/>
                </a:cubicBezTo>
                <a:cubicBezTo>
                  <a:pt x="1661611" y="1849514"/>
                  <a:pt x="1659641" y="1844070"/>
                  <a:pt x="1661196" y="1843189"/>
                </a:cubicBezTo>
                <a:close/>
                <a:moveTo>
                  <a:pt x="1656479" y="1847751"/>
                </a:moveTo>
                <a:cubicBezTo>
                  <a:pt x="1652694" y="1837435"/>
                  <a:pt x="1647458" y="1845003"/>
                  <a:pt x="1641186" y="1839042"/>
                </a:cubicBezTo>
                <a:cubicBezTo>
                  <a:pt x="1643518" y="1849980"/>
                  <a:pt x="1636727" y="1839612"/>
                  <a:pt x="1636883" y="1845885"/>
                </a:cubicBezTo>
                <a:cubicBezTo>
                  <a:pt x="1642274" y="1852987"/>
                  <a:pt x="1645644" y="1842878"/>
                  <a:pt x="1651243" y="1849980"/>
                </a:cubicBezTo>
                <a:cubicBezTo>
                  <a:pt x="1649221" y="1838679"/>
                  <a:pt x="1653887" y="1853246"/>
                  <a:pt x="1656479" y="1847751"/>
                </a:cubicBezTo>
                <a:close/>
                <a:moveTo>
                  <a:pt x="1510029" y="1882381"/>
                </a:moveTo>
                <a:cubicBezTo>
                  <a:pt x="1515472" y="1885128"/>
                  <a:pt x="1522885" y="1882536"/>
                  <a:pt x="1530765" y="1879166"/>
                </a:cubicBezTo>
                <a:cubicBezTo>
                  <a:pt x="1523507" y="1876730"/>
                  <a:pt x="1517960" y="1876471"/>
                  <a:pt x="1510029" y="1882381"/>
                </a:cubicBezTo>
                <a:close/>
                <a:moveTo>
                  <a:pt x="1505622" y="1858845"/>
                </a:moveTo>
                <a:cubicBezTo>
                  <a:pt x="1506452" y="1861696"/>
                  <a:pt x="1508162" y="1860400"/>
                  <a:pt x="1507696" y="1858016"/>
                </a:cubicBezTo>
                <a:cubicBezTo>
                  <a:pt x="1508836" y="1858690"/>
                  <a:pt x="1509925" y="1859312"/>
                  <a:pt x="1510651" y="1861904"/>
                </a:cubicBezTo>
                <a:cubicBezTo>
                  <a:pt x="1511739" y="1859778"/>
                  <a:pt x="1511636" y="1856097"/>
                  <a:pt x="1510962" y="1851639"/>
                </a:cubicBezTo>
                <a:cubicBezTo>
                  <a:pt x="1506141" y="1850084"/>
                  <a:pt x="1508629" y="1858067"/>
                  <a:pt x="1505622" y="1858845"/>
                </a:cubicBezTo>
                <a:close/>
                <a:moveTo>
                  <a:pt x="3063591" y="1238934"/>
                </a:moveTo>
                <a:cubicBezTo>
                  <a:pt x="3063954" y="1248317"/>
                  <a:pt x="3065250" y="1245103"/>
                  <a:pt x="3063436" y="1256041"/>
                </a:cubicBezTo>
                <a:cubicBezTo>
                  <a:pt x="3066702" y="1256663"/>
                  <a:pt x="3066857" y="1247643"/>
                  <a:pt x="3071056" y="1251220"/>
                </a:cubicBezTo>
                <a:cubicBezTo>
                  <a:pt x="3071212" y="1244481"/>
                  <a:pt x="3068361" y="1248887"/>
                  <a:pt x="3068050" y="1243859"/>
                </a:cubicBezTo>
                <a:cubicBezTo>
                  <a:pt x="3068464" y="1237171"/>
                  <a:pt x="3071730" y="1231624"/>
                  <a:pt x="3069812" y="1224470"/>
                </a:cubicBezTo>
                <a:cubicBezTo>
                  <a:pt x="3069916" y="1219390"/>
                  <a:pt x="3071834" y="1228047"/>
                  <a:pt x="3072715" y="1222085"/>
                </a:cubicBezTo>
                <a:cubicBezTo>
                  <a:pt x="3070693" y="1212028"/>
                  <a:pt x="3074996" y="1215813"/>
                  <a:pt x="3075515" y="1207518"/>
                </a:cubicBezTo>
                <a:cubicBezTo>
                  <a:pt x="3075567" y="1200675"/>
                  <a:pt x="3073286" y="1201401"/>
                  <a:pt x="3072301" y="1197772"/>
                </a:cubicBezTo>
                <a:cubicBezTo>
                  <a:pt x="3075826" y="1195958"/>
                  <a:pt x="3071834" y="1170297"/>
                  <a:pt x="3071834" y="1168586"/>
                </a:cubicBezTo>
                <a:cubicBezTo>
                  <a:pt x="3072352" y="1154485"/>
                  <a:pt x="3074944" y="1131520"/>
                  <a:pt x="3066183" y="1134475"/>
                </a:cubicBezTo>
                <a:cubicBezTo>
                  <a:pt x="3070538" y="1147176"/>
                  <a:pt x="3065769" y="1159669"/>
                  <a:pt x="3065613" y="1178228"/>
                </a:cubicBezTo>
                <a:cubicBezTo>
                  <a:pt x="3065561" y="1182998"/>
                  <a:pt x="3067324" y="1184034"/>
                  <a:pt x="3067376" y="1185538"/>
                </a:cubicBezTo>
                <a:cubicBezTo>
                  <a:pt x="3067946" y="1206222"/>
                  <a:pt x="3063177" y="1229810"/>
                  <a:pt x="3063591" y="1238934"/>
                </a:cubicBezTo>
                <a:close/>
                <a:moveTo>
                  <a:pt x="2599461" y="1452725"/>
                </a:moveTo>
                <a:cubicBezTo>
                  <a:pt x="2605734" y="1455421"/>
                  <a:pt x="2615325" y="1467344"/>
                  <a:pt x="2619368" y="1463871"/>
                </a:cubicBezTo>
                <a:cubicBezTo>
                  <a:pt x="2616413" y="1457702"/>
                  <a:pt x="2612784" y="1456976"/>
                  <a:pt x="2609415" y="1454280"/>
                </a:cubicBezTo>
                <a:cubicBezTo>
                  <a:pt x="2608948" y="1451688"/>
                  <a:pt x="2610970" y="1451481"/>
                  <a:pt x="2610089" y="1448474"/>
                </a:cubicBezTo>
                <a:cubicBezTo>
                  <a:pt x="2613095" y="1446556"/>
                  <a:pt x="2615221" y="1452103"/>
                  <a:pt x="2618072" y="1451325"/>
                </a:cubicBezTo>
                <a:cubicBezTo>
                  <a:pt x="2620612" y="1441838"/>
                  <a:pt x="2621960" y="1446400"/>
                  <a:pt x="2623101" y="1440076"/>
                </a:cubicBezTo>
                <a:cubicBezTo>
                  <a:pt x="2621908" y="1434425"/>
                  <a:pt x="2618902" y="1444275"/>
                  <a:pt x="2618124" y="1435306"/>
                </a:cubicBezTo>
                <a:cubicBezTo>
                  <a:pt x="2616724" y="1442771"/>
                  <a:pt x="2614651" y="1444119"/>
                  <a:pt x="2609415" y="1446297"/>
                </a:cubicBezTo>
                <a:cubicBezTo>
                  <a:pt x="2608793" y="1443549"/>
                  <a:pt x="2610711" y="1443186"/>
                  <a:pt x="2611747" y="1442097"/>
                </a:cubicBezTo>
                <a:cubicBezTo>
                  <a:pt x="2605890" y="1440698"/>
                  <a:pt x="2603816" y="1455058"/>
                  <a:pt x="2599461" y="1452725"/>
                </a:cubicBezTo>
                <a:close/>
                <a:moveTo>
                  <a:pt x="2549539" y="1452777"/>
                </a:moveTo>
                <a:cubicBezTo>
                  <a:pt x="2549694" y="1452880"/>
                  <a:pt x="2549850" y="1452932"/>
                  <a:pt x="2550005" y="1453036"/>
                </a:cubicBezTo>
                <a:cubicBezTo>
                  <a:pt x="2550005" y="1452932"/>
                  <a:pt x="2550005" y="1452828"/>
                  <a:pt x="2550005" y="1452673"/>
                </a:cubicBezTo>
                <a:cubicBezTo>
                  <a:pt x="2554308" y="1451792"/>
                  <a:pt x="2558352" y="1447074"/>
                  <a:pt x="2563484" y="1451532"/>
                </a:cubicBezTo>
                <a:cubicBezTo>
                  <a:pt x="2566283" y="1447333"/>
                  <a:pt x="2562758" y="1447022"/>
                  <a:pt x="2561255" y="1439661"/>
                </a:cubicBezTo>
                <a:lnTo>
                  <a:pt x="2563277" y="1438417"/>
                </a:lnTo>
                <a:cubicBezTo>
                  <a:pt x="2557833" y="1431263"/>
                  <a:pt x="2556330" y="1440387"/>
                  <a:pt x="2549642" y="1436343"/>
                </a:cubicBezTo>
                <a:cubicBezTo>
                  <a:pt x="2550938" y="1447644"/>
                  <a:pt x="2544510" y="1442357"/>
                  <a:pt x="2542540" y="1448733"/>
                </a:cubicBezTo>
                <a:cubicBezTo>
                  <a:pt x="2542644" y="1448889"/>
                  <a:pt x="2542748" y="1448992"/>
                  <a:pt x="2542851" y="1449148"/>
                </a:cubicBezTo>
                <a:cubicBezTo>
                  <a:pt x="2542748" y="1449251"/>
                  <a:pt x="2542696" y="1449251"/>
                  <a:pt x="2542644" y="1449355"/>
                </a:cubicBezTo>
                <a:cubicBezTo>
                  <a:pt x="2542955" y="1449614"/>
                  <a:pt x="2543214" y="1449718"/>
                  <a:pt x="2543473" y="1449925"/>
                </a:cubicBezTo>
                <a:cubicBezTo>
                  <a:pt x="2545651" y="1452414"/>
                  <a:pt x="2547621" y="1453036"/>
                  <a:pt x="2549539" y="1452777"/>
                </a:cubicBezTo>
                <a:close/>
              </a:path>
            </a:pathLst>
          </a:custGeom>
          <a:blipFill>
            <a:blip r:embed="rId6">
              <a:alphaModFix/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  <a:ln w="5174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r>
              <a:rPr lang="en-US" altLang="zh-CN" dirty="0"/>
              <a:t> </a:t>
            </a:r>
            <a:endParaRPr lang="zh-CN" altLang="en-US" dirty="0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2996D6E4-51FF-403B-9EAA-3E1654595EC3}"/>
              </a:ext>
            </a:extLst>
          </p:cNvPr>
          <p:cNvSpPr/>
          <p:nvPr/>
        </p:nvSpPr>
        <p:spPr>
          <a:xfrm>
            <a:off x="2001776" y="2722161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E3855D57-8F69-4B61-9079-72CF70A2A40D}"/>
              </a:ext>
            </a:extLst>
          </p:cNvPr>
          <p:cNvSpPr txBox="1"/>
          <p:nvPr/>
        </p:nvSpPr>
        <p:spPr>
          <a:xfrm>
            <a:off x="3013773" y="2701785"/>
            <a:ext cx="2551289" cy="94607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1600" dirty="0">
                <a:solidFill>
                  <a:schemeClr val="accent5">
                    <a:lumMod val="50000"/>
                  </a:schemeClr>
                </a:solidFill>
              </a:rPr>
              <a:t>A</a:t>
            </a:r>
            <a:r>
              <a:rPr lang="zh-CN" altLang="en-US" sz="1600" dirty="0">
                <a:solidFill>
                  <a:schemeClr val="accent5">
                    <a:lumMod val="50000"/>
                  </a:schemeClr>
                </a:solidFill>
              </a:rPr>
              <a:t>公司课程内容形式以线上课程、线下活动、线下社群及衍生品为主。</a:t>
            </a:r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0543D78D-928F-4CE6-988A-5AE66EB1F2B2}"/>
              </a:ext>
            </a:extLst>
          </p:cNvPr>
          <p:cNvSpPr/>
          <p:nvPr/>
        </p:nvSpPr>
        <p:spPr>
          <a:xfrm>
            <a:off x="2001776" y="3890455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8DD0B08A-0803-4B29-9F75-5FA20AD743ED}"/>
              </a:ext>
            </a:extLst>
          </p:cNvPr>
          <p:cNvSpPr txBox="1"/>
          <p:nvPr/>
        </p:nvSpPr>
        <p:spPr>
          <a:xfrm>
            <a:off x="3013773" y="3890455"/>
            <a:ext cx="2551289" cy="129805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 altLang="zh-CN" dirty="0"/>
              <a:t>C</a:t>
            </a:r>
            <a:r>
              <a:rPr lang="zh-CN" altLang="en-US" dirty="0"/>
              <a:t>公司收费标准涵盖免费、单课付费及会员制三种形式，传播渠道以公众号、小程序及</a:t>
            </a:r>
            <a:r>
              <a:rPr lang="en-US" altLang="zh-CN" dirty="0"/>
              <a:t>APP</a:t>
            </a:r>
            <a:r>
              <a:rPr lang="zh-CN" altLang="en-US" dirty="0"/>
              <a:t>为主。</a:t>
            </a:r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CA8FABD2-9F9F-4735-A29F-B4E07DCCDB60}"/>
              </a:ext>
            </a:extLst>
          </p:cNvPr>
          <p:cNvSpPr/>
          <p:nvPr/>
        </p:nvSpPr>
        <p:spPr>
          <a:xfrm>
            <a:off x="6232826" y="2701785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0D050A03-2D0D-4FF4-9E09-D7E586D8DBB4}"/>
              </a:ext>
            </a:extLst>
          </p:cNvPr>
          <p:cNvSpPr txBox="1"/>
          <p:nvPr/>
        </p:nvSpPr>
        <p:spPr>
          <a:xfrm>
            <a:off x="7244579" y="2701786"/>
            <a:ext cx="2551289" cy="9846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 altLang="zh-CN" dirty="0"/>
              <a:t>B</a:t>
            </a:r>
            <a:r>
              <a:rPr lang="zh-CN" altLang="en-US" dirty="0"/>
              <a:t>公司盈利模式以课程售卖、线上商城商品售卖、旅游产品服务及广告销售为主。</a:t>
            </a:r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63948B79-F7AB-4AE4-BA6D-E13C0F2AB908}"/>
              </a:ext>
            </a:extLst>
          </p:cNvPr>
          <p:cNvSpPr/>
          <p:nvPr/>
        </p:nvSpPr>
        <p:spPr>
          <a:xfrm>
            <a:off x="6232826" y="3890030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C45D4681-32B2-4445-B1E4-74EE547AFDA9}"/>
              </a:ext>
            </a:extLst>
          </p:cNvPr>
          <p:cNvSpPr txBox="1"/>
          <p:nvPr/>
        </p:nvSpPr>
        <p:spPr>
          <a:xfrm>
            <a:off x="7244579" y="3890455"/>
            <a:ext cx="2551289" cy="136176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just">
              <a:lnSpc>
                <a:spcPct val="130000"/>
              </a:lnSpc>
              <a:defRPr sz="1600"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 altLang="zh-CN" dirty="0"/>
              <a:t>D</a:t>
            </a:r>
            <a:r>
              <a:rPr lang="zh-CN" altLang="en-US" dirty="0"/>
              <a:t>公司主打课程注重社交场景打造和客户的自我实现，以书法绘画、舞蹈及声乐课程为主。</a:t>
            </a:r>
          </a:p>
        </p:txBody>
      </p:sp>
    </p:spTree>
    <p:extLst>
      <p:ext uri="{BB962C8B-B14F-4D97-AF65-F5344CB8AC3E}">
        <p14:creationId xmlns:p14="http://schemas.microsoft.com/office/powerpoint/2010/main" val="264931235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形 1">
            <a:extLst>
              <a:ext uri="{FF2B5EF4-FFF2-40B4-BE49-F238E27FC236}">
                <a16:creationId xmlns:a16="http://schemas.microsoft.com/office/drawing/2014/main" id="{735802CD-E72C-4B46-B638-1E4CF88B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192989" y="817666"/>
            <a:ext cx="2065575" cy="1884179"/>
          </a:xfrm>
          <a:prstGeom prst="rect">
            <a:avLst/>
          </a:prstGeom>
          <a:effectLst/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93260190-72B0-4EE3-B89C-80C75AE0EDFB}"/>
              </a:ext>
            </a:extLst>
          </p:cNvPr>
          <p:cNvSpPr txBox="1">
            <a:spLocks/>
          </p:cNvSpPr>
          <p:nvPr/>
        </p:nvSpPr>
        <p:spPr>
          <a:xfrm>
            <a:off x="3702466" y="2796655"/>
            <a:ext cx="674882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4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EAC67787-29AA-4E89-96F2-A4E1905A01EB}"/>
              </a:ext>
            </a:extLst>
          </p:cNvPr>
          <p:cNvSpPr/>
          <p:nvPr/>
        </p:nvSpPr>
        <p:spPr>
          <a:xfrm flipH="1">
            <a:off x="3502453" y="2719228"/>
            <a:ext cx="1074908" cy="999007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2EB63D5-A55C-4CB5-B8F7-29F98D27DFA6}"/>
              </a:ext>
            </a:extLst>
          </p:cNvPr>
          <p:cNvSpPr txBox="1"/>
          <p:nvPr/>
        </p:nvSpPr>
        <p:spPr>
          <a:xfrm>
            <a:off x="4333473" y="3025421"/>
            <a:ext cx="4356074" cy="11079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7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pic>
        <p:nvPicPr>
          <p:cNvPr id="8" name="Graphic 18+">
            <a:extLst>
              <a:ext uri="{FF2B5EF4-FFF2-40B4-BE49-F238E27FC236}">
                <a16:creationId xmlns:a16="http://schemas.microsoft.com/office/drawing/2014/main" id="{2A6FF017-0008-4368-9691-DD2F95E0E5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3950" y="559405"/>
            <a:ext cx="2186349" cy="1834584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8962677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下半年工作规划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682CE834-C4FE-47A7-A42F-70C6AB508878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2A8D6EF1-DBF5-4A50-9EB3-FB207DF23D1B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4AD3A643-53F2-4CF8-B17C-07784BCD74A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0F50D598-918C-4A96-BB97-8AF13F558AC0}"/>
              </a:ext>
            </a:extLst>
          </p:cNvPr>
          <p:cNvSpPr/>
          <p:nvPr/>
        </p:nvSpPr>
        <p:spPr>
          <a:xfrm>
            <a:off x="1271668" y="3565778"/>
            <a:ext cx="2089965" cy="889851"/>
          </a:xfrm>
          <a:custGeom>
            <a:avLst/>
            <a:gdLst>
              <a:gd name="connsiteX0" fmla="*/ 1375540 w 2806196"/>
              <a:gd name="connsiteY0" fmla="*/ 1102422 h 1456055"/>
              <a:gd name="connsiteX1" fmla="*/ 1378506 w 2806196"/>
              <a:gd name="connsiteY1" fmla="*/ 1103318 h 1456055"/>
              <a:gd name="connsiteX2" fmla="*/ 1375734 w 2806196"/>
              <a:gd name="connsiteY2" fmla="*/ 1105165 h 1456055"/>
              <a:gd name="connsiteX3" fmla="*/ 1394738 w 2806196"/>
              <a:gd name="connsiteY3" fmla="*/ 1114149 h 1456055"/>
              <a:gd name="connsiteX4" fmla="*/ 1394834 w 2806196"/>
              <a:gd name="connsiteY4" fmla="*/ 1114256 h 1456055"/>
              <a:gd name="connsiteX5" fmla="*/ 1252148 w 2806196"/>
              <a:gd name="connsiteY5" fmla="*/ 1247275 h 1456055"/>
              <a:gd name="connsiteX6" fmla="*/ 1241699 w 2806196"/>
              <a:gd name="connsiteY6" fmla="*/ 1340881 h 1456055"/>
              <a:gd name="connsiteX7" fmla="*/ 1092667 w 2806196"/>
              <a:gd name="connsiteY7" fmla="*/ 1455056 h 1456055"/>
              <a:gd name="connsiteX8" fmla="*/ 1079014 w 2806196"/>
              <a:gd name="connsiteY8" fmla="*/ 1452567 h 1456055"/>
              <a:gd name="connsiteX9" fmla="*/ 1087475 w 2806196"/>
              <a:gd name="connsiteY9" fmla="*/ 1443019 h 1456055"/>
              <a:gd name="connsiteX10" fmla="*/ 1149972 w 2806196"/>
              <a:gd name="connsiteY10" fmla="*/ 1413713 h 1456055"/>
              <a:gd name="connsiteX11" fmla="*/ 1208944 w 2806196"/>
              <a:gd name="connsiteY11" fmla="*/ 1346924 h 1456055"/>
              <a:gd name="connsiteX12" fmla="*/ 1196829 w 2806196"/>
              <a:gd name="connsiteY12" fmla="*/ 1289532 h 1456055"/>
              <a:gd name="connsiteX13" fmla="*/ 1268301 w 2806196"/>
              <a:gd name="connsiteY13" fmla="*/ 1127004 h 1456055"/>
              <a:gd name="connsiteX14" fmla="*/ 1268852 w 2806196"/>
              <a:gd name="connsiteY14" fmla="*/ 1127110 h 1456055"/>
              <a:gd name="connsiteX15" fmla="*/ 1283750 w 2806196"/>
              <a:gd name="connsiteY15" fmla="*/ 1132743 h 1456055"/>
              <a:gd name="connsiteX16" fmla="*/ 1284921 w 2806196"/>
              <a:gd name="connsiteY16" fmla="*/ 1132956 h 1456055"/>
              <a:gd name="connsiteX17" fmla="*/ 1277852 w 2806196"/>
              <a:gd name="connsiteY17" fmla="*/ 1142698 h 1456055"/>
              <a:gd name="connsiteX18" fmla="*/ 1219585 w 2806196"/>
              <a:gd name="connsiteY18" fmla="*/ 1250271 h 1456055"/>
              <a:gd name="connsiteX19" fmla="*/ 1306264 w 2806196"/>
              <a:gd name="connsiteY19" fmla="*/ 1129502 h 1456055"/>
              <a:gd name="connsiteX20" fmla="*/ 1320745 w 2806196"/>
              <a:gd name="connsiteY20" fmla="*/ 1122908 h 1456055"/>
              <a:gd name="connsiteX21" fmla="*/ 1369612 w 2806196"/>
              <a:gd name="connsiteY21" fmla="*/ 1103349 h 1456055"/>
              <a:gd name="connsiteX22" fmla="*/ 1692764 w 2806196"/>
              <a:gd name="connsiteY22" fmla="*/ 1073860 h 1456055"/>
              <a:gd name="connsiteX23" fmla="*/ 1706041 w 2806196"/>
              <a:gd name="connsiteY23" fmla="*/ 1078145 h 1456055"/>
              <a:gd name="connsiteX24" fmla="*/ 1709000 w 2806196"/>
              <a:gd name="connsiteY24" fmla="*/ 1078287 h 1456055"/>
              <a:gd name="connsiteX25" fmla="*/ 1711873 w 2806196"/>
              <a:gd name="connsiteY25" fmla="*/ 1081243 h 1456055"/>
              <a:gd name="connsiteX26" fmla="*/ 1721529 w 2806196"/>
              <a:gd name="connsiteY26" fmla="*/ 1090052 h 1456055"/>
              <a:gd name="connsiteX27" fmla="*/ 1609210 w 2806196"/>
              <a:gd name="connsiteY27" fmla="*/ 1095267 h 1456055"/>
              <a:gd name="connsiteX28" fmla="*/ 1496370 w 2806196"/>
              <a:gd name="connsiteY28" fmla="*/ 1099629 h 1456055"/>
              <a:gd name="connsiteX29" fmla="*/ 1394964 w 2806196"/>
              <a:gd name="connsiteY29" fmla="*/ 1114256 h 1456055"/>
              <a:gd name="connsiteX30" fmla="*/ 1394738 w 2806196"/>
              <a:gd name="connsiteY30" fmla="*/ 1114149 h 1456055"/>
              <a:gd name="connsiteX31" fmla="*/ 1387375 w 2806196"/>
              <a:gd name="connsiteY31" fmla="*/ 1105996 h 1456055"/>
              <a:gd name="connsiteX32" fmla="*/ 1378506 w 2806196"/>
              <a:gd name="connsiteY32" fmla="*/ 1103318 h 1456055"/>
              <a:gd name="connsiteX33" fmla="*/ 1385821 w 2806196"/>
              <a:gd name="connsiteY33" fmla="*/ 1098442 h 1456055"/>
              <a:gd name="connsiteX34" fmla="*/ 1408543 w 2806196"/>
              <a:gd name="connsiteY34" fmla="*/ 1093286 h 1456055"/>
              <a:gd name="connsiteX35" fmla="*/ 1526241 w 2806196"/>
              <a:gd name="connsiteY35" fmla="*/ 1076418 h 1456055"/>
              <a:gd name="connsiteX36" fmla="*/ 1679055 w 2806196"/>
              <a:gd name="connsiteY36" fmla="*/ 1073878 h 1456055"/>
              <a:gd name="connsiteX37" fmla="*/ 1692764 w 2806196"/>
              <a:gd name="connsiteY37" fmla="*/ 1073860 h 1456055"/>
              <a:gd name="connsiteX38" fmla="*/ 1483486 w 2806196"/>
              <a:gd name="connsiteY38" fmla="*/ 1059911 h 1456055"/>
              <a:gd name="connsiteX39" fmla="*/ 1483486 w 2806196"/>
              <a:gd name="connsiteY39" fmla="*/ 1059912 h 1456055"/>
              <a:gd name="connsiteX40" fmla="*/ 1483485 w 2806196"/>
              <a:gd name="connsiteY40" fmla="*/ 1059912 h 1456055"/>
              <a:gd name="connsiteX41" fmla="*/ 1482467 w 2806196"/>
              <a:gd name="connsiteY41" fmla="*/ 1069162 h 1456055"/>
              <a:gd name="connsiteX42" fmla="*/ 1488938 w 2806196"/>
              <a:gd name="connsiteY42" fmla="*/ 1072927 h 1456055"/>
              <a:gd name="connsiteX43" fmla="*/ 1475625 w 2806196"/>
              <a:gd name="connsiteY43" fmla="*/ 1079414 h 1456055"/>
              <a:gd name="connsiteX44" fmla="*/ 1458038 w 2806196"/>
              <a:gd name="connsiteY44" fmla="*/ 1082055 h 1456055"/>
              <a:gd name="connsiteX45" fmla="*/ 1408543 w 2806196"/>
              <a:gd name="connsiteY45" fmla="*/ 1093286 h 1456055"/>
              <a:gd name="connsiteX46" fmla="*/ 1389451 w 2806196"/>
              <a:gd name="connsiteY46" fmla="*/ 1096023 h 1456055"/>
              <a:gd name="connsiteX47" fmla="*/ 1385821 w 2806196"/>
              <a:gd name="connsiteY47" fmla="*/ 1098442 h 1456055"/>
              <a:gd name="connsiteX48" fmla="*/ 1376703 w 2806196"/>
              <a:gd name="connsiteY48" fmla="*/ 1100511 h 1456055"/>
              <a:gd name="connsiteX49" fmla="*/ 1369612 w 2806196"/>
              <a:gd name="connsiteY49" fmla="*/ 1103349 h 1456055"/>
              <a:gd name="connsiteX50" fmla="*/ 1360605 w 2806196"/>
              <a:gd name="connsiteY50" fmla="*/ 1104758 h 1456055"/>
              <a:gd name="connsiteX51" fmla="*/ 1320745 w 2806196"/>
              <a:gd name="connsiteY51" fmla="*/ 1122908 h 1456055"/>
              <a:gd name="connsiteX52" fmla="*/ 1300993 w 2806196"/>
              <a:gd name="connsiteY52" fmla="*/ 1130814 h 1456055"/>
              <a:gd name="connsiteX53" fmla="*/ 1292996 w 2806196"/>
              <a:gd name="connsiteY53" fmla="*/ 1134426 h 1456055"/>
              <a:gd name="connsiteX54" fmla="*/ 1284921 w 2806196"/>
              <a:gd name="connsiteY54" fmla="*/ 1132956 h 1456055"/>
              <a:gd name="connsiteX55" fmla="*/ 1285223 w 2806196"/>
              <a:gd name="connsiteY55" fmla="*/ 1132540 h 1456055"/>
              <a:gd name="connsiteX56" fmla="*/ 1283896 w 2806196"/>
              <a:gd name="connsiteY56" fmla="*/ 1130006 h 1456055"/>
              <a:gd name="connsiteX57" fmla="*/ 1268852 w 2806196"/>
              <a:gd name="connsiteY57" fmla="*/ 1127110 h 1456055"/>
              <a:gd name="connsiteX58" fmla="*/ 1268302 w 2806196"/>
              <a:gd name="connsiteY58" fmla="*/ 1126902 h 1456055"/>
              <a:gd name="connsiteX59" fmla="*/ 1483486 w 2806196"/>
              <a:gd name="connsiteY59" fmla="*/ 1059911 h 1456055"/>
              <a:gd name="connsiteX60" fmla="*/ 1967760 w 2806196"/>
              <a:gd name="connsiteY60" fmla="*/ 971740 h 1456055"/>
              <a:gd name="connsiteX61" fmla="*/ 1967760 w 2806196"/>
              <a:gd name="connsiteY61" fmla="*/ 971740 h 1456055"/>
              <a:gd name="connsiteX62" fmla="*/ 1979643 w 2806196"/>
              <a:gd name="connsiteY62" fmla="*/ 979765 h 1456055"/>
              <a:gd name="connsiteX63" fmla="*/ 1994294 w 2806196"/>
              <a:gd name="connsiteY63" fmla="*/ 979719 h 1456055"/>
              <a:gd name="connsiteX64" fmla="*/ 1991982 w 2806196"/>
              <a:gd name="connsiteY64" fmla="*/ 991821 h 1456055"/>
              <a:gd name="connsiteX65" fmla="*/ 1980580 w 2806196"/>
              <a:gd name="connsiteY65" fmla="*/ 1002722 h 1456055"/>
              <a:gd name="connsiteX66" fmla="*/ 1855777 w 2806196"/>
              <a:gd name="connsiteY66" fmla="*/ 1051937 h 1456055"/>
              <a:gd name="connsiteX67" fmla="*/ 1693669 w 2806196"/>
              <a:gd name="connsiteY67" fmla="*/ 1061638 h 1456055"/>
              <a:gd name="connsiteX68" fmla="*/ 1512779 w 2806196"/>
              <a:gd name="connsiteY68" fmla="*/ 1073777 h 1456055"/>
              <a:gd name="connsiteX69" fmla="*/ 1491882 w 2806196"/>
              <a:gd name="connsiteY69" fmla="*/ 1074641 h 1456055"/>
              <a:gd name="connsiteX70" fmla="*/ 1488938 w 2806196"/>
              <a:gd name="connsiteY70" fmla="*/ 1072927 h 1456055"/>
              <a:gd name="connsiteX71" fmla="*/ 1491050 w 2806196"/>
              <a:gd name="connsiteY71" fmla="*/ 1071898 h 1456055"/>
              <a:gd name="connsiteX72" fmla="*/ 1483486 w 2806196"/>
              <a:gd name="connsiteY72" fmla="*/ 1059912 h 1456055"/>
              <a:gd name="connsiteX73" fmla="*/ 1529885 w 2806196"/>
              <a:gd name="connsiteY73" fmla="*/ 1051575 h 1456055"/>
              <a:gd name="connsiteX74" fmla="*/ 1577199 w 2806196"/>
              <a:gd name="connsiteY74" fmla="*/ 1047620 h 1456055"/>
              <a:gd name="connsiteX75" fmla="*/ 1804369 w 2806196"/>
              <a:gd name="connsiteY75" fmla="*/ 1041678 h 1456055"/>
              <a:gd name="connsiteX76" fmla="*/ 1928210 w 2806196"/>
              <a:gd name="connsiteY76" fmla="*/ 1012118 h 1456055"/>
              <a:gd name="connsiteX77" fmla="*/ 1967760 w 2806196"/>
              <a:gd name="connsiteY77" fmla="*/ 971740 h 1456055"/>
              <a:gd name="connsiteX78" fmla="*/ 2149171 w 2806196"/>
              <a:gd name="connsiteY78" fmla="*/ 953178 h 1456055"/>
              <a:gd name="connsiteX79" fmla="*/ 2156935 w 2806196"/>
              <a:gd name="connsiteY79" fmla="*/ 958783 h 1456055"/>
              <a:gd name="connsiteX80" fmla="*/ 2170516 w 2806196"/>
              <a:gd name="connsiteY80" fmla="*/ 964418 h 1456055"/>
              <a:gd name="connsiteX81" fmla="*/ 2171150 w 2806196"/>
              <a:gd name="connsiteY81" fmla="*/ 965036 h 1456055"/>
              <a:gd name="connsiteX82" fmla="*/ 2126280 w 2806196"/>
              <a:gd name="connsiteY82" fmla="*/ 1019940 h 1456055"/>
              <a:gd name="connsiteX83" fmla="*/ 2050193 w 2806196"/>
              <a:gd name="connsiteY83" fmla="*/ 1054223 h 1456055"/>
              <a:gd name="connsiteX84" fmla="*/ 2015323 w 2806196"/>
              <a:gd name="connsiteY84" fmla="*/ 1057575 h 1456055"/>
              <a:gd name="connsiteX85" fmla="*/ 1978017 w 2806196"/>
              <a:gd name="connsiteY85" fmla="*/ 1068698 h 1456055"/>
              <a:gd name="connsiteX86" fmla="*/ 1881867 w 2806196"/>
              <a:gd name="connsiteY86" fmla="*/ 1079974 h 1456055"/>
              <a:gd name="connsiteX87" fmla="*/ 1721617 w 2806196"/>
              <a:gd name="connsiteY87" fmla="*/ 1090132 h 1456055"/>
              <a:gd name="connsiteX88" fmla="*/ 1721529 w 2806196"/>
              <a:gd name="connsiteY88" fmla="*/ 1090052 h 1456055"/>
              <a:gd name="connsiteX89" fmla="*/ 1722002 w 2806196"/>
              <a:gd name="connsiteY89" fmla="*/ 1090030 h 1456055"/>
              <a:gd name="connsiteX90" fmla="*/ 1715592 w 2806196"/>
              <a:gd name="connsiteY90" fmla="*/ 1078602 h 1456055"/>
              <a:gd name="connsiteX91" fmla="*/ 1709000 w 2806196"/>
              <a:gd name="connsiteY91" fmla="*/ 1078287 h 1456055"/>
              <a:gd name="connsiteX92" fmla="*/ 1706296 w 2806196"/>
              <a:gd name="connsiteY92" fmla="*/ 1075504 h 1456055"/>
              <a:gd name="connsiteX93" fmla="*/ 1735654 w 2806196"/>
              <a:gd name="connsiteY93" fmla="*/ 1071288 h 1456055"/>
              <a:gd name="connsiteX94" fmla="*/ 1931865 w 2806196"/>
              <a:gd name="connsiteY94" fmla="*/ 1058388 h 1456055"/>
              <a:gd name="connsiteX95" fmla="*/ 2078526 w 2806196"/>
              <a:gd name="connsiteY95" fmla="*/ 1020956 h 1456055"/>
              <a:gd name="connsiteX96" fmla="*/ 2138523 w 2806196"/>
              <a:gd name="connsiteY96" fmla="*/ 963969 h 1456055"/>
              <a:gd name="connsiteX97" fmla="*/ 2148394 w 2806196"/>
              <a:gd name="connsiteY97" fmla="*/ 953253 h 1456055"/>
              <a:gd name="connsiteX98" fmla="*/ 46292 w 2806196"/>
              <a:gd name="connsiteY98" fmla="*/ 551818 h 1456055"/>
              <a:gd name="connsiteX99" fmla="*/ 51995 w 2806196"/>
              <a:gd name="connsiteY99" fmla="*/ 553759 h 1456055"/>
              <a:gd name="connsiteX100" fmla="*/ 58349 w 2806196"/>
              <a:gd name="connsiteY100" fmla="*/ 559276 h 1456055"/>
              <a:gd name="connsiteX101" fmla="*/ 178857 w 2806196"/>
              <a:gd name="connsiteY101" fmla="*/ 591984 h 1456055"/>
              <a:gd name="connsiteX102" fmla="*/ 231932 w 2806196"/>
              <a:gd name="connsiteY102" fmla="*/ 585889 h 1456055"/>
              <a:gd name="connsiteX103" fmla="*/ 258854 w 2806196"/>
              <a:gd name="connsiteY103" fmla="*/ 601126 h 1456055"/>
              <a:gd name="connsiteX104" fmla="*/ 297314 w 2806196"/>
              <a:gd name="connsiteY104" fmla="*/ 665578 h 1456055"/>
              <a:gd name="connsiteX105" fmla="*/ 466154 w 2806196"/>
              <a:gd name="connsiteY105" fmla="*/ 704331 h 1456055"/>
              <a:gd name="connsiteX106" fmla="*/ 488204 w 2806196"/>
              <a:gd name="connsiteY106" fmla="*/ 703061 h 1456055"/>
              <a:gd name="connsiteX107" fmla="*/ 488910 w 2806196"/>
              <a:gd name="connsiteY107" fmla="*/ 703290 h 1456055"/>
              <a:gd name="connsiteX108" fmla="*/ 492891 w 2806196"/>
              <a:gd name="connsiteY108" fmla="*/ 708948 h 1456055"/>
              <a:gd name="connsiteX109" fmla="*/ 503334 w 2806196"/>
              <a:gd name="connsiteY109" fmla="*/ 709820 h 1456055"/>
              <a:gd name="connsiteX110" fmla="*/ 466050 w 2806196"/>
              <a:gd name="connsiteY110" fmla="*/ 721230 h 1456055"/>
              <a:gd name="connsiteX111" fmla="*/ 230073 w 2806196"/>
              <a:gd name="connsiteY111" fmla="*/ 633987 h 1456055"/>
              <a:gd name="connsiteX112" fmla="*/ 227189 w 2806196"/>
              <a:gd name="connsiteY112" fmla="*/ 628400 h 1456055"/>
              <a:gd name="connsiteX113" fmla="*/ 216163 w 2806196"/>
              <a:gd name="connsiteY113" fmla="*/ 603767 h 1456055"/>
              <a:gd name="connsiteX114" fmla="*/ 182447 w 2806196"/>
              <a:gd name="connsiteY114" fmla="*/ 607069 h 1456055"/>
              <a:gd name="connsiteX115" fmla="*/ 63221 w 2806196"/>
              <a:gd name="connsiteY115" fmla="*/ 593711 h 1456055"/>
              <a:gd name="connsiteX116" fmla="*/ 23158 w 2806196"/>
              <a:gd name="connsiteY116" fmla="*/ 564761 h 1456055"/>
              <a:gd name="connsiteX117" fmla="*/ 23886 w 2806196"/>
              <a:gd name="connsiteY117" fmla="*/ 564385 h 1456055"/>
              <a:gd name="connsiteX118" fmla="*/ 38158 w 2806196"/>
              <a:gd name="connsiteY118" fmla="*/ 561492 h 1456055"/>
              <a:gd name="connsiteX119" fmla="*/ 2176406 w 2806196"/>
              <a:gd name="connsiteY119" fmla="*/ 463131 h 1456055"/>
              <a:gd name="connsiteX120" fmla="*/ 2180521 w 2806196"/>
              <a:gd name="connsiteY120" fmla="*/ 464045 h 1456055"/>
              <a:gd name="connsiteX121" fmla="*/ 2178906 w 2806196"/>
              <a:gd name="connsiteY121" fmla="*/ 465975 h 1456055"/>
              <a:gd name="connsiteX122" fmla="*/ 2190860 w 2806196"/>
              <a:gd name="connsiteY122" fmla="*/ 470578 h 1456055"/>
              <a:gd name="connsiteX123" fmla="*/ 2202112 w 2806196"/>
              <a:gd name="connsiteY123" fmla="*/ 475308 h 1456055"/>
              <a:gd name="connsiteX124" fmla="*/ 2202366 w 2806196"/>
              <a:gd name="connsiteY124" fmla="*/ 475524 h 1456055"/>
              <a:gd name="connsiteX125" fmla="*/ 2174098 w 2806196"/>
              <a:gd name="connsiteY125" fmla="*/ 571212 h 1456055"/>
              <a:gd name="connsiteX126" fmla="*/ 1828984 w 2806196"/>
              <a:gd name="connsiteY126" fmla="*/ 615044 h 1456055"/>
              <a:gd name="connsiteX127" fmla="*/ 1808600 w 2806196"/>
              <a:gd name="connsiteY127" fmla="*/ 617075 h 1456055"/>
              <a:gd name="connsiteX128" fmla="*/ 1741359 w 2806196"/>
              <a:gd name="connsiteY128" fmla="*/ 642470 h 1456055"/>
              <a:gd name="connsiteX129" fmla="*/ 1728988 w 2806196"/>
              <a:gd name="connsiteY129" fmla="*/ 652171 h 1456055"/>
              <a:gd name="connsiteX130" fmla="*/ 1662965 w 2806196"/>
              <a:gd name="connsiteY130" fmla="*/ 712662 h 1456055"/>
              <a:gd name="connsiteX131" fmla="*/ 1641620 w 2806196"/>
              <a:gd name="connsiteY131" fmla="*/ 731556 h 1456055"/>
              <a:gd name="connsiteX132" fmla="*/ 1657709 w 2806196"/>
              <a:gd name="connsiteY132" fmla="*/ 755732 h 1456055"/>
              <a:gd name="connsiteX133" fmla="*/ 1738090 w 2806196"/>
              <a:gd name="connsiteY133" fmla="*/ 773712 h 1456055"/>
              <a:gd name="connsiteX134" fmla="*/ 1910711 w 2806196"/>
              <a:gd name="connsiteY134" fmla="*/ 777572 h 1456055"/>
              <a:gd name="connsiteX135" fmla="*/ 2100896 w 2806196"/>
              <a:gd name="connsiteY135" fmla="*/ 821962 h 1456055"/>
              <a:gd name="connsiteX136" fmla="*/ 2176341 w 2806196"/>
              <a:gd name="connsiteY136" fmla="*/ 944365 h 1456055"/>
              <a:gd name="connsiteX137" fmla="*/ 2171149 w 2806196"/>
              <a:gd name="connsiteY137" fmla="*/ 964681 h 1456055"/>
              <a:gd name="connsiteX138" fmla="*/ 2170516 w 2806196"/>
              <a:gd name="connsiteY138" fmla="*/ 964418 h 1456055"/>
              <a:gd name="connsiteX139" fmla="*/ 2162152 w 2806196"/>
              <a:gd name="connsiteY139" fmla="*/ 956268 h 1456055"/>
              <a:gd name="connsiteX140" fmla="*/ 2157223 w 2806196"/>
              <a:gd name="connsiteY140" fmla="*/ 952401 h 1456055"/>
              <a:gd name="connsiteX141" fmla="*/ 2149171 w 2806196"/>
              <a:gd name="connsiteY141" fmla="*/ 953178 h 1456055"/>
              <a:gd name="connsiteX142" fmla="*/ 2145125 w 2806196"/>
              <a:gd name="connsiteY142" fmla="*/ 950257 h 1456055"/>
              <a:gd name="connsiteX143" fmla="*/ 2141663 w 2806196"/>
              <a:gd name="connsiteY143" fmla="*/ 921561 h 1456055"/>
              <a:gd name="connsiteX144" fmla="*/ 2019873 w 2806196"/>
              <a:gd name="connsiteY144" fmla="*/ 812667 h 1456055"/>
              <a:gd name="connsiteX145" fmla="*/ 1901160 w 2806196"/>
              <a:gd name="connsiteY145" fmla="*/ 796008 h 1456055"/>
              <a:gd name="connsiteX146" fmla="*/ 1713539 w 2806196"/>
              <a:gd name="connsiteY146" fmla="*/ 789761 h 1456055"/>
              <a:gd name="connsiteX147" fmla="*/ 1635786 w 2806196"/>
              <a:gd name="connsiteY147" fmla="*/ 774168 h 1456055"/>
              <a:gd name="connsiteX148" fmla="*/ 1600403 w 2806196"/>
              <a:gd name="connsiteY148" fmla="*/ 747402 h 1456055"/>
              <a:gd name="connsiteX149" fmla="*/ 1619633 w 2806196"/>
              <a:gd name="connsiteY149" fmla="*/ 702910 h 1456055"/>
              <a:gd name="connsiteX150" fmla="*/ 1651683 w 2806196"/>
              <a:gd name="connsiteY150" fmla="*/ 693412 h 1456055"/>
              <a:gd name="connsiteX151" fmla="*/ 1693092 w 2806196"/>
              <a:gd name="connsiteY151" fmla="*/ 648819 h 1456055"/>
              <a:gd name="connsiteX152" fmla="*/ 1727193 w 2806196"/>
              <a:gd name="connsiteY152" fmla="*/ 623119 h 1456055"/>
              <a:gd name="connsiteX153" fmla="*/ 1792447 w 2806196"/>
              <a:gd name="connsiteY153" fmla="*/ 595033 h 1456055"/>
              <a:gd name="connsiteX154" fmla="*/ 1837317 w 2806196"/>
              <a:gd name="connsiteY154" fmla="*/ 590411 h 1456055"/>
              <a:gd name="connsiteX155" fmla="*/ 1906737 w 2806196"/>
              <a:gd name="connsiteY155" fmla="*/ 615501 h 1456055"/>
              <a:gd name="connsiteX156" fmla="*/ 2136920 w 2806196"/>
              <a:gd name="connsiteY156" fmla="*/ 569790 h 1456055"/>
              <a:gd name="connsiteX157" fmla="*/ 2166599 w 2806196"/>
              <a:gd name="connsiteY157" fmla="*/ 483447 h 1456055"/>
              <a:gd name="connsiteX158" fmla="*/ 2176406 w 2806196"/>
              <a:gd name="connsiteY158" fmla="*/ 463131 h 1456055"/>
              <a:gd name="connsiteX159" fmla="*/ 2322578 w 2806196"/>
              <a:gd name="connsiteY159" fmla="*/ 448466 h 1456055"/>
              <a:gd name="connsiteX160" fmla="*/ 2344535 w 2806196"/>
              <a:gd name="connsiteY160" fmla="*/ 454563 h 1456055"/>
              <a:gd name="connsiteX161" fmla="*/ 2344862 w 2806196"/>
              <a:gd name="connsiteY161" fmla="*/ 454801 h 1456055"/>
              <a:gd name="connsiteX162" fmla="*/ 2323004 w 2806196"/>
              <a:gd name="connsiteY162" fmla="*/ 483802 h 1456055"/>
              <a:gd name="connsiteX163" fmla="*/ 2285377 w 2806196"/>
              <a:gd name="connsiteY163" fmla="*/ 514022 h 1456055"/>
              <a:gd name="connsiteX164" fmla="*/ 2288133 w 2806196"/>
              <a:gd name="connsiteY164" fmla="*/ 528294 h 1456055"/>
              <a:gd name="connsiteX165" fmla="*/ 2439282 w 2806196"/>
              <a:gd name="connsiteY165" fmla="*/ 544293 h 1456055"/>
              <a:gd name="connsiteX166" fmla="*/ 2481908 w 2806196"/>
              <a:gd name="connsiteY166" fmla="*/ 531341 h 1456055"/>
              <a:gd name="connsiteX167" fmla="*/ 2501458 w 2806196"/>
              <a:gd name="connsiteY167" fmla="*/ 526973 h 1456055"/>
              <a:gd name="connsiteX168" fmla="*/ 2504354 w 2806196"/>
              <a:gd name="connsiteY168" fmla="*/ 528626 h 1456055"/>
              <a:gd name="connsiteX169" fmla="*/ 2506850 w 2806196"/>
              <a:gd name="connsiteY169" fmla="*/ 531957 h 1456055"/>
              <a:gd name="connsiteX170" fmla="*/ 2516058 w 2806196"/>
              <a:gd name="connsiteY170" fmla="*/ 535304 h 1456055"/>
              <a:gd name="connsiteX171" fmla="*/ 2517035 w 2806196"/>
              <a:gd name="connsiteY171" fmla="*/ 535861 h 1456055"/>
              <a:gd name="connsiteX172" fmla="*/ 2417424 w 2806196"/>
              <a:gd name="connsiteY172" fmla="*/ 566691 h 1456055"/>
              <a:gd name="connsiteX173" fmla="*/ 2240315 w 2806196"/>
              <a:gd name="connsiteY173" fmla="*/ 536776 h 1456055"/>
              <a:gd name="connsiteX174" fmla="*/ 2238071 w 2806196"/>
              <a:gd name="connsiteY174" fmla="*/ 518542 h 1456055"/>
              <a:gd name="connsiteX175" fmla="*/ 2321978 w 2806196"/>
              <a:gd name="connsiteY175" fmla="*/ 448503 h 1456055"/>
              <a:gd name="connsiteX176" fmla="*/ 469167 w 2806196"/>
              <a:gd name="connsiteY176" fmla="*/ 362313 h 1456055"/>
              <a:gd name="connsiteX177" fmla="*/ 469555 w 2806196"/>
              <a:gd name="connsiteY177" fmla="*/ 362437 h 1456055"/>
              <a:gd name="connsiteX178" fmla="*/ 477443 w 2806196"/>
              <a:gd name="connsiteY178" fmla="*/ 369785 h 1456055"/>
              <a:gd name="connsiteX179" fmla="*/ 489449 w 2806196"/>
              <a:gd name="connsiteY179" fmla="*/ 368787 h 1456055"/>
              <a:gd name="connsiteX180" fmla="*/ 449913 w 2806196"/>
              <a:gd name="connsiteY180" fmla="*/ 394507 h 1456055"/>
              <a:gd name="connsiteX181" fmla="*/ 422117 w 2806196"/>
              <a:gd name="connsiteY181" fmla="*/ 428898 h 1456055"/>
              <a:gd name="connsiteX182" fmla="*/ 444873 w 2806196"/>
              <a:gd name="connsiteY182" fmla="*/ 524383 h 1456055"/>
              <a:gd name="connsiteX183" fmla="*/ 618841 w 2806196"/>
              <a:gd name="connsiteY183" fmla="*/ 550946 h 1456055"/>
              <a:gd name="connsiteX184" fmla="*/ 650249 w 2806196"/>
              <a:gd name="connsiteY184" fmla="*/ 480145 h 1456055"/>
              <a:gd name="connsiteX185" fmla="*/ 561407 w 2806196"/>
              <a:gd name="connsiteY185" fmla="*/ 453379 h 1456055"/>
              <a:gd name="connsiteX186" fmla="*/ 552561 w 2806196"/>
              <a:gd name="connsiteY186" fmla="*/ 456325 h 1456055"/>
              <a:gd name="connsiteX187" fmla="*/ 535126 w 2806196"/>
              <a:gd name="connsiteY187" fmla="*/ 450738 h 1456055"/>
              <a:gd name="connsiteX188" fmla="*/ 544549 w 2806196"/>
              <a:gd name="connsiteY188" fmla="*/ 439209 h 1456055"/>
              <a:gd name="connsiteX189" fmla="*/ 677428 w 2806196"/>
              <a:gd name="connsiteY189" fmla="*/ 468463 h 1456055"/>
              <a:gd name="connsiteX190" fmla="*/ 638071 w 2806196"/>
              <a:gd name="connsiteY190" fmla="*/ 566488 h 1456055"/>
              <a:gd name="connsiteX191" fmla="*/ 511601 w 2806196"/>
              <a:gd name="connsiteY191" fmla="*/ 577610 h 1456055"/>
              <a:gd name="connsiteX192" fmla="*/ 407567 w 2806196"/>
              <a:gd name="connsiteY192" fmla="*/ 527278 h 1456055"/>
              <a:gd name="connsiteX193" fmla="*/ 422246 w 2806196"/>
              <a:gd name="connsiteY193" fmla="*/ 393041 h 1456055"/>
              <a:gd name="connsiteX194" fmla="*/ 469167 w 2806196"/>
              <a:gd name="connsiteY194" fmla="*/ 362313 h 1456055"/>
              <a:gd name="connsiteX195" fmla="*/ 2549332 w 2806196"/>
              <a:gd name="connsiteY195" fmla="*/ 335388 h 1456055"/>
              <a:gd name="connsiteX196" fmla="*/ 2634658 w 2806196"/>
              <a:gd name="connsiteY196" fmla="*/ 360129 h 1456055"/>
              <a:gd name="connsiteX197" fmla="*/ 2604210 w 2806196"/>
              <a:gd name="connsiteY197" fmla="*/ 455156 h 1456055"/>
              <a:gd name="connsiteX198" fmla="*/ 2589211 w 2806196"/>
              <a:gd name="connsiteY198" fmla="*/ 457086 h 1456055"/>
              <a:gd name="connsiteX199" fmla="*/ 2582032 w 2806196"/>
              <a:gd name="connsiteY199" fmla="*/ 444948 h 1456055"/>
              <a:gd name="connsiteX200" fmla="*/ 2594852 w 2806196"/>
              <a:gd name="connsiteY200" fmla="*/ 433571 h 1456055"/>
              <a:gd name="connsiteX201" fmla="*/ 2589884 w 2806196"/>
              <a:gd name="connsiteY201" fmla="*/ 367102 h 1456055"/>
              <a:gd name="connsiteX202" fmla="*/ 2565558 w 2806196"/>
              <a:gd name="connsiteY202" fmla="*/ 356776 h 1456055"/>
              <a:gd name="connsiteX203" fmla="*/ 2516008 w 2806196"/>
              <a:gd name="connsiteY203" fmla="*/ 376331 h 1456055"/>
              <a:gd name="connsiteX204" fmla="*/ 2637413 w 2806196"/>
              <a:gd name="connsiteY204" fmla="*/ 529005 h 1456055"/>
              <a:gd name="connsiteX205" fmla="*/ 2755102 w 2806196"/>
              <a:gd name="connsiteY205" fmla="*/ 493452 h 1456055"/>
              <a:gd name="connsiteX206" fmla="*/ 2763498 w 2806196"/>
              <a:gd name="connsiteY206" fmla="*/ 490455 h 1456055"/>
              <a:gd name="connsiteX207" fmla="*/ 2764724 w 2806196"/>
              <a:gd name="connsiteY207" fmla="*/ 490205 h 1456055"/>
              <a:gd name="connsiteX208" fmla="*/ 2770238 w 2806196"/>
              <a:gd name="connsiteY208" fmla="*/ 492633 h 1456055"/>
              <a:gd name="connsiteX209" fmla="*/ 2779460 w 2806196"/>
              <a:gd name="connsiteY209" fmla="*/ 489897 h 1456055"/>
              <a:gd name="connsiteX210" fmla="*/ 2793906 w 2806196"/>
              <a:gd name="connsiteY210" fmla="*/ 484325 h 1456055"/>
              <a:gd name="connsiteX211" fmla="*/ 2794011 w 2806196"/>
              <a:gd name="connsiteY211" fmla="*/ 484360 h 1456055"/>
              <a:gd name="connsiteX212" fmla="*/ 2662156 w 2806196"/>
              <a:gd name="connsiteY212" fmla="*/ 545054 h 1456055"/>
              <a:gd name="connsiteX213" fmla="*/ 2541200 w 2806196"/>
              <a:gd name="connsiteY213" fmla="*/ 528345 h 1456055"/>
              <a:gd name="connsiteX214" fmla="*/ 2517034 w 2806196"/>
              <a:gd name="connsiteY214" fmla="*/ 535659 h 1456055"/>
              <a:gd name="connsiteX215" fmla="*/ 2516058 w 2806196"/>
              <a:gd name="connsiteY215" fmla="*/ 535304 h 1456055"/>
              <a:gd name="connsiteX216" fmla="*/ 2504354 w 2806196"/>
              <a:gd name="connsiteY216" fmla="*/ 528626 h 1456055"/>
              <a:gd name="connsiteX217" fmla="*/ 2501137 w 2806196"/>
              <a:gd name="connsiteY217" fmla="*/ 524332 h 1456055"/>
              <a:gd name="connsiteX218" fmla="*/ 2499342 w 2806196"/>
              <a:gd name="connsiteY218" fmla="*/ 505997 h 1456055"/>
              <a:gd name="connsiteX219" fmla="*/ 2477036 w 2806196"/>
              <a:gd name="connsiteY219" fmla="*/ 379023 h 1456055"/>
              <a:gd name="connsiteX220" fmla="*/ 2549332 w 2806196"/>
              <a:gd name="connsiteY220" fmla="*/ 335388 h 1456055"/>
              <a:gd name="connsiteX221" fmla="*/ 594618 w 2806196"/>
              <a:gd name="connsiteY221" fmla="*/ 330753 h 1456055"/>
              <a:gd name="connsiteX222" fmla="*/ 658781 w 2806196"/>
              <a:gd name="connsiteY222" fmla="*/ 334136 h 1456055"/>
              <a:gd name="connsiteX223" fmla="*/ 722716 w 2806196"/>
              <a:gd name="connsiteY223" fmla="*/ 348935 h 1456055"/>
              <a:gd name="connsiteX224" fmla="*/ 721720 w 2806196"/>
              <a:gd name="connsiteY224" fmla="*/ 349515 h 1456055"/>
              <a:gd name="connsiteX225" fmla="*/ 708452 w 2806196"/>
              <a:gd name="connsiteY225" fmla="*/ 353375 h 1456055"/>
              <a:gd name="connsiteX226" fmla="*/ 704257 w 2806196"/>
              <a:gd name="connsiteY226" fmla="*/ 357413 h 1456055"/>
              <a:gd name="connsiteX227" fmla="*/ 700808 w 2806196"/>
              <a:gd name="connsiteY227" fmla="*/ 357926 h 1456055"/>
              <a:gd name="connsiteX228" fmla="*/ 696017 w 2806196"/>
              <a:gd name="connsiteY228" fmla="*/ 362567 h 1456055"/>
              <a:gd name="connsiteX229" fmla="*/ 554997 w 2806196"/>
              <a:gd name="connsiteY229" fmla="*/ 353069 h 1456055"/>
              <a:gd name="connsiteX230" fmla="*/ 489742 w 2806196"/>
              <a:gd name="connsiteY230" fmla="*/ 368763 h 1456055"/>
              <a:gd name="connsiteX231" fmla="*/ 489449 w 2806196"/>
              <a:gd name="connsiteY231" fmla="*/ 368787 h 1456055"/>
              <a:gd name="connsiteX232" fmla="*/ 489486 w 2806196"/>
              <a:gd name="connsiteY232" fmla="*/ 368763 h 1456055"/>
              <a:gd name="connsiteX233" fmla="*/ 469555 w 2806196"/>
              <a:gd name="connsiteY233" fmla="*/ 362437 h 1456055"/>
              <a:gd name="connsiteX234" fmla="*/ 469423 w 2806196"/>
              <a:gd name="connsiteY234" fmla="*/ 362313 h 1456055"/>
              <a:gd name="connsiteX235" fmla="*/ 594618 w 2806196"/>
              <a:gd name="connsiteY235" fmla="*/ 330753 h 1456055"/>
              <a:gd name="connsiteX236" fmla="*/ 761206 w 2806196"/>
              <a:gd name="connsiteY236" fmla="*/ 328843 h 1456055"/>
              <a:gd name="connsiteX237" fmla="*/ 792166 w 2806196"/>
              <a:gd name="connsiteY237" fmla="*/ 375672 h 1456055"/>
              <a:gd name="connsiteX238" fmla="*/ 926776 w 2806196"/>
              <a:gd name="connsiteY238" fmla="*/ 440835 h 1456055"/>
              <a:gd name="connsiteX239" fmla="*/ 950557 w 2806196"/>
              <a:gd name="connsiteY239" fmla="*/ 463741 h 1456055"/>
              <a:gd name="connsiteX240" fmla="*/ 1022285 w 2806196"/>
              <a:gd name="connsiteY240" fmla="*/ 594068 h 1456055"/>
              <a:gd name="connsiteX241" fmla="*/ 1169715 w 2806196"/>
              <a:gd name="connsiteY241" fmla="*/ 611336 h 1456055"/>
              <a:gd name="connsiteX242" fmla="*/ 1191701 w 2806196"/>
              <a:gd name="connsiteY242" fmla="*/ 606257 h 1456055"/>
              <a:gd name="connsiteX243" fmla="*/ 1210931 w 2806196"/>
              <a:gd name="connsiteY243" fmla="*/ 621138 h 1456055"/>
              <a:gd name="connsiteX244" fmla="*/ 1292851 w 2806196"/>
              <a:gd name="connsiteY244" fmla="*/ 741561 h 1456055"/>
              <a:gd name="connsiteX245" fmla="*/ 1486433 w 2806196"/>
              <a:gd name="connsiteY245" fmla="*/ 790929 h 1456055"/>
              <a:gd name="connsiteX246" fmla="*/ 1673990 w 2806196"/>
              <a:gd name="connsiteY246" fmla="*/ 797887 h 1456055"/>
              <a:gd name="connsiteX247" fmla="*/ 1901417 w 2806196"/>
              <a:gd name="connsiteY247" fmla="*/ 828716 h 1456055"/>
              <a:gd name="connsiteX248" fmla="*/ 1989426 w 2806196"/>
              <a:gd name="connsiteY248" fmla="*/ 882808 h 1456055"/>
              <a:gd name="connsiteX249" fmla="*/ 2007438 w 2806196"/>
              <a:gd name="connsiteY249" fmla="*/ 962954 h 1456055"/>
              <a:gd name="connsiteX250" fmla="*/ 1995708 w 2806196"/>
              <a:gd name="connsiteY250" fmla="*/ 979715 h 1456055"/>
              <a:gd name="connsiteX251" fmla="*/ 1994294 w 2806196"/>
              <a:gd name="connsiteY251" fmla="*/ 979719 h 1456055"/>
              <a:gd name="connsiteX252" fmla="*/ 1994683 w 2806196"/>
              <a:gd name="connsiteY252" fmla="*/ 977682 h 1456055"/>
              <a:gd name="connsiteX253" fmla="*/ 1980885 w 2806196"/>
              <a:gd name="connsiteY253" fmla="*/ 975568 h 1456055"/>
              <a:gd name="connsiteX254" fmla="*/ 1967760 w 2806196"/>
              <a:gd name="connsiteY254" fmla="*/ 971740 h 1456055"/>
              <a:gd name="connsiteX255" fmla="*/ 1965196 w 2806196"/>
              <a:gd name="connsiteY255" fmla="*/ 912253 h 1456055"/>
              <a:gd name="connsiteX256" fmla="*/ 1912634 w 2806196"/>
              <a:gd name="connsiteY256" fmla="*/ 863203 h 1456055"/>
              <a:gd name="connsiteX257" fmla="*/ 1756999 w 2806196"/>
              <a:gd name="connsiteY257" fmla="*/ 819574 h 1456055"/>
              <a:gd name="connsiteX258" fmla="*/ 1494189 w 2806196"/>
              <a:gd name="connsiteY258" fmla="*/ 810432 h 1456055"/>
              <a:gd name="connsiteX259" fmla="*/ 1258750 w 2806196"/>
              <a:gd name="connsiteY259" fmla="*/ 753344 h 1456055"/>
              <a:gd name="connsiteX260" fmla="*/ 1186765 w 2806196"/>
              <a:gd name="connsiteY260" fmla="*/ 695393 h 1456055"/>
              <a:gd name="connsiteX261" fmla="*/ 1172087 w 2806196"/>
              <a:gd name="connsiteY261" fmla="*/ 639880 h 1456055"/>
              <a:gd name="connsiteX262" fmla="*/ 1163049 w 2806196"/>
              <a:gd name="connsiteY262" fmla="*/ 630890 h 1456055"/>
              <a:gd name="connsiteX263" fmla="*/ 932289 w 2806196"/>
              <a:gd name="connsiteY263" fmla="*/ 555061 h 1456055"/>
              <a:gd name="connsiteX264" fmla="*/ 856907 w 2806196"/>
              <a:gd name="connsiteY264" fmla="*/ 660805 h 1456055"/>
              <a:gd name="connsiteX265" fmla="*/ 541279 w 2806196"/>
              <a:gd name="connsiteY265" fmla="*/ 708650 h 1456055"/>
              <a:gd name="connsiteX266" fmla="*/ 503908 w 2806196"/>
              <a:gd name="connsiteY266" fmla="*/ 709868 h 1456055"/>
              <a:gd name="connsiteX267" fmla="*/ 503334 w 2806196"/>
              <a:gd name="connsiteY267" fmla="*/ 709820 h 1456055"/>
              <a:gd name="connsiteX268" fmla="*/ 503845 w 2806196"/>
              <a:gd name="connsiteY268" fmla="*/ 709664 h 1456055"/>
              <a:gd name="connsiteX269" fmla="*/ 496457 w 2806196"/>
              <a:gd name="connsiteY269" fmla="*/ 705734 h 1456055"/>
              <a:gd name="connsiteX270" fmla="*/ 488910 w 2806196"/>
              <a:gd name="connsiteY270" fmla="*/ 703290 h 1456055"/>
              <a:gd name="connsiteX271" fmla="*/ 487498 w 2806196"/>
              <a:gd name="connsiteY271" fmla="*/ 701285 h 1456055"/>
              <a:gd name="connsiteX272" fmla="*/ 568777 w 2806196"/>
              <a:gd name="connsiteY272" fmla="*/ 695088 h 1456055"/>
              <a:gd name="connsiteX273" fmla="*/ 817101 w 2806196"/>
              <a:gd name="connsiteY273" fmla="*/ 664614 h 1456055"/>
              <a:gd name="connsiteX274" fmla="*/ 902482 w 2806196"/>
              <a:gd name="connsiteY274" fmla="*/ 517324 h 1456055"/>
              <a:gd name="connsiteX275" fmla="*/ 910238 w 2806196"/>
              <a:gd name="connsiteY275" fmla="*/ 478470 h 1456055"/>
              <a:gd name="connsiteX276" fmla="*/ 893187 w 2806196"/>
              <a:gd name="connsiteY276" fmla="*/ 461709 h 1456055"/>
              <a:gd name="connsiteX277" fmla="*/ 775820 w 2806196"/>
              <a:gd name="connsiteY277" fmla="*/ 408430 h 1456055"/>
              <a:gd name="connsiteX278" fmla="*/ 695632 w 2806196"/>
              <a:gd name="connsiteY278" fmla="*/ 365716 h 1456055"/>
              <a:gd name="connsiteX279" fmla="*/ 704257 w 2806196"/>
              <a:gd name="connsiteY279" fmla="*/ 357413 h 1456055"/>
              <a:gd name="connsiteX280" fmla="*/ 708196 w 2806196"/>
              <a:gd name="connsiteY280" fmla="*/ 356827 h 1456055"/>
              <a:gd name="connsiteX281" fmla="*/ 723900 w 2806196"/>
              <a:gd name="connsiteY281" fmla="*/ 349209 h 1456055"/>
              <a:gd name="connsiteX282" fmla="*/ 722716 w 2806196"/>
              <a:gd name="connsiteY282" fmla="*/ 348935 h 1456055"/>
              <a:gd name="connsiteX283" fmla="*/ 732395 w 2806196"/>
              <a:gd name="connsiteY283" fmla="*/ 343303 h 1456055"/>
              <a:gd name="connsiteX284" fmla="*/ 733451 w 2806196"/>
              <a:gd name="connsiteY284" fmla="*/ 344435 h 1456055"/>
              <a:gd name="connsiteX285" fmla="*/ 747505 w 2806196"/>
              <a:gd name="connsiteY285" fmla="*/ 338264 h 1456055"/>
              <a:gd name="connsiteX286" fmla="*/ 755203 w 2806196"/>
              <a:gd name="connsiteY286" fmla="*/ 330921 h 1456055"/>
              <a:gd name="connsiteX287" fmla="*/ 1668158 w 2806196"/>
              <a:gd name="connsiteY287" fmla="*/ 197500 h 1456055"/>
              <a:gd name="connsiteX288" fmla="*/ 1672068 w 2806196"/>
              <a:gd name="connsiteY288" fmla="*/ 209435 h 1456055"/>
              <a:gd name="connsiteX289" fmla="*/ 1611494 w 2806196"/>
              <a:gd name="connsiteY289" fmla="*/ 244988 h 1456055"/>
              <a:gd name="connsiteX290" fmla="*/ 1583162 w 2806196"/>
              <a:gd name="connsiteY290" fmla="*/ 253064 h 1456055"/>
              <a:gd name="connsiteX291" fmla="*/ 1539509 w 2806196"/>
              <a:gd name="connsiteY291" fmla="*/ 250829 h 1456055"/>
              <a:gd name="connsiteX292" fmla="*/ 1484704 w 2806196"/>
              <a:gd name="connsiteY292" fmla="*/ 328182 h 1456055"/>
              <a:gd name="connsiteX293" fmla="*/ 1630916 w 2806196"/>
              <a:gd name="connsiteY293" fmla="*/ 404011 h 1456055"/>
              <a:gd name="connsiteX294" fmla="*/ 1676106 w 2806196"/>
              <a:gd name="connsiteY294" fmla="*/ 322747 h 1456055"/>
              <a:gd name="connsiteX295" fmla="*/ 1643672 w 2806196"/>
              <a:gd name="connsiteY295" fmla="*/ 317668 h 1456055"/>
              <a:gd name="connsiteX296" fmla="*/ 1611622 w 2806196"/>
              <a:gd name="connsiteY296" fmla="*/ 343673 h 1456055"/>
              <a:gd name="connsiteX297" fmla="*/ 1587905 w 2806196"/>
              <a:gd name="connsiteY297" fmla="*/ 352307 h 1456055"/>
              <a:gd name="connsiteX298" fmla="*/ 1583610 w 2806196"/>
              <a:gd name="connsiteY298" fmla="*/ 334835 h 1456055"/>
              <a:gd name="connsiteX299" fmla="*/ 1667325 w 2806196"/>
              <a:gd name="connsiteY299" fmla="*/ 294203 h 1456055"/>
              <a:gd name="connsiteX300" fmla="*/ 1716560 w 2806196"/>
              <a:gd name="connsiteY300" fmla="*/ 359839 h 1456055"/>
              <a:gd name="connsiteX301" fmla="*/ 1715464 w 2806196"/>
              <a:gd name="connsiteY301" fmla="*/ 362872 h 1456055"/>
              <a:gd name="connsiteX302" fmla="*/ 1641941 w 2806196"/>
              <a:gd name="connsiteY302" fmla="*/ 416505 h 1456055"/>
              <a:gd name="connsiteX303" fmla="*/ 1467076 w 2806196"/>
              <a:gd name="connsiteY303" fmla="*/ 367442 h 1456055"/>
              <a:gd name="connsiteX304" fmla="*/ 1496556 w 2806196"/>
              <a:gd name="connsiteY304" fmla="*/ 251474 h 1456055"/>
              <a:gd name="connsiteX305" fmla="*/ 1551881 w 2806196"/>
              <a:gd name="connsiteY305" fmla="*/ 237522 h 1456055"/>
              <a:gd name="connsiteX306" fmla="*/ 1614314 w 2806196"/>
              <a:gd name="connsiteY306" fmla="*/ 218882 h 1456055"/>
              <a:gd name="connsiteX307" fmla="*/ 1668158 w 2806196"/>
              <a:gd name="connsiteY307" fmla="*/ 197500 h 1456055"/>
              <a:gd name="connsiteX308" fmla="*/ 1719974 w 2806196"/>
              <a:gd name="connsiteY308" fmla="*/ 192127 h 1456055"/>
              <a:gd name="connsiteX309" fmla="*/ 1840266 w 2806196"/>
              <a:gd name="connsiteY309" fmla="*/ 261849 h 1456055"/>
              <a:gd name="connsiteX310" fmla="*/ 1862958 w 2806196"/>
              <a:gd name="connsiteY310" fmla="*/ 271144 h 1456055"/>
              <a:gd name="connsiteX311" fmla="*/ 1989363 w 2806196"/>
              <a:gd name="connsiteY311" fmla="*/ 311776 h 1456055"/>
              <a:gd name="connsiteX312" fmla="*/ 1957313 w 2806196"/>
              <a:gd name="connsiteY312" fmla="*/ 423158 h 1456055"/>
              <a:gd name="connsiteX313" fmla="*/ 1857958 w 2806196"/>
              <a:gd name="connsiteY313" fmla="*/ 451042 h 1456055"/>
              <a:gd name="connsiteX314" fmla="*/ 1827318 w 2806196"/>
              <a:gd name="connsiteY314" fmla="*/ 451296 h 1456055"/>
              <a:gd name="connsiteX315" fmla="*/ 1806229 w 2806196"/>
              <a:gd name="connsiteY315" fmla="*/ 437379 h 1456055"/>
              <a:gd name="connsiteX316" fmla="*/ 1831100 w 2806196"/>
              <a:gd name="connsiteY316" fmla="*/ 434332 h 1456055"/>
              <a:gd name="connsiteX317" fmla="*/ 1965710 w 2806196"/>
              <a:gd name="connsiteY317" fmla="*/ 378463 h 1456055"/>
              <a:gd name="connsiteX318" fmla="*/ 1940070 w 2806196"/>
              <a:gd name="connsiteY318" fmla="*/ 299180 h 1456055"/>
              <a:gd name="connsiteX319" fmla="*/ 1848728 w 2806196"/>
              <a:gd name="connsiteY319" fmla="*/ 290292 h 1456055"/>
              <a:gd name="connsiteX320" fmla="*/ 1814690 w 2806196"/>
              <a:gd name="connsiteY320" fmla="*/ 279372 h 1456055"/>
              <a:gd name="connsiteX321" fmla="*/ 1672068 w 2806196"/>
              <a:gd name="connsiteY321" fmla="*/ 209435 h 1456055"/>
              <a:gd name="connsiteX322" fmla="*/ 1668350 w 2806196"/>
              <a:gd name="connsiteY322" fmla="*/ 197906 h 1456055"/>
              <a:gd name="connsiteX323" fmla="*/ 1719974 w 2806196"/>
              <a:gd name="connsiteY323" fmla="*/ 192127 h 1456055"/>
              <a:gd name="connsiteX324" fmla="*/ 1333049 w 2806196"/>
              <a:gd name="connsiteY324" fmla="*/ 137859 h 1456055"/>
              <a:gd name="connsiteX325" fmla="*/ 1345832 w 2806196"/>
              <a:gd name="connsiteY325" fmla="*/ 147634 h 1456055"/>
              <a:gd name="connsiteX326" fmla="*/ 1330414 w 2806196"/>
              <a:gd name="connsiteY326" fmla="*/ 159611 h 1456055"/>
              <a:gd name="connsiteX327" fmla="*/ 1323043 w 2806196"/>
              <a:gd name="connsiteY327" fmla="*/ 224063 h 1456055"/>
              <a:gd name="connsiteX328" fmla="*/ 1316633 w 2806196"/>
              <a:gd name="connsiteY328" fmla="*/ 242906 h 1456055"/>
              <a:gd name="connsiteX329" fmla="*/ 1223175 w 2806196"/>
              <a:gd name="connsiteY329" fmla="*/ 332195 h 1456055"/>
              <a:gd name="connsiteX330" fmla="*/ 1284070 w 2806196"/>
              <a:gd name="connsiteY330" fmla="*/ 447996 h 1456055"/>
              <a:gd name="connsiteX331" fmla="*/ 1441115 w 2806196"/>
              <a:gd name="connsiteY331" fmla="*/ 479282 h 1456055"/>
              <a:gd name="connsiteX332" fmla="*/ 1535150 w 2806196"/>
              <a:gd name="connsiteY332" fmla="*/ 498328 h 1456055"/>
              <a:gd name="connsiteX333" fmla="*/ 1623479 w 2806196"/>
              <a:gd name="connsiteY333" fmla="*/ 525704 h 1456055"/>
              <a:gd name="connsiteX334" fmla="*/ 1730527 w 2806196"/>
              <a:gd name="connsiteY334" fmla="*/ 514632 h 1456055"/>
              <a:gd name="connsiteX335" fmla="*/ 1799306 w 2806196"/>
              <a:gd name="connsiteY335" fmla="*/ 449824 h 1456055"/>
              <a:gd name="connsiteX336" fmla="*/ 1806229 w 2806196"/>
              <a:gd name="connsiteY336" fmla="*/ 437685 h 1456055"/>
              <a:gd name="connsiteX337" fmla="*/ 1827061 w 2806196"/>
              <a:gd name="connsiteY337" fmla="*/ 451297 h 1456055"/>
              <a:gd name="connsiteX338" fmla="*/ 1708412 w 2806196"/>
              <a:gd name="connsiteY338" fmla="*/ 535303 h 1456055"/>
              <a:gd name="connsiteX339" fmla="*/ 1496882 w 2806196"/>
              <a:gd name="connsiteY339" fmla="*/ 505236 h 1456055"/>
              <a:gd name="connsiteX340" fmla="*/ 1438808 w 2806196"/>
              <a:gd name="connsiteY340" fmla="*/ 495078 h 1456055"/>
              <a:gd name="connsiteX341" fmla="*/ 1243495 w 2806196"/>
              <a:gd name="connsiteY341" fmla="*/ 448097 h 1456055"/>
              <a:gd name="connsiteX342" fmla="*/ 1281634 w 2806196"/>
              <a:gd name="connsiteY342" fmla="*/ 238437 h 1456055"/>
              <a:gd name="connsiteX343" fmla="*/ 1293429 w 2806196"/>
              <a:gd name="connsiteY343" fmla="*/ 233714 h 1456055"/>
              <a:gd name="connsiteX344" fmla="*/ 1302903 w 2806196"/>
              <a:gd name="connsiteY344" fmla="*/ 158255 h 1456055"/>
              <a:gd name="connsiteX345" fmla="*/ 2067500 w 2806196"/>
              <a:gd name="connsiteY345" fmla="*/ 89114 h 1456055"/>
              <a:gd name="connsiteX346" fmla="*/ 2146792 w 2806196"/>
              <a:gd name="connsiteY346" fmla="*/ 187443 h 1456055"/>
              <a:gd name="connsiteX347" fmla="*/ 2174483 w 2806196"/>
              <a:gd name="connsiteY347" fmla="*/ 216749 h 1456055"/>
              <a:gd name="connsiteX348" fmla="*/ 2291337 w 2806196"/>
              <a:gd name="connsiteY348" fmla="*/ 306850 h 1456055"/>
              <a:gd name="connsiteX349" fmla="*/ 2215443 w 2806196"/>
              <a:gd name="connsiteY349" fmla="*/ 469784 h 1456055"/>
              <a:gd name="connsiteX350" fmla="*/ 2202623 w 2806196"/>
              <a:gd name="connsiteY350" fmla="*/ 475523 h 1456055"/>
              <a:gd name="connsiteX351" fmla="*/ 2202112 w 2806196"/>
              <a:gd name="connsiteY351" fmla="*/ 475308 h 1456055"/>
              <a:gd name="connsiteX352" fmla="*/ 2191790 w 2806196"/>
              <a:gd name="connsiteY352" fmla="*/ 466547 h 1456055"/>
              <a:gd name="connsiteX353" fmla="*/ 2180521 w 2806196"/>
              <a:gd name="connsiteY353" fmla="*/ 464045 h 1456055"/>
              <a:gd name="connsiteX354" fmla="*/ 2184595 w 2806196"/>
              <a:gd name="connsiteY354" fmla="*/ 459175 h 1456055"/>
              <a:gd name="connsiteX355" fmla="*/ 2194226 w 2806196"/>
              <a:gd name="connsiteY355" fmla="*/ 456527 h 1456055"/>
              <a:gd name="connsiteX356" fmla="*/ 2268902 w 2806196"/>
              <a:gd name="connsiteY356" fmla="*/ 348853 h 1456055"/>
              <a:gd name="connsiteX357" fmla="*/ 2167880 w 2806196"/>
              <a:gd name="connsiteY357" fmla="*/ 240417 h 1456055"/>
              <a:gd name="connsiteX358" fmla="*/ 2123010 w 2806196"/>
              <a:gd name="connsiteY358" fmla="*/ 222996 h 1456055"/>
              <a:gd name="connsiteX359" fmla="*/ 2111088 w 2806196"/>
              <a:gd name="connsiteY359" fmla="*/ 206083 h 1456055"/>
              <a:gd name="connsiteX360" fmla="*/ 2046090 w 2806196"/>
              <a:gd name="connsiteY360" fmla="*/ 110039 h 1456055"/>
              <a:gd name="connsiteX361" fmla="*/ 2035386 w 2806196"/>
              <a:gd name="connsiteY361" fmla="*/ 105671 h 1456055"/>
              <a:gd name="connsiteX362" fmla="*/ 2032255 w 2806196"/>
              <a:gd name="connsiteY362" fmla="*/ 101249 h 1456055"/>
              <a:gd name="connsiteX363" fmla="*/ 2055129 w 2806196"/>
              <a:gd name="connsiteY363" fmla="*/ 100543 h 1456055"/>
              <a:gd name="connsiteX364" fmla="*/ 2065153 w 2806196"/>
              <a:gd name="connsiteY364" fmla="*/ 97590 h 1456055"/>
              <a:gd name="connsiteX365" fmla="*/ 2067417 w 2806196"/>
              <a:gd name="connsiteY365" fmla="*/ 89185 h 1456055"/>
              <a:gd name="connsiteX366" fmla="*/ 2154042 w 2806196"/>
              <a:gd name="connsiteY366" fmla="*/ 54100 h 1456055"/>
              <a:gd name="connsiteX367" fmla="*/ 2330375 w 2806196"/>
              <a:gd name="connsiteY367" fmla="*/ 96275 h 1456055"/>
              <a:gd name="connsiteX368" fmla="*/ 2371655 w 2806196"/>
              <a:gd name="connsiteY368" fmla="*/ 139345 h 1456055"/>
              <a:gd name="connsiteX369" fmla="*/ 2409026 w 2806196"/>
              <a:gd name="connsiteY369" fmla="*/ 161032 h 1456055"/>
              <a:gd name="connsiteX370" fmla="*/ 2506971 w 2806196"/>
              <a:gd name="connsiteY370" fmla="*/ 254638 h 1456055"/>
              <a:gd name="connsiteX371" fmla="*/ 2519406 w 2806196"/>
              <a:gd name="connsiteY371" fmla="*/ 264796 h 1456055"/>
              <a:gd name="connsiteX372" fmla="*/ 2606005 w 2806196"/>
              <a:gd name="connsiteY372" fmla="*/ 276680 h 1456055"/>
              <a:gd name="connsiteX373" fmla="*/ 2779780 w 2806196"/>
              <a:gd name="connsiteY373" fmla="*/ 377601 h 1456055"/>
              <a:gd name="connsiteX374" fmla="*/ 2794074 w 2806196"/>
              <a:gd name="connsiteY374" fmla="*/ 484260 h 1456055"/>
              <a:gd name="connsiteX375" fmla="*/ 2793906 w 2806196"/>
              <a:gd name="connsiteY375" fmla="*/ 484325 h 1456055"/>
              <a:gd name="connsiteX376" fmla="*/ 2786895 w 2806196"/>
              <a:gd name="connsiteY376" fmla="*/ 481923 h 1456055"/>
              <a:gd name="connsiteX377" fmla="*/ 2776182 w 2806196"/>
              <a:gd name="connsiteY377" fmla="*/ 487865 h 1456055"/>
              <a:gd name="connsiteX378" fmla="*/ 2764724 w 2806196"/>
              <a:gd name="connsiteY378" fmla="*/ 490205 h 1456055"/>
              <a:gd name="connsiteX379" fmla="*/ 2761832 w 2806196"/>
              <a:gd name="connsiteY379" fmla="*/ 488932 h 1456055"/>
              <a:gd name="connsiteX380" fmla="*/ 2770037 w 2806196"/>
              <a:gd name="connsiteY380" fmla="*/ 456223 h 1456055"/>
              <a:gd name="connsiteX381" fmla="*/ 2718244 w 2806196"/>
              <a:gd name="connsiteY381" fmla="*/ 359164 h 1456055"/>
              <a:gd name="connsiteX382" fmla="*/ 2503189 w 2806196"/>
              <a:gd name="connsiteY382" fmla="*/ 284096 h 1456055"/>
              <a:gd name="connsiteX383" fmla="*/ 2487869 w 2806196"/>
              <a:gd name="connsiteY383" fmla="*/ 283842 h 1456055"/>
              <a:gd name="connsiteX384" fmla="*/ 2469087 w 2806196"/>
              <a:gd name="connsiteY384" fmla="*/ 264847 h 1456055"/>
              <a:gd name="connsiteX385" fmla="*/ 2469472 w 2806196"/>
              <a:gd name="connsiteY385" fmla="*/ 263374 h 1456055"/>
              <a:gd name="connsiteX386" fmla="*/ 2395757 w 2806196"/>
              <a:gd name="connsiteY386" fmla="*/ 177844 h 1456055"/>
              <a:gd name="connsiteX387" fmla="*/ 2332298 w 2806196"/>
              <a:gd name="connsiteY387" fmla="*/ 141224 h 1456055"/>
              <a:gd name="connsiteX388" fmla="*/ 2191791 w 2806196"/>
              <a:gd name="connsiteY388" fmla="*/ 74436 h 1456055"/>
              <a:gd name="connsiteX389" fmla="*/ 2150703 w 2806196"/>
              <a:gd name="connsiteY389" fmla="*/ 71693 h 1456055"/>
              <a:gd name="connsiteX390" fmla="*/ 2213969 w 2806196"/>
              <a:gd name="connsiteY390" fmla="*/ 121315 h 1456055"/>
              <a:gd name="connsiteX391" fmla="*/ 2235827 w 2806196"/>
              <a:gd name="connsiteY391" fmla="*/ 169616 h 1456055"/>
              <a:gd name="connsiteX392" fmla="*/ 2260121 w 2806196"/>
              <a:gd name="connsiteY392" fmla="*/ 191405 h 1456055"/>
              <a:gd name="connsiteX393" fmla="*/ 2381527 w 2806196"/>
              <a:gd name="connsiteY393" fmla="*/ 279779 h 1456055"/>
              <a:gd name="connsiteX394" fmla="*/ 2371976 w 2806196"/>
              <a:gd name="connsiteY394" fmla="*/ 424429 h 1456055"/>
              <a:gd name="connsiteX395" fmla="*/ 2345759 w 2806196"/>
              <a:gd name="connsiteY395" fmla="*/ 454903 h 1456055"/>
              <a:gd name="connsiteX396" fmla="*/ 2344535 w 2806196"/>
              <a:gd name="connsiteY396" fmla="*/ 454563 h 1456055"/>
              <a:gd name="connsiteX397" fmla="*/ 2335103 w 2806196"/>
              <a:gd name="connsiteY397" fmla="*/ 447709 h 1456055"/>
              <a:gd name="connsiteX398" fmla="*/ 2322578 w 2806196"/>
              <a:gd name="connsiteY398" fmla="*/ 448466 h 1456055"/>
              <a:gd name="connsiteX399" fmla="*/ 2321978 w 2806196"/>
              <a:gd name="connsiteY399" fmla="*/ 448300 h 1456055"/>
              <a:gd name="connsiteX400" fmla="*/ 2359669 w 2806196"/>
              <a:gd name="connsiteY400" fmla="*/ 331077 h 1456055"/>
              <a:gd name="connsiteX401" fmla="*/ 2223841 w 2806196"/>
              <a:gd name="connsiteY401" fmla="*/ 206590 h 1456055"/>
              <a:gd name="connsiteX402" fmla="*/ 2204611 w 2806196"/>
              <a:gd name="connsiteY402" fmla="*/ 190693 h 1456055"/>
              <a:gd name="connsiteX403" fmla="*/ 2091346 w 2806196"/>
              <a:gd name="connsiteY403" fmla="*/ 78397 h 1456055"/>
              <a:gd name="connsiteX404" fmla="*/ 2076475 w 2806196"/>
              <a:gd name="connsiteY404" fmla="*/ 68239 h 1456055"/>
              <a:gd name="connsiteX405" fmla="*/ 2090513 w 2806196"/>
              <a:gd name="connsiteY405" fmla="*/ 59300 h 1456055"/>
              <a:gd name="connsiteX406" fmla="*/ 2154042 w 2806196"/>
              <a:gd name="connsiteY406" fmla="*/ 54100 h 1456055"/>
              <a:gd name="connsiteX407" fmla="*/ 1295388 w 2806196"/>
              <a:gd name="connsiteY407" fmla="*/ 338 h 1456055"/>
              <a:gd name="connsiteX408" fmla="*/ 1352885 w 2806196"/>
              <a:gd name="connsiteY408" fmla="*/ 6583 h 1456055"/>
              <a:gd name="connsiteX409" fmla="*/ 1495344 w 2806196"/>
              <a:gd name="connsiteY409" fmla="*/ 75706 h 1456055"/>
              <a:gd name="connsiteX410" fmla="*/ 1498741 w 2806196"/>
              <a:gd name="connsiteY410" fmla="*/ 79312 h 1456055"/>
              <a:gd name="connsiteX411" fmla="*/ 1523996 w 2806196"/>
              <a:gd name="connsiteY411" fmla="*/ 91045 h 1456055"/>
              <a:gd name="connsiteX412" fmla="*/ 1686938 w 2806196"/>
              <a:gd name="connsiteY412" fmla="*/ 119843 h 1456055"/>
              <a:gd name="connsiteX413" fmla="*/ 1710207 w 2806196"/>
              <a:gd name="connsiteY413" fmla="*/ 117100 h 1456055"/>
              <a:gd name="connsiteX414" fmla="*/ 2023400 w 2806196"/>
              <a:gd name="connsiteY414" fmla="*/ 73167 h 1456055"/>
              <a:gd name="connsiteX415" fmla="*/ 2067436 w 2806196"/>
              <a:gd name="connsiteY415" fmla="*/ 89115 h 1456055"/>
              <a:gd name="connsiteX416" fmla="*/ 2067417 w 2806196"/>
              <a:gd name="connsiteY416" fmla="*/ 89185 h 1456055"/>
              <a:gd name="connsiteX417" fmla="*/ 2059605 w 2806196"/>
              <a:gd name="connsiteY417" fmla="*/ 95864 h 1456055"/>
              <a:gd name="connsiteX418" fmla="*/ 2029489 w 2806196"/>
              <a:gd name="connsiteY418" fmla="*/ 97342 h 1456055"/>
              <a:gd name="connsiteX419" fmla="*/ 2032255 w 2806196"/>
              <a:gd name="connsiteY419" fmla="*/ 101249 h 1456055"/>
              <a:gd name="connsiteX420" fmla="*/ 2030451 w 2806196"/>
              <a:gd name="connsiteY420" fmla="*/ 101305 h 1456055"/>
              <a:gd name="connsiteX421" fmla="*/ 2003401 w 2806196"/>
              <a:gd name="connsiteY421" fmla="*/ 93838 h 1456055"/>
              <a:gd name="connsiteX422" fmla="*/ 1722322 w 2806196"/>
              <a:gd name="connsiteY422" fmla="*/ 135029 h 1456055"/>
              <a:gd name="connsiteX423" fmla="*/ 1677452 w 2806196"/>
              <a:gd name="connsiteY423" fmla="*/ 140971 h 1456055"/>
              <a:gd name="connsiteX424" fmla="*/ 1493549 w 2806196"/>
              <a:gd name="connsiteY424" fmla="*/ 110497 h 1456055"/>
              <a:gd name="connsiteX425" fmla="*/ 1381630 w 2806196"/>
              <a:gd name="connsiteY425" fmla="*/ 135892 h 1456055"/>
              <a:gd name="connsiteX426" fmla="*/ 1347016 w 2806196"/>
              <a:gd name="connsiteY426" fmla="*/ 148539 h 1456055"/>
              <a:gd name="connsiteX427" fmla="*/ 1345832 w 2806196"/>
              <a:gd name="connsiteY427" fmla="*/ 147634 h 1456055"/>
              <a:gd name="connsiteX428" fmla="*/ 1346824 w 2806196"/>
              <a:gd name="connsiteY428" fmla="*/ 146863 h 1456055"/>
              <a:gd name="connsiteX429" fmla="*/ 1334004 w 2806196"/>
              <a:gd name="connsiteY429" fmla="*/ 137213 h 1456055"/>
              <a:gd name="connsiteX430" fmla="*/ 1333049 w 2806196"/>
              <a:gd name="connsiteY430" fmla="*/ 137859 h 1456055"/>
              <a:gd name="connsiteX431" fmla="*/ 1332337 w 2806196"/>
              <a:gd name="connsiteY431" fmla="*/ 137315 h 1456055"/>
              <a:gd name="connsiteX432" fmla="*/ 1347208 w 2806196"/>
              <a:gd name="connsiteY432" fmla="*/ 124465 h 1456055"/>
              <a:gd name="connsiteX433" fmla="*/ 1444769 w 2806196"/>
              <a:gd name="connsiteY433" fmla="*/ 93991 h 1456055"/>
              <a:gd name="connsiteX434" fmla="*/ 1463550 w 2806196"/>
              <a:gd name="connsiteY434" fmla="*/ 88912 h 1456055"/>
              <a:gd name="connsiteX435" fmla="*/ 1319773 w 2806196"/>
              <a:gd name="connsiteY435" fmla="*/ 21768 h 1456055"/>
              <a:gd name="connsiteX436" fmla="*/ 1287467 w 2806196"/>
              <a:gd name="connsiteY436" fmla="*/ 14606 h 1456055"/>
              <a:gd name="connsiteX437" fmla="*/ 1287655 w 2806196"/>
              <a:gd name="connsiteY437" fmla="*/ 13125 h 1456055"/>
              <a:gd name="connsiteX438" fmla="*/ 1295544 w 2806196"/>
              <a:gd name="connsiteY438" fmla="*/ 79 h 1456055"/>
              <a:gd name="connsiteX439" fmla="*/ 1295388 w 2806196"/>
              <a:gd name="connsiteY439" fmla="*/ 338 h 1456055"/>
              <a:gd name="connsiteX440" fmla="*/ 1295351 w 2806196"/>
              <a:gd name="connsiteY440" fmla="*/ 334 h 1456055"/>
              <a:gd name="connsiteX441" fmla="*/ 1288501 w 2806196"/>
              <a:gd name="connsiteY441" fmla="*/ 6480 h 1456055"/>
              <a:gd name="connsiteX442" fmla="*/ 1287655 w 2806196"/>
              <a:gd name="connsiteY442" fmla="*/ 13125 h 1456055"/>
              <a:gd name="connsiteX443" fmla="*/ 1285225 w 2806196"/>
              <a:gd name="connsiteY443" fmla="*/ 17145 h 1456055"/>
              <a:gd name="connsiteX444" fmla="*/ 1224521 w 2806196"/>
              <a:gd name="connsiteY444" fmla="*/ 23798 h 1456055"/>
              <a:gd name="connsiteX445" fmla="*/ 1109141 w 2806196"/>
              <a:gd name="connsiteY445" fmla="*/ 80226 h 1456055"/>
              <a:gd name="connsiteX446" fmla="*/ 962993 w 2806196"/>
              <a:gd name="connsiteY446" fmla="*/ 134673 h 1456055"/>
              <a:gd name="connsiteX447" fmla="*/ 767039 w 2806196"/>
              <a:gd name="connsiteY447" fmla="*/ 247477 h 1456055"/>
              <a:gd name="connsiteX448" fmla="*/ 759860 w 2806196"/>
              <a:gd name="connsiteY448" fmla="*/ 312234 h 1456055"/>
              <a:gd name="connsiteX449" fmla="*/ 757809 w 2806196"/>
              <a:gd name="connsiteY449" fmla="*/ 328435 h 1456055"/>
              <a:gd name="connsiteX450" fmla="*/ 755203 w 2806196"/>
              <a:gd name="connsiteY450" fmla="*/ 330921 h 1456055"/>
              <a:gd name="connsiteX451" fmla="*/ 746367 w 2806196"/>
              <a:gd name="connsiteY451" fmla="*/ 333979 h 1456055"/>
              <a:gd name="connsiteX452" fmla="*/ 734027 w 2806196"/>
              <a:gd name="connsiteY452" fmla="*/ 342353 h 1456055"/>
              <a:gd name="connsiteX453" fmla="*/ 732395 w 2806196"/>
              <a:gd name="connsiteY453" fmla="*/ 343303 h 1456055"/>
              <a:gd name="connsiteX454" fmla="*/ 710118 w 2806196"/>
              <a:gd name="connsiteY454" fmla="*/ 319446 h 1456055"/>
              <a:gd name="connsiteX455" fmla="*/ 580188 w 2806196"/>
              <a:gd name="connsiteY455" fmla="*/ 240976 h 1456055"/>
              <a:gd name="connsiteX456" fmla="*/ 396029 w 2806196"/>
              <a:gd name="connsiteY456" fmla="*/ 237218 h 1456055"/>
              <a:gd name="connsiteX457" fmla="*/ 299045 w 2806196"/>
              <a:gd name="connsiteY457" fmla="*/ 318481 h 1456055"/>
              <a:gd name="connsiteX458" fmla="*/ 262188 w 2806196"/>
              <a:gd name="connsiteY458" fmla="*/ 338035 h 1456055"/>
              <a:gd name="connsiteX459" fmla="*/ 37838 w 2806196"/>
              <a:gd name="connsiteY459" fmla="*/ 475168 h 1456055"/>
              <a:gd name="connsiteX460" fmla="*/ 46684 w 2806196"/>
              <a:gd name="connsiteY460" fmla="*/ 551352 h 1456055"/>
              <a:gd name="connsiteX461" fmla="*/ 46292 w 2806196"/>
              <a:gd name="connsiteY461" fmla="*/ 551818 h 1456055"/>
              <a:gd name="connsiteX462" fmla="*/ 43285 w 2806196"/>
              <a:gd name="connsiteY462" fmla="*/ 550794 h 1456055"/>
              <a:gd name="connsiteX463" fmla="*/ 34448 w 2806196"/>
              <a:gd name="connsiteY463" fmla="*/ 558939 h 1456055"/>
              <a:gd name="connsiteX464" fmla="*/ 23886 w 2806196"/>
              <a:gd name="connsiteY464" fmla="*/ 564385 h 1456055"/>
              <a:gd name="connsiteX465" fmla="*/ 23287 w 2806196"/>
              <a:gd name="connsiteY465" fmla="*/ 564507 h 1456055"/>
              <a:gd name="connsiteX466" fmla="*/ 7070 w 2806196"/>
              <a:gd name="connsiteY466" fmla="*/ 465518 h 1456055"/>
              <a:gd name="connsiteX467" fmla="*/ 197255 w 2806196"/>
              <a:gd name="connsiteY467" fmla="*/ 325642 h 1456055"/>
              <a:gd name="connsiteX468" fmla="*/ 259304 w 2806196"/>
              <a:gd name="connsiteY468" fmla="*/ 319039 h 1456055"/>
              <a:gd name="connsiteX469" fmla="*/ 287315 w 2806196"/>
              <a:gd name="connsiteY469" fmla="*/ 277798 h 1456055"/>
              <a:gd name="connsiteX470" fmla="*/ 424553 w 2806196"/>
              <a:gd name="connsiteY470" fmla="*/ 214921 h 1456055"/>
              <a:gd name="connsiteX471" fmla="*/ 682427 w 2806196"/>
              <a:gd name="connsiteY471" fmla="*/ 257584 h 1456055"/>
              <a:gd name="connsiteX472" fmla="*/ 722554 w 2806196"/>
              <a:gd name="connsiteY472" fmla="*/ 283487 h 1456055"/>
              <a:gd name="connsiteX473" fmla="*/ 769539 w 2806196"/>
              <a:gd name="connsiteY473" fmla="*/ 195011 h 1456055"/>
              <a:gd name="connsiteX474" fmla="*/ 985877 w 2806196"/>
              <a:gd name="connsiteY474" fmla="*/ 116236 h 1456055"/>
              <a:gd name="connsiteX475" fmla="*/ 1059656 w 2806196"/>
              <a:gd name="connsiteY475" fmla="*/ 89266 h 1456055"/>
              <a:gd name="connsiteX476" fmla="*/ 1295544 w 2806196"/>
              <a:gd name="connsiteY476" fmla="*/ 79 h 14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2806196" h="1456055">
                <a:moveTo>
                  <a:pt x="1375540" y="1102422"/>
                </a:moveTo>
                <a:lnTo>
                  <a:pt x="1378506" y="1103318"/>
                </a:lnTo>
                <a:lnTo>
                  <a:pt x="1375734" y="1105165"/>
                </a:lnTo>
                <a:lnTo>
                  <a:pt x="1394738" y="1114149"/>
                </a:lnTo>
                <a:lnTo>
                  <a:pt x="1394834" y="1114256"/>
                </a:lnTo>
                <a:cubicBezTo>
                  <a:pt x="1320350" y="1133150"/>
                  <a:pt x="1259070" y="1175204"/>
                  <a:pt x="1252148" y="1247275"/>
                </a:cubicBezTo>
                <a:cubicBezTo>
                  <a:pt x="1249135" y="1278510"/>
                  <a:pt x="1252789" y="1310305"/>
                  <a:pt x="1241699" y="1340881"/>
                </a:cubicBezTo>
                <a:cubicBezTo>
                  <a:pt x="1219649" y="1401422"/>
                  <a:pt x="1164779" y="1435349"/>
                  <a:pt x="1092667" y="1455056"/>
                </a:cubicBezTo>
                <a:cubicBezTo>
                  <a:pt x="1087795" y="1456377"/>
                  <a:pt x="1081706" y="1457088"/>
                  <a:pt x="1079014" y="1452567"/>
                </a:cubicBezTo>
                <a:cubicBezTo>
                  <a:pt x="1075424" y="1446524"/>
                  <a:pt x="1082924" y="1444847"/>
                  <a:pt x="1087475" y="1443019"/>
                </a:cubicBezTo>
                <a:cubicBezTo>
                  <a:pt x="1109352" y="1434740"/>
                  <a:pt x="1130261" y="1424938"/>
                  <a:pt x="1149972" y="1413713"/>
                </a:cubicBezTo>
                <a:cubicBezTo>
                  <a:pt x="1178625" y="1396546"/>
                  <a:pt x="1201252" y="1376078"/>
                  <a:pt x="1208944" y="1346924"/>
                </a:cubicBezTo>
                <a:cubicBezTo>
                  <a:pt x="1214329" y="1326304"/>
                  <a:pt x="1205932" y="1307969"/>
                  <a:pt x="1196829" y="1289532"/>
                </a:cubicBezTo>
                <a:cubicBezTo>
                  <a:pt x="1164330" y="1223759"/>
                  <a:pt x="1190868" y="1163370"/>
                  <a:pt x="1268301" y="1127004"/>
                </a:cubicBezTo>
                <a:lnTo>
                  <a:pt x="1268852" y="1127110"/>
                </a:lnTo>
                <a:lnTo>
                  <a:pt x="1283750" y="1132743"/>
                </a:lnTo>
                <a:lnTo>
                  <a:pt x="1284921" y="1132956"/>
                </a:lnTo>
                <a:lnTo>
                  <a:pt x="1277852" y="1142698"/>
                </a:lnTo>
                <a:cubicBezTo>
                  <a:pt x="1223687" y="1187597"/>
                  <a:pt x="1222662" y="1189527"/>
                  <a:pt x="1219585" y="1250271"/>
                </a:cubicBezTo>
                <a:cubicBezTo>
                  <a:pt x="1224392" y="1195380"/>
                  <a:pt x="1257035" y="1157373"/>
                  <a:pt x="1306264" y="1129502"/>
                </a:cubicBezTo>
                <a:lnTo>
                  <a:pt x="1320745" y="1122908"/>
                </a:lnTo>
                <a:lnTo>
                  <a:pt x="1369612" y="1103349"/>
                </a:lnTo>
                <a:close/>
                <a:moveTo>
                  <a:pt x="1692764" y="1073860"/>
                </a:moveTo>
                <a:cubicBezTo>
                  <a:pt x="1697355" y="1074222"/>
                  <a:pt x="1701874" y="1075301"/>
                  <a:pt x="1706041" y="1078145"/>
                </a:cubicBezTo>
                <a:lnTo>
                  <a:pt x="1709000" y="1078287"/>
                </a:lnTo>
                <a:lnTo>
                  <a:pt x="1711873" y="1081243"/>
                </a:lnTo>
                <a:lnTo>
                  <a:pt x="1721529" y="1090052"/>
                </a:lnTo>
                <a:lnTo>
                  <a:pt x="1609210" y="1095267"/>
                </a:lnTo>
                <a:cubicBezTo>
                  <a:pt x="1571559" y="1096239"/>
                  <a:pt x="1533901" y="1097064"/>
                  <a:pt x="1496370" y="1099629"/>
                </a:cubicBezTo>
                <a:cubicBezTo>
                  <a:pt x="1462070" y="1102021"/>
                  <a:pt x="1428122" y="1106917"/>
                  <a:pt x="1394964" y="1114256"/>
                </a:cubicBezTo>
                <a:lnTo>
                  <a:pt x="1394738" y="1114149"/>
                </a:lnTo>
                <a:lnTo>
                  <a:pt x="1387375" y="1105996"/>
                </a:lnTo>
                <a:lnTo>
                  <a:pt x="1378506" y="1103318"/>
                </a:lnTo>
                <a:lnTo>
                  <a:pt x="1385821" y="1098442"/>
                </a:lnTo>
                <a:lnTo>
                  <a:pt x="1408543" y="1093286"/>
                </a:lnTo>
                <a:lnTo>
                  <a:pt x="1526241" y="1076418"/>
                </a:lnTo>
                <a:cubicBezTo>
                  <a:pt x="1577521" y="1073168"/>
                  <a:pt x="1628095" y="1074234"/>
                  <a:pt x="1679055" y="1073878"/>
                </a:cubicBezTo>
                <a:cubicBezTo>
                  <a:pt x="1683510" y="1073853"/>
                  <a:pt x="1688173" y="1073498"/>
                  <a:pt x="1692764" y="1073860"/>
                </a:cubicBezTo>
                <a:close/>
                <a:moveTo>
                  <a:pt x="1483486" y="1059911"/>
                </a:moveTo>
                <a:lnTo>
                  <a:pt x="1483486" y="1059912"/>
                </a:lnTo>
                <a:lnTo>
                  <a:pt x="1483485" y="1059912"/>
                </a:lnTo>
                <a:cubicBezTo>
                  <a:pt x="1480761" y="1063848"/>
                  <a:pt x="1480744" y="1066819"/>
                  <a:pt x="1482467" y="1069162"/>
                </a:cubicBezTo>
                <a:lnTo>
                  <a:pt x="1488938" y="1072927"/>
                </a:lnTo>
                <a:lnTo>
                  <a:pt x="1475625" y="1079414"/>
                </a:lnTo>
                <a:cubicBezTo>
                  <a:pt x="1469864" y="1080671"/>
                  <a:pt x="1463743" y="1081116"/>
                  <a:pt x="1458038" y="1082055"/>
                </a:cubicBezTo>
                <a:lnTo>
                  <a:pt x="1408543" y="1093286"/>
                </a:lnTo>
                <a:lnTo>
                  <a:pt x="1389451" y="1096023"/>
                </a:lnTo>
                <a:lnTo>
                  <a:pt x="1385821" y="1098442"/>
                </a:lnTo>
                <a:lnTo>
                  <a:pt x="1376703" y="1100511"/>
                </a:lnTo>
                <a:lnTo>
                  <a:pt x="1369612" y="1103349"/>
                </a:lnTo>
                <a:lnTo>
                  <a:pt x="1360605" y="1104758"/>
                </a:lnTo>
                <a:lnTo>
                  <a:pt x="1320745" y="1122908"/>
                </a:lnTo>
                <a:lnTo>
                  <a:pt x="1300993" y="1130814"/>
                </a:lnTo>
                <a:cubicBezTo>
                  <a:pt x="1298493" y="1132134"/>
                  <a:pt x="1295849" y="1133721"/>
                  <a:pt x="1292996" y="1134426"/>
                </a:cubicBezTo>
                <a:lnTo>
                  <a:pt x="1284921" y="1132956"/>
                </a:lnTo>
                <a:lnTo>
                  <a:pt x="1285223" y="1132540"/>
                </a:lnTo>
                <a:cubicBezTo>
                  <a:pt x="1284947" y="1131647"/>
                  <a:pt x="1284499" y="1130788"/>
                  <a:pt x="1283896" y="1130006"/>
                </a:cubicBezTo>
                <a:lnTo>
                  <a:pt x="1268852" y="1127110"/>
                </a:lnTo>
                <a:lnTo>
                  <a:pt x="1268302" y="1126902"/>
                </a:lnTo>
                <a:cubicBezTo>
                  <a:pt x="1332786" y="1090131"/>
                  <a:pt x="1405668" y="1070069"/>
                  <a:pt x="1483486" y="1059911"/>
                </a:cubicBezTo>
                <a:close/>
                <a:moveTo>
                  <a:pt x="1967760" y="971740"/>
                </a:moveTo>
                <a:lnTo>
                  <a:pt x="1967760" y="971740"/>
                </a:lnTo>
                <a:cubicBezTo>
                  <a:pt x="1970548" y="977099"/>
                  <a:pt x="1974747" y="979105"/>
                  <a:pt x="1979643" y="979765"/>
                </a:cubicBezTo>
                <a:lnTo>
                  <a:pt x="1994294" y="979719"/>
                </a:lnTo>
                <a:lnTo>
                  <a:pt x="1991982" y="991821"/>
                </a:lnTo>
                <a:cubicBezTo>
                  <a:pt x="1989025" y="995814"/>
                  <a:pt x="1984618" y="999268"/>
                  <a:pt x="1980580" y="1002722"/>
                </a:cubicBezTo>
                <a:cubicBezTo>
                  <a:pt x="1946928" y="1031621"/>
                  <a:pt x="1902955" y="1044522"/>
                  <a:pt x="1855777" y="1051937"/>
                </a:cubicBezTo>
                <a:cubicBezTo>
                  <a:pt x="1802331" y="1059734"/>
                  <a:pt x="1747987" y="1062984"/>
                  <a:pt x="1693669" y="1061638"/>
                </a:cubicBezTo>
                <a:cubicBezTo>
                  <a:pt x="1632999" y="1060521"/>
                  <a:pt x="1572347" y="1064589"/>
                  <a:pt x="1512779" y="1073777"/>
                </a:cubicBezTo>
                <a:cubicBezTo>
                  <a:pt x="1505997" y="1075367"/>
                  <a:pt x="1498837" y="1075662"/>
                  <a:pt x="1491882" y="1074641"/>
                </a:cubicBezTo>
                <a:lnTo>
                  <a:pt x="1488938" y="1072927"/>
                </a:lnTo>
                <a:lnTo>
                  <a:pt x="1491050" y="1071898"/>
                </a:lnTo>
                <a:lnTo>
                  <a:pt x="1483486" y="1059912"/>
                </a:lnTo>
                <a:lnTo>
                  <a:pt x="1529885" y="1051575"/>
                </a:lnTo>
                <a:cubicBezTo>
                  <a:pt x="1545614" y="1050007"/>
                  <a:pt x="1561495" y="1049169"/>
                  <a:pt x="1577199" y="1047620"/>
                </a:cubicBezTo>
                <a:cubicBezTo>
                  <a:pt x="1652708" y="1040205"/>
                  <a:pt x="1728603" y="1043049"/>
                  <a:pt x="1804369" y="1041678"/>
                </a:cubicBezTo>
                <a:cubicBezTo>
                  <a:pt x="1848598" y="1040865"/>
                  <a:pt x="1891930" y="1035177"/>
                  <a:pt x="1928210" y="1012118"/>
                </a:cubicBezTo>
                <a:cubicBezTo>
                  <a:pt x="1945454" y="1001147"/>
                  <a:pt x="1956799" y="986571"/>
                  <a:pt x="1967760" y="971740"/>
                </a:cubicBezTo>
                <a:close/>
                <a:moveTo>
                  <a:pt x="2149171" y="953178"/>
                </a:moveTo>
                <a:lnTo>
                  <a:pt x="2156935" y="958783"/>
                </a:lnTo>
                <a:lnTo>
                  <a:pt x="2170516" y="964418"/>
                </a:lnTo>
                <a:lnTo>
                  <a:pt x="2171150" y="965036"/>
                </a:lnTo>
                <a:cubicBezTo>
                  <a:pt x="2164740" y="987689"/>
                  <a:pt x="2147177" y="1004805"/>
                  <a:pt x="2126280" y="1019940"/>
                </a:cubicBezTo>
                <a:cubicBezTo>
                  <a:pt x="2104293" y="1035888"/>
                  <a:pt x="2076859" y="1044421"/>
                  <a:pt x="2050193" y="1054223"/>
                </a:cubicBezTo>
                <a:cubicBezTo>
                  <a:pt x="2037886" y="1058743"/>
                  <a:pt x="2022887" y="1052191"/>
                  <a:pt x="2015323" y="1057575"/>
                </a:cubicBezTo>
                <a:cubicBezTo>
                  <a:pt x="2003785" y="1065753"/>
                  <a:pt x="1990837" y="1066870"/>
                  <a:pt x="1978017" y="1068698"/>
                </a:cubicBezTo>
                <a:cubicBezTo>
                  <a:pt x="1945967" y="1073269"/>
                  <a:pt x="1913917" y="1077332"/>
                  <a:pt x="1881867" y="1079974"/>
                </a:cubicBezTo>
                <a:cubicBezTo>
                  <a:pt x="1828663" y="1084291"/>
                  <a:pt x="1775461" y="1089827"/>
                  <a:pt x="1721617" y="1090132"/>
                </a:cubicBezTo>
                <a:lnTo>
                  <a:pt x="1721529" y="1090052"/>
                </a:lnTo>
                <a:lnTo>
                  <a:pt x="1722002" y="1090030"/>
                </a:lnTo>
                <a:cubicBezTo>
                  <a:pt x="1730271" y="1082564"/>
                  <a:pt x="1731425" y="1077688"/>
                  <a:pt x="1715592" y="1078602"/>
                </a:cubicBezTo>
                <a:lnTo>
                  <a:pt x="1709000" y="1078287"/>
                </a:lnTo>
                <a:lnTo>
                  <a:pt x="1706296" y="1075504"/>
                </a:lnTo>
                <a:cubicBezTo>
                  <a:pt x="1715014" y="1069460"/>
                  <a:pt x="1725526" y="1071492"/>
                  <a:pt x="1735654" y="1071288"/>
                </a:cubicBezTo>
                <a:cubicBezTo>
                  <a:pt x="1801344" y="1070450"/>
                  <a:pt x="1866892" y="1066139"/>
                  <a:pt x="1931865" y="1058388"/>
                </a:cubicBezTo>
                <a:cubicBezTo>
                  <a:pt x="1983145" y="1052090"/>
                  <a:pt x="2033848" y="1043151"/>
                  <a:pt x="2078526" y="1020956"/>
                </a:cubicBezTo>
                <a:cubicBezTo>
                  <a:pt x="2106024" y="1007141"/>
                  <a:pt x="2128909" y="989872"/>
                  <a:pt x="2138523" y="963969"/>
                </a:cubicBezTo>
                <a:cubicBezTo>
                  <a:pt x="2139292" y="959297"/>
                  <a:pt x="2143010" y="955259"/>
                  <a:pt x="2148394" y="953253"/>
                </a:cubicBezTo>
                <a:close/>
                <a:moveTo>
                  <a:pt x="46292" y="551818"/>
                </a:moveTo>
                <a:lnTo>
                  <a:pt x="51995" y="553759"/>
                </a:lnTo>
                <a:cubicBezTo>
                  <a:pt x="54311" y="555454"/>
                  <a:pt x="56234" y="557574"/>
                  <a:pt x="58349" y="559276"/>
                </a:cubicBezTo>
                <a:cubicBezTo>
                  <a:pt x="91361" y="586855"/>
                  <a:pt x="132513" y="595895"/>
                  <a:pt x="178857" y="591984"/>
                </a:cubicBezTo>
                <a:cubicBezTo>
                  <a:pt x="196549" y="590511"/>
                  <a:pt x="214304" y="588683"/>
                  <a:pt x="231932" y="585889"/>
                </a:cubicBezTo>
                <a:cubicBezTo>
                  <a:pt x="250713" y="582893"/>
                  <a:pt x="257892" y="586855"/>
                  <a:pt x="258854" y="601126"/>
                </a:cubicBezTo>
                <a:cubicBezTo>
                  <a:pt x="260399" y="625795"/>
                  <a:pt x="274232" y="648975"/>
                  <a:pt x="297314" y="665578"/>
                </a:cubicBezTo>
                <a:cubicBezTo>
                  <a:pt x="344748" y="700877"/>
                  <a:pt x="400387" y="717384"/>
                  <a:pt x="466154" y="704331"/>
                </a:cubicBezTo>
                <a:cubicBezTo>
                  <a:pt x="473332" y="702909"/>
                  <a:pt x="480511" y="699252"/>
                  <a:pt x="488204" y="703061"/>
                </a:cubicBezTo>
                <a:lnTo>
                  <a:pt x="488910" y="703290"/>
                </a:lnTo>
                <a:lnTo>
                  <a:pt x="492891" y="708948"/>
                </a:lnTo>
                <a:lnTo>
                  <a:pt x="503334" y="709820"/>
                </a:lnTo>
                <a:lnTo>
                  <a:pt x="466050" y="721230"/>
                </a:lnTo>
                <a:cubicBezTo>
                  <a:pt x="374218" y="739846"/>
                  <a:pt x="261707" y="701227"/>
                  <a:pt x="230073" y="633987"/>
                </a:cubicBezTo>
                <a:cubicBezTo>
                  <a:pt x="229394" y="632042"/>
                  <a:pt x="228426" y="630168"/>
                  <a:pt x="227189" y="628400"/>
                </a:cubicBezTo>
                <a:cubicBezTo>
                  <a:pt x="220779" y="620731"/>
                  <a:pt x="230201" y="606865"/>
                  <a:pt x="216163" y="603767"/>
                </a:cubicBezTo>
                <a:cubicBezTo>
                  <a:pt x="206100" y="601533"/>
                  <a:pt x="193728" y="605850"/>
                  <a:pt x="182447" y="607069"/>
                </a:cubicBezTo>
                <a:cubicBezTo>
                  <a:pt x="141103" y="611539"/>
                  <a:pt x="100783" y="609761"/>
                  <a:pt x="63221" y="593711"/>
                </a:cubicBezTo>
                <a:cubicBezTo>
                  <a:pt x="46420" y="587566"/>
                  <a:pt x="32427" y="577454"/>
                  <a:pt x="23158" y="564761"/>
                </a:cubicBezTo>
                <a:lnTo>
                  <a:pt x="23886" y="564385"/>
                </a:lnTo>
                <a:lnTo>
                  <a:pt x="38158" y="561492"/>
                </a:lnTo>
                <a:close/>
                <a:moveTo>
                  <a:pt x="2176406" y="463131"/>
                </a:moveTo>
                <a:lnTo>
                  <a:pt x="2180521" y="464045"/>
                </a:lnTo>
                <a:lnTo>
                  <a:pt x="2178906" y="465975"/>
                </a:lnTo>
                <a:cubicBezTo>
                  <a:pt x="2183874" y="465949"/>
                  <a:pt x="2187383" y="468235"/>
                  <a:pt x="2190860" y="470578"/>
                </a:cubicBezTo>
                <a:lnTo>
                  <a:pt x="2202112" y="475308"/>
                </a:lnTo>
                <a:lnTo>
                  <a:pt x="2202366" y="475524"/>
                </a:lnTo>
                <a:cubicBezTo>
                  <a:pt x="2221596" y="512753"/>
                  <a:pt x="2206981" y="543938"/>
                  <a:pt x="2174098" y="571212"/>
                </a:cubicBezTo>
                <a:cubicBezTo>
                  <a:pt x="2087948" y="642623"/>
                  <a:pt x="1938531" y="661567"/>
                  <a:pt x="1828984" y="615044"/>
                </a:cubicBezTo>
                <a:cubicBezTo>
                  <a:pt x="1820459" y="611438"/>
                  <a:pt x="1816164" y="610523"/>
                  <a:pt x="1808600" y="617075"/>
                </a:cubicBezTo>
                <a:cubicBezTo>
                  <a:pt x="1791658" y="632622"/>
                  <a:pt x="1767268" y="641836"/>
                  <a:pt x="1741359" y="642470"/>
                </a:cubicBezTo>
                <a:cubicBezTo>
                  <a:pt x="1732449" y="642826"/>
                  <a:pt x="1730398" y="645213"/>
                  <a:pt x="1728988" y="652171"/>
                </a:cubicBezTo>
                <a:cubicBezTo>
                  <a:pt x="1722578" y="682645"/>
                  <a:pt x="1701617" y="703977"/>
                  <a:pt x="1662965" y="712662"/>
                </a:cubicBezTo>
                <a:cubicBezTo>
                  <a:pt x="1651261" y="714389"/>
                  <a:pt x="1642498" y="722149"/>
                  <a:pt x="1641620" y="731556"/>
                </a:cubicBezTo>
                <a:cubicBezTo>
                  <a:pt x="1640261" y="741459"/>
                  <a:pt x="1646626" y="751029"/>
                  <a:pt x="1657709" y="755732"/>
                </a:cubicBezTo>
                <a:cubicBezTo>
                  <a:pt x="1682131" y="768175"/>
                  <a:pt x="1710078" y="770969"/>
                  <a:pt x="1738090" y="773712"/>
                </a:cubicBezTo>
                <a:cubicBezTo>
                  <a:pt x="1795780" y="779349"/>
                  <a:pt x="1853470" y="776098"/>
                  <a:pt x="1910711" y="777572"/>
                </a:cubicBezTo>
                <a:cubicBezTo>
                  <a:pt x="1978849" y="779298"/>
                  <a:pt x="2044680" y="789101"/>
                  <a:pt x="2100896" y="821962"/>
                </a:cubicBezTo>
                <a:cubicBezTo>
                  <a:pt x="2152176" y="852029"/>
                  <a:pt x="2181469" y="891899"/>
                  <a:pt x="2176341" y="944365"/>
                </a:cubicBezTo>
                <a:cubicBezTo>
                  <a:pt x="2175168" y="951222"/>
                  <a:pt x="2173437" y="958008"/>
                  <a:pt x="2171149" y="964681"/>
                </a:cubicBezTo>
                <a:lnTo>
                  <a:pt x="2170516" y="964418"/>
                </a:lnTo>
                <a:lnTo>
                  <a:pt x="2162152" y="956268"/>
                </a:lnTo>
                <a:cubicBezTo>
                  <a:pt x="2160858" y="954557"/>
                  <a:pt x="2159366" y="953086"/>
                  <a:pt x="2157223" y="952401"/>
                </a:cubicBezTo>
                <a:lnTo>
                  <a:pt x="2149171" y="953178"/>
                </a:lnTo>
                <a:lnTo>
                  <a:pt x="2145125" y="950257"/>
                </a:lnTo>
                <a:cubicBezTo>
                  <a:pt x="2141599" y="940861"/>
                  <a:pt x="2143651" y="931109"/>
                  <a:pt x="2141663" y="921561"/>
                </a:cubicBezTo>
                <a:cubicBezTo>
                  <a:pt x="2129933" y="864879"/>
                  <a:pt x="2085897" y="830799"/>
                  <a:pt x="2019873" y="812667"/>
                </a:cubicBezTo>
                <a:cubicBezTo>
                  <a:pt x="1981413" y="802103"/>
                  <a:pt x="1941351" y="798903"/>
                  <a:pt x="1901160" y="796008"/>
                </a:cubicBezTo>
                <a:cubicBezTo>
                  <a:pt x="1838791" y="791437"/>
                  <a:pt x="1775973" y="794840"/>
                  <a:pt x="1713539" y="789761"/>
                </a:cubicBezTo>
                <a:cubicBezTo>
                  <a:pt x="1686759" y="787785"/>
                  <a:pt x="1660529" y="782523"/>
                  <a:pt x="1635786" y="774168"/>
                </a:cubicBezTo>
                <a:cubicBezTo>
                  <a:pt x="1620255" y="768978"/>
                  <a:pt x="1607666" y="759455"/>
                  <a:pt x="1600403" y="747402"/>
                </a:cubicBezTo>
                <a:cubicBezTo>
                  <a:pt x="1589122" y="728864"/>
                  <a:pt x="1596557" y="711849"/>
                  <a:pt x="1619633" y="702910"/>
                </a:cubicBezTo>
                <a:cubicBezTo>
                  <a:pt x="1629953" y="698847"/>
                  <a:pt x="1641235" y="696714"/>
                  <a:pt x="1651683" y="693412"/>
                </a:cubicBezTo>
                <a:cubicBezTo>
                  <a:pt x="1677323" y="685540"/>
                  <a:pt x="1692066" y="671522"/>
                  <a:pt x="1693092" y="648819"/>
                </a:cubicBezTo>
                <a:cubicBezTo>
                  <a:pt x="1693989" y="627792"/>
                  <a:pt x="1700015" y="623424"/>
                  <a:pt x="1727193" y="623119"/>
                </a:cubicBezTo>
                <a:cubicBezTo>
                  <a:pt x="1755461" y="623119"/>
                  <a:pt x="1777832" y="615958"/>
                  <a:pt x="1792447" y="595033"/>
                </a:cubicBezTo>
                <a:cubicBezTo>
                  <a:pt x="1801741" y="581675"/>
                  <a:pt x="1817702" y="580506"/>
                  <a:pt x="1837317" y="590411"/>
                </a:cubicBezTo>
                <a:cubicBezTo>
                  <a:pt x="1858521" y="601798"/>
                  <a:pt x="1881988" y="610280"/>
                  <a:pt x="1906737" y="615501"/>
                </a:cubicBezTo>
                <a:cubicBezTo>
                  <a:pt x="1993657" y="632008"/>
                  <a:pt x="2070449" y="615501"/>
                  <a:pt x="2136920" y="569790"/>
                </a:cubicBezTo>
                <a:cubicBezTo>
                  <a:pt x="2169867" y="547138"/>
                  <a:pt x="2183585" y="518136"/>
                  <a:pt x="2166599" y="483447"/>
                </a:cubicBezTo>
                <a:cubicBezTo>
                  <a:pt x="2162239" y="474559"/>
                  <a:pt x="2161342" y="466280"/>
                  <a:pt x="2176406" y="463131"/>
                </a:cubicBezTo>
                <a:close/>
                <a:moveTo>
                  <a:pt x="2322578" y="448466"/>
                </a:moveTo>
                <a:lnTo>
                  <a:pt x="2344535" y="454563"/>
                </a:lnTo>
                <a:lnTo>
                  <a:pt x="2344862" y="454801"/>
                </a:lnTo>
                <a:cubicBezTo>
                  <a:pt x="2344862" y="467905"/>
                  <a:pt x="2332042" y="475117"/>
                  <a:pt x="2323004" y="483802"/>
                </a:cubicBezTo>
                <a:cubicBezTo>
                  <a:pt x="2311402" y="494519"/>
                  <a:pt x="2298133" y="504118"/>
                  <a:pt x="2285377" y="514022"/>
                </a:cubicBezTo>
                <a:cubicBezTo>
                  <a:pt x="2277749" y="520066"/>
                  <a:pt x="2276211" y="524484"/>
                  <a:pt x="2288133" y="528294"/>
                </a:cubicBezTo>
                <a:cubicBezTo>
                  <a:pt x="2336849" y="543886"/>
                  <a:pt x="2386399" y="553689"/>
                  <a:pt x="2439282" y="544293"/>
                </a:cubicBezTo>
                <a:cubicBezTo>
                  <a:pt x="2454345" y="542007"/>
                  <a:pt x="2468774" y="537619"/>
                  <a:pt x="2481908" y="531341"/>
                </a:cubicBezTo>
                <a:cubicBezTo>
                  <a:pt x="2487677" y="528192"/>
                  <a:pt x="2493766" y="524891"/>
                  <a:pt x="2501458" y="526973"/>
                </a:cubicBezTo>
                <a:lnTo>
                  <a:pt x="2504354" y="528626"/>
                </a:lnTo>
                <a:lnTo>
                  <a:pt x="2506850" y="531957"/>
                </a:lnTo>
                <a:lnTo>
                  <a:pt x="2516058" y="535304"/>
                </a:lnTo>
                <a:lnTo>
                  <a:pt x="2517035" y="535861"/>
                </a:lnTo>
                <a:cubicBezTo>
                  <a:pt x="2488318" y="555263"/>
                  <a:pt x="2454088" y="563999"/>
                  <a:pt x="2417424" y="566691"/>
                </a:cubicBezTo>
                <a:cubicBezTo>
                  <a:pt x="2354605" y="571313"/>
                  <a:pt x="2296338" y="557904"/>
                  <a:pt x="2240315" y="536776"/>
                </a:cubicBezTo>
                <a:cubicBezTo>
                  <a:pt x="2223456" y="530427"/>
                  <a:pt x="2222880" y="527634"/>
                  <a:pt x="2238071" y="518542"/>
                </a:cubicBezTo>
                <a:cubicBezTo>
                  <a:pt x="2270763" y="499054"/>
                  <a:pt x="2299120" y="475386"/>
                  <a:pt x="2321978" y="448503"/>
                </a:cubicBezTo>
                <a:close/>
                <a:moveTo>
                  <a:pt x="469167" y="362313"/>
                </a:moveTo>
                <a:lnTo>
                  <a:pt x="469555" y="362437"/>
                </a:lnTo>
                <a:lnTo>
                  <a:pt x="477443" y="369785"/>
                </a:lnTo>
                <a:lnTo>
                  <a:pt x="489449" y="368787"/>
                </a:lnTo>
                <a:lnTo>
                  <a:pt x="449913" y="394507"/>
                </a:lnTo>
                <a:cubicBezTo>
                  <a:pt x="438366" y="404290"/>
                  <a:pt x="428783" y="415515"/>
                  <a:pt x="422117" y="428898"/>
                </a:cubicBezTo>
                <a:cubicBezTo>
                  <a:pt x="404169" y="464857"/>
                  <a:pt x="412182" y="496601"/>
                  <a:pt x="444873" y="524383"/>
                </a:cubicBezTo>
                <a:cubicBezTo>
                  <a:pt x="489423" y="562272"/>
                  <a:pt x="566663" y="573700"/>
                  <a:pt x="618841" y="550946"/>
                </a:cubicBezTo>
                <a:cubicBezTo>
                  <a:pt x="654095" y="535709"/>
                  <a:pt x="666339" y="508079"/>
                  <a:pt x="650249" y="480145"/>
                </a:cubicBezTo>
                <a:cubicBezTo>
                  <a:pt x="634993" y="453633"/>
                  <a:pt x="597623" y="442358"/>
                  <a:pt x="561407" y="453379"/>
                </a:cubicBezTo>
                <a:cubicBezTo>
                  <a:pt x="558535" y="454496"/>
                  <a:pt x="555580" y="455482"/>
                  <a:pt x="552561" y="456325"/>
                </a:cubicBezTo>
                <a:cubicBezTo>
                  <a:pt x="545189" y="457747"/>
                  <a:pt x="537818" y="457188"/>
                  <a:pt x="535126" y="450738"/>
                </a:cubicBezTo>
                <a:cubicBezTo>
                  <a:pt x="532433" y="444288"/>
                  <a:pt x="538651" y="441748"/>
                  <a:pt x="544549" y="439209"/>
                </a:cubicBezTo>
                <a:cubicBezTo>
                  <a:pt x="589419" y="420010"/>
                  <a:pt x="652686" y="434130"/>
                  <a:pt x="677428" y="468463"/>
                </a:cubicBezTo>
                <a:cubicBezTo>
                  <a:pt x="701017" y="501223"/>
                  <a:pt x="683838" y="545308"/>
                  <a:pt x="638071" y="566488"/>
                </a:cubicBezTo>
                <a:cubicBezTo>
                  <a:pt x="598264" y="584873"/>
                  <a:pt x="554741" y="585178"/>
                  <a:pt x="511601" y="577610"/>
                </a:cubicBezTo>
                <a:cubicBezTo>
                  <a:pt x="469936" y="570347"/>
                  <a:pt x="433207" y="555670"/>
                  <a:pt x="407567" y="527278"/>
                </a:cubicBezTo>
                <a:cubicBezTo>
                  <a:pt x="371350" y="487154"/>
                  <a:pt x="376991" y="435349"/>
                  <a:pt x="422246" y="393041"/>
                </a:cubicBezTo>
                <a:cubicBezTo>
                  <a:pt x="435040" y="380338"/>
                  <a:pt x="451014" y="369875"/>
                  <a:pt x="469167" y="362313"/>
                </a:cubicBezTo>
                <a:close/>
                <a:moveTo>
                  <a:pt x="2549332" y="335388"/>
                </a:moveTo>
                <a:cubicBezTo>
                  <a:pt x="2580044" y="331801"/>
                  <a:pt x="2612928" y="339610"/>
                  <a:pt x="2634658" y="360129"/>
                </a:cubicBezTo>
                <a:cubicBezTo>
                  <a:pt x="2664464" y="388317"/>
                  <a:pt x="2646836" y="437837"/>
                  <a:pt x="2604210" y="455156"/>
                </a:cubicBezTo>
                <a:cubicBezTo>
                  <a:pt x="2599569" y="456985"/>
                  <a:pt x="2594339" y="457661"/>
                  <a:pt x="2589211" y="457086"/>
                </a:cubicBezTo>
                <a:cubicBezTo>
                  <a:pt x="2578762" y="456121"/>
                  <a:pt x="2575557" y="452312"/>
                  <a:pt x="2582032" y="444948"/>
                </a:cubicBezTo>
                <a:cubicBezTo>
                  <a:pt x="2585685" y="440783"/>
                  <a:pt x="2590685" y="437482"/>
                  <a:pt x="2594852" y="433571"/>
                </a:cubicBezTo>
                <a:cubicBezTo>
                  <a:pt x="2616645" y="414129"/>
                  <a:pt x="2614421" y="384370"/>
                  <a:pt x="2589884" y="367102"/>
                </a:cubicBezTo>
                <a:cubicBezTo>
                  <a:pt x="2582909" y="362196"/>
                  <a:pt x="2574577" y="358661"/>
                  <a:pt x="2565558" y="356776"/>
                </a:cubicBezTo>
                <a:cubicBezTo>
                  <a:pt x="2543700" y="352002"/>
                  <a:pt x="2524085" y="358605"/>
                  <a:pt x="2516008" y="376331"/>
                </a:cubicBezTo>
                <a:cubicBezTo>
                  <a:pt x="2485304" y="443881"/>
                  <a:pt x="2531969" y="526110"/>
                  <a:pt x="2637413" y="529005"/>
                </a:cubicBezTo>
                <a:cubicBezTo>
                  <a:pt x="2682925" y="530275"/>
                  <a:pt x="2723756" y="522047"/>
                  <a:pt x="2755102" y="493452"/>
                </a:cubicBezTo>
                <a:cubicBezTo>
                  <a:pt x="2757300" y="491624"/>
                  <a:pt x="2760313" y="490552"/>
                  <a:pt x="2763498" y="490455"/>
                </a:cubicBezTo>
                <a:lnTo>
                  <a:pt x="2764724" y="490205"/>
                </a:lnTo>
                <a:lnTo>
                  <a:pt x="2770238" y="492633"/>
                </a:lnTo>
                <a:cubicBezTo>
                  <a:pt x="2773178" y="492347"/>
                  <a:pt x="2776255" y="490989"/>
                  <a:pt x="2779460" y="489897"/>
                </a:cubicBezTo>
                <a:lnTo>
                  <a:pt x="2793906" y="484325"/>
                </a:lnTo>
                <a:lnTo>
                  <a:pt x="2794011" y="484360"/>
                </a:lnTo>
                <a:cubicBezTo>
                  <a:pt x="2767153" y="527938"/>
                  <a:pt x="2717475" y="541042"/>
                  <a:pt x="2662156" y="545054"/>
                </a:cubicBezTo>
                <a:cubicBezTo>
                  <a:pt x="2620235" y="548102"/>
                  <a:pt x="2578826" y="545054"/>
                  <a:pt x="2541200" y="528345"/>
                </a:cubicBezTo>
                <a:cubicBezTo>
                  <a:pt x="2528380" y="522606"/>
                  <a:pt x="2526585" y="536471"/>
                  <a:pt x="2517034" y="535659"/>
                </a:cubicBezTo>
                <a:lnTo>
                  <a:pt x="2516058" y="535304"/>
                </a:lnTo>
                <a:lnTo>
                  <a:pt x="2504354" y="528626"/>
                </a:lnTo>
                <a:lnTo>
                  <a:pt x="2501137" y="524332"/>
                </a:lnTo>
                <a:cubicBezTo>
                  <a:pt x="2508829" y="517679"/>
                  <a:pt x="2504919" y="512651"/>
                  <a:pt x="2499342" y="505997"/>
                </a:cubicBezTo>
                <a:cubicBezTo>
                  <a:pt x="2466074" y="466686"/>
                  <a:pt x="2453511" y="424226"/>
                  <a:pt x="2477036" y="379023"/>
                </a:cubicBezTo>
                <a:cubicBezTo>
                  <a:pt x="2490080" y="353958"/>
                  <a:pt x="2518620" y="338975"/>
                  <a:pt x="2549332" y="335388"/>
                </a:cubicBezTo>
                <a:close/>
                <a:moveTo>
                  <a:pt x="594618" y="330753"/>
                </a:moveTo>
                <a:cubicBezTo>
                  <a:pt x="615839" y="329842"/>
                  <a:pt x="637231" y="331015"/>
                  <a:pt x="658781" y="334136"/>
                </a:cubicBezTo>
                <a:lnTo>
                  <a:pt x="722716" y="348935"/>
                </a:lnTo>
                <a:lnTo>
                  <a:pt x="721720" y="349515"/>
                </a:lnTo>
                <a:cubicBezTo>
                  <a:pt x="718226" y="352277"/>
                  <a:pt x="713374" y="353689"/>
                  <a:pt x="708452" y="353375"/>
                </a:cubicBezTo>
                <a:lnTo>
                  <a:pt x="704257" y="357413"/>
                </a:lnTo>
                <a:lnTo>
                  <a:pt x="700808" y="357926"/>
                </a:lnTo>
                <a:cubicBezTo>
                  <a:pt x="699430" y="359773"/>
                  <a:pt x="698485" y="362211"/>
                  <a:pt x="696017" y="362567"/>
                </a:cubicBezTo>
                <a:cubicBezTo>
                  <a:pt x="649672" y="352713"/>
                  <a:pt x="603071" y="346619"/>
                  <a:pt x="554997" y="353069"/>
                </a:cubicBezTo>
                <a:cubicBezTo>
                  <a:pt x="532683" y="356691"/>
                  <a:pt x="510838" y="361947"/>
                  <a:pt x="489742" y="368763"/>
                </a:cubicBezTo>
                <a:lnTo>
                  <a:pt x="489449" y="368787"/>
                </a:lnTo>
                <a:lnTo>
                  <a:pt x="489486" y="368763"/>
                </a:lnTo>
                <a:lnTo>
                  <a:pt x="469555" y="362437"/>
                </a:lnTo>
                <a:lnTo>
                  <a:pt x="469423" y="362313"/>
                </a:lnTo>
                <a:cubicBezTo>
                  <a:pt x="510415" y="342733"/>
                  <a:pt x="552176" y="332575"/>
                  <a:pt x="594618" y="330753"/>
                </a:cubicBezTo>
                <a:close/>
                <a:moveTo>
                  <a:pt x="761206" y="328843"/>
                </a:moveTo>
                <a:cubicBezTo>
                  <a:pt x="774474" y="343217"/>
                  <a:pt x="779025" y="361044"/>
                  <a:pt x="792166" y="375672"/>
                </a:cubicBezTo>
                <a:cubicBezTo>
                  <a:pt x="825498" y="412799"/>
                  <a:pt x="868701" y="436162"/>
                  <a:pt x="926776" y="440835"/>
                </a:cubicBezTo>
                <a:cubicBezTo>
                  <a:pt x="946647" y="442409"/>
                  <a:pt x="952416" y="447894"/>
                  <a:pt x="950557" y="463741"/>
                </a:cubicBezTo>
                <a:cubicBezTo>
                  <a:pt x="943762" y="517832"/>
                  <a:pt x="968954" y="561359"/>
                  <a:pt x="1022285" y="594068"/>
                </a:cubicBezTo>
                <a:cubicBezTo>
                  <a:pt x="1066514" y="621189"/>
                  <a:pt x="1116640" y="625557"/>
                  <a:pt x="1169715" y="611336"/>
                </a:cubicBezTo>
                <a:cubicBezTo>
                  <a:pt x="1176740" y="608913"/>
                  <a:pt x="1184131" y="607207"/>
                  <a:pt x="1191701" y="606257"/>
                </a:cubicBezTo>
                <a:cubicBezTo>
                  <a:pt x="1206124" y="605394"/>
                  <a:pt x="1213047" y="609812"/>
                  <a:pt x="1210931" y="621138"/>
                </a:cubicBezTo>
                <a:cubicBezTo>
                  <a:pt x="1199137" y="678226"/>
                  <a:pt x="1238879" y="713068"/>
                  <a:pt x="1292851" y="741561"/>
                </a:cubicBezTo>
                <a:cubicBezTo>
                  <a:pt x="1351374" y="772441"/>
                  <a:pt x="1417589" y="785596"/>
                  <a:pt x="1486433" y="790929"/>
                </a:cubicBezTo>
                <a:cubicBezTo>
                  <a:pt x="1548739" y="796008"/>
                  <a:pt x="1611428" y="796008"/>
                  <a:pt x="1673990" y="797887"/>
                </a:cubicBezTo>
                <a:cubicBezTo>
                  <a:pt x="1751230" y="800122"/>
                  <a:pt x="1828791" y="803576"/>
                  <a:pt x="1901417" y="828716"/>
                </a:cubicBezTo>
                <a:cubicBezTo>
                  <a:pt x="1936544" y="840855"/>
                  <a:pt x="1968786" y="855940"/>
                  <a:pt x="1989426" y="882808"/>
                </a:cubicBezTo>
                <a:cubicBezTo>
                  <a:pt x="2008810" y="906511"/>
                  <a:pt x="2015303" y="935406"/>
                  <a:pt x="2007438" y="962954"/>
                </a:cubicBezTo>
                <a:cubicBezTo>
                  <a:pt x="2005643" y="969353"/>
                  <a:pt x="2003656" y="975905"/>
                  <a:pt x="1995708" y="979715"/>
                </a:cubicBezTo>
                <a:lnTo>
                  <a:pt x="1994294" y="979719"/>
                </a:lnTo>
                <a:lnTo>
                  <a:pt x="1994683" y="977682"/>
                </a:lnTo>
                <a:cubicBezTo>
                  <a:pt x="1990323" y="976286"/>
                  <a:pt x="1985548" y="976070"/>
                  <a:pt x="1980885" y="975568"/>
                </a:cubicBezTo>
                <a:lnTo>
                  <a:pt x="1967760" y="971740"/>
                </a:lnTo>
                <a:lnTo>
                  <a:pt x="1965196" y="912253"/>
                </a:lnTo>
                <a:cubicBezTo>
                  <a:pt x="1955950" y="893994"/>
                  <a:pt x="1938370" y="877475"/>
                  <a:pt x="1912634" y="863203"/>
                </a:cubicBezTo>
                <a:cubicBezTo>
                  <a:pt x="1865905" y="837249"/>
                  <a:pt x="1812510" y="825872"/>
                  <a:pt x="1756999" y="819574"/>
                </a:cubicBezTo>
                <a:cubicBezTo>
                  <a:pt x="1669823" y="809416"/>
                  <a:pt x="1581878" y="814851"/>
                  <a:pt x="1494189" y="810432"/>
                </a:cubicBezTo>
                <a:cubicBezTo>
                  <a:pt x="1409897" y="806115"/>
                  <a:pt x="1330286" y="790421"/>
                  <a:pt x="1258750" y="753344"/>
                </a:cubicBezTo>
                <a:cubicBezTo>
                  <a:pt x="1229238" y="738879"/>
                  <a:pt x="1204553" y="719000"/>
                  <a:pt x="1186765" y="695393"/>
                </a:cubicBezTo>
                <a:cubicBezTo>
                  <a:pt x="1174791" y="678521"/>
                  <a:pt x="1169670" y="659139"/>
                  <a:pt x="1172087" y="639880"/>
                </a:cubicBezTo>
                <a:cubicBezTo>
                  <a:pt x="1172536" y="634801"/>
                  <a:pt x="1173945" y="628960"/>
                  <a:pt x="1163049" y="630890"/>
                </a:cubicBezTo>
                <a:cubicBezTo>
                  <a:pt x="1064912" y="648108"/>
                  <a:pt x="988889" y="622358"/>
                  <a:pt x="932289" y="555061"/>
                </a:cubicBezTo>
                <a:cubicBezTo>
                  <a:pt x="919770" y="595088"/>
                  <a:pt x="893706" y="631647"/>
                  <a:pt x="856907" y="660805"/>
                </a:cubicBezTo>
                <a:cubicBezTo>
                  <a:pt x="773596" y="725872"/>
                  <a:pt x="649018" y="744756"/>
                  <a:pt x="541279" y="708650"/>
                </a:cubicBezTo>
                <a:cubicBezTo>
                  <a:pt x="529305" y="704236"/>
                  <a:pt x="515382" y="704693"/>
                  <a:pt x="503908" y="709868"/>
                </a:cubicBezTo>
                <a:lnTo>
                  <a:pt x="503334" y="709820"/>
                </a:lnTo>
                <a:lnTo>
                  <a:pt x="503845" y="709664"/>
                </a:lnTo>
                <a:cubicBezTo>
                  <a:pt x="503524" y="705169"/>
                  <a:pt x="500063" y="705347"/>
                  <a:pt x="496457" y="705734"/>
                </a:cubicBezTo>
                <a:lnTo>
                  <a:pt x="488910" y="703290"/>
                </a:lnTo>
                <a:lnTo>
                  <a:pt x="487498" y="701285"/>
                </a:lnTo>
                <a:cubicBezTo>
                  <a:pt x="513139" y="687673"/>
                  <a:pt x="537368" y="681883"/>
                  <a:pt x="568777" y="695088"/>
                </a:cubicBezTo>
                <a:cubicBezTo>
                  <a:pt x="645376" y="727340"/>
                  <a:pt x="751911" y="712357"/>
                  <a:pt x="817101" y="664614"/>
                </a:cubicBezTo>
                <a:cubicBezTo>
                  <a:pt x="871586" y="624643"/>
                  <a:pt x="901585" y="576443"/>
                  <a:pt x="902482" y="517324"/>
                </a:cubicBezTo>
                <a:cubicBezTo>
                  <a:pt x="902482" y="504170"/>
                  <a:pt x="911264" y="491929"/>
                  <a:pt x="910238" y="478470"/>
                </a:cubicBezTo>
                <a:cubicBezTo>
                  <a:pt x="909469" y="468820"/>
                  <a:pt x="905559" y="463233"/>
                  <a:pt x="893187" y="461709"/>
                </a:cubicBezTo>
                <a:cubicBezTo>
                  <a:pt x="847215" y="455797"/>
                  <a:pt x="805511" y="436868"/>
                  <a:pt x="775820" y="408430"/>
                </a:cubicBezTo>
                <a:cubicBezTo>
                  <a:pt x="753962" y="387810"/>
                  <a:pt x="724540" y="377449"/>
                  <a:pt x="695632" y="365716"/>
                </a:cubicBezTo>
                <a:lnTo>
                  <a:pt x="704257" y="357413"/>
                </a:lnTo>
                <a:lnTo>
                  <a:pt x="708196" y="356827"/>
                </a:lnTo>
                <a:cubicBezTo>
                  <a:pt x="720118" y="362668"/>
                  <a:pt x="721528" y="355456"/>
                  <a:pt x="723900" y="349209"/>
                </a:cubicBezTo>
                <a:lnTo>
                  <a:pt x="722716" y="348935"/>
                </a:lnTo>
                <a:lnTo>
                  <a:pt x="732395" y="343303"/>
                </a:lnTo>
                <a:lnTo>
                  <a:pt x="733451" y="344435"/>
                </a:lnTo>
                <a:cubicBezTo>
                  <a:pt x="737938" y="342200"/>
                  <a:pt x="743034" y="340537"/>
                  <a:pt x="747505" y="338264"/>
                </a:cubicBezTo>
                <a:lnTo>
                  <a:pt x="755203" y="330921"/>
                </a:lnTo>
                <a:close/>
                <a:moveTo>
                  <a:pt x="1668158" y="197500"/>
                </a:moveTo>
                <a:cubicBezTo>
                  <a:pt x="1672902" y="201004"/>
                  <a:pt x="1676491" y="204407"/>
                  <a:pt x="1672068" y="209435"/>
                </a:cubicBezTo>
                <a:cubicBezTo>
                  <a:pt x="1647697" y="216002"/>
                  <a:pt x="1626525" y="228431"/>
                  <a:pt x="1611494" y="244988"/>
                </a:cubicBezTo>
                <a:cubicBezTo>
                  <a:pt x="1605564" y="252566"/>
                  <a:pt x="1593828" y="255913"/>
                  <a:pt x="1583162" y="253064"/>
                </a:cubicBezTo>
                <a:cubicBezTo>
                  <a:pt x="1569040" y="249585"/>
                  <a:pt x="1554079" y="248818"/>
                  <a:pt x="1539509" y="250829"/>
                </a:cubicBezTo>
                <a:cubicBezTo>
                  <a:pt x="1498550" y="257787"/>
                  <a:pt x="1475730" y="289937"/>
                  <a:pt x="1484704" y="328182"/>
                </a:cubicBezTo>
                <a:cubicBezTo>
                  <a:pt x="1496690" y="378972"/>
                  <a:pt x="1566624" y="415388"/>
                  <a:pt x="1630916" y="404011"/>
                </a:cubicBezTo>
                <a:cubicBezTo>
                  <a:pt x="1682196" y="394919"/>
                  <a:pt x="1704054" y="355507"/>
                  <a:pt x="1676106" y="322747"/>
                </a:cubicBezTo>
                <a:cubicBezTo>
                  <a:pt x="1666748" y="311777"/>
                  <a:pt x="1656236" y="310913"/>
                  <a:pt x="1643672" y="317668"/>
                </a:cubicBezTo>
                <a:cubicBezTo>
                  <a:pt x="1630615" y="324276"/>
                  <a:pt x="1619653" y="333175"/>
                  <a:pt x="1611622" y="343673"/>
                </a:cubicBezTo>
                <a:cubicBezTo>
                  <a:pt x="1605853" y="351545"/>
                  <a:pt x="1597392" y="355202"/>
                  <a:pt x="1587905" y="352307"/>
                </a:cubicBezTo>
                <a:cubicBezTo>
                  <a:pt x="1578418" y="349412"/>
                  <a:pt x="1582392" y="340829"/>
                  <a:pt x="1583610" y="334835"/>
                </a:cubicBezTo>
                <a:cubicBezTo>
                  <a:pt x="1589058" y="307053"/>
                  <a:pt x="1631172" y="286941"/>
                  <a:pt x="1667325" y="294203"/>
                </a:cubicBezTo>
                <a:cubicBezTo>
                  <a:pt x="1703798" y="301558"/>
                  <a:pt x="1725835" y="330940"/>
                  <a:pt x="1716560" y="359839"/>
                </a:cubicBezTo>
                <a:cubicBezTo>
                  <a:pt x="1716233" y="360860"/>
                  <a:pt x="1715868" y="361871"/>
                  <a:pt x="1715464" y="362872"/>
                </a:cubicBezTo>
                <a:cubicBezTo>
                  <a:pt x="1703028" y="391009"/>
                  <a:pt x="1675914" y="407211"/>
                  <a:pt x="1641941" y="416505"/>
                </a:cubicBezTo>
                <a:cubicBezTo>
                  <a:pt x="1584251" y="432352"/>
                  <a:pt x="1499959" y="408328"/>
                  <a:pt x="1467076" y="367442"/>
                </a:cubicBezTo>
                <a:cubicBezTo>
                  <a:pt x="1434801" y="328969"/>
                  <a:pt x="1448000" y="277047"/>
                  <a:pt x="1496556" y="251474"/>
                </a:cubicBezTo>
                <a:cubicBezTo>
                  <a:pt x="1512991" y="242815"/>
                  <a:pt x="1532157" y="237985"/>
                  <a:pt x="1551881" y="237522"/>
                </a:cubicBezTo>
                <a:cubicBezTo>
                  <a:pt x="1576110" y="236455"/>
                  <a:pt x="1596751" y="234526"/>
                  <a:pt x="1614314" y="218882"/>
                </a:cubicBezTo>
                <a:cubicBezTo>
                  <a:pt x="1628685" y="207125"/>
                  <a:pt x="1647672" y="199588"/>
                  <a:pt x="1668158" y="197500"/>
                </a:cubicBezTo>
                <a:close/>
                <a:moveTo>
                  <a:pt x="1719974" y="192127"/>
                </a:moveTo>
                <a:cubicBezTo>
                  <a:pt x="1771988" y="194769"/>
                  <a:pt x="1821902" y="221510"/>
                  <a:pt x="1840266" y="261849"/>
                </a:cubicBezTo>
                <a:cubicBezTo>
                  <a:pt x="1845074" y="272465"/>
                  <a:pt x="1849817" y="274141"/>
                  <a:pt x="1862958" y="271144"/>
                </a:cubicBezTo>
                <a:cubicBezTo>
                  <a:pt x="1913148" y="259767"/>
                  <a:pt x="1967569" y="277747"/>
                  <a:pt x="1989363" y="311776"/>
                </a:cubicBezTo>
                <a:cubicBezTo>
                  <a:pt x="2012439" y="347837"/>
                  <a:pt x="1998080" y="397662"/>
                  <a:pt x="1957313" y="423158"/>
                </a:cubicBezTo>
                <a:cubicBezTo>
                  <a:pt x="1929083" y="441021"/>
                  <a:pt x="1894084" y="450844"/>
                  <a:pt x="1857958" y="451042"/>
                </a:cubicBezTo>
                <a:cubicBezTo>
                  <a:pt x="1847766" y="451042"/>
                  <a:pt x="1837510" y="451042"/>
                  <a:pt x="1827318" y="451296"/>
                </a:cubicBezTo>
                <a:cubicBezTo>
                  <a:pt x="1818664" y="448198"/>
                  <a:pt x="1809819" y="445252"/>
                  <a:pt x="1806229" y="437379"/>
                </a:cubicBezTo>
                <a:cubicBezTo>
                  <a:pt x="1813601" y="431437"/>
                  <a:pt x="1821934" y="432859"/>
                  <a:pt x="1831100" y="434332"/>
                </a:cubicBezTo>
                <a:cubicBezTo>
                  <a:pt x="1892251" y="443931"/>
                  <a:pt x="1950390" y="420009"/>
                  <a:pt x="1965710" y="378463"/>
                </a:cubicBezTo>
                <a:cubicBezTo>
                  <a:pt x="1976863" y="348345"/>
                  <a:pt x="1969300" y="321223"/>
                  <a:pt x="1940070" y="299180"/>
                </a:cubicBezTo>
                <a:cubicBezTo>
                  <a:pt x="1913084" y="278864"/>
                  <a:pt x="1881739" y="275969"/>
                  <a:pt x="1848728" y="290292"/>
                </a:cubicBezTo>
                <a:cubicBezTo>
                  <a:pt x="1826036" y="300145"/>
                  <a:pt x="1821805" y="298774"/>
                  <a:pt x="1814690" y="279372"/>
                </a:cubicBezTo>
                <a:cubicBezTo>
                  <a:pt x="1795717" y="227719"/>
                  <a:pt x="1739373" y="200140"/>
                  <a:pt x="1672068" y="209435"/>
                </a:cubicBezTo>
                <a:cubicBezTo>
                  <a:pt x="1670850" y="205574"/>
                  <a:pt x="1669632" y="201765"/>
                  <a:pt x="1668350" y="197906"/>
                </a:cubicBezTo>
                <a:cubicBezTo>
                  <a:pt x="1685064" y="193042"/>
                  <a:pt x="1702635" y="191246"/>
                  <a:pt x="1719974" y="192127"/>
                </a:cubicBezTo>
                <a:close/>
                <a:moveTo>
                  <a:pt x="1333049" y="137859"/>
                </a:moveTo>
                <a:lnTo>
                  <a:pt x="1345832" y="147634"/>
                </a:lnTo>
                <a:lnTo>
                  <a:pt x="1330414" y="159611"/>
                </a:lnTo>
                <a:cubicBezTo>
                  <a:pt x="1305928" y="179927"/>
                  <a:pt x="1302723" y="201411"/>
                  <a:pt x="1323043" y="224063"/>
                </a:cubicBezTo>
                <a:cubicBezTo>
                  <a:pt x="1332017" y="234221"/>
                  <a:pt x="1330735" y="239605"/>
                  <a:pt x="1316633" y="242906"/>
                </a:cubicBezTo>
                <a:cubicBezTo>
                  <a:pt x="1260161" y="256112"/>
                  <a:pt x="1231893" y="288617"/>
                  <a:pt x="1223175" y="332195"/>
                </a:cubicBezTo>
                <a:cubicBezTo>
                  <a:pt x="1213560" y="379887"/>
                  <a:pt x="1235226" y="419198"/>
                  <a:pt x="1284070" y="447996"/>
                </a:cubicBezTo>
                <a:cubicBezTo>
                  <a:pt x="1330671" y="475473"/>
                  <a:pt x="1382912" y="487510"/>
                  <a:pt x="1441115" y="479282"/>
                </a:cubicBezTo>
                <a:cubicBezTo>
                  <a:pt x="1476242" y="474203"/>
                  <a:pt x="1506754" y="482939"/>
                  <a:pt x="1535150" y="498328"/>
                </a:cubicBezTo>
                <a:cubicBezTo>
                  <a:pt x="1561334" y="513027"/>
                  <a:pt x="1591660" y="522423"/>
                  <a:pt x="1623479" y="525704"/>
                </a:cubicBezTo>
                <a:cubicBezTo>
                  <a:pt x="1659766" y="529823"/>
                  <a:pt x="1696790" y="525994"/>
                  <a:pt x="1730527" y="514632"/>
                </a:cubicBezTo>
                <a:cubicBezTo>
                  <a:pt x="1766487" y="502188"/>
                  <a:pt x="1790909" y="481110"/>
                  <a:pt x="1799306" y="449824"/>
                </a:cubicBezTo>
                <a:cubicBezTo>
                  <a:pt x="1799652" y="445243"/>
                  <a:pt x="1802120" y="440921"/>
                  <a:pt x="1806229" y="437685"/>
                </a:cubicBezTo>
                <a:cubicBezTo>
                  <a:pt x="1814978" y="440144"/>
                  <a:pt x="1822350" y="444958"/>
                  <a:pt x="1827061" y="451297"/>
                </a:cubicBezTo>
                <a:cubicBezTo>
                  <a:pt x="1809498" y="498836"/>
                  <a:pt x="1764563" y="523266"/>
                  <a:pt x="1708412" y="535303"/>
                </a:cubicBezTo>
                <a:cubicBezTo>
                  <a:pt x="1632710" y="551556"/>
                  <a:pt x="1561367" y="540382"/>
                  <a:pt x="1496882" y="505236"/>
                </a:cubicBezTo>
                <a:cubicBezTo>
                  <a:pt x="1479889" y="496063"/>
                  <a:pt x="1459095" y="492427"/>
                  <a:pt x="1438808" y="495078"/>
                </a:cubicBezTo>
                <a:cubicBezTo>
                  <a:pt x="1365285" y="501833"/>
                  <a:pt x="1298364" y="488729"/>
                  <a:pt x="1243495" y="448097"/>
                </a:cubicBezTo>
                <a:cubicBezTo>
                  <a:pt x="1159268" y="385677"/>
                  <a:pt x="1179074" y="280237"/>
                  <a:pt x="1281634" y="238437"/>
                </a:cubicBezTo>
                <a:lnTo>
                  <a:pt x="1293429" y="233714"/>
                </a:lnTo>
                <a:cubicBezTo>
                  <a:pt x="1276459" y="203240"/>
                  <a:pt x="1278994" y="179765"/>
                  <a:pt x="1302903" y="158255"/>
                </a:cubicBezTo>
                <a:close/>
                <a:moveTo>
                  <a:pt x="2067500" y="89114"/>
                </a:moveTo>
                <a:cubicBezTo>
                  <a:pt x="2116216" y="110598"/>
                  <a:pt x="2139228" y="145643"/>
                  <a:pt x="2146792" y="187443"/>
                </a:cubicBezTo>
                <a:cubicBezTo>
                  <a:pt x="2148189" y="200603"/>
                  <a:pt x="2158939" y="211980"/>
                  <a:pt x="2174483" y="216749"/>
                </a:cubicBezTo>
                <a:cubicBezTo>
                  <a:pt x="2225763" y="236354"/>
                  <a:pt x="2267557" y="264542"/>
                  <a:pt x="2291337" y="306850"/>
                </a:cubicBezTo>
                <a:cubicBezTo>
                  <a:pt x="2326631" y="368464"/>
                  <a:pt x="2292792" y="441113"/>
                  <a:pt x="2215443" y="469784"/>
                </a:cubicBezTo>
                <a:cubicBezTo>
                  <a:pt x="2210956" y="471460"/>
                  <a:pt x="2206725" y="473593"/>
                  <a:pt x="2202623" y="475523"/>
                </a:cubicBezTo>
                <a:lnTo>
                  <a:pt x="2202112" y="475308"/>
                </a:lnTo>
                <a:lnTo>
                  <a:pt x="2191790" y="466547"/>
                </a:lnTo>
                <a:lnTo>
                  <a:pt x="2180521" y="464045"/>
                </a:lnTo>
                <a:lnTo>
                  <a:pt x="2184595" y="459175"/>
                </a:lnTo>
                <a:cubicBezTo>
                  <a:pt x="2187576" y="458001"/>
                  <a:pt x="2191213" y="457518"/>
                  <a:pt x="2194226" y="456527"/>
                </a:cubicBezTo>
                <a:cubicBezTo>
                  <a:pt x="2244160" y="440326"/>
                  <a:pt x="2277556" y="391568"/>
                  <a:pt x="2268902" y="348853"/>
                </a:cubicBezTo>
                <a:cubicBezTo>
                  <a:pt x="2258582" y="298876"/>
                  <a:pt x="2221853" y="264593"/>
                  <a:pt x="2167880" y="240417"/>
                </a:cubicBezTo>
                <a:cubicBezTo>
                  <a:pt x="2153305" y="234007"/>
                  <a:pt x="2138330" y="228197"/>
                  <a:pt x="2123010" y="222996"/>
                </a:cubicBezTo>
                <a:cubicBezTo>
                  <a:pt x="2114197" y="220568"/>
                  <a:pt x="2109075" y="213300"/>
                  <a:pt x="2111088" y="206083"/>
                </a:cubicBezTo>
                <a:cubicBezTo>
                  <a:pt x="2116857" y="162505"/>
                  <a:pt x="2089679" y="132793"/>
                  <a:pt x="2046090" y="110039"/>
                </a:cubicBezTo>
                <a:cubicBezTo>
                  <a:pt x="2042854" y="108363"/>
                  <a:pt x="2038719" y="107347"/>
                  <a:pt x="2035386" y="105671"/>
                </a:cubicBezTo>
                <a:lnTo>
                  <a:pt x="2032255" y="101249"/>
                </a:lnTo>
                <a:lnTo>
                  <a:pt x="2055129" y="100543"/>
                </a:lnTo>
                <a:cubicBezTo>
                  <a:pt x="2058462" y="99705"/>
                  <a:pt x="2062453" y="99108"/>
                  <a:pt x="2065153" y="97590"/>
                </a:cubicBezTo>
                <a:lnTo>
                  <a:pt x="2067417" y="89185"/>
                </a:lnTo>
                <a:close/>
                <a:moveTo>
                  <a:pt x="2154042" y="54100"/>
                </a:moveTo>
                <a:cubicBezTo>
                  <a:pt x="2216894" y="51745"/>
                  <a:pt x="2277204" y="59897"/>
                  <a:pt x="2330375" y="96275"/>
                </a:cubicBezTo>
                <a:cubicBezTo>
                  <a:pt x="2347746" y="108160"/>
                  <a:pt x="2364156" y="121264"/>
                  <a:pt x="2371655" y="139345"/>
                </a:cubicBezTo>
                <a:cubicBezTo>
                  <a:pt x="2377681" y="153770"/>
                  <a:pt x="2390501" y="159661"/>
                  <a:pt x="2409026" y="161032"/>
                </a:cubicBezTo>
                <a:cubicBezTo>
                  <a:pt x="2479087" y="166111"/>
                  <a:pt x="2513060" y="198769"/>
                  <a:pt x="2506971" y="254638"/>
                </a:cubicBezTo>
                <a:cubicBezTo>
                  <a:pt x="2506009" y="262917"/>
                  <a:pt x="2512099" y="263729"/>
                  <a:pt x="2519406" y="264796"/>
                </a:cubicBezTo>
                <a:cubicBezTo>
                  <a:pt x="2548251" y="268859"/>
                  <a:pt x="2577673" y="269469"/>
                  <a:pt x="2606005" y="276680"/>
                </a:cubicBezTo>
                <a:cubicBezTo>
                  <a:pt x="2678310" y="295016"/>
                  <a:pt x="2740166" y="324880"/>
                  <a:pt x="2779780" y="377601"/>
                </a:cubicBezTo>
                <a:cubicBezTo>
                  <a:pt x="2804651" y="410715"/>
                  <a:pt x="2817022" y="446370"/>
                  <a:pt x="2794074" y="484260"/>
                </a:cubicBezTo>
                <a:lnTo>
                  <a:pt x="2793906" y="484325"/>
                </a:lnTo>
                <a:lnTo>
                  <a:pt x="2786895" y="481923"/>
                </a:lnTo>
                <a:cubicBezTo>
                  <a:pt x="2783209" y="483649"/>
                  <a:pt x="2779860" y="486037"/>
                  <a:pt x="2776182" y="487865"/>
                </a:cubicBezTo>
                <a:lnTo>
                  <a:pt x="2764724" y="490205"/>
                </a:lnTo>
                <a:lnTo>
                  <a:pt x="2761832" y="488932"/>
                </a:lnTo>
                <a:cubicBezTo>
                  <a:pt x="2761320" y="477555"/>
                  <a:pt x="2768819" y="467549"/>
                  <a:pt x="2770037" y="456223"/>
                </a:cubicBezTo>
                <a:cubicBezTo>
                  <a:pt x="2774332" y="416454"/>
                  <a:pt x="2749141" y="385879"/>
                  <a:pt x="2718244" y="359164"/>
                </a:cubicBezTo>
                <a:cubicBezTo>
                  <a:pt x="2661131" y="309644"/>
                  <a:pt x="2588057" y="285366"/>
                  <a:pt x="2503189" y="284096"/>
                </a:cubicBezTo>
                <a:cubicBezTo>
                  <a:pt x="2498061" y="284096"/>
                  <a:pt x="2492933" y="284096"/>
                  <a:pt x="2487869" y="283842"/>
                </a:cubicBezTo>
                <a:cubicBezTo>
                  <a:pt x="2471139" y="282521"/>
                  <a:pt x="2466587" y="277849"/>
                  <a:pt x="2469087" y="264847"/>
                </a:cubicBezTo>
                <a:cubicBezTo>
                  <a:pt x="2469472" y="262866"/>
                  <a:pt x="2469087" y="265355"/>
                  <a:pt x="2469472" y="263374"/>
                </a:cubicBezTo>
                <a:cubicBezTo>
                  <a:pt x="2479664" y="218476"/>
                  <a:pt x="2452806" y="184142"/>
                  <a:pt x="2395757" y="177844"/>
                </a:cubicBezTo>
                <a:cubicBezTo>
                  <a:pt x="2363707" y="174289"/>
                  <a:pt x="2347105" y="164283"/>
                  <a:pt x="2332298" y="141224"/>
                </a:cubicBezTo>
                <a:cubicBezTo>
                  <a:pt x="2304030" y="97393"/>
                  <a:pt x="2251211" y="79971"/>
                  <a:pt x="2191791" y="74436"/>
                </a:cubicBezTo>
                <a:cubicBezTo>
                  <a:pt x="2178170" y="72902"/>
                  <a:pt x="2164452" y="71987"/>
                  <a:pt x="2150703" y="71693"/>
                </a:cubicBezTo>
                <a:cubicBezTo>
                  <a:pt x="2176855" y="83613"/>
                  <a:pt x="2198656" y="100714"/>
                  <a:pt x="2213969" y="121315"/>
                </a:cubicBezTo>
                <a:cubicBezTo>
                  <a:pt x="2225584" y="135973"/>
                  <a:pt x="2233039" y="152454"/>
                  <a:pt x="2235827" y="169616"/>
                </a:cubicBezTo>
                <a:cubicBezTo>
                  <a:pt x="2237687" y="182110"/>
                  <a:pt x="2245379" y="187748"/>
                  <a:pt x="2260121" y="191405"/>
                </a:cubicBezTo>
                <a:cubicBezTo>
                  <a:pt x="2317811" y="205575"/>
                  <a:pt x="2359990" y="234830"/>
                  <a:pt x="2381527" y="279779"/>
                </a:cubicBezTo>
                <a:cubicBezTo>
                  <a:pt x="2404898" y="326820"/>
                  <a:pt x="2401411" y="379576"/>
                  <a:pt x="2371976" y="424429"/>
                </a:cubicBezTo>
                <a:cubicBezTo>
                  <a:pt x="2365182" y="435349"/>
                  <a:pt x="2363002" y="449316"/>
                  <a:pt x="2345759" y="454903"/>
                </a:cubicBezTo>
                <a:lnTo>
                  <a:pt x="2344535" y="454563"/>
                </a:lnTo>
                <a:lnTo>
                  <a:pt x="2335103" y="447709"/>
                </a:lnTo>
                <a:lnTo>
                  <a:pt x="2322578" y="448466"/>
                </a:lnTo>
                <a:lnTo>
                  <a:pt x="2321978" y="448300"/>
                </a:lnTo>
                <a:cubicBezTo>
                  <a:pt x="2348900" y="412137"/>
                  <a:pt x="2363963" y="373639"/>
                  <a:pt x="2359669" y="331077"/>
                </a:cubicBezTo>
                <a:cubicBezTo>
                  <a:pt x="2353771" y="272110"/>
                  <a:pt x="2301979" y="215479"/>
                  <a:pt x="2223841" y="206590"/>
                </a:cubicBezTo>
                <a:cubicBezTo>
                  <a:pt x="2212303" y="205270"/>
                  <a:pt x="2206021" y="202273"/>
                  <a:pt x="2204611" y="190693"/>
                </a:cubicBezTo>
                <a:cubicBezTo>
                  <a:pt x="2197303" y="134469"/>
                  <a:pt x="2160702" y="95869"/>
                  <a:pt x="2091346" y="78397"/>
                </a:cubicBezTo>
                <a:cubicBezTo>
                  <a:pt x="2084936" y="76772"/>
                  <a:pt x="2076026" y="75146"/>
                  <a:pt x="2076475" y="68239"/>
                </a:cubicBezTo>
                <a:cubicBezTo>
                  <a:pt x="2076475" y="62855"/>
                  <a:pt x="2084039" y="60062"/>
                  <a:pt x="2090513" y="59300"/>
                </a:cubicBezTo>
                <a:cubicBezTo>
                  <a:pt x="2111858" y="56837"/>
                  <a:pt x="2133091" y="54884"/>
                  <a:pt x="2154042" y="54100"/>
                </a:cubicBezTo>
                <a:close/>
                <a:moveTo>
                  <a:pt x="1295388" y="338"/>
                </a:moveTo>
                <a:lnTo>
                  <a:pt x="1352885" y="6583"/>
                </a:lnTo>
                <a:cubicBezTo>
                  <a:pt x="1407763" y="17282"/>
                  <a:pt x="1454816" y="41080"/>
                  <a:pt x="1495344" y="75706"/>
                </a:cubicBezTo>
                <a:cubicBezTo>
                  <a:pt x="1496690" y="76824"/>
                  <a:pt x="1498869" y="78195"/>
                  <a:pt x="1498741" y="79312"/>
                </a:cubicBezTo>
                <a:cubicBezTo>
                  <a:pt x="1496369" y="97851"/>
                  <a:pt x="1513804" y="90994"/>
                  <a:pt x="1523996" y="91045"/>
                </a:cubicBezTo>
                <a:cubicBezTo>
                  <a:pt x="1580334" y="90958"/>
                  <a:pt x="1635985" y="100796"/>
                  <a:pt x="1686938" y="119843"/>
                </a:cubicBezTo>
                <a:cubicBezTo>
                  <a:pt x="1696938" y="123652"/>
                  <a:pt x="1701938" y="121824"/>
                  <a:pt x="1710207" y="117100"/>
                </a:cubicBezTo>
                <a:cubicBezTo>
                  <a:pt x="1805524" y="62349"/>
                  <a:pt x="1909943" y="46299"/>
                  <a:pt x="2023400" y="73167"/>
                </a:cubicBezTo>
                <a:cubicBezTo>
                  <a:pt x="2038547" y="77637"/>
                  <a:pt x="2053264" y="82964"/>
                  <a:pt x="2067436" y="89115"/>
                </a:cubicBezTo>
                <a:lnTo>
                  <a:pt x="2067417" y="89185"/>
                </a:lnTo>
                <a:lnTo>
                  <a:pt x="2059605" y="95864"/>
                </a:lnTo>
                <a:cubicBezTo>
                  <a:pt x="2050666" y="99656"/>
                  <a:pt x="2039104" y="95970"/>
                  <a:pt x="2029489" y="97342"/>
                </a:cubicBezTo>
                <a:lnTo>
                  <a:pt x="2032255" y="101249"/>
                </a:lnTo>
                <a:lnTo>
                  <a:pt x="2030451" y="101305"/>
                </a:lnTo>
                <a:cubicBezTo>
                  <a:pt x="2020708" y="100593"/>
                  <a:pt x="2012503" y="96226"/>
                  <a:pt x="2003401" y="93838"/>
                </a:cubicBezTo>
                <a:cubicBezTo>
                  <a:pt x="1900841" y="68443"/>
                  <a:pt x="1804691" y="73878"/>
                  <a:pt x="1722322" y="135029"/>
                </a:cubicBezTo>
                <a:cubicBezTo>
                  <a:pt x="1708476" y="145187"/>
                  <a:pt x="1695207" y="148133"/>
                  <a:pt x="1677452" y="140971"/>
                </a:cubicBezTo>
                <a:cubicBezTo>
                  <a:pt x="1620832" y="117659"/>
                  <a:pt x="1557213" y="107115"/>
                  <a:pt x="1493549" y="110497"/>
                </a:cubicBezTo>
                <a:cubicBezTo>
                  <a:pt x="1454499" y="113062"/>
                  <a:pt x="1416475" y="121692"/>
                  <a:pt x="1381630" y="135892"/>
                </a:cubicBezTo>
                <a:cubicBezTo>
                  <a:pt x="1370220" y="140311"/>
                  <a:pt x="1360285" y="147269"/>
                  <a:pt x="1347016" y="148539"/>
                </a:cubicBezTo>
                <a:lnTo>
                  <a:pt x="1345832" y="147634"/>
                </a:lnTo>
                <a:lnTo>
                  <a:pt x="1346824" y="146863"/>
                </a:lnTo>
                <a:cubicBezTo>
                  <a:pt x="1340094" y="145644"/>
                  <a:pt x="1338940" y="139854"/>
                  <a:pt x="1334004" y="137213"/>
                </a:cubicBezTo>
                <a:lnTo>
                  <a:pt x="1333049" y="137859"/>
                </a:lnTo>
                <a:lnTo>
                  <a:pt x="1332337" y="137315"/>
                </a:lnTo>
                <a:cubicBezTo>
                  <a:pt x="1333299" y="130102"/>
                  <a:pt x="1340991" y="127766"/>
                  <a:pt x="1347208" y="124465"/>
                </a:cubicBezTo>
                <a:cubicBezTo>
                  <a:pt x="1376925" y="109390"/>
                  <a:pt x="1410059" y="99039"/>
                  <a:pt x="1444769" y="93991"/>
                </a:cubicBezTo>
                <a:cubicBezTo>
                  <a:pt x="1450794" y="92975"/>
                  <a:pt x="1457589" y="93432"/>
                  <a:pt x="1463550" y="88912"/>
                </a:cubicBezTo>
                <a:cubicBezTo>
                  <a:pt x="1426897" y="54004"/>
                  <a:pt x="1376072" y="30269"/>
                  <a:pt x="1319773" y="21768"/>
                </a:cubicBezTo>
                <a:cubicBezTo>
                  <a:pt x="1308813" y="20498"/>
                  <a:pt x="1296633" y="21513"/>
                  <a:pt x="1287467" y="14606"/>
                </a:cubicBezTo>
                <a:lnTo>
                  <a:pt x="1287655" y="13125"/>
                </a:lnTo>
                <a:close/>
                <a:moveTo>
                  <a:pt x="1295544" y="79"/>
                </a:moveTo>
                <a:lnTo>
                  <a:pt x="1295388" y="338"/>
                </a:lnTo>
                <a:lnTo>
                  <a:pt x="1295351" y="334"/>
                </a:lnTo>
                <a:cubicBezTo>
                  <a:pt x="1296249" y="3483"/>
                  <a:pt x="1291890" y="4816"/>
                  <a:pt x="1288501" y="6480"/>
                </a:cubicBezTo>
                <a:lnTo>
                  <a:pt x="1287655" y="13125"/>
                </a:lnTo>
                <a:lnTo>
                  <a:pt x="1285225" y="17145"/>
                </a:lnTo>
                <a:cubicBezTo>
                  <a:pt x="1265033" y="19837"/>
                  <a:pt x="1244456" y="19685"/>
                  <a:pt x="1224521" y="23798"/>
                </a:cubicBezTo>
                <a:cubicBezTo>
                  <a:pt x="1178754" y="33296"/>
                  <a:pt x="1139076" y="49854"/>
                  <a:pt x="1109141" y="80226"/>
                </a:cubicBezTo>
                <a:cubicBezTo>
                  <a:pt x="1046131" y="144272"/>
                  <a:pt x="1038631" y="134419"/>
                  <a:pt x="962993" y="134673"/>
                </a:cubicBezTo>
                <a:cubicBezTo>
                  <a:pt x="879086" y="134977"/>
                  <a:pt x="792359" y="184904"/>
                  <a:pt x="767039" y="247477"/>
                </a:cubicBezTo>
                <a:cubicBezTo>
                  <a:pt x="759098" y="268448"/>
                  <a:pt x="756649" y="290486"/>
                  <a:pt x="759860" y="312234"/>
                </a:cubicBezTo>
                <a:cubicBezTo>
                  <a:pt x="760437" y="317922"/>
                  <a:pt x="763514" y="323509"/>
                  <a:pt x="757809" y="328435"/>
                </a:cubicBezTo>
                <a:lnTo>
                  <a:pt x="755203" y="330921"/>
                </a:lnTo>
                <a:lnTo>
                  <a:pt x="746367" y="333979"/>
                </a:lnTo>
                <a:cubicBezTo>
                  <a:pt x="742152" y="336627"/>
                  <a:pt x="738354" y="339814"/>
                  <a:pt x="734027" y="342353"/>
                </a:cubicBezTo>
                <a:lnTo>
                  <a:pt x="732395" y="343303"/>
                </a:lnTo>
                <a:lnTo>
                  <a:pt x="710118" y="319446"/>
                </a:lnTo>
                <a:cubicBezTo>
                  <a:pt x="680184" y="278814"/>
                  <a:pt x="633775" y="255756"/>
                  <a:pt x="580188" y="240976"/>
                </a:cubicBezTo>
                <a:cubicBezTo>
                  <a:pt x="519742" y="224266"/>
                  <a:pt x="458398" y="219441"/>
                  <a:pt x="396029" y="237218"/>
                </a:cubicBezTo>
                <a:cubicBezTo>
                  <a:pt x="346287" y="251439"/>
                  <a:pt x="312314" y="276986"/>
                  <a:pt x="299045" y="318481"/>
                </a:cubicBezTo>
                <a:cubicBezTo>
                  <a:pt x="294046" y="334074"/>
                  <a:pt x="282956" y="339813"/>
                  <a:pt x="262188" y="338035"/>
                </a:cubicBezTo>
                <a:cubicBezTo>
                  <a:pt x="155718" y="328893"/>
                  <a:pt x="56747" y="387708"/>
                  <a:pt x="37838" y="475168"/>
                </a:cubicBezTo>
                <a:cubicBezTo>
                  <a:pt x="32511" y="500746"/>
                  <a:pt x="35556" y="526973"/>
                  <a:pt x="46684" y="551352"/>
                </a:cubicBezTo>
                <a:lnTo>
                  <a:pt x="46292" y="551818"/>
                </a:lnTo>
                <a:lnTo>
                  <a:pt x="43285" y="550794"/>
                </a:lnTo>
                <a:cubicBezTo>
                  <a:pt x="42837" y="555822"/>
                  <a:pt x="38847" y="557574"/>
                  <a:pt x="34448" y="558939"/>
                </a:cubicBezTo>
                <a:lnTo>
                  <a:pt x="23886" y="564385"/>
                </a:lnTo>
                <a:lnTo>
                  <a:pt x="23287" y="564507"/>
                </a:lnTo>
                <a:cubicBezTo>
                  <a:pt x="-3635" y="533728"/>
                  <a:pt x="-4532" y="499801"/>
                  <a:pt x="7070" y="465518"/>
                </a:cubicBezTo>
                <a:cubicBezTo>
                  <a:pt x="33479" y="387708"/>
                  <a:pt x="100528" y="343622"/>
                  <a:pt x="197255" y="325642"/>
                </a:cubicBezTo>
                <a:cubicBezTo>
                  <a:pt x="217959" y="321782"/>
                  <a:pt x="242125" y="325998"/>
                  <a:pt x="259304" y="319039"/>
                </a:cubicBezTo>
                <a:cubicBezTo>
                  <a:pt x="276482" y="312081"/>
                  <a:pt x="275200" y="291003"/>
                  <a:pt x="287315" y="277798"/>
                </a:cubicBezTo>
                <a:cubicBezTo>
                  <a:pt x="321416" y="240417"/>
                  <a:pt x="369107" y="221929"/>
                  <a:pt x="424553" y="214921"/>
                </a:cubicBezTo>
                <a:cubicBezTo>
                  <a:pt x="517178" y="202985"/>
                  <a:pt x="604033" y="216038"/>
                  <a:pt x="682427" y="257584"/>
                </a:cubicBezTo>
                <a:cubicBezTo>
                  <a:pt x="696080" y="264796"/>
                  <a:pt x="708067" y="274040"/>
                  <a:pt x="722554" y="283487"/>
                </a:cubicBezTo>
                <a:cubicBezTo>
                  <a:pt x="728644" y="250169"/>
                  <a:pt x="742553" y="220304"/>
                  <a:pt x="769539" y="195011"/>
                </a:cubicBezTo>
                <a:cubicBezTo>
                  <a:pt x="826204" y="142037"/>
                  <a:pt x="897290" y="113494"/>
                  <a:pt x="985877" y="116236"/>
                </a:cubicBezTo>
                <a:cubicBezTo>
                  <a:pt x="1017158" y="117201"/>
                  <a:pt x="1039785" y="110039"/>
                  <a:pt x="1059656" y="89266"/>
                </a:cubicBezTo>
                <a:cubicBezTo>
                  <a:pt x="1118372" y="27811"/>
                  <a:pt x="1197920" y="-1748"/>
                  <a:pt x="1295544" y="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A841854E-75BE-41B9-A473-B807F4214956}"/>
              </a:ext>
            </a:extLst>
          </p:cNvPr>
          <p:cNvSpPr/>
          <p:nvPr/>
        </p:nvSpPr>
        <p:spPr>
          <a:xfrm>
            <a:off x="3791235" y="3681628"/>
            <a:ext cx="2089965" cy="1441735"/>
          </a:xfrm>
          <a:custGeom>
            <a:avLst/>
            <a:gdLst>
              <a:gd name="connsiteX0" fmla="*/ 1375540 w 2806196"/>
              <a:gd name="connsiteY0" fmla="*/ 1102422 h 1456055"/>
              <a:gd name="connsiteX1" fmla="*/ 1378506 w 2806196"/>
              <a:gd name="connsiteY1" fmla="*/ 1103318 h 1456055"/>
              <a:gd name="connsiteX2" fmla="*/ 1375734 w 2806196"/>
              <a:gd name="connsiteY2" fmla="*/ 1105165 h 1456055"/>
              <a:gd name="connsiteX3" fmla="*/ 1394738 w 2806196"/>
              <a:gd name="connsiteY3" fmla="*/ 1114149 h 1456055"/>
              <a:gd name="connsiteX4" fmla="*/ 1394834 w 2806196"/>
              <a:gd name="connsiteY4" fmla="*/ 1114256 h 1456055"/>
              <a:gd name="connsiteX5" fmla="*/ 1252148 w 2806196"/>
              <a:gd name="connsiteY5" fmla="*/ 1247275 h 1456055"/>
              <a:gd name="connsiteX6" fmla="*/ 1241699 w 2806196"/>
              <a:gd name="connsiteY6" fmla="*/ 1340881 h 1456055"/>
              <a:gd name="connsiteX7" fmla="*/ 1092667 w 2806196"/>
              <a:gd name="connsiteY7" fmla="*/ 1455056 h 1456055"/>
              <a:gd name="connsiteX8" fmla="*/ 1079014 w 2806196"/>
              <a:gd name="connsiteY8" fmla="*/ 1452567 h 1456055"/>
              <a:gd name="connsiteX9" fmla="*/ 1087475 w 2806196"/>
              <a:gd name="connsiteY9" fmla="*/ 1443019 h 1456055"/>
              <a:gd name="connsiteX10" fmla="*/ 1149972 w 2806196"/>
              <a:gd name="connsiteY10" fmla="*/ 1413713 h 1456055"/>
              <a:gd name="connsiteX11" fmla="*/ 1208944 w 2806196"/>
              <a:gd name="connsiteY11" fmla="*/ 1346924 h 1456055"/>
              <a:gd name="connsiteX12" fmla="*/ 1196829 w 2806196"/>
              <a:gd name="connsiteY12" fmla="*/ 1289532 h 1456055"/>
              <a:gd name="connsiteX13" fmla="*/ 1268301 w 2806196"/>
              <a:gd name="connsiteY13" fmla="*/ 1127004 h 1456055"/>
              <a:gd name="connsiteX14" fmla="*/ 1268852 w 2806196"/>
              <a:gd name="connsiteY14" fmla="*/ 1127110 h 1456055"/>
              <a:gd name="connsiteX15" fmla="*/ 1283750 w 2806196"/>
              <a:gd name="connsiteY15" fmla="*/ 1132743 h 1456055"/>
              <a:gd name="connsiteX16" fmla="*/ 1284921 w 2806196"/>
              <a:gd name="connsiteY16" fmla="*/ 1132956 h 1456055"/>
              <a:gd name="connsiteX17" fmla="*/ 1277852 w 2806196"/>
              <a:gd name="connsiteY17" fmla="*/ 1142698 h 1456055"/>
              <a:gd name="connsiteX18" fmla="*/ 1219585 w 2806196"/>
              <a:gd name="connsiteY18" fmla="*/ 1250271 h 1456055"/>
              <a:gd name="connsiteX19" fmla="*/ 1306264 w 2806196"/>
              <a:gd name="connsiteY19" fmla="*/ 1129502 h 1456055"/>
              <a:gd name="connsiteX20" fmla="*/ 1320745 w 2806196"/>
              <a:gd name="connsiteY20" fmla="*/ 1122908 h 1456055"/>
              <a:gd name="connsiteX21" fmla="*/ 1369612 w 2806196"/>
              <a:gd name="connsiteY21" fmla="*/ 1103349 h 1456055"/>
              <a:gd name="connsiteX22" fmla="*/ 1692764 w 2806196"/>
              <a:gd name="connsiteY22" fmla="*/ 1073860 h 1456055"/>
              <a:gd name="connsiteX23" fmla="*/ 1706041 w 2806196"/>
              <a:gd name="connsiteY23" fmla="*/ 1078145 h 1456055"/>
              <a:gd name="connsiteX24" fmla="*/ 1709000 w 2806196"/>
              <a:gd name="connsiteY24" fmla="*/ 1078287 h 1456055"/>
              <a:gd name="connsiteX25" fmla="*/ 1711873 w 2806196"/>
              <a:gd name="connsiteY25" fmla="*/ 1081243 h 1456055"/>
              <a:gd name="connsiteX26" fmla="*/ 1721529 w 2806196"/>
              <a:gd name="connsiteY26" fmla="*/ 1090052 h 1456055"/>
              <a:gd name="connsiteX27" fmla="*/ 1609210 w 2806196"/>
              <a:gd name="connsiteY27" fmla="*/ 1095267 h 1456055"/>
              <a:gd name="connsiteX28" fmla="*/ 1496370 w 2806196"/>
              <a:gd name="connsiteY28" fmla="*/ 1099629 h 1456055"/>
              <a:gd name="connsiteX29" fmla="*/ 1394964 w 2806196"/>
              <a:gd name="connsiteY29" fmla="*/ 1114256 h 1456055"/>
              <a:gd name="connsiteX30" fmla="*/ 1394738 w 2806196"/>
              <a:gd name="connsiteY30" fmla="*/ 1114149 h 1456055"/>
              <a:gd name="connsiteX31" fmla="*/ 1387375 w 2806196"/>
              <a:gd name="connsiteY31" fmla="*/ 1105996 h 1456055"/>
              <a:gd name="connsiteX32" fmla="*/ 1378506 w 2806196"/>
              <a:gd name="connsiteY32" fmla="*/ 1103318 h 1456055"/>
              <a:gd name="connsiteX33" fmla="*/ 1385821 w 2806196"/>
              <a:gd name="connsiteY33" fmla="*/ 1098442 h 1456055"/>
              <a:gd name="connsiteX34" fmla="*/ 1408543 w 2806196"/>
              <a:gd name="connsiteY34" fmla="*/ 1093286 h 1456055"/>
              <a:gd name="connsiteX35" fmla="*/ 1526241 w 2806196"/>
              <a:gd name="connsiteY35" fmla="*/ 1076418 h 1456055"/>
              <a:gd name="connsiteX36" fmla="*/ 1679055 w 2806196"/>
              <a:gd name="connsiteY36" fmla="*/ 1073878 h 1456055"/>
              <a:gd name="connsiteX37" fmla="*/ 1692764 w 2806196"/>
              <a:gd name="connsiteY37" fmla="*/ 1073860 h 1456055"/>
              <a:gd name="connsiteX38" fmla="*/ 1483486 w 2806196"/>
              <a:gd name="connsiteY38" fmla="*/ 1059911 h 1456055"/>
              <a:gd name="connsiteX39" fmla="*/ 1483486 w 2806196"/>
              <a:gd name="connsiteY39" fmla="*/ 1059912 h 1456055"/>
              <a:gd name="connsiteX40" fmla="*/ 1483485 w 2806196"/>
              <a:gd name="connsiteY40" fmla="*/ 1059912 h 1456055"/>
              <a:gd name="connsiteX41" fmla="*/ 1482467 w 2806196"/>
              <a:gd name="connsiteY41" fmla="*/ 1069162 h 1456055"/>
              <a:gd name="connsiteX42" fmla="*/ 1488938 w 2806196"/>
              <a:gd name="connsiteY42" fmla="*/ 1072927 h 1456055"/>
              <a:gd name="connsiteX43" fmla="*/ 1475625 w 2806196"/>
              <a:gd name="connsiteY43" fmla="*/ 1079414 h 1456055"/>
              <a:gd name="connsiteX44" fmla="*/ 1458038 w 2806196"/>
              <a:gd name="connsiteY44" fmla="*/ 1082055 h 1456055"/>
              <a:gd name="connsiteX45" fmla="*/ 1408543 w 2806196"/>
              <a:gd name="connsiteY45" fmla="*/ 1093286 h 1456055"/>
              <a:gd name="connsiteX46" fmla="*/ 1389451 w 2806196"/>
              <a:gd name="connsiteY46" fmla="*/ 1096023 h 1456055"/>
              <a:gd name="connsiteX47" fmla="*/ 1385821 w 2806196"/>
              <a:gd name="connsiteY47" fmla="*/ 1098442 h 1456055"/>
              <a:gd name="connsiteX48" fmla="*/ 1376703 w 2806196"/>
              <a:gd name="connsiteY48" fmla="*/ 1100511 h 1456055"/>
              <a:gd name="connsiteX49" fmla="*/ 1369612 w 2806196"/>
              <a:gd name="connsiteY49" fmla="*/ 1103349 h 1456055"/>
              <a:gd name="connsiteX50" fmla="*/ 1360605 w 2806196"/>
              <a:gd name="connsiteY50" fmla="*/ 1104758 h 1456055"/>
              <a:gd name="connsiteX51" fmla="*/ 1320745 w 2806196"/>
              <a:gd name="connsiteY51" fmla="*/ 1122908 h 1456055"/>
              <a:gd name="connsiteX52" fmla="*/ 1300993 w 2806196"/>
              <a:gd name="connsiteY52" fmla="*/ 1130814 h 1456055"/>
              <a:gd name="connsiteX53" fmla="*/ 1292996 w 2806196"/>
              <a:gd name="connsiteY53" fmla="*/ 1134426 h 1456055"/>
              <a:gd name="connsiteX54" fmla="*/ 1284921 w 2806196"/>
              <a:gd name="connsiteY54" fmla="*/ 1132956 h 1456055"/>
              <a:gd name="connsiteX55" fmla="*/ 1285223 w 2806196"/>
              <a:gd name="connsiteY55" fmla="*/ 1132540 h 1456055"/>
              <a:gd name="connsiteX56" fmla="*/ 1283896 w 2806196"/>
              <a:gd name="connsiteY56" fmla="*/ 1130006 h 1456055"/>
              <a:gd name="connsiteX57" fmla="*/ 1268852 w 2806196"/>
              <a:gd name="connsiteY57" fmla="*/ 1127110 h 1456055"/>
              <a:gd name="connsiteX58" fmla="*/ 1268302 w 2806196"/>
              <a:gd name="connsiteY58" fmla="*/ 1126902 h 1456055"/>
              <a:gd name="connsiteX59" fmla="*/ 1483486 w 2806196"/>
              <a:gd name="connsiteY59" fmla="*/ 1059911 h 1456055"/>
              <a:gd name="connsiteX60" fmla="*/ 1967760 w 2806196"/>
              <a:gd name="connsiteY60" fmla="*/ 971740 h 1456055"/>
              <a:gd name="connsiteX61" fmla="*/ 1967760 w 2806196"/>
              <a:gd name="connsiteY61" fmla="*/ 971740 h 1456055"/>
              <a:gd name="connsiteX62" fmla="*/ 1979643 w 2806196"/>
              <a:gd name="connsiteY62" fmla="*/ 979765 h 1456055"/>
              <a:gd name="connsiteX63" fmla="*/ 1994294 w 2806196"/>
              <a:gd name="connsiteY63" fmla="*/ 979719 h 1456055"/>
              <a:gd name="connsiteX64" fmla="*/ 1991982 w 2806196"/>
              <a:gd name="connsiteY64" fmla="*/ 991821 h 1456055"/>
              <a:gd name="connsiteX65" fmla="*/ 1980580 w 2806196"/>
              <a:gd name="connsiteY65" fmla="*/ 1002722 h 1456055"/>
              <a:gd name="connsiteX66" fmla="*/ 1855777 w 2806196"/>
              <a:gd name="connsiteY66" fmla="*/ 1051937 h 1456055"/>
              <a:gd name="connsiteX67" fmla="*/ 1693669 w 2806196"/>
              <a:gd name="connsiteY67" fmla="*/ 1061638 h 1456055"/>
              <a:gd name="connsiteX68" fmla="*/ 1512779 w 2806196"/>
              <a:gd name="connsiteY68" fmla="*/ 1073777 h 1456055"/>
              <a:gd name="connsiteX69" fmla="*/ 1491882 w 2806196"/>
              <a:gd name="connsiteY69" fmla="*/ 1074641 h 1456055"/>
              <a:gd name="connsiteX70" fmla="*/ 1488938 w 2806196"/>
              <a:gd name="connsiteY70" fmla="*/ 1072927 h 1456055"/>
              <a:gd name="connsiteX71" fmla="*/ 1491050 w 2806196"/>
              <a:gd name="connsiteY71" fmla="*/ 1071898 h 1456055"/>
              <a:gd name="connsiteX72" fmla="*/ 1483486 w 2806196"/>
              <a:gd name="connsiteY72" fmla="*/ 1059912 h 1456055"/>
              <a:gd name="connsiteX73" fmla="*/ 1529885 w 2806196"/>
              <a:gd name="connsiteY73" fmla="*/ 1051575 h 1456055"/>
              <a:gd name="connsiteX74" fmla="*/ 1577199 w 2806196"/>
              <a:gd name="connsiteY74" fmla="*/ 1047620 h 1456055"/>
              <a:gd name="connsiteX75" fmla="*/ 1804369 w 2806196"/>
              <a:gd name="connsiteY75" fmla="*/ 1041678 h 1456055"/>
              <a:gd name="connsiteX76" fmla="*/ 1928210 w 2806196"/>
              <a:gd name="connsiteY76" fmla="*/ 1012118 h 1456055"/>
              <a:gd name="connsiteX77" fmla="*/ 1967760 w 2806196"/>
              <a:gd name="connsiteY77" fmla="*/ 971740 h 1456055"/>
              <a:gd name="connsiteX78" fmla="*/ 2149171 w 2806196"/>
              <a:gd name="connsiteY78" fmla="*/ 953178 h 1456055"/>
              <a:gd name="connsiteX79" fmla="*/ 2156935 w 2806196"/>
              <a:gd name="connsiteY79" fmla="*/ 958783 h 1456055"/>
              <a:gd name="connsiteX80" fmla="*/ 2170516 w 2806196"/>
              <a:gd name="connsiteY80" fmla="*/ 964418 h 1456055"/>
              <a:gd name="connsiteX81" fmla="*/ 2171150 w 2806196"/>
              <a:gd name="connsiteY81" fmla="*/ 965036 h 1456055"/>
              <a:gd name="connsiteX82" fmla="*/ 2126280 w 2806196"/>
              <a:gd name="connsiteY82" fmla="*/ 1019940 h 1456055"/>
              <a:gd name="connsiteX83" fmla="*/ 2050193 w 2806196"/>
              <a:gd name="connsiteY83" fmla="*/ 1054223 h 1456055"/>
              <a:gd name="connsiteX84" fmla="*/ 2015323 w 2806196"/>
              <a:gd name="connsiteY84" fmla="*/ 1057575 h 1456055"/>
              <a:gd name="connsiteX85" fmla="*/ 1978017 w 2806196"/>
              <a:gd name="connsiteY85" fmla="*/ 1068698 h 1456055"/>
              <a:gd name="connsiteX86" fmla="*/ 1881867 w 2806196"/>
              <a:gd name="connsiteY86" fmla="*/ 1079974 h 1456055"/>
              <a:gd name="connsiteX87" fmla="*/ 1721617 w 2806196"/>
              <a:gd name="connsiteY87" fmla="*/ 1090132 h 1456055"/>
              <a:gd name="connsiteX88" fmla="*/ 1721529 w 2806196"/>
              <a:gd name="connsiteY88" fmla="*/ 1090052 h 1456055"/>
              <a:gd name="connsiteX89" fmla="*/ 1722002 w 2806196"/>
              <a:gd name="connsiteY89" fmla="*/ 1090030 h 1456055"/>
              <a:gd name="connsiteX90" fmla="*/ 1715592 w 2806196"/>
              <a:gd name="connsiteY90" fmla="*/ 1078602 h 1456055"/>
              <a:gd name="connsiteX91" fmla="*/ 1709000 w 2806196"/>
              <a:gd name="connsiteY91" fmla="*/ 1078287 h 1456055"/>
              <a:gd name="connsiteX92" fmla="*/ 1706296 w 2806196"/>
              <a:gd name="connsiteY92" fmla="*/ 1075504 h 1456055"/>
              <a:gd name="connsiteX93" fmla="*/ 1735654 w 2806196"/>
              <a:gd name="connsiteY93" fmla="*/ 1071288 h 1456055"/>
              <a:gd name="connsiteX94" fmla="*/ 1931865 w 2806196"/>
              <a:gd name="connsiteY94" fmla="*/ 1058388 h 1456055"/>
              <a:gd name="connsiteX95" fmla="*/ 2078526 w 2806196"/>
              <a:gd name="connsiteY95" fmla="*/ 1020956 h 1456055"/>
              <a:gd name="connsiteX96" fmla="*/ 2138523 w 2806196"/>
              <a:gd name="connsiteY96" fmla="*/ 963969 h 1456055"/>
              <a:gd name="connsiteX97" fmla="*/ 2148394 w 2806196"/>
              <a:gd name="connsiteY97" fmla="*/ 953253 h 1456055"/>
              <a:gd name="connsiteX98" fmla="*/ 46292 w 2806196"/>
              <a:gd name="connsiteY98" fmla="*/ 551818 h 1456055"/>
              <a:gd name="connsiteX99" fmla="*/ 51995 w 2806196"/>
              <a:gd name="connsiteY99" fmla="*/ 553759 h 1456055"/>
              <a:gd name="connsiteX100" fmla="*/ 58349 w 2806196"/>
              <a:gd name="connsiteY100" fmla="*/ 559276 h 1456055"/>
              <a:gd name="connsiteX101" fmla="*/ 178857 w 2806196"/>
              <a:gd name="connsiteY101" fmla="*/ 591984 h 1456055"/>
              <a:gd name="connsiteX102" fmla="*/ 231932 w 2806196"/>
              <a:gd name="connsiteY102" fmla="*/ 585889 h 1456055"/>
              <a:gd name="connsiteX103" fmla="*/ 258854 w 2806196"/>
              <a:gd name="connsiteY103" fmla="*/ 601126 h 1456055"/>
              <a:gd name="connsiteX104" fmla="*/ 297314 w 2806196"/>
              <a:gd name="connsiteY104" fmla="*/ 665578 h 1456055"/>
              <a:gd name="connsiteX105" fmla="*/ 466154 w 2806196"/>
              <a:gd name="connsiteY105" fmla="*/ 704331 h 1456055"/>
              <a:gd name="connsiteX106" fmla="*/ 488204 w 2806196"/>
              <a:gd name="connsiteY106" fmla="*/ 703061 h 1456055"/>
              <a:gd name="connsiteX107" fmla="*/ 488910 w 2806196"/>
              <a:gd name="connsiteY107" fmla="*/ 703290 h 1456055"/>
              <a:gd name="connsiteX108" fmla="*/ 492891 w 2806196"/>
              <a:gd name="connsiteY108" fmla="*/ 708948 h 1456055"/>
              <a:gd name="connsiteX109" fmla="*/ 503334 w 2806196"/>
              <a:gd name="connsiteY109" fmla="*/ 709820 h 1456055"/>
              <a:gd name="connsiteX110" fmla="*/ 466050 w 2806196"/>
              <a:gd name="connsiteY110" fmla="*/ 721230 h 1456055"/>
              <a:gd name="connsiteX111" fmla="*/ 230073 w 2806196"/>
              <a:gd name="connsiteY111" fmla="*/ 633987 h 1456055"/>
              <a:gd name="connsiteX112" fmla="*/ 227189 w 2806196"/>
              <a:gd name="connsiteY112" fmla="*/ 628400 h 1456055"/>
              <a:gd name="connsiteX113" fmla="*/ 216163 w 2806196"/>
              <a:gd name="connsiteY113" fmla="*/ 603767 h 1456055"/>
              <a:gd name="connsiteX114" fmla="*/ 182447 w 2806196"/>
              <a:gd name="connsiteY114" fmla="*/ 607069 h 1456055"/>
              <a:gd name="connsiteX115" fmla="*/ 63221 w 2806196"/>
              <a:gd name="connsiteY115" fmla="*/ 593711 h 1456055"/>
              <a:gd name="connsiteX116" fmla="*/ 23158 w 2806196"/>
              <a:gd name="connsiteY116" fmla="*/ 564761 h 1456055"/>
              <a:gd name="connsiteX117" fmla="*/ 23886 w 2806196"/>
              <a:gd name="connsiteY117" fmla="*/ 564385 h 1456055"/>
              <a:gd name="connsiteX118" fmla="*/ 38158 w 2806196"/>
              <a:gd name="connsiteY118" fmla="*/ 561492 h 1456055"/>
              <a:gd name="connsiteX119" fmla="*/ 2176406 w 2806196"/>
              <a:gd name="connsiteY119" fmla="*/ 463131 h 1456055"/>
              <a:gd name="connsiteX120" fmla="*/ 2180521 w 2806196"/>
              <a:gd name="connsiteY120" fmla="*/ 464045 h 1456055"/>
              <a:gd name="connsiteX121" fmla="*/ 2178906 w 2806196"/>
              <a:gd name="connsiteY121" fmla="*/ 465975 h 1456055"/>
              <a:gd name="connsiteX122" fmla="*/ 2190860 w 2806196"/>
              <a:gd name="connsiteY122" fmla="*/ 470578 h 1456055"/>
              <a:gd name="connsiteX123" fmla="*/ 2202112 w 2806196"/>
              <a:gd name="connsiteY123" fmla="*/ 475308 h 1456055"/>
              <a:gd name="connsiteX124" fmla="*/ 2202366 w 2806196"/>
              <a:gd name="connsiteY124" fmla="*/ 475524 h 1456055"/>
              <a:gd name="connsiteX125" fmla="*/ 2174098 w 2806196"/>
              <a:gd name="connsiteY125" fmla="*/ 571212 h 1456055"/>
              <a:gd name="connsiteX126" fmla="*/ 1828984 w 2806196"/>
              <a:gd name="connsiteY126" fmla="*/ 615044 h 1456055"/>
              <a:gd name="connsiteX127" fmla="*/ 1808600 w 2806196"/>
              <a:gd name="connsiteY127" fmla="*/ 617075 h 1456055"/>
              <a:gd name="connsiteX128" fmla="*/ 1741359 w 2806196"/>
              <a:gd name="connsiteY128" fmla="*/ 642470 h 1456055"/>
              <a:gd name="connsiteX129" fmla="*/ 1728988 w 2806196"/>
              <a:gd name="connsiteY129" fmla="*/ 652171 h 1456055"/>
              <a:gd name="connsiteX130" fmla="*/ 1662965 w 2806196"/>
              <a:gd name="connsiteY130" fmla="*/ 712662 h 1456055"/>
              <a:gd name="connsiteX131" fmla="*/ 1641620 w 2806196"/>
              <a:gd name="connsiteY131" fmla="*/ 731556 h 1456055"/>
              <a:gd name="connsiteX132" fmla="*/ 1657709 w 2806196"/>
              <a:gd name="connsiteY132" fmla="*/ 755732 h 1456055"/>
              <a:gd name="connsiteX133" fmla="*/ 1738090 w 2806196"/>
              <a:gd name="connsiteY133" fmla="*/ 773712 h 1456055"/>
              <a:gd name="connsiteX134" fmla="*/ 1910711 w 2806196"/>
              <a:gd name="connsiteY134" fmla="*/ 777572 h 1456055"/>
              <a:gd name="connsiteX135" fmla="*/ 2100896 w 2806196"/>
              <a:gd name="connsiteY135" fmla="*/ 821962 h 1456055"/>
              <a:gd name="connsiteX136" fmla="*/ 2176341 w 2806196"/>
              <a:gd name="connsiteY136" fmla="*/ 944365 h 1456055"/>
              <a:gd name="connsiteX137" fmla="*/ 2171149 w 2806196"/>
              <a:gd name="connsiteY137" fmla="*/ 964681 h 1456055"/>
              <a:gd name="connsiteX138" fmla="*/ 2170516 w 2806196"/>
              <a:gd name="connsiteY138" fmla="*/ 964418 h 1456055"/>
              <a:gd name="connsiteX139" fmla="*/ 2162152 w 2806196"/>
              <a:gd name="connsiteY139" fmla="*/ 956268 h 1456055"/>
              <a:gd name="connsiteX140" fmla="*/ 2157223 w 2806196"/>
              <a:gd name="connsiteY140" fmla="*/ 952401 h 1456055"/>
              <a:gd name="connsiteX141" fmla="*/ 2149171 w 2806196"/>
              <a:gd name="connsiteY141" fmla="*/ 953178 h 1456055"/>
              <a:gd name="connsiteX142" fmla="*/ 2145125 w 2806196"/>
              <a:gd name="connsiteY142" fmla="*/ 950257 h 1456055"/>
              <a:gd name="connsiteX143" fmla="*/ 2141663 w 2806196"/>
              <a:gd name="connsiteY143" fmla="*/ 921561 h 1456055"/>
              <a:gd name="connsiteX144" fmla="*/ 2019873 w 2806196"/>
              <a:gd name="connsiteY144" fmla="*/ 812667 h 1456055"/>
              <a:gd name="connsiteX145" fmla="*/ 1901160 w 2806196"/>
              <a:gd name="connsiteY145" fmla="*/ 796008 h 1456055"/>
              <a:gd name="connsiteX146" fmla="*/ 1713539 w 2806196"/>
              <a:gd name="connsiteY146" fmla="*/ 789761 h 1456055"/>
              <a:gd name="connsiteX147" fmla="*/ 1635786 w 2806196"/>
              <a:gd name="connsiteY147" fmla="*/ 774168 h 1456055"/>
              <a:gd name="connsiteX148" fmla="*/ 1600403 w 2806196"/>
              <a:gd name="connsiteY148" fmla="*/ 747402 h 1456055"/>
              <a:gd name="connsiteX149" fmla="*/ 1619633 w 2806196"/>
              <a:gd name="connsiteY149" fmla="*/ 702910 h 1456055"/>
              <a:gd name="connsiteX150" fmla="*/ 1651683 w 2806196"/>
              <a:gd name="connsiteY150" fmla="*/ 693412 h 1456055"/>
              <a:gd name="connsiteX151" fmla="*/ 1693092 w 2806196"/>
              <a:gd name="connsiteY151" fmla="*/ 648819 h 1456055"/>
              <a:gd name="connsiteX152" fmla="*/ 1727193 w 2806196"/>
              <a:gd name="connsiteY152" fmla="*/ 623119 h 1456055"/>
              <a:gd name="connsiteX153" fmla="*/ 1792447 w 2806196"/>
              <a:gd name="connsiteY153" fmla="*/ 595033 h 1456055"/>
              <a:gd name="connsiteX154" fmla="*/ 1837317 w 2806196"/>
              <a:gd name="connsiteY154" fmla="*/ 590411 h 1456055"/>
              <a:gd name="connsiteX155" fmla="*/ 1906737 w 2806196"/>
              <a:gd name="connsiteY155" fmla="*/ 615501 h 1456055"/>
              <a:gd name="connsiteX156" fmla="*/ 2136920 w 2806196"/>
              <a:gd name="connsiteY156" fmla="*/ 569790 h 1456055"/>
              <a:gd name="connsiteX157" fmla="*/ 2166599 w 2806196"/>
              <a:gd name="connsiteY157" fmla="*/ 483447 h 1456055"/>
              <a:gd name="connsiteX158" fmla="*/ 2176406 w 2806196"/>
              <a:gd name="connsiteY158" fmla="*/ 463131 h 1456055"/>
              <a:gd name="connsiteX159" fmla="*/ 2322578 w 2806196"/>
              <a:gd name="connsiteY159" fmla="*/ 448466 h 1456055"/>
              <a:gd name="connsiteX160" fmla="*/ 2344535 w 2806196"/>
              <a:gd name="connsiteY160" fmla="*/ 454563 h 1456055"/>
              <a:gd name="connsiteX161" fmla="*/ 2344862 w 2806196"/>
              <a:gd name="connsiteY161" fmla="*/ 454801 h 1456055"/>
              <a:gd name="connsiteX162" fmla="*/ 2323004 w 2806196"/>
              <a:gd name="connsiteY162" fmla="*/ 483802 h 1456055"/>
              <a:gd name="connsiteX163" fmla="*/ 2285377 w 2806196"/>
              <a:gd name="connsiteY163" fmla="*/ 514022 h 1456055"/>
              <a:gd name="connsiteX164" fmla="*/ 2288133 w 2806196"/>
              <a:gd name="connsiteY164" fmla="*/ 528294 h 1456055"/>
              <a:gd name="connsiteX165" fmla="*/ 2439282 w 2806196"/>
              <a:gd name="connsiteY165" fmla="*/ 544293 h 1456055"/>
              <a:gd name="connsiteX166" fmla="*/ 2481908 w 2806196"/>
              <a:gd name="connsiteY166" fmla="*/ 531341 h 1456055"/>
              <a:gd name="connsiteX167" fmla="*/ 2501458 w 2806196"/>
              <a:gd name="connsiteY167" fmla="*/ 526973 h 1456055"/>
              <a:gd name="connsiteX168" fmla="*/ 2504354 w 2806196"/>
              <a:gd name="connsiteY168" fmla="*/ 528626 h 1456055"/>
              <a:gd name="connsiteX169" fmla="*/ 2506850 w 2806196"/>
              <a:gd name="connsiteY169" fmla="*/ 531957 h 1456055"/>
              <a:gd name="connsiteX170" fmla="*/ 2516058 w 2806196"/>
              <a:gd name="connsiteY170" fmla="*/ 535304 h 1456055"/>
              <a:gd name="connsiteX171" fmla="*/ 2517035 w 2806196"/>
              <a:gd name="connsiteY171" fmla="*/ 535861 h 1456055"/>
              <a:gd name="connsiteX172" fmla="*/ 2417424 w 2806196"/>
              <a:gd name="connsiteY172" fmla="*/ 566691 h 1456055"/>
              <a:gd name="connsiteX173" fmla="*/ 2240315 w 2806196"/>
              <a:gd name="connsiteY173" fmla="*/ 536776 h 1456055"/>
              <a:gd name="connsiteX174" fmla="*/ 2238071 w 2806196"/>
              <a:gd name="connsiteY174" fmla="*/ 518542 h 1456055"/>
              <a:gd name="connsiteX175" fmla="*/ 2321978 w 2806196"/>
              <a:gd name="connsiteY175" fmla="*/ 448503 h 1456055"/>
              <a:gd name="connsiteX176" fmla="*/ 469167 w 2806196"/>
              <a:gd name="connsiteY176" fmla="*/ 362313 h 1456055"/>
              <a:gd name="connsiteX177" fmla="*/ 469555 w 2806196"/>
              <a:gd name="connsiteY177" fmla="*/ 362437 h 1456055"/>
              <a:gd name="connsiteX178" fmla="*/ 477443 w 2806196"/>
              <a:gd name="connsiteY178" fmla="*/ 369785 h 1456055"/>
              <a:gd name="connsiteX179" fmla="*/ 489449 w 2806196"/>
              <a:gd name="connsiteY179" fmla="*/ 368787 h 1456055"/>
              <a:gd name="connsiteX180" fmla="*/ 449913 w 2806196"/>
              <a:gd name="connsiteY180" fmla="*/ 394507 h 1456055"/>
              <a:gd name="connsiteX181" fmla="*/ 422117 w 2806196"/>
              <a:gd name="connsiteY181" fmla="*/ 428898 h 1456055"/>
              <a:gd name="connsiteX182" fmla="*/ 444873 w 2806196"/>
              <a:gd name="connsiteY182" fmla="*/ 524383 h 1456055"/>
              <a:gd name="connsiteX183" fmla="*/ 618841 w 2806196"/>
              <a:gd name="connsiteY183" fmla="*/ 550946 h 1456055"/>
              <a:gd name="connsiteX184" fmla="*/ 650249 w 2806196"/>
              <a:gd name="connsiteY184" fmla="*/ 480145 h 1456055"/>
              <a:gd name="connsiteX185" fmla="*/ 561407 w 2806196"/>
              <a:gd name="connsiteY185" fmla="*/ 453379 h 1456055"/>
              <a:gd name="connsiteX186" fmla="*/ 552561 w 2806196"/>
              <a:gd name="connsiteY186" fmla="*/ 456325 h 1456055"/>
              <a:gd name="connsiteX187" fmla="*/ 535126 w 2806196"/>
              <a:gd name="connsiteY187" fmla="*/ 450738 h 1456055"/>
              <a:gd name="connsiteX188" fmla="*/ 544549 w 2806196"/>
              <a:gd name="connsiteY188" fmla="*/ 439209 h 1456055"/>
              <a:gd name="connsiteX189" fmla="*/ 677428 w 2806196"/>
              <a:gd name="connsiteY189" fmla="*/ 468463 h 1456055"/>
              <a:gd name="connsiteX190" fmla="*/ 638071 w 2806196"/>
              <a:gd name="connsiteY190" fmla="*/ 566488 h 1456055"/>
              <a:gd name="connsiteX191" fmla="*/ 511601 w 2806196"/>
              <a:gd name="connsiteY191" fmla="*/ 577610 h 1456055"/>
              <a:gd name="connsiteX192" fmla="*/ 407567 w 2806196"/>
              <a:gd name="connsiteY192" fmla="*/ 527278 h 1456055"/>
              <a:gd name="connsiteX193" fmla="*/ 422246 w 2806196"/>
              <a:gd name="connsiteY193" fmla="*/ 393041 h 1456055"/>
              <a:gd name="connsiteX194" fmla="*/ 469167 w 2806196"/>
              <a:gd name="connsiteY194" fmla="*/ 362313 h 1456055"/>
              <a:gd name="connsiteX195" fmla="*/ 2549332 w 2806196"/>
              <a:gd name="connsiteY195" fmla="*/ 335388 h 1456055"/>
              <a:gd name="connsiteX196" fmla="*/ 2634658 w 2806196"/>
              <a:gd name="connsiteY196" fmla="*/ 360129 h 1456055"/>
              <a:gd name="connsiteX197" fmla="*/ 2604210 w 2806196"/>
              <a:gd name="connsiteY197" fmla="*/ 455156 h 1456055"/>
              <a:gd name="connsiteX198" fmla="*/ 2589211 w 2806196"/>
              <a:gd name="connsiteY198" fmla="*/ 457086 h 1456055"/>
              <a:gd name="connsiteX199" fmla="*/ 2582032 w 2806196"/>
              <a:gd name="connsiteY199" fmla="*/ 444948 h 1456055"/>
              <a:gd name="connsiteX200" fmla="*/ 2594852 w 2806196"/>
              <a:gd name="connsiteY200" fmla="*/ 433571 h 1456055"/>
              <a:gd name="connsiteX201" fmla="*/ 2589884 w 2806196"/>
              <a:gd name="connsiteY201" fmla="*/ 367102 h 1456055"/>
              <a:gd name="connsiteX202" fmla="*/ 2565558 w 2806196"/>
              <a:gd name="connsiteY202" fmla="*/ 356776 h 1456055"/>
              <a:gd name="connsiteX203" fmla="*/ 2516008 w 2806196"/>
              <a:gd name="connsiteY203" fmla="*/ 376331 h 1456055"/>
              <a:gd name="connsiteX204" fmla="*/ 2637413 w 2806196"/>
              <a:gd name="connsiteY204" fmla="*/ 529005 h 1456055"/>
              <a:gd name="connsiteX205" fmla="*/ 2755102 w 2806196"/>
              <a:gd name="connsiteY205" fmla="*/ 493452 h 1456055"/>
              <a:gd name="connsiteX206" fmla="*/ 2763498 w 2806196"/>
              <a:gd name="connsiteY206" fmla="*/ 490455 h 1456055"/>
              <a:gd name="connsiteX207" fmla="*/ 2764724 w 2806196"/>
              <a:gd name="connsiteY207" fmla="*/ 490205 h 1456055"/>
              <a:gd name="connsiteX208" fmla="*/ 2770238 w 2806196"/>
              <a:gd name="connsiteY208" fmla="*/ 492633 h 1456055"/>
              <a:gd name="connsiteX209" fmla="*/ 2779460 w 2806196"/>
              <a:gd name="connsiteY209" fmla="*/ 489897 h 1456055"/>
              <a:gd name="connsiteX210" fmla="*/ 2793906 w 2806196"/>
              <a:gd name="connsiteY210" fmla="*/ 484325 h 1456055"/>
              <a:gd name="connsiteX211" fmla="*/ 2794011 w 2806196"/>
              <a:gd name="connsiteY211" fmla="*/ 484360 h 1456055"/>
              <a:gd name="connsiteX212" fmla="*/ 2662156 w 2806196"/>
              <a:gd name="connsiteY212" fmla="*/ 545054 h 1456055"/>
              <a:gd name="connsiteX213" fmla="*/ 2541200 w 2806196"/>
              <a:gd name="connsiteY213" fmla="*/ 528345 h 1456055"/>
              <a:gd name="connsiteX214" fmla="*/ 2517034 w 2806196"/>
              <a:gd name="connsiteY214" fmla="*/ 535659 h 1456055"/>
              <a:gd name="connsiteX215" fmla="*/ 2516058 w 2806196"/>
              <a:gd name="connsiteY215" fmla="*/ 535304 h 1456055"/>
              <a:gd name="connsiteX216" fmla="*/ 2504354 w 2806196"/>
              <a:gd name="connsiteY216" fmla="*/ 528626 h 1456055"/>
              <a:gd name="connsiteX217" fmla="*/ 2501137 w 2806196"/>
              <a:gd name="connsiteY217" fmla="*/ 524332 h 1456055"/>
              <a:gd name="connsiteX218" fmla="*/ 2499342 w 2806196"/>
              <a:gd name="connsiteY218" fmla="*/ 505997 h 1456055"/>
              <a:gd name="connsiteX219" fmla="*/ 2477036 w 2806196"/>
              <a:gd name="connsiteY219" fmla="*/ 379023 h 1456055"/>
              <a:gd name="connsiteX220" fmla="*/ 2549332 w 2806196"/>
              <a:gd name="connsiteY220" fmla="*/ 335388 h 1456055"/>
              <a:gd name="connsiteX221" fmla="*/ 594618 w 2806196"/>
              <a:gd name="connsiteY221" fmla="*/ 330753 h 1456055"/>
              <a:gd name="connsiteX222" fmla="*/ 658781 w 2806196"/>
              <a:gd name="connsiteY222" fmla="*/ 334136 h 1456055"/>
              <a:gd name="connsiteX223" fmla="*/ 722716 w 2806196"/>
              <a:gd name="connsiteY223" fmla="*/ 348935 h 1456055"/>
              <a:gd name="connsiteX224" fmla="*/ 721720 w 2806196"/>
              <a:gd name="connsiteY224" fmla="*/ 349515 h 1456055"/>
              <a:gd name="connsiteX225" fmla="*/ 708452 w 2806196"/>
              <a:gd name="connsiteY225" fmla="*/ 353375 h 1456055"/>
              <a:gd name="connsiteX226" fmla="*/ 704257 w 2806196"/>
              <a:gd name="connsiteY226" fmla="*/ 357413 h 1456055"/>
              <a:gd name="connsiteX227" fmla="*/ 700808 w 2806196"/>
              <a:gd name="connsiteY227" fmla="*/ 357926 h 1456055"/>
              <a:gd name="connsiteX228" fmla="*/ 696017 w 2806196"/>
              <a:gd name="connsiteY228" fmla="*/ 362567 h 1456055"/>
              <a:gd name="connsiteX229" fmla="*/ 554997 w 2806196"/>
              <a:gd name="connsiteY229" fmla="*/ 353069 h 1456055"/>
              <a:gd name="connsiteX230" fmla="*/ 489742 w 2806196"/>
              <a:gd name="connsiteY230" fmla="*/ 368763 h 1456055"/>
              <a:gd name="connsiteX231" fmla="*/ 489449 w 2806196"/>
              <a:gd name="connsiteY231" fmla="*/ 368787 h 1456055"/>
              <a:gd name="connsiteX232" fmla="*/ 489486 w 2806196"/>
              <a:gd name="connsiteY232" fmla="*/ 368763 h 1456055"/>
              <a:gd name="connsiteX233" fmla="*/ 469555 w 2806196"/>
              <a:gd name="connsiteY233" fmla="*/ 362437 h 1456055"/>
              <a:gd name="connsiteX234" fmla="*/ 469423 w 2806196"/>
              <a:gd name="connsiteY234" fmla="*/ 362313 h 1456055"/>
              <a:gd name="connsiteX235" fmla="*/ 594618 w 2806196"/>
              <a:gd name="connsiteY235" fmla="*/ 330753 h 1456055"/>
              <a:gd name="connsiteX236" fmla="*/ 761206 w 2806196"/>
              <a:gd name="connsiteY236" fmla="*/ 328843 h 1456055"/>
              <a:gd name="connsiteX237" fmla="*/ 792166 w 2806196"/>
              <a:gd name="connsiteY237" fmla="*/ 375672 h 1456055"/>
              <a:gd name="connsiteX238" fmla="*/ 926776 w 2806196"/>
              <a:gd name="connsiteY238" fmla="*/ 440835 h 1456055"/>
              <a:gd name="connsiteX239" fmla="*/ 950557 w 2806196"/>
              <a:gd name="connsiteY239" fmla="*/ 463741 h 1456055"/>
              <a:gd name="connsiteX240" fmla="*/ 1022285 w 2806196"/>
              <a:gd name="connsiteY240" fmla="*/ 594068 h 1456055"/>
              <a:gd name="connsiteX241" fmla="*/ 1169715 w 2806196"/>
              <a:gd name="connsiteY241" fmla="*/ 611336 h 1456055"/>
              <a:gd name="connsiteX242" fmla="*/ 1191701 w 2806196"/>
              <a:gd name="connsiteY242" fmla="*/ 606257 h 1456055"/>
              <a:gd name="connsiteX243" fmla="*/ 1210931 w 2806196"/>
              <a:gd name="connsiteY243" fmla="*/ 621138 h 1456055"/>
              <a:gd name="connsiteX244" fmla="*/ 1292851 w 2806196"/>
              <a:gd name="connsiteY244" fmla="*/ 741561 h 1456055"/>
              <a:gd name="connsiteX245" fmla="*/ 1486433 w 2806196"/>
              <a:gd name="connsiteY245" fmla="*/ 790929 h 1456055"/>
              <a:gd name="connsiteX246" fmla="*/ 1673990 w 2806196"/>
              <a:gd name="connsiteY246" fmla="*/ 797887 h 1456055"/>
              <a:gd name="connsiteX247" fmla="*/ 1901417 w 2806196"/>
              <a:gd name="connsiteY247" fmla="*/ 828716 h 1456055"/>
              <a:gd name="connsiteX248" fmla="*/ 1989426 w 2806196"/>
              <a:gd name="connsiteY248" fmla="*/ 882808 h 1456055"/>
              <a:gd name="connsiteX249" fmla="*/ 2007438 w 2806196"/>
              <a:gd name="connsiteY249" fmla="*/ 962954 h 1456055"/>
              <a:gd name="connsiteX250" fmla="*/ 1995708 w 2806196"/>
              <a:gd name="connsiteY250" fmla="*/ 979715 h 1456055"/>
              <a:gd name="connsiteX251" fmla="*/ 1994294 w 2806196"/>
              <a:gd name="connsiteY251" fmla="*/ 979719 h 1456055"/>
              <a:gd name="connsiteX252" fmla="*/ 1994683 w 2806196"/>
              <a:gd name="connsiteY252" fmla="*/ 977682 h 1456055"/>
              <a:gd name="connsiteX253" fmla="*/ 1980885 w 2806196"/>
              <a:gd name="connsiteY253" fmla="*/ 975568 h 1456055"/>
              <a:gd name="connsiteX254" fmla="*/ 1967760 w 2806196"/>
              <a:gd name="connsiteY254" fmla="*/ 971740 h 1456055"/>
              <a:gd name="connsiteX255" fmla="*/ 1965196 w 2806196"/>
              <a:gd name="connsiteY255" fmla="*/ 912253 h 1456055"/>
              <a:gd name="connsiteX256" fmla="*/ 1912634 w 2806196"/>
              <a:gd name="connsiteY256" fmla="*/ 863203 h 1456055"/>
              <a:gd name="connsiteX257" fmla="*/ 1756999 w 2806196"/>
              <a:gd name="connsiteY257" fmla="*/ 819574 h 1456055"/>
              <a:gd name="connsiteX258" fmla="*/ 1494189 w 2806196"/>
              <a:gd name="connsiteY258" fmla="*/ 810432 h 1456055"/>
              <a:gd name="connsiteX259" fmla="*/ 1258750 w 2806196"/>
              <a:gd name="connsiteY259" fmla="*/ 753344 h 1456055"/>
              <a:gd name="connsiteX260" fmla="*/ 1186765 w 2806196"/>
              <a:gd name="connsiteY260" fmla="*/ 695393 h 1456055"/>
              <a:gd name="connsiteX261" fmla="*/ 1172087 w 2806196"/>
              <a:gd name="connsiteY261" fmla="*/ 639880 h 1456055"/>
              <a:gd name="connsiteX262" fmla="*/ 1163049 w 2806196"/>
              <a:gd name="connsiteY262" fmla="*/ 630890 h 1456055"/>
              <a:gd name="connsiteX263" fmla="*/ 932289 w 2806196"/>
              <a:gd name="connsiteY263" fmla="*/ 555061 h 1456055"/>
              <a:gd name="connsiteX264" fmla="*/ 856907 w 2806196"/>
              <a:gd name="connsiteY264" fmla="*/ 660805 h 1456055"/>
              <a:gd name="connsiteX265" fmla="*/ 541279 w 2806196"/>
              <a:gd name="connsiteY265" fmla="*/ 708650 h 1456055"/>
              <a:gd name="connsiteX266" fmla="*/ 503908 w 2806196"/>
              <a:gd name="connsiteY266" fmla="*/ 709868 h 1456055"/>
              <a:gd name="connsiteX267" fmla="*/ 503334 w 2806196"/>
              <a:gd name="connsiteY267" fmla="*/ 709820 h 1456055"/>
              <a:gd name="connsiteX268" fmla="*/ 503845 w 2806196"/>
              <a:gd name="connsiteY268" fmla="*/ 709664 h 1456055"/>
              <a:gd name="connsiteX269" fmla="*/ 496457 w 2806196"/>
              <a:gd name="connsiteY269" fmla="*/ 705734 h 1456055"/>
              <a:gd name="connsiteX270" fmla="*/ 488910 w 2806196"/>
              <a:gd name="connsiteY270" fmla="*/ 703290 h 1456055"/>
              <a:gd name="connsiteX271" fmla="*/ 487498 w 2806196"/>
              <a:gd name="connsiteY271" fmla="*/ 701285 h 1456055"/>
              <a:gd name="connsiteX272" fmla="*/ 568777 w 2806196"/>
              <a:gd name="connsiteY272" fmla="*/ 695088 h 1456055"/>
              <a:gd name="connsiteX273" fmla="*/ 817101 w 2806196"/>
              <a:gd name="connsiteY273" fmla="*/ 664614 h 1456055"/>
              <a:gd name="connsiteX274" fmla="*/ 902482 w 2806196"/>
              <a:gd name="connsiteY274" fmla="*/ 517324 h 1456055"/>
              <a:gd name="connsiteX275" fmla="*/ 910238 w 2806196"/>
              <a:gd name="connsiteY275" fmla="*/ 478470 h 1456055"/>
              <a:gd name="connsiteX276" fmla="*/ 893187 w 2806196"/>
              <a:gd name="connsiteY276" fmla="*/ 461709 h 1456055"/>
              <a:gd name="connsiteX277" fmla="*/ 775820 w 2806196"/>
              <a:gd name="connsiteY277" fmla="*/ 408430 h 1456055"/>
              <a:gd name="connsiteX278" fmla="*/ 695632 w 2806196"/>
              <a:gd name="connsiteY278" fmla="*/ 365716 h 1456055"/>
              <a:gd name="connsiteX279" fmla="*/ 704257 w 2806196"/>
              <a:gd name="connsiteY279" fmla="*/ 357413 h 1456055"/>
              <a:gd name="connsiteX280" fmla="*/ 708196 w 2806196"/>
              <a:gd name="connsiteY280" fmla="*/ 356827 h 1456055"/>
              <a:gd name="connsiteX281" fmla="*/ 723900 w 2806196"/>
              <a:gd name="connsiteY281" fmla="*/ 349209 h 1456055"/>
              <a:gd name="connsiteX282" fmla="*/ 722716 w 2806196"/>
              <a:gd name="connsiteY282" fmla="*/ 348935 h 1456055"/>
              <a:gd name="connsiteX283" fmla="*/ 732395 w 2806196"/>
              <a:gd name="connsiteY283" fmla="*/ 343303 h 1456055"/>
              <a:gd name="connsiteX284" fmla="*/ 733451 w 2806196"/>
              <a:gd name="connsiteY284" fmla="*/ 344435 h 1456055"/>
              <a:gd name="connsiteX285" fmla="*/ 747505 w 2806196"/>
              <a:gd name="connsiteY285" fmla="*/ 338264 h 1456055"/>
              <a:gd name="connsiteX286" fmla="*/ 755203 w 2806196"/>
              <a:gd name="connsiteY286" fmla="*/ 330921 h 1456055"/>
              <a:gd name="connsiteX287" fmla="*/ 1668158 w 2806196"/>
              <a:gd name="connsiteY287" fmla="*/ 197500 h 1456055"/>
              <a:gd name="connsiteX288" fmla="*/ 1672068 w 2806196"/>
              <a:gd name="connsiteY288" fmla="*/ 209435 h 1456055"/>
              <a:gd name="connsiteX289" fmla="*/ 1611494 w 2806196"/>
              <a:gd name="connsiteY289" fmla="*/ 244988 h 1456055"/>
              <a:gd name="connsiteX290" fmla="*/ 1583162 w 2806196"/>
              <a:gd name="connsiteY290" fmla="*/ 253064 h 1456055"/>
              <a:gd name="connsiteX291" fmla="*/ 1539509 w 2806196"/>
              <a:gd name="connsiteY291" fmla="*/ 250829 h 1456055"/>
              <a:gd name="connsiteX292" fmla="*/ 1484704 w 2806196"/>
              <a:gd name="connsiteY292" fmla="*/ 328182 h 1456055"/>
              <a:gd name="connsiteX293" fmla="*/ 1630916 w 2806196"/>
              <a:gd name="connsiteY293" fmla="*/ 404011 h 1456055"/>
              <a:gd name="connsiteX294" fmla="*/ 1676106 w 2806196"/>
              <a:gd name="connsiteY294" fmla="*/ 322747 h 1456055"/>
              <a:gd name="connsiteX295" fmla="*/ 1643672 w 2806196"/>
              <a:gd name="connsiteY295" fmla="*/ 317668 h 1456055"/>
              <a:gd name="connsiteX296" fmla="*/ 1611622 w 2806196"/>
              <a:gd name="connsiteY296" fmla="*/ 343673 h 1456055"/>
              <a:gd name="connsiteX297" fmla="*/ 1587905 w 2806196"/>
              <a:gd name="connsiteY297" fmla="*/ 352307 h 1456055"/>
              <a:gd name="connsiteX298" fmla="*/ 1583610 w 2806196"/>
              <a:gd name="connsiteY298" fmla="*/ 334835 h 1456055"/>
              <a:gd name="connsiteX299" fmla="*/ 1667325 w 2806196"/>
              <a:gd name="connsiteY299" fmla="*/ 294203 h 1456055"/>
              <a:gd name="connsiteX300" fmla="*/ 1716560 w 2806196"/>
              <a:gd name="connsiteY300" fmla="*/ 359839 h 1456055"/>
              <a:gd name="connsiteX301" fmla="*/ 1715464 w 2806196"/>
              <a:gd name="connsiteY301" fmla="*/ 362872 h 1456055"/>
              <a:gd name="connsiteX302" fmla="*/ 1641941 w 2806196"/>
              <a:gd name="connsiteY302" fmla="*/ 416505 h 1456055"/>
              <a:gd name="connsiteX303" fmla="*/ 1467076 w 2806196"/>
              <a:gd name="connsiteY303" fmla="*/ 367442 h 1456055"/>
              <a:gd name="connsiteX304" fmla="*/ 1496556 w 2806196"/>
              <a:gd name="connsiteY304" fmla="*/ 251474 h 1456055"/>
              <a:gd name="connsiteX305" fmla="*/ 1551881 w 2806196"/>
              <a:gd name="connsiteY305" fmla="*/ 237522 h 1456055"/>
              <a:gd name="connsiteX306" fmla="*/ 1614314 w 2806196"/>
              <a:gd name="connsiteY306" fmla="*/ 218882 h 1456055"/>
              <a:gd name="connsiteX307" fmla="*/ 1668158 w 2806196"/>
              <a:gd name="connsiteY307" fmla="*/ 197500 h 1456055"/>
              <a:gd name="connsiteX308" fmla="*/ 1719974 w 2806196"/>
              <a:gd name="connsiteY308" fmla="*/ 192127 h 1456055"/>
              <a:gd name="connsiteX309" fmla="*/ 1840266 w 2806196"/>
              <a:gd name="connsiteY309" fmla="*/ 261849 h 1456055"/>
              <a:gd name="connsiteX310" fmla="*/ 1862958 w 2806196"/>
              <a:gd name="connsiteY310" fmla="*/ 271144 h 1456055"/>
              <a:gd name="connsiteX311" fmla="*/ 1989363 w 2806196"/>
              <a:gd name="connsiteY311" fmla="*/ 311776 h 1456055"/>
              <a:gd name="connsiteX312" fmla="*/ 1957313 w 2806196"/>
              <a:gd name="connsiteY312" fmla="*/ 423158 h 1456055"/>
              <a:gd name="connsiteX313" fmla="*/ 1857958 w 2806196"/>
              <a:gd name="connsiteY313" fmla="*/ 451042 h 1456055"/>
              <a:gd name="connsiteX314" fmla="*/ 1827318 w 2806196"/>
              <a:gd name="connsiteY314" fmla="*/ 451296 h 1456055"/>
              <a:gd name="connsiteX315" fmla="*/ 1806229 w 2806196"/>
              <a:gd name="connsiteY315" fmla="*/ 437379 h 1456055"/>
              <a:gd name="connsiteX316" fmla="*/ 1831100 w 2806196"/>
              <a:gd name="connsiteY316" fmla="*/ 434332 h 1456055"/>
              <a:gd name="connsiteX317" fmla="*/ 1965710 w 2806196"/>
              <a:gd name="connsiteY317" fmla="*/ 378463 h 1456055"/>
              <a:gd name="connsiteX318" fmla="*/ 1940070 w 2806196"/>
              <a:gd name="connsiteY318" fmla="*/ 299180 h 1456055"/>
              <a:gd name="connsiteX319" fmla="*/ 1848728 w 2806196"/>
              <a:gd name="connsiteY319" fmla="*/ 290292 h 1456055"/>
              <a:gd name="connsiteX320" fmla="*/ 1814690 w 2806196"/>
              <a:gd name="connsiteY320" fmla="*/ 279372 h 1456055"/>
              <a:gd name="connsiteX321" fmla="*/ 1672068 w 2806196"/>
              <a:gd name="connsiteY321" fmla="*/ 209435 h 1456055"/>
              <a:gd name="connsiteX322" fmla="*/ 1668350 w 2806196"/>
              <a:gd name="connsiteY322" fmla="*/ 197906 h 1456055"/>
              <a:gd name="connsiteX323" fmla="*/ 1719974 w 2806196"/>
              <a:gd name="connsiteY323" fmla="*/ 192127 h 1456055"/>
              <a:gd name="connsiteX324" fmla="*/ 1333049 w 2806196"/>
              <a:gd name="connsiteY324" fmla="*/ 137859 h 1456055"/>
              <a:gd name="connsiteX325" fmla="*/ 1345832 w 2806196"/>
              <a:gd name="connsiteY325" fmla="*/ 147634 h 1456055"/>
              <a:gd name="connsiteX326" fmla="*/ 1330414 w 2806196"/>
              <a:gd name="connsiteY326" fmla="*/ 159611 h 1456055"/>
              <a:gd name="connsiteX327" fmla="*/ 1323043 w 2806196"/>
              <a:gd name="connsiteY327" fmla="*/ 224063 h 1456055"/>
              <a:gd name="connsiteX328" fmla="*/ 1316633 w 2806196"/>
              <a:gd name="connsiteY328" fmla="*/ 242906 h 1456055"/>
              <a:gd name="connsiteX329" fmla="*/ 1223175 w 2806196"/>
              <a:gd name="connsiteY329" fmla="*/ 332195 h 1456055"/>
              <a:gd name="connsiteX330" fmla="*/ 1284070 w 2806196"/>
              <a:gd name="connsiteY330" fmla="*/ 447996 h 1456055"/>
              <a:gd name="connsiteX331" fmla="*/ 1441115 w 2806196"/>
              <a:gd name="connsiteY331" fmla="*/ 479282 h 1456055"/>
              <a:gd name="connsiteX332" fmla="*/ 1535150 w 2806196"/>
              <a:gd name="connsiteY332" fmla="*/ 498328 h 1456055"/>
              <a:gd name="connsiteX333" fmla="*/ 1623479 w 2806196"/>
              <a:gd name="connsiteY333" fmla="*/ 525704 h 1456055"/>
              <a:gd name="connsiteX334" fmla="*/ 1730527 w 2806196"/>
              <a:gd name="connsiteY334" fmla="*/ 514632 h 1456055"/>
              <a:gd name="connsiteX335" fmla="*/ 1799306 w 2806196"/>
              <a:gd name="connsiteY335" fmla="*/ 449824 h 1456055"/>
              <a:gd name="connsiteX336" fmla="*/ 1806229 w 2806196"/>
              <a:gd name="connsiteY336" fmla="*/ 437685 h 1456055"/>
              <a:gd name="connsiteX337" fmla="*/ 1827061 w 2806196"/>
              <a:gd name="connsiteY337" fmla="*/ 451297 h 1456055"/>
              <a:gd name="connsiteX338" fmla="*/ 1708412 w 2806196"/>
              <a:gd name="connsiteY338" fmla="*/ 535303 h 1456055"/>
              <a:gd name="connsiteX339" fmla="*/ 1496882 w 2806196"/>
              <a:gd name="connsiteY339" fmla="*/ 505236 h 1456055"/>
              <a:gd name="connsiteX340" fmla="*/ 1438808 w 2806196"/>
              <a:gd name="connsiteY340" fmla="*/ 495078 h 1456055"/>
              <a:gd name="connsiteX341" fmla="*/ 1243495 w 2806196"/>
              <a:gd name="connsiteY341" fmla="*/ 448097 h 1456055"/>
              <a:gd name="connsiteX342" fmla="*/ 1281634 w 2806196"/>
              <a:gd name="connsiteY342" fmla="*/ 238437 h 1456055"/>
              <a:gd name="connsiteX343" fmla="*/ 1293429 w 2806196"/>
              <a:gd name="connsiteY343" fmla="*/ 233714 h 1456055"/>
              <a:gd name="connsiteX344" fmla="*/ 1302903 w 2806196"/>
              <a:gd name="connsiteY344" fmla="*/ 158255 h 1456055"/>
              <a:gd name="connsiteX345" fmla="*/ 2067500 w 2806196"/>
              <a:gd name="connsiteY345" fmla="*/ 89114 h 1456055"/>
              <a:gd name="connsiteX346" fmla="*/ 2146792 w 2806196"/>
              <a:gd name="connsiteY346" fmla="*/ 187443 h 1456055"/>
              <a:gd name="connsiteX347" fmla="*/ 2174483 w 2806196"/>
              <a:gd name="connsiteY347" fmla="*/ 216749 h 1456055"/>
              <a:gd name="connsiteX348" fmla="*/ 2291337 w 2806196"/>
              <a:gd name="connsiteY348" fmla="*/ 306850 h 1456055"/>
              <a:gd name="connsiteX349" fmla="*/ 2215443 w 2806196"/>
              <a:gd name="connsiteY349" fmla="*/ 469784 h 1456055"/>
              <a:gd name="connsiteX350" fmla="*/ 2202623 w 2806196"/>
              <a:gd name="connsiteY350" fmla="*/ 475523 h 1456055"/>
              <a:gd name="connsiteX351" fmla="*/ 2202112 w 2806196"/>
              <a:gd name="connsiteY351" fmla="*/ 475308 h 1456055"/>
              <a:gd name="connsiteX352" fmla="*/ 2191790 w 2806196"/>
              <a:gd name="connsiteY352" fmla="*/ 466547 h 1456055"/>
              <a:gd name="connsiteX353" fmla="*/ 2180521 w 2806196"/>
              <a:gd name="connsiteY353" fmla="*/ 464045 h 1456055"/>
              <a:gd name="connsiteX354" fmla="*/ 2184595 w 2806196"/>
              <a:gd name="connsiteY354" fmla="*/ 459175 h 1456055"/>
              <a:gd name="connsiteX355" fmla="*/ 2194226 w 2806196"/>
              <a:gd name="connsiteY355" fmla="*/ 456527 h 1456055"/>
              <a:gd name="connsiteX356" fmla="*/ 2268902 w 2806196"/>
              <a:gd name="connsiteY356" fmla="*/ 348853 h 1456055"/>
              <a:gd name="connsiteX357" fmla="*/ 2167880 w 2806196"/>
              <a:gd name="connsiteY357" fmla="*/ 240417 h 1456055"/>
              <a:gd name="connsiteX358" fmla="*/ 2123010 w 2806196"/>
              <a:gd name="connsiteY358" fmla="*/ 222996 h 1456055"/>
              <a:gd name="connsiteX359" fmla="*/ 2111088 w 2806196"/>
              <a:gd name="connsiteY359" fmla="*/ 206083 h 1456055"/>
              <a:gd name="connsiteX360" fmla="*/ 2046090 w 2806196"/>
              <a:gd name="connsiteY360" fmla="*/ 110039 h 1456055"/>
              <a:gd name="connsiteX361" fmla="*/ 2035386 w 2806196"/>
              <a:gd name="connsiteY361" fmla="*/ 105671 h 1456055"/>
              <a:gd name="connsiteX362" fmla="*/ 2032255 w 2806196"/>
              <a:gd name="connsiteY362" fmla="*/ 101249 h 1456055"/>
              <a:gd name="connsiteX363" fmla="*/ 2055129 w 2806196"/>
              <a:gd name="connsiteY363" fmla="*/ 100543 h 1456055"/>
              <a:gd name="connsiteX364" fmla="*/ 2065153 w 2806196"/>
              <a:gd name="connsiteY364" fmla="*/ 97590 h 1456055"/>
              <a:gd name="connsiteX365" fmla="*/ 2067417 w 2806196"/>
              <a:gd name="connsiteY365" fmla="*/ 89185 h 1456055"/>
              <a:gd name="connsiteX366" fmla="*/ 2154042 w 2806196"/>
              <a:gd name="connsiteY366" fmla="*/ 54100 h 1456055"/>
              <a:gd name="connsiteX367" fmla="*/ 2330375 w 2806196"/>
              <a:gd name="connsiteY367" fmla="*/ 96275 h 1456055"/>
              <a:gd name="connsiteX368" fmla="*/ 2371655 w 2806196"/>
              <a:gd name="connsiteY368" fmla="*/ 139345 h 1456055"/>
              <a:gd name="connsiteX369" fmla="*/ 2409026 w 2806196"/>
              <a:gd name="connsiteY369" fmla="*/ 161032 h 1456055"/>
              <a:gd name="connsiteX370" fmla="*/ 2506971 w 2806196"/>
              <a:gd name="connsiteY370" fmla="*/ 254638 h 1456055"/>
              <a:gd name="connsiteX371" fmla="*/ 2519406 w 2806196"/>
              <a:gd name="connsiteY371" fmla="*/ 264796 h 1456055"/>
              <a:gd name="connsiteX372" fmla="*/ 2606005 w 2806196"/>
              <a:gd name="connsiteY372" fmla="*/ 276680 h 1456055"/>
              <a:gd name="connsiteX373" fmla="*/ 2779780 w 2806196"/>
              <a:gd name="connsiteY373" fmla="*/ 377601 h 1456055"/>
              <a:gd name="connsiteX374" fmla="*/ 2794074 w 2806196"/>
              <a:gd name="connsiteY374" fmla="*/ 484260 h 1456055"/>
              <a:gd name="connsiteX375" fmla="*/ 2793906 w 2806196"/>
              <a:gd name="connsiteY375" fmla="*/ 484325 h 1456055"/>
              <a:gd name="connsiteX376" fmla="*/ 2786895 w 2806196"/>
              <a:gd name="connsiteY376" fmla="*/ 481923 h 1456055"/>
              <a:gd name="connsiteX377" fmla="*/ 2776182 w 2806196"/>
              <a:gd name="connsiteY377" fmla="*/ 487865 h 1456055"/>
              <a:gd name="connsiteX378" fmla="*/ 2764724 w 2806196"/>
              <a:gd name="connsiteY378" fmla="*/ 490205 h 1456055"/>
              <a:gd name="connsiteX379" fmla="*/ 2761832 w 2806196"/>
              <a:gd name="connsiteY379" fmla="*/ 488932 h 1456055"/>
              <a:gd name="connsiteX380" fmla="*/ 2770037 w 2806196"/>
              <a:gd name="connsiteY380" fmla="*/ 456223 h 1456055"/>
              <a:gd name="connsiteX381" fmla="*/ 2718244 w 2806196"/>
              <a:gd name="connsiteY381" fmla="*/ 359164 h 1456055"/>
              <a:gd name="connsiteX382" fmla="*/ 2503189 w 2806196"/>
              <a:gd name="connsiteY382" fmla="*/ 284096 h 1456055"/>
              <a:gd name="connsiteX383" fmla="*/ 2487869 w 2806196"/>
              <a:gd name="connsiteY383" fmla="*/ 283842 h 1456055"/>
              <a:gd name="connsiteX384" fmla="*/ 2469087 w 2806196"/>
              <a:gd name="connsiteY384" fmla="*/ 264847 h 1456055"/>
              <a:gd name="connsiteX385" fmla="*/ 2469472 w 2806196"/>
              <a:gd name="connsiteY385" fmla="*/ 263374 h 1456055"/>
              <a:gd name="connsiteX386" fmla="*/ 2395757 w 2806196"/>
              <a:gd name="connsiteY386" fmla="*/ 177844 h 1456055"/>
              <a:gd name="connsiteX387" fmla="*/ 2332298 w 2806196"/>
              <a:gd name="connsiteY387" fmla="*/ 141224 h 1456055"/>
              <a:gd name="connsiteX388" fmla="*/ 2191791 w 2806196"/>
              <a:gd name="connsiteY388" fmla="*/ 74436 h 1456055"/>
              <a:gd name="connsiteX389" fmla="*/ 2150703 w 2806196"/>
              <a:gd name="connsiteY389" fmla="*/ 71693 h 1456055"/>
              <a:gd name="connsiteX390" fmla="*/ 2213969 w 2806196"/>
              <a:gd name="connsiteY390" fmla="*/ 121315 h 1456055"/>
              <a:gd name="connsiteX391" fmla="*/ 2235827 w 2806196"/>
              <a:gd name="connsiteY391" fmla="*/ 169616 h 1456055"/>
              <a:gd name="connsiteX392" fmla="*/ 2260121 w 2806196"/>
              <a:gd name="connsiteY392" fmla="*/ 191405 h 1456055"/>
              <a:gd name="connsiteX393" fmla="*/ 2381527 w 2806196"/>
              <a:gd name="connsiteY393" fmla="*/ 279779 h 1456055"/>
              <a:gd name="connsiteX394" fmla="*/ 2371976 w 2806196"/>
              <a:gd name="connsiteY394" fmla="*/ 424429 h 1456055"/>
              <a:gd name="connsiteX395" fmla="*/ 2345759 w 2806196"/>
              <a:gd name="connsiteY395" fmla="*/ 454903 h 1456055"/>
              <a:gd name="connsiteX396" fmla="*/ 2344535 w 2806196"/>
              <a:gd name="connsiteY396" fmla="*/ 454563 h 1456055"/>
              <a:gd name="connsiteX397" fmla="*/ 2335103 w 2806196"/>
              <a:gd name="connsiteY397" fmla="*/ 447709 h 1456055"/>
              <a:gd name="connsiteX398" fmla="*/ 2322578 w 2806196"/>
              <a:gd name="connsiteY398" fmla="*/ 448466 h 1456055"/>
              <a:gd name="connsiteX399" fmla="*/ 2321978 w 2806196"/>
              <a:gd name="connsiteY399" fmla="*/ 448300 h 1456055"/>
              <a:gd name="connsiteX400" fmla="*/ 2359669 w 2806196"/>
              <a:gd name="connsiteY400" fmla="*/ 331077 h 1456055"/>
              <a:gd name="connsiteX401" fmla="*/ 2223841 w 2806196"/>
              <a:gd name="connsiteY401" fmla="*/ 206590 h 1456055"/>
              <a:gd name="connsiteX402" fmla="*/ 2204611 w 2806196"/>
              <a:gd name="connsiteY402" fmla="*/ 190693 h 1456055"/>
              <a:gd name="connsiteX403" fmla="*/ 2091346 w 2806196"/>
              <a:gd name="connsiteY403" fmla="*/ 78397 h 1456055"/>
              <a:gd name="connsiteX404" fmla="*/ 2076475 w 2806196"/>
              <a:gd name="connsiteY404" fmla="*/ 68239 h 1456055"/>
              <a:gd name="connsiteX405" fmla="*/ 2090513 w 2806196"/>
              <a:gd name="connsiteY405" fmla="*/ 59300 h 1456055"/>
              <a:gd name="connsiteX406" fmla="*/ 2154042 w 2806196"/>
              <a:gd name="connsiteY406" fmla="*/ 54100 h 1456055"/>
              <a:gd name="connsiteX407" fmla="*/ 1295388 w 2806196"/>
              <a:gd name="connsiteY407" fmla="*/ 338 h 1456055"/>
              <a:gd name="connsiteX408" fmla="*/ 1352885 w 2806196"/>
              <a:gd name="connsiteY408" fmla="*/ 6583 h 1456055"/>
              <a:gd name="connsiteX409" fmla="*/ 1495344 w 2806196"/>
              <a:gd name="connsiteY409" fmla="*/ 75706 h 1456055"/>
              <a:gd name="connsiteX410" fmla="*/ 1498741 w 2806196"/>
              <a:gd name="connsiteY410" fmla="*/ 79312 h 1456055"/>
              <a:gd name="connsiteX411" fmla="*/ 1523996 w 2806196"/>
              <a:gd name="connsiteY411" fmla="*/ 91045 h 1456055"/>
              <a:gd name="connsiteX412" fmla="*/ 1686938 w 2806196"/>
              <a:gd name="connsiteY412" fmla="*/ 119843 h 1456055"/>
              <a:gd name="connsiteX413" fmla="*/ 1710207 w 2806196"/>
              <a:gd name="connsiteY413" fmla="*/ 117100 h 1456055"/>
              <a:gd name="connsiteX414" fmla="*/ 2023400 w 2806196"/>
              <a:gd name="connsiteY414" fmla="*/ 73167 h 1456055"/>
              <a:gd name="connsiteX415" fmla="*/ 2067436 w 2806196"/>
              <a:gd name="connsiteY415" fmla="*/ 89115 h 1456055"/>
              <a:gd name="connsiteX416" fmla="*/ 2067417 w 2806196"/>
              <a:gd name="connsiteY416" fmla="*/ 89185 h 1456055"/>
              <a:gd name="connsiteX417" fmla="*/ 2059605 w 2806196"/>
              <a:gd name="connsiteY417" fmla="*/ 95864 h 1456055"/>
              <a:gd name="connsiteX418" fmla="*/ 2029489 w 2806196"/>
              <a:gd name="connsiteY418" fmla="*/ 97342 h 1456055"/>
              <a:gd name="connsiteX419" fmla="*/ 2032255 w 2806196"/>
              <a:gd name="connsiteY419" fmla="*/ 101249 h 1456055"/>
              <a:gd name="connsiteX420" fmla="*/ 2030451 w 2806196"/>
              <a:gd name="connsiteY420" fmla="*/ 101305 h 1456055"/>
              <a:gd name="connsiteX421" fmla="*/ 2003401 w 2806196"/>
              <a:gd name="connsiteY421" fmla="*/ 93838 h 1456055"/>
              <a:gd name="connsiteX422" fmla="*/ 1722322 w 2806196"/>
              <a:gd name="connsiteY422" fmla="*/ 135029 h 1456055"/>
              <a:gd name="connsiteX423" fmla="*/ 1677452 w 2806196"/>
              <a:gd name="connsiteY423" fmla="*/ 140971 h 1456055"/>
              <a:gd name="connsiteX424" fmla="*/ 1493549 w 2806196"/>
              <a:gd name="connsiteY424" fmla="*/ 110497 h 1456055"/>
              <a:gd name="connsiteX425" fmla="*/ 1381630 w 2806196"/>
              <a:gd name="connsiteY425" fmla="*/ 135892 h 1456055"/>
              <a:gd name="connsiteX426" fmla="*/ 1347016 w 2806196"/>
              <a:gd name="connsiteY426" fmla="*/ 148539 h 1456055"/>
              <a:gd name="connsiteX427" fmla="*/ 1345832 w 2806196"/>
              <a:gd name="connsiteY427" fmla="*/ 147634 h 1456055"/>
              <a:gd name="connsiteX428" fmla="*/ 1346824 w 2806196"/>
              <a:gd name="connsiteY428" fmla="*/ 146863 h 1456055"/>
              <a:gd name="connsiteX429" fmla="*/ 1334004 w 2806196"/>
              <a:gd name="connsiteY429" fmla="*/ 137213 h 1456055"/>
              <a:gd name="connsiteX430" fmla="*/ 1333049 w 2806196"/>
              <a:gd name="connsiteY430" fmla="*/ 137859 h 1456055"/>
              <a:gd name="connsiteX431" fmla="*/ 1332337 w 2806196"/>
              <a:gd name="connsiteY431" fmla="*/ 137315 h 1456055"/>
              <a:gd name="connsiteX432" fmla="*/ 1347208 w 2806196"/>
              <a:gd name="connsiteY432" fmla="*/ 124465 h 1456055"/>
              <a:gd name="connsiteX433" fmla="*/ 1444769 w 2806196"/>
              <a:gd name="connsiteY433" fmla="*/ 93991 h 1456055"/>
              <a:gd name="connsiteX434" fmla="*/ 1463550 w 2806196"/>
              <a:gd name="connsiteY434" fmla="*/ 88912 h 1456055"/>
              <a:gd name="connsiteX435" fmla="*/ 1319773 w 2806196"/>
              <a:gd name="connsiteY435" fmla="*/ 21768 h 1456055"/>
              <a:gd name="connsiteX436" fmla="*/ 1287467 w 2806196"/>
              <a:gd name="connsiteY436" fmla="*/ 14606 h 1456055"/>
              <a:gd name="connsiteX437" fmla="*/ 1287655 w 2806196"/>
              <a:gd name="connsiteY437" fmla="*/ 13125 h 1456055"/>
              <a:gd name="connsiteX438" fmla="*/ 1295544 w 2806196"/>
              <a:gd name="connsiteY438" fmla="*/ 79 h 1456055"/>
              <a:gd name="connsiteX439" fmla="*/ 1295388 w 2806196"/>
              <a:gd name="connsiteY439" fmla="*/ 338 h 1456055"/>
              <a:gd name="connsiteX440" fmla="*/ 1295351 w 2806196"/>
              <a:gd name="connsiteY440" fmla="*/ 334 h 1456055"/>
              <a:gd name="connsiteX441" fmla="*/ 1288501 w 2806196"/>
              <a:gd name="connsiteY441" fmla="*/ 6480 h 1456055"/>
              <a:gd name="connsiteX442" fmla="*/ 1287655 w 2806196"/>
              <a:gd name="connsiteY442" fmla="*/ 13125 h 1456055"/>
              <a:gd name="connsiteX443" fmla="*/ 1285225 w 2806196"/>
              <a:gd name="connsiteY443" fmla="*/ 17145 h 1456055"/>
              <a:gd name="connsiteX444" fmla="*/ 1224521 w 2806196"/>
              <a:gd name="connsiteY444" fmla="*/ 23798 h 1456055"/>
              <a:gd name="connsiteX445" fmla="*/ 1109141 w 2806196"/>
              <a:gd name="connsiteY445" fmla="*/ 80226 h 1456055"/>
              <a:gd name="connsiteX446" fmla="*/ 962993 w 2806196"/>
              <a:gd name="connsiteY446" fmla="*/ 134673 h 1456055"/>
              <a:gd name="connsiteX447" fmla="*/ 767039 w 2806196"/>
              <a:gd name="connsiteY447" fmla="*/ 247477 h 1456055"/>
              <a:gd name="connsiteX448" fmla="*/ 759860 w 2806196"/>
              <a:gd name="connsiteY448" fmla="*/ 312234 h 1456055"/>
              <a:gd name="connsiteX449" fmla="*/ 757809 w 2806196"/>
              <a:gd name="connsiteY449" fmla="*/ 328435 h 1456055"/>
              <a:gd name="connsiteX450" fmla="*/ 755203 w 2806196"/>
              <a:gd name="connsiteY450" fmla="*/ 330921 h 1456055"/>
              <a:gd name="connsiteX451" fmla="*/ 746367 w 2806196"/>
              <a:gd name="connsiteY451" fmla="*/ 333979 h 1456055"/>
              <a:gd name="connsiteX452" fmla="*/ 734027 w 2806196"/>
              <a:gd name="connsiteY452" fmla="*/ 342353 h 1456055"/>
              <a:gd name="connsiteX453" fmla="*/ 732395 w 2806196"/>
              <a:gd name="connsiteY453" fmla="*/ 343303 h 1456055"/>
              <a:gd name="connsiteX454" fmla="*/ 710118 w 2806196"/>
              <a:gd name="connsiteY454" fmla="*/ 319446 h 1456055"/>
              <a:gd name="connsiteX455" fmla="*/ 580188 w 2806196"/>
              <a:gd name="connsiteY455" fmla="*/ 240976 h 1456055"/>
              <a:gd name="connsiteX456" fmla="*/ 396029 w 2806196"/>
              <a:gd name="connsiteY456" fmla="*/ 237218 h 1456055"/>
              <a:gd name="connsiteX457" fmla="*/ 299045 w 2806196"/>
              <a:gd name="connsiteY457" fmla="*/ 318481 h 1456055"/>
              <a:gd name="connsiteX458" fmla="*/ 262188 w 2806196"/>
              <a:gd name="connsiteY458" fmla="*/ 338035 h 1456055"/>
              <a:gd name="connsiteX459" fmla="*/ 37838 w 2806196"/>
              <a:gd name="connsiteY459" fmla="*/ 475168 h 1456055"/>
              <a:gd name="connsiteX460" fmla="*/ 46684 w 2806196"/>
              <a:gd name="connsiteY460" fmla="*/ 551352 h 1456055"/>
              <a:gd name="connsiteX461" fmla="*/ 46292 w 2806196"/>
              <a:gd name="connsiteY461" fmla="*/ 551818 h 1456055"/>
              <a:gd name="connsiteX462" fmla="*/ 43285 w 2806196"/>
              <a:gd name="connsiteY462" fmla="*/ 550794 h 1456055"/>
              <a:gd name="connsiteX463" fmla="*/ 34448 w 2806196"/>
              <a:gd name="connsiteY463" fmla="*/ 558939 h 1456055"/>
              <a:gd name="connsiteX464" fmla="*/ 23886 w 2806196"/>
              <a:gd name="connsiteY464" fmla="*/ 564385 h 1456055"/>
              <a:gd name="connsiteX465" fmla="*/ 23287 w 2806196"/>
              <a:gd name="connsiteY465" fmla="*/ 564507 h 1456055"/>
              <a:gd name="connsiteX466" fmla="*/ 7070 w 2806196"/>
              <a:gd name="connsiteY466" fmla="*/ 465518 h 1456055"/>
              <a:gd name="connsiteX467" fmla="*/ 197255 w 2806196"/>
              <a:gd name="connsiteY467" fmla="*/ 325642 h 1456055"/>
              <a:gd name="connsiteX468" fmla="*/ 259304 w 2806196"/>
              <a:gd name="connsiteY468" fmla="*/ 319039 h 1456055"/>
              <a:gd name="connsiteX469" fmla="*/ 287315 w 2806196"/>
              <a:gd name="connsiteY469" fmla="*/ 277798 h 1456055"/>
              <a:gd name="connsiteX470" fmla="*/ 424553 w 2806196"/>
              <a:gd name="connsiteY470" fmla="*/ 214921 h 1456055"/>
              <a:gd name="connsiteX471" fmla="*/ 682427 w 2806196"/>
              <a:gd name="connsiteY471" fmla="*/ 257584 h 1456055"/>
              <a:gd name="connsiteX472" fmla="*/ 722554 w 2806196"/>
              <a:gd name="connsiteY472" fmla="*/ 283487 h 1456055"/>
              <a:gd name="connsiteX473" fmla="*/ 769539 w 2806196"/>
              <a:gd name="connsiteY473" fmla="*/ 195011 h 1456055"/>
              <a:gd name="connsiteX474" fmla="*/ 985877 w 2806196"/>
              <a:gd name="connsiteY474" fmla="*/ 116236 h 1456055"/>
              <a:gd name="connsiteX475" fmla="*/ 1059656 w 2806196"/>
              <a:gd name="connsiteY475" fmla="*/ 89266 h 1456055"/>
              <a:gd name="connsiteX476" fmla="*/ 1295544 w 2806196"/>
              <a:gd name="connsiteY476" fmla="*/ 79 h 14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2806196" h="1456055">
                <a:moveTo>
                  <a:pt x="1375540" y="1102422"/>
                </a:moveTo>
                <a:lnTo>
                  <a:pt x="1378506" y="1103318"/>
                </a:lnTo>
                <a:lnTo>
                  <a:pt x="1375734" y="1105165"/>
                </a:lnTo>
                <a:lnTo>
                  <a:pt x="1394738" y="1114149"/>
                </a:lnTo>
                <a:lnTo>
                  <a:pt x="1394834" y="1114256"/>
                </a:lnTo>
                <a:cubicBezTo>
                  <a:pt x="1320350" y="1133150"/>
                  <a:pt x="1259070" y="1175204"/>
                  <a:pt x="1252148" y="1247275"/>
                </a:cubicBezTo>
                <a:cubicBezTo>
                  <a:pt x="1249135" y="1278510"/>
                  <a:pt x="1252789" y="1310305"/>
                  <a:pt x="1241699" y="1340881"/>
                </a:cubicBezTo>
                <a:cubicBezTo>
                  <a:pt x="1219649" y="1401422"/>
                  <a:pt x="1164779" y="1435349"/>
                  <a:pt x="1092667" y="1455056"/>
                </a:cubicBezTo>
                <a:cubicBezTo>
                  <a:pt x="1087795" y="1456377"/>
                  <a:pt x="1081706" y="1457088"/>
                  <a:pt x="1079014" y="1452567"/>
                </a:cubicBezTo>
                <a:cubicBezTo>
                  <a:pt x="1075424" y="1446524"/>
                  <a:pt x="1082924" y="1444847"/>
                  <a:pt x="1087475" y="1443019"/>
                </a:cubicBezTo>
                <a:cubicBezTo>
                  <a:pt x="1109352" y="1434740"/>
                  <a:pt x="1130261" y="1424938"/>
                  <a:pt x="1149972" y="1413713"/>
                </a:cubicBezTo>
                <a:cubicBezTo>
                  <a:pt x="1178625" y="1396546"/>
                  <a:pt x="1201252" y="1376078"/>
                  <a:pt x="1208944" y="1346924"/>
                </a:cubicBezTo>
                <a:cubicBezTo>
                  <a:pt x="1214329" y="1326304"/>
                  <a:pt x="1205932" y="1307969"/>
                  <a:pt x="1196829" y="1289532"/>
                </a:cubicBezTo>
                <a:cubicBezTo>
                  <a:pt x="1164330" y="1223759"/>
                  <a:pt x="1190868" y="1163370"/>
                  <a:pt x="1268301" y="1127004"/>
                </a:cubicBezTo>
                <a:lnTo>
                  <a:pt x="1268852" y="1127110"/>
                </a:lnTo>
                <a:lnTo>
                  <a:pt x="1283750" y="1132743"/>
                </a:lnTo>
                <a:lnTo>
                  <a:pt x="1284921" y="1132956"/>
                </a:lnTo>
                <a:lnTo>
                  <a:pt x="1277852" y="1142698"/>
                </a:lnTo>
                <a:cubicBezTo>
                  <a:pt x="1223687" y="1187597"/>
                  <a:pt x="1222662" y="1189527"/>
                  <a:pt x="1219585" y="1250271"/>
                </a:cubicBezTo>
                <a:cubicBezTo>
                  <a:pt x="1224392" y="1195380"/>
                  <a:pt x="1257035" y="1157373"/>
                  <a:pt x="1306264" y="1129502"/>
                </a:cubicBezTo>
                <a:lnTo>
                  <a:pt x="1320745" y="1122908"/>
                </a:lnTo>
                <a:lnTo>
                  <a:pt x="1369612" y="1103349"/>
                </a:lnTo>
                <a:close/>
                <a:moveTo>
                  <a:pt x="1692764" y="1073860"/>
                </a:moveTo>
                <a:cubicBezTo>
                  <a:pt x="1697355" y="1074222"/>
                  <a:pt x="1701874" y="1075301"/>
                  <a:pt x="1706041" y="1078145"/>
                </a:cubicBezTo>
                <a:lnTo>
                  <a:pt x="1709000" y="1078287"/>
                </a:lnTo>
                <a:lnTo>
                  <a:pt x="1711873" y="1081243"/>
                </a:lnTo>
                <a:lnTo>
                  <a:pt x="1721529" y="1090052"/>
                </a:lnTo>
                <a:lnTo>
                  <a:pt x="1609210" y="1095267"/>
                </a:lnTo>
                <a:cubicBezTo>
                  <a:pt x="1571559" y="1096239"/>
                  <a:pt x="1533901" y="1097064"/>
                  <a:pt x="1496370" y="1099629"/>
                </a:cubicBezTo>
                <a:cubicBezTo>
                  <a:pt x="1462070" y="1102021"/>
                  <a:pt x="1428122" y="1106917"/>
                  <a:pt x="1394964" y="1114256"/>
                </a:cubicBezTo>
                <a:lnTo>
                  <a:pt x="1394738" y="1114149"/>
                </a:lnTo>
                <a:lnTo>
                  <a:pt x="1387375" y="1105996"/>
                </a:lnTo>
                <a:lnTo>
                  <a:pt x="1378506" y="1103318"/>
                </a:lnTo>
                <a:lnTo>
                  <a:pt x="1385821" y="1098442"/>
                </a:lnTo>
                <a:lnTo>
                  <a:pt x="1408543" y="1093286"/>
                </a:lnTo>
                <a:lnTo>
                  <a:pt x="1526241" y="1076418"/>
                </a:lnTo>
                <a:cubicBezTo>
                  <a:pt x="1577521" y="1073168"/>
                  <a:pt x="1628095" y="1074234"/>
                  <a:pt x="1679055" y="1073878"/>
                </a:cubicBezTo>
                <a:cubicBezTo>
                  <a:pt x="1683510" y="1073853"/>
                  <a:pt x="1688173" y="1073498"/>
                  <a:pt x="1692764" y="1073860"/>
                </a:cubicBezTo>
                <a:close/>
                <a:moveTo>
                  <a:pt x="1483486" y="1059911"/>
                </a:moveTo>
                <a:lnTo>
                  <a:pt x="1483486" y="1059912"/>
                </a:lnTo>
                <a:lnTo>
                  <a:pt x="1483485" y="1059912"/>
                </a:lnTo>
                <a:cubicBezTo>
                  <a:pt x="1480761" y="1063848"/>
                  <a:pt x="1480744" y="1066819"/>
                  <a:pt x="1482467" y="1069162"/>
                </a:cubicBezTo>
                <a:lnTo>
                  <a:pt x="1488938" y="1072927"/>
                </a:lnTo>
                <a:lnTo>
                  <a:pt x="1475625" y="1079414"/>
                </a:lnTo>
                <a:cubicBezTo>
                  <a:pt x="1469864" y="1080671"/>
                  <a:pt x="1463743" y="1081116"/>
                  <a:pt x="1458038" y="1082055"/>
                </a:cubicBezTo>
                <a:lnTo>
                  <a:pt x="1408543" y="1093286"/>
                </a:lnTo>
                <a:lnTo>
                  <a:pt x="1389451" y="1096023"/>
                </a:lnTo>
                <a:lnTo>
                  <a:pt x="1385821" y="1098442"/>
                </a:lnTo>
                <a:lnTo>
                  <a:pt x="1376703" y="1100511"/>
                </a:lnTo>
                <a:lnTo>
                  <a:pt x="1369612" y="1103349"/>
                </a:lnTo>
                <a:lnTo>
                  <a:pt x="1360605" y="1104758"/>
                </a:lnTo>
                <a:lnTo>
                  <a:pt x="1320745" y="1122908"/>
                </a:lnTo>
                <a:lnTo>
                  <a:pt x="1300993" y="1130814"/>
                </a:lnTo>
                <a:cubicBezTo>
                  <a:pt x="1298493" y="1132134"/>
                  <a:pt x="1295849" y="1133721"/>
                  <a:pt x="1292996" y="1134426"/>
                </a:cubicBezTo>
                <a:lnTo>
                  <a:pt x="1284921" y="1132956"/>
                </a:lnTo>
                <a:lnTo>
                  <a:pt x="1285223" y="1132540"/>
                </a:lnTo>
                <a:cubicBezTo>
                  <a:pt x="1284947" y="1131647"/>
                  <a:pt x="1284499" y="1130788"/>
                  <a:pt x="1283896" y="1130006"/>
                </a:cubicBezTo>
                <a:lnTo>
                  <a:pt x="1268852" y="1127110"/>
                </a:lnTo>
                <a:lnTo>
                  <a:pt x="1268302" y="1126902"/>
                </a:lnTo>
                <a:cubicBezTo>
                  <a:pt x="1332786" y="1090131"/>
                  <a:pt x="1405668" y="1070069"/>
                  <a:pt x="1483486" y="1059911"/>
                </a:cubicBezTo>
                <a:close/>
                <a:moveTo>
                  <a:pt x="1967760" y="971740"/>
                </a:moveTo>
                <a:lnTo>
                  <a:pt x="1967760" y="971740"/>
                </a:lnTo>
                <a:cubicBezTo>
                  <a:pt x="1970548" y="977099"/>
                  <a:pt x="1974747" y="979105"/>
                  <a:pt x="1979643" y="979765"/>
                </a:cubicBezTo>
                <a:lnTo>
                  <a:pt x="1994294" y="979719"/>
                </a:lnTo>
                <a:lnTo>
                  <a:pt x="1991982" y="991821"/>
                </a:lnTo>
                <a:cubicBezTo>
                  <a:pt x="1989025" y="995814"/>
                  <a:pt x="1984618" y="999268"/>
                  <a:pt x="1980580" y="1002722"/>
                </a:cubicBezTo>
                <a:cubicBezTo>
                  <a:pt x="1946928" y="1031621"/>
                  <a:pt x="1902955" y="1044522"/>
                  <a:pt x="1855777" y="1051937"/>
                </a:cubicBezTo>
                <a:cubicBezTo>
                  <a:pt x="1802331" y="1059734"/>
                  <a:pt x="1747987" y="1062984"/>
                  <a:pt x="1693669" y="1061638"/>
                </a:cubicBezTo>
                <a:cubicBezTo>
                  <a:pt x="1632999" y="1060521"/>
                  <a:pt x="1572347" y="1064589"/>
                  <a:pt x="1512779" y="1073777"/>
                </a:cubicBezTo>
                <a:cubicBezTo>
                  <a:pt x="1505997" y="1075367"/>
                  <a:pt x="1498837" y="1075662"/>
                  <a:pt x="1491882" y="1074641"/>
                </a:cubicBezTo>
                <a:lnTo>
                  <a:pt x="1488938" y="1072927"/>
                </a:lnTo>
                <a:lnTo>
                  <a:pt x="1491050" y="1071898"/>
                </a:lnTo>
                <a:lnTo>
                  <a:pt x="1483486" y="1059912"/>
                </a:lnTo>
                <a:lnTo>
                  <a:pt x="1529885" y="1051575"/>
                </a:lnTo>
                <a:cubicBezTo>
                  <a:pt x="1545614" y="1050007"/>
                  <a:pt x="1561495" y="1049169"/>
                  <a:pt x="1577199" y="1047620"/>
                </a:cubicBezTo>
                <a:cubicBezTo>
                  <a:pt x="1652708" y="1040205"/>
                  <a:pt x="1728603" y="1043049"/>
                  <a:pt x="1804369" y="1041678"/>
                </a:cubicBezTo>
                <a:cubicBezTo>
                  <a:pt x="1848598" y="1040865"/>
                  <a:pt x="1891930" y="1035177"/>
                  <a:pt x="1928210" y="1012118"/>
                </a:cubicBezTo>
                <a:cubicBezTo>
                  <a:pt x="1945454" y="1001147"/>
                  <a:pt x="1956799" y="986571"/>
                  <a:pt x="1967760" y="971740"/>
                </a:cubicBezTo>
                <a:close/>
                <a:moveTo>
                  <a:pt x="2149171" y="953178"/>
                </a:moveTo>
                <a:lnTo>
                  <a:pt x="2156935" y="958783"/>
                </a:lnTo>
                <a:lnTo>
                  <a:pt x="2170516" y="964418"/>
                </a:lnTo>
                <a:lnTo>
                  <a:pt x="2171150" y="965036"/>
                </a:lnTo>
                <a:cubicBezTo>
                  <a:pt x="2164740" y="987689"/>
                  <a:pt x="2147177" y="1004805"/>
                  <a:pt x="2126280" y="1019940"/>
                </a:cubicBezTo>
                <a:cubicBezTo>
                  <a:pt x="2104293" y="1035888"/>
                  <a:pt x="2076859" y="1044421"/>
                  <a:pt x="2050193" y="1054223"/>
                </a:cubicBezTo>
                <a:cubicBezTo>
                  <a:pt x="2037886" y="1058743"/>
                  <a:pt x="2022887" y="1052191"/>
                  <a:pt x="2015323" y="1057575"/>
                </a:cubicBezTo>
                <a:cubicBezTo>
                  <a:pt x="2003785" y="1065753"/>
                  <a:pt x="1990837" y="1066870"/>
                  <a:pt x="1978017" y="1068698"/>
                </a:cubicBezTo>
                <a:cubicBezTo>
                  <a:pt x="1945967" y="1073269"/>
                  <a:pt x="1913917" y="1077332"/>
                  <a:pt x="1881867" y="1079974"/>
                </a:cubicBezTo>
                <a:cubicBezTo>
                  <a:pt x="1828663" y="1084291"/>
                  <a:pt x="1775461" y="1089827"/>
                  <a:pt x="1721617" y="1090132"/>
                </a:cubicBezTo>
                <a:lnTo>
                  <a:pt x="1721529" y="1090052"/>
                </a:lnTo>
                <a:lnTo>
                  <a:pt x="1722002" y="1090030"/>
                </a:lnTo>
                <a:cubicBezTo>
                  <a:pt x="1730271" y="1082564"/>
                  <a:pt x="1731425" y="1077688"/>
                  <a:pt x="1715592" y="1078602"/>
                </a:cubicBezTo>
                <a:lnTo>
                  <a:pt x="1709000" y="1078287"/>
                </a:lnTo>
                <a:lnTo>
                  <a:pt x="1706296" y="1075504"/>
                </a:lnTo>
                <a:cubicBezTo>
                  <a:pt x="1715014" y="1069460"/>
                  <a:pt x="1725526" y="1071492"/>
                  <a:pt x="1735654" y="1071288"/>
                </a:cubicBezTo>
                <a:cubicBezTo>
                  <a:pt x="1801344" y="1070450"/>
                  <a:pt x="1866892" y="1066139"/>
                  <a:pt x="1931865" y="1058388"/>
                </a:cubicBezTo>
                <a:cubicBezTo>
                  <a:pt x="1983145" y="1052090"/>
                  <a:pt x="2033848" y="1043151"/>
                  <a:pt x="2078526" y="1020956"/>
                </a:cubicBezTo>
                <a:cubicBezTo>
                  <a:pt x="2106024" y="1007141"/>
                  <a:pt x="2128909" y="989872"/>
                  <a:pt x="2138523" y="963969"/>
                </a:cubicBezTo>
                <a:cubicBezTo>
                  <a:pt x="2139292" y="959297"/>
                  <a:pt x="2143010" y="955259"/>
                  <a:pt x="2148394" y="953253"/>
                </a:cubicBezTo>
                <a:close/>
                <a:moveTo>
                  <a:pt x="46292" y="551818"/>
                </a:moveTo>
                <a:lnTo>
                  <a:pt x="51995" y="553759"/>
                </a:lnTo>
                <a:cubicBezTo>
                  <a:pt x="54311" y="555454"/>
                  <a:pt x="56234" y="557574"/>
                  <a:pt x="58349" y="559276"/>
                </a:cubicBezTo>
                <a:cubicBezTo>
                  <a:pt x="91361" y="586855"/>
                  <a:pt x="132513" y="595895"/>
                  <a:pt x="178857" y="591984"/>
                </a:cubicBezTo>
                <a:cubicBezTo>
                  <a:pt x="196549" y="590511"/>
                  <a:pt x="214304" y="588683"/>
                  <a:pt x="231932" y="585889"/>
                </a:cubicBezTo>
                <a:cubicBezTo>
                  <a:pt x="250713" y="582893"/>
                  <a:pt x="257892" y="586855"/>
                  <a:pt x="258854" y="601126"/>
                </a:cubicBezTo>
                <a:cubicBezTo>
                  <a:pt x="260399" y="625795"/>
                  <a:pt x="274232" y="648975"/>
                  <a:pt x="297314" y="665578"/>
                </a:cubicBezTo>
                <a:cubicBezTo>
                  <a:pt x="344748" y="700877"/>
                  <a:pt x="400387" y="717384"/>
                  <a:pt x="466154" y="704331"/>
                </a:cubicBezTo>
                <a:cubicBezTo>
                  <a:pt x="473332" y="702909"/>
                  <a:pt x="480511" y="699252"/>
                  <a:pt x="488204" y="703061"/>
                </a:cubicBezTo>
                <a:lnTo>
                  <a:pt x="488910" y="703290"/>
                </a:lnTo>
                <a:lnTo>
                  <a:pt x="492891" y="708948"/>
                </a:lnTo>
                <a:lnTo>
                  <a:pt x="503334" y="709820"/>
                </a:lnTo>
                <a:lnTo>
                  <a:pt x="466050" y="721230"/>
                </a:lnTo>
                <a:cubicBezTo>
                  <a:pt x="374218" y="739846"/>
                  <a:pt x="261707" y="701227"/>
                  <a:pt x="230073" y="633987"/>
                </a:cubicBezTo>
                <a:cubicBezTo>
                  <a:pt x="229394" y="632042"/>
                  <a:pt x="228426" y="630168"/>
                  <a:pt x="227189" y="628400"/>
                </a:cubicBezTo>
                <a:cubicBezTo>
                  <a:pt x="220779" y="620731"/>
                  <a:pt x="230201" y="606865"/>
                  <a:pt x="216163" y="603767"/>
                </a:cubicBezTo>
                <a:cubicBezTo>
                  <a:pt x="206100" y="601533"/>
                  <a:pt x="193728" y="605850"/>
                  <a:pt x="182447" y="607069"/>
                </a:cubicBezTo>
                <a:cubicBezTo>
                  <a:pt x="141103" y="611539"/>
                  <a:pt x="100783" y="609761"/>
                  <a:pt x="63221" y="593711"/>
                </a:cubicBezTo>
                <a:cubicBezTo>
                  <a:pt x="46420" y="587566"/>
                  <a:pt x="32427" y="577454"/>
                  <a:pt x="23158" y="564761"/>
                </a:cubicBezTo>
                <a:lnTo>
                  <a:pt x="23886" y="564385"/>
                </a:lnTo>
                <a:lnTo>
                  <a:pt x="38158" y="561492"/>
                </a:lnTo>
                <a:close/>
                <a:moveTo>
                  <a:pt x="2176406" y="463131"/>
                </a:moveTo>
                <a:lnTo>
                  <a:pt x="2180521" y="464045"/>
                </a:lnTo>
                <a:lnTo>
                  <a:pt x="2178906" y="465975"/>
                </a:lnTo>
                <a:cubicBezTo>
                  <a:pt x="2183874" y="465949"/>
                  <a:pt x="2187383" y="468235"/>
                  <a:pt x="2190860" y="470578"/>
                </a:cubicBezTo>
                <a:lnTo>
                  <a:pt x="2202112" y="475308"/>
                </a:lnTo>
                <a:lnTo>
                  <a:pt x="2202366" y="475524"/>
                </a:lnTo>
                <a:cubicBezTo>
                  <a:pt x="2221596" y="512753"/>
                  <a:pt x="2206981" y="543938"/>
                  <a:pt x="2174098" y="571212"/>
                </a:cubicBezTo>
                <a:cubicBezTo>
                  <a:pt x="2087948" y="642623"/>
                  <a:pt x="1938531" y="661567"/>
                  <a:pt x="1828984" y="615044"/>
                </a:cubicBezTo>
                <a:cubicBezTo>
                  <a:pt x="1820459" y="611438"/>
                  <a:pt x="1816164" y="610523"/>
                  <a:pt x="1808600" y="617075"/>
                </a:cubicBezTo>
                <a:cubicBezTo>
                  <a:pt x="1791658" y="632622"/>
                  <a:pt x="1767268" y="641836"/>
                  <a:pt x="1741359" y="642470"/>
                </a:cubicBezTo>
                <a:cubicBezTo>
                  <a:pt x="1732449" y="642826"/>
                  <a:pt x="1730398" y="645213"/>
                  <a:pt x="1728988" y="652171"/>
                </a:cubicBezTo>
                <a:cubicBezTo>
                  <a:pt x="1722578" y="682645"/>
                  <a:pt x="1701617" y="703977"/>
                  <a:pt x="1662965" y="712662"/>
                </a:cubicBezTo>
                <a:cubicBezTo>
                  <a:pt x="1651261" y="714389"/>
                  <a:pt x="1642498" y="722149"/>
                  <a:pt x="1641620" y="731556"/>
                </a:cubicBezTo>
                <a:cubicBezTo>
                  <a:pt x="1640261" y="741459"/>
                  <a:pt x="1646626" y="751029"/>
                  <a:pt x="1657709" y="755732"/>
                </a:cubicBezTo>
                <a:cubicBezTo>
                  <a:pt x="1682131" y="768175"/>
                  <a:pt x="1710078" y="770969"/>
                  <a:pt x="1738090" y="773712"/>
                </a:cubicBezTo>
                <a:cubicBezTo>
                  <a:pt x="1795780" y="779349"/>
                  <a:pt x="1853470" y="776098"/>
                  <a:pt x="1910711" y="777572"/>
                </a:cubicBezTo>
                <a:cubicBezTo>
                  <a:pt x="1978849" y="779298"/>
                  <a:pt x="2044680" y="789101"/>
                  <a:pt x="2100896" y="821962"/>
                </a:cubicBezTo>
                <a:cubicBezTo>
                  <a:pt x="2152176" y="852029"/>
                  <a:pt x="2181469" y="891899"/>
                  <a:pt x="2176341" y="944365"/>
                </a:cubicBezTo>
                <a:cubicBezTo>
                  <a:pt x="2175168" y="951222"/>
                  <a:pt x="2173437" y="958008"/>
                  <a:pt x="2171149" y="964681"/>
                </a:cubicBezTo>
                <a:lnTo>
                  <a:pt x="2170516" y="964418"/>
                </a:lnTo>
                <a:lnTo>
                  <a:pt x="2162152" y="956268"/>
                </a:lnTo>
                <a:cubicBezTo>
                  <a:pt x="2160858" y="954557"/>
                  <a:pt x="2159366" y="953086"/>
                  <a:pt x="2157223" y="952401"/>
                </a:cubicBezTo>
                <a:lnTo>
                  <a:pt x="2149171" y="953178"/>
                </a:lnTo>
                <a:lnTo>
                  <a:pt x="2145125" y="950257"/>
                </a:lnTo>
                <a:cubicBezTo>
                  <a:pt x="2141599" y="940861"/>
                  <a:pt x="2143651" y="931109"/>
                  <a:pt x="2141663" y="921561"/>
                </a:cubicBezTo>
                <a:cubicBezTo>
                  <a:pt x="2129933" y="864879"/>
                  <a:pt x="2085897" y="830799"/>
                  <a:pt x="2019873" y="812667"/>
                </a:cubicBezTo>
                <a:cubicBezTo>
                  <a:pt x="1981413" y="802103"/>
                  <a:pt x="1941351" y="798903"/>
                  <a:pt x="1901160" y="796008"/>
                </a:cubicBezTo>
                <a:cubicBezTo>
                  <a:pt x="1838791" y="791437"/>
                  <a:pt x="1775973" y="794840"/>
                  <a:pt x="1713539" y="789761"/>
                </a:cubicBezTo>
                <a:cubicBezTo>
                  <a:pt x="1686759" y="787785"/>
                  <a:pt x="1660529" y="782523"/>
                  <a:pt x="1635786" y="774168"/>
                </a:cubicBezTo>
                <a:cubicBezTo>
                  <a:pt x="1620255" y="768978"/>
                  <a:pt x="1607666" y="759455"/>
                  <a:pt x="1600403" y="747402"/>
                </a:cubicBezTo>
                <a:cubicBezTo>
                  <a:pt x="1589122" y="728864"/>
                  <a:pt x="1596557" y="711849"/>
                  <a:pt x="1619633" y="702910"/>
                </a:cubicBezTo>
                <a:cubicBezTo>
                  <a:pt x="1629953" y="698847"/>
                  <a:pt x="1641235" y="696714"/>
                  <a:pt x="1651683" y="693412"/>
                </a:cubicBezTo>
                <a:cubicBezTo>
                  <a:pt x="1677323" y="685540"/>
                  <a:pt x="1692066" y="671522"/>
                  <a:pt x="1693092" y="648819"/>
                </a:cubicBezTo>
                <a:cubicBezTo>
                  <a:pt x="1693989" y="627792"/>
                  <a:pt x="1700015" y="623424"/>
                  <a:pt x="1727193" y="623119"/>
                </a:cubicBezTo>
                <a:cubicBezTo>
                  <a:pt x="1755461" y="623119"/>
                  <a:pt x="1777832" y="615958"/>
                  <a:pt x="1792447" y="595033"/>
                </a:cubicBezTo>
                <a:cubicBezTo>
                  <a:pt x="1801741" y="581675"/>
                  <a:pt x="1817702" y="580506"/>
                  <a:pt x="1837317" y="590411"/>
                </a:cubicBezTo>
                <a:cubicBezTo>
                  <a:pt x="1858521" y="601798"/>
                  <a:pt x="1881988" y="610280"/>
                  <a:pt x="1906737" y="615501"/>
                </a:cubicBezTo>
                <a:cubicBezTo>
                  <a:pt x="1993657" y="632008"/>
                  <a:pt x="2070449" y="615501"/>
                  <a:pt x="2136920" y="569790"/>
                </a:cubicBezTo>
                <a:cubicBezTo>
                  <a:pt x="2169867" y="547138"/>
                  <a:pt x="2183585" y="518136"/>
                  <a:pt x="2166599" y="483447"/>
                </a:cubicBezTo>
                <a:cubicBezTo>
                  <a:pt x="2162239" y="474559"/>
                  <a:pt x="2161342" y="466280"/>
                  <a:pt x="2176406" y="463131"/>
                </a:cubicBezTo>
                <a:close/>
                <a:moveTo>
                  <a:pt x="2322578" y="448466"/>
                </a:moveTo>
                <a:lnTo>
                  <a:pt x="2344535" y="454563"/>
                </a:lnTo>
                <a:lnTo>
                  <a:pt x="2344862" y="454801"/>
                </a:lnTo>
                <a:cubicBezTo>
                  <a:pt x="2344862" y="467905"/>
                  <a:pt x="2332042" y="475117"/>
                  <a:pt x="2323004" y="483802"/>
                </a:cubicBezTo>
                <a:cubicBezTo>
                  <a:pt x="2311402" y="494519"/>
                  <a:pt x="2298133" y="504118"/>
                  <a:pt x="2285377" y="514022"/>
                </a:cubicBezTo>
                <a:cubicBezTo>
                  <a:pt x="2277749" y="520066"/>
                  <a:pt x="2276211" y="524484"/>
                  <a:pt x="2288133" y="528294"/>
                </a:cubicBezTo>
                <a:cubicBezTo>
                  <a:pt x="2336849" y="543886"/>
                  <a:pt x="2386399" y="553689"/>
                  <a:pt x="2439282" y="544293"/>
                </a:cubicBezTo>
                <a:cubicBezTo>
                  <a:pt x="2454345" y="542007"/>
                  <a:pt x="2468774" y="537619"/>
                  <a:pt x="2481908" y="531341"/>
                </a:cubicBezTo>
                <a:cubicBezTo>
                  <a:pt x="2487677" y="528192"/>
                  <a:pt x="2493766" y="524891"/>
                  <a:pt x="2501458" y="526973"/>
                </a:cubicBezTo>
                <a:lnTo>
                  <a:pt x="2504354" y="528626"/>
                </a:lnTo>
                <a:lnTo>
                  <a:pt x="2506850" y="531957"/>
                </a:lnTo>
                <a:lnTo>
                  <a:pt x="2516058" y="535304"/>
                </a:lnTo>
                <a:lnTo>
                  <a:pt x="2517035" y="535861"/>
                </a:lnTo>
                <a:cubicBezTo>
                  <a:pt x="2488318" y="555263"/>
                  <a:pt x="2454088" y="563999"/>
                  <a:pt x="2417424" y="566691"/>
                </a:cubicBezTo>
                <a:cubicBezTo>
                  <a:pt x="2354605" y="571313"/>
                  <a:pt x="2296338" y="557904"/>
                  <a:pt x="2240315" y="536776"/>
                </a:cubicBezTo>
                <a:cubicBezTo>
                  <a:pt x="2223456" y="530427"/>
                  <a:pt x="2222880" y="527634"/>
                  <a:pt x="2238071" y="518542"/>
                </a:cubicBezTo>
                <a:cubicBezTo>
                  <a:pt x="2270763" y="499054"/>
                  <a:pt x="2299120" y="475386"/>
                  <a:pt x="2321978" y="448503"/>
                </a:cubicBezTo>
                <a:close/>
                <a:moveTo>
                  <a:pt x="469167" y="362313"/>
                </a:moveTo>
                <a:lnTo>
                  <a:pt x="469555" y="362437"/>
                </a:lnTo>
                <a:lnTo>
                  <a:pt x="477443" y="369785"/>
                </a:lnTo>
                <a:lnTo>
                  <a:pt x="489449" y="368787"/>
                </a:lnTo>
                <a:lnTo>
                  <a:pt x="449913" y="394507"/>
                </a:lnTo>
                <a:cubicBezTo>
                  <a:pt x="438366" y="404290"/>
                  <a:pt x="428783" y="415515"/>
                  <a:pt x="422117" y="428898"/>
                </a:cubicBezTo>
                <a:cubicBezTo>
                  <a:pt x="404169" y="464857"/>
                  <a:pt x="412182" y="496601"/>
                  <a:pt x="444873" y="524383"/>
                </a:cubicBezTo>
                <a:cubicBezTo>
                  <a:pt x="489423" y="562272"/>
                  <a:pt x="566663" y="573700"/>
                  <a:pt x="618841" y="550946"/>
                </a:cubicBezTo>
                <a:cubicBezTo>
                  <a:pt x="654095" y="535709"/>
                  <a:pt x="666339" y="508079"/>
                  <a:pt x="650249" y="480145"/>
                </a:cubicBezTo>
                <a:cubicBezTo>
                  <a:pt x="634993" y="453633"/>
                  <a:pt x="597623" y="442358"/>
                  <a:pt x="561407" y="453379"/>
                </a:cubicBezTo>
                <a:cubicBezTo>
                  <a:pt x="558535" y="454496"/>
                  <a:pt x="555580" y="455482"/>
                  <a:pt x="552561" y="456325"/>
                </a:cubicBezTo>
                <a:cubicBezTo>
                  <a:pt x="545189" y="457747"/>
                  <a:pt x="537818" y="457188"/>
                  <a:pt x="535126" y="450738"/>
                </a:cubicBezTo>
                <a:cubicBezTo>
                  <a:pt x="532433" y="444288"/>
                  <a:pt x="538651" y="441748"/>
                  <a:pt x="544549" y="439209"/>
                </a:cubicBezTo>
                <a:cubicBezTo>
                  <a:pt x="589419" y="420010"/>
                  <a:pt x="652686" y="434130"/>
                  <a:pt x="677428" y="468463"/>
                </a:cubicBezTo>
                <a:cubicBezTo>
                  <a:pt x="701017" y="501223"/>
                  <a:pt x="683838" y="545308"/>
                  <a:pt x="638071" y="566488"/>
                </a:cubicBezTo>
                <a:cubicBezTo>
                  <a:pt x="598264" y="584873"/>
                  <a:pt x="554741" y="585178"/>
                  <a:pt x="511601" y="577610"/>
                </a:cubicBezTo>
                <a:cubicBezTo>
                  <a:pt x="469936" y="570347"/>
                  <a:pt x="433207" y="555670"/>
                  <a:pt x="407567" y="527278"/>
                </a:cubicBezTo>
                <a:cubicBezTo>
                  <a:pt x="371350" y="487154"/>
                  <a:pt x="376991" y="435349"/>
                  <a:pt x="422246" y="393041"/>
                </a:cubicBezTo>
                <a:cubicBezTo>
                  <a:pt x="435040" y="380338"/>
                  <a:pt x="451014" y="369875"/>
                  <a:pt x="469167" y="362313"/>
                </a:cubicBezTo>
                <a:close/>
                <a:moveTo>
                  <a:pt x="2549332" y="335388"/>
                </a:moveTo>
                <a:cubicBezTo>
                  <a:pt x="2580044" y="331801"/>
                  <a:pt x="2612928" y="339610"/>
                  <a:pt x="2634658" y="360129"/>
                </a:cubicBezTo>
                <a:cubicBezTo>
                  <a:pt x="2664464" y="388317"/>
                  <a:pt x="2646836" y="437837"/>
                  <a:pt x="2604210" y="455156"/>
                </a:cubicBezTo>
                <a:cubicBezTo>
                  <a:pt x="2599569" y="456985"/>
                  <a:pt x="2594339" y="457661"/>
                  <a:pt x="2589211" y="457086"/>
                </a:cubicBezTo>
                <a:cubicBezTo>
                  <a:pt x="2578762" y="456121"/>
                  <a:pt x="2575557" y="452312"/>
                  <a:pt x="2582032" y="444948"/>
                </a:cubicBezTo>
                <a:cubicBezTo>
                  <a:pt x="2585685" y="440783"/>
                  <a:pt x="2590685" y="437482"/>
                  <a:pt x="2594852" y="433571"/>
                </a:cubicBezTo>
                <a:cubicBezTo>
                  <a:pt x="2616645" y="414129"/>
                  <a:pt x="2614421" y="384370"/>
                  <a:pt x="2589884" y="367102"/>
                </a:cubicBezTo>
                <a:cubicBezTo>
                  <a:pt x="2582909" y="362196"/>
                  <a:pt x="2574577" y="358661"/>
                  <a:pt x="2565558" y="356776"/>
                </a:cubicBezTo>
                <a:cubicBezTo>
                  <a:pt x="2543700" y="352002"/>
                  <a:pt x="2524085" y="358605"/>
                  <a:pt x="2516008" y="376331"/>
                </a:cubicBezTo>
                <a:cubicBezTo>
                  <a:pt x="2485304" y="443881"/>
                  <a:pt x="2531969" y="526110"/>
                  <a:pt x="2637413" y="529005"/>
                </a:cubicBezTo>
                <a:cubicBezTo>
                  <a:pt x="2682925" y="530275"/>
                  <a:pt x="2723756" y="522047"/>
                  <a:pt x="2755102" y="493452"/>
                </a:cubicBezTo>
                <a:cubicBezTo>
                  <a:pt x="2757300" y="491624"/>
                  <a:pt x="2760313" y="490552"/>
                  <a:pt x="2763498" y="490455"/>
                </a:cubicBezTo>
                <a:lnTo>
                  <a:pt x="2764724" y="490205"/>
                </a:lnTo>
                <a:lnTo>
                  <a:pt x="2770238" y="492633"/>
                </a:lnTo>
                <a:cubicBezTo>
                  <a:pt x="2773178" y="492347"/>
                  <a:pt x="2776255" y="490989"/>
                  <a:pt x="2779460" y="489897"/>
                </a:cubicBezTo>
                <a:lnTo>
                  <a:pt x="2793906" y="484325"/>
                </a:lnTo>
                <a:lnTo>
                  <a:pt x="2794011" y="484360"/>
                </a:lnTo>
                <a:cubicBezTo>
                  <a:pt x="2767153" y="527938"/>
                  <a:pt x="2717475" y="541042"/>
                  <a:pt x="2662156" y="545054"/>
                </a:cubicBezTo>
                <a:cubicBezTo>
                  <a:pt x="2620235" y="548102"/>
                  <a:pt x="2578826" y="545054"/>
                  <a:pt x="2541200" y="528345"/>
                </a:cubicBezTo>
                <a:cubicBezTo>
                  <a:pt x="2528380" y="522606"/>
                  <a:pt x="2526585" y="536471"/>
                  <a:pt x="2517034" y="535659"/>
                </a:cubicBezTo>
                <a:lnTo>
                  <a:pt x="2516058" y="535304"/>
                </a:lnTo>
                <a:lnTo>
                  <a:pt x="2504354" y="528626"/>
                </a:lnTo>
                <a:lnTo>
                  <a:pt x="2501137" y="524332"/>
                </a:lnTo>
                <a:cubicBezTo>
                  <a:pt x="2508829" y="517679"/>
                  <a:pt x="2504919" y="512651"/>
                  <a:pt x="2499342" y="505997"/>
                </a:cubicBezTo>
                <a:cubicBezTo>
                  <a:pt x="2466074" y="466686"/>
                  <a:pt x="2453511" y="424226"/>
                  <a:pt x="2477036" y="379023"/>
                </a:cubicBezTo>
                <a:cubicBezTo>
                  <a:pt x="2490080" y="353958"/>
                  <a:pt x="2518620" y="338975"/>
                  <a:pt x="2549332" y="335388"/>
                </a:cubicBezTo>
                <a:close/>
                <a:moveTo>
                  <a:pt x="594618" y="330753"/>
                </a:moveTo>
                <a:cubicBezTo>
                  <a:pt x="615839" y="329842"/>
                  <a:pt x="637231" y="331015"/>
                  <a:pt x="658781" y="334136"/>
                </a:cubicBezTo>
                <a:lnTo>
                  <a:pt x="722716" y="348935"/>
                </a:lnTo>
                <a:lnTo>
                  <a:pt x="721720" y="349515"/>
                </a:lnTo>
                <a:cubicBezTo>
                  <a:pt x="718226" y="352277"/>
                  <a:pt x="713374" y="353689"/>
                  <a:pt x="708452" y="353375"/>
                </a:cubicBezTo>
                <a:lnTo>
                  <a:pt x="704257" y="357413"/>
                </a:lnTo>
                <a:lnTo>
                  <a:pt x="700808" y="357926"/>
                </a:lnTo>
                <a:cubicBezTo>
                  <a:pt x="699430" y="359773"/>
                  <a:pt x="698485" y="362211"/>
                  <a:pt x="696017" y="362567"/>
                </a:cubicBezTo>
                <a:cubicBezTo>
                  <a:pt x="649672" y="352713"/>
                  <a:pt x="603071" y="346619"/>
                  <a:pt x="554997" y="353069"/>
                </a:cubicBezTo>
                <a:cubicBezTo>
                  <a:pt x="532683" y="356691"/>
                  <a:pt x="510838" y="361947"/>
                  <a:pt x="489742" y="368763"/>
                </a:cubicBezTo>
                <a:lnTo>
                  <a:pt x="489449" y="368787"/>
                </a:lnTo>
                <a:lnTo>
                  <a:pt x="489486" y="368763"/>
                </a:lnTo>
                <a:lnTo>
                  <a:pt x="469555" y="362437"/>
                </a:lnTo>
                <a:lnTo>
                  <a:pt x="469423" y="362313"/>
                </a:lnTo>
                <a:cubicBezTo>
                  <a:pt x="510415" y="342733"/>
                  <a:pt x="552176" y="332575"/>
                  <a:pt x="594618" y="330753"/>
                </a:cubicBezTo>
                <a:close/>
                <a:moveTo>
                  <a:pt x="761206" y="328843"/>
                </a:moveTo>
                <a:cubicBezTo>
                  <a:pt x="774474" y="343217"/>
                  <a:pt x="779025" y="361044"/>
                  <a:pt x="792166" y="375672"/>
                </a:cubicBezTo>
                <a:cubicBezTo>
                  <a:pt x="825498" y="412799"/>
                  <a:pt x="868701" y="436162"/>
                  <a:pt x="926776" y="440835"/>
                </a:cubicBezTo>
                <a:cubicBezTo>
                  <a:pt x="946647" y="442409"/>
                  <a:pt x="952416" y="447894"/>
                  <a:pt x="950557" y="463741"/>
                </a:cubicBezTo>
                <a:cubicBezTo>
                  <a:pt x="943762" y="517832"/>
                  <a:pt x="968954" y="561359"/>
                  <a:pt x="1022285" y="594068"/>
                </a:cubicBezTo>
                <a:cubicBezTo>
                  <a:pt x="1066514" y="621189"/>
                  <a:pt x="1116640" y="625557"/>
                  <a:pt x="1169715" y="611336"/>
                </a:cubicBezTo>
                <a:cubicBezTo>
                  <a:pt x="1176740" y="608913"/>
                  <a:pt x="1184131" y="607207"/>
                  <a:pt x="1191701" y="606257"/>
                </a:cubicBezTo>
                <a:cubicBezTo>
                  <a:pt x="1206124" y="605394"/>
                  <a:pt x="1213047" y="609812"/>
                  <a:pt x="1210931" y="621138"/>
                </a:cubicBezTo>
                <a:cubicBezTo>
                  <a:pt x="1199137" y="678226"/>
                  <a:pt x="1238879" y="713068"/>
                  <a:pt x="1292851" y="741561"/>
                </a:cubicBezTo>
                <a:cubicBezTo>
                  <a:pt x="1351374" y="772441"/>
                  <a:pt x="1417589" y="785596"/>
                  <a:pt x="1486433" y="790929"/>
                </a:cubicBezTo>
                <a:cubicBezTo>
                  <a:pt x="1548739" y="796008"/>
                  <a:pt x="1611428" y="796008"/>
                  <a:pt x="1673990" y="797887"/>
                </a:cubicBezTo>
                <a:cubicBezTo>
                  <a:pt x="1751230" y="800122"/>
                  <a:pt x="1828791" y="803576"/>
                  <a:pt x="1901417" y="828716"/>
                </a:cubicBezTo>
                <a:cubicBezTo>
                  <a:pt x="1936544" y="840855"/>
                  <a:pt x="1968786" y="855940"/>
                  <a:pt x="1989426" y="882808"/>
                </a:cubicBezTo>
                <a:cubicBezTo>
                  <a:pt x="2008810" y="906511"/>
                  <a:pt x="2015303" y="935406"/>
                  <a:pt x="2007438" y="962954"/>
                </a:cubicBezTo>
                <a:cubicBezTo>
                  <a:pt x="2005643" y="969353"/>
                  <a:pt x="2003656" y="975905"/>
                  <a:pt x="1995708" y="979715"/>
                </a:cubicBezTo>
                <a:lnTo>
                  <a:pt x="1994294" y="979719"/>
                </a:lnTo>
                <a:lnTo>
                  <a:pt x="1994683" y="977682"/>
                </a:lnTo>
                <a:cubicBezTo>
                  <a:pt x="1990323" y="976286"/>
                  <a:pt x="1985548" y="976070"/>
                  <a:pt x="1980885" y="975568"/>
                </a:cubicBezTo>
                <a:lnTo>
                  <a:pt x="1967760" y="971740"/>
                </a:lnTo>
                <a:lnTo>
                  <a:pt x="1965196" y="912253"/>
                </a:lnTo>
                <a:cubicBezTo>
                  <a:pt x="1955950" y="893994"/>
                  <a:pt x="1938370" y="877475"/>
                  <a:pt x="1912634" y="863203"/>
                </a:cubicBezTo>
                <a:cubicBezTo>
                  <a:pt x="1865905" y="837249"/>
                  <a:pt x="1812510" y="825872"/>
                  <a:pt x="1756999" y="819574"/>
                </a:cubicBezTo>
                <a:cubicBezTo>
                  <a:pt x="1669823" y="809416"/>
                  <a:pt x="1581878" y="814851"/>
                  <a:pt x="1494189" y="810432"/>
                </a:cubicBezTo>
                <a:cubicBezTo>
                  <a:pt x="1409897" y="806115"/>
                  <a:pt x="1330286" y="790421"/>
                  <a:pt x="1258750" y="753344"/>
                </a:cubicBezTo>
                <a:cubicBezTo>
                  <a:pt x="1229238" y="738879"/>
                  <a:pt x="1204553" y="719000"/>
                  <a:pt x="1186765" y="695393"/>
                </a:cubicBezTo>
                <a:cubicBezTo>
                  <a:pt x="1174791" y="678521"/>
                  <a:pt x="1169670" y="659139"/>
                  <a:pt x="1172087" y="639880"/>
                </a:cubicBezTo>
                <a:cubicBezTo>
                  <a:pt x="1172536" y="634801"/>
                  <a:pt x="1173945" y="628960"/>
                  <a:pt x="1163049" y="630890"/>
                </a:cubicBezTo>
                <a:cubicBezTo>
                  <a:pt x="1064912" y="648108"/>
                  <a:pt x="988889" y="622358"/>
                  <a:pt x="932289" y="555061"/>
                </a:cubicBezTo>
                <a:cubicBezTo>
                  <a:pt x="919770" y="595088"/>
                  <a:pt x="893706" y="631647"/>
                  <a:pt x="856907" y="660805"/>
                </a:cubicBezTo>
                <a:cubicBezTo>
                  <a:pt x="773596" y="725872"/>
                  <a:pt x="649018" y="744756"/>
                  <a:pt x="541279" y="708650"/>
                </a:cubicBezTo>
                <a:cubicBezTo>
                  <a:pt x="529305" y="704236"/>
                  <a:pt x="515382" y="704693"/>
                  <a:pt x="503908" y="709868"/>
                </a:cubicBezTo>
                <a:lnTo>
                  <a:pt x="503334" y="709820"/>
                </a:lnTo>
                <a:lnTo>
                  <a:pt x="503845" y="709664"/>
                </a:lnTo>
                <a:cubicBezTo>
                  <a:pt x="503524" y="705169"/>
                  <a:pt x="500063" y="705347"/>
                  <a:pt x="496457" y="705734"/>
                </a:cubicBezTo>
                <a:lnTo>
                  <a:pt x="488910" y="703290"/>
                </a:lnTo>
                <a:lnTo>
                  <a:pt x="487498" y="701285"/>
                </a:lnTo>
                <a:cubicBezTo>
                  <a:pt x="513139" y="687673"/>
                  <a:pt x="537368" y="681883"/>
                  <a:pt x="568777" y="695088"/>
                </a:cubicBezTo>
                <a:cubicBezTo>
                  <a:pt x="645376" y="727340"/>
                  <a:pt x="751911" y="712357"/>
                  <a:pt x="817101" y="664614"/>
                </a:cubicBezTo>
                <a:cubicBezTo>
                  <a:pt x="871586" y="624643"/>
                  <a:pt x="901585" y="576443"/>
                  <a:pt x="902482" y="517324"/>
                </a:cubicBezTo>
                <a:cubicBezTo>
                  <a:pt x="902482" y="504170"/>
                  <a:pt x="911264" y="491929"/>
                  <a:pt x="910238" y="478470"/>
                </a:cubicBezTo>
                <a:cubicBezTo>
                  <a:pt x="909469" y="468820"/>
                  <a:pt x="905559" y="463233"/>
                  <a:pt x="893187" y="461709"/>
                </a:cubicBezTo>
                <a:cubicBezTo>
                  <a:pt x="847215" y="455797"/>
                  <a:pt x="805511" y="436868"/>
                  <a:pt x="775820" y="408430"/>
                </a:cubicBezTo>
                <a:cubicBezTo>
                  <a:pt x="753962" y="387810"/>
                  <a:pt x="724540" y="377449"/>
                  <a:pt x="695632" y="365716"/>
                </a:cubicBezTo>
                <a:lnTo>
                  <a:pt x="704257" y="357413"/>
                </a:lnTo>
                <a:lnTo>
                  <a:pt x="708196" y="356827"/>
                </a:lnTo>
                <a:cubicBezTo>
                  <a:pt x="720118" y="362668"/>
                  <a:pt x="721528" y="355456"/>
                  <a:pt x="723900" y="349209"/>
                </a:cubicBezTo>
                <a:lnTo>
                  <a:pt x="722716" y="348935"/>
                </a:lnTo>
                <a:lnTo>
                  <a:pt x="732395" y="343303"/>
                </a:lnTo>
                <a:lnTo>
                  <a:pt x="733451" y="344435"/>
                </a:lnTo>
                <a:cubicBezTo>
                  <a:pt x="737938" y="342200"/>
                  <a:pt x="743034" y="340537"/>
                  <a:pt x="747505" y="338264"/>
                </a:cubicBezTo>
                <a:lnTo>
                  <a:pt x="755203" y="330921"/>
                </a:lnTo>
                <a:close/>
                <a:moveTo>
                  <a:pt x="1668158" y="197500"/>
                </a:moveTo>
                <a:cubicBezTo>
                  <a:pt x="1672902" y="201004"/>
                  <a:pt x="1676491" y="204407"/>
                  <a:pt x="1672068" y="209435"/>
                </a:cubicBezTo>
                <a:cubicBezTo>
                  <a:pt x="1647697" y="216002"/>
                  <a:pt x="1626525" y="228431"/>
                  <a:pt x="1611494" y="244988"/>
                </a:cubicBezTo>
                <a:cubicBezTo>
                  <a:pt x="1605564" y="252566"/>
                  <a:pt x="1593828" y="255913"/>
                  <a:pt x="1583162" y="253064"/>
                </a:cubicBezTo>
                <a:cubicBezTo>
                  <a:pt x="1569040" y="249585"/>
                  <a:pt x="1554079" y="248818"/>
                  <a:pt x="1539509" y="250829"/>
                </a:cubicBezTo>
                <a:cubicBezTo>
                  <a:pt x="1498550" y="257787"/>
                  <a:pt x="1475730" y="289937"/>
                  <a:pt x="1484704" y="328182"/>
                </a:cubicBezTo>
                <a:cubicBezTo>
                  <a:pt x="1496690" y="378972"/>
                  <a:pt x="1566624" y="415388"/>
                  <a:pt x="1630916" y="404011"/>
                </a:cubicBezTo>
                <a:cubicBezTo>
                  <a:pt x="1682196" y="394919"/>
                  <a:pt x="1704054" y="355507"/>
                  <a:pt x="1676106" y="322747"/>
                </a:cubicBezTo>
                <a:cubicBezTo>
                  <a:pt x="1666748" y="311777"/>
                  <a:pt x="1656236" y="310913"/>
                  <a:pt x="1643672" y="317668"/>
                </a:cubicBezTo>
                <a:cubicBezTo>
                  <a:pt x="1630615" y="324276"/>
                  <a:pt x="1619653" y="333175"/>
                  <a:pt x="1611622" y="343673"/>
                </a:cubicBezTo>
                <a:cubicBezTo>
                  <a:pt x="1605853" y="351545"/>
                  <a:pt x="1597392" y="355202"/>
                  <a:pt x="1587905" y="352307"/>
                </a:cubicBezTo>
                <a:cubicBezTo>
                  <a:pt x="1578418" y="349412"/>
                  <a:pt x="1582392" y="340829"/>
                  <a:pt x="1583610" y="334835"/>
                </a:cubicBezTo>
                <a:cubicBezTo>
                  <a:pt x="1589058" y="307053"/>
                  <a:pt x="1631172" y="286941"/>
                  <a:pt x="1667325" y="294203"/>
                </a:cubicBezTo>
                <a:cubicBezTo>
                  <a:pt x="1703798" y="301558"/>
                  <a:pt x="1725835" y="330940"/>
                  <a:pt x="1716560" y="359839"/>
                </a:cubicBezTo>
                <a:cubicBezTo>
                  <a:pt x="1716233" y="360860"/>
                  <a:pt x="1715868" y="361871"/>
                  <a:pt x="1715464" y="362872"/>
                </a:cubicBezTo>
                <a:cubicBezTo>
                  <a:pt x="1703028" y="391009"/>
                  <a:pt x="1675914" y="407211"/>
                  <a:pt x="1641941" y="416505"/>
                </a:cubicBezTo>
                <a:cubicBezTo>
                  <a:pt x="1584251" y="432352"/>
                  <a:pt x="1499959" y="408328"/>
                  <a:pt x="1467076" y="367442"/>
                </a:cubicBezTo>
                <a:cubicBezTo>
                  <a:pt x="1434801" y="328969"/>
                  <a:pt x="1448000" y="277047"/>
                  <a:pt x="1496556" y="251474"/>
                </a:cubicBezTo>
                <a:cubicBezTo>
                  <a:pt x="1512991" y="242815"/>
                  <a:pt x="1532157" y="237985"/>
                  <a:pt x="1551881" y="237522"/>
                </a:cubicBezTo>
                <a:cubicBezTo>
                  <a:pt x="1576110" y="236455"/>
                  <a:pt x="1596751" y="234526"/>
                  <a:pt x="1614314" y="218882"/>
                </a:cubicBezTo>
                <a:cubicBezTo>
                  <a:pt x="1628685" y="207125"/>
                  <a:pt x="1647672" y="199588"/>
                  <a:pt x="1668158" y="197500"/>
                </a:cubicBezTo>
                <a:close/>
                <a:moveTo>
                  <a:pt x="1719974" y="192127"/>
                </a:moveTo>
                <a:cubicBezTo>
                  <a:pt x="1771988" y="194769"/>
                  <a:pt x="1821902" y="221510"/>
                  <a:pt x="1840266" y="261849"/>
                </a:cubicBezTo>
                <a:cubicBezTo>
                  <a:pt x="1845074" y="272465"/>
                  <a:pt x="1849817" y="274141"/>
                  <a:pt x="1862958" y="271144"/>
                </a:cubicBezTo>
                <a:cubicBezTo>
                  <a:pt x="1913148" y="259767"/>
                  <a:pt x="1967569" y="277747"/>
                  <a:pt x="1989363" y="311776"/>
                </a:cubicBezTo>
                <a:cubicBezTo>
                  <a:pt x="2012439" y="347837"/>
                  <a:pt x="1998080" y="397662"/>
                  <a:pt x="1957313" y="423158"/>
                </a:cubicBezTo>
                <a:cubicBezTo>
                  <a:pt x="1929083" y="441021"/>
                  <a:pt x="1894084" y="450844"/>
                  <a:pt x="1857958" y="451042"/>
                </a:cubicBezTo>
                <a:cubicBezTo>
                  <a:pt x="1847766" y="451042"/>
                  <a:pt x="1837510" y="451042"/>
                  <a:pt x="1827318" y="451296"/>
                </a:cubicBezTo>
                <a:cubicBezTo>
                  <a:pt x="1818664" y="448198"/>
                  <a:pt x="1809819" y="445252"/>
                  <a:pt x="1806229" y="437379"/>
                </a:cubicBezTo>
                <a:cubicBezTo>
                  <a:pt x="1813601" y="431437"/>
                  <a:pt x="1821934" y="432859"/>
                  <a:pt x="1831100" y="434332"/>
                </a:cubicBezTo>
                <a:cubicBezTo>
                  <a:pt x="1892251" y="443931"/>
                  <a:pt x="1950390" y="420009"/>
                  <a:pt x="1965710" y="378463"/>
                </a:cubicBezTo>
                <a:cubicBezTo>
                  <a:pt x="1976863" y="348345"/>
                  <a:pt x="1969300" y="321223"/>
                  <a:pt x="1940070" y="299180"/>
                </a:cubicBezTo>
                <a:cubicBezTo>
                  <a:pt x="1913084" y="278864"/>
                  <a:pt x="1881739" y="275969"/>
                  <a:pt x="1848728" y="290292"/>
                </a:cubicBezTo>
                <a:cubicBezTo>
                  <a:pt x="1826036" y="300145"/>
                  <a:pt x="1821805" y="298774"/>
                  <a:pt x="1814690" y="279372"/>
                </a:cubicBezTo>
                <a:cubicBezTo>
                  <a:pt x="1795717" y="227719"/>
                  <a:pt x="1739373" y="200140"/>
                  <a:pt x="1672068" y="209435"/>
                </a:cubicBezTo>
                <a:cubicBezTo>
                  <a:pt x="1670850" y="205574"/>
                  <a:pt x="1669632" y="201765"/>
                  <a:pt x="1668350" y="197906"/>
                </a:cubicBezTo>
                <a:cubicBezTo>
                  <a:pt x="1685064" y="193042"/>
                  <a:pt x="1702635" y="191246"/>
                  <a:pt x="1719974" y="192127"/>
                </a:cubicBezTo>
                <a:close/>
                <a:moveTo>
                  <a:pt x="1333049" y="137859"/>
                </a:moveTo>
                <a:lnTo>
                  <a:pt x="1345832" y="147634"/>
                </a:lnTo>
                <a:lnTo>
                  <a:pt x="1330414" y="159611"/>
                </a:lnTo>
                <a:cubicBezTo>
                  <a:pt x="1305928" y="179927"/>
                  <a:pt x="1302723" y="201411"/>
                  <a:pt x="1323043" y="224063"/>
                </a:cubicBezTo>
                <a:cubicBezTo>
                  <a:pt x="1332017" y="234221"/>
                  <a:pt x="1330735" y="239605"/>
                  <a:pt x="1316633" y="242906"/>
                </a:cubicBezTo>
                <a:cubicBezTo>
                  <a:pt x="1260161" y="256112"/>
                  <a:pt x="1231893" y="288617"/>
                  <a:pt x="1223175" y="332195"/>
                </a:cubicBezTo>
                <a:cubicBezTo>
                  <a:pt x="1213560" y="379887"/>
                  <a:pt x="1235226" y="419198"/>
                  <a:pt x="1284070" y="447996"/>
                </a:cubicBezTo>
                <a:cubicBezTo>
                  <a:pt x="1330671" y="475473"/>
                  <a:pt x="1382912" y="487510"/>
                  <a:pt x="1441115" y="479282"/>
                </a:cubicBezTo>
                <a:cubicBezTo>
                  <a:pt x="1476242" y="474203"/>
                  <a:pt x="1506754" y="482939"/>
                  <a:pt x="1535150" y="498328"/>
                </a:cubicBezTo>
                <a:cubicBezTo>
                  <a:pt x="1561334" y="513027"/>
                  <a:pt x="1591660" y="522423"/>
                  <a:pt x="1623479" y="525704"/>
                </a:cubicBezTo>
                <a:cubicBezTo>
                  <a:pt x="1659766" y="529823"/>
                  <a:pt x="1696790" y="525994"/>
                  <a:pt x="1730527" y="514632"/>
                </a:cubicBezTo>
                <a:cubicBezTo>
                  <a:pt x="1766487" y="502188"/>
                  <a:pt x="1790909" y="481110"/>
                  <a:pt x="1799306" y="449824"/>
                </a:cubicBezTo>
                <a:cubicBezTo>
                  <a:pt x="1799652" y="445243"/>
                  <a:pt x="1802120" y="440921"/>
                  <a:pt x="1806229" y="437685"/>
                </a:cubicBezTo>
                <a:cubicBezTo>
                  <a:pt x="1814978" y="440144"/>
                  <a:pt x="1822350" y="444958"/>
                  <a:pt x="1827061" y="451297"/>
                </a:cubicBezTo>
                <a:cubicBezTo>
                  <a:pt x="1809498" y="498836"/>
                  <a:pt x="1764563" y="523266"/>
                  <a:pt x="1708412" y="535303"/>
                </a:cubicBezTo>
                <a:cubicBezTo>
                  <a:pt x="1632710" y="551556"/>
                  <a:pt x="1561367" y="540382"/>
                  <a:pt x="1496882" y="505236"/>
                </a:cubicBezTo>
                <a:cubicBezTo>
                  <a:pt x="1479889" y="496063"/>
                  <a:pt x="1459095" y="492427"/>
                  <a:pt x="1438808" y="495078"/>
                </a:cubicBezTo>
                <a:cubicBezTo>
                  <a:pt x="1365285" y="501833"/>
                  <a:pt x="1298364" y="488729"/>
                  <a:pt x="1243495" y="448097"/>
                </a:cubicBezTo>
                <a:cubicBezTo>
                  <a:pt x="1159268" y="385677"/>
                  <a:pt x="1179074" y="280237"/>
                  <a:pt x="1281634" y="238437"/>
                </a:cubicBezTo>
                <a:lnTo>
                  <a:pt x="1293429" y="233714"/>
                </a:lnTo>
                <a:cubicBezTo>
                  <a:pt x="1276459" y="203240"/>
                  <a:pt x="1278994" y="179765"/>
                  <a:pt x="1302903" y="158255"/>
                </a:cubicBezTo>
                <a:close/>
                <a:moveTo>
                  <a:pt x="2067500" y="89114"/>
                </a:moveTo>
                <a:cubicBezTo>
                  <a:pt x="2116216" y="110598"/>
                  <a:pt x="2139228" y="145643"/>
                  <a:pt x="2146792" y="187443"/>
                </a:cubicBezTo>
                <a:cubicBezTo>
                  <a:pt x="2148189" y="200603"/>
                  <a:pt x="2158939" y="211980"/>
                  <a:pt x="2174483" y="216749"/>
                </a:cubicBezTo>
                <a:cubicBezTo>
                  <a:pt x="2225763" y="236354"/>
                  <a:pt x="2267557" y="264542"/>
                  <a:pt x="2291337" y="306850"/>
                </a:cubicBezTo>
                <a:cubicBezTo>
                  <a:pt x="2326631" y="368464"/>
                  <a:pt x="2292792" y="441113"/>
                  <a:pt x="2215443" y="469784"/>
                </a:cubicBezTo>
                <a:cubicBezTo>
                  <a:pt x="2210956" y="471460"/>
                  <a:pt x="2206725" y="473593"/>
                  <a:pt x="2202623" y="475523"/>
                </a:cubicBezTo>
                <a:lnTo>
                  <a:pt x="2202112" y="475308"/>
                </a:lnTo>
                <a:lnTo>
                  <a:pt x="2191790" y="466547"/>
                </a:lnTo>
                <a:lnTo>
                  <a:pt x="2180521" y="464045"/>
                </a:lnTo>
                <a:lnTo>
                  <a:pt x="2184595" y="459175"/>
                </a:lnTo>
                <a:cubicBezTo>
                  <a:pt x="2187576" y="458001"/>
                  <a:pt x="2191213" y="457518"/>
                  <a:pt x="2194226" y="456527"/>
                </a:cubicBezTo>
                <a:cubicBezTo>
                  <a:pt x="2244160" y="440326"/>
                  <a:pt x="2277556" y="391568"/>
                  <a:pt x="2268902" y="348853"/>
                </a:cubicBezTo>
                <a:cubicBezTo>
                  <a:pt x="2258582" y="298876"/>
                  <a:pt x="2221853" y="264593"/>
                  <a:pt x="2167880" y="240417"/>
                </a:cubicBezTo>
                <a:cubicBezTo>
                  <a:pt x="2153305" y="234007"/>
                  <a:pt x="2138330" y="228197"/>
                  <a:pt x="2123010" y="222996"/>
                </a:cubicBezTo>
                <a:cubicBezTo>
                  <a:pt x="2114197" y="220568"/>
                  <a:pt x="2109075" y="213300"/>
                  <a:pt x="2111088" y="206083"/>
                </a:cubicBezTo>
                <a:cubicBezTo>
                  <a:pt x="2116857" y="162505"/>
                  <a:pt x="2089679" y="132793"/>
                  <a:pt x="2046090" y="110039"/>
                </a:cubicBezTo>
                <a:cubicBezTo>
                  <a:pt x="2042854" y="108363"/>
                  <a:pt x="2038719" y="107347"/>
                  <a:pt x="2035386" y="105671"/>
                </a:cubicBezTo>
                <a:lnTo>
                  <a:pt x="2032255" y="101249"/>
                </a:lnTo>
                <a:lnTo>
                  <a:pt x="2055129" y="100543"/>
                </a:lnTo>
                <a:cubicBezTo>
                  <a:pt x="2058462" y="99705"/>
                  <a:pt x="2062453" y="99108"/>
                  <a:pt x="2065153" y="97590"/>
                </a:cubicBezTo>
                <a:lnTo>
                  <a:pt x="2067417" y="89185"/>
                </a:lnTo>
                <a:close/>
                <a:moveTo>
                  <a:pt x="2154042" y="54100"/>
                </a:moveTo>
                <a:cubicBezTo>
                  <a:pt x="2216894" y="51745"/>
                  <a:pt x="2277204" y="59897"/>
                  <a:pt x="2330375" y="96275"/>
                </a:cubicBezTo>
                <a:cubicBezTo>
                  <a:pt x="2347746" y="108160"/>
                  <a:pt x="2364156" y="121264"/>
                  <a:pt x="2371655" y="139345"/>
                </a:cubicBezTo>
                <a:cubicBezTo>
                  <a:pt x="2377681" y="153770"/>
                  <a:pt x="2390501" y="159661"/>
                  <a:pt x="2409026" y="161032"/>
                </a:cubicBezTo>
                <a:cubicBezTo>
                  <a:pt x="2479087" y="166111"/>
                  <a:pt x="2513060" y="198769"/>
                  <a:pt x="2506971" y="254638"/>
                </a:cubicBezTo>
                <a:cubicBezTo>
                  <a:pt x="2506009" y="262917"/>
                  <a:pt x="2512099" y="263729"/>
                  <a:pt x="2519406" y="264796"/>
                </a:cubicBezTo>
                <a:cubicBezTo>
                  <a:pt x="2548251" y="268859"/>
                  <a:pt x="2577673" y="269469"/>
                  <a:pt x="2606005" y="276680"/>
                </a:cubicBezTo>
                <a:cubicBezTo>
                  <a:pt x="2678310" y="295016"/>
                  <a:pt x="2740166" y="324880"/>
                  <a:pt x="2779780" y="377601"/>
                </a:cubicBezTo>
                <a:cubicBezTo>
                  <a:pt x="2804651" y="410715"/>
                  <a:pt x="2817022" y="446370"/>
                  <a:pt x="2794074" y="484260"/>
                </a:cubicBezTo>
                <a:lnTo>
                  <a:pt x="2793906" y="484325"/>
                </a:lnTo>
                <a:lnTo>
                  <a:pt x="2786895" y="481923"/>
                </a:lnTo>
                <a:cubicBezTo>
                  <a:pt x="2783209" y="483649"/>
                  <a:pt x="2779860" y="486037"/>
                  <a:pt x="2776182" y="487865"/>
                </a:cubicBezTo>
                <a:lnTo>
                  <a:pt x="2764724" y="490205"/>
                </a:lnTo>
                <a:lnTo>
                  <a:pt x="2761832" y="488932"/>
                </a:lnTo>
                <a:cubicBezTo>
                  <a:pt x="2761320" y="477555"/>
                  <a:pt x="2768819" y="467549"/>
                  <a:pt x="2770037" y="456223"/>
                </a:cubicBezTo>
                <a:cubicBezTo>
                  <a:pt x="2774332" y="416454"/>
                  <a:pt x="2749141" y="385879"/>
                  <a:pt x="2718244" y="359164"/>
                </a:cubicBezTo>
                <a:cubicBezTo>
                  <a:pt x="2661131" y="309644"/>
                  <a:pt x="2588057" y="285366"/>
                  <a:pt x="2503189" y="284096"/>
                </a:cubicBezTo>
                <a:cubicBezTo>
                  <a:pt x="2498061" y="284096"/>
                  <a:pt x="2492933" y="284096"/>
                  <a:pt x="2487869" y="283842"/>
                </a:cubicBezTo>
                <a:cubicBezTo>
                  <a:pt x="2471139" y="282521"/>
                  <a:pt x="2466587" y="277849"/>
                  <a:pt x="2469087" y="264847"/>
                </a:cubicBezTo>
                <a:cubicBezTo>
                  <a:pt x="2469472" y="262866"/>
                  <a:pt x="2469087" y="265355"/>
                  <a:pt x="2469472" y="263374"/>
                </a:cubicBezTo>
                <a:cubicBezTo>
                  <a:pt x="2479664" y="218476"/>
                  <a:pt x="2452806" y="184142"/>
                  <a:pt x="2395757" y="177844"/>
                </a:cubicBezTo>
                <a:cubicBezTo>
                  <a:pt x="2363707" y="174289"/>
                  <a:pt x="2347105" y="164283"/>
                  <a:pt x="2332298" y="141224"/>
                </a:cubicBezTo>
                <a:cubicBezTo>
                  <a:pt x="2304030" y="97393"/>
                  <a:pt x="2251211" y="79971"/>
                  <a:pt x="2191791" y="74436"/>
                </a:cubicBezTo>
                <a:cubicBezTo>
                  <a:pt x="2178170" y="72902"/>
                  <a:pt x="2164452" y="71987"/>
                  <a:pt x="2150703" y="71693"/>
                </a:cubicBezTo>
                <a:cubicBezTo>
                  <a:pt x="2176855" y="83613"/>
                  <a:pt x="2198656" y="100714"/>
                  <a:pt x="2213969" y="121315"/>
                </a:cubicBezTo>
                <a:cubicBezTo>
                  <a:pt x="2225584" y="135973"/>
                  <a:pt x="2233039" y="152454"/>
                  <a:pt x="2235827" y="169616"/>
                </a:cubicBezTo>
                <a:cubicBezTo>
                  <a:pt x="2237687" y="182110"/>
                  <a:pt x="2245379" y="187748"/>
                  <a:pt x="2260121" y="191405"/>
                </a:cubicBezTo>
                <a:cubicBezTo>
                  <a:pt x="2317811" y="205575"/>
                  <a:pt x="2359990" y="234830"/>
                  <a:pt x="2381527" y="279779"/>
                </a:cubicBezTo>
                <a:cubicBezTo>
                  <a:pt x="2404898" y="326820"/>
                  <a:pt x="2401411" y="379576"/>
                  <a:pt x="2371976" y="424429"/>
                </a:cubicBezTo>
                <a:cubicBezTo>
                  <a:pt x="2365182" y="435349"/>
                  <a:pt x="2363002" y="449316"/>
                  <a:pt x="2345759" y="454903"/>
                </a:cubicBezTo>
                <a:lnTo>
                  <a:pt x="2344535" y="454563"/>
                </a:lnTo>
                <a:lnTo>
                  <a:pt x="2335103" y="447709"/>
                </a:lnTo>
                <a:lnTo>
                  <a:pt x="2322578" y="448466"/>
                </a:lnTo>
                <a:lnTo>
                  <a:pt x="2321978" y="448300"/>
                </a:lnTo>
                <a:cubicBezTo>
                  <a:pt x="2348900" y="412137"/>
                  <a:pt x="2363963" y="373639"/>
                  <a:pt x="2359669" y="331077"/>
                </a:cubicBezTo>
                <a:cubicBezTo>
                  <a:pt x="2353771" y="272110"/>
                  <a:pt x="2301979" y="215479"/>
                  <a:pt x="2223841" y="206590"/>
                </a:cubicBezTo>
                <a:cubicBezTo>
                  <a:pt x="2212303" y="205270"/>
                  <a:pt x="2206021" y="202273"/>
                  <a:pt x="2204611" y="190693"/>
                </a:cubicBezTo>
                <a:cubicBezTo>
                  <a:pt x="2197303" y="134469"/>
                  <a:pt x="2160702" y="95869"/>
                  <a:pt x="2091346" y="78397"/>
                </a:cubicBezTo>
                <a:cubicBezTo>
                  <a:pt x="2084936" y="76772"/>
                  <a:pt x="2076026" y="75146"/>
                  <a:pt x="2076475" y="68239"/>
                </a:cubicBezTo>
                <a:cubicBezTo>
                  <a:pt x="2076475" y="62855"/>
                  <a:pt x="2084039" y="60062"/>
                  <a:pt x="2090513" y="59300"/>
                </a:cubicBezTo>
                <a:cubicBezTo>
                  <a:pt x="2111858" y="56837"/>
                  <a:pt x="2133091" y="54884"/>
                  <a:pt x="2154042" y="54100"/>
                </a:cubicBezTo>
                <a:close/>
                <a:moveTo>
                  <a:pt x="1295388" y="338"/>
                </a:moveTo>
                <a:lnTo>
                  <a:pt x="1352885" y="6583"/>
                </a:lnTo>
                <a:cubicBezTo>
                  <a:pt x="1407763" y="17282"/>
                  <a:pt x="1454816" y="41080"/>
                  <a:pt x="1495344" y="75706"/>
                </a:cubicBezTo>
                <a:cubicBezTo>
                  <a:pt x="1496690" y="76824"/>
                  <a:pt x="1498869" y="78195"/>
                  <a:pt x="1498741" y="79312"/>
                </a:cubicBezTo>
                <a:cubicBezTo>
                  <a:pt x="1496369" y="97851"/>
                  <a:pt x="1513804" y="90994"/>
                  <a:pt x="1523996" y="91045"/>
                </a:cubicBezTo>
                <a:cubicBezTo>
                  <a:pt x="1580334" y="90958"/>
                  <a:pt x="1635985" y="100796"/>
                  <a:pt x="1686938" y="119843"/>
                </a:cubicBezTo>
                <a:cubicBezTo>
                  <a:pt x="1696938" y="123652"/>
                  <a:pt x="1701938" y="121824"/>
                  <a:pt x="1710207" y="117100"/>
                </a:cubicBezTo>
                <a:cubicBezTo>
                  <a:pt x="1805524" y="62349"/>
                  <a:pt x="1909943" y="46299"/>
                  <a:pt x="2023400" y="73167"/>
                </a:cubicBezTo>
                <a:cubicBezTo>
                  <a:pt x="2038547" y="77637"/>
                  <a:pt x="2053264" y="82964"/>
                  <a:pt x="2067436" y="89115"/>
                </a:cubicBezTo>
                <a:lnTo>
                  <a:pt x="2067417" y="89185"/>
                </a:lnTo>
                <a:lnTo>
                  <a:pt x="2059605" y="95864"/>
                </a:lnTo>
                <a:cubicBezTo>
                  <a:pt x="2050666" y="99656"/>
                  <a:pt x="2039104" y="95970"/>
                  <a:pt x="2029489" y="97342"/>
                </a:cubicBezTo>
                <a:lnTo>
                  <a:pt x="2032255" y="101249"/>
                </a:lnTo>
                <a:lnTo>
                  <a:pt x="2030451" y="101305"/>
                </a:lnTo>
                <a:cubicBezTo>
                  <a:pt x="2020708" y="100593"/>
                  <a:pt x="2012503" y="96226"/>
                  <a:pt x="2003401" y="93838"/>
                </a:cubicBezTo>
                <a:cubicBezTo>
                  <a:pt x="1900841" y="68443"/>
                  <a:pt x="1804691" y="73878"/>
                  <a:pt x="1722322" y="135029"/>
                </a:cubicBezTo>
                <a:cubicBezTo>
                  <a:pt x="1708476" y="145187"/>
                  <a:pt x="1695207" y="148133"/>
                  <a:pt x="1677452" y="140971"/>
                </a:cubicBezTo>
                <a:cubicBezTo>
                  <a:pt x="1620832" y="117659"/>
                  <a:pt x="1557213" y="107115"/>
                  <a:pt x="1493549" y="110497"/>
                </a:cubicBezTo>
                <a:cubicBezTo>
                  <a:pt x="1454499" y="113062"/>
                  <a:pt x="1416475" y="121692"/>
                  <a:pt x="1381630" y="135892"/>
                </a:cubicBezTo>
                <a:cubicBezTo>
                  <a:pt x="1370220" y="140311"/>
                  <a:pt x="1360285" y="147269"/>
                  <a:pt x="1347016" y="148539"/>
                </a:cubicBezTo>
                <a:lnTo>
                  <a:pt x="1345832" y="147634"/>
                </a:lnTo>
                <a:lnTo>
                  <a:pt x="1346824" y="146863"/>
                </a:lnTo>
                <a:cubicBezTo>
                  <a:pt x="1340094" y="145644"/>
                  <a:pt x="1338940" y="139854"/>
                  <a:pt x="1334004" y="137213"/>
                </a:cubicBezTo>
                <a:lnTo>
                  <a:pt x="1333049" y="137859"/>
                </a:lnTo>
                <a:lnTo>
                  <a:pt x="1332337" y="137315"/>
                </a:lnTo>
                <a:cubicBezTo>
                  <a:pt x="1333299" y="130102"/>
                  <a:pt x="1340991" y="127766"/>
                  <a:pt x="1347208" y="124465"/>
                </a:cubicBezTo>
                <a:cubicBezTo>
                  <a:pt x="1376925" y="109390"/>
                  <a:pt x="1410059" y="99039"/>
                  <a:pt x="1444769" y="93991"/>
                </a:cubicBezTo>
                <a:cubicBezTo>
                  <a:pt x="1450794" y="92975"/>
                  <a:pt x="1457589" y="93432"/>
                  <a:pt x="1463550" y="88912"/>
                </a:cubicBezTo>
                <a:cubicBezTo>
                  <a:pt x="1426897" y="54004"/>
                  <a:pt x="1376072" y="30269"/>
                  <a:pt x="1319773" y="21768"/>
                </a:cubicBezTo>
                <a:cubicBezTo>
                  <a:pt x="1308813" y="20498"/>
                  <a:pt x="1296633" y="21513"/>
                  <a:pt x="1287467" y="14606"/>
                </a:cubicBezTo>
                <a:lnTo>
                  <a:pt x="1287655" y="13125"/>
                </a:lnTo>
                <a:close/>
                <a:moveTo>
                  <a:pt x="1295544" y="79"/>
                </a:moveTo>
                <a:lnTo>
                  <a:pt x="1295388" y="338"/>
                </a:lnTo>
                <a:lnTo>
                  <a:pt x="1295351" y="334"/>
                </a:lnTo>
                <a:cubicBezTo>
                  <a:pt x="1296249" y="3483"/>
                  <a:pt x="1291890" y="4816"/>
                  <a:pt x="1288501" y="6480"/>
                </a:cubicBezTo>
                <a:lnTo>
                  <a:pt x="1287655" y="13125"/>
                </a:lnTo>
                <a:lnTo>
                  <a:pt x="1285225" y="17145"/>
                </a:lnTo>
                <a:cubicBezTo>
                  <a:pt x="1265033" y="19837"/>
                  <a:pt x="1244456" y="19685"/>
                  <a:pt x="1224521" y="23798"/>
                </a:cubicBezTo>
                <a:cubicBezTo>
                  <a:pt x="1178754" y="33296"/>
                  <a:pt x="1139076" y="49854"/>
                  <a:pt x="1109141" y="80226"/>
                </a:cubicBezTo>
                <a:cubicBezTo>
                  <a:pt x="1046131" y="144272"/>
                  <a:pt x="1038631" y="134419"/>
                  <a:pt x="962993" y="134673"/>
                </a:cubicBezTo>
                <a:cubicBezTo>
                  <a:pt x="879086" y="134977"/>
                  <a:pt x="792359" y="184904"/>
                  <a:pt x="767039" y="247477"/>
                </a:cubicBezTo>
                <a:cubicBezTo>
                  <a:pt x="759098" y="268448"/>
                  <a:pt x="756649" y="290486"/>
                  <a:pt x="759860" y="312234"/>
                </a:cubicBezTo>
                <a:cubicBezTo>
                  <a:pt x="760437" y="317922"/>
                  <a:pt x="763514" y="323509"/>
                  <a:pt x="757809" y="328435"/>
                </a:cubicBezTo>
                <a:lnTo>
                  <a:pt x="755203" y="330921"/>
                </a:lnTo>
                <a:lnTo>
                  <a:pt x="746367" y="333979"/>
                </a:lnTo>
                <a:cubicBezTo>
                  <a:pt x="742152" y="336627"/>
                  <a:pt x="738354" y="339814"/>
                  <a:pt x="734027" y="342353"/>
                </a:cubicBezTo>
                <a:lnTo>
                  <a:pt x="732395" y="343303"/>
                </a:lnTo>
                <a:lnTo>
                  <a:pt x="710118" y="319446"/>
                </a:lnTo>
                <a:cubicBezTo>
                  <a:pt x="680184" y="278814"/>
                  <a:pt x="633775" y="255756"/>
                  <a:pt x="580188" y="240976"/>
                </a:cubicBezTo>
                <a:cubicBezTo>
                  <a:pt x="519742" y="224266"/>
                  <a:pt x="458398" y="219441"/>
                  <a:pt x="396029" y="237218"/>
                </a:cubicBezTo>
                <a:cubicBezTo>
                  <a:pt x="346287" y="251439"/>
                  <a:pt x="312314" y="276986"/>
                  <a:pt x="299045" y="318481"/>
                </a:cubicBezTo>
                <a:cubicBezTo>
                  <a:pt x="294046" y="334074"/>
                  <a:pt x="282956" y="339813"/>
                  <a:pt x="262188" y="338035"/>
                </a:cubicBezTo>
                <a:cubicBezTo>
                  <a:pt x="155718" y="328893"/>
                  <a:pt x="56747" y="387708"/>
                  <a:pt x="37838" y="475168"/>
                </a:cubicBezTo>
                <a:cubicBezTo>
                  <a:pt x="32511" y="500746"/>
                  <a:pt x="35556" y="526973"/>
                  <a:pt x="46684" y="551352"/>
                </a:cubicBezTo>
                <a:lnTo>
                  <a:pt x="46292" y="551818"/>
                </a:lnTo>
                <a:lnTo>
                  <a:pt x="43285" y="550794"/>
                </a:lnTo>
                <a:cubicBezTo>
                  <a:pt x="42837" y="555822"/>
                  <a:pt x="38847" y="557574"/>
                  <a:pt x="34448" y="558939"/>
                </a:cubicBezTo>
                <a:lnTo>
                  <a:pt x="23886" y="564385"/>
                </a:lnTo>
                <a:lnTo>
                  <a:pt x="23287" y="564507"/>
                </a:lnTo>
                <a:cubicBezTo>
                  <a:pt x="-3635" y="533728"/>
                  <a:pt x="-4532" y="499801"/>
                  <a:pt x="7070" y="465518"/>
                </a:cubicBezTo>
                <a:cubicBezTo>
                  <a:pt x="33479" y="387708"/>
                  <a:pt x="100528" y="343622"/>
                  <a:pt x="197255" y="325642"/>
                </a:cubicBezTo>
                <a:cubicBezTo>
                  <a:pt x="217959" y="321782"/>
                  <a:pt x="242125" y="325998"/>
                  <a:pt x="259304" y="319039"/>
                </a:cubicBezTo>
                <a:cubicBezTo>
                  <a:pt x="276482" y="312081"/>
                  <a:pt x="275200" y="291003"/>
                  <a:pt x="287315" y="277798"/>
                </a:cubicBezTo>
                <a:cubicBezTo>
                  <a:pt x="321416" y="240417"/>
                  <a:pt x="369107" y="221929"/>
                  <a:pt x="424553" y="214921"/>
                </a:cubicBezTo>
                <a:cubicBezTo>
                  <a:pt x="517178" y="202985"/>
                  <a:pt x="604033" y="216038"/>
                  <a:pt x="682427" y="257584"/>
                </a:cubicBezTo>
                <a:cubicBezTo>
                  <a:pt x="696080" y="264796"/>
                  <a:pt x="708067" y="274040"/>
                  <a:pt x="722554" y="283487"/>
                </a:cubicBezTo>
                <a:cubicBezTo>
                  <a:pt x="728644" y="250169"/>
                  <a:pt x="742553" y="220304"/>
                  <a:pt x="769539" y="195011"/>
                </a:cubicBezTo>
                <a:cubicBezTo>
                  <a:pt x="826204" y="142037"/>
                  <a:pt x="897290" y="113494"/>
                  <a:pt x="985877" y="116236"/>
                </a:cubicBezTo>
                <a:cubicBezTo>
                  <a:pt x="1017158" y="117201"/>
                  <a:pt x="1039785" y="110039"/>
                  <a:pt x="1059656" y="89266"/>
                </a:cubicBezTo>
                <a:cubicBezTo>
                  <a:pt x="1118372" y="27811"/>
                  <a:pt x="1197920" y="-1748"/>
                  <a:pt x="1295544" y="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62B8EA33-5771-4ADF-806C-4D5A3213457E}"/>
              </a:ext>
            </a:extLst>
          </p:cNvPr>
          <p:cNvSpPr/>
          <p:nvPr/>
        </p:nvSpPr>
        <p:spPr>
          <a:xfrm flipH="1">
            <a:off x="6310802" y="4133568"/>
            <a:ext cx="2089965" cy="889851"/>
          </a:xfrm>
          <a:custGeom>
            <a:avLst/>
            <a:gdLst>
              <a:gd name="connsiteX0" fmla="*/ 1375540 w 2806196"/>
              <a:gd name="connsiteY0" fmla="*/ 1102422 h 1456055"/>
              <a:gd name="connsiteX1" fmla="*/ 1378506 w 2806196"/>
              <a:gd name="connsiteY1" fmla="*/ 1103318 h 1456055"/>
              <a:gd name="connsiteX2" fmla="*/ 1375734 w 2806196"/>
              <a:gd name="connsiteY2" fmla="*/ 1105165 h 1456055"/>
              <a:gd name="connsiteX3" fmla="*/ 1394738 w 2806196"/>
              <a:gd name="connsiteY3" fmla="*/ 1114149 h 1456055"/>
              <a:gd name="connsiteX4" fmla="*/ 1394834 w 2806196"/>
              <a:gd name="connsiteY4" fmla="*/ 1114256 h 1456055"/>
              <a:gd name="connsiteX5" fmla="*/ 1252148 w 2806196"/>
              <a:gd name="connsiteY5" fmla="*/ 1247275 h 1456055"/>
              <a:gd name="connsiteX6" fmla="*/ 1241699 w 2806196"/>
              <a:gd name="connsiteY6" fmla="*/ 1340881 h 1456055"/>
              <a:gd name="connsiteX7" fmla="*/ 1092667 w 2806196"/>
              <a:gd name="connsiteY7" fmla="*/ 1455056 h 1456055"/>
              <a:gd name="connsiteX8" fmla="*/ 1079014 w 2806196"/>
              <a:gd name="connsiteY8" fmla="*/ 1452567 h 1456055"/>
              <a:gd name="connsiteX9" fmla="*/ 1087475 w 2806196"/>
              <a:gd name="connsiteY9" fmla="*/ 1443019 h 1456055"/>
              <a:gd name="connsiteX10" fmla="*/ 1149972 w 2806196"/>
              <a:gd name="connsiteY10" fmla="*/ 1413713 h 1456055"/>
              <a:gd name="connsiteX11" fmla="*/ 1208944 w 2806196"/>
              <a:gd name="connsiteY11" fmla="*/ 1346924 h 1456055"/>
              <a:gd name="connsiteX12" fmla="*/ 1196829 w 2806196"/>
              <a:gd name="connsiteY12" fmla="*/ 1289532 h 1456055"/>
              <a:gd name="connsiteX13" fmla="*/ 1268301 w 2806196"/>
              <a:gd name="connsiteY13" fmla="*/ 1127004 h 1456055"/>
              <a:gd name="connsiteX14" fmla="*/ 1268852 w 2806196"/>
              <a:gd name="connsiteY14" fmla="*/ 1127110 h 1456055"/>
              <a:gd name="connsiteX15" fmla="*/ 1283750 w 2806196"/>
              <a:gd name="connsiteY15" fmla="*/ 1132743 h 1456055"/>
              <a:gd name="connsiteX16" fmla="*/ 1284921 w 2806196"/>
              <a:gd name="connsiteY16" fmla="*/ 1132956 h 1456055"/>
              <a:gd name="connsiteX17" fmla="*/ 1277852 w 2806196"/>
              <a:gd name="connsiteY17" fmla="*/ 1142698 h 1456055"/>
              <a:gd name="connsiteX18" fmla="*/ 1219585 w 2806196"/>
              <a:gd name="connsiteY18" fmla="*/ 1250271 h 1456055"/>
              <a:gd name="connsiteX19" fmla="*/ 1306264 w 2806196"/>
              <a:gd name="connsiteY19" fmla="*/ 1129502 h 1456055"/>
              <a:gd name="connsiteX20" fmla="*/ 1320745 w 2806196"/>
              <a:gd name="connsiteY20" fmla="*/ 1122908 h 1456055"/>
              <a:gd name="connsiteX21" fmla="*/ 1369612 w 2806196"/>
              <a:gd name="connsiteY21" fmla="*/ 1103349 h 1456055"/>
              <a:gd name="connsiteX22" fmla="*/ 1692764 w 2806196"/>
              <a:gd name="connsiteY22" fmla="*/ 1073860 h 1456055"/>
              <a:gd name="connsiteX23" fmla="*/ 1706041 w 2806196"/>
              <a:gd name="connsiteY23" fmla="*/ 1078145 h 1456055"/>
              <a:gd name="connsiteX24" fmla="*/ 1709000 w 2806196"/>
              <a:gd name="connsiteY24" fmla="*/ 1078287 h 1456055"/>
              <a:gd name="connsiteX25" fmla="*/ 1711873 w 2806196"/>
              <a:gd name="connsiteY25" fmla="*/ 1081243 h 1456055"/>
              <a:gd name="connsiteX26" fmla="*/ 1721529 w 2806196"/>
              <a:gd name="connsiteY26" fmla="*/ 1090052 h 1456055"/>
              <a:gd name="connsiteX27" fmla="*/ 1609210 w 2806196"/>
              <a:gd name="connsiteY27" fmla="*/ 1095267 h 1456055"/>
              <a:gd name="connsiteX28" fmla="*/ 1496370 w 2806196"/>
              <a:gd name="connsiteY28" fmla="*/ 1099629 h 1456055"/>
              <a:gd name="connsiteX29" fmla="*/ 1394964 w 2806196"/>
              <a:gd name="connsiteY29" fmla="*/ 1114256 h 1456055"/>
              <a:gd name="connsiteX30" fmla="*/ 1394738 w 2806196"/>
              <a:gd name="connsiteY30" fmla="*/ 1114149 h 1456055"/>
              <a:gd name="connsiteX31" fmla="*/ 1387375 w 2806196"/>
              <a:gd name="connsiteY31" fmla="*/ 1105996 h 1456055"/>
              <a:gd name="connsiteX32" fmla="*/ 1378506 w 2806196"/>
              <a:gd name="connsiteY32" fmla="*/ 1103318 h 1456055"/>
              <a:gd name="connsiteX33" fmla="*/ 1385821 w 2806196"/>
              <a:gd name="connsiteY33" fmla="*/ 1098442 h 1456055"/>
              <a:gd name="connsiteX34" fmla="*/ 1408543 w 2806196"/>
              <a:gd name="connsiteY34" fmla="*/ 1093286 h 1456055"/>
              <a:gd name="connsiteX35" fmla="*/ 1526241 w 2806196"/>
              <a:gd name="connsiteY35" fmla="*/ 1076418 h 1456055"/>
              <a:gd name="connsiteX36" fmla="*/ 1679055 w 2806196"/>
              <a:gd name="connsiteY36" fmla="*/ 1073878 h 1456055"/>
              <a:gd name="connsiteX37" fmla="*/ 1692764 w 2806196"/>
              <a:gd name="connsiteY37" fmla="*/ 1073860 h 1456055"/>
              <a:gd name="connsiteX38" fmla="*/ 1483486 w 2806196"/>
              <a:gd name="connsiteY38" fmla="*/ 1059911 h 1456055"/>
              <a:gd name="connsiteX39" fmla="*/ 1483486 w 2806196"/>
              <a:gd name="connsiteY39" fmla="*/ 1059912 h 1456055"/>
              <a:gd name="connsiteX40" fmla="*/ 1483485 w 2806196"/>
              <a:gd name="connsiteY40" fmla="*/ 1059912 h 1456055"/>
              <a:gd name="connsiteX41" fmla="*/ 1482467 w 2806196"/>
              <a:gd name="connsiteY41" fmla="*/ 1069162 h 1456055"/>
              <a:gd name="connsiteX42" fmla="*/ 1488938 w 2806196"/>
              <a:gd name="connsiteY42" fmla="*/ 1072927 h 1456055"/>
              <a:gd name="connsiteX43" fmla="*/ 1475625 w 2806196"/>
              <a:gd name="connsiteY43" fmla="*/ 1079414 h 1456055"/>
              <a:gd name="connsiteX44" fmla="*/ 1458038 w 2806196"/>
              <a:gd name="connsiteY44" fmla="*/ 1082055 h 1456055"/>
              <a:gd name="connsiteX45" fmla="*/ 1408543 w 2806196"/>
              <a:gd name="connsiteY45" fmla="*/ 1093286 h 1456055"/>
              <a:gd name="connsiteX46" fmla="*/ 1389451 w 2806196"/>
              <a:gd name="connsiteY46" fmla="*/ 1096023 h 1456055"/>
              <a:gd name="connsiteX47" fmla="*/ 1385821 w 2806196"/>
              <a:gd name="connsiteY47" fmla="*/ 1098442 h 1456055"/>
              <a:gd name="connsiteX48" fmla="*/ 1376703 w 2806196"/>
              <a:gd name="connsiteY48" fmla="*/ 1100511 h 1456055"/>
              <a:gd name="connsiteX49" fmla="*/ 1369612 w 2806196"/>
              <a:gd name="connsiteY49" fmla="*/ 1103349 h 1456055"/>
              <a:gd name="connsiteX50" fmla="*/ 1360605 w 2806196"/>
              <a:gd name="connsiteY50" fmla="*/ 1104758 h 1456055"/>
              <a:gd name="connsiteX51" fmla="*/ 1320745 w 2806196"/>
              <a:gd name="connsiteY51" fmla="*/ 1122908 h 1456055"/>
              <a:gd name="connsiteX52" fmla="*/ 1300993 w 2806196"/>
              <a:gd name="connsiteY52" fmla="*/ 1130814 h 1456055"/>
              <a:gd name="connsiteX53" fmla="*/ 1292996 w 2806196"/>
              <a:gd name="connsiteY53" fmla="*/ 1134426 h 1456055"/>
              <a:gd name="connsiteX54" fmla="*/ 1284921 w 2806196"/>
              <a:gd name="connsiteY54" fmla="*/ 1132956 h 1456055"/>
              <a:gd name="connsiteX55" fmla="*/ 1285223 w 2806196"/>
              <a:gd name="connsiteY55" fmla="*/ 1132540 h 1456055"/>
              <a:gd name="connsiteX56" fmla="*/ 1283896 w 2806196"/>
              <a:gd name="connsiteY56" fmla="*/ 1130006 h 1456055"/>
              <a:gd name="connsiteX57" fmla="*/ 1268852 w 2806196"/>
              <a:gd name="connsiteY57" fmla="*/ 1127110 h 1456055"/>
              <a:gd name="connsiteX58" fmla="*/ 1268302 w 2806196"/>
              <a:gd name="connsiteY58" fmla="*/ 1126902 h 1456055"/>
              <a:gd name="connsiteX59" fmla="*/ 1483486 w 2806196"/>
              <a:gd name="connsiteY59" fmla="*/ 1059911 h 1456055"/>
              <a:gd name="connsiteX60" fmla="*/ 1967760 w 2806196"/>
              <a:gd name="connsiteY60" fmla="*/ 971740 h 1456055"/>
              <a:gd name="connsiteX61" fmla="*/ 1967760 w 2806196"/>
              <a:gd name="connsiteY61" fmla="*/ 971740 h 1456055"/>
              <a:gd name="connsiteX62" fmla="*/ 1979643 w 2806196"/>
              <a:gd name="connsiteY62" fmla="*/ 979765 h 1456055"/>
              <a:gd name="connsiteX63" fmla="*/ 1994294 w 2806196"/>
              <a:gd name="connsiteY63" fmla="*/ 979719 h 1456055"/>
              <a:gd name="connsiteX64" fmla="*/ 1991982 w 2806196"/>
              <a:gd name="connsiteY64" fmla="*/ 991821 h 1456055"/>
              <a:gd name="connsiteX65" fmla="*/ 1980580 w 2806196"/>
              <a:gd name="connsiteY65" fmla="*/ 1002722 h 1456055"/>
              <a:gd name="connsiteX66" fmla="*/ 1855777 w 2806196"/>
              <a:gd name="connsiteY66" fmla="*/ 1051937 h 1456055"/>
              <a:gd name="connsiteX67" fmla="*/ 1693669 w 2806196"/>
              <a:gd name="connsiteY67" fmla="*/ 1061638 h 1456055"/>
              <a:gd name="connsiteX68" fmla="*/ 1512779 w 2806196"/>
              <a:gd name="connsiteY68" fmla="*/ 1073777 h 1456055"/>
              <a:gd name="connsiteX69" fmla="*/ 1491882 w 2806196"/>
              <a:gd name="connsiteY69" fmla="*/ 1074641 h 1456055"/>
              <a:gd name="connsiteX70" fmla="*/ 1488938 w 2806196"/>
              <a:gd name="connsiteY70" fmla="*/ 1072927 h 1456055"/>
              <a:gd name="connsiteX71" fmla="*/ 1491050 w 2806196"/>
              <a:gd name="connsiteY71" fmla="*/ 1071898 h 1456055"/>
              <a:gd name="connsiteX72" fmla="*/ 1483486 w 2806196"/>
              <a:gd name="connsiteY72" fmla="*/ 1059912 h 1456055"/>
              <a:gd name="connsiteX73" fmla="*/ 1529885 w 2806196"/>
              <a:gd name="connsiteY73" fmla="*/ 1051575 h 1456055"/>
              <a:gd name="connsiteX74" fmla="*/ 1577199 w 2806196"/>
              <a:gd name="connsiteY74" fmla="*/ 1047620 h 1456055"/>
              <a:gd name="connsiteX75" fmla="*/ 1804369 w 2806196"/>
              <a:gd name="connsiteY75" fmla="*/ 1041678 h 1456055"/>
              <a:gd name="connsiteX76" fmla="*/ 1928210 w 2806196"/>
              <a:gd name="connsiteY76" fmla="*/ 1012118 h 1456055"/>
              <a:gd name="connsiteX77" fmla="*/ 1967760 w 2806196"/>
              <a:gd name="connsiteY77" fmla="*/ 971740 h 1456055"/>
              <a:gd name="connsiteX78" fmla="*/ 2149171 w 2806196"/>
              <a:gd name="connsiteY78" fmla="*/ 953178 h 1456055"/>
              <a:gd name="connsiteX79" fmla="*/ 2156935 w 2806196"/>
              <a:gd name="connsiteY79" fmla="*/ 958783 h 1456055"/>
              <a:gd name="connsiteX80" fmla="*/ 2170516 w 2806196"/>
              <a:gd name="connsiteY80" fmla="*/ 964418 h 1456055"/>
              <a:gd name="connsiteX81" fmla="*/ 2171150 w 2806196"/>
              <a:gd name="connsiteY81" fmla="*/ 965036 h 1456055"/>
              <a:gd name="connsiteX82" fmla="*/ 2126280 w 2806196"/>
              <a:gd name="connsiteY82" fmla="*/ 1019940 h 1456055"/>
              <a:gd name="connsiteX83" fmla="*/ 2050193 w 2806196"/>
              <a:gd name="connsiteY83" fmla="*/ 1054223 h 1456055"/>
              <a:gd name="connsiteX84" fmla="*/ 2015323 w 2806196"/>
              <a:gd name="connsiteY84" fmla="*/ 1057575 h 1456055"/>
              <a:gd name="connsiteX85" fmla="*/ 1978017 w 2806196"/>
              <a:gd name="connsiteY85" fmla="*/ 1068698 h 1456055"/>
              <a:gd name="connsiteX86" fmla="*/ 1881867 w 2806196"/>
              <a:gd name="connsiteY86" fmla="*/ 1079974 h 1456055"/>
              <a:gd name="connsiteX87" fmla="*/ 1721617 w 2806196"/>
              <a:gd name="connsiteY87" fmla="*/ 1090132 h 1456055"/>
              <a:gd name="connsiteX88" fmla="*/ 1721529 w 2806196"/>
              <a:gd name="connsiteY88" fmla="*/ 1090052 h 1456055"/>
              <a:gd name="connsiteX89" fmla="*/ 1722002 w 2806196"/>
              <a:gd name="connsiteY89" fmla="*/ 1090030 h 1456055"/>
              <a:gd name="connsiteX90" fmla="*/ 1715592 w 2806196"/>
              <a:gd name="connsiteY90" fmla="*/ 1078602 h 1456055"/>
              <a:gd name="connsiteX91" fmla="*/ 1709000 w 2806196"/>
              <a:gd name="connsiteY91" fmla="*/ 1078287 h 1456055"/>
              <a:gd name="connsiteX92" fmla="*/ 1706296 w 2806196"/>
              <a:gd name="connsiteY92" fmla="*/ 1075504 h 1456055"/>
              <a:gd name="connsiteX93" fmla="*/ 1735654 w 2806196"/>
              <a:gd name="connsiteY93" fmla="*/ 1071288 h 1456055"/>
              <a:gd name="connsiteX94" fmla="*/ 1931865 w 2806196"/>
              <a:gd name="connsiteY94" fmla="*/ 1058388 h 1456055"/>
              <a:gd name="connsiteX95" fmla="*/ 2078526 w 2806196"/>
              <a:gd name="connsiteY95" fmla="*/ 1020956 h 1456055"/>
              <a:gd name="connsiteX96" fmla="*/ 2138523 w 2806196"/>
              <a:gd name="connsiteY96" fmla="*/ 963969 h 1456055"/>
              <a:gd name="connsiteX97" fmla="*/ 2148394 w 2806196"/>
              <a:gd name="connsiteY97" fmla="*/ 953253 h 1456055"/>
              <a:gd name="connsiteX98" fmla="*/ 46292 w 2806196"/>
              <a:gd name="connsiteY98" fmla="*/ 551818 h 1456055"/>
              <a:gd name="connsiteX99" fmla="*/ 51995 w 2806196"/>
              <a:gd name="connsiteY99" fmla="*/ 553759 h 1456055"/>
              <a:gd name="connsiteX100" fmla="*/ 58349 w 2806196"/>
              <a:gd name="connsiteY100" fmla="*/ 559276 h 1456055"/>
              <a:gd name="connsiteX101" fmla="*/ 178857 w 2806196"/>
              <a:gd name="connsiteY101" fmla="*/ 591984 h 1456055"/>
              <a:gd name="connsiteX102" fmla="*/ 231932 w 2806196"/>
              <a:gd name="connsiteY102" fmla="*/ 585889 h 1456055"/>
              <a:gd name="connsiteX103" fmla="*/ 258854 w 2806196"/>
              <a:gd name="connsiteY103" fmla="*/ 601126 h 1456055"/>
              <a:gd name="connsiteX104" fmla="*/ 297314 w 2806196"/>
              <a:gd name="connsiteY104" fmla="*/ 665578 h 1456055"/>
              <a:gd name="connsiteX105" fmla="*/ 466154 w 2806196"/>
              <a:gd name="connsiteY105" fmla="*/ 704331 h 1456055"/>
              <a:gd name="connsiteX106" fmla="*/ 488204 w 2806196"/>
              <a:gd name="connsiteY106" fmla="*/ 703061 h 1456055"/>
              <a:gd name="connsiteX107" fmla="*/ 488910 w 2806196"/>
              <a:gd name="connsiteY107" fmla="*/ 703290 h 1456055"/>
              <a:gd name="connsiteX108" fmla="*/ 492891 w 2806196"/>
              <a:gd name="connsiteY108" fmla="*/ 708948 h 1456055"/>
              <a:gd name="connsiteX109" fmla="*/ 503334 w 2806196"/>
              <a:gd name="connsiteY109" fmla="*/ 709820 h 1456055"/>
              <a:gd name="connsiteX110" fmla="*/ 466050 w 2806196"/>
              <a:gd name="connsiteY110" fmla="*/ 721230 h 1456055"/>
              <a:gd name="connsiteX111" fmla="*/ 230073 w 2806196"/>
              <a:gd name="connsiteY111" fmla="*/ 633987 h 1456055"/>
              <a:gd name="connsiteX112" fmla="*/ 227189 w 2806196"/>
              <a:gd name="connsiteY112" fmla="*/ 628400 h 1456055"/>
              <a:gd name="connsiteX113" fmla="*/ 216163 w 2806196"/>
              <a:gd name="connsiteY113" fmla="*/ 603767 h 1456055"/>
              <a:gd name="connsiteX114" fmla="*/ 182447 w 2806196"/>
              <a:gd name="connsiteY114" fmla="*/ 607069 h 1456055"/>
              <a:gd name="connsiteX115" fmla="*/ 63221 w 2806196"/>
              <a:gd name="connsiteY115" fmla="*/ 593711 h 1456055"/>
              <a:gd name="connsiteX116" fmla="*/ 23158 w 2806196"/>
              <a:gd name="connsiteY116" fmla="*/ 564761 h 1456055"/>
              <a:gd name="connsiteX117" fmla="*/ 23886 w 2806196"/>
              <a:gd name="connsiteY117" fmla="*/ 564385 h 1456055"/>
              <a:gd name="connsiteX118" fmla="*/ 38158 w 2806196"/>
              <a:gd name="connsiteY118" fmla="*/ 561492 h 1456055"/>
              <a:gd name="connsiteX119" fmla="*/ 2176406 w 2806196"/>
              <a:gd name="connsiteY119" fmla="*/ 463131 h 1456055"/>
              <a:gd name="connsiteX120" fmla="*/ 2180521 w 2806196"/>
              <a:gd name="connsiteY120" fmla="*/ 464045 h 1456055"/>
              <a:gd name="connsiteX121" fmla="*/ 2178906 w 2806196"/>
              <a:gd name="connsiteY121" fmla="*/ 465975 h 1456055"/>
              <a:gd name="connsiteX122" fmla="*/ 2190860 w 2806196"/>
              <a:gd name="connsiteY122" fmla="*/ 470578 h 1456055"/>
              <a:gd name="connsiteX123" fmla="*/ 2202112 w 2806196"/>
              <a:gd name="connsiteY123" fmla="*/ 475308 h 1456055"/>
              <a:gd name="connsiteX124" fmla="*/ 2202366 w 2806196"/>
              <a:gd name="connsiteY124" fmla="*/ 475524 h 1456055"/>
              <a:gd name="connsiteX125" fmla="*/ 2174098 w 2806196"/>
              <a:gd name="connsiteY125" fmla="*/ 571212 h 1456055"/>
              <a:gd name="connsiteX126" fmla="*/ 1828984 w 2806196"/>
              <a:gd name="connsiteY126" fmla="*/ 615044 h 1456055"/>
              <a:gd name="connsiteX127" fmla="*/ 1808600 w 2806196"/>
              <a:gd name="connsiteY127" fmla="*/ 617075 h 1456055"/>
              <a:gd name="connsiteX128" fmla="*/ 1741359 w 2806196"/>
              <a:gd name="connsiteY128" fmla="*/ 642470 h 1456055"/>
              <a:gd name="connsiteX129" fmla="*/ 1728988 w 2806196"/>
              <a:gd name="connsiteY129" fmla="*/ 652171 h 1456055"/>
              <a:gd name="connsiteX130" fmla="*/ 1662965 w 2806196"/>
              <a:gd name="connsiteY130" fmla="*/ 712662 h 1456055"/>
              <a:gd name="connsiteX131" fmla="*/ 1641620 w 2806196"/>
              <a:gd name="connsiteY131" fmla="*/ 731556 h 1456055"/>
              <a:gd name="connsiteX132" fmla="*/ 1657709 w 2806196"/>
              <a:gd name="connsiteY132" fmla="*/ 755732 h 1456055"/>
              <a:gd name="connsiteX133" fmla="*/ 1738090 w 2806196"/>
              <a:gd name="connsiteY133" fmla="*/ 773712 h 1456055"/>
              <a:gd name="connsiteX134" fmla="*/ 1910711 w 2806196"/>
              <a:gd name="connsiteY134" fmla="*/ 777572 h 1456055"/>
              <a:gd name="connsiteX135" fmla="*/ 2100896 w 2806196"/>
              <a:gd name="connsiteY135" fmla="*/ 821962 h 1456055"/>
              <a:gd name="connsiteX136" fmla="*/ 2176341 w 2806196"/>
              <a:gd name="connsiteY136" fmla="*/ 944365 h 1456055"/>
              <a:gd name="connsiteX137" fmla="*/ 2171149 w 2806196"/>
              <a:gd name="connsiteY137" fmla="*/ 964681 h 1456055"/>
              <a:gd name="connsiteX138" fmla="*/ 2170516 w 2806196"/>
              <a:gd name="connsiteY138" fmla="*/ 964418 h 1456055"/>
              <a:gd name="connsiteX139" fmla="*/ 2162152 w 2806196"/>
              <a:gd name="connsiteY139" fmla="*/ 956268 h 1456055"/>
              <a:gd name="connsiteX140" fmla="*/ 2157223 w 2806196"/>
              <a:gd name="connsiteY140" fmla="*/ 952401 h 1456055"/>
              <a:gd name="connsiteX141" fmla="*/ 2149171 w 2806196"/>
              <a:gd name="connsiteY141" fmla="*/ 953178 h 1456055"/>
              <a:gd name="connsiteX142" fmla="*/ 2145125 w 2806196"/>
              <a:gd name="connsiteY142" fmla="*/ 950257 h 1456055"/>
              <a:gd name="connsiteX143" fmla="*/ 2141663 w 2806196"/>
              <a:gd name="connsiteY143" fmla="*/ 921561 h 1456055"/>
              <a:gd name="connsiteX144" fmla="*/ 2019873 w 2806196"/>
              <a:gd name="connsiteY144" fmla="*/ 812667 h 1456055"/>
              <a:gd name="connsiteX145" fmla="*/ 1901160 w 2806196"/>
              <a:gd name="connsiteY145" fmla="*/ 796008 h 1456055"/>
              <a:gd name="connsiteX146" fmla="*/ 1713539 w 2806196"/>
              <a:gd name="connsiteY146" fmla="*/ 789761 h 1456055"/>
              <a:gd name="connsiteX147" fmla="*/ 1635786 w 2806196"/>
              <a:gd name="connsiteY147" fmla="*/ 774168 h 1456055"/>
              <a:gd name="connsiteX148" fmla="*/ 1600403 w 2806196"/>
              <a:gd name="connsiteY148" fmla="*/ 747402 h 1456055"/>
              <a:gd name="connsiteX149" fmla="*/ 1619633 w 2806196"/>
              <a:gd name="connsiteY149" fmla="*/ 702910 h 1456055"/>
              <a:gd name="connsiteX150" fmla="*/ 1651683 w 2806196"/>
              <a:gd name="connsiteY150" fmla="*/ 693412 h 1456055"/>
              <a:gd name="connsiteX151" fmla="*/ 1693092 w 2806196"/>
              <a:gd name="connsiteY151" fmla="*/ 648819 h 1456055"/>
              <a:gd name="connsiteX152" fmla="*/ 1727193 w 2806196"/>
              <a:gd name="connsiteY152" fmla="*/ 623119 h 1456055"/>
              <a:gd name="connsiteX153" fmla="*/ 1792447 w 2806196"/>
              <a:gd name="connsiteY153" fmla="*/ 595033 h 1456055"/>
              <a:gd name="connsiteX154" fmla="*/ 1837317 w 2806196"/>
              <a:gd name="connsiteY154" fmla="*/ 590411 h 1456055"/>
              <a:gd name="connsiteX155" fmla="*/ 1906737 w 2806196"/>
              <a:gd name="connsiteY155" fmla="*/ 615501 h 1456055"/>
              <a:gd name="connsiteX156" fmla="*/ 2136920 w 2806196"/>
              <a:gd name="connsiteY156" fmla="*/ 569790 h 1456055"/>
              <a:gd name="connsiteX157" fmla="*/ 2166599 w 2806196"/>
              <a:gd name="connsiteY157" fmla="*/ 483447 h 1456055"/>
              <a:gd name="connsiteX158" fmla="*/ 2176406 w 2806196"/>
              <a:gd name="connsiteY158" fmla="*/ 463131 h 1456055"/>
              <a:gd name="connsiteX159" fmla="*/ 2322578 w 2806196"/>
              <a:gd name="connsiteY159" fmla="*/ 448466 h 1456055"/>
              <a:gd name="connsiteX160" fmla="*/ 2344535 w 2806196"/>
              <a:gd name="connsiteY160" fmla="*/ 454563 h 1456055"/>
              <a:gd name="connsiteX161" fmla="*/ 2344862 w 2806196"/>
              <a:gd name="connsiteY161" fmla="*/ 454801 h 1456055"/>
              <a:gd name="connsiteX162" fmla="*/ 2323004 w 2806196"/>
              <a:gd name="connsiteY162" fmla="*/ 483802 h 1456055"/>
              <a:gd name="connsiteX163" fmla="*/ 2285377 w 2806196"/>
              <a:gd name="connsiteY163" fmla="*/ 514022 h 1456055"/>
              <a:gd name="connsiteX164" fmla="*/ 2288133 w 2806196"/>
              <a:gd name="connsiteY164" fmla="*/ 528294 h 1456055"/>
              <a:gd name="connsiteX165" fmla="*/ 2439282 w 2806196"/>
              <a:gd name="connsiteY165" fmla="*/ 544293 h 1456055"/>
              <a:gd name="connsiteX166" fmla="*/ 2481908 w 2806196"/>
              <a:gd name="connsiteY166" fmla="*/ 531341 h 1456055"/>
              <a:gd name="connsiteX167" fmla="*/ 2501458 w 2806196"/>
              <a:gd name="connsiteY167" fmla="*/ 526973 h 1456055"/>
              <a:gd name="connsiteX168" fmla="*/ 2504354 w 2806196"/>
              <a:gd name="connsiteY168" fmla="*/ 528626 h 1456055"/>
              <a:gd name="connsiteX169" fmla="*/ 2506850 w 2806196"/>
              <a:gd name="connsiteY169" fmla="*/ 531957 h 1456055"/>
              <a:gd name="connsiteX170" fmla="*/ 2516058 w 2806196"/>
              <a:gd name="connsiteY170" fmla="*/ 535304 h 1456055"/>
              <a:gd name="connsiteX171" fmla="*/ 2517035 w 2806196"/>
              <a:gd name="connsiteY171" fmla="*/ 535861 h 1456055"/>
              <a:gd name="connsiteX172" fmla="*/ 2417424 w 2806196"/>
              <a:gd name="connsiteY172" fmla="*/ 566691 h 1456055"/>
              <a:gd name="connsiteX173" fmla="*/ 2240315 w 2806196"/>
              <a:gd name="connsiteY173" fmla="*/ 536776 h 1456055"/>
              <a:gd name="connsiteX174" fmla="*/ 2238071 w 2806196"/>
              <a:gd name="connsiteY174" fmla="*/ 518542 h 1456055"/>
              <a:gd name="connsiteX175" fmla="*/ 2321978 w 2806196"/>
              <a:gd name="connsiteY175" fmla="*/ 448503 h 1456055"/>
              <a:gd name="connsiteX176" fmla="*/ 469167 w 2806196"/>
              <a:gd name="connsiteY176" fmla="*/ 362313 h 1456055"/>
              <a:gd name="connsiteX177" fmla="*/ 469555 w 2806196"/>
              <a:gd name="connsiteY177" fmla="*/ 362437 h 1456055"/>
              <a:gd name="connsiteX178" fmla="*/ 477443 w 2806196"/>
              <a:gd name="connsiteY178" fmla="*/ 369785 h 1456055"/>
              <a:gd name="connsiteX179" fmla="*/ 489449 w 2806196"/>
              <a:gd name="connsiteY179" fmla="*/ 368787 h 1456055"/>
              <a:gd name="connsiteX180" fmla="*/ 449913 w 2806196"/>
              <a:gd name="connsiteY180" fmla="*/ 394507 h 1456055"/>
              <a:gd name="connsiteX181" fmla="*/ 422117 w 2806196"/>
              <a:gd name="connsiteY181" fmla="*/ 428898 h 1456055"/>
              <a:gd name="connsiteX182" fmla="*/ 444873 w 2806196"/>
              <a:gd name="connsiteY182" fmla="*/ 524383 h 1456055"/>
              <a:gd name="connsiteX183" fmla="*/ 618841 w 2806196"/>
              <a:gd name="connsiteY183" fmla="*/ 550946 h 1456055"/>
              <a:gd name="connsiteX184" fmla="*/ 650249 w 2806196"/>
              <a:gd name="connsiteY184" fmla="*/ 480145 h 1456055"/>
              <a:gd name="connsiteX185" fmla="*/ 561407 w 2806196"/>
              <a:gd name="connsiteY185" fmla="*/ 453379 h 1456055"/>
              <a:gd name="connsiteX186" fmla="*/ 552561 w 2806196"/>
              <a:gd name="connsiteY186" fmla="*/ 456325 h 1456055"/>
              <a:gd name="connsiteX187" fmla="*/ 535126 w 2806196"/>
              <a:gd name="connsiteY187" fmla="*/ 450738 h 1456055"/>
              <a:gd name="connsiteX188" fmla="*/ 544549 w 2806196"/>
              <a:gd name="connsiteY188" fmla="*/ 439209 h 1456055"/>
              <a:gd name="connsiteX189" fmla="*/ 677428 w 2806196"/>
              <a:gd name="connsiteY189" fmla="*/ 468463 h 1456055"/>
              <a:gd name="connsiteX190" fmla="*/ 638071 w 2806196"/>
              <a:gd name="connsiteY190" fmla="*/ 566488 h 1456055"/>
              <a:gd name="connsiteX191" fmla="*/ 511601 w 2806196"/>
              <a:gd name="connsiteY191" fmla="*/ 577610 h 1456055"/>
              <a:gd name="connsiteX192" fmla="*/ 407567 w 2806196"/>
              <a:gd name="connsiteY192" fmla="*/ 527278 h 1456055"/>
              <a:gd name="connsiteX193" fmla="*/ 422246 w 2806196"/>
              <a:gd name="connsiteY193" fmla="*/ 393041 h 1456055"/>
              <a:gd name="connsiteX194" fmla="*/ 469167 w 2806196"/>
              <a:gd name="connsiteY194" fmla="*/ 362313 h 1456055"/>
              <a:gd name="connsiteX195" fmla="*/ 2549332 w 2806196"/>
              <a:gd name="connsiteY195" fmla="*/ 335388 h 1456055"/>
              <a:gd name="connsiteX196" fmla="*/ 2634658 w 2806196"/>
              <a:gd name="connsiteY196" fmla="*/ 360129 h 1456055"/>
              <a:gd name="connsiteX197" fmla="*/ 2604210 w 2806196"/>
              <a:gd name="connsiteY197" fmla="*/ 455156 h 1456055"/>
              <a:gd name="connsiteX198" fmla="*/ 2589211 w 2806196"/>
              <a:gd name="connsiteY198" fmla="*/ 457086 h 1456055"/>
              <a:gd name="connsiteX199" fmla="*/ 2582032 w 2806196"/>
              <a:gd name="connsiteY199" fmla="*/ 444948 h 1456055"/>
              <a:gd name="connsiteX200" fmla="*/ 2594852 w 2806196"/>
              <a:gd name="connsiteY200" fmla="*/ 433571 h 1456055"/>
              <a:gd name="connsiteX201" fmla="*/ 2589884 w 2806196"/>
              <a:gd name="connsiteY201" fmla="*/ 367102 h 1456055"/>
              <a:gd name="connsiteX202" fmla="*/ 2565558 w 2806196"/>
              <a:gd name="connsiteY202" fmla="*/ 356776 h 1456055"/>
              <a:gd name="connsiteX203" fmla="*/ 2516008 w 2806196"/>
              <a:gd name="connsiteY203" fmla="*/ 376331 h 1456055"/>
              <a:gd name="connsiteX204" fmla="*/ 2637413 w 2806196"/>
              <a:gd name="connsiteY204" fmla="*/ 529005 h 1456055"/>
              <a:gd name="connsiteX205" fmla="*/ 2755102 w 2806196"/>
              <a:gd name="connsiteY205" fmla="*/ 493452 h 1456055"/>
              <a:gd name="connsiteX206" fmla="*/ 2763498 w 2806196"/>
              <a:gd name="connsiteY206" fmla="*/ 490455 h 1456055"/>
              <a:gd name="connsiteX207" fmla="*/ 2764724 w 2806196"/>
              <a:gd name="connsiteY207" fmla="*/ 490205 h 1456055"/>
              <a:gd name="connsiteX208" fmla="*/ 2770238 w 2806196"/>
              <a:gd name="connsiteY208" fmla="*/ 492633 h 1456055"/>
              <a:gd name="connsiteX209" fmla="*/ 2779460 w 2806196"/>
              <a:gd name="connsiteY209" fmla="*/ 489897 h 1456055"/>
              <a:gd name="connsiteX210" fmla="*/ 2793906 w 2806196"/>
              <a:gd name="connsiteY210" fmla="*/ 484325 h 1456055"/>
              <a:gd name="connsiteX211" fmla="*/ 2794011 w 2806196"/>
              <a:gd name="connsiteY211" fmla="*/ 484360 h 1456055"/>
              <a:gd name="connsiteX212" fmla="*/ 2662156 w 2806196"/>
              <a:gd name="connsiteY212" fmla="*/ 545054 h 1456055"/>
              <a:gd name="connsiteX213" fmla="*/ 2541200 w 2806196"/>
              <a:gd name="connsiteY213" fmla="*/ 528345 h 1456055"/>
              <a:gd name="connsiteX214" fmla="*/ 2517034 w 2806196"/>
              <a:gd name="connsiteY214" fmla="*/ 535659 h 1456055"/>
              <a:gd name="connsiteX215" fmla="*/ 2516058 w 2806196"/>
              <a:gd name="connsiteY215" fmla="*/ 535304 h 1456055"/>
              <a:gd name="connsiteX216" fmla="*/ 2504354 w 2806196"/>
              <a:gd name="connsiteY216" fmla="*/ 528626 h 1456055"/>
              <a:gd name="connsiteX217" fmla="*/ 2501137 w 2806196"/>
              <a:gd name="connsiteY217" fmla="*/ 524332 h 1456055"/>
              <a:gd name="connsiteX218" fmla="*/ 2499342 w 2806196"/>
              <a:gd name="connsiteY218" fmla="*/ 505997 h 1456055"/>
              <a:gd name="connsiteX219" fmla="*/ 2477036 w 2806196"/>
              <a:gd name="connsiteY219" fmla="*/ 379023 h 1456055"/>
              <a:gd name="connsiteX220" fmla="*/ 2549332 w 2806196"/>
              <a:gd name="connsiteY220" fmla="*/ 335388 h 1456055"/>
              <a:gd name="connsiteX221" fmla="*/ 594618 w 2806196"/>
              <a:gd name="connsiteY221" fmla="*/ 330753 h 1456055"/>
              <a:gd name="connsiteX222" fmla="*/ 658781 w 2806196"/>
              <a:gd name="connsiteY222" fmla="*/ 334136 h 1456055"/>
              <a:gd name="connsiteX223" fmla="*/ 722716 w 2806196"/>
              <a:gd name="connsiteY223" fmla="*/ 348935 h 1456055"/>
              <a:gd name="connsiteX224" fmla="*/ 721720 w 2806196"/>
              <a:gd name="connsiteY224" fmla="*/ 349515 h 1456055"/>
              <a:gd name="connsiteX225" fmla="*/ 708452 w 2806196"/>
              <a:gd name="connsiteY225" fmla="*/ 353375 h 1456055"/>
              <a:gd name="connsiteX226" fmla="*/ 704257 w 2806196"/>
              <a:gd name="connsiteY226" fmla="*/ 357413 h 1456055"/>
              <a:gd name="connsiteX227" fmla="*/ 700808 w 2806196"/>
              <a:gd name="connsiteY227" fmla="*/ 357926 h 1456055"/>
              <a:gd name="connsiteX228" fmla="*/ 696017 w 2806196"/>
              <a:gd name="connsiteY228" fmla="*/ 362567 h 1456055"/>
              <a:gd name="connsiteX229" fmla="*/ 554997 w 2806196"/>
              <a:gd name="connsiteY229" fmla="*/ 353069 h 1456055"/>
              <a:gd name="connsiteX230" fmla="*/ 489742 w 2806196"/>
              <a:gd name="connsiteY230" fmla="*/ 368763 h 1456055"/>
              <a:gd name="connsiteX231" fmla="*/ 489449 w 2806196"/>
              <a:gd name="connsiteY231" fmla="*/ 368787 h 1456055"/>
              <a:gd name="connsiteX232" fmla="*/ 489486 w 2806196"/>
              <a:gd name="connsiteY232" fmla="*/ 368763 h 1456055"/>
              <a:gd name="connsiteX233" fmla="*/ 469555 w 2806196"/>
              <a:gd name="connsiteY233" fmla="*/ 362437 h 1456055"/>
              <a:gd name="connsiteX234" fmla="*/ 469423 w 2806196"/>
              <a:gd name="connsiteY234" fmla="*/ 362313 h 1456055"/>
              <a:gd name="connsiteX235" fmla="*/ 594618 w 2806196"/>
              <a:gd name="connsiteY235" fmla="*/ 330753 h 1456055"/>
              <a:gd name="connsiteX236" fmla="*/ 761206 w 2806196"/>
              <a:gd name="connsiteY236" fmla="*/ 328843 h 1456055"/>
              <a:gd name="connsiteX237" fmla="*/ 792166 w 2806196"/>
              <a:gd name="connsiteY237" fmla="*/ 375672 h 1456055"/>
              <a:gd name="connsiteX238" fmla="*/ 926776 w 2806196"/>
              <a:gd name="connsiteY238" fmla="*/ 440835 h 1456055"/>
              <a:gd name="connsiteX239" fmla="*/ 950557 w 2806196"/>
              <a:gd name="connsiteY239" fmla="*/ 463741 h 1456055"/>
              <a:gd name="connsiteX240" fmla="*/ 1022285 w 2806196"/>
              <a:gd name="connsiteY240" fmla="*/ 594068 h 1456055"/>
              <a:gd name="connsiteX241" fmla="*/ 1169715 w 2806196"/>
              <a:gd name="connsiteY241" fmla="*/ 611336 h 1456055"/>
              <a:gd name="connsiteX242" fmla="*/ 1191701 w 2806196"/>
              <a:gd name="connsiteY242" fmla="*/ 606257 h 1456055"/>
              <a:gd name="connsiteX243" fmla="*/ 1210931 w 2806196"/>
              <a:gd name="connsiteY243" fmla="*/ 621138 h 1456055"/>
              <a:gd name="connsiteX244" fmla="*/ 1292851 w 2806196"/>
              <a:gd name="connsiteY244" fmla="*/ 741561 h 1456055"/>
              <a:gd name="connsiteX245" fmla="*/ 1486433 w 2806196"/>
              <a:gd name="connsiteY245" fmla="*/ 790929 h 1456055"/>
              <a:gd name="connsiteX246" fmla="*/ 1673990 w 2806196"/>
              <a:gd name="connsiteY246" fmla="*/ 797887 h 1456055"/>
              <a:gd name="connsiteX247" fmla="*/ 1901417 w 2806196"/>
              <a:gd name="connsiteY247" fmla="*/ 828716 h 1456055"/>
              <a:gd name="connsiteX248" fmla="*/ 1989426 w 2806196"/>
              <a:gd name="connsiteY248" fmla="*/ 882808 h 1456055"/>
              <a:gd name="connsiteX249" fmla="*/ 2007438 w 2806196"/>
              <a:gd name="connsiteY249" fmla="*/ 962954 h 1456055"/>
              <a:gd name="connsiteX250" fmla="*/ 1995708 w 2806196"/>
              <a:gd name="connsiteY250" fmla="*/ 979715 h 1456055"/>
              <a:gd name="connsiteX251" fmla="*/ 1994294 w 2806196"/>
              <a:gd name="connsiteY251" fmla="*/ 979719 h 1456055"/>
              <a:gd name="connsiteX252" fmla="*/ 1994683 w 2806196"/>
              <a:gd name="connsiteY252" fmla="*/ 977682 h 1456055"/>
              <a:gd name="connsiteX253" fmla="*/ 1980885 w 2806196"/>
              <a:gd name="connsiteY253" fmla="*/ 975568 h 1456055"/>
              <a:gd name="connsiteX254" fmla="*/ 1967760 w 2806196"/>
              <a:gd name="connsiteY254" fmla="*/ 971740 h 1456055"/>
              <a:gd name="connsiteX255" fmla="*/ 1965196 w 2806196"/>
              <a:gd name="connsiteY255" fmla="*/ 912253 h 1456055"/>
              <a:gd name="connsiteX256" fmla="*/ 1912634 w 2806196"/>
              <a:gd name="connsiteY256" fmla="*/ 863203 h 1456055"/>
              <a:gd name="connsiteX257" fmla="*/ 1756999 w 2806196"/>
              <a:gd name="connsiteY257" fmla="*/ 819574 h 1456055"/>
              <a:gd name="connsiteX258" fmla="*/ 1494189 w 2806196"/>
              <a:gd name="connsiteY258" fmla="*/ 810432 h 1456055"/>
              <a:gd name="connsiteX259" fmla="*/ 1258750 w 2806196"/>
              <a:gd name="connsiteY259" fmla="*/ 753344 h 1456055"/>
              <a:gd name="connsiteX260" fmla="*/ 1186765 w 2806196"/>
              <a:gd name="connsiteY260" fmla="*/ 695393 h 1456055"/>
              <a:gd name="connsiteX261" fmla="*/ 1172087 w 2806196"/>
              <a:gd name="connsiteY261" fmla="*/ 639880 h 1456055"/>
              <a:gd name="connsiteX262" fmla="*/ 1163049 w 2806196"/>
              <a:gd name="connsiteY262" fmla="*/ 630890 h 1456055"/>
              <a:gd name="connsiteX263" fmla="*/ 932289 w 2806196"/>
              <a:gd name="connsiteY263" fmla="*/ 555061 h 1456055"/>
              <a:gd name="connsiteX264" fmla="*/ 856907 w 2806196"/>
              <a:gd name="connsiteY264" fmla="*/ 660805 h 1456055"/>
              <a:gd name="connsiteX265" fmla="*/ 541279 w 2806196"/>
              <a:gd name="connsiteY265" fmla="*/ 708650 h 1456055"/>
              <a:gd name="connsiteX266" fmla="*/ 503908 w 2806196"/>
              <a:gd name="connsiteY266" fmla="*/ 709868 h 1456055"/>
              <a:gd name="connsiteX267" fmla="*/ 503334 w 2806196"/>
              <a:gd name="connsiteY267" fmla="*/ 709820 h 1456055"/>
              <a:gd name="connsiteX268" fmla="*/ 503845 w 2806196"/>
              <a:gd name="connsiteY268" fmla="*/ 709664 h 1456055"/>
              <a:gd name="connsiteX269" fmla="*/ 496457 w 2806196"/>
              <a:gd name="connsiteY269" fmla="*/ 705734 h 1456055"/>
              <a:gd name="connsiteX270" fmla="*/ 488910 w 2806196"/>
              <a:gd name="connsiteY270" fmla="*/ 703290 h 1456055"/>
              <a:gd name="connsiteX271" fmla="*/ 487498 w 2806196"/>
              <a:gd name="connsiteY271" fmla="*/ 701285 h 1456055"/>
              <a:gd name="connsiteX272" fmla="*/ 568777 w 2806196"/>
              <a:gd name="connsiteY272" fmla="*/ 695088 h 1456055"/>
              <a:gd name="connsiteX273" fmla="*/ 817101 w 2806196"/>
              <a:gd name="connsiteY273" fmla="*/ 664614 h 1456055"/>
              <a:gd name="connsiteX274" fmla="*/ 902482 w 2806196"/>
              <a:gd name="connsiteY274" fmla="*/ 517324 h 1456055"/>
              <a:gd name="connsiteX275" fmla="*/ 910238 w 2806196"/>
              <a:gd name="connsiteY275" fmla="*/ 478470 h 1456055"/>
              <a:gd name="connsiteX276" fmla="*/ 893187 w 2806196"/>
              <a:gd name="connsiteY276" fmla="*/ 461709 h 1456055"/>
              <a:gd name="connsiteX277" fmla="*/ 775820 w 2806196"/>
              <a:gd name="connsiteY277" fmla="*/ 408430 h 1456055"/>
              <a:gd name="connsiteX278" fmla="*/ 695632 w 2806196"/>
              <a:gd name="connsiteY278" fmla="*/ 365716 h 1456055"/>
              <a:gd name="connsiteX279" fmla="*/ 704257 w 2806196"/>
              <a:gd name="connsiteY279" fmla="*/ 357413 h 1456055"/>
              <a:gd name="connsiteX280" fmla="*/ 708196 w 2806196"/>
              <a:gd name="connsiteY280" fmla="*/ 356827 h 1456055"/>
              <a:gd name="connsiteX281" fmla="*/ 723900 w 2806196"/>
              <a:gd name="connsiteY281" fmla="*/ 349209 h 1456055"/>
              <a:gd name="connsiteX282" fmla="*/ 722716 w 2806196"/>
              <a:gd name="connsiteY282" fmla="*/ 348935 h 1456055"/>
              <a:gd name="connsiteX283" fmla="*/ 732395 w 2806196"/>
              <a:gd name="connsiteY283" fmla="*/ 343303 h 1456055"/>
              <a:gd name="connsiteX284" fmla="*/ 733451 w 2806196"/>
              <a:gd name="connsiteY284" fmla="*/ 344435 h 1456055"/>
              <a:gd name="connsiteX285" fmla="*/ 747505 w 2806196"/>
              <a:gd name="connsiteY285" fmla="*/ 338264 h 1456055"/>
              <a:gd name="connsiteX286" fmla="*/ 755203 w 2806196"/>
              <a:gd name="connsiteY286" fmla="*/ 330921 h 1456055"/>
              <a:gd name="connsiteX287" fmla="*/ 1668158 w 2806196"/>
              <a:gd name="connsiteY287" fmla="*/ 197500 h 1456055"/>
              <a:gd name="connsiteX288" fmla="*/ 1672068 w 2806196"/>
              <a:gd name="connsiteY288" fmla="*/ 209435 h 1456055"/>
              <a:gd name="connsiteX289" fmla="*/ 1611494 w 2806196"/>
              <a:gd name="connsiteY289" fmla="*/ 244988 h 1456055"/>
              <a:gd name="connsiteX290" fmla="*/ 1583162 w 2806196"/>
              <a:gd name="connsiteY290" fmla="*/ 253064 h 1456055"/>
              <a:gd name="connsiteX291" fmla="*/ 1539509 w 2806196"/>
              <a:gd name="connsiteY291" fmla="*/ 250829 h 1456055"/>
              <a:gd name="connsiteX292" fmla="*/ 1484704 w 2806196"/>
              <a:gd name="connsiteY292" fmla="*/ 328182 h 1456055"/>
              <a:gd name="connsiteX293" fmla="*/ 1630916 w 2806196"/>
              <a:gd name="connsiteY293" fmla="*/ 404011 h 1456055"/>
              <a:gd name="connsiteX294" fmla="*/ 1676106 w 2806196"/>
              <a:gd name="connsiteY294" fmla="*/ 322747 h 1456055"/>
              <a:gd name="connsiteX295" fmla="*/ 1643672 w 2806196"/>
              <a:gd name="connsiteY295" fmla="*/ 317668 h 1456055"/>
              <a:gd name="connsiteX296" fmla="*/ 1611622 w 2806196"/>
              <a:gd name="connsiteY296" fmla="*/ 343673 h 1456055"/>
              <a:gd name="connsiteX297" fmla="*/ 1587905 w 2806196"/>
              <a:gd name="connsiteY297" fmla="*/ 352307 h 1456055"/>
              <a:gd name="connsiteX298" fmla="*/ 1583610 w 2806196"/>
              <a:gd name="connsiteY298" fmla="*/ 334835 h 1456055"/>
              <a:gd name="connsiteX299" fmla="*/ 1667325 w 2806196"/>
              <a:gd name="connsiteY299" fmla="*/ 294203 h 1456055"/>
              <a:gd name="connsiteX300" fmla="*/ 1716560 w 2806196"/>
              <a:gd name="connsiteY300" fmla="*/ 359839 h 1456055"/>
              <a:gd name="connsiteX301" fmla="*/ 1715464 w 2806196"/>
              <a:gd name="connsiteY301" fmla="*/ 362872 h 1456055"/>
              <a:gd name="connsiteX302" fmla="*/ 1641941 w 2806196"/>
              <a:gd name="connsiteY302" fmla="*/ 416505 h 1456055"/>
              <a:gd name="connsiteX303" fmla="*/ 1467076 w 2806196"/>
              <a:gd name="connsiteY303" fmla="*/ 367442 h 1456055"/>
              <a:gd name="connsiteX304" fmla="*/ 1496556 w 2806196"/>
              <a:gd name="connsiteY304" fmla="*/ 251474 h 1456055"/>
              <a:gd name="connsiteX305" fmla="*/ 1551881 w 2806196"/>
              <a:gd name="connsiteY305" fmla="*/ 237522 h 1456055"/>
              <a:gd name="connsiteX306" fmla="*/ 1614314 w 2806196"/>
              <a:gd name="connsiteY306" fmla="*/ 218882 h 1456055"/>
              <a:gd name="connsiteX307" fmla="*/ 1668158 w 2806196"/>
              <a:gd name="connsiteY307" fmla="*/ 197500 h 1456055"/>
              <a:gd name="connsiteX308" fmla="*/ 1719974 w 2806196"/>
              <a:gd name="connsiteY308" fmla="*/ 192127 h 1456055"/>
              <a:gd name="connsiteX309" fmla="*/ 1840266 w 2806196"/>
              <a:gd name="connsiteY309" fmla="*/ 261849 h 1456055"/>
              <a:gd name="connsiteX310" fmla="*/ 1862958 w 2806196"/>
              <a:gd name="connsiteY310" fmla="*/ 271144 h 1456055"/>
              <a:gd name="connsiteX311" fmla="*/ 1989363 w 2806196"/>
              <a:gd name="connsiteY311" fmla="*/ 311776 h 1456055"/>
              <a:gd name="connsiteX312" fmla="*/ 1957313 w 2806196"/>
              <a:gd name="connsiteY312" fmla="*/ 423158 h 1456055"/>
              <a:gd name="connsiteX313" fmla="*/ 1857958 w 2806196"/>
              <a:gd name="connsiteY313" fmla="*/ 451042 h 1456055"/>
              <a:gd name="connsiteX314" fmla="*/ 1827318 w 2806196"/>
              <a:gd name="connsiteY314" fmla="*/ 451296 h 1456055"/>
              <a:gd name="connsiteX315" fmla="*/ 1806229 w 2806196"/>
              <a:gd name="connsiteY315" fmla="*/ 437379 h 1456055"/>
              <a:gd name="connsiteX316" fmla="*/ 1831100 w 2806196"/>
              <a:gd name="connsiteY316" fmla="*/ 434332 h 1456055"/>
              <a:gd name="connsiteX317" fmla="*/ 1965710 w 2806196"/>
              <a:gd name="connsiteY317" fmla="*/ 378463 h 1456055"/>
              <a:gd name="connsiteX318" fmla="*/ 1940070 w 2806196"/>
              <a:gd name="connsiteY318" fmla="*/ 299180 h 1456055"/>
              <a:gd name="connsiteX319" fmla="*/ 1848728 w 2806196"/>
              <a:gd name="connsiteY319" fmla="*/ 290292 h 1456055"/>
              <a:gd name="connsiteX320" fmla="*/ 1814690 w 2806196"/>
              <a:gd name="connsiteY320" fmla="*/ 279372 h 1456055"/>
              <a:gd name="connsiteX321" fmla="*/ 1672068 w 2806196"/>
              <a:gd name="connsiteY321" fmla="*/ 209435 h 1456055"/>
              <a:gd name="connsiteX322" fmla="*/ 1668350 w 2806196"/>
              <a:gd name="connsiteY322" fmla="*/ 197906 h 1456055"/>
              <a:gd name="connsiteX323" fmla="*/ 1719974 w 2806196"/>
              <a:gd name="connsiteY323" fmla="*/ 192127 h 1456055"/>
              <a:gd name="connsiteX324" fmla="*/ 1333049 w 2806196"/>
              <a:gd name="connsiteY324" fmla="*/ 137859 h 1456055"/>
              <a:gd name="connsiteX325" fmla="*/ 1345832 w 2806196"/>
              <a:gd name="connsiteY325" fmla="*/ 147634 h 1456055"/>
              <a:gd name="connsiteX326" fmla="*/ 1330414 w 2806196"/>
              <a:gd name="connsiteY326" fmla="*/ 159611 h 1456055"/>
              <a:gd name="connsiteX327" fmla="*/ 1323043 w 2806196"/>
              <a:gd name="connsiteY327" fmla="*/ 224063 h 1456055"/>
              <a:gd name="connsiteX328" fmla="*/ 1316633 w 2806196"/>
              <a:gd name="connsiteY328" fmla="*/ 242906 h 1456055"/>
              <a:gd name="connsiteX329" fmla="*/ 1223175 w 2806196"/>
              <a:gd name="connsiteY329" fmla="*/ 332195 h 1456055"/>
              <a:gd name="connsiteX330" fmla="*/ 1284070 w 2806196"/>
              <a:gd name="connsiteY330" fmla="*/ 447996 h 1456055"/>
              <a:gd name="connsiteX331" fmla="*/ 1441115 w 2806196"/>
              <a:gd name="connsiteY331" fmla="*/ 479282 h 1456055"/>
              <a:gd name="connsiteX332" fmla="*/ 1535150 w 2806196"/>
              <a:gd name="connsiteY332" fmla="*/ 498328 h 1456055"/>
              <a:gd name="connsiteX333" fmla="*/ 1623479 w 2806196"/>
              <a:gd name="connsiteY333" fmla="*/ 525704 h 1456055"/>
              <a:gd name="connsiteX334" fmla="*/ 1730527 w 2806196"/>
              <a:gd name="connsiteY334" fmla="*/ 514632 h 1456055"/>
              <a:gd name="connsiteX335" fmla="*/ 1799306 w 2806196"/>
              <a:gd name="connsiteY335" fmla="*/ 449824 h 1456055"/>
              <a:gd name="connsiteX336" fmla="*/ 1806229 w 2806196"/>
              <a:gd name="connsiteY336" fmla="*/ 437685 h 1456055"/>
              <a:gd name="connsiteX337" fmla="*/ 1827061 w 2806196"/>
              <a:gd name="connsiteY337" fmla="*/ 451297 h 1456055"/>
              <a:gd name="connsiteX338" fmla="*/ 1708412 w 2806196"/>
              <a:gd name="connsiteY338" fmla="*/ 535303 h 1456055"/>
              <a:gd name="connsiteX339" fmla="*/ 1496882 w 2806196"/>
              <a:gd name="connsiteY339" fmla="*/ 505236 h 1456055"/>
              <a:gd name="connsiteX340" fmla="*/ 1438808 w 2806196"/>
              <a:gd name="connsiteY340" fmla="*/ 495078 h 1456055"/>
              <a:gd name="connsiteX341" fmla="*/ 1243495 w 2806196"/>
              <a:gd name="connsiteY341" fmla="*/ 448097 h 1456055"/>
              <a:gd name="connsiteX342" fmla="*/ 1281634 w 2806196"/>
              <a:gd name="connsiteY342" fmla="*/ 238437 h 1456055"/>
              <a:gd name="connsiteX343" fmla="*/ 1293429 w 2806196"/>
              <a:gd name="connsiteY343" fmla="*/ 233714 h 1456055"/>
              <a:gd name="connsiteX344" fmla="*/ 1302903 w 2806196"/>
              <a:gd name="connsiteY344" fmla="*/ 158255 h 1456055"/>
              <a:gd name="connsiteX345" fmla="*/ 2067500 w 2806196"/>
              <a:gd name="connsiteY345" fmla="*/ 89114 h 1456055"/>
              <a:gd name="connsiteX346" fmla="*/ 2146792 w 2806196"/>
              <a:gd name="connsiteY346" fmla="*/ 187443 h 1456055"/>
              <a:gd name="connsiteX347" fmla="*/ 2174483 w 2806196"/>
              <a:gd name="connsiteY347" fmla="*/ 216749 h 1456055"/>
              <a:gd name="connsiteX348" fmla="*/ 2291337 w 2806196"/>
              <a:gd name="connsiteY348" fmla="*/ 306850 h 1456055"/>
              <a:gd name="connsiteX349" fmla="*/ 2215443 w 2806196"/>
              <a:gd name="connsiteY349" fmla="*/ 469784 h 1456055"/>
              <a:gd name="connsiteX350" fmla="*/ 2202623 w 2806196"/>
              <a:gd name="connsiteY350" fmla="*/ 475523 h 1456055"/>
              <a:gd name="connsiteX351" fmla="*/ 2202112 w 2806196"/>
              <a:gd name="connsiteY351" fmla="*/ 475308 h 1456055"/>
              <a:gd name="connsiteX352" fmla="*/ 2191790 w 2806196"/>
              <a:gd name="connsiteY352" fmla="*/ 466547 h 1456055"/>
              <a:gd name="connsiteX353" fmla="*/ 2180521 w 2806196"/>
              <a:gd name="connsiteY353" fmla="*/ 464045 h 1456055"/>
              <a:gd name="connsiteX354" fmla="*/ 2184595 w 2806196"/>
              <a:gd name="connsiteY354" fmla="*/ 459175 h 1456055"/>
              <a:gd name="connsiteX355" fmla="*/ 2194226 w 2806196"/>
              <a:gd name="connsiteY355" fmla="*/ 456527 h 1456055"/>
              <a:gd name="connsiteX356" fmla="*/ 2268902 w 2806196"/>
              <a:gd name="connsiteY356" fmla="*/ 348853 h 1456055"/>
              <a:gd name="connsiteX357" fmla="*/ 2167880 w 2806196"/>
              <a:gd name="connsiteY357" fmla="*/ 240417 h 1456055"/>
              <a:gd name="connsiteX358" fmla="*/ 2123010 w 2806196"/>
              <a:gd name="connsiteY358" fmla="*/ 222996 h 1456055"/>
              <a:gd name="connsiteX359" fmla="*/ 2111088 w 2806196"/>
              <a:gd name="connsiteY359" fmla="*/ 206083 h 1456055"/>
              <a:gd name="connsiteX360" fmla="*/ 2046090 w 2806196"/>
              <a:gd name="connsiteY360" fmla="*/ 110039 h 1456055"/>
              <a:gd name="connsiteX361" fmla="*/ 2035386 w 2806196"/>
              <a:gd name="connsiteY361" fmla="*/ 105671 h 1456055"/>
              <a:gd name="connsiteX362" fmla="*/ 2032255 w 2806196"/>
              <a:gd name="connsiteY362" fmla="*/ 101249 h 1456055"/>
              <a:gd name="connsiteX363" fmla="*/ 2055129 w 2806196"/>
              <a:gd name="connsiteY363" fmla="*/ 100543 h 1456055"/>
              <a:gd name="connsiteX364" fmla="*/ 2065153 w 2806196"/>
              <a:gd name="connsiteY364" fmla="*/ 97590 h 1456055"/>
              <a:gd name="connsiteX365" fmla="*/ 2067417 w 2806196"/>
              <a:gd name="connsiteY365" fmla="*/ 89185 h 1456055"/>
              <a:gd name="connsiteX366" fmla="*/ 2154042 w 2806196"/>
              <a:gd name="connsiteY366" fmla="*/ 54100 h 1456055"/>
              <a:gd name="connsiteX367" fmla="*/ 2330375 w 2806196"/>
              <a:gd name="connsiteY367" fmla="*/ 96275 h 1456055"/>
              <a:gd name="connsiteX368" fmla="*/ 2371655 w 2806196"/>
              <a:gd name="connsiteY368" fmla="*/ 139345 h 1456055"/>
              <a:gd name="connsiteX369" fmla="*/ 2409026 w 2806196"/>
              <a:gd name="connsiteY369" fmla="*/ 161032 h 1456055"/>
              <a:gd name="connsiteX370" fmla="*/ 2506971 w 2806196"/>
              <a:gd name="connsiteY370" fmla="*/ 254638 h 1456055"/>
              <a:gd name="connsiteX371" fmla="*/ 2519406 w 2806196"/>
              <a:gd name="connsiteY371" fmla="*/ 264796 h 1456055"/>
              <a:gd name="connsiteX372" fmla="*/ 2606005 w 2806196"/>
              <a:gd name="connsiteY372" fmla="*/ 276680 h 1456055"/>
              <a:gd name="connsiteX373" fmla="*/ 2779780 w 2806196"/>
              <a:gd name="connsiteY373" fmla="*/ 377601 h 1456055"/>
              <a:gd name="connsiteX374" fmla="*/ 2794074 w 2806196"/>
              <a:gd name="connsiteY374" fmla="*/ 484260 h 1456055"/>
              <a:gd name="connsiteX375" fmla="*/ 2793906 w 2806196"/>
              <a:gd name="connsiteY375" fmla="*/ 484325 h 1456055"/>
              <a:gd name="connsiteX376" fmla="*/ 2786895 w 2806196"/>
              <a:gd name="connsiteY376" fmla="*/ 481923 h 1456055"/>
              <a:gd name="connsiteX377" fmla="*/ 2776182 w 2806196"/>
              <a:gd name="connsiteY377" fmla="*/ 487865 h 1456055"/>
              <a:gd name="connsiteX378" fmla="*/ 2764724 w 2806196"/>
              <a:gd name="connsiteY378" fmla="*/ 490205 h 1456055"/>
              <a:gd name="connsiteX379" fmla="*/ 2761832 w 2806196"/>
              <a:gd name="connsiteY379" fmla="*/ 488932 h 1456055"/>
              <a:gd name="connsiteX380" fmla="*/ 2770037 w 2806196"/>
              <a:gd name="connsiteY380" fmla="*/ 456223 h 1456055"/>
              <a:gd name="connsiteX381" fmla="*/ 2718244 w 2806196"/>
              <a:gd name="connsiteY381" fmla="*/ 359164 h 1456055"/>
              <a:gd name="connsiteX382" fmla="*/ 2503189 w 2806196"/>
              <a:gd name="connsiteY382" fmla="*/ 284096 h 1456055"/>
              <a:gd name="connsiteX383" fmla="*/ 2487869 w 2806196"/>
              <a:gd name="connsiteY383" fmla="*/ 283842 h 1456055"/>
              <a:gd name="connsiteX384" fmla="*/ 2469087 w 2806196"/>
              <a:gd name="connsiteY384" fmla="*/ 264847 h 1456055"/>
              <a:gd name="connsiteX385" fmla="*/ 2469472 w 2806196"/>
              <a:gd name="connsiteY385" fmla="*/ 263374 h 1456055"/>
              <a:gd name="connsiteX386" fmla="*/ 2395757 w 2806196"/>
              <a:gd name="connsiteY386" fmla="*/ 177844 h 1456055"/>
              <a:gd name="connsiteX387" fmla="*/ 2332298 w 2806196"/>
              <a:gd name="connsiteY387" fmla="*/ 141224 h 1456055"/>
              <a:gd name="connsiteX388" fmla="*/ 2191791 w 2806196"/>
              <a:gd name="connsiteY388" fmla="*/ 74436 h 1456055"/>
              <a:gd name="connsiteX389" fmla="*/ 2150703 w 2806196"/>
              <a:gd name="connsiteY389" fmla="*/ 71693 h 1456055"/>
              <a:gd name="connsiteX390" fmla="*/ 2213969 w 2806196"/>
              <a:gd name="connsiteY390" fmla="*/ 121315 h 1456055"/>
              <a:gd name="connsiteX391" fmla="*/ 2235827 w 2806196"/>
              <a:gd name="connsiteY391" fmla="*/ 169616 h 1456055"/>
              <a:gd name="connsiteX392" fmla="*/ 2260121 w 2806196"/>
              <a:gd name="connsiteY392" fmla="*/ 191405 h 1456055"/>
              <a:gd name="connsiteX393" fmla="*/ 2381527 w 2806196"/>
              <a:gd name="connsiteY393" fmla="*/ 279779 h 1456055"/>
              <a:gd name="connsiteX394" fmla="*/ 2371976 w 2806196"/>
              <a:gd name="connsiteY394" fmla="*/ 424429 h 1456055"/>
              <a:gd name="connsiteX395" fmla="*/ 2345759 w 2806196"/>
              <a:gd name="connsiteY395" fmla="*/ 454903 h 1456055"/>
              <a:gd name="connsiteX396" fmla="*/ 2344535 w 2806196"/>
              <a:gd name="connsiteY396" fmla="*/ 454563 h 1456055"/>
              <a:gd name="connsiteX397" fmla="*/ 2335103 w 2806196"/>
              <a:gd name="connsiteY397" fmla="*/ 447709 h 1456055"/>
              <a:gd name="connsiteX398" fmla="*/ 2322578 w 2806196"/>
              <a:gd name="connsiteY398" fmla="*/ 448466 h 1456055"/>
              <a:gd name="connsiteX399" fmla="*/ 2321978 w 2806196"/>
              <a:gd name="connsiteY399" fmla="*/ 448300 h 1456055"/>
              <a:gd name="connsiteX400" fmla="*/ 2359669 w 2806196"/>
              <a:gd name="connsiteY400" fmla="*/ 331077 h 1456055"/>
              <a:gd name="connsiteX401" fmla="*/ 2223841 w 2806196"/>
              <a:gd name="connsiteY401" fmla="*/ 206590 h 1456055"/>
              <a:gd name="connsiteX402" fmla="*/ 2204611 w 2806196"/>
              <a:gd name="connsiteY402" fmla="*/ 190693 h 1456055"/>
              <a:gd name="connsiteX403" fmla="*/ 2091346 w 2806196"/>
              <a:gd name="connsiteY403" fmla="*/ 78397 h 1456055"/>
              <a:gd name="connsiteX404" fmla="*/ 2076475 w 2806196"/>
              <a:gd name="connsiteY404" fmla="*/ 68239 h 1456055"/>
              <a:gd name="connsiteX405" fmla="*/ 2090513 w 2806196"/>
              <a:gd name="connsiteY405" fmla="*/ 59300 h 1456055"/>
              <a:gd name="connsiteX406" fmla="*/ 2154042 w 2806196"/>
              <a:gd name="connsiteY406" fmla="*/ 54100 h 1456055"/>
              <a:gd name="connsiteX407" fmla="*/ 1295388 w 2806196"/>
              <a:gd name="connsiteY407" fmla="*/ 338 h 1456055"/>
              <a:gd name="connsiteX408" fmla="*/ 1352885 w 2806196"/>
              <a:gd name="connsiteY408" fmla="*/ 6583 h 1456055"/>
              <a:gd name="connsiteX409" fmla="*/ 1495344 w 2806196"/>
              <a:gd name="connsiteY409" fmla="*/ 75706 h 1456055"/>
              <a:gd name="connsiteX410" fmla="*/ 1498741 w 2806196"/>
              <a:gd name="connsiteY410" fmla="*/ 79312 h 1456055"/>
              <a:gd name="connsiteX411" fmla="*/ 1523996 w 2806196"/>
              <a:gd name="connsiteY411" fmla="*/ 91045 h 1456055"/>
              <a:gd name="connsiteX412" fmla="*/ 1686938 w 2806196"/>
              <a:gd name="connsiteY412" fmla="*/ 119843 h 1456055"/>
              <a:gd name="connsiteX413" fmla="*/ 1710207 w 2806196"/>
              <a:gd name="connsiteY413" fmla="*/ 117100 h 1456055"/>
              <a:gd name="connsiteX414" fmla="*/ 2023400 w 2806196"/>
              <a:gd name="connsiteY414" fmla="*/ 73167 h 1456055"/>
              <a:gd name="connsiteX415" fmla="*/ 2067436 w 2806196"/>
              <a:gd name="connsiteY415" fmla="*/ 89115 h 1456055"/>
              <a:gd name="connsiteX416" fmla="*/ 2067417 w 2806196"/>
              <a:gd name="connsiteY416" fmla="*/ 89185 h 1456055"/>
              <a:gd name="connsiteX417" fmla="*/ 2059605 w 2806196"/>
              <a:gd name="connsiteY417" fmla="*/ 95864 h 1456055"/>
              <a:gd name="connsiteX418" fmla="*/ 2029489 w 2806196"/>
              <a:gd name="connsiteY418" fmla="*/ 97342 h 1456055"/>
              <a:gd name="connsiteX419" fmla="*/ 2032255 w 2806196"/>
              <a:gd name="connsiteY419" fmla="*/ 101249 h 1456055"/>
              <a:gd name="connsiteX420" fmla="*/ 2030451 w 2806196"/>
              <a:gd name="connsiteY420" fmla="*/ 101305 h 1456055"/>
              <a:gd name="connsiteX421" fmla="*/ 2003401 w 2806196"/>
              <a:gd name="connsiteY421" fmla="*/ 93838 h 1456055"/>
              <a:gd name="connsiteX422" fmla="*/ 1722322 w 2806196"/>
              <a:gd name="connsiteY422" fmla="*/ 135029 h 1456055"/>
              <a:gd name="connsiteX423" fmla="*/ 1677452 w 2806196"/>
              <a:gd name="connsiteY423" fmla="*/ 140971 h 1456055"/>
              <a:gd name="connsiteX424" fmla="*/ 1493549 w 2806196"/>
              <a:gd name="connsiteY424" fmla="*/ 110497 h 1456055"/>
              <a:gd name="connsiteX425" fmla="*/ 1381630 w 2806196"/>
              <a:gd name="connsiteY425" fmla="*/ 135892 h 1456055"/>
              <a:gd name="connsiteX426" fmla="*/ 1347016 w 2806196"/>
              <a:gd name="connsiteY426" fmla="*/ 148539 h 1456055"/>
              <a:gd name="connsiteX427" fmla="*/ 1345832 w 2806196"/>
              <a:gd name="connsiteY427" fmla="*/ 147634 h 1456055"/>
              <a:gd name="connsiteX428" fmla="*/ 1346824 w 2806196"/>
              <a:gd name="connsiteY428" fmla="*/ 146863 h 1456055"/>
              <a:gd name="connsiteX429" fmla="*/ 1334004 w 2806196"/>
              <a:gd name="connsiteY429" fmla="*/ 137213 h 1456055"/>
              <a:gd name="connsiteX430" fmla="*/ 1333049 w 2806196"/>
              <a:gd name="connsiteY430" fmla="*/ 137859 h 1456055"/>
              <a:gd name="connsiteX431" fmla="*/ 1332337 w 2806196"/>
              <a:gd name="connsiteY431" fmla="*/ 137315 h 1456055"/>
              <a:gd name="connsiteX432" fmla="*/ 1347208 w 2806196"/>
              <a:gd name="connsiteY432" fmla="*/ 124465 h 1456055"/>
              <a:gd name="connsiteX433" fmla="*/ 1444769 w 2806196"/>
              <a:gd name="connsiteY433" fmla="*/ 93991 h 1456055"/>
              <a:gd name="connsiteX434" fmla="*/ 1463550 w 2806196"/>
              <a:gd name="connsiteY434" fmla="*/ 88912 h 1456055"/>
              <a:gd name="connsiteX435" fmla="*/ 1319773 w 2806196"/>
              <a:gd name="connsiteY435" fmla="*/ 21768 h 1456055"/>
              <a:gd name="connsiteX436" fmla="*/ 1287467 w 2806196"/>
              <a:gd name="connsiteY436" fmla="*/ 14606 h 1456055"/>
              <a:gd name="connsiteX437" fmla="*/ 1287655 w 2806196"/>
              <a:gd name="connsiteY437" fmla="*/ 13125 h 1456055"/>
              <a:gd name="connsiteX438" fmla="*/ 1295544 w 2806196"/>
              <a:gd name="connsiteY438" fmla="*/ 79 h 1456055"/>
              <a:gd name="connsiteX439" fmla="*/ 1295388 w 2806196"/>
              <a:gd name="connsiteY439" fmla="*/ 338 h 1456055"/>
              <a:gd name="connsiteX440" fmla="*/ 1295351 w 2806196"/>
              <a:gd name="connsiteY440" fmla="*/ 334 h 1456055"/>
              <a:gd name="connsiteX441" fmla="*/ 1288501 w 2806196"/>
              <a:gd name="connsiteY441" fmla="*/ 6480 h 1456055"/>
              <a:gd name="connsiteX442" fmla="*/ 1287655 w 2806196"/>
              <a:gd name="connsiteY442" fmla="*/ 13125 h 1456055"/>
              <a:gd name="connsiteX443" fmla="*/ 1285225 w 2806196"/>
              <a:gd name="connsiteY443" fmla="*/ 17145 h 1456055"/>
              <a:gd name="connsiteX444" fmla="*/ 1224521 w 2806196"/>
              <a:gd name="connsiteY444" fmla="*/ 23798 h 1456055"/>
              <a:gd name="connsiteX445" fmla="*/ 1109141 w 2806196"/>
              <a:gd name="connsiteY445" fmla="*/ 80226 h 1456055"/>
              <a:gd name="connsiteX446" fmla="*/ 962993 w 2806196"/>
              <a:gd name="connsiteY446" fmla="*/ 134673 h 1456055"/>
              <a:gd name="connsiteX447" fmla="*/ 767039 w 2806196"/>
              <a:gd name="connsiteY447" fmla="*/ 247477 h 1456055"/>
              <a:gd name="connsiteX448" fmla="*/ 759860 w 2806196"/>
              <a:gd name="connsiteY448" fmla="*/ 312234 h 1456055"/>
              <a:gd name="connsiteX449" fmla="*/ 757809 w 2806196"/>
              <a:gd name="connsiteY449" fmla="*/ 328435 h 1456055"/>
              <a:gd name="connsiteX450" fmla="*/ 755203 w 2806196"/>
              <a:gd name="connsiteY450" fmla="*/ 330921 h 1456055"/>
              <a:gd name="connsiteX451" fmla="*/ 746367 w 2806196"/>
              <a:gd name="connsiteY451" fmla="*/ 333979 h 1456055"/>
              <a:gd name="connsiteX452" fmla="*/ 734027 w 2806196"/>
              <a:gd name="connsiteY452" fmla="*/ 342353 h 1456055"/>
              <a:gd name="connsiteX453" fmla="*/ 732395 w 2806196"/>
              <a:gd name="connsiteY453" fmla="*/ 343303 h 1456055"/>
              <a:gd name="connsiteX454" fmla="*/ 710118 w 2806196"/>
              <a:gd name="connsiteY454" fmla="*/ 319446 h 1456055"/>
              <a:gd name="connsiteX455" fmla="*/ 580188 w 2806196"/>
              <a:gd name="connsiteY455" fmla="*/ 240976 h 1456055"/>
              <a:gd name="connsiteX456" fmla="*/ 396029 w 2806196"/>
              <a:gd name="connsiteY456" fmla="*/ 237218 h 1456055"/>
              <a:gd name="connsiteX457" fmla="*/ 299045 w 2806196"/>
              <a:gd name="connsiteY457" fmla="*/ 318481 h 1456055"/>
              <a:gd name="connsiteX458" fmla="*/ 262188 w 2806196"/>
              <a:gd name="connsiteY458" fmla="*/ 338035 h 1456055"/>
              <a:gd name="connsiteX459" fmla="*/ 37838 w 2806196"/>
              <a:gd name="connsiteY459" fmla="*/ 475168 h 1456055"/>
              <a:gd name="connsiteX460" fmla="*/ 46684 w 2806196"/>
              <a:gd name="connsiteY460" fmla="*/ 551352 h 1456055"/>
              <a:gd name="connsiteX461" fmla="*/ 46292 w 2806196"/>
              <a:gd name="connsiteY461" fmla="*/ 551818 h 1456055"/>
              <a:gd name="connsiteX462" fmla="*/ 43285 w 2806196"/>
              <a:gd name="connsiteY462" fmla="*/ 550794 h 1456055"/>
              <a:gd name="connsiteX463" fmla="*/ 34448 w 2806196"/>
              <a:gd name="connsiteY463" fmla="*/ 558939 h 1456055"/>
              <a:gd name="connsiteX464" fmla="*/ 23886 w 2806196"/>
              <a:gd name="connsiteY464" fmla="*/ 564385 h 1456055"/>
              <a:gd name="connsiteX465" fmla="*/ 23287 w 2806196"/>
              <a:gd name="connsiteY465" fmla="*/ 564507 h 1456055"/>
              <a:gd name="connsiteX466" fmla="*/ 7070 w 2806196"/>
              <a:gd name="connsiteY466" fmla="*/ 465518 h 1456055"/>
              <a:gd name="connsiteX467" fmla="*/ 197255 w 2806196"/>
              <a:gd name="connsiteY467" fmla="*/ 325642 h 1456055"/>
              <a:gd name="connsiteX468" fmla="*/ 259304 w 2806196"/>
              <a:gd name="connsiteY468" fmla="*/ 319039 h 1456055"/>
              <a:gd name="connsiteX469" fmla="*/ 287315 w 2806196"/>
              <a:gd name="connsiteY469" fmla="*/ 277798 h 1456055"/>
              <a:gd name="connsiteX470" fmla="*/ 424553 w 2806196"/>
              <a:gd name="connsiteY470" fmla="*/ 214921 h 1456055"/>
              <a:gd name="connsiteX471" fmla="*/ 682427 w 2806196"/>
              <a:gd name="connsiteY471" fmla="*/ 257584 h 1456055"/>
              <a:gd name="connsiteX472" fmla="*/ 722554 w 2806196"/>
              <a:gd name="connsiteY472" fmla="*/ 283487 h 1456055"/>
              <a:gd name="connsiteX473" fmla="*/ 769539 w 2806196"/>
              <a:gd name="connsiteY473" fmla="*/ 195011 h 1456055"/>
              <a:gd name="connsiteX474" fmla="*/ 985877 w 2806196"/>
              <a:gd name="connsiteY474" fmla="*/ 116236 h 1456055"/>
              <a:gd name="connsiteX475" fmla="*/ 1059656 w 2806196"/>
              <a:gd name="connsiteY475" fmla="*/ 89266 h 1456055"/>
              <a:gd name="connsiteX476" fmla="*/ 1295544 w 2806196"/>
              <a:gd name="connsiteY476" fmla="*/ 79 h 14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2806196" h="1456055">
                <a:moveTo>
                  <a:pt x="1375540" y="1102422"/>
                </a:moveTo>
                <a:lnTo>
                  <a:pt x="1378506" y="1103318"/>
                </a:lnTo>
                <a:lnTo>
                  <a:pt x="1375734" y="1105165"/>
                </a:lnTo>
                <a:lnTo>
                  <a:pt x="1394738" y="1114149"/>
                </a:lnTo>
                <a:lnTo>
                  <a:pt x="1394834" y="1114256"/>
                </a:lnTo>
                <a:cubicBezTo>
                  <a:pt x="1320350" y="1133150"/>
                  <a:pt x="1259070" y="1175204"/>
                  <a:pt x="1252148" y="1247275"/>
                </a:cubicBezTo>
                <a:cubicBezTo>
                  <a:pt x="1249135" y="1278510"/>
                  <a:pt x="1252789" y="1310305"/>
                  <a:pt x="1241699" y="1340881"/>
                </a:cubicBezTo>
                <a:cubicBezTo>
                  <a:pt x="1219649" y="1401422"/>
                  <a:pt x="1164779" y="1435349"/>
                  <a:pt x="1092667" y="1455056"/>
                </a:cubicBezTo>
                <a:cubicBezTo>
                  <a:pt x="1087795" y="1456377"/>
                  <a:pt x="1081706" y="1457088"/>
                  <a:pt x="1079014" y="1452567"/>
                </a:cubicBezTo>
                <a:cubicBezTo>
                  <a:pt x="1075424" y="1446524"/>
                  <a:pt x="1082924" y="1444847"/>
                  <a:pt x="1087475" y="1443019"/>
                </a:cubicBezTo>
                <a:cubicBezTo>
                  <a:pt x="1109352" y="1434740"/>
                  <a:pt x="1130261" y="1424938"/>
                  <a:pt x="1149972" y="1413713"/>
                </a:cubicBezTo>
                <a:cubicBezTo>
                  <a:pt x="1178625" y="1396546"/>
                  <a:pt x="1201252" y="1376078"/>
                  <a:pt x="1208944" y="1346924"/>
                </a:cubicBezTo>
                <a:cubicBezTo>
                  <a:pt x="1214329" y="1326304"/>
                  <a:pt x="1205932" y="1307969"/>
                  <a:pt x="1196829" y="1289532"/>
                </a:cubicBezTo>
                <a:cubicBezTo>
                  <a:pt x="1164330" y="1223759"/>
                  <a:pt x="1190868" y="1163370"/>
                  <a:pt x="1268301" y="1127004"/>
                </a:cubicBezTo>
                <a:lnTo>
                  <a:pt x="1268852" y="1127110"/>
                </a:lnTo>
                <a:lnTo>
                  <a:pt x="1283750" y="1132743"/>
                </a:lnTo>
                <a:lnTo>
                  <a:pt x="1284921" y="1132956"/>
                </a:lnTo>
                <a:lnTo>
                  <a:pt x="1277852" y="1142698"/>
                </a:lnTo>
                <a:cubicBezTo>
                  <a:pt x="1223687" y="1187597"/>
                  <a:pt x="1222662" y="1189527"/>
                  <a:pt x="1219585" y="1250271"/>
                </a:cubicBezTo>
                <a:cubicBezTo>
                  <a:pt x="1224392" y="1195380"/>
                  <a:pt x="1257035" y="1157373"/>
                  <a:pt x="1306264" y="1129502"/>
                </a:cubicBezTo>
                <a:lnTo>
                  <a:pt x="1320745" y="1122908"/>
                </a:lnTo>
                <a:lnTo>
                  <a:pt x="1369612" y="1103349"/>
                </a:lnTo>
                <a:close/>
                <a:moveTo>
                  <a:pt x="1692764" y="1073860"/>
                </a:moveTo>
                <a:cubicBezTo>
                  <a:pt x="1697355" y="1074222"/>
                  <a:pt x="1701874" y="1075301"/>
                  <a:pt x="1706041" y="1078145"/>
                </a:cubicBezTo>
                <a:lnTo>
                  <a:pt x="1709000" y="1078287"/>
                </a:lnTo>
                <a:lnTo>
                  <a:pt x="1711873" y="1081243"/>
                </a:lnTo>
                <a:lnTo>
                  <a:pt x="1721529" y="1090052"/>
                </a:lnTo>
                <a:lnTo>
                  <a:pt x="1609210" y="1095267"/>
                </a:lnTo>
                <a:cubicBezTo>
                  <a:pt x="1571559" y="1096239"/>
                  <a:pt x="1533901" y="1097064"/>
                  <a:pt x="1496370" y="1099629"/>
                </a:cubicBezTo>
                <a:cubicBezTo>
                  <a:pt x="1462070" y="1102021"/>
                  <a:pt x="1428122" y="1106917"/>
                  <a:pt x="1394964" y="1114256"/>
                </a:cubicBezTo>
                <a:lnTo>
                  <a:pt x="1394738" y="1114149"/>
                </a:lnTo>
                <a:lnTo>
                  <a:pt x="1387375" y="1105996"/>
                </a:lnTo>
                <a:lnTo>
                  <a:pt x="1378506" y="1103318"/>
                </a:lnTo>
                <a:lnTo>
                  <a:pt x="1385821" y="1098442"/>
                </a:lnTo>
                <a:lnTo>
                  <a:pt x="1408543" y="1093286"/>
                </a:lnTo>
                <a:lnTo>
                  <a:pt x="1526241" y="1076418"/>
                </a:lnTo>
                <a:cubicBezTo>
                  <a:pt x="1577521" y="1073168"/>
                  <a:pt x="1628095" y="1074234"/>
                  <a:pt x="1679055" y="1073878"/>
                </a:cubicBezTo>
                <a:cubicBezTo>
                  <a:pt x="1683510" y="1073853"/>
                  <a:pt x="1688173" y="1073498"/>
                  <a:pt x="1692764" y="1073860"/>
                </a:cubicBezTo>
                <a:close/>
                <a:moveTo>
                  <a:pt x="1483486" y="1059911"/>
                </a:moveTo>
                <a:lnTo>
                  <a:pt x="1483486" y="1059912"/>
                </a:lnTo>
                <a:lnTo>
                  <a:pt x="1483485" y="1059912"/>
                </a:lnTo>
                <a:cubicBezTo>
                  <a:pt x="1480761" y="1063848"/>
                  <a:pt x="1480744" y="1066819"/>
                  <a:pt x="1482467" y="1069162"/>
                </a:cubicBezTo>
                <a:lnTo>
                  <a:pt x="1488938" y="1072927"/>
                </a:lnTo>
                <a:lnTo>
                  <a:pt x="1475625" y="1079414"/>
                </a:lnTo>
                <a:cubicBezTo>
                  <a:pt x="1469864" y="1080671"/>
                  <a:pt x="1463743" y="1081116"/>
                  <a:pt x="1458038" y="1082055"/>
                </a:cubicBezTo>
                <a:lnTo>
                  <a:pt x="1408543" y="1093286"/>
                </a:lnTo>
                <a:lnTo>
                  <a:pt x="1389451" y="1096023"/>
                </a:lnTo>
                <a:lnTo>
                  <a:pt x="1385821" y="1098442"/>
                </a:lnTo>
                <a:lnTo>
                  <a:pt x="1376703" y="1100511"/>
                </a:lnTo>
                <a:lnTo>
                  <a:pt x="1369612" y="1103349"/>
                </a:lnTo>
                <a:lnTo>
                  <a:pt x="1360605" y="1104758"/>
                </a:lnTo>
                <a:lnTo>
                  <a:pt x="1320745" y="1122908"/>
                </a:lnTo>
                <a:lnTo>
                  <a:pt x="1300993" y="1130814"/>
                </a:lnTo>
                <a:cubicBezTo>
                  <a:pt x="1298493" y="1132134"/>
                  <a:pt x="1295849" y="1133721"/>
                  <a:pt x="1292996" y="1134426"/>
                </a:cubicBezTo>
                <a:lnTo>
                  <a:pt x="1284921" y="1132956"/>
                </a:lnTo>
                <a:lnTo>
                  <a:pt x="1285223" y="1132540"/>
                </a:lnTo>
                <a:cubicBezTo>
                  <a:pt x="1284947" y="1131647"/>
                  <a:pt x="1284499" y="1130788"/>
                  <a:pt x="1283896" y="1130006"/>
                </a:cubicBezTo>
                <a:lnTo>
                  <a:pt x="1268852" y="1127110"/>
                </a:lnTo>
                <a:lnTo>
                  <a:pt x="1268302" y="1126902"/>
                </a:lnTo>
                <a:cubicBezTo>
                  <a:pt x="1332786" y="1090131"/>
                  <a:pt x="1405668" y="1070069"/>
                  <a:pt x="1483486" y="1059911"/>
                </a:cubicBezTo>
                <a:close/>
                <a:moveTo>
                  <a:pt x="1967760" y="971740"/>
                </a:moveTo>
                <a:lnTo>
                  <a:pt x="1967760" y="971740"/>
                </a:lnTo>
                <a:cubicBezTo>
                  <a:pt x="1970548" y="977099"/>
                  <a:pt x="1974747" y="979105"/>
                  <a:pt x="1979643" y="979765"/>
                </a:cubicBezTo>
                <a:lnTo>
                  <a:pt x="1994294" y="979719"/>
                </a:lnTo>
                <a:lnTo>
                  <a:pt x="1991982" y="991821"/>
                </a:lnTo>
                <a:cubicBezTo>
                  <a:pt x="1989025" y="995814"/>
                  <a:pt x="1984618" y="999268"/>
                  <a:pt x="1980580" y="1002722"/>
                </a:cubicBezTo>
                <a:cubicBezTo>
                  <a:pt x="1946928" y="1031621"/>
                  <a:pt x="1902955" y="1044522"/>
                  <a:pt x="1855777" y="1051937"/>
                </a:cubicBezTo>
                <a:cubicBezTo>
                  <a:pt x="1802331" y="1059734"/>
                  <a:pt x="1747987" y="1062984"/>
                  <a:pt x="1693669" y="1061638"/>
                </a:cubicBezTo>
                <a:cubicBezTo>
                  <a:pt x="1632999" y="1060521"/>
                  <a:pt x="1572347" y="1064589"/>
                  <a:pt x="1512779" y="1073777"/>
                </a:cubicBezTo>
                <a:cubicBezTo>
                  <a:pt x="1505997" y="1075367"/>
                  <a:pt x="1498837" y="1075662"/>
                  <a:pt x="1491882" y="1074641"/>
                </a:cubicBezTo>
                <a:lnTo>
                  <a:pt x="1488938" y="1072927"/>
                </a:lnTo>
                <a:lnTo>
                  <a:pt x="1491050" y="1071898"/>
                </a:lnTo>
                <a:lnTo>
                  <a:pt x="1483486" y="1059912"/>
                </a:lnTo>
                <a:lnTo>
                  <a:pt x="1529885" y="1051575"/>
                </a:lnTo>
                <a:cubicBezTo>
                  <a:pt x="1545614" y="1050007"/>
                  <a:pt x="1561495" y="1049169"/>
                  <a:pt x="1577199" y="1047620"/>
                </a:cubicBezTo>
                <a:cubicBezTo>
                  <a:pt x="1652708" y="1040205"/>
                  <a:pt x="1728603" y="1043049"/>
                  <a:pt x="1804369" y="1041678"/>
                </a:cubicBezTo>
                <a:cubicBezTo>
                  <a:pt x="1848598" y="1040865"/>
                  <a:pt x="1891930" y="1035177"/>
                  <a:pt x="1928210" y="1012118"/>
                </a:cubicBezTo>
                <a:cubicBezTo>
                  <a:pt x="1945454" y="1001147"/>
                  <a:pt x="1956799" y="986571"/>
                  <a:pt x="1967760" y="971740"/>
                </a:cubicBezTo>
                <a:close/>
                <a:moveTo>
                  <a:pt x="2149171" y="953178"/>
                </a:moveTo>
                <a:lnTo>
                  <a:pt x="2156935" y="958783"/>
                </a:lnTo>
                <a:lnTo>
                  <a:pt x="2170516" y="964418"/>
                </a:lnTo>
                <a:lnTo>
                  <a:pt x="2171150" y="965036"/>
                </a:lnTo>
                <a:cubicBezTo>
                  <a:pt x="2164740" y="987689"/>
                  <a:pt x="2147177" y="1004805"/>
                  <a:pt x="2126280" y="1019940"/>
                </a:cubicBezTo>
                <a:cubicBezTo>
                  <a:pt x="2104293" y="1035888"/>
                  <a:pt x="2076859" y="1044421"/>
                  <a:pt x="2050193" y="1054223"/>
                </a:cubicBezTo>
                <a:cubicBezTo>
                  <a:pt x="2037886" y="1058743"/>
                  <a:pt x="2022887" y="1052191"/>
                  <a:pt x="2015323" y="1057575"/>
                </a:cubicBezTo>
                <a:cubicBezTo>
                  <a:pt x="2003785" y="1065753"/>
                  <a:pt x="1990837" y="1066870"/>
                  <a:pt x="1978017" y="1068698"/>
                </a:cubicBezTo>
                <a:cubicBezTo>
                  <a:pt x="1945967" y="1073269"/>
                  <a:pt x="1913917" y="1077332"/>
                  <a:pt x="1881867" y="1079974"/>
                </a:cubicBezTo>
                <a:cubicBezTo>
                  <a:pt x="1828663" y="1084291"/>
                  <a:pt x="1775461" y="1089827"/>
                  <a:pt x="1721617" y="1090132"/>
                </a:cubicBezTo>
                <a:lnTo>
                  <a:pt x="1721529" y="1090052"/>
                </a:lnTo>
                <a:lnTo>
                  <a:pt x="1722002" y="1090030"/>
                </a:lnTo>
                <a:cubicBezTo>
                  <a:pt x="1730271" y="1082564"/>
                  <a:pt x="1731425" y="1077688"/>
                  <a:pt x="1715592" y="1078602"/>
                </a:cubicBezTo>
                <a:lnTo>
                  <a:pt x="1709000" y="1078287"/>
                </a:lnTo>
                <a:lnTo>
                  <a:pt x="1706296" y="1075504"/>
                </a:lnTo>
                <a:cubicBezTo>
                  <a:pt x="1715014" y="1069460"/>
                  <a:pt x="1725526" y="1071492"/>
                  <a:pt x="1735654" y="1071288"/>
                </a:cubicBezTo>
                <a:cubicBezTo>
                  <a:pt x="1801344" y="1070450"/>
                  <a:pt x="1866892" y="1066139"/>
                  <a:pt x="1931865" y="1058388"/>
                </a:cubicBezTo>
                <a:cubicBezTo>
                  <a:pt x="1983145" y="1052090"/>
                  <a:pt x="2033848" y="1043151"/>
                  <a:pt x="2078526" y="1020956"/>
                </a:cubicBezTo>
                <a:cubicBezTo>
                  <a:pt x="2106024" y="1007141"/>
                  <a:pt x="2128909" y="989872"/>
                  <a:pt x="2138523" y="963969"/>
                </a:cubicBezTo>
                <a:cubicBezTo>
                  <a:pt x="2139292" y="959297"/>
                  <a:pt x="2143010" y="955259"/>
                  <a:pt x="2148394" y="953253"/>
                </a:cubicBezTo>
                <a:close/>
                <a:moveTo>
                  <a:pt x="46292" y="551818"/>
                </a:moveTo>
                <a:lnTo>
                  <a:pt x="51995" y="553759"/>
                </a:lnTo>
                <a:cubicBezTo>
                  <a:pt x="54311" y="555454"/>
                  <a:pt x="56234" y="557574"/>
                  <a:pt x="58349" y="559276"/>
                </a:cubicBezTo>
                <a:cubicBezTo>
                  <a:pt x="91361" y="586855"/>
                  <a:pt x="132513" y="595895"/>
                  <a:pt x="178857" y="591984"/>
                </a:cubicBezTo>
                <a:cubicBezTo>
                  <a:pt x="196549" y="590511"/>
                  <a:pt x="214304" y="588683"/>
                  <a:pt x="231932" y="585889"/>
                </a:cubicBezTo>
                <a:cubicBezTo>
                  <a:pt x="250713" y="582893"/>
                  <a:pt x="257892" y="586855"/>
                  <a:pt x="258854" y="601126"/>
                </a:cubicBezTo>
                <a:cubicBezTo>
                  <a:pt x="260399" y="625795"/>
                  <a:pt x="274232" y="648975"/>
                  <a:pt x="297314" y="665578"/>
                </a:cubicBezTo>
                <a:cubicBezTo>
                  <a:pt x="344748" y="700877"/>
                  <a:pt x="400387" y="717384"/>
                  <a:pt x="466154" y="704331"/>
                </a:cubicBezTo>
                <a:cubicBezTo>
                  <a:pt x="473332" y="702909"/>
                  <a:pt x="480511" y="699252"/>
                  <a:pt x="488204" y="703061"/>
                </a:cubicBezTo>
                <a:lnTo>
                  <a:pt x="488910" y="703290"/>
                </a:lnTo>
                <a:lnTo>
                  <a:pt x="492891" y="708948"/>
                </a:lnTo>
                <a:lnTo>
                  <a:pt x="503334" y="709820"/>
                </a:lnTo>
                <a:lnTo>
                  <a:pt x="466050" y="721230"/>
                </a:lnTo>
                <a:cubicBezTo>
                  <a:pt x="374218" y="739846"/>
                  <a:pt x="261707" y="701227"/>
                  <a:pt x="230073" y="633987"/>
                </a:cubicBezTo>
                <a:cubicBezTo>
                  <a:pt x="229394" y="632042"/>
                  <a:pt x="228426" y="630168"/>
                  <a:pt x="227189" y="628400"/>
                </a:cubicBezTo>
                <a:cubicBezTo>
                  <a:pt x="220779" y="620731"/>
                  <a:pt x="230201" y="606865"/>
                  <a:pt x="216163" y="603767"/>
                </a:cubicBezTo>
                <a:cubicBezTo>
                  <a:pt x="206100" y="601533"/>
                  <a:pt x="193728" y="605850"/>
                  <a:pt x="182447" y="607069"/>
                </a:cubicBezTo>
                <a:cubicBezTo>
                  <a:pt x="141103" y="611539"/>
                  <a:pt x="100783" y="609761"/>
                  <a:pt x="63221" y="593711"/>
                </a:cubicBezTo>
                <a:cubicBezTo>
                  <a:pt x="46420" y="587566"/>
                  <a:pt x="32427" y="577454"/>
                  <a:pt x="23158" y="564761"/>
                </a:cubicBezTo>
                <a:lnTo>
                  <a:pt x="23886" y="564385"/>
                </a:lnTo>
                <a:lnTo>
                  <a:pt x="38158" y="561492"/>
                </a:lnTo>
                <a:close/>
                <a:moveTo>
                  <a:pt x="2176406" y="463131"/>
                </a:moveTo>
                <a:lnTo>
                  <a:pt x="2180521" y="464045"/>
                </a:lnTo>
                <a:lnTo>
                  <a:pt x="2178906" y="465975"/>
                </a:lnTo>
                <a:cubicBezTo>
                  <a:pt x="2183874" y="465949"/>
                  <a:pt x="2187383" y="468235"/>
                  <a:pt x="2190860" y="470578"/>
                </a:cubicBezTo>
                <a:lnTo>
                  <a:pt x="2202112" y="475308"/>
                </a:lnTo>
                <a:lnTo>
                  <a:pt x="2202366" y="475524"/>
                </a:lnTo>
                <a:cubicBezTo>
                  <a:pt x="2221596" y="512753"/>
                  <a:pt x="2206981" y="543938"/>
                  <a:pt x="2174098" y="571212"/>
                </a:cubicBezTo>
                <a:cubicBezTo>
                  <a:pt x="2087948" y="642623"/>
                  <a:pt x="1938531" y="661567"/>
                  <a:pt x="1828984" y="615044"/>
                </a:cubicBezTo>
                <a:cubicBezTo>
                  <a:pt x="1820459" y="611438"/>
                  <a:pt x="1816164" y="610523"/>
                  <a:pt x="1808600" y="617075"/>
                </a:cubicBezTo>
                <a:cubicBezTo>
                  <a:pt x="1791658" y="632622"/>
                  <a:pt x="1767268" y="641836"/>
                  <a:pt x="1741359" y="642470"/>
                </a:cubicBezTo>
                <a:cubicBezTo>
                  <a:pt x="1732449" y="642826"/>
                  <a:pt x="1730398" y="645213"/>
                  <a:pt x="1728988" y="652171"/>
                </a:cubicBezTo>
                <a:cubicBezTo>
                  <a:pt x="1722578" y="682645"/>
                  <a:pt x="1701617" y="703977"/>
                  <a:pt x="1662965" y="712662"/>
                </a:cubicBezTo>
                <a:cubicBezTo>
                  <a:pt x="1651261" y="714389"/>
                  <a:pt x="1642498" y="722149"/>
                  <a:pt x="1641620" y="731556"/>
                </a:cubicBezTo>
                <a:cubicBezTo>
                  <a:pt x="1640261" y="741459"/>
                  <a:pt x="1646626" y="751029"/>
                  <a:pt x="1657709" y="755732"/>
                </a:cubicBezTo>
                <a:cubicBezTo>
                  <a:pt x="1682131" y="768175"/>
                  <a:pt x="1710078" y="770969"/>
                  <a:pt x="1738090" y="773712"/>
                </a:cubicBezTo>
                <a:cubicBezTo>
                  <a:pt x="1795780" y="779349"/>
                  <a:pt x="1853470" y="776098"/>
                  <a:pt x="1910711" y="777572"/>
                </a:cubicBezTo>
                <a:cubicBezTo>
                  <a:pt x="1978849" y="779298"/>
                  <a:pt x="2044680" y="789101"/>
                  <a:pt x="2100896" y="821962"/>
                </a:cubicBezTo>
                <a:cubicBezTo>
                  <a:pt x="2152176" y="852029"/>
                  <a:pt x="2181469" y="891899"/>
                  <a:pt x="2176341" y="944365"/>
                </a:cubicBezTo>
                <a:cubicBezTo>
                  <a:pt x="2175168" y="951222"/>
                  <a:pt x="2173437" y="958008"/>
                  <a:pt x="2171149" y="964681"/>
                </a:cubicBezTo>
                <a:lnTo>
                  <a:pt x="2170516" y="964418"/>
                </a:lnTo>
                <a:lnTo>
                  <a:pt x="2162152" y="956268"/>
                </a:lnTo>
                <a:cubicBezTo>
                  <a:pt x="2160858" y="954557"/>
                  <a:pt x="2159366" y="953086"/>
                  <a:pt x="2157223" y="952401"/>
                </a:cubicBezTo>
                <a:lnTo>
                  <a:pt x="2149171" y="953178"/>
                </a:lnTo>
                <a:lnTo>
                  <a:pt x="2145125" y="950257"/>
                </a:lnTo>
                <a:cubicBezTo>
                  <a:pt x="2141599" y="940861"/>
                  <a:pt x="2143651" y="931109"/>
                  <a:pt x="2141663" y="921561"/>
                </a:cubicBezTo>
                <a:cubicBezTo>
                  <a:pt x="2129933" y="864879"/>
                  <a:pt x="2085897" y="830799"/>
                  <a:pt x="2019873" y="812667"/>
                </a:cubicBezTo>
                <a:cubicBezTo>
                  <a:pt x="1981413" y="802103"/>
                  <a:pt x="1941351" y="798903"/>
                  <a:pt x="1901160" y="796008"/>
                </a:cubicBezTo>
                <a:cubicBezTo>
                  <a:pt x="1838791" y="791437"/>
                  <a:pt x="1775973" y="794840"/>
                  <a:pt x="1713539" y="789761"/>
                </a:cubicBezTo>
                <a:cubicBezTo>
                  <a:pt x="1686759" y="787785"/>
                  <a:pt x="1660529" y="782523"/>
                  <a:pt x="1635786" y="774168"/>
                </a:cubicBezTo>
                <a:cubicBezTo>
                  <a:pt x="1620255" y="768978"/>
                  <a:pt x="1607666" y="759455"/>
                  <a:pt x="1600403" y="747402"/>
                </a:cubicBezTo>
                <a:cubicBezTo>
                  <a:pt x="1589122" y="728864"/>
                  <a:pt x="1596557" y="711849"/>
                  <a:pt x="1619633" y="702910"/>
                </a:cubicBezTo>
                <a:cubicBezTo>
                  <a:pt x="1629953" y="698847"/>
                  <a:pt x="1641235" y="696714"/>
                  <a:pt x="1651683" y="693412"/>
                </a:cubicBezTo>
                <a:cubicBezTo>
                  <a:pt x="1677323" y="685540"/>
                  <a:pt x="1692066" y="671522"/>
                  <a:pt x="1693092" y="648819"/>
                </a:cubicBezTo>
                <a:cubicBezTo>
                  <a:pt x="1693989" y="627792"/>
                  <a:pt x="1700015" y="623424"/>
                  <a:pt x="1727193" y="623119"/>
                </a:cubicBezTo>
                <a:cubicBezTo>
                  <a:pt x="1755461" y="623119"/>
                  <a:pt x="1777832" y="615958"/>
                  <a:pt x="1792447" y="595033"/>
                </a:cubicBezTo>
                <a:cubicBezTo>
                  <a:pt x="1801741" y="581675"/>
                  <a:pt x="1817702" y="580506"/>
                  <a:pt x="1837317" y="590411"/>
                </a:cubicBezTo>
                <a:cubicBezTo>
                  <a:pt x="1858521" y="601798"/>
                  <a:pt x="1881988" y="610280"/>
                  <a:pt x="1906737" y="615501"/>
                </a:cubicBezTo>
                <a:cubicBezTo>
                  <a:pt x="1993657" y="632008"/>
                  <a:pt x="2070449" y="615501"/>
                  <a:pt x="2136920" y="569790"/>
                </a:cubicBezTo>
                <a:cubicBezTo>
                  <a:pt x="2169867" y="547138"/>
                  <a:pt x="2183585" y="518136"/>
                  <a:pt x="2166599" y="483447"/>
                </a:cubicBezTo>
                <a:cubicBezTo>
                  <a:pt x="2162239" y="474559"/>
                  <a:pt x="2161342" y="466280"/>
                  <a:pt x="2176406" y="463131"/>
                </a:cubicBezTo>
                <a:close/>
                <a:moveTo>
                  <a:pt x="2322578" y="448466"/>
                </a:moveTo>
                <a:lnTo>
                  <a:pt x="2344535" y="454563"/>
                </a:lnTo>
                <a:lnTo>
                  <a:pt x="2344862" y="454801"/>
                </a:lnTo>
                <a:cubicBezTo>
                  <a:pt x="2344862" y="467905"/>
                  <a:pt x="2332042" y="475117"/>
                  <a:pt x="2323004" y="483802"/>
                </a:cubicBezTo>
                <a:cubicBezTo>
                  <a:pt x="2311402" y="494519"/>
                  <a:pt x="2298133" y="504118"/>
                  <a:pt x="2285377" y="514022"/>
                </a:cubicBezTo>
                <a:cubicBezTo>
                  <a:pt x="2277749" y="520066"/>
                  <a:pt x="2276211" y="524484"/>
                  <a:pt x="2288133" y="528294"/>
                </a:cubicBezTo>
                <a:cubicBezTo>
                  <a:pt x="2336849" y="543886"/>
                  <a:pt x="2386399" y="553689"/>
                  <a:pt x="2439282" y="544293"/>
                </a:cubicBezTo>
                <a:cubicBezTo>
                  <a:pt x="2454345" y="542007"/>
                  <a:pt x="2468774" y="537619"/>
                  <a:pt x="2481908" y="531341"/>
                </a:cubicBezTo>
                <a:cubicBezTo>
                  <a:pt x="2487677" y="528192"/>
                  <a:pt x="2493766" y="524891"/>
                  <a:pt x="2501458" y="526973"/>
                </a:cubicBezTo>
                <a:lnTo>
                  <a:pt x="2504354" y="528626"/>
                </a:lnTo>
                <a:lnTo>
                  <a:pt x="2506850" y="531957"/>
                </a:lnTo>
                <a:lnTo>
                  <a:pt x="2516058" y="535304"/>
                </a:lnTo>
                <a:lnTo>
                  <a:pt x="2517035" y="535861"/>
                </a:lnTo>
                <a:cubicBezTo>
                  <a:pt x="2488318" y="555263"/>
                  <a:pt x="2454088" y="563999"/>
                  <a:pt x="2417424" y="566691"/>
                </a:cubicBezTo>
                <a:cubicBezTo>
                  <a:pt x="2354605" y="571313"/>
                  <a:pt x="2296338" y="557904"/>
                  <a:pt x="2240315" y="536776"/>
                </a:cubicBezTo>
                <a:cubicBezTo>
                  <a:pt x="2223456" y="530427"/>
                  <a:pt x="2222880" y="527634"/>
                  <a:pt x="2238071" y="518542"/>
                </a:cubicBezTo>
                <a:cubicBezTo>
                  <a:pt x="2270763" y="499054"/>
                  <a:pt x="2299120" y="475386"/>
                  <a:pt x="2321978" y="448503"/>
                </a:cubicBezTo>
                <a:close/>
                <a:moveTo>
                  <a:pt x="469167" y="362313"/>
                </a:moveTo>
                <a:lnTo>
                  <a:pt x="469555" y="362437"/>
                </a:lnTo>
                <a:lnTo>
                  <a:pt x="477443" y="369785"/>
                </a:lnTo>
                <a:lnTo>
                  <a:pt x="489449" y="368787"/>
                </a:lnTo>
                <a:lnTo>
                  <a:pt x="449913" y="394507"/>
                </a:lnTo>
                <a:cubicBezTo>
                  <a:pt x="438366" y="404290"/>
                  <a:pt x="428783" y="415515"/>
                  <a:pt x="422117" y="428898"/>
                </a:cubicBezTo>
                <a:cubicBezTo>
                  <a:pt x="404169" y="464857"/>
                  <a:pt x="412182" y="496601"/>
                  <a:pt x="444873" y="524383"/>
                </a:cubicBezTo>
                <a:cubicBezTo>
                  <a:pt x="489423" y="562272"/>
                  <a:pt x="566663" y="573700"/>
                  <a:pt x="618841" y="550946"/>
                </a:cubicBezTo>
                <a:cubicBezTo>
                  <a:pt x="654095" y="535709"/>
                  <a:pt x="666339" y="508079"/>
                  <a:pt x="650249" y="480145"/>
                </a:cubicBezTo>
                <a:cubicBezTo>
                  <a:pt x="634993" y="453633"/>
                  <a:pt x="597623" y="442358"/>
                  <a:pt x="561407" y="453379"/>
                </a:cubicBezTo>
                <a:cubicBezTo>
                  <a:pt x="558535" y="454496"/>
                  <a:pt x="555580" y="455482"/>
                  <a:pt x="552561" y="456325"/>
                </a:cubicBezTo>
                <a:cubicBezTo>
                  <a:pt x="545189" y="457747"/>
                  <a:pt x="537818" y="457188"/>
                  <a:pt x="535126" y="450738"/>
                </a:cubicBezTo>
                <a:cubicBezTo>
                  <a:pt x="532433" y="444288"/>
                  <a:pt x="538651" y="441748"/>
                  <a:pt x="544549" y="439209"/>
                </a:cubicBezTo>
                <a:cubicBezTo>
                  <a:pt x="589419" y="420010"/>
                  <a:pt x="652686" y="434130"/>
                  <a:pt x="677428" y="468463"/>
                </a:cubicBezTo>
                <a:cubicBezTo>
                  <a:pt x="701017" y="501223"/>
                  <a:pt x="683838" y="545308"/>
                  <a:pt x="638071" y="566488"/>
                </a:cubicBezTo>
                <a:cubicBezTo>
                  <a:pt x="598264" y="584873"/>
                  <a:pt x="554741" y="585178"/>
                  <a:pt x="511601" y="577610"/>
                </a:cubicBezTo>
                <a:cubicBezTo>
                  <a:pt x="469936" y="570347"/>
                  <a:pt x="433207" y="555670"/>
                  <a:pt x="407567" y="527278"/>
                </a:cubicBezTo>
                <a:cubicBezTo>
                  <a:pt x="371350" y="487154"/>
                  <a:pt x="376991" y="435349"/>
                  <a:pt x="422246" y="393041"/>
                </a:cubicBezTo>
                <a:cubicBezTo>
                  <a:pt x="435040" y="380338"/>
                  <a:pt x="451014" y="369875"/>
                  <a:pt x="469167" y="362313"/>
                </a:cubicBezTo>
                <a:close/>
                <a:moveTo>
                  <a:pt x="2549332" y="335388"/>
                </a:moveTo>
                <a:cubicBezTo>
                  <a:pt x="2580044" y="331801"/>
                  <a:pt x="2612928" y="339610"/>
                  <a:pt x="2634658" y="360129"/>
                </a:cubicBezTo>
                <a:cubicBezTo>
                  <a:pt x="2664464" y="388317"/>
                  <a:pt x="2646836" y="437837"/>
                  <a:pt x="2604210" y="455156"/>
                </a:cubicBezTo>
                <a:cubicBezTo>
                  <a:pt x="2599569" y="456985"/>
                  <a:pt x="2594339" y="457661"/>
                  <a:pt x="2589211" y="457086"/>
                </a:cubicBezTo>
                <a:cubicBezTo>
                  <a:pt x="2578762" y="456121"/>
                  <a:pt x="2575557" y="452312"/>
                  <a:pt x="2582032" y="444948"/>
                </a:cubicBezTo>
                <a:cubicBezTo>
                  <a:pt x="2585685" y="440783"/>
                  <a:pt x="2590685" y="437482"/>
                  <a:pt x="2594852" y="433571"/>
                </a:cubicBezTo>
                <a:cubicBezTo>
                  <a:pt x="2616645" y="414129"/>
                  <a:pt x="2614421" y="384370"/>
                  <a:pt x="2589884" y="367102"/>
                </a:cubicBezTo>
                <a:cubicBezTo>
                  <a:pt x="2582909" y="362196"/>
                  <a:pt x="2574577" y="358661"/>
                  <a:pt x="2565558" y="356776"/>
                </a:cubicBezTo>
                <a:cubicBezTo>
                  <a:pt x="2543700" y="352002"/>
                  <a:pt x="2524085" y="358605"/>
                  <a:pt x="2516008" y="376331"/>
                </a:cubicBezTo>
                <a:cubicBezTo>
                  <a:pt x="2485304" y="443881"/>
                  <a:pt x="2531969" y="526110"/>
                  <a:pt x="2637413" y="529005"/>
                </a:cubicBezTo>
                <a:cubicBezTo>
                  <a:pt x="2682925" y="530275"/>
                  <a:pt x="2723756" y="522047"/>
                  <a:pt x="2755102" y="493452"/>
                </a:cubicBezTo>
                <a:cubicBezTo>
                  <a:pt x="2757300" y="491624"/>
                  <a:pt x="2760313" y="490552"/>
                  <a:pt x="2763498" y="490455"/>
                </a:cubicBezTo>
                <a:lnTo>
                  <a:pt x="2764724" y="490205"/>
                </a:lnTo>
                <a:lnTo>
                  <a:pt x="2770238" y="492633"/>
                </a:lnTo>
                <a:cubicBezTo>
                  <a:pt x="2773178" y="492347"/>
                  <a:pt x="2776255" y="490989"/>
                  <a:pt x="2779460" y="489897"/>
                </a:cubicBezTo>
                <a:lnTo>
                  <a:pt x="2793906" y="484325"/>
                </a:lnTo>
                <a:lnTo>
                  <a:pt x="2794011" y="484360"/>
                </a:lnTo>
                <a:cubicBezTo>
                  <a:pt x="2767153" y="527938"/>
                  <a:pt x="2717475" y="541042"/>
                  <a:pt x="2662156" y="545054"/>
                </a:cubicBezTo>
                <a:cubicBezTo>
                  <a:pt x="2620235" y="548102"/>
                  <a:pt x="2578826" y="545054"/>
                  <a:pt x="2541200" y="528345"/>
                </a:cubicBezTo>
                <a:cubicBezTo>
                  <a:pt x="2528380" y="522606"/>
                  <a:pt x="2526585" y="536471"/>
                  <a:pt x="2517034" y="535659"/>
                </a:cubicBezTo>
                <a:lnTo>
                  <a:pt x="2516058" y="535304"/>
                </a:lnTo>
                <a:lnTo>
                  <a:pt x="2504354" y="528626"/>
                </a:lnTo>
                <a:lnTo>
                  <a:pt x="2501137" y="524332"/>
                </a:lnTo>
                <a:cubicBezTo>
                  <a:pt x="2508829" y="517679"/>
                  <a:pt x="2504919" y="512651"/>
                  <a:pt x="2499342" y="505997"/>
                </a:cubicBezTo>
                <a:cubicBezTo>
                  <a:pt x="2466074" y="466686"/>
                  <a:pt x="2453511" y="424226"/>
                  <a:pt x="2477036" y="379023"/>
                </a:cubicBezTo>
                <a:cubicBezTo>
                  <a:pt x="2490080" y="353958"/>
                  <a:pt x="2518620" y="338975"/>
                  <a:pt x="2549332" y="335388"/>
                </a:cubicBezTo>
                <a:close/>
                <a:moveTo>
                  <a:pt x="594618" y="330753"/>
                </a:moveTo>
                <a:cubicBezTo>
                  <a:pt x="615839" y="329842"/>
                  <a:pt x="637231" y="331015"/>
                  <a:pt x="658781" y="334136"/>
                </a:cubicBezTo>
                <a:lnTo>
                  <a:pt x="722716" y="348935"/>
                </a:lnTo>
                <a:lnTo>
                  <a:pt x="721720" y="349515"/>
                </a:lnTo>
                <a:cubicBezTo>
                  <a:pt x="718226" y="352277"/>
                  <a:pt x="713374" y="353689"/>
                  <a:pt x="708452" y="353375"/>
                </a:cubicBezTo>
                <a:lnTo>
                  <a:pt x="704257" y="357413"/>
                </a:lnTo>
                <a:lnTo>
                  <a:pt x="700808" y="357926"/>
                </a:lnTo>
                <a:cubicBezTo>
                  <a:pt x="699430" y="359773"/>
                  <a:pt x="698485" y="362211"/>
                  <a:pt x="696017" y="362567"/>
                </a:cubicBezTo>
                <a:cubicBezTo>
                  <a:pt x="649672" y="352713"/>
                  <a:pt x="603071" y="346619"/>
                  <a:pt x="554997" y="353069"/>
                </a:cubicBezTo>
                <a:cubicBezTo>
                  <a:pt x="532683" y="356691"/>
                  <a:pt x="510838" y="361947"/>
                  <a:pt x="489742" y="368763"/>
                </a:cubicBezTo>
                <a:lnTo>
                  <a:pt x="489449" y="368787"/>
                </a:lnTo>
                <a:lnTo>
                  <a:pt x="489486" y="368763"/>
                </a:lnTo>
                <a:lnTo>
                  <a:pt x="469555" y="362437"/>
                </a:lnTo>
                <a:lnTo>
                  <a:pt x="469423" y="362313"/>
                </a:lnTo>
                <a:cubicBezTo>
                  <a:pt x="510415" y="342733"/>
                  <a:pt x="552176" y="332575"/>
                  <a:pt x="594618" y="330753"/>
                </a:cubicBezTo>
                <a:close/>
                <a:moveTo>
                  <a:pt x="761206" y="328843"/>
                </a:moveTo>
                <a:cubicBezTo>
                  <a:pt x="774474" y="343217"/>
                  <a:pt x="779025" y="361044"/>
                  <a:pt x="792166" y="375672"/>
                </a:cubicBezTo>
                <a:cubicBezTo>
                  <a:pt x="825498" y="412799"/>
                  <a:pt x="868701" y="436162"/>
                  <a:pt x="926776" y="440835"/>
                </a:cubicBezTo>
                <a:cubicBezTo>
                  <a:pt x="946647" y="442409"/>
                  <a:pt x="952416" y="447894"/>
                  <a:pt x="950557" y="463741"/>
                </a:cubicBezTo>
                <a:cubicBezTo>
                  <a:pt x="943762" y="517832"/>
                  <a:pt x="968954" y="561359"/>
                  <a:pt x="1022285" y="594068"/>
                </a:cubicBezTo>
                <a:cubicBezTo>
                  <a:pt x="1066514" y="621189"/>
                  <a:pt x="1116640" y="625557"/>
                  <a:pt x="1169715" y="611336"/>
                </a:cubicBezTo>
                <a:cubicBezTo>
                  <a:pt x="1176740" y="608913"/>
                  <a:pt x="1184131" y="607207"/>
                  <a:pt x="1191701" y="606257"/>
                </a:cubicBezTo>
                <a:cubicBezTo>
                  <a:pt x="1206124" y="605394"/>
                  <a:pt x="1213047" y="609812"/>
                  <a:pt x="1210931" y="621138"/>
                </a:cubicBezTo>
                <a:cubicBezTo>
                  <a:pt x="1199137" y="678226"/>
                  <a:pt x="1238879" y="713068"/>
                  <a:pt x="1292851" y="741561"/>
                </a:cubicBezTo>
                <a:cubicBezTo>
                  <a:pt x="1351374" y="772441"/>
                  <a:pt x="1417589" y="785596"/>
                  <a:pt x="1486433" y="790929"/>
                </a:cubicBezTo>
                <a:cubicBezTo>
                  <a:pt x="1548739" y="796008"/>
                  <a:pt x="1611428" y="796008"/>
                  <a:pt x="1673990" y="797887"/>
                </a:cubicBezTo>
                <a:cubicBezTo>
                  <a:pt x="1751230" y="800122"/>
                  <a:pt x="1828791" y="803576"/>
                  <a:pt x="1901417" y="828716"/>
                </a:cubicBezTo>
                <a:cubicBezTo>
                  <a:pt x="1936544" y="840855"/>
                  <a:pt x="1968786" y="855940"/>
                  <a:pt x="1989426" y="882808"/>
                </a:cubicBezTo>
                <a:cubicBezTo>
                  <a:pt x="2008810" y="906511"/>
                  <a:pt x="2015303" y="935406"/>
                  <a:pt x="2007438" y="962954"/>
                </a:cubicBezTo>
                <a:cubicBezTo>
                  <a:pt x="2005643" y="969353"/>
                  <a:pt x="2003656" y="975905"/>
                  <a:pt x="1995708" y="979715"/>
                </a:cubicBezTo>
                <a:lnTo>
                  <a:pt x="1994294" y="979719"/>
                </a:lnTo>
                <a:lnTo>
                  <a:pt x="1994683" y="977682"/>
                </a:lnTo>
                <a:cubicBezTo>
                  <a:pt x="1990323" y="976286"/>
                  <a:pt x="1985548" y="976070"/>
                  <a:pt x="1980885" y="975568"/>
                </a:cubicBezTo>
                <a:lnTo>
                  <a:pt x="1967760" y="971740"/>
                </a:lnTo>
                <a:lnTo>
                  <a:pt x="1965196" y="912253"/>
                </a:lnTo>
                <a:cubicBezTo>
                  <a:pt x="1955950" y="893994"/>
                  <a:pt x="1938370" y="877475"/>
                  <a:pt x="1912634" y="863203"/>
                </a:cubicBezTo>
                <a:cubicBezTo>
                  <a:pt x="1865905" y="837249"/>
                  <a:pt x="1812510" y="825872"/>
                  <a:pt x="1756999" y="819574"/>
                </a:cubicBezTo>
                <a:cubicBezTo>
                  <a:pt x="1669823" y="809416"/>
                  <a:pt x="1581878" y="814851"/>
                  <a:pt x="1494189" y="810432"/>
                </a:cubicBezTo>
                <a:cubicBezTo>
                  <a:pt x="1409897" y="806115"/>
                  <a:pt x="1330286" y="790421"/>
                  <a:pt x="1258750" y="753344"/>
                </a:cubicBezTo>
                <a:cubicBezTo>
                  <a:pt x="1229238" y="738879"/>
                  <a:pt x="1204553" y="719000"/>
                  <a:pt x="1186765" y="695393"/>
                </a:cubicBezTo>
                <a:cubicBezTo>
                  <a:pt x="1174791" y="678521"/>
                  <a:pt x="1169670" y="659139"/>
                  <a:pt x="1172087" y="639880"/>
                </a:cubicBezTo>
                <a:cubicBezTo>
                  <a:pt x="1172536" y="634801"/>
                  <a:pt x="1173945" y="628960"/>
                  <a:pt x="1163049" y="630890"/>
                </a:cubicBezTo>
                <a:cubicBezTo>
                  <a:pt x="1064912" y="648108"/>
                  <a:pt x="988889" y="622358"/>
                  <a:pt x="932289" y="555061"/>
                </a:cubicBezTo>
                <a:cubicBezTo>
                  <a:pt x="919770" y="595088"/>
                  <a:pt x="893706" y="631647"/>
                  <a:pt x="856907" y="660805"/>
                </a:cubicBezTo>
                <a:cubicBezTo>
                  <a:pt x="773596" y="725872"/>
                  <a:pt x="649018" y="744756"/>
                  <a:pt x="541279" y="708650"/>
                </a:cubicBezTo>
                <a:cubicBezTo>
                  <a:pt x="529305" y="704236"/>
                  <a:pt x="515382" y="704693"/>
                  <a:pt x="503908" y="709868"/>
                </a:cubicBezTo>
                <a:lnTo>
                  <a:pt x="503334" y="709820"/>
                </a:lnTo>
                <a:lnTo>
                  <a:pt x="503845" y="709664"/>
                </a:lnTo>
                <a:cubicBezTo>
                  <a:pt x="503524" y="705169"/>
                  <a:pt x="500063" y="705347"/>
                  <a:pt x="496457" y="705734"/>
                </a:cubicBezTo>
                <a:lnTo>
                  <a:pt x="488910" y="703290"/>
                </a:lnTo>
                <a:lnTo>
                  <a:pt x="487498" y="701285"/>
                </a:lnTo>
                <a:cubicBezTo>
                  <a:pt x="513139" y="687673"/>
                  <a:pt x="537368" y="681883"/>
                  <a:pt x="568777" y="695088"/>
                </a:cubicBezTo>
                <a:cubicBezTo>
                  <a:pt x="645376" y="727340"/>
                  <a:pt x="751911" y="712357"/>
                  <a:pt x="817101" y="664614"/>
                </a:cubicBezTo>
                <a:cubicBezTo>
                  <a:pt x="871586" y="624643"/>
                  <a:pt x="901585" y="576443"/>
                  <a:pt x="902482" y="517324"/>
                </a:cubicBezTo>
                <a:cubicBezTo>
                  <a:pt x="902482" y="504170"/>
                  <a:pt x="911264" y="491929"/>
                  <a:pt x="910238" y="478470"/>
                </a:cubicBezTo>
                <a:cubicBezTo>
                  <a:pt x="909469" y="468820"/>
                  <a:pt x="905559" y="463233"/>
                  <a:pt x="893187" y="461709"/>
                </a:cubicBezTo>
                <a:cubicBezTo>
                  <a:pt x="847215" y="455797"/>
                  <a:pt x="805511" y="436868"/>
                  <a:pt x="775820" y="408430"/>
                </a:cubicBezTo>
                <a:cubicBezTo>
                  <a:pt x="753962" y="387810"/>
                  <a:pt x="724540" y="377449"/>
                  <a:pt x="695632" y="365716"/>
                </a:cubicBezTo>
                <a:lnTo>
                  <a:pt x="704257" y="357413"/>
                </a:lnTo>
                <a:lnTo>
                  <a:pt x="708196" y="356827"/>
                </a:lnTo>
                <a:cubicBezTo>
                  <a:pt x="720118" y="362668"/>
                  <a:pt x="721528" y="355456"/>
                  <a:pt x="723900" y="349209"/>
                </a:cubicBezTo>
                <a:lnTo>
                  <a:pt x="722716" y="348935"/>
                </a:lnTo>
                <a:lnTo>
                  <a:pt x="732395" y="343303"/>
                </a:lnTo>
                <a:lnTo>
                  <a:pt x="733451" y="344435"/>
                </a:lnTo>
                <a:cubicBezTo>
                  <a:pt x="737938" y="342200"/>
                  <a:pt x="743034" y="340537"/>
                  <a:pt x="747505" y="338264"/>
                </a:cubicBezTo>
                <a:lnTo>
                  <a:pt x="755203" y="330921"/>
                </a:lnTo>
                <a:close/>
                <a:moveTo>
                  <a:pt x="1668158" y="197500"/>
                </a:moveTo>
                <a:cubicBezTo>
                  <a:pt x="1672902" y="201004"/>
                  <a:pt x="1676491" y="204407"/>
                  <a:pt x="1672068" y="209435"/>
                </a:cubicBezTo>
                <a:cubicBezTo>
                  <a:pt x="1647697" y="216002"/>
                  <a:pt x="1626525" y="228431"/>
                  <a:pt x="1611494" y="244988"/>
                </a:cubicBezTo>
                <a:cubicBezTo>
                  <a:pt x="1605564" y="252566"/>
                  <a:pt x="1593828" y="255913"/>
                  <a:pt x="1583162" y="253064"/>
                </a:cubicBezTo>
                <a:cubicBezTo>
                  <a:pt x="1569040" y="249585"/>
                  <a:pt x="1554079" y="248818"/>
                  <a:pt x="1539509" y="250829"/>
                </a:cubicBezTo>
                <a:cubicBezTo>
                  <a:pt x="1498550" y="257787"/>
                  <a:pt x="1475730" y="289937"/>
                  <a:pt x="1484704" y="328182"/>
                </a:cubicBezTo>
                <a:cubicBezTo>
                  <a:pt x="1496690" y="378972"/>
                  <a:pt x="1566624" y="415388"/>
                  <a:pt x="1630916" y="404011"/>
                </a:cubicBezTo>
                <a:cubicBezTo>
                  <a:pt x="1682196" y="394919"/>
                  <a:pt x="1704054" y="355507"/>
                  <a:pt x="1676106" y="322747"/>
                </a:cubicBezTo>
                <a:cubicBezTo>
                  <a:pt x="1666748" y="311777"/>
                  <a:pt x="1656236" y="310913"/>
                  <a:pt x="1643672" y="317668"/>
                </a:cubicBezTo>
                <a:cubicBezTo>
                  <a:pt x="1630615" y="324276"/>
                  <a:pt x="1619653" y="333175"/>
                  <a:pt x="1611622" y="343673"/>
                </a:cubicBezTo>
                <a:cubicBezTo>
                  <a:pt x="1605853" y="351545"/>
                  <a:pt x="1597392" y="355202"/>
                  <a:pt x="1587905" y="352307"/>
                </a:cubicBezTo>
                <a:cubicBezTo>
                  <a:pt x="1578418" y="349412"/>
                  <a:pt x="1582392" y="340829"/>
                  <a:pt x="1583610" y="334835"/>
                </a:cubicBezTo>
                <a:cubicBezTo>
                  <a:pt x="1589058" y="307053"/>
                  <a:pt x="1631172" y="286941"/>
                  <a:pt x="1667325" y="294203"/>
                </a:cubicBezTo>
                <a:cubicBezTo>
                  <a:pt x="1703798" y="301558"/>
                  <a:pt x="1725835" y="330940"/>
                  <a:pt x="1716560" y="359839"/>
                </a:cubicBezTo>
                <a:cubicBezTo>
                  <a:pt x="1716233" y="360860"/>
                  <a:pt x="1715868" y="361871"/>
                  <a:pt x="1715464" y="362872"/>
                </a:cubicBezTo>
                <a:cubicBezTo>
                  <a:pt x="1703028" y="391009"/>
                  <a:pt x="1675914" y="407211"/>
                  <a:pt x="1641941" y="416505"/>
                </a:cubicBezTo>
                <a:cubicBezTo>
                  <a:pt x="1584251" y="432352"/>
                  <a:pt x="1499959" y="408328"/>
                  <a:pt x="1467076" y="367442"/>
                </a:cubicBezTo>
                <a:cubicBezTo>
                  <a:pt x="1434801" y="328969"/>
                  <a:pt x="1448000" y="277047"/>
                  <a:pt x="1496556" y="251474"/>
                </a:cubicBezTo>
                <a:cubicBezTo>
                  <a:pt x="1512991" y="242815"/>
                  <a:pt x="1532157" y="237985"/>
                  <a:pt x="1551881" y="237522"/>
                </a:cubicBezTo>
                <a:cubicBezTo>
                  <a:pt x="1576110" y="236455"/>
                  <a:pt x="1596751" y="234526"/>
                  <a:pt x="1614314" y="218882"/>
                </a:cubicBezTo>
                <a:cubicBezTo>
                  <a:pt x="1628685" y="207125"/>
                  <a:pt x="1647672" y="199588"/>
                  <a:pt x="1668158" y="197500"/>
                </a:cubicBezTo>
                <a:close/>
                <a:moveTo>
                  <a:pt x="1719974" y="192127"/>
                </a:moveTo>
                <a:cubicBezTo>
                  <a:pt x="1771988" y="194769"/>
                  <a:pt x="1821902" y="221510"/>
                  <a:pt x="1840266" y="261849"/>
                </a:cubicBezTo>
                <a:cubicBezTo>
                  <a:pt x="1845074" y="272465"/>
                  <a:pt x="1849817" y="274141"/>
                  <a:pt x="1862958" y="271144"/>
                </a:cubicBezTo>
                <a:cubicBezTo>
                  <a:pt x="1913148" y="259767"/>
                  <a:pt x="1967569" y="277747"/>
                  <a:pt x="1989363" y="311776"/>
                </a:cubicBezTo>
                <a:cubicBezTo>
                  <a:pt x="2012439" y="347837"/>
                  <a:pt x="1998080" y="397662"/>
                  <a:pt x="1957313" y="423158"/>
                </a:cubicBezTo>
                <a:cubicBezTo>
                  <a:pt x="1929083" y="441021"/>
                  <a:pt x="1894084" y="450844"/>
                  <a:pt x="1857958" y="451042"/>
                </a:cubicBezTo>
                <a:cubicBezTo>
                  <a:pt x="1847766" y="451042"/>
                  <a:pt x="1837510" y="451042"/>
                  <a:pt x="1827318" y="451296"/>
                </a:cubicBezTo>
                <a:cubicBezTo>
                  <a:pt x="1818664" y="448198"/>
                  <a:pt x="1809819" y="445252"/>
                  <a:pt x="1806229" y="437379"/>
                </a:cubicBezTo>
                <a:cubicBezTo>
                  <a:pt x="1813601" y="431437"/>
                  <a:pt x="1821934" y="432859"/>
                  <a:pt x="1831100" y="434332"/>
                </a:cubicBezTo>
                <a:cubicBezTo>
                  <a:pt x="1892251" y="443931"/>
                  <a:pt x="1950390" y="420009"/>
                  <a:pt x="1965710" y="378463"/>
                </a:cubicBezTo>
                <a:cubicBezTo>
                  <a:pt x="1976863" y="348345"/>
                  <a:pt x="1969300" y="321223"/>
                  <a:pt x="1940070" y="299180"/>
                </a:cubicBezTo>
                <a:cubicBezTo>
                  <a:pt x="1913084" y="278864"/>
                  <a:pt x="1881739" y="275969"/>
                  <a:pt x="1848728" y="290292"/>
                </a:cubicBezTo>
                <a:cubicBezTo>
                  <a:pt x="1826036" y="300145"/>
                  <a:pt x="1821805" y="298774"/>
                  <a:pt x="1814690" y="279372"/>
                </a:cubicBezTo>
                <a:cubicBezTo>
                  <a:pt x="1795717" y="227719"/>
                  <a:pt x="1739373" y="200140"/>
                  <a:pt x="1672068" y="209435"/>
                </a:cubicBezTo>
                <a:cubicBezTo>
                  <a:pt x="1670850" y="205574"/>
                  <a:pt x="1669632" y="201765"/>
                  <a:pt x="1668350" y="197906"/>
                </a:cubicBezTo>
                <a:cubicBezTo>
                  <a:pt x="1685064" y="193042"/>
                  <a:pt x="1702635" y="191246"/>
                  <a:pt x="1719974" y="192127"/>
                </a:cubicBezTo>
                <a:close/>
                <a:moveTo>
                  <a:pt x="1333049" y="137859"/>
                </a:moveTo>
                <a:lnTo>
                  <a:pt x="1345832" y="147634"/>
                </a:lnTo>
                <a:lnTo>
                  <a:pt x="1330414" y="159611"/>
                </a:lnTo>
                <a:cubicBezTo>
                  <a:pt x="1305928" y="179927"/>
                  <a:pt x="1302723" y="201411"/>
                  <a:pt x="1323043" y="224063"/>
                </a:cubicBezTo>
                <a:cubicBezTo>
                  <a:pt x="1332017" y="234221"/>
                  <a:pt x="1330735" y="239605"/>
                  <a:pt x="1316633" y="242906"/>
                </a:cubicBezTo>
                <a:cubicBezTo>
                  <a:pt x="1260161" y="256112"/>
                  <a:pt x="1231893" y="288617"/>
                  <a:pt x="1223175" y="332195"/>
                </a:cubicBezTo>
                <a:cubicBezTo>
                  <a:pt x="1213560" y="379887"/>
                  <a:pt x="1235226" y="419198"/>
                  <a:pt x="1284070" y="447996"/>
                </a:cubicBezTo>
                <a:cubicBezTo>
                  <a:pt x="1330671" y="475473"/>
                  <a:pt x="1382912" y="487510"/>
                  <a:pt x="1441115" y="479282"/>
                </a:cubicBezTo>
                <a:cubicBezTo>
                  <a:pt x="1476242" y="474203"/>
                  <a:pt x="1506754" y="482939"/>
                  <a:pt x="1535150" y="498328"/>
                </a:cubicBezTo>
                <a:cubicBezTo>
                  <a:pt x="1561334" y="513027"/>
                  <a:pt x="1591660" y="522423"/>
                  <a:pt x="1623479" y="525704"/>
                </a:cubicBezTo>
                <a:cubicBezTo>
                  <a:pt x="1659766" y="529823"/>
                  <a:pt x="1696790" y="525994"/>
                  <a:pt x="1730527" y="514632"/>
                </a:cubicBezTo>
                <a:cubicBezTo>
                  <a:pt x="1766487" y="502188"/>
                  <a:pt x="1790909" y="481110"/>
                  <a:pt x="1799306" y="449824"/>
                </a:cubicBezTo>
                <a:cubicBezTo>
                  <a:pt x="1799652" y="445243"/>
                  <a:pt x="1802120" y="440921"/>
                  <a:pt x="1806229" y="437685"/>
                </a:cubicBezTo>
                <a:cubicBezTo>
                  <a:pt x="1814978" y="440144"/>
                  <a:pt x="1822350" y="444958"/>
                  <a:pt x="1827061" y="451297"/>
                </a:cubicBezTo>
                <a:cubicBezTo>
                  <a:pt x="1809498" y="498836"/>
                  <a:pt x="1764563" y="523266"/>
                  <a:pt x="1708412" y="535303"/>
                </a:cubicBezTo>
                <a:cubicBezTo>
                  <a:pt x="1632710" y="551556"/>
                  <a:pt x="1561367" y="540382"/>
                  <a:pt x="1496882" y="505236"/>
                </a:cubicBezTo>
                <a:cubicBezTo>
                  <a:pt x="1479889" y="496063"/>
                  <a:pt x="1459095" y="492427"/>
                  <a:pt x="1438808" y="495078"/>
                </a:cubicBezTo>
                <a:cubicBezTo>
                  <a:pt x="1365285" y="501833"/>
                  <a:pt x="1298364" y="488729"/>
                  <a:pt x="1243495" y="448097"/>
                </a:cubicBezTo>
                <a:cubicBezTo>
                  <a:pt x="1159268" y="385677"/>
                  <a:pt x="1179074" y="280237"/>
                  <a:pt x="1281634" y="238437"/>
                </a:cubicBezTo>
                <a:lnTo>
                  <a:pt x="1293429" y="233714"/>
                </a:lnTo>
                <a:cubicBezTo>
                  <a:pt x="1276459" y="203240"/>
                  <a:pt x="1278994" y="179765"/>
                  <a:pt x="1302903" y="158255"/>
                </a:cubicBezTo>
                <a:close/>
                <a:moveTo>
                  <a:pt x="2067500" y="89114"/>
                </a:moveTo>
                <a:cubicBezTo>
                  <a:pt x="2116216" y="110598"/>
                  <a:pt x="2139228" y="145643"/>
                  <a:pt x="2146792" y="187443"/>
                </a:cubicBezTo>
                <a:cubicBezTo>
                  <a:pt x="2148189" y="200603"/>
                  <a:pt x="2158939" y="211980"/>
                  <a:pt x="2174483" y="216749"/>
                </a:cubicBezTo>
                <a:cubicBezTo>
                  <a:pt x="2225763" y="236354"/>
                  <a:pt x="2267557" y="264542"/>
                  <a:pt x="2291337" y="306850"/>
                </a:cubicBezTo>
                <a:cubicBezTo>
                  <a:pt x="2326631" y="368464"/>
                  <a:pt x="2292792" y="441113"/>
                  <a:pt x="2215443" y="469784"/>
                </a:cubicBezTo>
                <a:cubicBezTo>
                  <a:pt x="2210956" y="471460"/>
                  <a:pt x="2206725" y="473593"/>
                  <a:pt x="2202623" y="475523"/>
                </a:cubicBezTo>
                <a:lnTo>
                  <a:pt x="2202112" y="475308"/>
                </a:lnTo>
                <a:lnTo>
                  <a:pt x="2191790" y="466547"/>
                </a:lnTo>
                <a:lnTo>
                  <a:pt x="2180521" y="464045"/>
                </a:lnTo>
                <a:lnTo>
                  <a:pt x="2184595" y="459175"/>
                </a:lnTo>
                <a:cubicBezTo>
                  <a:pt x="2187576" y="458001"/>
                  <a:pt x="2191213" y="457518"/>
                  <a:pt x="2194226" y="456527"/>
                </a:cubicBezTo>
                <a:cubicBezTo>
                  <a:pt x="2244160" y="440326"/>
                  <a:pt x="2277556" y="391568"/>
                  <a:pt x="2268902" y="348853"/>
                </a:cubicBezTo>
                <a:cubicBezTo>
                  <a:pt x="2258582" y="298876"/>
                  <a:pt x="2221853" y="264593"/>
                  <a:pt x="2167880" y="240417"/>
                </a:cubicBezTo>
                <a:cubicBezTo>
                  <a:pt x="2153305" y="234007"/>
                  <a:pt x="2138330" y="228197"/>
                  <a:pt x="2123010" y="222996"/>
                </a:cubicBezTo>
                <a:cubicBezTo>
                  <a:pt x="2114197" y="220568"/>
                  <a:pt x="2109075" y="213300"/>
                  <a:pt x="2111088" y="206083"/>
                </a:cubicBezTo>
                <a:cubicBezTo>
                  <a:pt x="2116857" y="162505"/>
                  <a:pt x="2089679" y="132793"/>
                  <a:pt x="2046090" y="110039"/>
                </a:cubicBezTo>
                <a:cubicBezTo>
                  <a:pt x="2042854" y="108363"/>
                  <a:pt x="2038719" y="107347"/>
                  <a:pt x="2035386" y="105671"/>
                </a:cubicBezTo>
                <a:lnTo>
                  <a:pt x="2032255" y="101249"/>
                </a:lnTo>
                <a:lnTo>
                  <a:pt x="2055129" y="100543"/>
                </a:lnTo>
                <a:cubicBezTo>
                  <a:pt x="2058462" y="99705"/>
                  <a:pt x="2062453" y="99108"/>
                  <a:pt x="2065153" y="97590"/>
                </a:cubicBezTo>
                <a:lnTo>
                  <a:pt x="2067417" y="89185"/>
                </a:lnTo>
                <a:close/>
                <a:moveTo>
                  <a:pt x="2154042" y="54100"/>
                </a:moveTo>
                <a:cubicBezTo>
                  <a:pt x="2216894" y="51745"/>
                  <a:pt x="2277204" y="59897"/>
                  <a:pt x="2330375" y="96275"/>
                </a:cubicBezTo>
                <a:cubicBezTo>
                  <a:pt x="2347746" y="108160"/>
                  <a:pt x="2364156" y="121264"/>
                  <a:pt x="2371655" y="139345"/>
                </a:cubicBezTo>
                <a:cubicBezTo>
                  <a:pt x="2377681" y="153770"/>
                  <a:pt x="2390501" y="159661"/>
                  <a:pt x="2409026" y="161032"/>
                </a:cubicBezTo>
                <a:cubicBezTo>
                  <a:pt x="2479087" y="166111"/>
                  <a:pt x="2513060" y="198769"/>
                  <a:pt x="2506971" y="254638"/>
                </a:cubicBezTo>
                <a:cubicBezTo>
                  <a:pt x="2506009" y="262917"/>
                  <a:pt x="2512099" y="263729"/>
                  <a:pt x="2519406" y="264796"/>
                </a:cubicBezTo>
                <a:cubicBezTo>
                  <a:pt x="2548251" y="268859"/>
                  <a:pt x="2577673" y="269469"/>
                  <a:pt x="2606005" y="276680"/>
                </a:cubicBezTo>
                <a:cubicBezTo>
                  <a:pt x="2678310" y="295016"/>
                  <a:pt x="2740166" y="324880"/>
                  <a:pt x="2779780" y="377601"/>
                </a:cubicBezTo>
                <a:cubicBezTo>
                  <a:pt x="2804651" y="410715"/>
                  <a:pt x="2817022" y="446370"/>
                  <a:pt x="2794074" y="484260"/>
                </a:cubicBezTo>
                <a:lnTo>
                  <a:pt x="2793906" y="484325"/>
                </a:lnTo>
                <a:lnTo>
                  <a:pt x="2786895" y="481923"/>
                </a:lnTo>
                <a:cubicBezTo>
                  <a:pt x="2783209" y="483649"/>
                  <a:pt x="2779860" y="486037"/>
                  <a:pt x="2776182" y="487865"/>
                </a:cubicBezTo>
                <a:lnTo>
                  <a:pt x="2764724" y="490205"/>
                </a:lnTo>
                <a:lnTo>
                  <a:pt x="2761832" y="488932"/>
                </a:lnTo>
                <a:cubicBezTo>
                  <a:pt x="2761320" y="477555"/>
                  <a:pt x="2768819" y="467549"/>
                  <a:pt x="2770037" y="456223"/>
                </a:cubicBezTo>
                <a:cubicBezTo>
                  <a:pt x="2774332" y="416454"/>
                  <a:pt x="2749141" y="385879"/>
                  <a:pt x="2718244" y="359164"/>
                </a:cubicBezTo>
                <a:cubicBezTo>
                  <a:pt x="2661131" y="309644"/>
                  <a:pt x="2588057" y="285366"/>
                  <a:pt x="2503189" y="284096"/>
                </a:cubicBezTo>
                <a:cubicBezTo>
                  <a:pt x="2498061" y="284096"/>
                  <a:pt x="2492933" y="284096"/>
                  <a:pt x="2487869" y="283842"/>
                </a:cubicBezTo>
                <a:cubicBezTo>
                  <a:pt x="2471139" y="282521"/>
                  <a:pt x="2466587" y="277849"/>
                  <a:pt x="2469087" y="264847"/>
                </a:cubicBezTo>
                <a:cubicBezTo>
                  <a:pt x="2469472" y="262866"/>
                  <a:pt x="2469087" y="265355"/>
                  <a:pt x="2469472" y="263374"/>
                </a:cubicBezTo>
                <a:cubicBezTo>
                  <a:pt x="2479664" y="218476"/>
                  <a:pt x="2452806" y="184142"/>
                  <a:pt x="2395757" y="177844"/>
                </a:cubicBezTo>
                <a:cubicBezTo>
                  <a:pt x="2363707" y="174289"/>
                  <a:pt x="2347105" y="164283"/>
                  <a:pt x="2332298" y="141224"/>
                </a:cubicBezTo>
                <a:cubicBezTo>
                  <a:pt x="2304030" y="97393"/>
                  <a:pt x="2251211" y="79971"/>
                  <a:pt x="2191791" y="74436"/>
                </a:cubicBezTo>
                <a:cubicBezTo>
                  <a:pt x="2178170" y="72902"/>
                  <a:pt x="2164452" y="71987"/>
                  <a:pt x="2150703" y="71693"/>
                </a:cubicBezTo>
                <a:cubicBezTo>
                  <a:pt x="2176855" y="83613"/>
                  <a:pt x="2198656" y="100714"/>
                  <a:pt x="2213969" y="121315"/>
                </a:cubicBezTo>
                <a:cubicBezTo>
                  <a:pt x="2225584" y="135973"/>
                  <a:pt x="2233039" y="152454"/>
                  <a:pt x="2235827" y="169616"/>
                </a:cubicBezTo>
                <a:cubicBezTo>
                  <a:pt x="2237687" y="182110"/>
                  <a:pt x="2245379" y="187748"/>
                  <a:pt x="2260121" y="191405"/>
                </a:cubicBezTo>
                <a:cubicBezTo>
                  <a:pt x="2317811" y="205575"/>
                  <a:pt x="2359990" y="234830"/>
                  <a:pt x="2381527" y="279779"/>
                </a:cubicBezTo>
                <a:cubicBezTo>
                  <a:pt x="2404898" y="326820"/>
                  <a:pt x="2401411" y="379576"/>
                  <a:pt x="2371976" y="424429"/>
                </a:cubicBezTo>
                <a:cubicBezTo>
                  <a:pt x="2365182" y="435349"/>
                  <a:pt x="2363002" y="449316"/>
                  <a:pt x="2345759" y="454903"/>
                </a:cubicBezTo>
                <a:lnTo>
                  <a:pt x="2344535" y="454563"/>
                </a:lnTo>
                <a:lnTo>
                  <a:pt x="2335103" y="447709"/>
                </a:lnTo>
                <a:lnTo>
                  <a:pt x="2322578" y="448466"/>
                </a:lnTo>
                <a:lnTo>
                  <a:pt x="2321978" y="448300"/>
                </a:lnTo>
                <a:cubicBezTo>
                  <a:pt x="2348900" y="412137"/>
                  <a:pt x="2363963" y="373639"/>
                  <a:pt x="2359669" y="331077"/>
                </a:cubicBezTo>
                <a:cubicBezTo>
                  <a:pt x="2353771" y="272110"/>
                  <a:pt x="2301979" y="215479"/>
                  <a:pt x="2223841" y="206590"/>
                </a:cubicBezTo>
                <a:cubicBezTo>
                  <a:pt x="2212303" y="205270"/>
                  <a:pt x="2206021" y="202273"/>
                  <a:pt x="2204611" y="190693"/>
                </a:cubicBezTo>
                <a:cubicBezTo>
                  <a:pt x="2197303" y="134469"/>
                  <a:pt x="2160702" y="95869"/>
                  <a:pt x="2091346" y="78397"/>
                </a:cubicBezTo>
                <a:cubicBezTo>
                  <a:pt x="2084936" y="76772"/>
                  <a:pt x="2076026" y="75146"/>
                  <a:pt x="2076475" y="68239"/>
                </a:cubicBezTo>
                <a:cubicBezTo>
                  <a:pt x="2076475" y="62855"/>
                  <a:pt x="2084039" y="60062"/>
                  <a:pt x="2090513" y="59300"/>
                </a:cubicBezTo>
                <a:cubicBezTo>
                  <a:pt x="2111858" y="56837"/>
                  <a:pt x="2133091" y="54884"/>
                  <a:pt x="2154042" y="54100"/>
                </a:cubicBezTo>
                <a:close/>
                <a:moveTo>
                  <a:pt x="1295388" y="338"/>
                </a:moveTo>
                <a:lnTo>
                  <a:pt x="1352885" y="6583"/>
                </a:lnTo>
                <a:cubicBezTo>
                  <a:pt x="1407763" y="17282"/>
                  <a:pt x="1454816" y="41080"/>
                  <a:pt x="1495344" y="75706"/>
                </a:cubicBezTo>
                <a:cubicBezTo>
                  <a:pt x="1496690" y="76824"/>
                  <a:pt x="1498869" y="78195"/>
                  <a:pt x="1498741" y="79312"/>
                </a:cubicBezTo>
                <a:cubicBezTo>
                  <a:pt x="1496369" y="97851"/>
                  <a:pt x="1513804" y="90994"/>
                  <a:pt x="1523996" y="91045"/>
                </a:cubicBezTo>
                <a:cubicBezTo>
                  <a:pt x="1580334" y="90958"/>
                  <a:pt x="1635985" y="100796"/>
                  <a:pt x="1686938" y="119843"/>
                </a:cubicBezTo>
                <a:cubicBezTo>
                  <a:pt x="1696938" y="123652"/>
                  <a:pt x="1701938" y="121824"/>
                  <a:pt x="1710207" y="117100"/>
                </a:cubicBezTo>
                <a:cubicBezTo>
                  <a:pt x="1805524" y="62349"/>
                  <a:pt x="1909943" y="46299"/>
                  <a:pt x="2023400" y="73167"/>
                </a:cubicBezTo>
                <a:cubicBezTo>
                  <a:pt x="2038547" y="77637"/>
                  <a:pt x="2053264" y="82964"/>
                  <a:pt x="2067436" y="89115"/>
                </a:cubicBezTo>
                <a:lnTo>
                  <a:pt x="2067417" y="89185"/>
                </a:lnTo>
                <a:lnTo>
                  <a:pt x="2059605" y="95864"/>
                </a:lnTo>
                <a:cubicBezTo>
                  <a:pt x="2050666" y="99656"/>
                  <a:pt x="2039104" y="95970"/>
                  <a:pt x="2029489" y="97342"/>
                </a:cubicBezTo>
                <a:lnTo>
                  <a:pt x="2032255" y="101249"/>
                </a:lnTo>
                <a:lnTo>
                  <a:pt x="2030451" y="101305"/>
                </a:lnTo>
                <a:cubicBezTo>
                  <a:pt x="2020708" y="100593"/>
                  <a:pt x="2012503" y="96226"/>
                  <a:pt x="2003401" y="93838"/>
                </a:cubicBezTo>
                <a:cubicBezTo>
                  <a:pt x="1900841" y="68443"/>
                  <a:pt x="1804691" y="73878"/>
                  <a:pt x="1722322" y="135029"/>
                </a:cubicBezTo>
                <a:cubicBezTo>
                  <a:pt x="1708476" y="145187"/>
                  <a:pt x="1695207" y="148133"/>
                  <a:pt x="1677452" y="140971"/>
                </a:cubicBezTo>
                <a:cubicBezTo>
                  <a:pt x="1620832" y="117659"/>
                  <a:pt x="1557213" y="107115"/>
                  <a:pt x="1493549" y="110497"/>
                </a:cubicBezTo>
                <a:cubicBezTo>
                  <a:pt x="1454499" y="113062"/>
                  <a:pt x="1416475" y="121692"/>
                  <a:pt x="1381630" y="135892"/>
                </a:cubicBezTo>
                <a:cubicBezTo>
                  <a:pt x="1370220" y="140311"/>
                  <a:pt x="1360285" y="147269"/>
                  <a:pt x="1347016" y="148539"/>
                </a:cubicBezTo>
                <a:lnTo>
                  <a:pt x="1345832" y="147634"/>
                </a:lnTo>
                <a:lnTo>
                  <a:pt x="1346824" y="146863"/>
                </a:lnTo>
                <a:cubicBezTo>
                  <a:pt x="1340094" y="145644"/>
                  <a:pt x="1338940" y="139854"/>
                  <a:pt x="1334004" y="137213"/>
                </a:cubicBezTo>
                <a:lnTo>
                  <a:pt x="1333049" y="137859"/>
                </a:lnTo>
                <a:lnTo>
                  <a:pt x="1332337" y="137315"/>
                </a:lnTo>
                <a:cubicBezTo>
                  <a:pt x="1333299" y="130102"/>
                  <a:pt x="1340991" y="127766"/>
                  <a:pt x="1347208" y="124465"/>
                </a:cubicBezTo>
                <a:cubicBezTo>
                  <a:pt x="1376925" y="109390"/>
                  <a:pt x="1410059" y="99039"/>
                  <a:pt x="1444769" y="93991"/>
                </a:cubicBezTo>
                <a:cubicBezTo>
                  <a:pt x="1450794" y="92975"/>
                  <a:pt x="1457589" y="93432"/>
                  <a:pt x="1463550" y="88912"/>
                </a:cubicBezTo>
                <a:cubicBezTo>
                  <a:pt x="1426897" y="54004"/>
                  <a:pt x="1376072" y="30269"/>
                  <a:pt x="1319773" y="21768"/>
                </a:cubicBezTo>
                <a:cubicBezTo>
                  <a:pt x="1308813" y="20498"/>
                  <a:pt x="1296633" y="21513"/>
                  <a:pt x="1287467" y="14606"/>
                </a:cubicBezTo>
                <a:lnTo>
                  <a:pt x="1287655" y="13125"/>
                </a:lnTo>
                <a:close/>
                <a:moveTo>
                  <a:pt x="1295544" y="79"/>
                </a:moveTo>
                <a:lnTo>
                  <a:pt x="1295388" y="338"/>
                </a:lnTo>
                <a:lnTo>
                  <a:pt x="1295351" y="334"/>
                </a:lnTo>
                <a:cubicBezTo>
                  <a:pt x="1296249" y="3483"/>
                  <a:pt x="1291890" y="4816"/>
                  <a:pt x="1288501" y="6480"/>
                </a:cubicBezTo>
                <a:lnTo>
                  <a:pt x="1287655" y="13125"/>
                </a:lnTo>
                <a:lnTo>
                  <a:pt x="1285225" y="17145"/>
                </a:lnTo>
                <a:cubicBezTo>
                  <a:pt x="1265033" y="19837"/>
                  <a:pt x="1244456" y="19685"/>
                  <a:pt x="1224521" y="23798"/>
                </a:cubicBezTo>
                <a:cubicBezTo>
                  <a:pt x="1178754" y="33296"/>
                  <a:pt x="1139076" y="49854"/>
                  <a:pt x="1109141" y="80226"/>
                </a:cubicBezTo>
                <a:cubicBezTo>
                  <a:pt x="1046131" y="144272"/>
                  <a:pt x="1038631" y="134419"/>
                  <a:pt x="962993" y="134673"/>
                </a:cubicBezTo>
                <a:cubicBezTo>
                  <a:pt x="879086" y="134977"/>
                  <a:pt x="792359" y="184904"/>
                  <a:pt x="767039" y="247477"/>
                </a:cubicBezTo>
                <a:cubicBezTo>
                  <a:pt x="759098" y="268448"/>
                  <a:pt x="756649" y="290486"/>
                  <a:pt x="759860" y="312234"/>
                </a:cubicBezTo>
                <a:cubicBezTo>
                  <a:pt x="760437" y="317922"/>
                  <a:pt x="763514" y="323509"/>
                  <a:pt x="757809" y="328435"/>
                </a:cubicBezTo>
                <a:lnTo>
                  <a:pt x="755203" y="330921"/>
                </a:lnTo>
                <a:lnTo>
                  <a:pt x="746367" y="333979"/>
                </a:lnTo>
                <a:cubicBezTo>
                  <a:pt x="742152" y="336627"/>
                  <a:pt x="738354" y="339814"/>
                  <a:pt x="734027" y="342353"/>
                </a:cubicBezTo>
                <a:lnTo>
                  <a:pt x="732395" y="343303"/>
                </a:lnTo>
                <a:lnTo>
                  <a:pt x="710118" y="319446"/>
                </a:lnTo>
                <a:cubicBezTo>
                  <a:pt x="680184" y="278814"/>
                  <a:pt x="633775" y="255756"/>
                  <a:pt x="580188" y="240976"/>
                </a:cubicBezTo>
                <a:cubicBezTo>
                  <a:pt x="519742" y="224266"/>
                  <a:pt x="458398" y="219441"/>
                  <a:pt x="396029" y="237218"/>
                </a:cubicBezTo>
                <a:cubicBezTo>
                  <a:pt x="346287" y="251439"/>
                  <a:pt x="312314" y="276986"/>
                  <a:pt x="299045" y="318481"/>
                </a:cubicBezTo>
                <a:cubicBezTo>
                  <a:pt x="294046" y="334074"/>
                  <a:pt x="282956" y="339813"/>
                  <a:pt x="262188" y="338035"/>
                </a:cubicBezTo>
                <a:cubicBezTo>
                  <a:pt x="155718" y="328893"/>
                  <a:pt x="56747" y="387708"/>
                  <a:pt x="37838" y="475168"/>
                </a:cubicBezTo>
                <a:cubicBezTo>
                  <a:pt x="32511" y="500746"/>
                  <a:pt x="35556" y="526973"/>
                  <a:pt x="46684" y="551352"/>
                </a:cubicBezTo>
                <a:lnTo>
                  <a:pt x="46292" y="551818"/>
                </a:lnTo>
                <a:lnTo>
                  <a:pt x="43285" y="550794"/>
                </a:lnTo>
                <a:cubicBezTo>
                  <a:pt x="42837" y="555822"/>
                  <a:pt x="38847" y="557574"/>
                  <a:pt x="34448" y="558939"/>
                </a:cubicBezTo>
                <a:lnTo>
                  <a:pt x="23886" y="564385"/>
                </a:lnTo>
                <a:lnTo>
                  <a:pt x="23287" y="564507"/>
                </a:lnTo>
                <a:cubicBezTo>
                  <a:pt x="-3635" y="533728"/>
                  <a:pt x="-4532" y="499801"/>
                  <a:pt x="7070" y="465518"/>
                </a:cubicBezTo>
                <a:cubicBezTo>
                  <a:pt x="33479" y="387708"/>
                  <a:pt x="100528" y="343622"/>
                  <a:pt x="197255" y="325642"/>
                </a:cubicBezTo>
                <a:cubicBezTo>
                  <a:pt x="217959" y="321782"/>
                  <a:pt x="242125" y="325998"/>
                  <a:pt x="259304" y="319039"/>
                </a:cubicBezTo>
                <a:cubicBezTo>
                  <a:pt x="276482" y="312081"/>
                  <a:pt x="275200" y="291003"/>
                  <a:pt x="287315" y="277798"/>
                </a:cubicBezTo>
                <a:cubicBezTo>
                  <a:pt x="321416" y="240417"/>
                  <a:pt x="369107" y="221929"/>
                  <a:pt x="424553" y="214921"/>
                </a:cubicBezTo>
                <a:cubicBezTo>
                  <a:pt x="517178" y="202985"/>
                  <a:pt x="604033" y="216038"/>
                  <a:pt x="682427" y="257584"/>
                </a:cubicBezTo>
                <a:cubicBezTo>
                  <a:pt x="696080" y="264796"/>
                  <a:pt x="708067" y="274040"/>
                  <a:pt x="722554" y="283487"/>
                </a:cubicBezTo>
                <a:cubicBezTo>
                  <a:pt x="728644" y="250169"/>
                  <a:pt x="742553" y="220304"/>
                  <a:pt x="769539" y="195011"/>
                </a:cubicBezTo>
                <a:cubicBezTo>
                  <a:pt x="826204" y="142037"/>
                  <a:pt x="897290" y="113494"/>
                  <a:pt x="985877" y="116236"/>
                </a:cubicBezTo>
                <a:cubicBezTo>
                  <a:pt x="1017158" y="117201"/>
                  <a:pt x="1039785" y="110039"/>
                  <a:pt x="1059656" y="89266"/>
                </a:cubicBezTo>
                <a:cubicBezTo>
                  <a:pt x="1118372" y="27811"/>
                  <a:pt x="1197920" y="-1748"/>
                  <a:pt x="1295544" y="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B0AC2215-F298-43AB-B597-F51C33FE98F9}"/>
              </a:ext>
            </a:extLst>
          </p:cNvPr>
          <p:cNvSpPr/>
          <p:nvPr/>
        </p:nvSpPr>
        <p:spPr>
          <a:xfrm flipH="1">
            <a:off x="8830368" y="3493099"/>
            <a:ext cx="2089965" cy="1206797"/>
          </a:xfrm>
          <a:custGeom>
            <a:avLst/>
            <a:gdLst>
              <a:gd name="connsiteX0" fmla="*/ 1375540 w 2806196"/>
              <a:gd name="connsiteY0" fmla="*/ 1102422 h 1456055"/>
              <a:gd name="connsiteX1" fmla="*/ 1378506 w 2806196"/>
              <a:gd name="connsiteY1" fmla="*/ 1103318 h 1456055"/>
              <a:gd name="connsiteX2" fmla="*/ 1375734 w 2806196"/>
              <a:gd name="connsiteY2" fmla="*/ 1105165 h 1456055"/>
              <a:gd name="connsiteX3" fmla="*/ 1394738 w 2806196"/>
              <a:gd name="connsiteY3" fmla="*/ 1114149 h 1456055"/>
              <a:gd name="connsiteX4" fmla="*/ 1394834 w 2806196"/>
              <a:gd name="connsiteY4" fmla="*/ 1114256 h 1456055"/>
              <a:gd name="connsiteX5" fmla="*/ 1252148 w 2806196"/>
              <a:gd name="connsiteY5" fmla="*/ 1247275 h 1456055"/>
              <a:gd name="connsiteX6" fmla="*/ 1241699 w 2806196"/>
              <a:gd name="connsiteY6" fmla="*/ 1340881 h 1456055"/>
              <a:gd name="connsiteX7" fmla="*/ 1092667 w 2806196"/>
              <a:gd name="connsiteY7" fmla="*/ 1455056 h 1456055"/>
              <a:gd name="connsiteX8" fmla="*/ 1079014 w 2806196"/>
              <a:gd name="connsiteY8" fmla="*/ 1452567 h 1456055"/>
              <a:gd name="connsiteX9" fmla="*/ 1087475 w 2806196"/>
              <a:gd name="connsiteY9" fmla="*/ 1443019 h 1456055"/>
              <a:gd name="connsiteX10" fmla="*/ 1149972 w 2806196"/>
              <a:gd name="connsiteY10" fmla="*/ 1413713 h 1456055"/>
              <a:gd name="connsiteX11" fmla="*/ 1208944 w 2806196"/>
              <a:gd name="connsiteY11" fmla="*/ 1346924 h 1456055"/>
              <a:gd name="connsiteX12" fmla="*/ 1196829 w 2806196"/>
              <a:gd name="connsiteY12" fmla="*/ 1289532 h 1456055"/>
              <a:gd name="connsiteX13" fmla="*/ 1268301 w 2806196"/>
              <a:gd name="connsiteY13" fmla="*/ 1127004 h 1456055"/>
              <a:gd name="connsiteX14" fmla="*/ 1268852 w 2806196"/>
              <a:gd name="connsiteY14" fmla="*/ 1127110 h 1456055"/>
              <a:gd name="connsiteX15" fmla="*/ 1283750 w 2806196"/>
              <a:gd name="connsiteY15" fmla="*/ 1132743 h 1456055"/>
              <a:gd name="connsiteX16" fmla="*/ 1284921 w 2806196"/>
              <a:gd name="connsiteY16" fmla="*/ 1132956 h 1456055"/>
              <a:gd name="connsiteX17" fmla="*/ 1277852 w 2806196"/>
              <a:gd name="connsiteY17" fmla="*/ 1142698 h 1456055"/>
              <a:gd name="connsiteX18" fmla="*/ 1219585 w 2806196"/>
              <a:gd name="connsiteY18" fmla="*/ 1250271 h 1456055"/>
              <a:gd name="connsiteX19" fmla="*/ 1306264 w 2806196"/>
              <a:gd name="connsiteY19" fmla="*/ 1129502 h 1456055"/>
              <a:gd name="connsiteX20" fmla="*/ 1320745 w 2806196"/>
              <a:gd name="connsiteY20" fmla="*/ 1122908 h 1456055"/>
              <a:gd name="connsiteX21" fmla="*/ 1369612 w 2806196"/>
              <a:gd name="connsiteY21" fmla="*/ 1103349 h 1456055"/>
              <a:gd name="connsiteX22" fmla="*/ 1692764 w 2806196"/>
              <a:gd name="connsiteY22" fmla="*/ 1073860 h 1456055"/>
              <a:gd name="connsiteX23" fmla="*/ 1706041 w 2806196"/>
              <a:gd name="connsiteY23" fmla="*/ 1078145 h 1456055"/>
              <a:gd name="connsiteX24" fmla="*/ 1709000 w 2806196"/>
              <a:gd name="connsiteY24" fmla="*/ 1078287 h 1456055"/>
              <a:gd name="connsiteX25" fmla="*/ 1711873 w 2806196"/>
              <a:gd name="connsiteY25" fmla="*/ 1081243 h 1456055"/>
              <a:gd name="connsiteX26" fmla="*/ 1721529 w 2806196"/>
              <a:gd name="connsiteY26" fmla="*/ 1090052 h 1456055"/>
              <a:gd name="connsiteX27" fmla="*/ 1609210 w 2806196"/>
              <a:gd name="connsiteY27" fmla="*/ 1095267 h 1456055"/>
              <a:gd name="connsiteX28" fmla="*/ 1496370 w 2806196"/>
              <a:gd name="connsiteY28" fmla="*/ 1099629 h 1456055"/>
              <a:gd name="connsiteX29" fmla="*/ 1394964 w 2806196"/>
              <a:gd name="connsiteY29" fmla="*/ 1114256 h 1456055"/>
              <a:gd name="connsiteX30" fmla="*/ 1394738 w 2806196"/>
              <a:gd name="connsiteY30" fmla="*/ 1114149 h 1456055"/>
              <a:gd name="connsiteX31" fmla="*/ 1387375 w 2806196"/>
              <a:gd name="connsiteY31" fmla="*/ 1105996 h 1456055"/>
              <a:gd name="connsiteX32" fmla="*/ 1378506 w 2806196"/>
              <a:gd name="connsiteY32" fmla="*/ 1103318 h 1456055"/>
              <a:gd name="connsiteX33" fmla="*/ 1385821 w 2806196"/>
              <a:gd name="connsiteY33" fmla="*/ 1098442 h 1456055"/>
              <a:gd name="connsiteX34" fmla="*/ 1408543 w 2806196"/>
              <a:gd name="connsiteY34" fmla="*/ 1093286 h 1456055"/>
              <a:gd name="connsiteX35" fmla="*/ 1526241 w 2806196"/>
              <a:gd name="connsiteY35" fmla="*/ 1076418 h 1456055"/>
              <a:gd name="connsiteX36" fmla="*/ 1679055 w 2806196"/>
              <a:gd name="connsiteY36" fmla="*/ 1073878 h 1456055"/>
              <a:gd name="connsiteX37" fmla="*/ 1692764 w 2806196"/>
              <a:gd name="connsiteY37" fmla="*/ 1073860 h 1456055"/>
              <a:gd name="connsiteX38" fmla="*/ 1483486 w 2806196"/>
              <a:gd name="connsiteY38" fmla="*/ 1059911 h 1456055"/>
              <a:gd name="connsiteX39" fmla="*/ 1483486 w 2806196"/>
              <a:gd name="connsiteY39" fmla="*/ 1059912 h 1456055"/>
              <a:gd name="connsiteX40" fmla="*/ 1483485 w 2806196"/>
              <a:gd name="connsiteY40" fmla="*/ 1059912 h 1456055"/>
              <a:gd name="connsiteX41" fmla="*/ 1482467 w 2806196"/>
              <a:gd name="connsiteY41" fmla="*/ 1069162 h 1456055"/>
              <a:gd name="connsiteX42" fmla="*/ 1488938 w 2806196"/>
              <a:gd name="connsiteY42" fmla="*/ 1072927 h 1456055"/>
              <a:gd name="connsiteX43" fmla="*/ 1475625 w 2806196"/>
              <a:gd name="connsiteY43" fmla="*/ 1079414 h 1456055"/>
              <a:gd name="connsiteX44" fmla="*/ 1458038 w 2806196"/>
              <a:gd name="connsiteY44" fmla="*/ 1082055 h 1456055"/>
              <a:gd name="connsiteX45" fmla="*/ 1408543 w 2806196"/>
              <a:gd name="connsiteY45" fmla="*/ 1093286 h 1456055"/>
              <a:gd name="connsiteX46" fmla="*/ 1389451 w 2806196"/>
              <a:gd name="connsiteY46" fmla="*/ 1096023 h 1456055"/>
              <a:gd name="connsiteX47" fmla="*/ 1385821 w 2806196"/>
              <a:gd name="connsiteY47" fmla="*/ 1098442 h 1456055"/>
              <a:gd name="connsiteX48" fmla="*/ 1376703 w 2806196"/>
              <a:gd name="connsiteY48" fmla="*/ 1100511 h 1456055"/>
              <a:gd name="connsiteX49" fmla="*/ 1369612 w 2806196"/>
              <a:gd name="connsiteY49" fmla="*/ 1103349 h 1456055"/>
              <a:gd name="connsiteX50" fmla="*/ 1360605 w 2806196"/>
              <a:gd name="connsiteY50" fmla="*/ 1104758 h 1456055"/>
              <a:gd name="connsiteX51" fmla="*/ 1320745 w 2806196"/>
              <a:gd name="connsiteY51" fmla="*/ 1122908 h 1456055"/>
              <a:gd name="connsiteX52" fmla="*/ 1300993 w 2806196"/>
              <a:gd name="connsiteY52" fmla="*/ 1130814 h 1456055"/>
              <a:gd name="connsiteX53" fmla="*/ 1292996 w 2806196"/>
              <a:gd name="connsiteY53" fmla="*/ 1134426 h 1456055"/>
              <a:gd name="connsiteX54" fmla="*/ 1284921 w 2806196"/>
              <a:gd name="connsiteY54" fmla="*/ 1132956 h 1456055"/>
              <a:gd name="connsiteX55" fmla="*/ 1285223 w 2806196"/>
              <a:gd name="connsiteY55" fmla="*/ 1132540 h 1456055"/>
              <a:gd name="connsiteX56" fmla="*/ 1283896 w 2806196"/>
              <a:gd name="connsiteY56" fmla="*/ 1130006 h 1456055"/>
              <a:gd name="connsiteX57" fmla="*/ 1268852 w 2806196"/>
              <a:gd name="connsiteY57" fmla="*/ 1127110 h 1456055"/>
              <a:gd name="connsiteX58" fmla="*/ 1268302 w 2806196"/>
              <a:gd name="connsiteY58" fmla="*/ 1126902 h 1456055"/>
              <a:gd name="connsiteX59" fmla="*/ 1483486 w 2806196"/>
              <a:gd name="connsiteY59" fmla="*/ 1059911 h 1456055"/>
              <a:gd name="connsiteX60" fmla="*/ 1967760 w 2806196"/>
              <a:gd name="connsiteY60" fmla="*/ 971740 h 1456055"/>
              <a:gd name="connsiteX61" fmla="*/ 1967760 w 2806196"/>
              <a:gd name="connsiteY61" fmla="*/ 971740 h 1456055"/>
              <a:gd name="connsiteX62" fmla="*/ 1979643 w 2806196"/>
              <a:gd name="connsiteY62" fmla="*/ 979765 h 1456055"/>
              <a:gd name="connsiteX63" fmla="*/ 1994294 w 2806196"/>
              <a:gd name="connsiteY63" fmla="*/ 979719 h 1456055"/>
              <a:gd name="connsiteX64" fmla="*/ 1991982 w 2806196"/>
              <a:gd name="connsiteY64" fmla="*/ 991821 h 1456055"/>
              <a:gd name="connsiteX65" fmla="*/ 1980580 w 2806196"/>
              <a:gd name="connsiteY65" fmla="*/ 1002722 h 1456055"/>
              <a:gd name="connsiteX66" fmla="*/ 1855777 w 2806196"/>
              <a:gd name="connsiteY66" fmla="*/ 1051937 h 1456055"/>
              <a:gd name="connsiteX67" fmla="*/ 1693669 w 2806196"/>
              <a:gd name="connsiteY67" fmla="*/ 1061638 h 1456055"/>
              <a:gd name="connsiteX68" fmla="*/ 1512779 w 2806196"/>
              <a:gd name="connsiteY68" fmla="*/ 1073777 h 1456055"/>
              <a:gd name="connsiteX69" fmla="*/ 1491882 w 2806196"/>
              <a:gd name="connsiteY69" fmla="*/ 1074641 h 1456055"/>
              <a:gd name="connsiteX70" fmla="*/ 1488938 w 2806196"/>
              <a:gd name="connsiteY70" fmla="*/ 1072927 h 1456055"/>
              <a:gd name="connsiteX71" fmla="*/ 1491050 w 2806196"/>
              <a:gd name="connsiteY71" fmla="*/ 1071898 h 1456055"/>
              <a:gd name="connsiteX72" fmla="*/ 1483486 w 2806196"/>
              <a:gd name="connsiteY72" fmla="*/ 1059912 h 1456055"/>
              <a:gd name="connsiteX73" fmla="*/ 1529885 w 2806196"/>
              <a:gd name="connsiteY73" fmla="*/ 1051575 h 1456055"/>
              <a:gd name="connsiteX74" fmla="*/ 1577199 w 2806196"/>
              <a:gd name="connsiteY74" fmla="*/ 1047620 h 1456055"/>
              <a:gd name="connsiteX75" fmla="*/ 1804369 w 2806196"/>
              <a:gd name="connsiteY75" fmla="*/ 1041678 h 1456055"/>
              <a:gd name="connsiteX76" fmla="*/ 1928210 w 2806196"/>
              <a:gd name="connsiteY76" fmla="*/ 1012118 h 1456055"/>
              <a:gd name="connsiteX77" fmla="*/ 1967760 w 2806196"/>
              <a:gd name="connsiteY77" fmla="*/ 971740 h 1456055"/>
              <a:gd name="connsiteX78" fmla="*/ 2149171 w 2806196"/>
              <a:gd name="connsiteY78" fmla="*/ 953178 h 1456055"/>
              <a:gd name="connsiteX79" fmla="*/ 2156935 w 2806196"/>
              <a:gd name="connsiteY79" fmla="*/ 958783 h 1456055"/>
              <a:gd name="connsiteX80" fmla="*/ 2170516 w 2806196"/>
              <a:gd name="connsiteY80" fmla="*/ 964418 h 1456055"/>
              <a:gd name="connsiteX81" fmla="*/ 2171150 w 2806196"/>
              <a:gd name="connsiteY81" fmla="*/ 965036 h 1456055"/>
              <a:gd name="connsiteX82" fmla="*/ 2126280 w 2806196"/>
              <a:gd name="connsiteY82" fmla="*/ 1019940 h 1456055"/>
              <a:gd name="connsiteX83" fmla="*/ 2050193 w 2806196"/>
              <a:gd name="connsiteY83" fmla="*/ 1054223 h 1456055"/>
              <a:gd name="connsiteX84" fmla="*/ 2015323 w 2806196"/>
              <a:gd name="connsiteY84" fmla="*/ 1057575 h 1456055"/>
              <a:gd name="connsiteX85" fmla="*/ 1978017 w 2806196"/>
              <a:gd name="connsiteY85" fmla="*/ 1068698 h 1456055"/>
              <a:gd name="connsiteX86" fmla="*/ 1881867 w 2806196"/>
              <a:gd name="connsiteY86" fmla="*/ 1079974 h 1456055"/>
              <a:gd name="connsiteX87" fmla="*/ 1721617 w 2806196"/>
              <a:gd name="connsiteY87" fmla="*/ 1090132 h 1456055"/>
              <a:gd name="connsiteX88" fmla="*/ 1721529 w 2806196"/>
              <a:gd name="connsiteY88" fmla="*/ 1090052 h 1456055"/>
              <a:gd name="connsiteX89" fmla="*/ 1722002 w 2806196"/>
              <a:gd name="connsiteY89" fmla="*/ 1090030 h 1456055"/>
              <a:gd name="connsiteX90" fmla="*/ 1715592 w 2806196"/>
              <a:gd name="connsiteY90" fmla="*/ 1078602 h 1456055"/>
              <a:gd name="connsiteX91" fmla="*/ 1709000 w 2806196"/>
              <a:gd name="connsiteY91" fmla="*/ 1078287 h 1456055"/>
              <a:gd name="connsiteX92" fmla="*/ 1706296 w 2806196"/>
              <a:gd name="connsiteY92" fmla="*/ 1075504 h 1456055"/>
              <a:gd name="connsiteX93" fmla="*/ 1735654 w 2806196"/>
              <a:gd name="connsiteY93" fmla="*/ 1071288 h 1456055"/>
              <a:gd name="connsiteX94" fmla="*/ 1931865 w 2806196"/>
              <a:gd name="connsiteY94" fmla="*/ 1058388 h 1456055"/>
              <a:gd name="connsiteX95" fmla="*/ 2078526 w 2806196"/>
              <a:gd name="connsiteY95" fmla="*/ 1020956 h 1456055"/>
              <a:gd name="connsiteX96" fmla="*/ 2138523 w 2806196"/>
              <a:gd name="connsiteY96" fmla="*/ 963969 h 1456055"/>
              <a:gd name="connsiteX97" fmla="*/ 2148394 w 2806196"/>
              <a:gd name="connsiteY97" fmla="*/ 953253 h 1456055"/>
              <a:gd name="connsiteX98" fmla="*/ 46292 w 2806196"/>
              <a:gd name="connsiteY98" fmla="*/ 551818 h 1456055"/>
              <a:gd name="connsiteX99" fmla="*/ 51995 w 2806196"/>
              <a:gd name="connsiteY99" fmla="*/ 553759 h 1456055"/>
              <a:gd name="connsiteX100" fmla="*/ 58349 w 2806196"/>
              <a:gd name="connsiteY100" fmla="*/ 559276 h 1456055"/>
              <a:gd name="connsiteX101" fmla="*/ 178857 w 2806196"/>
              <a:gd name="connsiteY101" fmla="*/ 591984 h 1456055"/>
              <a:gd name="connsiteX102" fmla="*/ 231932 w 2806196"/>
              <a:gd name="connsiteY102" fmla="*/ 585889 h 1456055"/>
              <a:gd name="connsiteX103" fmla="*/ 258854 w 2806196"/>
              <a:gd name="connsiteY103" fmla="*/ 601126 h 1456055"/>
              <a:gd name="connsiteX104" fmla="*/ 297314 w 2806196"/>
              <a:gd name="connsiteY104" fmla="*/ 665578 h 1456055"/>
              <a:gd name="connsiteX105" fmla="*/ 466154 w 2806196"/>
              <a:gd name="connsiteY105" fmla="*/ 704331 h 1456055"/>
              <a:gd name="connsiteX106" fmla="*/ 488204 w 2806196"/>
              <a:gd name="connsiteY106" fmla="*/ 703061 h 1456055"/>
              <a:gd name="connsiteX107" fmla="*/ 488910 w 2806196"/>
              <a:gd name="connsiteY107" fmla="*/ 703290 h 1456055"/>
              <a:gd name="connsiteX108" fmla="*/ 492891 w 2806196"/>
              <a:gd name="connsiteY108" fmla="*/ 708948 h 1456055"/>
              <a:gd name="connsiteX109" fmla="*/ 503334 w 2806196"/>
              <a:gd name="connsiteY109" fmla="*/ 709820 h 1456055"/>
              <a:gd name="connsiteX110" fmla="*/ 466050 w 2806196"/>
              <a:gd name="connsiteY110" fmla="*/ 721230 h 1456055"/>
              <a:gd name="connsiteX111" fmla="*/ 230073 w 2806196"/>
              <a:gd name="connsiteY111" fmla="*/ 633987 h 1456055"/>
              <a:gd name="connsiteX112" fmla="*/ 227189 w 2806196"/>
              <a:gd name="connsiteY112" fmla="*/ 628400 h 1456055"/>
              <a:gd name="connsiteX113" fmla="*/ 216163 w 2806196"/>
              <a:gd name="connsiteY113" fmla="*/ 603767 h 1456055"/>
              <a:gd name="connsiteX114" fmla="*/ 182447 w 2806196"/>
              <a:gd name="connsiteY114" fmla="*/ 607069 h 1456055"/>
              <a:gd name="connsiteX115" fmla="*/ 63221 w 2806196"/>
              <a:gd name="connsiteY115" fmla="*/ 593711 h 1456055"/>
              <a:gd name="connsiteX116" fmla="*/ 23158 w 2806196"/>
              <a:gd name="connsiteY116" fmla="*/ 564761 h 1456055"/>
              <a:gd name="connsiteX117" fmla="*/ 23886 w 2806196"/>
              <a:gd name="connsiteY117" fmla="*/ 564385 h 1456055"/>
              <a:gd name="connsiteX118" fmla="*/ 38158 w 2806196"/>
              <a:gd name="connsiteY118" fmla="*/ 561492 h 1456055"/>
              <a:gd name="connsiteX119" fmla="*/ 2176406 w 2806196"/>
              <a:gd name="connsiteY119" fmla="*/ 463131 h 1456055"/>
              <a:gd name="connsiteX120" fmla="*/ 2180521 w 2806196"/>
              <a:gd name="connsiteY120" fmla="*/ 464045 h 1456055"/>
              <a:gd name="connsiteX121" fmla="*/ 2178906 w 2806196"/>
              <a:gd name="connsiteY121" fmla="*/ 465975 h 1456055"/>
              <a:gd name="connsiteX122" fmla="*/ 2190860 w 2806196"/>
              <a:gd name="connsiteY122" fmla="*/ 470578 h 1456055"/>
              <a:gd name="connsiteX123" fmla="*/ 2202112 w 2806196"/>
              <a:gd name="connsiteY123" fmla="*/ 475308 h 1456055"/>
              <a:gd name="connsiteX124" fmla="*/ 2202366 w 2806196"/>
              <a:gd name="connsiteY124" fmla="*/ 475524 h 1456055"/>
              <a:gd name="connsiteX125" fmla="*/ 2174098 w 2806196"/>
              <a:gd name="connsiteY125" fmla="*/ 571212 h 1456055"/>
              <a:gd name="connsiteX126" fmla="*/ 1828984 w 2806196"/>
              <a:gd name="connsiteY126" fmla="*/ 615044 h 1456055"/>
              <a:gd name="connsiteX127" fmla="*/ 1808600 w 2806196"/>
              <a:gd name="connsiteY127" fmla="*/ 617075 h 1456055"/>
              <a:gd name="connsiteX128" fmla="*/ 1741359 w 2806196"/>
              <a:gd name="connsiteY128" fmla="*/ 642470 h 1456055"/>
              <a:gd name="connsiteX129" fmla="*/ 1728988 w 2806196"/>
              <a:gd name="connsiteY129" fmla="*/ 652171 h 1456055"/>
              <a:gd name="connsiteX130" fmla="*/ 1662965 w 2806196"/>
              <a:gd name="connsiteY130" fmla="*/ 712662 h 1456055"/>
              <a:gd name="connsiteX131" fmla="*/ 1641620 w 2806196"/>
              <a:gd name="connsiteY131" fmla="*/ 731556 h 1456055"/>
              <a:gd name="connsiteX132" fmla="*/ 1657709 w 2806196"/>
              <a:gd name="connsiteY132" fmla="*/ 755732 h 1456055"/>
              <a:gd name="connsiteX133" fmla="*/ 1738090 w 2806196"/>
              <a:gd name="connsiteY133" fmla="*/ 773712 h 1456055"/>
              <a:gd name="connsiteX134" fmla="*/ 1910711 w 2806196"/>
              <a:gd name="connsiteY134" fmla="*/ 777572 h 1456055"/>
              <a:gd name="connsiteX135" fmla="*/ 2100896 w 2806196"/>
              <a:gd name="connsiteY135" fmla="*/ 821962 h 1456055"/>
              <a:gd name="connsiteX136" fmla="*/ 2176341 w 2806196"/>
              <a:gd name="connsiteY136" fmla="*/ 944365 h 1456055"/>
              <a:gd name="connsiteX137" fmla="*/ 2171149 w 2806196"/>
              <a:gd name="connsiteY137" fmla="*/ 964681 h 1456055"/>
              <a:gd name="connsiteX138" fmla="*/ 2170516 w 2806196"/>
              <a:gd name="connsiteY138" fmla="*/ 964418 h 1456055"/>
              <a:gd name="connsiteX139" fmla="*/ 2162152 w 2806196"/>
              <a:gd name="connsiteY139" fmla="*/ 956268 h 1456055"/>
              <a:gd name="connsiteX140" fmla="*/ 2157223 w 2806196"/>
              <a:gd name="connsiteY140" fmla="*/ 952401 h 1456055"/>
              <a:gd name="connsiteX141" fmla="*/ 2149171 w 2806196"/>
              <a:gd name="connsiteY141" fmla="*/ 953178 h 1456055"/>
              <a:gd name="connsiteX142" fmla="*/ 2145125 w 2806196"/>
              <a:gd name="connsiteY142" fmla="*/ 950257 h 1456055"/>
              <a:gd name="connsiteX143" fmla="*/ 2141663 w 2806196"/>
              <a:gd name="connsiteY143" fmla="*/ 921561 h 1456055"/>
              <a:gd name="connsiteX144" fmla="*/ 2019873 w 2806196"/>
              <a:gd name="connsiteY144" fmla="*/ 812667 h 1456055"/>
              <a:gd name="connsiteX145" fmla="*/ 1901160 w 2806196"/>
              <a:gd name="connsiteY145" fmla="*/ 796008 h 1456055"/>
              <a:gd name="connsiteX146" fmla="*/ 1713539 w 2806196"/>
              <a:gd name="connsiteY146" fmla="*/ 789761 h 1456055"/>
              <a:gd name="connsiteX147" fmla="*/ 1635786 w 2806196"/>
              <a:gd name="connsiteY147" fmla="*/ 774168 h 1456055"/>
              <a:gd name="connsiteX148" fmla="*/ 1600403 w 2806196"/>
              <a:gd name="connsiteY148" fmla="*/ 747402 h 1456055"/>
              <a:gd name="connsiteX149" fmla="*/ 1619633 w 2806196"/>
              <a:gd name="connsiteY149" fmla="*/ 702910 h 1456055"/>
              <a:gd name="connsiteX150" fmla="*/ 1651683 w 2806196"/>
              <a:gd name="connsiteY150" fmla="*/ 693412 h 1456055"/>
              <a:gd name="connsiteX151" fmla="*/ 1693092 w 2806196"/>
              <a:gd name="connsiteY151" fmla="*/ 648819 h 1456055"/>
              <a:gd name="connsiteX152" fmla="*/ 1727193 w 2806196"/>
              <a:gd name="connsiteY152" fmla="*/ 623119 h 1456055"/>
              <a:gd name="connsiteX153" fmla="*/ 1792447 w 2806196"/>
              <a:gd name="connsiteY153" fmla="*/ 595033 h 1456055"/>
              <a:gd name="connsiteX154" fmla="*/ 1837317 w 2806196"/>
              <a:gd name="connsiteY154" fmla="*/ 590411 h 1456055"/>
              <a:gd name="connsiteX155" fmla="*/ 1906737 w 2806196"/>
              <a:gd name="connsiteY155" fmla="*/ 615501 h 1456055"/>
              <a:gd name="connsiteX156" fmla="*/ 2136920 w 2806196"/>
              <a:gd name="connsiteY156" fmla="*/ 569790 h 1456055"/>
              <a:gd name="connsiteX157" fmla="*/ 2166599 w 2806196"/>
              <a:gd name="connsiteY157" fmla="*/ 483447 h 1456055"/>
              <a:gd name="connsiteX158" fmla="*/ 2176406 w 2806196"/>
              <a:gd name="connsiteY158" fmla="*/ 463131 h 1456055"/>
              <a:gd name="connsiteX159" fmla="*/ 2322578 w 2806196"/>
              <a:gd name="connsiteY159" fmla="*/ 448466 h 1456055"/>
              <a:gd name="connsiteX160" fmla="*/ 2344535 w 2806196"/>
              <a:gd name="connsiteY160" fmla="*/ 454563 h 1456055"/>
              <a:gd name="connsiteX161" fmla="*/ 2344862 w 2806196"/>
              <a:gd name="connsiteY161" fmla="*/ 454801 h 1456055"/>
              <a:gd name="connsiteX162" fmla="*/ 2323004 w 2806196"/>
              <a:gd name="connsiteY162" fmla="*/ 483802 h 1456055"/>
              <a:gd name="connsiteX163" fmla="*/ 2285377 w 2806196"/>
              <a:gd name="connsiteY163" fmla="*/ 514022 h 1456055"/>
              <a:gd name="connsiteX164" fmla="*/ 2288133 w 2806196"/>
              <a:gd name="connsiteY164" fmla="*/ 528294 h 1456055"/>
              <a:gd name="connsiteX165" fmla="*/ 2439282 w 2806196"/>
              <a:gd name="connsiteY165" fmla="*/ 544293 h 1456055"/>
              <a:gd name="connsiteX166" fmla="*/ 2481908 w 2806196"/>
              <a:gd name="connsiteY166" fmla="*/ 531341 h 1456055"/>
              <a:gd name="connsiteX167" fmla="*/ 2501458 w 2806196"/>
              <a:gd name="connsiteY167" fmla="*/ 526973 h 1456055"/>
              <a:gd name="connsiteX168" fmla="*/ 2504354 w 2806196"/>
              <a:gd name="connsiteY168" fmla="*/ 528626 h 1456055"/>
              <a:gd name="connsiteX169" fmla="*/ 2506850 w 2806196"/>
              <a:gd name="connsiteY169" fmla="*/ 531957 h 1456055"/>
              <a:gd name="connsiteX170" fmla="*/ 2516058 w 2806196"/>
              <a:gd name="connsiteY170" fmla="*/ 535304 h 1456055"/>
              <a:gd name="connsiteX171" fmla="*/ 2517035 w 2806196"/>
              <a:gd name="connsiteY171" fmla="*/ 535861 h 1456055"/>
              <a:gd name="connsiteX172" fmla="*/ 2417424 w 2806196"/>
              <a:gd name="connsiteY172" fmla="*/ 566691 h 1456055"/>
              <a:gd name="connsiteX173" fmla="*/ 2240315 w 2806196"/>
              <a:gd name="connsiteY173" fmla="*/ 536776 h 1456055"/>
              <a:gd name="connsiteX174" fmla="*/ 2238071 w 2806196"/>
              <a:gd name="connsiteY174" fmla="*/ 518542 h 1456055"/>
              <a:gd name="connsiteX175" fmla="*/ 2321978 w 2806196"/>
              <a:gd name="connsiteY175" fmla="*/ 448503 h 1456055"/>
              <a:gd name="connsiteX176" fmla="*/ 469167 w 2806196"/>
              <a:gd name="connsiteY176" fmla="*/ 362313 h 1456055"/>
              <a:gd name="connsiteX177" fmla="*/ 469555 w 2806196"/>
              <a:gd name="connsiteY177" fmla="*/ 362437 h 1456055"/>
              <a:gd name="connsiteX178" fmla="*/ 477443 w 2806196"/>
              <a:gd name="connsiteY178" fmla="*/ 369785 h 1456055"/>
              <a:gd name="connsiteX179" fmla="*/ 489449 w 2806196"/>
              <a:gd name="connsiteY179" fmla="*/ 368787 h 1456055"/>
              <a:gd name="connsiteX180" fmla="*/ 449913 w 2806196"/>
              <a:gd name="connsiteY180" fmla="*/ 394507 h 1456055"/>
              <a:gd name="connsiteX181" fmla="*/ 422117 w 2806196"/>
              <a:gd name="connsiteY181" fmla="*/ 428898 h 1456055"/>
              <a:gd name="connsiteX182" fmla="*/ 444873 w 2806196"/>
              <a:gd name="connsiteY182" fmla="*/ 524383 h 1456055"/>
              <a:gd name="connsiteX183" fmla="*/ 618841 w 2806196"/>
              <a:gd name="connsiteY183" fmla="*/ 550946 h 1456055"/>
              <a:gd name="connsiteX184" fmla="*/ 650249 w 2806196"/>
              <a:gd name="connsiteY184" fmla="*/ 480145 h 1456055"/>
              <a:gd name="connsiteX185" fmla="*/ 561407 w 2806196"/>
              <a:gd name="connsiteY185" fmla="*/ 453379 h 1456055"/>
              <a:gd name="connsiteX186" fmla="*/ 552561 w 2806196"/>
              <a:gd name="connsiteY186" fmla="*/ 456325 h 1456055"/>
              <a:gd name="connsiteX187" fmla="*/ 535126 w 2806196"/>
              <a:gd name="connsiteY187" fmla="*/ 450738 h 1456055"/>
              <a:gd name="connsiteX188" fmla="*/ 544549 w 2806196"/>
              <a:gd name="connsiteY188" fmla="*/ 439209 h 1456055"/>
              <a:gd name="connsiteX189" fmla="*/ 677428 w 2806196"/>
              <a:gd name="connsiteY189" fmla="*/ 468463 h 1456055"/>
              <a:gd name="connsiteX190" fmla="*/ 638071 w 2806196"/>
              <a:gd name="connsiteY190" fmla="*/ 566488 h 1456055"/>
              <a:gd name="connsiteX191" fmla="*/ 511601 w 2806196"/>
              <a:gd name="connsiteY191" fmla="*/ 577610 h 1456055"/>
              <a:gd name="connsiteX192" fmla="*/ 407567 w 2806196"/>
              <a:gd name="connsiteY192" fmla="*/ 527278 h 1456055"/>
              <a:gd name="connsiteX193" fmla="*/ 422246 w 2806196"/>
              <a:gd name="connsiteY193" fmla="*/ 393041 h 1456055"/>
              <a:gd name="connsiteX194" fmla="*/ 469167 w 2806196"/>
              <a:gd name="connsiteY194" fmla="*/ 362313 h 1456055"/>
              <a:gd name="connsiteX195" fmla="*/ 2549332 w 2806196"/>
              <a:gd name="connsiteY195" fmla="*/ 335388 h 1456055"/>
              <a:gd name="connsiteX196" fmla="*/ 2634658 w 2806196"/>
              <a:gd name="connsiteY196" fmla="*/ 360129 h 1456055"/>
              <a:gd name="connsiteX197" fmla="*/ 2604210 w 2806196"/>
              <a:gd name="connsiteY197" fmla="*/ 455156 h 1456055"/>
              <a:gd name="connsiteX198" fmla="*/ 2589211 w 2806196"/>
              <a:gd name="connsiteY198" fmla="*/ 457086 h 1456055"/>
              <a:gd name="connsiteX199" fmla="*/ 2582032 w 2806196"/>
              <a:gd name="connsiteY199" fmla="*/ 444948 h 1456055"/>
              <a:gd name="connsiteX200" fmla="*/ 2594852 w 2806196"/>
              <a:gd name="connsiteY200" fmla="*/ 433571 h 1456055"/>
              <a:gd name="connsiteX201" fmla="*/ 2589884 w 2806196"/>
              <a:gd name="connsiteY201" fmla="*/ 367102 h 1456055"/>
              <a:gd name="connsiteX202" fmla="*/ 2565558 w 2806196"/>
              <a:gd name="connsiteY202" fmla="*/ 356776 h 1456055"/>
              <a:gd name="connsiteX203" fmla="*/ 2516008 w 2806196"/>
              <a:gd name="connsiteY203" fmla="*/ 376331 h 1456055"/>
              <a:gd name="connsiteX204" fmla="*/ 2637413 w 2806196"/>
              <a:gd name="connsiteY204" fmla="*/ 529005 h 1456055"/>
              <a:gd name="connsiteX205" fmla="*/ 2755102 w 2806196"/>
              <a:gd name="connsiteY205" fmla="*/ 493452 h 1456055"/>
              <a:gd name="connsiteX206" fmla="*/ 2763498 w 2806196"/>
              <a:gd name="connsiteY206" fmla="*/ 490455 h 1456055"/>
              <a:gd name="connsiteX207" fmla="*/ 2764724 w 2806196"/>
              <a:gd name="connsiteY207" fmla="*/ 490205 h 1456055"/>
              <a:gd name="connsiteX208" fmla="*/ 2770238 w 2806196"/>
              <a:gd name="connsiteY208" fmla="*/ 492633 h 1456055"/>
              <a:gd name="connsiteX209" fmla="*/ 2779460 w 2806196"/>
              <a:gd name="connsiteY209" fmla="*/ 489897 h 1456055"/>
              <a:gd name="connsiteX210" fmla="*/ 2793906 w 2806196"/>
              <a:gd name="connsiteY210" fmla="*/ 484325 h 1456055"/>
              <a:gd name="connsiteX211" fmla="*/ 2794011 w 2806196"/>
              <a:gd name="connsiteY211" fmla="*/ 484360 h 1456055"/>
              <a:gd name="connsiteX212" fmla="*/ 2662156 w 2806196"/>
              <a:gd name="connsiteY212" fmla="*/ 545054 h 1456055"/>
              <a:gd name="connsiteX213" fmla="*/ 2541200 w 2806196"/>
              <a:gd name="connsiteY213" fmla="*/ 528345 h 1456055"/>
              <a:gd name="connsiteX214" fmla="*/ 2517034 w 2806196"/>
              <a:gd name="connsiteY214" fmla="*/ 535659 h 1456055"/>
              <a:gd name="connsiteX215" fmla="*/ 2516058 w 2806196"/>
              <a:gd name="connsiteY215" fmla="*/ 535304 h 1456055"/>
              <a:gd name="connsiteX216" fmla="*/ 2504354 w 2806196"/>
              <a:gd name="connsiteY216" fmla="*/ 528626 h 1456055"/>
              <a:gd name="connsiteX217" fmla="*/ 2501137 w 2806196"/>
              <a:gd name="connsiteY217" fmla="*/ 524332 h 1456055"/>
              <a:gd name="connsiteX218" fmla="*/ 2499342 w 2806196"/>
              <a:gd name="connsiteY218" fmla="*/ 505997 h 1456055"/>
              <a:gd name="connsiteX219" fmla="*/ 2477036 w 2806196"/>
              <a:gd name="connsiteY219" fmla="*/ 379023 h 1456055"/>
              <a:gd name="connsiteX220" fmla="*/ 2549332 w 2806196"/>
              <a:gd name="connsiteY220" fmla="*/ 335388 h 1456055"/>
              <a:gd name="connsiteX221" fmla="*/ 594618 w 2806196"/>
              <a:gd name="connsiteY221" fmla="*/ 330753 h 1456055"/>
              <a:gd name="connsiteX222" fmla="*/ 658781 w 2806196"/>
              <a:gd name="connsiteY222" fmla="*/ 334136 h 1456055"/>
              <a:gd name="connsiteX223" fmla="*/ 722716 w 2806196"/>
              <a:gd name="connsiteY223" fmla="*/ 348935 h 1456055"/>
              <a:gd name="connsiteX224" fmla="*/ 721720 w 2806196"/>
              <a:gd name="connsiteY224" fmla="*/ 349515 h 1456055"/>
              <a:gd name="connsiteX225" fmla="*/ 708452 w 2806196"/>
              <a:gd name="connsiteY225" fmla="*/ 353375 h 1456055"/>
              <a:gd name="connsiteX226" fmla="*/ 704257 w 2806196"/>
              <a:gd name="connsiteY226" fmla="*/ 357413 h 1456055"/>
              <a:gd name="connsiteX227" fmla="*/ 700808 w 2806196"/>
              <a:gd name="connsiteY227" fmla="*/ 357926 h 1456055"/>
              <a:gd name="connsiteX228" fmla="*/ 696017 w 2806196"/>
              <a:gd name="connsiteY228" fmla="*/ 362567 h 1456055"/>
              <a:gd name="connsiteX229" fmla="*/ 554997 w 2806196"/>
              <a:gd name="connsiteY229" fmla="*/ 353069 h 1456055"/>
              <a:gd name="connsiteX230" fmla="*/ 489742 w 2806196"/>
              <a:gd name="connsiteY230" fmla="*/ 368763 h 1456055"/>
              <a:gd name="connsiteX231" fmla="*/ 489449 w 2806196"/>
              <a:gd name="connsiteY231" fmla="*/ 368787 h 1456055"/>
              <a:gd name="connsiteX232" fmla="*/ 489486 w 2806196"/>
              <a:gd name="connsiteY232" fmla="*/ 368763 h 1456055"/>
              <a:gd name="connsiteX233" fmla="*/ 469555 w 2806196"/>
              <a:gd name="connsiteY233" fmla="*/ 362437 h 1456055"/>
              <a:gd name="connsiteX234" fmla="*/ 469423 w 2806196"/>
              <a:gd name="connsiteY234" fmla="*/ 362313 h 1456055"/>
              <a:gd name="connsiteX235" fmla="*/ 594618 w 2806196"/>
              <a:gd name="connsiteY235" fmla="*/ 330753 h 1456055"/>
              <a:gd name="connsiteX236" fmla="*/ 761206 w 2806196"/>
              <a:gd name="connsiteY236" fmla="*/ 328843 h 1456055"/>
              <a:gd name="connsiteX237" fmla="*/ 792166 w 2806196"/>
              <a:gd name="connsiteY237" fmla="*/ 375672 h 1456055"/>
              <a:gd name="connsiteX238" fmla="*/ 926776 w 2806196"/>
              <a:gd name="connsiteY238" fmla="*/ 440835 h 1456055"/>
              <a:gd name="connsiteX239" fmla="*/ 950557 w 2806196"/>
              <a:gd name="connsiteY239" fmla="*/ 463741 h 1456055"/>
              <a:gd name="connsiteX240" fmla="*/ 1022285 w 2806196"/>
              <a:gd name="connsiteY240" fmla="*/ 594068 h 1456055"/>
              <a:gd name="connsiteX241" fmla="*/ 1169715 w 2806196"/>
              <a:gd name="connsiteY241" fmla="*/ 611336 h 1456055"/>
              <a:gd name="connsiteX242" fmla="*/ 1191701 w 2806196"/>
              <a:gd name="connsiteY242" fmla="*/ 606257 h 1456055"/>
              <a:gd name="connsiteX243" fmla="*/ 1210931 w 2806196"/>
              <a:gd name="connsiteY243" fmla="*/ 621138 h 1456055"/>
              <a:gd name="connsiteX244" fmla="*/ 1292851 w 2806196"/>
              <a:gd name="connsiteY244" fmla="*/ 741561 h 1456055"/>
              <a:gd name="connsiteX245" fmla="*/ 1486433 w 2806196"/>
              <a:gd name="connsiteY245" fmla="*/ 790929 h 1456055"/>
              <a:gd name="connsiteX246" fmla="*/ 1673990 w 2806196"/>
              <a:gd name="connsiteY246" fmla="*/ 797887 h 1456055"/>
              <a:gd name="connsiteX247" fmla="*/ 1901417 w 2806196"/>
              <a:gd name="connsiteY247" fmla="*/ 828716 h 1456055"/>
              <a:gd name="connsiteX248" fmla="*/ 1989426 w 2806196"/>
              <a:gd name="connsiteY248" fmla="*/ 882808 h 1456055"/>
              <a:gd name="connsiteX249" fmla="*/ 2007438 w 2806196"/>
              <a:gd name="connsiteY249" fmla="*/ 962954 h 1456055"/>
              <a:gd name="connsiteX250" fmla="*/ 1995708 w 2806196"/>
              <a:gd name="connsiteY250" fmla="*/ 979715 h 1456055"/>
              <a:gd name="connsiteX251" fmla="*/ 1994294 w 2806196"/>
              <a:gd name="connsiteY251" fmla="*/ 979719 h 1456055"/>
              <a:gd name="connsiteX252" fmla="*/ 1994683 w 2806196"/>
              <a:gd name="connsiteY252" fmla="*/ 977682 h 1456055"/>
              <a:gd name="connsiteX253" fmla="*/ 1980885 w 2806196"/>
              <a:gd name="connsiteY253" fmla="*/ 975568 h 1456055"/>
              <a:gd name="connsiteX254" fmla="*/ 1967760 w 2806196"/>
              <a:gd name="connsiteY254" fmla="*/ 971740 h 1456055"/>
              <a:gd name="connsiteX255" fmla="*/ 1965196 w 2806196"/>
              <a:gd name="connsiteY255" fmla="*/ 912253 h 1456055"/>
              <a:gd name="connsiteX256" fmla="*/ 1912634 w 2806196"/>
              <a:gd name="connsiteY256" fmla="*/ 863203 h 1456055"/>
              <a:gd name="connsiteX257" fmla="*/ 1756999 w 2806196"/>
              <a:gd name="connsiteY257" fmla="*/ 819574 h 1456055"/>
              <a:gd name="connsiteX258" fmla="*/ 1494189 w 2806196"/>
              <a:gd name="connsiteY258" fmla="*/ 810432 h 1456055"/>
              <a:gd name="connsiteX259" fmla="*/ 1258750 w 2806196"/>
              <a:gd name="connsiteY259" fmla="*/ 753344 h 1456055"/>
              <a:gd name="connsiteX260" fmla="*/ 1186765 w 2806196"/>
              <a:gd name="connsiteY260" fmla="*/ 695393 h 1456055"/>
              <a:gd name="connsiteX261" fmla="*/ 1172087 w 2806196"/>
              <a:gd name="connsiteY261" fmla="*/ 639880 h 1456055"/>
              <a:gd name="connsiteX262" fmla="*/ 1163049 w 2806196"/>
              <a:gd name="connsiteY262" fmla="*/ 630890 h 1456055"/>
              <a:gd name="connsiteX263" fmla="*/ 932289 w 2806196"/>
              <a:gd name="connsiteY263" fmla="*/ 555061 h 1456055"/>
              <a:gd name="connsiteX264" fmla="*/ 856907 w 2806196"/>
              <a:gd name="connsiteY264" fmla="*/ 660805 h 1456055"/>
              <a:gd name="connsiteX265" fmla="*/ 541279 w 2806196"/>
              <a:gd name="connsiteY265" fmla="*/ 708650 h 1456055"/>
              <a:gd name="connsiteX266" fmla="*/ 503908 w 2806196"/>
              <a:gd name="connsiteY266" fmla="*/ 709868 h 1456055"/>
              <a:gd name="connsiteX267" fmla="*/ 503334 w 2806196"/>
              <a:gd name="connsiteY267" fmla="*/ 709820 h 1456055"/>
              <a:gd name="connsiteX268" fmla="*/ 503845 w 2806196"/>
              <a:gd name="connsiteY268" fmla="*/ 709664 h 1456055"/>
              <a:gd name="connsiteX269" fmla="*/ 496457 w 2806196"/>
              <a:gd name="connsiteY269" fmla="*/ 705734 h 1456055"/>
              <a:gd name="connsiteX270" fmla="*/ 488910 w 2806196"/>
              <a:gd name="connsiteY270" fmla="*/ 703290 h 1456055"/>
              <a:gd name="connsiteX271" fmla="*/ 487498 w 2806196"/>
              <a:gd name="connsiteY271" fmla="*/ 701285 h 1456055"/>
              <a:gd name="connsiteX272" fmla="*/ 568777 w 2806196"/>
              <a:gd name="connsiteY272" fmla="*/ 695088 h 1456055"/>
              <a:gd name="connsiteX273" fmla="*/ 817101 w 2806196"/>
              <a:gd name="connsiteY273" fmla="*/ 664614 h 1456055"/>
              <a:gd name="connsiteX274" fmla="*/ 902482 w 2806196"/>
              <a:gd name="connsiteY274" fmla="*/ 517324 h 1456055"/>
              <a:gd name="connsiteX275" fmla="*/ 910238 w 2806196"/>
              <a:gd name="connsiteY275" fmla="*/ 478470 h 1456055"/>
              <a:gd name="connsiteX276" fmla="*/ 893187 w 2806196"/>
              <a:gd name="connsiteY276" fmla="*/ 461709 h 1456055"/>
              <a:gd name="connsiteX277" fmla="*/ 775820 w 2806196"/>
              <a:gd name="connsiteY277" fmla="*/ 408430 h 1456055"/>
              <a:gd name="connsiteX278" fmla="*/ 695632 w 2806196"/>
              <a:gd name="connsiteY278" fmla="*/ 365716 h 1456055"/>
              <a:gd name="connsiteX279" fmla="*/ 704257 w 2806196"/>
              <a:gd name="connsiteY279" fmla="*/ 357413 h 1456055"/>
              <a:gd name="connsiteX280" fmla="*/ 708196 w 2806196"/>
              <a:gd name="connsiteY280" fmla="*/ 356827 h 1456055"/>
              <a:gd name="connsiteX281" fmla="*/ 723900 w 2806196"/>
              <a:gd name="connsiteY281" fmla="*/ 349209 h 1456055"/>
              <a:gd name="connsiteX282" fmla="*/ 722716 w 2806196"/>
              <a:gd name="connsiteY282" fmla="*/ 348935 h 1456055"/>
              <a:gd name="connsiteX283" fmla="*/ 732395 w 2806196"/>
              <a:gd name="connsiteY283" fmla="*/ 343303 h 1456055"/>
              <a:gd name="connsiteX284" fmla="*/ 733451 w 2806196"/>
              <a:gd name="connsiteY284" fmla="*/ 344435 h 1456055"/>
              <a:gd name="connsiteX285" fmla="*/ 747505 w 2806196"/>
              <a:gd name="connsiteY285" fmla="*/ 338264 h 1456055"/>
              <a:gd name="connsiteX286" fmla="*/ 755203 w 2806196"/>
              <a:gd name="connsiteY286" fmla="*/ 330921 h 1456055"/>
              <a:gd name="connsiteX287" fmla="*/ 1668158 w 2806196"/>
              <a:gd name="connsiteY287" fmla="*/ 197500 h 1456055"/>
              <a:gd name="connsiteX288" fmla="*/ 1672068 w 2806196"/>
              <a:gd name="connsiteY288" fmla="*/ 209435 h 1456055"/>
              <a:gd name="connsiteX289" fmla="*/ 1611494 w 2806196"/>
              <a:gd name="connsiteY289" fmla="*/ 244988 h 1456055"/>
              <a:gd name="connsiteX290" fmla="*/ 1583162 w 2806196"/>
              <a:gd name="connsiteY290" fmla="*/ 253064 h 1456055"/>
              <a:gd name="connsiteX291" fmla="*/ 1539509 w 2806196"/>
              <a:gd name="connsiteY291" fmla="*/ 250829 h 1456055"/>
              <a:gd name="connsiteX292" fmla="*/ 1484704 w 2806196"/>
              <a:gd name="connsiteY292" fmla="*/ 328182 h 1456055"/>
              <a:gd name="connsiteX293" fmla="*/ 1630916 w 2806196"/>
              <a:gd name="connsiteY293" fmla="*/ 404011 h 1456055"/>
              <a:gd name="connsiteX294" fmla="*/ 1676106 w 2806196"/>
              <a:gd name="connsiteY294" fmla="*/ 322747 h 1456055"/>
              <a:gd name="connsiteX295" fmla="*/ 1643672 w 2806196"/>
              <a:gd name="connsiteY295" fmla="*/ 317668 h 1456055"/>
              <a:gd name="connsiteX296" fmla="*/ 1611622 w 2806196"/>
              <a:gd name="connsiteY296" fmla="*/ 343673 h 1456055"/>
              <a:gd name="connsiteX297" fmla="*/ 1587905 w 2806196"/>
              <a:gd name="connsiteY297" fmla="*/ 352307 h 1456055"/>
              <a:gd name="connsiteX298" fmla="*/ 1583610 w 2806196"/>
              <a:gd name="connsiteY298" fmla="*/ 334835 h 1456055"/>
              <a:gd name="connsiteX299" fmla="*/ 1667325 w 2806196"/>
              <a:gd name="connsiteY299" fmla="*/ 294203 h 1456055"/>
              <a:gd name="connsiteX300" fmla="*/ 1716560 w 2806196"/>
              <a:gd name="connsiteY300" fmla="*/ 359839 h 1456055"/>
              <a:gd name="connsiteX301" fmla="*/ 1715464 w 2806196"/>
              <a:gd name="connsiteY301" fmla="*/ 362872 h 1456055"/>
              <a:gd name="connsiteX302" fmla="*/ 1641941 w 2806196"/>
              <a:gd name="connsiteY302" fmla="*/ 416505 h 1456055"/>
              <a:gd name="connsiteX303" fmla="*/ 1467076 w 2806196"/>
              <a:gd name="connsiteY303" fmla="*/ 367442 h 1456055"/>
              <a:gd name="connsiteX304" fmla="*/ 1496556 w 2806196"/>
              <a:gd name="connsiteY304" fmla="*/ 251474 h 1456055"/>
              <a:gd name="connsiteX305" fmla="*/ 1551881 w 2806196"/>
              <a:gd name="connsiteY305" fmla="*/ 237522 h 1456055"/>
              <a:gd name="connsiteX306" fmla="*/ 1614314 w 2806196"/>
              <a:gd name="connsiteY306" fmla="*/ 218882 h 1456055"/>
              <a:gd name="connsiteX307" fmla="*/ 1668158 w 2806196"/>
              <a:gd name="connsiteY307" fmla="*/ 197500 h 1456055"/>
              <a:gd name="connsiteX308" fmla="*/ 1719974 w 2806196"/>
              <a:gd name="connsiteY308" fmla="*/ 192127 h 1456055"/>
              <a:gd name="connsiteX309" fmla="*/ 1840266 w 2806196"/>
              <a:gd name="connsiteY309" fmla="*/ 261849 h 1456055"/>
              <a:gd name="connsiteX310" fmla="*/ 1862958 w 2806196"/>
              <a:gd name="connsiteY310" fmla="*/ 271144 h 1456055"/>
              <a:gd name="connsiteX311" fmla="*/ 1989363 w 2806196"/>
              <a:gd name="connsiteY311" fmla="*/ 311776 h 1456055"/>
              <a:gd name="connsiteX312" fmla="*/ 1957313 w 2806196"/>
              <a:gd name="connsiteY312" fmla="*/ 423158 h 1456055"/>
              <a:gd name="connsiteX313" fmla="*/ 1857958 w 2806196"/>
              <a:gd name="connsiteY313" fmla="*/ 451042 h 1456055"/>
              <a:gd name="connsiteX314" fmla="*/ 1827318 w 2806196"/>
              <a:gd name="connsiteY314" fmla="*/ 451296 h 1456055"/>
              <a:gd name="connsiteX315" fmla="*/ 1806229 w 2806196"/>
              <a:gd name="connsiteY315" fmla="*/ 437379 h 1456055"/>
              <a:gd name="connsiteX316" fmla="*/ 1831100 w 2806196"/>
              <a:gd name="connsiteY316" fmla="*/ 434332 h 1456055"/>
              <a:gd name="connsiteX317" fmla="*/ 1965710 w 2806196"/>
              <a:gd name="connsiteY317" fmla="*/ 378463 h 1456055"/>
              <a:gd name="connsiteX318" fmla="*/ 1940070 w 2806196"/>
              <a:gd name="connsiteY318" fmla="*/ 299180 h 1456055"/>
              <a:gd name="connsiteX319" fmla="*/ 1848728 w 2806196"/>
              <a:gd name="connsiteY319" fmla="*/ 290292 h 1456055"/>
              <a:gd name="connsiteX320" fmla="*/ 1814690 w 2806196"/>
              <a:gd name="connsiteY320" fmla="*/ 279372 h 1456055"/>
              <a:gd name="connsiteX321" fmla="*/ 1672068 w 2806196"/>
              <a:gd name="connsiteY321" fmla="*/ 209435 h 1456055"/>
              <a:gd name="connsiteX322" fmla="*/ 1668350 w 2806196"/>
              <a:gd name="connsiteY322" fmla="*/ 197906 h 1456055"/>
              <a:gd name="connsiteX323" fmla="*/ 1719974 w 2806196"/>
              <a:gd name="connsiteY323" fmla="*/ 192127 h 1456055"/>
              <a:gd name="connsiteX324" fmla="*/ 1333049 w 2806196"/>
              <a:gd name="connsiteY324" fmla="*/ 137859 h 1456055"/>
              <a:gd name="connsiteX325" fmla="*/ 1345832 w 2806196"/>
              <a:gd name="connsiteY325" fmla="*/ 147634 h 1456055"/>
              <a:gd name="connsiteX326" fmla="*/ 1330414 w 2806196"/>
              <a:gd name="connsiteY326" fmla="*/ 159611 h 1456055"/>
              <a:gd name="connsiteX327" fmla="*/ 1323043 w 2806196"/>
              <a:gd name="connsiteY327" fmla="*/ 224063 h 1456055"/>
              <a:gd name="connsiteX328" fmla="*/ 1316633 w 2806196"/>
              <a:gd name="connsiteY328" fmla="*/ 242906 h 1456055"/>
              <a:gd name="connsiteX329" fmla="*/ 1223175 w 2806196"/>
              <a:gd name="connsiteY329" fmla="*/ 332195 h 1456055"/>
              <a:gd name="connsiteX330" fmla="*/ 1284070 w 2806196"/>
              <a:gd name="connsiteY330" fmla="*/ 447996 h 1456055"/>
              <a:gd name="connsiteX331" fmla="*/ 1441115 w 2806196"/>
              <a:gd name="connsiteY331" fmla="*/ 479282 h 1456055"/>
              <a:gd name="connsiteX332" fmla="*/ 1535150 w 2806196"/>
              <a:gd name="connsiteY332" fmla="*/ 498328 h 1456055"/>
              <a:gd name="connsiteX333" fmla="*/ 1623479 w 2806196"/>
              <a:gd name="connsiteY333" fmla="*/ 525704 h 1456055"/>
              <a:gd name="connsiteX334" fmla="*/ 1730527 w 2806196"/>
              <a:gd name="connsiteY334" fmla="*/ 514632 h 1456055"/>
              <a:gd name="connsiteX335" fmla="*/ 1799306 w 2806196"/>
              <a:gd name="connsiteY335" fmla="*/ 449824 h 1456055"/>
              <a:gd name="connsiteX336" fmla="*/ 1806229 w 2806196"/>
              <a:gd name="connsiteY336" fmla="*/ 437685 h 1456055"/>
              <a:gd name="connsiteX337" fmla="*/ 1827061 w 2806196"/>
              <a:gd name="connsiteY337" fmla="*/ 451297 h 1456055"/>
              <a:gd name="connsiteX338" fmla="*/ 1708412 w 2806196"/>
              <a:gd name="connsiteY338" fmla="*/ 535303 h 1456055"/>
              <a:gd name="connsiteX339" fmla="*/ 1496882 w 2806196"/>
              <a:gd name="connsiteY339" fmla="*/ 505236 h 1456055"/>
              <a:gd name="connsiteX340" fmla="*/ 1438808 w 2806196"/>
              <a:gd name="connsiteY340" fmla="*/ 495078 h 1456055"/>
              <a:gd name="connsiteX341" fmla="*/ 1243495 w 2806196"/>
              <a:gd name="connsiteY341" fmla="*/ 448097 h 1456055"/>
              <a:gd name="connsiteX342" fmla="*/ 1281634 w 2806196"/>
              <a:gd name="connsiteY342" fmla="*/ 238437 h 1456055"/>
              <a:gd name="connsiteX343" fmla="*/ 1293429 w 2806196"/>
              <a:gd name="connsiteY343" fmla="*/ 233714 h 1456055"/>
              <a:gd name="connsiteX344" fmla="*/ 1302903 w 2806196"/>
              <a:gd name="connsiteY344" fmla="*/ 158255 h 1456055"/>
              <a:gd name="connsiteX345" fmla="*/ 2067500 w 2806196"/>
              <a:gd name="connsiteY345" fmla="*/ 89114 h 1456055"/>
              <a:gd name="connsiteX346" fmla="*/ 2146792 w 2806196"/>
              <a:gd name="connsiteY346" fmla="*/ 187443 h 1456055"/>
              <a:gd name="connsiteX347" fmla="*/ 2174483 w 2806196"/>
              <a:gd name="connsiteY347" fmla="*/ 216749 h 1456055"/>
              <a:gd name="connsiteX348" fmla="*/ 2291337 w 2806196"/>
              <a:gd name="connsiteY348" fmla="*/ 306850 h 1456055"/>
              <a:gd name="connsiteX349" fmla="*/ 2215443 w 2806196"/>
              <a:gd name="connsiteY349" fmla="*/ 469784 h 1456055"/>
              <a:gd name="connsiteX350" fmla="*/ 2202623 w 2806196"/>
              <a:gd name="connsiteY350" fmla="*/ 475523 h 1456055"/>
              <a:gd name="connsiteX351" fmla="*/ 2202112 w 2806196"/>
              <a:gd name="connsiteY351" fmla="*/ 475308 h 1456055"/>
              <a:gd name="connsiteX352" fmla="*/ 2191790 w 2806196"/>
              <a:gd name="connsiteY352" fmla="*/ 466547 h 1456055"/>
              <a:gd name="connsiteX353" fmla="*/ 2180521 w 2806196"/>
              <a:gd name="connsiteY353" fmla="*/ 464045 h 1456055"/>
              <a:gd name="connsiteX354" fmla="*/ 2184595 w 2806196"/>
              <a:gd name="connsiteY354" fmla="*/ 459175 h 1456055"/>
              <a:gd name="connsiteX355" fmla="*/ 2194226 w 2806196"/>
              <a:gd name="connsiteY355" fmla="*/ 456527 h 1456055"/>
              <a:gd name="connsiteX356" fmla="*/ 2268902 w 2806196"/>
              <a:gd name="connsiteY356" fmla="*/ 348853 h 1456055"/>
              <a:gd name="connsiteX357" fmla="*/ 2167880 w 2806196"/>
              <a:gd name="connsiteY357" fmla="*/ 240417 h 1456055"/>
              <a:gd name="connsiteX358" fmla="*/ 2123010 w 2806196"/>
              <a:gd name="connsiteY358" fmla="*/ 222996 h 1456055"/>
              <a:gd name="connsiteX359" fmla="*/ 2111088 w 2806196"/>
              <a:gd name="connsiteY359" fmla="*/ 206083 h 1456055"/>
              <a:gd name="connsiteX360" fmla="*/ 2046090 w 2806196"/>
              <a:gd name="connsiteY360" fmla="*/ 110039 h 1456055"/>
              <a:gd name="connsiteX361" fmla="*/ 2035386 w 2806196"/>
              <a:gd name="connsiteY361" fmla="*/ 105671 h 1456055"/>
              <a:gd name="connsiteX362" fmla="*/ 2032255 w 2806196"/>
              <a:gd name="connsiteY362" fmla="*/ 101249 h 1456055"/>
              <a:gd name="connsiteX363" fmla="*/ 2055129 w 2806196"/>
              <a:gd name="connsiteY363" fmla="*/ 100543 h 1456055"/>
              <a:gd name="connsiteX364" fmla="*/ 2065153 w 2806196"/>
              <a:gd name="connsiteY364" fmla="*/ 97590 h 1456055"/>
              <a:gd name="connsiteX365" fmla="*/ 2067417 w 2806196"/>
              <a:gd name="connsiteY365" fmla="*/ 89185 h 1456055"/>
              <a:gd name="connsiteX366" fmla="*/ 2154042 w 2806196"/>
              <a:gd name="connsiteY366" fmla="*/ 54100 h 1456055"/>
              <a:gd name="connsiteX367" fmla="*/ 2330375 w 2806196"/>
              <a:gd name="connsiteY367" fmla="*/ 96275 h 1456055"/>
              <a:gd name="connsiteX368" fmla="*/ 2371655 w 2806196"/>
              <a:gd name="connsiteY368" fmla="*/ 139345 h 1456055"/>
              <a:gd name="connsiteX369" fmla="*/ 2409026 w 2806196"/>
              <a:gd name="connsiteY369" fmla="*/ 161032 h 1456055"/>
              <a:gd name="connsiteX370" fmla="*/ 2506971 w 2806196"/>
              <a:gd name="connsiteY370" fmla="*/ 254638 h 1456055"/>
              <a:gd name="connsiteX371" fmla="*/ 2519406 w 2806196"/>
              <a:gd name="connsiteY371" fmla="*/ 264796 h 1456055"/>
              <a:gd name="connsiteX372" fmla="*/ 2606005 w 2806196"/>
              <a:gd name="connsiteY372" fmla="*/ 276680 h 1456055"/>
              <a:gd name="connsiteX373" fmla="*/ 2779780 w 2806196"/>
              <a:gd name="connsiteY373" fmla="*/ 377601 h 1456055"/>
              <a:gd name="connsiteX374" fmla="*/ 2794074 w 2806196"/>
              <a:gd name="connsiteY374" fmla="*/ 484260 h 1456055"/>
              <a:gd name="connsiteX375" fmla="*/ 2793906 w 2806196"/>
              <a:gd name="connsiteY375" fmla="*/ 484325 h 1456055"/>
              <a:gd name="connsiteX376" fmla="*/ 2786895 w 2806196"/>
              <a:gd name="connsiteY376" fmla="*/ 481923 h 1456055"/>
              <a:gd name="connsiteX377" fmla="*/ 2776182 w 2806196"/>
              <a:gd name="connsiteY377" fmla="*/ 487865 h 1456055"/>
              <a:gd name="connsiteX378" fmla="*/ 2764724 w 2806196"/>
              <a:gd name="connsiteY378" fmla="*/ 490205 h 1456055"/>
              <a:gd name="connsiteX379" fmla="*/ 2761832 w 2806196"/>
              <a:gd name="connsiteY379" fmla="*/ 488932 h 1456055"/>
              <a:gd name="connsiteX380" fmla="*/ 2770037 w 2806196"/>
              <a:gd name="connsiteY380" fmla="*/ 456223 h 1456055"/>
              <a:gd name="connsiteX381" fmla="*/ 2718244 w 2806196"/>
              <a:gd name="connsiteY381" fmla="*/ 359164 h 1456055"/>
              <a:gd name="connsiteX382" fmla="*/ 2503189 w 2806196"/>
              <a:gd name="connsiteY382" fmla="*/ 284096 h 1456055"/>
              <a:gd name="connsiteX383" fmla="*/ 2487869 w 2806196"/>
              <a:gd name="connsiteY383" fmla="*/ 283842 h 1456055"/>
              <a:gd name="connsiteX384" fmla="*/ 2469087 w 2806196"/>
              <a:gd name="connsiteY384" fmla="*/ 264847 h 1456055"/>
              <a:gd name="connsiteX385" fmla="*/ 2469472 w 2806196"/>
              <a:gd name="connsiteY385" fmla="*/ 263374 h 1456055"/>
              <a:gd name="connsiteX386" fmla="*/ 2395757 w 2806196"/>
              <a:gd name="connsiteY386" fmla="*/ 177844 h 1456055"/>
              <a:gd name="connsiteX387" fmla="*/ 2332298 w 2806196"/>
              <a:gd name="connsiteY387" fmla="*/ 141224 h 1456055"/>
              <a:gd name="connsiteX388" fmla="*/ 2191791 w 2806196"/>
              <a:gd name="connsiteY388" fmla="*/ 74436 h 1456055"/>
              <a:gd name="connsiteX389" fmla="*/ 2150703 w 2806196"/>
              <a:gd name="connsiteY389" fmla="*/ 71693 h 1456055"/>
              <a:gd name="connsiteX390" fmla="*/ 2213969 w 2806196"/>
              <a:gd name="connsiteY390" fmla="*/ 121315 h 1456055"/>
              <a:gd name="connsiteX391" fmla="*/ 2235827 w 2806196"/>
              <a:gd name="connsiteY391" fmla="*/ 169616 h 1456055"/>
              <a:gd name="connsiteX392" fmla="*/ 2260121 w 2806196"/>
              <a:gd name="connsiteY392" fmla="*/ 191405 h 1456055"/>
              <a:gd name="connsiteX393" fmla="*/ 2381527 w 2806196"/>
              <a:gd name="connsiteY393" fmla="*/ 279779 h 1456055"/>
              <a:gd name="connsiteX394" fmla="*/ 2371976 w 2806196"/>
              <a:gd name="connsiteY394" fmla="*/ 424429 h 1456055"/>
              <a:gd name="connsiteX395" fmla="*/ 2345759 w 2806196"/>
              <a:gd name="connsiteY395" fmla="*/ 454903 h 1456055"/>
              <a:gd name="connsiteX396" fmla="*/ 2344535 w 2806196"/>
              <a:gd name="connsiteY396" fmla="*/ 454563 h 1456055"/>
              <a:gd name="connsiteX397" fmla="*/ 2335103 w 2806196"/>
              <a:gd name="connsiteY397" fmla="*/ 447709 h 1456055"/>
              <a:gd name="connsiteX398" fmla="*/ 2322578 w 2806196"/>
              <a:gd name="connsiteY398" fmla="*/ 448466 h 1456055"/>
              <a:gd name="connsiteX399" fmla="*/ 2321978 w 2806196"/>
              <a:gd name="connsiteY399" fmla="*/ 448300 h 1456055"/>
              <a:gd name="connsiteX400" fmla="*/ 2359669 w 2806196"/>
              <a:gd name="connsiteY400" fmla="*/ 331077 h 1456055"/>
              <a:gd name="connsiteX401" fmla="*/ 2223841 w 2806196"/>
              <a:gd name="connsiteY401" fmla="*/ 206590 h 1456055"/>
              <a:gd name="connsiteX402" fmla="*/ 2204611 w 2806196"/>
              <a:gd name="connsiteY402" fmla="*/ 190693 h 1456055"/>
              <a:gd name="connsiteX403" fmla="*/ 2091346 w 2806196"/>
              <a:gd name="connsiteY403" fmla="*/ 78397 h 1456055"/>
              <a:gd name="connsiteX404" fmla="*/ 2076475 w 2806196"/>
              <a:gd name="connsiteY404" fmla="*/ 68239 h 1456055"/>
              <a:gd name="connsiteX405" fmla="*/ 2090513 w 2806196"/>
              <a:gd name="connsiteY405" fmla="*/ 59300 h 1456055"/>
              <a:gd name="connsiteX406" fmla="*/ 2154042 w 2806196"/>
              <a:gd name="connsiteY406" fmla="*/ 54100 h 1456055"/>
              <a:gd name="connsiteX407" fmla="*/ 1295388 w 2806196"/>
              <a:gd name="connsiteY407" fmla="*/ 338 h 1456055"/>
              <a:gd name="connsiteX408" fmla="*/ 1352885 w 2806196"/>
              <a:gd name="connsiteY408" fmla="*/ 6583 h 1456055"/>
              <a:gd name="connsiteX409" fmla="*/ 1495344 w 2806196"/>
              <a:gd name="connsiteY409" fmla="*/ 75706 h 1456055"/>
              <a:gd name="connsiteX410" fmla="*/ 1498741 w 2806196"/>
              <a:gd name="connsiteY410" fmla="*/ 79312 h 1456055"/>
              <a:gd name="connsiteX411" fmla="*/ 1523996 w 2806196"/>
              <a:gd name="connsiteY411" fmla="*/ 91045 h 1456055"/>
              <a:gd name="connsiteX412" fmla="*/ 1686938 w 2806196"/>
              <a:gd name="connsiteY412" fmla="*/ 119843 h 1456055"/>
              <a:gd name="connsiteX413" fmla="*/ 1710207 w 2806196"/>
              <a:gd name="connsiteY413" fmla="*/ 117100 h 1456055"/>
              <a:gd name="connsiteX414" fmla="*/ 2023400 w 2806196"/>
              <a:gd name="connsiteY414" fmla="*/ 73167 h 1456055"/>
              <a:gd name="connsiteX415" fmla="*/ 2067436 w 2806196"/>
              <a:gd name="connsiteY415" fmla="*/ 89115 h 1456055"/>
              <a:gd name="connsiteX416" fmla="*/ 2067417 w 2806196"/>
              <a:gd name="connsiteY416" fmla="*/ 89185 h 1456055"/>
              <a:gd name="connsiteX417" fmla="*/ 2059605 w 2806196"/>
              <a:gd name="connsiteY417" fmla="*/ 95864 h 1456055"/>
              <a:gd name="connsiteX418" fmla="*/ 2029489 w 2806196"/>
              <a:gd name="connsiteY418" fmla="*/ 97342 h 1456055"/>
              <a:gd name="connsiteX419" fmla="*/ 2032255 w 2806196"/>
              <a:gd name="connsiteY419" fmla="*/ 101249 h 1456055"/>
              <a:gd name="connsiteX420" fmla="*/ 2030451 w 2806196"/>
              <a:gd name="connsiteY420" fmla="*/ 101305 h 1456055"/>
              <a:gd name="connsiteX421" fmla="*/ 2003401 w 2806196"/>
              <a:gd name="connsiteY421" fmla="*/ 93838 h 1456055"/>
              <a:gd name="connsiteX422" fmla="*/ 1722322 w 2806196"/>
              <a:gd name="connsiteY422" fmla="*/ 135029 h 1456055"/>
              <a:gd name="connsiteX423" fmla="*/ 1677452 w 2806196"/>
              <a:gd name="connsiteY423" fmla="*/ 140971 h 1456055"/>
              <a:gd name="connsiteX424" fmla="*/ 1493549 w 2806196"/>
              <a:gd name="connsiteY424" fmla="*/ 110497 h 1456055"/>
              <a:gd name="connsiteX425" fmla="*/ 1381630 w 2806196"/>
              <a:gd name="connsiteY425" fmla="*/ 135892 h 1456055"/>
              <a:gd name="connsiteX426" fmla="*/ 1347016 w 2806196"/>
              <a:gd name="connsiteY426" fmla="*/ 148539 h 1456055"/>
              <a:gd name="connsiteX427" fmla="*/ 1345832 w 2806196"/>
              <a:gd name="connsiteY427" fmla="*/ 147634 h 1456055"/>
              <a:gd name="connsiteX428" fmla="*/ 1346824 w 2806196"/>
              <a:gd name="connsiteY428" fmla="*/ 146863 h 1456055"/>
              <a:gd name="connsiteX429" fmla="*/ 1334004 w 2806196"/>
              <a:gd name="connsiteY429" fmla="*/ 137213 h 1456055"/>
              <a:gd name="connsiteX430" fmla="*/ 1333049 w 2806196"/>
              <a:gd name="connsiteY430" fmla="*/ 137859 h 1456055"/>
              <a:gd name="connsiteX431" fmla="*/ 1332337 w 2806196"/>
              <a:gd name="connsiteY431" fmla="*/ 137315 h 1456055"/>
              <a:gd name="connsiteX432" fmla="*/ 1347208 w 2806196"/>
              <a:gd name="connsiteY432" fmla="*/ 124465 h 1456055"/>
              <a:gd name="connsiteX433" fmla="*/ 1444769 w 2806196"/>
              <a:gd name="connsiteY433" fmla="*/ 93991 h 1456055"/>
              <a:gd name="connsiteX434" fmla="*/ 1463550 w 2806196"/>
              <a:gd name="connsiteY434" fmla="*/ 88912 h 1456055"/>
              <a:gd name="connsiteX435" fmla="*/ 1319773 w 2806196"/>
              <a:gd name="connsiteY435" fmla="*/ 21768 h 1456055"/>
              <a:gd name="connsiteX436" fmla="*/ 1287467 w 2806196"/>
              <a:gd name="connsiteY436" fmla="*/ 14606 h 1456055"/>
              <a:gd name="connsiteX437" fmla="*/ 1287655 w 2806196"/>
              <a:gd name="connsiteY437" fmla="*/ 13125 h 1456055"/>
              <a:gd name="connsiteX438" fmla="*/ 1295544 w 2806196"/>
              <a:gd name="connsiteY438" fmla="*/ 79 h 1456055"/>
              <a:gd name="connsiteX439" fmla="*/ 1295388 w 2806196"/>
              <a:gd name="connsiteY439" fmla="*/ 338 h 1456055"/>
              <a:gd name="connsiteX440" fmla="*/ 1295351 w 2806196"/>
              <a:gd name="connsiteY440" fmla="*/ 334 h 1456055"/>
              <a:gd name="connsiteX441" fmla="*/ 1288501 w 2806196"/>
              <a:gd name="connsiteY441" fmla="*/ 6480 h 1456055"/>
              <a:gd name="connsiteX442" fmla="*/ 1287655 w 2806196"/>
              <a:gd name="connsiteY442" fmla="*/ 13125 h 1456055"/>
              <a:gd name="connsiteX443" fmla="*/ 1285225 w 2806196"/>
              <a:gd name="connsiteY443" fmla="*/ 17145 h 1456055"/>
              <a:gd name="connsiteX444" fmla="*/ 1224521 w 2806196"/>
              <a:gd name="connsiteY444" fmla="*/ 23798 h 1456055"/>
              <a:gd name="connsiteX445" fmla="*/ 1109141 w 2806196"/>
              <a:gd name="connsiteY445" fmla="*/ 80226 h 1456055"/>
              <a:gd name="connsiteX446" fmla="*/ 962993 w 2806196"/>
              <a:gd name="connsiteY446" fmla="*/ 134673 h 1456055"/>
              <a:gd name="connsiteX447" fmla="*/ 767039 w 2806196"/>
              <a:gd name="connsiteY447" fmla="*/ 247477 h 1456055"/>
              <a:gd name="connsiteX448" fmla="*/ 759860 w 2806196"/>
              <a:gd name="connsiteY448" fmla="*/ 312234 h 1456055"/>
              <a:gd name="connsiteX449" fmla="*/ 757809 w 2806196"/>
              <a:gd name="connsiteY449" fmla="*/ 328435 h 1456055"/>
              <a:gd name="connsiteX450" fmla="*/ 755203 w 2806196"/>
              <a:gd name="connsiteY450" fmla="*/ 330921 h 1456055"/>
              <a:gd name="connsiteX451" fmla="*/ 746367 w 2806196"/>
              <a:gd name="connsiteY451" fmla="*/ 333979 h 1456055"/>
              <a:gd name="connsiteX452" fmla="*/ 734027 w 2806196"/>
              <a:gd name="connsiteY452" fmla="*/ 342353 h 1456055"/>
              <a:gd name="connsiteX453" fmla="*/ 732395 w 2806196"/>
              <a:gd name="connsiteY453" fmla="*/ 343303 h 1456055"/>
              <a:gd name="connsiteX454" fmla="*/ 710118 w 2806196"/>
              <a:gd name="connsiteY454" fmla="*/ 319446 h 1456055"/>
              <a:gd name="connsiteX455" fmla="*/ 580188 w 2806196"/>
              <a:gd name="connsiteY455" fmla="*/ 240976 h 1456055"/>
              <a:gd name="connsiteX456" fmla="*/ 396029 w 2806196"/>
              <a:gd name="connsiteY456" fmla="*/ 237218 h 1456055"/>
              <a:gd name="connsiteX457" fmla="*/ 299045 w 2806196"/>
              <a:gd name="connsiteY457" fmla="*/ 318481 h 1456055"/>
              <a:gd name="connsiteX458" fmla="*/ 262188 w 2806196"/>
              <a:gd name="connsiteY458" fmla="*/ 338035 h 1456055"/>
              <a:gd name="connsiteX459" fmla="*/ 37838 w 2806196"/>
              <a:gd name="connsiteY459" fmla="*/ 475168 h 1456055"/>
              <a:gd name="connsiteX460" fmla="*/ 46684 w 2806196"/>
              <a:gd name="connsiteY460" fmla="*/ 551352 h 1456055"/>
              <a:gd name="connsiteX461" fmla="*/ 46292 w 2806196"/>
              <a:gd name="connsiteY461" fmla="*/ 551818 h 1456055"/>
              <a:gd name="connsiteX462" fmla="*/ 43285 w 2806196"/>
              <a:gd name="connsiteY462" fmla="*/ 550794 h 1456055"/>
              <a:gd name="connsiteX463" fmla="*/ 34448 w 2806196"/>
              <a:gd name="connsiteY463" fmla="*/ 558939 h 1456055"/>
              <a:gd name="connsiteX464" fmla="*/ 23886 w 2806196"/>
              <a:gd name="connsiteY464" fmla="*/ 564385 h 1456055"/>
              <a:gd name="connsiteX465" fmla="*/ 23287 w 2806196"/>
              <a:gd name="connsiteY465" fmla="*/ 564507 h 1456055"/>
              <a:gd name="connsiteX466" fmla="*/ 7070 w 2806196"/>
              <a:gd name="connsiteY466" fmla="*/ 465518 h 1456055"/>
              <a:gd name="connsiteX467" fmla="*/ 197255 w 2806196"/>
              <a:gd name="connsiteY467" fmla="*/ 325642 h 1456055"/>
              <a:gd name="connsiteX468" fmla="*/ 259304 w 2806196"/>
              <a:gd name="connsiteY468" fmla="*/ 319039 h 1456055"/>
              <a:gd name="connsiteX469" fmla="*/ 287315 w 2806196"/>
              <a:gd name="connsiteY469" fmla="*/ 277798 h 1456055"/>
              <a:gd name="connsiteX470" fmla="*/ 424553 w 2806196"/>
              <a:gd name="connsiteY470" fmla="*/ 214921 h 1456055"/>
              <a:gd name="connsiteX471" fmla="*/ 682427 w 2806196"/>
              <a:gd name="connsiteY471" fmla="*/ 257584 h 1456055"/>
              <a:gd name="connsiteX472" fmla="*/ 722554 w 2806196"/>
              <a:gd name="connsiteY472" fmla="*/ 283487 h 1456055"/>
              <a:gd name="connsiteX473" fmla="*/ 769539 w 2806196"/>
              <a:gd name="connsiteY473" fmla="*/ 195011 h 1456055"/>
              <a:gd name="connsiteX474" fmla="*/ 985877 w 2806196"/>
              <a:gd name="connsiteY474" fmla="*/ 116236 h 1456055"/>
              <a:gd name="connsiteX475" fmla="*/ 1059656 w 2806196"/>
              <a:gd name="connsiteY475" fmla="*/ 89266 h 1456055"/>
              <a:gd name="connsiteX476" fmla="*/ 1295544 w 2806196"/>
              <a:gd name="connsiteY476" fmla="*/ 79 h 145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2806196" h="1456055">
                <a:moveTo>
                  <a:pt x="1375540" y="1102422"/>
                </a:moveTo>
                <a:lnTo>
                  <a:pt x="1378506" y="1103318"/>
                </a:lnTo>
                <a:lnTo>
                  <a:pt x="1375734" y="1105165"/>
                </a:lnTo>
                <a:lnTo>
                  <a:pt x="1394738" y="1114149"/>
                </a:lnTo>
                <a:lnTo>
                  <a:pt x="1394834" y="1114256"/>
                </a:lnTo>
                <a:cubicBezTo>
                  <a:pt x="1320350" y="1133150"/>
                  <a:pt x="1259070" y="1175204"/>
                  <a:pt x="1252148" y="1247275"/>
                </a:cubicBezTo>
                <a:cubicBezTo>
                  <a:pt x="1249135" y="1278510"/>
                  <a:pt x="1252789" y="1310305"/>
                  <a:pt x="1241699" y="1340881"/>
                </a:cubicBezTo>
                <a:cubicBezTo>
                  <a:pt x="1219649" y="1401422"/>
                  <a:pt x="1164779" y="1435349"/>
                  <a:pt x="1092667" y="1455056"/>
                </a:cubicBezTo>
                <a:cubicBezTo>
                  <a:pt x="1087795" y="1456377"/>
                  <a:pt x="1081706" y="1457088"/>
                  <a:pt x="1079014" y="1452567"/>
                </a:cubicBezTo>
                <a:cubicBezTo>
                  <a:pt x="1075424" y="1446524"/>
                  <a:pt x="1082924" y="1444847"/>
                  <a:pt x="1087475" y="1443019"/>
                </a:cubicBezTo>
                <a:cubicBezTo>
                  <a:pt x="1109352" y="1434740"/>
                  <a:pt x="1130261" y="1424938"/>
                  <a:pt x="1149972" y="1413713"/>
                </a:cubicBezTo>
                <a:cubicBezTo>
                  <a:pt x="1178625" y="1396546"/>
                  <a:pt x="1201252" y="1376078"/>
                  <a:pt x="1208944" y="1346924"/>
                </a:cubicBezTo>
                <a:cubicBezTo>
                  <a:pt x="1214329" y="1326304"/>
                  <a:pt x="1205932" y="1307969"/>
                  <a:pt x="1196829" y="1289532"/>
                </a:cubicBezTo>
                <a:cubicBezTo>
                  <a:pt x="1164330" y="1223759"/>
                  <a:pt x="1190868" y="1163370"/>
                  <a:pt x="1268301" y="1127004"/>
                </a:cubicBezTo>
                <a:lnTo>
                  <a:pt x="1268852" y="1127110"/>
                </a:lnTo>
                <a:lnTo>
                  <a:pt x="1283750" y="1132743"/>
                </a:lnTo>
                <a:lnTo>
                  <a:pt x="1284921" y="1132956"/>
                </a:lnTo>
                <a:lnTo>
                  <a:pt x="1277852" y="1142698"/>
                </a:lnTo>
                <a:cubicBezTo>
                  <a:pt x="1223687" y="1187597"/>
                  <a:pt x="1222662" y="1189527"/>
                  <a:pt x="1219585" y="1250271"/>
                </a:cubicBezTo>
                <a:cubicBezTo>
                  <a:pt x="1224392" y="1195380"/>
                  <a:pt x="1257035" y="1157373"/>
                  <a:pt x="1306264" y="1129502"/>
                </a:cubicBezTo>
                <a:lnTo>
                  <a:pt x="1320745" y="1122908"/>
                </a:lnTo>
                <a:lnTo>
                  <a:pt x="1369612" y="1103349"/>
                </a:lnTo>
                <a:close/>
                <a:moveTo>
                  <a:pt x="1692764" y="1073860"/>
                </a:moveTo>
                <a:cubicBezTo>
                  <a:pt x="1697355" y="1074222"/>
                  <a:pt x="1701874" y="1075301"/>
                  <a:pt x="1706041" y="1078145"/>
                </a:cubicBezTo>
                <a:lnTo>
                  <a:pt x="1709000" y="1078287"/>
                </a:lnTo>
                <a:lnTo>
                  <a:pt x="1711873" y="1081243"/>
                </a:lnTo>
                <a:lnTo>
                  <a:pt x="1721529" y="1090052"/>
                </a:lnTo>
                <a:lnTo>
                  <a:pt x="1609210" y="1095267"/>
                </a:lnTo>
                <a:cubicBezTo>
                  <a:pt x="1571559" y="1096239"/>
                  <a:pt x="1533901" y="1097064"/>
                  <a:pt x="1496370" y="1099629"/>
                </a:cubicBezTo>
                <a:cubicBezTo>
                  <a:pt x="1462070" y="1102021"/>
                  <a:pt x="1428122" y="1106917"/>
                  <a:pt x="1394964" y="1114256"/>
                </a:cubicBezTo>
                <a:lnTo>
                  <a:pt x="1394738" y="1114149"/>
                </a:lnTo>
                <a:lnTo>
                  <a:pt x="1387375" y="1105996"/>
                </a:lnTo>
                <a:lnTo>
                  <a:pt x="1378506" y="1103318"/>
                </a:lnTo>
                <a:lnTo>
                  <a:pt x="1385821" y="1098442"/>
                </a:lnTo>
                <a:lnTo>
                  <a:pt x="1408543" y="1093286"/>
                </a:lnTo>
                <a:lnTo>
                  <a:pt x="1526241" y="1076418"/>
                </a:lnTo>
                <a:cubicBezTo>
                  <a:pt x="1577521" y="1073168"/>
                  <a:pt x="1628095" y="1074234"/>
                  <a:pt x="1679055" y="1073878"/>
                </a:cubicBezTo>
                <a:cubicBezTo>
                  <a:pt x="1683510" y="1073853"/>
                  <a:pt x="1688173" y="1073498"/>
                  <a:pt x="1692764" y="1073860"/>
                </a:cubicBezTo>
                <a:close/>
                <a:moveTo>
                  <a:pt x="1483486" y="1059911"/>
                </a:moveTo>
                <a:lnTo>
                  <a:pt x="1483486" y="1059912"/>
                </a:lnTo>
                <a:lnTo>
                  <a:pt x="1483485" y="1059912"/>
                </a:lnTo>
                <a:cubicBezTo>
                  <a:pt x="1480761" y="1063848"/>
                  <a:pt x="1480744" y="1066819"/>
                  <a:pt x="1482467" y="1069162"/>
                </a:cubicBezTo>
                <a:lnTo>
                  <a:pt x="1488938" y="1072927"/>
                </a:lnTo>
                <a:lnTo>
                  <a:pt x="1475625" y="1079414"/>
                </a:lnTo>
                <a:cubicBezTo>
                  <a:pt x="1469864" y="1080671"/>
                  <a:pt x="1463743" y="1081116"/>
                  <a:pt x="1458038" y="1082055"/>
                </a:cubicBezTo>
                <a:lnTo>
                  <a:pt x="1408543" y="1093286"/>
                </a:lnTo>
                <a:lnTo>
                  <a:pt x="1389451" y="1096023"/>
                </a:lnTo>
                <a:lnTo>
                  <a:pt x="1385821" y="1098442"/>
                </a:lnTo>
                <a:lnTo>
                  <a:pt x="1376703" y="1100511"/>
                </a:lnTo>
                <a:lnTo>
                  <a:pt x="1369612" y="1103349"/>
                </a:lnTo>
                <a:lnTo>
                  <a:pt x="1360605" y="1104758"/>
                </a:lnTo>
                <a:lnTo>
                  <a:pt x="1320745" y="1122908"/>
                </a:lnTo>
                <a:lnTo>
                  <a:pt x="1300993" y="1130814"/>
                </a:lnTo>
                <a:cubicBezTo>
                  <a:pt x="1298493" y="1132134"/>
                  <a:pt x="1295849" y="1133721"/>
                  <a:pt x="1292996" y="1134426"/>
                </a:cubicBezTo>
                <a:lnTo>
                  <a:pt x="1284921" y="1132956"/>
                </a:lnTo>
                <a:lnTo>
                  <a:pt x="1285223" y="1132540"/>
                </a:lnTo>
                <a:cubicBezTo>
                  <a:pt x="1284947" y="1131647"/>
                  <a:pt x="1284499" y="1130788"/>
                  <a:pt x="1283896" y="1130006"/>
                </a:cubicBezTo>
                <a:lnTo>
                  <a:pt x="1268852" y="1127110"/>
                </a:lnTo>
                <a:lnTo>
                  <a:pt x="1268302" y="1126902"/>
                </a:lnTo>
                <a:cubicBezTo>
                  <a:pt x="1332786" y="1090131"/>
                  <a:pt x="1405668" y="1070069"/>
                  <a:pt x="1483486" y="1059911"/>
                </a:cubicBezTo>
                <a:close/>
                <a:moveTo>
                  <a:pt x="1967760" y="971740"/>
                </a:moveTo>
                <a:lnTo>
                  <a:pt x="1967760" y="971740"/>
                </a:lnTo>
                <a:cubicBezTo>
                  <a:pt x="1970548" y="977099"/>
                  <a:pt x="1974747" y="979105"/>
                  <a:pt x="1979643" y="979765"/>
                </a:cubicBezTo>
                <a:lnTo>
                  <a:pt x="1994294" y="979719"/>
                </a:lnTo>
                <a:lnTo>
                  <a:pt x="1991982" y="991821"/>
                </a:lnTo>
                <a:cubicBezTo>
                  <a:pt x="1989025" y="995814"/>
                  <a:pt x="1984618" y="999268"/>
                  <a:pt x="1980580" y="1002722"/>
                </a:cubicBezTo>
                <a:cubicBezTo>
                  <a:pt x="1946928" y="1031621"/>
                  <a:pt x="1902955" y="1044522"/>
                  <a:pt x="1855777" y="1051937"/>
                </a:cubicBezTo>
                <a:cubicBezTo>
                  <a:pt x="1802331" y="1059734"/>
                  <a:pt x="1747987" y="1062984"/>
                  <a:pt x="1693669" y="1061638"/>
                </a:cubicBezTo>
                <a:cubicBezTo>
                  <a:pt x="1632999" y="1060521"/>
                  <a:pt x="1572347" y="1064589"/>
                  <a:pt x="1512779" y="1073777"/>
                </a:cubicBezTo>
                <a:cubicBezTo>
                  <a:pt x="1505997" y="1075367"/>
                  <a:pt x="1498837" y="1075662"/>
                  <a:pt x="1491882" y="1074641"/>
                </a:cubicBezTo>
                <a:lnTo>
                  <a:pt x="1488938" y="1072927"/>
                </a:lnTo>
                <a:lnTo>
                  <a:pt x="1491050" y="1071898"/>
                </a:lnTo>
                <a:lnTo>
                  <a:pt x="1483486" y="1059912"/>
                </a:lnTo>
                <a:lnTo>
                  <a:pt x="1529885" y="1051575"/>
                </a:lnTo>
                <a:cubicBezTo>
                  <a:pt x="1545614" y="1050007"/>
                  <a:pt x="1561495" y="1049169"/>
                  <a:pt x="1577199" y="1047620"/>
                </a:cubicBezTo>
                <a:cubicBezTo>
                  <a:pt x="1652708" y="1040205"/>
                  <a:pt x="1728603" y="1043049"/>
                  <a:pt x="1804369" y="1041678"/>
                </a:cubicBezTo>
                <a:cubicBezTo>
                  <a:pt x="1848598" y="1040865"/>
                  <a:pt x="1891930" y="1035177"/>
                  <a:pt x="1928210" y="1012118"/>
                </a:cubicBezTo>
                <a:cubicBezTo>
                  <a:pt x="1945454" y="1001147"/>
                  <a:pt x="1956799" y="986571"/>
                  <a:pt x="1967760" y="971740"/>
                </a:cubicBezTo>
                <a:close/>
                <a:moveTo>
                  <a:pt x="2149171" y="953178"/>
                </a:moveTo>
                <a:lnTo>
                  <a:pt x="2156935" y="958783"/>
                </a:lnTo>
                <a:lnTo>
                  <a:pt x="2170516" y="964418"/>
                </a:lnTo>
                <a:lnTo>
                  <a:pt x="2171150" y="965036"/>
                </a:lnTo>
                <a:cubicBezTo>
                  <a:pt x="2164740" y="987689"/>
                  <a:pt x="2147177" y="1004805"/>
                  <a:pt x="2126280" y="1019940"/>
                </a:cubicBezTo>
                <a:cubicBezTo>
                  <a:pt x="2104293" y="1035888"/>
                  <a:pt x="2076859" y="1044421"/>
                  <a:pt x="2050193" y="1054223"/>
                </a:cubicBezTo>
                <a:cubicBezTo>
                  <a:pt x="2037886" y="1058743"/>
                  <a:pt x="2022887" y="1052191"/>
                  <a:pt x="2015323" y="1057575"/>
                </a:cubicBezTo>
                <a:cubicBezTo>
                  <a:pt x="2003785" y="1065753"/>
                  <a:pt x="1990837" y="1066870"/>
                  <a:pt x="1978017" y="1068698"/>
                </a:cubicBezTo>
                <a:cubicBezTo>
                  <a:pt x="1945967" y="1073269"/>
                  <a:pt x="1913917" y="1077332"/>
                  <a:pt x="1881867" y="1079974"/>
                </a:cubicBezTo>
                <a:cubicBezTo>
                  <a:pt x="1828663" y="1084291"/>
                  <a:pt x="1775461" y="1089827"/>
                  <a:pt x="1721617" y="1090132"/>
                </a:cubicBezTo>
                <a:lnTo>
                  <a:pt x="1721529" y="1090052"/>
                </a:lnTo>
                <a:lnTo>
                  <a:pt x="1722002" y="1090030"/>
                </a:lnTo>
                <a:cubicBezTo>
                  <a:pt x="1730271" y="1082564"/>
                  <a:pt x="1731425" y="1077688"/>
                  <a:pt x="1715592" y="1078602"/>
                </a:cubicBezTo>
                <a:lnTo>
                  <a:pt x="1709000" y="1078287"/>
                </a:lnTo>
                <a:lnTo>
                  <a:pt x="1706296" y="1075504"/>
                </a:lnTo>
                <a:cubicBezTo>
                  <a:pt x="1715014" y="1069460"/>
                  <a:pt x="1725526" y="1071492"/>
                  <a:pt x="1735654" y="1071288"/>
                </a:cubicBezTo>
                <a:cubicBezTo>
                  <a:pt x="1801344" y="1070450"/>
                  <a:pt x="1866892" y="1066139"/>
                  <a:pt x="1931865" y="1058388"/>
                </a:cubicBezTo>
                <a:cubicBezTo>
                  <a:pt x="1983145" y="1052090"/>
                  <a:pt x="2033848" y="1043151"/>
                  <a:pt x="2078526" y="1020956"/>
                </a:cubicBezTo>
                <a:cubicBezTo>
                  <a:pt x="2106024" y="1007141"/>
                  <a:pt x="2128909" y="989872"/>
                  <a:pt x="2138523" y="963969"/>
                </a:cubicBezTo>
                <a:cubicBezTo>
                  <a:pt x="2139292" y="959297"/>
                  <a:pt x="2143010" y="955259"/>
                  <a:pt x="2148394" y="953253"/>
                </a:cubicBezTo>
                <a:close/>
                <a:moveTo>
                  <a:pt x="46292" y="551818"/>
                </a:moveTo>
                <a:lnTo>
                  <a:pt x="51995" y="553759"/>
                </a:lnTo>
                <a:cubicBezTo>
                  <a:pt x="54311" y="555454"/>
                  <a:pt x="56234" y="557574"/>
                  <a:pt x="58349" y="559276"/>
                </a:cubicBezTo>
                <a:cubicBezTo>
                  <a:pt x="91361" y="586855"/>
                  <a:pt x="132513" y="595895"/>
                  <a:pt x="178857" y="591984"/>
                </a:cubicBezTo>
                <a:cubicBezTo>
                  <a:pt x="196549" y="590511"/>
                  <a:pt x="214304" y="588683"/>
                  <a:pt x="231932" y="585889"/>
                </a:cubicBezTo>
                <a:cubicBezTo>
                  <a:pt x="250713" y="582893"/>
                  <a:pt x="257892" y="586855"/>
                  <a:pt x="258854" y="601126"/>
                </a:cubicBezTo>
                <a:cubicBezTo>
                  <a:pt x="260399" y="625795"/>
                  <a:pt x="274232" y="648975"/>
                  <a:pt x="297314" y="665578"/>
                </a:cubicBezTo>
                <a:cubicBezTo>
                  <a:pt x="344748" y="700877"/>
                  <a:pt x="400387" y="717384"/>
                  <a:pt x="466154" y="704331"/>
                </a:cubicBezTo>
                <a:cubicBezTo>
                  <a:pt x="473332" y="702909"/>
                  <a:pt x="480511" y="699252"/>
                  <a:pt x="488204" y="703061"/>
                </a:cubicBezTo>
                <a:lnTo>
                  <a:pt x="488910" y="703290"/>
                </a:lnTo>
                <a:lnTo>
                  <a:pt x="492891" y="708948"/>
                </a:lnTo>
                <a:lnTo>
                  <a:pt x="503334" y="709820"/>
                </a:lnTo>
                <a:lnTo>
                  <a:pt x="466050" y="721230"/>
                </a:lnTo>
                <a:cubicBezTo>
                  <a:pt x="374218" y="739846"/>
                  <a:pt x="261707" y="701227"/>
                  <a:pt x="230073" y="633987"/>
                </a:cubicBezTo>
                <a:cubicBezTo>
                  <a:pt x="229394" y="632042"/>
                  <a:pt x="228426" y="630168"/>
                  <a:pt x="227189" y="628400"/>
                </a:cubicBezTo>
                <a:cubicBezTo>
                  <a:pt x="220779" y="620731"/>
                  <a:pt x="230201" y="606865"/>
                  <a:pt x="216163" y="603767"/>
                </a:cubicBezTo>
                <a:cubicBezTo>
                  <a:pt x="206100" y="601533"/>
                  <a:pt x="193728" y="605850"/>
                  <a:pt x="182447" y="607069"/>
                </a:cubicBezTo>
                <a:cubicBezTo>
                  <a:pt x="141103" y="611539"/>
                  <a:pt x="100783" y="609761"/>
                  <a:pt x="63221" y="593711"/>
                </a:cubicBezTo>
                <a:cubicBezTo>
                  <a:pt x="46420" y="587566"/>
                  <a:pt x="32427" y="577454"/>
                  <a:pt x="23158" y="564761"/>
                </a:cubicBezTo>
                <a:lnTo>
                  <a:pt x="23886" y="564385"/>
                </a:lnTo>
                <a:lnTo>
                  <a:pt x="38158" y="561492"/>
                </a:lnTo>
                <a:close/>
                <a:moveTo>
                  <a:pt x="2176406" y="463131"/>
                </a:moveTo>
                <a:lnTo>
                  <a:pt x="2180521" y="464045"/>
                </a:lnTo>
                <a:lnTo>
                  <a:pt x="2178906" y="465975"/>
                </a:lnTo>
                <a:cubicBezTo>
                  <a:pt x="2183874" y="465949"/>
                  <a:pt x="2187383" y="468235"/>
                  <a:pt x="2190860" y="470578"/>
                </a:cubicBezTo>
                <a:lnTo>
                  <a:pt x="2202112" y="475308"/>
                </a:lnTo>
                <a:lnTo>
                  <a:pt x="2202366" y="475524"/>
                </a:lnTo>
                <a:cubicBezTo>
                  <a:pt x="2221596" y="512753"/>
                  <a:pt x="2206981" y="543938"/>
                  <a:pt x="2174098" y="571212"/>
                </a:cubicBezTo>
                <a:cubicBezTo>
                  <a:pt x="2087948" y="642623"/>
                  <a:pt x="1938531" y="661567"/>
                  <a:pt x="1828984" y="615044"/>
                </a:cubicBezTo>
                <a:cubicBezTo>
                  <a:pt x="1820459" y="611438"/>
                  <a:pt x="1816164" y="610523"/>
                  <a:pt x="1808600" y="617075"/>
                </a:cubicBezTo>
                <a:cubicBezTo>
                  <a:pt x="1791658" y="632622"/>
                  <a:pt x="1767268" y="641836"/>
                  <a:pt x="1741359" y="642470"/>
                </a:cubicBezTo>
                <a:cubicBezTo>
                  <a:pt x="1732449" y="642826"/>
                  <a:pt x="1730398" y="645213"/>
                  <a:pt x="1728988" y="652171"/>
                </a:cubicBezTo>
                <a:cubicBezTo>
                  <a:pt x="1722578" y="682645"/>
                  <a:pt x="1701617" y="703977"/>
                  <a:pt x="1662965" y="712662"/>
                </a:cubicBezTo>
                <a:cubicBezTo>
                  <a:pt x="1651261" y="714389"/>
                  <a:pt x="1642498" y="722149"/>
                  <a:pt x="1641620" y="731556"/>
                </a:cubicBezTo>
                <a:cubicBezTo>
                  <a:pt x="1640261" y="741459"/>
                  <a:pt x="1646626" y="751029"/>
                  <a:pt x="1657709" y="755732"/>
                </a:cubicBezTo>
                <a:cubicBezTo>
                  <a:pt x="1682131" y="768175"/>
                  <a:pt x="1710078" y="770969"/>
                  <a:pt x="1738090" y="773712"/>
                </a:cubicBezTo>
                <a:cubicBezTo>
                  <a:pt x="1795780" y="779349"/>
                  <a:pt x="1853470" y="776098"/>
                  <a:pt x="1910711" y="777572"/>
                </a:cubicBezTo>
                <a:cubicBezTo>
                  <a:pt x="1978849" y="779298"/>
                  <a:pt x="2044680" y="789101"/>
                  <a:pt x="2100896" y="821962"/>
                </a:cubicBezTo>
                <a:cubicBezTo>
                  <a:pt x="2152176" y="852029"/>
                  <a:pt x="2181469" y="891899"/>
                  <a:pt x="2176341" y="944365"/>
                </a:cubicBezTo>
                <a:cubicBezTo>
                  <a:pt x="2175168" y="951222"/>
                  <a:pt x="2173437" y="958008"/>
                  <a:pt x="2171149" y="964681"/>
                </a:cubicBezTo>
                <a:lnTo>
                  <a:pt x="2170516" y="964418"/>
                </a:lnTo>
                <a:lnTo>
                  <a:pt x="2162152" y="956268"/>
                </a:lnTo>
                <a:cubicBezTo>
                  <a:pt x="2160858" y="954557"/>
                  <a:pt x="2159366" y="953086"/>
                  <a:pt x="2157223" y="952401"/>
                </a:cubicBezTo>
                <a:lnTo>
                  <a:pt x="2149171" y="953178"/>
                </a:lnTo>
                <a:lnTo>
                  <a:pt x="2145125" y="950257"/>
                </a:lnTo>
                <a:cubicBezTo>
                  <a:pt x="2141599" y="940861"/>
                  <a:pt x="2143651" y="931109"/>
                  <a:pt x="2141663" y="921561"/>
                </a:cubicBezTo>
                <a:cubicBezTo>
                  <a:pt x="2129933" y="864879"/>
                  <a:pt x="2085897" y="830799"/>
                  <a:pt x="2019873" y="812667"/>
                </a:cubicBezTo>
                <a:cubicBezTo>
                  <a:pt x="1981413" y="802103"/>
                  <a:pt x="1941351" y="798903"/>
                  <a:pt x="1901160" y="796008"/>
                </a:cubicBezTo>
                <a:cubicBezTo>
                  <a:pt x="1838791" y="791437"/>
                  <a:pt x="1775973" y="794840"/>
                  <a:pt x="1713539" y="789761"/>
                </a:cubicBezTo>
                <a:cubicBezTo>
                  <a:pt x="1686759" y="787785"/>
                  <a:pt x="1660529" y="782523"/>
                  <a:pt x="1635786" y="774168"/>
                </a:cubicBezTo>
                <a:cubicBezTo>
                  <a:pt x="1620255" y="768978"/>
                  <a:pt x="1607666" y="759455"/>
                  <a:pt x="1600403" y="747402"/>
                </a:cubicBezTo>
                <a:cubicBezTo>
                  <a:pt x="1589122" y="728864"/>
                  <a:pt x="1596557" y="711849"/>
                  <a:pt x="1619633" y="702910"/>
                </a:cubicBezTo>
                <a:cubicBezTo>
                  <a:pt x="1629953" y="698847"/>
                  <a:pt x="1641235" y="696714"/>
                  <a:pt x="1651683" y="693412"/>
                </a:cubicBezTo>
                <a:cubicBezTo>
                  <a:pt x="1677323" y="685540"/>
                  <a:pt x="1692066" y="671522"/>
                  <a:pt x="1693092" y="648819"/>
                </a:cubicBezTo>
                <a:cubicBezTo>
                  <a:pt x="1693989" y="627792"/>
                  <a:pt x="1700015" y="623424"/>
                  <a:pt x="1727193" y="623119"/>
                </a:cubicBezTo>
                <a:cubicBezTo>
                  <a:pt x="1755461" y="623119"/>
                  <a:pt x="1777832" y="615958"/>
                  <a:pt x="1792447" y="595033"/>
                </a:cubicBezTo>
                <a:cubicBezTo>
                  <a:pt x="1801741" y="581675"/>
                  <a:pt x="1817702" y="580506"/>
                  <a:pt x="1837317" y="590411"/>
                </a:cubicBezTo>
                <a:cubicBezTo>
                  <a:pt x="1858521" y="601798"/>
                  <a:pt x="1881988" y="610280"/>
                  <a:pt x="1906737" y="615501"/>
                </a:cubicBezTo>
                <a:cubicBezTo>
                  <a:pt x="1993657" y="632008"/>
                  <a:pt x="2070449" y="615501"/>
                  <a:pt x="2136920" y="569790"/>
                </a:cubicBezTo>
                <a:cubicBezTo>
                  <a:pt x="2169867" y="547138"/>
                  <a:pt x="2183585" y="518136"/>
                  <a:pt x="2166599" y="483447"/>
                </a:cubicBezTo>
                <a:cubicBezTo>
                  <a:pt x="2162239" y="474559"/>
                  <a:pt x="2161342" y="466280"/>
                  <a:pt x="2176406" y="463131"/>
                </a:cubicBezTo>
                <a:close/>
                <a:moveTo>
                  <a:pt x="2322578" y="448466"/>
                </a:moveTo>
                <a:lnTo>
                  <a:pt x="2344535" y="454563"/>
                </a:lnTo>
                <a:lnTo>
                  <a:pt x="2344862" y="454801"/>
                </a:lnTo>
                <a:cubicBezTo>
                  <a:pt x="2344862" y="467905"/>
                  <a:pt x="2332042" y="475117"/>
                  <a:pt x="2323004" y="483802"/>
                </a:cubicBezTo>
                <a:cubicBezTo>
                  <a:pt x="2311402" y="494519"/>
                  <a:pt x="2298133" y="504118"/>
                  <a:pt x="2285377" y="514022"/>
                </a:cubicBezTo>
                <a:cubicBezTo>
                  <a:pt x="2277749" y="520066"/>
                  <a:pt x="2276211" y="524484"/>
                  <a:pt x="2288133" y="528294"/>
                </a:cubicBezTo>
                <a:cubicBezTo>
                  <a:pt x="2336849" y="543886"/>
                  <a:pt x="2386399" y="553689"/>
                  <a:pt x="2439282" y="544293"/>
                </a:cubicBezTo>
                <a:cubicBezTo>
                  <a:pt x="2454345" y="542007"/>
                  <a:pt x="2468774" y="537619"/>
                  <a:pt x="2481908" y="531341"/>
                </a:cubicBezTo>
                <a:cubicBezTo>
                  <a:pt x="2487677" y="528192"/>
                  <a:pt x="2493766" y="524891"/>
                  <a:pt x="2501458" y="526973"/>
                </a:cubicBezTo>
                <a:lnTo>
                  <a:pt x="2504354" y="528626"/>
                </a:lnTo>
                <a:lnTo>
                  <a:pt x="2506850" y="531957"/>
                </a:lnTo>
                <a:lnTo>
                  <a:pt x="2516058" y="535304"/>
                </a:lnTo>
                <a:lnTo>
                  <a:pt x="2517035" y="535861"/>
                </a:lnTo>
                <a:cubicBezTo>
                  <a:pt x="2488318" y="555263"/>
                  <a:pt x="2454088" y="563999"/>
                  <a:pt x="2417424" y="566691"/>
                </a:cubicBezTo>
                <a:cubicBezTo>
                  <a:pt x="2354605" y="571313"/>
                  <a:pt x="2296338" y="557904"/>
                  <a:pt x="2240315" y="536776"/>
                </a:cubicBezTo>
                <a:cubicBezTo>
                  <a:pt x="2223456" y="530427"/>
                  <a:pt x="2222880" y="527634"/>
                  <a:pt x="2238071" y="518542"/>
                </a:cubicBezTo>
                <a:cubicBezTo>
                  <a:pt x="2270763" y="499054"/>
                  <a:pt x="2299120" y="475386"/>
                  <a:pt x="2321978" y="448503"/>
                </a:cubicBezTo>
                <a:close/>
                <a:moveTo>
                  <a:pt x="469167" y="362313"/>
                </a:moveTo>
                <a:lnTo>
                  <a:pt x="469555" y="362437"/>
                </a:lnTo>
                <a:lnTo>
                  <a:pt x="477443" y="369785"/>
                </a:lnTo>
                <a:lnTo>
                  <a:pt x="489449" y="368787"/>
                </a:lnTo>
                <a:lnTo>
                  <a:pt x="449913" y="394507"/>
                </a:lnTo>
                <a:cubicBezTo>
                  <a:pt x="438366" y="404290"/>
                  <a:pt x="428783" y="415515"/>
                  <a:pt x="422117" y="428898"/>
                </a:cubicBezTo>
                <a:cubicBezTo>
                  <a:pt x="404169" y="464857"/>
                  <a:pt x="412182" y="496601"/>
                  <a:pt x="444873" y="524383"/>
                </a:cubicBezTo>
                <a:cubicBezTo>
                  <a:pt x="489423" y="562272"/>
                  <a:pt x="566663" y="573700"/>
                  <a:pt x="618841" y="550946"/>
                </a:cubicBezTo>
                <a:cubicBezTo>
                  <a:pt x="654095" y="535709"/>
                  <a:pt x="666339" y="508079"/>
                  <a:pt x="650249" y="480145"/>
                </a:cubicBezTo>
                <a:cubicBezTo>
                  <a:pt x="634993" y="453633"/>
                  <a:pt x="597623" y="442358"/>
                  <a:pt x="561407" y="453379"/>
                </a:cubicBezTo>
                <a:cubicBezTo>
                  <a:pt x="558535" y="454496"/>
                  <a:pt x="555580" y="455482"/>
                  <a:pt x="552561" y="456325"/>
                </a:cubicBezTo>
                <a:cubicBezTo>
                  <a:pt x="545189" y="457747"/>
                  <a:pt x="537818" y="457188"/>
                  <a:pt x="535126" y="450738"/>
                </a:cubicBezTo>
                <a:cubicBezTo>
                  <a:pt x="532433" y="444288"/>
                  <a:pt x="538651" y="441748"/>
                  <a:pt x="544549" y="439209"/>
                </a:cubicBezTo>
                <a:cubicBezTo>
                  <a:pt x="589419" y="420010"/>
                  <a:pt x="652686" y="434130"/>
                  <a:pt x="677428" y="468463"/>
                </a:cubicBezTo>
                <a:cubicBezTo>
                  <a:pt x="701017" y="501223"/>
                  <a:pt x="683838" y="545308"/>
                  <a:pt x="638071" y="566488"/>
                </a:cubicBezTo>
                <a:cubicBezTo>
                  <a:pt x="598264" y="584873"/>
                  <a:pt x="554741" y="585178"/>
                  <a:pt x="511601" y="577610"/>
                </a:cubicBezTo>
                <a:cubicBezTo>
                  <a:pt x="469936" y="570347"/>
                  <a:pt x="433207" y="555670"/>
                  <a:pt x="407567" y="527278"/>
                </a:cubicBezTo>
                <a:cubicBezTo>
                  <a:pt x="371350" y="487154"/>
                  <a:pt x="376991" y="435349"/>
                  <a:pt x="422246" y="393041"/>
                </a:cubicBezTo>
                <a:cubicBezTo>
                  <a:pt x="435040" y="380338"/>
                  <a:pt x="451014" y="369875"/>
                  <a:pt x="469167" y="362313"/>
                </a:cubicBezTo>
                <a:close/>
                <a:moveTo>
                  <a:pt x="2549332" y="335388"/>
                </a:moveTo>
                <a:cubicBezTo>
                  <a:pt x="2580044" y="331801"/>
                  <a:pt x="2612928" y="339610"/>
                  <a:pt x="2634658" y="360129"/>
                </a:cubicBezTo>
                <a:cubicBezTo>
                  <a:pt x="2664464" y="388317"/>
                  <a:pt x="2646836" y="437837"/>
                  <a:pt x="2604210" y="455156"/>
                </a:cubicBezTo>
                <a:cubicBezTo>
                  <a:pt x="2599569" y="456985"/>
                  <a:pt x="2594339" y="457661"/>
                  <a:pt x="2589211" y="457086"/>
                </a:cubicBezTo>
                <a:cubicBezTo>
                  <a:pt x="2578762" y="456121"/>
                  <a:pt x="2575557" y="452312"/>
                  <a:pt x="2582032" y="444948"/>
                </a:cubicBezTo>
                <a:cubicBezTo>
                  <a:pt x="2585685" y="440783"/>
                  <a:pt x="2590685" y="437482"/>
                  <a:pt x="2594852" y="433571"/>
                </a:cubicBezTo>
                <a:cubicBezTo>
                  <a:pt x="2616645" y="414129"/>
                  <a:pt x="2614421" y="384370"/>
                  <a:pt x="2589884" y="367102"/>
                </a:cubicBezTo>
                <a:cubicBezTo>
                  <a:pt x="2582909" y="362196"/>
                  <a:pt x="2574577" y="358661"/>
                  <a:pt x="2565558" y="356776"/>
                </a:cubicBezTo>
                <a:cubicBezTo>
                  <a:pt x="2543700" y="352002"/>
                  <a:pt x="2524085" y="358605"/>
                  <a:pt x="2516008" y="376331"/>
                </a:cubicBezTo>
                <a:cubicBezTo>
                  <a:pt x="2485304" y="443881"/>
                  <a:pt x="2531969" y="526110"/>
                  <a:pt x="2637413" y="529005"/>
                </a:cubicBezTo>
                <a:cubicBezTo>
                  <a:pt x="2682925" y="530275"/>
                  <a:pt x="2723756" y="522047"/>
                  <a:pt x="2755102" y="493452"/>
                </a:cubicBezTo>
                <a:cubicBezTo>
                  <a:pt x="2757300" y="491624"/>
                  <a:pt x="2760313" y="490552"/>
                  <a:pt x="2763498" y="490455"/>
                </a:cubicBezTo>
                <a:lnTo>
                  <a:pt x="2764724" y="490205"/>
                </a:lnTo>
                <a:lnTo>
                  <a:pt x="2770238" y="492633"/>
                </a:lnTo>
                <a:cubicBezTo>
                  <a:pt x="2773178" y="492347"/>
                  <a:pt x="2776255" y="490989"/>
                  <a:pt x="2779460" y="489897"/>
                </a:cubicBezTo>
                <a:lnTo>
                  <a:pt x="2793906" y="484325"/>
                </a:lnTo>
                <a:lnTo>
                  <a:pt x="2794011" y="484360"/>
                </a:lnTo>
                <a:cubicBezTo>
                  <a:pt x="2767153" y="527938"/>
                  <a:pt x="2717475" y="541042"/>
                  <a:pt x="2662156" y="545054"/>
                </a:cubicBezTo>
                <a:cubicBezTo>
                  <a:pt x="2620235" y="548102"/>
                  <a:pt x="2578826" y="545054"/>
                  <a:pt x="2541200" y="528345"/>
                </a:cubicBezTo>
                <a:cubicBezTo>
                  <a:pt x="2528380" y="522606"/>
                  <a:pt x="2526585" y="536471"/>
                  <a:pt x="2517034" y="535659"/>
                </a:cubicBezTo>
                <a:lnTo>
                  <a:pt x="2516058" y="535304"/>
                </a:lnTo>
                <a:lnTo>
                  <a:pt x="2504354" y="528626"/>
                </a:lnTo>
                <a:lnTo>
                  <a:pt x="2501137" y="524332"/>
                </a:lnTo>
                <a:cubicBezTo>
                  <a:pt x="2508829" y="517679"/>
                  <a:pt x="2504919" y="512651"/>
                  <a:pt x="2499342" y="505997"/>
                </a:cubicBezTo>
                <a:cubicBezTo>
                  <a:pt x="2466074" y="466686"/>
                  <a:pt x="2453511" y="424226"/>
                  <a:pt x="2477036" y="379023"/>
                </a:cubicBezTo>
                <a:cubicBezTo>
                  <a:pt x="2490080" y="353958"/>
                  <a:pt x="2518620" y="338975"/>
                  <a:pt x="2549332" y="335388"/>
                </a:cubicBezTo>
                <a:close/>
                <a:moveTo>
                  <a:pt x="594618" y="330753"/>
                </a:moveTo>
                <a:cubicBezTo>
                  <a:pt x="615839" y="329842"/>
                  <a:pt x="637231" y="331015"/>
                  <a:pt x="658781" y="334136"/>
                </a:cubicBezTo>
                <a:lnTo>
                  <a:pt x="722716" y="348935"/>
                </a:lnTo>
                <a:lnTo>
                  <a:pt x="721720" y="349515"/>
                </a:lnTo>
                <a:cubicBezTo>
                  <a:pt x="718226" y="352277"/>
                  <a:pt x="713374" y="353689"/>
                  <a:pt x="708452" y="353375"/>
                </a:cubicBezTo>
                <a:lnTo>
                  <a:pt x="704257" y="357413"/>
                </a:lnTo>
                <a:lnTo>
                  <a:pt x="700808" y="357926"/>
                </a:lnTo>
                <a:cubicBezTo>
                  <a:pt x="699430" y="359773"/>
                  <a:pt x="698485" y="362211"/>
                  <a:pt x="696017" y="362567"/>
                </a:cubicBezTo>
                <a:cubicBezTo>
                  <a:pt x="649672" y="352713"/>
                  <a:pt x="603071" y="346619"/>
                  <a:pt x="554997" y="353069"/>
                </a:cubicBezTo>
                <a:cubicBezTo>
                  <a:pt x="532683" y="356691"/>
                  <a:pt x="510838" y="361947"/>
                  <a:pt x="489742" y="368763"/>
                </a:cubicBezTo>
                <a:lnTo>
                  <a:pt x="489449" y="368787"/>
                </a:lnTo>
                <a:lnTo>
                  <a:pt x="489486" y="368763"/>
                </a:lnTo>
                <a:lnTo>
                  <a:pt x="469555" y="362437"/>
                </a:lnTo>
                <a:lnTo>
                  <a:pt x="469423" y="362313"/>
                </a:lnTo>
                <a:cubicBezTo>
                  <a:pt x="510415" y="342733"/>
                  <a:pt x="552176" y="332575"/>
                  <a:pt x="594618" y="330753"/>
                </a:cubicBezTo>
                <a:close/>
                <a:moveTo>
                  <a:pt x="761206" y="328843"/>
                </a:moveTo>
                <a:cubicBezTo>
                  <a:pt x="774474" y="343217"/>
                  <a:pt x="779025" y="361044"/>
                  <a:pt x="792166" y="375672"/>
                </a:cubicBezTo>
                <a:cubicBezTo>
                  <a:pt x="825498" y="412799"/>
                  <a:pt x="868701" y="436162"/>
                  <a:pt x="926776" y="440835"/>
                </a:cubicBezTo>
                <a:cubicBezTo>
                  <a:pt x="946647" y="442409"/>
                  <a:pt x="952416" y="447894"/>
                  <a:pt x="950557" y="463741"/>
                </a:cubicBezTo>
                <a:cubicBezTo>
                  <a:pt x="943762" y="517832"/>
                  <a:pt x="968954" y="561359"/>
                  <a:pt x="1022285" y="594068"/>
                </a:cubicBezTo>
                <a:cubicBezTo>
                  <a:pt x="1066514" y="621189"/>
                  <a:pt x="1116640" y="625557"/>
                  <a:pt x="1169715" y="611336"/>
                </a:cubicBezTo>
                <a:cubicBezTo>
                  <a:pt x="1176740" y="608913"/>
                  <a:pt x="1184131" y="607207"/>
                  <a:pt x="1191701" y="606257"/>
                </a:cubicBezTo>
                <a:cubicBezTo>
                  <a:pt x="1206124" y="605394"/>
                  <a:pt x="1213047" y="609812"/>
                  <a:pt x="1210931" y="621138"/>
                </a:cubicBezTo>
                <a:cubicBezTo>
                  <a:pt x="1199137" y="678226"/>
                  <a:pt x="1238879" y="713068"/>
                  <a:pt x="1292851" y="741561"/>
                </a:cubicBezTo>
                <a:cubicBezTo>
                  <a:pt x="1351374" y="772441"/>
                  <a:pt x="1417589" y="785596"/>
                  <a:pt x="1486433" y="790929"/>
                </a:cubicBezTo>
                <a:cubicBezTo>
                  <a:pt x="1548739" y="796008"/>
                  <a:pt x="1611428" y="796008"/>
                  <a:pt x="1673990" y="797887"/>
                </a:cubicBezTo>
                <a:cubicBezTo>
                  <a:pt x="1751230" y="800122"/>
                  <a:pt x="1828791" y="803576"/>
                  <a:pt x="1901417" y="828716"/>
                </a:cubicBezTo>
                <a:cubicBezTo>
                  <a:pt x="1936544" y="840855"/>
                  <a:pt x="1968786" y="855940"/>
                  <a:pt x="1989426" y="882808"/>
                </a:cubicBezTo>
                <a:cubicBezTo>
                  <a:pt x="2008810" y="906511"/>
                  <a:pt x="2015303" y="935406"/>
                  <a:pt x="2007438" y="962954"/>
                </a:cubicBezTo>
                <a:cubicBezTo>
                  <a:pt x="2005643" y="969353"/>
                  <a:pt x="2003656" y="975905"/>
                  <a:pt x="1995708" y="979715"/>
                </a:cubicBezTo>
                <a:lnTo>
                  <a:pt x="1994294" y="979719"/>
                </a:lnTo>
                <a:lnTo>
                  <a:pt x="1994683" y="977682"/>
                </a:lnTo>
                <a:cubicBezTo>
                  <a:pt x="1990323" y="976286"/>
                  <a:pt x="1985548" y="976070"/>
                  <a:pt x="1980885" y="975568"/>
                </a:cubicBezTo>
                <a:lnTo>
                  <a:pt x="1967760" y="971740"/>
                </a:lnTo>
                <a:lnTo>
                  <a:pt x="1965196" y="912253"/>
                </a:lnTo>
                <a:cubicBezTo>
                  <a:pt x="1955950" y="893994"/>
                  <a:pt x="1938370" y="877475"/>
                  <a:pt x="1912634" y="863203"/>
                </a:cubicBezTo>
                <a:cubicBezTo>
                  <a:pt x="1865905" y="837249"/>
                  <a:pt x="1812510" y="825872"/>
                  <a:pt x="1756999" y="819574"/>
                </a:cubicBezTo>
                <a:cubicBezTo>
                  <a:pt x="1669823" y="809416"/>
                  <a:pt x="1581878" y="814851"/>
                  <a:pt x="1494189" y="810432"/>
                </a:cubicBezTo>
                <a:cubicBezTo>
                  <a:pt x="1409897" y="806115"/>
                  <a:pt x="1330286" y="790421"/>
                  <a:pt x="1258750" y="753344"/>
                </a:cubicBezTo>
                <a:cubicBezTo>
                  <a:pt x="1229238" y="738879"/>
                  <a:pt x="1204553" y="719000"/>
                  <a:pt x="1186765" y="695393"/>
                </a:cubicBezTo>
                <a:cubicBezTo>
                  <a:pt x="1174791" y="678521"/>
                  <a:pt x="1169670" y="659139"/>
                  <a:pt x="1172087" y="639880"/>
                </a:cubicBezTo>
                <a:cubicBezTo>
                  <a:pt x="1172536" y="634801"/>
                  <a:pt x="1173945" y="628960"/>
                  <a:pt x="1163049" y="630890"/>
                </a:cubicBezTo>
                <a:cubicBezTo>
                  <a:pt x="1064912" y="648108"/>
                  <a:pt x="988889" y="622358"/>
                  <a:pt x="932289" y="555061"/>
                </a:cubicBezTo>
                <a:cubicBezTo>
                  <a:pt x="919770" y="595088"/>
                  <a:pt x="893706" y="631647"/>
                  <a:pt x="856907" y="660805"/>
                </a:cubicBezTo>
                <a:cubicBezTo>
                  <a:pt x="773596" y="725872"/>
                  <a:pt x="649018" y="744756"/>
                  <a:pt x="541279" y="708650"/>
                </a:cubicBezTo>
                <a:cubicBezTo>
                  <a:pt x="529305" y="704236"/>
                  <a:pt x="515382" y="704693"/>
                  <a:pt x="503908" y="709868"/>
                </a:cubicBezTo>
                <a:lnTo>
                  <a:pt x="503334" y="709820"/>
                </a:lnTo>
                <a:lnTo>
                  <a:pt x="503845" y="709664"/>
                </a:lnTo>
                <a:cubicBezTo>
                  <a:pt x="503524" y="705169"/>
                  <a:pt x="500063" y="705347"/>
                  <a:pt x="496457" y="705734"/>
                </a:cubicBezTo>
                <a:lnTo>
                  <a:pt x="488910" y="703290"/>
                </a:lnTo>
                <a:lnTo>
                  <a:pt x="487498" y="701285"/>
                </a:lnTo>
                <a:cubicBezTo>
                  <a:pt x="513139" y="687673"/>
                  <a:pt x="537368" y="681883"/>
                  <a:pt x="568777" y="695088"/>
                </a:cubicBezTo>
                <a:cubicBezTo>
                  <a:pt x="645376" y="727340"/>
                  <a:pt x="751911" y="712357"/>
                  <a:pt x="817101" y="664614"/>
                </a:cubicBezTo>
                <a:cubicBezTo>
                  <a:pt x="871586" y="624643"/>
                  <a:pt x="901585" y="576443"/>
                  <a:pt x="902482" y="517324"/>
                </a:cubicBezTo>
                <a:cubicBezTo>
                  <a:pt x="902482" y="504170"/>
                  <a:pt x="911264" y="491929"/>
                  <a:pt x="910238" y="478470"/>
                </a:cubicBezTo>
                <a:cubicBezTo>
                  <a:pt x="909469" y="468820"/>
                  <a:pt x="905559" y="463233"/>
                  <a:pt x="893187" y="461709"/>
                </a:cubicBezTo>
                <a:cubicBezTo>
                  <a:pt x="847215" y="455797"/>
                  <a:pt x="805511" y="436868"/>
                  <a:pt x="775820" y="408430"/>
                </a:cubicBezTo>
                <a:cubicBezTo>
                  <a:pt x="753962" y="387810"/>
                  <a:pt x="724540" y="377449"/>
                  <a:pt x="695632" y="365716"/>
                </a:cubicBezTo>
                <a:lnTo>
                  <a:pt x="704257" y="357413"/>
                </a:lnTo>
                <a:lnTo>
                  <a:pt x="708196" y="356827"/>
                </a:lnTo>
                <a:cubicBezTo>
                  <a:pt x="720118" y="362668"/>
                  <a:pt x="721528" y="355456"/>
                  <a:pt x="723900" y="349209"/>
                </a:cubicBezTo>
                <a:lnTo>
                  <a:pt x="722716" y="348935"/>
                </a:lnTo>
                <a:lnTo>
                  <a:pt x="732395" y="343303"/>
                </a:lnTo>
                <a:lnTo>
                  <a:pt x="733451" y="344435"/>
                </a:lnTo>
                <a:cubicBezTo>
                  <a:pt x="737938" y="342200"/>
                  <a:pt x="743034" y="340537"/>
                  <a:pt x="747505" y="338264"/>
                </a:cubicBezTo>
                <a:lnTo>
                  <a:pt x="755203" y="330921"/>
                </a:lnTo>
                <a:close/>
                <a:moveTo>
                  <a:pt x="1668158" y="197500"/>
                </a:moveTo>
                <a:cubicBezTo>
                  <a:pt x="1672902" y="201004"/>
                  <a:pt x="1676491" y="204407"/>
                  <a:pt x="1672068" y="209435"/>
                </a:cubicBezTo>
                <a:cubicBezTo>
                  <a:pt x="1647697" y="216002"/>
                  <a:pt x="1626525" y="228431"/>
                  <a:pt x="1611494" y="244988"/>
                </a:cubicBezTo>
                <a:cubicBezTo>
                  <a:pt x="1605564" y="252566"/>
                  <a:pt x="1593828" y="255913"/>
                  <a:pt x="1583162" y="253064"/>
                </a:cubicBezTo>
                <a:cubicBezTo>
                  <a:pt x="1569040" y="249585"/>
                  <a:pt x="1554079" y="248818"/>
                  <a:pt x="1539509" y="250829"/>
                </a:cubicBezTo>
                <a:cubicBezTo>
                  <a:pt x="1498550" y="257787"/>
                  <a:pt x="1475730" y="289937"/>
                  <a:pt x="1484704" y="328182"/>
                </a:cubicBezTo>
                <a:cubicBezTo>
                  <a:pt x="1496690" y="378972"/>
                  <a:pt x="1566624" y="415388"/>
                  <a:pt x="1630916" y="404011"/>
                </a:cubicBezTo>
                <a:cubicBezTo>
                  <a:pt x="1682196" y="394919"/>
                  <a:pt x="1704054" y="355507"/>
                  <a:pt x="1676106" y="322747"/>
                </a:cubicBezTo>
                <a:cubicBezTo>
                  <a:pt x="1666748" y="311777"/>
                  <a:pt x="1656236" y="310913"/>
                  <a:pt x="1643672" y="317668"/>
                </a:cubicBezTo>
                <a:cubicBezTo>
                  <a:pt x="1630615" y="324276"/>
                  <a:pt x="1619653" y="333175"/>
                  <a:pt x="1611622" y="343673"/>
                </a:cubicBezTo>
                <a:cubicBezTo>
                  <a:pt x="1605853" y="351545"/>
                  <a:pt x="1597392" y="355202"/>
                  <a:pt x="1587905" y="352307"/>
                </a:cubicBezTo>
                <a:cubicBezTo>
                  <a:pt x="1578418" y="349412"/>
                  <a:pt x="1582392" y="340829"/>
                  <a:pt x="1583610" y="334835"/>
                </a:cubicBezTo>
                <a:cubicBezTo>
                  <a:pt x="1589058" y="307053"/>
                  <a:pt x="1631172" y="286941"/>
                  <a:pt x="1667325" y="294203"/>
                </a:cubicBezTo>
                <a:cubicBezTo>
                  <a:pt x="1703798" y="301558"/>
                  <a:pt x="1725835" y="330940"/>
                  <a:pt x="1716560" y="359839"/>
                </a:cubicBezTo>
                <a:cubicBezTo>
                  <a:pt x="1716233" y="360860"/>
                  <a:pt x="1715868" y="361871"/>
                  <a:pt x="1715464" y="362872"/>
                </a:cubicBezTo>
                <a:cubicBezTo>
                  <a:pt x="1703028" y="391009"/>
                  <a:pt x="1675914" y="407211"/>
                  <a:pt x="1641941" y="416505"/>
                </a:cubicBezTo>
                <a:cubicBezTo>
                  <a:pt x="1584251" y="432352"/>
                  <a:pt x="1499959" y="408328"/>
                  <a:pt x="1467076" y="367442"/>
                </a:cubicBezTo>
                <a:cubicBezTo>
                  <a:pt x="1434801" y="328969"/>
                  <a:pt x="1448000" y="277047"/>
                  <a:pt x="1496556" y="251474"/>
                </a:cubicBezTo>
                <a:cubicBezTo>
                  <a:pt x="1512991" y="242815"/>
                  <a:pt x="1532157" y="237985"/>
                  <a:pt x="1551881" y="237522"/>
                </a:cubicBezTo>
                <a:cubicBezTo>
                  <a:pt x="1576110" y="236455"/>
                  <a:pt x="1596751" y="234526"/>
                  <a:pt x="1614314" y="218882"/>
                </a:cubicBezTo>
                <a:cubicBezTo>
                  <a:pt x="1628685" y="207125"/>
                  <a:pt x="1647672" y="199588"/>
                  <a:pt x="1668158" y="197500"/>
                </a:cubicBezTo>
                <a:close/>
                <a:moveTo>
                  <a:pt x="1719974" y="192127"/>
                </a:moveTo>
                <a:cubicBezTo>
                  <a:pt x="1771988" y="194769"/>
                  <a:pt x="1821902" y="221510"/>
                  <a:pt x="1840266" y="261849"/>
                </a:cubicBezTo>
                <a:cubicBezTo>
                  <a:pt x="1845074" y="272465"/>
                  <a:pt x="1849817" y="274141"/>
                  <a:pt x="1862958" y="271144"/>
                </a:cubicBezTo>
                <a:cubicBezTo>
                  <a:pt x="1913148" y="259767"/>
                  <a:pt x="1967569" y="277747"/>
                  <a:pt x="1989363" y="311776"/>
                </a:cubicBezTo>
                <a:cubicBezTo>
                  <a:pt x="2012439" y="347837"/>
                  <a:pt x="1998080" y="397662"/>
                  <a:pt x="1957313" y="423158"/>
                </a:cubicBezTo>
                <a:cubicBezTo>
                  <a:pt x="1929083" y="441021"/>
                  <a:pt x="1894084" y="450844"/>
                  <a:pt x="1857958" y="451042"/>
                </a:cubicBezTo>
                <a:cubicBezTo>
                  <a:pt x="1847766" y="451042"/>
                  <a:pt x="1837510" y="451042"/>
                  <a:pt x="1827318" y="451296"/>
                </a:cubicBezTo>
                <a:cubicBezTo>
                  <a:pt x="1818664" y="448198"/>
                  <a:pt x="1809819" y="445252"/>
                  <a:pt x="1806229" y="437379"/>
                </a:cubicBezTo>
                <a:cubicBezTo>
                  <a:pt x="1813601" y="431437"/>
                  <a:pt x="1821934" y="432859"/>
                  <a:pt x="1831100" y="434332"/>
                </a:cubicBezTo>
                <a:cubicBezTo>
                  <a:pt x="1892251" y="443931"/>
                  <a:pt x="1950390" y="420009"/>
                  <a:pt x="1965710" y="378463"/>
                </a:cubicBezTo>
                <a:cubicBezTo>
                  <a:pt x="1976863" y="348345"/>
                  <a:pt x="1969300" y="321223"/>
                  <a:pt x="1940070" y="299180"/>
                </a:cubicBezTo>
                <a:cubicBezTo>
                  <a:pt x="1913084" y="278864"/>
                  <a:pt x="1881739" y="275969"/>
                  <a:pt x="1848728" y="290292"/>
                </a:cubicBezTo>
                <a:cubicBezTo>
                  <a:pt x="1826036" y="300145"/>
                  <a:pt x="1821805" y="298774"/>
                  <a:pt x="1814690" y="279372"/>
                </a:cubicBezTo>
                <a:cubicBezTo>
                  <a:pt x="1795717" y="227719"/>
                  <a:pt x="1739373" y="200140"/>
                  <a:pt x="1672068" y="209435"/>
                </a:cubicBezTo>
                <a:cubicBezTo>
                  <a:pt x="1670850" y="205574"/>
                  <a:pt x="1669632" y="201765"/>
                  <a:pt x="1668350" y="197906"/>
                </a:cubicBezTo>
                <a:cubicBezTo>
                  <a:pt x="1685064" y="193042"/>
                  <a:pt x="1702635" y="191246"/>
                  <a:pt x="1719974" y="192127"/>
                </a:cubicBezTo>
                <a:close/>
                <a:moveTo>
                  <a:pt x="1333049" y="137859"/>
                </a:moveTo>
                <a:lnTo>
                  <a:pt x="1345832" y="147634"/>
                </a:lnTo>
                <a:lnTo>
                  <a:pt x="1330414" y="159611"/>
                </a:lnTo>
                <a:cubicBezTo>
                  <a:pt x="1305928" y="179927"/>
                  <a:pt x="1302723" y="201411"/>
                  <a:pt x="1323043" y="224063"/>
                </a:cubicBezTo>
                <a:cubicBezTo>
                  <a:pt x="1332017" y="234221"/>
                  <a:pt x="1330735" y="239605"/>
                  <a:pt x="1316633" y="242906"/>
                </a:cubicBezTo>
                <a:cubicBezTo>
                  <a:pt x="1260161" y="256112"/>
                  <a:pt x="1231893" y="288617"/>
                  <a:pt x="1223175" y="332195"/>
                </a:cubicBezTo>
                <a:cubicBezTo>
                  <a:pt x="1213560" y="379887"/>
                  <a:pt x="1235226" y="419198"/>
                  <a:pt x="1284070" y="447996"/>
                </a:cubicBezTo>
                <a:cubicBezTo>
                  <a:pt x="1330671" y="475473"/>
                  <a:pt x="1382912" y="487510"/>
                  <a:pt x="1441115" y="479282"/>
                </a:cubicBezTo>
                <a:cubicBezTo>
                  <a:pt x="1476242" y="474203"/>
                  <a:pt x="1506754" y="482939"/>
                  <a:pt x="1535150" y="498328"/>
                </a:cubicBezTo>
                <a:cubicBezTo>
                  <a:pt x="1561334" y="513027"/>
                  <a:pt x="1591660" y="522423"/>
                  <a:pt x="1623479" y="525704"/>
                </a:cubicBezTo>
                <a:cubicBezTo>
                  <a:pt x="1659766" y="529823"/>
                  <a:pt x="1696790" y="525994"/>
                  <a:pt x="1730527" y="514632"/>
                </a:cubicBezTo>
                <a:cubicBezTo>
                  <a:pt x="1766487" y="502188"/>
                  <a:pt x="1790909" y="481110"/>
                  <a:pt x="1799306" y="449824"/>
                </a:cubicBezTo>
                <a:cubicBezTo>
                  <a:pt x="1799652" y="445243"/>
                  <a:pt x="1802120" y="440921"/>
                  <a:pt x="1806229" y="437685"/>
                </a:cubicBezTo>
                <a:cubicBezTo>
                  <a:pt x="1814978" y="440144"/>
                  <a:pt x="1822350" y="444958"/>
                  <a:pt x="1827061" y="451297"/>
                </a:cubicBezTo>
                <a:cubicBezTo>
                  <a:pt x="1809498" y="498836"/>
                  <a:pt x="1764563" y="523266"/>
                  <a:pt x="1708412" y="535303"/>
                </a:cubicBezTo>
                <a:cubicBezTo>
                  <a:pt x="1632710" y="551556"/>
                  <a:pt x="1561367" y="540382"/>
                  <a:pt x="1496882" y="505236"/>
                </a:cubicBezTo>
                <a:cubicBezTo>
                  <a:pt x="1479889" y="496063"/>
                  <a:pt x="1459095" y="492427"/>
                  <a:pt x="1438808" y="495078"/>
                </a:cubicBezTo>
                <a:cubicBezTo>
                  <a:pt x="1365285" y="501833"/>
                  <a:pt x="1298364" y="488729"/>
                  <a:pt x="1243495" y="448097"/>
                </a:cubicBezTo>
                <a:cubicBezTo>
                  <a:pt x="1159268" y="385677"/>
                  <a:pt x="1179074" y="280237"/>
                  <a:pt x="1281634" y="238437"/>
                </a:cubicBezTo>
                <a:lnTo>
                  <a:pt x="1293429" y="233714"/>
                </a:lnTo>
                <a:cubicBezTo>
                  <a:pt x="1276459" y="203240"/>
                  <a:pt x="1278994" y="179765"/>
                  <a:pt x="1302903" y="158255"/>
                </a:cubicBezTo>
                <a:close/>
                <a:moveTo>
                  <a:pt x="2067500" y="89114"/>
                </a:moveTo>
                <a:cubicBezTo>
                  <a:pt x="2116216" y="110598"/>
                  <a:pt x="2139228" y="145643"/>
                  <a:pt x="2146792" y="187443"/>
                </a:cubicBezTo>
                <a:cubicBezTo>
                  <a:pt x="2148189" y="200603"/>
                  <a:pt x="2158939" y="211980"/>
                  <a:pt x="2174483" y="216749"/>
                </a:cubicBezTo>
                <a:cubicBezTo>
                  <a:pt x="2225763" y="236354"/>
                  <a:pt x="2267557" y="264542"/>
                  <a:pt x="2291337" y="306850"/>
                </a:cubicBezTo>
                <a:cubicBezTo>
                  <a:pt x="2326631" y="368464"/>
                  <a:pt x="2292792" y="441113"/>
                  <a:pt x="2215443" y="469784"/>
                </a:cubicBezTo>
                <a:cubicBezTo>
                  <a:pt x="2210956" y="471460"/>
                  <a:pt x="2206725" y="473593"/>
                  <a:pt x="2202623" y="475523"/>
                </a:cubicBezTo>
                <a:lnTo>
                  <a:pt x="2202112" y="475308"/>
                </a:lnTo>
                <a:lnTo>
                  <a:pt x="2191790" y="466547"/>
                </a:lnTo>
                <a:lnTo>
                  <a:pt x="2180521" y="464045"/>
                </a:lnTo>
                <a:lnTo>
                  <a:pt x="2184595" y="459175"/>
                </a:lnTo>
                <a:cubicBezTo>
                  <a:pt x="2187576" y="458001"/>
                  <a:pt x="2191213" y="457518"/>
                  <a:pt x="2194226" y="456527"/>
                </a:cubicBezTo>
                <a:cubicBezTo>
                  <a:pt x="2244160" y="440326"/>
                  <a:pt x="2277556" y="391568"/>
                  <a:pt x="2268902" y="348853"/>
                </a:cubicBezTo>
                <a:cubicBezTo>
                  <a:pt x="2258582" y="298876"/>
                  <a:pt x="2221853" y="264593"/>
                  <a:pt x="2167880" y="240417"/>
                </a:cubicBezTo>
                <a:cubicBezTo>
                  <a:pt x="2153305" y="234007"/>
                  <a:pt x="2138330" y="228197"/>
                  <a:pt x="2123010" y="222996"/>
                </a:cubicBezTo>
                <a:cubicBezTo>
                  <a:pt x="2114197" y="220568"/>
                  <a:pt x="2109075" y="213300"/>
                  <a:pt x="2111088" y="206083"/>
                </a:cubicBezTo>
                <a:cubicBezTo>
                  <a:pt x="2116857" y="162505"/>
                  <a:pt x="2089679" y="132793"/>
                  <a:pt x="2046090" y="110039"/>
                </a:cubicBezTo>
                <a:cubicBezTo>
                  <a:pt x="2042854" y="108363"/>
                  <a:pt x="2038719" y="107347"/>
                  <a:pt x="2035386" y="105671"/>
                </a:cubicBezTo>
                <a:lnTo>
                  <a:pt x="2032255" y="101249"/>
                </a:lnTo>
                <a:lnTo>
                  <a:pt x="2055129" y="100543"/>
                </a:lnTo>
                <a:cubicBezTo>
                  <a:pt x="2058462" y="99705"/>
                  <a:pt x="2062453" y="99108"/>
                  <a:pt x="2065153" y="97590"/>
                </a:cubicBezTo>
                <a:lnTo>
                  <a:pt x="2067417" y="89185"/>
                </a:lnTo>
                <a:close/>
                <a:moveTo>
                  <a:pt x="2154042" y="54100"/>
                </a:moveTo>
                <a:cubicBezTo>
                  <a:pt x="2216894" y="51745"/>
                  <a:pt x="2277204" y="59897"/>
                  <a:pt x="2330375" y="96275"/>
                </a:cubicBezTo>
                <a:cubicBezTo>
                  <a:pt x="2347746" y="108160"/>
                  <a:pt x="2364156" y="121264"/>
                  <a:pt x="2371655" y="139345"/>
                </a:cubicBezTo>
                <a:cubicBezTo>
                  <a:pt x="2377681" y="153770"/>
                  <a:pt x="2390501" y="159661"/>
                  <a:pt x="2409026" y="161032"/>
                </a:cubicBezTo>
                <a:cubicBezTo>
                  <a:pt x="2479087" y="166111"/>
                  <a:pt x="2513060" y="198769"/>
                  <a:pt x="2506971" y="254638"/>
                </a:cubicBezTo>
                <a:cubicBezTo>
                  <a:pt x="2506009" y="262917"/>
                  <a:pt x="2512099" y="263729"/>
                  <a:pt x="2519406" y="264796"/>
                </a:cubicBezTo>
                <a:cubicBezTo>
                  <a:pt x="2548251" y="268859"/>
                  <a:pt x="2577673" y="269469"/>
                  <a:pt x="2606005" y="276680"/>
                </a:cubicBezTo>
                <a:cubicBezTo>
                  <a:pt x="2678310" y="295016"/>
                  <a:pt x="2740166" y="324880"/>
                  <a:pt x="2779780" y="377601"/>
                </a:cubicBezTo>
                <a:cubicBezTo>
                  <a:pt x="2804651" y="410715"/>
                  <a:pt x="2817022" y="446370"/>
                  <a:pt x="2794074" y="484260"/>
                </a:cubicBezTo>
                <a:lnTo>
                  <a:pt x="2793906" y="484325"/>
                </a:lnTo>
                <a:lnTo>
                  <a:pt x="2786895" y="481923"/>
                </a:lnTo>
                <a:cubicBezTo>
                  <a:pt x="2783209" y="483649"/>
                  <a:pt x="2779860" y="486037"/>
                  <a:pt x="2776182" y="487865"/>
                </a:cubicBezTo>
                <a:lnTo>
                  <a:pt x="2764724" y="490205"/>
                </a:lnTo>
                <a:lnTo>
                  <a:pt x="2761832" y="488932"/>
                </a:lnTo>
                <a:cubicBezTo>
                  <a:pt x="2761320" y="477555"/>
                  <a:pt x="2768819" y="467549"/>
                  <a:pt x="2770037" y="456223"/>
                </a:cubicBezTo>
                <a:cubicBezTo>
                  <a:pt x="2774332" y="416454"/>
                  <a:pt x="2749141" y="385879"/>
                  <a:pt x="2718244" y="359164"/>
                </a:cubicBezTo>
                <a:cubicBezTo>
                  <a:pt x="2661131" y="309644"/>
                  <a:pt x="2588057" y="285366"/>
                  <a:pt x="2503189" y="284096"/>
                </a:cubicBezTo>
                <a:cubicBezTo>
                  <a:pt x="2498061" y="284096"/>
                  <a:pt x="2492933" y="284096"/>
                  <a:pt x="2487869" y="283842"/>
                </a:cubicBezTo>
                <a:cubicBezTo>
                  <a:pt x="2471139" y="282521"/>
                  <a:pt x="2466587" y="277849"/>
                  <a:pt x="2469087" y="264847"/>
                </a:cubicBezTo>
                <a:cubicBezTo>
                  <a:pt x="2469472" y="262866"/>
                  <a:pt x="2469087" y="265355"/>
                  <a:pt x="2469472" y="263374"/>
                </a:cubicBezTo>
                <a:cubicBezTo>
                  <a:pt x="2479664" y="218476"/>
                  <a:pt x="2452806" y="184142"/>
                  <a:pt x="2395757" y="177844"/>
                </a:cubicBezTo>
                <a:cubicBezTo>
                  <a:pt x="2363707" y="174289"/>
                  <a:pt x="2347105" y="164283"/>
                  <a:pt x="2332298" y="141224"/>
                </a:cubicBezTo>
                <a:cubicBezTo>
                  <a:pt x="2304030" y="97393"/>
                  <a:pt x="2251211" y="79971"/>
                  <a:pt x="2191791" y="74436"/>
                </a:cubicBezTo>
                <a:cubicBezTo>
                  <a:pt x="2178170" y="72902"/>
                  <a:pt x="2164452" y="71987"/>
                  <a:pt x="2150703" y="71693"/>
                </a:cubicBezTo>
                <a:cubicBezTo>
                  <a:pt x="2176855" y="83613"/>
                  <a:pt x="2198656" y="100714"/>
                  <a:pt x="2213969" y="121315"/>
                </a:cubicBezTo>
                <a:cubicBezTo>
                  <a:pt x="2225584" y="135973"/>
                  <a:pt x="2233039" y="152454"/>
                  <a:pt x="2235827" y="169616"/>
                </a:cubicBezTo>
                <a:cubicBezTo>
                  <a:pt x="2237687" y="182110"/>
                  <a:pt x="2245379" y="187748"/>
                  <a:pt x="2260121" y="191405"/>
                </a:cubicBezTo>
                <a:cubicBezTo>
                  <a:pt x="2317811" y="205575"/>
                  <a:pt x="2359990" y="234830"/>
                  <a:pt x="2381527" y="279779"/>
                </a:cubicBezTo>
                <a:cubicBezTo>
                  <a:pt x="2404898" y="326820"/>
                  <a:pt x="2401411" y="379576"/>
                  <a:pt x="2371976" y="424429"/>
                </a:cubicBezTo>
                <a:cubicBezTo>
                  <a:pt x="2365182" y="435349"/>
                  <a:pt x="2363002" y="449316"/>
                  <a:pt x="2345759" y="454903"/>
                </a:cubicBezTo>
                <a:lnTo>
                  <a:pt x="2344535" y="454563"/>
                </a:lnTo>
                <a:lnTo>
                  <a:pt x="2335103" y="447709"/>
                </a:lnTo>
                <a:lnTo>
                  <a:pt x="2322578" y="448466"/>
                </a:lnTo>
                <a:lnTo>
                  <a:pt x="2321978" y="448300"/>
                </a:lnTo>
                <a:cubicBezTo>
                  <a:pt x="2348900" y="412137"/>
                  <a:pt x="2363963" y="373639"/>
                  <a:pt x="2359669" y="331077"/>
                </a:cubicBezTo>
                <a:cubicBezTo>
                  <a:pt x="2353771" y="272110"/>
                  <a:pt x="2301979" y="215479"/>
                  <a:pt x="2223841" y="206590"/>
                </a:cubicBezTo>
                <a:cubicBezTo>
                  <a:pt x="2212303" y="205270"/>
                  <a:pt x="2206021" y="202273"/>
                  <a:pt x="2204611" y="190693"/>
                </a:cubicBezTo>
                <a:cubicBezTo>
                  <a:pt x="2197303" y="134469"/>
                  <a:pt x="2160702" y="95869"/>
                  <a:pt x="2091346" y="78397"/>
                </a:cubicBezTo>
                <a:cubicBezTo>
                  <a:pt x="2084936" y="76772"/>
                  <a:pt x="2076026" y="75146"/>
                  <a:pt x="2076475" y="68239"/>
                </a:cubicBezTo>
                <a:cubicBezTo>
                  <a:pt x="2076475" y="62855"/>
                  <a:pt x="2084039" y="60062"/>
                  <a:pt x="2090513" y="59300"/>
                </a:cubicBezTo>
                <a:cubicBezTo>
                  <a:pt x="2111858" y="56837"/>
                  <a:pt x="2133091" y="54884"/>
                  <a:pt x="2154042" y="54100"/>
                </a:cubicBezTo>
                <a:close/>
                <a:moveTo>
                  <a:pt x="1295388" y="338"/>
                </a:moveTo>
                <a:lnTo>
                  <a:pt x="1352885" y="6583"/>
                </a:lnTo>
                <a:cubicBezTo>
                  <a:pt x="1407763" y="17282"/>
                  <a:pt x="1454816" y="41080"/>
                  <a:pt x="1495344" y="75706"/>
                </a:cubicBezTo>
                <a:cubicBezTo>
                  <a:pt x="1496690" y="76824"/>
                  <a:pt x="1498869" y="78195"/>
                  <a:pt x="1498741" y="79312"/>
                </a:cubicBezTo>
                <a:cubicBezTo>
                  <a:pt x="1496369" y="97851"/>
                  <a:pt x="1513804" y="90994"/>
                  <a:pt x="1523996" y="91045"/>
                </a:cubicBezTo>
                <a:cubicBezTo>
                  <a:pt x="1580334" y="90958"/>
                  <a:pt x="1635985" y="100796"/>
                  <a:pt x="1686938" y="119843"/>
                </a:cubicBezTo>
                <a:cubicBezTo>
                  <a:pt x="1696938" y="123652"/>
                  <a:pt x="1701938" y="121824"/>
                  <a:pt x="1710207" y="117100"/>
                </a:cubicBezTo>
                <a:cubicBezTo>
                  <a:pt x="1805524" y="62349"/>
                  <a:pt x="1909943" y="46299"/>
                  <a:pt x="2023400" y="73167"/>
                </a:cubicBezTo>
                <a:cubicBezTo>
                  <a:pt x="2038547" y="77637"/>
                  <a:pt x="2053264" y="82964"/>
                  <a:pt x="2067436" y="89115"/>
                </a:cubicBezTo>
                <a:lnTo>
                  <a:pt x="2067417" y="89185"/>
                </a:lnTo>
                <a:lnTo>
                  <a:pt x="2059605" y="95864"/>
                </a:lnTo>
                <a:cubicBezTo>
                  <a:pt x="2050666" y="99656"/>
                  <a:pt x="2039104" y="95970"/>
                  <a:pt x="2029489" y="97342"/>
                </a:cubicBezTo>
                <a:lnTo>
                  <a:pt x="2032255" y="101249"/>
                </a:lnTo>
                <a:lnTo>
                  <a:pt x="2030451" y="101305"/>
                </a:lnTo>
                <a:cubicBezTo>
                  <a:pt x="2020708" y="100593"/>
                  <a:pt x="2012503" y="96226"/>
                  <a:pt x="2003401" y="93838"/>
                </a:cubicBezTo>
                <a:cubicBezTo>
                  <a:pt x="1900841" y="68443"/>
                  <a:pt x="1804691" y="73878"/>
                  <a:pt x="1722322" y="135029"/>
                </a:cubicBezTo>
                <a:cubicBezTo>
                  <a:pt x="1708476" y="145187"/>
                  <a:pt x="1695207" y="148133"/>
                  <a:pt x="1677452" y="140971"/>
                </a:cubicBezTo>
                <a:cubicBezTo>
                  <a:pt x="1620832" y="117659"/>
                  <a:pt x="1557213" y="107115"/>
                  <a:pt x="1493549" y="110497"/>
                </a:cubicBezTo>
                <a:cubicBezTo>
                  <a:pt x="1454499" y="113062"/>
                  <a:pt x="1416475" y="121692"/>
                  <a:pt x="1381630" y="135892"/>
                </a:cubicBezTo>
                <a:cubicBezTo>
                  <a:pt x="1370220" y="140311"/>
                  <a:pt x="1360285" y="147269"/>
                  <a:pt x="1347016" y="148539"/>
                </a:cubicBezTo>
                <a:lnTo>
                  <a:pt x="1345832" y="147634"/>
                </a:lnTo>
                <a:lnTo>
                  <a:pt x="1346824" y="146863"/>
                </a:lnTo>
                <a:cubicBezTo>
                  <a:pt x="1340094" y="145644"/>
                  <a:pt x="1338940" y="139854"/>
                  <a:pt x="1334004" y="137213"/>
                </a:cubicBezTo>
                <a:lnTo>
                  <a:pt x="1333049" y="137859"/>
                </a:lnTo>
                <a:lnTo>
                  <a:pt x="1332337" y="137315"/>
                </a:lnTo>
                <a:cubicBezTo>
                  <a:pt x="1333299" y="130102"/>
                  <a:pt x="1340991" y="127766"/>
                  <a:pt x="1347208" y="124465"/>
                </a:cubicBezTo>
                <a:cubicBezTo>
                  <a:pt x="1376925" y="109390"/>
                  <a:pt x="1410059" y="99039"/>
                  <a:pt x="1444769" y="93991"/>
                </a:cubicBezTo>
                <a:cubicBezTo>
                  <a:pt x="1450794" y="92975"/>
                  <a:pt x="1457589" y="93432"/>
                  <a:pt x="1463550" y="88912"/>
                </a:cubicBezTo>
                <a:cubicBezTo>
                  <a:pt x="1426897" y="54004"/>
                  <a:pt x="1376072" y="30269"/>
                  <a:pt x="1319773" y="21768"/>
                </a:cubicBezTo>
                <a:cubicBezTo>
                  <a:pt x="1308813" y="20498"/>
                  <a:pt x="1296633" y="21513"/>
                  <a:pt x="1287467" y="14606"/>
                </a:cubicBezTo>
                <a:lnTo>
                  <a:pt x="1287655" y="13125"/>
                </a:lnTo>
                <a:close/>
                <a:moveTo>
                  <a:pt x="1295544" y="79"/>
                </a:moveTo>
                <a:lnTo>
                  <a:pt x="1295388" y="338"/>
                </a:lnTo>
                <a:lnTo>
                  <a:pt x="1295351" y="334"/>
                </a:lnTo>
                <a:cubicBezTo>
                  <a:pt x="1296249" y="3483"/>
                  <a:pt x="1291890" y="4816"/>
                  <a:pt x="1288501" y="6480"/>
                </a:cubicBezTo>
                <a:lnTo>
                  <a:pt x="1287655" y="13125"/>
                </a:lnTo>
                <a:lnTo>
                  <a:pt x="1285225" y="17145"/>
                </a:lnTo>
                <a:cubicBezTo>
                  <a:pt x="1265033" y="19837"/>
                  <a:pt x="1244456" y="19685"/>
                  <a:pt x="1224521" y="23798"/>
                </a:cubicBezTo>
                <a:cubicBezTo>
                  <a:pt x="1178754" y="33296"/>
                  <a:pt x="1139076" y="49854"/>
                  <a:pt x="1109141" y="80226"/>
                </a:cubicBezTo>
                <a:cubicBezTo>
                  <a:pt x="1046131" y="144272"/>
                  <a:pt x="1038631" y="134419"/>
                  <a:pt x="962993" y="134673"/>
                </a:cubicBezTo>
                <a:cubicBezTo>
                  <a:pt x="879086" y="134977"/>
                  <a:pt x="792359" y="184904"/>
                  <a:pt x="767039" y="247477"/>
                </a:cubicBezTo>
                <a:cubicBezTo>
                  <a:pt x="759098" y="268448"/>
                  <a:pt x="756649" y="290486"/>
                  <a:pt x="759860" y="312234"/>
                </a:cubicBezTo>
                <a:cubicBezTo>
                  <a:pt x="760437" y="317922"/>
                  <a:pt x="763514" y="323509"/>
                  <a:pt x="757809" y="328435"/>
                </a:cubicBezTo>
                <a:lnTo>
                  <a:pt x="755203" y="330921"/>
                </a:lnTo>
                <a:lnTo>
                  <a:pt x="746367" y="333979"/>
                </a:lnTo>
                <a:cubicBezTo>
                  <a:pt x="742152" y="336627"/>
                  <a:pt x="738354" y="339814"/>
                  <a:pt x="734027" y="342353"/>
                </a:cubicBezTo>
                <a:lnTo>
                  <a:pt x="732395" y="343303"/>
                </a:lnTo>
                <a:lnTo>
                  <a:pt x="710118" y="319446"/>
                </a:lnTo>
                <a:cubicBezTo>
                  <a:pt x="680184" y="278814"/>
                  <a:pt x="633775" y="255756"/>
                  <a:pt x="580188" y="240976"/>
                </a:cubicBezTo>
                <a:cubicBezTo>
                  <a:pt x="519742" y="224266"/>
                  <a:pt x="458398" y="219441"/>
                  <a:pt x="396029" y="237218"/>
                </a:cubicBezTo>
                <a:cubicBezTo>
                  <a:pt x="346287" y="251439"/>
                  <a:pt x="312314" y="276986"/>
                  <a:pt x="299045" y="318481"/>
                </a:cubicBezTo>
                <a:cubicBezTo>
                  <a:pt x="294046" y="334074"/>
                  <a:pt x="282956" y="339813"/>
                  <a:pt x="262188" y="338035"/>
                </a:cubicBezTo>
                <a:cubicBezTo>
                  <a:pt x="155718" y="328893"/>
                  <a:pt x="56747" y="387708"/>
                  <a:pt x="37838" y="475168"/>
                </a:cubicBezTo>
                <a:cubicBezTo>
                  <a:pt x="32511" y="500746"/>
                  <a:pt x="35556" y="526973"/>
                  <a:pt x="46684" y="551352"/>
                </a:cubicBezTo>
                <a:lnTo>
                  <a:pt x="46292" y="551818"/>
                </a:lnTo>
                <a:lnTo>
                  <a:pt x="43285" y="550794"/>
                </a:lnTo>
                <a:cubicBezTo>
                  <a:pt x="42837" y="555822"/>
                  <a:pt x="38847" y="557574"/>
                  <a:pt x="34448" y="558939"/>
                </a:cubicBezTo>
                <a:lnTo>
                  <a:pt x="23886" y="564385"/>
                </a:lnTo>
                <a:lnTo>
                  <a:pt x="23287" y="564507"/>
                </a:lnTo>
                <a:cubicBezTo>
                  <a:pt x="-3635" y="533728"/>
                  <a:pt x="-4532" y="499801"/>
                  <a:pt x="7070" y="465518"/>
                </a:cubicBezTo>
                <a:cubicBezTo>
                  <a:pt x="33479" y="387708"/>
                  <a:pt x="100528" y="343622"/>
                  <a:pt x="197255" y="325642"/>
                </a:cubicBezTo>
                <a:cubicBezTo>
                  <a:pt x="217959" y="321782"/>
                  <a:pt x="242125" y="325998"/>
                  <a:pt x="259304" y="319039"/>
                </a:cubicBezTo>
                <a:cubicBezTo>
                  <a:pt x="276482" y="312081"/>
                  <a:pt x="275200" y="291003"/>
                  <a:pt x="287315" y="277798"/>
                </a:cubicBezTo>
                <a:cubicBezTo>
                  <a:pt x="321416" y="240417"/>
                  <a:pt x="369107" y="221929"/>
                  <a:pt x="424553" y="214921"/>
                </a:cubicBezTo>
                <a:cubicBezTo>
                  <a:pt x="517178" y="202985"/>
                  <a:pt x="604033" y="216038"/>
                  <a:pt x="682427" y="257584"/>
                </a:cubicBezTo>
                <a:cubicBezTo>
                  <a:pt x="696080" y="264796"/>
                  <a:pt x="708067" y="274040"/>
                  <a:pt x="722554" y="283487"/>
                </a:cubicBezTo>
                <a:cubicBezTo>
                  <a:pt x="728644" y="250169"/>
                  <a:pt x="742553" y="220304"/>
                  <a:pt x="769539" y="195011"/>
                </a:cubicBezTo>
                <a:cubicBezTo>
                  <a:pt x="826204" y="142037"/>
                  <a:pt x="897290" y="113494"/>
                  <a:pt x="985877" y="116236"/>
                </a:cubicBezTo>
                <a:cubicBezTo>
                  <a:pt x="1017158" y="117201"/>
                  <a:pt x="1039785" y="110039"/>
                  <a:pt x="1059656" y="89266"/>
                </a:cubicBezTo>
                <a:cubicBezTo>
                  <a:pt x="1118372" y="27811"/>
                  <a:pt x="1197920" y="-1748"/>
                  <a:pt x="1295544" y="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B97D46EC-A659-4739-A348-5F01C607A8A8}"/>
              </a:ext>
            </a:extLst>
          </p:cNvPr>
          <p:cNvSpPr/>
          <p:nvPr/>
        </p:nvSpPr>
        <p:spPr>
          <a:xfrm rot="5400000">
            <a:off x="5656391" y="-421793"/>
            <a:ext cx="1040860" cy="10672594"/>
          </a:xfrm>
          <a:custGeom>
            <a:avLst/>
            <a:gdLst>
              <a:gd name="connsiteX0" fmla="*/ 1305447 w 1538860"/>
              <a:gd name="connsiteY0" fmla="*/ 4481977 h 10672594"/>
              <a:gd name="connsiteX1" fmla="*/ 1355887 w 1538860"/>
              <a:gd name="connsiteY1" fmla="*/ 4647771 h 10672594"/>
              <a:gd name="connsiteX2" fmla="*/ 1357996 w 1538860"/>
              <a:gd name="connsiteY2" fmla="*/ 4638680 h 10672594"/>
              <a:gd name="connsiteX3" fmla="*/ 1307354 w 1538860"/>
              <a:gd name="connsiteY3" fmla="*/ 4473721 h 10672594"/>
              <a:gd name="connsiteX4" fmla="*/ 1305447 w 1538860"/>
              <a:gd name="connsiteY4" fmla="*/ 4481977 h 10672594"/>
              <a:gd name="connsiteX5" fmla="*/ 1279352 w 1538860"/>
              <a:gd name="connsiteY5" fmla="*/ 6642864 h 10672594"/>
              <a:gd name="connsiteX6" fmla="*/ 1298716 w 1538860"/>
              <a:gd name="connsiteY6" fmla="*/ 6578732 h 10672594"/>
              <a:gd name="connsiteX7" fmla="*/ 1301745 w 1538860"/>
              <a:gd name="connsiteY7" fmla="*/ 6591824 h 10672594"/>
              <a:gd name="connsiteX8" fmla="*/ 1281775 w 1538860"/>
              <a:gd name="connsiteY8" fmla="*/ 6652204 h 10672594"/>
              <a:gd name="connsiteX9" fmla="*/ 1279352 w 1538860"/>
              <a:gd name="connsiteY9" fmla="*/ 6642864 h 10672594"/>
              <a:gd name="connsiteX10" fmla="*/ 1252246 w 1538860"/>
              <a:gd name="connsiteY10" fmla="*/ 7112304 h 10672594"/>
              <a:gd name="connsiteX11" fmla="*/ 1254714 w 1538860"/>
              <a:gd name="connsiteY11" fmla="*/ 7122811 h 10672594"/>
              <a:gd name="connsiteX12" fmla="*/ 1276232 w 1538860"/>
              <a:gd name="connsiteY12" fmla="*/ 7053009 h 10672594"/>
              <a:gd name="connsiteX13" fmla="*/ 1274236 w 1538860"/>
              <a:gd name="connsiteY13" fmla="*/ 7044501 h 10672594"/>
              <a:gd name="connsiteX14" fmla="*/ 1252246 w 1538860"/>
              <a:gd name="connsiteY14" fmla="*/ 7112304 h 10672594"/>
              <a:gd name="connsiteX15" fmla="*/ 1168350 w 1538860"/>
              <a:gd name="connsiteY15" fmla="*/ 7139656 h 10672594"/>
              <a:gd name="connsiteX16" fmla="*/ 1254534 w 1538860"/>
              <a:gd name="connsiteY16" fmla="*/ 6912234 h 10672594"/>
              <a:gd name="connsiteX17" fmla="*/ 1256487 w 1538860"/>
              <a:gd name="connsiteY17" fmla="*/ 6922325 h 10672594"/>
              <a:gd name="connsiteX18" fmla="*/ 1170773 w 1538860"/>
              <a:gd name="connsiteY18" fmla="*/ 7152250 h 10672594"/>
              <a:gd name="connsiteX19" fmla="*/ 1168350 w 1538860"/>
              <a:gd name="connsiteY19" fmla="*/ 7139656 h 10672594"/>
              <a:gd name="connsiteX20" fmla="*/ 1120423 w 1538860"/>
              <a:gd name="connsiteY20" fmla="*/ 3696382 h 10672594"/>
              <a:gd name="connsiteX21" fmla="*/ 1166981 w 1538860"/>
              <a:gd name="connsiteY21" fmla="*/ 3833403 h 10672594"/>
              <a:gd name="connsiteX22" fmla="*/ 1174835 w 1538860"/>
              <a:gd name="connsiteY22" fmla="*/ 3863843 h 10672594"/>
              <a:gd name="connsiteX23" fmla="*/ 1215358 w 1538860"/>
              <a:gd name="connsiteY23" fmla="*/ 3935647 h 10672594"/>
              <a:gd name="connsiteX24" fmla="*/ 1122779 w 1538860"/>
              <a:gd name="connsiteY24" fmla="*/ 3684624 h 10672594"/>
              <a:gd name="connsiteX25" fmla="*/ 1120423 w 1538860"/>
              <a:gd name="connsiteY25" fmla="*/ 3696382 h 10672594"/>
              <a:gd name="connsiteX26" fmla="*/ 1102741 w 1538860"/>
              <a:gd name="connsiteY26" fmla="*/ 3598642 h 10672594"/>
              <a:gd name="connsiteX27" fmla="*/ 1121545 w 1538860"/>
              <a:gd name="connsiteY27" fmla="*/ 3656770 h 10672594"/>
              <a:gd name="connsiteX28" fmla="*/ 1209345 w 1538860"/>
              <a:gd name="connsiteY28" fmla="*/ 3894950 h 10672594"/>
              <a:gd name="connsiteX29" fmla="*/ 1405273 w 1538860"/>
              <a:gd name="connsiteY29" fmla="*/ 4482978 h 10672594"/>
              <a:gd name="connsiteX30" fmla="*/ 1444630 w 1538860"/>
              <a:gd name="connsiteY30" fmla="*/ 4637429 h 10672594"/>
              <a:gd name="connsiteX31" fmla="*/ 1441668 w 1538860"/>
              <a:gd name="connsiteY31" fmla="*/ 4611242 h 10672594"/>
              <a:gd name="connsiteX32" fmla="*/ 1371594 w 1538860"/>
              <a:gd name="connsiteY32" fmla="*/ 4348794 h 10672594"/>
              <a:gd name="connsiteX33" fmla="*/ 1358625 w 1538860"/>
              <a:gd name="connsiteY33" fmla="*/ 4303010 h 10672594"/>
              <a:gd name="connsiteX34" fmla="*/ 1321557 w 1538860"/>
              <a:gd name="connsiteY34" fmla="*/ 4171992 h 10672594"/>
              <a:gd name="connsiteX35" fmla="*/ 1144162 w 1538860"/>
              <a:gd name="connsiteY35" fmla="*/ 3690461 h 10672594"/>
              <a:gd name="connsiteX36" fmla="*/ 1104851 w 1538860"/>
              <a:gd name="connsiteY36" fmla="*/ 3588969 h 10672594"/>
              <a:gd name="connsiteX37" fmla="*/ 1102741 w 1538860"/>
              <a:gd name="connsiteY37" fmla="*/ 3598642 h 10672594"/>
              <a:gd name="connsiteX38" fmla="*/ 1084836 w 1538860"/>
              <a:gd name="connsiteY38" fmla="*/ 3865345 h 10672594"/>
              <a:gd name="connsiteX39" fmla="*/ 1291199 w 1538860"/>
              <a:gd name="connsiteY39" fmla="*/ 4431690 h 10672594"/>
              <a:gd name="connsiteX40" fmla="*/ 1098074 w 1538860"/>
              <a:gd name="connsiteY40" fmla="*/ 3870431 h 10672594"/>
              <a:gd name="connsiteX41" fmla="*/ 1099264 w 1538860"/>
              <a:gd name="connsiteY41" fmla="*/ 3898119 h 10672594"/>
              <a:gd name="connsiteX42" fmla="*/ 1084836 w 1538860"/>
              <a:gd name="connsiteY42" fmla="*/ 3865345 h 10672594"/>
              <a:gd name="connsiteX43" fmla="*/ 1083085 w 1538860"/>
              <a:gd name="connsiteY43" fmla="*/ 2828809 h 10672594"/>
              <a:gd name="connsiteX44" fmla="*/ 1084746 w 1538860"/>
              <a:gd name="connsiteY44" fmla="*/ 2820636 h 10672594"/>
              <a:gd name="connsiteX45" fmla="*/ 1110998 w 1538860"/>
              <a:gd name="connsiteY45" fmla="*/ 2896193 h 10672594"/>
              <a:gd name="connsiteX46" fmla="*/ 1108911 w 1538860"/>
              <a:gd name="connsiteY46" fmla="*/ 2905199 h 10672594"/>
              <a:gd name="connsiteX47" fmla="*/ 1083085 w 1538860"/>
              <a:gd name="connsiteY47" fmla="*/ 2828809 h 10672594"/>
              <a:gd name="connsiteX48" fmla="*/ 1054544 w 1538860"/>
              <a:gd name="connsiteY48" fmla="*/ 2966163 h 10672594"/>
              <a:gd name="connsiteX49" fmla="*/ 1056541 w 1538860"/>
              <a:gd name="connsiteY49" fmla="*/ 2956656 h 10672594"/>
              <a:gd name="connsiteX50" fmla="*/ 1104693 w 1538860"/>
              <a:gd name="connsiteY50" fmla="*/ 3096096 h 10672594"/>
              <a:gd name="connsiteX51" fmla="*/ 1102584 w 1538860"/>
              <a:gd name="connsiteY51" fmla="*/ 3106019 h 10672594"/>
              <a:gd name="connsiteX52" fmla="*/ 1054544 w 1538860"/>
              <a:gd name="connsiteY52" fmla="*/ 2966163 h 10672594"/>
              <a:gd name="connsiteX53" fmla="*/ 1038725 w 1538860"/>
              <a:gd name="connsiteY53" fmla="*/ 2810545 h 10672594"/>
              <a:gd name="connsiteX54" fmla="*/ 1041149 w 1538860"/>
              <a:gd name="connsiteY54" fmla="*/ 2799870 h 10672594"/>
              <a:gd name="connsiteX55" fmla="*/ 1093116 w 1538860"/>
              <a:gd name="connsiteY55" fmla="*/ 2959825 h 10672594"/>
              <a:gd name="connsiteX56" fmla="*/ 1089795 w 1538860"/>
              <a:gd name="connsiteY56" fmla="*/ 2974002 h 10672594"/>
              <a:gd name="connsiteX57" fmla="*/ 1038725 w 1538860"/>
              <a:gd name="connsiteY57" fmla="*/ 2810545 h 10672594"/>
              <a:gd name="connsiteX58" fmla="*/ 996228 w 1538860"/>
              <a:gd name="connsiteY58" fmla="*/ 3623911 h 10672594"/>
              <a:gd name="connsiteX59" fmla="*/ 1059750 w 1538860"/>
              <a:gd name="connsiteY59" fmla="*/ 3813804 h 10672594"/>
              <a:gd name="connsiteX60" fmla="*/ 1062599 w 1538860"/>
              <a:gd name="connsiteY60" fmla="*/ 3800378 h 10672594"/>
              <a:gd name="connsiteX61" fmla="*/ 998359 w 1538860"/>
              <a:gd name="connsiteY61" fmla="*/ 3612236 h 10672594"/>
              <a:gd name="connsiteX62" fmla="*/ 996228 w 1538860"/>
              <a:gd name="connsiteY62" fmla="*/ 3623911 h 10672594"/>
              <a:gd name="connsiteX63" fmla="*/ 994321 w 1538860"/>
              <a:gd name="connsiteY63" fmla="*/ 3084752 h 10672594"/>
              <a:gd name="connsiteX64" fmla="*/ 1040408 w 1538860"/>
              <a:gd name="connsiteY64" fmla="*/ 3216018 h 10672594"/>
              <a:gd name="connsiteX65" fmla="*/ 1042248 w 1538860"/>
              <a:gd name="connsiteY65" fmla="*/ 3207012 h 10672594"/>
              <a:gd name="connsiteX66" fmla="*/ 995891 w 1538860"/>
              <a:gd name="connsiteY66" fmla="*/ 3076496 h 10672594"/>
              <a:gd name="connsiteX67" fmla="*/ 994321 w 1538860"/>
              <a:gd name="connsiteY67" fmla="*/ 3084752 h 10672594"/>
              <a:gd name="connsiteX68" fmla="*/ 992278 w 1538860"/>
              <a:gd name="connsiteY68" fmla="*/ 2542343 h 10672594"/>
              <a:gd name="connsiteX69" fmla="*/ 994208 w 1538860"/>
              <a:gd name="connsiteY69" fmla="*/ 2532502 h 10672594"/>
              <a:gd name="connsiteX70" fmla="*/ 1020819 w 1538860"/>
              <a:gd name="connsiteY70" fmla="*/ 2619817 h 10672594"/>
              <a:gd name="connsiteX71" fmla="*/ 1018778 w 1538860"/>
              <a:gd name="connsiteY71" fmla="*/ 2628574 h 10672594"/>
              <a:gd name="connsiteX72" fmla="*/ 992278 w 1538860"/>
              <a:gd name="connsiteY72" fmla="*/ 2542343 h 10672594"/>
              <a:gd name="connsiteX73" fmla="*/ 942713 w 1538860"/>
              <a:gd name="connsiteY73" fmla="*/ 2773685 h 10672594"/>
              <a:gd name="connsiteX74" fmla="*/ 1010701 w 1538860"/>
              <a:gd name="connsiteY74" fmla="*/ 2989599 h 10672594"/>
              <a:gd name="connsiteX75" fmla="*/ 1012720 w 1538860"/>
              <a:gd name="connsiteY75" fmla="*/ 2981843 h 10672594"/>
              <a:gd name="connsiteX76" fmla="*/ 944441 w 1538860"/>
              <a:gd name="connsiteY76" fmla="*/ 2766096 h 10672594"/>
              <a:gd name="connsiteX77" fmla="*/ 942713 w 1538860"/>
              <a:gd name="connsiteY77" fmla="*/ 2773685 h 10672594"/>
              <a:gd name="connsiteX78" fmla="*/ 934815 w 1538860"/>
              <a:gd name="connsiteY78" fmla="*/ 2698711 h 10672594"/>
              <a:gd name="connsiteX79" fmla="*/ 980746 w 1538860"/>
              <a:gd name="connsiteY79" fmla="*/ 2846824 h 10672594"/>
              <a:gd name="connsiteX80" fmla="*/ 982451 w 1538860"/>
              <a:gd name="connsiteY80" fmla="*/ 2839485 h 10672594"/>
              <a:gd name="connsiteX81" fmla="*/ 936723 w 1538860"/>
              <a:gd name="connsiteY81" fmla="*/ 2690538 h 10672594"/>
              <a:gd name="connsiteX82" fmla="*/ 934815 w 1538860"/>
              <a:gd name="connsiteY82" fmla="*/ 2698711 h 10672594"/>
              <a:gd name="connsiteX83" fmla="*/ 897276 w 1538860"/>
              <a:gd name="connsiteY83" fmla="*/ 9792496 h 10672594"/>
              <a:gd name="connsiteX84" fmla="*/ 902235 w 1538860"/>
              <a:gd name="connsiteY84" fmla="*/ 9794081 h 10672594"/>
              <a:gd name="connsiteX85" fmla="*/ 901113 w 1538860"/>
              <a:gd name="connsiteY85" fmla="*/ 9794999 h 10672594"/>
              <a:gd name="connsiteX86" fmla="*/ 897651 w 1538860"/>
              <a:gd name="connsiteY86" fmla="*/ 9794999 h 10672594"/>
              <a:gd name="connsiteX87" fmla="*/ 887178 w 1538860"/>
              <a:gd name="connsiteY87" fmla="*/ 2430175 h 10672594"/>
              <a:gd name="connsiteX88" fmla="*/ 889265 w 1538860"/>
              <a:gd name="connsiteY88" fmla="*/ 2421584 h 10672594"/>
              <a:gd name="connsiteX89" fmla="*/ 989652 w 1538860"/>
              <a:gd name="connsiteY89" fmla="*/ 2758171 h 10672594"/>
              <a:gd name="connsiteX90" fmla="*/ 987454 w 1538860"/>
              <a:gd name="connsiteY90" fmla="*/ 2767179 h 10672594"/>
              <a:gd name="connsiteX91" fmla="*/ 887178 w 1538860"/>
              <a:gd name="connsiteY91" fmla="*/ 2430175 h 10672594"/>
              <a:gd name="connsiteX92" fmla="*/ 865413 w 1538860"/>
              <a:gd name="connsiteY92" fmla="*/ 2122440 h 10672594"/>
              <a:gd name="connsiteX93" fmla="*/ 1111671 w 1538860"/>
              <a:gd name="connsiteY93" fmla="*/ 2933138 h 10672594"/>
              <a:gd name="connsiteX94" fmla="*/ 865413 w 1538860"/>
              <a:gd name="connsiteY94" fmla="*/ 2122440 h 10672594"/>
              <a:gd name="connsiteX95" fmla="*/ 843132 w 1538860"/>
              <a:gd name="connsiteY95" fmla="*/ 2215678 h 10672594"/>
              <a:gd name="connsiteX96" fmla="*/ 843334 w 1538860"/>
              <a:gd name="connsiteY96" fmla="*/ 2214928 h 10672594"/>
              <a:gd name="connsiteX97" fmla="*/ 907709 w 1538860"/>
              <a:gd name="connsiteY97" fmla="*/ 2448521 h 10672594"/>
              <a:gd name="connsiteX98" fmla="*/ 906071 w 1538860"/>
              <a:gd name="connsiteY98" fmla="*/ 2454610 h 10672594"/>
              <a:gd name="connsiteX99" fmla="*/ 843132 w 1538860"/>
              <a:gd name="connsiteY99" fmla="*/ 2215678 h 10672594"/>
              <a:gd name="connsiteX100" fmla="*/ 817396 w 1538860"/>
              <a:gd name="connsiteY100" fmla="*/ 1870501 h 10672594"/>
              <a:gd name="connsiteX101" fmla="*/ 918906 w 1538860"/>
              <a:gd name="connsiteY101" fmla="*/ 2288567 h 10672594"/>
              <a:gd name="connsiteX102" fmla="*/ 817396 w 1538860"/>
              <a:gd name="connsiteY102" fmla="*/ 1870501 h 10672594"/>
              <a:gd name="connsiteX103" fmla="*/ 796888 w 1538860"/>
              <a:gd name="connsiteY103" fmla="*/ 1868248 h 10672594"/>
              <a:gd name="connsiteX104" fmla="*/ 1079338 w 1538860"/>
              <a:gd name="connsiteY104" fmla="*/ 2877262 h 10672594"/>
              <a:gd name="connsiteX105" fmla="*/ 796888 w 1538860"/>
              <a:gd name="connsiteY105" fmla="*/ 1868248 h 10672594"/>
              <a:gd name="connsiteX106" fmla="*/ 767090 w 1538860"/>
              <a:gd name="connsiteY106" fmla="*/ 1885011 h 10672594"/>
              <a:gd name="connsiteX107" fmla="*/ 769648 w 1538860"/>
              <a:gd name="connsiteY107" fmla="*/ 1877421 h 10672594"/>
              <a:gd name="connsiteX108" fmla="*/ 804382 w 1538860"/>
              <a:gd name="connsiteY108" fmla="*/ 2036125 h 10672594"/>
              <a:gd name="connsiteX109" fmla="*/ 801488 w 1538860"/>
              <a:gd name="connsiteY109" fmla="*/ 2044299 h 10672594"/>
              <a:gd name="connsiteX110" fmla="*/ 767090 w 1538860"/>
              <a:gd name="connsiteY110" fmla="*/ 1885011 h 10672594"/>
              <a:gd name="connsiteX111" fmla="*/ 744720 w 1538860"/>
              <a:gd name="connsiteY111" fmla="*/ 2772599 h 10672594"/>
              <a:gd name="connsiteX112" fmla="*/ 902459 w 1538860"/>
              <a:gd name="connsiteY112" fmla="*/ 3334193 h 10672594"/>
              <a:gd name="connsiteX113" fmla="*/ 744720 w 1538860"/>
              <a:gd name="connsiteY113" fmla="*/ 2772599 h 10672594"/>
              <a:gd name="connsiteX114" fmla="*/ 709694 w 1538860"/>
              <a:gd name="connsiteY114" fmla="*/ 8060268 h 10672594"/>
              <a:gd name="connsiteX115" fmla="*/ 710905 w 1538860"/>
              <a:gd name="connsiteY115" fmla="*/ 8072028 h 10672594"/>
              <a:gd name="connsiteX116" fmla="*/ 751473 w 1538860"/>
              <a:gd name="connsiteY116" fmla="*/ 8014817 h 10672594"/>
              <a:gd name="connsiteX117" fmla="*/ 750037 w 1538860"/>
              <a:gd name="connsiteY117" fmla="*/ 8001139 h 10672594"/>
              <a:gd name="connsiteX118" fmla="*/ 709694 w 1538860"/>
              <a:gd name="connsiteY118" fmla="*/ 8060268 h 10672594"/>
              <a:gd name="connsiteX119" fmla="*/ 640472 w 1538860"/>
              <a:gd name="connsiteY119" fmla="*/ 9395781 h 10672594"/>
              <a:gd name="connsiteX120" fmla="*/ 662417 w 1538860"/>
              <a:gd name="connsiteY120" fmla="*/ 9401784 h 10672594"/>
              <a:gd name="connsiteX121" fmla="*/ 656718 w 1538860"/>
              <a:gd name="connsiteY121" fmla="*/ 9386691 h 10672594"/>
              <a:gd name="connsiteX122" fmla="*/ 845107 w 1538860"/>
              <a:gd name="connsiteY122" fmla="*/ 9434476 h 10672594"/>
              <a:gd name="connsiteX123" fmla="*/ 845174 w 1538860"/>
              <a:gd name="connsiteY123" fmla="*/ 9446735 h 10672594"/>
              <a:gd name="connsiteX124" fmla="*/ 801802 w 1538860"/>
              <a:gd name="connsiteY124" fmla="*/ 9446735 h 10672594"/>
              <a:gd name="connsiteX125" fmla="*/ 801779 w 1538860"/>
              <a:gd name="connsiteY125" fmla="*/ 9459995 h 10672594"/>
              <a:gd name="connsiteX126" fmla="*/ 838914 w 1538860"/>
              <a:gd name="connsiteY126" fmla="*/ 9459995 h 10672594"/>
              <a:gd name="connsiteX127" fmla="*/ 838578 w 1538860"/>
              <a:gd name="connsiteY127" fmla="*/ 9477259 h 10672594"/>
              <a:gd name="connsiteX128" fmla="*/ 640472 w 1538860"/>
              <a:gd name="connsiteY128" fmla="*/ 9395781 h 10672594"/>
              <a:gd name="connsiteX129" fmla="*/ 636411 w 1538860"/>
              <a:gd name="connsiteY129" fmla="*/ 543496 h 10672594"/>
              <a:gd name="connsiteX130" fmla="*/ 672895 w 1538860"/>
              <a:gd name="connsiteY130" fmla="*/ 1005596 h 10672594"/>
              <a:gd name="connsiteX131" fmla="*/ 636411 w 1538860"/>
              <a:gd name="connsiteY131" fmla="*/ 543496 h 10672594"/>
              <a:gd name="connsiteX132" fmla="*/ 631721 w 1538860"/>
              <a:gd name="connsiteY132" fmla="*/ 1811872 h 10672594"/>
              <a:gd name="connsiteX133" fmla="*/ 654362 w 1538860"/>
              <a:gd name="connsiteY133" fmla="*/ 1935716 h 10672594"/>
              <a:gd name="connsiteX134" fmla="*/ 656695 w 1538860"/>
              <a:gd name="connsiteY134" fmla="*/ 1929878 h 10672594"/>
              <a:gd name="connsiteX135" fmla="*/ 634549 w 1538860"/>
              <a:gd name="connsiteY135" fmla="*/ 1804867 h 10672594"/>
              <a:gd name="connsiteX136" fmla="*/ 631721 w 1538860"/>
              <a:gd name="connsiteY136" fmla="*/ 1811872 h 10672594"/>
              <a:gd name="connsiteX137" fmla="*/ 590997 w 1538860"/>
              <a:gd name="connsiteY137" fmla="*/ 9366091 h 10672594"/>
              <a:gd name="connsiteX138" fmla="*/ 591131 w 1538860"/>
              <a:gd name="connsiteY138" fmla="*/ 9350496 h 10672594"/>
              <a:gd name="connsiteX139" fmla="*/ 647226 w 1538860"/>
              <a:gd name="connsiteY139" fmla="*/ 9380270 h 10672594"/>
              <a:gd name="connsiteX140" fmla="*/ 647002 w 1538860"/>
              <a:gd name="connsiteY140" fmla="*/ 9388275 h 10672594"/>
              <a:gd name="connsiteX141" fmla="*/ 590997 w 1538860"/>
              <a:gd name="connsiteY141" fmla="*/ 9366091 h 10672594"/>
              <a:gd name="connsiteX142" fmla="*/ 576838 w 1538860"/>
              <a:gd name="connsiteY142" fmla="*/ 1845314 h 10672594"/>
              <a:gd name="connsiteX143" fmla="*/ 616306 w 1538860"/>
              <a:gd name="connsiteY143" fmla="*/ 2127778 h 10672594"/>
              <a:gd name="connsiteX144" fmla="*/ 620211 w 1538860"/>
              <a:gd name="connsiteY144" fmla="*/ 2120190 h 10672594"/>
              <a:gd name="connsiteX145" fmla="*/ 579979 w 1538860"/>
              <a:gd name="connsiteY145" fmla="*/ 1839226 h 10672594"/>
              <a:gd name="connsiteX146" fmla="*/ 576838 w 1538860"/>
              <a:gd name="connsiteY146" fmla="*/ 1845314 h 10672594"/>
              <a:gd name="connsiteX147" fmla="*/ 569799 w 1538860"/>
              <a:gd name="connsiteY147" fmla="*/ 116943 h 10672594"/>
              <a:gd name="connsiteX148" fmla="*/ 574348 w 1538860"/>
              <a:gd name="connsiteY148" fmla="*/ 25269 h 10672594"/>
              <a:gd name="connsiteX149" fmla="*/ 579599 w 1538860"/>
              <a:gd name="connsiteY149" fmla="*/ 0 h 10672594"/>
              <a:gd name="connsiteX150" fmla="*/ 579554 w 1538860"/>
              <a:gd name="connsiteY150" fmla="*/ 63965 h 10672594"/>
              <a:gd name="connsiteX151" fmla="*/ 623801 w 1538860"/>
              <a:gd name="connsiteY151" fmla="*/ 1189152 h 10672594"/>
              <a:gd name="connsiteX152" fmla="*/ 681086 w 1538860"/>
              <a:gd name="connsiteY152" fmla="*/ 1631904 h 10672594"/>
              <a:gd name="connsiteX153" fmla="*/ 694010 w 1538860"/>
              <a:gd name="connsiteY153" fmla="*/ 1669432 h 10672594"/>
              <a:gd name="connsiteX154" fmla="*/ 710794 w 1538860"/>
              <a:gd name="connsiteY154" fmla="*/ 1752746 h 10672594"/>
              <a:gd name="connsiteX155" fmla="*/ 720330 w 1538860"/>
              <a:gd name="connsiteY155" fmla="*/ 1777180 h 10672594"/>
              <a:gd name="connsiteX156" fmla="*/ 723112 w 1538860"/>
              <a:gd name="connsiteY156" fmla="*/ 1766672 h 10672594"/>
              <a:gd name="connsiteX157" fmla="*/ 716381 w 1538860"/>
              <a:gd name="connsiteY157" fmla="*/ 1722806 h 10672594"/>
              <a:gd name="connsiteX158" fmla="*/ 591177 w 1538860"/>
              <a:gd name="connsiteY158" fmla="*/ 429909 h 10672594"/>
              <a:gd name="connsiteX159" fmla="*/ 588125 w 1538860"/>
              <a:gd name="connsiteY159" fmla="*/ 159205 h 10672594"/>
              <a:gd name="connsiteX160" fmla="*/ 588103 w 1538860"/>
              <a:gd name="connsiteY160" fmla="*/ 110334 h 10672594"/>
              <a:gd name="connsiteX161" fmla="*/ 591199 w 1538860"/>
              <a:gd name="connsiteY161" fmla="*/ 109418 h 10672594"/>
              <a:gd name="connsiteX162" fmla="*/ 593062 w 1538860"/>
              <a:gd name="connsiteY162" fmla="*/ 182388 h 10672594"/>
              <a:gd name="connsiteX163" fmla="*/ 604595 w 1538860"/>
              <a:gd name="connsiteY163" fmla="*/ 717044 h 10672594"/>
              <a:gd name="connsiteX164" fmla="*/ 728879 w 1538860"/>
              <a:gd name="connsiteY164" fmla="*/ 1756914 h 10672594"/>
              <a:gd name="connsiteX165" fmla="*/ 757779 w 1538860"/>
              <a:gd name="connsiteY165" fmla="*/ 1910531 h 10672594"/>
              <a:gd name="connsiteX166" fmla="*/ 787779 w 1538860"/>
              <a:gd name="connsiteY166" fmla="*/ 2027536 h 10672594"/>
              <a:gd name="connsiteX167" fmla="*/ 808085 w 1538860"/>
              <a:gd name="connsiteY167" fmla="*/ 2121608 h 10672594"/>
              <a:gd name="connsiteX168" fmla="*/ 828594 w 1538860"/>
              <a:gd name="connsiteY168" fmla="*/ 2197666 h 10672594"/>
              <a:gd name="connsiteX169" fmla="*/ 839543 w 1538860"/>
              <a:gd name="connsiteY169" fmla="*/ 2252458 h 10672594"/>
              <a:gd name="connsiteX170" fmla="*/ 847554 w 1538860"/>
              <a:gd name="connsiteY170" fmla="*/ 2292320 h 10672594"/>
              <a:gd name="connsiteX171" fmla="*/ 964613 w 1538860"/>
              <a:gd name="connsiteY171" fmla="*/ 2704799 h 10672594"/>
              <a:gd name="connsiteX172" fmla="*/ 1113311 w 1538860"/>
              <a:gd name="connsiteY172" fmla="*/ 3167901 h 10672594"/>
              <a:gd name="connsiteX173" fmla="*/ 1164334 w 1538860"/>
              <a:gd name="connsiteY173" fmla="*/ 3317681 h 10672594"/>
              <a:gd name="connsiteX174" fmla="*/ 1172861 w 1538860"/>
              <a:gd name="connsiteY174" fmla="*/ 3343033 h 10672594"/>
              <a:gd name="connsiteX175" fmla="*/ 1121568 w 1538860"/>
              <a:gd name="connsiteY175" fmla="*/ 3247460 h 10672594"/>
              <a:gd name="connsiteX176" fmla="*/ 1074559 w 1538860"/>
              <a:gd name="connsiteY176" fmla="*/ 3116778 h 10672594"/>
              <a:gd name="connsiteX177" fmla="*/ 1072652 w 1538860"/>
              <a:gd name="connsiteY177" fmla="*/ 3125786 h 10672594"/>
              <a:gd name="connsiteX178" fmla="*/ 1135950 w 1538860"/>
              <a:gd name="connsiteY178" fmla="*/ 3303504 h 10672594"/>
              <a:gd name="connsiteX179" fmla="*/ 1133729 w 1538860"/>
              <a:gd name="connsiteY179" fmla="*/ 3315512 h 10672594"/>
              <a:gd name="connsiteX180" fmla="*/ 1059436 w 1538860"/>
              <a:gd name="connsiteY180" fmla="*/ 3124452 h 10672594"/>
              <a:gd name="connsiteX181" fmla="*/ 1058427 w 1538860"/>
              <a:gd name="connsiteY181" fmla="*/ 3129705 h 10672594"/>
              <a:gd name="connsiteX182" fmla="*/ 1176496 w 1538860"/>
              <a:gd name="connsiteY182" fmla="*/ 3480387 h 10672594"/>
              <a:gd name="connsiteX183" fmla="*/ 1175464 w 1538860"/>
              <a:gd name="connsiteY183" fmla="*/ 3487309 h 10672594"/>
              <a:gd name="connsiteX184" fmla="*/ 1171717 w 1538860"/>
              <a:gd name="connsiteY184" fmla="*/ 3484140 h 10672594"/>
              <a:gd name="connsiteX185" fmla="*/ 869947 w 1538860"/>
              <a:gd name="connsiteY185" fmla="*/ 2594298 h 10672594"/>
              <a:gd name="connsiteX186" fmla="*/ 707316 w 1538860"/>
              <a:gd name="connsiteY186" fmla="*/ 1873921 h 10672594"/>
              <a:gd name="connsiteX187" fmla="*/ 702747 w 1538860"/>
              <a:gd name="connsiteY187" fmla="*/ 1842395 h 10672594"/>
              <a:gd name="connsiteX188" fmla="*/ 702856 w 1538860"/>
              <a:gd name="connsiteY188" fmla="*/ 1842515 h 10672594"/>
              <a:gd name="connsiteX189" fmla="*/ 727510 w 1538860"/>
              <a:gd name="connsiteY189" fmla="*/ 1944807 h 10672594"/>
              <a:gd name="connsiteX190" fmla="*/ 710771 w 1538860"/>
              <a:gd name="connsiteY190" fmla="*/ 1851236 h 10672594"/>
              <a:gd name="connsiteX191" fmla="*/ 702856 w 1538860"/>
              <a:gd name="connsiteY191" fmla="*/ 1842515 h 10672594"/>
              <a:gd name="connsiteX192" fmla="*/ 702626 w 1538860"/>
              <a:gd name="connsiteY192" fmla="*/ 1841562 h 10672594"/>
              <a:gd name="connsiteX193" fmla="*/ 702747 w 1538860"/>
              <a:gd name="connsiteY193" fmla="*/ 1842395 h 10672594"/>
              <a:gd name="connsiteX194" fmla="*/ 702671 w 1538860"/>
              <a:gd name="connsiteY194" fmla="*/ 1842312 h 10672594"/>
              <a:gd name="connsiteX195" fmla="*/ 667601 w 1538860"/>
              <a:gd name="connsiteY195" fmla="*/ 1620395 h 10672594"/>
              <a:gd name="connsiteX196" fmla="*/ 653128 w 1538860"/>
              <a:gd name="connsiteY196" fmla="*/ 1508560 h 10672594"/>
              <a:gd name="connsiteX197" fmla="*/ 578522 w 1538860"/>
              <a:gd name="connsiteY197" fmla="*/ 680932 h 10672594"/>
              <a:gd name="connsiteX198" fmla="*/ 570534 w 1538860"/>
              <a:gd name="connsiteY198" fmla="*/ 211243 h 10672594"/>
              <a:gd name="connsiteX199" fmla="*/ 569799 w 1538860"/>
              <a:gd name="connsiteY199" fmla="*/ 116943 h 10672594"/>
              <a:gd name="connsiteX200" fmla="*/ 565641 w 1538860"/>
              <a:gd name="connsiteY200" fmla="*/ 892760 h 10672594"/>
              <a:gd name="connsiteX201" fmla="*/ 659208 w 1538860"/>
              <a:gd name="connsiteY201" fmla="*/ 1804616 h 10672594"/>
              <a:gd name="connsiteX202" fmla="*/ 604325 w 1538860"/>
              <a:gd name="connsiteY202" fmla="*/ 1355777 h 10672594"/>
              <a:gd name="connsiteX203" fmla="*/ 565641 w 1538860"/>
              <a:gd name="connsiteY203" fmla="*/ 892760 h 10672594"/>
              <a:gd name="connsiteX204" fmla="*/ 516143 w 1538860"/>
              <a:gd name="connsiteY204" fmla="*/ 1062721 h 10672594"/>
              <a:gd name="connsiteX205" fmla="*/ 538200 w 1538860"/>
              <a:gd name="connsiteY205" fmla="*/ 1412904 h 10672594"/>
              <a:gd name="connsiteX206" fmla="*/ 516143 w 1538860"/>
              <a:gd name="connsiteY206" fmla="*/ 1062721 h 10672594"/>
              <a:gd name="connsiteX207" fmla="*/ 229385 w 1538860"/>
              <a:gd name="connsiteY207" fmla="*/ 7989465 h 10672594"/>
              <a:gd name="connsiteX208" fmla="*/ 336123 w 1538860"/>
              <a:gd name="connsiteY208" fmla="*/ 7735856 h 10672594"/>
              <a:gd name="connsiteX209" fmla="*/ 229385 w 1538860"/>
              <a:gd name="connsiteY209" fmla="*/ 7989465 h 10672594"/>
              <a:gd name="connsiteX210" fmla="*/ 0 w 1538860"/>
              <a:gd name="connsiteY210" fmla="*/ 9930267 h 10672594"/>
              <a:gd name="connsiteX211" fmla="*/ 6508 w 1538860"/>
              <a:gd name="connsiteY211" fmla="*/ 9929184 h 10672594"/>
              <a:gd name="connsiteX212" fmla="*/ 13508 w 1538860"/>
              <a:gd name="connsiteY212" fmla="*/ 9870473 h 10672594"/>
              <a:gd name="connsiteX213" fmla="*/ 25961 w 1538860"/>
              <a:gd name="connsiteY213" fmla="*/ 9773233 h 10672594"/>
              <a:gd name="connsiteX214" fmla="*/ 30920 w 1538860"/>
              <a:gd name="connsiteY214" fmla="*/ 9703929 h 10672594"/>
              <a:gd name="connsiteX215" fmla="*/ 34914 w 1538860"/>
              <a:gd name="connsiteY215" fmla="*/ 9707515 h 10672594"/>
              <a:gd name="connsiteX216" fmla="*/ 44091 w 1538860"/>
              <a:gd name="connsiteY216" fmla="*/ 9704180 h 10672594"/>
              <a:gd name="connsiteX217" fmla="*/ 40950 w 1538860"/>
              <a:gd name="connsiteY217" fmla="*/ 9671822 h 10672594"/>
              <a:gd name="connsiteX218" fmla="*/ 38033 w 1538860"/>
              <a:gd name="connsiteY218" fmla="*/ 9602936 h 10672594"/>
              <a:gd name="connsiteX219" fmla="*/ 48893 w 1538860"/>
              <a:gd name="connsiteY219" fmla="*/ 9568078 h 10672594"/>
              <a:gd name="connsiteX220" fmla="*/ 51541 w 1538860"/>
              <a:gd name="connsiteY220" fmla="*/ 9544893 h 10672594"/>
              <a:gd name="connsiteX221" fmla="*/ 53829 w 1538860"/>
              <a:gd name="connsiteY221" fmla="*/ 9484013 h 10672594"/>
              <a:gd name="connsiteX222" fmla="*/ 57666 w 1538860"/>
              <a:gd name="connsiteY222" fmla="*/ 9524127 h 10672594"/>
              <a:gd name="connsiteX223" fmla="*/ 57150 w 1538860"/>
              <a:gd name="connsiteY223" fmla="*/ 9411292 h 10672594"/>
              <a:gd name="connsiteX224" fmla="*/ 73306 w 1538860"/>
              <a:gd name="connsiteY224" fmla="*/ 9369176 h 10672594"/>
              <a:gd name="connsiteX225" fmla="*/ 74607 w 1538860"/>
              <a:gd name="connsiteY225" fmla="*/ 9305461 h 10672594"/>
              <a:gd name="connsiteX226" fmla="*/ 77344 w 1538860"/>
              <a:gd name="connsiteY226" fmla="*/ 9287948 h 10672594"/>
              <a:gd name="connsiteX227" fmla="*/ 85579 w 1538860"/>
              <a:gd name="connsiteY227" fmla="*/ 9208806 h 10672594"/>
              <a:gd name="connsiteX228" fmla="*/ 89887 w 1538860"/>
              <a:gd name="connsiteY228" fmla="*/ 9190708 h 10672594"/>
              <a:gd name="connsiteX229" fmla="*/ 100725 w 1538860"/>
              <a:gd name="connsiteY229" fmla="*/ 9134332 h 10672594"/>
              <a:gd name="connsiteX230" fmla="*/ 104988 w 1538860"/>
              <a:gd name="connsiteY230" fmla="*/ 9117819 h 10672594"/>
              <a:gd name="connsiteX231" fmla="*/ 108847 w 1538860"/>
              <a:gd name="connsiteY231" fmla="*/ 9083209 h 10672594"/>
              <a:gd name="connsiteX232" fmla="*/ 105863 w 1538860"/>
              <a:gd name="connsiteY232" fmla="*/ 9078456 h 10672594"/>
              <a:gd name="connsiteX233" fmla="*/ 98638 w 1538860"/>
              <a:gd name="connsiteY233" fmla="*/ 9107144 h 10672594"/>
              <a:gd name="connsiteX234" fmla="*/ 111203 w 1538860"/>
              <a:gd name="connsiteY234" fmla="*/ 9058025 h 10672594"/>
              <a:gd name="connsiteX235" fmla="*/ 101847 w 1538860"/>
              <a:gd name="connsiteY235" fmla="*/ 9033422 h 10672594"/>
              <a:gd name="connsiteX236" fmla="*/ 113223 w 1538860"/>
              <a:gd name="connsiteY236" fmla="*/ 8973293 h 10672594"/>
              <a:gd name="connsiteX237" fmla="*/ 119842 w 1538860"/>
              <a:gd name="connsiteY237" fmla="*/ 8914332 h 10672594"/>
              <a:gd name="connsiteX238" fmla="*/ 135526 w 1538860"/>
              <a:gd name="connsiteY238" fmla="*/ 8867463 h 10672594"/>
              <a:gd name="connsiteX239" fmla="*/ 156079 w 1538860"/>
              <a:gd name="connsiteY239" fmla="*/ 8743202 h 10672594"/>
              <a:gd name="connsiteX240" fmla="*/ 148540 w 1538860"/>
              <a:gd name="connsiteY240" fmla="*/ 8727691 h 10672594"/>
              <a:gd name="connsiteX241" fmla="*/ 181681 w 1538860"/>
              <a:gd name="connsiteY241" fmla="*/ 8625697 h 10672594"/>
              <a:gd name="connsiteX242" fmla="*/ 180829 w 1538860"/>
              <a:gd name="connsiteY242" fmla="*/ 8619443 h 10672594"/>
              <a:gd name="connsiteX243" fmla="*/ 171831 w 1538860"/>
              <a:gd name="connsiteY243" fmla="*/ 8632202 h 10672594"/>
              <a:gd name="connsiteX244" fmla="*/ 174434 w 1538860"/>
              <a:gd name="connsiteY244" fmla="*/ 8543551 h 10672594"/>
              <a:gd name="connsiteX245" fmla="*/ 193551 w 1538860"/>
              <a:gd name="connsiteY245" fmla="*/ 8484422 h 10672594"/>
              <a:gd name="connsiteX246" fmla="*/ 191666 w 1538860"/>
              <a:gd name="connsiteY246" fmla="*/ 8475166 h 10672594"/>
              <a:gd name="connsiteX247" fmla="*/ 183319 w 1538860"/>
              <a:gd name="connsiteY247" fmla="*/ 8494180 h 10672594"/>
              <a:gd name="connsiteX248" fmla="*/ 181479 w 1538860"/>
              <a:gd name="connsiteY248" fmla="*/ 8488676 h 10672594"/>
              <a:gd name="connsiteX249" fmla="*/ 207081 w 1538860"/>
              <a:gd name="connsiteY249" fmla="*/ 8285188 h 10672594"/>
              <a:gd name="connsiteX250" fmla="*/ 212242 w 1538860"/>
              <a:gd name="connsiteY250" fmla="*/ 8224559 h 10672594"/>
              <a:gd name="connsiteX251" fmla="*/ 220679 w 1538860"/>
              <a:gd name="connsiteY251" fmla="*/ 8150837 h 10672594"/>
              <a:gd name="connsiteX252" fmla="*/ 215473 w 1538860"/>
              <a:gd name="connsiteY252" fmla="*/ 8149086 h 10672594"/>
              <a:gd name="connsiteX253" fmla="*/ 215271 w 1538860"/>
              <a:gd name="connsiteY253" fmla="*/ 8139661 h 10672594"/>
              <a:gd name="connsiteX254" fmla="*/ 261022 w 1538860"/>
              <a:gd name="connsiteY254" fmla="*/ 7931838 h 10672594"/>
              <a:gd name="connsiteX255" fmla="*/ 473533 w 1538860"/>
              <a:gd name="connsiteY255" fmla="*/ 7583657 h 10672594"/>
              <a:gd name="connsiteX256" fmla="*/ 615611 w 1538860"/>
              <a:gd name="connsiteY256" fmla="*/ 7429540 h 10672594"/>
              <a:gd name="connsiteX257" fmla="*/ 629253 w 1538860"/>
              <a:gd name="connsiteY257" fmla="*/ 7428622 h 10672594"/>
              <a:gd name="connsiteX258" fmla="*/ 606636 w 1538860"/>
              <a:gd name="connsiteY258" fmla="*/ 7459479 h 10672594"/>
              <a:gd name="connsiteX259" fmla="*/ 461551 w 1538860"/>
              <a:gd name="connsiteY259" fmla="*/ 7619766 h 10672594"/>
              <a:gd name="connsiteX260" fmla="*/ 432202 w 1538860"/>
              <a:gd name="connsiteY260" fmla="*/ 7673475 h 10672594"/>
              <a:gd name="connsiteX261" fmla="*/ 416428 w 1538860"/>
              <a:gd name="connsiteY261" fmla="*/ 7694323 h 10672594"/>
              <a:gd name="connsiteX262" fmla="*/ 379338 w 1538860"/>
              <a:gd name="connsiteY262" fmla="*/ 7743944 h 10672594"/>
              <a:gd name="connsiteX263" fmla="*/ 380617 w 1538860"/>
              <a:gd name="connsiteY263" fmla="*/ 7761041 h 10672594"/>
              <a:gd name="connsiteX264" fmla="*/ 391365 w 1538860"/>
              <a:gd name="connsiteY264" fmla="*/ 7752869 h 10672594"/>
              <a:gd name="connsiteX265" fmla="*/ 599164 w 1538860"/>
              <a:gd name="connsiteY265" fmla="*/ 7514104 h 10672594"/>
              <a:gd name="connsiteX266" fmla="*/ 751922 w 1538860"/>
              <a:gd name="connsiteY266" fmla="*/ 7333384 h 10672594"/>
              <a:gd name="connsiteX267" fmla="*/ 839341 w 1538860"/>
              <a:gd name="connsiteY267" fmla="*/ 7217549 h 10672594"/>
              <a:gd name="connsiteX268" fmla="*/ 898375 w 1538860"/>
              <a:gd name="connsiteY268" fmla="*/ 7133485 h 10672594"/>
              <a:gd name="connsiteX269" fmla="*/ 954560 w 1538860"/>
              <a:gd name="connsiteY269" fmla="*/ 7041332 h 10672594"/>
              <a:gd name="connsiteX270" fmla="*/ 1009870 w 1538860"/>
              <a:gd name="connsiteY270" fmla="*/ 6964358 h 10672594"/>
              <a:gd name="connsiteX271" fmla="*/ 1058785 w 1538860"/>
              <a:gd name="connsiteY271" fmla="*/ 6884630 h 10672594"/>
              <a:gd name="connsiteX272" fmla="*/ 1105591 w 1538860"/>
              <a:gd name="connsiteY272" fmla="*/ 6791227 h 10672594"/>
              <a:gd name="connsiteX273" fmla="*/ 1108351 w 1538860"/>
              <a:gd name="connsiteY273" fmla="*/ 6809074 h 10672594"/>
              <a:gd name="connsiteX274" fmla="*/ 1088224 w 1538860"/>
              <a:gd name="connsiteY274" fmla="*/ 6856108 h 10672594"/>
              <a:gd name="connsiteX275" fmla="*/ 1030984 w 1538860"/>
              <a:gd name="connsiteY275" fmla="*/ 7009059 h 10672594"/>
              <a:gd name="connsiteX276" fmla="*/ 1032263 w 1538860"/>
              <a:gd name="connsiteY276" fmla="*/ 7018983 h 10672594"/>
              <a:gd name="connsiteX277" fmla="*/ 1080034 w 1538860"/>
              <a:gd name="connsiteY277" fmla="*/ 6925829 h 10672594"/>
              <a:gd name="connsiteX278" fmla="*/ 892137 w 1538860"/>
              <a:gd name="connsiteY278" fmla="*/ 7296860 h 10672594"/>
              <a:gd name="connsiteX279" fmla="*/ 1118874 w 1538860"/>
              <a:gd name="connsiteY279" fmla="*/ 6876958 h 10672594"/>
              <a:gd name="connsiteX280" fmla="*/ 1075681 w 1538860"/>
              <a:gd name="connsiteY280" fmla="*/ 6995297 h 10672594"/>
              <a:gd name="connsiteX281" fmla="*/ 1027214 w 1538860"/>
              <a:gd name="connsiteY281" fmla="*/ 7093622 h 10672594"/>
              <a:gd name="connsiteX282" fmla="*/ 1032735 w 1538860"/>
              <a:gd name="connsiteY282" fmla="*/ 7094956 h 10672594"/>
              <a:gd name="connsiteX283" fmla="*/ 1030962 w 1538860"/>
              <a:gd name="connsiteY283" fmla="*/ 7114721 h 10672594"/>
              <a:gd name="connsiteX284" fmla="*/ 1041956 w 1538860"/>
              <a:gd name="connsiteY284" fmla="*/ 7103880 h 10672594"/>
              <a:gd name="connsiteX285" fmla="*/ 1043572 w 1538860"/>
              <a:gd name="connsiteY285" fmla="*/ 7112387 h 10672594"/>
              <a:gd name="connsiteX286" fmla="*/ 1025644 w 1538860"/>
              <a:gd name="connsiteY286" fmla="*/ 7161091 h 10672594"/>
              <a:gd name="connsiteX287" fmla="*/ 906992 w 1538860"/>
              <a:gd name="connsiteY287" fmla="*/ 7378000 h 10672594"/>
              <a:gd name="connsiteX288" fmla="*/ 897455 w 1538860"/>
              <a:gd name="connsiteY288" fmla="*/ 7409525 h 10672594"/>
              <a:gd name="connsiteX289" fmla="*/ 980947 w 1538860"/>
              <a:gd name="connsiteY289" fmla="*/ 7271507 h 10672594"/>
              <a:gd name="connsiteX290" fmla="*/ 1105591 w 1538860"/>
              <a:gd name="connsiteY290" fmla="*/ 7046836 h 10672594"/>
              <a:gd name="connsiteX291" fmla="*/ 1244932 w 1538860"/>
              <a:gd name="connsiteY291" fmla="*/ 6730597 h 10672594"/>
              <a:gd name="connsiteX292" fmla="*/ 1252381 w 1538860"/>
              <a:gd name="connsiteY292" fmla="*/ 6721757 h 10672594"/>
              <a:gd name="connsiteX293" fmla="*/ 1109495 w 1538860"/>
              <a:gd name="connsiteY293" fmla="*/ 7102629 h 10672594"/>
              <a:gd name="connsiteX294" fmla="*/ 1142950 w 1538860"/>
              <a:gd name="connsiteY294" fmla="*/ 7027739 h 10672594"/>
              <a:gd name="connsiteX295" fmla="*/ 1144791 w 1538860"/>
              <a:gd name="connsiteY295" fmla="*/ 7042166 h 10672594"/>
              <a:gd name="connsiteX296" fmla="*/ 488859 w 1538860"/>
              <a:gd name="connsiteY296" fmla="*/ 8128819 h 10672594"/>
              <a:gd name="connsiteX297" fmla="*/ 569837 w 1538860"/>
              <a:gd name="connsiteY297" fmla="*/ 8065772 h 10672594"/>
              <a:gd name="connsiteX298" fmla="*/ 864359 w 1538860"/>
              <a:gd name="connsiteY298" fmla="*/ 7651291 h 10672594"/>
              <a:gd name="connsiteX299" fmla="*/ 1063699 w 1538860"/>
              <a:gd name="connsiteY299" fmla="*/ 7279097 h 10672594"/>
              <a:gd name="connsiteX300" fmla="*/ 1114163 w 1538860"/>
              <a:gd name="connsiteY300" fmla="*/ 7171264 h 10672594"/>
              <a:gd name="connsiteX301" fmla="*/ 1181723 w 1538860"/>
              <a:gd name="connsiteY301" fmla="*/ 7035579 h 10672594"/>
              <a:gd name="connsiteX302" fmla="*/ 1254176 w 1538860"/>
              <a:gd name="connsiteY302" fmla="*/ 6859446 h 10672594"/>
              <a:gd name="connsiteX303" fmla="*/ 1235732 w 1538860"/>
              <a:gd name="connsiteY303" fmla="*/ 6918073 h 10672594"/>
              <a:gd name="connsiteX304" fmla="*/ 1160430 w 1538860"/>
              <a:gd name="connsiteY304" fmla="*/ 7113638 h 10672594"/>
              <a:gd name="connsiteX305" fmla="*/ 1140438 w 1538860"/>
              <a:gd name="connsiteY305" fmla="*/ 7189278 h 10672594"/>
              <a:gd name="connsiteX306" fmla="*/ 1127401 w 1538860"/>
              <a:gd name="connsiteY306" fmla="*/ 7225388 h 10672594"/>
              <a:gd name="connsiteX307" fmla="*/ 1083961 w 1538860"/>
              <a:gd name="connsiteY307" fmla="*/ 7319210 h 10672594"/>
              <a:gd name="connsiteX308" fmla="*/ 1085554 w 1538860"/>
              <a:gd name="connsiteY308" fmla="*/ 7330299 h 10672594"/>
              <a:gd name="connsiteX309" fmla="*/ 1132427 w 1538860"/>
              <a:gd name="connsiteY309" fmla="*/ 7235146 h 10672594"/>
              <a:gd name="connsiteX310" fmla="*/ 1133572 w 1538860"/>
              <a:gd name="connsiteY310" fmla="*/ 7242736 h 10672594"/>
              <a:gd name="connsiteX311" fmla="*/ 1072203 w 1538860"/>
              <a:gd name="connsiteY311" fmla="*/ 7383255 h 10672594"/>
              <a:gd name="connsiteX312" fmla="*/ 956759 w 1538860"/>
              <a:gd name="connsiteY312" fmla="*/ 7629607 h 10672594"/>
              <a:gd name="connsiteX313" fmla="*/ 913813 w 1538860"/>
              <a:gd name="connsiteY313" fmla="*/ 7710837 h 10672594"/>
              <a:gd name="connsiteX314" fmla="*/ 901337 w 1538860"/>
              <a:gd name="connsiteY314" fmla="*/ 7752034 h 10672594"/>
              <a:gd name="connsiteX315" fmla="*/ 903267 w 1538860"/>
              <a:gd name="connsiteY315" fmla="*/ 7761876 h 10672594"/>
              <a:gd name="connsiteX316" fmla="*/ 914867 w 1538860"/>
              <a:gd name="connsiteY316" fmla="*/ 7740693 h 10672594"/>
              <a:gd name="connsiteX317" fmla="*/ 1019316 w 1538860"/>
              <a:gd name="connsiteY317" fmla="*/ 7549047 h 10672594"/>
              <a:gd name="connsiteX318" fmla="*/ 1114297 w 1538860"/>
              <a:gd name="connsiteY318" fmla="*/ 7336135 h 10672594"/>
              <a:gd name="connsiteX319" fmla="*/ 1143489 w 1538860"/>
              <a:gd name="connsiteY319" fmla="*/ 7294692 h 10672594"/>
              <a:gd name="connsiteX320" fmla="*/ 1158320 w 1538860"/>
              <a:gd name="connsiteY320" fmla="*/ 7268839 h 10672594"/>
              <a:gd name="connsiteX321" fmla="*/ 1207886 w 1538860"/>
              <a:gd name="connsiteY321" fmla="*/ 7119142 h 10672594"/>
              <a:gd name="connsiteX322" fmla="*/ 1236293 w 1538860"/>
              <a:gd name="connsiteY322" fmla="*/ 7065267 h 10672594"/>
              <a:gd name="connsiteX323" fmla="*/ 1241701 w 1538860"/>
              <a:gd name="connsiteY323" fmla="*/ 7051758 h 10672594"/>
              <a:gd name="connsiteX324" fmla="*/ 1285589 w 1538860"/>
              <a:gd name="connsiteY324" fmla="*/ 6922744 h 10672594"/>
              <a:gd name="connsiteX325" fmla="*/ 1336546 w 1538860"/>
              <a:gd name="connsiteY325" fmla="*/ 6748027 h 10672594"/>
              <a:gd name="connsiteX326" fmla="*/ 1341729 w 1538860"/>
              <a:gd name="connsiteY326" fmla="*/ 6712001 h 10672594"/>
              <a:gd name="connsiteX327" fmla="*/ 1350502 w 1538860"/>
              <a:gd name="connsiteY327" fmla="*/ 6683896 h 10672594"/>
              <a:gd name="connsiteX328" fmla="*/ 1356762 w 1538860"/>
              <a:gd name="connsiteY328" fmla="*/ 6658377 h 10672594"/>
              <a:gd name="connsiteX329" fmla="*/ 1362462 w 1538860"/>
              <a:gd name="connsiteY329" fmla="*/ 6569725 h 10672594"/>
              <a:gd name="connsiteX330" fmla="*/ 1361676 w 1538860"/>
              <a:gd name="connsiteY330" fmla="*/ 6160583 h 10672594"/>
              <a:gd name="connsiteX331" fmla="*/ 1329612 w 1538860"/>
              <a:gd name="connsiteY331" fmla="*/ 5871113 h 10672594"/>
              <a:gd name="connsiteX332" fmla="*/ 1197498 w 1538860"/>
              <a:gd name="connsiteY332" fmla="*/ 5315442 h 10672594"/>
              <a:gd name="connsiteX333" fmla="*/ 1132988 w 1538860"/>
              <a:gd name="connsiteY333" fmla="*/ 5122045 h 10672594"/>
              <a:gd name="connsiteX334" fmla="*/ 937799 w 1538860"/>
              <a:gd name="connsiteY334" fmla="*/ 4567959 h 10672594"/>
              <a:gd name="connsiteX335" fmla="*/ 671863 w 1538860"/>
              <a:gd name="connsiteY335" fmla="*/ 3724237 h 10672594"/>
              <a:gd name="connsiteX336" fmla="*/ 665042 w 1538860"/>
              <a:gd name="connsiteY336" fmla="*/ 3679704 h 10672594"/>
              <a:gd name="connsiteX337" fmla="*/ 662731 w 1538860"/>
              <a:gd name="connsiteY337" fmla="*/ 3666027 h 10672594"/>
              <a:gd name="connsiteX338" fmla="*/ 625529 w 1538860"/>
              <a:gd name="connsiteY338" fmla="*/ 3518498 h 10672594"/>
              <a:gd name="connsiteX339" fmla="*/ 627660 w 1538860"/>
              <a:gd name="connsiteY339" fmla="*/ 3510742 h 10672594"/>
              <a:gd name="connsiteX340" fmla="*/ 703995 w 1538860"/>
              <a:gd name="connsiteY340" fmla="*/ 3795542 h 10672594"/>
              <a:gd name="connsiteX341" fmla="*/ 707450 w 1538860"/>
              <a:gd name="connsiteY341" fmla="*/ 3783949 h 10672594"/>
              <a:gd name="connsiteX342" fmla="*/ 696410 w 1538860"/>
              <a:gd name="connsiteY342" fmla="*/ 3738832 h 10672594"/>
              <a:gd name="connsiteX343" fmla="*/ 441850 w 1538860"/>
              <a:gd name="connsiteY343" fmla="*/ 2413161 h 10672594"/>
              <a:gd name="connsiteX344" fmla="*/ 434783 w 1538860"/>
              <a:gd name="connsiteY344" fmla="*/ 2356618 h 10672594"/>
              <a:gd name="connsiteX345" fmla="*/ 432112 w 1538860"/>
              <a:gd name="connsiteY345" fmla="*/ 2290402 h 10672594"/>
              <a:gd name="connsiteX346" fmla="*/ 428051 w 1538860"/>
              <a:gd name="connsiteY346" fmla="*/ 2230439 h 10672594"/>
              <a:gd name="connsiteX347" fmla="*/ 380191 w 1538860"/>
              <a:gd name="connsiteY347" fmla="*/ 1226012 h 10672594"/>
              <a:gd name="connsiteX348" fmla="*/ 381380 w 1538860"/>
              <a:gd name="connsiteY348" fmla="*/ 1178308 h 10672594"/>
              <a:gd name="connsiteX349" fmla="*/ 385374 w 1538860"/>
              <a:gd name="connsiteY349" fmla="*/ 1208748 h 10672594"/>
              <a:gd name="connsiteX350" fmla="*/ 388044 w 1538860"/>
              <a:gd name="connsiteY350" fmla="*/ 1227179 h 10672594"/>
              <a:gd name="connsiteX351" fmla="*/ 393743 w 1538860"/>
              <a:gd name="connsiteY351" fmla="*/ 805944 h 10672594"/>
              <a:gd name="connsiteX352" fmla="*/ 408485 w 1538860"/>
              <a:gd name="connsiteY352" fmla="*/ 392214 h 10672594"/>
              <a:gd name="connsiteX353" fmla="*/ 412860 w 1538860"/>
              <a:gd name="connsiteY353" fmla="*/ 392547 h 10672594"/>
              <a:gd name="connsiteX354" fmla="*/ 412659 w 1538860"/>
              <a:gd name="connsiteY354" fmla="*/ 491706 h 10672594"/>
              <a:gd name="connsiteX355" fmla="*/ 401462 w 1538860"/>
              <a:gd name="connsiteY355" fmla="*/ 755071 h 10672594"/>
              <a:gd name="connsiteX356" fmla="*/ 398388 w 1538860"/>
              <a:gd name="connsiteY356" fmla="*/ 1099999 h 10672594"/>
              <a:gd name="connsiteX357" fmla="*/ 398321 w 1538860"/>
              <a:gd name="connsiteY357" fmla="*/ 1212334 h 10672594"/>
              <a:gd name="connsiteX358" fmla="*/ 406488 w 1538860"/>
              <a:gd name="connsiteY358" fmla="*/ 1306823 h 10672594"/>
              <a:gd name="connsiteX359" fmla="*/ 418044 w 1538860"/>
              <a:gd name="connsiteY359" fmla="*/ 1511145 h 10672594"/>
              <a:gd name="connsiteX360" fmla="*/ 427064 w 1538860"/>
              <a:gd name="connsiteY360" fmla="*/ 1397391 h 10672594"/>
              <a:gd name="connsiteX361" fmla="*/ 425022 w 1538860"/>
              <a:gd name="connsiteY361" fmla="*/ 1230932 h 10672594"/>
              <a:gd name="connsiteX362" fmla="*/ 431507 w 1538860"/>
              <a:gd name="connsiteY362" fmla="*/ 1149120 h 10672594"/>
              <a:gd name="connsiteX363" fmla="*/ 439741 w 1538860"/>
              <a:gd name="connsiteY363" fmla="*/ 1062222 h 10672594"/>
              <a:gd name="connsiteX364" fmla="*/ 443286 w 1538860"/>
              <a:gd name="connsiteY364" fmla="*/ 1221591 h 10672594"/>
              <a:gd name="connsiteX365" fmla="*/ 446607 w 1538860"/>
              <a:gd name="connsiteY365" fmla="*/ 1221008 h 10672594"/>
              <a:gd name="connsiteX366" fmla="*/ 447774 w 1538860"/>
              <a:gd name="connsiteY366" fmla="*/ 662751 h 10672594"/>
              <a:gd name="connsiteX367" fmla="*/ 471469 w 1538860"/>
              <a:gd name="connsiteY367" fmla="*/ 108416 h 10672594"/>
              <a:gd name="connsiteX368" fmla="*/ 463077 w 1538860"/>
              <a:gd name="connsiteY368" fmla="*/ 827626 h 10672594"/>
              <a:gd name="connsiteX369" fmla="*/ 493055 w 1538860"/>
              <a:gd name="connsiteY369" fmla="*/ 50706 h 10672594"/>
              <a:gd name="connsiteX370" fmla="*/ 495814 w 1538860"/>
              <a:gd name="connsiteY370" fmla="*/ 52040 h 10672594"/>
              <a:gd name="connsiteX371" fmla="*/ 479479 w 1538860"/>
              <a:gd name="connsiteY371" fmla="*/ 465186 h 10672594"/>
              <a:gd name="connsiteX372" fmla="*/ 482531 w 1538860"/>
              <a:gd name="connsiteY372" fmla="*/ 467854 h 10672594"/>
              <a:gd name="connsiteX373" fmla="*/ 489487 w 1538860"/>
              <a:gd name="connsiteY373" fmla="*/ 372948 h 10672594"/>
              <a:gd name="connsiteX374" fmla="*/ 492247 w 1538860"/>
              <a:gd name="connsiteY374" fmla="*/ 373783 h 10672594"/>
              <a:gd name="connsiteX375" fmla="*/ 492247 w 1538860"/>
              <a:gd name="connsiteY375" fmla="*/ 596785 h 10672594"/>
              <a:gd name="connsiteX376" fmla="*/ 496936 w 1538860"/>
              <a:gd name="connsiteY376" fmla="*/ 596952 h 10672594"/>
              <a:gd name="connsiteX377" fmla="*/ 496936 w 1538860"/>
              <a:gd name="connsiteY377" fmla="*/ 438415 h 10672594"/>
              <a:gd name="connsiteX378" fmla="*/ 502344 w 1538860"/>
              <a:gd name="connsiteY378" fmla="*/ 438832 h 10672594"/>
              <a:gd name="connsiteX379" fmla="*/ 502658 w 1538860"/>
              <a:gd name="connsiteY379" fmla="*/ 697862 h 10672594"/>
              <a:gd name="connsiteX380" fmla="*/ 510758 w 1538860"/>
              <a:gd name="connsiteY380" fmla="*/ 956724 h 10672594"/>
              <a:gd name="connsiteX381" fmla="*/ 515313 w 1538860"/>
              <a:gd name="connsiteY381" fmla="*/ 955390 h 10672594"/>
              <a:gd name="connsiteX382" fmla="*/ 512553 w 1538860"/>
              <a:gd name="connsiteY382" fmla="*/ 716959 h 10672594"/>
              <a:gd name="connsiteX383" fmla="*/ 512912 w 1538860"/>
              <a:gd name="connsiteY383" fmla="*/ 471190 h 10672594"/>
              <a:gd name="connsiteX384" fmla="*/ 519082 w 1538860"/>
              <a:gd name="connsiteY384" fmla="*/ 376452 h 10672594"/>
              <a:gd name="connsiteX385" fmla="*/ 521640 w 1538860"/>
              <a:gd name="connsiteY385" fmla="*/ 306649 h 10672594"/>
              <a:gd name="connsiteX386" fmla="*/ 521753 w 1538860"/>
              <a:gd name="connsiteY386" fmla="*/ 169462 h 10672594"/>
              <a:gd name="connsiteX387" fmla="*/ 524983 w 1538860"/>
              <a:gd name="connsiteY387" fmla="*/ 168128 h 10672594"/>
              <a:gd name="connsiteX388" fmla="*/ 527609 w 1538860"/>
              <a:gd name="connsiteY388" fmla="*/ 234678 h 10672594"/>
              <a:gd name="connsiteX389" fmla="*/ 529561 w 1538860"/>
              <a:gd name="connsiteY389" fmla="*/ 234678 h 10672594"/>
              <a:gd name="connsiteX390" fmla="*/ 536023 w 1538860"/>
              <a:gd name="connsiteY390" fmla="*/ 21350 h 10672594"/>
              <a:gd name="connsiteX391" fmla="*/ 540646 w 1538860"/>
              <a:gd name="connsiteY391" fmla="*/ 22768 h 10672594"/>
              <a:gd name="connsiteX392" fmla="*/ 535642 w 1538860"/>
              <a:gd name="connsiteY392" fmla="*/ 457179 h 10672594"/>
              <a:gd name="connsiteX393" fmla="*/ 538805 w 1538860"/>
              <a:gd name="connsiteY393" fmla="*/ 457847 h 10672594"/>
              <a:gd name="connsiteX394" fmla="*/ 540309 w 1538860"/>
              <a:gd name="connsiteY394" fmla="*/ 365360 h 10672594"/>
              <a:gd name="connsiteX395" fmla="*/ 541498 w 1538860"/>
              <a:gd name="connsiteY395" fmla="*/ 365026 h 10672594"/>
              <a:gd name="connsiteX396" fmla="*/ 543562 w 1538860"/>
              <a:gd name="connsiteY396" fmla="*/ 415148 h 10672594"/>
              <a:gd name="connsiteX397" fmla="*/ 546816 w 1538860"/>
              <a:gd name="connsiteY397" fmla="*/ 415314 h 10672594"/>
              <a:gd name="connsiteX398" fmla="*/ 546816 w 1538860"/>
              <a:gd name="connsiteY398" fmla="*/ 211660 h 10672594"/>
              <a:gd name="connsiteX399" fmla="*/ 552448 w 1538860"/>
              <a:gd name="connsiteY399" fmla="*/ 211243 h 10672594"/>
              <a:gd name="connsiteX400" fmla="*/ 559942 w 1538860"/>
              <a:gd name="connsiteY400" fmla="*/ 732055 h 10672594"/>
              <a:gd name="connsiteX401" fmla="*/ 554333 w 1538860"/>
              <a:gd name="connsiteY401" fmla="*/ 415230 h 10672594"/>
              <a:gd name="connsiteX402" fmla="*/ 557250 w 1538860"/>
              <a:gd name="connsiteY402" fmla="*/ 414231 h 10672594"/>
              <a:gd name="connsiteX403" fmla="*/ 585364 w 1538860"/>
              <a:gd name="connsiteY403" fmla="*/ 1081820 h 10672594"/>
              <a:gd name="connsiteX404" fmla="*/ 564362 w 1538860"/>
              <a:gd name="connsiteY404" fmla="*/ 447339 h 10672594"/>
              <a:gd name="connsiteX405" fmla="*/ 565978 w 1538860"/>
              <a:gd name="connsiteY405" fmla="*/ 481531 h 10672594"/>
              <a:gd name="connsiteX406" fmla="*/ 731549 w 1538860"/>
              <a:gd name="connsiteY406" fmla="*/ 2093418 h 10672594"/>
              <a:gd name="connsiteX407" fmla="*/ 758339 w 1538860"/>
              <a:gd name="connsiteY407" fmla="*/ 2227104 h 10672594"/>
              <a:gd name="connsiteX408" fmla="*/ 773126 w 1538860"/>
              <a:gd name="connsiteY408" fmla="*/ 2276558 h 10672594"/>
              <a:gd name="connsiteX409" fmla="*/ 803260 w 1538860"/>
              <a:gd name="connsiteY409" fmla="*/ 2379886 h 10672594"/>
              <a:gd name="connsiteX410" fmla="*/ 898308 w 1538860"/>
              <a:gd name="connsiteY410" fmla="*/ 2739574 h 10672594"/>
              <a:gd name="connsiteX411" fmla="*/ 899430 w 1538860"/>
              <a:gd name="connsiteY411" fmla="*/ 2756671 h 10672594"/>
              <a:gd name="connsiteX412" fmla="*/ 857965 w 1538860"/>
              <a:gd name="connsiteY412" fmla="*/ 2622820 h 10672594"/>
              <a:gd name="connsiteX413" fmla="*/ 855765 w 1538860"/>
              <a:gd name="connsiteY413" fmla="*/ 2631910 h 10672594"/>
              <a:gd name="connsiteX414" fmla="*/ 980476 w 1538860"/>
              <a:gd name="connsiteY414" fmla="*/ 3049976 h 10672594"/>
              <a:gd name="connsiteX415" fmla="*/ 982810 w 1538860"/>
              <a:gd name="connsiteY415" fmla="*/ 3040803 h 10672594"/>
              <a:gd name="connsiteX416" fmla="*/ 947537 w 1538860"/>
              <a:gd name="connsiteY416" fmla="*/ 2917709 h 10672594"/>
              <a:gd name="connsiteX417" fmla="*/ 949040 w 1538860"/>
              <a:gd name="connsiteY417" fmla="*/ 2911038 h 10672594"/>
              <a:gd name="connsiteX418" fmla="*/ 1054275 w 1538860"/>
              <a:gd name="connsiteY418" fmla="*/ 3222357 h 10672594"/>
              <a:gd name="connsiteX419" fmla="*/ 1150871 w 1538860"/>
              <a:gd name="connsiteY419" fmla="*/ 3534427 h 10672594"/>
              <a:gd name="connsiteX420" fmla="*/ 1148694 w 1538860"/>
              <a:gd name="connsiteY420" fmla="*/ 3549439 h 10672594"/>
              <a:gd name="connsiteX421" fmla="*/ 1110819 w 1538860"/>
              <a:gd name="connsiteY421" fmla="*/ 3494647 h 10672594"/>
              <a:gd name="connsiteX422" fmla="*/ 1130946 w 1538860"/>
              <a:gd name="connsiteY422" fmla="*/ 3566452 h 10672594"/>
              <a:gd name="connsiteX423" fmla="*/ 1149705 w 1538860"/>
              <a:gd name="connsiteY423" fmla="*/ 3661941 h 10672594"/>
              <a:gd name="connsiteX424" fmla="*/ 1163347 w 1538860"/>
              <a:gd name="connsiteY424" fmla="*/ 3714647 h 10672594"/>
              <a:gd name="connsiteX425" fmla="*/ 1250990 w 1538860"/>
              <a:gd name="connsiteY425" fmla="*/ 3946822 h 10672594"/>
              <a:gd name="connsiteX426" fmla="*/ 1379425 w 1538860"/>
              <a:gd name="connsiteY426" fmla="*/ 4304010 h 10672594"/>
              <a:gd name="connsiteX427" fmla="*/ 1393763 w 1538860"/>
              <a:gd name="connsiteY427" fmla="*/ 4379484 h 10672594"/>
              <a:gd name="connsiteX428" fmla="*/ 1411152 w 1538860"/>
              <a:gd name="connsiteY428" fmla="*/ 4458626 h 10672594"/>
              <a:gd name="connsiteX429" fmla="*/ 1458631 w 1538860"/>
              <a:gd name="connsiteY429" fmla="*/ 4678042 h 10672594"/>
              <a:gd name="connsiteX430" fmla="*/ 1471488 w 1538860"/>
              <a:gd name="connsiteY430" fmla="*/ 4765526 h 10672594"/>
              <a:gd name="connsiteX431" fmla="*/ 1524420 w 1538860"/>
              <a:gd name="connsiteY431" fmla="*/ 5865860 h 10672594"/>
              <a:gd name="connsiteX432" fmla="*/ 1469020 w 1538860"/>
              <a:gd name="connsiteY432" fmla="*/ 6499423 h 10672594"/>
              <a:gd name="connsiteX433" fmla="*/ 1409581 w 1538860"/>
              <a:gd name="connsiteY433" fmla="*/ 7065435 h 10672594"/>
              <a:gd name="connsiteX434" fmla="*/ 1184146 w 1538860"/>
              <a:gd name="connsiteY434" fmla="*/ 8074363 h 10672594"/>
              <a:gd name="connsiteX435" fmla="*/ 1073459 w 1538860"/>
              <a:gd name="connsiteY435" fmla="*/ 8387016 h 10672594"/>
              <a:gd name="connsiteX436" fmla="*/ 1037626 w 1538860"/>
              <a:gd name="connsiteY436" fmla="*/ 8457152 h 10672594"/>
              <a:gd name="connsiteX437" fmla="*/ 1030132 w 1538860"/>
              <a:gd name="connsiteY437" fmla="*/ 8480587 h 10672594"/>
              <a:gd name="connsiteX438" fmla="*/ 1022435 w 1538860"/>
              <a:gd name="connsiteY438" fmla="*/ 8509859 h 10672594"/>
              <a:gd name="connsiteX439" fmla="*/ 952114 w 1538860"/>
              <a:gd name="connsiteY439" fmla="*/ 8655635 h 10672594"/>
              <a:gd name="connsiteX440" fmla="*/ 675251 w 1538860"/>
              <a:gd name="connsiteY440" fmla="*/ 9158768 h 10672594"/>
              <a:gd name="connsiteX441" fmla="*/ 581034 w 1538860"/>
              <a:gd name="connsiteY441" fmla="*/ 9302792 h 10672594"/>
              <a:gd name="connsiteX442" fmla="*/ 571341 w 1538860"/>
              <a:gd name="connsiteY442" fmla="*/ 9341322 h 10672594"/>
              <a:gd name="connsiteX443" fmla="*/ 521259 w 1538860"/>
              <a:gd name="connsiteY443" fmla="*/ 9397782 h 10672594"/>
              <a:gd name="connsiteX444" fmla="*/ 589583 w 1538860"/>
              <a:gd name="connsiteY444" fmla="*/ 9473756 h 10672594"/>
              <a:gd name="connsiteX445" fmla="*/ 750957 w 1538860"/>
              <a:gd name="connsiteY445" fmla="*/ 9546644 h 10672594"/>
              <a:gd name="connsiteX446" fmla="*/ 786342 w 1538860"/>
              <a:gd name="connsiteY446" fmla="*/ 9547394 h 10672594"/>
              <a:gd name="connsiteX447" fmla="*/ 786432 w 1538860"/>
              <a:gd name="connsiteY447" fmla="*/ 9559403 h 10672594"/>
              <a:gd name="connsiteX448" fmla="*/ 777367 w 1538860"/>
              <a:gd name="connsiteY448" fmla="*/ 9565157 h 10672594"/>
              <a:gd name="connsiteX449" fmla="*/ 777524 w 1538860"/>
              <a:gd name="connsiteY449" fmla="*/ 9569412 h 10672594"/>
              <a:gd name="connsiteX450" fmla="*/ 849662 w 1538860"/>
              <a:gd name="connsiteY450" fmla="*/ 9591427 h 10672594"/>
              <a:gd name="connsiteX451" fmla="*/ 850223 w 1538860"/>
              <a:gd name="connsiteY451" fmla="*/ 9602186 h 10672594"/>
              <a:gd name="connsiteX452" fmla="*/ 838780 w 1538860"/>
              <a:gd name="connsiteY452" fmla="*/ 9628289 h 10672594"/>
              <a:gd name="connsiteX453" fmla="*/ 902302 w 1538860"/>
              <a:gd name="connsiteY453" fmla="*/ 9648804 h 10672594"/>
              <a:gd name="connsiteX454" fmla="*/ 903110 w 1538860"/>
              <a:gd name="connsiteY454" fmla="*/ 9659146 h 10672594"/>
              <a:gd name="connsiteX455" fmla="*/ 877710 w 1538860"/>
              <a:gd name="connsiteY455" fmla="*/ 9679328 h 10672594"/>
              <a:gd name="connsiteX456" fmla="*/ 867949 w 1538860"/>
              <a:gd name="connsiteY456" fmla="*/ 9695924 h 10672594"/>
              <a:gd name="connsiteX457" fmla="*/ 839094 w 1538860"/>
              <a:gd name="connsiteY457" fmla="*/ 9742793 h 10672594"/>
              <a:gd name="connsiteX458" fmla="*/ 825496 w 1538860"/>
              <a:gd name="connsiteY458" fmla="*/ 9750549 h 10672594"/>
              <a:gd name="connsiteX459" fmla="*/ 825855 w 1538860"/>
              <a:gd name="connsiteY459" fmla="*/ 9760556 h 10672594"/>
              <a:gd name="connsiteX460" fmla="*/ 901247 w 1538860"/>
              <a:gd name="connsiteY460" fmla="*/ 9760556 h 10672594"/>
              <a:gd name="connsiteX461" fmla="*/ 901382 w 1538860"/>
              <a:gd name="connsiteY461" fmla="*/ 9774316 h 10672594"/>
              <a:gd name="connsiteX462" fmla="*/ 803081 w 1538860"/>
              <a:gd name="connsiteY462" fmla="*/ 9787243 h 10672594"/>
              <a:gd name="connsiteX463" fmla="*/ 803126 w 1538860"/>
              <a:gd name="connsiteY463" fmla="*/ 9794999 h 10672594"/>
              <a:gd name="connsiteX464" fmla="*/ 897651 w 1538860"/>
              <a:gd name="connsiteY464" fmla="*/ 9794999 h 10672594"/>
              <a:gd name="connsiteX465" fmla="*/ 899475 w 1538860"/>
              <a:gd name="connsiteY465" fmla="*/ 9807175 h 10672594"/>
              <a:gd name="connsiteX466" fmla="*/ 922900 w 1538860"/>
              <a:gd name="connsiteY466" fmla="*/ 9785992 h 10672594"/>
              <a:gd name="connsiteX467" fmla="*/ 947044 w 1538860"/>
              <a:gd name="connsiteY467" fmla="*/ 9759138 h 10672594"/>
              <a:gd name="connsiteX468" fmla="*/ 942623 w 1538860"/>
              <a:gd name="connsiteY468" fmla="*/ 9743459 h 10672594"/>
              <a:gd name="connsiteX469" fmla="*/ 964343 w 1538860"/>
              <a:gd name="connsiteY469" fmla="*/ 9759806 h 10672594"/>
              <a:gd name="connsiteX470" fmla="*/ 945159 w 1538860"/>
              <a:gd name="connsiteY470" fmla="*/ 9783156 h 10672594"/>
              <a:gd name="connsiteX471" fmla="*/ 945473 w 1538860"/>
              <a:gd name="connsiteY471" fmla="*/ 9793331 h 10672594"/>
              <a:gd name="connsiteX472" fmla="*/ 966251 w 1538860"/>
              <a:gd name="connsiteY472" fmla="*/ 9788577 h 10672594"/>
              <a:gd name="connsiteX473" fmla="*/ 961920 w 1538860"/>
              <a:gd name="connsiteY473" fmla="*/ 9822352 h 10672594"/>
              <a:gd name="connsiteX474" fmla="*/ 979713 w 1538860"/>
              <a:gd name="connsiteY474" fmla="*/ 9797334 h 10672594"/>
              <a:gd name="connsiteX475" fmla="*/ 997821 w 1538860"/>
              <a:gd name="connsiteY475" fmla="*/ 9776735 h 10672594"/>
              <a:gd name="connsiteX476" fmla="*/ 1006661 w 1538860"/>
              <a:gd name="connsiteY476" fmla="*/ 9794081 h 10672594"/>
              <a:gd name="connsiteX477" fmla="*/ 1000020 w 1538860"/>
              <a:gd name="connsiteY477" fmla="*/ 9818600 h 10672594"/>
              <a:gd name="connsiteX478" fmla="*/ 979825 w 1538860"/>
              <a:gd name="connsiteY478" fmla="*/ 9831527 h 10672594"/>
              <a:gd name="connsiteX479" fmla="*/ 988060 w 1538860"/>
              <a:gd name="connsiteY479" fmla="*/ 9863884 h 10672594"/>
              <a:gd name="connsiteX480" fmla="*/ 969908 w 1538860"/>
              <a:gd name="connsiteY480" fmla="*/ 9882315 h 10672594"/>
              <a:gd name="connsiteX481" fmla="*/ 997596 w 1538860"/>
              <a:gd name="connsiteY481" fmla="*/ 9994400 h 10672594"/>
              <a:gd name="connsiteX482" fmla="*/ 984336 w 1538860"/>
              <a:gd name="connsiteY482" fmla="*/ 10056363 h 10672594"/>
              <a:gd name="connsiteX483" fmla="*/ 1001770 w 1538860"/>
              <a:gd name="connsiteY483" fmla="*/ 10072709 h 10672594"/>
              <a:gd name="connsiteX484" fmla="*/ 994814 w 1538860"/>
              <a:gd name="connsiteY484" fmla="*/ 10134339 h 10672594"/>
              <a:gd name="connsiteX485" fmla="*/ 1003969 w 1538860"/>
              <a:gd name="connsiteY485" fmla="*/ 10162027 h 10672594"/>
              <a:gd name="connsiteX486" fmla="*/ 992817 w 1538860"/>
              <a:gd name="connsiteY486" fmla="*/ 10183294 h 10672594"/>
              <a:gd name="connsiteX487" fmla="*/ 990147 w 1538860"/>
              <a:gd name="connsiteY487" fmla="*/ 10238168 h 10672594"/>
              <a:gd name="connsiteX488" fmla="*/ 990461 w 1538860"/>
              <a:gd name="connsiteY488" fmla="*/ 10263854 h 10672594"/>
              <a:gd name="connsiteX489" fmla="*/ 973071 w 1538860"/>
              <a:gd name="connsiteY489" fmla="*/ 10443490 h 10672594"/>
              <a:gd name="connsiteX490" fmla="*/ 948569 w 1538860"/>
              <a:gd name="connsiteY490" fmla="*/ 10549487 h 10672594"/>
              <a:gd name="connsiteX491" fmla="*/ 806469 w 1538860"/>
              <a:gd name="connsiteY491" fmla="*/ 10670245 h 10672594"/>
              <a:gd name="connsiteX492" fmla="*/ 513540 w 1538860"/>
              <a:gd name="connsiteY492" fmla="*/ 10600692 h 10672594"/>
              <a:gd name="connsiteX493" fmla="*/ 336706 w 1538860"/>
              <a:gd name="connsiteY493" fmla="*/ 10492026 h 10672594"/>
              <a:gd name="connsiteX494" fmla="*/ 10838 w 1538860"/>
              <a:gd name="connsiteY494" fmla="*/ 10037765 h 10672594"/>
              <a:gd name="connsiteX495" fmla="*/ 3702 w 1538860"/>
              <a:gd name="connsiteY495" fmla="*/ 9975636 h 10672594"/>
              <a:gd name="connsiteX496" fmla="*/ 0 w 1538860"/>
              <a:gd name="connsiteY496" fmla="*/ 9930267 h 1067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</a:cxnLst>
            <a:rect l="l" t="t" r="r" b="b"/>
            <a:pathLst>
              <a:path w="1538860" h="10672594">
                <a:moveTo>
                  <a:pt x="1305447" y="4481977"/>
                </a:moveTo>
                <a:cubicBezTo>
                  <a:pt x="1322253" y="4537186"/>
                  <a:pt x="1339081" y="4592478"/>
                  <a:pt x="1355887" y="4647771"/>
                </a:cubicBezTo>
                <a:cubicBezTo>
                  <a:pt x="1356605" y="4644768"/>
                  <a:pt x="1357301" y="4641681"/>
                  <a:pt x="1357996" y="4638680"/>
                </a:cubicBezTo>
                <a:cubicBezTo>
                  <a:pt x="1341123" y="4583722"/>
                  <a:pt x="1324227" y="4528764"/>
                  <a:pt x="1307354" y="4473721"/>
                </a:cubicBezTo>
                <a:cubicBezTo>
                  <a:pt x="1306726" y="4476473"/>
                  <a:pt x="1306075" y="4479225"/>
                  <a:pt x="1305447" y="4481977"/>
                </a:cubicBezTo>
                <a:close/>
                <a:moveTo>
                  <a:pt x="1279352" y="6642864"/>
                </a:moveTo>
                <a:cubicBezTo>
                  <a:pt x="1285814" y="6621513"/>
                  <a:pt x="1292253" y="6600081"/>
                  <a:pt x="1298716" y="6578732"/>
                </a:cubicBezTo>
                <a:cubicBezTo>
                  <a:pt x="1299726" y="6583068"/>
                  <a:pt x="1300735" y="6587489"/>
                  <a:pt x="1301745" y="6591824"/>
                </a:cubicBezTo>
                <a:cubicBezTo>
                  <a:pt x="1295081" y="6611923"/>
                  <a:pt x="1288439" y="6632106"/>
                  <a:pt x="1281775" y="6652204"/>
                </a:cubicBezTo>
                <a:cubicBezTo>
                  <a:pt x="1280967" y="6649119"/>
                  <a:pt x="1280159" y="6645950"/>
                  <a:pt x="1279352" y="6642864"/>
                </a:cubicBezTo>
                <a:close/>
                <a:moveTo>
                  <a:pt x="1252246" y="7112304"/>
                </a:moveTo>
                <a:cubicBezTo>
                  <a:pt x="1253077" y="7115806"/>
                  <a:pt x="1253907" y="7119308"/>
                  <a:pt x="1254714" y="7122811"/>
                </a:cubicBezTo>
                <a:cubicBezTo>
                  <a:pt x="1261895" y="7099544"/>
                  <a:pt x="1269052" y="7076276"/>
                  <a:pt x="1276232" y="7053009"/>
                </a:cubicBezTo>
                <a:cubicBezTo>
                  <a:pt x="1275559" y="7050173"/>
                  <a:pt x="1274886" y="7047337"/>
                  <a:pt x="1274236" y="7044501"/>
                </a:cubicBezTo>
                <a:cubicBezTo>
                  <a:pt x="1266921" y="7067020"/>
                  <a:pt x="1259583" y="7089619"/>
                  <a:pt x="1252246" y="7112304"/>
                </a:cubicBezTo>
                <a:close/>
                <a:moveTo>
                  <a:pt x="1168350" y="7139656"/>
                </a:moveTo>
                <a:cubicBezTo>
                  <a:pt x="1197071" y="7063849"/>
                  <a:pt x="1225814" y="6988041"/>
                  <a:pt x="1254534" y="6912234"/>
                </a:cubicBezTo>
                <a:cubicBezTo>
                  <a:pt x="1255208" y="6915570"/>
                  <a:pt x="1255836" y="6918990"/>
                  <a:pt x="1256487" y="6922325"/>
                </a:cubicBezTo>
                <a:cubicBezTo>
                  <a:pt x="1227923" y="6998966"/>
                  <a:pt x="1199337" y="7075607"/>
                  <a:pt x="1170773" y="7152250"/>
                </a:cubicBezTo>
                <a:cubicBezTo>
                  <a:pt x="1169965" y="7148080"/>
                  <a:pt x="1169158" y="7143826"/>
                  <a:pt x="1168350" y="7139656"/>
                </a:cubicBezTo>
                <a:close/>
                <a:moveTo>
                  <a:pt x="1120423" y="3696382"/>
                </a:moveTo>
                <a:cubicBezTo>
                  <a:pt x="1135277" y="3744920"/>
                  <a:pt x="1146967" y="3807466"/>
                  <a:pt x="1166981" y="3833403"/>
                </a:cubicBezTo>
                <a:cubicBezTo>
                  <a:pt x="1170190" y="3837573"/>
                  <a:pt x="1173085" y="3851750"/>
                  <a:pt x="1174835" y="3863843"/>
                </a:cubicBezTo>
                <a:cubicBezTo>
                  <a:pt x="1179839" y="3898452"/>
                  <a:pt x="1202456" y="3943653"/>
                  <a:pt x="1215358" y="3935647"/>
                </a:cubicBezTo>
                <a:cubicBezTo>
                  <a:pt x="1183474" y="3849166"/>
                  <a:pt x="1153137" y="3766936"/>
                  <a:pt x="1122779" y="3684624"/>
                </a:cubicBezTo>
                <a:cubicBezTo>
                  <a:pt x="1121993" y="3688544"/>
                  <a:pt x="1121208" y="3692463"/>
                  <a:pt x="1120423" y="3696382"/>
                </a:cubicBezTo>
                <a:close/>
                <a:moveTo>
                  <a:pt x="1102741" y="3598642"/>
                </a:moveTo>
                <a:cubicBezTo>
                  <a:pt x="1109002" y="3618073"/>
                  <a:pt x="1114993" y="3638839"/>
                  <a:pt x="1121545" y="3656770"/>
                </a:cubicBezTo>
                <a:cubicBezTo>
                  <a:pt x="1150714" y="3736664"/>
                  <a:pt x="1179973" y="3816139"/>
                  <a:pt x="1209345" y="3894950"/>
                </a:cubicBezTo>
                <a:cubicBezTo>
                  <a:pt x="1277534" y="4077755"/>
                  <a:pt x="1345746" y="4260477"/>
                  <a:pt x="1405273" y="4482978"/>
                </a:cubicBezTo>
                <a:cubicBezTo>
                  <a:pt x="1418714" y="4533267"/>
                  <a:pt x="1431526" y="4585890"/>
                  <a:pt x="1444630" y="4637429"/>
                </a:cubicBezTo>
                <a:cubicBezTo>
                  <a:pt x="1444495" y="4626087"/>
                  <a:pt x="1443373" y="4617664"/>
                  <a:pt x="1441668" y="4611242"/>
                </a:cubicBezTo>
                <a:cubicBezTo>
                  <a:pt x="1418355" y="4523593"/>
                  <a:pt x="1394997" y="4436109"/>
                  <a:pt x="1371594" y="4348794"/>
                </a:cubicBezTo>
                <a:cubicBezTo>
                  <a:pt x="1367376" y="4333115"/>
                  <a:pt x="1362911" y="4318354"/>
                  <a:pt x="1358625" y="4303010"/>
                </a:cubicBezTo>
                <a:cubicBezTo>
                  <a:pt x="1346328" y="4259059"/>
                  <a:pt x="1335132" y="4209522"/>
                  <a:pt x="1321557" y="4171992"/>
                </a:cubicBezTo>
                <a:cubicBezTo>
                  <a:pt x="1262815" y="4009536"/>
                  <a:pt x="1203421" y="3850333"/>
                  <a:pt x="1144162" y="3690461"/>
                </a:cubicBezTo>
                <a:cubicBezTo>
                  <a:pt x="1131260" y="3655602"/>
                  <a:pt x="1117977" y="3622744"/>
                  <a:pt x="1104851" y="3588969"/>
                </a:cubicBezTo>
                <a:cubicBezTo>
                  <a:pt x="1104155" y="3592220"/>
                  <a:pt x="1103437" y="3595473"/>
                  <a:pt x="1102741" y="3598642"/>
                </a:cubicBezTo>
                <a:close/>
                <a:moveTo>
                  <a:pt x="1084836" y="3865345"/>
                </a:moveTo>
                <a:cubicBezTo>
                  <a:pt x="1091882" y="3908377"/>
                  <a:pt x="1281191" y="4420015"/>
                  <a:pt x="1291199" y="4431690"/>
                </a:cubicBezTo>
                <a:cubicBezTo>
                  <a:pt x="1227677" y="4247133"/>
                  <a:pt x="1163481" y="4060575"/>
                  <a:pt x="1098074" y="3870431"/>
                </a:cubicBezTo>
                <a:cubicBezTo>
                  <a:pt x="1098636" y="3883608"/>
                  <a:pt x="1098882" y="3889029"/>
                  <a:pt x="1099264" y="3898119"/>
                </a:cubicBezTo>
                <a:cubicBezTo>
                  <a:pt x="1094103" y="3886359"/>
                  <a:pt x="1089458" y="3875851"/>
                  <a:pt x="1084836" y="3865345"/>
                </a:cubicBezTo>
                <a:close/>
                <a:moveTo>
                  <a:pt x="1083085" y="2828809"/>
                </a:moveTo>
                <a:cubicBezTo>
                  <a:pt x="1083646" y="2826057"/>
                  <a:pt x="1084207" y="2823388"/>
                  <a:pt x="1084746" y="2820636"/>
                </a:cubicBezTo>
                <a:cubicBezTo>
                  <a:pt x="1093496" y="2845822"/>
                  <a:pt x="1102247" y="2871007"/>
                  <a:pt x="1110998" y="2896193"/>
                </a:cubicBezTo>
                <a:cubicBezTo>
                  <a:pt x="1110303" y="2899195"/>
                  <a:pt x="1109607" y="2902196"/>
                  <a:pt x="1108911" y="2905199"/>
                </a:cubicBezTo>
                <a:cubicBezTo>
                  <a:pt x="1100295" y="2879764"/>
                  <a:pt x="1091701" y="2854245"/>
                  <a:pt x="1083085" y="2828809"/>
                </a:cubicBezTo>
                <a:close/>
                <a:moveTo>
                  <a:pt x="1054544" y="2966163"/>
                </a:moveTo>
                <a:cubicBezTo>
                  <a:pt x="1055195" y="2962994"/>
                  <a:pt x="1055868" y="2959825"/>
                  <a:pt x="1056541" y="2956656"/>
                </a:cubicBezTo>
                <a:cubicBezTo>
                  <a:pt x="1072584" y="3003108"/>
                  <a:pt x="1088627" y="3049644"/>
                  <a:pt x="1104693" y="3096096"/>
                </a:cubicBezTo>
                <a:cubicBezTo>
                  <a:pt x="1103998" y="3099432"/>
                  <a:pt x="1103280" y="3102767"/>
                  <a:pt x="1102584" y="3106019"/>
                </a:cubicBezTo>
                <a:cubicBezTo>
                  <a:pt x="1086563" y="3059400"/>
                  <a:pt x="1070565" y="3012782"/>
                  <a:pt x="1054544" y="2966163"/>
                </a:cubicBezTo>
                <a:close/>
                <a:moveTo>
                  <a:pt x="1038725" y="2810545"/>
                </a:moveTo>
                <a:cubicBezTo>
                  <a:pt x="1039533" y="2806959"/>
                  <a:pt x="1040341" y="2803457"/>
                  <a:pt x="1041149" y="2799870"/>
                </a:cubicBezTo>
                <a:cubicBezTo>
                  <a:pt x="1058471" y="2853160"/>
                  <a:pt x="1075793" y="2906451"/>
                  <a:pt x="1093116" y="2959825"/>
                </a:cubicBezTo>
                <a:cubicBezTo>
                  <a:pt x="1092016" y="2964578"/>
                  <a:pt x="1090894" y="2969248"/>
                  <a:pt x="1089795" y="2974002"/>
                </a:cubicBezTo>
                <a:cubicBezTo>
                  <a:pt x="1072764" y="2919545"/>
                  <a:pt x="1055756" y="2865004"/>
                  <a:pt x="1038725" y="2810545"/>
                </a:cubicBezTo>
                <a:close/>
                <a:moveTo>
                  <a:pt x="996228" y="3623911"/>
                </a:moveTo>
                <a:cubicBezTo>
                  <a:pt x="1017409" y="3687210"/>
                  <a:pt x="1038568" y="3750508"/>
                  <a:pt x="1059750" y="3813804"/>
                </a:cubicBezTo>
                <a:cubicBezTo>
                  <a:pt x="1060692" y="3809301"/>
                  <a:pt x="1061634" y="3804882"/>
                  <a:pt x="1062599" y="3800378"/>
                </a:cubicBezTo>
                <a:cubicBezTo>
                  <a:pt x="1041194" y="3737665"/>
                  <a:pt x="1019788" y="3674950"/>
                  <a:pt x="998359" y="3612236"/>
                </a:cubicBezTo>
                <a:cubicBezTo>
                  <a:pt x="997642" y="3616155"/>
                  <a:pt x="996946" y="3620074"/>
                  <a:pt x="996228" y="3623911"/>
                </a:cubicBezTo>
                <a:close/>
                <a:moveTo>
                  <a:pt x="994321" y="3084752"/>
                </a:moveTo>
                <a:cubicBezTo>
                  <a:pt x="1009691" y="3128536"/>
                  <a:pt x="1025038" y="3172236"/>
                  <a:pt x="1040408" y="3216018"/>
                </a:cubicBezTo>
                <a:cubicBezTo>
                  <a:pt x="1041014" y="3213017"/>
                  <a:pt x="1041642" y="3210015"/>
                  <a:pt x="1042248" y="3207012"/>
                </a:cubicBezTo>
                <a:cubicBezTo>
                  <a:pt x="1026811" y="3163479"/>
                  <a:pt x="1011351" y="3119946"/>
                  <a:pt x="995891" y="3076496"/>
                </a:cubicBezTo>
                <a:cubicBezTo>
                  <a:pt x="995375" y="3079248"/>
                  <a:pt x="994836" y="3082000"/>
                  <a:pt x="994321" y="3084752"/>
                </a:cubicBezTo>
                <a:close/>
                <a:moveTo>
                  <a:pt x="992278" y="2542343"/>
                </a:moveTo>
                <a:cubicBezTo>
                  <a:pt x="992907" y="2539091"/>
                  <a:pt x="993557" y="2535838"/>
                  <a:pt x="994208" y="2532502"/>
                </a:cubicBezTo>
                <a:cubicBezTo>
                  <a:pt x="1003071" y="2561608"/>
                  <a:pt x="1011934" y="2590713"/>
                  <a:pt x="1020819" y="2619817"/>
                </a:cubicBezTo>
                <a:cubicBezTo>
                  <a:pt x="1020146" y="2622737"/>
                  <a:pt x="1019451" y="2625656"/>
                  <a:pt x="1018778" y="2628574"/>
                </a:cubicBezTo>
                <a:cubicBezTo>
                  <a:pt x="1009937" y="2599803"/>
                  <a:pt x="1001096" y="2571115"/>
                  <a:pt x="992278" y="2542343"/>
                </a:cubicBezTo>
                <a:close/>
                <a:moveTo>
                  <a:pt x="942713" y="2773685"/>
                </a:moveTo>
                <a:cubicBezTo>
                  <a:pt x="965399" y="2845656"/>
                  <a:pt x="988038" y="2917628"/>
                  <a:pt x="1010701" y="2989599"/>
                </a:cubicBezTo>
                <a:cubicBezTo>
                  <a:pt x="1011374" y="2987014"/>
                  <a:pt x="1012047" y="2984428"/>
                  <a:pt x="1012720" y="2981843"/>
                </a:cubicBezTo>
                <a:cubicBezTo>
                  <a:pt x="989968" y="2909956"/>
                  <a:pt x="967193" y="2837984"/>
                  <a:pt x="944441" y="2766096"/>
                </a:cubicBezTo>
                <a:cubicBezTo>
                  <a:pt x="943858" y="2768598"/>
                  <a:pt x="943275" y="2771100"/>
                  <a:pt x="942713" y="2773685"/>
                </a:cubicBezTo>
                <a:close/>
                <a:moveTo>
                  <a:pt x="934815" y="2698711"/>
                </a:moveTo>
                <a:cubicBezTo>
                  <a:pt x="950118" y="2748082"/>
                  <a:pt x="965443" y="2797454"/>
                  <a:pt x="980746" y="2846824"/>
                </a:cubicBezTo>
                <a:cubicBezTo>
                  <a:pt x="981307" y="2844405"/>
                  <a:pt x="981891" y="2841904"/>
                  <a:pt x="982451" y="2839485"/>
                </a:cubicBezTo>
                <a:cubicBezTo>
                  <a:pt x="967216" y="2789864"/>
                  <a:pt x="951958" y="2740160"/>
                  <a:pt x="936723" y="2690538"/>
                </a:cubicBezTo>
                <a:cubicBezTo>
                  <a:pt x="936094" y="2693292"/>
                  <a:pt x="935444" y="2695959"/>
                  <a:pt x="934815" y="2698711"/>
                </a:cubicBezTo>
                <a:close/>
                <a:moveTo>
                  <a:pt x="897276" y="9792496"/>
                </a:moveTo>
                <a:cubicBezTo>
                  <a:pt x="898936" y="9792998"/>
                  <a:pt x="900574" y="9793581"/>
                  <a:pt x="902235" y="9794081"/>
                </a:cubicBezTo>
                <a:cubicBezTo>
                  <a:pt x="901853" y="9794332"/>
                  <a:pt x="901494" y="9794665"/>
                  <a:pt x="901113" y="9794999"/>
                </a:cubicBezTo>
                <a:lnTo>
                  <a:pt x="897651" y="9794999"/>
                </a:lnTo>
                <a:close/>
                <a:moveTo>
                  <a:pt x="887178" y="2430175"/>
                </a:moveTo>
                <a:cubicBezTo>
                  <a:pt x="887874" y="2427255"/>
                  <a:pt x="888570" y="2424421"/>
                  <a:pt x="889265" y="2421584"/>
                </a:cubicBezTo>
                <a:cubicBezTo>
                  <a:pt x="922720" y="2533753"/>
                  <a:pt x="956175" y="2646004"/>
                  <a:pt x="989652" y="2758171"/>
                </a:cubicBezTo>
                <a:cubicBezTo>
                  <a:pt x="988912" y="2761174"/>
                  <a:pt x="988194" y="2764176"/>
                  <a:pt x="987454" y="2767179"/>
                </a:cubicBezTo>
                <a:cubicBezTo>
                  <a:pt x="954021" y="2654844"/>
                  <a:pt x="920611" y="2542509"/>
                  <a:pt x="887178" y="2430175"/>
                </a:cubicBezTo>
                <a:close/>
                <a:moveTo>
                  <a:pt x="865413" y="2122440"/>
                </a:moveTo>
                <a:cubicBezTo>
                  <a:pt x="941052" y="2416580"/>
                  <a:pt x="1025352" y="2673775"/>
                  <a:pt x="1111671" y="2933138"/>
                </a:cubicBezTo>
                <a:cubicBezTo>
                  <a:pt x="1082726" y="2891940"/>
                  <a:pt x="888413" y="2252706"/>
                  <a:pt x="865413" y="2122440"/>
                </a:cubicBezTo>
                <a:close/>
                <a:moveTo>
                  <a:pt x="843132" y="2215678"/>
                </a:moveTo>
                <a:cubicBezTo>
                  <a:pt x="843200" y="2215429"/>
                  <a:pt x="843267" y="2215178"/>
                  <a:pt x="843334" y="2214928"/>
                </a:cubicBezTo>
                <a:cubicBezTo>
                  <a:pt x="864785" y="2292820"/>
                  <a:pt x="886236" y="2370628"/>
                  <a:pt x="907709" y="2448521"/>
                </a:cubicBezTo>
                <a:cubicBezTo>
                  <a:pt x="907148" y="2450607"/>
                  <a:pt x="906609" y="2452608"/>
                  <a:pt x="906071" y="2454610"/>
                </a:cubicBezTo>
                <a:cubicBezTo>
                  <a:pt x="885091" y="2374965"/>
                  <a:pt x="864112" y="2295321"/>
                  <a:pt x="843132" y="2215678"/>
                </a:cubicBezTo>
                <a:close/>
                <a:moveTo>
                  <a:pt x="817396" y="1870501"/>
                </a:moveTo>
                <a:cubicBezTo>
                  <a:pt x="851277" y="2010107"/>
                  <a:pt x="885428" y="2150630"/>
                  <a:pt x="918906" y="2288567"/>
                </a:cubicBezTo>
                <a:cubicBezTo>
                  <a:pt x="903783" y="2261880"/>
                  <a:pt x="827111" y="1947392"/>
                  <a:pt x="817396" y="1870501"/>
                </a:cubicBezTo>
                <a:close/>
                <a:moveTo>
                  <a:pt x="796888" y="1868248"/>
                </a:moveTo>
                <a:cubicBezTo>
                  <a:pt x="879146" y="2245450"/>
                  <a:pt x="976235" y="2566026"/>
                  <a:pt x="1079338" y="2877262"/>
                </a:cubicBezTo>
                <a:cubicBezTo>
                  <a:pt x="1029929" y="2800703"/>
                  <a:pt x="830119" y="2086330"/>
                  <a:pt x="796888" y="1868248"/>
                </a:cubicBezTo>
                <a:close/>
                <a:moveTo>
                  <a:pt x="767090" y="1885011"/>
                </a:moveTo>
                <a:cubicBezTo>
                  <a:pt x="767943" y="1882508"/>
                  <a:pt x="768795" y="1879922"/>
                  <a:pt x="769648" y="1877421"/>
                </a:cubicBezTo>
                <a:cubicBezTo>
                  <a:pt x="781226" y="1930295"/>
                  <a:pt x="792804" y="1983252"/>
                  <a:pt x="804382" y="2036125"/>
                </a:cubicBezTo>
                <a:cubicBezTo>
                  <a:pt x="803417" y="2038877"/>
                  <a:pt x="802452" y="2041629"/>
                  <a:pt x="801488" y="2044299"/>
                </a:cubicBezTo>
                <a:cubicBezTo>
                  <a:pt x="790022" y="1991175"/>
                  <a:pt x="778556" y="1938134"/>
                  <a:pt x="767090" y="1885011"/>
                </a:cubicBezTo>
                <a:close/>
                <a:moveTo>
                  <a:pt x="744720" y="2772599"/>
                </a:moveTo>
                <a:cubicBezTo>
                  <a:pt x="762670" y="2884351"/>
                  <a:pt x="878248" y="3290409"/>
                  <a:pt x="902459" y="3334193"/>
                </a:cubicBezTo>
                <a:cubicBezTo>
                  <a:pt x="851839" y="3153972"/>
                  <a:pt x="798706" y="2964828"/>
                  <a:pt x="744720" y="2772599"/>
                </a:cubicBezTo>
                <a:close/>
                <a:moveTo>
                  <a:pt x="709694" y="8060268"/>
                </a:moveTo>
                <a:cubicBezTo>
                  <a:pt x="710098" y="8064187"/>
                  <a:pt x="710501" y="8068106"/>
                  <a:pt x="710905" y="8072028"/>
                </a:cubicBezTo>
                <a:cubicBezTo>
                  <a:pt x="724435" y="8052928"/>
                  <a:pt x="737943" y="8033914"/>
                  <a:pt x="751473" y="8014817"/>
                </a:cubicBezTo>
                <a:cubicBezTo>
                  <a:pt x="751002" y="8010230"/>
                  <a:pt x="750531" y="8005726"/>
                  <a:pt x="750037" y="8001139"/>
                </a:cubicBezTo>
                <a:cubicBezTo>
                  <a:pt x="736619" y="8020905"/>
                  <a:pt x="723156" y="8040587"/>
                  <a:pt x="709694" y="8060268"/>
                </a:cubicBezTo>
                <a:close/>
                <a:moveTo>
                  <a:pt x="640472" y="9395781"/>
                </a:moveTo>
                <a:cubicBezTo>
                  <a:pt x="647137" y="9397614"/>
                  <a:pt x="653800" y="9399450"/>
                  <a:pt x="662417" y="9401784"/>
                </a:cubicBezTo>
                <a:cubicBezTo>
                  <a:pt x="660285" y="9396114"/>
                  <a:pt x="659275" y="9393445"/>
                  <a:pt x="656718" y="9386691"/>
                </a:cubicBezTo>
                <a:cubicBezTo>
                  <a:pt x="720644" y="9402952"/>
                  <a:pt x="782864" y="9418715"/>
                  <a:pt x="845107" y="9434476"/>
                </a:cubicBezTo>
                <a:cubicBezTo>
                  <a:pt x="845130" y="9438562"/>
                  <a:pt x="845152" y="9442649"/>
                  <a:pt x="845174" y="9446735"/>
                </a:cubicBezTo>
                <a:cubicBezTo>
                  <a:pt x="830724" y="9446735"/>
                  <a:pt x="816252" y="9446735"/>
                  <a:pt x="801802" y="9446735"/>
                </a:cubicBezTo>
                <a:cubicBezTo>
                  <a:pt x="801802" y="9451156"/>
                  <a:pt x="801802" y="9455577"/>
                  <a:pt x="801779" y="9459995"/>
                </a:cubicBezTo>
                <a:cubicBezTo>
                  <a:pt x="814165" y="9459995"/>
                  <a:pt x="826529" y="9459995"/>
                  <a:pt x="838914" y="9459995"/>
                </a:cubicBezTo>
                <a:cubicBezTo>
                  <a:pt x="838802" y="9465750"/>
                  <a:pt x="838690" y="9471505"/>
                  <a:pt x="838578" y="9477259"/>
                </a:cubicBezTo>
                <a:cubicBezTo>
                  <a:pt x="771398" y="9498275"/>
                  <a:pt x="705700" y="9457577"/>
                  <a:pt x="640472" y="9395781"/>
                </a:cubicBezTo>
                <a:close/>
                <a:moveTo>
                  <a:pt x="636411" y="543496"/>
                </a:moveTo>
                <a:cubicBezTo>
                  <a:pt x="648573" y="697613"/>
                  <a:pt x="660734" y="851564"/>
                  <a:pt x="672895" y="1005596"/>
                </a:cubicBezTo>
                <a:cubicBezTo>
                  <a:pt x="654496" y="858401"/>
                  <a:pt x="643300" y="703285"/>
                  <a:pt x="636411" y="543496"/>
                </a:cubicBezTo>
                <a:close/>
                <a:moveTo>
                  <a:pt x="631721" y="1811872"/>
                </a:moveTo>
                <a:cubicBezTo>
                  <a:pt x="639261" y="1853154"/>
                  <a:pt x="646800" y="1894435"/>
                  <a:pt x="654362" y="1935716"/>
                </a:cubicBezTo>
                <a:cubicBezTo>
                  <a:pt x="655147" y="1933798"/>
                  <a:pt x="655932" y="1931797"/>
                  <a:pt x="656695" y="1929878"/>
                </a:cubicBezTo>
                <a:cubicBezTo>
                  <a:pt x="649313" y="1888263"/>
                  <a:pt x="641931" y="1846565"/>
                  <a:pt x="634549" y="1804867"/>
                </a:cubicBezTo>
                <a:cubicBezTo>
                  <a:pt x="633606" y="1807202"/>
                  <a:pt x="632664" y="1809537"/>
                  <a:pt x="631721" y="1811872"/>
                </a:cubicBezTo>
                <a:close/>
                <a:moveTo>
                  <a:pt x="590997" y="9366091"/>
                </a:moveTo>
                <a:cubicBezTo>
                  <a:pt x="591042" y="9360921"/>
                  <a:pt x="591086" y="9355750"/>
                  <a:pt x="591131" y="9350496"/>
                </a:cubicBezTo>
                <a:cubicBezTo>
                  <a:pt x="609822" y="9360421"/>
                  <a:pt x="628535" y="9370345"/>
                  <a:pt x="647226" y="9380270"/>
                </a:cubicBezTo>
                <a:cubicBezTo>
                  <a:pt x="647159" y="9382938"/>
                  <a:pt x="647069" y="9385608"/>
                  <a:pt x="647002" y="9388275"/>
                </a:cubicBezTo>
                <a:cubicBezTo>
                  <a:pt x="628334" y="9380854"/>
                  <a:pt x="609665" y="9373515"/>
                  <a:pt x="590997" y="9366091"/>
                </a:cubicBezTo>
                <a:close/>
                <a:moveTo>
                  <a:pt x="576838" y="1845314"/>
                </a:moveTo>
                <a:cubicBezTo>
                  <a:pt x="589987" y="1939469"/>
                  <a:pt x="603135" y="2033624"/>
                  <a:pt x="616306" y="2127778"/>
                </a:cubicBezTo>
                <a:cubicBezTo>
                  <a:pt x="617608" y="2125276"/>
                  <a:pt x="618909" y="2122691"/>
                  <a:pt x="620211" y="2120190"/>
                </a:cubicBezTo>
                <a:cubicBezTo>
                  <a:pt x="606793" y="2026536"/>
                  <a:pt x="593397" y="1932880"/>
                  <a:pt x="579979" y="1839226"/>
                </a:cubicBezTo>
                <a:cubicBezTo>
                  <a:pt x="578925" y="1841228"/>
                  <a:pt x="577893" y="1843312"/>
                  <a:pt x="576838" y="1845314"/>
                </a:cubicBezTo>
                <a:close/>
                <a:moveTo>
                  <a:pt x="569799" y="116943"/>
                </a:moveTo>
                <a:cubicBezTo>
                  <a:pt x="570265" y="86087"/>
                  <a:pt x="571611" y="55668"/>
                  <a:pt x="574348" y="25269"/>
                </a:cubicBezTo>
                <a:cubicBezTo>
                  <a:pt x="575201" y="15846"/>
                  <a:pt x="576659" y="7256"/>
                  <a:pt x="579599" y="0"/>
                </a:cubicBezTo>
                <a:cubicBezTo>
                  <a:pt x="579599" y="21350"/>
                  <a:pt x="579890" y="42700"/>
                  <a:pt x="579554" y="63965"/>
                </a:cubicBezTo>
                <a:cubicBezTo>
                  <a:pt x="573473" y="450424"/>
                  <a:pt x="585432" y="828044"/>
                  <a:pt x="623801" y="1189152"/>
                </a:cubicBezTo>
                <a:cubicBezTo>
                  <a:pt x="639934" y="1341100"/>
                  <a:pt x="661407" y="1485376"/>
                  <a:pt x="681086" y="1631904"/>
                </a:cubicBezTo>
                <a:cubicBezTo>
                  <a:pt x="683285" y="1648249"/>
                  <a:pt x="690488" y="1654254"/>
                  <a:pt x="694010" y="1669432"/>
                </a:cubicBezTo>
                <a:cubicBezTo>
                  <a:pt x="700113" y="1695535"/>
                  <a:pt x="704870" y="1725975"/>
                  <a:pt x="710794" y="1752746"/>
                </a:cubicBezTo>
                <a:cubicBezTo>
                  <a:pt x="713150" y="1763420"/>
                  <a:pt x="717121" y="1769174"/>
                  <a:pt x="720330" y="1777180"/>
                </a:cubicBezTo>
                <a:cubicBezTo>
                  <a:pt x="721250" y="1773678"/>
                  <a:pt x="722170" y="1770174"/>
                  <a:pt x="723112" y="1766672"/>
                </a:cubicBezTo>
                <a:cubicBezTo>
                  <a:pt x="720891" y="1751994"/>
                  <a:pt x="719051" y="1736232"/>
                  <a:pt x="716381" y="1722806"/>
                </a:cubicBezTo>
                <a:cubicBezTo>
                  <a:pt x="640024" y="1338098"/>
                  <a:pt x="595642" y="910774"/>
                  <a:pt x="591177" y="429909"/>
                </a:cubicBezTo>
                <a:cubicBezTo>
                  <a:pt x="590346" y="339675"/>
                  <a:pt x="589112" y="249439"/>
                  <a:pt x="588125" y="159205"/>
                </a:cubicBezTo>
                <a:cubicBezTo>
                  <a:pt x="587946" y="142942"/>
                  <a:pt x="588103" y="126597"/>
                  <a:pt x="588103" y="110334"/>
                </a:cubicBezTo>
                <a:cubicBezTo>
                  <a:pt x="589135" y="110001"/>
                  <a:pt x="590167" y="109667"/>
                  <a:pt x="591199" y="109418"/>
                </a:cubicBezTo>
                <a:cubicBezTo>
                  <a:pt x="591850" y="133768"/>
                  <a:pt x="593196" y="158120"/>
                  <a:pt x="593062" y="182388"/>
                </a:cubicBezTo>
                <a:cubicBezTo>
                  <a:pt x="592097" y="362108"/>
                  <a:pt x="594744" y="540410"/>
                  <a:pt x="604595" y="717044"/>
                </a:cubicBezTo>
                <a:cubicBezTo>
                  <a:pt x="625821" y="1097165"/>
                  <a:pt x="669126" y="1440508"/>
                  <a:pt x="728879" y="1756914"/>
                </a:cubicBezTo>
                <a:cubicBezTo>
                  <a:pt x="738550" y="1808120"/>
                  <a:pt x="747323" y="1861828"/>
                  <a:pt x="757779" y="1910531"/>
                </a:cubicBezTo>
                <a:cubicBezTo>
                  <a:pt x="766799" y="1952480"/>
                  <a:pt x="777458" y="1989759"/>
                  <a:pt x="787779" y="2027536"/>
                </a:cubicBezTo>
                <a:cubicBezTo>
                  <a:pt x="795520" y="2055891"/>
                  <a:pt x="804652" y="2074906"/>
                  <a:pt x="808085" y="2121608"/>
                </a:cubicBezTo>
                <a:cubicBezTo>
                  <a:pt x="810284" y="2151547"/>
                  <a:pt x="821817" y="2171312"/>
                  <a:pt x="828594" y="2197666"/>
                </a:cubicBezTo>
                <a:cubicBezTo>
                  <a:pt x="832789" y="2214011"/>
                  <a:pt x="835931" y="2234109"/>
                  <a:pt x="839543" y="2252458"/>
                </a:cubicBezTo>
                <a:cubicBezTo>
                  <a:pt x="842191" y="2265884"/>
                  <a:pt x="844368" y="2281062"/>
                  <a:pt x="847554" y="2292320"/>
                </a:cubicBezTo>
                <a:cubicBezTo>
                  <a:pt x="886394" y="2430508"/>
                  <a:pt x="924314" y="2572700"/>
                  <a:pt x="964613" y="2704799"/>
                </a:cubicBezTo>
                <a:cubicBezTo>
                  <a:pt x="1013079" y="2863753"/>
                  <a:pt x="1063520" y="3014451"/>
                  <a:pt x="1113311" y="3167901"/>
                </a:cubicBezTo>
                <a:cubicBezTo>
                  <a:pt x="1129982" y="3219273"/>
                  <a:pt x="1147237" y="3268144"/>
                  <a:pt x="1164334" y="3317681"/>
                </a:cubicBezTo>
                <a:cubicBezTo>
                  <a:pt x="1167251" y="3326105"/>
                  <a:pt x="1170729" y="3331942"/>
                  <a:pt x="1172861" y="3343033"/>
                </a:cubicBezTo>
                <a:cubicBezTo>
                  <a:pt x="1162181" y="3352208"/>
                  <a:pt x="1156100" y="3340282"/>
                  <a:pt x="1121568" y="3247460"/>
                </a:cubicBezTo>
                <a:cubicBezTo>
                  <a:pt x="1105726" y="3204845"/>
                  <a:pt x="1090222" y="3160395"/>
                  <a:pt x="1074559" y="3116778"/>
                </a:cubicBezTo>
                <a:cubicBezTo>
                  <a:pt x="1073931" y="3119780"/>
                  <a:pt x="1073303" y="3122783"/>
                  <a:pt x="1072652" y="3125786"/>
                </a:cubicBezTo>
                <a:cubicBezTo>
                  <a:pt x="1093745" y="3184996"/>
                  <a:pt x="1114859" y="3244291"/>
                  <a:pt x="1135950" y="3303504"/>
                </a:cubicBezTo>
                <a:cubicBezTo>
                  <a:pt x="1135210" y="3307507"/>
                  <a:pt x="1134470" y="3311509"/>
                  <a:pt x="1133729" y="3315512"/>
                </a:cubicBezTo>
                <a:cubicBezTo>
                  <a:pt x="1108958" y="3251797"/>
                  <a:pt x="1084186" y="3188165"/>
                  <a:pt x="1059436" y="3124452"/>
                </a:cubicBezTo>
                <a:cubicBezTo>
                  <a:pt x="1059100" y="3126202"/>
                  <a:pt x="1058763" y="3127954"/>
                  <a:pt x="1058427" y="3129705"/>
                </a:cubicBezTo>
                <a:cubicBezTo>
                  <a:pt x="1097783" y="3246628"/>
                  <a:pt x="1137140" y="3363465"/>
                  <a:pt x="1176496" y="3480387"/>
                </a:cubicBezTo>
                <a:cubicBezTo>
                  <a:pt x="1176159" y="3482722"/>
                  <a:pt x="1175823" y="3484974"/>
                  <a:pt x="1175464" y="3487309"/>
                </a:cubicBezTo>
                <a:cubicBezTo>
                  <a:pt x="1174207" y="3486308"/>
                  <a:pt x="1172704" y="3486641"/>
                  <a:pt x="1171717" y="3484140"/>
                </a:cubicBezTo>
                <a:cubicBezTo>
                  <a:pt x="1065450" y="3214186"/>
                  <a:pt x="962190" y="2930136"/>
                  <a:pt x="869947" y="2594298"/>
                </a:cubicBezTo>
                <a:cubicBezTo>
                  <a:pt x="809409" y="2373882"/>
                  <a:pt x="754436" y="2136202"/>
                  <a:pt x="707316" y="1873921"/>
                </a:cubicBezTo>
                <a:lnTo>
                  <a:pt x="702747" y="1842395"/>
                </a:lnTo>
                <a:lnTo>
                  <a:pt x="702856" y="1842515"/>
                </a:lnTo>
                <a:lnTo>
                  <a:pt x="727510" y="1944807"/>
                </a:lnTo>
                <a:cubicBezTo>
                  <a:pt x="723202" y="1909447"/>
                  <a:pt x="717323" y="1879258"/>
                  <a:pt x="710771" y="1851236"/>
                </a:cubicBezTo>
                <a:lnTo>
                  <a:pt x="702856" y="1842515"/>
                </a:lnTo>
                <a:lnTo>
                  <a:pt x="702626" y="1841562"/>
                </a:lnTo>
                <a:lnTo>
                  <a:pt x="702747" y="1842395"/>
                </a:lnTo>
                <a:lnTo>
                  <a:pt x="702671" y="1842312"/>
                </a:lnTo>
                <a:cubicBezTo>
                  <a:pt x="688984" y="1772926"/>
                  <a:pt x="671190" y="1714299"/>
                  <a:pt x="667601" y="1620395"/>
                </a:cubicBezTo>
                <a:cubicBezTo>
                  <a:pt x="666097" y="1581282"/>
                  <a:pt x="658895" y="1544087"/>
                  <a:pt x="653128" y="1508560"/>
                </a:cubicBezTo>
                <a:cubicBezTo>
                  <a:pt x="611618" y="1253283"/>
                  <a:pt x="588417" y="974322"/>
                  <a:pt x="578522" y="680932"/>
                </a:cubicBezTo>
                <a:cubicBezTo>
                  <a:pt x="573271" y="525565"/>
                  <a:pt x="574348" y="367445"/>
                  <a:pt x="570534" y="211243"/>
                </a:cubicBezTo>
                <a:cubicBezTo>
                  <a:pt x="569748" y="179094"/>
                  <a:pt x="569333" y="147800"/>
                  <a:pt x="569799" y="116943"/>
                </a:cubicBezTo>
                <a:close/>
                <a:moveTo>
                  <a:pt x="565641" y="892760"/>
                </a:moveTo>
                <a:cubicBezTo>
                  <a:pt x="565888" y="1079901"/>
                  <a:pt x="625372" y="1665345"/>
                  <a:pt x="659208" y="1804616"/>
                </a:cubicBezTo>
                <a:cubicBezTo>
                  <a:pt x="641572" y="1662425"/>
                  <a:pt x="620390" y="1512730"/>
                  <a:pt x="604325" y="1355777"/>
                </a:cubicBezTo>
                <a:cubicBezTo>
                  <a:pt x="588214" y="1198490"/>
                  <a:pt x="577219" y="1034033"/>
                  <a:pt x="565641" y="892760"/>
                </a:cubicBezTo>
                <a:close/>
                <a:moveTo>
                  <a:pt x="516143" y="1062721"/>
                </a:moveTo>
                <a:cubicBezTo>
                  <a:pt x="517355" y="1183313"/>
                  <a:pt x="520967" y="1301986"/>
                  <a:pt x="538200" y="1412904"/>
                </a:cubicBezTo>
                <a:cubicBezTo>
                  <a:pt x="530840" y="1296148"/>
                  <a:pt x="523503" y="1179476"/>
                  <a:pt x="516143" y="1062721"/>
                </a:cubicBezTo>
                <a:close/>
                <a:moveTo>
                  <a:pt x="229385" y="7989465"/>
                </a:moveTo>
                <a:cubicBezTo>
                  <a:pt x="259788" y="7867038"/>
                  <a:pt x="297439" y="7793983"/>
                  <a:pt x="336123" y="7735856"/>
                </a:cubicBezTo>
                <a:cubicBezTo>
                  <a:pt x="301546" y="7818001"/>
                  <a:pt x="265892" y="7902733"/>
                  <a:pt x="229385" y="7989465"/>
                </a:cubicBezTo>
                <a:close/>
                <a:moveTo>
                  <a:pt x="0" y="9930267"/>
                </a:moveTo>
                <a:cubicBezTo>
                  <a:pt x="2065" y="9929934"/>
                  <a:pt x="4869" y="9929434"/>
                  <a:pt x="6508" y="9929184"/>
                </a:cubicBezTo>
                <a:cubicBezTo>
                  <a:pt x="8908" y="9909086"/>
                  <a:pt x="10928" y="9892155"/>
                  <a:pt x="13508" y="9870473"/>
                </a:cubicBezTo>
                <a:cubicBezTo>
                  <a:pt x="8594" y="9828859"/>
                  <a:pt x="13575" y="9786076"/>
                  <a:pt x="25961" y="9773233"/>
                </a:cubicBezTo>
                <a:cubicBezTo>
                  <a:pt x="27622" y="9750132"/>
                  <a:pt x="29192" y="9728115"/>
                  <a:pt x="30920" y="9703929"/>
                </a:cubicBezTo>
                <a:cubicBezTo>
                  <a:pt x="32244" y="9705181"/>
                  <a:pt x="33590" y="9707682"/>
                  <a:pt x="34914" y="9707515"/>
                </a:cubicBezTo>
                <a:cubicBezTo>
                  <a:pt x="37988" y="9707098"/>
                  <a:pt x="41039" y="9705347"/>
                  <a:pt x="44091" y="9704180"/>
                </a:cubicBezTo>
                <a:cubicBezTo>
                  <a:pt x="43104" y="9693256"/>
                  <a:pt x="42857" y="9679745"/>
                  <a:pt x="40950" y="9671822"/>
                </a:cubicBezTo>
                <a:cubicBezTo>
                  <a:pt x="35789" y="9650389"/>
                  <a:pt x="31705" y="9629290"/>
                  <a:pt x="38033" y="9602936"/>
                </a:cubicBezTo>
                <a:cubicBezTo>
                  <a:pt x="41196" y="9589760"/>
                  <a:pt x="45550" y="9580754"/>
                  <a:pt x="48893" y="9568078"/>
                </a:cubicBezTo>
                <a:cubicBezTo>
                  <a:pt x="50441" y="9562239"/>
                  <a:pt x="51990" y="9546144"/>
                  <a:pt x="51541" y="9544893"/>
                </a:cubicBezTo>
                <a:cubicBezTo>
                  <a:pt x="43014" y="9521542"/>
                  <a:pt x="52169" y="9504778"/>
                  <a:pt x="53829" y="9484013"/>
                </a:cubicBezTo>
                <a:cubicBezTo>
                  <a:pt x="54727" y="9493521"/>
                  <a:pt x="55647" y="9502944"/>
                  <a:pt x="57666" y="9524127"/>
                </a:cubicBezTo>
                <a:cubicBezTo>
                  <a:pt x="66417" y="9476175"/>
                  <a:pt x="55422" y="9439896"/>
                  <a:pt x="57150" y="9411292"/>
                </a:cubicBezTo>
                <a:cubicBezTo>
                  <a:pt x="63119" y="9395697"/>
                  <a:pt x="67920" y="9383271"/>
                  <a:pt x="73306" y="9369176"/>
                </a:cubicBezTo>
                <a:cubicBezTo>
                  <a:pt x="66484" y="9341322"/>
                  <a:pt x="62266" y="9318305"/>
                  <a:pt x="74607" y="9305461"/>
                </a:cubicBezTo>
                <a:cubicBezTo>
                  <a:pt x="75864" y="9304128"/>
                  <a:pt x="76671" y="9294370"/>
                  <a:pt x="77344" y="9287948"/>
                </a:cubicBezTo>
                <a:cubicBezTo>
                  <a:pt x="80126" y="9261595"/>
                  <a:pt x="82640" y="9234908"/>
                  <a:pt x="85579" y="9208806"/>
                </a:cubicBezTo>
                <a:cubicBezTo>
                  <a:pt x="86387" y="9201716"/>
                  <a:pt x="88070" y="9194212"/>
                  <a:pt x="89887" y="9190708"/>
                </a:cubicBezTo>
                <a:cubicBezTo>
                  <a:pt x="96125" y="9178532"/>
                  <a:pt x="101353" y="9165356"/>
                  <a:pt x="100725" y="9134332"/>
                </a:cubicBezTo>
                <a:cubicBezTo>
                  <a:pt x="100635" y="9129328"/>
                  <a:pt x="104001" y="9124409"/>
                  <a:pt x="104988" y="9117819"/>
                </a:cubicBezTo>
                <a:cubicBezTo>
                  <a:pt x="106604" y="9106978"/>
                  <a:pt x="107591" y="9094802"/>
                  <a:pt x="108847" y="9083209"/>
                </a:cubicBezTo>
                <a:cubicBezTo>
                  <a:pt x="107860" y="9081625"/>
                  <a:pt x="106873" y="9080040"/>
                  <a:pt x="105863" y="9078456"/>
                </a:cubicBezTo>
                <a:cubicBezTo>
                  <a:pt x="103507" y="9087796"/>
                  <a:pt x="101151" y="9097138"/>
                  <a:pt x="98638" y="9107144"/>
                </a:cubicBezTo>
                <a:cubicBezTo>
                  <a:pt x="98459" y="9065446"/>
                  <a:pt x="98705" y="9064363"/>
                  <a:pt x="111203" y="9058025"/>
                </a:cubicBezTo>
                <a:cubicBezTo>
                  <a:pt x="107928" y="9049351"/>
                  <a:pt x="105392" y="9042680"/>
                  <a:pt x="101847" y="9033422"/>
                </a:cubicBezTo>
                <a:cubicBezTo>
                  <a:pt x="105684" y="9013409"/>
                  <a:pt x="109812" y="8994225"/>
                  <a:pt x="113223" y="8973293"/>
                </a:cubicBezTo>
                <a:cubicBezTo>
                  <a:pt x="116073" y="8955780"/>
                  <a:pt x="123253" y="8946273"/>
                  <a:pt x="119842" y="8914332"/>
                </a:cubicBezTo>
                <a:cubicBezTo>
                  <a:pt x="119124" y="8907744"/>
                  <a:pt x="129670" y="8884475"/>
                  <a:pt x="135526" y="8867463"/>
                </a:cubicBezTo>
                <a:cubicBezTo>
                  <a:pt x="122265" y="8787068"/>
                  <a:pt x="150695" y="8791489"/>
                  <a:pt x="156079" y="8743202"/>
                </a:cubicBezTo>
                <a:cubicBezTo>
                  <a:pt x="154038" y="8739032"/>
                  <a:pt x="152063" y="8734946"/>
                  <a:pt x="148540" y="8727691"/>
                </a:cubicBezTo>
                <a:cubicBezTo>
                  <a:pt x="160118" y="8691996"/>
                  <a:pt x="170911" y="8658889"/>
                  <a:pt x="181681" y="8625697"/>
                </a:cubicBezTo>
                <a:cubicBezTo>
                  <a:pt x="181390" y="8623611"/>
                  <a:pt x="181098" y="8621527"/>
                  <a:pt x="180829" y="8619443"/>
                </a:cubicBezTo>
                <a:cubicBezTo>
                  <a:pt x="177822" y="8623695"/>
                  <a:pt x="174793" y="8627949"/>
                  <a:pt x="171831" y="8632202"/>
                </a:cubicBezTo>
                <a:cubicBezTo>
                  <a:pt x="164629" y="8590586"/>
                  <a:pt x="165279" y="8571238"/>
                  <a:pt x="174434" y="8543551"/>
                </a:cubicBezTo>
                <a:cubicBezTo>
                  <a:pt x="180873" y="8524119"/>
                  <a:pt x="187179" y="8504105"/>
                  <a:pt x="193551" y="8484422"/>
                </a:cubicBezTo>
                <a:cubicBezTo>
                  <a:pt x="192923" y="8481337"/>
                  <a:pt x="192294" y="8478252"/>
                  <a:pt x="191666" y="8475166"/>
                </a:cubicBezTo>
                <a:cubicBezTo>
                  <a:pt x="188839" y="8481588"/>
                  <a:pt x="186034" y="8488009"/>
                  <a:pt x="183319" y="8494180"/>
                </a:cubicBezTo>
                <a:cubicBezTo>
                  <a:pt x="182467" y="8491679"/>
                  <a:pt x="181435" y="8488843"/>
                  <a:pt x="181479" y="8488676"/>
                </a:cubicBezTo>
                <a:cubicBezTo>
                  <a:pt x="192474" y="8425462"/>
                  <a:pt x="184060" y="8329139"/>
                  <a:pt x="207081" y="8285188"/>
                </a:cubicBezTo>
                <a:cubicBezTo>
                  <a:pt x="212354" y="8275097"/>
                  <a:pt x="213970" y="8253747"/>
                  <a:pt x="212242" y="8224559"/>
                </a:cubicBezTo>
                <a:cubicBezTo>
                  <a:pt x="210985" y="8203627"/>
                  <a:pt x="217515" y="8176356"/>
                  <a:pt x="220679" y="8150837"/>
                </a:cubicBezTo>
                <a:cubicBezTo>
                  <a:pt x="219220" y="8150336"/>
                  <a:pt x="217336" y="8149669"/>
                  <a:pt x="215473" y="8149086"/>
                </a:cubicBezTo>
                <a:cubicBezTo>
                  <a:pt x="215361" y="8144915"/>
                  <a:pt x="214935" y="8141162"/>
                  <a:pt x="215271" y="8139661"/>
                </a:cubicBezTo>
                <a:cubicBezTo>
                  <a:pt x="230753" y="8071360"/>
                  <a:pt x="239526" y="7986046"/>
                  <a:pt x="261022" y="7931838"/>
                </a:cubicBezTo>
                <a:cubicBezTo>
                  <a:pt x="326317" y="7767212"/>
                  <a:pt x="398837" y="7666886"/>
                  <a:pt x="473533" y="7583657"/>
                </a:cubicBezTo>
                <a:cubicBezTo>
                  <a:pt x="520788" y="7531033"/>
                  <a:pt x="568222" y="7480661"/>
                  <a:pt x="615611" y="7429540"/>
                </a:cubicBezTo>
                <a:cubicBezTo>
                  <a:pt x="619807" y="7425035"/>
                  <a:pt x="624182" y="7422619"/>
                  <a:pt x="629253" y="7428622"/>
                </a:cubicBezTo>
                <a:cubicBezTo>
                  <a:pt x="621714" y="7438964"/>
                  <a:pt x="614310" y="7450972"/>
                  <a:pt x="606636" y="7459479"/>
                </a:cubicBezTo>
                <a:cubicBezTo>
                  <a:pt x="558282" y="7513019"/>
                  <a:pt x="509770" y="7564642"/>
                  <a:pt x="461551" y="7619766"/>
                </a:cubicBezTo>
                <a:cubicBezTo>
                  <a:pt x="451275" y="7631527"/>
                  <a:pt x="442098" y="7656296"/>
                  <a:pt x="432202" y="7673475"/>
                </a:cubicBezTo>
                <a:cubicBezTo>
                  <a:pt x="427176" y="7682231"/>
                  <a:pt x="421679" y="7687319"/>
                  <a:pt x="416428" y="7694323"/>
                </a:cubicBezTo>
                <a:cubicBezTo>
                  <a:pt x="404065" y="7710753"/>
                  <a:pt x="391701" y="7727349"/>
                  <a:pt x="379338" y="7743944"/>
                </a:cubicBezTo>
                <a:cubicBezTo>
                  <a:pt x="379765" y="7749615"/>
                  <a:pt x="380191" y="7755369"/>
                  <a:pt x="380617" y="7761041"/>
                </a:cubicBezTo>
                <a:cubicBezTo>
                  <a:pt x="384207" y="7758372"/>
                  <a:pt x="387887" y="7756871"/>
                  <a:pt x="391365" y="7752869"/>
                </a:cubicBezTo>
                <a:cubicBezTo>
                  <a:pt x="460654" y="7673475"/>
                  <a:pt x="529965" y="7594415"/>
                  <a:pt x="599164" y="7514104"/>
                </a:cubicBezTo>
                <a:cubicBezTo>
                  <a:pt x="650166" y="7454893"/>
                  <a:pt x="701145" y="7395347"/>
                  <a:pt x="751922" y="7333384"/>
                </a:cubicBezTo>
                <a:cubicBezTo>
                  <a:pt x="781293" y="7297528"/>
                  <a:pt x="810283" y="7257079"/>
                  <a:pt x="839341" y="7217549"/>
                </a:cubicBezTo>
                <a:cubicBezTo>
                  <a:pt x="859131" y="7190612"/>
                  <a:pt x="878876" y="7163175"/>
                  <a:pt x="898375" y="7133485"/>
                </a:cubicBezTo>
                <a:cubicBezTo>
                  <a:pt x="917313" y="7104630"/>
                  <a:pt x="936273" y="7075275"/>
                  <a:pt x="954560" y="7041332"/>
                </a:cubicBezTo>
                <a:cubicBezTo>
                  <a:pt x="972354" y="7008307"/>
                  <a:pt x="990326" y="6981955"/>
                  <a:pt x="1009870" y="6964358"/>
                </a:cubicBezTo>
                <a:cubicBezTo>
                  <a:pt x="1026923" y="6949012"/>
                  <a:pt x="1042787" y="6914069"/>
                  <a:pt x="1058785" y="6884630"/>
                </a:cubicBezTo>
                <a:cubicBezTo>
                  <a:pt x="1074649" y="6855526"/>
                  <a:pt x="1089997" y="6822501"/>
                  <a:pt x="1105591" y="6791227"/>
                </a:cubicBezTo>
                <a:cubicBezTo>
                  <a:pt x="1106354" y="6797064"/>
                  <a:pt x="1107341" y="6803069"/>
                  <a:pt x="1108351" y="6809074"/>
                </a:cubicBezTo>
                <a:cubicBezTo>
                  <a:pt x="1101620" y="6824669"/>
                  <a:pt x="1094686" y="6839097"/>
                  <a:pt x="1088224" y="6856108"/>
                </a:cubicBezTo>
                <a:cubicBezTo>
                  <a:pt x="1069039" y="6906564"/>
                  <a:pt x="1050057" y="6957936"/>
                  <a:pt x="1030984" y="7009059"/>
                </a:cubicBezTo>
                <a:cubicBezTo>
                  <a:pt x="1031411" y="7012394"/>
                  <a:pt x="1031837" y="7015646"/>
                  <a:pt x="1032263" y="7018983"/>
                </a:cubicBezTo>
                <a:cubicBezTo>
                  <a:pt x="1048194" y="6987958"/>
                  <a:pt x="1064125" y="6956852"/>
                  <a:pt x="1080034" y="6925829"/>
                </a:cubicBezTo>
                <a:cubicBezTo>
                  <a:pt x="1020304" y="7070271"/>
                  <a:pt x="955996" y="7181939"/>
                  <a:pt x="892137" y="7296860"/>
                </a:cubicBezTo>
                <a:cubicBezTo>
                  <a:pt x="971501" y="7189695"/>
                  <a:pt x="1046713" y="7051174"/>
                  <a:pt x="1118874" y="6876958"/>
                </a:cubicBezTo>
                <a:cubicBezTo>
                  <a:pt x="1115531" y="6915321"/>
                  <a:pt x="1107902" y="6935170"/>
                  <a:pt x="1075681" y="6995297"/>
                </a:cubicBezTo>
                <a:cubicBezTo>
                  <a:pt x="1059391" y="7025737"/>
                  <a:pt x="1043101" y="7056178"/>
                  <a:pt x="1027214" y="7093622"/>
                </a:cubicBezTo>
                <a:cubicBezTo>
                  <a:pt x="1028965" y="7094040"/>
                  <a:pt x="1030693" y="7094457"/>
                  <a:pt x="1032735" y="7094956"/>
                </a:cubicBezTo>
                <a:cubicBezTo>
                  <a:pt x="1032218" y="7100544"/>
                  <a:pt x="1031747" y="7105882"/>
                  <a:pt x="1030962" y="7114721"/>
                </a:cubicBezTo>
                <a:cubicBezTo>
                  <a:pt x="1035113" y="7110635"/>
                  <a:pt x="1038524" y="7107300"/>
                  <a:pt x="1041956" y="7103880"/>
                </a:cubicBezTo>
                <a:cubicBezTo>
                  <a:pt x="1042495" y="7106716"/>
                  <a:pt x="1043033" y="7109551"/>
                  <a:pt x="1043572" y="7112387"/>
                </a:cubicBezTo>
                <a:cubicBezTo>
                  <a:pt x="1037626" y="7128816"/>
                  <a:pt x="1032173" y="7148998"/>
                  <a:pt x="1025644" y="7161091"/>
                </a:cubicBezTo>
                <a:cubicBezTo>
                  <a:pt x="986220" y="7234396"/>
                  <a:pt x="946528" y="7305699"/>
                  <a:pt x="906992" y="7378000"/>
                </a:cubicBezTo>
                <a:cubicBezTo>
                  <a:pt x="903267" y="7384839"/>
                  <a:pt x="899879" y="7394012"/>
                  <a:pt x="897455" y="7409525"/>
                </a:cubicBezTo>
                <a:cubicBezTo>
                  <a:pt x="925346" y="7363990"/>
                  <a:pt x="954067" y="7324213"/>
                  <a:pt x="980947" y="7271507"/>
                </a:cubicBezTo>
                <a:cubicBezTo>
                  <a:pt x="1021807" y="7191362"/>
                  <a:pt x="1064237" y="7122811"/>
                  <a:pt x="1105591" y="7046836"/>
                </a:cubicBezTo>
                <a:cubicBezTo>
                  <a:pt x="1154955" y="6956185"/>
                  <a:pt x="1198597" y="6836344"/>
                  <a:pt x="1244932" y="6730597"/>
                </a:cubicBezTo>
                <a:cubicBezTo>
                  <a:pt x="1247085" y="6725677"/>
                  <a:pt x="1249419" y="6722092"/>
                  <a:pt x="1252381" y="6721757"/>
                </a:cubicBezTo>
                <a:cubicBezTo>
                  <a:pt x="1207774" y="6864366"/>
                  <a:pt x="1157692" y="6977951"/>
                  <a:pt x="1109495" y="7102629"/>
                </a:cubicBezTo>
                <a:cubicBezTo>
                  <a:pt x="1120647" y="7077693"/>
                  <a:pt x="1131799" y="7052675"/>
                  <a:pt x="1142950" y="7027739"/>
                </a:cubicBezTo>
                <a:cubicBezTo>
                  <a:pt x="1143556" y="7032576"/>
                  <a:pt x="1144185" y="7037413"/>
                  <a:pt x="1144791" y="7042166"/>
                </a:cubicBezTo>
                <a:cubicBezTo>
                  <a:pt x="940918" y="7525696"/>
                  <a:pt x="719813" y="7866204"/>
                  <a:pt x="488859" y="8128819"/>
                </a:cubicBezTo>
                <a:cubicBezTo>
                  <a:pt x="515896" y="8108388"/>
                  <a:pt x="543809" y="8097714"/>
                  <a:pt x="569837" y="8065772"/>
                </a:cubicBezTo>
                <a:cubicBezTo>
                  <a:pt x="669575" y="7943179"/>
                  <a:pt x="769087" y="7816750"/>
                  <a:pt x="864359" y="7651291"/>
                </a:cubicBezTo>
                <a:cubicBezTo>
                  <a:pt x="931696" y="7534286"/>
                  <a:pt x="997462" y="7404687"/>
                  <a:pt x="1063699" y="7279097"/>
                </a:cubicBezTo>
                <a:cubicBezTo>
                  <a:pt x="1080954" y="7246322"/>
                  <a:pt x="1097177" y="7206040"/>
                  <a:pt x="1114163" y="7171264"/>
                </a:cubicBezTo>
                <a:cubicBezTo>
                  <a:pt x="1136578" y="7125314"/>
                  <a:pt x="1159958" y="7085282"/>
                  <a:pt x="1181723" y="7035579"/>
                </a:cubicBezTo>
                <a:cubicBezTo>
                  <a:pt x="1206181" y="6979620"/>
                  <a:pt x="1229315" y="6915654"/>
                  <a:pt x="1254176" y="6859446"/>
                </a:cubicBezTo>
                <a:cubicBezTo>
                  <a:pt x="1248050" y="6879127"/>
                  <a:pt x="1242306" y="6900809"/>
                  <a:pt x="1235732" y="6918073"/>
                </a:cubicBezTo>
                <a:cubicBezTo>
                  <a:pt x="1210758" y="6983956"/>
                  <a:pt x="1185471" y="7048087"/>
                  <a:pt x="1160430" y="7113638"/>
                </a:cubicBezTo>
                <a:cubicBezTo>
                  <a:pt x="1152666" y="7133987"/>
                  <a:pt x="1142367" y="7143243"/>
                  <a:pt x="1140438" y="7189278"/>
                </a:cubicBezTo>
                <a:cubicBezTo>
                  <a:pt x="1139854" y="7203539"/>
                  <a:pt x="1132158" y="7214798"/>
                  <a:pt x="1127401" y="7225388"/>
                </a:cubicBezTo>
                <a:cubicBezTo>
                  <a:pt x="1113018" y="7257246"/>
                  <a:pt x="1098456" y="7288020"/>
                  <a:pt x="1083961" y="7319210"/>
                </a:cubicBezTo>
                <a:cubicBezTo>
                  <a:pt x="1084499" y="7322879"/>
                  <a:pt x="1085016" y="7326628"/>
                  <a:pt x="1085554" y="7330299"/>
                </a:cubicBezTo>
                <a:cubicBezTo>
                  <a:pt x="1101171" y="7298611"/>
                  <a:pt x="1116788" y="7266837"/>
                  <a:pt x="1132427" y="7235146"/>
                </a:cubicBezTo>
                <a:cubicBezTo>
                  <a:pt x="1132808" y="7237648"/>
                  <a:pt x="1133190" y="7240233"/>
                  <a:pt x="1133572" y="7242736"/>
                </a:cubicBezTo>
                <a:cubicBezTo>
                  <a:pt x="1113130" y="7289687"/>
                  <a:pt x="1092936" y="7338137"/>
                  <a:pt x="1072203" y="7383255"/>
                </a:cubicBezTo>
                <a:cubicBezTo>
                  <a:pt x="1033901" y="7466567"/>
                  <a:pt x="995420" y="7548714"/>
                  <a:pt x="956759" y="7629607"/>
                </a:cubicBezTo>
                <a:cubicBezTo>
                  <a:pt x="942780" y="7658879"/>
                  <a:pt x="927904" y="7682231"/>
                  <a:pt x="913813" y="7710837"/>
                </a:cubicBezTo>
                <a:cubicBezTo>
                  <a:pt x="909056" y="7720511"/>
                  <a:pt x="905466" y="7738107"/>
                  <a:pt x="901337" y="7752034"/>
                </a:cubicBezTo>
                <a:cubicBezTo>
                  <a:pt x="901988" y="7755287"/>
                  <a:pt x="902616" y="7758623"/>
                  <a:pt x="903267" y="7761876"/>
                </a:cubicBezTo>
                <a:cubicBezTo>
                  <a:pt x="907126" y="7754786"/>
                  <a:pt x="910986" y="7747698"/>
                  <a:pt x="914867" y="7740693"/>
                </a:cubicBezTo>
                <a:cubicBezTo>
                  <a:pt x="949736" y="7677228"/>
                  <a:pt x="985255" y="7618016"/>
                  <a:pt x="1019316" y="7549047"/>
                </a:cubicBezTo>
                <a:cubicBezTo>
                  <a:pt x="1051762" y="7483414"/>
                  <a:pt x="1082704" y="7407523"/>
                  <a:pt x="1114297" y="7336135"/>
                </a:cubicBezTo>
                <a:cubicBezTo>
                  <a:pt x="1123295" y="7315790"/>
                  <a:pt x="1130789" y="7285768"/>
                  <a:pt x="1143489" y="7294692"/>
                </a:cubicBezTo>
                <a:cubicBezTo>
                  <a:pt x="1147887" y="7297777"/>
                  <a:pt x="1154035" y="7281347"/>
                  <a:pt x="1158320" y="7268839"/>
                </a:cubicBezTo>
                <a:cubicBezTo>
                  <a:pt x="1175060" y="7219968"/>
                  <a:pt x="1191237" y="7168428"/>
                  <a:pt x="1207886" y="7119142"/>
                </a:cubicBezTo>
                <a:cubicBezTo>
                  <a:pt x="1216278" y="7094373"/>
                  <a:pt x="1222718" y="7054343"/>
                  <a:pt x="1236293" y="7065267"/>
                </a:cubicBezTo>
                <a:cubicBezTo>
                  <a:pt x="1237774" y="7066436"/>
                  <a:pt x="1239950" y="7056845"/>
                  <a:pt x="1241701" y="7051758"/>
                </a:cubicBezTo>
                <a:cubicBezTo>
                  <a:pt x="1256375" y="7008975"/>
                  <a:pt x="1271498" y="6968027"/>
                  <a:pt x="1285589" y="6922744"/>
                </a:cubicBezTo>
                <a:cubicBezTo>
                  <a:pt x="1303069" y="6866617"/>
                  <a:pt x="1319785" y="6807239"/>
                  <a:pt x="1336546" y="6748027"/>
                </a:cubicBezTo>
                <a:cubicBezTo>
                  <a:pt x="1339059" y="6739103"/>
                  <a:pt x="1339462" y="6722425"/>
                  <a:pt x="1341729" y="6712001"/>
                </a:cubicBezTo>
                <a:cubicBezTo>
                  <a:pt x="1344107" y="6700991"/>
                  <a:pt x="1347653" y="6693570"/>
                  <a:pt x="1350502" y="6683896"/>
                </a:cubicBezTo>
                <a:cubicBezTo>
                  <a:pt x="1352791" y="6676056"/>
                  <a:pt x="1355910" y="6668384"/>
                  <a:pt x="1356762" y="6658377"/>
                </a:cubicBezTo>
                <a:cubicBezTo>
                  <a:pt x="1359231" y="6629437"/>
                  <a:pt x="1361699" y="6599748"/>
                  <a:pt x="1362462" y="6569725"/>
                </a:cubicBezTo>
                <a:cubicBezTo>
                  <a:pt x="1366007" y="6433288"/>
                  <a:pt x="1374219" y="6295435"/>
                  <a:pt x="1361676" y="6160583"/>
                </a:cubicBezTo>
                <a:cubicBezTo>
                  <a:pt x="1352499" y="6062007"/>
                  <a:pt x="1343816" y="5959931"/>
                  <a:pt x="1329612" y="5871113"/>
                </a:cubicBezTo>
                <a:cubicBezTo>
                  <a:pt x="1295238" y="5655783"/>
                  <a:pt x="1251528" y="5468058"/>
                  <a:pt x="1197498" y="5315442"/>
                </a:cubicBezTo>
                <a:cubicBezTo>
                  <a:pt x="1175508" y="5253311"/>
                  <a:pt x="1152666" y="5193433"/>
                  <a:pt x="1132988" y="5122045"/>
                </a:cubicBezTo>
                <a:cubicBezTo>
                  <a:pt x="1073886" y="4907633"/>
                  <a:pt x="1001456" y="4759438"/>
                  <a:pt x="937799" y="4567959"/>
                </a:cubicBezTo>
                <a:cubicBezTo>
                  <a:pt x="847172" y="4295336"/>
                  <a:pt x="753650" y="4035306"/>
                  <a:pt x="671863" y="3724237"/>
                </a:cubicBezTo>
                <a:cubicBezTo>
                  <a:pt x="668767" y="3712394"/>
                  <a:pt x="667308" y="3694631"/>
                  <a:pt x="665042" y="3679704"/>
                </a:cubicBezTo>
                <a:cubicBezTo>
                  <a:pt x="664324" y="3674950"/>
                  <a:pt x="663830" y="3668361"/>
                  <a:pt x="662731" y="3666027"/>
                </a:cubicBezTo>
                <a:cubicBezTo>
                  <a:pt x="646149" y="3630500"/>
                  <a:pt x="640270" y="3559863"/>
                  <a:pt x="625529" y="3518498"/>
                </a:cubicBezTo>
                <a:cubicBezTo>
                  <a:pt x="626246" y="3515912"/>
                  <a:pt x="626942" y="3513327"/>
                  <a:pt x="627660" y="3510742"/>
                </a:cubicBezTo>
                <a:cubicBezTo>
                  <a:pt x="653105" y="3605647"/>
                  <a:pt x="678550" y="3700552"/>
                  <a:pt x="703995" y="3795542"/>
                </a:cubicBezTo>
                <a:cubicBezTo>
                  <a:pt x="705139" y="3791705"/>
                  <a:pt x="706283" y="3787785"/>
                  <a:pt x="707450" y="3783949"/>
                </a:cubicBezTo>
                <a:cubicBezTo>
                  <a:pt x="703770" y="3768855"/>
                  <a:pt x="700270" y="3753176"/>
                  <a:pt x="696410" y="3738832"/>
                </a:cubicBezTo>
                <a:cubicBezTo>
                  <a:pt x="591602" y="3349870"/>
                  <a:pt x="503061" y="2917793"/>
                  <a:pt x="441850" y="2413161"/>
                </a:cubicBezTo>
                <a:cubicBezTo>
                  <a:pt x="439540" y="2394147"/>
                  <a:pt x="436309" y="2376384"/>
                  <a:pt x="434783" y="2356618"/>
                </a:cubicBezTo>
                <a:cubicBezTo>
                  <a:pt x="433122" y="2335352"/>
                  <a:pt x="433212" y="2312335"/>
                  <a:pt x="432112" y="2290402"/>
                </a:cubicBezTo>
                <a:cubicBezTo>
                  <a:pt x="431080" y="2270136"/>
                  <a:pt x="430003" y="2249620"/>
                  <a:pt x="428051" y="2230439"/>
                </a:cubicBezTo>
                <a:cubicBezTo>
                  <a:pt x="395045" y="1906777"/>
                  <a:pt x="382367" y="1569856"/>
                  <a:pt x="380191" y="1226012"/>
                </a:cubicBezTo>
                <a:cubicBezTo>
                  <a:pt x="380124" y="1214254"/>
                  <a:pt x="380752" y="1202410"/>
                  <a:pt x="381380" y="1178308"/>
                </a:cubicBezTo>
                <a:cubicBezTo>
                  <a:pt x="383691" y="1195739"/>
                  <a:pt x="384701" y="1201994"/>
                  <a:pt x="385374" y="1208748"/>
                </a:cubicBezTo>
                <a:cubicBezTo>
                  <a:pt x="385980" y="1214753"/>
                  <a:pt x="386249" y="1221342"/>
                  <a:pt x="388044" y="1227179"/>
                </a:cubicBezTo>
                <a:cubicBezTo>
                  <a:pt x="389906" y="1086740"/>
                  <a:pt x="391275" y="946216"/>
                  <a:pt x="393743" y="805944"/>
                </a:cubicBezTo>
                <a:cubicBezTo>
                  <a:pt x="396167" y="666839"/>
                  <a:pt x="400430" y="528400"/>
                  <a:pt x="408485" y="392214"/>
                </a:cubicBezTo>
                <a:cubicBezTo>
                  <a:pt x="409944" y="392298"/>
                  <a:pt x="411402" y="392464"/>
                  <a:pt x="412860" y="392547"/>
                </a:cubicBezTo>
                <a:cubicBezTo>
                  <a:pt x="412860" y="425656"/>
                  <a:pt x="413893" y="459265"/>
                  <a:pt x="412659" y="491706"/>
                </a:cubicBezTo>
                <a:cubicBezTo>
                  <a:pt x="409315" y="579690"/>
                  <a:pt x="403392" y="666755"/>
                  <a:pt x="401462" y="755071"/>
                </a:cubicBezTo>
                <a:cubicBezTo>
                  <a:pt x="398926" y="869575"/>
                  <a:pt x="399218" y="984996"/>
                  <a:pt x="398388" y="1099999"/>
                </a:cubicBezTo>
                <a:cubicBezTo>
                  <a:pt x="398119" y="1137529"/>
                  <a:pt x="396952" y="1175640"/>
                  <a:pt x="398321" y="1212334"/>
                </a:cubicBezTo>
                <a:cubicBezTo>
                  <a:pt x="399532" y="1244609"/>
                  <a:pt x="404469" y="1274716"/>
                  <a:pt x="406488" y="1306823"/>
                </a:cubicBezTo>
                <a:cubicBezTo>
                  <a:pt x="410819" y="1375374"/>
                  <a:pt x="414342" y="1444678"/>
                  <a:pt x="418044" y="1511145"/>
                </a:cubicBezTo>
                <a:cubicBezTo>
                  <a:pt x="427849" y="1463442"/>
                  <a:pt x="427894" y="1463442"/>
                  <a:pt x="427064" y="1397391"/>
                </a:cubicBezTo>
                <a:cubicBezTo>
                  <a:pt x="426368" y="1341849"/>
                  <a:pt x="425089" y="1286392"/>
                  <a:pt x="425022" y="1230932"/>
                </a:cubicBezTo>
                <a:cubicBezTo>
                  <a:pt x="424977" y="1202911"/>
                  <a:pt x="423272" y="1174973"/>
                  <a:pt x="431507" y="1149120"/>
                </a:cubicBezTo>
                <a:cubicBezTo>
                  <a:pt x="436667" y="1132942"/>
                  <a:pt x="436219" y="1091994"/>
                  <a:pt x="439741" y="1062222"/>
                </a:cubicBezTo>
                <a:cubicBezTo>
                  <a:pt x="440931" y="1115345"/>
                  <a:pt x="442098" y="1168468"/>
                  <a:pt x="443286" y="1221591"/>
                </a:cubicBezTo>
                <a:cubicBezTo>
                  <a:pt x="444386" y="1221425"/>
                  <a:pt x="445508" y="1221176"/>
                  <a:pt x="446607" y="1221008"/>
                </a:cubicBezTo>
                <a:cubicBezTo>
                  <a:pt x="449906" y="1035284"/>
                  <a:pt x="437677" y="849977"/>
                  <a:pt x="447774" y="662751"/>
                </a:cubicBezTo>
                <a:cubicBezTo>
                  <a:pt x="457647" y="479780"/>
                  <a:pt x="457692" y="290220"/>
                  <a:pt x="471469" y="108416"/>
                </a:cubicBezTo>
                <a:cubicBezTo>
                  <a:pt x="459420" y="346679"/>
                  <a:pt x="459599" y="586612"/>
                  <a:pt x="463077" y="827626"/>
                </a:cubicBezTo>
                <a:cubicBezTo>
                  <a:pt x="464580" y="563678"/>
                  <a:pt x="473555" y="304230"/>
                  <a:pt x="493055" y="50706"/>
                </a:cubicBezTo>
                <a:cubicBezTo>
                  <a:pt x="493974" y="51121"/>
                  <a:pt x="494894" y="51539"/>
                  <a:pt x="495814" y="52040"/>
                </a:cubicBezTo>
                <a:cubicBezTo>
                  <a:pt x="490362" y="189727"/>
                  <a:pt x="484932" y="327498"/>
                  <a:pt x="479479" y="465186"/>
                </a:cubicBezTo>
                <a:cubicBezTo>
                  <a:pt x="480489" y="466103"/>
                  <a:pt x="481521" y="466937"/>
                  <a:pt x="482531" y="467854"/>
                </a:cubicBezTo>
                <a:cubicBezTo>
                  <a:pt x="484842" y="436247"/>
                  <a:pt x="487153" y="404640"/>
                  <a:pt x="489487" y="372948"/>
                </a:cubicBezTo>
                <a:cubicBezTo>
                  <a:pt x="490406" y="373199"/>
                  <a:pt x="491326" y="373450"/>
                  <a:pt x="492247" y="373783"/>
                </a:cubicBezTo>
                <a:cubicBezTo>
                  <a:pt x="492247" y="448089"/>
                  <a:pt x="492247" y="522395"/>
                  <a:pt x="492247" y="596785"/>
                </a:cubicBezTo>
                <a:cubicBezTo>
                  <a:pt x="493817" y="596869"/>
                  <a:pt x="495365" y="596869"/>
                  <a:pt x="496936" y="596952"/>
                </a:cubicBezTo>
                <a:cubicBezTo>
                  <a:pt x="496936" y="544079"/>
                  <a:pt x="496936" y="491205"/>
                  <a:pt x="496936" y="438415"/>
                </a:cubicBezTo>
                <a:cubicBezTo>
                  <a:pt x="498731" y="438582"/>
                  <a:pt x="500526" y="438666"/>
                  <a:pt x="502344" y="438832"/>
                </a:cubicBezTo>
                <a:cubicBezTo>
                  <a:pt x="502344" y="525231"/>
                  <a:pt x="501244" y="611796"/>
                  <a:pt x="502658" y="697862"/>
                </a:cubicBezTo>
                <a:cubicBezTo>
                  <a:pt x="504071" y="784428"/>
                  <a:pt x="507953" y="870409"/>
                  <a:pt x="510758" y="956724"/>
                </a:cubicBezTo>
                <a:cubicBezTo>
                  <a:pt x="512284" y="956307"/>
                  <a:pt x="513787" y="955807"/>
                  <a:pt x="515313" y="955390"/>
                </a:cubicBezTo>
                <a:cubicBezTo>
                  <a:pt x="514348" y="875913"/>
                  <a:pt x="512979" y="796520"/>
                  <a:pt x="512553" y="716959"/>
                </a:cubicBezTo>
                <a:cubicBezTo>
                  <a:pt x="512104" y="635064"/>
                  <a:pt x="511970" y="553003"/>
                  <a:pt x="512912" y="471190"/>
                </a:cubicBezTo>
                <a:cubicBezTo>
                  <a:pt x="513271" y="439333"/>
                  <a:pt x="517243" y="408310"/>
                  <a:pt x="519082" y="376452"/>
                </a:cubicBezTo>
                <a:cubicBezTo>
                  <a:pt x="520406" y="353518"/>
                  <a:pt x="521438" y="330000"/>
                  <a:pt x="521640" y="306649"/>
                </a:cubicBezTo>
                <a:cubicBezTo>
                  <a:pt x="522044" y="260948"/>
                  <a:pt x="521753" y="215246"/>
                  <a:pt x="521753" y="169462"/>
                </a:cubicBezTo>
                <a:cubicBezTo>
                  <a:pt x="522830" y="169045"/>
                  <a:pt x="523907" y="168544"/>
                  <a:pt x="524983" y="168128"/>
                </a:cubicBezTo>
                <a:cubicBezTo>
                  <a:pt x="525859" y="190310"/>
                  <a:pt x="526734" y="212494"/>
                  <a:pt x="527609" y="234678"/>
                </a:cubicBezTo>
                <a:cubicBezTo>
                  <a:pt x="528260" y="234678"/>
                  <a:pt x="528910" y="234678"/>
                  <a:pt x="529561" y="234678"/>
                </a:cubicBezTo>
                <a:cubicBezTo>
                  <a:pt x="531715" y="163541"/>
                  <a:pt x="533869" y="92404"/>
                  <a:pt x="536023" y="21350"/>
                </a:cubicBezTo>
                <a:cubicBezTo>
                  <a:pt x="537572" y="21849"/>
                  <a:pt x="539097" y="22266"/>
                  <a:pt x="540646" y="22768"/>
                </a:cubicBezTo>
                <a:cubicBezTo>
                  <a:pt x="538985" y="167543"/>
                  <a:pt x="537302" y="312404"/>
                  <a:pt x="535642" y="457179"/>
                </a:cubicBezTo>
                <a:cubicBezTo>
                  <a:pt x="536696" y="457430"/>
                  <a:pt x="537751" y="457596"/>
                  <a:pt x="538805" y="457847"/>
                </a:cubicBezTo>
                <a:cubicBezTo>
                  <a:pt x="539299" y="426990"/>
                  <a:pt x="539815" y="396217"/>
                  <a:pt x="540309" y="365360"/>
                </a:cubicBezTo>
                <a:cubicBezTo>
                  <a:pt x="540713" y="365276"/>
                  <a:pt x="541094" y="365110"/>
                  <a:pt x="541498" y="365026"/>
                </a:cubicBezTo>
                <a:cubicBezTo>
                  <a:pt x="542194" y="381706"/>
                  <a:pt x="542889" y="398468"/>
                  <a:pt x="543562" y="415148"/>
                </a:cubicBezTo>
                <a:cubicBezTo>
                  <a:pt x="544639" y="415230"/>
                  <a:pt x="545739" y="415314"/>
                  <a:pt x="546816" y="415314"/>
                </a:cubicBezTo>
                <a:cubicBezTo>
                  <a:pt x="546816" y="347429"/>
                  <a:pt x="546816" y="279545"/>
                  <a:pt x="546816" y="211660"/>
                </a:cubicBezTo>
                <a:cubicBezTo>
                  <a:pt x="548678" y="211493"/>
                  <a:pt x="550563" y="211411"/>
                  <a:pt x="552448" y="211243"/>
                </a:cubicBezTo>
                <a:cubicBezTo>
                  <a:pt x="548992" y="386293"/>
                  <a:pt x="549665" y="560258"/>
                  <a:pt x="559942" y="732055"/>
                </a:cubicBezTo>
                <a:cubicBezTo>
                  <a:pt x="558080" y="626475"/>
                  <a:pt x="556217" y="520810"/>
                  <a:pt x="554333" y="415230"/>
                </a:cubicBezTo>
                <a:cubicBezTo>
                  <a:pt x="555297" y="414897"/>
                  <a:pt x="556262" y="414564"/>
                  <a:pt x="557250" y="414231"/>
                </a:cubicBezTo>
                <a:cubicBezTo>
                  <a:pt x="559942" y="640736"/>
                  <a:pt x="568244" y="863904"/>
                  <a:pt x="585364" y="1081820"/>
                </a:cubicBezTo>
                <a:cubicBezTo>
                  <a:pt x="575604" y="871743"/>
                  <a:pt x="561468" y="663752"/>
                  <a:pt x="564362" y="447339"/>
                </a:cubicBezTo>
                <a:cubicBezTo>
                  <a:pt x="564923" y="458764"/>
                  <a:pt x="565776" y="470106"/>
                  <a:pt x="565978" y="481531"/>
                </a:cubicBezTo>
                <a:cubicBezTo>
                  <a:pt x="575940" y="1083070"/>
                  <a:pt x="635693" y="1613805"/>
                  <a:pt x="731549" y="2093418"/>
                </a:cubicBezTo>
                <a:cubicBezTo>
                  <a:pt x="740456" y="2138035"/>
                  <a:pt x="748983" y="2183821"/>
                  <a:pt x="758339" y="2227104"/>
                </a:cubicBezTo>
                <a:cubicBezTo>
                  <a:pt x="762446" y="2246118"/>
                  <a:pt x="768212" y="2259962"/>
                  <a:pt x="773126" y="2276558"/>
                </a:cubicBezTo>
                <a:cubicBezTo>
                  <a:pt x="783223" y="2310750"/>
                  <a:pt x="793634" y="2343858"/>
                  <a:pt x="803260" y="2379886"/>
                </a:cubicBezTo>
                <a:cubicBezTo>
                  <a:pt x="835100" y="2499143"/>
                  <a:pt x="866648" y="2619568"/>
                  <a:pt x="898308" y="2739574"/>
                </a:cubicBezTo>
                <a:cubicBezTo>
                  <a:pt x="899250" y="2743078"/>
                  <a:pt x="899924" y="2747497"/>
                  <a:pt x="899430" y="2756671"/>
                </a:cubicBezTo>
                <a:cubicBezTo>
                  <a:pt x="885608" y="2712054"/>
                  <a:pt x="871786" y="2667436"/>
                  <a:pt x="857965" y="2622820"/>
                </a:cubicBezTo>
                <a:cubicBezTo>
                  <a:pt x="857224" y="2625822"/>
                  <a:pt x="856506" y="2628907"/>
                  <a:pt x="855765" y="2631910"/>
                </a:cubicBezTo>
                <a:cubicBezTo>
                  <a:pt x="897343" y="2771265"/>
                  <a:pt x="938898" y="2910620"/>
                  <a:pt x="980476" y="3049976"/>
                </a:cubicBezTo>
                <a:cubicBezTo>
                  <a:pt x="981261" y="3046891"/>
                  <a:pt x="982024" y="3043888"/>
                  <a:pt x="982810" y="3040803"/>
                </a:cubicBezTo>
                <a:cubicBezTo>
                  <a:pt x="971052" y="2999772"/>
                  <a:pt x="959295" y="2958741"/>
                  <a:pt x="947537" y="2917709"/>
                </a:cubicBezTo>
                <a:cubicBezTo>
                  <a:pt x="948031" y="2915458"/>
                  <a:pt x="948547" y="2913206"/>
                  <a:pt x="949040" y="2911038"/>
                </a:cubicBezTo>
                <a:cubicBezTo>
                  <a:pt x="984156" y="3014616"/>
                  <a:pt x="1019720" y="3116193"/>
                  <a:pt x="1054275" y="3222357"/>
                </a:cubicBezTo>
                <a:cubicBezTo>
                  <a:pt x="1087169" y="3323350"/>
                  <a:pt x="1115262" y="3444609"/>
                  <a:pt x="1150871" y="3534427"/>
                </a:cubicBezTo>
                <a:cubicBezTo>
                  <a:pt x="1150153" y="3539430"/>
                  <a:pt x="1149413" y="3544434"/>
                  <a:pt x="1148694" y="3549439"/>
                </a:cubicBezTo>
                <a:cubicBezTo>
                  <a:pt x="1137027" y="3532592"/>
                  <a:pt x="1125359" y="3515746"/>
                  <a:pt x="1110819" y="3494647"/>
                </a:cubicBezTo>
                <a:cubicBezTo>
                  <a:pt x="1118717" y="3522752"/>
                  <a:pt x="1125000" y="3543935"/>
                  <a:pt x="1130946" y="3566452"/>
                </a:cubicBezTo>
                <a:cubicBezTo>
                  <a:pt x="1138418" y="3594639"/>
                  <a:pt x="1147326" y="3616656"/>
                  <a:pt x="1149705" y="3661941"/>
                </a:cubicBezTo>
                <a:cubicBezTo>
                  <a:pt x="1150759" y="3682123"/>
                  <a:pt x="1158006" y="3700219"/>
                  <a:pt x="1163347" y="3714647"/>
                </a:cubicBezTo>
                <a:cubicBezTo>
                  <a:pt x="1192337" y="3793205"/>
                  <a:pt x="1220766" y="3875352"/>
                  <a:pt x="1250990" y="3946822"/>
                </a:cubicBezTo>
                <a:cubicBezTo>
                  <a:pt x="1296292" y="4053986"/>
                  <a:pt x="1338363" y="4176329"/>
                  <a:pt x="1379425" y="4304010"/>
                </a:cubicBezTo>
                <a:cubicBezTo>
                  <a:pt x="1385909" y="4324108"/>
                  <a:pt x="1390846" y="4346126"/>
                  <a:pt x="1393763" y="4379484"/>
                </a:cubicBezTo>
                <a:cubicBezTo>
                  <a:pt x="1396411" y="4409840"/>
                  <a:pt x="1404017" y="4437694"/>
                  <a:pt x="1411152" y="4458626"/>
                </a:cubicBezTo>
                <a:cubicBezTo>
                  <a:pt x="1431526" y="4518673"/>
                  <a:pt x="1445752" y="4597649"/>
                  <a:pt x="1458631" y="4678042"/>
                </a:cubicBezTo>
                <a:cubicBezTo>
                  <a:pt x="1462984" y="4705230"/>
                  <a:pt x="1465767" y="4739423"/>
                  <a:pt x="1471488" y="4765526"/>
                </a:cubicBezTo>
                <a:cubicBezTo>
                  <a:pt x="1543941" y="5095942"/>
                  <a:pt x="1551547" y="5471560"/>
                  <a:pt x="1524420" y="5865860"/>
                </a:cubicBezTo>
                <a:cubicBezTo>
                  <a:pt x="1509633" y="6080773"/>
                  <a:pt x="1492131" y="6293516"/>
                  <a:pt x="1469020" y="6499423"/>
                </a:cubicBezTo>
                <a:cubicBezTo>
                  <a:pt x="1448040" y="6686313"/>
                  <a:pt x="1431952" y="6881044"/>
                  <a:pt x="1409581" y="7065435"/>
                </a:cubicBezTo>
                <a:cubicBezTo>
                  <a:pt x="1359567" y="7477577"/>
                  <a:pt x="1280720" y="7804074"/>
                  <a:pt x="1184146" y="8074363"/>
                </a:cubicBezTo>
                <a:cubicBezTo>
                  <a:pt x="1147124" y="8177941"/>
                  <a:pt x="1110774" y="8284937"/>
                  <a:pt x="1073459" y="8387016"/>
                </a:cubicBezTo>
                <a:cubicBezTo>
                  <a:pt x="1062712" y="8416372"/>
                  <a:pt x="1049541" y="8433383"/>
                  <a:pt x="1037626" y="8457152"/>
                </a:cubicBezTo>
                <a:cubicBezTo>
                  <a:pt x="1034799" y="8462740"/>
                  <a:pt x="1032487" y="8472163"/>
                  <a:pt x="1030132" y="8480587"/>
                </a:cubicBezTo>
                <a:cubicBezTo>
                  <a:pt x="1027484" y="8490094"/>
                  <a:pt x="1025554" y="8504522"/>
                  <a:pt x="1022435" y="8509859"/>
                </a:cubicBezTo>
                <a:cubicBezTo>
                  <a:pt x="998023" y="8551973"/>
                  <a:pt x="975786" y="8608517"/>
                  <a:pt x="952114" y="8655635"/>
                </a:cubicBezTo>
                <a:cubicBezTo>
                  <a:pt x="861465" y="8836023"/>
                  <a:pt x="770074" y="9010321"/>
                  <a:pt x="675251" y="9158768"/>
                </a:cubicBezTo>
                <a:cubicBezTo>
                  <a:pt x="643950" y="9207804"/>
                  <a:pt x="612335" y="9253840"/>
                  <a:pt x="581034" y="9302792"/>
                </a:cubicBezTo>
                <a:cubicBezTo>
                  <a:pt x="576950" y="9309130"/>
                  <a:pt x="573899" y="9324558"/>
                  <a:pt x="571341" y="9341322"/>
                </a:cubicBezTo>
                <a:cubicBezTo>
                  <a:pt x="553704" y="9340655"/>
                  <a:pt x="536293" y="9350662"/>
                  <a:pt x="521259" y="9397782"/>
                </a:cubicBezTo>
                <a:cubicBezTo>
                  <a:pt x="541924" y="9460578"/>
                  <a:pt x="566225" y="9462497"/>
                  <a:pt x="589583" y="9473756"/>
                </a:cubicBezTo>
                <a:cubicBezTo>
                  <a:pt x="643322" y="9499524"/>
                  <a:pt x="697129" y="9523876"/>
                  <a:pt x="750957" y="9546644"/>
                </a:cubicBezTo>
                <a:cubicBezTo>
                  <a:pt x="762603" y="9551564"/>
                  <a:pt x="774540" y="9547394"/>
                  <a:pt x="786342" y="9547394"/>
                </a:cubicBezTo>
                <a:cubicBezTo>
                  <a:pt x="786365" y="9551398"/>
                  <a:pt x="786409" y="9555401"/>
                  <a:pt x="786432" y="9559403"/>
                </a:cubicBezTo>
                <a:cubicBezTo>
                  <a:pt x="783403" y="9561322"/>
                  <a:pt x="780396" y="9563240"/>
                  <a:pt x="777367" y="9565157"/>
                </a:cubicBezTo>
                <a:cubicBezTo>
                  <a:pt x="777412" y="9566575"/>
                  <a:pt x="777456" y="9567993"/>
                  <a:pt x="777524" y="9569412"/>
                </a:cubicBezTo>
                <a:cubicBezTo>
                  <a:pt x="801578" y="9576749"/>
                  <a:pt x="825609" y="9584088"/>
                  <a:pt x="849662" y="9591427"/>
                </a:cubicBezTo>
                <a:cubicBezTo>
                  <a:pt x="849842" y="9595013"/>
                  <a:pt x="850021" y="9598600"/>
                  <a:pt x="850223" y="9602186"/>
                </a:cubicBezTo>
                <a:cubicBezTo>
                  <a:pt x="847104" y="9609274"/>
                  <a:pt x="843985" y="9616363"/>
                  <a:pt x="838780" y="9628289"/>
                </a:cubicBezTo>
                <a:cubicBezTo>
                  <a:pt x="861308" y="9635544"/>
                  <a:pt x="881794" y="9642217"/>
                  <a:pt x="902302" y="9648804"/>
                </a:cubicBezTo>
                <a:cubicBezTo>
                  <a:pt x="902571" y="9652224"/>
                  <a:pt x="902841" y="9655644"/>
                  <a:pt x="903110" y="9659146"/>
                </a:cubicBezTo>
                <a:cubicBezTo>
                  <a:pt x="894651" y="9665984"/>
                  <a:pt x="886214" y="9673574"/>
                  <a:pt x="877710" y="9679328"/>
                </a:cubicBezTo>
                <a:cubicBezTo>
                  <a:pt x="873873" y="9681912"/>
                  <a:pt x="871405" y="9686250"/>
                  <a:pt x="867949" y="9695924"/>
                </a:cubicBezTo>
                <a:cubicBezTo>
                  <a:pt x="859804" y="9718941"/>
                  <a:pt x="849034" y="9729533"/>
                  <a:pt x="839094" y="9742793"/>
                </a:cubicBezTo>
                <a:cubicBezTo>
                  <a:pt x="834853" y="9748463"/>
                  <a:pt x="830029" y="9748130"/>
                  <a:pt x="825496" y="9750549"/>
                </a:cubicBezTo>
                <a:cubicBezTo>
                  <a:pt x="825609" y="9753883"/>
                  <a:pt x="825743" y="9757220"/>
                  <a:pt x="825855" y="9760556"/>
                </a:cubicBezTo>
                <a:cubicBezTo>
                  <a:pt x="850986" y="9760556"/>
                  <a:pt x="876117" y="9760556"/>
                  <a:pt x="901247" y="9760556"/>
                </a:cubicBezTo>
                <a:cubicBezTo>
                  <a:pt x="901292" y="9765143"/>
                  <a:pt x="901337" y="9769729"/>
                  <a:pt x="901382" y="9774316"/>
                </a:cubicBezTo>
                <a:cubicBezTo>
                  <a:pt x="868622" y="9778654"/>
                  <a:pt x="835841" y="9782991"/>
                  <a:pt x="803081" y="9787243"/>
                </a:cubicBezTo>
                <a:cubicBezTo>
                  <a:pt x="803103" y="9789828"/>
                  <a:pt x="803103" y="9792412"/>
                  <a:pt x="803126" y="9794999"/>
                </a:cubicBezTo>
                <a:lnTo>
                  <a:pt x="897651" y="9794999"/>
                </a:lnTo>
                <a:lnTo>
                  <a:pt x="899475" y="9807175"/>
                </a:lnTo>
                <a:cubicBezTo>
                  <a:pt x="907283" y="9800169"/>
                  <a:pt x="915137" y="9793830"/>
                  <a:pt x="922900" y="9785992"/>
                </a:cubicBezTo>
                <a:cubicBezTo>
                  <a:pt x="930776" y="9778069"/>
                  <a:pt x="938540" y="9768645"/>
                  <a:pt x="947044" y="9759138"/>
                </a:cubicBezTo>
                <a:cubicBezTo>
                  <a:pt x="945517" y="9753718"/>
                  <a:pt x="944373" y="9749713"/>
                  <a:pt x="942623" y="9743459"/>
                </a:cubicBezTo>
                <a:cubicBezTo>
                  <a:pt x="950633" y="9732868"/>
                  <a:pt x="958352" y="9711184"/>
                  <a:pt x="964343" y="9759806"/>
                </a:cubicBezTo>
                <a:cubicBezTo>
                  <a:pt x="957836" y="9767727"/>
                  <a:pt x="951486" y="9775485"/>
                  <a:pt x="945159" y="9783156"/>
                </a:cubicBezTo>
                <a:cubicBezTo>
                  <a:pt x="945271" y="9786575"/>
                  <a:pt x="945383" y="9789995"/>
                  <a:pt x="945473" y="9793331"/>
                </a:cubicBezTo>
                <a:cubicBezTo>
                  <a:pt x="952137" y="9791830"/>
                  <a:pt x="958801" y="9790246"/>
                  <a:pt x="966251" y="9788577"/>
                </a:cubicBezTo>
                <a:cubicBezTo>
                  <a:pt x="965061" y="9797834"/>
                  <a:pt x="964186" y="9804589"/>
                  <a:pt x="961920" y="9822352"/>
                </a:cubicBezTo>
                <a:cubicBezTo>
                  <a:pt x="969325" y="9811844"/>
                  <a:pt x="974485" y="9804088"/>
                  <a:pt x="979713" y="9797334"/>
                </a:cubicBezTo>
                <a:cubicBezTo>
                  <a:pt x="985682" y="9789578"/>
                  <a:pt x="991628" y="9779986"/>
                  <a:pt x="997821" y="9776735"/>
                </a:cubicBezTo>
                <a:cubicBezTo>
                  <a:pt x="1000491" y="9775317"/>
                  <a:pt x="1003700" y="9787827"/>
                  <a:pt x="1006661" y="9794081"/>
                </a:cubicBezTo>
                <a:cubicBezTo>
                  <a:pt x="1004462" y="9802587"/>
                  <a:pt x="1002645" y="9815681"/>
                  <a:pt x="1000020" y="9818600"/>
                </a:cubicBezTo>
                <a:cubicBezTo>
                  <a:pt x="994051" y="9825271"/>
                  <a:pt x="987701" y="9826855"/>
                  <a:pt x="979825" y="9831527"/>
                </a:cubicBezTo>
                <a:cubicBezTo>
                  <a:pt x="982900" y="9843618"/>
                  <a:pt x="984941" y="9851625"/>
                  <a:pt x="988060" y="9863884"/>
                </a:cubicBezTo>
                <a:cubicBezTo>
                  <a:pt x="981531" y="9870557"/>
                  <a:pt x="975719" y="9876394"/>
                  <a:pt x="969908" y="9882315"/>
                </a:cubicBezTo>
                <a:cubicBezTo>
                  <a:pt x="986490" y="9895409"/>
                  <a:pt x="997551" y="9925764"/>
                  <a:pt x="997596" y="9994400"/>
                </a:cubicBezTo>
                <a:cubicBezTo>
                  <a:pt x="983079" y="10019919"/>
                  <a:pt x="983079" y="10019919"/>
                  <a:pt x="984336" y="10056363"/>
                </a:cubicBezTo>
                <a:cubicBezTo>
                  <a:pt x="990932" y="10062534"/>
                  <a:pt x="996363" y="10067621"/>
                  <a:pt x="1001770" y="10072709"/>
                </a:cubicBezTo>
                <a:cubicBezTo>
                  <a:pt x="999571" y="10092140"/>
                  <a:pt x="997394" y="10111571"/>
                  <a:pt x="994814" y="10134339"/>
                </a:cubicBezTo>
                <a:cubicBezTo>
                  <a:pt x="995644" y="10136840"/>
                  <a:pt x="997753" y="10143263"/>
                  <a:pt x="1003969" y="10162027"/>
                </a:cubicBezTo>
                <a:cubicBezTo>
                  <a:pt x="999526" y="10170283"/>
                  <a:pt x="995801" y="10174954"/>
                  <a:pt x="992817" y="10183294"/>
                </a:cubicBezTo>
                <a:cubicBezTo>
                  <a:pt x="987611" y="10197721"/>
                  <a:pt x="983954" y="10214149"/>
                  <a:pt x="990147" y="10238168"/>
                </a:cubicBezTo>
                <a:cubicBezTo>
                  <a:pt x="991359" y="10242922"/>
                  <a:pt x="991179" y="10256098"/>
                  <a:pt x="990461" y="10263854"/>
                </a:cubicBezTo>
                <a:cubicBezTo>
                  <a:pt x="984739" y="10323817"/>
                  <a:pt x="977761" y="10382444"/>
                  <a:pt x="973071" y="10443490"/>
                </a:cubicBezTo>
                <a:cubicBezTo>
                  <a:pt x="969123" y="10494862"/>
                  <a:pt x="961179" y="10527303"/>
                  <a:pt x="948569" y="10549487"/>
                </a:cubicBezTo>
                <a:cubicBezTo>
                  <a:pt x="903558" y="10628880"/>
                  <a:pt x="856035" y="10664657"/>
                  <a:pt x="806469" y="10670245"/>
                </a:cubicBezTo>
                <a:cubicBezTo>
                  <a:pt x="708213" y="10681421"/>
                  <a:pt x="610652" y="10651814"/>
                  <a:pt x="513540" y="10600692"/>
                </a:cubicBezTo>
                <a:cubicBezTo>
                  <a:pt x="454348" y="10569502"/>
                  <a:pt x="394125" y="10549403"/>
                  <a:pt x="336706" y="10492026"/>
                </a:cubicBezTo>
                <a:cubicBezTo>
                  <a:pt x="224426" y="10379774"/>
                  <a:pt x="112572" y="10256765"/>
                  <a:pt x="10838" y="10037765"/>
                </a:cubicBezTo>
                <a:cubicBezTo>
                  <a:pt x="6620" y="10028676"/>
                  <a:pt x="5834" y="9997068"/>
                  <a:pt x="3702" y="9975636"/>
                </a:cubicBezTo>
                <a:cubicBezTo>
                  <a:pt x="2244" y="9960958"/>
                  <a:pt x="1235" y="9945613"/>
                  <a:pt x="0" y="9930267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53100">
                <a:srgbClr val="3C8E8E"/>
              </a:gs>
              <a:gs pos="100000">
                <a:schemeClr val="accent5">
                  <a:lumMod val="75000"/>
                </a:schemeClr>
              </a:gs>
            </a:gsLst>
            <a:lin ang="5400000" scaled="1"/>
          </a:gradFill>
          <a:ln w="53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3C7CE979-50B8-4B5B-977E-9B28D5D3A8F1}"/>
              </a:ext>
            </a:extLst>
          </p:cNvPr>
          <p:cNvSpPr txBox="1"/>
          <p:nvPr/>
        </p:nvSpPr>
        <p:spPr>
          <a:xfrm>
            <a:off x="1349547" y="2452510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>
                <a:solidFill>
                  <a:schemeClr val="accent1">
                    <a:lumMod val="50000"/>
                  </a:schemeClr>
                </a:solidFill>
              </a:rPr>
              <a:t>XX</a:t>
            </a: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月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4362442D-92C8-4C07-91E4-803EE87F10EA}"/>
              </a:ext>
            </a:extLst>
          </p:cNvPr>
          <p:cNvSpPr txBox="1"/>
          <p:nvPr/>
        </p:nvSpPr>
        <p:spPr>
          <a:xfrm>
            <a:off x="1349547" y="2863882"/>
            <a:ext cx="1998757" cy="6197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对各板块课程科目逐一进行更新调整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D4816515-CFF3-4064-9EC0-D38DCBCB5641}"/>
              </a:ext>
            </a:extLst>
          </p:cNvPr>
          <p:cNvSpPr txBox="1"/>
          <p:nvPr/>
        </p:nvSpPr>
        <p:spPr>
          <a:xfrm>
            <a:off x="3827953" y="2453173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>
                <a:solidFill>
                  <a:schemeClr val="accent1">
                    <a:lumMod val="50000"/>
                  </a:schemeClr>
                </a:solidFill>
              </a:rPr>
              <a:t>XX</a:t>
            </a: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月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BDB56CF5-2A10-4932-B466-56DC9843003F}"/>
              </a:ext>
            </a:extLst>
          </p:cNvPr>
          <p:cNvSpPr txBox="1"/>
          <p:nvPr/>
        </p:nvSpPr>
        <p:spPr>
          <a:xfrm>
            <a:off x="3827953" y="2864545"/>
            <a:ext cx="1998757" cy="6197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实施整改步骤一，以下是详细内容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9549496F-05CD-48D5-8173-46400D42DD8A}"/>
              </a:ext>
            </a:extLst>
          </p:cNvPr>
          <p:cNvSpPr txBox="1"/>
          <p:nvPr/>
        </p:nvSpPr>
        <p:spPr>
          <a:xfrm>
            <a:off x="6306359" y="2930985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>
                <a:solidFill>
                  <a:schemeClr val="accent1">
                    <a:lumMod val="50000"/>
                  </a:schemeClr>
                </a:solidFill>
              </a:rPr>
              <a:t>XX</a:t>
            </a: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月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65F461DA-E7C4-4162-AEA0-EA00BE48FF7D}"/>
              </a:ext>
            </a:extLst>
          </p:cNvPr>
          <p:cNvSpPr txBox="1"/>
          <p:nvPr/>
        </p:nvSpPr>
        <p:spPr>
          <a:xfrm>
            <a:off x="6306359" y="3342357"/>
            <a:ext cx="1998757" cy="6197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实施整改步骤二，以下是详细内容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1E7D2D8B-C7A3-4E68-9A12-FF1CCE48F03A}"/>
              </a:ext>
            </a:extLst>
          </p:cNvPr>
          <p:cNvSpPr txBox="1"/>
          <p:nvPr/>
        </p:nvSpPr>
        <p:spPr>
          <a:xfrm>
            <a:off x="8784766" y="2365688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>
                <a:solidFill>
                  <a:schemeClr val="accent1">
                    <a:lumMod val="50000"/>
                  </a:schemeClr>
                </a:solidFill>
              </a:rPr>
              <a:t>XX</a:t>
            </a: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月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D989AC7B-1003-4C63-A9EC-3DEF229CB3BD}"/>
              </a:ext>
            </a:extLst>
          </p:cNvPr>
          <p:cNvSpPr txBox="1"/>
          <p:nvPr/>
        </p:nvSpPr>
        <p:spPr>
          <a:xfrm>
            <a:off x="8784766" y="2777060"/>
            <a:ext cx="1998757" cy="61972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实施整改步骤三，以下是详细内容</a:t>
            </a:r>
          </a:p>
        </p:txBody>
      </p:sp>
    </p:spTree>
    <p:extLst>
      <p:ext uri="{BB962C8B-B14F-4D97-AF65-F5344CB8AC3E}">
        <p14:creationId xmlns:p14="http://schemas.microsoft.com/office/powerpoint/2010/main" val="158811791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下半年重点工作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682CE834-C4FE-47A7-A42F-70C6AB508878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2A8D6EF1-DBF5-4A50-9EB3-FB207DF23D1B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4AD3A643-53F2-4CF8-B17C-07784BCD74A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sp>
        <p:nvSpPr>
          <p:cNvPr id="44" name="缺角矩形 43">
            <a:extLst>
              <a:ext uri="{FF2B5EF4-FFF2-40B4-BE49-F238E27FC236}">
                <a16:creationId xmlns:a16="http://schemas.microsoft.com/office/drawing/2014/main" id="{B3F6F632-4D5E-4EED-98AF-E75F2F6D885D}"/>
              </a:ext>
            </a:extLst>
          </p:cNvPr>
          <p:cNvSpPr>
            <a:spLocks/>
          </p:cNvSpPr>
          <p:nvPr/>
        </p:nvSpPr>
        <p:spPr>
          <a:xfrm>
            <a:off x="1068404" y="2169994"/>
            <a:ext cx="10055192" cy="3382154"/>
          </a:xfrm>
          <a:prstGeom prst="plaque">
            <a:avLst>
              <a:gd name="adj" fmla="val 6895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74662B24-CD8D-431C-AEFB-E1B1946F43C0}"/>
              </a:ext>
            </a:extLst>
          </p:cNvPr>
          <p:cNvCxnSpPr>
            <a:cxnSpLocks/>
          </p:cNvCxnSpPr>
          <p:nvPr/>
        </p:nvCxnSpPr>
        <p:spPr>
          <a:xfrm rot="16200000">
            <a:off x="3908774" y="4443103"/>
            <a:ext cx="995936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椭圆 49">
            <a:extLst>
              <a:ext uri="{FF2B5EF4-FFF2-40B4-BE49-F238E27FC236}">
                <a16:creationId xmlns:a16="http://schemas.microsoft.com/office/drawing/2014/main" id="{6E28953C-6A8C-4178-9B16-EC5D71EEDE93}"/>
              </a:ext>
            </a:extLst>
          </p:cNvPr>
          <p:cNvSpPr/>
          <p:nvPr/>
        </p:nvSpPr>
        <p:spPr>
          <a:xfrm rot="16200000" flipV="1">
            <a:off x="4386756" y="3828011"/>
            <a:ext cx="3997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BFB75778-E374-4D31-8483-1A43B410335D}"/>
              </a:ext>
            </a:extLst>
          </p:cNvPr>
          <p:cNvCxnSpPr>
            <a:cxnSpLocks/>
          </p:cNvCxnSpPr>
          <p:nvPr/>
        </p:nvCxnSpPr>
        <p:spPr>
          <a:xfrm rot="16200000">
            <a:off x="3913516" y="3274297"/>
            <a:ext cx="986452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接连接符 52">
            <a:extLst>
              <a:ext uri="{FF2B5EF4-FFF2-40B4-BE49-F238E27FC236}">
                <a16:creationId xmlns:a16="http://schemas.microsoft.com/office/drawing/2014/main" id="{AC05BC6D-BB1D-4227-BC64-500021858115}"/>
              </a:ext>
            </a:extLst>
          </p:cNvPr>
          <p:cNvCxnSpPr>
            <a:cxnSpLocks/>
          </p:cNvCxnSpPr>
          <p:nvPr/>
        </p:nvCxnSpPr>
        <p:spPr>
          <a:xfrm rot="16200000">
            <a:off x="7254215" y="4443103"/>
            <a:ext cx="995936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椭圆 53">
            <a:extLst>
              <a:ext uri="{FF2B5EF4-FFF2-40B4-BE49-F238E27FC236}">
                <a16:creationId xmlns:a16="http://schemas.microsoft.com/office/drawing/2014/main" id="{510C3355-FDCC-4CFE-985A-9CF83A968D4A}"/>
              </a:ext>
            </a:extLst>
          </p:cNvPr>
          <p:cNvSpPr/>
          <p:nvPr/>
        </p:nvSpPr>
        <p:spPr>
          <a:xfrm rot="16200000" flipV="1">
            <a:off x="7732197" y="3828011"/>
            <a:ext cx="3997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id="{8F037C2A-CE13-45AB-A3D0-BCF2570C8086}"/>
              </a:ext>
            </a:extLst>
          </p:cNvPr>
          <p:cNvCxnSpPr>
            <a:cxnSpLocks/>
          </p:cNvCxnSpPr>
          <p:nvPr/>
        </p:nvCxnSpPr>
        <p:spPr>
          <a:xfrm rot="16200000">
            <a:off x="7258957" y="3274297"/>
            <a:ext cx="986452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文本框 58">
            <a:extLst>
              <a:ext uri="{FF2B5EF4-FFF2-40B4-BE49-F238E27FC236}">
                <a16:creationId xmlns:a16="http://schemas.microsoft.com/office/drawing/2014/main" id="{203E083A-63D3-43D5-861A-5BB0E14301ED}"/>
              </a:ext>
            </a:extLst>
          </p:cNvPr>
          <p:cNvSpPr txBox="1"/>
          <p:nvPr/>
        </p:nvSpPr>
        <p:spPr>
          <a:xfrm>
            <a:off x="1630061" y="2662712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重点工作一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13AEA242-55E7-4213-85B2-68C6C47659A7}"/>
              </a:ext>
            </a:extLst>
          </p:cNvPr>
          <p:cNvSpPr txBox="1"/>
          <p:nvPr/>
        </p:nvSpPr>
        <p:spPr>
          <a:xfrm>
            <a:off x="1630061" y="3142324"/>
            <a:ext cx="2200879" cy="190007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“线上、移动、线下”全场景体验的建立，以下是详细内容，以下是详细内容，以下是详细内容，以下是详细内容，以下是详细内容。</a:t>
            </a: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E62D34AC-3B29-494F-B413-3949272198BF}"/>
              </a:ext>
            </a:extLst>
          </p:cNvPr>
          <p:cNvSpPr txBox="1"/>
          <p:nvPr/>
        </p:nvSpPr>
        <p:spPr>
          <a:xfrm>
            <a:off x="4976511" y="2662712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重点工作二</a:t>
            </a:r>
          </a:p>
        </p:txBody>
      </p:sp>
      <p:sp>
        <p:nvSpPr>
          <p:cNvPr id="64" name="文本框 63">
            <a:extLst>
              <a:ext uri="{FF2B5EF4-FFF2-40B4-BE49-F238E27FC236}">
                <a16:creationId xmlns:a16="http://schemas.microsoft.com/office/drawing/2014/main" id="{5A96157E-040C-4FB0-94A4-62FAC84C4D39}"/>
              </a:ext>
            </a:extLst>
          </p:cNvPr>
          <p:cNvSpPr txBox="1"/>
          <p:nvPr/>
        </p:nvSpPr>
        <p:spPr>
          <a:xfrm>
            <a:off x="4976511" y="3142324"/>
            <a:ext cx="2200879" cy="190007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探索更成熟的商业模式、运营机制和获客渠道，以下是详细内容，以下是详细内容，以下是详细内容，以下是详细内容。</a:t>
            </a: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8D10C0D8-C9B1-4587-86DB-7AE2F0E06F9C}"/>
              </a:ext>
            </a:extLst>
          </p:cNvPr>
          <p:cNvSpPr txBox="1"/>
          <p:nvPr/>
        </p:nvSpPr>
        <p:spPr>
          <a:xfrm>
            <a:off x="8342010" y="2662712"/>
            <a:ext cx="142937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>
                <a:solidFill>
                  <a:schemeClr val="accent1">
                    <a:lumMod val="50000"/>
                  </a:schemeClr>
                </a:solidFill>
              </a:rPr>
              <a:t>重点工作三</a:t>
            </a: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B62A465D-7DF7-452E-8176-D070134F4FC4}"/>
              </a:ext>
            </a:extLst>
          </p:cNvPr>
          <p:cNvSpPr txBox="1"/>
          <p:nvPr/>
        </p:nvSpPr>
        <p:spPr>
          <a:xfrm>
            <a:off x="8342010" y="3142324"/>
            <a:ext cx="2200879" cy="190007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600" dirty="0">
                <a:solidFill>
                  <a:schemeClr val="accent1">
                    <a:lumMod val="50000"/>
                  </a:schemeClr>
                </a:solidFill>
              </a:rPr>
              <a:t>选取部分优秀课件和学员作业照片汇编出版，以下是详细内容，以下是详细内容，以下是详细内容，以下是详细内容。</a:t>
            </a:r>
          </a:p>
        </p:txBody>
      </p:sp>
    </p:spTree>
    <p:extLst>
      <p:ext uri="{BB962C8B-B14F-4D97-AF65-F5344CB8AC3E}">
        <p14:creationId xmlns:p14="http://schemas.microsoft.com/office/powerpoint/2010/main" val="262677530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" name="文本框 1198">
            <a:extLst>
              <a:ext uri="{FF2B5EF4-FFF2-40B4-BE49-F238E27FC236}">
                <a16:creationId xmlns:a16="http://schemas.microsoft.com/office/drawing/2014/main" id="{2BFD88A1-B700-44BE-9770-27CE97C789D4}"/>
              </a:ext>
            </a:extLst>
          </p:cNvPr>
          <p:cNvSpPr txBox="1"/>
          <p:nvPr/>
        </p:nvSpPr>
        <p:spPr>
          <a:xfrm>
            <a:off x="5777973" y="3576841"/>
            <a:ext cx="614149" cy="11079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zh-CN" altLang="en-US" sz="3600" dirty="0">
                <a:solidFill>
                  <a:schemeClr val="accent5">
                    <a:lumMod val="75000"/>
                  </a:schemeClr>
                </a:solidFill>
                <a:latin typeface="+mj-ea"/>
                <a:ea typeface="+mj-ea"/>
              </a:rPr>
              <a:t>规划</a:t>
            </a:r>
          </a:p>
        </p:txBody>
      </p:sp>
      <p:sp>
        <p:nvSpPr>
          <p:cNvPr id="1196" name="任意多边形: 形状 1195">
            <a:extLst>
              <a:ext uri="{FF2B5EF4-FFF2-40B4-BE49-F238E27FC236}">
                <a16:creationId xmlns:a16="http://schemas.microsoft.com/office/drawing/2014/main" id="{7A84666E-C515-44F2-A730-330CC7D98E85}"/>
              </a:ext>
            </a:extLst>
          </p:cNvPr>
          <p:cNvSpPr>
            <a:spLocks/>
          </p:cNvSpPr>
          <p:nvPr/>
        </p:nvSpPr>
        <p:spPr>
          <a:xfrm>
            <a:off x="689524" y="1228186"/>
            <a:ext cx="10818618" cy="5629814"/>
          </a:xfrm>
          <a:custGeom>
            <a:avLst/>
            <a:gdLst>
              <a:gd name="connsiteX0" fmla="*/ 512064 w 9989246"/>
              <a:gd name="connsiteY0" fmla="*/ 0 h 5629814"/>
              <a:gd name="connsiteX1" fmla="*/ 9477183 w 9989246"/>
              <a:gd name="connsiteY1" fmla="*/ 0 h 5629814"/>
              <a:gd name="connsiteX2" fmla="*/ 9642802 w 9989246"/>
              <a:gd name="connsiteY2" fmla="*/ 369412 h 5629814"/>
              <a:gd name="connsiteX3" fmla="*/ 9989246 w 9989246"/>
              <a:gd name="connsiteY3" fmla="*/ 2200814 h 5629814"/>
              <a:gd name="connsiteX4" fmla="*/ 8691733 w 9989246"/>
              <a:gd name="connsiteY4" fmla="*/ 5559086 h 5629814"/>
              <a:gd name="connsiteX5" fmla="*/ 8624300 w 9989246"/>
              <a:gd name="connsiteY5" fmla="*/ 5629814 h 5629814"/>
              <a:gd name="connsiteX6" fmla="*/ 1364946 w 9989246"/>
              <a:gd name="connsiteY6" fmla="*/ 5629814 h 5629814"/>
              <a:gd name="connsiteX7" fmla="*/ 1297513 w 9989246"/>
              <a:gd name="connsiteY7" fmla="*/ 5559086 h 5629814"/>
              <a:gd name="connsiteX8" fmla="*/ 0 w 9989246"/>
              <a:gd name="connsiteY8" fmla="*/ 2200814 h 5629814"/>
              <a:gd name="connsiteX9" fmla="*/ 346444 w 9989246"/>
              <a:gd name="connsiteY9" fmla="*/ 369412 h 562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89246" h="5629814">
                <a:moveTo>
                  <a:pt x="512064" y="0"/>
                </a:moveTo>
                <a:lnTo>
                  <a:pt x="9477183" y="0"/>
                </a:lnTo>
                <a:lnTo>
                  <a:pt x="9642802" y="369412"/>
                </a:lnTo>
                <a:cubicBezTo>
                  <a:pt x="9866410" y="936479"/>
                  <a:pt x="9989246" y="1554302"/>
                  <a:pt x="9989246" y="2200814"/>
                </a:cubicBezTo>
                <a:cubicBezTo>
                  <a:pt x="9989246" y="3493840"/>
                  <a:pt x="9497900" y="4672105"/>
                  <a:pt x="8691733" y="5559086"/>
                </a:cubicBezTo>
                <a:lnTo>
                  <a:pt x="8624300" y="5629814"/>
                </a:lnTo>
                <a:lnTo>
                  <a:pt x="1364946" y="5629814"/>
                </a:lnTo>
                <a:lnTo>
                  <a:pt x="1297513" y="5559086"/>
                </a:lnTo>
                <a:cubicBezTo>
                  <a:pt x="491346" y="4672105"/>
                  <a:pt x="0" y="3493840"/>
                  <a:pt x="0" y="2200814"/>
                </a:cubicBezTo>
                <a:cubicBezTo>
                  <a:pt x="0" y="1554302"/>
                  <a:pt x="122837" y="936479"/>
                  <a:pt x="346444" y="36941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  <a:alpha val="5000"/>
                </a:schemeClr>
              </a:gs>
              <a:gs pos="75000">
                <a:schemeClr val="accent5">
                  <a:lumMod val="75000"/>
                  <a:alpha val="0"/>
                </a:schemeClr>
              </a:gs>
              <a:gs pos="25000">
                <a:schemeClr val="accent5">
                  <a:lumMod val="75000"/>
                  <a:alpha val="0"/>
                </a:schemeClr>
              </a:gs>
              <a:gs pos="100000">
                <a:schemeClr val="accent5">
                  <a:lumMod val="75000"/>
                  <a:alpha val="5000"/>
                </a:schemeClr>
              </a:gs>
            </a:gsLst>
            <a:lin ang="0" scaled="1"/>
            <a:tileRect/>
          </a:gradFill>
          <a:ln w="6350" cap="rnd">
            <a:gradFill>
              <a:gsLst>
                <a:gs pos="7000">
                  <a:srgbClr val="419387">
                    <a:alpha val="0"/>
                  </a:srgbClr>
                </a:gs>
                <a:gs pos="97000">
                  <a:srgbClr val="419387">
                    <a:alpha val="0"/>
                  </a:srgbClr>
                </a:gs>
                <a:gs pos="48700">
                  <a:srgbClr val="419387"/>
                </a:gs>
              </a:gsLst>
              <a:lin ang="5400000" scaled="1"/>
            </a:gradFill>
            <a:prstDash val="sysDash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POSans R" panose="00020600040101010101" pitchFamily="18" charset="-122"/>
              <a:ea typeface="江西拙楷" panose="02010600040101010101" pitchFamily="2" charset="-122"/>
              <a:cs typeface="+mn-cs"/>
            </a:endParaRPr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F226D808-749D-40D0-8CE8-7845D89D0159}"/>
              </a:ext>
            </a:extLst>
          </p:cNvPr>
          <p:cNvSpPr/>
          <p:nvPr/>
        </p:nvSpPr>
        <p:spPr>
          <a:xfrm>
            <a:off x="4879672" y="2325818"/>
            <a:ext cx="2411140" cy="2672493"/>
          </a:xfrm>
          <a:custGeom>
            <a:avLst/>
            <a:gdLst>
              <a:gd name="connsiteX0" fmla="*/ 917378 w 2411140"/>
              <a:gd name="connsiteY0" fmla="*/ 1922789 h 1931308"/>
              <a:gd name="connsiteX1" fmla="*/ 934185 w 2411140"/>
              <a:gd name="connsiteY1" fmla="*/ 1923293 h 1931308"/>
              <a:gd name="connsiteX2" fmla="*/ 1452495 w 2411140"/>
              <a:gd name="connsiteY2" fmla="*/ 1923293 h 1931308"/>
              <a:gd name="connsiteX3" fmla="*/ 1466663 w 2411140"/>
              <a:gd name="connsiteY3" fmla="*/ 1923734 h 1931308"/>
              <a:gd name="connsiteX4" fmla="*/ 1468557 w 2411140"/>
              <a:gd name="connsiteY4" fmla="*/ 1924286 h 1931308"/>
              <a:gd name="connsiteX5" fmla="*/ 921746 w 2411140"/>
              <a:gd name="connsiteY5" fmla="*/ 1924286 h 1931308"/>
              <a:gd name="connsiteX6" fmla="*/ 912195 w 2411140"/>
              <a:gd name="connsiteY6" fmla="*/ 1924646 h 1931308"/>
              <a:gd name="connsiteX7" fmla="*/ 1241654 w 2411140"/>
              <a:gd name="connsiteY7" fmla="*/ 1921580 h 1931308"/>
              <a:gd name="connsiteX8" fmla="*/ 1238989 w 2411140"/>
              <a:gd name="connsiteY8" fmla="*/ 1922520 h 1931308"/>
              <a:gd name="connsiteX9" fmla="*/ 1221547 w 2411140"/>
              <a:gd name="connsiteY9" fmla="*/ 1923183 h 1931308"/>
              <a:gd name="connsiteX10" fmla="*/ 943090 w 2411140"/>
              <a:gd name="connsiteY10" fmla="*/ 1923183 h 1931308"/>
              <a:gd name="connsiteX11" fmla="*/ 933378 w 2411140"/>
              <a:gd name="connsiteY11" fmla="*/ 1922221 h 1931308"/>
              <a:gd name="connsiteX12" fmla="*/ 1242893 w 2411140"/>
              <a:gd name="connsiteY12" fmla="*/ 1920698 h 1931308"/>
              <a:gd name="connsiteX13" fmla="*/ 1245184 w 2411140"/>
              <a:gd name="connsiteY13" fmla="*/ 1921572 h 1931308"/>
              <a:gd name="connsiteX14" fmla="*/ 1241654 w 2411140"/>
              <a:gd name="connsiteY14" fmla="*/ 1921580 h 1931308"/>
              <a:gd name="connsiteX15" fmla="*/ 1242117 w 2411140"/>
              <a:gd name="connsiteY15" fmla="*/ 1921416 h 1931308"/>
              <a:gd name="connsiteX16" fmla="*/ 1243789 w 2411140"/>
              <a:gd name="connsiteY16" fmla="*/ 1919867 h 1931308"/>
              <a:gd name="connsiteX17" fmla="*/ 1242893 w 2411140"/>
              <a:gd name="connsiteY17" fmla="*/ 1920698 h 1931308"/>
              <a:gd name="connsiteX18" fmla="*/ 1240727 w 2411140"/>
              <a:gd name="connsiteY18" fmla="*/ 1919871 h 1931308"/>
              <a:gd name="connsiteX19" fmla="*/ 868542 w 2411140"/>
              <a:gd name="connsiteY19" fmla="*/ 1915799 h 1931308"/>
              <a:gd name="connsiteX20" fmla="*/ 933378 w 2411140"/>
              <a:gd name="connsiteY20" fmla="*/ 1922221 h 1931308"/>
              <a:gd name="connsiteX21" fmla="*/ 930984 w 2411140"/>
              <a:gd name="connsiteY21" fmla="*/ 1922226 h 1931308"/>
              <a:gd name="connsiteX22" fmla="*/ 918950 w 2411140"/>
              <a:gd name="connsiteY22" fmla="*/ 1922226 h 1931308"/>
              <a:gd name="connsiteX23" fmla="*/ 917378 w 2411140"/>
              <a:gd name="connsiteY23" fmla="*/ 1922789 h 1931308"/>
              <a:gd name="connsiteX24" fmla="*/ 914534 w 2411140"/>
              <a:gd name="connsiteY24" fmla="*/ 1922704 h 1931308"/>
              <a:gd name="connsiteX25" fmla="*/ 877735 w 2411140"/>
              <a:gd name="connsiteY25" fmla="*/ 1917846 h 1931308"/>
              <a:gd name="connsiteX26" fmla="*/ 846878 w 2411140"/>
              <a:gd name="connsiteY26" fmla="*/ 1913173 h 1931308"/>
              <a:gd name="connsiteX27" fmla="*/ 846898 w 2411140"/>
              <a:gd name="connsiteY27" fmla="*/ 1913173 h 1931308"/>
              <a:gd name="connsiteX28" fmla="*/ 862469 w 2411140"/>
              <a:gd name="connsiteY28" fmla="*/ 1914447 h 1931308"/>
              <a:gd name="connsiteX29" fmla="*/ 868542 w 2411140"/>
              <a:gd name="connsiteY29" fmla="*/ 1915799 h 1931308"/>
              <a:gd name="connsiteX30" fmla="*/ 858748 w 2411140"/>
              <a:gd name="connsiteY30" fmla="*/ 1914829 h 1931308"/>
              <a:gd name="connsiteX31" fmla="*/ 850197 w 2411140"/>
              <a:gd name="connsiteY31" fmla="*/ 1913838 h 1931308"/>
              <a:gd name="connsiteX32" fmla="*/ 846824 w 2411140"/>
              <a:gd name="connsiteY32" fmla="*/ 1913247 h 1931308"/>
              <a:gd name="connsiteX33" fmla="*/ 1561144 w 2411140"/>
              <a:gd name="connsiteY33" fmla="*/ 1910738 h 1931308"/>
              <a:gd name="connsiteX34" fmla="*/ 1560624 w 2411140"/>
              <a:gd name="connsiteY34" fmla="*/ 1910928 h 1931308"/>
              <a:gd name="connsiteX35" fmla="*/ 1508723 w 2411140"/>
              <a:gd name="connsiteY35" fmla="*/ 1921048 h 1931308"/>
              <a:gd name="connsiteX36" fmla="*/ 1493488 w 2411140"/>
              <a:gd name="connsiteY36" fmla="*/ 1922005 h 1931308"/>
              <a:gd name="connsiteX37" fmla="*/ 1254076 w 2411140"/>
              <a:gd name="connsiteY37" fmla="*/ 1922005 h 1931308"/>
              <a:gd name="connsiteX38" fmla="*/ 1247112 w 2411140"/>
              <a:gd name="connsiteY38" fmla="*/ 1922308 h 1931308"/>
              <a:gd name="connsiteX39" fmla="*/ 1245184 w 2411140"/>
              <a:gd name="connsiteY39" fmla="*/ 1921572 h 1931308"/>
              <a:gd name="connsiteX40" fmla="*/ 1497096 w 2411140"/>
              <a:gd name="connsiteY40" fmla="*/ 1921048 h 1931308"/>
              <a:gd name="connsiteX41" fmla="*/ 1603108 w 2411140"/>
              <a:gd name="connsiteY41" fmla="*/ 1895378 h 1931308"/>
              <a:gd name="connsiteX42" fmla="*/ 1572161 w 2411140"/>
              <a:gd name="connsiteY42" fmla="*/ 1908965 h 1931308"/>
              <a:gd name="connsiteX43" fmla="*/ 1561144 w 2411140"/>
              <a:gd name="connsiteY43" fmla="*/ 1910738 h 1931308"/>
              <a:gd name="connsiteX44" fmla="*/ 1616096 w 2411140"/>
              <a:gd name="connsiteY44" fmla="*/ 1889676 h 1931308"/>
              <a:gd name="connsiteX45" fmla="*/ 1610288 w 2411140"/>
              <a:gd name="connsiteY45" fmla="*/ 1892750 h 1931308"/>
              <a:gd name="connsiteX46" fmla="*/ 1603108 w 2411140"/>
              <a:gd name="connsiteY46" fmla="*/ 1895378 h 1931308"/>
              <a:gd name="connsiteX47" fmla="*/ 1654745 w 2411140"/>
              <a:gd name="connsiteY47" fmla="*/ 1874545 h 1931308"/>
              <a:gd name="connsiteX48" fmla="*/ 1656250 w 2411140"/>
              <a:gd name="connsiteY48" fmla="*/ 1878726 h 1931308"/>
              <a:gd name="connsiteX49" fmla="*/ 1656250 w 2411140"/>
              <a:gd name="connsiteY49" fmla="*/ 1879098 h 1931308"/>
              <a:gd name="connsiteX50" fmla="*/ 1545413 w 2411140"/>
              <a:gd name="connsiteY50" fmla="*/ 1924250 h 1931308"/>
              <a:gd name="connsiteX51" fmla="*/ 1472183 w 2411140"/>
              <a:gd name="connsiteY51" fmla="*/ 1930542 h 1931308"/>
              <a:gd name="connsiteX52" fmla="*/ 1471993 w 2411140"/>
              <a:gd name="connsiteY52" fmla="*/ 1930395 h 1931308"/>
              <a:gd name="connsiteX53" fmla="*/ 1472146 w 2411140"/>
              <a:gd name="connsiteY53" fmla="*/ 1930395 h 1931308"/>
              <a:gd name="connsiteX54" fmla="*/ 1471557 w 2411140"/>
              <a:gd name="connsiteY54" fmla="*/ 1925160 h 1931308"/>
              <a:gd name="connsiteX55" fmla="*/ 1468557 w 2411140"/>
              <a:gd name="connsiteY55" fmla="*/ 1924286 h 1931308"/>
              <a:gd name="connsiteX56" fmla="*/ 1490324 w 2411140"/>
              <a:gd name="connsiteY56" fmla="*/ 1924286 h 1931308"/>
              <a:gd name="connsiteX57" fmla="*/ 1553838 w 2411140"/>
              <a:gd name="connsiteY57" fmla="*/ 1916301 h 1931308"/>
              <a:gd name="connsiteX58" fmla="*/ 1606645 w 2411140"/>
              <a:gd name="connsiteY58" fmla="*/ 1899057 h 1931308"/>
              <a:gd name="connsiteX59" fmla="*/ 1655536 w 2411140"/>
              <a:gd name="connsiteY59" fmla="*/ 1874142 h 1931308"/>
              <a:gd name="connsiteX60" fmla="*/ 1654745 w 2411140"/>
              <a:gd name="connsiteY60" fmla="*/ 1874545 h 1931308"/>
              <a:gd name="connsiteX61" fmla="*/ 1654741 w 2411140"/>
              <a:gd name="connsiteY61" fmla="*/ 1874534 h 1931308"/>
              <a:gd name="connsiteX62" fmla="*/ 1655114 w 2411140"/>
              <a:gd name="connsiteY62" fmla="*/ 1874172 h 1931308"/>
              <a:gd name="connsiteX63" fmla="*/ 918988 w 2411140"/>
              <a:gd name="connsiteY63" fmla="*/ 1866438 h 1931308"/>
              <a:gd name="connsiteX64" fmla="*/ 918990 w 2411140"/>
              <a:gd name="connsiteY64" fmla="*/ 1866439 h 1931308"/>
              <a:gd name="connsiteX65" fmla="*/ 918987 w 2411140"/>
              <a:gd name="connsiteY65" fmla="*/ 1866439 h 1931308"/>
              <a:gd name="connsiteX66" fmla="*/ 922251 w 2411140"/>
              <a:gd name="connsiteY66" fmla="*/ 1864019 h 1931308"/>
              <a:gd name="connsiteX67" fmla="*/ 918988 w 2411140"/>
              <a:gd name="connsiteY67" fmla="*/ 1866438 h 1931308"/>
              <a:gd name="connsiteX68" fmla="*/ 918987 w 2411140"/>
              <a:gd name="connsiteY68" fmla="*/ 1866438 h 1931308"/>
              <a:gd name="connsiteX69" fmla="*/ 917736 w 2411140"/>
              <a:gd name="connsiteY69" fmla="*/ 1866659 h 1931308"/>
              <a:gd name="connsiteX70" fmla="*/ 917735 w 2411140"/>
              <a:gd name="connsiteY70" fmla="*/ 1866659 h 1931308"/>
              <a:gd name="connsiteX71" fmla="*/ 917045 w 2411140"/>
              <a:gd name="connsiteY71" fmla="*/ 1866051 h 1931308"/>
              <a:gd name="connsiteX72" fmla="*/ 917589 w 2411140"/>
              <a:gd name="connsiteY72" fmla="*/ 1865814 h 1931308"/>
              <a:gd name="connsiteX73" fmla="*/ 972227 w 2411140"/>
              <a:gd name="connsiteY73" fmla="*/ 1863403 h 1931308"/>
              <a:gd name="connsiteX74" fmla="*/ 1237223 w 2411140"/>
              <a:gd name="connsiteY74" fmla="*/ 1864231 h 1931308"/>
              <a:gd name="connsiteX75" fmla="*/ 1064784 w 2411140"/>
              <a:gd name="connsiteY75" fmla="*/ 1864231 h 1931308"/>
              <a:gd name="connsiteX76" fmla="*/ 927015 w 2411140"/>
              <a:gd name="connsiteY76" fmla="*/ 1862999 h 1931308"/>
              <a:gd name="connsiteX77" fmla="*/ 972227 w 2411140"/>
              <a:gd name="connsiteY77" fmla="*/ 1863403 h 1931308"/>
              <a:gd name="connsiteX78" fmla="*/ 931278 w 2411140"/>
              <a:gd name="connsiteY78" fmla="*/ 1863275 h 1931308"/>
              <a:gd name="connsiteX79" fmla="*/ 923900 w 2411140"/>
              <a:gd name="connsiteY79" fmla="*/ 1862797 h 1931308"/>
              <a:gd name="connsiteX80" fmla="*/ 927015 w 2411140"/>
              <a:gd name="connsiteY80" fmla="*/ 1862999 h 1931308"/>
              <a:gd name="connsiteX81" fmla="*/ 924949 w 2411140"/>
              <a:gd name="connsiteY81" fmla="*/ 1862980 h 1931308"/>
              <a:gd name="connsiteX82" fmla="*/ 922251 w 2411140"/>
              <a:gd name="connsiteY82" fmla="*/ 1864019 h 1931308"/>
              <a:gd name="connsiteX83" fmla="*/ 897070 w 2411140"/>
              <a:gd name="connsiteY83" fmla="*/ 1846219 h 1931308"/>
              <a:gd name="connsiteX84" fmla="*/ 930385 w 2411140"/>
              <a:gd name="connsiteY84" fmla="*/ 1852474 h 1931308"/>
              <a:gd name="connsiteX85" fmla="*/ 928502 w 2411140"/>
              <a:gd name="connsiteY85" fmla="*/ 1852428 h 1931308"/>
              <a:gd name="connsiteX86" fmla="*/ 921821 w 2411140"/>
              <a:gd name="connsiteY86" fmla="*/ 1851867 h 1931308"/>
              <a:gd name="connsiteX87" fmla="*/ 883800 w 2411140"/>
              <a:gd name="connsiteY87" fmla="*/ 1843191 h 1931308"/>
              <a:gd name="connsiteX88" fmla="*/ 897070 w 2411140"/>
              <a:gd name="connsiteY88" fmla="*/ 1846219 h 1931308"/>
              <a:gd name="connsiteX89" fmla="*/ 887635 w 2411140"/>
              <a:gd name="connsiteY89" fmla="*/ 1844447 h 1931308"/>
              <a:gd name="connsiteX90" fmla="*/ 1713764 w 2411140"/>
              <a:gd name="connsiteY90" fmla="*/ 1822816 h 1931308"/>
              <a:gd name="connsiteX91" fmla="*/ 1712444 w 2411140"/>
              <a:gd name="connsiteY91" fmla="*/ 1824525 h 1931308"/>
              <a:gd name="connsiteX92" fmla="*/ 1665413 w 2411140"/>
              <a:gd name="connsiteY92" fmla="*/ 1864157 h 1931308"/>
              <a:gd name="connsiteX93" fmla="*/ 1655114 w 2411140"/>
              <a:gd name="connsiteY93" fmla="*/ 1874172 h 1931308"/>
              <a:gd name="connsiteX94" fmla="*/ 1648730 w 2411140"/>
              <a:gd name="connsiteY94" fmla="*/ 1874613 h 1931308"/>
              <a:gd name="connsiteX95" fmla="*/ 1642120 w 2411140"/>
              <a:gd name="connsiteY95" fmla="*/ 1878251 h 1931308"/>
              <a:gd name="connsiteX96" fmla="*/ 1616096 w 2411140"/>
              <a:gd name="connsiteY96" fmla="*/ 1889676 h 1931308"/>
              <a:gd name="connsiteX97" fmla="*/ 1666450 w 2411140"/>
              <a:gd name="connsiteY97" fmla="*/ 1863026 h 1931308"/>
              <a:gd name="connsiteX98" fmla="*/ 1715529 w 2411140"/>
              <a:gd name="connsiteY98" fmla="*/ 1820532 h 1931308"/>
              <a:gd name="connsiteX99" fmla="*/ 1714870 w 2411140"/>
              <a:gd name="connsiteY99" fmla="*/ 1821876 h 1931308"/>
              <a:gd name="connsiteX100" fmla="*/ 1713764 w 2411140"/>
              <a:gd name="connsiteY100" fmla="*/ 1822816 h 1931308"/>
              <a:gd name="connsiteX101" fmla="*/ 687091 w 2411140"/>
              <a:gd name="connsiteY101" fmla="*/ 1818522 h 1931308"/>
              <a:gd name="connsiteX102" fmla="*/ 752180 w 2411140"/>
              <a:gd name="connsiteY102" fmla="*/ 1874737 h 1931308"/>
              <a:gd name="connsiteX103" fmla="*/ 787018 w 2411140"/>
              <a:gd name="connsiteY103" fmla="*/ 1891095 h 1931308"/>
              <a:gd name="connsiteX104" fmla="*/ 788429 w 2411140"/>
              <a:gd name="connsiteY104" fmla="*/ 1891930 h 1931308"/>
              <a:gd name="connsiteX105" fmla="*/ 790456 w 2411140"/>
              <a:gd name="connsiteY105" fmla="*/ 1892709 h 1931308"/>
              <a:gd name="connsiteX106" fmla="*/ 834350 w 2411140"/>
              <a:gd name="connsiteY106" fmla="*/ 1913320 h 1931308"/>
              <a:gd name="connsiteX107" fmla="*/ 850173 w 2411140"/>
              <a:gd name="connsiteY107" fmla="*/ 1913835 h 1931308"/>
              <a:gd name="connsiteX108" fmla="*/ 850197 w 2411140"/>
              <a:gd name="connsiteY108" fmla="*/ 1913838 h 1931308"/>
              <a:gd name="connsiteX109" fmla="*/ 911958 w 2411140"/>
              <a:gd name="connsiteY109" fmla="*/ 1924655 h 1931308"/>
              <a:gd name="connsiteX110" fmla="*/ 912195 w 2411140"/>
              <a:gd name="connsiteY110" fmla="*/ 1924646 h 1931308"/>
              <a:gd name="connsiteX111" fmla="*/ 912069 w 2411140"/>
              <a:gd name="connsiteY111" fmla="*/ 1924691 h 1931308"/>
              <a:gd name="connsiteX112" fmla="*/ 935841 w 2411140"/>
              <a:gd name="connsiteY112" fmla="*/ 1926237 h 1931308"/>
              <a:gd name="connsiteX113" fmla="*/ 1460039 w 2411140"/>
              <a:gd name="connsiteY113" fmla="*/ 1927157 h 1931308"/>
              <a:gd name="connsiteX114" fmla="*/ 1466691 w 2411140"/>
              <a:gd name="connsiteY114" fmla="*/ 1926297 h 1931308"/>
              <a:gd name="connsiteX115" fmla="*/ 1471993 w 2411140"/>
              <a:gd name="connsiteY115" fmla="*/ 1930395 h 1931308"/>
              <a:gd name="connsiteX116" fmla="*/ 929989 w 2411140"/>
              <a:gd name="connsiteY116" fmla="*/ 1930174 h 1931308"/>
              <a:gd name="connsiteX117" fmla="*/ 709972 w 2411140"/>
              <a:gd name="connsiteY117" fmla="*/ 1845685 h 1931308"/>
              <a:gd name="connsiteX118" fmla="*/ 1715681 w 2411140"/>
              <a:gd name="connsiteY118" fmla="*/ 1816488 h 1931308"/>
              <a:gd name="connsiteX119" fmla="*/ 1688890 w 2411140"/>
              <a:gd name="connsiteY119" fmla="*/ 1843440 h 1931308"/>
              <a:gd name="connsiteX120" fmla="*/ 1598144 w 2411140"/>
              <a:gd name="connsiteY120" fmla="*/ 1894553 h 1931308"/>
              <a:gd name="connsiteX121" fmla="*/ 1496285 w 2411140"/>
              <a:gd name="connsiteY121" fmla="*/ 1919540 h 1931308"/>
              <a:gd name="connsiteX122" fmla="*/ 1243789 w 2411140"/>
              <a:gd name="connsiteY122" fmla="*/ 1919867 h 1931308"/>
              <a:gd name="connsiteX123" fmla="*/ 1251133 w 2411140"/>
              <a:gd name="connsiteY123" fmla="*/ 1913063 h 1931308"/>
              <a:gd name="connsiteX124" fmla="*/ 1250831 w 2411140"/>
              <a:gd name="connsiteY124" fmla="*/ 1912696 h 1931308"/>
              <a:gd name="connsiteX125" fmla="*/ 1251206 w 2411140"/>
              <a:gd name="connsiteY125" fmla="*/ 1912437 h 1931308"/>
              <a:gd name="connsiteX126" fmla="*/ 1250523 w 2411140"/>
              <a:gd name="connsiteY126" fmla="*/ 1912322 h 1931308"/>
              <a:gd name="connsiteX127" fmla="*/ 1247329 w 2411140"/>
              <a:gd name="connsiteY127" fmla="*/ 1908440 h 1931308"/>
              <a:gd name="connsiteX128" fmla="*/ 1240792 w 2411140"/>
              <a:gd name="connsiteY128" fmla="*/ 1907212 h 1931308"/>
              <a:gd name="connsiteX129" fmla="*/ 1201896 w 2411140"/>
              <a:gd name="connsiteY129" fmla="*/ 1901618 h 1931308"/>
              <a:gd name="connsiteX130" fmla="*/ 1158072 w 2411140"/>
              <a:gd name="connsiteY130" fmla="*/ 1894039 h 1931308"/>
              <a:gd name="connsiteX131" fmla="*/ 1205391 w 2411140"/>
              <a:gd name="connsiteY131" fmla="*/ 1893744 h 1931308"/>
              <a:gd name="connsiteX132" fmla="*/ 1477481 w 2411140"/>
              <a:gd name="connsiteY132" fmla="*/ 1893744 h 1931308"/>
              <a:gd name="connsiteX133" fmla="*/ 1672514 w 2411140"/>
              <a:gd name="connsiteY133" fmla="*/ 1824268 h 1931308"/>
              <a:gd name="connsiteX134" fmla="*/ 1682193 w 2411140"/>
              <a:gd name="connsiteY134" fmla="*/ 1817202 h 1931308"/>
              <a:gd name="connsiteX135" fmla="*/ 1682301 w 2411140"/>
              <a:gd name="connsiteY135" fmla="*/ 1817269 h 1931308"/>
              <a:gd name="connsiteX136" fmla="*/ 1681751 w 2411140"/>
              <a:gd name="connsiteY136" fmla="*/ 1818269 h 1931308"/>
              <a:gd name="connsiteX137" fmla="*/ 1697538 w 2411140"/>
              <a:gd name="connsiteY137" fmla="*/ 1823863 h 1931308"/>
              <a:gd name="connsiteX138" fmla="*/ 1720012 w 2411140"/>
              <a:gd name="connsiteY138" fmla="*/ 1814728 h 1931308"/>
              <a:gd name="connsiteX139" fmla="*/ 1715529 w 2411140"/>
              <a:gd name="connsiteY139" fmla="*/ 1820532 h 1931308"/>
              <a:gd name="connsiteX140" fmla="*/ 1717963 w 2411140"/>
              <a:gd name="connsiteY140" fmla="*/ 1815560 h 1931308"/>
              <a:gd name="connsiteX141" fmla="*/ 1719284 w 2411140"/>
              <a:gd name="connsiteY141" fmla="*/ 1812863 h 1931308"/>
              <a:gd name="connsiteX142" fmla="*/ 1717963 w 2411140"/>
              <a:gd name="connsiteY142" fmla="*/ 1815560 h 1931308"/>
              <a:gd name="connsiteX143" fmla="*/ 1715681 w 2411140"/>
              <a:gd name="connsiteY143" fmla="*/ 1816488 h 1931308"/>
              <a:gd name="connsiteX144" fmla="*/ 676268 w 2411140"/>
              <a:gd name="connsiteY144" fmla="*/ 1805673 h 1931308"/>
              <a:gd name="connsiteX145" fmla="*/ 687091 w 2411140"/>
              <a:gd name="connsiteY145" fmla="*/ 1818522 h 1931308"/>
              <a:gd name="connsiteX146" fmla="*/ 683475 w 2411140"/>
              <a:gd name="connsiteY146" fmla="*/ 1815399 h 1931308"/>
              <a:gd name="connsiteX147" fmla="*/ 1728892 w 2411140"/>
              <a:gd name="connsiteY147" fmla="*/ 1803232 h 1931308"/>
              <a:gd name="connsiteX148" fmla="*/ 1720353 w 2411140"/>
              <a:gd name="connsiteY148" fmla="*/ 1814589 h 1931308"/>
              <a:gd name="connsiteX149" fmla="*/ 1720012 w 2411140"/>
              <a:gd name="connsiteY149" fmla="*/ 1814728 h 1931308"/>
              <a:gd name="connsiteX150" fmla="*/ 650034 w 2411140"/>
              <a:gd name="connsiteY150" fmla="*/ 1771455 h 1931308"/>
              <a:gd name="connsiteX151" fmla="*/ 650062 w 2411140"/>
              <a:gd name="connsiteY151" fmla="*/ 1771461 h 1931308"/>
              <a:gd name="connsiteX152" fmla="*/ 656943 w 2411140"/>
              <a:gd name="connsiteY152" fmla="*/ 1779594 h 1931308"/>
              <a:gd name="connsiteX153" fmla="*/ 676268 w 2411140"/>
              <a:gd name="connsiteY153" fmla="*/ 1805673 h 1931308"/>
              <a:gd name="connsiteX154" fmla="*/ 655912 w 2411140"/>
              <a:gd name="connsiteY154" fmla="*/ 1781507 h 1931308"/>
              <a:gd name="connsiteX155" fmla="*/ 1781292 w 2411140"/>
              <a:gd name="connsiteY155" fmla="*/ 1758525 h 1931308"/>
              <a:gd name="connsiteX156" fmla="*/ 1771614 w 2411140"/>
              <a:gd name="connsiteY156" fmla="*/ 1761120 h 1931308"/>
              <a:gd name="connsiteX157" fmla="*/ 1750050 w 2411140"/>
              <a:gd name="connsiteY157" fmla="*/ 1775840 h 1931308"/>
              <a:gd name="connsiteX158" fmla="*/ 1728892 w 2411140"/>
              <a:gd name="connsiteY158" fmla="*/ 1803232 h 1931308"/>
              <a:gd name="connsiteX159" fmla="*/ 1751007 w 2411140"/>
              <a:gd name="connsiteY159" fmla="*/ 1773816 h 1931308"/>
              <a:gd name="connsiteX160" fmla="*/ 1767492 w 2411140"/>
              <a:gd name="connsiteY160" fmla="*/ 1761157 h 1931308"/>
              <a:gd name="connsiteX161" fmla="*/ 1849610 w 2411140"/>
              <a:gd name="connsiteY161" fmla="*/ 1740203 h 1931308"/>
              <a:gd name="connsiteX162" fmla="*/ 1809618 w 2411140"/>
              <a:gd name="connsiteY162" fmla="*/ 1753121 h 1931308"/>
              <a:gd name="connsiteX163" fmla="*/ 1781292 w 2411140"/>
              <a:gd name="connsiteY163" fmla="*/ 1758525 h 1931308"/>
              <a:gd name="connsiteX164" fmla="*/ 1852106 w 2411140"/>
              <a:gd name="connsiteY164" fmla="*/ 1739534 h 1931308"/>
              <a:gd name="connsiteX165" fmla="*/ 1852865 w 2411140"/>
              <a:gd name="connsiteY165" fmla="*/ 1740293 h 1931308"/>
              <a:gd name="connsiteX166" fmla="*/ 1852837 w 2411140"/>
              <a:gd name="connsiteY166" fmla="*/ 1740302 h 1931308"/>
              <a:gd name="connsiteX167" fmla="*/ 1852077 w 2411140"/>
              <a:gd name="connsiteY167" fmla="*/ 1739542 h 1931308"/>
              <a:gd name="connsiteX168" fmla="*/ 1851799 w 2411140"/>
              <a:gd name="connsiteY168" fmla="*/ 1739264 h 1931308"/>
              <a:gd name="connsiteX169" fmla="*/ 1852077 w 2411140"/>
              <a:gd name="connsiteY169" fmla="*/ 1739542 h 1931308"/>
              <a:gd name="connsiteX170" fmla="*/ 1849610 w 2411140"/>
              <a:gd name="connsiteY170" fmla="*/ 1740203 h 1931308"/>
              <a:gd name="connsiteX171" fmla="*/ 1850474 w 2411140"/>
              <a:gd name="connsiteY171" fmla="*/ 1739924 h 1931308"/>
              <a:gd name="connsiteX172" fmla="*/ 1850903 w 2411140"/>
              <a:gd name="connsiteY172" fmla="*/ 1738331 h 1931308"/>
              <a:gd name="connsiteX173" fmla="*/ 1851824 w 2411140"/>
              <a:gd name="connsiteY173" fmla="*/ 1739252 h 1931308"/>
              <a:gd name="connsiteX174" fmla="*/ 1851799 w 2411140"/>
              <a:gd name="connsiteY174" fmla="*/ 1739264 h 1931308"/>
              <a:gd name="connsiteX175" fmla="*/ 1850878 w 2411140"/>
              <a:gd name="connsiteY175" fmla="*/ 1738343 h 1931308"/>
              <a:gd name="connsiteX176" fmla="*/ 1883246 w 2411140"/>
              <a:gd name="connsiteY176" fmla="*/ 1723592 h 1931308"/>
              <a:gd name="connsiteX177" fmla="*/ 1879427 w 2411140"/>
              <a:gd name="connsiteY177" fmla="*/ 1725696 h 1931308"/>
              <a:gd name="connsiteX178" fmla="*/ 1852571 w 2411140"/>
              <a:gd name="connsiteY178" fmla="*/ 1739409 h 1931308"/>
              <a:gd name="connsiteX179" fmla="*/ 1852106 w 2411140"/>
              <a:gd name="connsiteY179" fmla="*/ 1739534 h 1931308"/>
              <a:gd name="connsiteX180" fmla="*/ 1851824 w 2411140"/>
              <a:gd name="connsiteY180" fmla="*/ 1739252 h 1931308"/>
              <a:gd name="connsiteX181" fmla="*/ 1928823 w 2411140"/>
              <a:gd name="connsiteY181" fmla="*/ 1576568 h 1931308"/>
              <a:gd name="connsiteX182" fmla="*/ 1922158 w 2411140"/>
              <a:gd name="connsiteY182" fmla="*/ 1589750 h 1931308"/>
              <a:gd name="connsiteX183" fmla="*/ 1904050 w 2411140"/>
              <a:gd name="connsiteY183" fmla="*/ 1615151 h 1931308"/>
              <a:gd name="connsiteX184" fmla="*/ 1905451 w 2411140"/>
              <a:gd name="connsiteY184" fmla="*/ 1609526 h 1931308"/>
              <a:gd name="connsiteX185" fmla="*/ 332523 w 2411140"/>
              <a:gd name="connsiteY185" fmla="*/ 1558218 h 1931308"/>
              <a:gd name="connsiteX186" fmla="*/ 368487 w 2411140"/>
              <a:gd name="connsiteY186" fmla="*/ 1559129 h 1931308"/>
              <a:gd name="connsiteX187" fmla="*/ 346776 w 2411140"/>
              <a:gd name="connsiteY187" fmla="*/ 1559252 h 1931308"/>
              <a:gd name="connsiteX188" fmla="*/ 319278 w 2411140"/>
              <a:gd name="connsiteY188" fmla="*/ 1557256 h 1931308"/>
              <a:gd name="connsiteX189" fmla="*/ 332523 w 2411140"/>
              <a:gd name="connsiteY189" fmla="*/ 1558218 h 1931308"/>
              <a:gd name="connsiteX190" fmla="*/ 332305 w 2411140"/>
              <a:gd name="connsiteY190" fmla="*/ 1558212 h 1931308"/>
              <a:gd name="connsiteX191" fmla="*/ 319278 w 2411140"/>
              <a:gd name="connsiteY191" fmla="*/ 1557256 h 1931308"/>
              <a:gd name="connsiteX192" fmla="*/ 293376 w 2411140"/>
              <a:gd name="connsiteY192" fmla="*/ 1554912 h 1931308"/>
              <a:gd name="connsiteX193" fmla="*/ 306472 w 2411140"/>
              <a:gd name="connsiteY193" fmla="*/ 1556704 h 1931308"/>
              <a:gd name="connsiteX194" fmla="*/ 299871 w 2411140"/>
              <a:gd name="connsiteY194" fmla="*/ 1555885 h 1931308"/>
              <a:gd name="connsiteX195" fmla="*/ 293304 w 2411140"/>
              <a:gd name="connsiteY195" fmla="*/ 1554901 h 1931308"/>
              <a:gd name="connsiteX196" fmla="*/ 293376 w 2411140"/>
              <a:gd name="connsiteY196" fmla="*/ 1554912 h 1931308"/>
              <a:gd name="connsiteX197" fmla="*/ 293298 w 2411140"/>
              <a:gd name="connsiteY197" fmla="*/ 1554901 h 1931308"/>
              <a:gd name="connsiteX198" fmla="*/ 468013 w 2411140"/>
              <a:gd name="connsiteY198" fmla="*/ 1530408 h 1931308"/>
              <a:gd name="connsiteX199" fmla="*/ 501342 w 2411140"/>
              <a:gd name="connsiteY199" fmla="*/ 1583655 h 1931308"/>
              <a:gd name="connsiteX200" fmla="*/ 549049 w 2411140"/>
              <a:gd name="connsiteY200" fmla="*/ 1630964 h 1931308"/>
              <a:gd name="connsiteX201" fmla="*/ 623734 w 2411140"/>
              <a:gd name="connsiteY201" fmla="*/ 1674214 h 1931308"/>
              <a:gd name="connsiteX202" fmla="*/ 615103 w 2411140"/>
              <a:gd name="connsiteY202" fmla="*/ 1675711 h 1931308"/>
              <a:gd name="connsiteX203" fmla="*/ 589933 w 2411140"/>
              <a:gd name="connsiteY203" fmla="*/ 1674607 h 1931308"/>
              <a:gd name="connsiteX204" fmla="*/ 540459 w 2411140"/>
              <a:gd name="connsiteY204" fmla="*/ 1640557 h 1931308"/>
              <a:gd name="connsiteX205" fmla="*/ 521806 w 2411140"/>
              <a:gd name="connsiteY205" fmla="*/ 1624706 h 1931308"/>
              <a:gd name="connsiteX206" fmla="*/ 490057 w 2411140"/>
              <a:gd name="connsiteY206" fmla="*/ 1585678 h 1931308"/>
              <a:gd name="connsiteX207" fmla="*/ 468055 w 2411140"/>
              <a:gd name="connsiteY207" fmla="*/ 1531276 h 1931308"/>
              <a:gd name="connsiteX208" fmla="*/ 2252758 w 2411140"/>
              <a:gd name="connsiteY208" fmla="*/ 1504229 h 1931308"/>
              <a:gd name="connsiteX209" fmla="*/ 2245398 w 2411140"/>
              <a:gd name="connsiteY209" fmla="*/ 1504487 h 1931308"/>
              <a:gd name="connsiteX210" fmla="*/ 2044219 w 2411140"/>
              <a:gd name="connsiteY210" fmla="*/ 1548020 h 1931308"/>
              <a:gd name="connsiteX211" fmla="*/ 2023685 w 2411140"/>
              <a:gd name="connsiteY211" fmla="*/ 1561930 h 1931308"/>
              <a:gd name="connsiteX212" fmla="*/ 1983207 w 2411140"/>
              <a:gd name="connsiteY212" fmla="*/ 1636373 h 1931308"/>
              <a:gd name="connsiteX213" fmla="*/ 1963041 w 2411140"/>
              <a:gd name="connsiteY213" fmla="*/ 1662133 h 1931308"/>
              <a:gd name="connsiteX214" fmla="*/ 1981367 w 2411140"/>
              <a:gd name="connsiteY214" fmla="*/ 1645132 h 1931308"/>
              <a:gd name="connsiteX215" fmla="*/ 2028064 w 2411140"/>
              <a:gd name="connsiteY215" fmla="*/ 1565389 h 1931308"/>
              <a:gd name="connsiteX216" fmla="*/ 2040208 w 2411140"/>
              <a:gd name="connsiteY216" fmla="*/ 1554644 h 1931308"/>
              <a:gd name="connsiteX217" fmla="*/ 2069647 w 2411140"/>
              <a:gd name="connsiteY217" fmla="*/ 1553135 h 1931308"/>
              <a:gd name="connsiteX218" fmla="*/ 2201828 w 2411140"/>
              <a:gd name="connsiteY218" fmla="*/ 1528664 h 1931308"/>
              <a:gd name="connsiteX219" fmla="*/ 2252758 w 2411140"/>
              <a:gd name="connsiteY219" fmla="*/ 1504229 h 1931308"/>
              <a:gd name="connsiteX220" fmla="*/ 2344770 w 2411140"/>
              <a:gd name="connsiteY220" fmla="*/ 1426684 h 1931308"/>
              <a:gd name="connsiteX221" fmla="*/ 2344420 w 2411140"/>
              <a:gd name="connsiteY221" fmla="*/ 1429057 h 1931308"/>
              <a:gd name="connsiteX222" fmla="*/ 2343209 w 2411140"/>
              <a:gd name="connsiteY222" fmla="*/ 1430705 h 1931308"/>
              <a:gd name="connsiteX223" fmla="*/ 2343063 w 2411140"/>
              <a:gd name="connsiteY223" fmla="*/ 1430366 h 1931308"/>
              <a:gd name="connsiteX224" fmla="*/ 2343173 w 2411140"/>
              <a:gd name="connsiteY224" fmla="*/ 1430190 h 1931308"/>
              <a:gd name="connsiteX225" fmla="*/ 2311442 w 2411140"/>
              <a:gd name="connsiteY225" fmla="*/ 1404016 h 1931308"/>
              <a:gd name="connsiteX226" fmla="*/ 2310311 w 2411140"/>
              <a:gd name="connsiteY226" fmla="*/ 1406124 h 1931308"/>
              <a:gd name="connsiteX227" fmla="*/ 2317376 w 2411140"/>
              <a:gd name="connsiteY227" fmla="*/ 1404210 h 1931308"/>
              <a:gd name="connsiteX228" fmla="*/ 2342215 w 2411140"/>
              <a:gd name="connsiteY228" fmla="*/ 1410466 h 1931308"/>
              <a:gd name="connsiteX229" fmla="*/ 2340633 w 2411140"/>
              <a:gd name="connsiteY229" fmla="*/ 1424744 h 1931308"/>
              <a:gd name="connsiteX230" fmla="*/ 2343063 w 2411140"/>
              <a:gd name="connsiteY230" fmla="*/ 1430366 h 1931308"/>
              <a:gd name="connsiteX231" fmla="*/ 2337101 w 2411140"/>
              <a:gd name="connsiteY231" fmla="*/ 1439868 h 1931308"/>
              <a:gd name="connsiteX232" fmla="*/ 2331765 w 2411140"/>
              <a:gd name="connsiteY232" fmla="*/ 1449546 h 1931308"/>
              <a:gd name="connsiteX233" fmla="*/ 2270458 w 2411140"/>
              <a:gd name="connsiteY233" fmla="*/ 1501064 h 1931308"/>
              <a:gd name="connsiteX234" fmla="*/ 2094707 w 2411140"/>
              <a:gd name="connsiteY234" fmla="*/ 1557587 h 1931308"/>
              <a:gd name="connsiteX235" fmla="*/ 2044514 w 2411140"/>
              <a:gd name="connsiteY235" fmla="*/ 1558912 h 1931308"/>
              <a:gd name="connsiteX236" fmla="*/ 2033474 w 2411140"/>
              <a:gd name="connsiteY236" fmla="*/ 1566676 h 1931308"/>
              <a:gd name="connsiteX237" fmla="*/ 1777723 w 2411140"/>
              <a:gd name="connsiteY237" fmla="*/ 1768112 h 1931308"/>
              <a:gd name="connsiteX238" fmla="*/ 1754466 w 2411140"/>
              <a:gd name="connsiteY238" fmla="*/ 1783825 h 1931308"/>
              <a:gd name="connsiteX239" fmla="*/ 1656397 w 2411140"/>
              <a:gd name="connsiteY239" fmla="*/ 1879134 h 1931308"/>
              <a:gd name="connsiteX240" fmla="*/ 1656250 w 2411140"/>
              <a:gd name="connsiteY240" fmla="*/ 1878726 h 1931308"/>
              <a:gd name="connsiteX241" fmla="*/ 1656250 w 2411140"/>
              <a:gd name="connsiteY241" fmla="*/ 1874093 h 1931308"/>
              <a:gd name="connsiteX242" fmla="*/ 1655536 w 2411140"/>
              <a:gd name="connsiteY242" fmla="*/ 1874142 h 1931308"/>
              <a:gd name="connsiteX243" fmla="*/ 1656139 w 2411140"/>
              <a:gd name="connsiteY243" fmla="*/ 1873835 h 1931308"/>
              <a:gd name="connsiteX244" fmla="*/ 1659524 w 2411140"/>
              <a:gd name="connsiteY244" fmla="*/ 1871223 h 1931308"/>
              <a:gd name="connsiteX245" fmla="*/ 1747841 w 2411140"/>
              <a:gd name="connsiteY245" fmla="*/ 1782906 h 1931308"/>
              <a:gd name="connsiteX246" fmla="*/ 1780335 w 2411140"/>
              <a:gd name="connsiteY246" fmla="*/ 1762114 h 1931308"/>
              <a:gd name="connsiteX247" fmla="*/ 1852837 w 2411140"/>
              <a:gd name="connsiteY247" fmla="*/ 1740302 h 1931308"/>
              <a:gd name="connsiteX248" fmla="*/ 1852865 w 2411140"/>
              <a:gd name="connsiteY248" fmla="*/ 1740330 h 1931308"/>
              <a:gd name="connsiteX249" fmla="*/ 1879427 w 2411140"/>
              <a:gd name="connsiteY249" fmla="*/ 1725696 h 1931308"/>
              <a:gd name="connsiteX250" fmla="*/ 1895810 w 2411140"/>
              <a:gd name="connsiteY250" fmla="*/ 1717330 h 1931308"/>
              <a:gd name="connsiteX251" fmla="*/ 1883246 w 2411140"/>
              <a:gd name="connsiteY251" fmla="*/ 1723592 h 1931308"/>
              <a:gd name="connsiteX252" fmla="*/ 1899085 w 2411140"/>
              <a:gd name="connsiteY252" fmla="*/ 1714865 h 1931308"/>
              <a:gd name="connsiteX253" fmla="*/ 1874913 w 2411140"/>
              <a:gd name="connsiteY253" fmla="*/ 1726480 h 1931308"/>
              <a:gd name="connsiteX254" fmla="*/ 1850903 w 2411140"/>
              <a:gd name="connsiteY254" fmla="*/ 1738331 h 1931308"/>
              <a:gd name="connsiteX255" fmla="*/ 1850878 w 2411140"/>
              <a:gd name="connsiteY255" fmla="*/ 1738306 h 1931308"/>
              <a:gd name="connsiteX256" fmla="*/ 1841421 w 2411140"/>
              <a:gd name="connsiteY256" fmla="*/ 1740587 h 1931308"/>
              <a:gd name="connsiteX257" fmla="*/ 1765505 w 2411140"/>
              <a:gd name="connsiteY257" fmla="*/ 1758287 h 1931308"/>
              <a:gd name="connsiteX258" fmla="*/ 1750197 w 2411140"/>
              <a:gd name="connsiteY258" fmla="*/ 1769327 h 1931308"/>
              <a:gd name="connsiteX259" fmla="*/ 1719507 w 2411140"/>
              <a:gd name="connsiteY259" fmla="*/ 1812639 h 1931308"/>
              <a:gd name="connsiteX260" fmla="*/ 1719284 w 2411140"/>
              <a:gd name="connsiteY260" fmla="*/ 1812863 h 1931308"/>
              <a:gd name="connsiteX261" fmla="*/ 1719322 w 2411140"/>
              <a:gd name="connsiteY261" fmla="*/ 1812786 h 1931308"/>
              <a:gd name="connsiteX262" fmla="*/ 1699451 w 2411140"/>
              <a:gd name="connsiteY262" fmla="*/ 1820551 h 1931308"/>
              <a:gd name="connsiteX263" fmla="*/ 1690284 w 2411140"/>
              <a:gd name="connsiteY263" fmla="*/ 1822258 h 1931308"/>
              <a:gd name="connsiteX264" fmla="*/ 1682301 w 2411140"/>
              <a:gd name="connsiteY264" fmla="*/ 1817269 h 1931308"/>
              <a:gd name="connsiteX265" fmla="*/ 1687823 w 2411140"/>
              <a:gd name="connsiteY265" fmla="*/ 1807229 h 1931308"/>
              <a:gd name="connsiteX266" fmla="*/ 1741623 w 2411140"/>
              <a:gd name="connsiteY266" fmla="*/ 1744340 h 1931308"/>
              <a:gd name="connsiteX267" fmla="*/ 1754687 w 2411140"/>
              <a:gd name="connsiteY267" fmla="*/ 1737680 h 1931308"/>
              <a:gd name="connsiteX268" fmla="*/ 1992002 w 2411140"/>
              <a:gd name="connsiteY268" fmla="*/ 1564910 h 1931308"/>
              <a:gd name="connsiteX269" fmla="*/ 2032480 w 2411140"/>
              <a:gd name="connsiteY269" fmla="*/ 1540586 h 1931308"/>
              <a:gd name="connsiteX270" fmla="*/ 2249850 w 2411140"/>
              <a:gd name="connsiteY270" fmla="*/ 1464964 h 1931308"/>
              <a:gd name="connsiteX271" fmla="*/ 2298498 w 2411140"/>
              <a:gd name="connsiteY271" fmla="*/ 1416390 h 1931308"/>
              <a:gd name="connsiteX272" fmla="*/ 2309538 w 2411140"/>
              <a:gd name="connsiteY272" fmla="*/ 1404467 h 1931308"/>
              <a:gd name="connsiteX273" fmla="*/ 2268692 w 2411140"/>
              <a:gd name="connsiteY273" fmla="*/ 1346767 h 1931308"/>
              <a:gd name="connsiteX274" fmla="*/ 2255481 w 2411140"/>
              <a:gd name="connsiteY274" fmla="*/ 1367939 h 1931308"/>
              <a:gd name="connsiteX275" fmla="*/ 2219713 w 2411140"/>
              <a:gd name="connsiteY275" fmla="*/ 1412885 h 1931308"/>
              <a:gd name="connsiteX276" fmla="*/ 2169225 w 2411140"/>
              <a:gd name="connsiteY276" fmla="*/ 1457532 h 1931308"/>
              <a:gd name="connsiteX277" fmla="*/ 2061478 w 2411140"/>
              <a:gd name="connsiteY277" fmla="*/ 1499298 h 1931308"/>
              <a:gd name="connsiteX278" fmla="*/ 1976841 w 2411140"/>
              <a:gd name="connsiteY278" fmla="*/ 1505996 h 1931308"/>
              <a:gd name="connsiteX279" fmla="*/ 1957043 w 2411140"/>
              <a:gd name="connsiteY279" fmla="*/ 1516483 h 1931308"/>
              <a:gd name="connsiteX280" fmla="*/ 1937245 w 2411140"/>
              <a:gd name="connsiteY280" fmla="*/ 1554091 h 1931308"/>
              <a:gd name="connsiteX281" fmla="*/ 1906224 w 2411140"/>
              <a:gd name="connsiteY281" fmla="*/ 1606419 h 1931308"/>
              <a:gd name="connsiteX282" fmla="*/ 1905451 w 2411140"/>
              <a:gd name="connsiteY282" fmla="*/ 1609526 h 1931308"/>
              <a:gd name="connsiteX283" fmla="*/ 1902434 w 2411140"/>
              <a:gd name="connsiteY283" fmla="*/ 1613779 h 1931308"/>
              <a:gd name="connsiteX284" fmla="*/ 1889444 w 2411140"/>
              <a:gd name="connsiteY284" fmla="*/ 1627064 h 1931308"/>
              <a:gd name="connsiteX285" fmla="*/ 1783537 w 2411140"/>
              <a:gd name="connsiteY285" fmla="*/ 1688113 h 1931308"/>
              <a:gd name="connsiteX286" fmla="*/ 1766002 w 2411140"/>
              <a:gd name="connsiteY286" fmla="*/ 1690417 h 1931308"/>
              <a:gd name="connsiteX287" fmla="*/ 1753428 w 2411140"/>
              <a:gd name="connsiteY287" fmla="*/ 1686259 h 1931308"/>
              <a:gd name="connsiteX288" fmla="*/ 1818749 w 2411140"/>
              <a:gd name="connsiteY288" fmla="*/ 1660511 h 1931308"/>
              <a:gd name="connsiteX289" fmla="*/ 1953915 w 2411140"/>
              <a:gd name="connsiteY289" fmla="*/ 1509970 h 1931308"/>
              <a:gd name="connsiteX290" fmla="*/ 1967310 w 2411140"/>
              <a:gd name="connsiteY290" fmla="*/ 1502610 h 1931308"/>
              <a:gd name="connsiteX291" fmla="*/ 2119657 w 2411140"/>
              <a:gd name="connsiteY291" fmla="*/ 1475784 h 1931308"/>
              <a:gd name="connsiteX292" fmla="*/ 2264239 w 2411140"/>
              <a:gd name="connsiteY292" fmla="*/ 1351330 h 1931308"/>
              <a:gd name="connsiteX293" fmla="*/ 2268692 w 2411140"/>
              <a:gd name="connsiteY293" fmla="*/ 1346767 h 1931308"/>
              <a:gd name="connsiteX294" fmla="*/ 115172 w 2411140"/>
              <a:gd name="connsiteY294" fmla="*/ 1305007 h 1931308"/>
              <a:gd name="connsiteX295" fmla="*/ 130978 w 2411140"/>
              <a:gd name="connsiteY295" fmla="*/ 1341505 h 1931308"/>
              <a:gd name="connsiteX296" fmla="*/ 213702 w 2411140"/>
              <a:gd name="connsiteY296" fmla="*/ 1436445 h 1931308"/>
              <a:gd name="connsiteX297" fmla="*/ 222883 w 2411140"/>
              <a:gd name="connsiteY297" fmla="*/ 1442623 h 1931308"/>
              <a:gd name="connsiteX298" fmla="*/ 229154 w 2411140"/>
              <a:gd name="connsiteY298" fmla="*/ 1443287 h 1931308"/>
              <a:gd name="connsiteX299" fmla="*/ 229857 w 2411140"/>
              <a:gd name="connsiteY299" fmla="*/ 1443805 h 1931308"/>
              <a:gd name="connsiteX300" fmla="*/ 234052 w 2411140"/>
              <a:gd name="connsiteY300" fmla="*/ 1444026 h 1931308"/>
              <a:gd name="connsiteX301" fmla="*/ 301649 w 2411140"/>
              <a:gd name="connsiteY301" fmla="*/ 1479473 h 1931308"/>
              <a:gd name="connsiteX302" fmla="*/ 288109 w 2411140"/>
              <a:gd name="connsiteY302" fmla="*/ 1481418 h 1931308"/>
              <a:gd name="connsiteX303" fmla="*/ 270041 w 2411140"/>
              <a:gd name="connsiteY303" fmla="*/ 1475746 h 1931308"/>
              <a:gd name="connsiteX304" fmla="*/ 245827 w 2411140"/>
              <a:gd name="connsiteY304" fmla="*/ 1463235 h 1931308"/>
              <a:gd name="connsiteX305" fmla="*/ 128488 w 2411140"/>
              <a:gd name="connsiteY305" fmla="*/ 1342874 h 1931308"/>
              <a:gd name="connsiteX306" fmla="*/ 10462 w 2411140"/>
              <a:gd name="connsiteY306" fmla="*/ 1289987 h 1931308"/>
              <a:gd name="connsiteX307" fmla="*/ 13406 w 2411140"/>
              <a:gd name="connsiteY307" fmla="*/ 1295948 h 1931308"/>
              <a:gd name="connsiteX308" fmla="*/ 22109 w 2411140"/>
              <a:gd name="connsiteY308" fmla="*/ 1324021 h 1931308"/>
              <a:gd name="connsiteX309" fmla="*/ 38331 w 2411140"/>
              <a:gd name="connsiteY309" fmla="*/ 1332277 h 1931308"/>
              <a:gd name="connsiteX310" fmla="*/ 38595 w 2411140"/>
              <a:gd name="connsiteY310" fmla="*/ 1332572 h 1931308"/>
              <a:gd name="connsiteX311" fmla="*/ 38947 w 2411140"/>
              <a:gd name="connsiteY311" fmla="*/ 1332591 h 1931308"/>
              <a:gd name="connsiteX312" fmla="*/ 48365 w 2411140"/>
              <a:gd name="connsiteY312" fmla="*/ 1337384 h 1931308"/>
              <a:gd name="connsiteX313" fmla="*/ 56645 w 2411140"/>
              <a:gd name="connsiteY313" fmla="*/ 1339997 h 1931308"/>
              <a:gd name="connsiteX314" fmla="*/ 65881 w 2411140"/>
              <a:gd name="connsiteY314" fmla="*/ 1333962 h 1931308"/>
              <a:gd name="connsiteX315" fmla="*/ 65881 w 2411140"/>
              <a:gd name="connsiteY315" fmla="*/ 1333961 h 1931308"/>
              <a:gd name="connsiteX316" fmla="*/ 97455 w 2411140"/>
              <a:gd name="connsiteY316" fmla="*/ 1396850 h 1931308"/>
              <a:gd name="connsiteX317" fmla="*/ 258228 w 2411140"/>
              <a:gd name="connsiteY317" fmla="*/ 1521635 h 1931308"/>
              <a:gd name="connsiteX318" fmla="*/ 260837 w 2411140"/>
              <a:gd name="connsiteY318" fmla="*/ 1523011 h 1931308"/>
              <a:gd name="connsiteX319" fmla="*/ 253408 w 2411140"/>
              <a:gd name="connsiteY319" fmla="*/ 1528442 h 1931308"/>
              <a:gd name="connsiteX320" fmla="*/ 260363 w 2411140"/>
              <a:gd name="connsiteY320" fmla="*/ 1536023 h 1931308"/>
              <a:gd name="connsiteX321" fmla="*/ 265184 w 2411140"/>
              <a:gd name="connsiteY321" fmla="*/ 1538525 h 1931308"/>
              <a:gd name="connsiteX322" fmla="*/ 331238 w 2411140"/>
              <a:gd name="connsiteY322" fmla="*/ 1550337 h 1931308"/>
              <a:gd name="connsiteX323" fmla="*/ 300290 w 2411140"/>
              <a:gd name="connsiteY323" fmla="*/ 1548019 h 1931308"/>
              <a:gd name="connsiteX324" fmla="*/ 251053 w 2411140"/>
              <a:gd name="connsiteY324" fmla="*/ 1540402 h 1931308"/>
              <a:gd name="connsiteX325" fmla="*/ 251207 w 2411140"/>
              <a:gd name="connsiteY325" fmla="*/ 1542452 h 1931308"/>
              <a:gd name="connsiteX326" fmla="*/ 249176 w 2411140"/>
              <a:gd name="connsiteY326" fmla="*/ 1542095 h 1931308"/>
              <a:gd name="connsiteX327" fmla="*/ 249039 w 2411140"/>
              <a:gd name="connsiteY327" fmla="*/ 1542043 h 1931308"/>
              <a:gd name="connsiteX328" fmla="*/ 239793 w 2411140"/>
              <a:gd name="connsiteY328" fmla="*/ 1537311 h 1931308"/>
              <a:gd name="connsiteX329" fmla="*/ 154125 w 2411140"/>
              <a:gd name="connsiteY329" fmla="*/ 1499555 h 1931308"/>
              <a:gd name="connsiteX330" fmla="*/ 73970 w 2411140"/>
              <a:gd name="connsiteY330" fmla="*/ 1433233 h 1931308"/>
              <a:gd name="connsiteX331" fmla="*/ 72555 w 2411140"/>
              <a:gd name="connsiteY331" fmla="*/ 1431576 h 1931308"/>
              <a:gd name="connsiteX332" fmla="*/ 21355 w 2411140"/>
              <a:gd name="connsiteY332" fmla="*/ 1340916 h 1931308"/>
              <a:gd name="connsiteX333" fmla="*/ 10316 w 2411140"/>
              <a:gd name="connsiteY333" fmla="*/ 1290943 h 1931308"/>
              <a:gd name="connsiteX334" fmla="*/ 10299 w 2411140"/>
              <a:gd name="connsiteY334" fmla="*/ 1290479 h 1931308"/>
              <a:gd name="connsiteX335" fmla="*/ 108646 w 2411140"/>
              <a:gd name="connsiteY335" fmla="*/ 1288695 h 1931308"/>
              <a:gd name="connsiteX336" fmla="*/ 109790 w 2411140"/>
              <a:gd name="connsiteY336" fmla="*/ 1289703 h 1931308"/>
              <a:gd name="connsiteX337" fmla="*/ 115172 w 2411140"/>
              <a:gd name="connsiteY337" fmla="*/ 1305007 h 1931308"/>
              <a:gd name="connsiteX338" fmla="*/ 108311 w 2411140"/>
              <a:gd name="connsiteY338" fmla="*/ 1289164 h 1931308"/>
              <a:gd name="connsiteX339" fmla="*/ 9763 w 2411140"/>
              <a:gd name="connsiteY339" fmla="*/ 1288220 h 1931308"/>
              <a:gd name="connsiteX340" fmla="*/ 10231 w 2411140"/>
              <a:gd name="connsiteY340" fmla="*/ 1288588 h 1931308"/>
              <a:gd name="connsiteX341" fmla="*/ 10299 w 2411140"/>
              <a:gd name="connsiteY341" fmla="*/ 1290479 h 1931308"/>
              <a:gd name="connsiteX342" fmla="*/ 8917 w 2411140"/>
              <a:gd name="connsiteY342" fmla="*/ 1294660 h 1931308"/>
              <a:gd name="connsiteX343" fmla="*/ 9763 w 2411140"/>
              <a:gd name="connsiteY343" fmla="*/ 1288220 h 1931308"/>
              <a:gd name="connsiteX344" fmla="*/ 107648 w 2411140"/>
              <a:gd name="connsiteY344" fmla="*/ 1287815 h 1931308"/>
              <a:gd name="connsiteX345" fmla="*/ 107776 w 2411140"/>
              <a:gd name="connsiteY345" fmla="*/ 1287928 h 1931308"/>
              <a:gd name="connsiteX346" fmla="*/ 108311 w 2411140"/>
              <a:gd name="connsiteY346" fmla="*/ 1289164 h 1931308"/>
              <a:gd name="connsiteX347" fmla="*/ 107280 w 2411140"/>
              <a:gd name="connsiteY347" fmla="*/ 1290612 h 1931308"/>
              <a:gd name="connsiteX348" fmla="*/ 107254 w 2411140"/>
              <a:gd name="connsiteY348" fmla="*/ 1290429 h 1931308"/>
              <a:gd name="connsiteX349" fmla="*/ 2291747 w 2411140"/>
              <a:gd name="connsiteY349" fmla="*/ 1271636 h 1931308"/>
              <a:gd name="connsiteX350" fmla="*/ 2291323 w 2411140"/>
              <a:gd name="connsiteY350" fmla="*/ 1285314 h 1931308"/>
              <a:gd name="connsiteX351" fmla="*/ 2291544 w 2411140"/>
              <a:gd name="connsiteY351" fmla="*/ 1292673 h 1931308"/>
              <a:gd name="connsiteX352" fmla="*/ 2291801 w 2411140"/>
              <a:gd name="connsiteY352" fmla="*/ 1318064 h 1931308"/>
              <a:gd name="connsiteX353" fmla="*/ 2264129 w 2411140"/>
              <a:gd name="connsiteY353" fmla="*/ 1377237 h 1931308"/>
              <a:gd name="connsiteX354" fmla="*/ 2094597 w 2411140"/>
              <a:gd name="connsiteY354" fmla="*/ 1497605 h 1931308"/>
              <a:gd name="connsiteX355" fmla="*/ 1996602 w 2411140"/>
              <a:gd name="connsiteY355" fmla="*/ 1510595 h 1931308"/>
              <a:gd name="connsiteX356" fmla="*/ 1969845 w 2411140"/>
              <a:gd name="connsiteY356" fmla="*/ 1515250 h 1931308"/>
              <a:gd name="connsiteX357" fmla="*/ 1966625 w 2411140"/>
              <a:gd name="connsiteY357" fmla="*/ 1519478 h 1931308"/>
              <a:gd name="connsiteX358" fmla="*/ 1966266 w 2411140"/>
              <a:gd name="connsiteY358" fmla="*/ 1519698 h 1931308"/>
              <a:gd name="connsiteX359" fmla="*/ 1965890 w 2411140"/>
              <a:gd name="connsiteY359" fmla="*/ 1520443 h 1931308"/>
              <a:gd name="connsiteX360" fmla="*/ 1953437 w 2411140"/>
              <a:gd name="connsiteY360" fmla="*/ 1536796 h 1931308"/>
              <a:gd name="connsiteX361" fmla="*/ 1945231 w 2411140"/>
              <a:gd name="connsiteY361" fmla="*/ 1553429 h 1931308"/>
              <a:gd name="connsiteX362" fmla="*/ 1928823 w 2411140"/>
              <a:gd name="connsiteY362" fmla="*/ 1576568 h 1931308"/>
              <a:gd name="connsiteX363" fmla="*/ 1955645 w 2411140"/>
              <a:gd name="connsiteY363" fmla="*/ 1523512 h 1931308"/>
              <a:gd name="connsiteX364" fmla="*/ 1979858 w 2411140"/>
              <a:gd name="connsiteY364" fmla="*/ 1508498 h 1931308"/>
              <a:gd name="connsiteX365" fmla="*/ 2081165 w 2411140"/>
              <a:gd name="connsiteY365" fmla="*/ 1497863 h 1931308"/>
              <a:gd name="connsiteX366" fmla="*/ 2173162 w 2411140"/>
              <a:gd name="connsiteY366" fmla="*/ 1457863 h 1931308"/>
              <a:gd name="connsiteX367" fmla="*/ 2238406 w 2411140"/>
              <a:gd name="connsiteY367" fmla="*/ 1395305 h 1931308"/>
              <a:gd name="connsiteX368" fmla="*/ 2255481 w 2411140"/>
              <a:gd name="connsiteY368" fmla="*/ 1367939 h 1931308"/>
              <a:gd name="connsiteX369" fmla="*/ 2261700 w 2411140"/>
              <a:gd name="connsiteY369" fmla="*/ 1360125 h 1931308"/>
              <a:gd name="connsiteX370" fmla="*/ 2268692 w 2411140"/>
              <a:gd name="connsiteY370" fmla="*/ 1346767 h 1931308"/>
              <a:gd name="connsiteX371" fmla="*/ 2269023 w 2411140"/>
              <a:gd name="connsiteY371" fmla="*/ 1342646 h 1931308"/>
              <a:gd name="connsiteX372" fmla="*/ 2279621 w 2411140"/>
              <a:gd name="connsiteY372" fmla="*/ 1322701 h 1931308"/>
              <a:gd name="connsiteX373" fmla="*/ 2287441 w 2411140"/>
              <a:gd name="connsiteY373" fmla="*/ 1292586 h 1931308"/>
              <a:gd name="connsiteX374" fmla="*/ 106959 w 2411140"/>
              <a:gd name="connsiteY374" fmla="*/ 1262440 h 1931308"/>
              <a:gd name="connsiteX375" fmla="*/ 109010 w 2411140"/>
              <a:gd name="connsiteY375" fmla="*/ 1287484 h 1931308"/>
              <a:gd name="connsiteX376" fmla="*/ 109175 w 2411140"/>
              <a:gd name="connsiteY376" fmla="*/ 1287953 h 1931308"/>
              <a:gd name="connsiteX377" fmla="*/ 108646 w 2411140"/>
              <a:gd name="connsiteY377" fmla="*/ 1288695 h 1931308"/>
              <a:gd name="connsiteX378" fmla="*/ 107776 w 2411140"/>
              <a:gd name="connsiteY378" fmla="*/ 1287928 h 1931308"/>
              <a:gd name="connsiteX379" fmla="*/ 107648 w 2411140"/>
              <a:gd name="connsiteY379" fmla="*/ 1287632 h 1931308"/>
              <a:gd name="connsiteX380" fmla="*/ 104284 w 2411140"/>
              <a:gd name="connsiteY380" fmla="*/ 1164528 h 1931308"/>
              <a:gd name="connsiteX381" fmla="*/ 106959 w 2411140"/>
              <a:gd name="connsiteY381" fmla="*/ 1262440 h 1931308"/>
              <a:gd name="connsiteX382" fmla="*/ 104042 w 2411140"/>
              <a:gd name="connsiteY382" fmla="*/ 1226803 h 1931308"/>
              <a:gd name="connsiteX383" fmla="*/ 2294783 w 2411140"/>
              <a:gd name="connsiteY383" fmla="*/ 1127489 h 1931308"/>
              <a:gd name="connsiteX384" fmla="*/ 2294892 w 2411140"/>
              <a:gd name="connsiteY384" fmla="*/ 1246896 h 1931308"/>
              <a:gd name="connsiteX385" fmla="*/ 2293715 w 2411140"/>
              <a:gd name="connsiteY385" fmla="*/ 1262057 h 1931308"/>
              <a:gd name="connsiteX386" fmla="*/ 2291747 w 2411140"/>
              <a:gd name="connsiteY386" fmla="*/ 1271636 h 1931308"/>
              <a:gd name="connsiteX387" fmla="*/ 2293715 w 2411140"/>
              <a:gd name="connsiteY387" fmla="*/ 1208036 h 1931308"/>
              <a:gd name="connsiteX388" fmla="*/ 2293715 w 2411140"/>
              <a:gd name="connsiteY388" fmla="*/ 1142461 h 1931308"/>
              <a:gd name="connsiteX389" fmla="*/ 8445 w 2411140"/>
              <a:gd name="connsiteY389" fmla="*/ 1047235 h 1931308"/>
              <a:gd name="connsiteX390" fmla="*/ 9363 w 2411140"/>
              <a:gd name="connsiteY390" fmla="*/ 1048233 h 1931308"/>
              <a:gd name="connsiteX391" fmla="*/ 8880 w 2411140"/>
              <a:gd name="connsiteY391" fmla="*/ 1054953 h 1931308"/>
              <a:gd name="connsiteX392" fmla="*/ 8880 w 2411140"/>
              <a:gd name="connsiteY392" fmla="*/ 1164982 h 1931308"/>
              <a:gd name="connsiteX393" fmla="*/ 4685 w 2411140"/>
              <a:gd name="connsiteY393" fmla="*/ 1043141 h 1931308"/>
              <a:gd name="connsiteX394" fmla="*/ 7861 w 2411140"/>
              <a:gd name="connsiteY394" fmla="*/ 1046599 h 1931308"/>
              <a:gd name="connsiteX395" fmla="*/ 8273 w 2411140"/>
              <a:gd name="connsiteY395" fmla="*/ 1183675 h 1931308"/>
              <a:gd name="connsiteX396" fmla="*/ 6796 w 2411140"/>
              <a:gd name="connsiteY396" fmla="*/ 1181559 h 1931308"/>
              <a:gd name="connsiteX397" fmla="*/ 6893 w 2411140"/>
              <a:gd name="connsiteY397" fmla="*/ 1175947 h 1931308"/>
              <a:gd name="connsiteX398" fmla="*/ 6304 w 2411140"/>
              <a:gd name="connsiteY398" fmla="*/ 1054511 h 1931308"/>
              <a:gd name="connsiteX399" fmla="*/ 4693 w 2411140"/>
              <a:gd name="connsiteY399" fmla="*/ 1044003 h 1931308"/>
              <a:gd name="connsiteX400" fmla="*/ 7850 w 2411140"/>
              <a:gd name="connsiteY400" fmla="*/ 885789 h 1931308"/>
              <a:gd name="connsiteX401" fmla="*/ 8445 w 2411140"/>
              <a:gd name="connsiteY401" fmla="*/ 1047235 h 1931308"/>
              <a:gd name="connsiteX402" fmla="*/ 7861 w 2411140"/>
              <a:gd name="connsiteY402" fmla="*/ 1046599 h 1931308"/>
              <a:gd name="connsiteX403" fmla="*/ 7850 w 2411140"/>
              <a:gd name="connsiteY403" fmla="*/ 1042809 h 1931308"/>
              <a:gd name="connsiteX404" fmla="*/ 6342 w 2411140"/>
              <a:gd name="connsiteY404" fmla="*/ 793111 h 1931308"/>
              <a:gd name="connsiteX405" fmla="*/ 6819 w 2411140"/>
              <a:gd name="connsiteY405" fmla="*/ 799607 h 1931308"/>
              <a:gd name="connsiteX406" fmla="*/ 6819 w 2411140"/>
              <a:gd name="connsiteY406" fmla="*/ 806433 h 1931308"/>
              <a:gd name="connsiteX407" fmla="*/ 6488 w 2411140"/>
              <a:gd name="connsiteY407" fmla="*/ 863342 h 1931308"/>
              <a:gd name="connsiteX408" fmla="*/ 4722 w 2411140"/>
              <a:gd name="connsiteY408" fmla="*/ 874823 h 1931308"/>
              <a:gd name="connsiteX409" fmla="*/ 4722 w 2411140"/>
              <a:gd name="connsiteY409" fmla="*/ 862224 h 1931308"/>
              <a:gd name="connsiteX410" fmla="*/ 5642 w 2411140"/>
              <a:gd name="connsiteY410" fmla="*/ 799974 h 1931308"/>
              <a:gd name="connsiteX411" fmla="*/ 6930 w 2411140"/>
              <a:gd name="connsiteY411" fmla="*/ 787352 h 1931308"/>
              <a:gd name="connsiteX412" fmla="*/ 8954 w 2411140"/>
              <a:gd name="connsiteY412" fmla="*/ 798613 h 1931308"/>
              <a:gd name="connsiteX413" fmla="*/ 8954 w 2411140"/>
              <a:gd name="connsiteY413" fmla="*/ 872210 h 1931308"/>
              <a:gd name="connsiteX414" fmla="*/ 10859 w 2411140"/>
              <a:gd name="connsiteY414" fmla="*/ 883463 h 1931308"/>
              <a:gd name="connsiteX415" fmla="*/ 6469 w 2411140"/>
              <a:gd name="connsiteY415" fmla="*/ 878880 h 1931308"/>
              <a:gd name="connsiteX416" fmla="*/ 6819 w 2411140"/>
              <a:gd name="connsiteY416" fmla="*/ 872689 h 1931308"/>
              <a:gd name="connsiteX417" fmla="*/ 6819 w 2411140"/>
              <a:gd name="connsiteY417" fmla="*/ 806433 h 1931308"/>
              <a:gd name="connsiteX418" fmla="*/ 105793 w 2411140"/>
              <a:gd name="connsiteY418" fmla="*/ 776886 h 1931308"/>
              <a:gd name="connsiteX419" fmla="*/ 104284 w 2411140"/>
              <a:gd name="connsiteY419" fmla="*/ 1164528 h 1931308"/>
              <a:gd name="connsiteX420" fmla="*/ 102610 w 2411140"/>
              <a:gd name="connsiteY420" fmla="*/ 1103274 h 1931308"/>
              <a:gd name="connsiteX421" fmla="*/ 103232 w 2411140"/>
              <a:gd name="connsiteY421" fmla="*/ 918834 h 1931308"/>
              <a:gd name="connsiteX422" fmla="*/ 103232 w 2411140"/>
              <a:gd name="connsiteY422" fmla="*/ 790039 h 1931308"/>
              <a:gd name="connsiteX423" fmla="*/ 118099 w 2411140"/>
              <a:gd name="connsiteY423" fmla="*/ 726303 h 1931308"/>
              <a:gd name="connsiteX424" fmla="*/ 118540 w 2411140"/>
              <a:gd name="connsiteY424" fmla="*/ 1110777 h 1931308"/>
              <a:gd name="connsiteX425" fmla="*/ 118540 w 2411140"/>
              <a:gd name="connsiteY425" fmla="*/ 1230925 h 1931308"/>
              <a:gd name="connsiteX426" fmla="*/ 190629 w 2411140"/>
              <a:gd name="connsiteY426" fmla="*/ 1406381 h 1931308"/>
              <a:gd name="connsiteX427" fmla="*/ 234051 w 2411140"/>
              <a:gd name="connsiteY427" fmla="*/ 1443805 h 1931308"/>
              <a:gd name="connsiteX428" fmla="*/ 229154 w 2411140"/>
              <a:gd name="connsiteY428" fmla="*/ 1443287 h 1931308"/>
              <a:gd name="connsiteX429" fmla="*/ 185146 w 2411140"/>
              <a:gd name="connsiteY429" fmla="*/ 1410834 h 1931308"/>
              <a:gd name="connsiteX430" fmla="*/ 115228 w 2411140"/>
              <a:gd name="connsiteY430" fmla="*/ 1299885 h 1931308"/>
              <a:gd name="connsiteX431" fmla="*/ 113260 w 2411140"/>
              <a:gd name="connsiteY431" fmla="*/ 1292760 h 1931308"/>
              <a:gd name="connsiteX432" fmla="*/ 109790 w 2411140"/>
              <a:gd name="connsiteY432" fmla="*/ 1289703 h 1931308"/>
              <a:gd name="connsiteX433" fmla="*/ 109175 w 2411140"/>
              <a:gd name="connsiteY433" fmla="*/ 1287953 h 1931308"/>
              <a:gd name="connsiteX434" fmla="*/ 109745 w 2411140"/>
              <a:gd name="connsiteY434" fmla="*/ 1287153 h 1931308"/>
              <a:gd name="connsiteX435" fmla="*/ 106581 w 2411140"/>
              <a:gd name="connsiteY435" fmla="*/ 1241523 h 1931308"/>
              <a:gd name="connsiteX436" fmla="*/ 106581 w 2411140"/>
              <a:gd name="connsiteY436" fmla="*/ 788125 h 1931308"/>
              <a:gd name="connsiteX437" fmla="*/ 108641 w 2411140"/>
              <a:gd name="connsiteY437" fmla="*/ 770867 h 1931308"/>
              <a:gd name="connsiteX438" fmla="*/ 117864 w 2411140"/>
              <a:gd name="connsiteY438" fmla="*/ 727178 h 1931308"/>
              <a:gd name="connsiteX439" fmla="*/ 6602 w 2411140"/>
              <a:gd name="connsiteY439" fmla="*/ 646569 h 1931308"/>
              <a:gd name="connsiteX440" fmla="*/ 6930 w 2411140"/>
              <a:gd name="connsiteY440" fmla="*/ 787352 h 1931308"/>
              <a:gd name="connsiteX441" fmla="*/ 6342 w 2411140"/>
              <a:gd name="connsiteY441" fmla="*/ 793111 h 1931308"/>
              <a:gd name="connsiteX442" fmla="*/ 5863 w 2411140"/>
              <a:gd name="connsiteY442" fmla="*/ 786580 h 1931308"/>
              <a:gd name="connsiteX443" fmla="*/ 5863 w 2411140"/>
              <a:gd name="connsiteY443" fmla="*/ 651492 h 1931308"/>
              <a:gd name="connsiteX444" fmla="*/ 19533 w 2411140"/>
              <a:gd name="connsiteY444" fmla="*/ 598133 h 1931308"/>
              <a:gd name="connsiteX445" fmla="*/ 15696 w 2411140"/>
              <a:gd name="connsiteY445" fmla="*/ 622604 h 1931308"/>
              <a:gd name="connsiteX446" fmla="*/ 14611 w 2411140"/>
              <a:gd name="connsiteY446" fmla="*/ 626422 h 1931308"/>
              <a:gd name="connsiteX447" fmla="*/ 14191 w 2411140"/>
              <a:gd name="connsiteY447" fmla="*/ 632208 h 1931308"/>
              <a:gd name="connsiteX448" fmla="*/ 7850 w 2411140"/>
              <a:gd name="connsiteY448" fmla="*/ 672651 h 1931308"/>
              <a:gd name="connsiteX449" fmla="*/ 7850 w 2411140"/>
              <a:gd name="connsiteY449" fmla="*/ 661905 h 1931308"/>
              <a:gd name="connsiteX450" fmla="*/ 8513 w 2411140"/>
              <a:gd name="connsiteY450" fmla="*/ 647738 h 1931308"/>
              <a:gd name="connsiteX451" fmla="*/ 9653 w 2411140"/>
              <a:gd name="connsiteY451" fmla="*/ 642034 h 1931308"/>
              <a:gd name="connsiteX452" fmla="*/ 10941 w 2411140"/>
              <a:gd name="connsiteY452" fmla="*/ 628234 h 1931308"/>
              <a:gd name="connsiteX453" fmla="*/ 16662 w 2411140"/>
              <a:gd name="connsiteY453" fmla="*/ 606248 h 1931308"/>
              <a:gd name="connsiteX454" fmla="*/ 23445 w 2411140"/>
              <a:gd name="connsiteY454" fmla="*/ 587078 h 1931308"/>
              <a:gd name="connsiteX455" fmla="*/ 19533 w 2411140"/>
              <a:gd name="connsiteY455" fmla="*/ 598133 h 1931308"/>
              <a:gd name="connsiteX456" fmla="*/ 20089 w 2411140"/>
              <a:gd name="connsiteY456" fmla="*/ 594590 h 1931308"/>
              <a:gd name="connsiteX457" fmla="*/ 30578 w 2411140"/>
              <a:gd name="connsiteY457" fmla="*/ 571114 h 1931308"/>
              <a:gd name="connsiteX458" fmla="*/ 23445 w 2411140"/>
              <a:gd name="connsiteY458" fmla="*/ 587078 h 1931308"/>
              <a:gd name="connsiteX459" fmla="*/ 25933 w 2411140"/>
              <a:gd name="connsiteY459" fmla="*/ 580049 h 1931308"/>
              <a:gd name="connsiteX460" fmla="*/ 55756 w 2411140"/>
              <a:gd name="connsiteY460" fmla="*/ 522688 h 1931308"/>
              <a:gd name="connsiteX461" fmla="*/ 30578 w 2411140"/>
              <a:gd name="connsiteY461" fmla="*/ 571114 h 1931308"/>
              <a:gd name="connsiteX462" fmla="*/ 47968 w 2411140"/>
              <a:gd name="connsiteY462" fmla="*/ 532193 h 1931308"/>
              <a:gd name="connsiteX463" fmla="*/ 71765 w 2411140"/>
              <a:gd name="connsiteY463" fmla="*/ 503149 h 1931308"/>
              <a:gd name="connsiteX464" fmla="*/ 55756 w 2411140"/>
              <a:gd name="connsiteY464" fmla="*/ 522688 h 1931308"/>
              <a:gd name="connsiteX465" fmla="*/ 59368 w 2411140"/>
              <a:gd name="connsiteY465" fmla="*/ 515741 h 1931308"/>
              <a:gd name="connsiteX466" fmla="*/ 230444 w 2411140"/>
              <a:gd name="connsiteY466" fmla="*/ 493006 h 1931308"/>
              <a:gd name="connsiteX467" fmla="*/ 158559 w 2411140"/>
              <a:gd name="connsiteY467" fmla="*/ 566482 h 1931308"/>
              <a:gd name="connsiteX468" fmla="*/ 120307 w 2411140"/>
              <a:gd name="connsiteY468" fmla="*/ 667536 h 1931308"/>
              <a:gd name="connsiteX469" fmla="*/ 118025 w 2411140"/>
              <a:gd name="connsiteY469" fmla="*/ 726414 h 1931308"/>
              <a:gd name="connsiteX470" fmla="*/ 117864 w 2411140"/>
              <a:gd name="connsiteY470" fmla="*/ 727178 h 1931308"/>
              <a:gd name="connsiteX471" fmla="*/ 109193 w 2411140"/>
              <a:gd name="connsiteY471" fmla="*/ 759422 h 1931308"/>
              <a:gd name="connsiteX472" fmla="*/ 105793 w 2411140"/>
              <a:gd name="connsiteY472" fmla="*/ 776886 h 1931308"/>
              <a:gd name="connsiteX473" fmla="*/ 106103 w 2411140"/>
              <a:gd name="connsiteY473" fmla="*/ 697158 h 1931308"/>
              <a:gd name="connsiteX474" fmla="*/ 193941 w 2411140"/>
              <a:gd name="connsiteY474" fmla="*/ 505805 h 1931308"/>
              <a:gd name="connsiteX475" fmla="*/ 204981 w 2411140"/>
              <a:gd name="connsiteY475" fmla="*/ 499328 h 1931308"/>
              <a:gd name="connsiteX476" fmla="*/ 219971 w 2411140"/>
              <a:gd name="connsiteY476" fmla="*/ 496757 h 1931308"/>
              <a:gd name="connsiteX477" fmla="*/ 110726 w 2411140"/>
              <a:gd name="connsiteY477" fmla="*/ 463575 h 1931308"/>
              <a:gd name="connsiteX478" fmla="*/ 71765 w 2411140"/>
              <a:gd name="connsiteY478" fmla="*/ 503149 h 1931308"/>
              <a:gd name="connsiteX479" fmla="*/ 92745 w 2411140"/>
              <a:gd name="connsiteY479" fmla="*/ 477543 h 1931308"/>
              <a:gd name="connsiteX480" fmla="*/ 2093453 w 2411140"/>
              <a:gd name="connsiteY480" fmla="*/ 448095 h 1931308"/>
              <a:gd name="connsiteX481" fmla="*/ 2100190 w 2411140"/>
              <a:gd name="connsiteY481" fmla="*/ 448988 h 1931308"/>
              <a:gd name="connsiteX482" fmla="*/ 2115130 w 2411140"/>
              <a:gd name="connsiteY482" fmla="*/ 451454 h 1931308"/>
              <a:gd name="connsiteX483" fmla="*/ 2151929 w 2411140"/>
              <a:gd name="connsiteY483" fmla="*/ 458814 h 1931308"/>
              <a:gd name="connsiteX484" fmla="*/ 2246429 w 2411140"/>
              <a:gd name="connsiteY484" fmla="*/ 533258 h 1931308"/>
              <a:gd name="connsiteX485" fmla="*/ 2306337 w 2411140"/>
              <a:gd name="connsiteY485" fmla="*/ 682624 h 1931308"/>
              <a:gd name="connsiteX486" fmla="*/ 2306079 w 2411140"/>
              <a:gd name="connsiteY486" fmla="*/ 872468 h 1931308"/>
              <a:gd name="connsiteX487" fmla="*/ 2304681 w 2411140"/>
              <a:gd name="connsiteY487" fmla="*/ 988164 h 1931308"/>
              <a:gd name="connsiteX488" fmla="*/ 2303319 w 2411140"/>
              <a:gd name="connsiteY488" fmla="*/ 1007741 h 1931308"/>
              <a:gd name="connsiteX489" fmla="*/ 2294783 w 2411140"/>
              <a:gd name="connsiteY489" fmla="*/ 1127489 h 1931308"/>
              <a:gd name="connsiteX490" fmla="*/ 2294377 w 2411140"/>
              <a:gd name="connsiteY490" fmla="*/ 686340 h 1931308"/>
              <a:gd name="connsiteX491" fmla="*/ 2231819 w 2411140"/>
              <a:gd name="connsiteY491" fmla="*/ 536901 h 1931308"/>
              <a:gd name="connsiteX492" fmla="*/ 2166851 w 2411140"/>
              <a:gd name="connsiteY492" fmla="*/ 481721 h 1931308"/>
              <a:gd name="connsiteX493" fmla="*/ 134793 w 2411140"/>
              <a:gd name="connsiteY493" fmla="*/ 444880 h 1931308"/>
              <a:gd name="connsiteX494" fmla="*/ 110726 w 2411140"/>
              <a:gd name="connsiteY494" fmla="*/ 463575 h 1931308"/>
              <a:gd name="connsiteX495" fmla="*/ 122466 w 2411140"/>
              <a:gd name="connsiteY495" fmla="*/ 451651 h 1931308"/>
              <a:gd name="connsiteX496" fmla="*/ 123699 w 2411140"/>
              <a:gd name="connsiteY496" fmla="*/ 450932 h 1931308"/>
              <a:gd name="connsiteX497" fmla="*/ 1953915 w 2411140"/>
              <a:gd name="connsiteY497" fmla="*/ 420064 h 1931308"/>
              <a:gd name="connsiteX498" fmla="*/ 1958983 w 2411140"/>
              <a:gd name="connsiteY498" fmla="*/ 426919 h 1931308"/>
              <a:gd name="connsiteX499" fmla="*/ 1958773 w 2411140"/>
              <a:gd name="connsiteY499" fmla="*/ 426946 h 1931308"/>
              <a:gd name="connsiteX500" fmla="*/ 1957044 w 2411140"/>
              <a:gd name="connsiteY500" fmla="*/ 428675 h 1931308"/>
              <a:gd name="connsiteX501" fmla="*/ 1956602 w 2411140"/>
              <a:gd name="connsiteY501" fmla="*/ 428675 h 1931308"/>
              <a:gd name="connsiteX502" fmla="*/ 189434 w 2411140"/>
              <a:gd name="connsiteY502" fmla="*/ 415076 h 1931308"/>
              <a:gd name="connsiteX503" fmla="*/ 134793 w 2411140"/>
              <a:gd name="connsiteY503" fmla="*/ 444880 h 1931308"/>
              <a:gd name="connsiteX504" fmla="*/ 136958 w 2411140"/>
              <a:gd name="connsiteY504" fmla="*/ 443199 h 1931308"/>
              <a:gd name="connsiteX505" fmla="*/ 166668 w 2411140"/>
              <a:gd name="connsiteY505" fmla="*/ 425871 h 1931308"/>
              <a:gd name="connsiteX506" fmla="*/ 204824 w 2411140"/>
              <a:gd name="connsiteY506" fmla="*/ 407779 h 1931308"/>
              <a:gd name="connsiteX507" fmla="*/ 189434 w 2411140"/>
              <a:gd name="connsiteY507" fmla="*/ 415076 h 1931308"/>
              <a:gd name="connsiteX508" fmla="*/ 201742 w 2411140"/>
              <a:gd name="connsiteY508" fmla="*/ 408363 h 1931308"/>
              <a:gd name="connsiteX509" fmla="*/ 209511 w 2411140"/>
              <a:gd name="connsiteY509" fmla="*/ 405556 h 1931308"/>
              <a:gd name="connsiteX510" fmla="*/ 210159 w 2411140"/>
              <a:gd name="connsiteY510" fmla="*/ 406763 h 1931308"/>
              <a:gd name="connsiteX511" fmla="*/ 210095 w 2411140"/>
              <a:gd name="connsiteY511" fmla="*/ 406780 h 1931308"/>
              <a:gd name="connsiteX512" fmla="*/ 204824 w 2411140"/>
              <a:gd name="connsiteY512" fmla="*/ 407779 h 1931308"/>
              <a:gd name="connsiteX513" fmla="*/ 208647 w 2411140"/>
              <a:gd name="connsiteY513" fmla="*/ 403950 h 1931308"/>
              <a:gd name="connsiteX514" fmla="*/ 209769 w 2411140"/>
              <a:gd name="connsiteY514" fmla="*/ 405434 h 1931308"/>
              <a:gd name="connsiteX515" fmla="*/ 209511 w 2411140"/>
              <a:gd name="connsiteY515" fmla="*/ 405556 h 1931308"/>
              <a:gd name="connsiteX516" fmla="*/ 208072 w 2411140"/>
              <a:gd name="connsiteY516" fmla="*/ 402879 h 1931308"/>
              <a:gd name="connsiteX517" fmla="*/ 208647 w 2411140"/>
              <a:gd name="connsiteY517" fmla="*/ 403950 h 1931308"/>
              <a:gd name="connsiteX518" fmla="*/ 208025 w 2411140"/>
              <a:gd name="connsiteY518" fmla="*/ 403126 h 1931308"/>
              <a:gd name="connsiteX519" fmla="*/ 208065 w 2411140"/>
              <a:gd name="connsiteY519" fmla="*/ 402882 h 1931308"/>
              <a:gd name="connsiteX520" fmla="*/ 358759 w 2411140"/>
              <a:gd name="connsiteY520" fmla="*/ 389539 h 1931308"/>
              <a:gd name="connsiteX521" fmla="*/ 359204 w 2411140"/>
              <a:gd name="connsiteY521" fmla="*/ 389558 h 1931308"/>
              <a:gd name="connsiteX522" fmla="*/ 345920 w 2411140"/>
              <a:gd name="connsiteY522" fmla="*/ 391361 h 1931308"/>
              <a:gd name="connsiteX523" fmla="*/ 346337 w 2411140"/>
              <a:gd name="connsiteY523" fmla="*/ 391227 h 1931308"/>
              <a:gd name="connsiteX524" fmla="*/ 352502 w 2411140"/>
              <a:gd name="connsiteY524" fmla="*/ 390455 h 1931308"/>
              <a:gd name="connsiteX525" fmla="*/ 358377 w 2411140"/>
              <a:gd name="connsiteY525" fmla="*/ 382824 h 1931308"/>
              <a:gd name="connsiteX526" fmla="*/ 365570 w 2411140"/>
              <a:gd name="connsiteY526" fmla="*/ 382824 h 1931308"/>
              <a:gd name="connsiteX527" fmla="*/ 369780 w 2411140"/>
              <a:gd name="connsiteY527" fmla="*/ 389227 h 1931308"/>
              <a:gd name="connsiteX528" fmla="*/ 359130 w 2411140"/>
              <a:gd name="connsiteY528" fmla="*/ 389485 h 1931308"/>
              <a:gd name="connsiteX529" fmla="*/ 358759 w 2411140"/>
              <a:gd name="connsiteY529" fmla="*/ 389539 h 1931308"/>
              <a:gd name="connsiteX530" fmla="*/ 352397 w 2411140"/>
              <a:gd name="connsiteY530" fmla="*/ 389273 h 1931308"/>
              <a:gd name="connsiteX531" fmla="*/ 346337 w 2411140"/>
              <a:gd name="connsiteY531" fmla="*/ 391227 h 1931308"/>
              <a:gd name="connsiteX532" fmla="*/ 345846 w 2411140"/>
              <a:gd name="connsiteY532" fmla="*/ 391288 h 1931308"/>
              <a:gd name="connsiteX533" fmla="*/ 78282 w 2411140"/>
              <a:gd name="connsiteY533" fmla="*/ 570792 h 1931308"/>
              <a:gd name="connsiteX534" fmla="*/ 54731 w 2411140"/>
              <a:gd name="connsiteY534" fmla="*/ 672872 h 1931308"/>
              <a:gd name="connsiteX535" fmla="*/ 54731 w 2411140"/>
              <a:gd name="connsiteY535" fmla="*/ 1259959 h 1931308"/>
              <a:gd name="connsiteX536" fmla="*/ 65881 w 2411140"/>
              <a:gd name="connsiteY536" fmla="*/ 1333961 h 1931308"/>
              <a:gd name="connsiteX537" fmla="*/ 65649 w 2411140"/>
              <a:gd name="connsiteY537" fmla="*/ 1334035 h 1931308"/>
              <a:gd name="connsiteX538" fmla="*/ 38947 w 2411140"/>
              <a:gd name="connsiteY538" fmla="*/ 1332591 h 1931308"/>
              <a:gd name="connsiteX539" fmla="*/ 38331 w 2411140"/>
              <a:gd name="connsiteY539" fmla="*/ 1332277 h 1931308"/>
              <a:gd name="connsiteX540" fmla="*/ 20508 w 2411140"/>
              <a:gd name="connsiteY540" fmla="*/ 1312397 h 1931308"/>
              <a:gd name="connsiteX541" fmla="*/ 15099 w 2411140"/>
              <a:gd name="connsiteY541" fmla="*/ 1292415 h 1931308"/>
              <a:gd name="connsiteX542" fmla="*/ 10231 w 2411140"/>
              <a:gd name="connsiteY542" fmla="*/ 1288588 h 1931308"/>
              <a:gd name="connsiteX543" fmla="*/ 8439 w 2411140"/>
              <a:gd name="connsiteY543" fmla="*/ 1238836 h 1931308"/>
              <a:gd name="connsiteX544" fmla="*/ 8273 w 2411140"/>
              <a:gd name="connsiteY544" fmla="*/ 1183675 h 1931308"/>
              <a:gd name="connsiteX545" fmla="*/ 10867 w 2411140"/>
              <a:gd name="connsiteY545" fmla="*/ 1187391 h 1931308"/>
              <a:gd name="connsiteX546" fmla="*/ 10867 w 2411140"/>
              <a:gd name="connsiteY546" fmla="*/ 883507 h 1931308"/>
              <a:gd name="connsiteX547" fmla="*/ 10859 w 2411140"/>
              <a:gd name="connsiteY547" fmla="*/ 883463 h 1931308"/>
              <a:gd name="connsiteX548" fmla="*/ 10867 w 2411140"/>
              <a:gd name="connsiteY548" fmla="*/ 883471 h 1931308"/>
              <a:gd name="connsiteX549" fmla="*/ 10867 w 2411140"/>
              <a:gd name="connsiteY549" fmla="*/ 677950 h 1931308"/>
              <a:gd name="connsiteX550" fmla="*/ 14191 w 2411140"/>
              <a:gd name="connsiteY550" fmla="*/ 632208 h 1931308"/>
              <a:gd name="connsiteX551" fmla="*/ 15696 w 2411140"/>
              <a:gd name="connsiteY551" fmla="*/ 622604 h 1931308"/>
              <a:gd name="connsiteX552" fmla="*/ 28678 w 2411140"/>
              <a:gd name="connsiteY552" fmla="*/ 576937 h 1931308"/>
              <a:gd name="connsiteX553" fmla="*/ 114713 w 2411140"/>
              <a:gd name="connsiteY553" fmla="*/ 460948 h 1931308"/>
              <a:gd name="connsiteX554" fmla="*/ 210169 w 2411140"/>
              <a:gd name="connsiteY554" fmla="*/ 406780 h 1931308"/>
              <a:gd name="connsiteX555" fmla="*/ 210159 w 2411140"/>
              <a:gd name="connsiteY555" fmla="*/ 406763 h 1931308"/>
              <a:gd name="connsiteX556" fmla="*/ 210670 w 2411140"/>
              <a:gd name="connsiteY556" fmla="*/ 406625 h 1931308"/>
              <a:gd name="connsiteX557" fmla="*/ 212010 w 2411140"/>
              <a:gd name="connsiteY557" fmla="*/ 408399 h 1931308"/>
              <a:gd name="connsiteX558" fmla="*/ 228827 w 2411140"/>
              <a:gd name="connsiteY558" fmla="*/ 404351 h 1931308"/>
              <a:gd name="connsiteX559" fmla="*/ 289140 w 2411140"/>
              <a:gd name="connsiteY559" fmla="*/ 390221 h 1931308"/>
              <a:gd name="connsiteX560" fmla="*/ 353023 w 2411140"/>
              <a:gd name="connsiteY560" fmla="*/ 384848 h 1931308"/>
              <a:gd name="connsiteX561" fmla="*/ 365664 w 2411140"/>
              <a:gd name="connsiteY561" fmla="*/ 382799 h 1931308"/>
              <a:gd name="connsiteX562" fmla="*/ 365699 w 2411140"/>
              <a:gd name="connsiteY562" fmla="*/ 382853 h 1931308"/>
              <a:gd name="connsiteX563" fmla="*/ 365571 w 2411140"/>
              <a:gd name="connsiteY563" fmla="*/ 382824 h 1931308"/>
              <a:gd name="connsiteX564" fmla="*/ 365570 w 2411140"/>
              <a:gd name="connsiteY564" fmla="*/ 382824 h 1931308"/>
              <a:gd name="connsiteX565" fmla="*/ 361361 w 2411140"/>
              <a:gd name="connsiteY565" fmla="*/ 381696 h 1931308"/>
              <a:gd name="connsiteX566" fmla="*/ 358377 w 2411140"/>
              <a:gd name="connsiteY566" fmla="*/ 382824 h 1931308"/>
              <a:gd name="connsiteX567" fmla="*/ 354715 w 2411140"/>
              <a:gd name="connsiteY567" fmla="*/ 382824 h 1931308"/>
              <a:gd name="connsiteX568" fmla="*/ 354765 w 2411140"/>
              <a:gd name="connsiteY568" fmla="*/ 382767 h 1931308"/>
              <a:gd name="connsiteX569" fmla="*/ 312989 w 2411140"/>
              <a:gd name="connsiteY569" fmla="*/ 378455 h 1931308"/>
              <a:gd name="connsiteX570" fmla="*/ 305487 w 2411140"/>
              <a:gd name="connsiteY570" fmla="*/ 380827 h 1931308"/>
              <a:gd name="connsiteX571" fmla="*/ 297602 w 2411140"/>
              <a:gd name="connsiteY571" fmla="*/ 380506 h 1931308"/>
              <a:gd name="connsiteX572" fmla="*/ 297604 w 2411140"/>
              <a:gd name="connsiteY572" fmla="*/ 380506 h 1931308"/>
              <a:gd name="connsiteX573" fmla="*/ 305346 w 2411140"/>
              <a:gd name="connsiteY573" fmla="*/ 379600 h 1931308"/>
              <a:gd name="connsiteX574" fmla="*/ 293653 w 2411140"/>
              <a:gd name="connsiteY574" fmla="*/ 376253 h 1931308"/>
              <a:gd name="connsiteX575" fmla="*/ 293519 w 2411140"/>
              <a:gd name="connsiteY575" fmla="*/ 376273 h 1931308"/>
              <a:gd name="connsiteX576" fmla="*/ 293509 w 2411140"/>
              <a:gd name="connsiteY576" fmla="*/ 376276 h 1931308"/>
              <a:gd name="connsiteX577" fmla="*/ 293482 w 2411140"/>
              <a:gd name="connsiteY577" fmla="*/ 376274 h 1931308"/>
              <a:gd name="connsiteX578" fmla="*/ 2113843 w 2411140"/>
              <a:gd name="connsiteY578" fmla="*/ 375906 h 1931308"/>
              <a:gd name="connsiteX579" fmla="*/ 2396899 w 2411140"/>
              <a:gd name="connsiteY579" fmla="*/ 583708 h 1931308"/>
              <a:gd name="connsiteX580" fmla="*/ 2411140 w 2411140"/>
              <a:gd name="connsiteY580" fmla="*/ 666101 h 1931308"/>
              <a:gd name="connsiteX581" fmla="*/ 2411140 w 2411140"/>
              <a:gd name="connsiteY581" fmla="*/ 1262756 h 1931308"/>
              <a:gd name="connsiteX582" fmla="*/ 2341222 w 2411140"/>
              <a:gd name="connsiteY582" fmla="*/ 1440530 h 1931308"/>
              <a:gd name="connsiteX583" fmla="*/ 2331765 w 2411140"/>
              <a:gd name="connsiteY583" fmla="*/ 1449546 h 1931308"/>
              <a:gd name="connsiteX584" fmla="*/ 2338830 w 2411140"/>
              <a:gd name="connsiteY584" fmla="*/ 1440567 h 1931308"/>
              <a:gd name="connsiteX585" fmla="*/ 2344350 w 2411140"/>
              <a:gd name="connsiteY585" fmla="*/ 1429527 h 1931308"/>
              <a:gd name="connsiteX586" fmla="*/ 2344420 w 2411140"/>
              <a:gd name="connsiteY586" fmla="*/ 1429057 h 1931308"/>
              <a:gd name="connsiteX587" fmla="*/ 2351562 w 2411140"/>
              <a:gd name="connsiteY587" fmla="*/ 1419335 h 1931308"/>
              <a:gd name="connsiteX588" fmla="*/ 2406135 w 2411140"/>
              <a:gd name="connsiteY588" fmla="*/ 1263860 h 1931308"/>
              <a:gd name="connsiteX589" fmla="*/ 2406613 w 2411140"/>
              <a:gd name="connsiteY589" fmla="*/ 672799 h 1931308"/>
              <a:gd name="connsiteX590" fmla="*/ 2392298 w 2411140"/>
              <a:gd name="connsiteY590" fmla="*/ 589266 h 1931308"/>
              <a:gd name="connsiteX591" fmla="*/ 2209004 w 2411140"/>
              <a:gd name="connsiteY591" fmla="*/ 404573 h 1931308"/>
              <a:gd name="connsiteX592" fmla="*/ 2111820 w 2411140"/>
              <a:gd name="connsiteY592" fmla="*/ 378941 h 1931308"/>
              <a:gd name="connsiteX593" fmla="*/ 363683 w 2411140"/>
              <a:gd name="connsiteY593" fmla="*/ 375456 h 1931308"/>
              <a:gd name="connsiteX594" fmla="*/ 363274 w 2411140"/>
              <a:gd name="connsiteY594" fmla="*/ 375499 h 1931308"/>
              <a:gd name="connsiteX595" fmla="*/ 339309 w 2411140"/>
              <a:gd name="connsiteY595" fmla="*/ 376223 h 1931308"/>
              <a:gd name="connsiteX596" fmla="*/ 342687 w 2411140"/>
              <a:gd name="connsiteY596" fmla="*/ 375883 h 1931308"/>
              <a:gd name="connsiteX597" fmla="*/ 319597 w 2411140"/>
              <a:gd name="connsiteY597" fmla="*/ 374847 h 1931308"/>
              <a:gd name="connsiteX598" fmla="*/ 332746 w 2411140"/>
              <a:gd name="connsiteY598" fmla="*/ 376421 h 1931308"/>
              <a:gd name="connsiteX599" fmla="*/ 339309 w 2411140"/>
              <a:gd name="connsiteY599" fmla="*/ 376223 h 1931308"/>
              <a:gd name="connsiteX600" fmla="*/ 319792 w 2411140"/>
              <a:gd name="connsiteY600" fmla="*/ 378186 h 1931308"/>
              <a:gd name="connsiteX601" fmla="*/ 318063 w 2411140"/>
              <a:gd name="connsiteY601" fmla="*/ 378234 h 1931308"/>
              <a:gd name="connsiteX602" fmla="*/ 318909 w 2411140"/>
              <a:gd name="connsiteY602" fmla="*/ 374581 h 1931308"/>
              <a:gd name="connsiteX603" fmla="*/ 319718 w 2411140"/>
              <a:gd name="connsiteY603" fmla="*/ 374581 h 1931308"/>
              <a:gd name="connsiteX604" fmla="*/ 319597 w 2411140"/>
              <a:gd name="connsiteY604" fmla="*/ 374847 h 1931308"/>
              <a:gd name="connsiteX605" fmla="*/ 318910 w 2411140"/>
              <a:gd name="connsiteY605" fmla="*/ 374765 h 1931308"/>
              <a:gd name="connsiteX606" fmla="*/ 318824 w 2411140"/>
              <a:gd name="connsiteY606" fmla="*/ 374755 h 1931308"/>
              <a:gd name="connsiteX607" fmla="*/ 308693 w 2411140"/>
              <a:gd name="connsiteY607" fmla="*/ 374446 h 1931308"/>
              <a:gd name="connsiteX608" fmla="*/ 293653 w 2411140"/>
              <a:gd name="connsiteY608" fmla="*/ 376253 h 1931308"/>
              <a:gd name="connsiteX609" fmla="*/ 301146 w 2411140"/>
              <a:gd name="connsiteY609" fmla="*/ 375160 h 1931308"/>
              <a:gd name="connsiteX610" fmla="*/ 308790 w 2411140"/>
              <a:gd name="connsiteY610" fmla="*/ 374434 h 1931308"/>
              <a:gd name="connsiteX611" fmla="*/ 308779 w 2411140"/>
              <a:gd name="connsiteY611" fmla="*/ 374438 h 1931308"/>
              <a:gd name="connsiteX612" fmla="*/ 308693 w 2411140"/>
              <a:gd name="connsiteY612" fmla="*/ 374446 h 1931308"/>
              <a:gd name="connsiteX613" fmla="*/ 318830 w 2411140"/>
              <a:gd name="connsiteY613" fmla="*/ 373922 h 1931308"/>
              <a:gd name="connsiteX614" fmla="*/ 315230 w 2411140"/>
              <a:gd name="connsiteY614" fmla="*/ 374324 h 1931308"/>
              <a:gd name="connsiteX615" fmla="*/ 318824 w 2411140"/>
              <a:gd name="connsiteY615" fmla="*/ 374755 h 1931308"/>
              <a:gd name="connsiteX616" fmla="*/ 317106 w 2411140"/>
              <a:gd name="connsiteY616" fmla="*/ 378261 h 1931308"/>
              <a:gd name="connsiteX617" fmla="*/ 318063 w 2411140"/>
              <a:gd name="connsiteY617" fmla="*/ 378234 h 1931308"/>
              <a:gd name="connsiteX618" fmla="*/ 318004 w 2411140"/>
              <a:gd name="connsiteY618" fmla="*/ 378366 h 1931308"/>
              <a:gd name="connsiteX619" fmla="*/ 317218 w 2411140"/>
              <a:gd name="connsiteY619" fmla="*/ 378445 h 1931308"/>
              <a:gd name="connsiteX620" fmla="*/ 313059 w 2411140"/>
              <a:gd name="connsiteY620" fmla="*/ 378445 h 1931308"/>
              <a:gd name="connsiteX621" fmla="*/ 312989 w 2411140"/>
              <a:gd name="connsiteY621" fmla="*/ 378455 h 1931308"/>
              <a:gd name="connsiteX622" fmla="*/ 313022 w 2411140"/>
              <a:gd name="connsiteY622" fmla="*/ 378445 h 1931308"/>
              <a:gd name="connsiteX623" fmla="*/ 297566 w 2411140"/>
              <a:gd name="connsiteY623" fmla="*/ 380505 h 1931308"/>
              <a:gd name="connsiteX624" fmla="*/ 297602 w 2411140"/>
              <a:gd name="connsiteY624" fmla="*/ 380506 h 1931308"/>
              <a:gd name="connsiteX625" fmla="*/ 252217 w 2411140"/>
              <a:gd name="connsiteY625" fmla="*/ 389218 h 1931308"/>
              <a:gd name="connsiteX626" fmla="*/ 208072 w 2411140"/>
              <a:gd name="connsiteY626" fmla="*/ 402843 h 1931308"/>
              <a:gd name="connsiteX627" fmla="*/ 208065 w 2411140"/>
              <a:gd name="connsiteY627" fmla="*/ 402882 h 1931308"/>
              <a:gd name="connsiteX628" fmla="*/ 200160 w 2411140"/>
              <a:gd name="connsiteY628" fmla="*/ 406338 h 1931308"/>
              <a:gd name="connsiteX629" fmla="*/ 166668 w 2411140"/>
              <a:gd name="connsiteY629" fmla="*/ 425871 h 1931308"/>
              <a:gd name="connsiteX630" fmla="*/ 147665 w 2411140"/>
              <a:gd name="connsiteY630" fmla="*/ 434882 h 1931308"/>
              <a:gd name="connsiteX631" fmla="*/ 136958 w 2411140"/>
              <a:gd name="connsiteY631" fmla="*/ 443199 h 1931308"/>
              <a:gd name="connsiteX632" fmla="*/ 123699 w 2411140"/>
              <a:gd name="connsiteY632" fmla="*/ 450932 h 1931308"/>
              <a:gd name="connsiteX633" fmla="*/ 122565 w 2411140"/>
              <a:gd name="connsiteY633" fmla="*/ 451550 h 1931308"/>
              <a:gd name="connsiteX634" fmla="*/ 122466 w 2411140"/>
              <a:gd name="connsiteY634" fmla="*/ 451651 h 1931308"/>
              <a:gd name="connsiteX635" fmla="*/ 107717 w 2411140"/>
              <a:gd name="connsiteY635" fmla="*/ 460253 h 1931308"/>
              <a:gd name="connsiteX636" fmla="*/ 39313 w 2411140"/>
              <a:gd name="connsiteY636" fmla="*/ 542236 h 1931308"/>
              <a:gd name="connsiteX637" fmla="*/ 25933 w 2411140"/>
              <a:gd name="connsiteY637" fmla="*/ 580049 h 1931308"/>
              <a:gd name="connsiteX638" fmla="*/ 20830 w 2411140"/>
              <a:gd name="connsiteY638" fmla="*/ 589863 h 1931308"/>
              <a:gd name="connsiteX639" fmla="*/ 20089 w 2411140"/>
              <a:gd name="connsiteY639" fmla="*/ 594590 h 1931308"/>
              <a:gd name="connsiteX640" fmla="*/ 19147 w 2411140"/>
              <a:gd name="connsiteY640" fmla="*/ 596698 h 1931308"/>
              <a:gd name="connsiteX641" fmla="*/ 16662 w 2411140"/>
              <a:gd name="connsiteY641" fmla="*/ 606248 h 1931308"/>
              <a:gd name="connsiteX642" fmla="*/ 9064 w 2411140"/>
              <a:gd name="connsiteY642" fmla="*/ 627720 h 1931308"/>
              <a:gd name="connsiteX643" fmla="*/ 7187 w 2411140"/>
              <a:gd name="connsiteY643" fmla="*/ 640894 h 1931308"/>
              <a:gd name="connsiteX644" fmla="*/ 6819 w 2411140"/>
              <a:gd name="connsiteY644" fmla="*/ 645126 h 1931308"/>
              <a:gd name="connsiteX645" fmla="*/ 6602 w 2411140"/>
              <a:gd name="connsiteY645" fmla="*/ 646569 h 1931308"/>
              <a:gd name="connsiteX646" fmla="*/ 6599 w 2411140"/>
              <a:gd name="connsiteY646" fmla="*/ 645125 h 1931308"/>
              <a:gd name="connsiteX647" fmla="*/ 4722 w 2411140"/>
              <a:gd name="connsiteY647" fmla="*/ 651197 h 1931308"/>
              <a:gd name="connsiteX648" fmla="*/ 4722 w 2411140"/>
              <a:gd name="connsiteY648" fmla="*/ 862224 h 1931308"/>
              <a:gd name="connsiteX649" fmla="*/ 4538 w 2411140"/>
              <a:gd name="connsiteY649" fmla="*/ 874676 h 1931308"/>
              <a:gd name="connsiteX650" fmla="*/ 4538 w 2411140"/>
              <a:gd name="connsiteY650" fmla="*/ 1042993 h 1931308"/>
              <a:gd name="connsiteX651" fmla="*/ 4693 w 2411140"/>
              <a:gd name="connsiteY651" fmla="*/ 1044003 h 1931308"/>
              <a:gd name="connsiteX652" fmla="*/ 6893 w 2411140"/>
              <a:gd name="connsiteY652" fmla="*/ 1287522 h 1931308"/>
              <a:gd name="connsiteX653" fmla="*/ 8917 w 2411140"/>
              <a:gd name="connsiteY653" fmla="*/ 1294660 h 1931308"/>
              <a:gd name="connsiteX654" fmla="*/ 46488 w 2411140"/>
              <a:gd name="connsiteY654" fmla="*/ 1401045 h 1931308"/>
              <a:gd name="connsiteX655" fmla="*/ 72555 w 2411140"/>
              <a:gd name="connsiteY655" fmla="*/ 1431576 h 1931308"/>
              <a:gd name="connsiteX656" fmla="*/ 73071 w 2411140"/>
              <a:gd name="connsiteY656" fmla="*/ 1432489 h 1931308"/>
              <a:gd name="connsiteX657" fmla="*/ 73970 w 2411140"/>
              <a:gd name="connsiteY657" fmla="*/ 1433233 h 1931308"/>
              <a:gd name="connsiteX658" fmla="*/ 100854 w 2411140"/>
              <a:gd name="connsiteY658" fmla="*/ 1464720 h 1931308"/>
              <a:gd name="connsiteX659" fmla="*/ 170095 w 2411140"/>
              <a:gd name="connsiteY659" fmla="*/ 1511699 h 1931308"/>
              <a:gd name="connsiteX660" fmla="*/ 249039 w 2411140"/>
              <a:gd name="connsiteY660" fmla="*/ 1542043 h 1931308"/>
              <a:gd name="connsiteX661" fmla="*/ 249140 w 2411140"/>
              <a:gd name="connsiteY661" fmla="*/ 1542094 h 1931308"/>
              <a:gd name="connsiteX662" fmla="*/ 251605 w 2411140"/>
              <a:gd name="connsiteY662" fmla="*/ 1547761 h 1931308"/>
              <a:gd name="connsiteX663" fmla="*/ 251207 w 2411140"/>
              <a:gd name="connsiteY663" fmla="*/ 1542452 h 1931308"/>
              <a:gd name="connsiteX664" fmla="*/ 299185 w 2411140"/>
              <a:gd name="connsiteY664" fmla="*/ 1550890 h 1931308"/>
              <a:gd name="connsiteX665" fmla="*/ 348790 w 2411140"/>
              <a:gd name="connsiteY665" fmla="*/ 1550374 h 1931308"/>
              <a:gd name="connsiteX666" fmla="*/ 311807 w 2411140"/>
              <a:gd name="connsiteY666" fmla="*/ 1546069 h 1931308"/>
              <a:gd name="connsiteX667" fmla="*/ 261908 w 2411140"/>
              <a:gd name="connsiteY667" fmla="*/ 1533557 h 1931308"/>
              <a:gd name="connsiteX668" fmla="*/ 255358 w 2411140"/>
              <a:gd name="connsiteY668" fmla="*/ 1528737 h 1931308"/>
              <a:gd name="connsiteX669" fmla="*/ 262902 w 2411140"/>
              <a:gd name="connsiteY669" fmla="*/ 1524100 h 1931308"/>
              <a:gd name="connsiteX670" fmla="*/ 260837 w 2411140"/>
              <a:gd name="connsiteY670" fmla="*/ 1523011 h 1931308"/>
              <a:gd name="connsiteX671" fmla="*/ 262166 w 2411140"/>
              <a:gd name="connsiteY671" fmla="*/ 1522039 h 1931308"/>
              <a:gd name="connsiteX672" fmla="*/ 290612 w 2411140"/>
              <a:gd name="connsiteY672" fmla="*/ 1529620 h 1931308"/>
              <a:gd name="connsiteX673" fmla="*/ 392323 w 2411140"/>
              <a:gd name="connsiteY673" fmla="*/ 1540659 h 1931308"/>
              <a:gd name="connsiteX674" fmla="*/ 417862 w 2411140"/>
              <a:gd name="connsiteY674" fmla="*/ 1557146 h 1931308"/>
              <a:gd name="connsiteX675" fmla="*/ 534403 w 2411140"/>
              <a:gd name="connsiteY675" fmla="*/ 1691608 h 1931308"/>
              <a:gd name="connsiteX676" fmla="*/ 660439 w 2411140"/>
              <a:gd name="connsiteY676" fmla="*/ 1737754 h 1931308"/>
              <a:gd name="connsiteX677" fmla="*/ 674202 w 2411140"/>
              <a:gd name="connsiteY677" fmla="*/ 1747101 h 1931308"/>
              <a:gd name="connsiteX678" fmla="*/ 879944 w 2411140"/>
              <a:gd name="connsiteY678" fmla="*/ 1885206 h 1931308"/>
              <a:gd name="connsiteX679" fmla="*/ 934112 w 2411140"/>
              <a:gd name="connsiteY679" fmla="*/ 1890873 h 1931308"/>
              <a:gd name="connsiteX680" fmla="*/ 1129807 w 2411140"/>
              <a:gd name="connsiteY680" fmla="*/ 1890873 h 1931308"/>
              <a:gd name="connsiteX681" fmla="*/ 1147213 w 2411140"/>
              <a:gd name="connsiteY681" fmla="*/ 1892161 h 1931308"/>
              <a:gd name="connsiteX682" fmla="*/ 1158072 w 2411140"/>
              <a:gd name="connsiteY682" fmla="*/ 1894039 h 1931308"/>
              <a:gd name="connsiteX683" fmla="*/ 1146513 w 2411140"/>
              <a:gd name="connsiteY683" fmla="*/ 1894111 h 1931308"/>
              <a:gd name="connsiteX684" fmla="*/ 1185336 w 2411140"/>
              <a:gd name="connsiteY684" fmla="*/ 1902134 h 1931308"/>
              <a:gd name="connsiteX685" fmla="*/ 1217802 w 2411140"/>
              <a:gd name="connsiteY685" fmla="*/ 1906789 h 1931308"/>
              <a:gd name="connsiteX686" fmla="*/ 1250523 w 2411140"/>
              <a:gd name="connsiteY686" fmla="*/ 1912322 h 1931308"/>
              <a:gd name="connsiteX687" fmla="*/ 1250831 w 2411140"/>
              <a:gd name="connsiteY687" fmla="*/ 1912696 h 1931308"/>
              <a:gd name="connsiteX688" fmla="*/ 1240534 w 2411140"/>
              <a:gd name="connsiteY688" fmla="*/ 1919797 h 1931308"/>
              <a:gd name="connsiteX689" fmla="*/ 1240727 w 2411140"/>
              <a:gd name="connsiteY689" fmla="*/ 1919871 h 1931308"/>
              <a:gd name="connsiteX690" fmla="*/ 1240534 w 2411140"/>
              <a:gd name="connsiteY690" fmla="*/ 1919871 h 1931308"/>
              <a:gd name="connsiteX691" fmla="*/ 949051 w 2411140"/>
              <a:gd name="connsiteY691" fmla="*/ 1920092 h 1931308"/>
              <a:gd name="connsiteX692" fmla="*/ 854184 w 2411140"/>
              <a:gd name="connsiteY692" fmla="*/ 1910413 h 1931308"/>
              <a:gd name="connsiteX693" fmla="*/ 849497 w 2411140"/>
              <a:gd name="connsiteY693" fmla="*/ 1909553 h 1931308"/>
              <a:gd name="connsiteX694" fmla="*/ 846878 w 2411140"/>
              <a:gd name="connsiteY694" fmla="*/ 1913173 h 1931308"/>
              <a:gd name="connsiteX695" fmla="*/ 843660 w 2411140"/>
              <a:gd name="connsiteY695" fmla="*/ 1913173 h 1931308"/>
              <a:gd name="connsiteX696" fmla="*/ 790456 w 2411140"/>
              <a:gd name="connsiteY696" fmla="*/ 1892709 h 1931308"/>
              <a:gd name="connsiteX697" fmla="*/ 787018 w 2411140"/>
              <a:gd name="connsiteY697" fmla="*/ 1891095 h 1931308"/>
              <a:gd name="connsiteX698" fmla="*/ 739018 w 2411140"/>
              <a:gd name="connsiteY698" fmla="*/ 1862704 h 1931308"/>
              <a:gd name="connsiteX699" fmla="*/ 658856 w 2411140"/>
              <a:gd name="connsiteY699" fmla="*/ 1778674 h 1931308"/>
              <a:gd name="connsiteX700" fmla="*/ 649951 w 2411140"/>
              <a:gd name="connsiteY700" fmla="*/ 1771314 h 1931308"/>
              <a:gd name="connsiteX701" fmla="*/ 650034 w 2411140"/>
              <a:gd name="connsiteY701" fmla="*/ 1771455 h 1931308"/>
              <a:gd name="connsiteX702" fmla="*/ 591515 w 2411140"/>
              <a:gd name="connsiteY702" fmla="*/ 1759428 h 1931308"/>
              <a:gd name="connsiteX703" fmla="*/ 376868 w 2411140"/>
              <a:gd name="connsiteY703" fmla="*/ 1564137 h 1931308"/>
              <a:gd name="connsiteX704" fmla="*/ 374439 w 2411140"/>
              <a:gd name="connsiteY704" fmla="*/ 1559280 h 1931308"/>
              <a:gd name="connsiteX705" fmla="*/ 368487 w 2411140"/>
              <a:gd name="connsiteY705" fmla="*/ 1559129 h 1931308"/>
              <a:gd name="connsiteX706" fmla="*/ 374329 w 2411140"/>
              <a:gd name="connsiteY706" fmla="*/ 1559096 h 1931308"/>
              <a:gd name="connsiteX707" fmla="*/ 367374 w 2411140"/>
              <a:gd name="connsiteY707" fmla="*/ 1556961 h 1931308"/>
              <a:gd name="connsiteX708" fmla="*/ 319278 w 2411140"/>
              <a:gd name="connsiteY708" fmla="*/ 1557256 h 1931308"/>
              <a:gd name="connsiteX709" fmla="*/ 306472 w 2411140"/>
              <a:gd name="connsiteY709" fmla="*/ 1556704 h 1931308"/>
              <a:gd name="connsiteX710" fmla="*/ 300037 w 2411140"/>
              <a:gd name="connsiteY710" fmla="*/ 1554644 h 1931308"/>
              <a:gd name="connsiteX711" fmla="*/ 293304 w 2411140"/>
              <a:gd name="connsiteY711" fmla="*/ 1554901 h 1931308"/>
              <a:gd name="connsiteX712" fmla="*/ 293298 w 2411140"/>
              <a:gd name="connsiteY712" fmla="*/ 1554900 h 1931308"/>
              <a:gd name="connsiteX713" fmla="*/ 251605 w 2411140"/>
              <a:gd name="connsiteY713" fmla="*/ 1547762 h 1931308"/>
              <a:gd name="connsiteX714" fmla="*/ 251605 w 2411140"/>
              <a:gd name="connsiteY714" fmla="*/ 1547761 h 1931308"/>
              <a:gd name="connsiteX715" fmla="*/ 190113 w 2411140"/>
              <a:gd name="connsiteY715" fmla="*/ 1527041 h 1931308"/>
              <a:gd name="connsiteX716" fmla="*/ 44649 w 2411140"/>
              <a:gd name="connsiteY716" fmla="*/ 1407669 h 1931308"/>
              <a:gd name="connsiteX717" fmla="*/ 12 w 2411140"/>
              <a:gd name="connsiteY717" fmla="*/ 1259480 h 1931308"/>
              <a:gd name="connsiteX718" fmla="*/ 12 w 2411140"/>
              <a:gd name="connsiteY718" fmla="*/ 682328 h 1931308"/>
              <a:gd name="connsiteX719" fmla="*/ 109525 w 2411140"/>
              <a:gd name="connsiteY719" fmla="*/ 452557 h 1931308"/>
              <a:gd name="connsiteX720" fmla="*/ 195933 w 2411140"/>
              <a:gd name="connsiteY720" fmla="*/ 401126 h 1931308"/>
              <a:gd name="connsiteX721" fmla="*/ 293509 w 2411140"/>
              <a:gd name="connsiteY721" fmla="*/ 376276 h 1931308"/>
              <a:gd name="connsiteX722" fmla="*/ 301302 w 2411140"/>
              <a:gd name="connsiteY722" fmla="*/ 376775 h 1931308"/>
              <a:gd name="connsiteX723" fmla="*/ 308779 w 2411140"/>
              <a:gd name="connsiteY723" fmla="*/ 374438 h 1931308"/>
              <a:gd name="connsiteX724" fmla="*/ 308827 w 2411140"/>
              <a:gd name="connsiteY724" fmla="*/ 374433 h 1931308"/>
              <a:gd name="connsiteX725" fmla="*/ 315377 w 2411140"/>
              <a:gd name="connsiteY725" fmla="*/ 374139 h 1931308"/>
              <a:gd name="connsiteX726" fmla="*/ 2066501 w 2411140"/>
              <a:gd name="connsiteY726" fmla="*/ 371705 h 1931308"/>
              <a:gd name="connsiteX727" fmla="*/ 2095995 w 2411140"/>
              <a:gd name="connsiteY727" fmla="*/ 373955 h 1931308"/>
              <a:gd name="connsiteX728" fmla="*/ 2094610 w 2411140"/>
              <a:gd name="connsiteY728" fmla="*/ 373970 h 1931308"/>
              <a:gd name="connsiteX729" fmla="*/ 2084624 w 2411140"/>
              <a:gd name="connsiteY729" fmla="*/ 373183 h 1931308"/>
              <a:gd name="connsiteX730" fmla="*/ 2039666 w 2411140"/>
              <a:gd name="connsiteY730" fmla="*/ 372485 h 1931308"/>
              <a:gd name="connsiteX731" fmla="*/ 2037136 w 2411140"/>
              <a:gd name="connsiteY731" fmla="*/ 372315 h 1931308"/>
              <a:gd name="connsiteX732" fmla="*/ 2037127 w 2411140"/>
              <a:gd name="connsiteY732" fmla="*/ 372294 h 1931308"/>
              <a:gd name="connsiteX733" fmla="*/ 555280 w 2411140"/>
              <a:gd name="connsiteY733" fmla="*/ 297058 h 1931308"/>
              <a:gd name="connsiteX734" fmla="*/ 518042 w 2411140"/>
              <a:gd name="connsiteY734" fmla="*/ 330753 h 1931308"/>
              <a:gd name="connsiteX735" fmla="*/ 483290 w 2411140"/>
              <a:gd name="connsiteY735" fmla="*/ 375501 h 1931308"/>
              <a:gd name="connsiteX736" fmla="*/ 459444 w 2411140"/>
              <a:gd name="connsiteY736" fmla="*/ 423081 h 1931308"/>
              <a:gd name="connsiteX737" fmla="*/ 448405 w 2411140"/>
              <a:gd name="connsiteY737" fmla="*/ 430441 h 1931308"/>
              <a:gd name="connsiteX738" fmla="*/ 448008 w 2411140"/>
              <a:gd name="connsiteY738" fmla="*/ 430371 h 1931308"/>
              <a:gd name="connsiteX739" fmla="*/ 448377 w 2411140"/>
              <a:gd name="connsiteY739" fmla="*/ 427971 h 1931308"/>
              <a:gd name="connsiteX740" fmla="*/ 444651 w 2411140"/>
              <a:gd name="connsiteY740" fmla="*/ 426577 h 1931308"/>
              <a:gd name="connsiteX741" fmla="*/ 430447 w 2411140"/>
              <a:gd name="connsiteY741" fmla="*/ 426577 h 1931308"/>
              <a:gd name="connsiteX742" fmla="*/ 452526 w 2411140"/>
              <a:gd name="connsiteY742" fmla="*/ 402658 h 1931308"/>
              <a:gd name="connsiteX743" fmla="*/ 481965 w 2411140"/>
              <a:gd name="connsiteY743" fmla="*/ 351839 h 1931308"/>
              <a:gd name="connsiteX744" fmla="*/ 516312 w 2411140"/>
              <a:gd name="connsiteY744" fmla="*/ 315914 h 1931308"/>
              <a:gd name="connsiteX745" fmla="*/ 607670 w 2411140"/>
              <a:gd name="connsiteY745" fmla="*/ 262750 h 1931308"/>
              <a:gd name="connsiteX746" fmla="*/ 610540 w 2411140"/>
              <a:gd name="connsiteY746" fmla="*/ 264074 h 1931308"/>
              <a:gd name="connsiteX747" fmla="*/ 611018 w 2411140"/>
              <a:gd name="connsiteY747" fmla="*/ 264047 h 1931308"/>
              <a:gd name="connsiteX748" fmla="*/ 611129 w 2411140"/>
              <a:gd name="connsiteY748" fmla="*/ 264405 h 1931308"/>
              <a:gd name="connsiteX749" fmla="*/ 586142 w 2411140"/>
              <a:gd name="connsiteY749" fmla="*/ 279309 h 1931308"/>
              <a:gd name="connsiteX750" fmla="*/ 561009 w 2411140"/>
              <a:gd name="connsiteY750" fmla="*/ 294286 h 1931308"/>
              <a:gd name="connsiteX751" fmla="*/ 555280 w 2411140"/>
              <a:gd name="connsiteY751" fmla="*/ 297058 h 1931308"/>
              <a:gd name="connsiteX752" fmla="*/ 560052 w 2411140"/>
              <a:gd name="connsiteY752" fmla="*/ 292740 h 1931308"/>
              <a:gd name="connsiteX753" fmla="*/ 518396 w 2411140"/>
              <a:gd name="connsiteY753" fmla="*/ 310367 h 1931308"/>
              <a:gd name="connsiteX754" fmla="*/ 461799 w 2411140"/>
              <a:gd name="connsiteY754" fmla="*/ 378077 h 1931308"/>
              <a:gd name="connsiteX755" fmla="*/ 424522 w 2411140"/>
              <a:gd name="connsiteY755" fmla="*/ 427681 h 1931308"/>
              <a:gd name="connsiteX756" fmla="*/ 437485 w 2411140"/>
              <a:gd name="connsiteY756" fmla="*/ 428523 h 1931308"/>
              <a:gd name="connsiteX757" fmla="*/ 448008 w 2411140"/>
              <a:gd name="connsiteY757" fmla="*/ 430371 h 1931308"/>
              <a:gd name="connsiteX758" fmla="*/ 447742 w 2411140"/>
              <a:gd name="connsiteY758" fmla="*/ 432097 h 1931308"/>
              <a:gd name="connsiteX759" fmla="*/ 431661 w 2411140"/>
              <a:gd name="connsiteY759" fmla="*/ 433753 h 1931308"/>
              <a:gd name="connsiteX760" fmla="*/ 243988 w 2411140"/>
              <a:gd name="connsiteY760" fmla="*/ 487074 h 1931308"/>
              <a:gd name="connsiteX761" fmla="*/ 234162 w 2411140"/>
              <a:gd name="connsiteY761" fmla="*/ 491674 h 1931308"/>
              <a:gd name="connsiteX762" fmla="*/ 230444 w 2411140"/>
              <a:gd name="connsiteY762" fmla="*/ 493006 h 1931308"/>
              <a:gd name="connsiteX763" fmla="*/ 234015 w 2411140"/>
              <a:gd name="connsiteY763" fmla="*/ 489356 h 1931308"/>
              <a:gd name="connsiteX764" fmla="*/ 221466 w 2411140"/>
              <a:gd name="connsiteY764" fmla="*/ 493588 h 1931308"/>
              <a:gd name="connsiteX765" fmla="*/ 213555 w 2411140"/>
              <a:gd name="connsiteY765" fmla="*/ 496348 h 1931308"/>
              <a:gd name="connsiteX766" fmla="*/ 190004 w 2411140"/>
              <a:gd name="connsiteY766" fmla="*/ 504996 h 1931308"/>
              <a:gd name="connsiteX767" fmla="*/ 154787 w 2411140"/>
              <a:gd name="connsiteY767" fmla="*/ 542236 h 1931308"/>
              <a:gd name="connsiteX768" fmla="*/ 103416 w 2411140"/>
              <a:gd name="connsiteY768" fmla="*/ 675411 h 1931308"/>
              <a:gd name="connsiteX769" fmla="*/ 101466 w 2411140"/>
              <a:gd name="connsiteY769" fmla="*/ 776865 h 1931308"/>
              <a:gd name="connsiteX770" fmla="*/ 101208 w 2411140"/>
              <a:gd name="connsiteY770" fmla="*/ 1247889 h 1931308"/>
              <a:gd name="connsiteX771" fmla="*/ 107254 w 2411140"/>
              <a:gd name="connsiteY771" fmla="*/ 1290429 h 1931308"/>
              <a:gd name="connsiteX772" fmla="*/ 107243 w 2411140"/>
              <a:gd name="connsiteY772" fmla="*/ 1290502 h 1931308"/>
              <a:gd name="connsiteX773" fmla="*/ 116590 w 2411140"/>
              <a:gd name="connsiteY773" fmla="*/ 1323952 h 1931308"/>
              <a:gd name="connsiteX774" fmla="*/ 200675 w 2411140"/>
              <a:gd name="connsiteY774" fmla="*/ 1437181 h 1931308"/>
              <a:gd name="connsiteX775" fmla="*/ 278468 w 2411140"/>
              <a:gd name="connsiteY775" fmla="*/ 1482407 h 1931308"/>
              <a:gd name="connsiteX776" fmla="*/ 304227 w 2411140"/>
              <a:gd name="connsiteY776" fmla="*/ 1480825 h 1931308"/>
              <a:gd name="connsiteX777" fmla="*/ 301649 w 2411140"/>
              <a:gd name="connsiteY777" fmla="*/ 1479473 h 1931308"/>
              <a:gd name="connsiteX778" fmla="*/ 306840 w 2411140"/>
              <a:gd name="connsiteY778" fmla="*/ 1478727 h 1931308"/>
              <a:gd name="connsiteX779" fmla="*/ 323657 w 2411140"/>
              <a:gd name="connsiteY779" fmla="*/ 1483106 h 1931308"/>
              <a:gd name="connsiteX780" fmla="*/ 435194 w 2411140"/>
              <a:gd name="connsiteY780" fmla="*/ 1499224 h 1931308"/>
              <a:gd name="connsiteX781" fmla="*/ 467687 w 2411140"/>
              <a:gd name="connsiteY781" fmla="*/ 1523695 h 1931308"/>
              <a:gd name="connsiteX782" fmla="*/ 468013 w 2411140"/>
              <a:gd name="connsiteY782" fmla="*/ 1530408 h 1931308"/>
              <a:gd name="connsiteX783" fmla="*/ 465700 w 2411140"/>
              <a:gd name="connsiteY783" fmla="*/ 1526713 h 1931308"/>
              <a:gd name="connsiteX784" fmla="*/ 472766 w 2411140"/>
              <a:gd name="connsiteY784" fmla="*/ 1550559 h 1931308"/>
              <a:gd name="connsiteX785" fmla="*/ 495176 w 2411140"/>
              <a:gd name="connsiteY785" fmla="*/ 1602077 h 1931308"/>
              <a:gd name="connsiteX786" fmla="*/ 521806 w 2411140"/>
              <a:gd name="connsiteY786" fmla="*/ 1624706 h 1931308"/>
              <a:gd name="connsiteX787" fmla="*/ 527375 w 2411140"/>
              <a:gd name="connsiteY787" fmla="*/ 1631552 h 1931308"/>
              <a:gd name="connsiteX788" fmla="*/ 540459 w 2411140"/>
              <a:gd name="connsiteY788" fmla="*/ 1640557 h 1931308"/>
              <a:gd name="connsiteX789" fmla="*/ 574293 w 2411140"/>
              <a:gd name="connsiteY789" fmla="*/ 1669308 h 1931308"/>
              <a:gd name="connsiteX790" fmla="*/ 625812 w 2411140"/>
              <a:gd name="connsiteY790" fmla="*/ 1675417 h 1931308"/>
              <a:gd name="connsiteX791" fmla="*/ 623734 w 2411140"/>
              <a:gd name="connsiteY791" fmla="*/ 1674214 h 1931308"/>
              <a:gd name="connsiteX792" fmla="*/ 626768 w 2411140"/>
              <a:gd name="connsiteY792" fmla="*/ 1673687 h 1931308"/>
              <a:gd name="connsiteX793" fmla="*/ 680678 w 2411140"/>
              <a:gd name="connsiteY793" fmla="*/ 1687192 h 1931308"/>
              <a:gd name="connsiteX794" fmla="*/ 719096 w 2411140"/>
              <a:gd name="connsiteY794" fmla="*/ 1712142 h 1931308"/>
              <a:gd name="connsiteX795" fmla="*/ 881268 w 2411140"/>
              <a:gd name="connsiteY795" fmla="*/ 1825592 h 1931308"/>
              <a:gd name="connsiteX796" fmla="*/ 888886 w 2411140"/>
              <a:gd name="connsiteY796" fmla="*/ 1827372 h 1931308"/>
              <a:gd name="connsiteX797" fmla="*/ 892170 w 2411140"/>
              <a:gd name="connsiteY797" fmla="*/ 1830231 h 1931308"/>
              <a:gd name="connsiteX798" fmla="*/ 878730 w 2411140"/>
              <a:gd name="connsiteY798" fmla="*/ 1829692 h 1931308"/>
              <a:gd name="connsiteX799" fmla="*/ 861508 w 2411140"/>
              <a:gd name="connsiteY799" fmla="*/ 1824857 h 1931308"/>
              <a:gd name="connsiteX800" fmla="*/ 755490 w 2411140"/>
              <a:gd name="connsiteY800" fmla="*/ 1763145 h 1931308"/>
              <a:gd name="connsiteX801" fmla="*/ 748586 w 2411140"/>
              <a:gd name="connsiteY801" fmla="*/ 1757340 h 1931308"/>
              <a:gd name="connsiteX802" fmla="*/ 743975 w 2411140"/>
              <a:gd name="connsiteY802" fmla="*/ 1757179 h 1931308"/>
              <a:gd name="connsiteX803" fmla="*/ 742795 w 2411140"/>
              <a:gd name="connsiteY803" fmla="*/ 1756263 h 1931308"/>
              <a:gd name="connsiteX804" fmla="*/ 743451 w 2411140"/>
              <a:gd name="connsiteY804" fmla="*/ 1757161 h 1931308"/>
              <a:gd name="connsiteX805" fmla="*/ 741985 w 2411140"/>
              <a:gd name="connsiteY805" fmla="*/ 1757110 h 1931308"/>
              <a:gd name="connsiteX806" fmla="*/ 748572 w 2411140"/>
              <a:gd name="connsiteY806" fmla="*/ 1771057 h 1931308"/>
              <a:gd name="connsiteX807" fmla="*/ 844249 w 2411140"/>
              <a:gd name="connsiteY807" fmla="*/ 1830229 h 1931308"/>
              <a:gd name="connsiteX808" fmla="*/ 883800 w 2411140"/>
              <a:gd name="connsiteY808" fmla="*/ 1843191 h 1931308"/>
              <a:gd name="connsiteX809" fmla="*/ 841195 w 2411140"/>
              <a:gd name="connsiteY809" fmla="*/ 1833468 h 1931308"/>
              <a:gd name="connsiteX810" fmla="*/ 800937 w 2411140"/>
              <a:gd name="connsiteY810" fmla="*/ 1816430 h 1931308"/>
              <a:gd name="connsiteX811" fmla="*/ 792694 w 2411140"/>
              <a:gd name="connsiteY811" fmla="*/ 1813744 h 1931308"/>
              <a:gd name="connsiteX812" fmla="*/ 790907 w 2411140"/>
              <a:gd name="connsiteY812" fmla="*/ 1816718 h 1931308"/>
              <a:gd name="connsiteX813" fmla="*/ 789455 w 2411140"/>
              <a:gd name="connsiteY813" fmla="*/ 1816171 h 1931308"/>
              <a:gd name="connsiteX814" fmla="*/ 790697 w 2411140"/>
              <a:gd name="connsiteY814" fmla="*/ 1817066 h 1931308"/>
              <a:gd name="connsiteX815" fmla="*/ 788646 w 2411140"/>
              <a:gd name="connsiteY815" fmla="*/ 1820478 h 1931308"/>
              <a:gd name="connsiteX816" fmla="*/ 797257 w 2411140"/>
              <a:gd name="connsiteY816" fmla="*/ 1828757 h 1931308"/>
              <a:gd name="connsiteX817" fmla="*/ 910487 w 2411140"/>
              <a:gd name="connsiteY817" fmla="*/ 1868905 h 1931308"/>
              <a:gd name="connsiteX818" fmla="*/ 916358 w 2411140"/>
              <a:gd name="connsiteY818" fmla="*/ 1866350 h 1931308"/>
              <a:gd name="connsiteX819" fmla="*/ 917735 w 2411140"/>
              <a:gd name="connsiteY819" fmla="*/ 1866659 h 1931308"/>
              <a:gd name="connsiteX820" fmla="*/ 917736 w 2411140"/>
              <a:gd name="connsiteY820" fmla="*/ 1866660 h 1931308"/>
              <a:gd name="connsiteX821" fmla="*/ 918987 w 2411140"/>
              <a:gd name="connsiteY821" fmla="*/ 1866439 h 1931308"/>
              <a:gd name="connsiteX822" fmla="*/ 917846 w 2411140"/>
              <a:gd name="connsiteY822" fmla="*/ 1867285 h 1931308"/>
              <a:gd name="connsiteX823" fmla="*/ 928371 w 2411140"/>
              <a:gd name="connsiteY823" fmla="*/ 1872953 h 1931308"/>
              <a:gd name="connsiteX824" fmla="*/ 1044618 w 2411140"/>
              <a:gd name="connsiteY824" fmla="*/ 1879577 h 1931308"/>
              <a:gd name="connsiteX825" fmla="*/ 1062371 w 2411140"/>
              <a:gd name="connsiteY825" fmla="*/ 1880252 h 1931308"/>
              <a:gd name="connsiteX826" fmla="*/ 979861 w 2411140"/>
              <a:gd name="connsiteY826" fmla="*/ 1881268 h 1931308"/>
              <a:gd name="connsiteX827" fmla="*/ 896540 w 2411140"/>
              <a:gd name="connsiteY827" fmla="*/ 1876006 h 1931308"/>
              <a:gd name="connsiteX828" fmla="*/ 685205 w 2411140"/>
              <a:gd name="connsiteY828" fmla="*/ 1739851 h 1931308"/>
              <a:gd name="connsiteX829" fmla="*/ 665812 w 2411140"/>
              <a:gd name="connsiteY829" fmla="*/ 1727008 h 1931308"/>
              <a:gd name="connsiteX830" fmla="*/ 424927 w 2411140"/>
              <a:gd name="connsiteY830" fmla="*/ 1540402 h 1931308"/>
              <a:gd name="connsiteX831" fmla="*/ 409619 w 2411140"/>
              <a:gd name="connsiteY831" fmla="*/ 1530208 h 1931308"/>
              <a:gd name="connsiteX832" fmla="*/ 241706 w 2411140"/>
              <a:gd name="connsiteY832" fmla="*/ 1497531 h 1931308"/>
              <a:gd name="connsiteX833" fmla="*/ 78872 w 2411140"/>
              <a:gd name="connsiteY833" fmla="*/ 1320345 h 1931308"/>
              <a:gd name="connsiteX834" fmla="*/ 68200 w 2411140"/>
              <a:gd name="connsiteY834" fmla="*/ 1247226 h 1931308"/>
              <a:gd name="connsiteX835" fmla="*/ 67979 w 2411140"/>
              <a:gd name="connsiteY835" fmla="*/ 695245 h 1931308"/>
              <a:gd name="connsiteX836" fmla="*/ 185735 w 2411140"/>
              <a:gd name="connsiteY836" fmla="*/ 468381 h 1931308"/>
              <a:gd name="connsiteX837" fmla="*/ 402406 w 2411140"/>
              <a:gd name="connsiteY837" fmla="*/ 402879 h 1931308"/>
              <a:gd name="connsiteX838" fmla="*/ 427356 w 2411140"/>
              <a:gd name="connsiteY838" fmla="*/ 387129 h 1931308"/>
              <a:gd name="connsiteX839" fmla="*/ 470426 w 2411140"/>
              <a:gd name="connsiteY839" fmla="*/ 317036 h 1931308"/>
              <a:gd name="connsiteX840" fmla="*/ 470415 w 2411140"/>
              <a:gd name="connsiteY840" fmla="*/ 317096 h 1931308"/>
              <a:gd name="connsiteX841" fmla="*/ 466326 w 2411140"/>
              <a:gd name="connsiteY841" fmla="*/ 339365 h 1931308"/>
              <a:gd name="connsiteX842" fmla="*/ 452563 w 2411140"/>
              <a:gd name="connsiteY842" fmla="*/ 375096 h 1931308"/>
              <a:gd name="connsiteX843" fmla="*/ 464780 w 2411140"/>
              <a:gd name="connsiteY843" fmla="*/ 361922 h 1931308"/>
              <a:gd name="connsiteX844" fmla="*/ 510408 w 2411140"/>
              <a:gd name="connsiteY844" fmla="*/ 308897 h 1931308"/>
              <a:gd name="connsiteX845" fmla="*/ 524300 w 2411140"/>
              <a:gd name="connsiteY845" fmla="*/ 297973 h 1931308"/>
              <a:gd name="connsiteX846" fmla="*/ 558820 w 2411140"/>
              <a:gd name="connsiteY846" fmla="*/ 277106 h 1931308"/>
              <a:gd name="connsiteX847" fmla="*/ 607670 w 2411140"/>
              <a:gd name="connsiteY847" fmla="*/ 262750 h 1931308"/>
              <a:gd name="connsiteX848" fmla="*/ 1754797 w 2411140"/>
              <a:gd name="connsiteY848" fmla="*/ 247000 h 1931308"/>
              <a:gd name="connsiteX849" fmla="*/ 1776407 w 2411140"/>
              <a:gd name="connsiteY849" fmla="*/ 247769 h 1931308"/>
              <a:gd name="connsiteX850" fmla="*/ 1797520 w 2411140"/>
              <a:gd name="connsiteY850" fmla="*/ 252042 h 1931308"/>
              <a:gd name="connsiteX851" fmla="*/ 1851209 w 2411140"/>
              <a:gd name="connsiteY851" fmla="*/ 280966 h 1931308"/>
              <a:gd name="connsiteX852" fmla="*/ 1919437 w 2411140"/>
              <a:gd name="connsiteY852" fmla="*/ 349655 h 1931308"/>
              <a:gd name="connsiteX853" fmla="*/ 1927123 w 2411140"/>
              <a:gd name="connsiteY853" fmla="*/ 362925 h 1931308"/>
              <a:gd name="connsiteX854" fmla="*/ 1951343 w 2411140"/>
              <a:gd name="connsiteY854" fmla="*/ 413512 h 1931308"/>
              <a:gd name="connsiteX855" fmla="*/ 1951266 w 2411140"/>
              <a:gd name="connsiteY855" fmla="*/ 413735 h 1931308"/>
              <a:gd name="connsiteX856" fmla="*/ 1848045 w 2411140"/>
              <a:gd name="connsiteY856" fmla="*/ 290164 h 1931308"/>
              <a:gd name="connsiteX857" fmla="*/ 1803127 w 2411140"/>
              <a:gd name="connsiteY857" fmla="*/ 264899 h 1931308"/>
              <a:gd name="connsiteX858" fmla="*/ 723145 w 2411140"/>
              <a:gd name="connsiteY858" fmla="*/ 199687 h 1931308"/>
              <a:gd name="connsiteX859" fmla="*/ 717611 w 2411140"/>
              <a:gd name="connsiteY859" fmla="*/ 215995 h 1931308"/>
              <a:gd name="connsiteX860" fmla="*/ 717292 w 2411140"/>
              <a:gd name="connsiteY860" fmla="*/ 216494 h 1931308"/>
              <a:gd name="connsiteX861" fmla="*/ 700558 w 2411140"/>
              <a:gd name="connsiteY861" fmla="*/ 237556 h 1931308"/>
              <a:gd name="connsiteX862" fmla="*/ 676586 w 2411140"/>
              <a:gd name="connsiteY862" fmla="*/ 242747 h 1931308"/>
              <a:gd name="connsiteX863" fmla="*/ 682739 w 2411140"/>
              <a:gd name="connsiteY863" fmla="*/ 237874 h 1931308"/>
              <a:gd name="connsiteX864" fmla="*/ 707762 w 2411140"/>
              <a:gd name="connsiteY864" fmla="*/ 216604 h 1931308"/>
              <a:gd name="connsiteX865" fmla="*/ 739617 w 2411140"/>
              <a:gd name="connsiteY865" fmla="*/ 181574 h 1931308"/>
              <a:gd name="connsiteX866" fmla="*/ 723145 w 2411140"/>
              <a:gd name="connsiteY866" fmla="*/ 199687 h 1931308"/>
              <a:gd name="connsiteX867" fmla="*/ 723246 w 2411140"/>
              <a:gd name="connsiteY867" fmla="*/ 199392 h 1931308"/>
              <a:gd name="connsiteX868" fmla="*/ 734846 w 2411140"/>
              <a:gd name="connsiteY868" fmla="*/ 185767 h 1931308"/>
              <a:gd name="connsiteX869" fmla="*/ 1769778 w 2411140"/>
              <a:gd name="connsiteY869" fmla="*/ 167561 h 1931308"/>
              <a:gd name="connsiteX870" fmla="*/ 1770092 w 2411140"/>
              <a:gd name="connsiteY870" fmla="*/ 167607 h 1931308"/>
              <a:gd name="connsiteX871" fmla="*/ 1776147 w 2411140"/>
              <a:gd name="connsiteY871" fmla="*/ 168392 h 1931308"/>
              <a:gd name="connsiteX872" fmla="*/ 1772663 w 2411140"/>
              <a:gd name="connsiteY872" fmla="*/ 168556 h 1931308"/>
              <a:gd name="connsiteX873" fmla="*/ 1763481 w 2411140"/>
              <a:gd name="connsiteY873" fmla="*/ 166521 h 1931308"/>
              <a:gd name="connsiteX874" fmla="*/ 1768954 w 2411140"/>
              <a:gd name="connsiteY874" fmla="*/ 167277 h 1931308"/>
              <a:gd name="connsiteX875" fmla="*/ 1769778 w 2411140"/>
              <a:gd name="connsiteY875" fmla="*/ 167561 h 1931308"/>
              <a:gd name="connsiteX876" fmla="*/ 1764104 w 2411140"/>
              <a:gd name="connsiteY876" fmla="*/ 166729 h 1931308"/>
              <a:gd name="connsiteX877" fmla="*/ 686125 w 2411140"/>
              <a:gd name="connsiteY877" fmla="*/ 139189 h 1931308"/>
              <a:gd name="connsiteX878" fmla="*/ 704193 w 2411140"/>
              <a:gd name="connsiteY878" fmla="*/ 141645 h 1931308"/>
              <a:gd name="connsiteX879" fmla="*/ 704203 w 2411140"/>
              <a:gd name="connsiteY879" fmla="*/ 141637 h 1931308"/>
              <a:gd name="connsiteX880" fmla="*/ 704303 w 2411140"/>
              <a:gd name="connsiteY880" fmla="*/ 141829 h 1931308"/>
              <a:gd name="connsiteX881" fmla="*/ 673723 w 2411140"/>
              <a:gd name="connsiteY881" fmla="*/ 181277 h 1931308"/>
              <a:gd name="connsiteX882" fmla="*/ 654661 w 2411140"/>
              <a:gd name="connsiteY882" fmla="*/ 192979 h 1931308"/>
              <a:gd name="connsiteX883" fmla="*/ 506031 w 2411140"/>
              <a:gd name="connsiteY883" fmla="*/ 258886 h 1931308"/>
              <a:gd name="connsiteX884" fmla="*/ 411679 w 2411140"/>
              <a:gd name="connsiteY884" fmla="*/ 383744 h 1931308"/>
              <a:gd name="connsiteX885" fmla="*/ 402626 w 2411140"/>
              <a:gd name="connsiteY885" fmla="*/ 389668 h 1931308"/>
              <a:gd name="connsiteX886" fmla="*/ 369876 w 2411140"/>
              <a:gd name="connsiteY886" fmla="*/ 389374 h 1931308"/>
              <a:gd name="connsiteX887" fmla="*/ 369780 w 2411140"/>
              <a:gd name="connsiteY887" fmla="*/ 389227 h 1931308"/>
              <a:gd name="connsiteX888" fmla="*/ 369802 w 2411140"/>
              <a:gd name="connsiteY888" fmla="*/ 389227 h 1931308"/>
              <a:gd name="connsiteX889" fmla="*/ 365699 w 2411140"/>
              <a:gd name="connsiteY889" fmla="*/ 382853 h 1931308"/>
              <a:gd name="connsiteX890" fmla="*/ 373869 w 2411140"/>
              <a:gd name="connsiteY890" fmla="*/ 384747 h 1931308"/>
              <a:gd name="connsiteX891" fmla="*/ 381284 w 2411140"/>
              <a:gd name="connsiteY891" fmla="*/ 380433 h 1931308"/>
              <a:gd name="connsiteX892" fmla="*/ 393280 w 2411140"/>
              <a:gd name="connsiteY892" fmla="*/ 361223 h 1931308"/>
              <a:gd name="connsiteX893" fmla="*/ 447963 w 2411140"/>
              <a:gd name="connsiteY893" fmla="*/ 275004 h 1931308"/>
              <a:gd name="connsiteX894" fmla="*/ 527643 w 2411140"/>
              <a:gd name="connsiteY894" fmla="*/ 212691 h 1931308"/>
              <a:gd name="connsiteX895" fmla="*/ 571304 w 2411140"/>
              <a:gd name="connsiteY895" fmla="*/ 193146 h 1931308"/>
              <a:gd name="connsiteX896" fmla="*/ 577447 w 2411140"/>
              <a:gd name="connsiteY896" fmla="*/ 191062 h 1931308"/>
              <a:gd name="connsiteX897" fmla="*/ 623015 w 2411140"/>
              <a:gd name="connsiteY897" fmla="*/ 178996 h 1931308"/>
              <a:gd name="connsiteX898" fmla="*/ 672583 w 2411140"/>
              <a:gd name="connsiteY898" fmla="*/ 149815 h 1931308"/>
              <a:gd name="connsiteX899" fmla="*/ 686125 w 2411140"/>
              <a:gd name="connsiteY899" fmla="*/ 139189 h 1931308"/>
              <a:gd name="connsiteX900" fmla="*/ 1128629 w 2411140"/>
              <a:gd name="connsiteY900" fmla="*/ 86999 h 1931308"/>
              <a:gd name="connsiteX901" fmla="*/ 1264784 w 2411140"/>
              <a:gd name="connsiteY901" fmla="*/ 91967 h 1931308"/>
              <a:gd name="connsiteX902" fmla="*/ 1286301 w 2411140"/>
              <a:gd name="connsiteY902" fmla="*/ 93663 h 1931308"/>
              <a:gd name="connsiteX903" fmla="*/ 967157 w 2411140"/>
              <a:gd name="connsiteY903" fmla="*/ 94138 h 1931308"/>
              <a:gd name="connsiteX904" fmla="*/ 720274 w 2411140"/>
              <a:gd name="connsiteY904" fmla="*/ 213035 h 1931308"/>
              <a:gd name="connsiteX905" fmla="*/ 717441 w 2411140"/>
              <a:gd name="connsiteY905" fmla="*/ 216494 h 1931308"/>
              <a:gd name="connsiteX906" fmla="*/ 717611 w 2411140"/>
              <a:gd name="connsiteY906" fmla="*/ 215995 h 1931308"/>
              <a:gd name="connsiteX907" fmla="*/ 733949 w 2411140"/>
              <a:gd name="connsiteY907" fmla="*/ 190390 h 1931308"/>
              <a:gd name="connsiteX908" fmla="*/ 755379 w 2411140"/>
              <a:gd name="connsiteY908" fmla="*/ 168177 h 1931308"/>
              <a:gd name="connsiteX909" fmla="*/ 856318 w 2411140"/>
              <a:gd name="connsiteY909" fmla="*/ 109005 h 1931308"/>
              <a:gd name="connsiteX910" fmla="*/ 959355 w 2411140"/>
              <a:gd name="connsiteY910" fmla="*/ 87735 h 1931308"/>
              <a:gd name="connsiteX911" fmla="*/ 1128629 w 2411140"/>
              <a:gd name="connsiteY911" fmla="*/ 86999 h 1931308"/>
              <a:gd name="connsiteX912" fmla="*/ 906061 w 2411140"/>
              <a:gd name="connsiteY912" fmla="*/ 86505 h 1931308"/>
              <a:gd name="connsiteX913" fmla="*/ 824598 w 2411140"/>
              <a:gd name="connsiteY913" fmla="*/ 111949 h 1931308"/>
              <a:gd name="connsiteX914" fmla="*/ 721230 w 2411140"/>
              <a:gd name="connsiteY914" fmla="*/ 191508 h 1931308"/>
              <a:gd name="connsiteX915" fmla="*/ 673392 w 2411140"/>
              <a:gd name="connsiteY915" fmla="*/ 238831 h 1931308"/>
              <a:gd name="connsiteX916" fmla="*/ 671110 w 2411140"/>
              <a:gd name="connsiteY916" fmla="*/ 241002 h 1931308"/>
              <a:gd name="connsiteX917" fmla="*/ 674275 w 2411140"/>
              <a:gd name="connsiteY917" fmla="*/ 243247 h 1931308"/>
              <a:gd name="connsiteX918" fmla="*/ 676586 w 2411140"/>
              <a:gd name="connsiteY918" fmla="*/ 242747 h 1931308"/>
              <a:gd name="connsiteX919" fmla="*/ 674607 w 2411140"/>
              <a:gd name="connsiteY919" fmla="*/ 244314 h 1931308"/>
              <a:gd name="connsiteX920" fmla="*/ 666217 w 2411140"/>
              <a:gd name="connsiteY920" fmla="*/ 248840 h 1931308"/>
              <a:gd name="connsiteX921" fmla="*/ 619703 w 2411140"/>
              <a:gd name="connsiteY921" fmla="*/ 263559 h 1931308"/>
              <a:gd name="connsiteX922" fmla="*/ 611018 w 2411140"/>
              <a:gd name="connsiteY922" fmla="*/ 264047 h 1931308"/>
              <a:gd name="connsiteX923" fmla="*/ 610536 w 2411140"/>
              <a:gd name="connsiteY923" fmla="*/ 262503 h 1931308"/>
              <a:gd name="connsiteX924" fmla="*/ 604542 w 2411140"/>
              <a:gd name="connsiteY924" fmla="*/ 260946 h 1931308"/>
              <a:gd name="connsiteX925" fmla="*/ 553465 w 2411140"/>
              <a:gd name="connsiteY925" fmla="*/ 275040 h 1931308"/>
              <a:gd name="connsiteX926" fmla="*/ 524300 w 2411140"/>
              <a:gd name="connsiteY926" fmla="*/ 297973 h 1931308"/>
              <a:gd name="connsiteX927" fmla="*/ 514937 w 2411140"/>
              <a:gd name="connsiteY927" fmla="*/ 303633 h 1931308"/>
              <a:gd name="connsiteX928" fmla="*/ 510408 w 2411140"/>
              <a:gd name="connsiteY928" fmla="*/ 308897 h 1931308"/>
              <a:gd name="connsiteX929" fmla="*/ 488883 w 2411140"/>
              <a:gd name="connsiteY929" fmla="*/ 325822 h 1931308"/>
              <a:gd name="connsiteX930" fmla="*/ 457310 w 2411140"/>
              <a:gd name="connsiteY930" fmla="*/ 367295 h 1931308"/>
              <a:gd name="connsiteX931" fmla="*/ 470741 w 2411140"/>
              <a:gd name="connsiteY931" fmla="*/ 336788 h 1931308"/>
              <a:gd name="connsiteX932" fmla="*/ 474412 w 2411140"/>
              <a:gd name="connsiteY932" fmla="*/ 326848 h 1931308"/>
              <a:gd name="connsiteX933" fmla="*/ 470546 w 2411140"/>
              <a:gd name="connsiteY933" fmla="*/ 316942 h 1931308"/>
              <a:gd name="connsiteX934" fmla="*/ 470521 w 2411140"/>
              <a:gd name="connsiteY934" fmla="*/ 316880 h 1931308"/>
              <a:gd name="connsiteX935" fmla="*/ 470426 w 2411140"/>
              <a:gd name="connsiteY935" fmla="*/ 317036 h 1931308"/>
              <a:gd name="connsiteX936" fmla="*/ 470447 w 2411140"/>
              <a:gd name="connsiteY936" fmla="*/ 316918 h 1931308"/>
              <a:gd name="connsiteX937" fmla="*/ 477365 w 2411140"/>
              <a:gd name="connsiteY937" fmla="*/ 308785 h 1931308"/>
              <a:gd name="connsiteX938" fmla="*/ 654956 w 2411140"/>
              <a:gd name="connsiteY938" fmla="*/ 207405 h 1931308"/>
              <a:gd name="connsiteX939" fmla="*/ 667836 w 2411140"/>
              <a:gd name="connsiteY939" fmla="*/ 205454 h 1931308"/>
              <a:gd name="connsiteX940" fmla="*/ 683328 w 2411140"/>
              <a:gd name="connsiteY940" fmla="*/ 195813 h 1931308"/>
              <a:gd name="connsiteX941" fmla="*/ 728333 w 2411140"/>
              <a:gd name="connsiteY941" fmla="*/ 141535 h 1931308"/>
              <a:gd name="connsiteX942" fmla="*/ 728274 w 2411140"/>
              <a:gd name="connsiteY942" fmla="*/ 141845 h 1931308"/>
              <a:gd name="connsiteX943" fmla="*/ 725021 w 2411140"/>
              <a:gd name="connsiteY943" fmla="*/ 148885 h 1931308"/>
              <a:gd name="connsiteX944" fmla="*/ 726897 w 2411140"/>
              <a:gd name="connsiteY944" fmla="*/ 156438 h 1931308"/>
              <a:gd name="connsiteX945" fmla="*/ 744119 w 2411140"/>
              <a:gd name="connsiteY945" fmla="*/ 156623 h 1931308"/>
              <a:gd name="connsiteX946" fmla="*/ 759133 w 2411140"/>
              <a:gd name="connsiteY946" fmla="*/ 147680 h 1931308"/>
              <a:gd name="connsiteX947" fmla="*/ 829566 w 2411140"/>
              <a:gd name="connsiteY947" fmla="*/ 108490 h 1931308"/>
              <a:gd name="connsiteX948" fmla="*/ 889359 w 2411140"/>
              <a:gd name="connsiteY948" fmla="*/ 88177 h 1931308"/>
              <a:gd name="connsiteX949" fmla="*/ 1416148 w 2411140"/>
              <a:gd name="connsiteY949" fmla="*/ 84064 h 1931308"/>
              <a:gd name="connsiteX950" fmla="*/ 1493048 w 2411140"/>
              <a:gd name="connsiteY950" fmla="*/ 87036 h 1931308"/>
              <a:gd name="connsiteX951" fmla="*/ 1577685 w 2411140"/>
              <a:gd name="connsiteY951" fmla="*/ 106539 h 1931308"/>
              <a:gd name="connsiteX952" fmla="*/ 1629608 w 2411140"/>
              <a:gd name="connsiteY952" fmla="*/ 140026 h 1931308"/>
              <a:gd name="connsiteX953" fmla="*/ 1707658 w 2411140"/>
              <a:gd name="connsiteY953" fmla="*/ 229484 h 1931308"/>
              <a:gd name="connsiteX954" fmla="*/ 1722377 w 2411140"/>
              <a:gd name="connsiteY954" fmla="*/ 235445 h 1931308"/>
              <a:gd name="connsiteX955" fmla="*/ 1757704 w 2411140"/>
              <a:gd name="connsiteY955" fmla="*/ 235445 h 1931308"/>
              <a:gd name="connsiteX956" fmla="*/ 1815008 w 2411140"/>
              <a:gd name="connsiteY956" fmla="*/ 255612 h 1931308"/>
              <a:gd name="connsiteX957" fmla="*/ 1815348 w 2411140"/>
              <a:gd name="connsiteY957" fmla="*/ 255772 h 1931308"/>
              <a:gd name="connsiteX958" fmla="*/ 1865051 w 2411140"/>
              <a:gd name="connsiteY958" fmla="*/ 286278 h 1931308"/>
              <a:gd name="connsiteX959" fmla="*/ 1908152 w 2411140"/>
              <a:gd name="connsiteY959" fmla="*/ 326061 h 1931308"/>
              <a:gd name="connsiteX960" fmla="*/ 1943675 w 2411140"/>
              <a:gd name="connsiteY960" fmla="*/ 371658 h 1931308"/>
              <a:gd name="connsiteX961" fmla="*/ 1946824 w 2411140"/>
              <a:gd name="connsiteY961" fmla="*/ 376714 h 1931308"/>
              <a:gd name="connsiteX962" fmla="*/ 1958525 w 2411140"/>
              <a:gd name="connsiteY962" fmla="*/ 399926 h 1931308"/>
              <a:gd name="connsiteX963" fmla="*/ 1974817 w 2411140"/>
              <a:gd name="connsiteY963" fmla="*/ 424848 h 1931308"/>
              <a:gd name="connsiteX964" fmla="*/ 1959101 w 2411140"/>
              <a:gd name="connsiteY964" fmla="*/ 426903 h 1931308"/>
              <a:gd name="connsiteX965" fmla="*/ 1954099 w 2411140"/>
              <a:gd name="connsiteY965" fmla="*/ 420138 h 1931308"/>
              <a:gd name="connsiteX966" fmla="*/ 1951449 w 2411140"/>
              <a:gd name="connsiteY966" fmla="*/ 413735 h 1931308"/>
              <a:gd name="connsiteX967" fmla="*/ 1951343 w 2411140"/>
              <a:gd name="connsiteY967" fmla="*/ 413512 h 1931308"/>
              <a:gd name="connsiteX968" fmla="*/ 1953010 w 2411140"/>
              <a:gd name="connsiteY968" fmla="*/ 408642 h 1931308"/>
              <a:gd name="connsiteX969" fmla="*/ 1950861 w 2411140"/>
              <a:gd name="connsiteY969" fmla="*/ 403909 h 1931308"/>
              <a:gd name="connsiteX970" fmla="*/ 1927123 w 2411140"/>
              <a:gd name="connsiteY970" fmla="*/ 362925 h 1931308"/>
              <a:gd name="connsiteX971" fmla="*/ 1922010 w 2411140"/>
              <a:gd name="connsiteY971" fmla="*/ 352245 h 1931308"/>
              <a:gd name="connsiteX972" fmla="*/ 1919437 w 2411140"/>
              <a:gd name="connsiteY972" fmla="*/ 349655 h 1931308"/>
              <a:gd name="connsiteX973" fmla="*/ 1909683 w 2411140"/>
              <a:gd name="connsiteY973" fmla="*/ 332814 h 1931308"/>
              <a:gd name="connsiteX974" fmla="*/ 1810547 w 2411140"/>
              <a:gd name="connsiteY974" fmla="*/ 254359 h 1931308"/>
              <a:gd name="connsiteX975" fmla="*/ 1754797 w 2411140"/>
              <a:gd name="connsiteY975" fmla="*/ 247000 h 1931308"/>
              <a:gd name="connsiteX976" fmla="*/ 1754797 w 2411140"/>
              <a:gd name="connsiteY976" fmla="*/ 247000 h 1931308"/>
              <a:gd name="connsiteX977" fmla="*/ 1754796 w 2411140"/>
              <a:gd name="connsiteY977" fmla="*/ 247000 h 1931308"/>
              <a:gd name="connsiteX978" fmla="*/ 1714318 w 2411140"/>
              <a:gd name="connsiteY978" fmla="*/ 240524 h 1931308"/>
              <a:gd name="connsiteX979" fmla="*/ 1706480 w 2411140"/>
              <a:gd name="connsiteY979" fmla="*/ 233973 h 1931308"/>
              <a:gd name="connsiteX980" fmla="*/ 1508650 w 2411140"/>
              <a:gd name="connsiteY980" fmla="*/ 99437 h 1931308"/>
              <a:gd name="connsiteX981" fmla="*/ 1460075 w 2411140"/>
              <a:gd name="connsiteY981" fmla="*/ 94249 h 1931308"/>
              <a:gd name="connsiteX982" fmla="*/ 1288593 w 2411140"/>
              <a:gd name="connsiteY982" fmla="*/ 93844 h 1931308"/>
              <a:gd name="connsiteX983" fmla="*/ 1286301 w 2411140"/>
              <a:gd name="connsiteY983" fmla="*/ 93663 h 1931308"/>
              <a:gd name="connsiteX984" fmla="*/ 1288520 w 2411140"/>
              <a:gd name="connsiteY984" fmla="*/ 93660 h 1931308"/>
              <a:gd name="connsiteX985" fmla="*/ 1274095 w 2411140"/>
              <a:gd name="connsiteY985" fmla="*/ 89980 h 1931308"/>
              <a:gd name="connsiteX986" fmla="*/ 1199090 w 2411140"/>
              <a:gd name="connsiteY986" fmla="*/ 87050 h 1931308"/>
              <a:gd name="connsiteX987" fmla="*/ 1143786 w 2411140"/>
              <a:gd name="connsiteY987" fmla="*/ 84460 h 1931308"/>
              <a:gd name="connsiteX988" fmla="*/ 1307582 w 2411140"/>
              <a:gd name="connsiteY988" fmla="*/ 84460 h 1931308"/>
              <a:gd name="connsiteX989" fmla="*/ 1339192 w 2411140"/>
              <a:gd name="connsiteY989" fmla="*/ 85895 h 1931308"/>
              <a:gd name="connsiteX990" fmla="*/ 1416148 w 2411140"/>
              <a:gd name="connsiteY990" fmla="*/ 84064 h 1931308"/>
              <a:gd name="connsiteX991" fmla="*/ 969986 w 2411140"/>
              <a:gd name="connsiteY991" fmla="*/ 83984 h 1931308"/>
              <a:gd name="connsiteX992" fmla="*/ 924765 w 2411140"/>
              <a:gd name="connsiteY992" fmla="*/ 86962 h 1931308"/>
              <a:gd name="connsiteX993" fmla="*/ 854847 w 2411140"/>
              <a:gd name="connsiteY993" fmla="*/ 106466 h 1931308"/>
              <a:gd name="connsiteX994" fmla="*/ 789313 w 2411140"/>
              <a:gd name="connsiteY994" fmla="*/ 137892 h 1931308"/>
              <a:gd name="connsiteX995" fmla="*/ 739617 w 2411140"/>
              <a:gd name="connsiteY995" fmla="*/ 181574 h 1931308"/>
              <a:gd name="connsiteX996" fmla="*/ 770504 w 2411140"/>
              <a:gd name="connsiteY996" fmla="*/ 147607 h 1931308"/>
              <a:gd name="connsiteX997" fmla="*/ 846678 w 2411140"/>
              <a:gd name="connsiteY997" fmla="*/ 105619 h 1931308"/>
              <a:gd name="connsiteX998" fmla="*/ 949493 w 2411140"/>
              <a:gd name="connsiteY998" fmla="*/ 84018 h 1931308"/>
              <a:gd name="connsiteX999" fmla="*/ 1095294 w 2411140"/>
              <a:gd name="connsiteY999" fmla="*/ 83540 h 1931308"/>
              <a:gd name="connsiteX1000" fmla="*/ 1124140 w 2411140"/>
              <a:gd name="connsiteY1000" fmla="*/ 83540 h 1931308"/>
              <a:gd name="connsiteX1001" fmla="*/ 1143786 w 2411140"/>
              <a:gd name="connsiteY1001" fmla="*/ 84460 h 1931308"/>
              <a:gd name="connsiteX1002" fmla="*/ 1114168 w 2411140"/>
              <a:gd name="connsiteY1002" fmla="*/ 84460 h 1931308"/>
              <a:gd name="connsiteX1003" fmla="*/ 976724 w 2411140"/>
              <a:gd name="connsiteY1003" fmla="*/ 83540 h 1931308"/>
              <a:gd name="connsiteX1004" fmla="*/ 1067519 w 2411140"/>
              <a:gd name="connsiteY1004" fmla="*/ 83540 h 1931308"/>
              <a:gd name="connsiteX1005" fmla="*/ 1066914 w 2411140"/>
              <a:gd name="connsiteY1005" fmla="*/ 84133 h 1931308"/>
              <a:gd name="connsiteX1006" fmla="*/ 1059706 w 2411140"/>
              <a:gd name="connsiteY1006" fmla="*/ 83834 h 1931308"/>
              <a:gd name="connsiteX1007" fmla="*/ 969986 w 2411140"/>
              <a:gd name="connsiteY1007" fmla="*/ 83984 h 1931308"/>
              <a:gd name="connsiteX1008" fmla="*/ 979630 w 2411140"/>
              <a:gd name="connsiteY1008" fmla="*/ 81131 h 1931308"/>
              <a:gd name="connsiteX1009" fmla="*/ 967524 w 2411140"/>
              <a:gd name="connsiteY1009" fmla="*/ 81627 h 1931308"/>
              <a:gd name="connsiteX1010" fmla="*/ 952216 w 2411140"/>
              <a:gd name="connsiteY1010" fmla="*/ 81884 h 1931308"/>
              <a:gd name="connsiteX1011" fmla="*/ 906061 w 2411140"/>
              <a:gd name="connsiteY1011" fmla="*/ 86505 h 1931308"/>
              <a:gd name="connsiteX1012" fmla="*/ 912841 w 2411140"/>
              <a:gd name="connsiteY1012" fmla="*/ 84387 h 1931308"/>
              <a:gd name="connsiteX1013" fmla="*/ 941949 w 2411140"/>
              <a:gd name="connsiteY1013" fmla="*/ 81259 h 1931308"/>
              <a:gd name="connsiteX1014" fmla="*/ 1019705 w 2411140"/>
              <a:gd name="connsiteY1014" fmla="*/ 79488 h 1931308"/>
              <a:gd name="connsiteX1015" fmla="*/ 1053635 w 2411140"/>
              <a:gd name="connsiteY1015" fmla="*/ 80879 h 1931308"/>
              <a:gd name="connsiteX1016" fmla="*/ 979630 w 2411140"/>
              <a:gd name="connsiteY1016" fmla="*/ 81131 h 1931308"/>
              <a:gd name="connsiteX1017" fmla="*/ 1072180 w 2411140"/>
              <a:gd name="connsiteY1017" fmla="*/ 78977 h 1931308"/>
              <a:gd name="connsiteX1018" fmla="*/ 1069570 w 2411140"/>
              <a:gd name="connsiteY1018" fmla="*/ 81532 h 1931308"/>
              <a:gd name="connsiteX1019" fmla="*/ 1053635 w 2411140"/>
              <a:gd name="connsiteY1019" fmla="*/ 80879 h 1931308"/>
              <a:gd name="connsiteX1020" fmla="*/ 1060956 w 2411140"/>
              <a:gd name="connsiteY1020" fmla="*/ 80854 h 1931308"/>
              <a:gd name="connsiteX1021" fmla="*/ 1078730 w 2411140"/>
              <a:gd name="connsiteY1021" fmla="*/ 78940 h 1931308"/>
              <a:gd name="connsiteX1022" fmla="*/ 1078914 w 2411140"/>
              <a:gd name="connsiteY1022" fmla="*/ 78940 h 1931308"/>
              <a:gd name="connsiteX1023" fmla="*/ 1081007 w 2411140"/>
              <a:gd name="connsiteY1023" fmla="*/ 79074 h 1931308"/>
              <a:gd name="connsiteX1024" fmla="*/ 1084729 w 2411140"/>
              <a:gd name="connsiteY1024" fmla="*/ 83025 h 1931308"/>
              <a:gd name="connsiteX1025" fmla="*/ 1095294 w 2411140"/>
              <a:gd name="connsiteY1025" fmla="*/ 83540 h 1931308"/>
              <a:gd name="connsiteX1026" fmla="*/ 1067519 w 2411140"/>
              <a:gd name="connsiteY1026" fmla="*/ 83540 h 1931308"/>
              <a:gd name="connsiteX1027" fmla="*/ 1069570 w 2411140"/>
              <a:gd name="connsiteY1027" fmla="*/ 81532 h 1931308"/>
              <a:gd name="connsiteX1028" fmla="*/ 1071885 w 2411140"/>
              <a:gd name="connsiteY1028" fmla="*/ 81627 h 1931308"/>
              <a:gd name="connsiteX1029" fmla="*/ 1078730 w 2411140"/>
              <a:gd name="connsiteY1029" fmla="*/ 78940 h 1931308"/>
              <a:gd name="connsiteX1030" fmla="*/ 1533489 w 2411140"/>
              <a:gd name="connsiteY1030" fmla="*/ 78056 h 1931308"/>
              <a:gd name="connsiteX1031" fmla="*/ 1690068 w 2411140"/>
              <a:gd name="connsiteY1031" fmla="*/ 171378 h 1931308"/>
              <a:gd name="connsiteX1032" fmla="*/ 1533489 w 2411140"/>
              <a:gd name="connsiteY1032" fmla="*/ 78056 h 1931308"/>
              <a:gd name="connsiteX1033" fmla="*/ 1672677 w 2411140"/>
              <a:gd name="connsiteY1033" fmla="*/ 75213 h 1931308"/>
              <a:gd name="connsiteX1034" fmla="*/ 1675716 w 2411140"/>
              <a:gd name="connsiteY1034" fmla="*/ 76696 h 1931308"/>
              <a:gd name="connsiteX1035" fmla="*/ 1738973 w 2411140"/>
              <a:gd name="connsiteY1035" fmla="*/ 140137 h 1931308"/>
              <a:gd name="connsiteX1036" fmla="*/ 1752328 w 2411140"/>
              <a:gd name="connsiteY1036" fmla="*/ 155643 h 1931308"/>
              <a:gd name="connsiteX1037" fmla="*/ 1754798 w 2411140"/>
              <a:gd name="connsiteY1037" fmla="*/ 160155 h 1931308"/>
              <a:gd name="connsiteX1038" fmla="*/ 1758789 w 2411140"/>
              <a:gd name="connsiteY1038" fmla="*/ 163145 h 1931308"/>
              <a:gd name="connsiteX1039" fmla="*/ 1759558 w 2411140"/>
              <a:gd name="connsiteY1039" fmla="*/ 164037 h 1931308"/>
              <a:gd name="connsiteX1040" fmla="*/ 1760342 w 2411140"/>
              <a:gd name="connsiteY1040" fmla="*/ 164308 h 1931308"/>
              <a:gd name="connsiteX1041" fmla="*/ 1763445 w 2411140"/>
              <a:gd name="connsiteY1041" fmla="*/ 166632 h 1931308"/>
              <a:gd name="connsiteX1042" fmla="*/ 1764104 w 2411140"/>
              <a:gd name="connsiteY1042" fmla="*/ 166729 h 1931308"/>
              <a:gd name="connsiteX1043" fmla="*/ 1769962 w 2411140"/>
              <a:gd name="connsiteY1043" fmla="*/ 168683 h 1931308"/>
              <a:gd name="connsiteX1044" fmla="*/ 1772663 w 2411140"/>
              <a:gd name="connsiteY1044" fmla="*/ 168556 h 1931308"/>
              <a:gd name="connsiteX1045" fmla="*/ 1789498 w 2411140"/>
              <a:gd name="connsiteY1045" fmla="*/ 174360 h 1931308"/>
              <a:gd name="connsiteX1046" fmla="*/ 1814974 w 2411140"/>
              <a:gd name="connsiteY1046" fmla="*/ 179324 h 1931308"/>
              <a:gd name="connsiteX1047" fmla="*/ 1820424 w 2411140"/>
              <a:gd name="connsiteY1047" fmla="*/ 180872 h 1931308"/>
              <a:gd name="connsiteX1048" fmla="*/ 1844696 w 2411140"/>
              <a:gd name="connsiteY1048" fmla="*/ 189594 h 1931308"/>
              <a:gd name="connsiteX1049" fmla="*/ 1854466 w 2411140"/>
              <a:gd name="connsiteY1049" fmla="*/ 190798 h 1931308"/>
              <a:gd name="connsiteX1050" fmla="*/ 1850341 w 2411140"/>
              <a:gd name="connsiteY1050" fmla="*/ 192132 h 1931308"/>
              <a:gd name="connsiteX1051" fmla="*/ 1776803 w 2411140"/>
              <a:gd name="connsiteY1051" fmla="*/ 171121 h 1931308"/>
              <a:gd name="connsiteX1052" fmla="*/ 1764070 w 2411140"/>
              <a:gd name="connsiteY1052" fmla="*/ 169097 h 1931308"/>
              <a:gd name="connsiteX1053" fmla="*/ 1751227 w 2411140"/>
              <a:gd name="connsiteY1053" fmla="*/ 158315 h 1931308"/>
              <a:gd name="connsiteX1054" fmla="*/ 1709240 w 2411140"/>
              <a:gd name="connsiteY1054" fmla="*/ 104037 h 1931308"/>
              <a:gd name="connsiteX1055" fmla="*/ 1669125 w 2411140"/>
              <a:gd name="connsiteY1055" fmla="*/ 72413 h 1931308"/>
              <a:gd name="connsiteX1056" fmla="*/ 1672677 w 2411140"/>
              <a:gd name="connsiteY1056" fmla="*/ 75213 h 1931308"/>
              <a:gd name="connsiteX1057" fmla="*/ 1671422 w 2411140"/>
              <a:gd name="connsiteY1057" fmla="*/ 74600 h 1931308"/>
              <a:gd name="connsiteX1058" fmla="*/ 1667343 w 2411140"/>
              <a:gd name="connsiteY1058" fmla="*/ 71008 h 1931308"/>
              <a:gd name="connsiteX1059" fmla="*/ 1668173 w 2411140"/>
              <a:gd name="connsiteY1059" fmla="*/ 71506 h 1931308"/>
              <a:gd name="connsiteX1060" fmla="*/ 1669125 w 2411140"/>
              <a:gd name="connsiteY1060" fmla="*/ 72413 h 1931308"/>
              <a:gd name="connsiteX1061" fmla="*/ 1657327 w 2411140"/>
              <a:gd name="connsiteY1061" fmla="*/ 68463 h 1931308"/>
              <a:gd name="connsiteX1062" fmla="*/ 1664934 w 2411140"/>
              <a:gd name="connsiteY1062" fmla="*/ 71434 h 1931308"/>
              <a:gd name="connsiteX1063" fmla="*/ 1671422 w 2411140"/>
              <a:gd name="connsiteY1063" fmla="*/ 74600 h 1931308"/>
              <a:gd name="connsiteX1064" fmla="*/ 1675779 w 2411140"/>
              <a:gd name="connsiteY1064" fmla="*/ 78750 h 1931308"/>
              <a:gd name="connsiteX1065" fmla="*/ 1621733 w 2411140"/>
              <a:gd name="connsiteY1065" fmla="*/ 63300 h 1931308"/>
              <a:gd name="connsiteX1066" fmla="*/ 1651172 w 2411140"/>
              <a:gd name="connsiteY1066" fmla="*/ 68489 h 1931308"/>
              <a:gd name="connsiteX1067" fmla="*/ 1675901 w 2411140"/>
              <a:gd name="connsiteY1067" fmla="*/ 78866 h 1931308"/>
              <a:gd name="connsiteX1068" fmla="*/ 1675779 w 2411140"/>
              <a:gd name="connsiteY1068" fmla="*/ 78750 h 1931308"/>
              <a:gd name="connsiteX1069" fmla="*/ 1675790 w 2411140"/>
              <a:gd name="connsiteY1069" fmla="*/ 78756 h 1931308"/>
              <a:gd name="connsiteX1070" fmla="*/ 1703058 w 2411140"/>
              <a:gd name="connsiteY1070" fmla="*/ 100173 h 1931308"/>
              <a:gd name="connsiteX1071" fmla="*/ 1749756 w 2411140"/>
              <a:gd name="connsiteY1071" fmla="*/ 158830 h 1931308"/>
              <a:gd name="connsiteX1072" fmla="*/ 1765690 w 2411140"/>
              <a:gd name="connsiteY1072" fmla="*/ 172520 h 1931308"/>
              <a:gd name="connsiteX1073" fmla="*/ 1842709 w 2411140"/>
              <a:gd name="connsiteY1073" fmla="*/ 190661 h 1931308"/>
              <a:gd name="connsiteX1074" fmla="*/ 1848827 w 2411140"/>
              <a:gd name="connsiteY1074" fmla="*/ 192621 h 1931308"/>
              <a:gd name="connsiteX1075" fmla="*/ 1850341 w 2411140"/>
              <a:gd name="connsiteY1075" fmla="*/ 192132 h 1931308"/>
              <a:gd name="connsiteX1076" fmla="*/ 1854080 w 2411140"/>
              <a:gd name="connsiteY1076" fmla="*/ 193200 h 1931308"/>
              <a:gd name="connsiteX1077" fmla="*/ 1903909 w 2411140"/>
              <a:gd name="connsiteY1077" fmla="*/ 219015 h 1931308"/>
              <a:gd name="connsiteX1078" fmla="*/ 1947987 w 2411140"/>
              <a:gd name="connsiteY1078" fmla="*/ 253367 h 1931308"/>
              <a:gd name="connsiteX1079" fmla="*/ 1948416 w 2411140"/>
              <a:gd name="connsiteY1079" fmla="*/ 253787 h 1931308"/>
              <a:gd name="connsiteX1080" fmla="*/ 1993505 w 2411140"/>
              <a:gd name="connsiteY1080" fmla="*/ 305021 h 1931308"/>
              <a:gd name="connsiteX1081" fmla="*/ 2025856 w 2411140"/>
              <a:gd name="connsiteY1081" fmla="*/ 365529 h 1931308"/>
              <a:gd name="connsiteX1082" fmla="*/ 2046684 w 2411140"/>
              <a:gd name="connsiteY1082" fmla="*/ 379255 h 1931308"/>
              <a:gd name="connsiteX1083" fmla="*/ 2096804 w 2411140"/>
              <a:gd name="connsiteY1083" fmla="*/ 381021 h 1931308"/>
              <a:gd name="connsiteX1084" fmla="*/ 2109547 w 2411140"/>
              <a:gd name="connsiteY1084" fmla="*/ 378757 h 1931308"/>
              <a:gd name="connsiteX1085" fmla="*/ 2111340 w 2411140"/>
              <a:gd name="connsiteY1085" fmla="*/ 378814 h 1931308"/>
              <a:gd name="connsiteX1086" fmla="*/ 2111820 w 2411140"/>
              <a:gd name="connsiteY1086" fmla="*/ 378941 h 1931308"/>
              <a:gd name="connsiteX1087" fmla="*/ 2111635 w 2411140"/>
              <a:gd name="connsiteY1087" fmla="*/ 379218 h 1931308"/>
              <a:gd name="connsiteX1088" fmla="*/ 2125765 w 2411140"/>
              <a:gd name="connsiteY1088" fmla="*/ 384075 h 1931308"/>
              <a:gd name="connsiteX1089" fmla="*/ 2334525 w 2411140"/>
              <a:gd name="connsiteY1089" fmla="*/ 495686 h 1931308"/>
              <a:gd name="connsiteX1090" fmla="*/ 2403523 w 2411140"/>
              <a:gd name="connsiteY1090" fmla="*/ 676405 h 1931308"/>
              <a:gd name="connsiteX1091" fmla="*/ 2403523 w 2411140"/>
              <a:gd name="connsiteY1091" fmla="*/ 1253593 h 1931308"/>
              <a:gd name="connsiteX1092" fmla="*/ 2399843 w 2411140"/>
              <a:gd name="connsiteY1092" fmla="*/ 1297089 h 1931308"/>
              <a:gd name="connsiteX1093" fmla="*/ 2350164 w 2411140"/>
              <a:gd name="connsiteY1093" fmla="*/ 1414845 h 1931308"/>
              <a:gd name="connsiteX1094" fmla="*/ 2344770 w 2411140"/>
              <a:gd name="connsiteY1094" fmla="*/ 1426684 h 1931308"/>
              <a:gd name="connsiteX1095" fmla="*/ 2346226 w 2411140"/>
              <a:gd name="connsiteY1095" fmla="*/ 1416832 h 1931308"/>
              <a:gd name="connsiteX1096" fmla="*/ 2341222 w 2411140"/>
              <a:gd name="connsiteY1096" fmla="*/ 1406049 h 1931308"/>
              <a:gd name="connsiteX1097" fmla="*/ 2325642 w 2411140"/>
              <a:gd name="connsiteY1097" fmla="*/ 1400649 h 1931308"/>
              <a:gd name="connsiteX1098" fmla="*/ 2311442 w 2411140"/>
              <a:gd name="connsiteY1098" fmla="*/ 1404016 h 1931308"/>
              <a:gd name="connsiteX1099" fmla="*/ 2342731 w 2411140"/>
              <a:gd name="connsiteY1099" fmla="*/ 1345663 h 1931308"/>
              <a:gd name="connsiteX1100" fmla="*/ 2358591 w 2411140"/>
              <a:gd name="connsiteY1100" fmla="*/ 1263823 h 1931308"/>
              <a:gd name="connsiteX1101" fmla="*/ 2358591 w 2411140"/>
              <a:gd name="connsiteY1101" fmla="*/ 672504 h 1931308"/>
              <a:gd name="connsiteX1102" fmla="*/ 2293972 w 2411140"/>
              <a:gd name="connsiteY1102" fmla="*/ 507683 h 1931308"/>
              <a:gd name="connsiteX1103" fmla="*/ 2075056 w 2411140"/>
              <a:gd name="connsiteY1103" fmla="*/ 392061 h 1931308"/>
              <a:gd name="connsiteX1104" fmla="*/ 2015148 w 2411140"/>
              <a:gd name="connsiteY1104" fmla="*/ 389522 h 1931308"/>
              <a:gd name="connsiteX1105" fmla="*/ 2000429 w 2411140"/>
              <a:gd name="connsiteY1105" fmla="*/ 380138 h 1931308"/>
              <a:gd name="connsiteX1106" fmla="*/ 1795312 w 2411140"/>
              <a:gd name="connsiteY1106" fmla="*/ 200781 h 1931308"/>
              <a:gd name="connsiteX1107" fmla="*/ 1751522 w 2411140"/>
              <a:gd name="connsiteY1107" fmla="*/ 192354 h 1931308"/>
              <a:gd name="connsiteX1108" fmla="*/ 1744162 w 2411140"/>
              <a:gd name="connsiteY1108" fmla="*/ 188674 h 1931308"/>
              <a:gd name="connsiteX1109" fmla="*/ 1616765 w 2411140"/>
              <a:gd name="connsiteY1109" fmla="*/ 72611 h 1931308"/>
              <a:gd name="connsiteX1110" fmla="*/ 1616616 w 2411140"/>
              <a:gd name="connsiteY1110" fmla="*/ 72340 h 1931308"/>
              <a:gd name="connsiteX1111" fmla="*/ 1616765 w 2411140"/>
              <a:gd name="connsiteY1111" fmla="*/ 72389 h 1931308"/>
              <a:gd name="connsiteX1112" fmla="*/ 1621733 w 2411140"/>
              <a:gd name="connsiteY1112" fmla="*/ 63300 h 1931308"/>
              <a:gd name="connsiteX1113" fmla="*/ 1478328 w 2411140"/>
              <a:gd name="connsiteY1113" fmla="*/ 55095 h 1931308"/>
              <a:gd name="connsiteX1114" fmla="*/ 1475862 w 2411140"/>
              <a:gd name="connsiteY1114" fmla="*/ 57597 h 1931308"/>
              <a:gd name="connsiteX1115" fmla="*/ 1478512 w 2411140"/>
              <a:gd name="connsiteY1115" fmla="*/ 58775 h 1931308"/>
              <a:gd name="connsiteX1116" fmla="*/ 1481676 w 2411140"/>
              <a:gd name="connsiteY1116" fmla="*/ 56493 h 1931308"/>
              <a:gd name="connsiteX1117" fmla="*/ 1478328 w 2411140"/>
              <a:gd name="connsiteY1117" fmla="*/ 55095 h 1931308"/>
              <a:gd name="connsiteX1118" fmla="*/ 750449 w 2411140"/>
              <a:gd name="connsiteY1118" fmla="*/ 54542 h 1931308"/>
              <a:gd name="connsiteX1119" fmla="*/ 750511 w 2411140"/>
              <a:gd name="connsiteY1119" fmla="*/ 54617 h 1931308"/>
              <a:gd name="connsiteX1120" fmla="*/ 750449 w 2411140"/>
              <a:gd name="connsiteY1120" fmla="*/ 54652 h 1931308"/>
              <a:gd name="connsiteX1121" fmla="*/ 751142 w 2411140"/>
              <a:gd name="connsiteY1121" fmla="*/ 55386 h 1931308"/>
              <a:gd name="connsiteX1122" fmla="*/ 752803 w 2411140"/>
              <a:gd name="connsiteY1122" fmla="*/ 57412 h 1931308"/>
              <a:gd name="connsiteX1123" fmla="*/ 750927 w 2411140"/>
              <a:gd name="connsiteY1123" fmla="*/ 59731 h 1931308"/>
              <a:gd name="connsiteX1124" fmla="*/ 655803 w 2411140"/>
              <a:gd name="connsiteY1124" fmla="*/ 158610 h 1931308"/>
              <a:gd name="connsiteX1125" fmla="*/ 644763 w 2411140"/>
              <a:gd name="connsiteY1125" fmla="*/ 166485 h 1931308"/>
              <a:gd name="connsiteX1126" fmla="*/ 566750 w 2411140"/>
              <a:gd name="connsiteY1126" fmla="*/ 185841 h 1931308"/>
              <a:gd name="connsiteX1127" fmla="*/ 429674 w 2411140"/>
              <a:gd name="connsiteY1127" fmla="*/ 284424 h 1931308"/>
              <a:gd name="connsiteX1128" fmla="*/ 384412 w 2411140"/>
              <a:gd name="connsiteY1128" fmla="*/ 364756 h 1931308"/>
              <a:gd name="connsiteX1129" fmla="*/ 364320 w 2411140"/>
              <a:gd name="connsiteY1129" fmla="*/ 378777 h 1931308"/>
              <a:gd name="connsiteX1130" fmla="*/ 358662 w 2411140"/>
              <a:gd name="connsiteY1130" fmla="*/ 378275 h 1931308"/>
              <a:gd name="connsiteX1131" fmla="*/ 354765 w 2411140"/>
              <a:gd name="connsiteY1131" fmla="*/ 382767 h 1931308"/>
              <a:gd name="connsiteX1132" fmla="*/ 354641 w 2411140"/>
              <a:gd name="connsiteY1132" fmla="*/ 382787 h 1931308"/>
              <a:gd name="connsiteX1133" fmla="*/ 275928 w 2411140"/>
              <a:gd name="connsiteY1133" fmla="*/ 389080 h 1931308"/>
              <a:gd name="connsiteX1134" fmla="*/ 210670 w 2411140"/>
              <a:gd name="connsiteY1134" fmla="*/ 406625 h 1931308"/>
              <a:gd name="connsiteX1135" fmla="*/ 209769 w 2411140"/>
              <a:gd name="connsiteY1135" fmla="*/ 405434 h 1931308"/>
              <a:gd name="connsiteX1136" fmla="*/ 210501 w 2411140"/>
              <a:gd name="connsiteY1136" fmla="*/ 405087 h 1931308"/>
              <a:gd name="connsiteX1137" fmla="*/ 228900 w 2411140"/>
              <a:gd name="connsiteY1137" fmla="*/ 398573 h 1931308"/>
              <a:gd name="connsiteX1138" fmla="*/ 297493 w 2411140"/>
              <a:gd name="connsiteY1138" fmla="*/ 382897 h 1931308"/>
              <a:gd name="connsiteX1139" fmla="*/ 312433 w 2411140"/>
              <a:gd name="connsiteY1139" fmla="*/ 381131 h 1931308"/>
              <a:gd name="connsiteX1140" fmla="*/ 317401 w 2411140"/>
              <a:gd name="connsiteY1140" fmla="*/ 379696 h 1931308"/>
              <a:gd name="connsiteX1141" fmla="*/ 318004 w 2411140"/>
              <a:gd name="connsiteY1141" fmla="*/ 378366 h 1931308"/>
              <a:gd name="connsiteX1142" fmla="*/ 319792 w 2411140"/>
              <a:gd name="connsiteY1142" fmla="*/ 378186 h 1931308"/>
              <a:gd name="connsiteX1143" fmla="*/ 344503 w 2411140"/>
              <a:gd name="connsiteY1143" fmla="*/ 377498 h 1931308"/>
              <a:gd name="connsiteX1144" fmla="*/ 363274 w 2411140"/>
              <a:gd name="connsiteY1144" fmla="*/ 375499 h 1931308"/>
              <a:gd name="connsiteX1145" fmla="*/ 366859 w 2411140"/>
              <a:gd name="connsiteY1145" fmla="*/ 375391 h 1931308"/>
              <a:gd name="connsiteX1146" fmla="*/ 363683 w 2411140"/>
              <a:gd name="connsiteY1146" fmla="*/ 375456 h 1931308"/>
              <a:gd name="connsiteX1147" fmla="*/ 371899 w 2411140"/>
              <a:gd name="connsiteY1147" fmla="*/ 374581 h 1931308"/>
              <a:gd name="connsiteX1148" fmla="*/ 319718 w 2411140"/>
              <a:gd name="connsiteY1148" fmla="*/ 374581 h 1931308"/>
              <a:gd name="connsiteX1149" fmla="*/ 320051 w 2411140"/>
              <a:gd name="connsiteY1149" fmla="*/ 373845 h 1931308"/>
              <a:gd name="connsiteX1150" fmla="*/ 318830 w 2411140"/>
              <a:gd name="connsiteY1150" fmla="*/ 373922 h 1931308"/>
              <a:gd name="connsiteX1151" fmla="*/ 338414 w 2411140"/>
              <a:gd name="connsiteY1151" fmla="*/ 371734 h 1931308"/>
              <a:gd name="connsiteX1152" fmla="*/ 361707 w 2411140"/>
              <a:gd name="connsiteY1152" fmla="*/ 372484 h 1931308"/>
              <a:gd name="connsiteX1153" fmla="*/ 379223 w 2411140"/>
              <a:gd name="connsiteY1153" fmla="*/ 360966 h 1931308"/>
              <a:gd name="connsiteX1154" fmla="*/ 452637 w 2411140"/>
              <a:gd name="connsiteY1154" fmla="*/ 251526 h 1931308"/>
              <a:gd name="connsiteX1155" fmla="*/ 617716 w 2411140"/>
              <a:gd name="connsiteY1155" fmla="*/ 166043 h 1931308"/>
              <a:gd name="connsiteX1156" fmla="*/ 632619 w 2411140"/>
              <a:gd name="connsiteY1156" fmla="*/ 163688 h 1931308"/>
              <a:gd name="connsiteX1157" fmla="*/ 656759 w 2411140"/>
              <a:gd name="connsiteY1157" fmla="*/ 146981 h 1931308"/>
              <a:gd name="connsiteX1158" fmla="*/ 750449 w 2411140"/>
              <a:gd name="connsiteY1158" fmla="*/ 54542 h 1931308"/>
              <a:gd name="connsiteX1159" fmla="*/ 954645 w 2411140"/>
              <a:gd name="connsiteY1159" fmla="*/ 52813 h 1931308"/>
              <a:gd name="connsiteX1160" fmla="*/ 1262429 w 2411140"/>
              <a:gd name="connsiteY1160" fmla="*/ 53034 h 1931308"/>
              <a:gd name="connsiteX1161" fmla="*/ 1262430 w 2411140"/>
              <a:gd name="connsiteY1161" fmla="*/ 53034 h 1931308"/>
              <a:gd name="connsiteX1162" fmla="*/ 1265871 w 2411140"/>
              <a:gd name="connsiteY1162" fmla="*/ 57141 h 1931308"/>
              <a:gd name="connsiteX1163" fmla="*/ 1270967 w 2411140"/>
              <a:gd name="connsiteY1163" fmla="*/ 57855 h 1931308"/>
              <a:gd name="connsiteX1164" fmla="*/ 1285172 w 2411140"/>
              <a:gd name="connsiteY1164" fmla="*/ 58186 h 1931308"/>
              <a:gd name="connsiteX1165" fmla="*/ 1420665 w 2411140"/>
              <a:gd name="connsiteY1165" fmla="*/ 60173 h 1931308"/>
              <a:gd name="connsiteX1166" fmla="*/ 1447233 w 2411140"/>
              <a:gd name="connsiteY1166" fmla="*/ 60394 h 1931308"/>
              <a:gd name="connsiteX1167" fmla="*/ 1447564 w 2411140"/>
              <a:gd name="connsiteY1167" fmla="*/ 59694 h 1931308"/>
              <a:gd name="connsiteX1168" fmla="*/ 1447564 w 2411140"/>
              <a:gd name="connsiteY1168" fmla="*/ 61056 h 1931308"/>
              <a:gd name="connsiteX1169" fmla="*/ 1426221 w 2411140"/>
              <a:gd name="connsiteY1169" fmla="*/ 62786 h 1931308"/>
              <a:gd name="connsiteX1170" fmla="*/ 1322927 w 2411140"/>
              <a:gd name="connsiteY1170" fmla="*/ 70845 h 1931308"/>
              <a:gd name="connsiteX1171" fmla="*/ 1102135 w 2411140"/>
              <a:gd name="connsiteY1171" fmla="*/ 73605 h 1931308"/>
              <a:gd name="connsiteX1172" fmla="*/ 1090101 w 2411140"/>
              <a:gd name="connsiteY1172" fmla="*/ 73605 h 1931308"/>
              <a:gd name="connsiteX1173" fmla="*/ 1078731 w 2411140"/>
              <a:gd name="connsiteY1173" fmla="*/ 76659 h 1931308"/>
              <a:gd name="connsiteX1174" fmla="*/ 1080439 w 2411140"/>
              <a:gd name="connsiteY1174" fmla="*/ 78472 h 1931308"/>
              <a:gd name="connsiteX1175" fmla="*/ 1078730 w 2411140"/>
              <a:gd name="connsiteY1175" fmla="*/ 78940 h 1931308"/>
              <a:gd name="connsiteX1176" fmla="*/ 1072400 w 2411140"/>
              <a:gd name="connsiteY1176" fmla="*/ 78940 h 1931308"/>
              <a:gd name="connsiteX1177" fmla="*/ 1072180 w 2411140"/>
              <a:gd name="connsiteY1177" fmla="*/ 78977 h 1931308"/>
              <a:gd name="connsiteX1178" fmla="*/ 1072217 w 2411140"/>
              <a:gd name="connsiteY1178" fmla="*/ 78940 h 1931308"/>
              <a:gd name="connsiteX1179" fmla="*/ 1031407 w 2411140"/>
              <a:gd name="connsiteY1179" fmla="*/ 77027 h 1931308"/>
              <a:gd name="connsiteX1180" fmla="*/ 950818 w 2411140"/>
              <a:gd name="connsiteY1180" fmla="*/ 78351 h 1931308"/>
              <a:gd name="connsiteX1181" fmla="*/ 796521 w 2411140"/>
              <a:gd name="connsiteY1181" fmla="*/ 121516 h 1931308"/>
              <a:gd name="connsiteX1182" fmla="*/ 744304 w 2411140"/>
              <a:gd name="connsiteY1182" fmla="*/ 152979 h 1931308"/>
              <a:gd name="connsiteX1183" fmla="*/ 729290 w 2411140"/>
              <a:gd name="connsiteY1183" fmla="*/ 155555 h 1931308"/>
              <a:gd name="connsiteX1184" fmla="*/ 726976 w 2411140"/>
              <a:gd name="connsiteY1184" fmla="*/ 148642 h 1931308"/>
              <a:gd name="connsiteX1185" fmla="*/ 728274 w 2411140"/>
              <a:gd name="connsiteY1185" fmla="*/ 141845 h 1931308"/>
              <a:gd name="connsiteX1186" fmla="*/ 728332 w 2411140"/>
              <a:gd name="connsiteY1186" fmla="*/ 141719 h 1931308"/>
              <a:gd name="connsiteX1187" fmla="*/ 883108 w 2411140"/>
              <a:gd name="connsiteY1187" fmla="*/ 59584 h 1931308"/>
              <a:gd name="connsiteX1188" fmla="*/ 954645 w 2411140"/>
              <a:gd name="connsiteY1188" fmla="*/ 52813 h 1931308"/>
              <a:gd name="connsiteX1189" fmla="*/ 1382192 w 2411140"/>
              <a:gd name="connsiteY1189" fmla="*/ 51451 h 1931308"/>
              <a:gd name="connsiteX1190" fmla="*/ 1501622 w 2411140"/>
              <a:gd name="connsiteY1190" fmla="*/ 55499 h 1931308"/>
              <a:gd name="connsiteX1191" fmla="*/ 1727529 w 2411140"/>
              <a:gd name="connsiteY1191" fmla="*/ 192428 h 1931308"/>
              <a:gd name="connsiteX1192" fmla="*/ 1748578 w 2411140"/>
              <a:gd name="connsiteY1192" fmla="*/ 206374 h 1931308"/>
              <a:gd name="connsiteX1193" fmla="*/ 1988837 w 2411140"/>
              <a:gd name="connsiteY1193" fmla="*/ 393864 h 1931308"/>
              <a:gd name="connsiteX1194" fmla="*/ 2003778 w 2411140"/>
              <a:gd name="connsiteY1194" fmla="*/ 402916 h 1931308"/>
              <a:gd name="connsiteX1195" fmla="*/ 2171690 w 2411140"/>
              <a:gd name="connsiteY1195" fmla="*/ 435741 h 1931308"/>
              <a:gd name="connsiteX1196" fmla="*/ 2333973 w 2411140"/>
              <a:gd name="connsiteY1196" fmla="*/ 610976 h 1931308"/>
              <a:gd name="connsiteX1197" fmla="*/ 2345012 w 2411140"/>
              <a:gd name="connsiteY1197" fmla="*/ 686230 h 1931308"/>
              <a:gd name="connsiteX1198" fmla="*/ 2345012 w 2411140"/>
              <a:gd name="connsiteY1198" fmla="*/ 1243694 h 1931308"/>
              <a:gd name="connsiteX1199" fmla="*/ 2227882 w 2411140"/>
              <a:gd name="connsiteY1199" fmla="*/ 1464487 h 1931308"/>
              <a:gd name="connsiteX1200" fmla="*/ 2011248 w 2411140"/>
              <a:gd name="connsiteY1200" fmla="*/ 1530356 h 1931308"/>
              <a:gd name="connsiteX1201" fmla="*/ 1985489 w 2411140"/>
              <a:gd name="connsiteY1201" fmla="*/ 1546548 h 1931308"/>
              <a:gd name="connsiteX1202" fmla="*/ 1741807 w 2411140"/>
              <a:gd name="connsiteY1202" fmla="*/ 1727819 h 1931308"/>
              <a:gd name="connsiteX1203" fmla="*/ 1729774 w 2411140"/>
              <a:gd name="connsiteY1203" fmla="*/ 1737423 h 1931308"/>
              <a:gd name="connsiteX1204" fmla="*/ 1572570 w 2411140"/>
              <a:gd name="connsiteY1204" fmla="*/ 1862170 h 1931308"/>
              <a:gd name="connsiteX1205" fmla="*/ 1469828 w 2411140"/>
              <a:gd name="connsiteY1205" fmla="*/ 1880570 h 1931308"/>
              <a:gd name="connsiteX1206" fmla="*/ 1067360 w 2411140"/>
              <a:gd name="connsiteY1206" fmla="*/ 1880570 h 1931308"/>
              <a:gd name="connsiteX1207" fmla="*/ 1063018 w 2411140"/>
              <a:gd name="connsiteY1207" fmla="*/ 1880276 h 1931308"/>
              <a:gd name="connsiteX1208" fmla="*/ 1062371 w 2411140"/>
              <a:gd name="connsiteY1208" fmla="*/ 1880252 h 1931308"/>
              <a:gd name="connsiteX1209" fmla="*/ 1063459 w 2411140"/>
              <a:gd name="connsiteY1209" fmla="*/ 1880238 h 1931308"/>
              <a:gd name="connsiteX1210" fmla="*/ 1053045 w 2411140"/>
              <a:gd name="connsiteY1210" fmla="*/ 1878472 h 1931308"/>
              <a:gd name="connsiteX1211" fmla="*/ 937386 w 2411140"/>
              <a:gd name="connsiteY1211" fmla="*/ 1869750 h 1931308"/>
              <a:gd name="connsiteX1212" fmla="*/ 927773 w 2411140"/>
              <a:gd name="connsiteY1212" fmla="*/ 1870082 h 1931308"/>
              <a:gd name="connsiteX1213" fmla="*/ 918990 w 2411140"/>
              <a:gd name="connsiteY1213" fmla="*/ 1866439 h 1931308"/>
              <a:gd name="connsiteX1214" fmla="*/ 934599 w 2411140"/>
              <a:gd name="connsiteY1214" fmla="*/ 1865446 h 1931308"/>
              <a:gd name="connsiteX1215" fmla="*/ 950155 w 2411140"/>
              <a:gd name="connsiteY1215" fmla="*/ 1867543 h 1931308"/>
              <a:gd name="connsiteX1216" fmla="*/ 1234242 w 2411140"/>
              <a:gd name="connsiteY1216" fmla="*/ 1867543 h 1931308"/>
              <a:gd name="connsiteX1217" fmla="*/ 1256762 w 2411140"/>
              <a:gd name="connsiteY1217" fmla="*/ 1863863 h 1931308"/>
              <a:gd name="connsiteX1218" fmla="*/ 1256542 w 2411140"/>
              <a:gd name="connsiteY1218" fmla="*/ 1860919 h 1931308"/>
              <a:gd name="connsiteX1219" fmla="*/ 911222 w 2411140"/>
              <a:gd name="connsiteY1219" fmla="*/ 1860919 h 1931308"/>
              <a:gd name="connsiteX1220" fmla="*/ 917045 w 2411140"/>
              <a:gd name="connsiteY1220" fmla="*/ 1866051 h 1931308"/>
              <a:gd name="connsiteX1221" fmla="*/ 916358 w 2411140"/>
              <a:gd name="connsiteY1221" fmla="*/ 1866350 h 1931308"/>
              <a:gd name="connsiteX1222" fmla="*/ 849663 w 2411140"/>
              <a:gd name="connsiteY1222" fmla="*/ 1851407 h 1931308"/>
              <a:gd name="connsiteX1223" fmla="*/ 818312 w 2411140"/>
              <a:gd name="connsiteY1223" fmla="*/ 1836956 h 1931308"/>
              <a:gd name="connsiteX1224" fmla="*/ 790697 w 2411140"/>
              <a:gd name="connsiteY1224" fmla="*/ 1817066 h 1931308"/>
              <a:gd name="connsiteX1225" fmla="*/ 790907 w 2411140"/>
              <a:gd name="connsiteY1225" fmla="*/ 1816718 h 1931308"/>
              <a:gd name="connsiteX1226" fmla="*/ 861825 w 2411140"/>
              <a:gd name="connsiteY1226" fmla="*/ 1843449 h 1931308"/>
              <a:gd name="connsiteX1227" fmla="*/ 899323 w 2411140"/>
              <a:gd name="connsiteY1227" fmla="*/ 1851713 h 1931308"/>
              <a:gd name="connsiteX1228" fmla="*/ 928502 w 2411140"/>
              <a:gd name="connsiteY1228" fmla="*/ 1852428 h 1931308"/>
              <a:gd name="connsiteX1229" fmla="*/ 931462 w 2411140"/>
              <a:gd name="connsiteY1229" fmla="*/ 1852676 h 1931308"/>
              <a:gd name="connsiteX1230" fmla="*/ 930385 w 2411140"/>
              <a:gd name="connsiteY1230" fmla="*/ 1852474 h 1931308"/>
              <a:gd name="connsiteX1231" fmla="*/ 938638 w 2411140"/>
              <a:gd name="connsiteY1231" fmla="*/ 1852676 h 1931308"/>
              <a:gd name="connsiteX1232" fmla="*/ 831627 w 2411140"/>
              <a:gd name="connsiteY1232" fmla="*/ 1821949 h 1931308"/>
              <a:gd name="connsiteX1233" fmla="*/ 755081 w 2411140"/>
              <a:gd name="connsiteY1233" fmla="*/ 1773083 h 1931308"/>
              <a:gd name="connsiteX1234" fmla="*/ 743451 w 2411140"/>
              <a:gd name="connsiteY1234" fmla="*/ 1757161 h 1931308"/>
              <a:gd name="connsiteX1235" fmla="*/ 743975 w 2411140"/>
              <a:gd name="connsiteY1235" fmla="*/ 1757179 h 1931308"/>
              <a:gd name="connsiteX1236" fmla="*/ 764211 w 2411140"/>
              <a:gd name="connsiteY1236" fmla="*/ 1772896 h 1931308"/>
              <a:gd name="connsiteX1237" fmla="*/ 865850 w 2411140"/>
              <a:gd name="connsiteY1237" fmla="*/ 1828609 h 1931308"/>
              <a:gd name="connsiteX1238" fmla="*/ 894958 w 2411140"/>
              <a:gd name="connsiteY1238" fmla="*/ 1832657 h 1931308"/>
              <a:gd name="connsiteX1239" fmla="*/ 892170 w 2411140"/>
              <a:gd name="connsiteY1239" fmla="*/ 1830231 h 1931308"/>
              <a:gd name="connsiteX1240" fmla="*/ 896724 w 2411140"/>
              <a:gd name="connsiteY1240" fmla="*/ 1830413 h 1931308"/>
              <a:gd name="connsiteX1241" fmla="*/ 1171905 w 2411140"/>
              <a:gd name="connsiteY1241" fmla="*/ 1835786 h 1931308"/>
              <a:gd name="connsiteX1242" fmla="*/ 1447454 w 2411140"/>
              <a:gd name="connsiteY1242" fmla="*/ 1836191 h 1931308"/>
              <a:gd name="connsiteX1243" fmla="*/ 1573931 w 2411140"/>
              <a:gd name="connsiteY1243" fmla="*/ 1810432 h 1931308"/>
              <a:gd name="connsiteX1244" fmla="*/ 1698385 w 2411140"/>
              <a:gd name="connsiteY1244" fmla="*/ 1705629 h 1931308"/>
              <a:gd name="connsiteX1245" fmla="*/ 1725321 w 2411140"/>
              <a:gd name="connsiteY1245" fmla="*/ 1688480 h 1931308"/>
              <a:gd name="connsiteX1246" fmla="*/ 1749020 w 2411140"/>
              <a:gd name="connsiteY1246" fmla="*/ 1684801 h 1931308"/>
              <a:gd name="connsiteX1247" fmla="*/ 1753428 w 2411140"/>
              <a:gd name="connsiteY1247" fmla="*/ 1686259 h 1931308"/>
              <a:gd name="connsiteX1248" fmla="*/ 1752552 w 2411140"/>
              <a:gd name="connsiteY1248" fmla="*/ 1686604 h 1931308"/>
              <a:gd name="connsiteX1249" fmla="*/ 1753914 w 2411140"/>
              <a:gd name="connsiteY1249" fmla="*/ 1690615 h 1931308"/>
              <a:gd name="connsiteX1250" fmla="*/ 1778569 w 2411140"/>
              <a:gd name="connsiteY1250" fmla="*/ 1691976 h 1931308"/>
              <a:gd name="connsiteX1251" fmla="*/ 1903427 w 2411140"/>
              <a:gd name="connsiteY1251" fmla="*/ 1616024 h 1931308"/>
              <a:gd name="connsiteX1252" fmla="*/ 1904050 w 2411140"/>
              <a:gd name="connsiteY1252" fmla="*/ 1615151 h 1931308"/>
              <a:gd name="connsiteX1253" fmla="*/ 1903832 w 2411140"/>
              <a:gd name="connsiteY1253" fmla="*/ 1616024 h 1931308"/>
              <a:gd name="connsiteX1254" fmla="*/ 1916895 w 2411140"/>
              <a:gd name="connsiteY1254" fmla="*/ 1603071 h 1931308"/>
              <a:gd name="connsiteX1255" fmla="*/ 1962784 w 2411140"/>
              <a:gd name="connsiteY1255" fmla="*/ 1526603 h 1931308"/>
              <a:gd name="connsiteX1256" fmla="*/ 1965890 w 2411140"/>
              <a:gd name="connsiteY1256" fmla="*/ 1520443 h 1931308"/>
              <a:gd name="connsiteX1257" fmla="*/ 1966625 w 2411140"/>
              <a:gd name="connsiteY1257" fmla="*/ 1519478 h 1931308"/>
              <a:gd name="connsiteX1258" fmla="*/ 1972535 w 2411140"/>
              <a:gd name="connsiteY1258" fmla="*/ 1515857 h 1931308"/>
              <a:gd name="connsiteX1259" fmla="*/ 1995203 w 2411140"/>
              <a:gd name="connsiteY1259" fmla="*/ 1513134 h 1931308"/>
              <a:gd name="connsiteX1260" fmla="*/ 2119914 w 2411140"/>
              <a:gd name="connsiteY1260" fmla="*/ 1492417 h 1931308"/>
              <a:gd name="connsiteX1261" fmla="*/ 2212500 w 2411140"/>
              <a:gd name="connsiteY1261" fmla="*/ 1437918 h 1931308"/>
              <a:gd name="connsiteX1262" fmla="*/ 2295996 w 2411140"/>
              <a:gd name="connsiteY1262" fmla="*/ 1317107 h 1931308"/>
              <a:gd name="connsiteX1263" fmla="*/ 2298572 w 2411140"/>
              <a:gd name="connsiteY1263" fmla="*/ 1297494 h 1931308"/>
              <a:gd name="connsiteX1264" fmla="*/ 2295886 w 2411140"/>
              <a:gd name="connsiteY1264" fmla="*/ 1277439 h 1931308"/>
              <a:gd name="connsiteX1265" fmla="*/ 2297652 w 2411140"/>
              <a:gd name="connsiteY1265" fmla="*/ 1241560 h 1931308"/>
              <a:gd name="connsiteX1266" fmla="*/ 2297652 w 2411140"/>
              <a:gd name="connsiteY1266" fmla="*/ 1088624 h 1931308"/>
              <a:gd name="connsiteX1267" fmla="*/ 2301111 w 2411140"/>
              <a:gd name="connsiteY1267" fmla="*/ 1053040 h 1931308"/>
              <a:gd name="connsiteX1268" fmla="*/ 2307993 w 2411140"/>
              <a:gd name="connsiteY1268" fmla="*/ 997106 h 1931308"/>
              <a:gd name="connsiteX1269" fmla="*/ 2310201 w 2411140"/>
              <a:gd name="connsiteY1269" fmla="*/ 821944 h 1931308"/>
              <a:gd name="connsiteX1270" fmla="*/ 2310569 w 2411140"/>
              <a:gd name="connsiteY1270" fmla="*/ 696313 h 1931308"/>
              <a:gd name="connsiteX1271" fmla="*/ 2306226 w 2411140"/>
              <a:gd name="connsiteY1271" fmla="*/ 649873 h 1931308"/>
              <a:gd name="connsiteX1272" fmla="*/ 2146152 w 2411140"/>
              <a:gd name="connsiteY1272" fmla="*/ 451859 h 1931308"/>
              <a:gd name="connsiteX1273" fmla="*/ 2122048 w 2411140"/>
              <a:gd name="connsiteY1273" fmla="*/ 446891 h 1931308"/>
              <a:gd name="connsiteX1274" fmla="*/ 2101846 w 2411140"/>
              <a:gd name="connsiteY1274" fmla="*/ 445861 h 1931308"/>
              <a:gd name="connsiteX1275" fmla="*/ 2081091 w 2411140"/>
              <a:gd name="connsiteY1275" fmla="*/ 443579 h 1931308"/>
              <a:gd name="connsiteX1276" fmla="*/ 2089298 w 2411140"/>
              <a:gd name="connsiteY1276" fmla="*/ 446192 h 1931308"/>
              <a:gd name="connsiteX1277" fmla="*/ 2093453 w 2411140"/>
              <a:gd name="connsiteY1277" fmla="*/ 448095 h 1931308"/>
              <a:gd name="connsiteX1278" fmla="*/ 2078810 w 2411140"/>
              <a:gd name="connsiteY1278" fmla="*/ 446155 h 1931308"/>
              <a:gd name="connsiteX1279" fmla="*/ 2026482 w 2411140"/>
              <a:gd name="connsiteY1279" fmla="*/ 436734 h 1931308"/>
              <a:gd name="connsiteX1280" fmla="*/ 1969003 w 2411140"/>
              <a:gd name="connsiteY1280" fmla="*/ 434637 h 1931308"/>
              <a:gd name="connsiteX1281" fmla="*/ 1955093 w 2411140"/>
              <a:gd name="connsiteY1281" fmla="*/ 430626 h 1931308"/>
              <a:gd name="connsiteX1282" fmla="*/ 1957044 w 2411140"/>
              <a:gd name="connsiteY1282" fmla="*/ 428675 h 1931308"/>
              <a:gd name="connsiteX1283" fmla="*/ 1960281 w 2411140"/>
              <a:gd name="connsiteY1283" fmla="*/ 428675 h 1931308"/>
              <a:gd name="connsiteX1284" fmla="*/ 1958983 w 2411140"/>
              <a:gd name="connsiteY1284" fmla="*/ 426919 h 1931308"/>
              <a:gd name="connsiteX1285" fmla="*/ 1959101 w 2411140"/>
              <a:gd name="connsiteY1285" fmla="*/ 426903 h 1931308"/>
              <a:gd name="connsiteX1286" fmla="*/ 1960465 w 2411140"/>
              <a:gd name="connsiteY1286" fmla="*/ 428749 h 1931308"/>
              <a:gd name="connsiteX1287" fmla="*/ 1973565 w 2411140"/>
              <a:gd name="connsiteY1287" fmla="*/ 428749 h 1931308"/>
              <a:gd name="connsiteX1288" fmla="*/ 1981182 w 2411140"/>
              <a:gd name="connsiteY1288" fmla="*/ 426615 h 1931308"/>
              <a:gd name="connsiteX1289" fmla="*/ 1976435 w 2411140"/>
              <a:gd name="connsiteY1289" fmla="*/ 419807 h 1931308"/>
              <a:gd name="connsiteX1290" fmla="*/ 1966610 w 2411140"/>
              <a:gd name="connsiteY1290" fmla="*/ 408473 h 1931308"/>
              <a:gd name="connsiteX1291" fmla="*/ 1946824 w 2411140"/>
              <a:gd name="connsiteY1291" fmla="*/ 376714 h 1931308"/>
              <a:gd name="connsiteX1292" fmla="*/ 1945378 w 2411140"/>
              <a:gd name="connsiteY1292" fmla="*/ 373845 h 1931308"/>
              <a:gd name="connsiteX1293" fmla="*/ 1943675 w 2411140"/>
              <a:gd name="connsiteY1293" fmla="*/ 371658 h 1931308"/>
              <a:gd name="connsiteX1294" fmla="*/ 1920759 w 2411140"/>
              <a:gd name="connsiteY1294" fmla="*/ 334876 h 1931308"/>
              <a:gd name="connsiteX1295" fmla="*/ 1853611 w 2411140"/>
              <a:gd name="connsiteY1295" fmla="*/ 273748 h 1931308"/>
              <a:gd name="connsiteX1296" fmla="*/ 1815348 w 2411140"/>
              <a:gd name="connsiteY1296" fmla="*/ 255772 h 1931308"/>
              <a:gd name="connsiteX1297" fmla="*/ 1815195 w 2411140"/>
              <a:gd name="connsiteY1297" fmla="*/ 255678 h 1931308"/>
              <a:gd name="connsiteX1298" fmla="*/ 1815008 w 2411140"/>
              <a:gd name="connsiteY1298" fmla="*/ 255612 h 1931308"/>
              <a:gd name="connsiteX1299" fmla="*/ 1771614 w 2411140"/>
              <a:gd name="connsiteY1299" fmla="*/ 235225 h 1931308"/>
              <a:gd name="connsiteX1300" fmla="*/ 1729148 w 2411140"/>
              <a:gd name="connsiteY1300" fmla="*/ 230588 h 1931308"/>
              <a:gd name="connsiteX1301" fmla="*/ 1705633 w 2411140"/>
              <a:gd name="connsiteY1301" fmla="*/ 220579 h 1931308"/>
              <a:gd name="connsiteX1302" fmla="*/ 1673876 w 2411140"/>
              <a:gd name="connsiteY1302" fmla="*/ 180615 h 1931308"/>
              <a:gd name="connsiteX1303" fmla="*/ 1639432 w 2411140"/>
              <a:gd name="connsiteY1303" fmla="*/ 145583 h 1931308"/>
              <a:gd name="connsiteX1304" fmla="*/ 1595274 w 2411140"/>
              <a:gd name="connsiteY1304" fmla="*/ 110918 h 1931308"/>
              <a:gd name="connsiteX1305" fmla="*/ 1465853 w 2411140"/>
              <a:gd name="connsiteY1305" fmla="*/ 81479 h 1931308"/>
              <a:gd name="connsiteX1306" fmla="*/ 1304601 w 2411140"/>
              <a:gd name="connsiteY1306" fmla="*/ 81112 h 1931308"/>
              <a:gd name="connsiteX1307" fmla="*/ 1108831 w 2411140"/>
              <a:gd name="connsiteY1307" fmla="*/ 80854 h 1931308"/>
              <a:gd name="connsiteX1308" fmla="*/ 1081007 w 2411140"/>
              <a:gd name="connsiteY1308" fmla="*/ 79074 h 1931308"/>
              <a:gd name="connsiteX1309" fmla="*/ 1080439 w 2411140"/>
              <a:gd name="connsiteY1309" fmla="*/ 78472 h 1931308"/>
              <a:gd name="connsiteX1310" fmla="*/ 1086789 w 2411140"/>
              <a:gd name="connsiteY1310" fmla="*/ 76732 h 1931308"/>
              <a:gd name="connsiteX1311" fmla="*/ 1241785 w 2411140"/>
              <a:gd name="connsiteY1311" fmla="*/ 74782 h 1931308"/>
              <a:gd name="connsiteX1312" fmla="*/ 1344270 w 2411140"/>
              <a:gd name="connsiteY1312" fmla="*/ 72942 h 1931308"/>
              <a:gd name="connsiteX1313" fmla="*/ 1430636 w 2411140"/>
              <a:gd name="connsiteY1313" fmla="*/ 65361 h 1931308"/>
              <a:gd name="connsiteX1314" fmla="*/ 1453783 w 2411140"/>
              <a:gd name="connsiteY1314" fmla="*/ 59621 h 1931308"/>
              <a:gd name="connsiteX1315" fmla="*/ 1368005 w 2411140"/>
              <a:gd name="connsiteY1315" fmla="*/ 54764 h 1931308"/>
              <a:gd name="connsiteX1316" fmla="*/ 1273984 w 2411140"/>
              <a:gd name="connsiteY1316" fmla="*/ 54764 h 1931308"/>
              <a:gd name="connsiteX1317" fmla="*/ 1262430 w 2411140"/>
              <a:gd name="connsiteY1317" fmla="*/ 53034 h 1931308"/>
              <a:gd name="connsiteX1318" fmla="*/ 1262430 w 2411140"/>
              <a:gd name="connsiteY1318" fmla="*/ 53034 h 1931308"/>
              <a:gd name="connsiteX1319" fmla="*/ 1382192 w 2411140"/>
              <a:gd name="connsiteY1319" fmla="*/ 51451 h 1931308"/>
              <a:gd name="connsiteX1320" fmla="*/ 1628837 w 2411140"/>
              <a:gd name="connsiteY1320" fmla="*/ 47898 h 1931308"/>
              <a:gd name="connsiteX1321" fmla="*/ 1652345 w 2411140"/>
              <a:gd name="connsiteY1321" fmla="*/ 59184 h 1931308"/>
              <a:gd name="connsiteX1322" fmla="*/ 1667343 w 2411140"/>
              <a:gd name="connsiteY1322" fmla="*/ 71008 h 1931308"/>
              <a:gd name="connsiteX1323" fmla="*/ 1614544 w 2411140"/>
              <a:gd name="connsiteY1323" fmla="*/ 41036 h 1931308"/>
              <a:gd name="connsiteX1324" fmla="*/ 1622432 w 2411140"/>
              <a:gd name="connsiteY1324" fmla="*/ 44054 h 1931308"/>
              <a:gd name="connsiteX1325" fmla="*/ 1628837 w 2411140"/>
              <a:gd name="connsiteY1325" fmla="*/ 47898 h 1931308"/>
              <a:gd name="connsiteX1326" fmla="*/ 1570923 w 2411140"/>
              <a:gd name="connsiteY1326" fmla="*/ 19721 h 1931308"/>
              <a:gd name="connsiteX1327" fmla="*/ 1574358 w 2411140"/>
              <a:gd name="connsiteY1327" fmla="*/ 19973 h 1931308"/>
              <a:gd name="connsiteX1328" fmla="*/ 1571531 w 2411140"/>
              <a:gd name="connsiteY1328" fmla="*/ 20231 h 1931308"/>
              <a:gd name="connsiteX1329" fmla="*/ 1496153 w 2411140"/>
              <a:gd name="connsiteY1329" fmla="*/ 18066 h 1931308"/>
              <a:gd name="connsiteX1330" fmla="*/ 1531613 w 2411140"/>
              <a:gd name="connsiteY1330" fmla="*/ 19694 h 1931308"/>
              <a:gd name="connsiteX1331" fmla="*/ 1607248 w 2411140"/>
              <a:gd name="connsiteY1331" fmla="*/ 40545 h 1931308"/>
              <a:gd name="connsiteX1332" fmla="*/ 1657327 w 2411140"/>
              <a:gd name="connsiteY1332" fmla="*/ 68463 h 1931308"/>
              <a:gd name="connsiteX1333" fmla="*/ 1643531 w 2411140"/>
              <a:gd name="connsiteY1333" fmla="*/ 63075 h 1931308"/>
              <a:gd name="connsiteX1334" fmla="*/ 1620776 w 2411140"/>
              <a:gd name="connsiteY1334" fmla="*/ 60983 h 1931308"/>
              <a:gd name="connsiteX1335" fmla="*/ 1612386 w 2411140"/>
              <a:gd name="connsiteY1335" fmla="*/ 64662 h 1931308"/>
              <a:gd name="connsiteX1336" fmla="*/ 1616616 w 2411140"/>
              <a:gd name="connsiteY1336" fmla="*/ 72340 h 1931308"/>
              <a:gd name="connsiteX1337" fmla="*/ 1533232 w 2411140"/>
              <a:gd name="connsiteY1337" fmla="*/ 44901 h 1931308"/>
              <a:gd name="connsiteX1338" fmla="*/ 1484658 w 2411140"/>
              <a:gd name="connsiteY1338" fmla="*/ 39381 h 1931308"/>
              <a:gd name="connsiteX1339" fmla="*/ 1260553 w 2411140"/>
              <a:gd name="connsiteY1339" fmla="*/ 39271 h 1931308"/>
              <a:gd name="connsiteX1340" fmla="*/ 1262062 w 2411140"/>
              <a:gd name="connsiteY1340" fmla="*/ 38749 h 1931308"/>
              <a:gd name="connsiteX1341" fmla="*/ 1269974 w 2411140"/>
              <a:gd name="connsiteY1341" fmla="*/ 37100 h 1931308"/>
              <a:gd name="connsiteX1342" fmla="*/ 1347251 w 2411140"/>
              <a:gd name="connsiteY1342" fmla="*/ 34966 h 1931308"/>
              <a:gd name="connsiteX1343" fmla="*/ 1392830 w 2411140"/>
              <a:gd name="connsiteY1343" fmla="*/ 29952 h 1931308"/>
              <a:gd name="connsiteX1344" fmla="*/ 1393544 w 2411140"/>
              <a:gd name="connsiteY1344" fmla="*/ 29924 h 1931308"/>
              <a:gd name="connsiteX1345" fmla="*/ 1394756 w 2411140"/>
              <a:gd name="connsiteY1345" fmla="*/ 29740 h 1931308"/>
              <a:gd name="connsiteX1346" fmla="*/ 1460996 w 2411140"/>
              <a:gd name="connsiteY1346" fmla="*/ 22454 h 1931308"/>
              <a:gd name="connsiteX1347" fmla="*/ 1496153 w 2411140"/>
              <a:gd name="connsiteY1347" fmla="*/ 18066 h 1931308"/>
              <a:gd name="connsiteX1348" fmla="*/ 1568779 w 2411140"/>
              <a:gd name="connsiteY1348" fmla="*/ 13586 h 1931308"/>
              <a:gd name="connsiteX1349" fmla="*/ 1632588 w 2411140"/>
              <a:gd name="connsiteY1349" fmla="*/ 38866 h 1931308"/>
              <a:gd name="connsiteX1350" fmla="*/ 1758146 w 2411140"/>
              <a:gd name="connsiteY1350" fmla="*/ 153531 h 1931308"/>
              <a:gd name="connsiteX1351" fmla="*/ 1772865 w 2411140"/>
              <a:gd name="connsiteY1351" fmla="*/ 162547 h 1931308"/>
              <a:gd name="connsiteX1352" fmla="*/ 2029058 w 2411140"/>
              <a:gd name="connsiteY1352" fmla="*/ 352833 h 1931308"/>
              <a:gd name="connsiteX1353" fmla="*/ 2037127 w 2411140"/>
              <a:gd name="connsiteY1353" fmla="*/ 372294 h 1931308"/>
              <a:gd name="connsiteX1354" fmla="*/ 2036896 w 2411140"/>
              <a:gd name="connsiteY1354" fmla="*/ 372299 h 1931308"/>
              <a:gd name="connsiteX1355" fmla="*/ 2037136 w 2411140"/>
              <a:gd name="connsiteY1355" fmla="*/ 372315 h 1931308"/>
              <a:gd name="connsiteX1356" fmla="*/ 2037190 w 2411140"/>
              <a:gd name="connsiteY1356" fmla="*/ 372447 h 1931308"/>
              <a:gd name="connsiteX1357" fmla="*/ 2039666 w 2411140"/>
              <a:gd name="connsiteY1357" fmla="*/ 372485 h 1931308"/>
              <a:gd name="connsiteX1358" fmla="*/ 2066418 w 2411140"/>
              <a:gd name="connsiteY1358" fmla="*/ 374286 h 1931308"/>
              <a:gd name="connsiteX1359" fmla="*/ 2094610 w 2411140"/>
              <a:gd name="connsiteY1359" fmla="*/ 373970 h 1931308"/>
              <a:gd name="connsiteX1360" fmla="*/ 2096289 w 2411140"/>
              <a:gd name="connsiteY1360" fmla="*/ 374103 h 1931308"/>
              <a:gd name="connsiteX1361" fmla="*/ 2113732 w 2411140"/>
              <a:gd name="connsiteY1361" fmla="*/ 376016 h 1931308"/>
              <a:gd name="connsiteX1362" fmla="*/ 2111303 w 2411140"/>
              <a:gd name="connsiteY1362" fmla="*/ 378445 h 1931308"/>
              <a:gd name="connsiteX1363" fmla="*/ 2109547 w 2411140"/>
              <a:gd name="connsiteY1363" fmla="*/ 378757 h 1931308"/>
              <a:gd name="connsiteX1364" fmla="*/ 2040686 w 2411140"/>
              <a:gd name="connsiteY1364" fmla="*/ 376569 h 1931308"/>
              <a:gd name="connsiteX1365" fmla="*/ 2029647 w 2411140"/>
              <a:gd name="connsiteY1365" fmla="*/ 366707 h 1931308"/>
              <a:gd name="connsiteX1366" fmla="*/ 1987103 w 2411140"/>
              <a:gd name="connsiteY1366" fmla="*/ 291720 h 1931308"/>
              <a:gd name="connsiteX1367" fmla="*/ 1948416 w 2411140"/>
              <a:gd name="connsiteY1367" fmla="*/ 253787 h 1931308"/>
              <a:gd name="connsiteX1368" fmla="*/ 1948174 w 2411140"/>
              <a:gd name="connsiteY1368" fmla="*/ 253513 h 1931308"/>
              <a:gd name="connsiteX1369" fmla="*/ 1947987 w 2411140"/>
              <a:gd name="connsiteY1369" fmla="*/ 253367 h 1931308"/>
              <a:gd name="connsiteX1370" fmla="*/ 1925543 w 2411140"/>
              <a:gd name="connsiteY1370" fmla="*/ 231361 h 1931308"/>
              <a:gd name="connsiteX1371" fmla="*/ 1855147 w 2411140"/>
              <a:gd name="connsiteY1371" fmla="*/ 190882 h 1931308"/>
              <a:gd name="connsiteX1372" fmla="*/ 1854466 w 2411140"/>
              <a:gd name="connsiteY1372" fmla="*/ 190798 h 1931308"/>
              <a:gd name="connsiteX1373" fmla="*/ 1854890 w 2411140"/>
              <a:gd name="connsiteY1373" fmla="*/ 190661 h 1931308"/>
              <a:gd name="connsiteX1374" fmla="*/ 1820424 w 2411140"/>
              <a:gd name="connsiteY1374" fmla="*/ 180872 h 1931308"/>
              <a:gd name="connsiteX1375" fmla="*/ 1817470 w 2411140"/>
              <a:gd name="connsiteY1375" fmla="*/ 179810 h 1931308"/>
              <a:gd name="connsiteX1376" fmla="*/ 1814974 w 2411140"/>
              <a:gd name="connsiteY1376" fmla="*/ 179324 h 1931308"/>
              <a:gd name="connsiteX1377" fmla="*/ 1776766 w 2411140"/>
              <a:gd name="connsiteY1377" fmla="*/ 168472 h 1931308"/>
              <a:gd name="connsiteX1378" fmla="*/ 1776147 w 2411140"/>
              <a:gd name="connsiteY1378" fmla="*/ 168392 h 1931308"/>
              <a:gd name="connsiteX1379" fmla="*/ 1776802 w 2411140"/>
              <a:gd name="connsiteY1379" fmla="*/ 168361 h 1931308"/>
              <a:gd name="connsiteX1380" fmla="*/ 1768954 w 2411140"/>
              <a:gd name="connsiteY1380" fmla="*/ 167277 h 1931308"/>
              <a:gd name="connsiteX1381" fmla="*/ 1760342 w 2411140"/>
              <a:gd name="connsiteY1381" fmla="*/ 164308 h 1931308"/>
              <a:gd name="connsiteX1382" fmla="*/ 1758789 w 2411140"/>
              <a:gd name="connsiteY1382" fmla="*/ 163145 h 1931308"/>
              <a:gd name="connsiteX1383" fmla="*/ 1752328 w 2411140"/>
              <a:gd name="connsiteY1383" fmla="*/ 155643 h 1931308"/>
              <a:gd name="connsiteX1384" fmla="*/ 1749682 w 2411140"/>
              <a:gd name="connsiteY1384" fmla="*/ 150808 h 1931308"/>
              <a:gd name="connsiteX1385" fmla="*/ 1658127 w 2411140"/>
              <a:gd name="connsiteY1385" fmla="*/ 59621 h 1931308"/>
              <a:gd name="connsiteX1386" fmla="*/ 1575072 w 2411140"/>
              <a:gd name="connsiteY1386" fmla="*/ 20026 h 1931308"/>
              <a:gd name="connsiteX1387" fmla="*/ 1574358 w 2411140"/>
              <a:gd name="connsiteY1387" fmla="*/ 19973 h 1931308"/>
              <a:gd name="connsiteX1388" fmla="*/ 1574998 w 2411140"/>
              <a:gd name="connsiteY1388" fmla="*/ 19915 h 1931308"/>
              <a:gd name="connsiteX1389" fmla="*/ 1571019 w 2411140"/>
              <a:gd name="connsiteY1389" fmla="*/ 17422 h 1931308"/>
              <a:gd name="connsiteX1390" fmla="*/ 1568711 w 2411140"/>
              <a:gd name="connsiteY1390" fmla="*/ 13686 h 1931308"/>
              <a:gd name="connsiteX1391" fmla="*/ 1319466 w 2411140"/>
              <a:gd name="connsiteY1391" fmla="*/ 4607 h 1931308"/>
              <a:gd name="connsiteX1392" fmla="*/ 1319553 w 2411140"/>
              <a:gd name="connsiteY1392" fmla="*/ 4608 h 1931308"/>
              <a:gd name="connsiteX1393" fmla="*/ 1327043 w 2411140"/>
              <a:gd name="connsiteY1393" fmla="*/ 7923 h 1931308"/>
              <a:gd name="connsiteX1394" fmla="*/ 1335585 w 2411140"/>
              <a:gd name="connsiteY1394" fmla="*/ 7919 h 1931308"/>
              <a:gd name="connsiteX1395" fmla="*/ 1455733 w 2411140"/>
              <a:gd name="connsiteY1395" fmla="*/ 8139 h 1931308"/>
              <a:gd name="connsiteX1396" fmla="*/ 1563701 w 2411140"/>
              <a:gd name="connsiteY1396" fmla="*/ 20946 h 1931308"/>
              <a:gd name="connsiteX1397" fmla="*/ 1571531 w 2411140"/>
              <a:gd name="connsiteY1397" fmla="*/ 20231 h 1931308"/>
              <a:gd name="connsiteX1398" fmla="*/ 1574004 w 2411140"/>
              <a:gd name="connsiteY1398" fmla="*/ 22307 h 1931308"/>
              <a:gd name="connsiteX1399" fmla="*/ 1587031 w 2411140"/>
              <a:gd name="connsiteY1399" fmla="*/ 27827 h 1931308"/>
              <a:gd name="connsiteX1400" fmla="*/ 1614544 w 2411140"/>
              <a:gd name="connsiteY1400" fmla="*/ 41036 h 1931308"/>
              <a:gd name="connsiteX1401" fmla="*/ 1570782 w 2411140"/>
              <a:gd name="connsiteY1401" fmla="*/ 24292 h 1931308"/>
              <a:gd name="connsiteX1402" fmla="*/ 1516231 w 2411140"/>
              <a:gd name="connsiteY1402" fmla="*/ 15204 h 1931308"/>
              <a:gd name="connsiteX1403" fmla="*/ 1454611 w 2411140"/>
              <a:gd name="connsiteY1403" fmla="*/ 20674 h 1931308"/>
              <a:gd name="connsiteX1404" fmla="*/ 1394756 w 2411140"/>
              <a:gd name="connsiteY1404" fmla="*/ 29740 h 1931308"/>
              <a:gd name="connsiteX1405" fmla="*/ 1392830 w 2411140"/>
              <a:gd name="connsiteY1405" fmla="*/ 29952 h 1931308"/>
              <a:gd name="connsiteX1406" fmla="*/ 1341584 w 2411140"/>
              <a:gd name="connsiteY1406" fmla="*/ 31984 h 1931308"/>
              <a:gd name="connsiteX1407" fmla="*/ 1277591 w 2411140"/>
              <a:gd name="connsiteY1407" fmla="*/ 33383 h 1931308"/>
              <a:gd name="connsiteX1408" fmla="*/ 1262062 w 2411140"/>
              <a:gd name="connsiteY1408" fmla="*/ 38749 h 1931308"/>
              <a:gd name="connsiteX1409" fmla="*/ 1260443 w 2411140"/>
              <a:gd name="connsiteY1409" fmla="*/ 39087 h 1931308"/>
              <a:gd name="connsiteX1410" fmla="*/ 935657 w 2411140"/>
              <a:gd name="connsiteY1410" fmla="*/ 39382 h 1931308"/>
              <a:gd name="connsiteX1411" fmla="*/ 743715 w 2411140"/>
              <a:gd name="connsiteY1411" fmla="*/ 105951 h 1931308"/>
              <a:gd name="connsiteX1412" fmla="*/ 724161 w 2411140"/>
              <a:gd name="connsiteY1412" fmla="*/ 124129 h 1931308"/>
              <a:gd name="connsiteX1413" fmla="*/ 704203 w 2411140"/>
              <a:gd name="connsiteY1413" fmla="*/ 141637 h 1931308"/>
              <a:gd name="connsiteX1414" fmla="*/ 701653 w 2411140"/>
              <a:gd name="connsiteY1414" fmla="*/ 136769 h 1931308"/>
              <a:gd name="connsiteX1415" fmla="*/ 695912 w 2411140"/>
              <a:gd name="connsiteY1415" fmla="*/ 135683 h 1931308"/>
              <a:gd name="connsiteX1416" fmla="*/ 662499 w 2411140"/>
              <a:gd name="connsiteY1416" fmla="*/ 159235 h 1931308"/>
              <a:gd name="connsiteX1417" fmla="*/ 645388 w 2411140"/>
              <a:gd name="connsiteY1417" fmla="*/ 172961 h 1931308"/>
              <a:gd name="connsiteX1418" fmla="*/ 617568 w 2411140"/>
              <a:gd name="connsiteY1418" fmla="*/ 177450 h 1931308"/>
              <a:gd name="connsiteX1419" fmla="*/ 577447 w 2411140"/>
              <a:gd name="connsiteY1419" fmla="*/ 191062 h 1931308"/>
              <a:gd name="connsiteX1420" fmla="*/ 573806 w 2411140"/>
              <a:gd name="connsiteY1420" fmla="*/ 192026 h 1931308"/>
              <a:gd name="connsiteX1421" fmla="*/ 571304 w 2411140"/>
              <a:gd name="connsiteY1421" fmla="*/ 193146 h 1931308"/>
              <a:gd name="connsiteX1422" fmla="*/ 537432 w 2411140"/>
              <a:gd name="connsiteY1422" fmla="*/ 204638 h 1931308"/>
              <a:gd name="connsiteX1423" fmla="*/ 467355 w 2411140"/>
              <a:gd name="connsiteY1423" fmla="*/ 252078 h 1931308"/>
              <a:gd name="connsiteX1424" fmla="*/ 387649 w 2411140"/>
              <a:gd name="connsiteY1424" fmla="*/ 367405 h 1931308"/>
              <a:gd name="connsiteX1425" fmla="*/ 379508 w 2411140"/>
              <a:gd name="connsiteY1425" fmla="*/ 379172 h 1931308"/>
              <a:gd name="connsiteX1426" fmla="*/ 365664 w 2411140"/>
              <a:gd name="connsiteY1426" fmla="*/ 382799 h 1931308"/>
              <a:gd name="connsiteX1427" fmla="*/ 364613 w 2411140"/>
              <a:gd name="connsiteY1427" fmla="*/ 381168 h 1931308"/>
              <a:gd name="connsiteX1428" fmla="*/ 361361 w 2411140"/>
              <a:gd name="connsiteY1428" fmla="*/ 381696 h 1931308"/>
              <a:gd name="connsiteX1429" fmla="*/ 362075 w 2411140"/>
              <a:gd name="connsiteY1429" fmla="*/ 381426 h 1931308"/>
              <a:gd name="connsiteX1430" fmla="*/ 388644 w 2411140"/>
              <a:gd name="connsiteY1430" fmla="*/ 361260 h 1931308"/>
              <a:gd name="connsiteX1431" fmla="*/ 489252 w 2411140"/>
              <a:gd name="connsiteY1431" fmla="*/ 230772 h 1931308"/>
              <a:gd name="connsiteX1432" fmla="*/ 641783 w 2411140"/>
              <a:gd name="connsiteY1432" fmla="*/ 169538 h 1931308"/>
              <a:gd name="connsiteX1433" fmla="*/ 659225 w 2411140"/>
              <a:gd name="connsiteY1433" fmla="*/ 158094 h 1931308"/>
              <a:gd name="connsiteX1434" fmla="*/ 745481 w 2411140"/>
              <a:gd name="connsiteY1434" fmla="*/ 66723 h 1931308"/>
              <a:gd name="connsiteX1435" fmla="*/ 753467 w 2411140"/>
              <a:gd name="connsiteY1435" fmla="*/ 58222 h 1931308"/>
              <a:gd name="connsiteX1436" fmla="*/ 752803 w 2411140"/>
              <a:gd name="connsiteY1436" fmla="*/ 57412 h 1931308"/>
              <a:gd name="connsiteX1437" fmla="*/ 752951 w 2411140"/>
              <a:gd name="connsiteY1437" fmla="*/ 57229 h 1931308"/>
              <a:gd name="connsiteX1438" fmla="*/ 753056 w 2411140"/>
              <a:gd name="connsiteY1438" fmla="*/ 57176 h 1931308"/>
              <a:gd name="connsiteX1439" fmla="*/ 767266 w 2411140"/>
              <a:gd name="connsiteY1439" fmla="*/ 52997 h 1931308"/>
              <a:gd name="connsiteX1440" fmla="*/ 939816 w 2411140"/>
              <a:gd name="connsiteY1440" fmla="*/ 8065 h 1931308"/>
              <a:gd name="connsiteX1441" fmla="*/ 1299339 w 2411140"/>
              <a:gd name="connsiteY1441" fmla="*/ 7881 h 1931308"/>
              <a:gd name="connsiteX1442" fmla="*/ 1318695 w 2411140"/>
              <a:gd name="connsiteY1442" fmla="*/ 5784 h 1931308"/>
              <a:gd name="connsiteX1443" fmla="*/ 1319490 w 2411140"/>
              <a:gd name="connsiteY1443" fmla="*/ 5147 h 1931308"/>
              <a:gd name="connsiteX1444" fmla="*/ 1319284 w 2411140"/>
              <a:gd name="connsiteY1444" fmla="*/ 522 h 1931308"/>
              <a:gd name="connsiteX1445" fmla="*/ 1503130 w 2411140"/>
              <a:gd name="connsiteY1445" fmla="*/ 816 h 1931308"/>
              <a:gd name="connsiteX1446" fmla="*/ 1568558 w 2411140"/>
              <a:gd name="connsiteY1446" fmla="*/ 13438 h 1931308"/>
              <a:gd name="connsiteX1447" fmla="*/ 1568711 w 2411140"/>
              <a:gd name="connsiteY1447" fmla="*/ 13686 h 1931308"/>
              <a:gd name="connsiteX1448" fmla="*/ 1566902 w 2411140"/>
              <a:gd name="connsiteY1448" fmla="*/ 16346 h 1931308"/>
              <a:gd name="connsiteX1449" fmla="*/ 1570923 w 2411140"/>
              <a:gd name="connsiteY1449" fmla="*/ 19721 h 1931308"/>
              <a:gd name="connsiteX1450" fmla="*/ 1568559 w 2411140"/>
              <a:gd name="connsiteY1450" fmla="*/ 19547 h 1931308"/>
              <a:gd name="connsiteX1451" fmla="*/ 1447123 w 2411140"/>
              <a:gd name="connsiteY1451" fmla="*/ 4828 h 1931308"/>
              <a:gd name="connsiteX1452" fmla="*/ 1319553 w 2411140"/>
              <a:gd name="connsiteY1452" fmla="*/ 4608 h 1931308"/>
              <a:gd name="connsiteX1453" fmla="*/ 1319464 w 2411140"/>
              <a:gd name="connsiteY1453" fmla="*/ 4568 h 1931308"/>
              <a:gd name="connsiteX1454" fmla="*/ 935547 w 2411140"/>
              <a:gd name="connsiteY1454" fmla="*/ 6 h 1931308"/>
              <a:gd name="connsiteX1455" fmla="*/ 1319284 w 2411140"/>
              <a:gd name="connsiteY1455" fmla="*/ 521 h 1931308"/>
              <a:gd name="connsiteX1456" fmla="*/ 1319284 w 2411140"/>
              <a:gd name="connsiteY1456" fmla="*/ 522 h 1931308"/>
              <a:gd name="connsiteX1457" fmla="*/ 1319136 w 2411140"/>
              <a:gd name="connsiteY1457" fmla="*/ 522 h 1931308"/>
              <a:gd name="connsiteX1458" fmla="*/ 1319136 w 2411140"/>
              <a:gd name="connsiteY1458" fmla="*/ 4423 h 1931308"/>
              <a:gd name="connsiteX1459" fmla="*/ 1319464 w 2411140"/>
              <a:gd name="connsiteY1459" fmla="*/ 4568 h 1931308"/>
              <a:gd name="connsiteX1460" fmla="*/ 1319466 w 2411140"/>
              <a:gd name="connsiteY1460" fmla="*/ 4607 h 1931308"/>
              <a:gd name="connsiteX1461" fmla="*/ 1319210 w 2411140"/>
              <a:gd name="connsiteY1461" fmla="*/ 4607 h 1931308"/>
              <a:gd name="connsiteX1462" fmla="*/ 955087 w 2411140"/>
              <a:gd name="connsiteY1462" fmla="*/ 4607 h 1931308"/>
              <a:gd name="connsiteX1463" fmla="*/ 800556 w 2411140"/>
              <a:gd name="connsiteY1463" fmla="*/ 32975 h 1931308"/>
              <a:gd name="connsiteX1464" fmla="*/ 753056 w 2411140"/>
              <a:gd name="connsiteY1464" fmla="*/ 57176 h 1931308"/>
              <a:gd name="connsiteX1465" fmla="*/ 752878 w 2411140"/>
              <a:gd name="connsiteY1465" fmla="*/ 57228 h 1931308"/>
              <a:gd name="connsiteX1466" fmla="*/ 751142 w 2411140"/>
              <a:gd name="connsiteY1466" fmla="*/ 55386 h 1931308"/>
              <a:gd name="connsiteX1467" fmla="*/ 750511 w 2411140"/>
              <a:gd name="connsiteY1467" fmla="*/ 54617 h 1931308"/>
              <a:gd name="connsiteX1468" fmla="*/ 792883 w 2411140"/>
              <a:gd name="connsiteY1468" fmla="*/ 30650 h 1931308"/>
              <a:gd name="connsiteX1469" fmla="*/ 838766 w 2411140"/>
              <a:gd name="connsiteY1469" fmla="*/ 13879 h 1931308"/>
              <a:gd name="connsiteX1470" fmla="*/ 935547 w 2411140"/>
              <a:gd name="connsiteY1470" fmla="*/ 6 h 1931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</a:cxnLst>
            <a:rect l="l" t="t" r="r" b="b"/>
            <a:pathLst>
              <a:path w="2411140" h="1931308">
                <a:moveTo>
                  <a:pt x="917378" y="1922789"/>
                </a:moveTo>
                <a:lnTo>
                  <a:pt x="934185" y="1923293"/>
                </a:lnTo>
                <a:lnTo>
                  <a:pt x="1452495" y="1923293"/>
                </a:lnTo>
                <a:cubicBezTo>
                  <a:pt x="1457220" y="1922998"/>
                  <a:pt x="1461963" y="1923145"/>
                  <a:pt x="1466663" y="1923734"/>
                </a:cubicBezTo>
                <a:lnTo>
                  <a:pt x="1468557" y="1924286"/>
                </a:lnTo>
                <a:lnTo>
                  <a:pt x="921746" y="1924286"/>
                </a:lnTo>
                <a:lnTo>
                  <a:pt x="912195" y="1924646"/>
                </a:lnTo>
                <a:close/>
                <a:moveTo>
                  <a:pt x="1241654" y="1921580"/>
                </a:moveTo>
                <a:lnTo>
                  <a:pt x="1238989" y="1922520"/>
                </a:lnTo>
                <a:cubicBezTo>
                  <a:pt x="1233204" y="1923256"/>
                  <a:pt x="1227368" y="1923477"/>
                  <a:pt x="1221547" y="1923183"/>
                </a:cubicBezTo>
                <a:cubicBezTo>
                  <a:pt x="1128740" y="1923183"/>
                  <a:pt x="1035897" y="1923183"/>
                  <a:pt x="943090" y="1923183"/>
                </a:cubicBezTo>
                <a:lnTo>
                  <a:pt x="933378" y="1922221"/>
                </a:lnTo>
                <a:close/>
                <a:moveTo>
                  <a:pt x="1242893" y="1920698"/>
                </a:moveTo>
                <a:lnTo>
                  <a:pt x="1245184" y="1921572"/>
                </a:lnTo>
                <a:lnTo>
                  <a:pt x="1241654" y="1921580"/>
                </a:lnTo>
                <a:lnTo>
                  <a:pt x="1242117" y="1921416"/>
                </a:lnTo>
                <a:close/>
                <a:moveTo>
                  <a:pt x="1243789" y="1919867"/>
                </a:moveTo>
                <a:lnTo>
                  <a:pt x="1242893" y="1920698"/>
                </a:lnTo>
                <a:lnTo>
                  <a:pt x="1240727" y="1919871"/>
                </a:lnTo>
                <a:close/>
                <a:moveTo>
                  <a:pt x="868542" y="1915799"/>
                </a:moveTo>
                <a:lnTo>
                  <a:pt x="933378" y="1922221"/>
                </a:lnTo>
                <a:lnTo>
                  <a:pt x="930984" y="1922226"/>
                </a:lnTo>
                <a:cubicBezTo>
                  <a:pt x="926973" y="1922226"/>
                  <a:pt x="922962" y="1922226"/>
                  <a:pt x="918950" y="1922226"/>
                </a:cubicBezTo>
                <a:lnTo>
                  <a:pt x="917378" y="1922789"/>
                </a:lnTo>
                <a:lnTo>
                  <a:pt x="914534" y="1922704"/>
                </a:lnTo>
                <a:cubicBezTo>
                  <a:pt x="902206" y="1920974"/>
                  <a:pt x="889916" y="1919797"/>
                  <a:pt x="877735" y="1917846"/>
                </a:cubicBezTo>
                <a:close/>
                <a:moveTo>
                  <a:pt x="846878" y="1913173"/>
                </a:moveTo>
                <a:lnTo>
                  <a:pt x="846898" y="1913173"/>
                </a:lnTo>
                <a:cubicBezTo>
                  <a:pt x="852234" y="1912584"/>
                  <a:pt x="857377" y="1913338"/>
                  <a:pt x="862469" y="1914447"/>
                </a:cubicBezTo>
                <a:lnTo>
                  <a:pt x="868542" y="1915799"/>
                </a:lnTo>
                <a:lnTo>
                  <a:pt x="858748" y="1914829"/>
                </a:lnTo>
                <a:lnTo>
                  <a:pt x="850197" y="1913838"/>
                </a:lnTo>
                <a:lnTo>
                  <a:pt x="846824" y="1913247"/>
                </a:lnTo>
                <a:close/>
                <a:moveTo>
                  <a:pt x="1561144" y="1910738"/>
                </a:moveTo>
                <a:lnTo>
                  <a:pt x="1560624" y="1910928"/>
                </a:lnTo>
                <a:cubicBezTo>
                  <a:pt x="1543793" y="1915952"/>
                  <a:pt x="1526589" y="1919632"/>
                  <a:pt x="1508723" y="1921048"/>
                </a:cubicBezTo>
                <a:cubicBezTo>
                  <a:pt x="1503645" y="1921453"/>
                  <a:pt x="1498604" y="1922005"/>
                  <a:pt x="1493488" y="1922005"/>
                </a:cubicBezTo>
                <a:cubicBezTo>
                  <a:pt x="1413709" y="1922005"/>
                  <a:pt x="1333903" y="1922005"/>
                  <a:pt x="1254076" y="1922005"/>
                </a:cubicBezTo>
                <a:cubicBezTo>
                  <a:pt x="1251813" y="1922005"/>
                  <a:pt x="1249430" y="1922391"/>
                  <a:pt x="1247112" y="1922308"/>
                </a:cubicBezTo>
                <a:lnTo>
                  <a:pt x="1245184" y="1921572"/>
                </a:lnTo>
                <a:lnTo>
                  <a:pt x="1497096" y="1921048"/>
                </a:lnTo>
                <a:close/>
                <a:moveTo>
                  <a:pt x="1603108" y="1895378"/>
                </a:moveTo>
                <a:lnTo>
                  <a:pt x="1572161" y="1908965"/>
                </a:lnTo>
                <a:lnTo>
                  <a:pt x="1561144" y="1910738"/>
                </a:lnTo>
                <a:close/>
                <a:moveTo>
                  <a:pt x="1616096" y="1889676"/>
                </a:moveTo>
                <a:lnTo>
                  <a:pt x="1610288" y="1892750"/>
                </a:lnTo>
                <a:lnTo>
                  <a:pt x="1603108" y="1895378"/>
                </a:lnTo>
                <a:close/>
                <a:moveTo>
                  <a:pt x="1654745" y="1874545"/>
                </a:moveTo>
                <a:lnTo>
                  <a:pt x="1656250" y="1878726"/>
                </a:lnTo>
                <a:lnTo>
                  <a:pt x="1656250" y="1879098"/>
                </a:lnTo>
                <a:cubicBezTo>
                  <a:pt x="1622579" y="1902171"/>
                  <a:pt x="1584934" y="1915896"/>
                  <a:pt x="1545413" y="1924250"/>
                </a:cubicBezTo>
                <a:cubicBezTo>
                  <a:pt x="1521346" y="1929549"/>
                  <a:pt x="1496948" y="1932897"/>
                  <a:pt x="1472183" y="1930542"/>
                </a:cubicBezTo>
                <a:lnTo>
                  <a:pt x="1471993" y="1930395"/>
                </a:lnTo>
                <a:lnTo>
                  <a:pt x="1472146" y="1930395"/>
                </a:lnTo>
                <a:cubicBezTo>
                  <a:pt x="1473360" y="1927543"/>
                  <a:pt x="1472818" y="1926034"/>
                  <a:pt x="1471557" y="1925160"/>
                </a:cubicBezTo>
                <a:lnTo>
                  <a:pt x="1468557" y="1924286"/>
                </a:lnTo>
                <a:lnTo>
                  <a:pt x="1490324" y="1924286"/>
                </a:lnTo>
                <a:cubicBezTo>
                  <a:pt x="1511722" y="1923918"/>
                  <a:pt x="1533014" y="1921232"/>
                  <a:pt x="1553838" y="1916301"/>
                </a:cubicBezTo>
                <a:cubicBezTo>
                  <a:pt x="1572164" y="1912290"/>
                  <a:pt x="1589681" y="1906338"/>
                  <a:pt x="1606645" y="1899057"/>
                </a:cubicBezTo>
                <a:close/>
                <a:moveTo>
                  <a:pt x="1655536" y="1874142"/>
                </a:moveTo>
                <a:lnTo>
                  <a:pt x="1654745" y="1874545"/>
                </a:lnTo>
                <a:lnTo>
                  <a:pt x="1654741" y="1874534"/>
                </a:lnTo>
                <a:lnTo>
                  <a:pt x="1655114" y="1874172"/>
                </a:lnTo>
                <a:close/>
                <a:moveTo>
                  <a:pt x="918988" y="1866438"/>
                </a:moveTo>
                <a:lnTo>
                  <a:pt x="918990" y="1866439"/>
                </a:lnTo>
                <a:lnTo>
                  <a:pt x="918987" y="1866439"/>
                </a:lnTo>
                <a:close/>
                <a:moveTo>
                  <a:pt x="922251" y="1864019"/>
                </a:moveTo>
                <a:lnTo>
                  <a:pt x="918988" y="1866438"/>
                </a:lnTo>
                <a:lnTo>
                  <a:pt x="918987" y="1866438"/>
                </a:lnTo>
                <a:lnTo>
                  <a:pt x="917736" y="1866659"/>
                </a:lnTo>
                <a:lnTo>
                  <a:pt x="917735" y="1866659"/>
                </a:lnTo>
                <a:lnTo>
                  <a:pt x="917045" y="1866051"/>
                </a:lnTo>
                <a:lnTo>
                  <a:pt x="917589" y="1865814"/>
                </a:lnTo>
                <a:close/>
                <a:moveTo>
                  <a:pt x="972227" y="1863403"/>
                </a:moveTo>
                <a:lnTo>
                  <a:pt x="1237223" y="1864231"/>
                </a:lnTo>
                <a:lnTo>
                  <a:pt x="1064784" y="1864231"/>
                </a:lnTo>
                <a:close/>
                <a:moveTo>
                  <a:pt x="927015" y="1862999"/>
                </a:moveTo>
                <a:lnTo>
                  <a:pt x="972227" y="1863403"/>
                </a:lnTo>
                <a:lnTo>
                  <a:pt x="931278" y="1863275"/>
                </a:lnTo>
                <a:close/>
                <a:moveTo>
                  <a:pt x="923900" y="1862797"/>
                </a:moveTo>
                <a:lnTo>
                  <a:pt x="927015" y="1862999"/>
                </a:lnTo>
                <a:lnTo>
                  <a:pt x="924949" y="1862980"/>
                </a:lnTo>
                <a:lnTo>
                  <a:pt x="922251" y="1864019"/>
                </a:lnTo>
                <a:close/>
                <a:moveTo>
                  <a:pt x="897070" y="1846219"/>
                </a:moveTo>
                <a:lnTo>
                  <a:pt x="930385" y="1852474"/>
                </a:lnTo>
                <a:lnTo>
                  <a:pt x="928502" y="1852428"/>
                </a:lnTo>
                <a:lnTo>
                  <a:pt x="921821" y="1851867"/>
                </a:lnTo>
                <a:close/>
                <a:moveTo>
                  <a:pt x="883800" y="1843191"/>
                </a:moveTo>
                <a:lnTo>
                  <a:pt x="897070" y="1846219"/>
                </a:lnTo>
                <a:lnTo>
                  <a:pt x="887635" y="1844447"/>
                </a:lnTo>
                <a:close/>
                <a:moveTo>
                  <a:pt x="1713764" y="1822816"/>
                </a:moveTo>
                <a:lnTo>
                  <a:pt x="1712444" y="1824525"/>
                </a:lnTo>
                <a:cubicBezTo>
                  <a:pt x="1698258" y="1839327"/>
                  <a:pt x="1682501" y="1852621"/>
                  <a:pt x="1665413" y="1864157"/>
                </a:cubicBezTo>
                <a:lnTo>
                  <a:pt x="1655114" y="1874172"/>
                </a:lnTo>
                <a:lnTo>
                  <a:pt x="1648730" y="1874613"/>
                </a:lnTo>
                <a:cubicBezTo>
                  <a:pt x="1646453" y="1875565"/>
                  <a:pt x="1644328" y="1877037"/>
                  <a:pt x="1642120" y="1878251"/>
                </a:cubicBezTo>
                <a:lnTo>
                  <a:pt x="1616096" y="1889676"/>
                </a:lnTo>
                <a:lnTo>
                  <a:pt x="1666450" y="1863026"/>
                </a:lnTo>
                <a:close/>
                <a:moveTo>
                  <a:pt x="1715529" y="1820532"/>
                </a:moveTo>
                <a:lnTo>
                  <a:pt x="1714870" y="1821876"/>
                </a:lnTo>
                <a:lnTo>
                  <a:pt x="1713764" y="1822816"/>
                </a:lnTo>
                <a:close/>
                <a:moveTo>
                  <a:pt x="687091" y="1818522"/>
                </a:moveTo>
                <a:lnTo>
                  <a:pt x="752180" y="1874737"/>
                </a:lnTo>
                <a:lnTo>
                  <a:pt x="787018" y="1891095"/>
                </a:lnTo>
                <a:lnTo>
                  <a:pt x="788429" y="1891930"/>
                </a:lnTo>
                <a:lnTo>
                  <a:pt x="790456" y="1892709"/>
                </a:lnTo>
                <a:lnTo>
                  <a:pt x="834350" y="1913320"/>
                </a:lnTo>
                <a:cubicBezTo>
                  <a:pt x="839649" y="1915013"/>
                  <a:pt x="844838" y="1916706"/>
                  <a:pt x="850173" y="1913835"/>
                </a:cubicBezTo>
                <a:lnTo>
                  <a:pt x="850197" y="1913838"/>
                </a:lnTo>
                <a:lnTo>
                  <a:pt x="911958" y="1924655"/>
                </a:lnTo>
                <a:lnTo>
                  <a:pt x="912195" y="1924646"/>
                </a:lnTo>
                <a:lnTo>
                  <a:pt x="912069" y="1924691"/>
                </a:lnTo>
                <a:cubicBezTo>
                  <a:pt x="919834" y="1927451"/>
                  <a:pt x="927893" y="1926237"/>
                  <a:pt x="935841" y="1926237"/>
                </a:cubicBezTo>
                <a:cubicBezTo>
                  <a:pt x="1110587" y="1926421"/>
                  <a:pt x="1285319" y="1926715"/>
                  <a:pt x="1460039" y="1927157"/>
                </a:cubicBezTo>
                <a:cubicBezTo>
                  <a:pt x="1462027" y="1927157"/>
                  <a:pt x="1464456" y="1926302"/>
                  <a:pt x="1466691" y="1926297"/>
                </a:cubicBezTo>
                <a:lnTo>
                  <a:pt x="1471993" y="1930395"/>
                </a:lnTo>
                <a:lnTo>
                  <a:pt x="929989" y="1930174"/>
                </a:lnTo>
                <a:cubicBezTo>
                  <a:pt x="842942" y="1929153"/>
                  <a:pt x="769039" y="1900892"/>
                  <a:pt x="709972" y="1845685"/>
                </a:cubicBezTo>
                <a:close/>
                <a:moveTo>
                  <a:pt x="1715681" y="1816488"/>
                </a:moveTo>
                <a:lnTo>
                  <a:pt x="1688890" y="1843440"/>
                </a:lnTo>
                <a:cubicBezTo>
                  <a:pt x="1661622" y="1865777"/>
                  <a:pt x="1630969" y="1881011"/>
                  <a:pt x="1598144" y="1894553"/>
                </a:cubicBezTo>
                <a:cubicBezTo>
                  <a:pt x="1565320" y="1908095"/>
                  <a:pt x="1531686" y="1919061"/>
                  <a:pt x="1496285" y="1919540"/>
                </a:cubicBezTo>
                <a:lnTo>
                  <a:pt x="1243789" y="1919867"/>
                </a:lnTo>
                <a:lnTo>
                  <a:pt x="1251133" y="1913063"/>
                </a:lnTo>
                <a:lnTo>
                  <a:pt x="1250831" y="1912696"/>
                </a:lnTo>
                <a:lnTo>
                  <a:pt x="1251206" y="1912437"/>
                </a:lnTo>
                <a:lnTo>
                  <a:pt x="1250523" y="1912322"/>
                </a:lnTo>
                <a:lnTo>
                  <a:pt x="1247329" y="1908440"/>
                </a:lnTo>
                <a:cubicBezTo>
                  <a:pt x="1245282" y="1907755"/>
                  <a:pt x="1242780" y="1907635"/>
                  <a:pt x="1240792" y="1907212"/>
                </a:cubicBezTo>
                <a:cubicBezTo>
                  <a:pt x="1227949" y="1904562"/>
                  <a:pt x="1214849" y="1903642"/>
                  <a:pt x="1201896" y="1901618"/>
                </a:cubicBezTo>
                <a:lnTo>
                  <a:pt x="1158072" y="1894039"/>
                </a:lnTo>
                <a:lnTo>
                  <a:pt x="1205391" y="1893744"/>
                </a:lnTo>
                <a:cubicBezTo>
                  <a:pt x="1296100" y="1893744"/>
                  <a:pt x="1386809" y="1894185"/>
                  <a:pt x="1477481" y="1893744"/>
                </a:cubicBezTo>
                <a:cubicBezTo>
                  <a:pt x="1548598" y="1894001"/>
                  <a:pt x="1617574" y="1869420"/>
                  <a:pt x="1672514" y="1824268"/>
                </a:cubicBezTo>
                <a:cubicBezTo>
                  <a:pt x="1675606" y="1821765"/>
                  <a:pt x="1678954" y="1819557"/>
                  <a:pt x="1682193" y="1817202"/>
                </a:cubicBezTo>
                <a:lnTo>
                  <a:pt x="1682301" y="1817269"/>
                </a:lnTo>
                <a:lnTo>
                  <a:pt x="1681751" y="1818269"/>
                </a:lnTo>
                <a:cubicBezTo>
                  <a:pt x="1685063" y="1825592"/>
                  <a:pt x="1691540" y="1824635"/>
                  <a:pt x="1697538" y="1823863"/>
                </a:cubicBezTo>
                <a:close/>
                <a:moveTo>
                  <a:pt x="1720012" y="1814728"/>
                </a:moveTo>
                <a:lnTo>
                  <a:pt x="1715529" y="1820532"/>
                </a:lnTo>
                <a:lnTo>
                  <a:pt x="1717963" y="1815560"/>
                </a:lnTo>
                <a:close/>
                <a:moveTo>
                  <a:pt x="1719284" y="1812863"/>
                </a:moveTo>
                <a:lnTo>
                  <a:pt x="1717963" y="1815560"/>
                </a:lnTo>
                <a:lnTo>
                  <a:pt x="1715681" y="1816488"/>
                </a:lnTo>
                <a:close/>
                <a:moveTo>
                  <a:pt x="676268" y="1805673"/>
                </a:moveTo>
                <a:lnTo>
                  <a:pt x="687091" y="1818522"/>
                </a:lnTo>
                <a:lnTo>
                  <a:pt x="683475" y="1815399"/>
                </a:lnTo>
                <a:close/>
                <a:moveTo>
                  <a:pt x="1728892" y="1803232"/>
                </a:moveTo>
                <a:lnTo>
                  <a:pt x="1720353" y="1814589"/>
                </a:lnTo>
                <a:lnTo>
                  <a:pt x="1720012" y="1814728"/>
                </a:lnTo>
                <a:close/>
                <a:moveTo>
                  <a:pt x="650034" y="1771455"/>
                </a:moveTo>
                <a:lnTo>
                  <a:pt x="650062" y="1771461"/>
                </a:lnTo>
                <a:cubicBezTo>
                  <a:pt x="653668" y="1773080"/>
                  <a:pt x="655067" y="1776503"/>
                  <a:pt x="656943" y="1779594"/>
                </a:cubicBezTo>
                <a:lnTo>
                  <a:pt x="676268" y="1805673"/>
                </a:lnTo>
                <a:lnTo>
                  <a:pt x="655912" y="1781507"/>
                </a:lnTo>
                <a:close/>
                <a:moveTo>
                  <a:pt x="1781292" y="1758525"/>
                </a:moveTo>
                <a:lnTo>
                  <a:pt x="1771614" y="1761120"/>
                </a:lnTo>
                <a:cubicBezTo>
                  <a:pt x="1762425" y="1762151"/>
                  <a:pt x="1754341" y="1767634"/>
                  <a:pt x="1750050" y="1775840"/>
                </a:cubicBezTo>
                <a:lnTo>
                  <a:pt x="1728892" y="1803232"/>
                </a:lnTo>
                <a:lnTo>
                  <a:pt x="1751007" y="1773816"/>
                </a:lnTo>
                <a:cubicBezTo>
                  <a:pt x="1754834" y="1767560"/>
                  <a:pt x="1759066" y="1762004"/>
                  <a:pt x="1767492" y="1761157"/>
                </a:cubicBezTo>
                <a:close/>
                <a:moveTo>
                  <a:pt x="1849610" y="1740203"/>
                </a:moveTo>
                <a:lnTo>
                  <a:pt x="1809618" y="1753121"/>
                </a:lnTo>
                <a:lnTo>
                  <a:pt x="1781292" y="1758525"/>
                </a:lnTo>
                <a:close/>
                <a:moveTo>
                  <a:pt x="1852106" y="1739534"/>
                </a:moveTo>
                <a:lnTo>
                  <a:pt x="1852865" y="1740293"/>
                </a:lnTo>
                <a:lnTo>
                  <a:pt x="1852837" y="1740302"/>
                </a:lnTo>
                <a:lnTo>
                  <a:pt x="1852077" y="1739542"/>
                </a:lnTo>
                <a:close/>
                <a:moveTo>
                  <a:pt x="1851799" y="1739264"/>
                </a:moveTo>
                <a:lnTo>
                  <a:pt x="1852077" y="1739542"/>
                </a:lnTo>
                <a:lnTo>
                  <a:pt x="1849610" y="1740203"/>
                </a:lnTo>
                <a:lnTo>
                  <a:pt x="1850474" y="1739924"/>
                </a:lnTo>
                <a:close/>
                <a:moveTo>
                  <a:pt x="1850903" y="1738331"/>
                </a:moveTo>
                <a:lnTo>
                  <a:pt x="1851824" y="1739252"/>
                </a:lnTo>
                <a:lnTo>
                  <a:pt x="1851799" y="1739264"/>
                </a:lnTo>
                <a:lnTo>
                  <a:pt x="1850878" y="1738343"/>
                </a:lnTo>
                <a:close/>
                <a:moveTo>
                  <a:pt x="1883246" y="1723592"/>
                </a:moveTo>
                <a:lnTo>
                  <a:pt x="1879427" y="1725696"/>
                </a:lnTo>
                <a:lnTo>
                  <a:pt x="1852571" y="1739409"/>
                </a:lnTo>
                <a:lnTo>
                  <a:pt x="1852106" y="1739534"/>
                </a:lnTo>
                <a:lnTo>
                  <a:pt x="1851824" y="1739252"/>
                </a:lnTo>
                <a:close/>
                <a:moveTo>
                  <a:pt x="1928823" y="1576568"/>
                </a:moveTo>
                <a:lnTo>
                  <a:pt x="1922158" y="1589750"/>
                </a:lnTo>
                <a:lnTo>
                  <a:pt x="1904050" y="1615151"/>
                </a:lnTo>
                <a:lnTo>
                  <a:pt x="1905451" y="1609526"/>
                </a:lnTo>
                <a:close/>
                <a:moveTo>
                  <a:pt x="332523" y="1558218"/>
                </a:moveTo>
                <a:lnTo>
                  <a:pt x="368487" y="1559129"/>
                </a:lnTo>
                <a:lnTo>
                  <a:pt x="346776" y="1559252"/>
                </a:lnTo>
                <a:close/>
                <a:moveTo>
                  <a:pt x="319278" y="1557256"/>
                </a:moveTo>
                <a:lnTo>
                  <a:pt x="332523" y="1558218"/>
                </a:lnTo>
                <a:lnTo>
                  <a:pt x="332305" y="1558212"/>
                </a:lnTo>
                <a:cubicBezTo>
                  <a:pt x="327940" y="1558617"/>
                  <a:pt x="323539" y="1558286"/>
                  <a:pt x="319278" y="1557256"/>
                </a:cubicBezTo>
                <a:close/>
                <a:moveTo>
                  <a:pt x="293376" y="1554912"/>
                </a:moveTo>
                <a:lnTo>
                  <a:pt x="306472" y="1556704"/>
                </a:lnTo>
                <a:cubicBezTo>
                  <a:pt x="304375" y="1555618"/>
                  <a:pt x="302121" y="1555765"/>
                  <a:pt x="299871" y="1555885"/>
                </a:cubicBezTo>
                <a:close/>
                <a:moveTo>
                  <a:pt x="293304" y="1554901"/>
                </a:moveTo>
                <a:lnTo>
                  <a:pt x="293376" y="1554912"/>
                </a:lnTo>
                <a:lnTo>
                  <a:pt x="293298" y="1554901"/>
                </a:lnTo>
                <a:close/>
                <a:moveTo>
                  <a:pt x="468013" y="1530408"/>
                </a:moveTo>
                <a:lnTo>
                  <a:pt x="501342" y="1583655"/>
                </a:lnTo>
                <a:cubicBezTo>
                  <a:pt x="515326" y="1601148"/>
                  <a:pt x="531322" y="1617036"/>
                  <a:pt x="549049" y="1630964"/>
                </a:cubicBezTo>
                <a:lnTo>
                  <a:pt x="623734" y="1674214"/>
                </a:lnTo>
                <a:lnTo>
                  <a:pt x="615103" y="1675711"/>
                </a:lnTo>
                <a:cubicBezTo>
                  <a:pt x="606051" y="1683181"/>
                  <a:pt x="597992" y="1678839"/>
                  <a:pt x="589933" y="1674607"/>
                </a:cubicBezTo>
                <a:lnTo>
                  <a:pt x="540459" y="1640557"/>
                </a:lnTo>
                <a:lnTo>
                  <a:pt x="521806" y="1624706"/>
                </a:lnTo>
                <a:lnTo>
                  <a:pt x="490057" y="1585678"/>
                </a:lnTo>
                <a:cubicBezTo>
                  <a:pt x="481009" y="1568544"/>
                  <a:pt x="474514" y="1549988"/>
                  <a:pt x="468055" y="1531276"/>
                </a:cubicBezTo>
                <a:close/>
                <a:moveTo>
                  <a:pt x="2252758" y="1504229"/>
                </a:moveTo>
                <a:cubicBezTo>
                  <a:pt x="2250528" y="1502647"/>
                  <a:pt x="2247514" y="1502757"/>
                  <a:pt x="2245398" y="1504487"/>
                </a:cubicBezTo>
                <a:cubicBezTo>
                  <a:pt x="2182251" y="1536980"/>
                  <a:pt x="2114909" y="1550412"/>
                  <a:pt x="2044219" y="1548020"/>
                </a:cubicBezTo>
                <a:cubicBezTo>
                  <a:pt x="2033253" y="1547652"/>
                  <a:pt x="2027365" y="1552325"/>
                  <a:pt x="2023685" y="1561930"/>
                </a:cubicBezTo>
                <a:cubicBezTo>
                  <a:pt x="2013901" y="1588572"/>
                  <a:pt x="2000263" y="1613669"/>
                  <a:pt x="1983207" y="1636373"/>
                </a:cubicBezTo>
                <a:cubicBezTo>
                  <a:pt x="1976509" y="1644911"/>
                  <a:pt x="1969786" y="1653485"/>
                  <a:pt x="1963041" y="1662133"/>
                </a:cubicBezTo>
                <a:cubicBezTo>
                  <a:pt x="1971983" y="1659005"/>
                  <a:pt x="1976325" y="1651388"/>
                  <a:pt x="1981367" y="1645132"/>
                </a:cubicBezTo>
                <a:cubicBezTo>
                  <a:pt x="2000819" y="1621029"/>
                  <a:pt x="2016557" y="1594165"/>
                  <a:pt x="2028064" y="1565389"/>
                </a:cubicBezTo>
                <a:cubicBezTo>
                  <a:pt x="2030272" y="1559943"/>
                  <a:pt x="2032848" y="1554828"/>
                  <a:pt x="2040208" y="1554644"/>
                </a:cubicBezTo>
                <a:cubicBezTo>
                  <a:pt x="2050070" y="1554423"/>
                  <a:pt x="2059895" y="1553135"/>
                  <a:pt x="2069647" y="1553135"/>
                </a:cubicBezTo>
                <a:cubicBezTo>
                  <a:pt x="2115388" y="1553834"/>
                  <a:pt x="2159142" y="1544156"/>
                  <a:pt x="2201828" y="1528664"/>
                </a:cubicBezTo>
                <a:cubicBezTo>
                  <a:pt x="2219462" y="1521966"/>
                  <a:pt x="2236496" y="1513797"/>
                  <a:pt x="2252758" y="1504229"/>
                </a:cubicBezTo>
                <a:close/>
                <a:moveTo>
                  <a:pt x="2344770" y="1426684"/>
                </a:moveTo>
                <a:lnTo>
                  <a:pt x="2344420" y="1429057"/>
                </a:lnTo>
                <a:lnTo>
                  <a:pt x="2343209" y="1430705"/>
                </a:lnTo>
                <a:lnTo>
                  <a:pt x="2343063" y="1430366"/>
                </a:lnTo>
                <a:lnTo>
                  <a:pt x="2343173" y="1430190"/>
                </a:lnTo>
                <a:close/>
                <a:moveTo>
                  <a:pt x="2311442" y="1404016"/>
                </a:moveTo>
                <a:lnTo>
                  <a:pt x="2310311" y="1406124"/>
                </a:lnTo>
                <a:cubicBezTo>
                  <a:pt x="2312666" y="1405315"/>
                  <a:pt x="2315095" y="1404689"/>
                  <a:pt x="2317376" y="1404210"/>
                </a:cubicBezTo>
                <a:cubicBezTo>
                  <a:pt x="2327165" y="1399942"/>
                  <a:pt x="2334856" y="1407191"/>
                  <a:pt x="2342215" y="1410466"/>
                </a:cubicBezTo>
                <a:cubicBezTo>
                  <a:pt x="2346705" y="1412380"/>
                  <a:pt x="2342694" y="1420034"/>
                  <a:pt x="2340633" y="1424744"/>
                </a:cubicBezTo>
                <a:lnTo>
                  <a:pt x="2343063" y="1430366"/>
                </a:lnTo>
                <a:lnTo>
                  <a:pt x="2337101" y="1439868"/>
                </a:lnTo>
                <a:cubicBezTo>
                  <a:pt x="2335003" y="1442812"/>
                  <a:pt x="2329005" y="1443879"/>
                  <a:pt x="2331765" y="1449546"/>
                </a:cubicBezTo>
                <a:cubicBezTo>
                  <a:pt x="2315168" y="1471257"/>
                  <a:pt x="2293199" y="1486749"/>
                  <a:pt x="2270458" y="1501064"/>
                </a:cubicBezTo>
                <a:cubicBezTo>
                  <a:pt x="2217512" y="1534293"/>
                  <a:pt x="2157092" y="1553723"/>
                  <a:pt x="2094707" y="1557587"/>
                </a:cubicBezTo>
                <a:cubicBezTo>
                  <a:pt x="2077963" y="1558727"/>
                  <a:pt x="2061257" y="1559095"/>
                  <a:pt x="2044514" y="1558912"/>
                </a:cubicBezTo>
                <a:cubicBezTo>
                  <a:pt x="2039420" y="1558396"/>
                  <a:pt x="2034725" y="1561708"/>
                  <a:pt x="2033474" y="1566676"/>
                </a:cubicBezTo>
                <a:cubicBezTo>
                  <a:pt x="1985893" y="1681488"/>
                  <a:pt x="1898974" y="1746990"/>
                  <a:pt x="1777723" y="1768112"/>
                </a:cubicBezTo>
                <a:cubicBezTo>
                  <a:pt x="1767868" y="1769216"/>
                  <a:pt x="1759183" y="1775104"/>
                  <a:pt x="1754466" y="1783825"/>
                </a:cubicBezTo>
                <a:cubicBezTo>
                  <a:pt x="1729442" y="1823421"/>
                  <a:pt x="1695588" y="1854000"/>
                  <a:pt x="1656397" y="1879134"/>
                </a:cubicBezTo>
                <a:lnTo>
                  <a:pt x="1656250" y="1878726"/>
                </a:lnTo>
                <a:lnTo>
                  <a:pt x="1656250" y="1874093"/>
                </a:lnTo>
                <a:lnTo>
                  <a:pt x="1655536" y="1874142"/>
                </a:lnTo>
                <a:lnTo>
                  <a:pt x="1656139" y="1873835"/>
                </a:lnTo>
                <a:cubicBezTo>
                  <a:pt x="1657221" y="1872915"/>
                  <a:pt x="1658351" y="1872032"/>
                  <a:pt x="1659524" y="1871223"/>
                </a:cubicBezTo>
                <a:cubicBezTo>
                  <a:pt x="1695208" y="1848776"/>
                  <a:pt x="1725394" y="1818600"/>
                  <a:pt x="1747841" y="1782906"/>
                </a:cubicBezTo>
                <a:cubicBezTo>
                  <a:pt x="1755974" y="1769474"/>
                  <a:pt x="1765615" y="1764212"/>
                  <a:pt x="1780335" y="1762114"/>
                </a:cubicBezTo>
                <a:lnTo>
                  <a:pt x="1852837" y="1740302"/>
                </a:lnTo>
                <a:lnTo>
                  <a:pt x="1852865" y="1740330"/>
                </a:lnTo>
                <a:lnTo>
                  <a:pt x="1879427" y="1725696"/>
                </a:lnTo>
                <a:lnTo>
                  <a:pt x="1895810" y="1717330"/>
                </a:lnTo>
                <a:lnTo>
                  <a:pt x="1883246" y="1723592"/>
                </a:lnTo>
                <a:lnTo>
                  <a:pt x="1899085" y="1714865"/>
                </a:lnTo>
                <a:cubicBezTo>
                  <a:pt x="1891541" y="1719815"/>
                  <a:pt x="1883216" y="1723127"/>
                  <a:pt x="1874913" y="1726480"/>
                </a:cubicBezTo>
                <a:lnTo>
                  <a:pt x="1850903" y="1738331"/>
                </a:lnTo>
                <a:lnTo>
                  <a:pt x="1850878" y="1738306"/>
                </a:lnTo>
                <a:cubicBezTo>
                  <a:pt x="1847713" y="1739041"/>
                  <a:pt x="1844512" y="1739630"/>
                  <a:pt x="1841421" y="1740587"/>
                </a:cubicBezTo>
                <a:cubicBezTo>
                  <a:pt x="1816582" y="1748425"/>
                  <a:pt x="1791779" y="1756410"/>
                  <a:pt x="1765505" y="1758287"/>
                </a:cubicBezTo>
                <a:cubicBezTo>
                  <a:pt x="1758797" y="1758987"/>
                  <a:pt x="1752960" y="1763182"/>
                  <a:pt x="1750197" y="1769327"/>
                </a:cubicBezTo>
                <a:cubicBezTo>
                  <a:pt x="1741192" y="1784598"/>
                  <a:pt x="1730925" y="1799097"/>
                  <a:pt x="1719507" y="1812639"/>
                </a:cubicBezTo>
                <a:lnTo>
                  <a:pt x="1719284" y="1812863"/>
                </a:lnTo>
                <a:lnTo>
                  <a:pt x="1719322" y="1812786"/>
                </a:lnTo>
                <a:cubicBezTo>
                  <a:pt x="1712839" y="1815730"/>
                  <a:pt x="1706207" y="1818306"/>
                  <a:pt x="1699451" y="1820551"/>
                </a:cubicBezTo>
                <a:cubicBezTo>
                  <a:pt x="1696471" y="1821379"/>
                  <a:pt x="1693288" y="1822382"/>
                  <a:pt x="1690284" y="1822258"/>
                </a:cubicBezTo>
                <a:lnTo>
                  <a:pt x="1682301" y="1817269"/>
                </a:lnTo>
                <a:lnTo>
                  <a:pt x="1687823" y="1807229"/>
                </a:lnTo>
                <a:cubicBezTo>
                  <a:pt x="1707584" y="1787800"/>
                  <a:pt x="1727419" y="1768480"/>
                  <a:pt x="1741623" y="1744340"/>
                </a:cubicBezTo>
                <a:cubicBezTo>
                  <a:pt x="1744530" y="1739372"/>
                  <a:pt x="1749461" y="1738452"/>
                  <a:pt x="1754687" y="1737680"/>
                </a:cubicBezTo>
                <a:cubicBezTo>
                  <a:pt x="1863905" y="1721488"/>
                  <a:pt x="1941734" y="1661028"/>
                  <a:pt x="1992002" y="1564910"/>
                </a:cubicBezTo>
                <a:cubicBezTo>
                  <a:pt x="2002084" y="1545590"/>
                  <a:pt x="2012315" y="1540623"/>
                  <a:pt x="2032480" y="1540586"/>
                </a:cubicBezTo>
                <a:cubicBezTo>
                  <a:pt x="2113437" y="1540365"/>
                  <a:pt x="2186593" y="1516151"/>
                  <a:pt x="2249850" y="1464964"/>
                </a:cubicBezTo>
                <a:cubicBezTo>
                  <a:pt x="2267459" y="1450245"/>
                  <a:pt x="2283738" y="1433980"/>
                  <a:pt x="2298498" y="1416390"/>
                </a:cubicBezTo>
                <a:cubicBezTo>
                  <a:pt x="2301663" y="1411974"/>
                  <a:pt x="2305372" y="1407963"/>
                  <a:pt x="2309538" y="1404467"/>
                </a:cubicBezTo>
                <a:close/>
                <a:moveTo>
                  <a:pt x="2268692" y="1346767"/>
                </a:moveTo>
                <a:lnTo>
                  <a:pt x="2255481" y="1367939"/>
                </a:lnTo>
                <a:lnTo>
                  <a:pt x="2219713" y="1412885"/>
                </a:lnTo>
                <a:cubicBezTo>
                  <a:pt x="2203770" y="1428626"/>
                  <a:pt x="2186410" y="1443014"/>
                  <a:pt x="2169225" y="1457532"/>
                </a:cubicBezTo>
                <a:cubicBezTo>
                  <a:pt x="2138277" y="1483659"/>
                  <a:pt x="2099638" y="1491239"/>
                  <a:pt x="2061478" y="1499298"/>
                </a:cubicBezTo>
                <a:cubicBezTo>
                  <a:pt x="2033658" y="1505076"/>
                  <a:pt x="2005224" y="1507320"/>
                  <a:pt x="1976841" y="1505996"/>
                </a:cubicBezTo>
                <a:cubicBezTo>
                  <a:pt x="1968083" y="1505665"/>
                  <a:pt x="1961054" y="1508019"/>
                  <a:pt x="1957043" y="1516483"/>
                </a:cubicBezTo>
                <a:cubicBezTo>
                  <a:pt x="1950971" y="1529289"/>
                  <a:pt x="1942655" y="1540991"/>
                  <a:pt x="1937245" y="1554091"/>
                </a:cubicBezTo>
                <a:cubicBezTo>
                  <a:pt x="1929797" y="1573080"/>
                  <a:pt x="1919320" y="1590780"/>
                  <a:pt x="1906224" y="1606419"/>
                </a:cubicBezTo>
                <a:lnTo>
                  <a:pt x="1905451" y="1609526"/>
                </a:lnTo>
                <a:lnTo>
                  <a:pt x="1902434" y="1613779"/>
                </a:lnTo>
                <a:cubicBezTo>
                  <a:pt x="1898165" y="1618269"/>
                  <a:pt x="1893933" y="1622795"/>
                  <a:pt x="1889444" y="1627064"/>
                </a:cubicBezTo>
                <a:cubicBezTo>
                  <a:pt x="1859850" y="1656024"/>
                  <a:pt x="1823420" y="1676999"/>
                  <a:pt x="1783537" y="1688113"/>
                </a:cubicBezTo>
                <a:cubicBezTo>
                  <a:pt x="1777649" y="1689714"/>
                  <a:pt x="1771780" y="1690725"/>
                  <a:pt x="1766002" y="1690417"/>
                </a:cubicBezTo>
                <a:lnTo>
                  <a:pt x="1753428" y="1686259"/>
                </a:lnTo>
                <a:lnTo>
                  <a:pt x="1818749" y="1660511"/>
                </a:lnTo>
                <a:cubicBezTo>
                  <a:pt x="1879887" y="1628639"/>
                  <a:pt x="1925626" y="1579188"/>
                  <a:pt x="1953915" y="1509970"/>
                </a:cubicBezTo>
                <a:cubicBezTo>
                  <a:pt x="1956933" y="1502610"/>
                  <a:pt x="1961275" y="1502316"/>
                  <a:pt x="1967310" y="1502610"/>
                </a:cubicBezTo>
                <a:cubicBezTo>
                  <a:pt x="2019454" y="1505076"/>
                  <a:pt x="2071487" y="1495913"/>
                  <a:pt x="2119657" y="1475784"/>
                </a:cubicBezTo>
                <a:cubicBezTo>
                  <a:pt x="2181037" y="1449657"/>
                  <a:pt x="2230384" y="1409546"/>
                  <a:pt x="2264239" y="1351330"/>
                </a:cubicBezTo>
                <a:cubicBezTo>
                  <a:pt x="2265538" y="1349638"/>
                  <a:pt x="2267032" y="1348092"/>
                  <a:pt x="2268692" y="1346767"/>
                </a:cubicBezTo>
                <a:close/>
                <a:moveTo>
                  <a:pt x="115172" y="1305007"/>
                </a:moveTo>
                <a:lnTo>
                  <a:pt x="130978" y="1341505"/>
                </a:lnTo>
                <a:cubicBezTo>
                  <a:pt x="151733" y="1379113"/>
                  <a:pt x="176682" y="1413115"/>
                  <a:pt x="213702" y="1436445"/>
                </a:cubicBezTo>
                <a:cubicBezTo>
                  <a:pt x="216719" y="1438285"/>
                  <a:pt x="219636" y="1440870"/>
                  <a:pt x="222883" y="1442623"/>
                </a:cubicBezTo>
                <a:lnTo>
                  <a:pt x="229154" y="1443287"/>
                </a:lnTo>
                <a:lnTo>
                  <a:pt x="229857" y="1443805"/>
                </a:lnTo>
                <a:cubicBezTo>
                  <a:pt x="231152" y="1444504"/>
                  <a:pt x="232690" y="1444578"/>
                  <a:pt x="234052" y="1444026"/>
                </a:cubicBezTo>
                <a:lnTo>
                  <a:pt x="301649" y="1479473"/>
                </a:lnTo>
                <a:lnTo>
                  <a:pt x="288109" y="1481418"/>
                </a:lnTo>
                <a:cubicBezTo>
                  <a:pt x="282019" y="1480806"/>
                  <a:pt x="276039" y="1478800"/>
                  <a:pt x="270041" y="1475746"/>
                </a:cubicBezTo>
                <a:cubicBezTo>
                  <a:pt x="261945" y="1471625"/>
                  <a:pt x="253776" y="1467650"/>
                  <a:pt x="245827" y="1463235"/>
                </a:cubicBezTo>
                <a:cubicBezTo>
                  <a:pt x="192893" y="1433842"/>
                  <a:pt x="153102" y="1394265"/>
                  <a:pt x="128488" y="1342874"/>
                </a:cubicBezTo>
                <a:close/>
                <a:moveTo>
                  <a:pt x="10462" y="1289987"/>
                </a:moveTo>
                <a:cubicBezTo>
                  <a:pt x="13774" y="1290171"/>
                  <a:pt x="12965" y="1293593"/>
                  <a:pt x="13406" y="1295948"/>
                </a:cubicBezTo>
                <a:cubicBezTo>
                  <a:pt x="15319" y="1306141"/>
                  <a:pt x="17251" y="1316307"/>
                  <a:pt x="22109" y="1324021"/>
                </a:cubicBezTo>
                <a:lnTo>
                  <a:pt x="38331" y="1332277"/>
                </a:lnTo>
                <a:lnTo>
                  <a:pt x="38595" y="1332572"/>
                </a:lnTo>
                <a:lnTo>
                  <a:pt x="38947" y="1332591"/>
                </a:lnTo>
                <a:lnTo>
                  <a:pt x="48365" y="1337384"/>
                </a:lnTo>
                <a:cubicBezTo>
                  <a:pt x="51202" y="1337972"/>
                  <a:pt x="53973" y="1338856"/>
                  <a:pt x="56645" y="1339997"/>
                </a:cubicBezTo>
                <a:cubicBezTo>
                  <a:pt x="61686" y="1341321"/>
                  <a:pt x="65292" y="1339776"/>
                  <a:pt x="65881" y="1333962"/>
                </a:cubicBezTo>
                <a:lnTo>
                  <a:pt x="65881" y="1333961"/>
                </a:lnTo>
                <a:cubicBezTo>
                  <a:pt x="75118" y="1355599"/>
                  <a:pt x="83876" y="1377420"/>
                  <a:pt x="97455" y="1396850"/>
                </a:cubicBezTo>
                <a:cubicBezTo>
                  <a:pt x="136803" y="1454109"/>
                  <a:pt x="192988" y="1497716"/>
                  <a:pt x="258228" y="1521635"/>
                </a:cubicBezTo>
                <a:lnTo>
                  <a:pt x="260837" y="1523011"/>
                </a:lnTo>
                <a:lnTo>
                  <a:pt x="253408" y="1528442"/>
                </a:lnTo>
                <a:cubicBezTo>
                  <a:pt x="253003" y="1532564"/>
                  <a:pt x="257272" y="1534146"/>
                  <a:pt x="260363" y="1536023"/>
                </a:cubicBezTo>
                <a:cubicBezTo>
                  <a:pt x="261923" y="1536943"/>
                  <a:pt x="263531" y="1537789"/>
                  <a:pt x="265184" y="1538525"/>
                </a:cubicBezTo>
                <a:cubicBezTo>
                  <a:pt x="287594" y="1549528"/>
                  <a:pt x="312065" y="1548240"/>
                  <a:pt x="331238" y="1550337"/>
                </a:cubicBezTo>
                <a:cubicBezTo>
                  <a:pt x="324025" y="1550006"/>
                  <a:pt x="312176" y="1549013"/>
                  <a:pt x="300290" y="1548019"/>
                </a:cubicBezTo>
                <a:cubicBezTo>
                  <a:pt x="283620" y="1546621"/>
                  <a:pt x="267723" y="1540991"/>
                  <a:pt x="251053" y="1540402"/>
                </a:cubicBezTo>
                <a:lnTo>
                  <a:pt x="251207" y="1542452"/>
                </a:lnTo>
                <a:lnTo>
                  <a:pt x="249176" y="1542095"/>
                </a:lnTo>
                <a:lnTo>
                  <a:pt x="249039" y="1542043"/>
                </a:lnTo>
                <a:lnTo>
                  <a:pt x="239793" y="1537311"/>
                </a:lnTo>
                <a:cubicBezTo>
                  <a:pt x="209861" y="1528111"/>
                  <a:pt x="181110" y="1515452"/>
                  <a:pt x="154125" y="1499555"/>
                </a:cubicBezTo>
                <a:lnTo>
                  <a:pt x="73970" y="1433233"/>
                </a:lnTo>
                <a:lnTo>
                  <a:pt x="72555" y="1431576"/>
                </a:lnTo>
                <a:lnTo>
                  <a:pt x="21355" y="1340916"/>
                </a:lnTo>
                <a:cubicBezTo>
                  <a:pt x="16211" y="1324614"/>
                  <a:pt x="12520" y="1307907"/>
                  <a:pt x="10316" y="1290943"/>
                </a:cubicBezTo>
                <a:lnTo>
                  <a:pt x="10299" y="1290479"/>
                </a:lnTo>
                <a:close/>
                <a:moveTo>
                  <a:pt x="108646" y="1288695"/>
                </a:moveTo>
                <a:lnTo>
                  <a:pt x="109790" y="1289703"/>
                </a:lnTo>
                <a:lnTo>
                  <a:pt x="115172" y="1305007"/>
                </a:lnTo>
                <a:lnTo>
                  <a:pt x="108311" y="1289164"/>
                </a:lnTo>
                <a:close/>
                <a:moveTo>
                  <a:pt x="9763" y="1288220"/>
                </a:moveTo>
                <a:lnTo>
                  <a:pt x="10231" y="1288588"/>
                </a:lnTo>
                <a:lnTo>
                  <a:pt x="10299" y="1290479"/>
                </a:lnTo>
                <a:lnTo>
                  <a:pt x="8917" y="1294660"/>
                </a:lnTo>
                <a:cubicBezTo>
                  <a:pt x="7739" y="1292268"/>
                  <a:pt x="6672" y="1289361"/>
                  <a:pt x="9763" y="1288220"/>
                </a:cubicBezTo>
                <a:close/>
                <a:moveTo>
                  <a:pt x="107648" y="1287815"/>
                </a:moveTo>
                <a:lnTo>
                  <a:pt x="107776" y="1287928"/>
                </a:lnTo>
                <a:lnTo>
                  <a:pt x="108311" y="1289164"/>
                </a:lnTo>
                <a:lnTo>
                  <a:pt x="107280" y="1290612"/>
                </a:lnTo>
                <a:lnTo>
                  <a:pt x="107254" y="1290429"/>
                </a:lnTo>
                <a:close/>
                <a:moveTo>
                  <a:pt x="2291747" y="1271636"/>
                </a:moveTo>
                <a:lnTo>
                  <a:pt x="2291323" y="1285314"/>
                </a:lnTo>
                <a:cubicBezTo>
                  <a:pt x="2290554" y="1287705"/>
                  <a:pt x="2290631" y="1290318"/>
                  <a:pt x="2291544" y="1292673"/>
                </a:cubicBezTo>
                <a:cubicBezTo>
                  <a:pt x="2296548" y="1301137"/>
                  <a:pt x="2294414" y="1309784"/>
                  <a:pt x="2291801" y="1318064"/>
                </a:cubicBezTo>
                <a:cubicBezTo>
                  <a:pt x="2285818" y="1339150"/>
                  <a:pt x="2276475" y="1359132"/>
                  <a:pt x="2264129" y="1377237"/>
                </a:cubicBezTo>
                <a:cubicBezTo>
                  <a:pt x="2222833" y="1435342"/>
                  <a:pt x="2163079" y="1477771"/>
                  <a:pt x="2094597" y="1497605"/>
                </a:cubicBezTo>
                <a:cubicBezTo>
                  <a:pt x="2062847" y="1507210"/>
                  <a:pt x="2029754" y="1511589"/>
                  <a:pt x="1996602" y="1510595"/>
                </a:cubicBezTo>
                <a:cubicBezTo>
                  <a:pt x="1986372" y="1510264"/>
                  <a:pt x="1977246" y="1511349"/>
                  <a:pt x="1969845" y="1515250"/>
                </a:cubicBezTo>
                <a:lnTo>
                  <a:pt x="1966625" y="1519478"/>
                </a:lnTo>
                <a:lnTo>
                  <a:pt x="1966266" y="1519698"/>
                </a:lnTo>
                <a:lnTo>
                  <a:pt x="1965890" y="1520443"/>
                </a:lnTo>
                <a:lnTo>
                  <a:pt x="1953437" y="1536796"/>
                </a:lnTo>
                <a:cubicBezTo>
                  <a:pt x="1951306" y="1542610"/>
                  <a:pt x="1948557" y="1548204"/>
                  <a:pt x="1945231" y="1553429"/>
                </a:cubicBezTo>
                <a:lnTo>
                  <a:pt x="1928823" y="1576568"/>
                </a:lnTo>
                <a:lnTo>
                  <a:pt x="1955645" y="1523512"/>
                </a:lnTo>
                <a:cubicBezTo>
                  <a:pt x="1961459" y="1512987"/>
                  <a:pt x="1967163" y="1507688"/>
                  <a:pt x="1979858" y="1508498"/>
                </a:cubicBezTo>
                <a:cubicBezTo>
                  <a:pt x="2014118" y="1510632"/>
                  <a:pt x="2047826" y="1505444"/>
                  <a:pt x="2081165" y="1497863"/>
                </a:cubicBezTo>
                <a:cubicBezTo>
                  <a:pt x="2114505" y="1490282"/>
                  <a:pt x="2146851" y="1480457"/>
                  <a:pt x="2173162" y="1457863"/>
                </a:cubicBezTo>
                <a:cubicBezTo>
                  <a:pt x="2196051" y="1438359"/>
                  <a:pt x="2218866" y="1418304"/>
                  <a:pt x="2238406" y="1395305"/>
                </a:cubicBezTo>
                <a:lnTo>
                  <a:pt x="2255481" y="1367939"/>
                </a:lnTo>
                <a:lnTo>
                  <a:pt x="2261700" y="1360125"/>
                </a:lnTo>
                <a:cubicBezTo>
                  <a:pt x="2263908" y="1355710"/>
                  <a:pt x="2265969" y="1351073"/>
                  <a:pt x="2268692" y="1346767"/>
                </a:cubicBezTo>
                <a:lnTo>
                  <a:pt x="2269023" y="1342646"/>
                </a:lnTo>
                <a:cubicBezTo>
                  <a:pt x="2275058" y="1337347"/>
                  <a:pt x="2276382" y="1329435"/>
                  <a:pt x="2279621" y="1322701"/>
                </a:cubicBezTo>
                <a:cubicBezTo>
                  <a:pt x="2281461" y="1312489"/>
                  <a:pt x="2284580" y="1302572"/>
                  <a:pt x="2287441" y="1292586"/>
                </a:cubicBezTo>
                <a:close/>
                <a:moveTo>
                  <a:pt x="106959" y="1262440"/>
                </a:moveTo>
                <a:lnTo>
                  <a:pt x="109010" y="1287484"/>
                </a:lnTo>
                <a:lnTo>
                  <a:pt x="109175" y="1287953"/>
                </a:lnTo>
                <a:lnTo>
                  <a:pt x="108646" y="1288695"/>
                </a:lnTo>
                <a:lnTo>
                  <a:pt x="107776" y="1287928"/>
                </a:lnTo>
                <a:lnTo>
                  <a:pt x="107648" y="1287632"/>
                </a:lnTo>
                <a:close/>
                <a:moveTo>
                  <a:pt x="104284" y="1164528"/>
                </a:moveTo>
                <a:lnTo>
                  <a:pt x="106959" y="1262440"/>
                </a:lnTo>
                <a:lnTo>
                  <a:pt x="104042" y="1226803"/>
                </a:lnTo>
                <a:close/>
                <a:moveTo>
                  <a:pt x="2294783" y="1127489"/>
                </a:moveTo>
                <a:lnTo>
                  <a:pt x="2294892" y="1246896"/>
                </a:lnTo>
                <a:cubicBezTo>
                  <a:pt x="2294892" y="1251974"/>
                  <a:pt x="2294083" y="1257015"/>
                  <a:pt x="2293715" y="1262057"/>
                </a:cubicBezTo>
                <a:lnTo>
                  <a:pt x="2291747" y="1271636"/>
                </a:lnTo>
                <a:lnTo>
                  <a:pt x="2293715" y="1208036"/>
                </a:lnTo>
                <a:cubicBezTo>
                  <a:pt x="2293936" y="1186178"/>
                  <a:pt x="2294304" y="1164319"/>
                  <a:pt x="2293715" y="1142461"/>
                </a:cubicBezTo>
                <a:close/>
                <a:moveTo>
                  <a:pt x="8445" y="1047235"/>
                </a:moveTo>
                <a:lnTo>
                  <a:pt x="9363" y="1048233"/>
                </a:lnTo>
                <a:cubicBezTo>
                  <a:pt x="9542" y="1050436"/>
                  <a:pt x="8861" y="1052911"/>
                  <a:pt x="8880" y="1054953"/>
                </a:cubicBezTo>
                <a:cubicBezTo>
                  <a:pt x="9101" y="1093187"/>
                  <a:pt x="8880" y="1131458"/>
                  <a:pt x="8880" y="1164982"/>
                </a:cubicBezTo>
                <a:close/>
                <a:moveTo>
                  <a:pt x="4685" y="1043141"/>
                </a:moveTo>
                <a:lnTo>
                  <a:pt x="7861" y="1046599"/>
                </a:lnTo>
                <a:lnTo>
                  <a:pt x="8273" y="1183675"/>
                </a:lnTo>
                <a:lnTo>
                  <a:pt x="6796" y="1181559"/>
                </a:lnTo>
                <a:cubicBezTo>
                  <a:pt x="6507" y="1179581"/>
                  <a:pt x="6911" y="1177640"/>
                  <a:pt x="6893" y="1175947"/>
                </a:cubicBezTo>
                <a:cubicBezTo>
                  <a:pt x="6636" y="1135468"/>
                  <a:pt x="6562" y="1094990"/>
                  <a:pt x="6304" y="1054511"/>
                </a:cubicBezTo>
                <a:lnTo>
                  <a:pt x="4693" y="1044003"/>
                </a:lnTo>
                <a:close/>
                <a:moveTo>
                  <a:pt x="7850" y="885789"/>
                </a:moveTo>
                <a:lnTo>
                  <a:pt x="8445" y="1047235"/>
                </a:lnTo>
                <a:lnTo>
                  <a:pt x="7861" y="1046599"/>
                </a:lnTo>
                <a:lnTo>
                  <a:pt x="7850" y="1042809"/>
                </a:lnTo>
                <a:close/>
                <a:moveTo>
                  <a:pt x="6342" y="793111"/>
                </a:moveTo>
                <a:lnTo>
                  <a:pt x="6819" y="799607"/>
                </a:lnTo>
                <a:lnTo>
                  <a:pt x="6819" y="806433"/>
                </a:lnTo>
                <a:lnTo>
                  <a:pt x="6488" y="863342"/>
                </a:lnTo>
                <a:cubicBezTo>
                  <a:pt x="6488" y="867022"/>
                  <a:pt x="7703" y="871364"/>
                  <a:pt x="4722" y="874823"/>
                </a:cubicBezTo>
                <a:lnTo>
                  <a:pt x="4722" y="862224"/>
                </a:lnTo>
                <a:lnTo>
                  <a:pt x="5642" y="799974"/>
                </a:lnTo>
                <a:close/>
                <a:moveTo>
                  <a:pt x="6930" y="787352"/>
                </a:moveTo>
                <a:cubicBezTo>
                  <a:pt x="10315" y="790628"/>
                  <a:pt x="8917" y="794712"/>
                  <a:pt x="8954" y="798613"/>
                </a:cubicBezTo>
                <a:cubicBezTo>
                  <a:pt x="8954" y="823121"/>
                  <a:pt x="8954" y="847666"/>
                  <a:pt x="8954" y="872210"/>
                </a:cubicBezTo>
                <a:lnTo>
                  <a:pt x="10859" y="883463"/>
                </a:lnTo>
                <a:lnTo>
                  <a:pt x="6469" y="878880"/>
                </a:lnTo>
                <a:cubicBezTo>
                  <a:pt x="6258" y="876865"/>
                  <a:pt x="6837" y="874584"/>
                  <a:pt x="6819" y="872689"/>
                </a:cubicBezTo>
                <a:lnTo>
                  <a:pt x="6819" y="806433"/>
                </a:lnTo>
                <a:close/>
                <a:moveTo>
                  <a:pt x="105793" y="776886"/>
                </a:moveTo>
                <a:lnTo>
                  <a:pt x="104284" y="1164528"/>
                </a:lnTo>
                <a:lnTo>
                  <a:pt x="102610" y="1103274"/>
                </a:lnTo>
                <a:cubicBezTo>
                  <a:pt x="102965" y="1041797"/>
                  <a:pt x="104262" y="980306"/>
                  <a:pt x="103232" y="918834"/>
                </a:cubicBezTo>
                <a:cubicBezTo>
                  <a:pt x="102496" y="875890"/>
                  <a:pt x="103232" y="832909"/>
                  <a:pt x="103232" y="790039"/>
                </a:cubicBezTo>
                <a:close/>
                <a:moveTo>
                  <a:pt x="118099" y="726303"/>
                </a:moveTo>
                <a:lnTo>
                  <a:pt x="118540" y="1110777"/>
                </a:lnTo>
                <a:cubicBezTo>
                  <a:pt x="118540" y="1150814"/>
                  <a:pt x="118982" y="1190851"/>
                  <a:pt x="118540" y="1230925"/>
                </a:cubicBezTo>
                <a:cubicBezTo>
                  <a:pt x="117620" y="1299775"/>
                  <a:pt x="143894" y="1357254"/>
                  <a:pt x="190629" y="1406381"/>
                </a:cubicBezTo>
                <a:cubicBezTo>
                  <a:pt x="203457" y="1420659"/>
                  <a:pt x="218048" y="1433207"/>
                  <a:pt x="234051" y="1443805"/>
                </a:cubicBezTo>
                <a:lnTo>
                  <a:pt x="229154" y="1443287"/>
                </a:lnTo>
                <a:lnTo>
                  <a:pt x="185146" y="1410834"/>
                </a:lnTo>
                <a:cubicBezTo>
                  <a:pt x="154070" y="1379371"/>
                  <a:pt x="130213" y="1341505"/>
                  <a:pt x="115228" y="1299885"/>
                </a:cubicBezTo>
                <a:cubicBezTo>
                  <a:pt x="114418" y="1297677"/>
                  <a:pt x="114143" y="1295037"/>
                  <a:pt x="113260" y="1292760"/>
                </a:cubicBezTo>
                <a:lnTo>
                  <a:pt x="109790" y="1289703"/>
                </a:lnTo>
                <a:lnTo>
                  <a:pt x="109175" y="1287953"/>
                </a:lnTo>
                <a:lnTo>
                  <a:pt x="109745" y="1287153"/>
                </a:lnTo>
                <a:cubicBezTo>
                  <a:pt x="111144" y="1271771"/>
                  <a:pt x="106581" y="1256831"/>
                  <a:pt x="106581" y="1241523"/>
                </a:cubicBezTo>
                <a:cubicBezTo>
                  <a:pt x="106581" y="1090390"/>
                  <a:pt x="106581" y="939258"/>
                  <a:pt x="106581" y="788125"/>
                </a:cubicBezTo>
                <a:cubicBezTo>
                  <a:pt x="106054" y="782293"/>
                  <a:pt x="106754" y="776413"/>
                  <a:pt x="108641" y="770867"/>
                </a:cubicBezTo>
                <a:lnTo>
                  <a:pt x="117864" y="727178"/>
                </a:lnTo>
                <a:close/>
                <a:moveTo>
                  <a:pt x="6602" y="646569"/>
                </a:moveTo>
                <a:lnTo>
                  <a:pt x="6930" y="787352"/>
                </a:lnTo>
                <a:lnTo>
                  <a:pt x="6342" y="793111"/>
                </a:lnTo>
                <a:lnTo>
                  <a:pt x="5863" y="786580"/>
                </a:lnTo>
                <a:cubicBezTo>
                  <a:pt x="5605" y="741575"/>
                  <a:pt x="5863" y="696533"/>
                  <a:pt x="5863" y="651492"/>
                </a:cubicBezTo>
                <a:close/>
                <a:moveTo>
                  <a:pt x="19533" y="598133"/>
                </a:moveTo>
                <a:lnTo>
                  <a:pt x="15696" y="622604"/>
                </a:lnTo>
                <a:lnTo>
                  <a:pt x="14611" y="626422"/>
                </a:lnTo>
                <a:lnTo>
                  <a:pt x="14191" y="632208"/>
                </a:lnTo>
                <a:lnTo>
                  <a:pt x="7850" y="672651"/>
                </a:lnTo>
                <a:lnTo>
                  <a:pt x="7850" y="661905"/>
                </a:lnTo>
                <a:cubicBezTo>
                  <a:pt x="7574" y="657173"/>
                  <a:pt x="7795" y="652422"/>
                  <a:pt x="8513" y="647738"/>
                </a:cubicBezTo>
                <a:cubicBezTo>
                  <a:pt x="9127" y="645890"/>
                  <a:pt x="9513" y="643977"/>
                  <a:pt x="9653" y="642034"/>
                </a:cubicBezTo>
                <a:cubicBezTo>
                  <a:pt x="9510" y="637397"/>
                  <a:pt x="9944" y="632764"/>
                  <a:pt x="10941" y="628234"/>
                </a:cubicBezTo>
                <a:lnTo>
                  <a:pt x="16662" y="606248"/>
                </a:lnTo>
                <a:close/>
                <a:moveTo>
                  <a:pt x="23445" y="587078"/>
                </a:moveTo>
                <a:lnTo>
                  <a:pt x="19533" y="598133"/>
                </a:lnTo>
                <a:lnTo>
                  <a:pt x="20089" y="594590"/>
                </a:lnTo>
                <a:close/>
                <a:moveTo>
                  <a:pt x="30578" y="571114"/>
                </a:moveTo>
                <a:lnTo>
                  <a:pt x="23445" y="587078"/>
                </a:lnTo>
                <a:lnTo>
                  <a:pt x="25933" y="580049"/>
                </a:lnTo>
                <a:close/>
                <a:moveTo>
                  <a:pt x="55756" y="522688"/>
                </a:moveTo>
                <a:lnTo>
                  <a:pt x="30578" y="571114"/>
                </a:lnTo>
                <a:lnTo>
                  <a:pt x="47968" y="532193"/>
                </a:lnTo>
                <a:close/>
                <a:moveTo>
                  <a:pt x="71765" y="503149"/>
                </a:moveTo>
                <a:lnTo>
                  <a:pt x="55756" y="522688"/>
                </a:lnTo>
                <a:lnTo>
                  <a:pt x="59368" y="515741"/>
                </a:lnTo>
                <a:close/>
                <a:moveTo>
                  <a:pt x="230444" y="493006"/>
                </a:moveTo>
                <a:lnTo>
                  <a:pt x="158559" y="566482"/>
                </a:lnTo>
                <a:cubicBezTo>
                  <a:pt x="139120" y="595842"/>
                  <a:pt x="125882" y="629191"/>
                  <a:pt x="120307" y="667536"/>
                </a:cubicBezTo>
                <a:cubicBezTo>
                  <a:pt x="117436" y="687187"/>
                  <a:pt x="120049" y="706764"/>
                  <a:pt x="118025" y="726414"/>
                </a:cubicBezTo>
                <a:lnTo>
                  <a:pt x="117864" y="727178"/>
                </a:lnTo>
                <a:lnTo>
                  <a:pt x="109193" y="759422"/>
                </a:lnTo>
                <a:lnTo>
                  <a:pt x="105793" y="776886"/>
                </a:lnTo>
                <a:lnTo>
                  <a:pt x="106103" y="697158"/>
                </a:lnTo>
                <a:cubicBezTo>
                  <a:pt x="107464" y="619439"/>
                  <a:pt x="137087" y="556918"/>
                  <a:pt x="193941" y="505805"/>
                </a:cubicBezTo>
                <a:cubicBezTo>
                  <a:pt x="197180" y="503008"/>
                  <a:pt x="200786" y="498960"/>
                  <a:pt x="204981" y="499328"/>
                </a:cubicBezTo>
                <a:cubicBezTo>
                  <a:pt x="210372" y="499788"/>
                  <a:pt x="215238" y="498482"/>
                  <a:pt x="219971" y="496757"/>
                </a:cubicBezTo>
                <a:close/>
                <a:moveTo>
                  <a:pt x="110726" y="463575"/>
                </a:moveTo>
                <a:lnTo>
                  <a:pt x="71765" y="503149"/>
                </a:lnTo>
                <a:lnTo>
                  <a:pt x="92745" y="477543"/>
                </a:lnTo>
                <a:close/>
                <a:moveTo>
                  <a:pt x="2093453" y="448095"/>
                </a:moveTo>
                <a:lnTo>
                  <a:pt x="2100190" y="448988"/>
                </a:lnTo>
                <a:cubicBezTo>
                  <a:pt x="2105084" y="450424"/>
                  <a:pt x="2110016" y="452668"/>
                  <a:pt x="2115130" y="451454"/>
                </a:cubicBezTo>
                <a:cubicBezTo>
                  <a:pt x="2128673" y="448363"/>
                  <a:pt x="2140375" y="453147"/>
                  <a:pt x="2151929" y="458814"/>
                </a:cubicBezTo>
                <a:cubicBezTo>
                  <a:pt x="2188323" y="476690"/>
                  <a:pt x="2220530" y="502059"/>
                  <a:pt x="2246429" y="533258"/>
                </a:cubicBezTo>
                <a:cubicBezTo>
                  <a:pt x="2282859" y="576570"/>
                  <a:pt x="2304202" y="626395"/>
                  <a:pt x="2306337" y="682624"/>
                </a:cubicBezTo>
                <a:cubicBezTo>
                  <a:pt x="2308729" y="745844"/>
                  <a:pt x="2307956" y="809248"/>
                  <a:pt x="2306079" y="872468"/>
                </a:cubicBezTo>
                <a:cubicBezTo>
                  <a:pt x="2304902" y="910886"/>
                  <a:pt x="2305638" y="949598"/>
                  <a:pt x="2304681" y="988164"/>
                </a:cubicBezTo>
                <a:cubicBezTo>
                  <a:pt x="2304685" y="994714"/>
                  <a:pt x="2304232" y="1001264"/>
                  <a:pt x="2303319" y="1007741"/>
                </a:cubicBezTo>
                <a:lnTo>
                  <a:pt x="2294783" y="1127489"/>
                </a:lnTo>
                <a:lnTo>
                  <a:pt x="2294377" y="686340"/>
                </a:lnTo>
                <a:cubicBezTo>
                  <a:pt x="2293972" y="629008"/>
                  <a:pt x="2269391" y="579624"/>
                  <a:pt x="2231819" y="536901"/>
                </a:cubicBezTo>
                <a:cubicBezTo>
                  <a:pt x="2212426" y="514987"/>
                  <a:pt x="2190688" y="496716"/>
                  <a:pt x="2166851" y="481721"/>
                </a:cubicBezTo>
                <a:close/>
                <a:moveTo>
                  <a:pt x="134793" y="444880"/>
                </a:moveTo>
                <a:lnTo>
                  <a:pt x="110726" y="463575"/>
                </a:lnTo>
                <a:lnTo>
                  <a:pt x="122466" y="451651"/>
                </a:lnTo>
                <a:lnTo>
                  <a:pt x="123699" y="450932"/>
                </a:lnTo>
                <a:close/>
                <a:moveTo>
                  <a:pt x="1953915" y="420064"/>
                </a:moveTo>
                <a:lnTo>
                  <a:pt x="1958983" y="426919"/>
                </a:lnTo>
                <a:lnTo>
                  <a:pt x="1958773" y="426946"/>
                </a:lnTo>
                <a:lnTo>
                  <a:pt x="1957044" y="428675"/>
                </a:lnTo>
                <a:lnTo>
                  <a:pt x="1956602" y="428675"/>
                </a:lnTo>
                <a:close/>
                <a:moveTo>
                  <a:pt x="189434" y="415076"/>
                </a:moveTo>
                <a:lnTo>
                  <a:pt x="134793" y="444880"/>
                </a:lnTo>
                <a:lnTo>
                  <a:pt x="136958" y="443199"/>
                </a:lnTo>
                <a:lnTo>
                  <a:pt x="166668" y="425871"/>
                </a:lnTo>
                <a:close/>
                <a:moveTo>
                  <a:pt x="204824" y="407779"/>
                </a:moveTo>
                <a:lnTo>
                  <a:pt x="189434" y="415076"/>
                </a:lnTo>
                <a:lnTo>
                  <a:pt x="201742" y="408363"/>
                </a:lnTo>
                <a:close/>
                <a:moveTo>
                  <a:pt x="209511" y="405556"/>
                </a:moveTo>
                <a:lnTo>
                  <a:pt x="210159" y="406763"/>
                </a:lnTo>
                <a:lnTo>
                  <a:pt x="210095" y="406780"/>
                </a:lnTo>
                <a:lnTo>
                  <a:pt x="204824" y="407779"/>
                </a:lnTo>
                <a:close/>
                <a:moveTo>
                  <a:pt x="208647" y="403950"/>
                </a:moveTo>
                <a:lnTo>
                  <a:pt x="209769" y="405434"/>
                </a:lnTo>
                <a:lnTo>
                  <a:pt x="209511" y="405556"/>
                </a:lnTo>
                <a:close/>
                <a:moveTo>
                  <a:pt x="208072" y="402879"/>
                </a:moveTo>
                <a:lnTo>
                  <a:pt x="208647" y="403950"/>
                </a:lnTo>
                <a:lnTo>
                  <a:pt x="208025" y="403126"/>
                </a:lnTo>
                <a:lnTo>
                  <a:pt x="208065" y="402882"/>
                </a:lnTo>
                <a:close/>
                <a:moveTo>
                  <a:pt x="358759" y="389539"/>
                </a:moveTo>
                <a:lnTo>
                  <a:pt x="359204" y="389558"/>
                </a:lnTo>
                <a:cubicBezTo>
                  <a:pt x="355120" y="392723"/>
                  <a:pt x="350446" y="391361"/>
                  <a:pt x="345920" y="391361"/>
                </a:cubicBezTo>
                <a:lnTo>
                  <a:pt x="346337" y="391227"/>
                </a:lnTo>
                <a:lnTo>
                  <a:pt x="352502" y="390455"/>
                </a:lnTo>
                <a:close/>
                <a:moveTo>
                  <a:pt x="358377" y="382824"/>
                </a:moveTo>
                <a:lnTo>
                  <a:pt x="365570" y="382824"/>
                </a:lnTo>
                <a:lnTo>
                  <a:pt x="369780" y="389227"/>
                </a:lnTo>
                <a:lnTo>
                  <a:pt x="359130" y="389485"/>
                </a:lnTo>
                <a:lnTo>
                  <a:pt x="358759" y="389539"/>
                </a:lnTo>
                <a:lnTo>
                  <a:pt x="352397" y="389273"/>
                </a:lnTo>
                <a:lnTo>
                  <a:pt x="346337" y="391227"/>
                </a:lnTo>
                <a:lnTo>
                  <a:pt x="345846" y="391288"/>
                </a:lnTo>
                <a:cubicBezTo>
                  <a:pt x="226913" y="406854"/>
                  <a:pt x="134548" y="462420"/>
                  <a:pt x="78282" y="570792"/>
                </a:cubicBezTo>
                <a:cubicBezTo>
                  <a:pt x="62282" y="602410"/>
                  <a:pt x="54198" y="637438"/>
                  <a:pt x="54731" y="672872"/>
                </a:cubicBezTo>
                <a:cubicBezTo>
                  <a:pt x="54878" y="868568"/>
                  <a:pt x="54878" y="1064263"/>
                  <a:pt x="54731" y="1259959"/>
                </a:cubicBezTo>
                <a:lnTo>
                  <a:pt x="65881" y="1333961"/>
                </a:lnTo>
                <a:lnTo>
                  <a:pt x="65649" y="1334035"/>
                </a:lnTo>
                <a:lnTo>
                  <a:pt x="38947" y="1332591"/>
                </a:lnTo>
                <a:lnTo>
                  <a:pt x="38331" y="1332277"/>
                </a:lnTo>
                <a:lnTo>
                  <a:pt x="20508" y="1312397"/>
                </a:lnTo>
                <a:cubicBezTo>
                  <a:pt x="18190" y="1305847"/>
                  <a:pt x="16939" y="1299039"/>
                  <a:pt x="15099" y="1292415"/>
                </a:cubicBezTo>
                <a:lnTo>
                  <a:pt x="10231" y="1288588"/>
                </a:lnTo>
                <a:lnTo>
                  <a:pt x="8439" y="1238836"/>
                </a:lnTo>
                <a:lnTo>
                  <a:pt x="8273" y="1183675"/>
                </a:lnTo>
                <a:lnTo>
                  <a:pt x="10867" y="1187391"/>
                </a:lnTo>
                <a:lnTo>
                  <a:pt x="10867" y="883507"/>
                </a:lnTo>
                <a:lnTo>
                  <a:pt x="10859" y="883463"/>
                </a:lnTo>
                <a:lnTo>
                  <a:pt x="10867" y="883471"/>
                </a:lnTo>
                <a:cubicBezTo>
                  <a:pt x="11051" y="814952"/>
                  <a:pt x="11677" y="746469"/>
                  <a:pt x="10867" y="677950"/>
                </a:cubicBezTo>
                <a:lnTo>
                  <a:pt x="14191" y="632208"/>
                </a:lnTo>
                <a:lnTo>
                  <a:pt x="15696" y="622604"/>
                </a:lnTo>
                <a:lnTo>
                  <a:pt x="28678" y="576937"/>
                </a:lnTo>
                <a:cubicBezTo>
                  <a:pt x="47703" y="531197"/>
                  <a:pt x="75191" y="491712"/>
                  <a:pt x="114713" y="460948"/>
                </a:cubicBezTo>
                <a:cubicBezTo>
                  <a:pt x="143784" y="438431"/>
                  <a:pt x="175928" y="420189"/>
                  <a:pt x="210169" y="406780"/>
                </a:cubicBezTo>
                <a:lnTo>
                  <a:pt x="210159" y="406763"/>
                </a:lnTo>
                <a:lnTo>
                  <a:pt x="210670" y="406625"/>
                </a:lnTo>
                <a:lnTo>
                  <a:pt x="212010" y="408399"/>
                </a:lnTo>
                <a:cubicBezTo>
                  <a:pt x="218045" y="408841"/>
                  <a:pt x="223344" y="406155"/>
                  <a:pt x="228827" y="404351"/>
                </a:cubicBezTo>
                <a:cubicBezTo>
                  <a:pt x="248455" y="397809"/>
                  <a:pt x="268647" y="393076"/>
                  <a:pt x="289140" y="390221"/>
                </a:cubicBezTo>
                <a:cubicBezTo>
                  <a:pt x="310373" y="387387"/>
                  <a:pt x="331753" y="386872"/>
                  <a:pt x="353023" y="384848"/>
                </a:cubicBezTo>
                <a:close/>
                <a:moveTo>
                  <a:pt x="365664" y="382799"/>
                </a:moveTo>
                <a:lnTo>
                  <a:pt x="365699" y="382853"/>
                </a:lnTo>
                <a:lnTo>
                  <a:pt x="365571" y="382824"/>
                </a:lnTo>
                <a:lnTo>
                  <a:pt x="365570" y="382824"/>
                </a:lnTo>
                <a:close/>
                <a:moveTo>
                  <a:pt x="361361" y="381696"/>
                </a:moveTo>
                <a:lnTo>
                  <a:pt x="358377" y="382824"/>
                </a:lnTo>
                <a:lnTo>
                  <a:pt x="354715" y="382824"/>
                </a:lnTo>
                <a:lnTo>
                  <a:pt x="354765" y="382767"/>
                </a:lnTo>
                <a:close/>
                <a:moveTo>
                  <a:pt x="312989" y="378455"/>
                </a:moveTo>
                <a:lnTo>
                  <a:pt x="305487" y="380827"/>
                </a:lnTo>
                <a:lnTo>
                  <a:pt x="297602" y="380506"/>
                </a:lnTo>
                <a:lnTo>
                  <a:pt x="297604" y="380506"/>
                </a:lnTo>
                <a:cubicBezTo>
                  <a:pt x="300051" y="379236"/>
                  <a:pt x="302701" y="379439"/>
                  <a:pt x="305346" y="379600"/>
                </a:cubicBezTo>
                <a:close/>
                <a:moveTo>
                  <a:pt x="293653" y="376253"/>
                </a:moveTo>
                <a:lnTo>
                  <a:pt x="293519" y="376273"/>
                </a:lnTo>
                <a:lnTo>
                  <a:pt x="293509" y="376276"/>
                </a:lnTo>
                <a:lnTo>
                  <a:pt x="293482" y="376274"/>
                </a:lnTo>
                <a:close/>
                <a:moveTo>
                  <a:pt x="2113843" y="375906"/>
                </a:moveTo>
                <a:cubicBezTo>
                  <a:pt x="2229832" y="386945"/>
                  <a:pt x="2354286" y="461647"/>
                  <a:pt x="2396899" y="583708"/>
                </a:cubicBezTo>
                <a:cubicBezTo>
                  <a:pt x="2406253" y="610174"/>
                  <a:pt x="2411066" y="638031"/>
                  <a:pt x="2411140" y="666101"/>
                </a:cubicBezTo>
                <a:cubicBezTo>
                  <a:pt x="2411140" y="864998"/>
                  <a:pt x="2411140" y="1063858"/>
                  <a:pt x="2411140" y="1262756"/>
                </a:cubicBezTo>
                <a:cubicBezTo>
                  <a:pt x="2411140" y="1331091"/>
                  <a:pt x="2385638" y="1389564"/>
                  <a:pt x="2341222" y="1440530"/>
                </a:cubicBezTo>
                <a:cubicBezTo>
                  <a:pt x="2338241" y="1443805"/>
                  <a:pt x="2334856" y="1446565"/>
                  <a:pt x="2331765" y="1449546"/>
                </a:cubicBezTo>
                <a:cubicBezTo>
                  <a:pt x="2331728" y="1444872"/>
                  <a:pt x="2336328" y="1444062"/>
                  <a:pt x="2338830" y="1440567"/>
                </a:cubicBezTo>
                <a:cubicBezTo>
                  <a:pt x="2341332" y="1437071"/>
                  <a:pt x="2345049" y="1434458"/>
                  <a:pt x="2344350" y="1429527"/>
                </a:cubicBezTo>
                <a:lnTo>
                  <a:pt x="2344420" y="1429057"/>
                </a:lnTo>
                <a:lnTo>
                  <a:pt x="2351562" y="1419335"/>
                </a:lnTo>
                <a:cubicBezTo>
                  <a:pt x="2385454" y="1373005"/>
                  <a:pt x="2406135" y="1321634"/>
                  <a:pt x="2406135" y="1263860"/>
                </a:cubicBezTo>
                <a:cubicBezTo>
                  <a:pt x="2406613" y="1066840"/>
                  <a:pt x="2406392" y="869819"/>
                  <a:pt x="2406613" y="672799"/>
                </a:cubicBezTo>
                <a:cubicBezTo>
                  <a:pt x="2406724" y="644335"/>
                  <a:pt x="2401881" y="616070"/>
                  <a:pt x="2392298" y="589266"/>
                </a:cubicBezTo>
                <a:cubicBezTo>
                  <a:pt x="2359879" y="499293"/>
                  <a:pt x="2295922" y="440599"/>
                  <a:pt x="2209004" y="404573"/>
                </a:cubicBezTo>
                <a:lnTo>
                  <a:pt x="2111820" y="378941"/>
                </a:lnTo>
                <a:close/>
                <a:moveTo>
                  <a:pt x="363683" y="375456"/>
                </a:moveTo>
                <a:lnTo>
                  <a:pt x="363274" y="375499"/>
                </a:lnTo>
                <a:lnTo>
                  <a:pt x="339309" y="376223"/>
                </a:lnTo>
                <a:lnTo>
                  <a:pt x="342687" y="375883"/>
                </a:lnTo>
                <a:close/>
                <a:moveTo>
                  <a:pt x="319597" y="374847"/>
                </a:moveTo>
                <a:lnTo>
                  <a:pt x="332746" y="376421"/>
                </a:lnTo>
                <a:lnTo>
                  <a:pt x="339309" y="376223"/>
                </a:lnTo>
                <a:lnTo>
                  <a:pt x="319792" y="378186"/>
                </a:lnTo>
                <a:lnTo>
                  <a:pt x="318063" y="378234"/>
                </a:lnTo>
                <a:close/>
                <a:moveTo>
                  <a:pt x="318909" y="374581"/>
                </a:moveTo>
                <a:lnTo>
                  <a:pt x="319718" y="374581"/>
                </a:lnTo>
                <a:lnTo>
                  <a:pt x="319597" y="374847"/>
                </a:lnTo>
                <a:lnTo>
                  <a:pt x="318910" y="374765"/>
                </a:lnTo>
                <a:lnTo>
                  <a:pt x="318824" y="374755"/>
                </a:lnTo>
                <a:close/>
                <a:moveTo>
                  <a:pt x="308693" y="374446"/>
                </a:moveTo>
                <a:lnTo>
                  <a:pt x="293653" y="376253"/>
                </a:lnTo>
                <a:lnTo>
                  <a:pt x="301146" y="375160"/>
                </a:lnTo>
                <a:close/>
                <a:moveTo>
                  <a:pt x="308790" y="374434"/>
                </a:moveTo>
                <a:lnTo>
                  <a:pt x="308779" y="374438"/>
                </a:lnTo>
                <a:lnTo>
                  <a:pt x="308693" y="374446"/>
                </a:lnTo>
                <a:close/>
                <a:moveTo>
                  <a:pt x="318830" y="373922"/>
                </a:moveTo>
                <a:lnTo>
                  <a:pt x="315230" y="374324"/>
                </a:lnTo>
                <a:lnTo>
                  <a:pt x="318824" y="374755"/>
                </a:lnTo>
                <a:lnTo>
                  <a:pt x="317106" y="378261"/>
                </a:lnTo>
                <a:lnTo>
                  <a:pt x="318063" y="378234"/>
                </a:lnTo>
                <a:lnTo>
                  <a:pt x="318004" y="378366"/>
                </a:lnTo>
                <a:lnTo>
                  <a:pt x="317218" y="378445"/>
                </a:lnTo>
                <a:lnTo>
                  <a:pt x="313059" y="378445"/>
                </a:lnTo>
                <a:lnTo>
                  <a:pt x="312989" y="378455"/>
                </a:lnTo>
                <a:lnTo>
                  <a:pt x="313022" y="378445"/>
                </a:lnTo>
                <a:cubicBezTo>
                  <a:pt x="307870" y="378739"/>
                  <a:pt x="302350" y="376641"/>
                  <a:pt x="297566" y="380505"/>
                </a:cubicBezTo>
                <a:lnTo>
                  <a:pt x="297602" y="380506"/>
                </a:lnTo>
                <a:lnTo>
                  <a:pt x="252217" y="389218"/>
                </a:lnTo>
                <a:cubicBezTo>
                  <a:pt x="237235" y="392696"/>
                  <a:pt x="222460" y="396992"/>
                  <a:pt x="208072" y="402843"/>
                </a:cubicBezTo>
                <a:lnTo>
                  <a:pt x="208065" y="402882"/>
                </a:lnTo>
                <a:lnTo>
                  <a:pt x="200160" y="406338"/>
                </a:lnTo>
                <a:lnTo>
                  <a:pt x="166668" y="425871"/>
                </a:lnTo>
                <a:lnTo>
                  <a:pt x="147665" y="434882"/>
                </a:lnTo>
                <a:lnTo>
                  <a:pt x="136958" y="443199"/>
                </a:lnTo>
                <a:lnTo>
                  <a:pt x="123699" y="450932"/>
                </a:lnTo>
                <a:lnTo>
                  <a:pt x="122565" y="451550"/>
                </a:lnTo>
                <a:lnTo>
                  <a:pt x="122466" y="451651"/>
                </a:lnTo>
                <a:lnTo>
                  <a:pt x="107717" y="460253"/>
                </a:lnTo>
                <a:cubicBezTo>
                  <a:pt x="80711" y="482696"/>
                  <a:pt x="57712" y="509816"/>
                  <a:pt x="39313" y="542236"/>
                </a:cubicBezTo>
                <a:lnTo>
                  <a:pt x="25933" y="580049"/>
                </a:lnTo>
                <a:lnTo>
                  <a:pt x="20830" y="589863"/>
                </a:lnTo>
                <a:lnTo>
                  <a:pt x="20089" y="594590"/>
                </a:lnTo>
                <a:lnTo>
                  <a:pt x="19147" y="596698"/>
                </a:lnTo>
                <a:lnTo>
                  <a:pt x="16662" y="606248"/>
                </a:lnTo>
                <a:lnTo>
                  <a:pt x="9064" y="627720"/>
                </a:lnTo>
                <a:cubicBezTo>
                  <a:pt x="6562" y="631841"/>
                  <a:pt x="9469" y="636735"/>
                  <a:pt x="7187" y="640894"/>
                </a:cubicBezTo>
                <a:lnTo>
                  <a:pt x="6819" y="645126"/>
                </a:lnTo>
                <a:lnTo>
                  <a:pt x="6602" y="646569"/>
                </a:lnTo>
                <a:lnTo>
                  <a:pt x="6599" y="645125"/>
                </a:lnTo>
                <a:cubicBezTo>
                  <a:pt x="5142" y="646792"/>
                  <a:pt x="4457" y="649000"/>
                  <a:pt x="4722" y="651197"/>
                </a:cubicBezTo>
                <a:lnTo>
                  <a:pt x="4722" y="862224"/>
                </a:lnTo>
                <a:lnTo>
                  <a:pt x="4538" y="874676"/>
                </a:lnTo>
                <a:cubicBezTo>
                  <a:pt x="4538" y="930794"/>
                  <a:pt x="4538" y="986912"/>
                  <a:pt x="4538" y="1042993"/>
                </a:cubicBezTo>
                <a:lnTo>
                  <a:pt x="4693" y="1044003"/>
                </a:lnTo>
                <a:lnTo>
                  <a:pt x="6893" y="1287522"/>
                </a:lnTo>
                <a:cubicBezTo>
                  <a:pt x="6606" y="1290060"/>
                  <a:pt x="7331" y="1292637"/>
                  <a:pt x="8917" y="1294660"/>
                </a:cubicBezTo>
                <a:cubicBezTo>
                  <a:pt x="12155" y="1333409"/>
                  <a:pt x="25881" y="1368405"/>
                  <a:pt x="46488" y="1401045"/>
                </a:cubicBezTo>
                <a:lnTo>
                  <a:pt x="72555" y="1431576"/>
                </a:lnTo>
                <a:lnTo>
                  <a:pt x="73071" y="1432489"/>
                </a:lnTo>
                <a:lnTo>
                  <a:pt x="73970" y="1433233"/>
                </a:lnTo>
                <a:lnTo>
                  <a:pt x="100854" y="1464720"/>
                </a:lnTo>
                <a:cubicBezTo>
                  <a:pt x="121604" y="1483005"/>
                  <a:pt x="144833" y="1498506"/>
                  <a:pt x="170095" y="1511699"/>
                </a:cubicBezTo>
                <a:lnTo>
                  <a:pt x="249039" y="1542043"/>
                </a:lnTo>
                <a:lnTo>
                  <a:pt x="249140" y="1542094"/>
                </a:lnTo>
                <a:lnTo>
                  <a:pt x="251605" y="1547761"/>
                </a:lnTo>
                <a:lnTo>
                  <a:pt x="251207" y="1542452"/>
                </a:lnTo>
                <a:lnTo>
                  <a:pt x="299185" y="1550890"/>
                </a:lnTo>
                <a:cubicBezTo>
                  <a:pt x="315675" y="1552840"/>
                  <a:pt x="332345" y="1552656"/>
                  <a:pt x="348790" y="1550374"/>
                </a:cubicBezTo>
                <a:cubicBezTo>
                  <a:pt x="336462" y="1548351"/>
                  <a:pt x="324061" y="1547762"/>
                  <a:pt x="311807" y="1546069"/>
                </a:cubicBezTo>
                <a:cubicBezTo>
                  <a:pt x="294696" y="1543714"/>
                  <a:pt x="277143" y="1543383"/>
                  <a:pt x="261908" y="1533557"/>
                </a:cubicBezTo>
                <a:cubicBezTo>
                  <a:pt x="259553" y="1532049"/>
                  <a:pt x="255358" y="1531828"/>
                  <a:pt x="255358" y="1528737"/>
                </a:cubicBezTo>
                <a:cubicBezTo>
                  <a:pt x="255542" y="1524836"/>
                  <a:pt x="259847" y="1524873"/>
                  <a:pt x="262902" y="1524100"/>
                </a:cubicBezTo>
                <a:lnTo>
                  <a:pt x="260837" y="1523011"/>
                </a:lnTo>
                <a:lnTo>
                  <a:pt x="262166" y="1522039"/>
                </a:lnTo>
                <a:cubicBezTo>
                  <a:pt x="272102" y="1522812"/>
                  <a:pt x="281118" y="1527081"/>
                  <a:pt x="290612" y="1529620"/>
                </a:cubicBezTo>
                <a:cubicBezTo>
                  <a:pt x="323808" y="1538157"/>
                  <a:pt x="358064" y="1541874"/>
                  <a:pt x="392323" y="1540659"/>
                </a:cubicBezTo>
                <a:cubicBezTo>
                  <a:pt x="405497" y="1540328"/>
                  <a:pt x="412305" y="1544854"/>
                  <a:pt x="417862" y="1557146"/>
                </a:cubicBezTo>
                <a:cubicBezTo>
                  <a:pt x="443253" y="1613410"/>
                  <a:pt x="483290" y="1657569"/>
                  <a:pt x="534403" y="1691608"/>
                </a:cubicBezTo>
                <a:cubicBezTo>
                  <a:pt x="572163" y="1716778"/>
                  <a:pt x="615364" y="1732565"/>
                  <a:pt x="660439" y="1737754"/>
                </a:cubicBezTo>
                <a:cubicBezTo>
                  <a:pt x="666253" y="1738489"/>
                  <a:pt x="671365" y="1741986"/>
                  <a:pt x="674202" y="1747101"/>
                </a:cubicBezTo>
                <a:cubicBezTo>
                  <a:pt x="724175" y="1820698"/>
                  <a:pt x="792326" y="1867616"/>
                  <a:pt x="879944" y="1885206"/>
                </a:cubicBezTo>
                <a:cubicBezTo>
                  <a:pt x="897758" y="1888923"/>
                  <a:pt x="915911" y="1890836"/>
                  <a:pt x="934112" y="1890873"/>
                </a:cubicBezTo>
                <a:cubicBezTo>
                  <a:pt x="999356" y="1890542"/>
                  <a:pt x="1064563" y="1890873"/>
                  <a:pt x="1129807" y="1890873"/>
                </a:cubicBezTo>
                <a:cubicBezTo>
                  <a:pt x="1135640" y="1890468"/>
                  <a:pt x="1141505" y="1890873"/>
                  <a:pt x="1147213" y="1892161"/>
                </a:cubicBezTo>
                <a:lnTo>
                  <a:pt x="1158072" y="1894039"/>
                </a:lnTo>
                <a:lnTo>
                  <a:pt x="1146513" y="1894111"/>
                </a:lnTo>
                <a:cubicBezTo>
                  <a:pt x="1158546" y="1900919"/>
                  <a:pt x="1172383" y="1899558"/>
                  <a:pt x="1185336" y="1902134"/>
                </a:cubicBezTo>
                <a:cubicBezTo>
                  <a:pt x="1195971" y="1904342"/>
                  <a:pt x="1206809" y="1905482"/>
                  <a:pt x="1217802" y="1906789"/>
                </a:cubicBezTo>
                <a:lnTo>
                  <a:pt x="1250523" y="1912322"/>
                </a:lnTo>
                <a:lnTo>
                  <a:pt x="1250831" y="1912696"/>
                </a:lnTo>
                <a:lnTo>
                  <a:pt x="1240534" y="1919797"/>
                </a:lnTo>
                <a:lnTo>
                  <a:pt x="1240727" y="1919871"/>
                </a:lnTo>
                <a:lnTo>
                  <a:pt x="1240534" y="1919871"/>
                </a:lnTo>
                <a:cubicBezTo>
                  <a:pt x="1143348" y="1919907"/>
                  <a:pt x="1046200" y="1919723"/>
                  <a:pt x="949051" y="1920092"/>
                </a:cubicBezTo>
                <a:cubicBezTo>
                  <a:pt x="917150" y="1920791"/>
                  <a:pt x="885286" y="1917515"/>
                  <a:pt x="854184" y="1910413"/>
                </a:cubicBezTo>
                <a:cubicBezTo>
                  <a:pt x="852455" y="1909990"/>
                  <a:pt x="850808" y="1909392"/>
                  <a:pt x="849497" y="1909553"/>
                </a:cubicBezTo>
                <a:lnTo>
                  <a:pt x="846878" y="1913173"/>
                </a:lnTo>
                <a:lnTo>
                  <a:pt x="843660" y="1913173"/>
                </a:lnTo>
                <a:lnTo>
                  <a:pt x="790456" y="1892709"/>
                </a:lnTo>
                <a:lnTo>
                  <a:pt x="787018" y="1891095"/>
                </a:lnTo>
                <a:lnTo>
                  <a:pt x="739018" y="1862704"/>
                </a:lnTo>
                <a:cubicBezTo>
                  <a:pt x="708084" y="1840468"/>
                  <a:pt x="681230" y="1812639"/>
                  <a:pt x="658856" y="1778674"/>
                </a:cubicBezTo>
                <a:cubicBezTo>
                  <a:pt x="656722" y="1775398"/>
                  <a:pt x="655618" y="1770431"/>
                  <a:pt x="649951" y="1771314"/>
                </a:cubicBezTo>
                <a:lnTo>
                  <a:pt x="650034" y="1771455"/>
                </a:lnTo>
                <a:lnTo>
                  <a:pt x="591515" y="1759428"/>
                </a:lnTo>
                <a:cubicBezTo>
                  <a:pt x="489288" y="1727965"/>
                  <a:pt x="416611" y="1664156"/>
                  <a:pt x="376868" y="1564137"/>
                </a:cubicBezTo>
                <a:cubicBezTo>
                  <a:pt x="376206" y="1562444"/>
                  <a:pt x="375249" y="1560899"/>
                  <a:pt x="374439" y="1559280"/>
                </a:cubicBezTo>
                <a:lnTo>
                  <a:pt x="368487" y="1559129"/>
                </a:lnTo>
                <a:lnTo>
                  <a:pt x="374329" y="1559096"/>
                </a:lnTo>
                <a:cubicBezTo>
                  <a:pt x="372526" y="1556704"/>
                  <a:pt x="369876" y="1556961"/>
                  <a:pt x="367374" y="1556961"/>
                </a:cubicBezTo>
                <a:lnTo>
                  <a:pt x="319278" y="1557256"/>
                </a:lnTo>
                <a:lnTo>
                  <a:pt x="306472" y="1556704"/>
                </a:lnTo>
                <a:cubicBezTo>
                  <a:pt x="304467" y="1555012"/>
                  <a:pt x="302277" y="1554635"/>
                  <a:pt x="300037" y="1554644"/>
                </a:cubicBezTo>
                <a:lnTo>
                  <a:pt x="293304" y="1554901"/>
                </a:lnTo>
                <a:lnTo>
                  <a:pt x="293298" y="1554900"/>
                </a:lnTo>
                <a:cubicBezTo>
                  <a:pt x="279119" y="1554643"/>
                  <a:pt x="265059" y="1552251"/>
                  <a:pt x="251605" y="1547762"/>
                </a:cubicBezTo>
                <a:lnTo>
                  <a:pt x="251605" y="1547761"/>
                </a:lnTo>
                <a:lnTo>
                  <a:pt x="190113" y="1527041"/>
                </a:lnTo>
                <a:cubicBezTo>
                  <a:pt x="131544" y="1502009"/>
                  <a:pt x="82073" y="1463584"/>
                  <a:pt x="44649" y="1407669"/>
                </a:cubicBezTo>
                <a:cubicBezTo>
                  <a:pt x="15055" y="1363952"/>
                  <a:pt x="-514" y="1312249"/>
                  <a:pt x="12" y="1259480"/>
                </a:cubicBezTo>
                <a:cubicBezTo>
                  <a:pt x="380" y="1067096"/>
                  <a:pt x="1190" y="874712"/>
                  <a:pt x="12" y="682328"/>
                </a:cubicBezTo>
                <a:cubicBezTo>
                  <a:pt x="-650" y="587056"/>
                  <a:pt x="37142" y="511766"/>
                  <a:pt x="109525" y="452557"/>
                </a:cubicBezTo>
                <a:cubicBezTo>
                  <a:pt x="136277" y="430698"/>
                  <a:pt x="165174" y="413697"/>
                  <a:pt x="195933" y="401126"/>
                </a:cubicBezTo>
                <a:lnTo>
                  <a:pt x="293509" y="376276"/>
                </a:lnTo>
                <a:lnTo>
                  <a:pt x="301302" y="376775"/>
                </a:lnTo>
                <a:lnTo>
                  <a:pt x="308779" y="374438"/>
                </a:lnTo>
                <a:lnTo>
                  <a:pt x="308827" y="374433"/>
                </a:lnTo>
                <a:lnTo>
                  <a:pt x="315377" y="374139"/>
                </a:lnTo>
                <a:close/>
                <a:moveTo>
                  <a:pt x="2066501" y="371705"/>
                </a:moveTo>
                <a:cubicBezTo>
                  <a:pt x="2076363" y="371618"/>
                  <a:pt x="2086207" y="372004"/>
                  <a:pt x="2095995" y="373955"/>
                </a:cubicBezTo>
                <a:lnTo>
                  <a:pt x="2094610" y="373970"/>
                </a:lnTo>
                <a:lnTo>
                  <a:pt x="2084624" y="373183"/>
                </a:lnTo>
                <a:lnTo>
                  <a:pt x="2039666" y="372485"/>
                </a:lnTo>
                <a:lnTo>
                  <a:pt x="2037136" y="372315"/>
                </a:lnTo>
                <a:lnTo>
                  <a:pt x="2037127" y="372294"/>
                </a:lnTo>
                <a:close/>
                <a:moveTo>
                  <a:pt x="555280" y="297058"/>
                </a:moveTo>
                <a:lnTo>
                  <a:pt x="518042" y="330753"/>
                </a:lnTo>
                <a:cubicBezTo>
                  <a:pt x="505102" y="344406"/>
                  <a:pt x="493373" y="359180"/>
                  <a:pt x="483290" y="375501"/>
                </a:cubicBezTo>
                <a:cubicBezTo>
                  <a:pt x="473752" y="390511"/>
                  <a:pt x="465762" y="406456"/>
                  <a:pt x="459444" y="423081"/>
                </a:cubicBezTo>
                <a:cubicBezTo>
                  <a:pt x="457457" y="428564"/>
                  <a:pt x="454955" y="432134"/>
                  <a:pt x="448405" y="430441"/>
                </a:cubicBezTo>
                <a:lnTo>
                  <a:pt x="448008" y="430371"/>
                </a:lnTo>
                <a:lnTo>
                  <a:pt x="448377" y="427971"/>
                </a:lnTo>
                <a:cubicBezTo>
                  <a:pt x="447485" y="427212"/>
                  <a:pt x="445866" y="426908"/>
                  <a:pt x="444651" y="426577"/>
                </a:cubicBezTo>
                <a:cubicBezTo>
                  <a:pt x="439967" y="425595"/>
                  <a:pt x="435131" y="425595"/>
                  <a:pt x="430447" y="426577"/>
                </a:cubicBezTo>
                <a:cubicBezTo>
                  <a:pt x="440787" y="422493"/>
                  <a:pt x="447926" y="413698"/>
                  <a:pt x="452526" y="402658"/>
                </a:cubicBezTo>
                <a:cubicBezTo>
                  <a:pt x="460254" y="384443"/>
                  <a:pt x="471330" y="368288"/>
                  <a:pt x="481965" y="351839"/>
                </a:cubicBezTo>
                <a:cubicBezTo>
                  <a:pt x="491478" y="337156"/>
                  <a:pt x="503033" y="325344"/>
                  <a:pt x="516312" y="315914"/>
                </a:cubicBezTo>
                <a:close/>
                <a:moveTo>
                  <a:pt x="607670" y="262750"/>
                </a:moveTo>
                <a:cubicBezTo>
                  <a:pt x="608443" y="262529"/>
                  <a:pt x="609546" y="263596"/>
                  <a:pt x="610540" y="264074"/>
                </a:cubicBezTo>
                <a:lnTo>
                  <a:pt x="611018" y="264047"/>
                </a:lnTo>
                <a:lnTo>
                  <a:pt x="611129" y="264405"/>
                </a:lnTo>
                <a:cubicBezTo>
                  <a:pt x="604137" y="271765"/>
                  <a:pt x="594496" y="274414"/>
                  <a:pt x="586142" y="279309"/>
                </a:cubicBezTo>
                <a:cubicBezTo>
                  <a:pt x="578039" y="284751"/>
                  <a:pt x="569649" y="289749"/>
                  <a:pt x="561009" y="294286"/>
                </a:cubicBezTo>
                <a:lnTo>
                  <a:pt x="555280" y="297058"/>
                </a:lnTo>
                <a:lnTo>
                  <a:pt x="560052" y="292740"/>
                </a:lnTo>
                <a:cubicBezTo>
                  <a:pt x="545362" y="296494"/>
                  <a:pt x="531319" y="302433"/>
                  <a:pt x="518396" y="310367"/>
                </a:cubicBezTo>
                <a:cubicBezTo>
                  <a:pt x="493262" y="327258"/>
                  <a:pt x="477292" y="352612"/>
                  <a:pt x="461799" y="378077"/>
                </a:cubicBezTo>
                <a:cubicBezTo>
                  <a:pt x="451201" y="395519"/>
                  <a:pt x="447632" y="417819"/>
                  <a:pt x="424522" y="427681"/>
                </a:cubicBezTo>
                <a:cubicBezTo>
                  <a:pt x="429306" y="428803"/>
                  <a:pt x="433566" y="428573"/>
                  <a:pt x="437485" y="428523"/>
                </a:cubicBezTo>
                <a:lnTo>
                  <a:pt x="448008" y="430371"/>
                </a:lnTo>
                <a:lnTo>
                  <a:pt x="447742" y="432097"/>
                </a:lnTo>
                <a:cubicBezTo>
                  <a:pt x="442590" y="434563"/>
                  <a:pt x="437071" y="433827"/>
                  <a:pt x="431661" y="433753"/>
                </a:cubicBezTo>
                <a:cubicBezTo>
                  <a:pt x="365199" y="432506"/>
                  <a:pt x="299866" y="451067"/>
                  <a:pt x="243988" y="487074"/>
                </a:cubicBezTo>
                <a:cubicBezTo>
                  <a:pt x="241007" y="489168"/>
                  <a:pt x="237680" y="490725"/>
                  <a:pt x="234162" y="491674"/>
                </a:cubicBezTo>
                <a:lnTo>
                  <a:pt x="230444" y="493006"/>
                </a:lnTo>
                <a:lnTo>
                  <a:pt x="234015" y="489356"/>
                </a:lnTo>
                <a:cubicBezTo>
                  <a:pt x="228569" y="486817"/>
                  <a:pt x="225441" y="491712"/>
                  <a:pt x="221466" y="493588"/>
                </a:cubicBezTo>
                <a:cubicBezTo>
                  <a:pt x="218854" y="494766"/>
                  <a:pt x="216425" y="497636"/>
                  <a:pt x="213555" y="496348"/>
                </a:cubicBezTo>
                <a:cubicBezTo>
                  <a:pt x="202699" y="491454"/>
                  <a:pt x="196406" y="498740"/>
                  <a:pt x="190004" y="504996"/>
                </a:cubicBezTo>
                <a:cubicBezTo>
                  <a:pt x="177437" y="516599"/>
                  <a:pt x="165672" y="529040"/>
                  <a:pt x="154787" y="542236"/>
                </a:cubicBezTo>
                <a:cubicBezTo>
                  <a:pt x="124395" y="580301"/>
                  <a:pt x="106459" y="626796"/>
                  <a:pt x="103416" y="675411"/>
                </a:cubicBezTo>
                <a:cubicBezTo>
                  <a:pt x="101466" y="709155"/>
                  <a:pt x="101687" y="743084"/>
                  <a:pt x="101466" y="776865"/>
                </a:cubicBezTo>
                <a:cubicBezTo>
                  <a:pt x="100435" y="933775"/>
                  <a:pt x="100877" y="1090832"/>
                  <a:pt x="101208" y="1247889"/>
                </a:cubicBezTo>
                <a:lnTo>
                  <a:pt x="107254" y="1290429"/>
                </a:lnTo>
                <a:lnTo>
                  <a:pt x="107243" y="1290502"/>
                </a:lnTo>
                <a:cubicBezTo>
                  <a:pt x="108943" y="1301983"/>
                  <a:pt x="112086" y="1313243"/>
                  <a:pt x="116590" y="1323952"/>
                </a:cubicBezTo>
                <a:cubicBezTo>
                  <a:pt x="134401" y="1368294"/>
                  <a:pt x="163365" y="1407301"/>
                  <a:pt x="200675" y="1437181"/>
                </a:cubicBezTo>
                <a:cubicBezTo>
                  <a:pt x="224366" y="1455802"/>
                  <a:pt x="250552" y="1471036"/>
                  <a:pt x="278468" y="1482407"/>
                </a:cubicBezTo>
                <a:cubicBezTo>
                  <a:pt x="286858" y="1485940"/>
                  <a:pt x="296058" y="1487780"/>
                  <a:pt x="304227" y="1480825"/>
                </a:cubicBezTo>
                <a:lnTo>
                  <a:pt x="301649" y="1479473"/>
                </a:lnTo>
                <a:lnTo>
                  <a:pt x="306840" y="1478727"/>
                </a:lnTo>
                <a:cubicBezTo>
                  <a:pt x="312639" y="1479316"/>
                  <a:pt x="318310" y="1480788"/>
                  <a:pt x="323657" y="1483106"/>
                </a:cubicBezTo>
                <a:cubicBezTo>
                  <a:pt x="359631" y="1494845"/>
                  <a:pt x="397365" y="1500328"/>
                  <a:pt x="435194" y="1499224"/>
                </a:cubicBezTo>
                <a:cubicBezTo>
                  <a:pt x="458929" y="1498819"/>
                  <a:pt x="460769" y="1500586"/>
                  <a:pt x="467687" y="1523695"/>
                </a:cubicBezTo>
                <a:lnTo>
                  <a:pt x="468013" y="1530408"/>
                </a:lnTo>
                <a:lnTo>
                  <a:pt x="465700" y="1526713"/>
                </a:lnTo>
                <a:cubicBezTo>
                  <a:pt x="462462" y="1536281"/>
                  <a:pt x="469859" y="1542868"/>
                  <a:pt x="472766" y="1550559"/>
                </a:cubicBezTo>
                <a:cubicBezTo>
                  <a:pt x="479095" y="1568259"/>
                  <a:pt x="482480" y="1587358"/>
                  <a:pt x="495176" y="1602077"/>
                </a:cubicBezTo>
                <a:lnTo>
                  <a:pt x="521806" y="1624706"/>
                </a:lnTo>
                <a:lnTo>
                  <a:pt x="527375" y="1631552"/>
                </a:lnTo>
                <a:lnTo>
                  <a:pt x="540459" y="1640557"/>
                </a:lnTo>
                <a:lnTo>
                  <a:pt x="574293" y="1669308"/>
                </a:lnTo>
                <a:cubicBezTo>
                  <a:pt x="591074" y="1679097"/>
                  <a:pt x="606860" y="1688076"/>
                  <a:pt x="625812" y="1675417"/>
                </a:cubicBezTo>
                <a:lnTo>
                  <a:pt x="623734" y="1674214"/>
                </a:lnTo>
                <a:lnTo>
                  <a:pt x="626768" y="1673687"/>
                </a:lnTo>
                <a:cubicBezTo>
                  <a:pt x="644836" y="1677882"/>
                  <a:pt x="662205" y="1685904"/>
                  <a:pt x="680678" y="1687192"/>
                </a:cubicBezTo>
                <a:cubicBezTo>
                  <a:pt x="699151" y="1688480"/>
                  <a:pt x="709013" y="1697532"/>
                  <a:pt x="719096" y="1712142"/>
                </a:cubicBezTo>
                <a:cubicBezTo>
                  <a:pt x="758839" y="1769842"/>
                  <a:pt x="814111" y="1806494"/>
                  <a:pt x="881268" y="1825592"/>
                </a:cubicBezTo>
                <a:cubicBezTo>
                  <a:pt x="883642" y="1826328"/>
                  <a:pt x="886393" y="1826558"/>
                  <a:pt x="888886" y="1827372"/>
                </a:cubicBezTo>
                <a:lnTo>
                  <a:pt x="892170" y="1830231"/>
                </a:lnTo>
                <a:lnTo>
                  <a:pt x="878730" y="1829692"/>
                </a:lnTo>
                <a:cubicBezTo>
                  <a:pt x="872870" y="1828537"/>
                  <a:pt x="867138" y="1826697"/>
                  <a:pt x="861508" y="1824857"/>
                </a:cubicBezTo>
                <a:cubicBezTo>
                  <a:pt x="822059" y="1811499"/>
                  <a:pt x="787579" y="1789272"/>
                  <a:pt x="755490" y="1763145"/>
                </a:cubicBezTo>
                <a:cubicBezTo>
                  <a:pt x="753448" y="1761489"/>
                  <a:pt x="750992" y="1758950"/>
                  <a:pt x="748586" y="1757340"/>
                </a:cubicBezTo>
                <a:lnTo>
                  <a:pt x="743975" y="1757179"/>
                </a:lnTo>
                <a:lnTo>
                  <a:pt x="742795" y="1756263"/>
                </a:lnTo>
                <a:lnTo>
                  <a:pt x="743451" y="1757161"/>
                </a:lnTo>
                <a:lnTo>
                  <a:pt x="741985" y="1757110"/>
                </a:lnTo>
                <a:cubicBezTo>
                  <a:pt x="737091" y="1762336"/>
                  <a:pt x="744892" y="1767119"/>
                  <a:pt x="748572" y="1771057"/>
                </a:cubicBezTo>
                <a:cubicBezTo>
                  <a:pt x="774810" y="1799944"/>
                  <a:pt x="808223" y="1817350"/>
                  <a:pt x="844249" y="1830229"/>
                </a:cubicBezTo>
                <a:lnTo>
                  <a:pt x="883800" y="1843191"/>
                </a:lnTo>
                <a:lnTo>
                  <a:pt x="841195" y="1833468"/>
                </a:lnTo>
                <a:cubicBezTo>
                  <a:pt x="827579" y="1828205"/>
                  <a:pt x="814405" y="1821986"/>
                  <a:pt x="800937" y="1816430"/>
                </a:cubicBezTo>
                <a:cubicBezTo>
                  <a:pt x="798383" y="1815031"/>
                  <a:pt x="795586" y="1814111"/>
                  <a:pt x="792694" y="1813744"/>
                </a:cubicBezTo>
                <a:lnTo>
                  <a:pt x="790907" y="1816718"/>
                </a:lnTo>
                <a:lnTo>
                  <a:pt x="789455" y="1816171"/>
                </a:lnTo>
                <a:lnTo>
                  <a:pt x="790697" y="1817066"/>
                </a:lnTo>
                <a:lnTo>
                  <a:pt x="788646" y="1820478"/>
                </a:lnTo>
                <a:cubicBezTo>
                  <a:pt x="790876" y="1823826"/>
                  <a:pt x="793816" y="1826660"/>
                  <a:pt x="797257" y="1828757"/>
                </a:cubicBezTo>
                <a:cubicBezTo>
                  <a:pt x="831480" y="1852051"/>
                  <a:pt x="870008" y="1863348"/>
                  <a:pt x="910487" y="1868905"/>
                </a:cubicBezTo>
                <a:lnTo>
                  <a:pt x="916358" y="1866350"/>
                </a:lnTo>
                <a:lnTo>
                  <a:pt x="917735" y="1866659"/>
                </a:lnTo>
                <a:lnTo>
                  <a:pt x="917736" y="1866660"/>
                </a:lnTo>
                <a:lnTo>
                  <a:pt x="918987" y="1866439"/>
                </a:lnTo>
                <a:lnTo>
                  <a:pt x="917846" y="1867285"/>
                </a:lnTo>
                <a:cubicBezTo>
                  <a:pt x="919282" y="1872953"/>
                  <a:pt x="924249" y="1872364"/>
                  <a:pt x="928371" y="1872953"/>
                </a:cubicBezTo>
                <a:cubicBezTo>
                  <a:pt x="966899" y="1878068"/>
                  <a:pt x="1005759" y="1880276"/>
                  <a:pt x="1044618" y="1879577"/>
                </a:cubicBezTo>
                <a:lnTo>
                  <a:pt x="1062371" y="1880252"/>
                </a:lnTo>
                <a:lnTo>
                  <a:pt x="979861" y="1881268"/>
                </a:lnTo>
                <a:cubicBezTo>
                  <a:pt x="952005" y="1881452"/>
                  <a:pt x="924194" y="1880588"/>
                  <a:pt x="896540" y="1876006"/>
                </a:cubicBezTo>
                <a:cubicBezTo>
                  <a:pt x="806751" y="1861287"/>
                  <a:pt x="735987" y="1815693"/>
                  <a:pt x="685205" y="1739851"/>
                </a:cubicBezTo>
                <a:cubicBezTo>
                  <a:pt x="681116" y="1732749"/>
                  <a:pt x="673933" y="1728002"/>
                  <a:pt x="665812" y="1727008"/>
                </a:cubicBezTo>
                <a:cubicBezTo>
                  <a:pt x="552287" y="1707910"/>
                  <a:pt x="471735" y="1645609"/>
                  <a:pt x="424927" y="1540402"/>
                </a:cubicBezTo>
                <a:cubicBezTo>
                  <a:pt x="421542" y="1533042"/>
                  <a:pt x="417825" y="1529951"/>
                  <a:pt x="409619" y="1530208"/>
                </a:cubicBezTo>
                <a:cubicBezTo>
                  <a:pt x="351256" y="1531901"/>
                  <a:pt x="294770" y="1522628"/>
                  <a:pt x="241706" y="1497531"/>
                </a:cubicBezTo>
                <a:cubicBezTo>
                  <a:pt x="163582" y="1460732"/>
                  <a:pt x="105919" y="1404320"/>
                  <a:pt x="78872" y="1320345"/>
                </a:cubicBezTo>
                <a:cubicBezTo>
                  <a:pt x="71501" y="1296684"/>
                  <a:pt x="67898" y="1271992"/>
                  <a:pt x="68200" y="1247226"/>
                </a:cubicBezTo>
                <a:cubicBezTo>
                  <a:pt x="68200" y="1063232"/>
                  <a:pt x="69010" y="879239"/>
                  <a:pt x="67979" y="695245"/>
                </a:cubicBezTo>
                <a:cubicBezTo>
                  <a:pt x="67390" y="598170"/>
                  <a:pt x="109635" y="524462"/>
                  <a:pt x="185735" y="468381"/>
                </a:cubicBezTo>
                <a:cubicBezTo>
                  <a:pt x="249912" y="421131"/>
                  <a:pt x="323252" y="401407"/>
                  <a:pt x="402406" y="402879"/>
                </a:cubicBezTo>
                <a:cubicBezTo>
                  <a:pt x="415470" y="403136"/>
                  <a:pt x="422204" y="400045"/>
                  <a:pt x="427356" y="387129"/>
                </a:cubicBezTo>
                <a:lnTo>
                  <a:pt x="470426" y="317036"/>
                </a:lnTo>
                <a:lnTo>
                  <a:pt x="470415" y="317096"/>
                </a:lnTo>
                <a:lnTo>
                  <a:pt x="466326" y="339365"/>
                </a:lnTo>
                <a:cubicBezTo>
                  <a:pt x="459647" y="350360"/>
                  <a:pt x="454984" y="362460"/>
                  <a:pt x="452563" y="375096"/>
                </a:cubicBezTo>
                <a:cubicBezTo>
                  <a:pt x="457082" y="371141"/>
                  <a:pt x="461178" y="366725"/>
                  <a:pt x="464780" y="361922"/>
                </a:cubicBezTo>
                <a:lnTo>
                  <a:pt x="510408" y="308897"/>
                </a:lnTo>
                <a:lnTo>
                  <a:pt x="524300" y="297973"/>
                </a:lnTo>
                <a:lnTo>
                  <a:pt x="558820" y="277106"/>
                </a:lnTo>
                <a:cubicBezTo>
                  <a:pt x="574551" y="271094"/>
                  <a:pt x="591111" y="267110"/>
                  <a:pt x="607670" y="262750"/>
                </a:cubicBezTo>
                <a:close/>
                <a:moveTo>
                  <a:pt x="1754797" y="247000"/>
                </a:moveTo>
                <a:lnTo>
                  <a:pt x="1776407" y="247769"/>
                </a:lnTo>
                <a:cubicBezTo>
                  <a:pt x="1783573" y="248233"/>
                  <a:pt x="1790657" y="249282"/>
                  <a:pt x="1797520" y="252042"/>
                </a:cubicBezTo>
                <a:cubicBezTo>
                  <a:pt x="1816556" y="259398"/>
                  <a:pt x="1834595" y="269116"/>
                  <a:pt x="1851209" y="280966"/>
                </a:cubicBezTo>
                <a:lnTo>
                  <a:pt x="1919437" y="349655"/>
                </a:lnTo>
                <a:lnTo>
                  <a:pt x="1927123" y="362925"/>
                </a:lnTo>
                <a:lnTo>
                  <a:pt x="1951343" y="413512"/>
                </a:lnTo>
                <a:lnTo>
                  <a:pt x="1951266" y="413735"/>
                </a:lnTo>
                <a:cubicBezTo>
                  <a:pt x="1927714" y="363504"/>
                  <a:pt x="1894081" y="321738"/>
                  <a:pt x="1848045" y="290164"/>
                </a:cubicBezTo>
                <a:cubicBezTo>
                  <a:pt x="1833738" y="280560"/>
                  <a:pt x="1818717" y="272116"/>
                  <a:pt x="1803127" y="264899"/>
                </a:cubicBezTo>
                <a:close/>
                <a:moveTo>
                  <a:pt x="723145" y="199687"/>
                </a:moveTo>
                <a:lnTo>
                  <a:pt x="717611" y="215995"/>
                </a:lnTo>
                <a:lnTo>
                  <a:pt x="717292" y="216494"/>
                </a:lnTo>
                <a:cubicBezTo>
                  <a:pt x="713815" y="226889"/>
                  <a:pt x="707982" y="233504"/>
                  <a:pt x="700558" y="237556"/>
                </a:cubicBezTo>
                <a:lnTo>
                  <a:pt x="676586" y="242747"/>
                </a:lnTo>
                <a:lnTo>
                  <a:pt x="682739" y="237874"/>
                </a:lnTo>
                <a:cubicBezTo>
                  <a:pt x="693525" y="234301"/>
                  <a:pt x="702500" y="226672"/>
                  <a:pt x="707762" y="216604"/>
                </a:cubicBezTo>
                <a:close/>
                <a:moveTo>
                  <a:pt x="739617" y="181574"/>
                </a:moveTo>
                <a:lnTo>
                  <a:pt x="723145" y="199687"/>
                </a:lnTo>
                <a:lnTo>
                  <a:pt x="723246" y="199392"/>
                </a:lnTo>
                <a:cubicBezTo>
                  <a:pt x="726742" y="194562"/>
                  <a:pt x="731203" y="190311"/>
                  <a:pt x="734846" y="185767"/>
                </a:cubicBezTo>
                <a:close/>
                <a:moveTo>
                  <a:pt x="1769778" y="167561"/>
                </a:moveTo>
                <a:lnTo>
                  <a:pt x="1770092" y="167607"/>
                </a:lnTo>
                <a:lnTo>
                  <a:pt x="1776147" y="168392"/>
                </a:lnTo>
                <a:lnTo>
                  <a:pt x="1772663" y="168556"/>
                </a:lnTo>
                <a:close/>
                <a:moveTo>
                  <a:pt x="1763481" y="166521"/>
                </a:moveTo>
                <a:lnTo>
                  <a:pt x="1768954" y="167277"/>
                </a:lnTo>
                <a:lnTo>
                  <a:pt x="1769778" y="167561"/>
                </a:lnTo>
                <a:lnTo>
                  <a:pt x="1764104" y="166729"/>
                </a:lnTo>
                <a:close/>
                <a:moveTo>
                  <a:pt x="686125" y="139189"/>
                </a:moveTo>
                <a:cubicBezTo>
                  <a:pt x="691305" y="137984"/>
                  <a:pt x="697238" y="138959"/>
                  <a:pt x="704193" y="141645"/>
                </a:cubicBezTo>
                <a:lnTo>
                  <a:pt x="704203" y="141637"/>
                </a:lnTo>
                <a:lnTo>
                  <a:pt x="704303" y="141829"/>
                </a:lnTo>
                <a:cubicBezTo>
                  <a:pt x="692269" y="153531"/>
                  <a:pt x="683143" y="167588"/>
                  <a:pt x="673723" y="181277"/>
                </a:cubicBezTo>
                <a:cubicBezTo>
                  <a:pt x="669598" y="187993"/>
                  <a:pt x="662518" y="192339"/>
                  <a:pt x="654661" y="192979"/>
                </a:cubicBezTo>
                <a:cubicBezTo>
                  <a:pt x="599963" y="200729"/>
                  <a:pt x="548497" y="223551"/>
                  <a:pt x="506031" y="258886"/>
                </a:cubicBezTo>
                <a:cubicBezTo>
                  <a:pt x="464743" y="292998"/>
                  <a:pt x="431697" y="333514"/>
                  <a:pt x="411679" y="383744"/>
                </a:cubicBezTo>
                <a:cubicBezTo>
                  <a:pt x="410560" y="387700"/>
                  <a:pt x="406700" y="390228"/>
                  <a:pt x="402626" y="389668"/>
                </a:cubicBezTo>
                <a:cubicBezTo>
                  <a:pt x="391587" y="389411"/>
                  <a:pt x="380805" y="389447"/>
                  <a:pt x="369876" y="389374"/>
                </a:cubicBezTo>
                <a:lnTo>
                  <a:pt x="369780" y="389227"/>
                </a:lnTo>
                <a:lnTo>
                  <a:pt x="369802" y="389227"/>
                </a:lnTo>
                <a:lnTo>
                  <a:pt x="365699" y="382853"/>
                </a:lnTo>
                <a:lnTo>
                  <a:pt x="373869" y="384747"/>
                </a:lnTo>
                <a:cubicBezTo>
                  <a:pt x="376454" y="384177"/>
                  <a:pt x="378892" y="382567"/>
                  <a:pt x="381284" y="380433"/>
                </a:cubicBezTo>
                <a:cubicBezTo>
                  <a:pt x="386859" y="375159"/>
                  <a:pt x="390988" y="368546"/>
                  <a:pt x="393280" y="361223"/>
                </a:cubicBezTo>
                <a:cubicBezTo>
                  <a:pt x="405946" y="329312"/>
                  <a:pt x="424497" y="300064"/>
                  <a:pt x="447963" y="275004"/>
                </a:cubicBezTo>
                <a:cubicBezTo>
                  <a:pt x="471128" y="249890"/>
                  <a:pt x="498078" y="228906"/>
                  <a:pt x="527643" y="212691"/>
                </a:cubicBezTo>
                <a:lnTo>
                  <a:pt x="571304" y="193146"/>
                </a:lnTo>
                <a:lnTo>
                  <a:pt x="577447" y="191062"/>
                </a:lnTo>
                <a:lnTo>
                  <a:pt x="623015" y="178996"/>
                </a:lnTo>
                <a:cubicBezTo>
                  <a:pt x="653263" y="173219"/>
                  <a:pt x="653484" y="179254"/>
                  <a:pt x="672583" y="149815"/>
                </a:cubicBezTo>
                <a:cubicBezTo>
                  <a:pt x="676521" y="143780"/>
                  <a:pt x="680946" y="140394"/>
                  <a:pt x="686125" y="139189"/>
                </a:cubicBezTo>
                <a:close/>
                <a:moveTo>
                  <a:pt x="1128629" y="86999"/>
                </a:moveTo>
                <a:cubicBezTo>
                  <a:pt x="1174002" y="87662"/>
                  <a:pt x="1219338" y="91967"/>
                  <a:pt x="1264784" y="91967"/>
                </a:cubicBezTo>
                <a:lnTo>
                  <a:pt x="1286301" y="93663"/>
                </a:lnTo>
                <a:lnTo>
                  <a:pt x="967157" y="94138"/>
                </a:lnTo>
                <a:cubicBezTo>
                  <a:pt x="865629" y="94138"/>
                  <a:pt x="783163" y="132997"/>
                  <a:pt x="720274" y="213035"/>
                </a:cubicBezTo>
                <a:cubicBezTo>
                  <a:pt x="719428" y="214360"/>
                  <a:pt x="718397" y="215390"/>
                  <a:pt x="717441" y="216494"/>
                </a:cubicBezTo>
                <a:lnTo>
                  <a:pt x="717611" y="215995"/>
                </a:lnTo>
                <a:lnTo>
                  <a:pt x="733949" y="190390"/>
                </a:lnTo>
                <a:cubicBezTo>
                  <a:pt x="740587" y="182547"/>
                  <a:pt x="748020" y="175353"/>
                  <a:pt x="755379" y="168177"/>
                </a:cubicBezTo>
                <a:cubicBezTo>
                  <a:pt x="783972" y="140137"/>
                  <a:pt x="819520" y="123099"/>
                  <a:pt x="856318" y="109005"/>
                </a:cubicBezTo>
                <a:cubicBezTo>
                  <a:pt x="889242" y="96232"/>
                  <a:pt x="924065" y="89042"/>
                  <a:pt x="959355" y="87735"/>
                </a:cubicBezTo>
                <a:cubicBezTo>
                  <a:pt x="1015914" y="85785"/>
                  <a:pt x="1072290" y="86116"/>
                  <a:pt x="1128629" y="86999"/>
                </a:cubicBezTo>
                <a:close/>
                <a:moveTo>
                  <a:pt x="906061" y="86505"/>
                </a:moveTo>
                <a:lnTo>
                  <a:pt x="824598" y="111949"/>
                </a:lnTo>
                <a:cubicBezTo>
                  <a:pt x="784458" y="130128"/>
                  <a:pt x="749076" y="157358"/>
                  <a:pt x="721230" y="191508"/>
                </a:cubicBezTo>
                <a:cubicBezTo>
                  <a:pt x="707099" y="208987"/>
                  <a:pt x="699850" y="233679"/>
                  <a:pt x="673392" y="238831"/>
                </a:cubicBezTo>
                <a:cubicBezTo>
                  <a:pt x="672508" y="239015"/>
                  <a:pt x="671883" y="240266"/>
                  <a:pt x="671110" y="241002"/>
                </a:cubicBezTo>
                <a:lnTo>
                  <a:pt x="674275" y="243247"/>
                </a:lnTo>
                <a:lnTo>
                  <a:pt x="676586" y="242747"/>
                </a:lnTo>
                <a:lnTo>
                  <a:pt x="674607" y="244314"/>
                </a:lnTo>
                <a:cubicBezTo>
                  <a:pt x="672531" y="246890"/>
                  <a:pt x="669510" y="248520"/>
                  <a:pt x="666217" y="248840"/>
                </a:cubicBezTo>
                <a:cubicBezTo>
                  <a:pt x="650375" y="252605"/>
                  <a:pt x="634827" y="257524"/>
                  <a:pt x="619703" y="263559"/>
                </a:cubicBezTo>
                <a:lnTo>
                  <a:pt x="611018" y="264047"/>
                </a:lnTo>
                <a:lnTo>
                  <a:pt x="610536" y="262503"/>
                </a:lnTo>
                <a:cubicBezTo>
                  <a:pt x="609311" y="260416"/>
                  <a:pt x="606628" y="259721"/>
                  <a:pt x="604542" y="260946"/>
                </a:cubicBezTo>
                <a:cubicBezTo>
                  <a:pt x="587982" y="267386"/>
                  <a:pt x="569399" y="267055"/>
                  <a:pt x="553465" y="275040"/>
                </a:cubicBezTo>
                <a:lnTo>
                  <a:pt x="524300" y="297973"/>
                </a:lnTo>
                <a:lnTo>
                  <a:pt x="514937" y="303633"/>
                </a:lnTo>
                <a:lnTo>
                  <a:pt x="510408" y="308897"/>
                </a:lnTo>
                <a:lnTo>
                  <a:pt x="488883" y="325822"/>
                </a:lnTo>
                <a:cubicBezTo>
                  <a:pt x="477844" y="338297"/>
                  <a:pt x="468754" y="352207"/>
                  <a:pt x="457310" y="367295"/>
                </a:cubicBezTo>
                <a:cubicBezTo>
                  <a:pt x="460780" y="356711"/>
                  <a:pt x="465277" y="346492"/>
                  <a:pt x="470741" y="336788"/>
                </a:cubicBezTo>
                <a:cubicBezTo>
                  <a:pt x="472618" y="333531"/>
                  <a:pt x="474146" y="330192"/>
                  <a:pt x="474412" y="326848"/>
                </a:cubicBezTo>
                <a:lnTo>
                  <a:pt x="470546" y="316942"/>
                </a:lnTo>
                <a:lnTo>
                  <a:pt x="470521" y="316880"/>
                </a:lnTo>
                <a:lnTo>
                  <a:pt x="470426" y="317036"/>
                </a:lnTo>
                <a:lnTo>
                  <a:pt x="470447" y="316918"/>
                </a:lnTo>
                <a:cubicBezTo>
                  <a:pt x="474495" y="315666"/>
                  <a:pt x="475562" y="311913"/>
                  <a:pt x="477365" y="308785"/>
                </a:cubicBezTo>
                <a:cubicBezTo>
                  <a:pt x="524541" y="253992"/>
                  <a:pt x="584082" y="220946"/>
                  <a:pt x="654956" y="207405"/>
                </a:cubicBezTo>
                <a:cubicBezTo>
                  <a:pt x="659151" y="206220"/>
                  <a:pt x="663479" y="205565"/>
                  <a:pt x="667836" y="205454"/>
                </a:cubicBezTo>
                <a:cubicBezTo>
                  <a:pt x="675637" y="205933"/>
                  <a:pt x="679538" y="201774"/>
                  <a:pt x="683328" y="195813"/>
                </a:cubicBezTo>
                <a:cubicBezTo>
                  <a:pt x="695501" y="175548"/>
                  <a:pt x="710673" y="157248"/>
                  <a:pt x="728333" y="141535"/>
                </a:cubicBezTo>
                <a:lnTo>
                  <a:pt x="728274" y="141845"/>
                </a:lnTo>
                <a:lnTo>
                  <a:pt x="725021" y="148885"/>
                </a:lnTo>
                <a:cubicBezTo>
                  <a:pt x="724156" y="151314"/>
                  <a:pt x="724156" y="153807"/>
                  <a:pt x="726897" y="156438"/>
                </a:cubicBezTo>
                <a:cubicBezTo>
                  <a:pt x="732380" y="161701"/>
                  <a:pt x="738342" y="159382"/>
                  <a:pt x="744119" y="156623"/>
                </a:cubicBezTo>
                <a:cubicBezTo>
                  <a:pt x="749337" y="154013"/>
                  <a:pt x="754356" y="151025"/>
                  <a:pt x="759133" y="147680"/>
                </a:cubicBezTo>
                <a:cubicBezTo>
                  <a:pt x="781282" y="132361"/>
                  <a:pt x="804870" y="119235"/>
                  <a:pt x="829566" y="108490"/>
                </a:cubicBezTo>
                <a:cubicBezTo>
                  <a:pt x="849180" y="100265"/>
                  <a:pt x="869014" y="93053"/>
                  <a:pt x="889359" y="88177"/>
                </a:cubicBezTo>
                <a:close/>
                <a:moveTo>
                  <a:pt x="1416148" y="84064"/>
                </a:moveTo>
                <a:cubicBezTo>
                  <a:pt x="1441797" y="84009"/>
                  <a:pt x="1467436" y="84754"/>
                  <a:pt x="1493048" y="87036"/>
                </a:cubicBezTo>
                <a:cubicBezTo>
                  <a:pt x="1522108" y="89075"/>
                  <a:pt x="1550664" y="95654"/>
                  <a:pt x="1577685" y="106539"/>
                </a:cubicBezTo>
                <a:cubicBezTo>
                  <a:pt x="1596931" y="114709"/>
                  <a:pt x="1615845" y="124055"/>
                  <a:pt x="1629608" y="140026"/>
                </a:cubicBezTo>
                <a:cubicBezTo>
                  <a:pt x="1655404" y="170017"/>
                  <a:pt x="1688008" y="194084"/>
                  <a:pt x="1707658" y="229484"/>
                </a:cubicBezTo>
                <a:cubicBezTo>
                  <a:pt x="1710455" y="234746"/>
                  <a:pt x="1715864" y="238389"/>
                  <a:pt x="1722377" y="235445"/>
                </a:cubicBezTo>
                <a:cubicBezTo>
                  <a:pt x="1734263" y="230109"/>
                  <a:pt x="1746039" y="232685"/>
                  <a:pt x="1757704" y="235445"/>
                </a:cubicBezTo>
                <a:lnTo>
                  <a:pt x="1815008" y="255612"/>
                </a:lnTo>
                <a:lnTo>
                  <a:pt x="1815348" y="255772"/>
                </a:lnTo>
                <a:lnTo>
                  <a:pt x="1865051" y="286278"/>
                </a:lnTo>
                <a:cubicBezTo>
                  <a:pt x="1880495" y="298074"/>
                  <a:pt x="1894813" y="311401"/>
                  <a:pt x="1908152" y="326061"/>
                </a:cubicBezTo>
                <a:lnTo>
                  <a:pt x="1943675" y="371658"/>
                </a:lnTo>
                <a:lnTo>
                  <a:pt x="1946824" y="376714"/>
                </a:lnTo>
                <a:lnTo>
                  <a:pt x="1958525" y="399926"/>
                </a:lnTo>
                <a:cubicBezTo>
                  <a:pt x="1962665" y="408804"/>
                  <a:pt x="1967329" y="417488"/>
                  <a:pt x="1974817" y="424848"/>
                </a:cubicBezTo>
                <a:lnTo>
                  <a:pt x="1959101" y="426903"/>
                </a:lnTo>
                <a:lnTo>
                  <a:pt x="1954099" y="420138"/>
                </a:lnTo>
                <a:cubicBezTo>
                  <a:pt x="1952203" y="418578"/>
                  <a:pt x="1951210" y="416179"/>
                  <a:pt x="1951449" y="413735"/>
                </a:cubicBezTo>
                <a:lnTo>
                  <a:pt x="1951343" y="413512"/>
                </a:lnTo>
                <a:lnTo>
                  <a:pt x="1953010" y="408642"/>
                </a:lnTo>
                <a:cubicBezTo>
                  <a:pt x="1952499" y="406972"/>
                  <a:pt x="1951340" y="405362"/>
                  <a:pt x="1950861" y="403909"/>
                </a:cubicBezTo>
                <a:lnTo>
                  <a:pt x="1927123" y="362925"/>
                </a:lnTo>
                <a:lnTo>
                  <a:pt x="1922010" y="352245"/>
                </a:lnTo>
                <a:lnTo>
                  <a:pt x="1919437" y="349655"/>
                </a:lnTo>
                <a:lnTo>
                  <a:pt x="1909683" y="332814"/>
                </a:lnTo>
                <a:cubicBezTo>
                  <a:pt x="1881569" y="300174"/>
                  <a:pt x="1850327" y="272059"/>
                  <a:pt x="1810547" y="254359"/>
                </a:cubicBezTo>
                <a:cubicBezTo>
                  <a:pt x="1792553" y="246263"/>
                  <a:pt x="1774374" y="241774"/>
                  <a:pt x="1754797" y="247000"/>
                </a:cubicBezTo>
                <a:lnTo>
                  <a:pt x="1754797" y="247000"/>
                </a:lnTo>
                <a:lnTo>
                  <a:pt x="1754796" y="247000"/>
                </a:lnTo>
                <a:cubicBezTo>
                  <a:pt x="1741218" y="245492"/>
                  <a:pt x="1728154" y="240487"/>
                  <a:pt x="1714318" y="240524"/>
                </a:cubicBezTo>
                <a:cubicBezTo>
                  <a:pt x="1710160" y="240524"/>
                  <a:pt x="1708430" y="237102"/>
                  <a:pt x="1706480" y="233973"/>
                </a:cubicBezTo>
                <a:cubicBezTo>
                  <a:pt x="1660224" y="160376"/>
                  <a:pt x="1593397" y="116512"/>
                  <a:pt x="1508650" y="99437"/>
                </a:cubicBezTo>
                <a:cubicBezTo>
                  <a:pt x="1492672" y="96089"/>
                  <a:pt x="1476399" y="94348"/>
                  <a:pt x="1460075" y="94249"/>
                </a:cubicBezTo>
                <a:cubicBezTo>
                  <a:pt x="1402927" y="94249"/>
                  <a:pt x="1345742" y="93991"/>
                  <a:pt x="1288593" y="93844"/>
                </a:cubicBezTo>
                <a:lnTo>
                  <a:pt x="1286301" y="93663"/>
                </a:lnTo>
                <a:lnTo>
                  <a:pt x="1288520" y="93660"/>
                </a:lnTo>
                <a:cubicBezTo>
                  <a:pt x="1284115" y="91198"/>
                  <a:pt x="1279140" y="89928"/>
                  <a:pt x="1274095" y="89980"/>
                </a:cubicBezTo>
                <a:cubicBezTo>
                  <a:pt x="1249054" y="89869"/>
                  <a:pt x="1224068" y="88508"/>
                  <a:pt x="1199090" y="87050"/>
                </a:cubicBezTo>
                <a:lnTo>
                  <a:pt x="1143786" y="84460"/>
                </a:lnTo>
                <a:lnTo>
                  <a:pt x="1307582" y="84460"/>
                </a:lnTo>
                <a:cubicBezTo>
                  <a:pt x="1318180" y="84423"/>
                  <a:pt x="1328631" y="86263"/>
                  <a:pt x="1339192" y="85895"/>
                </a:cubicBezTo>
                <a:cubicBezTo>
                  <a:pt x="1364841" y="84975"/>
                  <a:pt x="1390499" y="84119"/>
                  <a:pt x="1416148" y="84064"/>
                </a:cubicBezTo>
                <a:close/>
                <a:moveTo>
                  <a:pt x="969986" y="83984"/>
                </a:moveTo>
                <a:lnTo>
                  <a:pt x="924765" y="86962"/>
                </a:lnTo>
                <a:cubicBezTo>
                  <a:pt x="900404" y="89428"/>
                  <a:pt x="877625" y="97928"/>
                  <a:pt x="854847" y="106466"/>
                </a:cubicBezTo>
                <a:cubicBezTo>
                  <a:pt x="831793" y="115113"/>
                  <a:pt x="809631" y="125132"/>
                  <a:pt x="789313" y="137892"/>
                </a:cubicBezTo>
                <a:lnTo>
                  <a:pt x="739617" y="181574"/>
                </a:lnTo>
                <a:lnTo>
                  <a:pt x="770504" y="147607"/>
                </a:lnTo>
                <a:cubicBezTo>
                  <a:pt x="793765" y="130054"/>
                  <a:pt x="819417" y="115916"/>
                  <a:pt x="846678" y="105619"/>
                </a:cubicBezTo>
                <a:cubicBezTo>
                  <a:pt x="879576" y="92703"/>
                  <a:pt x="913725" y="84018"/>
                  <a:pt x="949493" y="84018"/>
                </a:cubicBezTo>
                <a:close/>
                <a:moveTo>
                  <a:pt x="1095294" y="83540"/>
                </a:moveTo>
                <a:lnTo>
                  <a:pt x="1124140" y="83540"/>
                </a:lnTo>
                <a:lnTo>
                  <a:pt x="1143786" y="84460"/>
                </a:lnTo>
                <a:lnTo>
                  <a:pt x="1114168" y="84460"/>
                </a:lnTo>
                <a:close/>
                <a:moveTo>
                  <a:pt x="976724" y="83540"/>
                </a:moveTo>
                <a:lnTo>
                  <a:pt x="1067519" y="83540"/>
                </a:lnTo>
                <a:lnTo>
                  <a:pt x="1066914" y="84133"/>
                </a:lnTo>
                <a:cubicBezTo>
                  <a:pt x="1064572" y="84432"/>
                  <a:pt x="1061914" y="83815"/>
                  <a:pt x="1059706" y="83834"/>
                </a:cubicBezTo>
                <a:lnTo>
                  <a:pt x="969986" y="83984"/>
                </a:lnTo>
                <a:close/>
                <a:moveTo>
                  <a:pt x="979630" y="81131"/>
                </a:moveTo>
                <a:lnTo>
                  <a:pt x="967524" y="81627"/>
                </a:lnTo>
                <a:cubicBezTo>
                  <a:pt x="962435" y="82116"/>
                  <a:pt x="957316" y="82204"/>
                  <a:pt x="952216" y="81884"/>
                </a:cubicBezTo>
                <a:lnTo>
                  <a:pt x="906061" y="86505"/>
                </a:lnTo>
                <a:lnTo>
                  <a:pt x="912841" y="84387"/>
                </a:lnTo>
                <a:cubicBezTo>
                  <a:pt x="922457" y="82650"/>
                  <a:pt x="932182" y="81605"/>
                  <a:pt x="941949" y="81259"/>
                </a:cubicBezTo>
                <a:close/>
                <a:moveTo>
                  <a:pt x="1019705" y="79488"/>
                </a:moveTo>
                <a:lnTo>
                  <a:pt x="1053635" y="80879"/>
                </a:lnTo>
                <a:lnTo>
                  <a:pt x="979630" y="81131"/>
                </a:lnTo>
                <a:close/>
                <a:moveTo>
                  <a:pt x="1072180" y="78977"/>
                </a:moveTo>
                <a:lnTo>
                  <a:pt x="1069570" y="81532"/>
                </a:lnTo>
                <a:lnTo>
                  <a:pt x="1053635" y="80879"/>
                </a:lnTo>
                <a:lnTo>
                  <a:pt x="1060956" y="80854"/>
                </a:lnTo>
                <a:close/>
                <a:moveTo>
                  <a:pt x="1078730" y="78940"/>
                </a:moveTo>
                <a:lnTo>
                  <a:pt x="1078914" y="78940"/>
                </a:lnTo>
                <a:lnTo>
                  <a:pt x="1081007" y="79074"/>
                </a:lnTo>
                <a:lnTo>
                  <a:pt x="1084729" y="83025"/>
                </a:lnTo>
                <a:lnTo>
                  <a:pt x="1095294" y="83540"/>
                </a:lnTo>
                <a:lnTo>
                  <a:pt x="1067519" y="83540"/>
                </a:lnTo>
                <a:lnTo>
                  <a:pt x="1069570" y="81532"/>
                </a:lnTo>
                <a:lnTo>
                  <a:pt x="1071885" y="81627"/>
                </a:lnTo>
                <a:cubicBezTo>
                  <a:pt x="1074447" y="81748"/>
                  <a:pt x="1076938" y="80773"/>
                  <a:pt x="1078730" y="78940"/>
                </a:cubicBezTo>
                <a:close/>
                <a:moveTo>
                  <a:pt x="1533489" y="78056"/>
                </a:moveTo>
                <a:cubicBezTo>
                  <a:pt x="1592367" y="97854"/>
                  <a:pt x="1645541" y="127256"/>
                  <a:pt x="1690068" y="171378"/>
                </a:cubicBezTo>
                <a:cubicBezTo>
                  <a:pt x="1650726" y="122531"/>
                  <a:pt x="1595168" y="89420"/>
                  <a:pt x="1533489" y="78056"/>
                </a:cubicBezTo>
                <a:close/>
                <a:moveTo>
                  <a:pt x="1672677" y="75213"/>
                </a:moveTo>
                <a:lnTo>
                  <a:pt x="1675716" y="76696"/>
                </a:lnTo>
                <a:cubicBezTo>
                  <a:pt x="1701630" y="92405"/>
                  <a:pt x="1723341" y="114175"/>
                  <a:pt x="1738973" y="140137"/>
                </a:cubicBezTo>
                <a:lnTo>
                  <a:pt x="1752328" y="155643"/>
                </a:lnTo>
                <a:lnTo>
                  <a:pt x="1754798" y="160155"/>
                </a:lnTo>
                <a:lnTo>
                  <a:pt x="1758789" y="163145"/>
                </a:lnTo>
                <a:lnTo>
                  <a:pt x="1759558" y="164037"/>
                </a:lnTo>
                <a:lnTo>
                  <a:pt x="1760342" y="164308"/>
                </a:lnTo>
                <a:lnTo>
                  <a:pt x="1763445" y="166632"/>
                </a:lnTo>
                <a:lnTo>
                  <a:pt x="1764104" y="166729"/>
                </a:lnTo>
                <a:lnTo>
                  <a:pt x="1769962" y="168683"/>
                </a:lnTo>
                <a:lnTo>
                  <a:pt x="1772663" y="168556"/>
                </a:lnTo>
                <a:lnTo>
                  <a:pt x="1789498" y="174360"/>
                </a:lnTo>
                <a:lnTo>
                  <a:pt x="1814974" y="179324"/>
                </a:lnTo>
                <a:lnTo>
                  <a:pt x="1820424" y="180872"/>
                </a:lnTo>
                <a:lnTo>
                  <a:pt x="1844696" y="189594"/>
                </a:lnTo>
                <a:lnTo>
                  <a:pt x="1854466" y="190798"/>
                </a:lnTo>
                <a:lnTo>
                  <a:pt x="1850341" y="192132"/>
                </a:lnTo>
                <a:lnTo>
                  <a:pt x="1776803" y="171121"/>
                </a:lnTo>
                <a:cubicBezTo>
                  <a:pt x="1772736" y="169609"/>
                  <a:pt x="1768405" y="168920"/>
                  <a:pt x="1764070" y="169097"/>
                </a:cubicBezTo>
                <a:cubicBezTo>
                  <a:pt x="1757299" y="168435"/>
                  <a:pt x="1754355" y="163172"/>
                  <a:pt x="1751227" y="158315"/>
                </a:cubicBezTo>
                <a:cubicBezTo>
                  <a:pt x="1739187" y="138790"/>
                  <a:pt x="1725111" y="120596"/>
                  <a:pt x="1709240" y="104037"/>
                </a:cubicBezTo>
                <a:close/>
                <a:moveTo>
                  <a:pt x="1669125" y="72413"/>
                </a:moveTo>
                <a:lnTo>
                  <a:pt x="1672677" y="75213"/>
                </a:lnTo>
                <a:lnTo>
                  <a:pt x="1671422" y="74600"/>
                </a:lnTo>
                <a:close/>
                <a:moveTo>
                  <a:pt x="1667343" y="71008"/>
                </a:moveTo>
                <a:lnTo>
                  <a:pt x="1668173" y="71506"/>
                </a:lnTo>
                <a:lnTo>
                  <a:pt x="1669125" y="72413"/>
                </a:lnTo>
                <a:close/>
                <a:moveTo>
                  <a:pt x="1657327" y="68463"/>
                </a:moveTo>
                <a:lnTo>
                  <a:pt x="1664934" y="71434"/>
                </a:lnTo>
                <a:lnTo>
                  <a:pt x="1671422" y="74600"/>
                </a:lnTo>
                <a:lnTo>
                  <a:pt x="1675779" y="78750"/>
                </a:lnTo>
                <a:close/>
                <a:moveTo>
                  <a:pt x="1621733" y="63300"/>
                </a:moveTo>
                <a:cubicBezTo>
                  <a:pt x="1631889" y="63778"/>
                  <a:pt x="1641751" y="64183"/>
                  <a:pt x="1651172" y="68489"/>
                </a:cubicBezTo>
                <a:cubicBezTo>
                  <a:pt x="1659268" y="72242"/>
                  <a:pt x="1667658" y="75444"/>
                  <a:pt x="1675901" y="78866"/>
                </a:cubicBezTo>
                <a:lnTo>
                  <a:pt x="1675779" y="78750"/>
                </a:lnTo>
                <a:lnTo>
                  <a:pt x="1675790" y="78756"/>
                </a:lnTo>
                <a:cubicBezTo>
                  <a:pt x="1684659" y="86337"/>
                  <a:pt x="1694668" y="91930"/>
                  <a:pt x="1703058" y="100173"/>
                </a:cubicBezTo>
                <a:cubicBezTo>
                  <a:pt x="1720652" y="118020"/>
                  <a:pt x="1736306" y="137682"/>
                  <a:pt x="1749756" y="158830"/>
                </a:cubicBezTo>
                <a:cubicBezTo>
                  <a:pt x="1753767" y="164865"/>
                  <a:pt x="1757778" y="171857"/>
                  <a:pt x="1765690" y="172520"/>
                </a:cubicBezTo>
                <a:cubicBezTo>
                  <a:pt x="1792295" y="174764"/>
                  <a:pt x="1817576" y="182271"/>
                  <a:pt x="1842709" y="190661"/>
                </a:cubicBezTo>
                <a:cubicBezTo>
                  <a:pt x="1844752" y="191434"/>
                  <a:pt x="1846794" y="192354"/>
                  <a:pt x="1848827" y="192621"/>
                </a:cubicBezTo>
                <a:lnTo>
                  <a:pt x="1850341" y="192132"/>
                </a:lnTo>
                <a:lnTo>
                  <a:pt x="1854080" y="193200"/>
                </a:lnTo>
                <a:cubicBezTo>
                  <a:pt x="1871484" y="200273"/>
                  <a:pt x="1888161" y="208921"/>
                  <a:pt x="1903909" y="219015"/>
                </a:cubicBezTo>
                <a:lnTo>
                  <a:pt x="1947987" y="253367"/>
                </a:lnTo>
                <a:lnTo>
                  <a:pt x="1948416" y="253787"/>
                </a:lnTo>
                <a:lnTo>
                  <a:pt x="1993505" y="305021"/>
                </a:lnTo>
                <a:cubicBezTo>
                  <a:pt x="2006539" y="323815"/>
                  <a:pt x="2017409" y="344110"/>
                  <a:pt x="2025856" y="365529"/>
                </a:cubicBezTo>
                <a:cubicBezTo>
                  <a:pt x="2029757" y="375575"/>
                  <a:pt x="2036160" y="379255"/>
                  <a:pt x="2046684" y="379255"/>
                </a:cubicBezTo>
                <a:cubicBezTo>
                  <a:pt x="2063409" y="378353"/>
                  <a:pt x="2080182" y="378946"/>
                  <a:pt x="2096804" y="381021"/>
                </a:cubicBezTo>
                <a:lnTo>
                  <a:pt x="2109547" y="378757"/>
                </a:lnTo>
                <a:lnTo>
                  <a:pt x="2111340" y="378814"/>
                </a:lnTo>
                <a:lnTo>
                  <a:pt x="2111820" y="378941"/>
                </a:lnTo>
                <a:lnTo>
                  <a:pt x="2111635" y="379218"/>
                </a:lnTo>
                <a:cubicBezTo>
                  <a:pt x="2115462" y="383413"/>
                  <a:pt x="2120798" y="383192"/>
                  <a:pt x="2125765" y="384075"/>
                </a:cubicBezTo>
                <a:cubicBezTo>
                  <a:pt x="2207496" y="398574"/>
                  <a:pt x="2279327" y="432098"/>
                  <a:pt x="2334525" y="495686"/>
                </a:cubicBezTo>
                <a:cubicBezTo>
                  <a:pt x="2379493" y="547388"/>
                  <a:pt x="2403523" y="607370"/>
                  <a:pt x="2403523" y="676405"/>
                </a:cubicBezTo>
                <a:cubicBezTo>
                  <a:pt x="2403523" y="868825"/>
                  <a:pt x="2403523" y="1061209"/>
                  <a:pt x="2403523" y="1253593"/>
                </a:cubicBezTo>
                <a:cubicBezTo>
                  <a:pt x="2403294" y="1268165"/>
                  <a:pt x="2402065" y="1282700"/>
                  <a:pt x="2399843" y="1297089"/>
                </a:cubicBezTo>
                <a:cubicBezTo>
                  <a:pt x="2393771" y="1340806"/>
                  <a:pt x="2375408" y="1379297"/>
                  <a:pt x="2350164" y="1414845"/>
                </a:cubicBezTo>
                <a:lnTo>
                  <a:pt x="2344770" y="1426684"/>
                </a:lnTo>
                <a:lnTo>
                  <a:pt x="2346226" y="1416832"/>
                </a:lnTo>
                <a:cubicBezTo>
                  <a:pt x="2346962" y="1411974"/>
                  <a:pt x="2346006" y="1408147"/>
                  <a:pt x="2341222" y="1406049"/>
                </a:cubicBezTo>
                <a:cubicBezTo>
                  <a:pt x="2336052" y="1403786"/>
                  <a:pt x="2330891" y="1401449"/>
                  <a:pt x="2325642" y="1400649"/>
                </a:cubicBezTo>
                <a:lnTo>
                  <a:pt x="2311442" y="1404016"/>
                </a:lnTo>
                <a:lnTo>
                  <a:pt x="2342731" y="1345663"/>
                </a:lnTo>
                <a:cubicBezTo>
                  <a:pt x="2352747" y="1319500"/>
                  <a:pt x="2358116" y="1291827"/>
                  <a:pt x="2358591" y="1263823"/>
                </a:cubicBezTo>
                <a:cubicBezTo>
                  <a:pt x="2358591" y="1066729"/>
                  <a:pt x="2358591" y="869635"/>
                  <a:pt x="2358591" y="672504"/>
                </a:cubicBezTo>
                <a:cubicBezTo>
                  <a:pt x="2358591" y="609247"/>
                  <a:pt x="2334819" y="554748"/>
                  <a:pt x="2293972" y="507683"/>
                </a:cubicBezTo>
                <a:cubicBezTo>
                  <a:pt x="2236088" y="440856"/>
                  <a:pt x="2161975" y="403984"/>
                  <a:pt x="2075056" y="392061"/>
                </a:cubicBezTo>
                <a:cubicBezTo>
                  <a:pt x="2055222" y="389209"/>
                  <a:pt x="2035152" y="388359"/>
                  <a:pt x="2015148" y="389522"/>
                </a:cubicBezTo>
                <a:cubicBezTo>
                  <a:pt x="2007384" y="390037"/>
                  <a:pt x="2003777" y="387167"/>
                  <a:pt x="2000429" y="380138"/>
                </a:cubicBezTo>
                <a:cubicBezTo>
                  <a:pt x="1958809" y="289908"/>
                  <a:pt x="1891100" y="229263"/>
                  <a:pt x="1795312" y="200781"/>
                </a:cubicBezTo>
                <a:cubicBezTo>
                  <a:pt x="1781053" y="196446"/>
                  <a:pt x="1766374" y="193620"/>
                  <a:pt x="1751522" y="192354"/>
                </a:cubicBezTo>
                <a:cubicBezTo>
                  <a:pt x="1748593" y="192498"/>
                  <a:pt x="1745803" y="191103"/>
                  <a:pt x="1744162" y="188674"/>
                </a:cubicBezTo>
                <a:cubicBezTo>
                  <a:pt x="1712405" y="138260"/>
                  <a:pt x="1669166" y="100357"/>
                  <a:pt x="1616765" y="72611"/>
                </a:cubicBezTo>
                <a:lnTo>
                  <a:pt x="1616616" y="72340"/>
                </a:lnTo>
                <a:lnTo>
                  <a:pt x="1616765" y="72389"/>
                </a:lnTo>
                <a:cubicBezTo>
                  <a:pt x="1613453" y="66649"/>
                  <a:pt x="1612276" y="62895"/>
                  <a:pt x="1621733" y="63300"/>
                </a:cubicBezTo>
                <a:close/>
                <a:moveTo>
                  <a:pt x="1478328" y="55095"/>
                </a:moveTo>
                <a:cubicBezTo>
                  <a:pt x="1476856" y="55205"/>
                  <a:pt x="1475347" y="55831"/>
                  <a:pt x="1475862" y="57597"/>
                </a:cubicBezTo>
                <a:cubicBezTo>
                  <a:pt x="1476046" y="58223"/>
                  <a:pt x="1477592" y="58775"/>
                  <a:pt x="1478512" y="58775"/>
                </a:cubicBezTo>
                <a:cubicBezTo>
                  <a:pt x="1479995" y="58940"/>
                  <a:pt x="1481364" y="57954"/>
                  <a:pt x="1481676" y="56493"/>
                </a:cubicBezTo>
                <a:cubicBezTo>
                  <a:pt x="1481124" y="54727"/>
                  <a:pt x="1479800" y="54985"/>
                  <a:pt x="1478328" y="55095"/>
                </a:cubicBezTo>
                <a:close/>
                <a:moveTo>
                  <a:pt x="750449" y="54542"/>
                </a:moveTo>
                <a:lnTo>
                  <a:pt x="750511" y="54617"/>
                </a:lnTo>
                <a:lnTo>
                  <a:pt x="750449" y="54652"/>
                </a:lnTo>
                <a:lnTo>
                  <a:pt x="751142" y="55386"/>
                </a:lnTo>
                <a:lnTo>
                  <a:pt x="752803" y="57412"/>
                </a:lnTo>
                <a:lnTo>
                  <a:pt x="750927" y="59731"/>
                </a:lnTo>
                <a:cubicBezTo>
                  <a:pt x="711759" y="84600"/>
                  <a:pt x="679137" y="118510"/>
                  <a:pt x="655803" y="158610"/>
                </a:cubicBezTo>
                <a:cubicBezTo>
                  <a:pt x="653694" y="162933"/>
                  <a:pt x="649539" y="165899"/>
                  <a:pt x="644763" y="166485"/>
                </a:cubicBezTo>
                <a:cubicBezTo>
                  <a:pt x="618036" y="169554"/>
                  <a:pt x="591813" y="176060"/>
                  <a:pt x="566750" y="185841"/>
                </a:cubicBezTo>
                <a:cubicBezTo>
                  <a:pt x="512324" y="206522"/>
                  <a:pt x="465811" y="238132"/>
                  <a:pt x="429674" y="284424"/>
                </a:cubicBezTo>
                <a:cubicBezTo>
                  <a:pt x="410311" y="308557"/>
                  <a:pt x="395021" y="335693"/>
                  <a:pt x="384412" y="364756"/>
                </a:cubicBezTo>
                <a:cubicBezTo>
                  <a:pt x="381026" y="374324"/>
                  <a:pt x="375690" y="380396"/>
                  <a:pt x="364320" y="378777"/>
                </a:cubicBezTo>
                <a:cubicBezTo>
                  <a:pt x="362627" y="378519"/>
                  <a:pt x="360502" y="377976"/>
                  <a:pt x="358662" y="378275"/>
                </a:cubicBezTo>
                <a:lnTo>
                  <a:pt x="354765" y="382767"/>
                </a:lnTo>
                <a:lnTo>
                  <a:pt x="354641" y="382787"/>
                </a:lnTo>
                <a:cubicBezTo>
                  <a:pt x="328282" y="382858"/>
                  <a:pt x="301964" y="384962"/>
                  <a:pt x="275928" y="389080"/>
                </a:cubicBezTo>
                <a:lnTo>
                  <a:pt x="210670" y="406625"/>
                </a:lnTo>
                <a:lnTo>
                  <a:pt x="209769" y="405434"/>
                </a:lnTo>
                <a:lnTo>
                  <a:pt x="210501" y="405087"/>
                </a:lnTo>
                <a:cubicBezTo>
                  <a:pt x="216609" y="402805"/>
                  <a:pt x="222681" y="400560"/>
                  <a:pt x="228900" y="398573"/>
                </a:cubicBezTo>
                <a:cubicBezTo>
                  <a:pt x="251347" y="391398"/>
                  <a:pt x="274604" y="388086"/>
                  <a:pt x="297493" y="382897"/>
                </a:cubicBezTo>
                <a:cubicBezTo>
                  <a:pt x="302314" y="380763"/>
                  <a:pt x="307429" y="381572"/>
                  <a:pt x="312433" y="381131"/>
                </a:cubicBezTo>
                <a:cubicBezTo>
                  <a:pt x="314159" y="380951"/>
                  <a:pt x="315845" y="380465"/>
                  <a:pt x="317401" y="379696"/>
                </a:cubicBezTo>
                <a:lnTo>
                  <a:pt x="318004" y="378366"/>
                </a:lnTo>
                <a:lnTo>
                  <a:pt x="319792" y="378186"/>
                </a:lnTo>
                <a:lnTo>
                  <a:pt x="344503" y="377498"/>
                </a:lnTo>
                <a:lnTo>
                  <a:pt x="363274" y="375499"/>
                </a:lnTo>
                <a:lnTo>
                  <a:pt x="366859" y="375391"/>
                </a:lnTo>
                <a:lnTo>
                  <a:pt x="363683" y="375456"/>
                </a:lnTo>
                <a:lnTo>
                  <a:pt x="371899" y="374581"/>
                </a:lnTo>
                <a:lnTo>
                  <a:pt x="319718" y="374581"/>
                </a:lnTo>
                <a:lnTo>
                  <a:pt x="320051" y="373845"/>
                </a:lnTo>
                <a:lnTo>
                  <a:pt x="318830" y="373922"/>
                </a:lnTo>
                <a:lnTo>
                  <a:pt x="338414" y="371734"/>
                </a:lnTo>
                <a:cubicBezTo>
                  <a:pt x="346178" y="371812"/>
                  <a:pt x="353961" y="372447"/>
                  <a:pt x="361707" y="372484"/>
                </a:cubicBezTo>
                <a:cubicBezTo>
                  <a:pt x="370944" y="372484"/>
                  <a:pt x="375727" y="370349"/>
                  <a:pt x="379223" y="360966"/>
                </a:cubicBezTo>
                <a:cubicBezTo>
                  <a:pt x="394970" y="319335"/>
                  <a:pt x="420088" y="281885"/>
                  <a:pt x="452637" y="251526"/>
                </a:cubicBezTo>
                <a:cubicBezTo>
                  <a:pt x="499187" y="207368"/>
                  <a:pt x="553649" y="177156"/>
                  <a:pt x="617716" y="166043"/>
                </a:cubicBezTo>
                <a:cubicBezTo>
                  <a:pt x="622640" y="164998"/>
                  <a:pt x="627615" y="164214"/>
                  <a:pt x="632619" y="163688"/>
                </a:cubicBezTo>
                <a:cubicBezTo>
                  <a:pt x="643954" y="162988"/>
                  <a:pt x="650504" y="156769"/>
                  <a:pt x="656759" y="146981"/>
                </a:cubicBezTo>
                <a:cubicBezTo>
                  <a:pt x="680973" y="109299"/>
                  <a:pt x="711295" y="77321"/>
                  <a:pt x="750449" y="54542"/>
                </a:cubicBezTo>
                <a:close/>
                <a:moveTo>
                  <a:pt x="954645" y="52813"/>
                </a:moveTo>
                <a:cubicBezTo>
                  <a:pt x="1057265" y="52960"/>
                  <a:pt x="1159860" y="53034"/>
                  <a:pt x="1262429" y="53034"/>
                </a:cubicBezTo>
                <a:lnTo>
                  <a:pt x="1262430" y="53034"/>
                </a:lnTo>
                <a:lnTo>
                  <a:pt x="1265871" y="57141"/>
                </a:lnTo>
                <a:cubicBezTo>
                  <a:pt x="1267462" y="57698"/>
                  <a:pt x="1269330" y="57689"/>
                  <a:pt x="1270967" y="57855"/>
                </a:cubicBezTo>
                <a:cubicBezTo>
                  <a:pt x="1275692" y="58222"/>
                  <a:pt x="1280436" y="58333"/>
                  <a:pt x="1285172" y="58186"/>
                </a:cubicBezTo>
                <a:cubicBezTo>
                  <a:pt x="1330324" y="59069"/>
                  <a:pt x="1375512" y="56199"/>
                  <a:pt x="1420665" y="60173"/>
                </a:cubicBezTo>
                <a:cubicBezTo>
                  <a:pt x="1429485" y="61229"/>
                  <a:pt x="1438394" y="61303"/>
                  <a:pt x="1447233" y="60394"/>
                </a:cubicBezTo>
                <a:cubicBezTo>
                  <a:pt x="1447564" y="60357"/>
                  <a:pt x="1447564" y="60099"/>
                  <a:pt x="1447564" y="59694"/>
                </a:cubicBezTo>
                <a:cubicBezTo>
                  <a:pt x="1447012" y="58333"/>
                  <a:pt x="1448963" y="60430"/>
                  <a:pt x="1447564" y="61056"/>
                </a:cubicBezTo>
                <a:cubicBezTo>
                  <a:pt x="1440414" y="61063"/>
                  <a:pt x="1433279" y="61641"/>
                  <a:pt x="1426221" y="62786"/>
                </a:cubicBezTo>
                <a:cubicBezTo>
                  <a:pt x="1392219" y="70845"/>
                  <a:pt x="1357334" y="70403"/>
                  <a:pt x="1322927" y="70845"/>
                </a:cubicBezTo>
                <a:cubicBezTo>
                  <a:pt x="1249330" y="71728"/>
                  <a:pt x="1175732" y="75224"/>
                  <a:pt x="1102135" y="73605"/>
                </a:cubicBezTo>
                <a:cubicBezTo>
                  <a:pt x="1098123" y="73605"/>
                  <a:pt x="1094112" y="73605"/>
                  <a:pt x="1090101" y="73605"/>
                </a:cubicBezTo>
                <a:cubicBezTo>
                  <a:pt x="1086068" y="73233"/>
                  <a:pt x="1082035" y="74315"/>
                  <a:pt x="1078731" y="76659"/>
                </a:cubicBezTo>
                <a:lnTo>
                  <a:pt x="1080439" y="78472"/>
                </a:lnTo>
                <a:lnTo>
                  <a:pt x="1078730" y="78940"/>
                </a:lnTo>
                <a:lnTo>
                  <a:pt x="1072400" y="78940"/>
                </a:lnTo>
                <a:lnTo>
                  <a:pt x="1072180" y="78977"/>
                </a:lnTo>
                <a:lnTo>
                  <a:pt x="1072217" y="78940"/>
                </a:lnTo>
                <a:cubicBezTo>
                  <a:pt x="1058786" y="75039"/>
                  <a:pt x="1044986" y="77578"/>
                  <a:pt x="1031407" y="77027"/>
                </a:cubicBezTo>
                <a:cubicBezTo>
                  <a:pt x="1004544" y="75996"/>
                  <a:pt x="977608" y="78351"/>
                  <a:pt x="950818" y="78351"/>
                </a:cubicBezTo>
                <a:cubicBezTo>
                  <a:pt x="894958" y="78167"/>
                  <a:pt x="844617" y="95757"/>
                  <a:pt x="796521" y="121516"/>
                </a:cubicBezTo>
                <a:cubicBezTo>
                  <a:pt x="778637" y="131157"/>
                  <a:pt x="761820" y="142675"/>
                  <a:pt x="744304" y="152979"/>
                </a:cubicBezTo>
                <a:cubicBezTo>
                  <a:pt x="739888" y="155555"/>
                  <a:pt x="735362" y="159897"/>
                  <a:pt x="729290" y="155555"/>
                </a:cubicBezTo>
                <a:cubicBezTo>
                  <a:pt x="726254" y="153384"/>
                  <a:pt x="726309" y="151029"/>
                  <a:pt x="726976" y="148642"/>
                </a:cubicBezTo>
                <a:lnTo>
                  <a:pt x="728274" y="141845"/>
                </a:lnTo>
                <a:lnTo>
                  <a:pt x="728332" y="141719"/>
                </a:lnTo>
                <a:cubicBezTo>
                  <a:pt x="771497" y="98444"/>
                  <a:pt x="823715" y="72243"/>
                  <a:pt x="883108" y="59584"/>
                </a:cubicBezTo>
                <a:cubicBezTo>
                  <a:pt x="906648" y="54812"/>
                  <a:pt x="930626" y="52541"/>
                  <a:pt x="954645" y="52813"/>
                </a:cubicBezTo>
                <a:close/>
                <a:moveTo>
                  <a:pt x="1382192" y="51451"/>
                </a:moveTo>
                <a:cubicBezTo>
                  <a:pt x="1422100" y="51046"/>
                  <a:pt x="1461953" y="51580"/>
                  <a:pt x="1501622" y="55499"/>
                </a:cubicBezTo>
                <a:cubicBezTo>
                  <a:pt x="1597666" y="65030"/>
                  <a:pt x="1673141" y="112464"/>
                  <a:pt x="1727529" y="192428"/>
                </a:cubicBezTo>
                <a:cubicBezTo>
                  <a:pt x="1731967" y="200122"/>
                  <a:pt x="1739761" y="205289"/>
                  <a:pt x="1748578" y="206374"/>
                </a:cubicBezTo>
                <a:cubicBezTo>
                  <a:pt x="1862091" y="225756"/>
                  <a:pt x="1942176" y="288251"/>
                  <a:pt x="1988837" y="393864"/>
                </a:cubicBezTo>
                <a:cubicBezTo>
                  <a:pt x="1992149" y="401408"/>
                  <a:pt x="1996418" y="403137"/>
                  <a:pt x="2003778" y="402916"/>
                </a:cubicBezTo>
                <a:cubicBezTo>
                  <a:pt x="2062214" y="401224"/>
                  <a:pt x="2118663" y="410570"/>
                  <a:pt x="2171690" y="435741"/>
                </a:cubicBezTo>
                <a:cubicBezTo>
                  <a:pt x="2248968" y="472540"/>
                  <a:pt x="2306374" y="528179"/>
                  <a:pt x="2333973" y="610976"/>
                </a:cubicBezTo>
                <a:cubicBezTo>
                  <a:pt x="2341693" y="635300"/>
                  <a:pt x="2345421" y="660714"/>
                  <a:pt x="2345012" y="686230"/>
                </a:cubicBezTo>
                <a:cubicBezTo>
                  <a:pt x="2344865" y="872064"/>
                  <a:pt x="2344865" y="1057897"/>
                  <a:pt x="2345012" y="1243694"/>
                </a:cubicBezTo>
                <a:cubicBezTo>
                  <a:pt x="2345012" y="1338267"/>
                  <a:pt x="2301627" y="1409693"/>
                  <a:pt x="2227882" y="1464487"/>
                </a:cubicBezTo>
                <a:cubicBezTo>
                  <a:pt x="2163815" y="1511994"/>
                  <a:pt x="2090402" y="1531607"/>
                  <a:pt x="2011248" y="1530356"/>
                </a:cubicBezTo>
                <a:cubicBezTo>
                  <a:pt x="1998037" y="1530356"/>
                  <a:pt x="1991560" y="1533484"/>
                  <a:pt x="1985489" y="1546548"/>
                </a:cubicBezTo>
                <a:cubicBezTo>
                  <a:pt x="1936841" y="1650247"/>
                  <a:pt x="1855479" y="1711112"/>
                  <a:pt x="1741807" y="1727819"/>
                </a:cubicBezTo>
                <a:cubicBezTo>
                  <a:pt x="1735073" y="1728812"/>
                  <a:pt x="1732681" y="1732933"/>
                  <a:pt x="1729774" y="1737423"/>
                </a:cubicBezTo>
                <a:cubicBezTo>
                  <a:pt x="1692802" y="1795418"/>
                  <a:pt x="1637450" y="1839355"/>
                  <a:pt x="1572570" y="1862170"/>
                </a:cubicBezTo>
                <a:cubicBezTo>
                  <a:pt x="1539653" y="1874240"/>
                  <a:pt x="1504886" y="1880460"/>
                  <a:pt x="1469828" y="1880570"/>
                </a:cubicBezTo>
                <a:cubicBezTo>
                  <a:pt x="1335660" y="1880717"/>
                  <a:pt x="1201502" y="1880717"/>
                  <a:pt x="1067360" y="1880570"/>
                </a:cubicBezTo>
                <a:cubicBezTo>
                  <a:pt x="1065925" y="1880570"/>
                  <a:pt x="1064490" y="1880349"/>
                  <a:pt x="1063018" y="1880276"/>
                </a:cubicBezTo>
                <a:lnTo>
                  <a:pt x="1062371" y="1880252"/>
                </a:lnTo>
                <a:lnTo>
                  <a:pt x="1063459" y="1880238"/>
                </a:lnTo>
                <a:cubicBezTo>
                  <a:pt x="1060405" y="1877368"/>
                  <a:pt x="1056541" y="1878472"/>
                  <a:pt x="1053045" y="1878472"/>
                </a:cubicBezTo>
                <a:cubicBezTo>
                  <a:pt x="1014299" y="1879355"/>
                  <a:pt x="975561" y="1876448"/>
                  <a:pt x="937386" y="1869750"/>
                </a:cubicBezTo>
                <a:cubicBezTo>
                  <a:pt x="934277" y="1869235"/>
                  <a:pt x="930956" y="1869990"/>
                  <a:pt x="927773" y="1870082"/>
                </a:cubicBezTo>
                <a:lnTo>
                  <a:pt x="918990" y="1866439"/>
                </a:lnTo>
                <a:lnTo>
                  <a:pt x="934599" y="1865446"/>
                </a:lnTo>
                <a:cubicBezTo>
                  <a:pt x="939778" y="1866209"/>
                  <a:pt x="944948" y="1867488"/>
                  <a:pt x="950155" y="1867543"/>
                </a:cubicBezTo>
                <a:cubicBezTo>
                  <a:pt x="1044849" y="1867543"/>
                  <a:pt x="1139547" y="1867543"/>
                  <a:pt x="1234242" y="1867543"/>
                </a:cubicBezTo>
                <a:cubicBezTo>
                  <a:pt x="1241877" y="1867322"/>
                  <a:pt x="1249447" y="1866071"/>
                  <a:pt x="1256762" y="1863863"/>
                </a:cubicBezTo>
                <a:lnTo>
                  <a:pt x="1256542" y="1860919"/>
                </a:lnTo>
                <a:lnTo>
                  <a:pt x="911222" y="1860919"/>
                </a:lnTo>
                <a:lnTo>
                  <a:pt x="917045" y="1866051"/>
                </a:lnTo>
                <a:lnTo>
                  <a:pt x="916358" y="1866350"/>
                </a:lnTo>
                <a:lnTo>
                  <a:pt x="849663" y="1851407"/>
                </a:lnTo>
                <a:cubicBezTo>
                  <a:pt x="838855" y="1847497"/>
                  <a:pt x="828376" y="1842754"/>
                  <a:pt x="818312" y="1836956"/>
                </a:cubicBezTo>
                <a:lnTo>
                  <a:pt x="790697" y="1817066"/>
                </a:lnTo>
                <a:lnTo>
                  <a:pt x="790907" y="1816718"/>
                </a:lnTo>
                <a:lnTo>
                  <a:pt x="861825" y="1843449"/>
                </a:lnTo>
                <a:cubicBezTo>
                  <a:pt x="874100" y="1847110"/>
                  <a:pt x="886560" y="1850020"/>
                  <a:pt x="899323" y="1851713"/>
                </a:cubicBezTo>
                <a:lnTo>
                  <a:pt x="928502" y="1852428"/>
                </a:lnTo>
                <a:lnTo>
                  <a:pt x="931462" y="1852676"/>
                </a:lnTo>
                <a:lnTo>
                  <a:pt x="930385" y="1852474"/>
                </a:lnTo>
                <a:lnTo>
                  <a:pt x="938638" y="1852676"/>
                </a:lnTo>
                <a:cubicBezTo>
                  <a:pt x="902038" y="1846015"/>
                  <a:pt x="866192" y="1835712"/>
                  <a:pt x="831627" y="1821949"/>
                </a:cubicBezTo>
                <a:cubicBezTo>
                  <a:pt x="803338" y="1810882"/>
                  <a:pt x="772462" y="1790976"/>
                  <a:pt x="755081" y="1773083"/>
                </a:cubicBezTo>
                <a:lnTo>
                  <a:pt x="743451" y="1757161"/>
                </a:lnTo>
                <a:lnTo>
                  <a:pt x="743975" y="1757179"/>
                </a:lnTo>
                <a:lnTo>
                  <a:pt x="764211" y="1772896"/>
                </a:lnTo>
                <a:cubicBezTo>
                  <a:pt x="795049" y="1797036"/>
                  <a:pt x="828168" y="1817202"/>
                  <a:pt x="865850" y="1828609"/>
                </a:cubicBezTo>
                <a:cubicBezTo>
                  <a:pt x="875086" y="1831406"/>
                  <a:pt x="884691" y="1835601"/>
                  <a:pt x="894958" y="1832657"/>
                </a:cubicBezTo>
                <a:lnTo>
                  <a:pt x="892170" y="1830231"/>
                </a:lnTo>
                <a:lnTo>
                  <a:pt x="896724" y="1830413"/>
                </a:lnTo>
                <a:cubicBezTo>
                  <a:pt x="988242" y="1841931"/>
                  <a:pt x="1080166" y="1834498"/>
                  <a:pt x="1171905" y="1835786"/>
                </a:cubicBezTo>
                <a:cubicBezTo>
                  <a:pt x="1263644" y="1837074"/>
                  <a:pt x="1355604" y="1835786"/>
                  <a:pt x="1447454" y="1836191"/>
                </a:cubicBezTo>
                <a:cubicBezTo>
                  <a:pt x="1490965" y="1836669"/>
                  <a:pt x="1534078" y="1827911"/>
                  <a:pt x="1573931" y="1810432"/>
                </a:cubicBezTo>
                <a:cubicBezTo>
                  <a:pt x="1624887" y="1788610"/>
                  <a:pt x="1668202" y="1752142"/>
                  <a:pt x="1698385" y="1705629"/>
                </a:cubicBezTo>
                <a:cubicBezTo>
                  <a:pt x="1705193" y="1695178"/>
                  <a:pt x="1712810" y="1688959"/>
                  <a:pt x="1725321" y="1688480"/>
                </a:cubicBezTo>
                <a:cubicBezTo>
                  <a:pt x="1733307" y="1688149"/>
                  <a:pt x="1740961" y="1685058"/>
                  <a:pt x="1749020" y="1684801"/>
                </a:cubicBezTo>
                <a:lnTo>
                  <a:pt x="1753428" y="1686259"/>
                </a:lnTo>
                <a:lnTo>
                  <a:pt x="1752552" y="1686604"/>
                </a:lnTo>
                <a:cubicBezTo>
                  <a:pt x="1751964" y="1688260"/>
                  <a:pt x="1751191" y="1689658"/>
                  <a:pt x="1753914" y="1690615"/>
                </a:cubicBezTo>
                <a:cubicBezTo>
                  <a:pt x="1761811" y="1693522"/>
                  <a:pt x="1770400" y="1694000"/>
                  <a:pt x="1778569" y="1691976"/>
                </a:cubicBezTo>
                <a:cubicBezTo>
                  <a:pt x="1827026" y="1680127"/>
                  <a:pt x="1870640" y="1653632"/>
                  <a:pt x="1903427" y="1616024"/>
                </a:cubicBezTo>
                <a:lnTo>
                  <a:pt x="1904050" y="1615151"/>
                </a:lnTo>
                <a:lnTo>
                  <a:pt x="1903832" y="1616024"/>
                </a:lnTo>
                <a:cubicBezTo>
                  <a:pt x="1908888" y="1612491"/>
                  <a:pt x="1913304" y="1608112"/>
                  <a:pt x="1916895" y="1603071"/>
                </a:cubicBezTo>
                <a:cubicBezTo>
                  <a:pt x="1935063" y="1579409"/>
                  <a:pt x="1950460" y="1553760"/>
                  <a:pt x="1962784" y="1526603"/>
                </a:cubicBezTo>
                <a:lnTo>
                  <a:pt x="1965890" y="1520443"/>
                </a:lnTo>
                <a:lnTo>
                  <a:pt x="1966625" y="1519478"/>
                </a:lnTo>
                <a:lnTo>
                  <a:pt x="1972535" y="1515857"/>
                </a:lnTo>
                <a:cubicBezTo>
                  <a:pt x="1980153" y="1515269"/>
                  <a:pt x="1987402" y="1512877"/>
                  <a:pt x="1995203" y="1513134"/>
                </a:cubicBezTo>
                <a:cubicBezTo>
                  <a:pt x="2037739" y="1514606"/>
                  <a:pt x="2080142" y="1507578"/>
                  <a:pt x="2119914" y="1492417"/>
                </a:cubicBezTo>
                <a:cubicBezTo>
                  <a:pt x="2153548" y="1479427"/>
                  <a:pt x="2184827" y="1461028"/>
                  <a:pt x="2212500" y="1437918"/>
                </a:cubicBezTo>
                <a:cubicBezTo>
                  <a:pt x="2251838" y="1405424"/>
                  <a:pt x="2281461" y="1366491"/>
                  <a:pt x="2295996" y="1317107"/>
                </a:cubicBezTo>
                <a:cubicBezTo>
                  <a:pt x="2297910" y="1310631"/>
                  <a:pt x="2301442" y="1300658"/>
                  <a:pt x="2298572" y="1297494"/>
                </a:cubicBezTo>
                <a:cubicBezTo>
                  <a:pt x="2292206" y="1290465"/>
                  <a:pt x="2294782" y="1283621"/>
                  <a:pt x="2295886" y="1277439"/>
                </a:cubicBezTo>
                <a:cubicBezTo>
                  <a:pt x="2297557" y="1265553"/>
                  <a:pt x="2298145" y="1253556"/>
                  <a:pt x="2297652" y="1241560"/>
                </a:cubicBezTo>
                <a:cubicBezTo>
                  <a:pt x="2297652" y="1190593"/>
                  <a:pt x="2297321" y="1139590"/>
                  <a:pt x="2297652" y="1088624"/>
                </a:cubicBezTo>
                <a:cubicBezTo>
                  <a:pt x="2298145" y="1076701"/>
                  <a:pt x="2299301" y="1064815"/>
                  <a:pt x="2301111" y="1053040"/>
                </a:cubicBezTo>
                <a:cubicBezTo>
                  <a:pt x="2303356" y="1034383"/>
                  <a:pt x="2307625" y="1015799"/>
                  <a:pt x="2307993" y="997106"/>
                </a:cubicBezTo>
                <a:cubicBezTo>
                  <a:pt x="2309097" y="938743"/>
                  <a:pt x="2308471" y="880343"/>
                  <a:pt x="2310201" y="821944"/>
                </a:cubicBezTo>
                <a:cubicBezTo>
                  <a:pt x="2311452" y="780104"/>
                  <a:pt x="2310311" y="738190"/>
                  <a:pt x="2310569" y="696313"/>
                </a:cubicBezTo>
                <a:cubicBezTo>
                  <a:pt x="2310764" y="680721"/>
                  <a:pt x="2309310" y="665155"/>
                  <a:pt x="2306226" y="649873"/>
                </a:cubicBezTo>
                <a:cubicBezTo>
                  <a:pt x="2286760" y="556514"/>
                  <a:pt x="2230495" y="492742"/>
                  <a:pt x="2146152" y="451859"/>
                </a:cubicBezTo>
                <a:cubicBezTo>
                  <a:pt x="2138829" y="448289"/>
                  <a:pt x="2130623" y="444057"/>
                  <a:pt x="2122048" y="446891"/>
                </a:cubicBezTo>
                <a:cubicBezTo>
                  <a:pt x="2114873" y="449246"/>
                  <a:pt x="2108580" y="447369"/>
                  <a:pt x="2101846" y="445861"/>
                </a:cubicBezTo>
                <a:cubicBezTo>
                  <a:pt x="2095112" y="444352"/>
                  <a:pt x="2088451" y="439200"/>
                  <a:pt x="2081091" y="443579"/>
                </a:cubicBezTo>
                <a:lnTo>
                  <a:pt x="2089298" y="446192"/>
                </a:lnTo>
                <a:lnTo>
                  <a:pt x="2093453" y="448095"/>
                </a:lnTo>
                <a:lnTo>
                  <a:pt x="2078810" y="446155"/>
                </a:lnTo>
                <a:cubicBezTo>
                  <a:pt x="2061294" y="443468"/>
                  <a:pt x="2044146" y="438795"/>
                  <a:pt x="2026482" y="436734"/>
                </a:cubicBezTo>
                <a:cubicBezTo>
                  <a:pt x="2007373" y="435042"/>
                  <a:pt x="1988186" y="434342"/>
                  <a:pt x="1969003" y="434637"/>
                </a:cubicBezTo>
                <a:cubicBezTo>
                  <a:pt x="1964108" y="434637"/>
                  <a:pt x="1958662" y="435631"/>
                  <a:pt x="1955093" y="430626"/>
                </a:cubicBezTo>
                <a:lnTo>
                  <a:pt x="1957044" y="428675"/>
                </a:lnTo>
                <a:lnTo>
                  <a:pt x="1960281" y="428675"/>
                </a:lnTo>
                <a:lnTo>
                  <a:pt x="1958983" y="426919"/>
                </a:lnTo>
                <a:lnTo>
                  <a:pt x="1959101" y="426903"/>
                </a:lnTo>
                <a:lnTo>
                  <a:pt x="1960465" y="428749"/>
                </a:lnTo>
                <a:cubicBezTo>
                  <a:pt x="1964807" y="428749"/>
                  <a:pt x="1969186" y="429044"/>
                  <a:pt x="1973565" y="428749"/>
                </a:cubicBezTo>
                <a:cubicBezTo>
                  <a:pt x="1976251" y="428602"/>
                  <a:pt x="1980189" y="430295"/>
                  <a:pt x="1981182" y="426615"/>
                </a:cubicBezTo>
                <a:cubicBezTo>
                  <a:pt x="1981992" y="423487"/>
                  <a:pt x="1978459" y="421794"/>
                  <a:pt x="1976435" y="419807"/>
                </a:cubicBezTo>
                <a:cubicBezTo>
                  <a:pt x="1972866" y="416275"/>
                  <a:pt x="1968634" y="413588"/>
                  <a:pt x="1966610" y="408473"/>
                </a:cubicBezTo>
                <a:lnTo>
                  <a:pt x="1946824" y="376714"/>
                </a:lnTo>
                <a:lnTo>
                  <a:pt x="1945378" y="373845"/>
                </a:lnTo>
                <a:lnTo>
                  <a:pt x="1943675" y="371658"/>
                </a:lnTo>
                <a:lnTo>
                  <a:pt x="1920759" y="334876"/>
                </a:lnTo>
                <a:cubicBezTo>
                  <a:pt x="1900557" y="311104"/>
                  <a:pt x="1878321" y="290542"/>
                  <a:pt x="1853611" y="273748"/>
                </a:cubicBezTo>
                <a:lnTo>
                  <a:pt x="1815348" y="255772"/>
                </a:lnTo>
                <a:lnTo>
                  <a:pt x="1815195" y="255678"/>
                </a:lnTo>
                <a:lnTo>
                  <a:pt x="1815008" y="255612"/>
                </a:lnTo>
                <a:lnTo>
                  <a:pt x="1771614" y="235225"/>
                </a:lnTo>
                <a:cubicBezTo>
                  <a:pt x="1757740" y="231214"/>
                  <a:pt x="1742947" y="224737"/>
                  <a:pt x="1729148" y="230588"/>
                </a:cubicBezTo>
                <a:cubicBezTo>
                  <a:pt x="1715348" y="236439"/>
                  <a:pt x="1710564" y="229594"/>
                  <a:pt x="1705633" y="220579"/>
                </a:cubicBezTo>
                <a:cubicBezTo>
                  <a:pt x="1697048" y="205782"/>
                  <a:pt x="1686351" y="192317"/>
                  <a:pt x="1673876" y="180615"/>
                </a:cubicBezTo>
                <a:cubicBezTo>
                  <a:pt x="1662248" y="169097"/>
                  <a:pt x="1649368" y="158463"/>
                  <a:pt x="1639432" y="145583"/>
                </a:cubicBezTo>
                <a:cubicBezTo>
                  <a:pt x="1627436" y="129980"/>
                  <a:pt x="1611944" y="119787"/>
                  <a:pt x="1595274" y="110918"/>
                </a:cubicBezTo>
                <a:cubicBezTo>
                  <a:pt x="1554832" y="89354"/>
                  <a:pt x="1510600" y="82768"/>
                  <a:pt x="1465853" y="81479"/>
                </a:cubicBezTo>
                <a:cubicBezTo>
                  <a:pt x="1412127" y="79934"/>
                  <a:pt x="1358327" y="81112"/>
                  <a:pt x="1304601" y="81112"/>
                </a:cubicBezTo>
                <a:cubicBezTo>
                  <a:pt x="1239345" y="81159"/>
                  <a:pt x="1174086" y="81075"/>
                  <a:pt x="1108831" y="80854"/>
                </a:cubicBezTo>
                <a:lnTo>
                  <a:pt x="1081007" y="79074"/>
                </a:lnTo>
                <a:lnTo>
                  <a:pt x="1080439" y="78472"/>
                </a:lnTo>
                <a:lnTo>
                  <a:pt x="1086789" y="76732"/>
                </a:lnTo>
                <a:cubicBezTo>
                  <a:pt x="1138454" y="75739"/>
                  <a:pt x="1190267" y="78241"/>
                  <a:pt x="1241785" y="74782"/>
                </a:cubicBezTo>
                <a:cubicBezTo>
                  <a:pt x="1275861" y="72500"/>
                  <a:pt x="1310047" y="74966"/>
                  <a:pt x="1344270" y="72942"/>
                </a:cubicBezTo>
                <a:cubicBezTo>
                  <a:pt x="1373230" y="71213"/>
                  <a:pt x="1402265" y="71213"/>
                  <a:pt x="1430636" y="65361"/>
                </a:cubicBezTo>
                <a:cubicBezTo>
                  <a:pt x="1437849" y="63890"/>
                  <a:pt x="1446423" y="66134"/>
                  <a:pt x="1453783" y="59621"/>
                </a:cubicBezTo>
                <a:cubicBezTo>
                  <a:pt x="1425308" y="56350"/>
                  <a:pt x="1396667" y="54727"/>
                  <a:pt x="1368005" y="54764"/>
                </a:cubicBezTo>
                <a:cubicBezTo>
                  <a:pt x="1336542" y="55058"/>
                  <a:pt x="1305300" y="54764"/>
                  <a:pt x="1273984" y="54764"/>
                </a:cubicBezTo>
                <a:lnTo>
                  <a:pt x="1262430" y="53034"/>
                </a:lnTo>
                <a:lnTo>
                  <a:pt x="1262430" y="53034"/>
                </a:lnTo>
                <a:cubicBezTo>
                  <a:pt x="1302320" y="53199"/>
                  <a:pt x="1342284" y="51856"/>
                  <a:pt x="1382192" y="51451"/>
                </a:cubicBezTo>
                <a:close/>
                <a:moveTo>
                  <a:pt x="1628837" y="47898"/>
                </a:moveTo>
                <a:lnTo>
                  <a:pt x="1652345" y="59184"/>
                </a:lnTo>
                <a:lnTo>
                  <a:pt x="1667343" y="71008"/>
                </a:lnTo>
                <a:close/>
                <a:moveTo>
                  <a:pt x="1614544" y="41036"/>
                </a:moveTo>
                <a:lnTo>
                  <a:pt x="1622432" y="44054"/>
                </a:lnTo>
                <a:lnTo>
                  <a:pt x="1628837" y="47898"/>
                </a:lnTo>
                <a:close/>
                <a:moveTo>
                  <a:pt x="1570923" y="19721"/>
                </a:moveTo>
                <a:lnTo>
                  <a:pt x="1574358" y="19973"/>
                </a:lnTo>
                <a:lnTo>
                  <a:pt x="1571531" y="20231"/>
                </a:lnTo>
                <a:close/>
                <a:moveTo>
                  <a:pt x="1496153" y="18066"/>
                </a:moveTo>
                <a:cubicBezTo>
                  <a:pt x="1507942" y="17790"/>
                  <a:pt x="1519782" y="18516"/>
                  <a:pt x="1531613" y="19694"/>
                </a:cubicBezTo>
                <a:cubicBezTo>
                  <a:pt x="1558568" y="22362"/>
                  <a:pt x="1583499" y="30007"/>
                  <a:pt x="1607248" y="40545"/>
                </a:cubicBezTo>
                <a:lnTo>
                  <a:pt x="1657327" y="68463"/>
                </a:lnTo>
                <a:lnTo>
                  <a:pt x="1643531" y="63075"/>
                </a:lnTo>
                <a:cubicBezTo>
                  <a:pt x="1636231" y="61111"/>
                  <a:pt x="1628706" y="60191"/>
                  <a:pt x="1620776" y="60983"/>
                </a:cubicBezTo>
                <a:cubicBezTo>
                  <a:pt x="1617611" y="61240"/>
                  <a:pt x="1613674" y="60872"/>
                  <a:pt x="1612386" y="64662"/>
                </a:cubicBezTo>
                <a:lnTo>
                  <a:pt x="1616616" y="72340"/>
                </a:lnTo>
                <a:lnTo>
                  <a:pt x="1533232" y="44901"/>
                </a:lnTo>
                <a:cubicBezTo>
                  <a:pt x="1517235" y="41629"/>
                  <a:pt x="1500981" y="39782"/>
                  <a:pt x="1484658" y="39381"/>
                </a:cubicBezTo>
                <a:cubicBezTo>
                  <a:pt x="1409956" y="39429"/>
                  <a:pt x="1335255" y="39392"/>
                  <a:pt x="1260553" y="39271"/>
                </a:cubicBezTo>
                <a:lnTo>
                  <a:pt x="1262062" y="38749"/>
                </a:lnTo>
                <a:lnTo>
                  <a:pt x="1269974" y="37100"/>
                </a:lnTo>
                <a:cubicBezTo>
                  <a:pt x="1295733" y="35223"/>
                  <a:pt x="1321492" y="34966"/>
                  <a:pt x="1347251" y="34966"/>
                </a:cubicBezTo>
                <a:lnTo>
                  <a:pt x="1392830" y="29952"/>
                </a:lnTo>
                <a:lnTo>
                  <a:pt x="1393544" y="29924"/>
                </a:lnTo>
                <a:lnTo>
                  <a:pt x="1394756" y="29740"/>
                </a:lnTo>
                <a:lnTo>
                  <a:pt x="1460996" y="22454"/>
                </a:lnTo>
                <a:cubicBezTo>
                  <a:pt x="1472625" y="19620"/>
                  <a:pt x="1484364" y="18342"/>
                  <a:pt x="1496153" y="18066"/>
                </a:cubicBezTo>
                <a:close/>
                <a:moveTo>
                  <a:pt x="1568779" y="13586"/>
                </a:moveTo>
                <a:cubicBezTo>
                  <a:pt x="1590623" y="20485"/>
                  <a:pt x="1611944" y="28934"/>
                  <a:pt x="1632588" y="38866"/>
                </a:cubicBezTo>
                <a:cubicBezTo>
                  <a:pt x="1684338" y="64600"/>
                  <a:pt x="1727834" y="104324"/>
                  <a:pt x="1758146" y="153531"/>
                </a:cubicBezTo>
                <a:cubicBezTo>
                  <a:pt x="1761207" y="158838"/>
                  <a:pt x="1766749" y="162230"/>
                  <a:pt x="1772865" y="162547"/>
                </a:cubicBezTo>
                <a:cubicBezTo>
                  <a:pt x="1891541" y="180946"/>
                  <a:pt x="1977760" y="243504"/>
                  <a:pt x="2029058" y="352833"/>
                </a:cubicBezTo>
                <a:lnTo>
                  <a:pt x="2037127" y="372294"/>
                </a:lnTo>
                <a:lnTo>
                  <a:pt x="2036896" y="372299"/>
                </a:lnTo>
                <a:lnTo>
                  <a:pt x="2037136" y="372315"/>
                </a:lnTo>
                <a:lnTo>
                  <a:pt x="2037190" y="372447"/>
                </a:lnTo>
                <a:lnTo>
                  <a:pt x="2039666" y="372485"/>
                </a:lnTo>
                <a:lnTo>
                  <a:pt x="2066418" y="374286"/>
                </a:lnTo>
                <a:lnTo>
                  <a:pt x="2094610" y="373970"/>
                </a:lnTo>
                <a:lnTo>
                  <a:pt x="2096289" y="374103"/>
                </a:lnTo>
                <a:cubicBezTo>
                  <a:pt x="2101956" y="374508"/>
                  <a:pt x="2108102" y="372962"/>
                  <a:pt x="2113732" y="376016"/>
                </a:cubicBezTo>
                <a:lnTo>
                  <a:pt x="2111303" y="378445"/>
                </a:lnTo>
                <a:lnTo>
                  <a:pt x="2109547" y="378757"/>
                </a:lnTo>
                <a:lnTo>
                  <a:pt x="2040686" y="376569"/>
                </a:lnTo>
                <a:cubicBezTo>
                  <a:pt x="2033989" y="376863"/>
                  <a:pt x="2031855" y="372153"/>
                  <a:pt x="2029647" y="366707"/>
                </a:cubicBezTo>
                <a:cubicBezTo>
                  <a:pt x="2018977" y="339718"/>
                  <a:pt x="2004625" y="314500"/>
                  <a:pt x="1987103" y="291720"/>
                </a:cubicBezTo>
                <a:lnTo>
                  <a:pt x="1948416" y="253787"/>
                </a:lnTo>
                <a:lnTo>
                  <a:pt x="1948174" y="253513"/>
                </a:lnTo>
                <a:lnTo>
                  <a:pt x="1947987" y="253367"/>
                </a:lnTo>
                <a:lnTo>
                  <a:pt x="1925543" y="231361"/>
                </a:lnTo>
                <a:cubicBezTo>
                  <a:pt x="1903685" y="215059"/>
                  <a:pt x="1881127" y="199898"/>
                  <a:pt x="1855147" y="190882"/>
                </a:cubicBezTo>
                <a:lnTo>
                  <a:pt x="1854466" y="190798"/>
                </a:lnTo>
                <a:lnTo>
                  <a:pt x="1854890" y="190661"/>
                </a:lnTo>
                <a:lnTo>
                  <a:pt x="1820424" y="180872"/>
                </a:lnTo>
                <a:lnTo>
                  <a:pt x="1817470" y="179810"/>
                </a:lnTo>
                <a:lnTo>
                  <a:pt x="1814974" y="179324"/>
                </a:lnTo>
                <a:lnTo>
                  <a:pt x="1776766" y="168472"/>
                </a:lnTo>
                <a:lnTo>
                  <a:pt x="1776147" y="168392"/>
                </a:lnTo>
                <a:lnTo>
                  <a:pt x="1776802" y="168361"/>
                </a:lnTo>
                <a:lnTo>
                  <a:pt x="1768954" y="167277"/>
                </a:lnTo>
                <a:lnTo>
                  <a:pt x="1760342" y="164308"/>
                </a:lnTo>
                <a:lnTo>
                  <a:pt x="1758789" y="163145"/>
                </a:lnTo>
                <a:lnTo>
                  <a:pt x="1752328" y="155643"/>
                </a:lnTo>
                <a:lnTo>
                  <a:pt x="1749682" y="150808"/>
                </a:lnTo>
                <a:cubicBezTo>
                  <a:pt x="1726267" y="114028"/>
                  <a:pt x="1695003" y="82889"/>
                  <a:pt x="1658127" y="59621"/>
                </a:cubicBezTo>
                <a:cubicBezTo>
                  <a:pt x="1631882" y="43591"/>
                  <a:pt x="1604051" y="30322"/>
                  <a:pt x="1575072" y="20026"/>
                </a:cubicBezTo>
                <a:lnTo>
                  <a:pt x="1574358" y="19973"/>
                </a:lnTo>
                <a:lnTo>
                  <a:pt x="1574998" y="19915"/>
                </a:lnTo>
                <a:cubicBezTo>
                  <a:pt x="1574741" y="18038"/>
                  <a:pt x="1572754" y="17854"/>
                  <a:pt x="1571019" y="17422"/>
                </a:cubicBezTo>
                <a:lnTo>
                  <a:pt x="1568711" y="13686"/>
                </a:lnTo>
                <a:close/>
                <a:moveTo>
                  <a:pt x="1319466" y="4607"/>
                </a:moveTo>
                <a:lnTo>
                  <a:pt x="1319553" y="4608"/>
                </a:lnTo>
                <a:lnTo>
                  <a:pt x="1327043" y="7923"/>
                </a:lnTo>
                <a:cubicBezTo>
                  <a:pt x="1329863" y="8213"/>
                  <a:pt x="1332789" y="7919"/>
                  <a:pt x="1335585" y="7919"/>
                </a:cubicBezTo>
                <a:cubicBezTo>
                  <a:pt x="1375622" y="8139"/>
                  <a:pt x="1415696" y="7551"/>
                  <a:pt x="1455733" y="8139"/>
                </a:cubicBezTo>
                <a:cubicBezTo>
                  <a:pt x="1492127" y="8655"/>
                  <a:pt x="1528411" y="10642"/>
                  <a:pt x="1563701" y="20946"/>
                </a:cubicBezTo>
                <a:lnTo>
                  <a:pt x="1571531" y="20231"/>
                </a:lnTo>
                <a:lnTo>
                  <a:pt x="1574004" y="22307"/>
                </a:lnTo>
                <a:cubicBezTo>
                  <a:pt x="1578093" y="24695"/>
                  <a:pt x="1582472" y="26550"/>
                  <a:pt x="1587031" y="27827"/>
                </a:cubicBezTo>
                <a:lnTo>
                  <a:pt x="1614544" y="41036"/>
                </a:lnTo>
                <a:lnTo>
                  <a:pt x="1570782" y="24292"/>
                </a:lnTo>
                <a:cubicBezTo>
                  <a:pt x="1552992" y="19459"/>
                  <a:pt x="1534719" y="16405"/>
                  <a:pt x="1516231" y="15204"/>
                </a:cubicBezTo>
                <a:cubicBezTo>
                  <a:pt x="1495256" y="13861"/>
                  <a:pt x="1474888" y="16952"/>
                  <a:pt x="1454611" y="20674"/>
                </a:cubicBezTo>
                <a:lnTo>
                  <a:pt x="1394756" y="29740"/>
                </a:lnTo>
                <a:lnTo>
                  <a:pt x="1392830" y="29952"/>
                </a:lnTo>
                <a:lnTo>
                  <a:pt x="1341584" y="31984"/>
                </a:lnTo>
                <a:cubicBezTo>
                  <a:pt x="1319910" y="30034"/>
                  <a:pt x="1298897" y="33383"/>
                  <a:pt x="1277591" y="33383"/>
                </a:cubicBezTo>
                <a:lnTo>
                  <a:pt x="1262062" y="38749"/>
                </a:lnTo>
                <a:lnTo>
                  <a:pt x="1260443" y="39087"/>
                </a:lnTo>
                <a:cubicBezTo>
                  <a:pt x="1152181" y="39087"/>
                  <a:pt x="1043919" y="39087"/>
                  <a:pt x="935657" y="39382"/>
                </a:cubicBezTo>
                <a:cubicBezTo>
                  <a:pt x="864231" y="39676"/>
                  <a:pt x="800569" y="62933"/>
                  <a:pt x="743715" y="105951"/>
                </a:cubicBezTo>
                <a:cubicBezTo>
                  <a:pt x="736576" y="111360"/>
                  <a:pt x="730403" y="117800"/>
                  <a:pt x="724161" y="124129"/>
                </a:cubicBezTo>
                <a:lnTo>
                  <a:pt x="704203" y="141637"/>
                </a:lnTo>
                <a:lnTo>
                  <a:pt x="701653" y="136769"/>
                </a:lnTo>
                <a:cubicBezTo>
                  <a:pt x="700108" y="135978"/>
                  <a:pt x="698047" y="135849"/>
                  <a:pt x="695912" y="135683"/>
                </a:cubicBezTo>
                <a:cubicBezTo>
                  <a:pt x="678286" y="134395"/>
                  <a:pt x="670153" y="146686"/>
                  <a:pt x="662499" y="159235"/>
                </a:cubicBezTo>
                <a:cubicBezTo>
                  <a:pt x="658341" y="166042"/>
                  <a:pt x="653815" y="171673"/>
                  <a:pt x="645388" y="172961"/>
                </a:cubicBezTo>
                <a:cubicBezTo>
                  <a:pt x="635967" y="174396"/>
                  <a:pt x="626804" y="175684"/>
                  <a:pt x="617568" y="177450"/>
                </a:cubicBezTo>
                <a:lnTo>
                  <a:pt x="577447" y="191062"/>
                </a:lnTo>
                <a:lnTo>
                  <a:pt x="573806" y="192026"/>
                </a:lnTo>
                <a:lnTo>
                  <a:pt x="571304" y="193146"/>
                </a:lnTo>
                <a:lnTo>
                  <a:pt x="537432" y="204638"/>
                </a:lnTo>
                <a:cubicBezTo>
                  <a:pt x="512169" y="217189"/>
                  <a:pt x="488583" y="233115"/>
                  <a:pt x="467355" y="252078"/>
                </a:cubicBezTo>
                <a:cubicBezTo>
                  <a:pt x="431889" y="283541"/>
                  <a:pt x="404544" y="323107"/>
                  <a:pt x="387649" y="367405"/>
                </a:cubicBezTo>
                <a:cubicBezTo>
                  <a:pt x="385699" y="372336"/>
                  <a:pt x="383087" y="376430"/>
                  <a:pt x="379508" y="379172"/>
                </a:cubicBezTo>
                <a:lnTo>
                  <a:pt x="365664" y="382799"/>
                </a:lnTo>
                <a:lnTo>
                  <a:pt x="364613" y="381168"/>
                </a:lnTo>
                <a:lnTo>
                  <a:pt x="361361" y="381696"/>
                </a:lnTo>
                <a:lnTo>
                  <a:pt x="362075" y="381426"/>
                </a:lnTo>
                <a:cubicBezTo>
                  <a:pt x="377604" y="383339"/>
                  <a:pt x="383713" y="373956"/>
                  <a:pt x="388644" y="361260"/>
                </a:cubicBezTo>
                <a:cubicBezTo>
                  <a:pt x="408846" y="308943"/>
                  <a:pt x="443794" y="263614"/>
                  <a:pt x="489252" y="230772"/>
                </a:cubicBezTo>
                <a:cubicBezTo>
                  <a:pt x="534238" y="198039"/>
                  <a:pt x="586651" y="176998"/>
                  <a:pt x="641783" y="169538"/>
                </a:cubicBezTo>
                <a:cubicBezTo>
                  <a:pt x="649113" y="168792"/>
                  <a:pt x="655622" y="164523"/>
                  <a:pt x="659225" y="158094"/>
                </a:cubicBezTo>
                <a:cubicBezTo>
                  <a:pt x="680958" y="121704"/>
                  <a:pt x="710401" y="90513"/>
                  <a:pt x="745481" y="66723"/>
                </a:cubicBezTo>
                <a:cubicBezTo>
                  <a:pt x="748756" y="64515"/>
                  <a:pt x="752473" y="62601"/>
                  <a:pt x="753467" y="58222"/>
                </a:cubicBezTo>
                <a:lnTo>
                  <a:pt x="752803" y="57412"/>
                </a:lnTo>
                <a:lnTo>
                  <a:pt x="752951" y="57229"/>
                </a:lnTo>
                <a:lnTo>
                  <a:pt x="753056" y="57176"/>
                </a:lnTo>
                <a:lnTo>
                  <a:pt x="767266" y="52997"/>
                </a:lnTo>
                <a:cubicBezTo>
                  <a:pt x="819896" y="23263"/>
                  <a:pt x="879370" y="7778"/>
                  <a:pt x="939816" y="8065"/>
                </a:cubicBezTo>
                <a:cubicBezTo>
                  <a:pt x="1059669" y="7587"/>
                  <a:pt x="1179522" y="7881"/>
                  <a:pt x="1299339" y="7881"/>
                </a:cubicBezTo>
                <a:cubicBezTo>
                  <a:pt x="1305853" y="7881"/>
                  <a:pt x="1312513" y="8912"/>
                  <a:pt x="1318695" y="5784"/>
                </a:cubicBezTo>
                <a:cubicBezTo>
                  <a:pt x="1318993" y="5615"/>
                  <a:pt x="1319258" y="5401"/>
                  <a:pt x="1319490" y="5147"/>
                </a:cubicBezTo>
                <a:close/>
                <a:moveTo>
                  <a:pt x="1319284" y="522"/>
                </a:moveTo>
                <a:lnTo>
                  <a:pt x="1503130" y="816"/>
                </a:lnTo>
                <a:cubicBezTo>
                  <a:pt x="1525544" y="835"/>
                  <a:pt x="1547748" y="5118"/>
                  <a:pt x="1568558" y="13438"/>
                </a:cubicBezTo>
                <a:lnTo>
                  <a:pt x="1568711" y="13686"/>
                </a:lnTo>
                <a:lnTo>
                  <a:pt x="1566902" y="16346"/>
                </a:lnTo>
                <a:lnTo>
                  <a:pt x="1570923" y="19721"/>
                </a:lnTo>
                <a:lnTo>
                  <a:pt x="1568559" y="19547"/>
                </a:lnTo>
                <a:cubicBezTo>
                  <a:pt x="1529074" y="6999"/>
                  <a:pt x="1488190" y="5012"/>
                  <a:pt x="1447123" y="4828"/>
                </a:cubicBezTo>
                <a:lnTo>
                  <a:pt x="1319553" y="4608"/>
                </a:lnTo>
                <a:lnTo>
                  <a:pt x="1319464" y="4568"/>
                </a:lnTo>
                <a:close/>
                <a:moveTo>
                  <a:pt x="935547" y="6"/>
                </a:moveTo>
                <a:cubicBezTo>
                  <a:pt x="1063459" y="374"/>
                  <a:pt x="1191372" y="547"/>
                  <a:pt x="1319284" y="521"/>
                </a:cubicBezTo>
                <a:lnTo>
                  <a:pt x="1319284" y="522"/>
                </a:lnTo>
                <a:lnTo>
                  <a:pt x="1319136" y="522"/>
                </a:lnTo>
                <a:cubicBezTo>
                  <a:pt x="1319136" y="1810"/>
                  <a:pt x="1319136" y="3135"/>
                  <a:pt x="1319136" y="4423"/>
                </a:cubicBezTo>
                <a:lnTo>
                  <a:pt x="1319464" y="4568"/>
                </a:lnTo>
                <a:lnTo>
                  <a:pt x="1319466" y="4607"/>
                </a:lnTo>
                <a:lnTo>
                  <a:pt x="1319210" y="4607"/>
                </a:lnTo>
                <a:cubicBezTo>
                  <a:pt x="1197958" y="4607"/>
                  <a:pt x="1076523" y="5490"/>
                  <a:pt x="955087" y="4607"/>
                </a:cubicBezTo>
                <a:cubicBezTo>
                  <a:pt x="900772" y="4221"/>
                  <a:pt x="849169" y="12735"/>
                  <a:pt x="800556" y="32975"/>
                </a:cubicBezTo>
                <a:lnTo>
                  <a:pt x="753056" y="57176"/>
                </a:lnTo>
                <a:lnTo>
                  <a:pt x="752878" y="57228"/>
                </a:lnTo>
                <a:lnTo>
                  <a:pt x="751142" y="55386"/>
                </a:lnTo>
                <a:lnTo>
                  <a:pt x="750511" y="54617"/>
                </a:lnTo>
                <a:lnTo>
                  <a:pt x="792883" y="30650"/>
                </a:lnTo>
                <a:cubicBezTo>
                  <a:pt x="807681" y="24017"/>
                  <a:pt x="823053" y="18589"/>
                  <a:pt x="838766" y="13879"/>
                </a:cubicBezTo>
                <a:cubicBezTo>
                  <a:pt x="870159" y="4481"/>
                  <a:pt x="902778" y="-192"/>
                  <a:pt x="935547" y="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679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49" name="Rectangle 17">
            <a:extLst>
              <a:ext uri="{FF2B5EF4-FFF2-40B4-BE49-F238E27FC236}">
                <a16:creationId xmlns:a16="http://schemas.microsoft.com/office/drawing/2014/main" id="{B5F6FA3A-A952-4F65-8B07-452ABE964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7809" y="2398502"/>
            <a:ext cx="2310500" cy="31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72496" tIns="36248" rIns="72496" bIns="36248">
            <a:noAutofit/>
          </a:bodyPr>
          <a:lstStyle>
            <a:lvl1pPr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900"/>
              </a:spcBef>
              <a:spcAft>
                <a:spcPts val="0"/>
              </a:spcAft>
              <a:buClr>
                <a:srgbClr val="2C6CA6"/>
              </a:buClr>
              <a:buSzTx/>
              <a:buFontTx/>
              <a:buNone/>
              <a:tabLst/>
              <a:defRPr/>
            </a:pPr>
            <a:endParaRPr kumimoji="0" lang="zh-CN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515151"/>
              </a:solidFill>
              <a:effectLst/>
              <a:uLnTx/>
              <a:uFillTx/>
              <a:latin typeface="江西拙楷" panose="02010600040101010101" pitchFamily="2" charset="-122"/>
              <a:ea typeface="江西拙楷" panose="02010600040101010101" pitchFamily="2" charset="-122"/>
              <a:cs typeface="+mn-ea"/>
              <a:sym typeface="+mn-lt"/>
            </a:endParaRPr>
          </a:p>
        </p:txBody>
      </p:sp>
      <p:sp>
        <p:nvSpPr>
          <p:cNvPr id="1159" name="矩形 1158">
            <a:extLst>
              <a:ext uri="{FF2B5EF4-FFF2-40B4-BE49-F238E27FC236}">
                <a16:creationId xmlns:a16="http://schemas.microsoft.com/office/drawing/2014/main" id="{6C191A2C-E523-4364-B067-219C277C0AB7}"/>
              </a:ext>
            </a:extLst>
          </p:cNvPr>
          <p:cNvSpPr/>
          <p:nvPr/>
        </p:nvSpPr>
        <p:spPr>
          <a:xfrm>
            <a:off x="1869643" y="1997587"/>
            <a:ext cx="800219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七月</a:t>
            </a:r>
          </a:p>
        </p:txBody>
      </p:sp>
      <p:sp>
        <p:nvSpPr>
          <p:cNvPr id="1160" name="矩形 1159">
            <a:extLst>
              <a:ext uri="{FF2B5EF4-FFF2-40B4-BE49-F238E27FC236}">
                <a16:creationId xmlns:a16="http://schemas.microsoft.com/office/drawing/2014/main" id="{08B57817-02D5-47ED-B488-B28026030122}"/>
              </a:ext>
            </a:extLst>
          </p:cNvPr>
          <p:cNvSpPr/>
          <p:nvPr/>
        </p:nvSpPr>
        <p:spPr>
          <a:xfrm>
            <a:off x="1876271" y="2404899"/>
            <a:ext cx="2492652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OPPOSans R" panose="00020600040101010101" pitchFamily="18" charset="-122"/>
              </a:rPr>
              <a:t>七月份的工作规划，以下是具体内容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+mn-ea"/>
              <a:cs typeface="OPPOSans R" panose="00020600040101010101" pitchFamily="18" charset="-122"/>
            </a:endParaRPr>
          </a:p>
        </p:txBody>
      </p:sp>
      <p:sp>
        <p:nvSpPr>
          <p:cNvPr id="1161" name="矩形 1160">
            <a:extLst>
              <a:ext uri="{FF2B5EF4-FFF2-40B4-BE49-F238E27FC236}">
                <a16:creationId xmlns:a16="http://schemas.microsoft.com/office/drawing/2014/main" id="{EA3EBF47-AF9B-4C1F-976C-B4DBA751841F}"/>
              </a:ext>
            </a:extLst>
          </p:cNvPr>
          <p:cNvSpPr/>
          <p:nvPr/>
        </p:nvSpPr>
        <p:spPr>
          <a:xfrm>
            <a:off x="1604558" y="3329088"/>
            <a:ext cx="800219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八月</a:t>
            </a:r>
          </a:p>
        </p:txBody>
      </p:sp>
      <p:sp>
        <p:nvSpPr>
          <p:cNvPr id="1162" name="矩形 1161">
            <a:extLst>
              <a:ext uri="{FF2B5EF4-FFF2-40B4-BE49-F238E27FC236}">
                <a16:creationId xmlns:a16="http://schemas.microsoft.com/office/drawing/2014/main" id="{B2D21494-2842-4B41-9F10-90B654A31887}"/>
              </a:ext>
            </a:extLst>
          </p:cNvPr>
          <p:cNvSpPr/>
          <p:nvPr/>
        </p:nvSpPr>
        <p:spPr>
          <a:xfrm>
            <a:off x="1611187" y="3736400"/>
            <a:ext cx="2559859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>
                <a:solidFill>
                  <a:prstClr val="black"/>
                </a:solidFill>
                <a:latin typeface="+mn-ea"/>
                <a:cs typeface="OPPOSans R" panose="00020600040101010101" pitchFamily="18" charset="-122"/>
              </a:rPr>
              <a:t>八月份的工作规划，以下是具体内容</a:t>
            </a:r>
          </a:p>
        </p:txBody>
      </p:sp>
      <p:sp>
        <p:nvSpPr>
          <p:cNvPr id="1167" name="Rectangle 17">
            <a:extLst>
              <a:ext uri="{FF2B5EF4-FFF2-40B4-BE49-F238E27FC236}">
                <a16:creationId xmlns:a16="http://schemas.microsoft.com/office/drawing/2014/main" id="{0F1A0C9A-3B2B-4199-B054-E70F09B0F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1932" y="4757551"/>
            <a:ext cx="2533663" cy="311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381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72496" tIns="36248" rIns="72496" bIns="36248">
            <a:noAutofit/>
          </a:bodyPr>
          <a:lstStyle>
            <a:lvl1pPr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40000"/>
              </a:spcAft>
              <a:defRPr b="1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900"/>
              </a:spcBef>
              <a:spcAft>
                <a:spcPts val="0"/>
              </a:spcAft>
              <a:buClr>
                <a:srgbClr val="2C6CA6"/>
              </a:buClr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OPPOSans R" panose="00020600040101010101" pitchFamily="18" charset="-122"/>
              <a:ea typeface="MS PGothic" panose="020B0600070205080204" pitchFamily="34" charset="-128"/>
              <a:cs typeface="+mn-cs"/>
              <a:sym typeface="+mn-lt"/>
            </a:endParaRPr>
          </a:p>
        </p:txBody>
      </p:sp>
      <p:sp>
        <p:nvSpPr>
          <p:cNvPr id="1168" name="矩形 1167">
            <a:extLst>
              <a:ext uri="{FF2B5EF4-FFF2-40B4-BE49-F238E27FC236}">
                <a16:creationId xmlns:a16="http://schemas.microsoft.com/office/drawing/2014/main" id="{263866F6-75D9-4F5A-8ED5-BA926A3A744B}"/>
              </a:ext>
            </a:extLst>
          </p:cNvPr>
          <p:cNvSpPr/>
          <p:nvPr/>
        </p:nvSpPr>
        <p:spPr>
          <a:xfrm>
            <a:off x="1869643" y="4714144"/>
            <a:ext cx="800219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九月</a:t>
            </a:r>
          </a:p>
        </p:txBody>
      </p:sp>
      <p:sp>
        <p:nvSpPr>
          <p:cNvPr id="1169" name="矩形 1168">
            <a:extLst>
              <a:ext uri="{FF2B5EF4-FFF2-40B4-BE49-F238E27FC236}">
                <a16:creationId xmlns:a16="http://schemas.microsoft.com/office/drawing/2014/main" id="{24067E23-B499-42BE-8543-337E1EF2D77D}"/>
              </a:ext>
            </a:extLst>
          </p:cNvPr>
          <p:cNvSpPr/>
          <p:nvPr/>
        </p:nvSpPr>
        <p:spPr>
          <a:xfrm>
            <a:off x="1876272" y="5121456"/>
            <a:ext cx="2559859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>
                <a:solidFill>
                  <a:prstClr val="black"/>
                </a:solidFill>
                <a:latin typeface="+mn-ea"/>
                <a:cs typeface="OPPOSans R" panose="00020600040101010101" pitchFamily="18" charset="-122"/>
              </a:rPr>
              <a:t>九月份的工作规划，以下是具体内容</a:t>
            </a:r>
          </a:p>
        </p:txBody>
      </p:sp>
      <p:sp>
        <p:nvSpPr>
          <p:cNvPr id="1170" name="矩形 1169">
            <a:extLst>
              <a:ext uri="{FF2B5EF4-FFF2-40B4-BE49-F238E27FC236}">
                <a16:creationId xmlns:a16="http://schemas.microsoft.com/office/drawing/2014/main" id="{991D2B17-6E78-4A9B-BAA1-35C36C0518A9}"/>
              </a:ext>
            </a:extLst>
          </p:cNvPr>
          <p:cNvSpPr/>
          <p:nvPr/>
        </p:nvSpPr>
        <p:spPr>
          <a:xfrm>
            <a:off x="9520789" y="1997587"/>
            <a:ext cx="800219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r"/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十月</a:t>
            </a:r>
          </a:p>
        </p:txBody>
      </p:sp>
      <p:sp>
        <p:nvSpPr>
          <p:cNvPr id="1171" name="矩形 1170">
            <a:extLst>
              <a:ext uri="{FF2B5EF4-FFF2-40B4-BE49-F238E27FC236}">
                <a16:creationId xmlns:a16="http://schemas.microsoft.com/office/drawing/2014/main" id="{90C1950F-532A-47BE-BDD7-93FBA53DFF41}"/>
              </a:ext>
            </a:extLst>
          </p:cNvPr>
          <p:cNvSpPr/>
          <p:nvPr/>
        </p:nvSpPr>
        <p:spPr>
          <a:xfrm>
            <a:off x="7799641" y="2404899"/>
            <a:ext cx="2501202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>
                <a:solidFill>
                  <a:prstClr val="black"/>
                </a:solidFill>
                <a:latin typeface="+mn-ea"/>
                <a:cs typeface="OPPOSans R" panose="00020600040101010101" pitchFamily="18" charset="-122"/>
              </a:rPr>
              <a:t>十月份的工作规划，以下是具体内容</a:t>
            </a:r>
          </a:p>
        </p:txBody>
      </p:sp>
      <p:sp>
        <p:nvSpPr>
          <p:cNvPr id="1172" name="矩形 1171">
            <a:extLst>
              <a:ext uri="{FF2B5EF4-FFF2-40B4-BE49-F238E27FC236}">
                <a16:creationId xmlns:a16="http://schemas.microsoft.com/office/drawing/2014/main" id="{B7E27499-C255-4114-9EBF-8DF6F1AEE3A5}"/>
              </a:ext>
            </a:extLst>
          </p:cNvPr>
          <p:cNvSpPr/>
          <p:nvPr/>
        </p:nvSpPr>
        <p:spPr>
          <a:xfrm>
            <a:off x="9490209" y="3329088"/>
            <a:ext cx="1107996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十一月</a:t>
            </a:r>
          </a:p>
        </p:txBody>
      </p:sp>
      <p:sp>
        <p:nvSpPr>
          <p:cNvPr id="1173" name="矩形 1172">
            <a:extLst>
              <a:ext uri="{FF2B5EF4-FFF2-40B4-BE49-F238E27FC236}">
                <a16:creationId xmlns:a16="http://schemas.microsoft.com/office/drawing/2014/main" id="{E2CD9089-144A-4A20-B3E5-76967C128264}"/>
              </a:ext>
            </a:extLst>
          </p:cNvPr>
          <p:cNvSpPr/>
          <p:nvPr/>
        </p:nvSpPr>
        <p:spPr>
          <a:xfrm>
            <a:off x="8064726" y="3736400"/>
            <a:ext cx="2501201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>
                <a:solidFill>
                  <a:prstClr val="black"/>
                </a:solidFill>
                <a:latin typeface="+mn-ea"/>
                <a:cs typeface="OPPOSans R" panose="00020600040101010101" pitchFamily="18" charset="-122"/>
              </a:rPr>
              <a:t>十一月份的工作规划，以下是具体内容</a:t>
            </a:r>
          </a:p>
        </p:txBody>
      </p:sp>
      <p:sp>
        <p:nvSpPr>
          <p:cNvPr id="1174" name="矩形 1173">
            <a:extLst>
              <a:ext uri="{FF2B5EF4-FFF2-40B4-BE49-F238E27FC236}">
                <a16:creationId xmlns:a16="http://schemas.microsoft.com/office/drawing/2014/main" id="{FAC26825-915B-450C-A608-494763652C27}"/>
              </a:ext>
            </a:extLst>
          </p:cNvPr>
          <p:cNvSpPr/>
          <p:nvPr/>
        </p:nvSpPr>
        <p:spPr>
          <a:xfrm>
            <a:off x="9260736" y="4714144"/>
            <a:ext cx="1107996" cy="461665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十二月</a:t>
            </a:r>
          </a:p>
        </p:txBody>
      </p:sp>
      <p:sp>
        <p:nvSpPr>
          <p:cNvPr id="1175" name="矩形 1174">
            <a:extLst>
              <a:ext uri="{FF2B5EF4-FFF2-40B4-BE49-F238E27FC236}">
                <a16:creationId xmlns:a16="http://schemas.microsoft.com/office/drawing/2014/main" id="{022837CB-96F5-4E94-A6FF-C8A524F33609}"/>
              </a:ext>
            </a:extLst>
          </p:cNvPr>
          <p:cNvSpPr/>
          <p:nvPr/>
        </p:nvSpPr>
        <p:spPr>
          <a:xfrm>
            <a:off x="7799640" y="5121456"/>
            <a:ext cx="2501201" cy="668966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r">
              <a:lnSpc>
                <a:spcPct val="120000"/>
              </a:lnSpc>
            </a:pPr>
            <a:r>
              <a:rPr lang="zh-CN" altLang="en-US" sz="1600" dirty="0">
                <a:solidFill>
                  <a:prstClr val="black"/>
                </a:solidFill>
                <a:latin typeface="+mn-ea"/>
                <a:cs typeface="OPPOSans R" panose="00020600040101010101" pitchFamily="18" charset="-122"/>
              </a:rPr>
              <a:t>十二月份的工作规划，以下是具体内容</a:t>
            </a:r>
          </a:p>
        </p:txBody>
      </p:sp>
      <p:pic>
        <p:nvPicPr>
          <p:cNvPr id="1198" name="图形 1197">
            <a:extLst>
              <a:ext uri="{FF2B5EF4-FFF2-40B4-BE49-F238E27FC236}">
                <a16:creationId xmlns:a16="http://schemas.microsoft.com/office/drawing/2014/main" id="{4274AD0D-A729-4ADC-B4E7-5D0E9EDDE1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5052455" y="2563238"/>
            <a:ext cx="2065575" cy="1884179"/>
          </a:xfrm>
          <a:prstGeom prst="rect">
            <a:avLst/>
          </a:prstGeom>
          <a:effectLst/>
        </p:spPr>
      </p:pic>
      <p:sp>
        <p:nvSpPr>
          <p:cNvPr id="1200" name="文本框 1199">
            <a:extLst>
              <a:ext uri="{FF2B5EF4-FFF2-40B4-BE49-F238E27FC236}">
                <a16:creationId xmlns:a16="http://schemas.microsoft.com/office/drawing/2014/main" id="{0BD2DC40-80C2-447F-B13A-1F8F62F4EB3A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下半年工作规划</a:t>
            </a:r>
          </a:p>
        </p:txBody>
      </p:sp>
      <p:sp>
        <p:nvSpPr>
          <p:cNvPr id="1207" name="任意多边形: 形状 1206">
            <a:extLst>
              <a:ext uri="{FF2B5EF4-FFF2-40B4-BE49-F238E27FC236}">
                <a16:creationId xmlns:a16="http://schemas.microsoft.com/office/drawing/2014/main" id="{0A9477B7-36CE-4C47-B340-7EFB5C276C0B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8" name="任意多边形: 形状 1207">
            <a:extLst>
              <a:ext uri="{FF2B5EF4-FFF2-40B4-BE49-F238E27FC236}">
                <a16:creationId xmlns:a16="http://schemas.microsoft.com/office/drawing/2014/main" id="{B8F1054F-A07E-42ED-84C4-87B6506EA3BB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9" name="任意多边形: 形状 1208">
            <a:extLst>
              <a:ext uri="{FF2B5EF4-FFF2-40B4-BE49-F238E27FC236}">
                <a16:creationId xmlns:a16="http://schemas.microsoft.com/office/drawing/2014/main" id="{23380486-1FE8-4EFD-8B69-730F9131574A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4" name="任意多边形: 形状 1203">
            <a:extLst>
              <a:ext uri="{FF2B5EF4-FFF2-40B4-BE49-F238E27FC236}">
                <a16:creationId xmlns:a16="http://schemas.microsoft.com/office/drawing/2014/main" id="{7C2DF4CD-9720-4B92-A772-1F4BEAD9CFF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5" name="任意多边形: 形状 1204">
            <a:extLst>
              <a:ext uri="{FF2B5EF4-FFF2-40B4-BE49-F238E27FC236}">
                <a16:creationId xmlns:a16="http://schemas.microsoft.com/office/drawing/2014/main" id="{D4305DEB-8631-4584-AB8D-EACA3213035E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6" name="任意多边形: 形状 1205">
            <a:extLst>
              <a:ext uri="{FF2B5EF4-FFF2-40B4-BE49-F238E27FC236}">
                <a16:creationId xmlns:a16="http://schemas.microsoft.com/office/drawing/2014/main" id="{E1BDE723-0436-4CDB-A4E5-2FD7BB13D5D0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1210" name="图形 1209">
            <a:extLst>
              <a:ext uri="{FF2B5EF4-FFF2-40B4-BE49-F238E27FC236}">
                <a16:creationId xmlns:a16="http://schemas.microsoft.com/office/drawing/2014/main" id="{B8ADA5F2-0A23-4A8C-A857-697AA25C1D96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028209" y="4559814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sp>
        <p:nvSpPr>
          <p:cNvPr id="1212" name="文本框 1211">
            <a:extLst>
              <a:ext uri="{FF2B5EF4-FFF2-40B4-BE49-F238E27FC236}">
                <a16:creationId xmlns:a16="http://schemas.microsoft.com/office/drawing/2014/main" id="{9CF663B0-FE16-413D-B444-A1ACC3E69066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1213" name="任意多边形: 形状 1212">
            <a:extLst>
              <a:ext uri="{FF2B5EF4-FFF2-40B4-BE49-F238E27FC236}">
                <a16:creationId xmlns:a16="http://schemas.microsoft.com/office/drawing/2014/main" id="{E968DA9F-3211-4D6A-872D-D55B041BE8C6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4" name="文本框 1213">
            <a:extLst>
              <a:ext uri="{FF2B5EF4-FFF2-40B4-BE49-F238E27FC236}">
                <a16:creationId xmlns:a16="http://schemas.microsoft.com/office/drawing/2014/main" id="{6DAA8DCC-25BD-4061-9DC0-537126D17EF6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sp>
        <p:nvSpPr>
          <p:cNvPr id="1215" name="任意多边形: 形状 1214">
            <a:extLst>
              <a:ext uri="{FF2B5EF4-FFF2-40B4-BE49-F238E27FC236}">
                <a16:creationId xmlns:a16="http://schemas.microsoft.com/office/drawing/2014/main" id="{BFB490B5-27F7-413A-9689-CBA3E1F48BC0}"/>
              </a:ext>
            </a:extLst>
          </p:cNvPr>
          <p:cNvSpPr/>
          <p:nvPr/>
        </p:nvSpPr>
        <p:spPr>
          <a:xfrm rot="21270725">
            <a:off x="870843" y="1956867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6" name="任意多边形: 形状 1215">
            <a:extLst>
              <a:ext uri="{FF2B5EF4-FFF2-40B4-BE49-F238E27FC236}">
                <a16:creationId xmlns:a16="http://schemas.microsoft.com/office/drawing/2014/main" id="{71B14BB0-6A2A-45B0-97B2-AA4C4B62A166}"/>
              </a:ext>
            </a:extLst>
          </p:cNvPr>
          <p:cNvSpPr/>
          <p:nvPr/>
        </p:nvSpPr>
        <p:spPr>
          <a:xfrm rot="19765283">
            <a:off x="703869" y="3305874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7" name="任意多边形: 形状 1216">
            <a:extLst>
              <a:ext uri="{FF2B5EF4-FFF2-40B4-BE49-F238E27FC236}">
                <a16:creationId xmlns:a16="http://schemas.microsoft.com/office/drawing/2014/main" id="{10D28043-37F9-4F86-9DE5-B9C26116E6C4}"/>
              </a:ext>
            </a:extLst>
          </p:cNvPr>
          <p:cNvSpPr/>
          <p:nvPr/>
        </p:nvSpPr>
        <p:spPr>
          <a:xfrm rot="18714571">
            <a:off x="1007196" y="4702752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8" name="任意多边形: 形状 1217">
            <a:extLst>
              <a:ext uri="{FF2B5EF4-FFF2-40B4-BE49-F238E27FC236}">
                <a16:creationId xmlns:a16="http://schemas.microsoft.com/office/drawing/2014/main" id="{F13164F7-69C3-40BD-87D9-BC1A3C4B1655}"/>
              </a:ext>
            </a:extLst>
          </p:cNvPr>
          <p:cNvSpPr/>
          <p:nvPr/>
        </p:nvSpPr>
        <p:spPr>
          <a:xfrm rot="18955037">
            <a:off x="10533979" y="1945015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19" name="任意多边形: 形状 1218">
            <a:extLst>
              <a:ext uri="{FF2B5EF4-FFF2-40B4-BE49-F238E27FC236}">
                <a16:creationId xmlns:a16="http://schemas.microsoft.com/office/drawing/2014/main" id="{2BC1604D-7A4D-4564-91C7-360994635776}"/>
              </a:ext>
            </a:extLst>
          </p:cNvPr>
          <p:cNvSpPr/>
          <p:nvPr/>
        </p:nvSpPr>
        <p:spPr>
          <a:xfrm rot="20575370">
            <a:off x="10707461" y="3315364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0" name="任意多边形: 形状 1219">
            <a:extLst>
              <a:ext uri="{FF2B5EF4-FFF2-40B4-BE49-F238E27FC236}">
                <a16:creationId xmlns:a16="http://schemas.microsoft.com/office/drawing/2014/main" id="{A78A47F0-F8F4-4C53-80AE-8C24C9636F9A}"/>
              </a:ext>
            </a:extLst>
          </p:cNvPr>
          <p:cNvSpPr/>
          <p:nvPr/>
        </p:nvSpPr>
        <p:spPr>
          <a:xfrm rot="20897493">
            <a:off x="10406937" y="4678552"/>
            <a:ext cx="796156" cy="778698"/>
          </a:xfrm>
          <a:custGeom>
            <a:avLst/>
            <a:gdLst>
              <a:gd name="connsiteX0" fmla="*/ 193283 w 1525960"/>
              <a:gd name="connsiteY0" fmla="*/ 1264851 h 1492500"/>
              <a:gd name="connsiteX1" fmla="*/ 191107 w 1525960"/>
              <a:gd name="connsiteY1" fmla="*/ 1267917 h 1492500"/>
              <a:gd name="connsiteX2" fmla="*/ 204820 w 1525960"/>
              <a:gd name="connsiteY2" fmla="*/ 1277509 h 1492500"/>
              <a:gd name="connsiteX3" fmla="*/ 206402 w 1525960"/>
              <a:gd name="connsiteY3" fmla="*/ 1275285 h 1492500"/>
              <a:gd name="connsiteX4" fmla="*/ 193283 w 1525960"/>
              <a:gd name="connsiteY4" fmla="*/ 1264851 h 1492500"/>
              <a:gd name="connsiteX5" fmla="*/ 368370 w 1525960"/>
              <a:gd name="connsiteY5" fmla="*/ 1358963 h 1492500"/>
              <a:gd name="connsiteX6" fmla="*/ 366425 w 1525960"/>
              <a:gd name="connsiteY6" fmla="*/ 1361814 h 1492500"/>
              <a:gd name="connsiteX7" fmla="*/ 384522 w 1525960"/>
              <a:gd name="connsiteY7" fmla="*/ 1368836 h 1492500"/>
              <a:gd name="connsiteX8" fmla="*/ 368370 w 1525960"/>
              <a:gd name="connsiteY8" fmla="*/ 1358963 h 1492500"/>
              <a:gd name="connsiteX9" fmla="*/ 177642 w 1525960"/>
              <a:gd name="connsiteY9" fmla="*/ 1245601 h 1492500"/>
              <a:gd name="connsiteX10" fmla="*/ 171263 w 1525960"/>
              <a:gd name="connsiteY10" fmla="*/ 1246161 h 1492500"/>
              <a:gd name="connsiteX11" fmla="*/ 173439 w 1525960"/>
              <a:gd name="connsiteY11" fmla="*/ 1252062 h 1492500"/>
              <a:gd name="connsiteX12" fmla="*/ 182256 w 1525960"/>
              <a:gd name="connsiteY12" fmla="*/ 1254913 h 1492500"/>
              <a:gd name="connsiteX13" fmla="*/ 183921 w 1525960"/>
              <a:gd name="connsiteY13" fmla="*/ 1252968 h 1492500"/>
              <a:gd name="connsiteX14" fmla="*/ 177642 w 1525960"/>
              <a:gd name="connsiteY14" fmla="*/ 1245601 h 1492500"/>
              <a:gd name="connsiteX15" fmla="*/ 148172 w 1525960"/>
              <a:gd name="connsiteY15" fmla="*/ 1208467 h 1492500"/>
              <a:gd name="connsiteX16" fmla="*/ 145749 w 1525960"/>
              <a:gd name="connsiteY16" fmla="*/ 1209967 h 1492500"/>
              <a:gd name="connsiteX17" fmla="*/ 149556 w 1525960"/>
              <a:gd name="connsiteY17" fmla="*/ 1224322 h 1492500"/>
              <a:gd name="connsiteX18" fmla="*/ 158522 w 1525960"/>
              <a:gd name="connsiteY18" fmla="*/ 1224801 h 1492500"/>
              <a:gd name="connsiteX19" fmla="*/ 160088 w 1525960"/>
              <a:gd name="connsiteY19" fmla="*/ 1222905 h 1492500"/>
              <a:gd name="connsiteX20" fmla="*/ 148172 w 1525960"/>
              <a:gd name="connsiteY20" fmla="*/ 1208467 h 1492500"/>
              <a:gd name="connsiteX21" fmla="*/ 108121 w 1525960"/>
              <a:gd name="connsiteY21" fmla="*/ 1163965 h 1492500"/>
              <a:gd name="connsiteX22" fmla="*/ 115571 w 1525960"/>
              <a:gd name="connsiteY22" fmla="*/ 1172783 h 1492500"/>
              <a:gd name="connsiteX23" fmla="*/ 122922 w 1525960"/>
              <a:gd name="connsiteY23" fmla="*/ 1182145 h 1492500"/>
              <a:gd name="connsiteX24" fmla="*/ 106308 w 1525960"/>
              <a:gd name="connsiteY24" fmla="*/ 1165679 h 1492500"/>
              <a:gd name="connsiteX25" fmla="*/ 108121 w 1525960"/>
              <a:gd name="connsiteY25" fmla="*/ 1163965 h 1492500"/>
              <a:gd name="connsiteX26" fmla="*/ 93634 w 1525960"/>
              <a:gd name="connsiteY26" fmla="*/ 1137530 h 1492500"/>
              <a:gd name="connsiteX27" fmla="*/ 98990 w 1525960"/>
              <a:gd name="connsiteY27" fmla="*/ 1152313 h 1492500"/>
              <a:gd name="connsiteX28" fmla="*/ 90568 w 1525960"/>
              <a:gd name="connsiteY28" fmla="*/ 1139689 h 1492500"/>
              <a:gd name="connsiteX29" fmla="*/ 93634 w 1525960"/>
              <a:gd name="connsiteY29" fmla="*/ 1137530 h 1492500"/>
              <a:gd name="connsiteX30" fmla="*/ 804185 w 1525960"/>
              <a:gd name="connsiteY30" fmla="*/ 1488758 h 1492500"/>
              <a:gd name="connsiteX31" fmla="*/ 804152 w 1525960"/>
              <a:gd name="connsiteY31" fmla="*/ 1491658 h 1492500"/>
              <a:gd name="connsiteX32" fmla="*/ 740433 w 1525960"/>
              <a:gd name="connsiteY32" fmla="*/ 1488758 h 1492500"/>
              <a:gd name="connsiteX33" fmla="*/ 804185 w 1525960"/>
              <a:gd name="connsiteY33" fmla="*/ 1488758 h 1492500"/>
              <a:gd name="connsiteX34" fmla="*/ 842241 w 1525960"/>
              <a:gd name="connsiteY34" fmla="*/ 1486582 h 1492500"/>
              <a:gd name="connsiteX35" fmla="*/ 842373 w 1525960"/>
              <a:gd name="connsiteY35" fmla="*/ 1489384 h 1492500"/>
              <a:gd name="connsiteX36" fmla="*/ 810926 w 1525960"/>
              <a:gd name="connsiteY36" fmla="*/ 1491494 h 1492500"/>
              <a:gd name="connsiteX37" fmla="*/ 810761 w 1525960"/>
              <a:gd name="connsiteY37" fmla="*/ 1487967 h 1492500"/>
              <a:gd name="connsiteX38" fmla="*/ 842241 w 1525960"/>
              <a:gd name="connsiteY38" fmla="*/ 1486582 h 1492500"/>
              <a:gd name="connsiteX39" fmla="*/ 31974 w 1525960"/>
              <a:gd name="connsiteY39" fmla="*/ 985302 h 1492500"/>
              <a:gd name="connsiteX40" fmla="*/ 49693 w 1525960"/>
              <a:gd name="connsiteY40" fmla="*/ 1040171 h 1492500"/>
              <a:gd name="connsiteX41" fmla="*/ 46017 w 1525960"/>
              <a:gd name="connsiteY41" fmla="*/ 1041176 h 1492500"/>
              <a:gd name="connsiteX42" fmla="*/ 38287 w 1525960"/>
              <a:gd name="connsiteY42" fmla="*/ 1012662 h 1492500"/>
              <a:gd name="connsiteX43" fmla="*/ 30968 w 1525960"/>
              <a:gd name="connsiteY43" fmla="*/ 993988 h 1492500"/>
              <a:gd name="connsiteX44" fmla="*/ 29238 w 1525960"/>
              <a:gd name="connsiteY44" fmla="*/ 985780 h 1492500"/>
              <a:gd name="connsiteX45" fmla="*/ 31974 w 1525960"/>
              <a:gd name="connsiteY45" fmla="*/ 985302 h 1492500"/>
              <a:gd name="connsiteX46" fmla="*/ 627019 w 1525960"/>
              <a:gd name="connsiteY46" fmla="*/ 1328191 h 1492500"/>
              <a:gd name="connsiteX47" fmla="*/ 626229 w 1525960"/>
              <a:gd name="connsiteY47" fmla="*/ 1331076 h 1492500"/>
              <a:gd name="connsiteX48" fmla="*/ 609582 w 1525960"/>
              <a:gd name="connsiteY48" fmla="*/ 1326874 h 1492500"/>
              <a:gd name="connsiteX49" fmla="*/ 610900 w 1525960"/>
              <a:gd name="connsiteY49" fmla="*/ 1323643 h 1492500"/>
              <a:gd name="connsiteX50" fmla="*/ 627019 w 1525960"/>
              <a:gd name="connsiteY50" fmla="*/ 1328191 h 1492500"/>
              <a:gd name="connsiteX51" fmla="*/ 893088 w 1525960"/>
              <a:gd name="connsiteY51" fmla="*/ 1479381 h 1492500"/>
              <a:gd name="connsiteX52" fmla="*/ 893517 w 1525960"/>
              <a:gd name="connsiteY52" fmla="*/ 1482643 h 1492500"/>
              <a:gd name="connsiteX53" fmla="*/ 846806 w 1525960"/>
              <a:gd name="connsiteY53" fmla="*/ 1488578 h 1492500"/>
              <a:gd name="connsiteX54" fmla="*/ 846164 w 1525960"/>
              <a:gd name="connsiteY54" fmla="*/ 1484885 h 1492500"/>
              <a:gd name="connsiteX55" fmla="*/ 893088 w 1525960"/>
              <a:gd name="connsiteY55" fmla="*/ 1479381 h 1492500"/>
              <a:gd name="connsiteX56" fmla="*/ 657958 w 1525960"/>
              <a:gd name="connsiteY56" fmla="*/ 1333416 h 1492500"/>
              <a:gd name="connsiteX57" fmla="*/ 658122 w 1525960"/>
              <a:gd name="connsiteY57" fmla="*/ 1335872 h 1492500"/>
              <a:gd name="connsiteX58" fmla="*/ 631982 w 1525960"/>
              <a:gd name="connsiteY58" fmla="*/ 1333005 h 1492500"/>
              <a:gd name="connsiteX59" fmla="*/ 632444 w 1525960"/>
              <a:gd name="connsiteY59" fmla="*/ 1328967 h 1492500"/>
              <a:gd name="connsiteX60" fmla="*/ 657958 w 1525960"/>
              <a:gd name="connsiteY60" fmla="*/ 1333416 h 1492500"/>
              <a:gd name="connsiteX61" fmla="*/ 214231 w 1525960"/>
              <a:gd name="connsiteY61" fmla="*/ 1068733 h 1492500"/>
              <a:gd name="connsiteX62" fmla="*/ 224532 w 1525960"/>
              <a:gd name="connsiteY62" fmla="*/ 1085165 h 1492500"/>
              <a:gd name="connsiteX63" fmla="*/ 214231 w 1525960"/>
              <a:gd name="connsiteY63" fmla="*/ 1068733 h 1492500"/>
              <a:gd name="connsiteX64" fmla="*/ 185981 w 1525960"/>
              <a:gd name="connsiteY64" fmla="*/ 1049648 h 1492500"/>
              <a:gd name="connsiteX65" fmla="*/ 190348 w 1525960"/>
              <a:gd name="connsiteY65" fmla="*/ 1065651 h 1492500"/>
              <a:gd name="connsiteX66" fmla="*/ 200650 w 1525960"/>
              <a:gd name="connsiteY66" fmla="*/ 1093885 h 1492500"/>
              <a:gd name="connsiteX67" fmla="*/ 216983 w 1525960"/>
              <a:gd name="connsiteY67" fmla="*/ 1119283 h 1492500"/>
              <a:gd name="connsiteX68" fmla="*/ 220115 w 1525960"/>
              <a:gd name="connsiteY68" fmla="*/ 1124805 h 1492500"/>
              <a:gd name="connsiteX69" fmla="*/ 225505 w 1525960"/>
              <a:gd name="connsiteY69" fmla="*/ 1136144 h 1492500"/>
              <a:gd name="connsiteX70" fmla="*/ 241509 w 1525960"/>
              <a:gd name="connsiteY70" fmla="*/ 1160571 h 1492500"/>
              <a:gd name="connsiteX71" fmla="*/ 241278 w 1525960"/>
              <a:gd name="connsiteY71" fmla="*/ 1162763 h 1492500"/>
              <a:gd name="connsiteX72" fmla="*/ 244888 w 1525960"/>
              <a:gd name="connsiteY72" fmla="*/ 1168844 h 1492500"/>
              <a:gd name="connsiteX73" fmla="*/ 249651 w 1525960"/>
              <a:gd name="connsiteY73" fmla="*/ 1171218 h 1492500"/>
              <a:gd name="connsiteX74" fmla="*/ 263891 w 1525960"/>
              <a:gd name="connsiteY74" fmla="*/ 1193238 h 1492500"/>
              <a:gd name="connsiteX75" fmla="*/ 270566 w 1525960"/>
              <a:gd name="connsiteY75" fmla="*/ 1192776 h 1492500"/>
              <a:gd name="connsiteX76" fmla="*/ 263941 w 1525960"/>
              <a:gd name="connsiteY76" fmla="*/ 1198890 h 1492500"/>
              <a:gd name="connsiteX77" fmla="*/ 269643 w 1525960"/>
              <a:gd name="connsiteY77" fmla="*/ 1202880 h 1492500"/>
              <a:gd name="connsiteX78" fmla="*/ 294597 w 1525960"/>
              <a:gd name="connsiteY78" fmla="*/ 1226531 h 1492500"/>
              <a:gd name="connsiteX79" fmla="*/ 305459 w 1525960"/>
              <a:gd name="connsiteY79" fmla="*/ 1241842 h 1492500"/>
              <a:gd name="connsiteX80" fmla="*/ 321858 w 1525960"/>
              <a:gd name="connsiteY80" fmla="*/ 1256199 h 1492500"/>
              <a:gd name="connsiteX81" fmla="*/ 353141 w 1525960"/>
              <a:gd name="connsiteY81" fmla="*/ 1279520 h 1492500"/>
              <a:gd name="connsiteX82" fmla="*/ 379561 w 1525960"/>
              <a:gd name="connsiteY82" fmla="*/ 1300222 h 1492500"/>
              <a:gd name="connsiteX83" fmla="*/ 381670 w 1525960"/>
              <a:gd name="connsiteY83" fmla="*/ 1298277 h 1492500"/>
              <a:gd name="connsiteX84" fmla="*/ 373166 w 1525960"/>
              <a:gd name="connsiteY84" fmla="*/ 1284531 h 1492500"/>
              <a:gd name="connsiteX85" fmla="*/ 341241 w 1525960"/>
              <a:gd name="connsiteY85" fmla="*/ 1258143 h 1492500"/>
              <a:gd name="connsiteX86" fmla="*/ 324215 w 1525960"/>
              <a:gd name="connsiteY86" fmla="*/ 1241727 h 1492500"/>
              <a:gd name="connsiteX87" fmla="*/ 313287 w 1525960"/>
              <a:gd name="connsiteY87" fmla="*/ 1231163 h 1492500"/>
              <a:gd name="connsiteX88" fmla="*/ 309628 w 1525960"/>
              <a:gd name="connsiteY88" fmla="*/ 1225014 h 1492500"/>
              <a:gd name="connsiteX89" fmla="*/ 305854 w 1525960"/>
              <a:gd name="connsiteY89" fmla="*/ 1220268 h 1492500"/>
              <a:gd name="connsiteX90" fmla="*/ 283653 w 1525960"/>
              <a:gd name="connsiteY90" fmla="*/ 1191952 h 1492500"/>
              <a:gd name="connsiteX91" fmla="*/ 274127 w 1525960"/>
              <a:gd name="connsiteY91" fmla="*/ 1184601 h 1492500"/>
              <a:gd name="connsiteX92" fmla="*/ 266231 w 1525960"/>
              <a:gd name="connsiteY92" fmla="*/ 1175668 h 1492500"/>
              <a:gd name="connsiteX93" fmla="*/ 279302 w 1525960"/>
              <a:gd name="connsiteY93" fmla="*/ 1171449 h 1492500"/>
              <a:gd name="connsiteX94" fmla="*/ 269940 w 1525960"/>
              <a:gd name="connsiteY94" fmla="*/ 1159400 h 1492500"/>
              <a:gd name="connsiteX95" fmla="*/ 267962 w 1525960"/>
              <a:gd name="connsiteY95" fmla="*/ 1160521 h 1492500"/>
              <a:gd name="connsiteX96" fmla="*/ 268226 w 1525960"/>
              <a:gd name="connsiteY96" fmla="*/ 1164262 h 1492500"/>
              <a:gd name="connsiteX97" fmla="*/ 265523 w 1525960"/>
              <a:gd name="connsiteY97" fmla="*/ 1171136 h 1492500"/>
              <a:gd name="connsiteX98" fmla="*/ 260660 w 1525960"/>
              <a:gd name="connsiteY98" fmla="*/ 1166471 h 1492500"/>
              <a:gd name="connsiteX99" fmla="*/ 244822 w 1525960"/>
              <a:gd name="connsiteY99" fmla="*/ 1146709 h 1492500"/>
              <a:gd name="connsiteX100" fmla="*/ 250277 w 1525960"/>
              <a:gd name="connsiteY100" fmla="*/ 1137940 h 1492500"/>
              <a:gd name="connsiteX101" fmla="*/ 233465 w 1525960"/>
              <a:gd name="connsiteY101" fmla="*/ 1130425 h 1492500"/>
              <a:gd name="connsiteX102" fmla="*/ 231537 w 1525960"/>
              <a:gd name="connsiteY102" fmla="*/ 1112312 h 1492500"/>
              <a:gd name="connsiteX103" fmla="*/ 244360 w 1525960"/>
              <a:gd name="connsiteY103" fmla="*/ 1122250 h 1492500"/>
              <a:gd name="connsiteX104" fmla="*/ 246519 w 1525960"/>
              <a:gd name="connsiteY104" fmla="*/ 1119976 h 1492500"/>
              <a:gd name="connsiteX105" fmla="*/ 236745 w 1525960"/>
              <a:gd name="connsiteY105" fmla="*/ 1104730 h 1492500"/>
              <a:gd name="connsiteX106" fmla="*/ 225307 w 1525960"/>
              <a:gd name="connsiteY106" fmla="*/ 1109246 h 1492500"/>
              <a:gd name="connsiteX107" fmla="*/ 219407 w 1525960"/>
              <a:gd name="connsiteY107" fmla="*/ 1103889 h 1492500"/>
              <a:gd name="connsiteX108" fmla="*/ 206682 w 1525960"/>
              <a:gd name="connsiteY108" fmla="*/ 1081127 h 1492500"/>
              <a:gd name="connsiteX109" fmla="*/ 198821 w 1525960"/>
              <a:gd name="connsiteY109" fmla="*/ 1067036 h 1492500"/>
              <a:gd name="connsiteX110" fmla="*/ 185981 w 1525960"/>
              <a:gd name="connsiteY110" fmla="*/ 1049648 h 1492500"/>
              <a:gd name="connsiteX111" fmla="*/ 18591 w 1525960"/>
              <a:gd name="connsiteY111" fmla="*/ 925819 h 1492500"/>
              <a:gd name="connsiteX112" fmla="*/ 24096 w 1525960"/>
              <a:gd name="connsiteY112" fmla="*/ 950937 h 1492500"/>
              <a:gd name="connsiteX113" fmla="*/ 18591 w 1525960"/>
              <a:gd name="connsiteY113" fmla="*/ 925819 h 1492500"/>
              <a:gd name="connsiteX114" fmla="*/ 439110 w 1525960"/>
              <a:gd name="connsiteY114" fmla="*/ 1169767 h 1492500"/>
              <a:gd name="connsiteX115" fmla="*/ 427243 w 1525960"/>
              <a:gd name="connsiteY115" fmla="*/ 1164213 h 1492500"/>
              <a:gd name="connsiteX116" fmla="*/ 425431 w 1525960"/>
              <a:gd name="connsiteY116" fmla="*/ 1168828 h 1492500"/>
              <a:gd name="connsiteX117" fmla="*/ 437990 w 1525960"/>
              <a:gd name="connsiteY117" fmla="*/ 1173014 h 1492500"/>
              <a:gd name="connsiteX118" fmla="*/ 439110 w 1525960"/>
              <a:gd name="connsiteY118" fmla="*/ 1169767 h 1492500"/>
              <a:gd name="connsiteX119" fmla="*/ 946489 w 1525960"/>
              <a:gd name="connsiteY119" fmla="*/ 1468305 h 1492500"/>
              <a:gd name="connsiteX120" fmla="*/ 947462 w 1525960"/>
              <a:gd name="connsiteY120" fmla="*/ 1471140 h 1492500"/>
              <a:gd name="connsiteX121" fmla="*/ 915140 w 1525960"/>
              <a:gd name="connsiteY121" fmla="*/ 1478688 h 1492500"/>
              <a:gd name="connsiteX122" fmla="*/ 914316 w 1525960"/>
              <a:gd name="connsiteY122" fmla="*/ 1475095 h 1492500"/>
              <a:gd name="connsiteX123" fmla="*/ 946489 w 1525960"/>
              <a:gd name="connsiteY123" fmla="*/ 1468305 h 1492500"/>
              <a:gd name="connsiteX124" fmla="*/ 929315 w 1525960"/>
              <a:gd name="connsiteY124" fmla="*/ 1443944 h 1492500"/>
              <a:gd name="connsiteX125" fmla="*/ 929529 w 1525960"/>
              <a:gd name="connsiteY125" fmla="*/ 1447471 h 1492500"/>
              <a:gd name="connsiteX126" fmla="*/ 924387 w 1525960"/>
              <a:gd name="connsiteY126" fmla="*/ 1450900 h 1492500"/>
              <a:gd name="connsiteX127" fmla="*/ 731104 w 1525960"/>
              <a:gd name="connsiteY127" fmla="*/ 1470546 h 1492500"/>
              <a:gd name="connsiteX128" fmla="*/ 551253 w 1525960"/>
              <a:gd name="connsiteY128" fmla="*/ 1435175 h 1492500"/>
              <a:gd name="connsiteX129" fmla="*/ 929315 w 1525960"/>
              <a:gd name="connsiteY129" fmla="*/ 1443944 h 1492500"/>
              <a:gd name="connsiteX130" fmla="*/ 410712 w 1525960"/>
              <a:gd name="connsiteY130" fmla="*/ 1132287 h 1492500"/>
              <a:gd name="connsiteX131" fmla="*/ 387587 w 1525960"/>
              <a:gd name="connsiteY131" fmla="*/ 1129354 h 1492500"/>
              <a:gd name="connsiteX132" fmla="*/ 410712 w 1525960"/>
              <a:gd name="connsiteY132" fmla="*/ 1132287 h 1492500"/>
              <a:gd name="connsiteX133" fmla="*/ 178482 w 1525960"/>
              <a:gd name="connsiteY133" fmla="*/ 992076 h 1492500"/>
              <a:gd name="connsiteX134" fmla="*/ 166499 w 1525960"/>
              <a:gd name="connsiteY134" fmla="*/ 988104 h 1492500"/>
              <a:gd name="connsiteX135" fmla="*/ 166846 w 1525960"/>
              <a:gd name="connsiteY135" fmla="*/ 1010552 h 1492500"/>
              <a:gd name="connsiteX136" fmla="*/ 178861 w 1525960"/>
              <a:gd name="connsiteY136" fmla="*/ 1040104 h 1492500"/>
              <a:gd name="connsiteX137" fmla="*/ 185701 w 1525960"/>
              <a:gd name="connsiteY137" fmla="*/ 1044093 h 1492500"/>
              <a:gd name="connsiteX138" fmla="*/ 187135 w 1525960"/>
              <a:gd name="connsiteY138" fmla="*/ 1035572 h 1492500"/>
              <a:gd name="connsiteX139" fmla="*/ 183360 w 1525960"/>
              <a:gd name="connsiteY139" fmla="*/ 1025023 h 1492500"/>
              <a:gd name="connsiteX140" fmla="*/ 177609 w 1525960"/>
              <a:gd name="connsiteY140" fmla="*/ 1006250 h 1492500"/>
              <a:gd name="connsiteX141" fmla="*/ 178482 w 1525960"/>
              <a:gd name="connsiteY141" fmla="*/ 992076 h 1492500"/>
              <a:gd name="connsiteX142" fmla="*/ 748608 w 1525960"/>
              <a:gd name="connsiteY142" fmla="*/ 1280543 h 1492500"/>
              <a:gd name="connsiteX143" fmla="*/ 748509 w 1525960"/>
              <a:gd name="connsiteY143" fmla="*/ 1283032 h 1492500"/>
              <a:gd name="connsiteX144" fmla="*/ 713567 w 1525960"/>
              <a:gd name="connsiteY144" fmla="*/ 1283032 h 1492500"/>
              <a:gd name="connsiteX145" fmla="*/ 748608 w 1525960"/>
              <a:gd name="connsiteY145" fmla="*/ 1280543 h 1492500"/>
              <a:gd name="connsiteX146" fmla="*/ 1010884 w 1525960"/>
              <a:gd name="connsiteY146" fmla="*/ 1416140 h 1492500"/>
              <a:gd name="connsiteX147" fmla="*/ 1008692 w 1525960"/>
              <a:gd name="connsiteY147" fmla="*/ 1421760 h 1492500"/>
              <a:gd name="connsiteX148" fmla="*/ 965723 w 1525960"/>
              <a:gd name="connsiteY148" fmla="*/ 1436561 h 1492500"/>
              <a:gd name="connsiteX149" fmla="*/ 948763 w 1525960"/>
              <a:gd name="connsiteY149" fmla="*/ 1442610 h 1492500"/>
              <a:gd name="connsiteX150" fmla="*/ 947461 w 1525960"/>
              <a:gd name="connsiteY150" fmla="*/ 1439099 h 1492500"/>
              <a:gd name="connsiteX151" fmla="*/ 1010884 w 1525960"/>
              <a:gd name="connsiteY151" fmla="*/ 1416140 h 1492500"/>
              <a:gd name="connsiteX152" fmla="*/ 167902 w 1525960"/>
              <a:gd name="connsiteY152" fmla="*/ 908910 h 1492500"/>
              <a:gd name="connsiteX153" fmla="*/ 158951 w 1525960"/>
              <a:gd name="connsiteY153" fmla="*/ 907606 h 1492500"/>
              <a:gd name="connsiteX154" fmla="*/ 187218 w 1525960"/>
              <a:gd name="connsiteY154" fmla="*/ 1013304 h 1492500"/>
              <a:gd name="connsiteX155" fmla="*/ 189871 w 1525960"/>
              <a:gd name="connsiteY155" fmla="*/ 1013733 h 1492500"/>
              <a:gd name="connsiteX156" fmla="*/ 194354 w 1525960"/>
              <a:gd name="connsiteY156" fmla="*/ 1007602 h 1492500"/>
              <a:gd name="connsiteX157" fmla="*/ 184349 w 1525960"/>
              <a:gd name="connsiteY157" fmla="*/ 985005 h 1492500"/>
              <a:gd name="connsiteX158" fmla="*/ 181201 w 1525960"/>
              <a:gd name="connsiteY158" fmla="*/ 969133 h 1492500"/>
              <a:gd name="connsiteX159" fmla="*/ 179751 w 1525960"/>
              <a:gd name="connsiteY159" fmla="*/ 953047 h 1492500"/>
              <a:gd name="connsiteX160" fmla="*/ 178680 w 1525960"/>
              <a:gd name="connsiteY160" fmla="*/ 949404 h 1492500"/>
              <a:gd name="connsiteX161" fmla="*/ 169697 w 1525960"/>
              <a:gd name="connsiteY161" fmla="*/ 916407 h 1492500"/>
              <a:gd name="connsiteX162" fmla="*/ 167902 w 1525960"/>
              <a:gd name="connsiteY162" fmla="*/ 908910 h 1492500"/>
              <a:gd name="connsiteX163" fmla="*/ 865628 w 1525960"/>
              <a:gd name="connsiteY163" fmla="*/ 1317725 h 1492500"/>
              <a:gd name="connsiteX164" fmla="*/ 821869 w 1525960"/>
              <a:gd name="connsiteY164" fmla="*/ 1330301 h 1492500"/>
              <a:gd name="connsiteX165" fmla="*/ 865628 w 1525960"/>
              <a:gd name="connsiteY165" fmla="*/ 1317725 h 1492500"/>
              <a:gd name="connsiteX166" fmla="*/ 161176 w 1525960"/>
              <a:gd name="connsiteY166" fmla="*/ 889262 h 1492500"/>
              <a:gd name="connsiteX167" fmla="*/ 158258 w 1525960"/>
              <a:gd name="connsiteY167" fmla="*/ 890861 h 1492500"/>
              <a:gd name="connsiteX168" fmla="*/ 161654 w 1525960"/>
              <a:gd name="connsiteY168" fmla="*/ 901738 h 1492500"/>
              <a:gd name="connsiteX169" fmla="*/ 170340 w 1525960"/>
              <a:gd name="connsiteY169" fmla="*/ 900469 h 1492500"/>
              <a:gd name="connsiteX170" fmla="*/ 164868 w 1525960"/>
              <a:gd name="connsiteY170" fmla="*/ 894387 h 1492500"/>
              <a:gd name="connsiteX171" fmla="*/ 161176 w 1525960"/>
              <a:gd name="connsiteY171" fmla="*/ 889262 h 1492500"/>
              <a:gd name="connsiteX172" fmla="*/ 1042221 w 1525960"/>
              <a:gd name="connsiteY172" fmla="*/ 1406688 h 1492500"/>
              <a:gd name="connsiteX173" fmla="*/ 1019833 w 1525960"/>
              <a:gd name="connsiteY173" fmla="*/ 1415760 h 1492500"/>
              <a:gd name="connsiteX174" fmla="*/ 1030903 w 1525960"/>
              <a:gd name="connsiteY174" fmla="*/ 1406302 h 1492500"/>
              <a:gd name="connsiteX175" fmla="*/ 1042447 w 1525960"/>
              <a:gd name="connsiteY175" fmla="*/ 1406597 h 1492500"/>
              <a:gd name="connsiteX176" fmla="*/ 1042430 w 1525960"/>
              <a:gd name="connsiteY176" fmla="*/ 1406696 h 1492500"/>
              <a:gd name="connsiteX177" fmla="*/ 1042221 w 1525960"/>
              <a:gd name="connsiteY177" fmla="*/ 1406688 h 1492500"/>
              <a:gd name="connsiteX178" fmla="*/ 1042506 w 1525960"/>
              <a:gd name="connsiteY178" fmla="*/ 1406582 h 1492500"/>
              <a:gd name="connsiteX179" fmla="*/ 1042429 w 1525960"/>
              <a:gd name="connsiteY179" fmla="*/ 1406712 h 1492500"/>
              <a:gd name="connsiteX180" fmla="*/ 1042446 w 1525960"/>
              <a:gd name="connsiteY180" fmla="*/ 1406614 h 1492500"/>
              <a:gd name="connsiteX181" fmla="*/ 281659 w 1525960"/>
              <a:gd name="connsiteY181" fmla="*/ 950821 h 1492500"/>
              <a:gd name="connsiteX182" fmla="*/ 286817 w 1525960"/>
              <a:gd name="connsiteY182" fmla="*/ 957348 h 1492500"/>
              <a:gd name="connsiteX183" fmla="*/ 283554 w 1525960"/>
              <a:gd name="connsiteY183" fmla="*/ 959903 h 1492500"/>
              <a:gd name="connsiteX184" fmla="*/ 276368 w 1525960"/>
              <a:gd name="connsiteY184" fmla="*/ 952864 h 1492500"/>
              <a:gd name="connsiteX185" fmla="*/ 281659 w 1525960"/>
              <a:gd name="connsiteY185" fmla="*/ 950821 h 1492500"/>
              <a:gd name="connsiteX186" fmla="*/ 836555 w 1525960"/>
              <a:gd name="connsiteY186" fmla="*/ 1268280 h 1492500"/>
              <a:gd name="connsiteX187" fmla="*/ 836802 w 1525960"/>
              <a:gd name="connsiteY187" fmla="*/ 1271923 h 1492500"/>
              <a:gd name="connsiteX188" fmla="*/ 791279 w 1525960"/>
              <a:gd name="connsiteY188" fmla="*/ 1279257 h 1492500"/>
              <a:gd name="connsiteX189" fmla="*/ 786549 w 1525960"/>
              <a:gd name="connsiteY189" fmla="*/ 1277922 h 1492500"/>
              <a:gd name="connsiteX190" fmla="*/ 790208 w 1525960"/>
              <a:gd name="connsiteY190" fmla="*/ 1273538 h 1492500"/>
              <a:gd name="connsiteX191" fmla="*/ 795482 w 1525960"/>
              <a:gd name="connsiteY191" fmla="*/ 1271395 h 1492500"/>
              <a:gd name="connsiteX192" fmla="*/ 828957 w 1525960"/>
              <a:gd name="connsiteY192" fmla="*/ 1266484 h 1492500"/>
              <a:gd name="connsiteX193" fmla="*/ 836555 w 1525960"/>
              <a:gd name="connsiteY193" fmla="*/ 1268280 h 1492500"/>
              <a:gd name="connsiteX194" fmla="*/ 914779 w 1525960"/>
              <a:gd name="connsiteY194" fmla="*/ 1304903 h 1492500"/>
              <a:gd name="connsiteX195" fmla="*/ 881666 w 1525960"/>
              <a:gd name="connsiteY195" fmla="*/ 1315039 h 1492500"/>
              <a:gd name="connsiteX196" fmla="*/ 914779 w 1525960"/>
              <a:gd name="connsiteY196" fmla="*/ 1304903 h 1492500"/>
              <a:gd name="connsiteX197" fmla="*/ 157402 w 1525960"/>
              <a:gd name="connsiteY197" fmla="*/ 850347 h 1492500"/>
              <a:gd name="connsiteX198" fmla="*/ 154929 w 1525960"/>
              <a:gd name="connsiteY198" fmla="*/ 850595 h 1492500"/>
              <a:gd name="connsiteX199" fmla="*/ 154929 w 1525960"/>
              <a:gd name="connsiteY199" fmla="*/ 871807 h 1492500"/>
              <a:gd name="connsiteX200" fmla="*/ 161505 w 1525960"/>
              <a:gd name="connsiteY200" fmla="*/ 866137 h 1492500"/>
              <a:gd name="connsiteX201" fmla="*/ 157402 w 1525960"/>
              <a:gd name="connsiteY201" fmla="*/ 850347 h 1492500"/>
              <a:gd name="connsiteX202" fmla="*/ 198835 w 1525960"/>
              <a:gd name="connsiteY202" fmla="*/ 871764 h 1492500"/>
              <a:gd name="connsiteX203" fmla="*/ 185025 w 1525960"/>
              <a:gd name="connsiteY203" fmla="*/ 866616 h 1492500"/>
              <a:gd name="connsiteX204" fmla="*/ 187497 w 1525960"/>
              <a:gd name="connsiteY204" fmla="*/ 894189 h 1492500"/>
              <a:gd name="connsiteX205" fmla="*/ 179801 w 1525960"/>
              <a:gd name="connsiteY205" fmla="*/ 909683 h 1492500"/>
              <a:gd name="connsiteX206" fmla="*/ 195459 w 1525960"/>
              <a:gd name="connsiteY206" fmla="*/ 920083 h 1492500"/>
              <a:gd name="connsiteX207" fmla="*/ 203485 w 1525960"/>
              <a:gd name="connsiteY207" fmla="*/ 961634 h 1492500"/>
              <a:gd name="connsiteX208" fmla="*/ 202331 w 1525960"/>
              <a:gd name="connsiteY208" fmla="*/ 973105 h 1492500"/>
              <a:gd name="connsiteX209" fmla="*/ 217412 w 1525960"/>
              <a:gd name="connsiteY209" fmla="*/ 1003794 h 1492500"/>
              <a:gd name="connsiteX210" fmla="*/ 206040 w 1525960"/>
              <a:gd name="connsiteY210" fmla="*/ 1011822 h 1492500"/>
              <a:gd name="connsiteX211" fmla="*/ 217775 w 1525960"/>
              <a:gd name="connsiteY211" fmla="*/ 1013403 h 1492500"/>
              <a:gd name="connsiteX212" fmla="*/ 231125 w 1525960"/>
              <a:gd name="connsiteY212" fmla="*/ 1041208 h 1492500"/>
              <a:gd name="connsiteX213" fmla="*/ 234174 w 1525960"/>
              <a:gd name="connsiteY213" fmla="*/ 1056174 h 1492500"/>
              <a:gd name="connsiteX214" fmla="*/ 260397 w 1525960"/>
              <a:gd name="connsiteY214" fmla="*/ 1097610 h 1492500"/>
              <a:gd name="connsiteX215" fmla="*/ 261485 w 1525960"/>
              <a:gd name="connsiteY215" fmla="*/ 1101400 h 1492500"/>
              <a:gd name="connsiteX216" fmla="*/ 268737 w 1525960"/>
              <a:gd name="connsiteY216" fmla="*/ 1113844 h 1492500"/>
              <a:gd name="connsiteX217" fmla="*/ 272577 w 1525960"/>
              <a:gd name="connsiteY217" fmla="*/ 1118443 h 1492500"/>
              <a:gd name="connsiteX218" fmla="*/ 280538 w 1525960"/>
              <a:gd name="connsiteY218" fmla="*/ 1129123 h 1492500"/>
              <a:gd name="connsiteX219" fmla="*/ 279961 w 1525960"/>
              <a:gd name="connsiteY219" fmla="*/ 1132139 h 1492500"/>
              <a:gd name="connsiteX220" fmla="*/ 385561 w 1525960"/>
              <a:gd name="connsiteY220" fmla="*/ 1245980 h 1492500"/>
              <a:gd name="connsiteX221" fmla="*/ 372309 w 1525960"/>
              <a:gd name="connsiteY221" fmla="*/ 1226465 h 1492500"/>
              <a:gd name="connsiteX222" fmla="*/ 363145 w 1525960"/>
              <a:gd name="connsiteY222" fmla="*/ 1216444 h 1492500"/>
              <a:gd name="connsiteX223" fmla="*/ 351278 w 1525960"/>
              <a:gd name="connsiteY223" fmla="*/ 1201924 h 1492500"/>
              <a:gd name="connsiteX224" fmla="*/ 330725 w 1525960"/>
              <a:gd name="connsiteY224" fmla="*/ 1173525 h 1492500"/>
              <a:gd name="connsiteX225" fmla="*/ 315595 w 1525960"/>
              <a:gd name="connsiteY225" fmla="*/ 1144764 h 1492500"/>
              <a:gd name="connsiteX226" fmla="*/ 300399 w 1525960"/>
              <a:gd name="connsiteY226" fmla="*/ 1129617 h 1492500"/>
              <a:gd name="connsiteX227" fmla="*/ 297349 w 1525960"/>
              <a:gd name="connsiteY227" fmla="*/ 1124227 h 1492500"/>
              <a:gd name="connsiteX228" fmla="*/ 285020 w 1525960"/>
              <a:gd name="connsiteY228" fmla="*/ 1103889 h 1492500"/>
              <a:gd name="connsiteX229" fmla="*/ 281395 w 1525960"/>
              <a:gd name="connsiteY229" fmla="*/ 1094956 h 1492500"/>
              <a:gd name="connsiteX230" fmla="*/ 279021 w 1525960"/>
              <a:gd name="connsiteY230" fmla="*/ 1091165 h 1492500"/>
              <a:gd name="connsiteX231" fmla="*/ 272610 w 1525960"/>
              <a:gd name="connsiteY231" fmla="*/ 1074651 h 1492500"/>
              <a:gd name="connsiteX232" fmla="*/ 258370 w 1525960"/>
              <a:gd name="connsiteY232" fmla="*/ 1050685 h 1492500"/>
              <a:gd name="connsiteX233" fmla="*/ 242679 w 1525960"/>
              <a:gd name="connsiteY233" fmla="*/ 1015150 h 1492500"/>
              <a:gd name="connsiteX234" fmla="*/ 232329 w 1525960"/>
              <a:gd name="connsiteY234" fmla="*/ 994251 h 1492500"/>
              <a:gd name="connsiteX235" fmla="*/ 223477 w 1525960"/>
              <a:gd name="connsiteY235" fmla="*/ 976913 h 1492500"/>
              <a:gd name="connsiteX236" fmla="*/ 215978 w 1525960"/>
              <a:gd name="connsiteY236" fmla="*/ 946487 h 1492500"/>
              <a:gd name="connsiteX237" fmla="*/ 211396 w 1525960"/>
              <a:gd name="connsiteY237" fmla="*/ 932840 h 1492500"/>
              <a:gd name="connsiteX238" fmla="*/ 203254 w 1525960"/>
              <a:gd name="connsiteY238" fmla="*/ 892376 h 1492500"/>
              <a:gd name="connsiteX239" fmla="*/ 201755 w 1525960"/>
              <a:gd name="connsiteY239" fmla="*/ 886987 h 1492500"/>
              <a:gd name="connsiteX240" fmla="*/ 198835 w 1525960"/>
              <a:gd name="connsiteY240" fmla="*/ 871764 h 1492500"/>
              <a:gd name="connsiteX241" fmla="*/ 0 w 1525960"/>
              <a:gd name="connsiteY241" fmla="*/ 740084 h 1492500"/>
              <a:gd name="connsiteX242" fmla="*/ 0 w 1525960"/>
              <a:gd name="connsiteY242" fmla="*/ 758263 h 1492500"/>
              <a:gd name="connsiteX243" fmla="*/ 0 w 1525960"/>
              <a:gd name="connsiteY243" fmla="*/ 740084 h 1492500"/>
              <a:gd name="connsiteX244" fmla="*/ 1135816 w 1525960"/>
              <a:gd name="connsiteY244" fmla="*/ 1409612 h 1492500"/>
              <a:gd name="connsiteX245" fmla="*/ 1139509 w 1525960"/>
              <a:gd name="connsiteY245" fmla="*/ 1418463 h 1492500"/>
              <a:gd name="connsiteX246" fmla="*/ 1133328 w 1525960"/>
              <a:gd name="connsiteY246" fmla="*/ 1423457 h 1492500"/>
              <a:gd name="connsiteX247" fmla="*/ 1124345 w 1525960"/>
              <a:gd name="connsiteY247" fmla="*/ 1424743 h 1492500"/>
              <a:gd name="connsiteX248" fmla="*/ 1114489 w 1525960"/>
              <a:gd name="connsiteY248" fmla="*/ 1423886 h 1492500"/>
              <a:gd name="connsiteX249" fmla="*/ 1113879 w 1525960"/>
              <a:gd name="connsiteY249" fmla="*/ 1426226 h 1492500"/>
              <a:gd name="connsiteX250" fmla="*/ 1118790 w 1525960"/>
              <a:gd name="connsiteY250" fmla="*/ 1432127 h 1492500"/>
              <a:gd name="connsiteX251" fmla="*/ 1107830 w 1525960"/>
              <a:gd name="connsiteY251" fmla="*/ 1432275 h 1492500"/>
              <a:gd name="connsiteX252" fmla="*/ 1100166 w 1525960"/>
              <a:gd name="connsiteY252" fmla="*/ 1440252 h 1492500"/>
              <a:gd name="connsiteX253" fmla="*/ 1093244 w 1525960"/>
              <a:gd name="connsiteY253" fmla="*/ 1443253 h 1492500"/>
              <a:gd name="connsiteX254" fmla="*/ 1080964 w 1525960"/>
              <a:gd name="connsiteY254" fmla="*/ 1448296 h 1492500"/>
              <a:gd name="connsiteX255" fmla="*/ 1075888 w 1525960"/>
              <a:gd name="connsiteY255" fmla="*/ 1453240 h 1492500"/>
              <a:gd name="connsiteX256" fmla="*/ 1041804 w 1525960"/>
              <a:gd name="connsiteY256" fmla="*/ 1466261 h 1492500"/>
              <a:gd name="connsiteX257" fmla="*/ 1032574 w 1525960"/>
              <a:gd name="connsiteY257" fmla="*/ 1465601 h 1492500"/>
              <a:gd name="connsiteX258" fmla="*/ 1031997 w 1525960"/>
              <a:gd name="connsiteY258" fmla="*/ 1463064 h 1492500"/>
              <a:gd name="connsiteX259" fmla="*/ 1037699 w 1525960"/>
              <a:gd name="connsiteY259" fmla="*/ 1458316 h 1492500"/>
              <a:gd name="connsiteX260" fmla="*/ 1080421 w 1525960"/>
              <a:gd name="connsiteY260" fmla="*/ 1439824 h 1492500"/>
              <a:gd name="connsiteX261" fmla="*/ 1092222 w 1525960"/>
              <a:gd name="connsiteY261" fmla="*/ 1432967 h 1492500"/>
              <a:gd name="connsiteX262" fmla="*/ 1119054 w 1525960"/>
              <a:gd name="connsiteY262" fmla="*/ 1418579 h 1492500"/>
              <a:gd name="connsiteX263" fmla="*/ 1135816 w 1525960"/>
              <a:gd name="connsiteY263" fmla="*/ 1409612 h 1492500"/>
              <a:gd name="connsiteX264" fmla="*/ 873260 w 1525960"/>
              <a:gd name="connsiteY264" fmla="*/ 1253462 h 1492500"/>
              <a:gd name="connsiteX265" fmla="*/ 866997 w 1525960"/>
              <a:gd name="connsiteY265" fmla="*/ 1262412 h 1492500"/>
              <a:gd name="connsiteX266" fmla="*/ 853927 w 1525960"/>
              <a:gd name="connsiteY266" fmla="*/ 1265873 h 1492500"/>
              <a:gd name="connsiteX267" fmla="*/ 843247 w 1525960"/>
              <a:gd name="connsiteY267" fmla="*/ 1265527 h 1492500"/>
              <a:gd name="connsiteX268" fmla="*/ 842983 w 1525960"/>
              <a:gd name="connsiteY268" fmla="*/ 1262066 h 1492500"/>
              <a:gd name="connsiteX269" fmla="*/ 873260 w 1525960"/>
              <a:gd name="connsiteY269" fmla="*/ 1253462 h 1492500"/>
              <a:gd name="connsiteX270" fmla="*/ 1128152 w 1525960"/>
              <a:gd name="connsiteY270" fmla="*/ 1392503 h 1492500"/>
              <a:gd name="connsiteX271" fmla="*/ 1129916 w 1525960"/>
              <a:gd name="connsiteY271" fmla="*/ 1396772 h 1492500"/>
              <a:gd name="connsiteX272" fmla="*/ 1111555 w 1525960"/>
              <a:gd name="connsiteY272" fmla="*/ 1404057 h 1492500"/>
              <a:gd name="connsiteX273" fmla="*/ 1110220 w 1525960"/>
              <a:gd name="connsiteY273" fmla="*/ 1401107 h 1492500"/>
              <a:gd name="connsiteX274" fmla="*/ 1128152 w 1525960"/>
              <a:gd name="connsiteY274" fmla="*/ 1392503 h 1492500"/>
              <a:gd name="connsiteX275" fmla="*/ 965674 w 1525960"/>
              <a:gd name="connsiteY275" fmla="*/ 1280049 h 1492500"/>
              <a:gd name="connsiteX276" fmla="*/ 967865 w 1525960"/>
              <a:gd name="connsiteY276" fmla="*/ 1281763 h 1492500"/>
              <a:gd name="connsiteX277" fmla="*/ 964685 w 1525960"/>
              <a:gd name="connsiteY277" fmla="*/ 1286690 h 1492500"/>
              <a:gd name="connsiteX278" fmla="*/ 939550 w 1525960"/>
              <a:gd name="connsiteY278" fmla="*/ 1298013 h 1492500"/>
              <a:gd name="connsiteX279" fmla="*/ 932364 w 1525960"/>
              <a:gd name="connsiteY279" fmla="*/ 1297947 h 1492500"/>
              <a:gd name="connsiteX280" fmla="*/ 965674 w 1525960"/>
              <a:gd name="connsiteY280" fmla="*/ 1280049 h 1492500"/>
              <a:gd name="connsiteX281" fmla="*/ 953593 w 1525960"/>
              <a:gd name="connsiteY281" fmla="*/ 1264292 h 1492500"/>
              <a:gd name="connsiteX282" fmla="*/ 954648 w 1525960"/>
              <a:gd name="connsiteY282" fmla="*/ 1267588 h 1492500"/>
              <a:gd name="connsiteX283" fmla="*/ 936072 w 1525960"/>
              <a:gd name="connsiteY283" fmla="*/ 1274428 h 1492500"/>
              <a:gd name="connsiteX284" fmla="*/ 934870 w 1525960"/>
              <a:gd name="connsiteY284" fmla="*/ 1271263 h 1492500"/>
              <a:gd name="connsiteX285" fmla="*/ 953593 w 1525960"/>
              <a:gd name="connsiteY285" fmla="*/ 1264292 h 1492500"/>
              <a:gd name="connsiteX286" fmla="*/ 996065 w 1525960"/>
              <a:gd name="connsiteY286" fmla="*/ 1289245 h 1492500"/>
              <a:gd name="connsiteX287" fmla="*/ 996593 w 1525960"/>
              <a:gd name="connsiteY287" fmla="*/ 1291486 h 1492500"/>
              <a:gd name="connsiteX288" fmla="*/ 988072 w 1525960"/>
              <a:gd name="connsiteY288" fmla="*/ 1297485 h 1492500"/>
              <a:gd name="connsiteX289" fmla="*/ 971112 w 1525960"/>
              <a:gd name="connsiteY289" fmla="*/ 1292245 h 1492500"/>
              <a:gd name="connsiteX290" fmla="*/ 978479 w 1525960"/>
              <a:gd name="connsiteY290" fmla="*/ 1283806 h 1492500"/>
              <a:gd name="connsiteX291" fmla="*/ 983095 w 1525960"/>
              <a:gd name="connsiteY291" fmla="*/ 1290233 h 1492500"/>
              <a:gd name="connsiteX292" fmla="*/ 996065 w 1525960"/>
              <a:gd name="connsiteY292" fmla="*/ 1289245 h 1492500"/>
              <a:gd name="connsiteX293" fmla="*/ 920860 w 1525960"/>
              <a:gd name="connsiteY293" fmla="*/ 1241975 h 1492500"/>
              <a:gd name="connsiteX294" fmla="*/ 896846 w 1525960"/>
              <a:gd name="connsiteY294" fmla="*/ 1250776 h 1492500"/>
              <a:gd name="connsiteX295" fmla="*/ 920860 w 1525960"/>
              <a:gd name="connsiteY295" fmla="*/ 1241975 h 1492500"/>
              <a:gd name="connsiteX296" fmla="*/ 1153106 w 1525960"/>
              <a:gd name="connsiteY296" fmla="*/ 1376121 h 1492500"/>
              <a:gd name="connsiteX297" fmla="*/ 1154887 w 1525960"/>
              <a:gd name="connsiteY297" fmla="*/ 1378544 h 1492500"/>
              <a:gd name="connsiteX298" fmla="*/ 1134498 w 1525960"/>
              <a:gd name="connsiteY298" fmla="*/ 1387724 h 1492500"/>
              <a:gd name="connsiteX299" fmla="*/ 1153106 w 1525960"/>
              <a:gd name="connsiteY299" fmla="*/ 1376121 h 1492500"/>
              <a:gd name="connsiteX300" fmla="*/ 1143381 w 1525960"/>
              <a:gd name="connsiteY300" fmla="*/ 1346949 h 1492500"/>
              <a:gd name="connsiteX301" fmla="*/ 1094521 w 1525960"/>
              <a:gd name="connsiteY301" fmla="*/ 1379636 h 1492500"/>
              <a:gd name="connsiteX302" fmla="*/ 1042506 w 1525960"/>
              <a:gd name="connsiteY302" fmla="*/ 1406582 h 1492500"/>
              <a:gd name="connsiteX303" fmla="*/ 1046567 w 1525960"/>
              <a:gd name="connsiteY303" fmla="*/ 1399691 h 1492500"/>
              <a:gd name="connsiteX304" fmla="*/ 1090376 w 1525960"/>
              <a:gd name="connsiteY304" fmla="*/ 1377704 h 1492500"/>
              <a:gd name="connsiteX305" fmla="*/ 1134234 w 1525960"/>
              <a:gd name="connsiteY305" fmla="*/ 1348679 h 1492500"/>
              <a:gd name="connsiteX306" fmla="*/ 1143381 w 1525960"/>
              <a:gd name="connsiteY306" fmla="*/ 1346949 h 1492500"/>
              <a:gd name="connsiteX307" fmla="*/ 1176286 w 1525960"/>
              <a:gd name="connsiteY307" fmla="*/ 1364105 h 1492500"/>
              <a:gd name="connsiteX308" fmla="*/ 1163308 w 1525960"/>
              <a:gd name="connsiteY308" fmla="*/ 1376319 h 1492500"/>
              <a:gd name="connsiteX309" fmla="*/ 1161116 w 1525960"/>
              <a:gd name="connsiteY309" fmla="*/ 1375117 h 1492500"/>
              <a:gd name="connsiteX310" fmla="*/ 1161479 w 1525960"/>
              <a:gd name="connsiteY310" fmla="*/ 1369908 h 1492500"/>
              <a:gd name="connsiteX311" fmla="*/ 1168078 w 1525960"/>
              <a:gd name="connsiteY311" fmla="*/ 1364453 h 1492500"/>
              <a:gd name="connsiteX312" fmla="*/ 1176695 w 1525960"/>
              <a:gd name="connsiteY312" fmla="*/ 1363941 h 1492500"/>
              <a:gd name="connsiteX313" fmla="*/ 1176642 w 1525960"/>
              <a:gd name="connsiteY313" fmla="*/ 1364089 h 1492500"/>
              <a:gd name="connsiteX314" fmla="*/ 1176642 w 1525960"/>
              <a:gd name="connsiteY314" fmla="*/ 1364090 h 1492500"/>
              <a:gd name="connsiteX315" fmla="*/ 1176286 w 1525960"/>
              <a:gd name="connsiteY315" fmla="*/ 1364105 h 1492500"/>
              <a:gd name="connsiteX316" fmla="*/ 1176477 w 1525960"/>
              <a:gd name="connsiteY316" fmla="*/ 1363925 h 1492500"/>
              <a:gd name="connsiteX317" fmla="*/ 1176631 w 1525960"/>
              <a:gd name="connsiteY317" fmla="*/ 1364078 h 1492500"/>
              <a:gd name="connsiteX318" fmla="*/ 1176494 w 1525960"/>
              <a:gd name="connsiteY318" fmla="*/ 1363941 h 1492500"/>
              <a:gd name="connsiteX319" fmla="*/ 6889 w 1525960"/>
              <a:gd name="connsiteY319" fmla="*/ 664977 h 1492500"/>
              <a:gd name="connsiteX320" fmla="*/ 11636 w 1525960"/>
              <a:gd name="connsiteY320" fmla="*/ 672493 h 1492500"/>
              <a:gd name="connsiteX321" fmla="*/ 9411 w 1525960"/>
              <a:gd name="connsiteY321" fmla="*/ 680371 h 1492500"/>
              <a:gd name="connsiteX322" fmla="*/ 6064 w 1525960"/>
              <a:gd name="connsiteY322" fmla="*/ 680668 h 1492500"/>
              <a:gd name="connsiteX323" fmla="*/ 4696 w 1525960"/>
              <a:gd name="connsiteY323" fmla="*/ 676498 h 1492500"/>
              <a:gd name="connsiteX324" fmla="*/ 6889 w 1525960"/>
              <a:gd name="connsiteY324" fmla="*/ 664977 h 1492500"/>
              <a:gd name="connsiteX325" fmla="*/ 993841 w 1525960"/>
              <a:gd name="connsiteY325" fmla="*/ 1243261 h 1492500"/>
              <a:gd name="connsiteX326" fmla="*/ 964586 w 1525960"/>
              <a:gd name="connsiteY326" fmla="*/ 1259347 h 1492500"/>
              <a:gd name="connsiteX327" fmla="*/ 993841 w 1525960"/>
              <a:gd name="connsiteY327" fmla="*/ 1243261 h 1492500"/>
              <a:gd name="connsiteX328" fmla="*/ 1146464 w 1525960"/>
              <a:gd name="connsiteY328" fmla="*/ 1324318 h 1492500"/>
              <a:gd name="connsiteX329" fmla="*/ 1123555 w 1525960"/>
              <a:gd name="connsiteY329" fmla="*/ 1333812 h 1492500"/>
              <a:gd name="connsiteX330" fmla="*/ 1146464 w 1525960"/>
              <a:gd name="connsiteY330" fmla="*/ 1324318 h 1492500"/>
              <a:gd name="connsiteX331" fmla="*/ 1208257 w 1525960"/>
              <a:gd name="connsiteY331" fmla="*/ 1355782 h 1492500"/>
              <a:gd name="connsiteX332" fmla="*/ 1215474 w 1525960"/>
              <a:gd name="connsiteY332" fmla="*/ 1360050 h 1492500"/>
              <a:gd name="connsiteX333" fmla="*/ 1209310 w 1525960"/>
              <a:gd name="connsiteY333" fmla="*/ 1364863 h 1492500"/>
              <a:gd name="connsiteX334" fmla="*/ 1200113 w 1525960"/>
              <a:gd name="connsiteY334" fmla="*/ 1357792 h 1492500"/>
              <a:gd name="connsiteX335" fmla="*/ 1208257 w 1525960"/>
              <a:gd name="connsiteY335" fmla="*/ 1355782 h 1492500"/>
              <a:gd name="connsiteX336" fmla="*/ 1187850 w 1525960"/>
              <a:gd name="connsiteY336" fmla="*/ 1313687 h 1492500"/>
              <a:gd name="connsiteX337" fmla="*/ 1189679 w 1525960"/>
              <a:gd name="connsiteY337" fmla="*/ 1317379 h 1492500"/>
              <a:gd name="connsiteX338" fmla="*/ 1177828 w 1525960"/>
              <a:gd name="connsiteY338" fmla="*/ 1325933 h 1492500"/>
              <a:gd name="connsiteX339" fmla="*/ 1146496 w 1525960"/>
              <a:gd name="connsiteY339" fmla="*/ 1340339 h 1492500"/>
              <a:gd name="connsiteX340" fmla="*/ 1157242 w 1525960"/>
              <a:gd name="connsiteY340" fmla="*/ 1333779 h 1492500"/>
              <a:gd name="connsiteX341" fmla="*/ 1177285 w 1525960"/>
              <a:gd name="connsiteY341" fmla="*/ 1317346 h 1492500"/>
              <a:gd name="connsiteX342" fmla="*/ 1187850 w 1525960"/>
              <a:gd name="connsiteY342" fmla="*/ 1313687 h 1492500"/>
              <a:gd name="connsiteX343" fmla="*/ 994880 w 1525960"/>
              <a:gd name="connsiteY343" fmla="*/ 1198891 h 1492500"/>
              <a:gd name="connsiteX344" fmla="*/ 928409 w 1525960"/>
              <a:gd name="connsiteY344" fmla="*/ 1237871 h 1492500"/>
              <a:gd name="connsiteX345" fmla="*/ 937705 w 1525960"/>
              <a:gd name="connsiteY345" fmla="*/ 1225344 h 1492500"/>
              <a:gd name="connsiteX346" fmla="*/ 954730 w 1525960"/>
              <a:gd name="connsiteY346" fmla="*/ 1224817 h 1492500"/>
              <a:gd name="connsiteX347" fmla="*/ 951862 w 1525960"/>
              <a:gd name="connsiteY347" fmla="*/ 1218702 h 1492500"/>
              <a:gd name="connsiteX348" fmla="*/ 987347 w 1525960"/>
              <a:gd name="connsiteY348" fmla="*/ 1198677 h 1492500"/>
              <a:gd name="connsiteX349" fmla="*/ 994880 w 1525960"/>
              <a:gd name="connsiteY349" fmla="*/ 1198891 h 1492500"/>
              <a:gd name="connsiteX350" fmla="*/ 1229730 w 1525960"/>
              <a:gd name="connsiteY350" fmla="*/ 1334817 h 1492500"/>
              <a:gd name="connsiteX351" fmla="*/ 1238301 w 1525960"/>
              <a:gd name="connsiteY351" fmla="*/ 1344228 h 1492500"/>
              <a:gd name="connsiteX352" fmla="*/ 1219990 w 1525960"/>
              <a:gd name="connsiteY352" fmla="*/ 1348563 h 1492500"/>
              <a:gd name="connsiteX353" fmla="*/ 1218044 w 1525960"/>
              <a:gd name="connsiteY353" fmla="*/ 1346371 h 1492500"/>
              <a:gd name="connsiteX354" fmla="*/ 1229730 w 1525960"/>
              <a:gd name="connsiteY354" fmla="*/ 1334817 h 1492500"/>
              <a:gd name="connsiteX355" fmla="*/ 1052138 w 1525960"/>
              <a:gd name="connsiteY355" fmla="*/ 1225955 h 1492500"/>
              <a:gd name="connsiteX356" fmla="*/ 1054396 w 1525960"/>
              <a:gd name="connsiteY356" fmla="*/ 1228098 h 1492500"/>
              <a:gd name="connsiteX357" fmla="*/ 1044061 w 1525960"/>
              <a:gd name="connsiteY357" fmla="*/ 1237294 h 1492500"/>
              <a:gd name="connsiteX358" fmla="*/ 1042068 w 1525960"/>
              <a:gd name="connsiteY358" fmla="*/ 1235218 h 1492500"/>
              <a:gd name="connsiteX359" fmla="*/ 1052138 w 1525960"/>
              <a:gd name="connsiteY359" fmla="*/ 1225955 h 1492500"/>
              <a:gd name="connsiteX360" fmla="*/ 1067729 w 1525960"/>
              <a:gd name="connsiteY360" fmla="*/ 1217153 h 1492500"/>
              <a:gd name="connsiteX361" fmla="*/ 1073102 w 1525960"/>
              <a:gd name="connsiteY361" fmla="*/ 1222147 h 1492500"/>
              <a:gd name="connsiteX362" fmla="*/ 1057461 w 1525960"/>
              <a:gd name="connsiteY362" fmla="*/ 1226877 h 1492500"/>
              <a:gd name="connsiteX363" fmla="*/ 1067729 w 1525960"/>
              <a:gd name="connsiteY363" fmla="*/ 1217153 h 1492500"/>
              <a:gd name="connsiteX364" fmla="*/ 1053226 w 1525960"/>
              <a:gd name="connsiteY364" fmla="*/ 1202320 h 1492500"/>
              <a:gd name="connsiteX365" fmla="*/ 1039216 w 1525960"/>
              <a:gd name="connsiteY365" fmla="*/ 1215110 h 1492500"/>
              <a:gd name="connsiteX366" fmla="*/ 1053226 w 1525960"/>
              <a:gd name="connsiteY366" fmla="*/ 1202320 h 1492500"/>
              <a:gd name="connsiteX367" fmla="*/ 1106479 w 1525960"/>
              <a:gd name="connsiteY367" fmla="*/ 1219543 h 1492500"/>
              <a:gd name="connsiteX368" fmla="*/ 1091348 w 1525960"/>
              <a:gd name="connsiteY368" fmla="*/ 1230487 h 1492500"/>
              <a:gd name="connsiteX369" fmla="*/ 1088102 w 1525960"/>
              <a:gd name="connsiteY369" fmla="*/ 1226976 h 1492500"/>
              <a:gd name="connsiteX370" fmla="*/ 1106479 w 1525960"/>
              <a:gd name="connsiteY370" fmla="*/ 1219543 h 1492500"/>
              <a:gd name="connsiteX371" fmla="*/ 1202667 w 1525960"/>
              <a:gd name="connsiteY371" fmla="*/ 1274329 h 1492500"/>
              <a:gd name="connsiteX372" fmla="*/ 1187867 w 1525960"/>
              <a:gd name="connsiteY372" fmla="*/ 1285388 h 1492500"/>
              <a:gd name="connsiteX373" fmla="*/ 1202667 w 1525960"/>
              <a:gd name="connsiteY373" fmla="*/ 1274329 h 1492500"/>
              <a:gd name="connsiteX374" fmla="*/ 1091480 w 1525960"/>
              <a:gd name="connsiteY374" fmla="*/ 1201068 h 1492500"/>
              <a:gd name="connsiteX375" fmla="*/ 1092124 w 1525960"/>
              <a:gd name="connsiteY375" fmla="*/ 1201578 h 1492500"/>
              <a:gd name="connsiteX376" fmla="*/ 1082267 w 1525960"/>
              <a:gd name="connsiteY376" fmla="*/ 1212835 h 1492500"/>
              <a:gd name="connsiteX377" fmla="*/ 1076663 w 1525960"/>
              <a:gd name="connsiteY377" fmla="*/ 1213576 h 1492500"/>
              <a:gd name="connsiteX378" fmla="*/ 1078459 w 1525960"/>
              <a:gd name="connsiteY378" fmla="*/ 1209259 h 1492500"/>
              <a:gd name="connsiteX379" fmla="*/ 1091480 w 1525960"/>
              <a:gd name="connsiteY379" fmla="*/ 1201068 h 1492500"/>
              <a:gd name="connsiteX380" fmla="*/ 1047589 w 1525960"/>
              <a:gd name="connsiteY380" fmla="*/ 1164543 h 1492500"/>
              <a:gd name="connsiteX381" fmla="*/ 1007472 w 1525960"/>
              <a:gd name="connsiteY381" fmla="*/ 1193041 h 1492500"/>
              <a:gd name="connsiteX382" fmla="*/ 1000138 w 1525960"/>
              <a:gd name="connsiteY382" fmla="*/ 1187816 h 1492500"/>
              <a:gd name="connsiteX383" fmla="*/ 1013521 w 1525960"/>
              <a:gd name="connsiteY383" fmla="*/ 1180712 h 1492500"/>
              <a:gd name="connsiteX384" fmla="*/ 1029096 w 1525960"/>
              <a:gd name="connsiteY384" fmla="*/ 1168532 h 1492500"/>
              <a:gd name="connsiteX385" fmla="*/ 1038145 w 1525960"/>
              <a:gd name="connsiteY385" fmla="*/ 1161758 h 1492500"/>
              <a:gd name="connsiteX386" fmla="*/ 1047589 w 1525960"/>
              <a:gd name="connsiteY386" fmla="*/ 1164543 h 1492500"/>
              <a:gd name="connsiteX387" fmla="*/ 1105951 w 1525960"/>
              <a:gd name="connsiteY387" fmla="*/ 1184157 h 1492500"/>
              <a:gd name="connsiteX388" fmla="*/ 1107633 w 1525960"/>
              <a:gd name="connsiteY388" fmla="*/ 1187090 h 1492500"/>
              <a:gd name="connsiteX389" fmla="*/ 1090360 w 1525960"/>
              <a:gd name="connsiteY389" fmla="*/ 1199006 h 1492500"/>
              <a:gd name="connsiteX390" fmla="*/ 1088679 w 1525960"/>
              <a:gd name="connsiteY390" fmla="*/ 1196370 h 1492500"/>
              <a:gd name="connsiteX391" fmla="*/ 1105951 w 1525960"/>
              <a:gd name="connsiteY391" fmla="*/ 1184157 h 1492500"/>
              <a:gd name="connsiteX392" fmla="*/ 1253316 w 1525960"/>
              <a:gd name="connsiteY392" fmla="*/ 1254649 h 1492500"/>
              <a:gd name="connsiteX393" fmla="*/ 1257404 w 1525960"/>
              <a:gd name="connsiteY393" fmla="*/ 1274444 h 1492500"/>
              <a:gd name="connsiteX394" fmla="*/ 1241465 w 1525960"/>
              <a:gd name="connsiteY394" fmla="*/ 1282174 h 1492500"/>
              <a:gd name="connsiteX395" fmla="*/ 1230983 w 1525960"/>
              <a:gd name="connsiteY395" fmla="*/ 1283592 h 1492500"/>
              <a:gd name="connsiteX396" fmla="*/ 1231247 w 1525960"/>
              <a:gd name="connsiteY396" fmla="*/ 1286575 h 1492500"/>
              <a:gd name="connsiteX397" fmla="*/ 1237774 w 1525960"/>
              <a:gd name="connsiteY397" fmla="*/ 1288948 h 1492500"/>
              <a:gd name="connsiteX398" fmla="*/ 1226665 w 1525960"/>
              <a:gd name="connsiteY398" fmla="*/ 1307375 h 1492500"/>
              <a:gd name="connsiteX399" fmla="*/ 1217699 w 1525960"/>
              <a:gd name="connsiteY399" fmla="*/ 1307474 h 1492500"/>
              <a:gd name="connsiteX400" fmla="*/ 1196536 w 1525960"/>
              <a:gd name="connsiteY400" fmla="*/ 1311710 h 1492500"/>
              <a:gd name="connsiteX401" fmla="*/ 1190520 w 1525960"/>
              <a:gd name="connsiteY401" fmla="*/ 1314643 h 1492500"/>
              <a:gd name="connsiteX402" fmla="*/ 1253316 w 1525960"/>
              <a:gd name="connsiteY402" fmla="*/ 1254649 h 1492500"/>
              <a:gd name="connsiteX403" fmla="*/ 1140003 w 1525960"/>
              <a:gd name="connsiteY403" fmla="*/ 1184206 h 1492500"/>
              <a:gd name="connsiteX404" fmla="*/ 1140745 w 1525960"/>
              <a:gd name="connsiteY404" fmla="*/ 1186415 h 1492500"/>
              <a:gd name="connsiteX405" fmla="*/ 1131268 w 1525960"/>
              <a:gd name="connsiteY405" fmla="*/ 1196864 h 1492500"/>
              <a:gd name="connsiteX406" fmla="*/ 1125944 w 1525960"/>
              <a:gd name="connsiteY406" fmla="*/ 1194573 h 1492500"/>
              <a:gd name="connsiteX407" fmla="*/ 1128103 w 1525960"/>
              <a:gd name="connsiteY407" fmla="*/ 1184651 h 1492500"/>
              <a:gd name="connsiteX408" fmla="*/ 1140003 w 1525960"/>
              <a:gd name="connsiteY408" fmla="*/ 1184206 h 1492500"/>
              <a:gd name="connsiteX409" fmla="*/ 1082579 w 1525960"/>
              <a:gd name="connsiteY409" fmla="*/ 1150269 h 1492500"/>
              <a:gd name="connsiteX410" fmla="*/ 1077899 w 1525960"/>
              <a:gd name="connsiteY410" fmla="*/ 1162120 h 1492500"/>
              <a:gd name="connsiteX411" fmla="*/ 1067993 w 1525960"/>
              <a:gd name="connsiteY411" fmla="*/ 1150269 h 1492500"/>
              <a:gd name="connsiteX412" fmla="*/ 1082579 w 1525960"/>
              <a:gd name="connsiteY412" fmla="*/ 1150269 h 1492500"/>
              <a:gd name="connsiteX413" fmla="*/ 1205518 w 1525960"/>
              <a:gd name="connsiteY413" fmla="*/ 1219329 h 1492500"/>
              <a:gd name="connsiteX414" fmla="*/ 1207743 w 1525960"/>
              <a:gd name="connsiteY414" fmla="*/ 1222115 h 1492500"/>
              <a:gd name="connsiteX415" fmla="*/ 1196453 w 1525960"/>
              <a:gd name="connsiteY415" fmla="*/ 1230817 h 1492500"/>
              <a:gd name="connsiteX416" fmla="*/ 1193931 w 1525960"/>
              <a:gd name="connsiteY416" fmla="*/ 1227274 h 1492500"/>
              <a:gd name="connsiteX417" fmla="*/ 1205518 w 1525960"/>
              <a:gd name="connsiteY417" fmla="*/ 1219329 h 1492500"/>
              <a:gd name="connsiteX418" fmla="*/ 1085946 w 1525960"/>
              <a:gd name="connsiteY418" fmla="*/ 1122005 h 1492500"/>
              <a:gd name="connsiteX419" fmla="*/ 1080223 w 1525960"/>
              <a:gd name="connsiteY419" fmla="*/ 1130030 h 1492500"/>
              <a:gd name="connsiteX420" fmla="*/ 1079844 w 1525960"/>
              <a:gd name="connsiteY420" fmla="*/ 1130161 h 1492500"/>
              <a:gd name="connsiteX421" fmla="*/ 1074636 w 1525960"/>
              <a:gd name="connsiteY421" fmla="*/ 1137710 h 1492500"/>
              <a:gd name="connsiteX422" fmla="*/ 1061499 w 1525960"/>
              <a:gd name="connsiteY422" fmla="*/ 1152000 h 1492500"/>
              <a:gd name="connsiteX423" fmla="*/ 1052698 w 1525960"/>
              <a:gd name="connsiteY423" fmla="*/ 1158857 h 1492500"/>
              <a:gd name="connsiteX424" fmla="*/ 1044342 w 1525960"/>
              <a:gd name="connsiteY424" fmla="*/ 1157900 h 1492500"/>
              <a:gd name="connsiteX425" fmla="*/ 1045578 w 1525960"/>
              <a:gd name="connsiteY425" fmla="*/ 1151011 h 1492500"/>
              <a:gd name="connsiteX426" fmla="*/ 1064664 w 1525960"/>
              <a:gd name="connsiteY426" fmla="*/ 1132815 h 1492500"/>
              <a:gd name="connsiteX427" fmla="*/ 1075822 w 1525960"/>
              <a:gd name="connsiteY427" fmla="*/ 1129684 h 1492500"/>
              <a:gd name="connsiteX428" fmla="*/ 1071471 w 1525960"/>
              <a:gd name="connsiteY428" fmla="*/ 1126140 h 1492500"/>
              <a:gd name="connsiteX429" fmla="*/ 1077818 w 1525960"/>
              <a:gd name="connsiteY429" fmla="*/ 1120316 h 1492500"/>
              <a:gd name="connsiteX430" fmla="*/ 1086238 w 1525960"/>
              <a:gd name="connsiteY430" fmla="*/ 1122066 h 1492500"/>
              <a:gd name="connsiteX431" fmla="*/ 1086239 w 1525960"/>
              <a:gd name="connsiteY431" fmla="*/ 1122084 h 1492500"/>
              <a:gd name="connsiteX432" fmla="*/ 1086219 w 1525960"/>
              <a:gd name="connsiteY432" fmla="*/ 1122062 h 1492500"/>
              <a:gd name="connsiteX433" fmla="*/ 1086237 w 1525960"/>
              <a:gd name="connsiteY433" fmla="*/ 1122053 h 1492500"/>
              <a:gd name="connsiteX434" fmla="*/ 1086255 w 1525960"/>
              <a:gd name="connsiteY434" fmla="*/ 1122069 h 1492500"/>
              <a:gd name="connsiteX435" fmla="*/ 1086238 w 1525960"/>
              <a:gd name="connsiteY435" fmla="*/ 1122066 h 1492500"/>
              <a:gd name="connsiteX436" fmla="*/ 1086041 w 1525960"/>
              <a:gd name="connsiteY436" fmla="*/ 1121871 h 1492500"/>
              <a:gd name="connsiteX437" fmla="*/ 1086048 w 1525960"/>
              <a:gd name="connsiteY437" fmla="*/ 1121878 h 1492500"/>
              <a:gd name="connsiteX438" fmla="*/ 1086219 w 1525960"/>
              <a:gd name="connsiteY438" fmla="*/ 1122062 h 1492500"/>
              <a:gd name="connsiteX439" fmla="*/ 1085946 w 1525960"/>
              <a:gd name="connsiteY439" fmla="*/ 1122005 h 1492500"/>
              <a:gd name="connsiteX440" fmla="*/ 1086230 w 1525960"/>
              <a:gd name="connsiteY440" fmla="*/ 1121948 h 1492500"/>
              <a:gd name="connsiteX441" fmla="*/ 1086237 w 1525960"/>
              <a:gd name="connsiteY441" fmla="*/ 1122053 h 1492500"/>
              <a:gd name="connsiteX442" fmla="*/ 1086048 w 1525960"/>
              <a:gd name="connsiteY442" fmla="*/ 1121878 h 1492500"/>
              <a:gd name="connsiteX443" fmla="*/ 1086025 w 1525960"/>
              <a:gd name="connsiteY443" fmla="*/ 1121854 h 1492500"/>
              <a:gd name="connsiteX444" fmla="*/ 1305334 w 1525960"/>
              <a:gd name="connsiteY444" fmla="*/ 1245552 h 1492500"/>
              <a:gd name="connsiteX445" fmla="*/ 1308992 w 1525960"/>
              <a:gd name="connsiteY445" fmla="*/ 1260418 h 1492500"/>
              <a:gd name="connsiteX446" fmla="*/ 1315156 w 1525960"/>
              <a:gd name="connsiteY446" fmla="*/ 1265693 h 1492500"/>
              <a:gd name="connsiteX447" fmla="*/ 1319623 w 1525960"/>
              <a:gd name="connsiteY447" fmla="*/ 1267917 h 1492500"/>
              <a:gd name="connsiteX448" fmla="*/ 1318073 w 1525960"/>
              <a:gd name="connsiteY448" fmla="*/ 1273637 h 1492500"/>
              <a:gd name="connsiteX449" fmla="*/ 1301971 w 1525960"/>
              <a:gd name="connsiteY449" fmla="*/ 1285668 h 1492500"/>
              <a:gd name="connsiteX450" fmla="*/ 1295840 w 1525960"/>
              <a:gd name="connsiteY450" fmla="*/ 1298590 h 1492500"/>
              <a:gd name="connsiteX451" fmla="*/ 1283429 w 1525960"/>
              <a:gd name="connsiteY451" fmla="*/ 1303634 h 1492500"/>
              <a:gd name="connsiteX452" fmla="*/ 1280973 w 1525960"/>
              <a:gd name="connsiteY452" fmla="*/ 1297733 h 1492500"/>
              <a:gd name="connsiteX453" fmla="*/ 1280858 w 1525960"/>
              <a:gd name="connsiteY453" fmla="*/ 1283756 h 1492500"/>
              <a:gd name="connsiteX454" fmla="*/ 1278517 w 1525960"/>
              <a:gd name="connsiteY454" fmla="*/ 1282340 h 1492500"/>
              <a:gd name="connsiteX455" fmla="*/ 1261425 w 1525960"/>
              <a:gd name="connsiteY455" fmla="*/ 1300321 h 1492500"/>
              <a:gd name="connsiteX456" fmla="*/ 1253943 w 1525960"/>
              <a:gd name="connsiteY456" fmla="*/ 1305644 h 1492500"/>
              <a:gd name="connsiteX457" fmla="*/ 1245652 w 1525960"/>
              <a:gd name="connsiteY457" fmla="*/ 1314940 h 1492500"/>
              <a:gd name="connsiteX458" fmla="*/ 1244778 w 1525960"/>
              <a:gd name="connsiteY458" fmla="*/ 1321352 h 1492500"/>
              <a:gd name="connsiteX459" fmla="*/ 1251718 w 1525960"/>
              <a:gd name="connsiteY459" fmla="*/ 1320825 h 1492500"/>
              <a:gd name="connsiteX460" fmla="*/ 1263931 w 1525960"/>
              <a:gd name="connsiteY460" fmla="*/ 1329313 h 1492500"/>
              <a:gd name="connsiteX461" fmla="*/ 1237213 w 1525960"/>
              <a:gd name="connsiteY461" fmla="*/ 1328570 h 1492500"/>
              <a:gd name="connsiteX462" fmla="*/ 1223582 w 1525960"/>
              <a:gd name="connsiteY462" fmla="*/ 1331784 h 1492500"/>
              <a:gd name="connsiteX463" fmla="*/ 1204596 w 1525960"/>
              <a:gd name="connsiteY463" fmla="*/ 1346371 h 1492500"/>
              <a:gd name="connsiteX464" fmla="*/ 1179708 w 1525960"/>
              <a:gd name="connsiteY464" fmla="*/ 1363941 h 1492500"/>
              <a:gd name="connsiteX465" fmla="*/ 1176695 w 1525960"/>
              <a:gd name="connsiteY465" fmla="*/ 1363941 h 1492500"/>
              <a:gd name="connsiteX466" fmla="*/ 1180028 w 1525960"/>
              <a:gd name="connsiteY466" fmla="*/ 1354598 h 1492500"/>
              <a:gd name="connsiteX467" fmla="*/ 1188790 w 1525960"/>
              <a:gd name="connsiteY467" fmla="*/ 1349519 h 1492500"/>
              <a:gd name="connsiteX468" fmla="*/ 1209623 w 1525960"/>
              <a:gd name="connsiteY468" fmla="*/ 1333565 h 1492500"/>
              <a:gd name="connsiteX469" fmla="*/ 1233489 w 1525960"/>
              <a:gd name="connsiteY469" fmla="*/ 1311265 h 1492500"/>
              <a:gd name="connsiteX470" fmla="*/ 1260337 w 1525960"/>
              <a:gd name="connsiteY470" fmla="*/ 1297634 h 1492500"/>
              <a:gd name="connsiteX471" fmla="*/ 1257222 w 1525960"/>
              <a:gd name="connsiteY471" fmla="*/ 1289986 h 1492500"/>
              <a:gd name="connsiteX472" fmla="*/ 1262859 w 1525960"/>
              <a:gd name="connsiteY472" fmla="*/ 1285537 h 1492500"/>
              <a:gd name="connsiteX473" fmla="*/ 1291390 w 1525960"/>
              <a:gd name="connsiteY473" fmla="*/ 1279867 h 1492500"/>
              <a:gd name="connsiteX474" fmla="*/ 1304163 w 1525960"/>
              <a:gd name="connsiteY474" fmla="*/ 1278103 h 1492500"/>
              <a:gd name="connsiteX475" fmla="*/ 1303487 w 1525960"/>
              <a:gd name="connsiteY475" fmla="*/ 1270307 h 1492500"/>
              <a:gd name="connsiteX476" fmla="*/ 1300966 w 1525960"/>
              <a:gd name="connsiteY476" fmla="*/ 1263929 h 1492500"/>
              <a:gd name="connsiteX477" fmla="*/ 1294010 w 1525960"/>
              <a:gd name="connsiteY477" fmla="*/ 1263863 h 1492500"/>
              <a:gd name="connsiteX478" fmla="*/ 1286544 w 1525960"/>
              <a:gd name="connsiteY478" fmla="*/ 1270076 h 1492500"/>
              <a:gd name="connsiteX479" fmla="*/ 1281138 w 1525960"/>
              <a:gd name="connsiteY479" fmla="*/ 1270538 h 1492500"/>
              <a:gd name="connsiteX480" fmla="*/ 1294587 w 1525960"/>
              <a:gd name="connsiteY480" fmla="*/ 1250942 h 1492500"/>
              <a:gd name="connsiteX481" fmla="*/ 1305334 w 1525960"/>
              <a:gd name="connsiteY481" fmla="*/ 1245552 h 1492500"/>
              <a:gd name="connsiteX482" fmla="*/ 1206112 w 1525960"/>
              <a:gd name="connsiteY482" fmla="*/ 1175273 h 1492500"/>
              <a:gd name="connsiteX483" fmla="*/ 1206623 w 1525960"/>
              <a:gd name="connsiteY483" fmla="*/ 1175586 h 1492500"/>
              <a:gd name="connsiteX484" fmla="*/ 1191311 w 1525960"/>
              <a:gd name="connsiteY484" fmla="*/ 1192743 h 1492500"/>
              <a:gd name="connsiteX485" fmla="*/ 1189679 w 1525960"/>
              <a:gd name="connsiteY485" fmla="*/ 1191392 h 1492500"/>
              <a:gd name="connsiteX486" fmla="*/ 1206112 w 1525960"/>
              <a:gd name="connsiteY486" fmla="*/ 1175273 h 1492500"/>
              <a:gd name="connsiteX487" fmla="*/ 1233735 w 1525960"/>
              <a:gd name="connsiteY487" fmla="*/ 1189612 h 1492500"/>
              <a:gd name="connsiteX488" fmla="*/ 1234791 w 1525960"/>
              <a:gd name="connsiteY488" fmla="*/ 1192447 h 1492500"/>
              <a:gd name="connsiteX489" fmla="*/ 1212243 w 1525960"/>
              <a:gd name="connsiteY489" fmla="*/ 1219164 h 1492500"/>
              <a:gd name="connsiteX490" fmla="*/ 1209226 w 1525960"/>
              <a:gd name="connsiteY490" fmla="*/ 1216560 h 1492500"/>
              <a:gd name="connsiteX491" fmla="*/ 1211501 w 1525960"/>
              <a:gd name="connsiteY491" fmla="*/ 1212159 h 1492500"/>
              <a:gd name="connsiteX492" fmla="*/ 1225643 w 1525960"/>
              <a:gd name="connsiteY492" fmla="*/ 1193072 h 1492500"/>
              <a:gd name="connsiteX493" fmla="*/ 1233735 w 1525960"/>
              <a:gd name="connsiteY493" fmla="*/ 1189612 h 1492500"/>
              <a:gd name="connsiteX494" fmla="*/ 1287433 w 1525960"/>
              <a:gd name="connsiteY494" fmla="*/ 1217318 h 1492500"/>
              <a:gd name="connsiteX495" fmla="*/ 1290120 w 1525960"/>
              <a:gd name="connsiteY495" fmla="*/ 1219460 h 1492500"/>
              <a:gd name="connsiteX496" fmla="*/ 1286774 w 1525960"/>
              <a:gd name="connsiteY496" fmla="*/ 1224900 h 1492500"/>
              <a:gd name="connsiteX497" fmla="*/ 1280115 w 1525960"/>
              <a:gd name="connsiteY497" fmla="*/ 1242799 h 1492500"/>
              <a:gd name="connsiteX498" fmla="*/ 1276951 w 1525960"/>
              <a:gd name="connsiteY498" fmla="*/ 1250743 h 1492500"/>
              <a:gd name="connsiteX499" fmla="*/ 1269056 w 1525960"/>
              <a:gd name="connsiteY499" fmla="*/ 1255012 h 1492500"/>
              <a:gd name="connsiteX500" fmla="*/ 1277824 w 1525960"/>
              <a:gd name="connsiteY500" fmla="*/ 1242007 h 1492500"/>
              <a:gd name="connsiteX501" fmla="*/ 1275006 w 1525960"/>
              <a:gd name="connsiteY501" fmla="*/ 1239205 h 1492500"/>
              <a:gd name="connsiteX502" fmla="*/ 1258689 w 1525960"/>
              <a:gd name="connsiteY502" fmla="*/ 1251502 h 1492500"/>
              <a:gd name="connsiteX503" fmla="*/ 1256876 w 1525960"/>
              <a:gd name="connsiteY503" fmla="*/ 1249490 h 1492500"/>
              <a:gd name="connsiteX504" fmla="*/ 1272748 w 1525960"/>
              <a:gd name="connsiteY504" fmla="*/ 1231904 h 1492500"/>
              <a:gd name="connsiteX505" fmla="*/ 1281104 w 1525960"/>
              <a:gd name="connsiteY505" fmla="*/ 1220004 h 1492500"/>
              <a:gd name="connsiteX506" fmla="*/ 1287433 w 1525960"/>
              <a:gd name="connsiteY506" fmla="*/ 1217318 h 1492500"/>
              <a:gd name="connsiteX507" fmla="*/ 1101007 w 1525960"/>
              <a:gd name="connsiteY507" fmla="*/ 1102900 h 1492500"/>
              <a:gd name="connsiteX508" fmla="*/ 1102457 w 1525960"/>
              <a:gd name="connsiteY508" fmla="*/ 1104251 h 1492500"/>
              <a:gd name="connsiteX509" fmla="*/ 1094085 w 1525960"/>
              <a:gd name="connsiteY509" fmla="*/ 1119744 h 1492500"/>
              <a:gd name="connsiteX510" fmla="*/ 1104847 w 1525960"/>
              <a:gd name="connsiteY510" fmla="*/ 1116678 h 1492500"/>
              <a:gd name="connsiteX511" fmla="*/ 1096195 w 1525960"/>
              <a:gd name="connsiteY511" fmla="*/ 1133127 h 1492500"/>
              <a:gd name="connsiteX512" fmla="*/ 1092791 w 1525960"/>
              <a:gd name="connsiteY512" fmla="*/ 1124974 h 1492500"/>
              <a:gd name="connsiteX513" fmla="*/ 1086230 w 1525960"/>
              <a:gd name="connsiteY513" fmla="*/ 1121948 h 1492500"/>
              <a:gd name="connsiteX514" fmla="*/ 1085893 w 1525960"/>
              <a:gd name="connsiteY514" fmla="*/ 1117222 h 1492500"/>
              <a:gd name="connsiteX515" fmla="*/ 1101007 w 1525960"/>
              <a:gd name="connsiteY515" fmla="*/ 1102900 h 1492500"/>
              <a:gd name="connsiteX516" fmla="*/ 1325556 w 1525960"/>
              <a:gd name="connsiteY516" fmla="*/ 1219147 h 1492500"/>
              <a:gd name="connsiteX517" fmla="*/ 1311085 w 1525960"/>
              <a:gd name="connsiteY517" fmla="*/ 1240178 h 1492500"/>
              <a:gd name="connsiteX518" fmla="*/ 1308695 w 1525960"/>
              <a:gd name="connsiteY518" fmla="*/ 1238299 h 1492500"/>
              <a:gd name="connsiteX519" fmla="*/ 1325556 w 1525960"/>
              <a:gd name="connsiteY519" fmla="*/ 1219147 h 1492500"/>
              <a:gd name="connsiteX520" fmla="*/ 1149644 w 1525960"/>
              <a:gd name="connsiteY520" fmla="*/ 1107268 h 1492500"/>
              <a:gd name="connsiteX521" fmla="*/ 1148441 w 1525960"/>
              <a:gd name="connsiteY521" fmla="*/ 1111273 h 1492500"/>
              <a:gd name="connsiteX522" fmla="*/ 1135305 w 1525960"/>
              <a:gd name="connsiteY522" fmla="*/ 1112196 h 1492500"/>
              <a:gd name="connsiteX523" fmla="*/ 1138766 w 1525960"/>
              <a:gd name="connsiteY523" fmla="*/ 1102158 h 1492500"/>
              <a:gd name="connsiteX524" fmla="*/ 1149644 w 1525960"/>
              <a:gd name="connsiteY524" fmla="*/ 1107268 h 1492500"/>
              <a:gd name="connsiteX525" fmla="*/ 1321468 w 1525960"/>
              <a:gd name="connsiteY525" fmla="*/ 1189908 h 1492500"/>
              <a:gd name="connsiteX526" fmla="*/ 1308365 w 1525960"/>
              <a:gd name="connsiteY526" fmla="*/ 1195809 h 1492500"/>
              <a:gd name="connsiteX527" fmla="*/ 1302893 w 1525960"/>
              <a:gd name="connsiteY527" fmla="*/ 1193996 h 1492500"/>
              <a:gd name="connsiteX528" fmla="*/ 1305102 w 1525960"/>
              <a:gd name="connsiteY528" fmla="*/ 1186991 h 1492500"/>
              <a:gd name="connsiteX529" fmla="*/ 1321468 w 1525960"/>
              <a:gd name="connsiteY529" fmla="*/ 1189908 h 1492500"/>
              <a:gd name="connsiteX530" fmla="*/ 1352669 w 1525960"/>
              <a:gd name="connsiteY530" fmla="*/ 1176509 h 1492500"/>
              <a:gd name="connsiteX531" fmla="*/ 1365261 w 1525960"/>
              <a:gd name="connsiteY531" fmla="*/ 1193898 h 1492500"/>
              <a:gd name="connsiteX532" fmla="*/ 1343999 w 1525960"/>
              <a:gd name="connsiteY532" fmla="*/ 1190750 h 1492500"/>
              <a:gd name="connsiteX533" fmla="*/ 1352669 w 1525960"/>
              <a:gd name="connsiteY533" fmla="*/ 1176509 h 1492500"/>
              <a:gd name="connsiteX534" fmla="*/ 1207958 w 1525960"/>
              <a:gd name="connsiteY534" fmla="*/ 1087407 h 1492500"/>
              <a:gd name="connsiteX535" fmla="*/ 1204266 w 1525960"/>
              <a:gd name="connsiteY535" fmla="*/ 1096208 h 1492500"/>
              <a:gd name="connsiteX536" fmla="*/ 1198762 w 1525960"/>
              <a:gd name="connsiteY536" fmla="*/ 1104137 h 1492500"/>
              <a:gd name="connsiteX537" fmla="*/ 1205552 w 1525960"/>
              <a:gd name="connsiteY537" fmla="*/ 1114404 h 1492500"/>
              <a:gd name="connsiteX538" fmla="*/ 1192680 w 1525960"/>
              <a:gd name="connsiteY538" fmla="*/ 1119349 h 1492500"/>
              <a:gd name="connsiteX539" fmla="*/ 1186219 w 1525960"/>
              <a:gd name="connsiteY539" fmla="*/ 1120635 h 1492500"/>
              <a:gd name="connsiteX540" fmla="*/ 1177929 w 1525960"/>
              <a:gd name="connsiteY540" fmla="*/ 1148868 h 1492500"/>
              <a:gd name="connsiteX541" fmla="*/ 1171649 w 1525960"/>
              <a:gd name="connsiteY541" fmla="*/ 1157686 h 1492500"/>
              <a:gd name="connsiteX542" fmla="*/ 1163787 w 1525960"/>
              <a:gd name="connsiteY542" fmla="*/ 1158575 h 1492500"/>
              <a:gd name="connsiteX543" fmla="*/ 1150930 w 1525960"/>
              <a:gd name="connsiteY543" fmla="*/ 1180118 h 1492500"/>
              <a:gd name="connsiteX544" fmla="*/ 1138850 w 1525960"/>
              <a:gd name="connsiteY544" fmla="*/ 1177909 h 1492500"/>
              <a:gd name="connsiteX545" fmla="*/ 1118428 w 1525960"/>
              <a:gd name="connsiteY545" fmla="*/ 1174431 h 1492500"/>
              <a:gd name="connsiteX546" fmla="*/ 1116434 w 1525960"/>
              <a:gd name="connsiteY546" fmla="*/ 1168696 h 1492500"/>
              <a:gd name="connsiteX547" fmla="*/ 1128499 w 1525960"/>
              <a:gd name="connsiteY547" fmla="*/ 1155115 h 1492500"/>
              <a:gd name="connsiteX548" fmla="*/ 1137762 w 1525960"/>
              <a:gd name="connsiteY548" fmla="*/ 1149709 h 1492500"/>
              <a:gd name="connsiteX549" fmla="*/ 1144289 w 1525960"/>
              <a:gd name="connsiteY549" fmla="*/ 1164246 h 1492500"/>
              <a:gd name="connsiteX550" fmla="*/ 1149678 w 1525960"/>
              <a:gd name="connsiteY550" fmla="*/ 1164246 h 1492500"/>
              <a:gd name="connsiteX551" fmla="*/ 1160457 w 1525960"/>
              <a:gd name="connsiteY551" fmla="*/ 1146808 h 1492500"/>
              <a:gd name="connsiteX552" fmla="*/ 1172077 w 1525960"/>
              <a:gd name="connsiteY552" fmla="*/ 1144121 h 1492500"/>
              <a:gd name="connsiteX553" fmla="*/ 1143778 w 1525960"/>
              <a:gd name="connsiteY553" fmla="*/ 1147962 h 1492500"/>
              <a:gd name="connsiteX554" fmla="*/ 1151343 w 1525960"/>
              <a:gd name="connsiteY554" fmla="*/ 1125085 h 1492500"/>
              <a:gd name="connsiteX555" fmla="*/ 1164660 w 1525960"/>
              <a:gd name="connsiteY555" fmla="*/ 1118953 h 1492500"/>
              <a:gd name="connsiteX556" fmla="*/ 1175010 w 1525960"/>
              <a:gd name="connsiteY556" fmla="*/ 1113119 h 1492500"/>
              <a:gd name="connsiteX557" fmla="*/ 1184735 w 1525960"/>
              <a:gd name="connsiteY557" fmla="*/ 1101037 h 1492500"/>
              <a:gd name="connsiteX558" fmla="*/ 1207958 w 1525960"/>
              <a:gd name="connsiteY558" fmla="*/ 1087407 h 1492500"/>
              <a:gd name="connsiteX559" fmla="*/ 1340240 w 1525960"/>
              <a:gd name="connsiteY559" fmla="*/ 1157044 h 1492500"/>
              <a:gd name="connsiteX560" fmla="*/ 1344263 w 1525960"/>
              <a:gd name="connsiteY560" fmla="*/ 1163851 h 1492500"/>
              <a:gd name="connsiteX561" fmla="*/ 1333665 w 1525960"/>
              <a:gd name="connsiteY561" fmla="*/ 1173312 h 1492500"/>
              <a:gd name="connsiteX562" fmla="*/ 1321568 w 1525960"/>
              <a:gd name="connsiteY562" fmla="*/ 1169225 h 1492500"/>
              <a:gd name="connsiteX563" fmla="*/ 1333533 w 1525960"/>
              <a:gd name="connsiteY563" fmla="*/ 1156566 h 1492500"/>
              <a:gd name="connsiteX564" fmla="*/ 1340240 w 1525960"/>
              <a:gd name="connsiteY564" fmla="*/ 1157044 h 1492500"/>
              <a:gd name="connsiteX565" fmla="*/ 1359740 w 1525960"/>
              <a:gd name="connsiteY565" fmla="*/ 1166537 h 1492500"/>
              <a:gd name="connsiteX566" fmla="*/ 1369151 w 1525960"/>
              <a:gd name="connsiteY566" fmla="*/ 1173806 h 1492500"/>
              <a:gd name="connsiteX567" fmla="*/ 1365261 w 1525960"/>
              <a:gd name="connsiteY567" fmla="*/ 1181190 h 1492500"/>
              <a:gd name="connsiteX568" fmla="*/ 1363185 w 1525960"/>
              <a:gd name="connsiteY568" fmla="*/ 1180218 h 1492500"/>
              <a:gd name="connsiteX569" fmla="*/ 1363860 w 1525960"/>
              <a:gd name="connsiteY569" fmla="*/ 1173262 h 1492500"/>
              <a:gd name="connsiteX570" fmla="*/ 1358817 w 1525960"/>
              <a:gd name="connsiteY570" fmla="*/ 1173130 h 1492500"/>
              <a:gd name="connsiteX571" fmla="*/ 1356229 w 1525960"/>
              <a:gd name="connsiteY571" fmla="*/ 1169933 h 1492500"/>
              <a:gd name="connsiteX572" fmla="*/ 1359740 w 1525960"/>
              <a:gd name="connsiteY572" fmla="*/ 1166537 h 1492500"/>
              <a:gd name="connsiteX573" fmla="*/ 1162648 w 1525960"/>
              <a:gd name="connsiteY573" fmla="*/ 1043961 h 1492500"/>
              <a:gd name="connsiteX574" fmla="*/ 1156880 w 1525960"/>
              <a:gd name="connsiteY574" fmla="*/ 1056800 h 1492500"/>
              <a:gd name="connsiteX575" fmla="*/ 1132899 w 1525960"/>
              <a:gd name="connsiteY575" fmla="*/ 1086550 h 1492500"/>
              <a:gd name="connsiteX576" fmla="*/ 1124229 w 1525960"/>
              <a:gd name="connsiteY576" fmla="*/ 1097988 h 1492500"/>
              <a:gd name="connsiteX577" fmla="*/ 1114126 w 1525960"/>
              <a:gd name="connsiteY577" fmla="*/ 1108652 h 1492500"/>
              <a:gd name="connsiteX578" fmla="*/ 1111934 w 1525960"/>
              <a:gd name="connsiteY578" fmla="*/ 1107185 h 1492500"/>
              <a:gd name="connsiteX579" fmla="*/ 1115643 w 1525960"/>
              <a:gd name="connsiteY579" fmla="*/ 1097098 h 1492500"/>
              <a:gd name="connsiteX580" fmla="*/ 1107385 w 1525960"/>
              <a:gd name="connsiteY580" fmla="*/ 1099752 h 1492500"/>
              <a:gd name="connsiteX581" fmla="*/ 1103215 w 1525960"/>
              <a:gd name="connsiteY581" fmla="*/ 1092895 h 1492500"/>
              <a:gd name="connsiteX582" fmla="*/ 1106413 w 1525960"/>
              <a:gd name="connsiteY582" fmla="*/ 1082017 h 1492500"/>
              <a:gd name="connsiteX583" fmla="*/ 1114440 w 1525960"/>
              <a:gd name="connsiteY583" fmla="*/ 1075688 h 1492500"/>
              <a:gd name="connsiteX584" fmla="*/ 1125944 w 1525960"/>
              <a:gd name="connsiteY584" fmla="*/ 1062734 h 1492500"/>
              <a:gd name="connsiteX585" fmla="*/ 1146085 w 1525960"/>
              <a:gd name="connsiteY585" fmla="*/ 1044159 h 1492500"/>
              <a:gd name="connsiteX586" fmla="*/ 1152826 w 1525960"/>
              <a:gd name="connsiteY586" fmla="*/ 1045840 h 1492500"/>
              <a:gd name="connsiteX587" fmla="*/ 1162648 w 1525960"/>
              <a:gd name="connsiteY587" fmla="*/ 1043961 h 1492500"/>
              <a:gd name="connsiteX588" fmla="*/ 1197871 w 1525960"/>
              <a:gd name="connsiteY588" fmla="*/ 1051972 h 1492500"/>
              <a:gd name="connsiteX589" fmla="*/ 1192103 w 1525960"/>
              <a:gd name="connsiteY589" fmla="*/ 1074948 h 1492500"/>
              <a:gd name="connsiteX590" fmla="*/ 1186779 w 1525960"/>
              <a:gd name="connsiteY590" fmla="*/ 1076925 h 1492500"/>
              <a:gd name="connsiteX591" fmla="*/ 1185707 w 1525960"/>
              <a:gd name="connsiteY591" fmla="*/ 1071206 h 1492500"/>
              <a:gd name="connsiteX592" fmla="*/ 1197871 w 1525960"/>
              <a:gd name="connsiteY592" fmla="*/ 1051972 h 1492500"/>
              <a:gd name="connsiteX593" fmla="*/ 1373914 w 1525960"/>
              <a:gd name="connsiteY593" fmla="*/ 1104599 h 1492500"/>
              <a:gd name="connsiteX594" fmla="*/ 1352471 w 1525960"/>
              <a:gd name="connsiteY594" fmla="*/ 1107285 h 1492500"/>
              <a:gd name="connsiteX595" fmla="*/ 1373914 w 1525960"/>
              <a:gd name="connsiteY595" fmla="*/ 1104599 h 1492500"/>
              <a:gd name="connsiteX596" fmla="*/ 1213067 w 1525960"/>
              <a:gd name="connsiteY596" fmla="*/ 992768 h 1492500"/>
              <a:gd name="connsiteX597" fmla="*/ 1206327 w 1525960"/>
              <a:gd name="connsiteY597" fmla="*/ 1009876 h 1492500"/>
              <a:gd name="connsiteX598" fmla="*/ 1213067 w 1525960"/>
              <a:gd name="connsiteY598" fmla="*/ 992768 h 1492500"/>
              <a:gd name="connsiteX599" fmla="*/ 1284302 w 1525960"/>
              <a:gd name="connsiteY599" fmla="*/ 1032243 h 1492500"/>
              <a:gd name="connsiteX600" fmla="*/ 1288126 w 1525960"/>
              <a:gd name="connsiteY600" fmla="*/ 1038374 h 1492500"/>
              <a:gd name="connsiteX601" fmla="*/ 1283675 w 1525960"/>
              <a:gd name="connsiteY601" fmla="*/ 1051230 h 1492500"/>
              <a:gd name="connsiteX602" fmla="*/ 1279885 w 1525960"/>
              <a:gd name="connsiteY602" fmla="*/ 1050784 h 1492500"/>
              <a:gd name="connsiteX603" fmla="*/ 1280099 w 1525960"/>
              <a:gd name="connsiteY603" fmla="*/ 1034780 h 1492500"/>
              <a:gd name="connsiteX604" fmla="*/ 1284302 w 1525960"/>
              <a:gd name="connsiteY604" fmla="*/ 1032243 h 1492500"/>
              <a:gd name="connsiteX605" fmla="*/ 1343357 w 1525960"/>
              <a:gd name="connsiteY605" fmla="*/ 1044405 h 1492500"/>
              <a:gd name="connsiteX606" fmla="*/ 1346176 w 1525960"/>
              <a:gd name="connsiteY606" fmla="*/ 1055745 h 1492500"/>
              <a:gd name="connsiteX607" fmla="*/ 1340077 w 1525960"/>
              <a:gd name="connsiteY607" fmla="*/ 1055135 h 1492500"/>
              <a:gd name="connsiteX608" fmla="*/ 1343357 w 1525960"/>
              <a:gd name="connsiteY608" fmla="*/ 1044405 h 1492500"/>
              <a:gd name="connsiteX609" fmla="*/ 1423963 w 1525960"/>
              <a:gd name="connsiteY609" fmla="*/ 1069846 h 1492500"/>
              <a:gd name="connsiteX610" fmla="*/ 1413586 w 1525960"/>
              <a:gd name="connsiteY610" fmla="*/ 1065865 h 1492500"/>
              <a:gd name="connsiteX611" fmla="*/ 1394747 w 1525960"/>
              <a:gd name="connsiteY611" fmla="*/ 1069656 h 1492500"/>
              <a:gd name="connsiteX612" fmla="*/ 1407851 w 1525960"/>
              <a:gd name="connsiteY612" fmla="*/ 1098714 h 1492500"/>
              <a:gd name="connsiteX613" fmla="*/ 1425239 w 1525960"/>
              <a:gd name="connsiteY613" fmla="*/ 1090852 h 1492500"/>
              <a:gd name="connsiteX614" fmla="*/ 1427480 w 1525960"/>
              <a:gd name="connsiteY614" fmla="*/ 1080600 h 1492500"/>
              <a:gd name="connsiteX615" fmla="*/ 1423963 w 1525960"/>
              <a:gd name="connsiteY615" fmla="*/ 1069846 h 1492500"/>
              <a:gd name="connsiteX616" fmla="*/ 1281253 w 1525960"/>
              <a:gd name="connsiteY616" fmla="*/ 965606 h 1492500"/>
              <a:gd name="connsiteX617" fmla="*/ 1267243 w 1525960"/>
              <a:gd name="connsiteY617" fmla="*/ 970897 h 1492500"/>
              <a:gd name="connsiteX618" fmla="*/ 1281253 w 1525960"/>
              <a:gd name="connsiteY618" fmla="*/ 965606 h 1492500"/>
              <a:gd name="connsiteX619" fmla="*/ 1199074 w 1525960"/>
              <a:gd name="connsiteY619" fmla="*/ 908101 h 1492500"/>
              <a:gd name="connsiteX620" fmla="*/ 1211700 w 1525960"/>
              <a:gd name="connsiteY620" fmla="*/ 917248 h 1492500"/>
              <a:gd name="connsiteX621" fmla="*/ 1209771 w 1525960"/>
              <a:gd name="connsiteY621" fmla="*/ 919737 h 1492500"/>
              <a:gd name="connsiteX622" fmla="*/ 1197508 w 1525960"/>
              <a:gd name="connsiteY622" fmla="*/ 910145 h 1492500"/>
              <a:gd name="connsiteX623" fmla="*/ 1199074 w 1525960"/>
              <a:gd name="connsiteY623" fmla="*/ 908101 h 1492500"/>
              <a:gd name="connsiteX624" fmla="*/ 1429530 w 1525960"/>
              <a:gd name="connsiteY624" fmla="*/ 1034432 h 1492500"/>
              <a:gd name="connsiteX625" fmla="*/ 1423277 w 1525960"/>
              <a:gd name="connsiteY625" fmla="*/ 1031072 h 1492500"/>
              <a:gd name="connsiteX626" fmla="*/ 1414624 w 1525960"/>
              <a:gd name="connsiteY626" fmla="*/ 1036726 h 1492500"/>
              <a:gd name="connsiteX627" fmla="*/ 1431255 w 1525960"/>
              <a:gd name="connsiteY627" fmla="*/ 1054855 h 1492500"/>
              <a:gd name="connsiteX628" fmla="*/ 1431832 w 1525960"/>
              <a:gd name="connsiteY628" fmla="*/ 1046335 h 1492500"/>
              <a:gd name="connsiteX629" fmla="*/ 1430381 w 1525960"/>
              <a:gd name="connsiteY629" fmla="*/ 1042280 h 1492500"/>
              <a:gd name="connsiteX630" fmla="*/ 1429530 w 1525960"/>
              <a:gd name="connsiteY630" fmla="*/ 1034432 h 1492500"/>
              <a:gd name="connsiteX631" fmla="*/ 1216252 w 1525960"/>
              <a:gd name="connsiteY631" fmla="*/ 881857 h 1492500"/>
              <a:gd name="connsiteX632" fmla="*/ 1226813 w 1525960"/>
              <a:gd name="connsiteY632" fmla="*/ 891107 h 1492500"/>
              <a:gd name="connsiteX633" fmla="*/ 1202947 w 1525960"/>
              <a:gd name="connsiteY633" fmla="*/ 884794 h 1492500"/>
              <a:gd name="connsiteX634" fmla="*/ 1216252 w 1525960"/>
              <a:gd name="connsiteY634" fmla="*/ 881857 h 1492500"/>
              <a:gd name="connsiteX635" fmla="*/ 1442957 w 1525960"/>
              <a:gd name="connsiteY635" fmla="*/ 996476 h 1492500"/>
              <a:gd name="connsiteX636" fmla="*/ 1432557 w 1525960"/>
              <a:gd name="connsiteY636" fmla="*/ 993031 h 1492500"/>
              <a:gd name="connsiteX637" fmla="*/ 1432557 w 1525960"/>
              <a:gd name="connsiteY637" fmla="*/ 1001899 h 1492500"/>
              <a:gd name="connsiteX638" fmla="*/ 1443006 w 1525960"/>
              <a:gd name="connsiteY638" fmla="*/ 999641 h 1492500"/>
              <a:gd name="connsiteX639" fmla="*/ 1442957 w 1525960"/>
              <a:gd name="connsiteY639" fmla="*/ 996476 h 1492500"/>
              <a:gd name="connsiteX640" fmla="*/ 1434716 w 1525960"/>
              <a:gd name="connsiteY640" fmla="*/ 952800 h 1492500"/>
              <a:gd name="connsiteX641" fmla="*/ 1439397 w 1525960"/>
              <a:gd name="connsiteY641" fmla="*/ 966183 h 1492500"/>
              <a:gd name="connsiteX642" fmla="*/ 1452582 w 1525960"/>
              <a:gd name="connsiteY642" fmla="*/ 968243 h 1492500"/>
              <a:gd name="connsiteX643" fmla="*/ 1434716 w 1525960"/>
              <a:gd name="connsiteY643" fmla="*/ 952800 h 1492500"/>
              <a:gd name="connsiteX644" fmla="*/ 1248372 w 1525960"/>
              <a:gd name="connsiteY644" fmla="*/ 832959 h 1492500"/>
              <a:gd name="connsiteX645" fmla="*/ 1239949 w 1525960"/>
              <a:gd name="connsiteY645" fmla="*/ 841134 h 1492500"/>
              <a:gd name="connsiteX646" fmla="*/ 1242652 w 1525960"/>
              <a:gd name="connsiteY646" fmla="*/ 844150 h 1492500"/>
              <a:gd name="connsiteX647" fmla="*/ 1251108 w 1525960"/>
              <a:gd name="connsiteY647" fmla="*/ 836487 h 1492500"/>
              <a:gd name="connsiteX648" fmla="*/ 1248372 w 1525960"/>
              <a:gd name="connsiteY648" fmla="*/ 832959 h 1492500"/>
              <a:gd name="connsiteX649" fmla="*/ 1415482 w 1525960"/>
              <a:gd name="connsiteY649" fmla="*/ 907392 h 1492500"/>
              <a:gd name="connsiteX650" fmla="*/ 1402164 w 1525960"/>
              <a:gd name="connsiteY650" fmla="*/ 913408 h 1492500"/>
              <a:gd name="connsiteX651" fmla="*/ 1415482 w 1525960"/>
              <a:gd name="connsiteY651" fmla="*/ 907392 h 1492500"/>
              <a:gd name="connsiteX652" fmla="*/ 1419931 w 1525960"/>
              <a:gd name="connsiteY652" fmla="*/ 836783 h 1492500"/>
              <a:gd name="connsiteX653" fmla="*/ 1411493 w 1525960"/>
              <a:gd name="connsiteY653" fmla="*/ 839799 h 1492500"/>
              <a:gd name="connsiteX654" fmla="*/ 1412070 w 1525960"/>
              <a:gd name="connsiteY654" fmla="*/ 842552 h 1492500"/>
              <a:gd name="connsiteX655" fmla="*/ 1421250 w 1525960"/>
              <a:gd name="connsiteY655" fmla="*/ 846095 h 1492500"/>
              <a:gd name="connsiteX656" fmla="*/ 1424019 w 1525960"/>
              <a:gd name="connsiteY656" fmla="*/ 844085 h 1492500"/>
              <a:gd name="connsiteX657" fmla="*/ 1419931 w 1525960"/>
              <a:gd name="connsiteY657" fmla="*/ 836783 h 1492500"/>
              <a:gd name="connsiteX658" fmla="*/ 1314514 w 1525960"/>
              <a:gd name="connsiteY658" fmla="*/ 771037 h 1492500"/>
              <a:gd name="connsiteX659" fmla="*/ 1281418 w 1525960"/>
              <a:gd name="connsiteY659" fmla="*/ 772520 h 1492500"/>
              <a:gd name="connsiteX660" fmla="*/ 1279935 w 1525960"/>
              <a:gd name="connsiteY660" fmla="*/ 780580 h 1492500"/>
              <a:gd name="connsiteX661" fmla="*/ 1282505 w 1525960"/>
              <a:gd name="connsiteY661" fmla="*/ 788623 h 1492500"/>
              <a:gd name="connsiteX662" fmla="*/ 1284138 w 1525960"/>
              <a:gd name="connsiteY662" fmla="*/ 805088 h 1492500"/>
              <a:gd name="connsiteX663" fmla="*/ 1301641 w 1525960"/>
              <a:gd name="connsiteY663" fmla="*/ 798875 h 1492500"/>
              <a:gd name="connsiteX664" fmla="*/ 1312882 w 1525960"/>
              <a:gd name="connsiteY664" fmla="*/ 798973 h 1492500"/>
              <a:gd name="connsiteX665" fmla="*/ 1324353 w 1525960"/>
              <a:gd name="connsiteY665" fmla="*/ 796667 h 1492500"/>
              <a:gd name="connsiteX666" fmla="*/ 1311283 w 1525960"/>
              <a:gd name="connsiteY666" fmla="*/ 784370 h 1492500"/>
              <a:gd name="connsiteX667" fmla="*/ 1290252 w 1525960"/>
              <a:gd name="connsiteY667" fmla="*/ 783745 h 1492500"/>
              <a:gd name="connsiteX668" fmla="*/ 1312667 w 1525960"/>
              <a:gd name="connsiteY668" fmla="*/ 780019 h 1492500"/>
              <a:gd name="connsiteX669" fmla="*/ 1314514 w 1525960"/>
              <a:gd name="connsiteY669" fmla="*/ 771037 h 1492500"/>
              <a:gd name="connsiteX670" fmla="*/ 1407653 w 1525960"/>
              <a:gd name="connsiteY670" fmla="*/ 822872 h 1492500"/>
              <a:gd name="connsiteX671" fmla="*/ 1397170 w 1525960"/>
              <a:gd name="connsiteY671" fmla="*/ 816840 h 1492500"/>
              <a:gd name="connsiteX672" fmla="*/ 1392505 w 1525960"/>
              <a:gd name="connsiteY672" fmla="*/ 817665 h 1492500"/>
              <a:gd name="connsiteX673" fmla="*/ 1394615 w 1525960"/>
              <a:gd name="connsiteY673" fmla="*/ 822675 h 1492500"/>
              <a:gd name="connsiteX674" fmla="*/ 1406862 w 1525960"/>
              <a:gd name="connsiteY674" fmla="*/ 825427 h 1492500"/>
              <a:gd name="connsiteX675" fmla="*/ 1407653 w 1525960"/>
              <a:gd name="connsiteY675" fmla="*/ 822872 h 1492500"/>
              <a:gd name="connsiteX676" fmla="*/ 1426920 w 1525960"/>
              <a:gd name="connsiteY676" fmla="*/ 801529 h 1492500"/>
              <a:gd name="connsiteX677" fmla="*/ 1421695 w 1525960"/>
              <a:gd name="connsiteY677" fmla="*/ 814104 h 1492500"/>
              <a:gd name="connsiteX678" fmla="*/ 1426920 w 1525960"/>
              <a:gd name="connsiteY678" fmla="*/ 801529 h 1492500"/>
              <a:gd name="connsiteX679" fmla="*/ 1428123 w 1525960"/>
              <a:gd name="connsiteY679" fmla="*/ 780366 h 1492500"/>
              <a:gd name="connsiteX680" fmla="*/ 1422569 w 1525960"/>
              <a:gd name="connsiteY680" fmla="*/ 782525 h 1492500"/>
              <a:gd name="connsiteX681" fmla="*/ 1406185 w 1525960"/>
              <a:gd name="connsiteY681" fmla="*/ 775091 h 1492500"/>
              <a:gd name="connsiteX682" fmla="*/ 1417146 w 1525960"/>
              <a:gd name="connsiteY682" fmla="*/ 781684 h 1492500"/>
              <a:gd name="connsiteX683" fmla="*/ 1415877 w 1525960"/>
              <a:gd name="connsiteY683" fmla="*/ 791606 h 1492500"/>
              <a:gd name="connsiteX684" fmla="*/ 1427085 w 1525960"/>
              <a:gd name="connsiteY684" fmla="*/ 784750 h 1492500"/>
              <a:gd name="connsiteX685" fmla="*/ 1428123 w 1525960"/>
              <a:gd name="connsiteY685" fmla="*/ 780366 h 1492500"/>
              <a:gd name="connsiteX686" fmla="*/ 1295176 w 1525960"/>
              <a:gd name="connsiteY686" fmla="*/ 694503 h 1492500"/>
              <a:gd name="connsiteX687" fmla="*/ 1301641 w 1525960"/>
              <a:gd name="connsiteY687" fmla="*/ 698599 h 1492500"/>
              <a:gd name="connsiteX688" fmla="*/ 1297801 w 1525960"/>
              <a:gd name="connsiteY688" fmla="*/ 708323 h 1492500"/>
              <a:gd name="connsiteX689" fmla="*/ 1286313 w 1525960"/>
              <a:gd name="connsiteY689" fmla="*/ 696390 h 1492500"/>
              <a:gd name="connsiteX690" fmla="*/ 1295176 w 1525960"/>
              <a:gd name="connsiteY690" fmla="*/ 694503 h 1492500"/>
              <a:gd name="connsiteX691" fmla="*/ 1476613 w 1525960"/>
              <a:gd name="connsiteY691" fmla="*/ 800738 h 1492500"/>
              <a:gd name="connsiteX692" fmla="*/ 1462554 w 1525960"/>
              <a:gd name="connsiteY692" fmla="*/ 795579 h 1492500"/>
              <a:gd name="connsiteX693" fmla="*/ 1460115 w 1525960"/>
              <a:gd name="connsiteY693" fmla="*/ 803737 h 1492500"/>
              <a:gd name="connsiteX694" fmla="*/ 1468669 w 1525960"/>
              <a:gd name="connsiteY694" fmla="*/ 814335 h 1492500"/>
              <a:gd name="connsiteX695" fmla="*/ 1473712 w 1525960"/>
              <a:gd name="connsiteY695" fmla="*/ 808995 h 1492500"/>
              <a:gd name="connsiteX696" fmla="*/ 1476613 w 1525960"/>
              <a:gd name="connsiteY696" fmla="*/ 800738 h 1492500"/>
              <a:gd name="connsiteX697" fmla="*/ 1205716 w 1525960"/>
              <a:gd name="connsiteY697" fmla="*/ 628618 h 1492500"/>
              <a:gd name="connsiteX698" fmla="*/ 1203195 w 1525960"/>
              <a:gd name="connsiteY698" fmla="*/ 641210 h 1492500"/>
              <a:gd name="connsiteX699" fmla="*/ 1192613 w 1525960"/>
              <a:gd name="connsiteY699" fmla="*/ 640337 h 1492500"/>
              <a:gd name="connsiteX700" fmla="*/ 1199008 w 1525960"/>
              <a:gd name="connsiteY700" fmla="*/ 636002 h 1492500"/>
              <a:gd name="connsiteX701" fmla="*/ 1184043 w 1525960"/>
              <a:gd name="connsiteY701" fmla="*/ 628288 h 1492500"/>
              <a:gd name="connsiteX702" fmla="*/ 1182674 w 1525960"/>
              <a:gd name="connsiteY702" fmla="*/ 624382 h 1492500"/>
              <a:gd name="connsiteX703" fmla="*/ 1186828 w 1525960"/>
              <a:gd name="connsiteY703" fmla="*/ 621579 h 1492500"/>
              <a:gd name="connsiteX704" fmla="*/ 1205716 w 1525960"/>
              <a:gd name="connsiteY704" fmla="*/ 628618 h 1492500"/>
              <a:gd name="connsiteX705" fmla="*/ 1458021 w 1525960"/>
              <a:gd name="connsiteY705" fmla="*/ 766883 h 1492500"/>
              <a:gd name="connsiteX706" fmla="*/ 1440501 w 1525960"/>
              <a:gd name="connsiteY706" fmla="*/ 780679 h 1492500"/>
              <a:gd name="connsiteX707" fmla="*/ 1440287 w 1525960"/>
              <a:gd name="connsiteY707" fmla="*/ 783151 h 1492500"/>
              <a:gd name="connsiteX708" fmla="*/ 1447192 w 1525960"/>
              <a:gd name="connsiteY708" fmla="*/ 783020 h 1492500"/>
              <a:gd name="connsiteX709" fmla="*/ 1458021 w 1525960"/>
              <a:gd name="connsiteY709" fmla="*/ 766883 h 1492500"/>
              <a:gd name="connsiteX710" fmla="*/ 1181638 w 1525960"/>
              <a:gd name="connsiteY710" fmla="*/ 601354 h 1492500"/>
              <a:gd name="connsiteX711" fmla="*/ 1187603 w 1525960"/>
              <a:gd name="connsiteY711" fmla="*/ 606663 h 1492500"/>
              <a:gd name="connsiteX712" fmla="*/ 1193289 w 1525960"/>
              <a:gd name="connsiteY712" fmla="*/ 609910 h 1492500"/>
              <a:gd name="connsiteX713" fmla="*/ 1197772 w 1525960"/>
              <a:gd name="connsiteY713" fmla="*/ 615729 h 1492500"/>
              <a:gd name="connsiteX714" fmla="*/ 1191081 w 1525960"/>
              <a:gd name="connsiteY714" fmla="*/ 617459 h 1492500"/>
              <a:gd name="connsiteX715" fmla="*/ 1173164 w 1525960"/>
              <a:gd name="connsiteY715" fmla="*/ 602807 h 1492500"/>
              <a:gd name="connsiteX716" fmla="*/ 1181638 w 1525960"/>
              <a:gd name="connsiteY716" fmla="*/ 601354 h 1492500"/>
              <a:gd name="connsiteX717" fmla="*/ 1293713 w 1525960"/>
              <a:gd name="connsiteY717" fmla="*/ 643088 h 1492500"/>
              <a:gd name="connsiteX718" fmla="*/ 1289873 w 1525960"/>
              <a:gd name="connsiteY718" fmla="*/ 647126 h 1492500"/>
              <a:gd name="connsiteX719" fmla="*/ 1281418 w 1525960"/>
              <a:gd name="connsiteY719" fmla="*/ 641852 h 1492500"/>
              <a:gd name="connsiteX720" fmla="*/ 1274660 w 1525960"/>
              <a:gd name="connsiteY720" fmla="*/ 650439 h 1492500"/>
              <a:gd name="connsiteX721" fmla="*/ 1263041 w 1525960"/>
              <a:gd name="connsiteY721" fmla="*/ 646434 h 1492500"/>
              <a:gd name="connsiteX722" fmla="*/ 1256448 w 1525960"/>
              <a:gd name="connsiteY722" fmla="*/ 642593 h 1492500"/>
              <a:gd name="connsiteX723" fmla="*/ 1263189 w 1525960"/>
              <a:gd name="connsiteY723" fmla="*/ 670431 h 1492500"/>
              <a:gd name="connsiteX724" fmla="*/ 1269139 w 1525960"/>
              <a:gd name="connsiteY724" fmla="*/ 681540 h 1492500"/>
              <a:gd name="connsiteX725" fmla="*/ 1272501 w 1525960"/>
              <a:gd name="connsiteY725" fmla="*/ 689764 h 1492500"/>
              <a:gd name="connsiteX726" fmla="*/ 1275435 w 1525960"/>
              <a:gd name="connsiteY726" fmla="*/ 702275 h 1492500"/>
              <a:gd name="connsiteX727" fmla="*/ 1279028 w 1525960"/>
              <a:gd name="connsiteY727" fmla="*/ 707895 h 1492500"/>
              <a:gd name="connsiteX728" fmla="*/ 1289408 w 1525960"/>
              <a:gd name="connsiteY728" fmla="*/ 711469 h 1492500"/>
              <a:gd name="connsiteX729" fmla="*/ 1295463 w 1525960"/>
              <a:gd name="connsiteY729" fmla="*/ 720163 h 1492500"/>
              <a:gd name="connsiteX730" fmla="*/ 1295395 w 1525960"/>
              <a:gd name="connsiteY730" fmla="*/ 720157 h 1492500"/>
              <a:gd name="connsiteX731" fmla="*/ 1295439 w 1525960"/>
              <a:gd name="connsiteY731" fmla="*/ 720266 h 1492500"/>
              <a:gd name="connsiteX732" fmla="*/ 1276967 w 1525960"/>
              <a:gd name="connsiteY732" fmla="*/ 708801 h 1492500"/>
              <a:gd name="connsiteX733" fmla="*/ 1275649 w 1525960"/>
              <a:gd name="connsiteY733" fmla="*/ 729848 h 1492500"/>
              <a:gd name="connsiteX734" fmla="*/ 1255871 w 1525960"/>
              <a:gd name="connsiteY734" fmla="*/ 723569 h 1492500"/>
              <a:gd name="connsiteX735" fmla="*/ 1254256 w 1525960"/>
              <a:gd name="connsiteY735" fmla="*/ 721839 h 1492500"/>
              <a:gd name="connsiteX736" fmla="*/ 1242471 w 1525960"/>
              <a:gd name="connsiteY736" fmla="*/ 723965 h 1492500"/>
              <a:gd name="connsiteX737" fmla="*/ 1244712 w 1525960"/>
              <a:gd name="connsiteY737" fmla="*/ 732239 h 1492500"/>
              <a:gd name="connsiteX738" fmla="*/ 1256925 w 1525960"/>
              <a:gd name="connsiteY738" fmla="*/ 739606 h 1492500"/>
              <a:gd name="connsiteX739" fmla="*/ 1280726 w 1525960"/>
              <a:gd name="connsiteY739" fmla="*/ 747269 h 1492500"/>
              <a:gd name="connsiteX740" fmla="*/ 1300619 w 1525960"/>
              <a:gd name="connsiteY740" fmla="*/ 748243 h 1492500"/>
              <a:gd name="connsiteX741" fmla="*/ 1304245 w 1525960"/>
              <a:gd name="connsiteY741" fmla="*/ 749001 h 1492500"/>
              <a:gd name="connsiteX742" fmla="*/ 1311546 w 1525960"/>
              <a:gd name="connsiteY742" fmla="*/ 749874 h 1492500"/>
              <a:gd name="connsiteX743" fmla="*/ 1312305 w 1525960"/>
              <a:gd name="connsiteY743" fmla="*/ 742160 h 1492500"/>
              <a:gd name="connsiteX744" fmla="*/ 1312321 w 1525960"/>
              <a:gd name="connsiteY744" fmla="*/ 732585 h 1492500"/>
              <a:gd name="connsiteX745" fmla="*/ 1311168 w 1525960"/>
              <a:gd name="connsiteY745" fmla="*/ 725119 h 1492500"/>
              <a:gd name="connsiteX746" fmla="*/ 1303586 w 1525960"/>
              <a:gd name="connsiteY746" fmla="*/ 725267 h 1492500"/>
              <a:gd name="connsiteX747" fmla="*/ 1297617 w 1525960"/>
              <a:gd name="connsiteY747" fmla="*/ 725586 h 1492500"/>
              <a:gd name="connsiteX748" fmla="*/ 1295439 w 1525960"/>
              <a:gd name="connsiteY748" fmla="*/ 720266 h 1492500"/>
              <a:gd name="connsiteX749" fmla="*/ 1295609 w 1525960"/>
              <a:gd name="connsiteY749" fmla="*/ 720371 h 1492500"/>
              <a:gd name="connsiteX750" fmla="*/ 1295463 w 1525960"/>
              <a:gd name="connsiteY750" fmla="*/ 720163 h 1492500"/>
              <a:gd name="connsiteX751" fmla="*/ 1304179 w 1525960"/>
              <a:gd name="connsiteY751" fmla="*/ 720817 h 1492500"/>
              <a:gd name="connsiteX752" fmla="*/ 1311217 w 1525960"/>
              <a:gd name="connsiteY752" fmla="*/ 713169 h 1492500"/>
              <a:gd name="connsiteX753" fmla="*/ 1321040 w 1525960"/>
              <a:gd name="connsiteY753" fmla="*/ 703033 h 1492500"/>
              <a:gd name="connsiteX754" fmla="*/ 1293713 w 1525960"/>
              <a:gd name="connsiteY754" fmla="*/ 643088 h 1492500"/>
              <a:gd name="connsiteX755" fmla="*/ 1272685 w 1525960"/>
              <a:gd name="connsiteY755" fmla="*/ 623503 h 1492500"/>
              <a:gd name="connsiteX756" fmla="*/ 1261788 w 1525960"/>
              <a:gd name="connsiteY756" fmla="*/ 623062 h 1492500"/>
              <a:gd name="connsiteX757" fmla="*/ 1256778 w 1525960"/>
              <a:gd name="connsiteY757" fmla="*/ 626309 h 1492500"/>
              <a:gd name="connsiteX758" fmla="*/ 1258096 w 1525960"/>
              <a:gd name="connsiteY758" fmla="*/ 636330 h 1492500"/>
              <a:gd name="connsiteX759" fmla="*/ 1263914 w 1525960"/>
              <a:gd name="connsiteY759" fmla="*/ 637533 h 1492500"/>
              <a:gd name="connsiteX760" fmla="*/ 1274628 w 1525960"/>
              <a:gd name="connsiteY760" fmla="*/ 638028 h 1492500"/>
              <a:gd name="connsiteX761" fmla="*/ 1281319 w 1525960"/>
              <a:gd name="connsiteY761" fmla="*/ 637715 h 1492500"/>
              <a:gd name="connsiteX762" fmla="*/ 1279539 w 1525960"/>
              <a:gd name="connsiteY762" fmla="*/ 631386 h 1492500"/>
              <a:gd name="connsiteX763" fmla="*/ 1272685 w 1525960"/>
              <a:gd name="connsiteY763" fmla="*/ 623503 h 1492500"/>
              <a:gd name="connsiteX764" fmla="*/ 1126768 w 1525960"/>
              <a:gd name="connsiteY764" fmla="*/ 537026 h 1492500"/>
              <a:gd name="connsiteX765" fmla="*/ 1102441 w 1525960"/>
              <a:gd name="connsiteY765" fmla="*/ 537026 h 1492500"/>
              <a:gd name="connsiteX766" fmla="*/ 1126768 w 1525960"/>
              <a:gd name="connsiteY766" fmla="*/ 537026 h 1492500"/>
              <a:gd name="connsiteX767" fmla="*/ 1425255 w 1525960"/>
              <a:gd name="connsiteY767" fmla="*/ 712707 h 1492500"/>
              <a:gd name="connsiteX768" fmla="*/ 1414246 w 1525960"/>
              <a:gd name="connsiteY768" fmla="*/ 714125 h 1492500"/>
              <a:gd name="connsiteX769" fmla="*/ 1411872 w 1525960"/>
              <a:gd name="connsiteY769" fmla="*/ 724229 h 1492500"/>
              <a:gd name="connsiteX770" fmla="*/ 1425255 w 1525960"/>
              <a:gd name="connsiteY770" fmla="*/ 712707 h 1492500"/>
              <a:gd name="connsiteX771" fmla="*/ 1525960 w 1525960"/>
              <a:gd name="connsiteY771" fmla="*/ 764560 h 1492500"/>
              <a:gd name="connsiteX772" fmla="*/ 1513466 w 1525960"/>
              <a:gd name="connsiteY772" fmla="*/ 771367 h 1492500"/>
              <a:gd name="connsiteX773" fmla="*/ 1513351 w 1525960"/>
              <a:gd name="connsiteY773" fmla="*/ 764148 h 1492500"/>
              <a:gd name="connsiteX774" fmla="*/ 1525960 w 1525960"/>
              <a:gd name="connsiteY774" fmla="*/ 764560 h 1492500"/>
              <a:gd name="connsiteX775" fmla="*/ 1187412 w 1525960"/>
              <a:gd name="connsiteY775" fmla="*/ 563712 h 1492500"/>
              <a:gd name="connsiteX776" fmla="*/ 1187388 w 1525960"/>
              <a:gd name="connsiteY776" fmla="*/ 563810 h 1492500"/>
              <a:gd name="connsiteX777" fmla="*/ 1187405 w 1525960"/>
              <a:gd name="connsiteY777" fmla="*/ 563711 h 1492500"/>
              <a:gd name="connsiteX778" fmla="*/ 1265059 w 1525960"/>
              <a:gd name="connsiteY778" fmla="*/ 599425 h 1492500"/>
              <a:gd name="connsiteX779" fmla="*/ 1259612 w 1525960"/>
              <a:gd name="connsiteY779" fmla="*/ 597944 h 1492500"/>
              <a:gd name="connsiteX780" fmla="*/ 1249427 w 1525960"/>
              <a:gd name="connsiteY780" fmla="*/ 594631 h 1492500"/>
              <a:gd name="connsiteX781" fmla="*/ 1236802 w 1525960"/>
              <a:gd name="connsiteY781" fmla="*/ 597087 h 1492500"/>
              <a:gd name="connsiteX782" fmla="*/ 1231560 w 1525960"/>
              <a:gd name="connsiteY782" fmla="*/ 597861 h 1492500"/>
              <a:gd name="connsiteX783" fmla="*/ 1225165 w 1525960"/>
              <a:gd name="connsiteY783" fmla="*/ 597449 h 1492500"/>
              <a:gd name="connsiteX784" fmla="*/ 1225132 w 1525960"/>
              <a:gd name="connsiteY784" fmla="*/ 600004 h 1492500"/>
              <a:gd name="connsiteX785" fmla="*/ 1229549 w 1525960"/>
              <a:gd name="connsiteY785" fmla="*/ 600466 h 1492500"/>
              <a:gd name="connsiteX786" fmla="*/ 1251190 w 1525960"/>
              <a:gd name="connsiteY786" fmla="*/ 611212 h 1492500"/>
              <a:gd name="connsiteX787" fmla="*/ 1257734 w 1525960"/>
              <a:gd name="connsiteY787" fmla="*/ 615036 h 1492500"/>
              <a:gd name="connsiteX788" fmla="*/ 1275188 w 1525960"/>
              <a:gd name="connsiteY788" fmla="*/ 614393 h 1492500"/>
              <a:gd name="connsiteX789" fmla="*/ 1280264 w 1525960"/>
              <a:gd name="connsiteY789" fmla="*/ 610289 h 1492500"/>
              <a:gd name="connsiteX790" fmla="*/ 1274199 w 1525960"/>
              <a:gd name="connsiteY790" fmla="*/ 609003 h 1492500"/>
              <a:gd name="connsiteX791" fmla="*/ 1265413 w 1525960"/>
              <a:gd name="connsiteY791" fmla="*/ 605047 h 1492500"/>
              <a:gd name="connsiteX792" fmla="*/ 1265059 w 1525960"/>
              <a:gd name="connsiteY792" fmla="*/ 599425 h 1492500"/>
              <a:gd name="connsiteX793" fmla="*/ 1199156 w 1525960"/>
              <a:gd name="connsiteY793" fmla="*/ 555240 h 1492500"/>
              <a:gd name="connsiteX794" fmla="*/ 1198777 w 1525960"/>
              <a:gd name="connsiteY794" fmla="*/ 560382 h 1492500"/>
              <a:gd name="connsiteX795" fmla="*/ 1193870 w 1525960"/>
              <a:gd name="connsiteY795" fmla="*/ 564476 h 1492500"/>
              <a:gd name="connsiteX796" fmla="*/ 1187412 w 1525960"/>
              <a:gd name="connsiteY796" fmla="*/ 563712 h 1492500"/>
              <a:gd name="connsiteX797" fmla="*/ 1188812 w 1525960"/>
              <a:gd name="connsiteY797" fmla="*/ 558114 h 1492500"/>
              <a:gd name="connsiteX798" fmla="*/ 1193387 w 1525960"/>
              <a:gd name="connsiteY798" fmla="*/ 554482 h 1492500"/>
              <a:gd name="connsiteX799" fmla="*/ 1199156 w 1525960"/>
              <a:gd name="connsiteY799" fmla="*/ 555240 h 1492500"/>
              <a:gd name="connsiteX800" fmla="*/ 1468240 w 1525960"/>
              <a:gd name="connsiteY800" fmla="*/ 711686 h 1492500"/>
              <a:gd name="connsiteX801" fmla="*/ 1460016 w 1525960"/>
              <a:gd name="connsiteY801" fmla="*/ 707137 h 1492500"/>
              <a:gd name="connsiteX802" fmla="*/ 1454280 w 1525960"/>
              <a:gd name="connsiteY802" fmla="*/ 711010 h 1492500"/>
              <a:gd name="connsiteX803" fmla="*/ 1455253 w 1525960"/>
              <a:gd name="connsiteY803" fmla="*/ 713119 h 1492500"/>
              <a:gd name="connsiteX804" fmla="*/ 1466460 w 1525960"/>
              <a:gd name="connsiteY804" fmla="*/ 715245 h 1492500"/>
              <a:gd name="connsiteX805" fmla="*/ 1468240 w 1525960"/>
              <a:gd name="connsiteY805" fmla="*/ 711686 h 1492500"/>
              <a:gd name="connsiteX806" fmla="*/ 1412264 w 1525960"/>
              <a:gd name="connsiteY806" fmla="*/ 666360 h 1492500"/>
              <a:gd name="connsiteX807" fmla="*/ 1397862 w 1525960"/>
              <a:gd name="connsiteY807" fmla="*/ 666772 h 1492500"/>
              <a:gd name="connsiteX808" fmla="*/ 1397681 w 1525960"/>
              <a:gd name="connsiteY808" fmla="*/ 670975 h 1492500"/>
              <a:gd name="connsiteX809" fmla="*/ 1406103 w 1525960"/>
              <a:gd name="connsiteY809" fmla="*/ 684754 h 1492500"/>
              <a:gd name="connsiteX810" fmla="*/ 1407768 w 1525960"/>
              <a:gd name="connsiteY810" fmla="*/ 687062 h 1492500"/>
              <a:gd name="connsiteX811" fmla="*/ 1405312 w 1525960"/>
              <a:gd name="connsiteY811" fmla="*/ 689518 h 1492500"/>
              <a:gd name="connsiteX812" fmla="*/ 1405576 w 1525960"/>
              <a:gd name="connsiteY812" fmla="*/ 694214 h 1492500"/>
              <a:gd name="connsiteX813" fmla="*/ 1398242 w 1525960"/>
              <a:gd name="connsiteY813" fmla="*/ 700857 h 1492500"/>
              <a:gd name="connsiteX814" fmla="*/ 1415235 w 1525960"/>
              <a:gd name="connsiteY814" fmla="*/ 705950 h 1492500"/>
              <a:gd name="connsiteX815" fmla="*/ 1421498 w 1525960"/>
              <a:gd name="connsiteY815" fmla="*/ 704187 h 1492500"/>
              <a:gd name="connsiteX816" fmla="*/ 1419306 w 1525960"/>
              <a:gd name="connsiteY816" fmla="*/ 697478 h 1492500"/>
              <a:gd name="connsiteX817" fmla="*/ 1418086 w 1525960"/>
              <a:gd name="connsiteY817" fmla="*/ 679397 h 1492500"/>
              <a:gd name="connsiteX818" fmla="*/ 1412264 w 1525960"/>
              <a:gd name="connsiteY818" fmla="*/ 666360 h 1492500"/>
              <a:gd name="connsiteX819" fmla="*/ 1213941 w 1525960"/>
              <a:gd name="connsiteY819" fmla="*/ 548031 h 1492500"/>
              <a:gd name="connsiteX820" fmla="*/ 1212919 w 1525960"/>
              <a:gd name="connsiteY820" fmla="*/ 554926 h 1492500"/>
              <a:gd name="connsiteX821" fmla="*/ 1204579 w 1525960"/>
              <a:gd name="connsiteY821" fmla="*/ 548548 h 1492500"/>
              <a:gd name="connsiteX822" fmla="*/ 1209227 w 1525960"/>
              <a:gd name="connsiteY822" fmla="*/ 545647 h 1492500"/>
              <a:gd name="connsiteX823" fmla="*/ 1213941 w 1525960"/>
              <a:gd name="connsiteY823" fmla="*/ 548031 h 1492500"/>
              <a:gd name="connsiteX824" fmla="*/ 1094184 w 1525960"/>
              <a:gd name="connsiteY824" fmla="*/ 474610 h 1492500"/>
              <a:gd name="connsiteX825" fmla="*/ 1076004 w 1525960"/>
              <a:gd name="connsiteY825" fmla="*/ 480609 h 1492500"/>
              <a:gd name="connsiteX826" fmla="*/ 1094184 w 1525960"/>
              <a:gd name="connsiteY826" fmla="*/ 474610 h 1492500"/>
              <a:gd name="connsiteX827" fmla="*/ 1345384 w 1525960"/>
              <a:gd name="connsiteY827" fmla="*/ 622139 h 1492500"/>
              <a:gd name="connsiteX828" fmla="*/ 1328688 w 1525960"/>
              <a:gd name="connsiteY828" fmla="*/ 624859 h 1492500"/>
              <a:gd name="connsiteX829" fmla="*/ 1328688 w 1525960"/>
              <a:gd name="connsiteY829" fmla="*/ 626359 h 1492500"/>
              <a:gd name="connsiteX830" fmla="*/ 1346307 w 1525960"/>
              <a:gd name="connsiteY830" fmla="*/ 630248 h 1492500"/>
              <a:gd name="connsiteX831" fmla="*/ 1348383 w 1525960"/>
              <a:gd name="connsiteY831" fmla="*/ 628155 h 1492500"/>
              <a:gd name="connsiteX832" fmla="*/ 1345384 w 1525960"/>
              <a:gd name="connsiteY832" fmla="*/ 622139 h 1492500"/>
              <a:gd name="connsiteX833" fmla="*/ 1103749 w 1525960"/>
              <a:gd name="connsiteY833" fmla="*/ 466003 h 1492500"/>
              <a:gd name="connsiteX834" fmla="*/ 1103774 w 1525960"/>
              <a:gd name="connsiteY834" fmla="*/ 466036 h 1492500"/>
              <a:gd name="connsiteX835" fmla="*/ 1093410 w 1525960"/>
              <a:gd name="connsiteY835" fmla="*/ 467993 h 1492500"/>
              <a:gd name="connsiteX836" fmla="*/ 1083486 w 1525960"/>
              <a:gd name="connsiteY836" fmla="*/ 461507 h 1492500"/>
              <a:gd name="connsiteX837" fmla="*/ 1404459 w 1525960"/>
              <a:gd name="connsiteY837" fmla="*/ 641679 h 1492500"/>
              <a:gd name="connsiteX838" fmla="*/ 1397714 w 1525960"/>
              <a:gd name="connsiteY838" fmla="*/ 643466 h 1492500"/>
              <a:gd name="connsiteX839" fmla="*/ 1397005 w 1525960"/>
              <a:gd name="connsiteY839" fmla="*/ 646483 h 1492500"/>
              <a:gd name="connsiteX840" fmla="*/ 1408807 w 1525960"/>
              <a:gd name="connsiteY840" fmla="*/ 649434 h 1492500"/>
              <a:gd name="connsiteX841" fmla="*/ 1404459 w 1525960"/>
              <a:gd name="connsiteY841" fmla="*/ 641679 h 1492500"/>
              <a:gd name="connsiteX842" fmla="*/ 896483 w 1525960"/>
              <a:gd name="connsiteY842" fmla="*/ 340068 h 1492500"/>
              <a:gd name="connsiteX843" fmla="*/ 903653 w 1525960"/>
              <a:gd name="connsiteY843" fmla="*/ 347995 h 1492500"/>
              <a:gd name="connsiteX844" fmla="*/ 899384 w 1525960"/>
              <a:gd name="connsiteY844" fmla="*/ 350814 h 1492500"/>
              <a:gd name="connsiteX845" fmla="*/ 889907 w 1525960"/>
              <a:gd name="connsiteY845" fmla="*/ 344485 h 1492500"/>
              <a:gd name="connsiteX846" fmla="*/ 889791 w 1525960"/>
              <a:gd name="connsiteY846" fmla="*/ 338782 h 1492500"/>
              <a:gd name="connsiteX847" fmla="*/ 896483 w 1525960"/>
              <a:gd name="connsiteY847" fmla="*/ 340068 h 1492500"/>
              <a:gd name="connsiteX848" fmla="*/ 1459216 w 1525960"/>
              <a:gd name="connsiteY848" fmla="*/ 671908 h 1492500"/>
              <a:gd name="connsiteX849" fmla="*/ 1446682 w 1525960"/>
              <a:gd name="connsiteY849" fmla="*/ 672244 h 1492500"/>
              <a:gd name="connsiteX850" fmla="*/ 1447045 w 1525960"/>
              <a:gd name="connsiteY850" fmla="*/ 679958 h 1492500"/>
              <a:gd name="connsiteX851" fmla="*/ 1462208 w 1525960"/>
              <a:gd name="connsiteY851" fmla="*/ 681820 h 1492500"/>
              <a:gd name="connsiteX852" fmla="*/ 1459216 w 1525960"/>
              <a:gd name="connsiteY852" fmla="*/ 671908 h 1492500"/>
              <a:gd name="connsiteX853" fmla="*/ 1404884 w 1525960"/>
              <a:gd name="connsiteY853" fmla="*/ 629820 h 1492500"/>
              <a:gd name="connsiteX854" fmla="*/ 1394484 w 1525960"/>
              <a:gd name="connsiteY854" fmla="*/ 629820 h 1492500"/>
              <a:gd name="connsiteX855" fmla="*/ 1393395 w 1525960"/>
              <a:gd name="connsiteY855" fmla="*/ 632490 h 1492500"/>
              <a:gd name="connsiteX856" fmla="*/ 1399972 w 1525960"/>
              <a:gd name="connsiteY856" fmla="*/ 635490 h 1492500"/>
              <a:gd name="connsiteX857" fmla="*/ 1405956 w 1525960"/>
              <a:gd name="connsiteY857" fmla="*/ 631716 h 1492500"/>
              <a:gd name="connsiteX858" fmla="*/ 1404884 w 1525960"/>
              <a:gd name="connsiteY858" fmla="*/ 629820 h 1492500"/>
              <a:gd name="connsiteX859" fmla="*/ 1435285 w 1525960"/>
              <a:gd name="connsiteY859" fmla="*/ 646026 h 1492500"/>
              <a:gd name="connsiteX860" fmla="*/ 1427480 w 1525960"/>
              <a:gd name="connsiteY860" fmla="*/ 652829 h 1492500"/>
              <a:gd name="connsiteX861" fmla="*/ 1423178 w 1525960"/>
              <a:gd name="connsiteY861" fmla="*/ 656487 h 1492500"/>
              <a:gd name="connsiteX862" fmla="*/ 1421498 w 1525960"/>
              <a:gd name="connsiteY862" fmla="*/ 660476 h 1492500"/>
              <a:gd name="connsiteX863" fmla="*/ 1425668 w 1525960"/>
              <a:gd name="connsiteY863" fmla="*/ 661729 h 1492500"/>
              <a:gd name="connsiteX864" fmla="*/ 1436348 w 1525960"/>
              <a:gd name="connsiteY864" fmla="*/ 659174 h 1492500"/>
              <a:gd name="connsiteX865" fmla="*/ 1444523 w 1525960"/>
              <a:gd name="connsiteY865" fmla="*/ 651758 h 1492500"/>
              <a:gd name="connsiteX866" fmla="*/ 1435285 w 1525960"/>
              <a:gd name="connsiteY866" fmla="*/ 646026 h 1492500"/>
              <a:gd name="connsiteX867" fmla="*/ 1189168 w 1525960"/>
              <a:gd name="connsiteY867" fmla="*/ 496548 h 1492500"/>
              <a:gd name="connsiteX868" fmla="*/ 1218276 w 1525960"/>
              <a:gd name="connsiteY868" fmla="*/ 539961 h 1492500"/>
              <a:gd name="connsiteX869" fmla="*/ 1200904 w 1525960"/>
              <a:gd name="connsiteY869" fmla="*/ 538890 h 1492500"/>
              <a:gd name="connsiteX870" fmla="*/ 1189251 w 1525960"/>
              <a:gd name="connsiteY870" fmla="*/ 533830 h 1492500"/>
              <a:gd name="connsiteX871" fmla="*/ 1176906 w 1525960"/>
              <a:gd name="connsiteY871" fmla="*/ 535181 h 1492500"/>
              <a:gd name="connsiteX872" fmla="*/ 1183532 w 1525960"/>
              <a:gd name="connsiteY872" fmla="*/ 536879 h 1492500"/>
              <a:gd name="connsiteX873" fmla="*/ 1152810 w 1525960"/>
              <a:gd name="connsiteY873" fmla="*/ 546307 h 1492500"/>
              <a:gd name="connsiteX874" fmla="*/ 1129537 w 1525960"/>
              <a:gd name="connsiteY874" fmla="*/ 545434 h 1492500"/>
              <a:gd name="connsiteX875" fmla="*/ 1127196 w 1525960"/>
              <a:gd name="connsiteY875" fmla="*/ 545186 h 1492500"/>
              <a:gd name="connsiteX876" fmla="*/ 1123571 w 1525960"/>
              <a:gd name="connsiteY876" fmla="*/ 541280 h 1492500"/>
              <a:gd name="connsiteX877" fmla="*/ 1152546 w 1525960"/>
              <a:gd name="connsiteY877" fmla="*/ 536302 h 1492500"/>
              <a:gd name="connsiteX878" fmla="*/ 1153304 w 1525960"/>
              <a:gd name="connsiteY878" fmla="*/ 534489 h 1492500"/>
              <a:gd name="connsiteX879" fmla="*/ 1127939 w 1525960"/>
              <a:gd name="connsiteY879" fmla="*/ 524106 h 1492500"/>
              <a:gd name="connsiteX880" fmla="*/ 1144882 w 1525960"/>
              <a:gd name="connsiteY880" fmla="*/ 517628 h 1492500"/>
              <a:gd name="connsiteX881" fmla="*/ 1148211 w 1525960"/>
              <a:gd name="connsiteY881" fmla="*/ 508662 h 1492500"/>
              <a:gd name="connsiteX882" fmla="*/ 1151887 w 1525960"/>
              <a:gd name="connsiteY882" fmla="*/ 523710 h 1492500"/>
              <a:gd name="connsiteX883" fmla="*/ 1159584 w 1525960"/>
              <a:gd name="connsiteY883" fmla="*/ 526562 h 1492500"/>
              <a:gd name="connsiteX884" fmla="*/ 1178307 w 1525960"/>
              <a:gd name="connsiteY884" fmla="*/ 518765 h 1492500"/>
              <a:gd name="connsiteX885" fmla="*/ 1173412 w 1525960"/>
              <a:gd name="connsiteY885" fmla="*/ 510376 h 1492500"/>
              <a:gd name="connsiteX886" fmla="*/ 1156073 w 1525960"/>
              <a:gd name="connsiteY886" fmla="*/ 503899 h 1492500"/>
              <a:gd name="connsiteX887" fmla="*/ 1174187 w 1525960"/>
              <a:gd name="connsiteY887" fmla="*/ 505135 h 1492500"/>
              <a:gd name="connsiteX888" fmla="*/ 1174187 w 1525960"/>
              <a:gd name="connsiteY888" fmla="*/ 490631 h 1492500"/>
              <a:gd name="connsiteX889" fmla="*/ 1189168 w 1525960"/>
              <a:gd name="connsiteY889" fmla="*/ 496548 h 1492500"/>
              <a:gd name="connsiteX890" fmla="*/ 963399 w 1525960"/>
              <a:gd name="connsiteY890" fmla="*/ 360884 h 1492500"/>
              <a:gd name="connsiteX891" fmla="*/ 956872 w 1525960"/>
              <a:gd name="connsiteY891" fmla="*/ 363538 h 1492500"/>
              <a:gd name="connsiteX892" fmla="*/ 939187 w 1525960"/>
              <a:gd name="connsiteY892" fmla="*/ 360571 h 1492500"/>
              <a:gd name="connsiteX893" fmla="*/ 936665 w 1525960"/>
              <a:gd name="connsiteY893" fmla="*/ 357325 h 1492500"/>
              <a:gd name="connsiteX894" fmla="*/ 957400 w 1525960"/>
              <a:gd name="connsiteY894" fmla="*/ 357489 h 1492500"/>
              <a:gd name="connsiteX895" fmla="*/ 963399 w 1525960"/>
              <a:gd name="connsiteY895" fmla="*/ 360884 h 1492500"/>
              <a:gd name="connsiteX896" fmla="*/ 994319 w 1525960"/>
              <a:gd name="connsiteY896" fmla="*/ 360109 h 1492500"/>
              <a:gd name="connsiteX897" fmla="*/ 996083 w 1525960"/>
              <a:gd name="connsiteY897" fmla="*/ 367065 h 1492500"/>
              <a:gd name="connsiteX898" fmla="*/ 982766 w 1525960"/>
              <a:gd name="connsiteY898" fmla="*/ 366900 h 1492500"/>
              <a:gd name="connsiteX899" fmla="*/ 981975 w 1525960"/>
              <a:gd name="connsiteY899" fmla="*/ 364246 h 1492500"/>
              <a:gd name="connsiteX900" fmla="*/ 994319 w 1525960"/>
              <a:gd name="connsiteY900" fmla="*/ 360109 h 1492500"/>
              <a:gd name="connsiteX901" fmla="*/ 1106537 w 1525960"/>
              <a:gd name="connsiteY901" fmla="*/ 424884 h 1492500"/>
              <a:gd name="connsiteX902" fmla="*/ 1101089 w 1525960"/>
              <a:gd name="connsiteY902" fmla="*/ 424505 h 1492500"/>
              <a:gd name="connsiteX903" fmla="*/ 1102985 w 1525960"/>
              <a:gd name="connsiteY903" fmla="*/ 435399 h 1492500"/>
              <a:gd name="connsiteX904" fmla="*/ 1101567 w 1525960"/>
              <a:gd name="connsiteY904" fmla="*/ 435053 h 1492500"/>
              <a:gd name="connsiteX905" fmla="*/ 1097364 w 1525960"/>
              <a:gd name="connsiteY905" fmla="*/ 444943 h 1492500"/>
              <a:gd name="connsiteX906" fmla="*/ 1119187 w 1525960"/>
              <a:gd name="connsiteY906" fmla="*/ 445189 h 1492500"/>
              <a:gd name="connsiteX907" fmla="*/ 1110154 w 1525960"/>
              <a:gd name="connsiteY907" fmla="*/ 446508 h 1492500"/>
              <a:gd name="connsiteX908" fmla="*/ 1112478 w 1525960"/>
              <a:gd name="connsiteY908" fmla="*/ 439685 h 1492500"/>
              <a:gd name="connsiteX909" fmla="*/ 1110501 w 1525960"/>
              <a:gd name="connsiteY909" fmla="*/ 429564 h 1492500"/>
              <a:gd name="connsiteX910" fmla="*/ 1106537 w 1525960"/>
              <a:gd name="connsiteY910" fmla="*/ 424884 h 1492500"/>
              <a:gd name="connsiteX911" fmla="*/ 1219211 w 1525960"/>
              <a:gd name="connsiteY911" fmla="*/ 487348 h 1492500"/>
              <a:gd name="connsiteX912" fmla="*/ 1227143 w 1525960"/>
              <a:gd name="connsiteY912" fmla="*/ 494437 h 1492500"/>
              <a:gd name="connsiteX913" fmla="*/ 1225758 w 1525960"/>
              <a:gd name="connsiteY913" fmla="*/ 507458 h 1492500"/>
              <a:gd name="connsiteX914" fmla="*/ 1221489 w 1525960"/>
              <a:gd name="connsiteY914" fmla="*/ 507919 h 1492500"/>
              <a:gd name="connsiteX915" fmla="*/ 1206705 w 1525960"/>
              <a:gd name="connsiteY915" fmla="*/ 487960 h 1492500"/>
              <a:gd name="connsiteX916" fmla="*/ 1219211 w 1525960"/>
              <a:gd name="connsiteY916" fmla="*/ 487348 h 1492500"/>
              <a:gd name="connsiteX917" fmla="*/ 1000913 w 1525960"/>
              <a:gd name="connsiteY917" fmla="*/ 348162 h 1492500"/>
              <a:gd name="connsiteX918" fmla="*/ 979618 w 1525960"/>
              <a:gd name="connsiteY918" fmla="*/ 352282 h 1492500"/>
              <a:gd name="connsiteX919" fmla="*/ 977475 w 1525960"/>
              <a:gd name="connsiteY919" fmla="*/ 346151 h 1492500"/>
              <a:gd name="connsiteX920" fmla="*/ 987414 w 1525960"/>
              <a:gd name="connsiteY920" fmla="*/ 342178 h 1492500"/>
              <a:gd name="connsiteX921" fmla="*/ 1000913 w 1525960"/>
              <a:gd name="connsiteY921" fmla="*/ 348162 h 1492500"/>
              <a:gd name="connsiteX922" fmla="*/ 1209771 w 1525960"/>
              <a:gd name="connsiteY922" fmla="*/ 464738 h 1492500"/>
              <a:gd name="connsiteX923" fmla="*/ 1191476 w 1525960"/>
              <a:gd name="connsiteY923" fmla="*/ 469436 h 1492500"/>
              <a:gd name="connsiteX924" fmla="*/ 1209771 w 1525960"/>
              <a:gd name="connsiteY924" fmla="*/ 464738 h 1492500"/>
              <a:gd name="connsiteX925" fmla="*/ 1429409 w 1525960"/>
              <a:gd name="connsiteY925" fmla="*/ 592439 h 1492500"/>
              <a:gd name="connsiteX926" fmla="*/ 1417706 w 1525960"/>
              <a:gd name="connsiteY926" fmla="*/ 602641 h 1492500"/>
              <a:gd name="connsiteX927" fmla="*/ 1428651 w 1525960"/>
              <a:gd name="connsiteY927" fmla="*/ 602641 h 1492500"/>
              <a:gd name="connsiteX928" fmla="*/ 1429409 w 1525960"/>
              <a:gd name="connsiteY928" fmla="*/ 592439 h 1492500"/>
              <a:gd name="connsiteX929" fmla="*/ 1374034 w 1525960"/>
              <a:gd name="connsiteY929" fmla="*/ 545812 h 1492500"/>
              <a:gd name="connsiteX930" fmla="*/ 1364388 w 1525960"/>
              <a:gd name="connsiteY930" fmla="*/ 550030 h 1492500"/>
              <a:gd name="connsiteX931" fmla="*/ 1382419 w 1525960"/>
              <a:gd name="connsiteY931" fmla="*/ 551432 h 1492500"/>
              <a:gd name="connsiteX932" fmla="*/ 1374034 w 1525960"/>
              <a:gd name="connsiteY932" fmla="*/ 545812 h 1492500"/>
              <a:gd name="connsiteX933" fmla="*/ 945731 w 1525960"/>
              <a:gd name="connsiteY933" fmla="*/ 273398 h 1492500"/>
              <a:gd name="connsiteX934" fmla="*/ 929480 w 1525960"/>
              <a:gd name="connsiteY934" fmla="*/ 272377 h 1492500"/>
              <a:gd name="connsiteX935" fmla="*/ 929084 w 1525960"/>
              <a:gd name="connsiteY935" fmla="*/ 275838 h 1492500"/>
              <a:gd name="connsiteX936" fmla="*/ 945467 w 1525960"/>
              <a:gd name="connsiteY936" fmla="*/ 276645 h 1492500"/>
              <a:gd name="connsiteX937" fmla="*/ 945731 w 1525960"/>
              <a:gd name="connsiteY937" fmla="*/ 273398 h 1492500"/>
              <a:gd name="connsiteX938" fmla="*/ 1368558 w 1525960"/>
              <a:gd name="connsiteY938" fmla="*/ 521808 h 1492500"/>
              <a:gd name="connsiteX939" fmla="*/ 1368558 w 1525960"/>
              <a:gd name="connsiteY939" fmla="*/ 521830 h 1492500"/>
              <a:gd name="connsiteX940" fmla="*/ 1368547 w 1525960"/>
              <a:gd name="connsiteY940" fmla="*/ 521804 h 1492500"/>
              <a:gd name="connsiteX941" fmla="*/ 1368545 w 1525960"/>
              <a:gd name="connsiteY941" fmla="*/ 521800 h 1492500"/>
              <a:gd name="connsiteX942" fmla="*/ 1368547 w 1525960"/>
              <a:gd name="connsiteY942" fmla="*/ 521804 h 1492500"/>
              <a:gd name="connsiteX943" fmla="*/ 1368542 w 1525960"/>
              <a:gd name="connsiteY943" fmla="*/ 521802 h 1492500"/>
              <a:gd name="connsiteX944" fmla="*/ 1368573 w 1525960"/>
              <a:gd name="connsiteY944" fmla="*/ 521803 h 1492500"/>
              <a:gd name="connsiteX945" fmla="*/ 1368574 w 1525960"/>
              <a:gd name="connsiteY945" fmla="*/ 521814 h 1492500"/>
              <a:gd name="connsiteX946" fmla="*/ 1368558 w 1525960"/>
              <a:gd name="connsiteY946" fmla="*/ 521808 h 1492500"/>
              <a:gd name="connsiteX947" fmla="*/ 1368558 w 1525960"/>
              <a:gd name="connsiteY947" fmla="*/ 521797 h 1492500"/>
              <a:gd name="connsiteX948" fmla="*/ 1341214 w 1525960"/>
              <a:gd name="connsiteY948" fmla="*/ 492543 h 1492500"/>
              <a:gd name="connsiteX949" fmla="*/ 1345795 w 1525960"/>
              <a:gd name="connsiteY949" fmla="*/ 497355 h 1492500"/>
              <a:gd name="connsiteX950" fmla="*/ 1340472 w 1525960"/>
              <a:gd name="connsiteY950" fmla="*/ 503849 h 1492500"/>
              <a:gd name="connsiteX951" fmla="*/ 1352619 w 1525960"/>
              <a:gd name="connsiteY951" fmla="*/ 510096 h 1492500"/>
              <a:gd name="connsiteX952" fmla="*/ 1345993 w 1525960"/>
              <a:gd name="connsiteY952" fmla="*/ 511463 h 1492500"/>
              <a:gd name="connsiteX953" fmla="*/ 1345483 w 1525960"/>
              <a:gd name="connsiteY953" fmla="*/ 513392 h 1492500"/>
              <a:gd name="connsiteX954" fmla="*/ 1368542 w 1525960"/>
              <a:gd name="connsiteY954" fmla="*/ 521802 h 1492500"/>
              <a:gd name="connsiteX955" fmla="*/ 1359731 w 1525960"/>
              <a:gd name="connsiteY955" fmla="*/ 527626 h 1492500"/>
              <a:gd name="connsiteX956" fmla="*/ 1348910 w 1525960"/>
              <a:gd name="connsiteY956" fmla="*/ 531061 h 1492500"/>
              <a:gd name="connsiteX957" fmla="*/ 1328687 w 1525960"/>
              <a:gd name="connsiteY957" fmla="*/ 522770 h 1492500"/>
              <a:gd name="connsiteX958" fmla="*/ 1313689 w 1525960"/>
              <a:gd name="connsiteY958" fmla="*/ 498278 h 1492500"/>
              <a:gd name="connsiteX959" fmla="*/ 1307706 w 1525960"/>
              <a:gd name="connsiteY959" fmla="*/ 489197 h 1492500"/>
              <a:gd name="connsiteX960" fmla="*/ 1309403 w 1525960"/>
              <a:gd name="connsiteY960" fmla="*/ 486823 h 1492500"/>
              <a:gd name="connsiteX961" fmla="*/ 1336203 w 1525960"/>
              <a:gd name="connsiteY961" fmla="*/ 499745 h 1492500"/>
              <a:gd name="connsiteX962" fmla="*/ 1341214 w 1525960"/>
              <a:gd name="connsiteY962" fmla="*/ 492543 h 1492500"/>
              <a:gd name="connsiteX963" fmla="*/ 1116187 w 1525960"/>
              <a:gd name="connsiteY963" fmla="*/ 343958 h 1492500"/>
              <a:gd name="connsiteX964" fmla="*/ 1114918 w 1525960"/>
              <a:gd name="connsiteY964" fmla="*/ 347452 h 1492500"/>
              <a:gd name="connsiteX965" fmla="*/ 1102770 w 1525960"/>
              <a:gd name="connsiteY965" fmla="*/ 346216 h 1492500"/>
              <a:gd name="connsiteX966" fmla="*/ 1102572 w 1525960"/>
              <a:gd name="connsiteY966" fmla="*/ 347682 h 1492500"/>
              <a:gd name="connsiteX967" fmla="*/ 1106825 w 1525960"/>
              <a:gd name="connsiteY967" fmla="*/ 349661 h 1492500"/>
              <a:gd name="connsiteX968" fmla="*/ 1100858 w 1525960"/>
              <a:gd name="connsiteY968" fmla="*/ 355165 h 1492500"/>
              <a:gd name="connsiteX969" fmla="*/ 1108853 w 1525960"/>
              <a:gd name="connsiteY969" fmla="*/ 365137 h 1492500"/>
              <a:gd name="connsiteX970" fmla="*/ 1098897 w 1525960"/>
              <a:gd name="connsiteY970" fmla="*/ 354918 h 1492500"/>
              <a:gd name="connsiteX971" fmla="*/ 1078707 w 1525960"/>
              <a:gd name="connsiteY971" fmla="*/ 352726 h 1492500"/>
              <a:gd name="connsiteX972" fmla="*/ 1058928 w 1525960"/>
              <a:gd name="connsiteY972" fmla="*/ 351457 h 1492500"/>
              <a:gd name="connsiteX973" fmla="*/ 1076811 w 1525960"/>
              <a:gd name="connsiteY973" fmla="*/ 365862 h 1492500"/>
              <a:gd name="connsiteX974" fmla="*/ 1092667 w 1525960"/>
              <a:gd name="connsiteY974" fmla="*/ 385525 h 1492500"/>
              <a:gd name="connsiteX975" fmla="*/ 1098057 w 1525960"/>
              <a:gd name="connsiteY975" fmla="*/ 390535 h 1492500"/>
              <a:gd name="connsiteX976" fmla="*/ 1112940 w 1525960"/>
              <a:gd name="connsiteY976" fmla="*/ 401446 h 1492500"/>
              <a:gd name="connsiteX977" fmla="*/ 1123702 w 1525960"/>
              <a:gd name="connsiteY977" fmla="*/ 411154 h 1492500"/>
              <a:gd name="connsiteX978" fmla="*/ 1123702 w 1525960"/>
              <a:gd name="connsiteY978" fmla="*/ 402518 h 1492500"/>
              <a:gd name="connsiteX979" fmla="*/ 1130345 w 1525960"/>
              <a:gd name="connsiteY979" fmla="*/ 397342 h 1492500"/>
              <a:gd name="connsiteX980" fmla="*/ 1121263 w 1525960"/>
              <a:gd name="connsiteY980" fmla="*/ 389926 h 1492500"/>
              <a:gd name="connsiteX981" fmla="*/ 1121922 w 1525960"/>
              <a:gd name="connsiteY981" fmla="*/ 383745 h 1492500"/>
              <a:gd name="connsiteX982" fmla="*/ 1114373 w 1525960"/>
              <a:gd name="connsiteY982" fmla="*/ 382426 h 1492500"/>
              <a:gd name="connsiteX983" fmla="*/ 1114489 w 1525960"/>
              <a:gd name="connsiteY983" fmla="*/ 381256 h 1492500"/>
              <a:gd name="connsiteX984" fmla="*/ 1136492 w 1525960"/>
              <a:gd name="connsiteY984" fmla="*/ 381256 h 1492500"/>
              <a:gd name="connsiteX985" fmla="*/ 1143019 w 1525960"/>
              <a:gd name="connsiteY985" fmla="*/ 370428 h 1492500"/>
              <a:gd name="connsiteX986" fmla="*/ 1143448 w 1525960"/>
              <a:gd name="connsiteY986" fmla="*/ 366324 h 1492500"/>
              <a:gd name="connsiteX987" fmla="*/ 1139640 w 1525960"/>
              <a:gd name="connsiteY987" fmla="*/ 364923 h 1492500"/>
              <a:gd name="connsiteX988" fmla="*/ 1125664 w 1525960"/>
              <a:gd name="connsiteY988" fmla="*/ 366093 h 1492500"/>
              <a:gd name="connsiteX989" fmla="*/ 1125268 w 1525960"/>
              <a:gd name="connsiteY989" fmla="*/ 363455 h 1492500"/>
              <a:gd name="connsiteX990" fmla="*/ 1135619 w 1525960"/>
              <a:gd name="connsiteY990" fmla="*/ 357489 h 1492500"/>
              <a:gd name="connsiteX991" fmla="*/ 1116187 w 1525960"/>
              <a:gd name="connsiteY991" fmla="*/ 343958 h 1492500"/>
              <a:gd name="connsiteX992" fmla="*/ 1430727 w 1525960"/>
              <a:gd name="connsiteY992" fmla="*/ 528901 h 1492500"/>
              <a:gd name="connsiteX993" fmla="*/ 1419833 w 1525960"/>
              <a:gd name="connsiteY993" fmla="*/ 525077 h 1492500"/>
              <a:gd name="connsiteX994" fmla="*/ 1419124 w 1525960"/>
              <a:gd name="connsiteY994" fmla="*/ 526924 h 1492500"/>
              <a:gd name="connsiteX995" fmla="*/ 1422173 w 1525960"/>
              <a:gd name="connsiteY995" fmla="*/ 530896 h 1492500"/>
              <a:gd name="connsiteX996" fmla="*/ 1400516 w 1525960"/>
              <a:gd name="connsiteY996" fmla="*/ 524798 h 1492500"/>
              <a:gd name="connsiteX997" fmla="*/ 1399478 w 1525960"/>
              <a:gd name="connsiteY997" fmla="*/ 527962 h 1492500"/>
              <a:gd name="connsiteX998" fmla="*/ 1405840 w 1525960"/>
              <a:gd name="connsiteY998" fmla="*/ 529544 h 1492500"/>
              <a:gd name="connsiteX999" fmla="*/ 1408790 w 1525960"/>
              <a:gd name="connsiteY999" fmla="*/ 531621 h 1492500"/>
              <a:gd name="connsiteX1000" fmla="*/ 1418317 w 1525960"/>
              <a:gd name="connsiteY1000" fmla="*/ 534818 h 1492500"/>
              <a:gd name="connsiteX1001" fmla="*/ 1430727 w 1525960"/>
              <a:gd name="connsiteY1001" fmla="*/ 528901 h 1492500"/>
              <a:gd name="connsiteX1002" fmla="*/ 1496540 w 1525960"/>
              <a:gd name="connsiteY1002" fmla="*/ 564436 h 1492500"/>
              <a:gd name="connsiteX1003" fmla="*/ 1485200 w 1525960"/>
              <a:gd name="connsiteY1003" fmla="*/ 570138 h 1492500"/>
              <a:gd name="connsiteX1004" fmla="*/ 1481788 w 1525960"/>
              <a:gd name="connsiteY1004" fmla="*/ 562607 h 1492500"/>
              <a:gd name="connsiteX1005" fmla="*/ 1496540 w 1525960"/>
              <a:gd name="connsiteY1005" fmla="*/ 564436 h 1492500"/>
              <a:gd name="connsiteX1006" fmla="*/ 1424431 w 1525960"/>
              <a:gd name="connsiteY1006" fmla="*/ 518534 h 1492500"/>
              <a:gd name="connsiteX1007" fmla="*/ 1417113 w 1525960"/>
              <a:gd name="connsiteY1007" fmla="*/ 514397 h 1492500"/>
              <a:gd name="connsiteX1008" fmla="*/ 1417377 w 1525960"/>
              <a:gd name="connsiteY1008" fmla="*/ 516458 h 1492500"/>
              <a:gd name="connsiteX1009" fmla="*/ 1407488 w 1525960"/>
              <a:gd name="connsiteY1009" fmla="*/ 519539 h 1492500"/>
              <a:gd name="connsiteX1010" fmla="*/ 1407076 w 1525960"/>
              <a:gd name="connsiteY1010" fmla="*/ 520479 h 1492500"/>
              <a:gd name="connsiteX1011" fmla="*/ 1423558 w 1525960"/>
              <a:gd name="connsiteY1011" fmla="*/ 520479 h 1492500"/>
              <a:gd name="connsiteX1012" fmla="*/ 1424431 w 1525960"/>
              <a:gd name="connsiteY1012" fmla="*/ 518534 h 1492500"/>
              <a:gd name="connsiteX1013" fmla="*/ 1477227 w 1525960"/>
              <a:gd name="connsiteY1013" fmla="*/ 538295 h 1492500"/>
              <a:gd name="connsiteX1014" fmla="*/ 1477865 w 1525960"/>
              <a:gd name="connsiteY1014" fmla="*/ 538674 h 1492500"/>
              <a:gd name="connsiteX1015" fmla="*/ 1484013 w 1525960"/>
              <a:gd name="connsiteY1015" fmla="*/ 545053 h 1492500"/>
              <a:gd name="connsiteX1016" fmla="*/ 1479414 w 1525960"/>
              <a:gd name="connsiteY1016" fmla="*/ 549701 h 1492500"/>
              <a:gd name="connsiteX1017" fmla="*/ 1474849 w 1525960"/>
              <a:gd name="connsiteY1017" fmla="*/ 546586 h 1492500"/>
              <a:gd name="connsiteX1018" fmla="*/ 1473833 w 1525960"/>
              <a:gd name="connsiteY1018" fmla="*/ 541781 h 1492500"/>
              <a:gd name="connsiteX1019" fmla="*/ 1477173 w 1525960"/>
              <a:gd name="connsiteY1019" fmla="*/ 538263 h 1492500"/>
              <a:gd name="connsiteX1020" fmla="*/ 1477174 w 1525960"/>
              <a:gd name="connsiteY1020" fmla="*/ 538263 h 1492500"/>
              <a:gd name="connsiteX1021" fmla="*/ 1477173 w 1525960"/>
              <a:gd name="connsiteY1021" fmla="*/ 538264 h 1492500"/>
              <a:gd name="connsiteX1022" fmla="*/ 1477173 w 1525960"/>
              <a:gd name="connsiteY1022" fmla="*/ 538262 h 1492500"/>
              <a:gd name="connsiteX1023" fmla="*/ 1477173 w 1525960"/>
              <a:gd name="connsiteY1023" fmla="*/ 538263 h 1492500"/>
              <a:gd name="connsiteX1024" fmla="*/ 1477172 w 1525960"/>
              <a:gd name="connsiteY1024" fmla="*/ 538263 h 1492500"/>
              <a:gd name="connsiteX1025" fmla="*/ 1477351 w 1525960"/>
              <a:gd name="connsiteY1025" fmla="*/ 538167 h 1492500"/>
              <a:gd name="connsiteX1026" fmla="*/ 1477227 w 1525960"/>
              <a:gd name="connsiteY1026" fmla="*/ 538295 h 1492500"/>
              <a:gd name="connsiteX1027" fmla="*/ 1477174 w 1525960"/>
              <a:gd name="connsiteY1027" fmla="*/ 538263 h 1492500"/>
              <a:gd name="connsiteX1028" fmla="*/ 1477353 w 1525960"/>
              <a:gd name="connsiteY1028" fmla="*/ 538165 h 1492500"/>
              <a:gd name="connsiteX1029" fmla="*/ 1477173 w 1525960"/>
              <a:gd name="connsiteY1029" fmla="*/ 538262 h 1492500"/>
              <a:gd name="connsiteX1030" fmla="*/ 1477183 w 1525960"/>
              <a:gd name="connsiteY1030" fmla="*/ 538149 h 1492500"/>
              <a:gd name="connsiteX1031" fmla="*/ 1477355 w 1525960"/>
              <a:gd name="connsiteY1031" fmla="*/ 538165 h 1492500"/>
              <a:gd name="connsiteX1032" fmla="*/ 1477351 w 1525960"/>
              <a:gd name="connsiteY1032" fmla="*/ 538167 h 1492500"/>
              <a:gd name="connsiteX1033" fmla="*/ 1477353 w 1525960"/>
              <a:gd name="connsiteY1033" fmla="*/ 538165 h 1492500"/>
              <a:gd name="connsiteX1034" fmla="*/ 1477354 w 1525960"/>
              <a:gd name="connsiteY1034" fmla="*/ 538164 h 1492500"/>
              <a:gd name="connsiteX1035" fmla="*/ 1477353 w 1525960"/>
              <a:gd name="connsiteY1035" fmla="*/ 538165 h 1492500"/>
              <a:gd name="connsiteX1036" fmla="*/ 1477353 w 1525960"/>
              <a:gd name="connsiteY1036" fmla="*/ 538165 h 1492500"/>
              <a:gd name="connsiteX1037" fmla="*/ 1250959 w 1525960"/>
              <a:gd name="connsiteY1037" fmla="*/ 398810 h 1492500"/>
              <a:gd name="connsiteX1038" fmla="*/ 1250185 w 1525960"/>
              <a:gd name="connsiteY1038" fmla="*/ 402650 h 1492500"/>
              <a:gd name="connsiteX1039" fmla="*/ 1231049 w 1525960"/>
              <a:gd name="connsiteY1039" fmla="*/ 397953 h 1492500"/>
              <a:gd name="connsiteX1040" fmla="*/ 1231790 w 1525960"/>
              <a:gd name="connsiteY1040" fmla="*/ 394640 h 1492500"/>
              <a:gd name="connsiteX1041" fmla="*/ 1250959 w 1525960"/>
              <a:gd name="connsiteY1041" fmla="*/ 398810 h 1492500"/>
              <a:gd name="connsiteX1042" fmla="*/ 1332001 w 1525960"/>
              <a:gd name="connsiteY1042" fmla="*/ 445684 h 1492500"/>
              <a:gd name="connsiteX1043" fmla="*/ 1314563 w 1525960"/>
              <a:gd name="connsiteY1043" fmla="*/ 445783 h 1492500"/>
              <a:gd name="connsiteX1044" fmla="*/ 1309635 w 1525960"/>
              <a:gd name="connsiteY1044" fmla="*/ 447728 h 1492500"/>
              <a:gd name="connsiteX1045" fmla="*/ 1313475 w 1525960"/>
              <a:gd name="connsiteY1045" fmla="*/ 451766 h 1492500"/>
              <a:gd name="connsiteX1046" fmla="*/ 1327452 w 1525960"/>
              <a:gd name="connsiteY1046" fmla="*/ 460452 h 1492500"/>
              <a:gd name="connsiteX1047" fmla="*/ 1332001 w 1525960"/>
              <a:gd name="connsiteY1047" fmla="*/ 445684 h 1492500"/>
              <a:gd name="connsiteX1048" fmla="*/ 1478125 w 1525960"/>
              <a:gd name="connsiteY1048" fmla="*/ 527849 h 1492500"/>
              <a:gd name="connsiteX1049" fmla="*/ 1477183 w 1525960"/>
              <a:gd name="connsiteY1049" fmla="*/ 538149 h 1492500"/>
              <a:gd name="connsiteX1050" fmla="*/ 1466522 w 1525960"/>
              <a:gd name="connsiteY1050" fmla="*/ 537176 h 1492500"/>
              <a:gd name="connsiteX1051" fmla="*/ 1469064 w 1525960"/>
              <a:gd name="connsiteY1051" fmla="*/ 524567 h 1492500"/>
              <a:gd name="connsiteX1052" fmla="*/ 1478125 w 1525960"/>
              <a:gd name="connsiteY1052" fmla="*/ 527849 h 1492500"/>
              <a:gd name="connsiteX1053" fmla="*/ 1474751 w 1525960"/>
              <a:gd name="connsiteY1053" fmla="*/ 506173 h 1492500"/>
              <a:gd name="connsiteX1054" fmla="*/ 1462307 w 1525960"/>
              <a:gd name="connsiteY1054" fmla="*/ 511200 h 1492500"/>
              <a:gd name="connsiteX1055" fmla="*/ 1461219 w 1525960"/>
              <a:gd name="connsiteY1055" fmla="*/ 505596 h 1492500"/>
              <a:gd name="connsiteX1056" fmla="*/ 1474751 w 1525960"/>
              <a:gd name="connsiteY1056" fmla="*/ 506173 h 1492500"/>
              <a:gd name="connsiteX1057" fmla="*/ 1157194 w 1525960"/>
              <a:gd name="connsiteY1057" fmla="*/ 283403 h 1492500"/>
              <a:gd name="connsiteX1058" fmla="*/ 1130526 w 1525960"/>
              <a:gd name="connsiteY1058" fmla="*/ 281540 h 1492500"/>
              <a:gd name="connsiteX1059" fmla="*/ 1108325 w 1525960"/>
              <a:gd name="connsiteY1059" fmla="*/ 271569 h 1492500"/>
              <a:gd name="connsiteX1060" fmla="*/ 1114406 w 1525960"/>
              <a:gd name="connsiteY1060" fmla="*/ 269756 h 1492500"/>
              <a:gd name="connsiteX1061" fmla="*/ 1113945 w 1525960"/>
              <a:gd name="connsiteY1061" fmla="*/ 267614 h 1492500"/>
              <a:gd name="connsiteX1062" fmla="*/ 1097859 w 1525960"/>
              <a:gd name="connsiteY1062" fmla="*/ 271173 h 1492500"/>
              <a:gd name="connsiteX1063" fmla="*/ 1082613 w 1525960"/>
              <a:gd name="connsiteY1063" fmla="*/ 277321 h 1492500"/>
              <a:gd name="connsiteX1064" fmla="*/ 1081723 w 1525960"/>
              <a:gd name="connsiteY1064" fmla="*/ 279595 h 1492500"/>
              <a:gd name="connsiteX1065" fmla="*/ 1098057 w 1525960"/>
              <a:gd name="connsiteY1065" fmla="*/ 284540 h 1492500"/>
              <a:gd name="connsiteX1066" fmla="*/ 1104995 w 1525960"/>
              <a:gd name="connsiteY1066" fmla="*/ 277981 h 1492500"/>
              <a:gd name="connsiteX1067" fmla="*/ 1118082 w 1525960"/>
              <a:gd name="connsiteY1067" fmla="*/ 286420 h 1492500"/>
              <a:gd name="connsiteX1068" fmla="*/ 1103298 w 1525960"/>
              <a:gd name="connsiteY1068" fmla="*/ 290573 h 1492500"/>
              <a:gd name="connsiteX1069" fmla="*/ 1106232 w 1525960"/>
              <a:gd name="connsiteY1069" fmla="*/ 292551 h 1492500"/>
              <a:gd name="connsiteX1070" fmla="*/ 1096820 w 1525960"/>
              <a:gd name="connsiteY1070" fmla="*/ 303297 h 1492500"/>
              <a:gd name="connsiteX1071" fmla="*/ 1108440 w 1525960"/>
              <a:gd name="connsiteY1071" fmla="*/ 308851 h 1492500"/>
              <a:gd name="connsiteX1072" fmla="*/ 1120851 w 1525960"/>
              <a:gd name="connsiteY1072" fmla="*/ 307335 h 1492500"/>
              <a:gd name="connsiteX1073" fmla="*/ 1120571 w 1525960"/>
              <a:gd name="connsiteY1073" fmla="*/ 317092 h 1492500"/>
              <a:gd name="connsiteX1074" fmla="*/ 1110715 w 1525960"/>
              <a:gd name="connsiteY1074" fmla="*/ 321246 h 1492500"/>
              <a:gd name="connsiteX1075" fmla="*/ 1119565 w 1525960"/>
              <a:gd name="connsiteY1075" fmla="*/ 322729 h 1492500"/>
              <a:gd name="connsiteX1076" fmla="*/ 1138635 w 1525960"/>
              <a:gd name="connsiteY1076" fmla="*/ 324245 h 1492500"/>
              <a:gd name="connsiteX1077" fmla="*/ 1146398 w 1525960"/>
              <a:gd name="connsiteY1077" fmla="*/ 324064 h 1492500"/>
              <a:gd name="connsiteX1078" fmla="*/ 1146299 w 1525960"/>
              <a:gd name="connsiteY1078" fmla="*/ 322646 h 1492500"/>
              <a:gd name="connsiteX1079" fmla="*/ 1140794 w 1525960"/>
              <a:gd name="connsiteY1079" fmla="*/ 321064 h 1492500"/>
              <a:gd name="connsiteX1080" fmla="*/ 1140745 w 1525960"/>
              <a:gd name="connsiteY1080" fmla="*/ 319399 h 1492500"/>
              <a:gd name="connsiteX1081" fmla="*/ 1162649 w 1525960"/>
              <a:gd name="connsiteY1081" fmla="*/ 313532 h 1492500"/>
              <a:gd name="connsiteX1082" fmla="*/ 1153716 w 1525960"/>
              <a:gd name="connsiteY1082" fmla="*/ 298781 h 1492500"/>
              <a:gd name="connsiteX1083" fmla="*/ 1157194 w 1525960"/>
              <a:gd name="connsiteY1083" fmla="*/ 283403 h 1492500"/>
              <a:gd name="connsiteX1084" fmla="*/ 1461072 w 1525960"/>
              <a:gd name="connsiteY1084" fmla="*/ 460551 h 1492500"/>
              <a:gd name="connsiteX1085" fmla="*/ 1462291 w 1525960"/>
              <a:gd name="connsiteY1085" fmla="*/ 466106 h 1492500"/>
              <a:gd name="connsiteX1086" fmla="*/ 1459736 w 1525960"/>
              <a:gd name="connsiteY1086" fmla="*/ 471099 h 1492500"/>
              <a:gd name="connsiteX1087" fmla="*/ 1471521 w 1525960"/>
              <a:gd name="connsiteY1087" fmla="*/ 473160 h 1492500"/>
              <a:gd name="connsiteX1088" fmla="*/ 1471900 w 1525960"/>
              <a:gd name="connsiteY1088" fmla="*/ 475632 h 1492500"/>
              <a:gd name="connsiteX1089" fmla="*/ 1457330 w 1525960"/>
              <a:gd name="connsiteY1089" fmla="*/ 485405 h 1492500"/>
              <a:gd name="connsiteX1090" fmla="*/ 1456110 w 1525960"/>
              <a:gd name="connsiteY1090" fmla="*/ 474314 h 1492500"/>
              <a:gd name="connsiteX1091" fmla="*/ 1450424 w 1525960"/>
              <a:gd name="connsiteY1091" fmla="*/ 464062 h 1492500"/>
              <a:gd name="connsiteX1092" fmla="*/ 1461072 w 1525960"/>
              <a:gd name="connsiteY1092" fmla="*/ 460551 h 1492500"/>
              <a:gd name="connsiteX1093" fmla="*/ 1360943 w 1525960"/>
              <a:gd name="connsiteY1093" fmla="*/ 401084 h 1492500"/>
              <a:gd name="connsiteX1094" fmla="*/ 1344593 w 1525960"/>
              <a:gd name="connsiteY1094" fmla="*/ 393140 h 1492500"/>
              <a:gd name="connsiteX1095" fmla="*/ 1343126 w 1525960"/>
              <a:gd name="connsiteY1095" fmla="*/ 395365 h 1492500"/>
              <a:gd name="connsiteX1096" fmla="*/ 1351515 w 1525960"/>
              <a:gd name="connsiteY1096" fmla="*/ 405567 h 1492500"/>
              <a:gd name="connsiteX1097" fmla="*/ 1360943 w 1525960"/>
              <a:gd name="connsiteY1097" fmla="*/ 401084 h 1492500"/>
              <a:gd name="connsiteX1098" fmla="*/ 1213793 w 1525960"/>
              <a:gd name="connsiteY1098" fmla="*/ 299803 h 1492500"/>
              <a:gd name="connsiteX1099" fmla="*/ 1195564 w 1525960"/>
              <a:gd name="connsiteY1099" fmla="*/ 293952 h 1492500"/>
              <a:gd name="connsiteX1100" fmla="*/ 1213793 w 1525960"/>
              <a:gd name="connsiteY1100" fmla="*/ 299803 h 1492500"/>
              <a:gd name="connsiteX1101" fmla="*/ 1419078 w 1525960"/>
              <a:gd name="connsiteY1101" fmla="*/ 409025 h 1492500"/>
              <a:gd name="connsiteX1102" fmla="*/ 1426343 w 1525960"/>
              <a:gd name="connsiteY1102" fmla="*/ 414089 h 1492500"/>
              <a:gd name="connsiteX1103" fmla="*/ 1442775 w 1525960"/>
              <a:gd name="connsiteY1103" fmla="*/ 437016 h 1492500"/>
              <a:gd name="connsiteX1104" fmla="*/ 1453934 w 1525960"/>
              <a:gd name="connsiteY1104" fmla="*/ 441565 h 1492500"/>
              <a:gd name="connsiteX1105" fmla="*/ 1445940 w 1525960"/>
              <a:gd name="connsiteY1105" fmla="*/ 449806 h 1492500"/>
              <a:gd name="connsiteX1106" fmla="*/ 1439924 w 1525960"/>
              <a:gd name="connsiteY1106" fmla="*/ 451387 h 1492500"/>
              <a:gd name="connsiteX1107" fmla="*/ 1440073 w 1525960"/>
              <a:gd name="connsiteY1107" fmla="*/ 453778 h 1492500"/>
              <a:gd name="connsiteX1108" fmla="*/ 1448495 w 1525960"/>
              <a:gd name="connsiteY1108" fmla="*/ 455508 h 1492500"/>
              <a:gd name="connsiteX1109" fmla="*/ 1436743 w 1525960"/>
              <a:gd name="connsiteY1109" fmla="*/ 454915 h 1492500"/>
              <a:gd name="connsiteX1110" fmla="*/ 1416569 w 1525960"/>
              <a:gd name="connsiteY1110" fmla="*/ 419083 h 1492500"/>
              <a:gd name="connsiteX1111" fmla="*/ 1413322 w 1525960"/>
              <a:gd name="connsiteY1111" fmla="*/ 410167 h 1492500"/>
              <a:gd name="connsiteX1112" fmla="*/ 1419078 w 1525960"/>
              <a:gd name="connsiteY1112" fmla="*/ 409025 h 1492500"/>
              <a:gd name="connsiteX1113" fmla="*/ 1118686 w 1525960"/>
              <a:gd name="connsiteY1113" fmla="*/ 225774 h 1492500"/>
              <a:gd name="connsiteX1114" fmla="*/ 1106479 w 1525960"/>
              <a:gd name="connsiteY1114" fmla="*/ 226128 h 1492500"/>
              <a:gd name="connsiteX1115" fmla="*/ 1114786 w 1525960"/>
              <a:gd name="connsiteY1115" fmla="*/ 244011 h 1492500"/>
              <a:gd name="connsiteX1116" fmla="*/ 1107715 w 1525960"/>
              <a:gd name="connsiteY1116" fmla="*/ 248808 h 1492500"/>
              <a:gd name="connsiteX1117" fmla="*/ 1127098 w 1525960"/>
              <a:gd name="connsiteY1117" fmla="*/ 263312 h 1492500"/>
              <a:gd name="connsiteX1118" fmla="*/ 1117752 w 1525960"/>
              <a:gd name="connsiteY1118" fmla="*/ 263312 h 1492500"/>
              <a:gd name="connsiteX1119" fmla="*/ 1117752 w 1525960"/>
              <a:gd name="connsiteY1119" fmla="*/ 265405 h 1492500"/>
              <a:gd name="connsiteX1120" fmla="*/ 1143234 w 1525960"/>
              <a:gd name="connsiteY1120" fmla="*/ 265405 h 1492500"/>
              <a:gd name="connsiteX1121" fmla="*/ 1138437 w 1525960"/>
              <a:gd name="connsiteY1121" fmla="*/ 261318 h 1492500"/>
              <a:gd name="connsiteX1122" fmla="*/ 1145310 w 1525960"/>
              <a:gd name="connsiteY1122" fmla="*/ 259026 h 1492500"/>
              <a:gd name="connsiteX1123" fmla="*/ 1163342 w 1525960"/>
              <a:gd name="connsiteY1123" fmla="*/ 267976 h 1492500"/>
              <a:gd name="connsiteX1124" fmla="*/ 1167857 w 1525960"/>
              <a:gd name="connsiteY1124" fmla="*/ 264449 h 1492500"/>
              <a:gd name="connsiteX1125" fmla="*/ 1156270 w 1525960"/>
              <a:gd name="connsiteY1125" fmla="*/ 249747 h 1492500"/>
              <a:gd name="connsiteX1126" fmla="*/ 1154078 w 1525960"/>
              <a:gd name="connsiteY1126" fmla="*/ 254857 h 1492500"/>
              <a:gd name="connsiteX1127" fmla="*/ 1142690 w 1525960"/>
              <a:gd name="connsiteY1127" fmla="*/ 250357 h 1492500"/>
              <a:gd name="connsiteX1128" fmla="*/ 1147701 w 1525960"/>
              <a:gd name="connsiteY1128" fmla="*/ 243995 h 1492500"/>
              <a:gd name="connsiteX1129" fmla="*/ 1135075 w 1525960"/>
              <a:gd name="connsiteY1129" fmla="*/ 237666 h 1492500"/>
              <a:gd name="connsiteX1130" fmla="*/ 1126703 w 1525960"/>
              <a:gd name="connsiteY1130" fmla="*/ 233974 h 1492500"/>
              <a:gd name="connsiteX1131" fmla="*/ 1118686 w 1525960"/>
              <a:gd name="connsiteY1131" fmla="*/ 225774 h 1492500"/>
              <a:gd name="connsiteX1132" fmla="*/ 1294685 w 1525960"/>
              <a:gd name="connsiteY1132" fmla="*/ 324459 h 1492500"/>
              <a:gd name="connsiteX1133" fmla="*/ 1271298 w 1525960"/>
              <a:gd name="connsiteY1133" fmla="*/ 315691 h 1492500"/>
              <a:gd name="connsiteX1134" fmla="*/ 1260766 w 1525960"/>
              <a:gd name="connsiteY1134" fmla="*/ 315939 h 1492500"/>
              <a:gd name="connsiteX1135" fmla="*/ 1257980 w 1525960"/>
              <a:gd name="connsiteY1135" fmla="*/ 321624 h 1492500"/>
              <a:gd name="connsiteX1136" fmla="*/ 1255079 w 1525960"/>
              <a:gd name="connsiteY1136" fmla="*/ 319333 h 1492500"/>
              <a:gd name="connsiteX1137" fmla="*/ 1256019 w 1525960"/>
              <a:gd name="connsiteY1137" fmla="*/ 309972 h 1492500"/>
              <a:gd name="connsiteX1138" fmla="*/ 1252278 w 1525960"/>
              <a:gd name="connsiteY1138" fmla="*/ 308670 h 1492500"/>
              <a:gd name="connsiteX1139" fmla="*/ 1247070 w 1525960"/>
              <a:gd name="connsiteY1139" fmla="*/ 318592 h 1492500"/>
              <a:gd name="connsiteX1140" fmla="*/ 1238581 w 1525960"/>
              <a:gd name="connsiteY1140" fmla="*/ 325910 h 1492500"/>
              <a:gd name="connsiteX1141" fmla="*/ 1230506 w 1525960"/>
              <a:gd name="connsiteY1141" fmla="*/ 319169 h 1492500"/>
              <a:gd name="connsiteX1142" fmla="*/ 1205140 w 1525960"/>
              <a:gd name="connsiteY1142" fmla="*/ 318328 h 1492500"/>
              <a:gd name="connsiteX1143" fmla="*/ 1209425 w 1525960"/>
              <a:gd name="connsiteY1143" fmla="*/ 317619 h 1492500"/>
              <a:gd name="connsiteX1144" fmla="*/ 1213166 w 1525960"/>
              <a:gd name="connsiteY1144" fmla="*/ 314966 h 1492500"/>
              <a:gd name="connsiteX1145" fmla="*/ 1216990 w 1525960"/>
              <a:gd name="connsiteY1145" fmla="*/ 322218 h 1492500"/>
              <a:gd name="connsiteX1146" fmla="*/ 1225725 w 1525960"/>
              <a:gd name="connsiteY1146" fmla="*/ 327970 h 1492500"/>
              <a:gd name="connsiteX1147" fmla="*/ 1221737 w 1525960"/>
              <a:gd name="connsiteY1147" fmla="*/ 330608 h 1492500"/>
              <a:gd name="connsiteX1148" fmla="*/ 1245290 w 1525960"/>
              <a:gd name="connsiteY1148" fmla="*/ 362072 h 1492500"/>
              <a:gd name="connsiteX1149" fmla="*/ 1250498 w 1525960"/>
              <a:gd name="connsiteY1149" fmla="*/ 356137 h 1492500"/>
              <a:gd name="connsiteX1150" fmla="*/ 1249822 w 1525960"/>
              <a:gd name="connsiteY1150" fmla="*/ 363818 h 1492500"/>
              <a:gd name="connsiteX1151" fmla="*/ 1260420 w 1525960"/>
              <a:gd name="connsiteY1151" fmla="*/ 374449 h 1492500"/>
              <a:gd name="connsiteX1152" fmla="*/ 1265101 w 1525960"/>
              <a:gd name="connsiteY1152" fmla="*/ 378091 h 1492500"/>
              <a:gd name="connsiteX1153" fmla="*/ 1274760 w 1525960"/>
              <a:gd name="connsiteY1153" fmla="*/ 382476 h 1492500"/>
              <a:gd name="connsiteX1154" fmla="*/ 1284022 w 1525960"/>
              <a:gd name="connsiteY1154" fmla="*/ 391574 h 1492500"/>
              <a:gd name="connsiteX1155" fmla="*/ 1284154 w 1525960"/>
              <a:gd name="connsiteY1155" fmla="*/ 396914 h 1492500"/>
              <a:gd name="connsiteX1156" fmla="*/ 1268249 w 1525960"/>
              <a:gd name="connsiteY1156" fmla="*/ 396914 h 1492500"/>
              <a:gd name="connsiteX1157" fmla="*/ 1288917 w 1525960"/>
              <a:gd name="connsiteY1157" fmla="*/ 404875 h 1492500"/>
              <a:gd name="connsiteX1158" fmla="*/ 1298064 w 1525960"/>
              <a:gd name="connsiteY1158" fmla="*/ 402501 h 1492500"/>
              <a:gd name="connsiteX1159" fmla="*/ 1302416 w 1525960"/>
              <a:gd name="connsiteY1159" fmla="*/ 399040 h 1492500"/>
              <a:gd name="connsiteX1160" fmla="*/ 1300339 w 1525960"/>
              <a:gd name="connsiteY1160" fmla="*/ 394607 h 1492500"/>
              <a:gd name="connsiteX1161" fmla="*/ 1294736 w 1525960"/>
              <a:gd name="connsiteY1161" fmla="*/ 391887 h 1492500"/>
              <a:gd name="connsiteX1162" fmla="*/ 1289263 w 1525960"/>
              <a:gd name="connsiteY1162" fmla="*/ 377037 h 1492500"/>
              <a:gd name="connsiteX1163" fmla="*/ 1276473 w 1525960"/>
              <a:gd name="connsiteY1163" fmla="*/ 367049 h 1492500"/>
              <a:gd name="connsiteX1164" fmla="*/ 1268315 w 1525960"/>
              <a:gd name="connsiteY1164" fmla="*/ 358972 h 1492500"/>
              <a:gd name="connsiteX1165" fmla="*/ 1263172 w 1525960"/>
              <a:gd name="connsiteY1165" fmla="*/ 349446 h 1492500"/>
              <a:gd name="connsiteX1166" fmla="*/ 1247416 w 1525960"/>
              <a:gd name="connsiteY1166" fmla="*/ 336887 h 1492500"/>
              <a:gd name="connsiteX1167" fmla="*/ 1257651 w 1525960"/>
              <a:gd name="connsiteY1167" fmla="*/ 328678 h 1492500"/>
              <a:gd name="connsiteX1168" fmla="*/ 1266633 w 1525960"/>
              <a:gd name="connsiteY1168" fmla="*/ 324229 h 1492500"/>
              <a:gd name="connsiteX1169" fmla="*/ 1270194 w 1525960"/>
              <a:gd name="connsiteY1169" fmla="*/ 330707 h 1492500"/>
              <a:gd name="connsiteX1170" fmla="*/ 1274182 w 1525960"/>
              <a:gd name="connsiteY1170" fmla="*/ 337019 h 1492500"/>
              <a:gd name="connsiteX1171" fmla="*/ 1282324 w 1525960"/>
              <a:gd name="connsiteY1171" fmla="*/ 335354 h 1492500"/>
              <a:gd name="connsiteX1172" fmla="*/ 1288209 w 1525960"/>
              <a:gd name="connsiteY1172" fmla="*/ 332437 h 1492500"/>
              <a:gd name="connsiteX1173" fmla="*/ 1295708 w 1525960"/>
              <a:gd name="connsiteY1173" fmla="*/ 327377 h 1492500"/>
              <a:gd name="connsiteX1174" fmla="*/ 1294685 w 1525960"/>
              <a:gd name="connsiteY1174" fmla="*/ 324459 h 1492500"/>
              <a:gd name="connsiteX1175" fmla="*/ 1079449 w 1525960"/>
              <a:gd name="connsiteY1175" fmla="*/ 193461 h 1492500"/>
              <a:gd name="connsiteX1176" fmla="*/ 1061170 w 1525960"/>
              <a:gd name="connsiteY1176" fmla="*/ 208278 h 1492500"/>
              <a:gd name="connsiteX1177" fmla="*/ 1056390 w 1525960"/>
              <a:gd name="connsiteY1177" fmla="*/ 202724 h 1492500"/>
              <a:gd name="connsiteX1178" fmla="*/ 1041886 w 1525960"/>
              <a:gd name="connsiteY1178" fmla="*/ 184281 h 1492500"/>
              <a:gd name="connsiteX1179" fmla="*/ 1040123 w 1525960"/>
              <a:gd name="connsiteY1179" fmla="*/ 182732 h 1492500"/>
              <a:gd name="connsiteX1180" fmla="*/ 1030860 w 1525960"/>
              <a:gd name="connsiteY1180" fmla="*/ 178447 h 1492500"/>
              <a:gd name="connsiteX1181" fmla="*/ 996692 w 1525960"/>
              <a:gd name="connsiteY1181" fmla="*/ 180753 h 1492500"/>
              <a:gd name="connsiteX1182" fmla="*/ 995523 w 1525960"/>
              <a:gd name="connsiteY1182" fmla="*/ 177622 h 1492500"/>
              <a:gd name="connsiteX1183" fmla="*/ 1016389 w 1525960"/>
              <a:gd name="connsiteY1183" fmla="*/ 165788 h 1492500"/>
              <a:gd name="connsiteX1184" fmla="*/ 1009978 w 1525960"/>
              <a:gd name="connsiteY1184" fmla="*/ 163365 h 1492500"/>
              <a:gd name="connsiteX1185" fmla="*/ 992078 w 1525960"/>
              <a:gd name="connsiteY1185" fmla="*/ 160909 h 1492500"/>
              <a:gd name="connsiteX1186" fmla="*/ 969136 w 1525960"/>
              <a:gd name="connsiteY1186" fmla="*/ 155009 h 1492500"/>
              <a:gd name="connsiteX1187" fmla="*/ 960433 w 1525960"/>
              <a:gd name="connsiteY1187" fmla="*/ 151120 h 1492500"/>
              <a:gd name="connsiteX1188" fmla="*/ 950330 w 1525960"/>
              <a:gd name="connsiteY1188" fmla="*/ 147774 h 1492500"/>
              <a:gd name="connsiteX1189" fmla="*/ 951582 w 1525960"/>
              <a:gd name="connsiteY1189" fmla="*/ 156509 h 1492500"/>
              <a:gd name="connsiteX1190" fmla="*/ 954236 w 1525960"/>
              <a:gd name="connsiteY1190" fmla="*/ 155849 h 1492500"/>
              <a:gd name="connsiteX1191" fmla="*/ 981678 w 1525960"/>
              <a:gd name="connsiteY1191" fmla="*/ 167156 h 1492500"/>
              <a:gd name="connsiteX1192" fmla="*/ 983030 w 1525960"/>
              <a:gd name="connsiteY1192" fmla="*/ 170815 h 1492500"/>
              <a:gd name="connsiteX1193" fmla="*/ 1002033 w 1525960"/>
              <a:gd name="connsiteY1193" fmla="*/ 182270 h 1492500"/>
              <a:gd name="connsiteX1194" fmla="*/ 1015581 w 1525960"/>
              <a:gd name="connsiteY1194" fmla="*/ 192654 h 1492500"/>
              <a:gd name="connsiteX1195" fmla="*/ 1017971 w 1525960"/>
              <a:gd name="connsiteY1195" fmla="*/ 183457 h 1492500"/>
              <a:gd name="connsiteX1196" fmla="*/ 1020114 w 1525960"/>
              <a:gd name="connsiteY1196" fmla="*/ 182798 h 1492500"/>
              <a:gd name="connsiteX1197" fmla="*/ 1024597 w 1525960"/>
              <a:gd name="connsiteY1197" fmla="*/ 190923 h 1492500"/>
              <a:gd name="connsiteX1198" fmla="*/ 1037881 w 1525960"/>
              <a:gd name="connsiteY1198" fmla="*/ 195785 h 1492500"/>
              <a:gd name="connsiteX1199" fmla="*/ 1042974 w 1525960"/>
              <a:gd name="connsiteY1199" fmla="*/ 192456 h 1492500"/>
              <a:gd name="connsiteX1200" fmla="*/ 1069147 w 1525960"/>
              <a:gd name="connsiteY1200" fmla="*/ 209696 h 1492500"/>
              <a:gd name="connsiteX1201" fmla="*/ 1056506 w 1525960"/>
              <a:gd name="connsiteY1201" fmla="*/ 222700 h 1492500"/>
              <a:gd name="connsiteX1202" fmla="*/ 1044656 w 1525960"/>
              <a:gd name="connsiteY1202" fmla="*/ 226706 h 1492500"/>
              <a:gd name="connsiteX1203" fmla="*/ 1026525 w 1525960"/>
              <a:gd name="connsiteY1203" fmla="*/ 226903 h 1492500"/>
              <a:gd name="connsiteX1204" fmla="*/ 1032739 w 1525960"/>
              <a:gd name="connsiteY1204" fmla="*/ 221250 h 1492500"/>
              <a:gd name="connsiteX1205" fmla="*/ 985024 w 1525960"/>
              <a:gd name="connsiteY1205" fmla="*/ 211542 h 1492500"/>
              <a:gd name="connsiteX1206" fmla="*/ 975662 w 1525960"/>
              <a:gd name="connsiteY1206" fmla="*/ 199543 h 1492500"/>
              <a:gd name="connsiteX1207" fmla="*/ 941264 w 1525960"/>
              <a:gd name="connsiteY1207" fmla="*/ 200615 h 1492500"/>
              <a:gd name="connsiteX1208" fmla="*/ 923183 w 1525960"/>
              <a:gd name="connsiteY1208" fmla="*/ 193609 h 1492500"/>
              <a:gd name="connsiteX1209" fmla="*/ 904460 w 1525960"/>
              <a:gd name="connsiteY1209" fmla="*/ 188022 h 1492500"/>
              <a:gd name="connsiteX1210" fmla="*/ 898461 w 1525960"/>
              <a:gd name="connsiteY1210" fmla="*/ 187264 h 1492500"/>
              <a:gd name="connsiteX1211" fmla="*/ 875353 w 1525960"/>
              <a:gd name="connsiteY1211" fmla="*/ 182188 h 1492500"/>
              <a:gd name="connsiteX1212" fmla="*/ 836604 w 1525960"/>
              <a:gd name="connsiteY1212" fmla="*/ 188335 h 1492500"/>
              <a:gd name="connsiteX1213" fmla="*/ 836076 w 1525960"/>
              <a:gd name="connsiteY1213" fmla="*/ 190132 h 1492500"/>
              <a:gd name="connsiteX1214" fmla="*/ 887451 w 1525960"/>
              <a:gd name="connsiteY1214" fmla="*/ 201323 h 1492500"/>
              <a:gd name="connsiteX1215" fmla="*/ 913262 w 1525960"/>
              <a:gd name="connsiteY1215" fmla="*/ 208361 h 1492500"/>
              <a:gd name="connsiteX1216" fmla="*/ 928408 w 1525960"/>
              <a:gd name="connsiteY1216" fmla="*/ 212811 h 1492500"/>
              <a:gd name="connsiteX1217" fmla="*/ 934260 w 1525960"/>
              <a:gd name="connsiteY1217" fmla="*/ 214442 h 1492500"/>
              <a:gd name="connsiteX1218" fmla="*/ 950972 w 1525960"/>
              <a:gd name="connsiteY1218" fmla="*/ 222947 h 1492500"/>
              <a:gd name="connsiteX1219" fmla="*/ 967322 w 1525960"/>
              <a:gd name="connsiteY1219" fmla="*/ 229458 h 1492500"/>
              <a:gd name="connsiteX1220" fmla="*/ 993281 w 1525960"/>
              <a:gd name="connsiteY1220" fmla="*/ 238605 h 1492500"/>
              <a:gd name="connsiteX1221" fmla="*/ 1002610 w 1525960"/>
              <a:gd name="connsiteY1221" fmla="*/ 241588 h 1492500"/>
              <a:gd name="connsiteX1222" fmla="*/ 1022702 w 1525960"/>
              <a:gd name="connsiteY1222" fmla="*/ 258153 h 1492500"/>
              <a:gd name="connsiteX1223" fmla="*/ 1037338 w 1525960"/>
              <a:gd name="connsiteY1223" fmla="*/ 272855 h 1492500"/>
              <a:gd name="connsiteX1224" fmla="*/ 1060544 w 1525960"/>
              <a:gd name="connsiteY1224" fmla="*/ 279266 h 1492500"/>
              <a:gd name="connsiteX1225" fmla="*/ 1084311 w 1525960"/>
              <a:gd name="connsiteY1225" fmla="*/ 259586 h 1492500"/>
              <a:gd name="connsiteX1226" fmla="*/ 1087030 w 1525960"/>
              <a:gd name="connsiteY1226" fmla="*/ 248725 h 1492500"/>
              <a:gd name="connsiteX1227" fmla="*/ 1066246 w 1525960"/>
              <a:gd name="connsiteY1227" fmla="*/ 246484 h 1492500"/>
              <a:gd name="connsiteX1228" fmla="*/ 1054627 w 1525960"/>
              <a:gd name="connsiteY1228" fmla="*/ 237946 h 1492500"/>
              <a:gd name="connsiteX1229" fmla="*/ 1062308 w 1525960"/>
              <a:gd name="connsiteY1229" fmla="*/ 224431 h 1492500"/>
              <a:gd name="connsiteX1230" fmla="*/ 1071999 w 1525960"/>
              <a:gd name="connsiteY1230" fmla="*/ 222552 h 1492500"/>
              <a:gd name="connsiteX1231" fmla="*/ 1075377 w 1525960"/>
              <a:gd name="connsiteY1231" fmla="*/ 230628 h 1492500"/>
              <a:gd name="connsiteX1232" fmla="*/ 1080124 w 1525960"/>
              <a:gd name="connsiteY1232" fmla="*/ 229672 h 1492500"/>
              <a:gd name="connsiteX1233" fmla="*/ 1097974 w 1525960"/>
              <a:gd name="connsiteY1233" fmla="*/ 222041 h 1492500"/>
              <a:gd name="connsiteX1234" fmla="*/ 1100792 w 1525960"/>
              <a:gd name="connsiteY1234" fmla="*/ 216519 h 1492500"/>
              <a:gd name="connsiteX1235" fmla="*/ 1073630 w 1525960"/>
              <a:gd name="connsiteY1235" fmla="*/ 210998 h 1492500"/>
              <a:gd name="connsiteX1236" fmla="*/ 1079449 w 1525960"/>
              <a:gd name="connsiteY1236" fmla="*/ 193461 h 1492500"/>
              <a:gd name="connsiteX1237" fmla="*/ 1311794 w 1525960"/>
              <a:gd name="connsiteY1237" fmla="*/ 279299 h 1492500"/>
              <a:gd name="connsiteX1238" fmla="*/ 1304311 w 1525960"/>
              <a:gd name="connsiteY1238" fmla="*/ 277684 h 1492500"/>
              <a:gd name="connsiteX1239" fmla="*/ 1296416 w 1525960"/>
              <a:gd name="connsiteY1239" fmla="*/ 279283 h 1492500"/>
              <a:gd name="connsiteX1240" fmla="*/ 1301443 w 1525960"/>
              <a:gd name="connsiteY1240" fmla="*/ 295501 h 1492500"/>
              <a:gd name="connsiteX1241" fmla="*/ 1319442 w 1525960"/>
              <a:gd name="connsiteY1241" fmla="*/ 312180 h 1492500"/>
              <a:gd name="connsiteX1242" fmla="*/ 1322062 w 1525960"/>
              <a:gd name="connsiteY1242" fmla="*/ 314042 h 1492500"/>
              <a:gd name="connsiteX1243" fmla="*/ 1336765 w 1525960"/>
              <a:gd name="connsiteY1243" fmla="*/ 322086 h 1492500"/>
              <a:gd name="connsiteX1244" fmla="*/ 1342170 w 1525960"/>
              <a:gd name="connsiteY1244" fmla="*/ 324147 h 1492500"/>
              <a:gd name="connsiteX1245" fmla="*/ 1334670 w 1525960"/>
              <a:gd name="connsiteY1245" fmla="*/ 312494 h 1492500"/>
              <a:gd name="connsiteX1246" fmla="*/ 1329495 w 1525960"/>
              <a:gd name="connsiteY1246" fmla="*/ 298055 h 1492500"/>
              <a:gd name="connsiteX1247" fmla="*/ 1328968 w 1525960"/>
              <a:gd name="connsiteY1247" fmla="*/ 297429 h 1492500"/>
              <a:gd name="connsiteX1248" fmla="*/ 1311794 w 1525960"/>
              <a:gd name="connsiteY1248" fmla="*/ 279299 h 1492500"/>
              <a:gd name="connsiteX1249" fmla="*/ 1243361 w 1525960"/>
              <a:gd name="connsiteY1249" fmla="*/ 203598 h 1492500"/>
              <a:gd name="connsiteX1250" fmla="*/ 1220073 w 1525960"/>
              <a:gd name="connsiteY1250" fmla="*/ 203581 h 1492500"/>
              <a:gd name="connsiteX1251" fmla="*/ 1219034 w 1525960"/>
              <a:gd name="connsiteY1251" fmla="*/ 206433 h 1492500"/>
              <a:gd name="connsiteX1252" fmla="*/ 1240955 w 1525960"/>
              <a:gd name="connsiteY1252" fmla="*/ 223426 h 1492500"/>
              <a:gd name="connsiteX1253" fmla="*/ 1261425 w 1525960"/>
              <a:gd name="connsiteY1253" fmla="*/ 237155 h 1492500"/>
              <a:gd name="connsiteX1254" fmla="*/ 1243361 w 1525960"/>
              <a:gd name="connsiteY1254" fmla="*/ 203598 h 1492500"/>
              <a:gd name="connsiteX1255" fmla="*/ 967926 w 1525960"/>
              <a:gd name="connsiteY1255" fmla="*/ 33598 h 1492500"/>
              <a:gd name="connsiteX1256" fmla="*/ 976915 w 1525960"/>
              <a:gd name="connsiteY1256" fmla="*/ 39455 h 1492500"/>
              <a:gd name="connsiteX1257" fmla="*/ 962707 w 1525960"/>
              <a:gd name="connsiteY1257" fmla="*/ 37395 h 1492500"/>
              <a:gd name="connsiteX1258" fmla="*/ 967926 w 1525960"/>
              <a:gd name="connsiteY1258" fmla="*/ 33598 h 1492500"/>
              <a:gd name="connsiteX1259" fmla="*/ 1209689 w 1525960"/>
              <a:gd name="connsiteY1259" fmla="*/ 170269 h 1492500"/>
              <a:gd name="connsiteX1260" fmla="*/ 1192614 w 1525960"/>
              <a:gd name="connsiteY1260" fmla="*/ 170304 h 1492500"/>
              <a:gd name="connsiteX1261" fmla="*/ 1222561 w 1525960"/>
              <a:gd name="connsiteY1261" fmla="*/ 200037 h 1492500"/>
              <a:gd name="connsiteX1262" fmla="*/ 1232005 w 1525960"/>
              <a:gd name="connsiteY1262" fmla="*/ 189951 h 1492500"/>
              <a:gd name="connsiteX1263" fmla="*/ 1228066 w 1525960"/>
              <a:gd name="connsiteY1263" fmla="*/ 193758 h 1492500"/>
              <a:gd name="connsiteX1264" fmla="*/ 1222957 w 1525960"/>
              <a:gd name="connsiteY1264" fmla="*/ 182485 h 1492500"/>
              <a:gd name="connsiteX1265" fmla="*/ 1209689 w 1525960"/>
              <a:gd name="connsiteY1265" fmla="*/ 170269 h 1492500"/>
              <a:gd name="connsiteX1266" fmla="*/ 1174516 w 1525960"/>
              <a:gd name="connsiteY1266" fmla="*/ 140768 h 1492500"/>
              <a:gd name="connsiteX1267" fmla="*/ 1144602 w 1525960"/>
              <a:gd name="connsiteY1267" fmla="*/ 151432 h 1492500"/>
              <a:gd name="connsiteX1268" fmla="*/ 1159040 w 1525960"/>
              <a:gd name="connsiteY1268" fmla="*/ 162030 h 1492500"/>
              <a:gd name="connsiteX1269" fmla="*/ 1168501 w 1525960"/>
              <a:gd name="connsiteY1269" fmla="*/ 162162 h 1492500"/>
              <a:gd name="connsiteX1270" fmla="*/ 1186581 w 1525960"/>
              <a:gd name="connsiteY1270" fmla="*/ 156624 h 1492500"/>
              <a:gd name="connsiteX1271" fmla="*/ 1193931 w 1525960"/>
              <a:gd name="connsiteY1271" fmla="*/ 155306 h 1492500"/>
              <a:gd name="connsiteX1272" fmla="*/ 1174516 w 1525960"/>
              <a:gd name="connsiteY1272" fmla="*/ 140768 h 1492500"/>
              <a:gd name="connsiteX1273" fmla="*/ 1172077 w 1525960"/>
              <a:gd name="connsiteY1273" fmla="*/ 136302 h 1492500"/>
              <a:gd name="connsiteX1274" fmla="*/ 1148029 w 1525960"/>
              <a:gd name="connsiteY1274" fmla="*/ 124847 h 1492500"/>
              <a:gd name="connsiteX1275" fmla="*/ 1140613 w 1525960"/>
              <a:gd name="connsiteY1275" fmla="*/ 129808 h 1492500"/>
              <a:gd name="connsiteX1276" fmla="*/ 1170759 w 1525960"/>
              <a:gd name="connsiteY1276" fmla="*/ 139285 h 1492500"/>
              <a:gd name="connsiteX1277" fmla="*/ 1172077 w 1525960"/>
              <a:gd name="connsiteY1277" fmla="*/ 136302 h 1492500"/>
              <a:gd name="connsiteX1278" fmla="*/ 1177862 w 1525960"/>
              <a:gd name="connsiteY1278" fmla="*/ 110359 h 1492500"/>
              <a:gd name="connsiteX1279" fmla="*/ 1172308 w 1525960"/>
              <a:gd name="connsiteY1279" fmla="*/ 122045 h 1492500"/>
              <a:gd name="connsiteX1280" fmla="*/ 1174384 w 1525960"/>
              <a:gd name="connsiteY1280" fmla="*/ 123973 h 1492500"/>
              <a:gd name="connsiteX1281" fmla="*/ 1180120 w 1525960"/>
              <a:gd name="connsiteY1281" fmla="*/ 121633 h 1492500"/>
              <a:gd name="connsiteX1282" fmla="*/ 1216430 w 1525960"/>
              <a:gd name="connsiteY1282" fmla="*/ 152553 h 1492500"/>
              <a:gd name="connsiteX1283" fmla="*/ 1215292 w 1525960"/>
              <a:gd name="connsiteY1283" fmla="*/ 154992 h 1492500"/>
              <a:gd name="connsiteX1284" fmla="*/ 1221226 w 1525960"/>
              <a:gd name="connsiteY1284" fmla="*/ 166365 h 1492500"/>
              <a:gd name="connsiteX1285" fmla="*/ 1241399 w 1525960"/>
              <a:gd name="connsiteY1285" fmla="*/ 179221 h 1492500"/>
              <a:gd name="connsiteX1286" fmla="*/ 1247218 w 1525960"/>
              <a:gd name="connsiteY1286" fmla="*/ 182995 h 1492500"/>
              <a:gd name="connsiteX1287" fmla="*/ 1254140 w 1525960"/>
              <a:gd name="connsiteY1287" fmla="*/ 185962 h 1492500"/>
              <a:gd name="connsiteX1288" fmla="*/ 1253481 w 1525960"/>
              <a:gd name="connsiteY1288" fmla="*/ 187825 h 1492500"/>
              <a:gd name="connsiteX1289" fmla="*/ 1243114 w 1525960"/>
              <a:gd name="connsiteY1289" fmla="*/ 184858 h 1492500"/>
              <a:gd name="connsiteX1290" fmla="*/ 1262447 w 1525960"/>
              <a:gd name="connsiteY1290" fmla="*/ 199527 h 1492500"/>
              <a:gd name="connsiteX1291" fmla="*/ 1259084 w 1525960"/>
              <a:gd name="connsiteY1291" fmla="*/ 208938 h 1492500"/>
              <a:gd name="connsiteX1292" fmla="*/ 1267013 w 1525960"/>
              <a:gd name="connsiteY1292" fmla="*/ 219799 h 1492500"/>
              <a:gd name="connsiteX1293" fmla="*/ 1267013 w 1525960"/>
              <a:gd name="connsiteY1293" fmla="*/ 232672 h 1492500"/>
              <a:gd name="connsiteX1294" fmla="*/ 1283692 w 1525960"/>
              <a:gd name="connsiteY1294" fmla="*/ 232672 h 1492500"/>
              <a:gd name="connsiteX1295" fmla="*/ 1287681 w 1525960"/>
              <a:gd name="connsiteY1295" fmla="*/ 243121 h 1492500"/>
              <a:gd name="connsiteX1296" fmla="*/ 1306536 w 1525960"/>
              <a:gd name="connsiteY1296" fmla="*/ 259092 h 1492500"/>
              <a:gd name="connsiteX1297" fmla="*/ 1316821 w 1525960"/>
              <a:gd name="connsiteY1297" fmla="*/ 267893 h 1492500"/>
              <a:gd name="connsiteX1298" fmla="*/ 1329297 w 1525960"/>
              <a:gd name="connsiteY1298" fmla="*/ 277190 h 1492500"/>
              <a:gd name="connsiteX1299" fmla="*/ 1340506 w 1525960"/>
              <a:gd name="connsiteY1299" fmla="*/ 298830 h 1492500"/>
              <a:gd name="connsiteX1300" fmla="*/ 1353114 w 1525960"/>
              <a:gd name="connsiteY1300" fmla="*/ 317900 h 1492500"/>
              <a:gd name="connsiteX1301" fmla="*/ 1354466 w 1525960"/>
              <a:gd name="connsiteY1301" fmla="*/ 340496 h 1492500"/>
              <a:gd name="connsiteX1302" fmla="*/ 1359625 w 1525960"/>
              <a:gd name="connsiteY1302" fmla="*/ 342672 h 1492500"/>
              <a:gd name="connsiteX1303" fmla="*/ 1375068 w 1525960"/>
              <a:gd name="connsiteY1303" fmla="*/ 344073 h 1492500"/>
              <a:gd name="connsiteX1304" fmla="*/ 1370173 w 1525960"/>
              <a:gd name="connsiteY1304" fmla="*/ 345507 h 1492500"/>
              <a:gd name="connsiteX1305" fmla="*/ 1364751 w 1525960"/>
              <a:gd name="connsiteY1305" fmla="*/ 350435 h 1492500"/>
              <a:gd name="connsiteX1306" fmla="*/ 1368195 w 1525960"/>
              <a:gd name="connsiteY1306" fmla="*/ 357111 h 1492500"/>
              <a:gd name="connsiteX1307" fmla="*/ 1376881 w 1525960"/>
              <a:gd name="connsiteY1307" fmla="*/ 383662 h 1492500"/>
              <a:gd name="connsiteX1308" fmla="*/ 1383424 w 1525960"/>
              <a:gd name="connsiteY1308" fmla="*/ 394046 h 1492500"/>
              <a:gd name="connsiteX1309" fmla="*/ 1393198 w 1525960"/>
              <a:gd name="connsiteY1309" fmla="*/ 397606 h 1492500"/>
              <a:gd name="connsiteX1310" fmla="*/ 1395160 w 1525960"/>
              <a:gd name="connsiteY1310" fmla="*/ 420054 h 1492500"/>
              <a:gd name="connsiteX1311" fmla="*/ 1405362 w 1525960"/>
              <a:gd name="connsiteY1311" fmla="*/ 434163 h 1492500"/>
              <a:gd name="connsiteX1312" fmla="*/ 1431782 w 1525960"/>
              <a:gd name="connsiteY1312" fmla="*/ 464721 h 1492500"/>
              <a:gd name="connsiteX1313" fmla="*/ 1437814 w 1525960"/>
              <a:gd name="connsiteY1313" fmla="*/ 463682 h 1492500"/>
              <a:gd name="connsiteX1314" fmla="*/ 1429194 w 1525960"/>
              <a:gd name="connsiteY1314" fmla="*/ 479851 h 1492500"/>
              <a:gd name="connsiteX1315" fmla="*/ 1431386 w 1525960"/>
              <a:gd name="connsiteY1315" fmla="*/ 490349 h 1492500"/>
              <a:gd name="connsiteX1316" fmla="*/ 1428684 w 1525960"/>
              <a:gd name="connsiteY1316" fmla="*/ 483279 h 1492500"/>
              <a:gd name="connsiteX1317" fmla="*/ 1443155 w 1525960"/>
              <a:gd name="connsiteY1317" fmla="*/ 488076 h 1492500"/>
              <a:gd name="connsiteX1318" fmla="*/ 1440402 w 1525960"/>
              <a:gd name="connsiteY1318" fmla="*/ 496234 h 1492500"/>
              <a:gd name="connsiteX1319" fmla="*/ 1442562 w 1525960"/>
              <a:gd name="connsiteY1319" fmla="*/ 497437 h 1492500"/>
              <a:gd name="connsiteX1320" fmla="*/ 1431947 w 1525960"/>
              <a:gd name="connsiteY1320" fmla="*/ 498492 h 1492500"/>
              <a:gd name="connsiteX1321" fmla="*/ 1441325 w 1525960"/>
              <a:gd name="connsiteY1321" fmla="*/ 512156 h 1492500"/>
              <a:gd name="connsiteX1322" fmla="*/ 1450687 w 1525960"/>
              <a:gd name="connsiteY1322" fmla="*/ 513046 h 1492500"/>
              <a:gd name="connsiteX1323" fmla="*/ 1454296 w 1525960"/>
              <a:gd name="connsiteY1323" fmla="*/ 532675 h 1492500"/>
              <a:gd name="connsiteX1324" fmla="*/ 1450094 w 1525960"/>
              <a:gd name="connsiteY1324" fmla="*/ 540455 h 1492500"/>
              <a:gd name="connsiteX1325" fmla="*/ 1461202 w 1525960"/>
              <a:gd name="connsiteY1325" fmla="*/ 548218 h 1492500"/>
              <a:gd name="connsiteX1326" fmla="*/ 1461021 w 1525960"/>
              <a:gd name="connsiteY1326" fmla="*/ 550657 h 1492500"/>
              <a:gd name="connsiteX1327" fmla="*/ 1449896 w 1525960"/>
              <a:gd name="connsiteY1327" fmla="*/ 550064 h 1492500"/>
              <a:gd name="connsiteX1328" fmla="*/ 1444639 w 1525960"/>
              <a:gd name="connsiteY1328" fmla="*/ 549591 h 1492500"/>
              <a:gd name="connsiteX1329" fmla="*/ 1444572 w 1525960"/>
              <a:gd name="connsiteY1329" fmla="*/ 549355 h 1492500"/>
              <a:gd name="connsiteX1330" fmla="*/ 1444382 w 1525960"/>
              <a:gd name="connsiteY1330" fmla="*/ 549335 h 1492500"/>
              <a:gd name="connsiteX1331" fmla="*/ 1444119 w 1525960"/>
              <a:gd name="connsiteY1331" fmla="*/ 541936 h 1492500"/>
              <a:gd name="connsiteX1332" fmla="*/ 1437468 w 1525960"/>
              <a:gd name="connsiteY1332" fmla="*/ 539285 h 1492500"/>
              <a:gd name="connsiteX1333" fmla="*/ 1421564 w 1525960"/>
              <a:gd name="connsiteY1333" fmla="*/ 545729 h 1492500"/>
              <a:gd name="connsiteX1334" fmla="*/ 1415152 w 1525960"/>
              <a:gd name="connsiteY1334" fmla="*/ 542252 h 1492500"/>
              <a:gd name="connsiteX1335" fmla="*/ 1407965 w 1525960"/>
              <a:gd name="connsiteY1335" fmla="*/ 561766 h 1492500"/>
              <a:gd name="connsiteX1336" fmla="*/ 1431436 w 1525960"/>
              <a:gd name="connsiteY1336" fmla="*/ 554877 h 1492500"/>
              <a:gd name="connsiteX1337" fmla="*/ 1430892 w 1525960"/>
              <a:gd name="connsiteY1337" fmla="*/ 552503 h 1492500"/>
              <a:gd name="connsiteX1338" fmla="*/ 1419751 w 1525960"/>
              <a:gd name="connsiteY1338" fmla="*/ 552503 h 1492500"/>
              <a:gd name="connsiteX1339" fmla="*/ 1431931 w 1525960"/>
              <a:gd name="connsiteY1339" fmla="*/ 548021 h 1492500"/>
              <a:gd name="connsiteX1340" fmla="*/ 1444382 w 1525960"/>
              <a:gd name="connsiteY1340" fmla="*/ 549335 h 1492500"/>
              <a:gd name="connsiteX1341" fmla="*/ 1444391 w 1525960"/>
              <a:gd name="connsiteY1341" fmla="*/ 549569 h 1492500"/>
              <a:gd name="connsiteX1342" fmla="*/ 1444639 w 1525960"/>
              <a:gd name="connsiteY1342" fmla="*/ 549591 h 1492500"/>
              <a:gd name="connsiteX1343" fmla="*/ 1447497 w 1525960"/>
              <a:gd name="connsiteY1343" fmla="*/ 559665 h 1492500"/>
              <a:gd name="connsiteX1344" fmla="*/ 1447134 w 1525960"/>
              <a:gd name="connsiteY1344" fmla="*/ 560017 h 1492500"/>
              <a:gd name="connsiteX1345" fmla="*/ 1433331 w 1525960"/>
              <a:gd name="connsiteY1345" fmla="*/ 560958 h 1492500"/>
              <a:gd name="connsiteX1346" fmla="*/ 1443177 w 1525960"/>
              <a:gd name="connsiteY1346" fmla="*/ 563849 h 1492500"/>
              <a:gd name="connsiteX1347" fmla="*/ 1447134 w 1525960"/>
              <a:gd name="connsiteY1347" fmla="*/ 560017 h 1492500"/>
              <a:gd name="connsiteX1348" fmla="*/ 1447588 w 1525960"/>
              <a:gd name="connsiteY1348" fmla="*/ 559986 h 1492500"/>
              <a:gd name="connsiteX1349" fmla="*/ 1447497 w 1525960"/>
              <a:gd name="connsiteY1349" fmla="*/ 559665 h 1492500"/>
              <a:gd name="connsiteX1350" fmla="*/ 1451132 w 1525960"/>
              <a:gd name="connsiteY1350" fmla="*/ 556146 h 1492500"/>
              <a:gd name="connsiteX1351" fmla="*/ 1461004 w 1525960"/>
              <a:gd name="connsiteY1351" fmla="*/ 563563 h 1492500"/>
              <a:gd name="connsiteX1352" fmla="*/ 1464631 w 1525960"/>
              <a:gd name="connsiteY1352" fmla="*/ 567320 h 1492500"/>
              <a:gd name="connsiteX1353" fmla="*/ 1474322 w 1525960"/>
              <a:gd name="connsiteY1353" fmla="*/ 581808 h 1492500"/>
              <a:gd name="connsiteX1354" fmla="*/ 1479316 w 1525960"/>
              <a:gd name="connsiteY1354" fmla="*/ 587725 h 1492500"/>
              <a:gd name="connsiteX1355" fmla="*/ 1483815 w 1525960"/>
              <a:gd name="connsiteY1355" fmla="*/ 599147 h 1492500"/>
              <a:gd name="connsiteX1356" fmla="*/ 1482481 w 1525960"/>
              <a:gd name="connsiteY1356" fmla="*/ 605641 h 1492500"/>
              <a:gd name="connsiteX1357" fmla="*/ 1487969 w 1525960"/>
              <a:gd name="connsiteY1357" fmla="*/ 609597 h 1492500"/>
              <a:gd name="connsiteX1358" fmla="*/ 1487161 w 1525960"/>
              <a:gd name="connsiteY1358" fmla="*/ 611030 h 1492500"/>
              <a:gd name="connsiteX1359" fmla="*/ 1476827 w 1525960"/>
              <a:gd name="connsiteY1359" fmla="*/ 610586 h 1492500"/>
              <a:gd name="connsiteX1360" fmla="*/ 1468850 w 1525960"/>
              <a:gd name="connsiteY1360" fmla="*/ 624776 h 1492500"/>
              <a:gd name="connsiteX1361" fmla="*/ 1487392 w 1525960"/>
              <a:gd name="connsiteY1361" fmla="*/ 620491 h 1492500"/>
              <a:gd name="connsiteX1362" fmla="*/ 1481722 w 1525960"/>
              <a:gd name="connsiteY1362" fmla="*/ 616948 h 1492500"/>
              <a:gd name="connsiteX1363" fmla="*/ 1481920 w 1525960"/>
              <a:gd name="connsiteY1363" fmla="*/ 615348 h 1492500"/>
              <a:gd name="connsiteX1364" fmla="*/ 1507484 w 1525960"/>
              <a:gd name="connsiteY1364" fmla="*/ 618744 h 1492500"/>
              <a:gd name="connsiteX1365" fmla="*/ 1508440 w 1525960"/>
              <a:gd name="connsiteY1365" fmla="*/ 622057 h 1492500"/>
              <a:gd name="connsiteX1366" fmla="*/ 1495320 w 1525960"/>
              <a:gd name="connsiteY1366" fmla="*/ 630133 h 1492500"/>
              <a:gd name="connsiteX1367" fmla="*/ 1494776 w 1525960"/>
              <a:gd name="connsiteY1367" fmla="*/ 628880 h 1492500"/>
              <a:gd name="connsiteX1368" fmla="*/ 1486519 w 1525960"/>
              <a:gd name="connsiteY1368" fmla="*/ 640879 h 1492500"/>
              <a:gd name="connsiteX1369" fmla="*/ 1492024 w 1525960"/>
              <a:gd name="connsiteY1369" fmla="*/ 644060 h 1492500"/>
              <a:gd name="connsiteX1370" fmla="*/ 1491760 w 1525960"/>
              <a:gd name="connsiteY1370" fmla="*/ 651791 h 1492500"/>
              <a:gd name="connsiteX1371" fmla="*/ 1488925 w 1525960"/>
              <a:gd name="connsiteY1371" fmla="*/ 664168 h 1492500"/>
              <a:gd name="connsiteX1372" fmla="*/ 1491843 w 1525960"/>
              <a:gd name="connsiteY1372" fmla="*/ 695385 h 1492500"/>
              <a:gd name="connsiteX1373" fmla="*/ 1491150 w 1525960"/>
              <a:gd name="connsiteY1373" fmla="*/ 698500 h 1492500"/>
              <a:gd name="connsiteX1374" fmla="*/ 1499588 w 1525960"/>
              <a:gd name="connsiteY1374" fmla="*/ 708966 h 1492500"/>
              <a:gd name="connsiteX1375" fmla="*/ 1493639 w 1525960"/>
              <a:gd name="connsiteY1375" fmla="*/ 737727 h 1492500"/>
              <a:gd name="connsiteX1376" fmla="*/ 1496095 w 1525960"/>
              <a:gd name="connsiteY1376" fmla="*/ 747303 h 1492500"/>
              <a:gd name="connsiteX1377" fmla="*/ 1481410 w 1525960"/>
              <a:gd name="connsiteY1377" fmla="*/ 748638 h 1492500"/>
              <a:gd name="connsiteX1378" fmla="*/ 1458895 w 1525960"/>
              <a:gd name="connsiteY1378" fmla="*/ 736491 h 1492500"/>
              <a:gd name="connsiteX1379" fmla="*/ 1445528 w 1525960"/>
              <a:gd name="connsiteY1379" fmla="*/ 751868 h 1492500"/>
              <a:gd name="connsiteX1380" fmla="*/ 1457049 w 1525960"/>
              <a:gd name="connsiteY1380" fmla="*/ 757076 h 1492500"/>
              <a:gd name="connsiteX1381" fmla="*/ 1468768 w 1525960"/>
              <a:gd name="connsiteY1381" fmla="*/ 751720 h 1492500"/>
              <a:gd name="connsiteX1382" fmla="*/ 1485794 w 1525960"/>
              <a:gd name="connsiteY1382" fmla="*/ 764955 h 1492500"/>
              <a:gd name="connsiteX1383" fmla="*/ 1491661 w 1525960"/>
              <a:gd name="connsiteY1383" fmla="*/ 766257 h 1492500"/>
              <a:gd name="connsiteX1384" fmla="*/ 1491529 w 1525960"/>
              <a:gd name="connsiteY1384" fmla="*/ 768977 h 1492500"/>
              <a:gd name="connsiteX1385" fmla="*/ 1486255 w 1525960"/>
              <a:gd name="connsiteY1385" fmla="*/ 769406 h 1492500"/>
              <a:gd name="connsiteX1386" fmla="*/ 1479893 w 1525960"/>
              <a:gd name="connsiteY1386" fmla="*/ 771597 h 1492500"/>
              <a:gd name="connsiteX1387" fmla="*/ 1489914 w 1525960"/>
              <a:gd name="connsiteY1387" fmla="*/ 775619 h 1492500"/>
              <a:gd name="connsiteX1388" fmla="*/ 1490755 w 1525960"/>
              <a:gd name="connsiteY1388" fmla="*/ 780613 h 1492500"/>
              <a:gd name="connsiteX1389" fmla="*/ 1491183 w 1525960"/>
              <a:gd name="connsiteY1389" fmla="*/ 783943 h 1492500"/>
              <a:gd name="connsiteX1390" fmla="*/ 1497578 w 1525960"/>
              <a:gd name="connsiteY1390" fmla="*/ 803737 h 1492500"/>
              <a:gd name="connsiteX1391" fmla="*/ 1497660 w 1525960"/>
              <a:gd name="connsiteY1391" fmla="*/ 805319 h 1492500"/>
              <a:gd name="connsiteX1392" fmla="*/ 1496260 w 1525960"/>
              <a:gd name="connsiteY1392" fmla="*/ 828180 h 1492500"/>
              <a:gd name="connsiteX1393" fmla="*/ 1495930 w 1525960"/>
              <a:gd name="connsiteY1393" fmla="*/ 842898 h 1492500"/>
              <a:gd name="connsiteX1394" fmla="*/ 1496902 w 1525960"/>
              <a:gd name="connsiteY1394" fmla="*/ 849195 h 1492500"/>
              <a:gd name="connsiteX1395" fmla="*/ 1491727 w 1525960"/>
              <a:gd name="connsiteY1395" fmla="*/ 866863 h 1492500"/>
              <a:gd name="connsiteX1396" fmla="*/ 1497117 w 1525960"/>
              <a:gd name="connsiteY1396" fmla="*/ 874576 h 1492500"/>
              <a:gd name="connsiteX1397" fmla="*/ 1499275 w 1525960"/>
              <a:gd name="connsiteY1397" fmla="*/ 879340 h 1492500"/>
              <a:gd name="connsiteX1398" fmla="*/ 1492650 w 1525960"/>
              <a:gd name="connsiteY1398" fmla="*/ 905183 h 1492500"/>
              <a:gd name="connsiteX1399" fmla="*/ 1485414 w 1525960"/>
              <a:gd name="connsiteY1399" fmla="*/ 933302 h 1492500"/>
              <a:gd name="connsiteX1400" fmla="*/ 1476053 w 1525960"/>
              <a:gd name="connsiteY1400" fmla="*/ 955898 h 1492500"/>
              <a:gd name="connsiteX1401" fmla="*/ 1474882 w 1525960"/>
              <a:gd name="connsiteY1401" fmla="*/ 963233 h 1492500"/>
              <a:gd name="connsiteX1402" fmla="*/ 1473613 w 1525960"/>
              <a:gd name="connsiteY1402" fmla="*/ 981923 h 1492500"/>
              <a:gd name="connsiteX1403" fmla="*/ 1465141 w 1525960"/>
              <a:gd name="connsiteY1403" fmla="*/ 996988 h 1492500"/>
              <a:gd name="connsiteX1404" fmla="*/ 1463312 w 1525960"/>
              <a:gd name="connsiteY1404" fmla="*/ 1002328 h 1492500"/>
              <a:gd name="connsiteX1405" fmla="*/ 1463543 w 1525960"/>
              <a:gd name="connsiteY1405" fmla="*/ 1023754 h 1492500"/>
              <a:gd name="connsiteX1406" fmla="*/ 1453208 w 1525960"/>
              <a:gd name="connsiteY1406" fmla="*/ 1045181 h 1492500"/>
              <a:gd name="connsiteX1407" fmla="*/ 1446039 w 1525960"/>
              <a:gd name="connsiteY1407" fmla="*/ 1055036 h 1492500"/>
              <a:gd name="connsiteX1408" fmla="*/ 1440946 w 1525960"/>
              <a:gd name="connsiteY1408" fmla="*/ 1077205 h 1492500"/>
              <a:gd name="connsiteX1409" fmla="*/ 1443896 w 1525960"/>
              <a:gd name="connsiteY1409" fmla="*/ 1082693 h 1492500"/>
              <a:gd name="connsiteX1410" fmla="*/ 1429326 w 1525960"/>
              <a:gd name="connsiteY1410" fmla="*/ 1089517 h 1492500"/>
              <a:gd name="connsiteX1411" fmla="*/ 1418531 w 1525960"/>
              <a:gd name="connsiteY1411" fmla="*/ 1121063 h 1492500"/>
              <a:gd name="connsiteX1412" fmla="*/ 1410092 w 1525960"/>
              <a:gd name="connsiteY1412" fmla="*/ 1133392 h 1492500"/>
              <a:gd name="connsiteX1413" fmla="*/ 1404604 w 1525960"/>
              <a:gd name="connsiteY1413" fmla="*/ 1143660 h 1492500"/>
              <a:gd name="connsiteX1414" fmla="*/ 1397451 w 1525960"/>
              <a:gd name="connsiteY1414" fmla="*/ 1144451 h 1492500"/>
              <a:gd name="connsiteX1415" fmla="*/ 1396659 w 1525960"/>
              <a:gd name="connsiteY1415" fmla="*/ 1142440 h 1492500"/>
              <a:gd name="connsiteX1416" fmla="*/ 1402296 w 1525960"/>
              <a:gd name="connsiteY1416" fmla="*/ 1137562 h 1492500"/>
              <a:gd name="connsiteX1417" fmla="*/ 1400599 w 1525960"/>
              <a:gd name="connsiteY1417" fmla="*/ 1137199 h 1492500"/>
              <a:gd name="connsiteX1418" fmla="*/ 1402296 w 1525960"/>
              <a:gd name="connsiteY1418" fmla="*/ 1124293 h 1492500"/>
              <a:gd name="connsiteX1419" fmla="*/ 1395670 w 1525960"/>
              <a:gd name="connsiteY1419" fmla="*/ 1108076 h 1492500"/>
              <a:gd name="connsiteX1420" fmla="*/ 1390495 w 1525960"/>
              <a:gd name="connsiteY1420" fmla="*/ 1103889 h 1492500"/>
              <a:gd name="connsiteX1421" fmla="*/ 1394912 w 1525960"/>
              <a:gd name="connsiteY1421" fmla="*/ 1086352 h 1492500"/>
              <a:gd name="connsiteX1422" fmla="*/ 1388435 w 1525960"/>
              <a:gd name="connsiteY1422" fmla="*/ 1085940 h 1492500"/>
              <a:gd name="connsiteX1423" fmla="*/ 1372826 w 1525960"/>
              <a:gd name="connsiteY1423" fmla="*/ 1099340 h 1492500"/>
              <a:gd name="connsiteX1424" fmla="*/ 1370255 w 1525960"/>
              <a:gd name="connsiteY1424" fmla="*/ 1091923 h 1492500"/>
              <a:gd name="connsiteX1425" fmla="*/ 1378809 w 1525960"/>
              <a:gd name="connsiteY1425" fmla="*/ 1088215 h 1492500"/>
              <a:gd name="connsiteX1426" fmla="*/ 1380491 w 1525960"/>
              <a:gd name="connsiteY1426" fmla="*/ 1081952 h 1492500"/>
              <a:gd name="connsiteX1427" fmla="*/ 1375941 w 1525960"/>
              <a:gd name="connsiteY1427" fmla="*/ 1079149 h 1492500"/>
              <a:gd name="connsiteX1428" fmla="*/ 1363861 w 1525960"/>
              <a:gd name="connsiteY1428" fmla="*/ 1071288 h 1492500"/>
              <a:gd name="connsiteX1429" fmla="*/ 1375793 w 1525960"/>
              <a:gd name="connsiteY1429" fmla="*/ 1065355 h 1492500"/>
              <a:gd name="connsiteX1430" fmla="*/ 1384446 w 1525960"/>
              <a:gd name="connsiteY1430" fmla="*/ 1056768 h 1492500"/>
              <a:gd name="connsiteX1431" fmla="*/ 1386473 w 1525960"/>
              <a:gd name="connsiteY1431" fmla="*/ 1058844 h 1492500"/>
              <a:gd name="connsiteX1432" fmla="*/ 1382699 w 1525960"/>
              <a:gd name="connsiteY1432" fmla="*/ 1063262 h 1492500"/>
              <a:gd name="connsiteX1433" fmla="*/ 1419240 w 1525960"/>
              <a:gd name="connsiteY1433" fmla="*/ 1056537 h 1492500"/>
              <a:gd name="connsiteX1434" fmla="*/ 1407587 w 1525960"/>
              <a:gd name="connsiteY1434" fmla="*/ 1048675 h 1492500"/>
              <a:gd name="connsiteX1435" fmla="*/ 1390808 w 1525960"/>
              <a:gd name="connsiteY1435" fmla="*/ 1057921 h 1492500"/>
              <a:gd name="connsiteX1436" fmla="*/ 1390742 w 1525960"/>
              <a:gd name="connsiteY1436" fmla="*/ 1054674 h 1492500"/>
              <a:gd name="connsiteX1437" fmla="*/ 1379238 w 1525960"/>
              <a:gd name="connsiteY1437" fmla="*/ 1043187 h 1492500"/>
              <a:gd name="connsiteX1438" fmla="*/ 1385468 w 1525960"/>
              <a:gd name="connsiteY1438" fmla="*/ 1039890 h 1492500"/>
              <a:gd name="connsiteX1439" fmla="*/ 1388121 w 1525960"/>
              <a:gd name="connsiteY1439" fmla="*/ 1027430 h 1492500"/>
              <a:gd name="connsiteX1440" fmla="*/ 1393461 w 1525960"/>
              <a:gd name="connsiteY1440" fmla="*/ 1026984 h 1492500"/>
              <a:gd name="connsiteX1441" fmla="*/ 1411839 w 1525960"/>
              <a:gd name="connsiteY1441" fmla="*/ 1030544 h 1492500"/>
              <a:gd name="connsiteX1442" fmla="*/ 1423788 w 1525960"/>
              <a:gd name="connsiteY1442" fmla="*/ 1025023 h 1492500"/>
              <a:gd name="connsiteX1443" fmla="*/ 1410355 w 1525960"/>
              <a:gd name="connsiteY1443" fmla="*/ 1023111 h 1492500"/>
              <a:gd name="connsiteX1444" fmla="*/ 1393264 w 1525960"/>
              <a:gd name="connsiteY1444" fmla="*/ 1023177 h 1492500"/>
              <a:gd name="connsiteX1445" fmla="*/ 1393264 w 1525960"/>
              <a:gd name="connsiteY1445" fmla="*/ 1010766 h 1492500"/>
              <a:gd name="connsiteX1446" fmla="*/ 1398489 w 1525960"/>
              <a:gd name="connsiteY1446" fmla="*/ 1007157 h 1492500"/>
              <a:gd name="connsiteX1447" fmla="*/ 1400351 w 1525960"/>
              <a:gd name="connsiteY1447" fmla="*/ 998405 h 1492500"/>
              <a:gd name="connsiteX1448" fmla="*/ 1399659 w 1525960"/>
              <a:gd name="connsiteY1448" fmla="*/ 983901 h 1492500"/>
              <a:gd name="connsiteX1449" fmla="*/ 1389704 w 1525960"/>
              <a:gd name="connsiteY1449" fmla="*/ 974918 h 1492500"/>
              <a:gd name="connsiteX1450" fmla="*/ 1376370 w 1525960"/>
              <a:gd name="connsiteY1450" fmla="*/ 979945 h 1492500"/>
              <a:gd name="connsiteX1451" fmla="*/ 1374557 w 1525960"/>
              <a:gd name="connsiteY1451" fmla="*/ 984626 h 1492500"/>
              <a:gd name="connsiteX1452" fmla="*/ 1375958 w 1525960"/>
              <a:gd name="connsiteY1452" fmla="*/ 999905 h 1492500"/>
              <a:gd name="connsiteX1453" fmla="*/ 1379221 w 1525960"/>
              <a:gd name="connsiteY1453" fmla="*/ 1004635 h 1492500"/>
              <a:gd name="connsiteX1454" fmla="*/ 1382584 w 1525960"/>
              <a:gd name="connsiteY1454" fmla="*/ 1018579 h 1492500"/>
              <a:gd name="connsiteX1455" fmla="*/ 1377161 w 1525960"/>
              <a:gd name="connsiteY1455" fmla="*/ 1028501 h 1492500"/>
              <a:gd name="connsiteX1456" fmla="*/ 1361602 w 1525960"/>
              <a:gd name="connsiteY1456" fmla="*/ 1029721 h 1492500"/>
              <a:gd name="connsiteX1457" fmla="*/ 1346356 w 1525960"/>
              <a:gd name="connsiteY1457" fmla="*/ 1027627 h 1492500"/>
              <a:gd name="connsiteX1458" fmla="*/ 1353559 w 1525960"/>
              <a:gd name="connsiteY1458" fmla="*/ 1008377 h 1492500"/>
              <a:gd name="connsiteX1459" fmla="*/ 1352553 w 1525960"/>
              <a:gd name="connsiteY1459" fmla="*/ 987939 h 1492500"/>
              <a:gd name="connsiteX1460" fmla="*/ 1355438 w 1525960"/>
              <a:gd name="connsiteY1460" fmla="*/ 975082 h 1492500"/>
              <a:gd name="connsiteX1461" fmla="*/ 1364767 w 1525960"/>
              <a:gd name="connsiteY1461" fmla="*/ 971820 h 1492500"/>
              <a:gd name="connsiteX1462" fmla="*/ 1359838 w 1525960"/>
              <a:gd name="connsiteY1462" fmla="*/ 962754 h 1492500"/>
              <a:gd name="connsiteX1463" fmla="*/ 1363531 w 1525960"/>
              <a:gd name="connsiteY1463" fmla="*/ 948975 h 1492500"/>
              <a:gd name="connsiteX1464" fmla="*/ 1364091 w 1525960"/>
              <a:gd name="connsiteY1464" fmla="*/ 941394 h 1492500"/>
              <a:gd name="connsiteX1465" fmla="*/ 1366893 w 1525960"/>
              <a:gd name="connsiteY1465" fmla="*/ 929543 h 1492500"/>
              <a:gd name="connsiteX1466" fmla="*/ 1359707 w 1525960"/>
              <a:gd name="connsiteY1466" fmla="*/ 908463 h 1492500"/>
              <a:gd name="connsiteX1467" fmla="*/ 1370948 w 1525960"/>
              <a:gd name="connsiteY1467" fmla="*/ 904771 h 1492500"/>
              <a:gd name="connsiteX1468" fmla="*/ 1378068 w 1525960"/>
              <a:gd name="connsiteY1468" fmla="*/ 890448 h 1492500"/>
              <a:gd name="connsiteX1469" fmla="*/ 1376519 w 1525960"/>
              <a:gd name="connsiteY1469" fmla="*/ 887036 h 1492500"/>
              <a:gd name="connsiteX1470" fmla="*/ 1372463 w 1525960"/>
              <a:gd name="connsiteY1470" fmla="*/ 868923 h 1492500"/>
              <a:gd name="connsiteX1471" fmla="*/ 1371557 w 1525960"/>
              <a:gd name="connsiteY1471" fmla="*/ 845618 h 1492500"/>
              <a:gd name="connsiteX1472" fmla="*/ 1372628 w 1525960"/>
              <a:gd name="connsiteY1472" fmla="*/ 822015 h 1492500"/>
              <a:gd name="connsiteX1473" fmla="*/ 1370585 w 1525960"/>
              <a:gd name="connsiteY1473" fmla="*/ 813840 h 1492500"/>
              <a:gd name="connsiteX1474" fmla="*/ 1367882 w 1525960"/>
              <a:gd name="connsiteY1474" fmla="*/ 807775 h 1492500"/>
              <a:gd name="connsiteX1475" fmla="*/ 1374343 w 1525960"/>
              <a:gd name="connsiteY1475" fmla="*/ 807198 h 1492500"/>
              <a:gd name="connsiteX1476" fmla="*/ 1388633 w 1525960"/>
              <a:gd name="connsiteY1476" fmla="*/ 808155 h 1492500"/>
              <a:gd name="connsiteX1477" fmla="*/ 1388847 w 1525960"/>
              <a:gd name="connsiteY1477" fmla="*/ 792809 h 1492500"/>
              <a:gd name="connsiteX1478" fmla="*/ 1383193 w 1525960"/>
              <a:gd name="connsiteY1478" fmla="*/ 775586 h 1492500"/>
              <a:gd name="connsiteX1479" fmla="*/ 1385650 w 1525960"/>
              <a:gd name="connsiteY1479" fmla="*/ 747336 h 1492500"/>
              <a:gd name="connsiteX1480" fmla="*/ 1390182 w 1525960"/>
              <a:gd name="connsiteY1480" fmla="*/ 744880 h 1492500"/>
              <a:gd name="connsiteX1481" fmla="*/ 1377277 w 1525960"/>
              <a:gd name="connsiteY1481" fmla="*/ 717718 h 1492500"/>
              <a:gd name="connsiteX1482" fmla="*/ 1384001 w 1525960"/>
              <a:gd name="connsiteY1482" fmla="*/ 713548 h 1492500"/>
              <a:gd name="connsiteX1483" fmla="*/ 1376090 w 1525960"/>
              <a:gd name="connsiteY1483" fmla="*/ 680683 h 1492500"/>
              <a:gd name="connsiteX1484" fmla="*/ 1362674 w 1525960"/>
              <a:gd name="connsiteY1484" fmla="*/ 634765 h 1492500"/>
              <a:gd name="connsiteX1485" fmla="*/ 1355833 w 1525960"/>
              <a:gd name="connsiteY1485" fmla="*/ 625502 h 1492500"/>
              <a:gd name="connsiteX1486" fmla="*/ 1353164 w 1525960"/>
              <a:gd name="connsiteY1486" fmla="*/ 627232 h 1492500"/>
              <a:gd name="connsiteX1487" fmla="*/ 1355059 w 1525960"/>
              <a:gd name="connsiteY1487" fmla="*/ 632820 h 1492500"/>
              <a:gd name="connsiteX1488" fmla="*/ 1327286 w 1525960"/>
              <a:gd name="connsiteY1488" fmla="*/ 634550 h 1492500"/>
              <a:gd name="connsiteX1489" fmla="*/ 1330073 w 1525960"/>
              <a:gd name="connsiteY1489" fmla="*/ 639000 h 1492500"/>
              <a:gd name="connsiteX1490" fmla="*/ 1336962 w 1525960"/>
              <a:gd name="connsiteY1490" fmla="*/ 658152 h 1492500"/>
              <a:gd name="connsiteX1491" fmla="*/ 1339862 w 1525960"/>
              <a:gd name="connsiteY1491" fmla="*/ 664036 h 1492500"/>
              <a:gd name="connsiteX1492" fmla="*/ 1340044 w 1525960"/>
              <a:gd name="connsiteY1492" fmla="*/ 695682 h 1492500"/>
              <a:gd name="connsiteX1493" fmla="*/ 1345202 w 1525960"/>
              <a:gd name="connsiteY1493" fmla="*/ 704268 h 1492500"/>
              <a:gd name="connsiteX1494" fmla="*/ 1356345 w 1525960"/>
              <a:gd name="connsiteY1494" fmla="*/ 726124 h 1492500"/>
              <a:gd name="connsiteX1495" fmla="*/ 1344016 w 1525960"/>
              <a:gd name="connsiteY1495" fmla="*/ 731365 h 1492500"/>
              <a:gd name="connsiteX1496" fmla="*/ 1349950 w 1525960"/>
              <a:gd name="connsiteY1496" fmla="*/ 740232 h 1492500"/>
              <a:gd name="connsiteX1497" fmla="*/ 1351252 w 1525960"/>
              <a:gd name="connsiteY1497" fmla="*/ 759945 h 1492500"/>
              <a:gd name="connsiteX1498" fmla="*/ 1355982 w 1525960"/>
              <a:gd name="connsiteY1498" fmla="*/ 777102 h 1492500"/>
              <a:gd name="connsiteX1499" fmla="*/ 1357745 w 1525960"/>
              <a:gd name="connsiteY1499" fmla="*/ 786052 h 1492500"/>
              <a:gd name="connsiteX1500" fmla="*/ 1353559 w 1525960"/>
              <a:gd name="connsiteY1500" fmla="*/ 799336 h 1492500"/>
              <a:gd name="connsiteX1501" fmla="*/ 1355553 w 1525960"/>
              <a:gd name="connsiteY1501" fmla="*/ 799798 h 1492500"/>
              <a:gd name="connsiteX1502" fmla="*/ 1351383 w 1525960"/>
              <a:gd name="connsiteY1502" fmla="*/ 804165 h 1492500"/>
              <a:gd name="connsiteX1503" fmla="*/ 1355026 w 1525960"/>
              <a:gd name="connsiteY1503" fmla="*/ 808797 h 1492500"/>
              <a:gd name="connsiteX1504" fmla="*/ 1352092 w 1525960"/>
              <a:gd name="connsiteY1504" fmla="*/ 821027 h 1492500"/>
              <a:gd name="connsiteX1505" fmla="*/ 1354746 w 1525960"/>
              <a:gd name="connsiteY1505" fmla="*/ 838316 h 1492500"/>
              <a:gd name="connsiteX1506" fmla="*/ 1344972 w 1525960"/>
              <a:gd name="connsiteY1506" fmla="*/ 874395 h 1492500"/>
              <a:gd name="connsiteX1507" fmla="*/ 1347247 w 1525960"/>
              <a:gd name="connsiteY1507" fmla="*/ 890481 h 1492500"/>
              <a:gd name="connsiteX1508" fmla="*/ 1340605 w 1525960"/>
              <a:gd name="connsiteY1508" fmla="*/ 893596 h 1492500"/>
              <a:gd name="connsiteX1509" fmla="*/ 1345186 w 1525960"/>
              <a:gd name="connsiteY1509" fmla="*/ 898575 h 1492500"/>
              <a:gd name="connsiteX1510" fmla="*/ 1347741 w 1525960"/>
              <a:gd name="connsiteY1510" fmla="*/ 906980 h 1492500"/>
              <a:gd name="connsiteX1511" fmla="*/ 1341181 w 1525960"/>
              <a:gd name="connsiteY1511" fmla="*/ 911331 h 1492500"/>
              <a:gd name="connsiteX1512" fmla="*/ 1336896 w 1525960"/>
              <a:gd name="connsiteY1512" fmla="*/ 919309 h 1492500"/>
              <a:gd name="connsiteX1513" fmla="*/ 1338594 w 1525960"/>
              <a:gd name="connsiteY1513" fmla="*/ 931736 h 1492500"/>
              <a:gd name="connsiteX1514" fmla="*/ 1327765 w 1525960"/>
              <a:gd name="connsiteY1514" fmla="*/ 934636 h 1492500"/>
              <a:gd name="connsiteX1515" fmla="*/ 1334538 w 1525960"/>
              <a:gd name="connsiteY1515" fmla="*/ 938526 h 1492500"/>
              <a:gd name="connsiteX1516" fmla="*/ 1325771 w 1525960"/>
              <a:gd name="connsiteY1516" fmla="*/ 971424 h 1492500"/>
              <a:gd name="connsiteX1517" fmla="*/ 1317068 w 1525960"/>
              <a:gd name="connsiteY1517" fmla="*/ 993114 h 1492500"/>
              <a:gd name="connsiteX1518" fmla="*/ 1313755 w 1525960"/>
              <a:gd name="connsiteY1518" fmla="*/ 998437 h 1492500"/>
              <a:gd name="connsiteX1519" fmla="*/ 1301922 w 1525960"/>
              <a:gd name="connsiteY1519" fmla="*/ 1013816 h 1492500"/>
              <a:gd name="connsiteX1520" fmla="*/ 1289411 w 1525960"/>
              <a:gd name="connsiteY1520" fmla="*/ 1026507 h 1492500"/>
              <a:gd name="connsiteX1521" fmla="*/ 1284516 w 1525960"/>
              <a:gd name="connsiteY1521" fmla="*/ 1023638 h 1492500"/>
              <a:gd name="connsiteX1522" fmla="*/ 1280330 w 1525960"/>
              <a:gd name="connsiteY1522" fmla="*/ 995636 h 1492500"/>
              <a:gd name="connsiteX1523" fmla="*/ 1281616 w 1525960"/>
              <a:gd name="connsiteY1523" fmla="*/ 979549 h 1492500"/>
              <a:gd name="connsiteX1524" fmla="*/ 1287483 w 1525960"/>
              <a:gd name="connsiteY1524" fmla="*/ 976056 h 1492500"/>
              <a:gd name="connsiteX1525" fmla="*/ 1297784 w 1525960"/>
              <a:gd name="connsiteY1525" fmla="*/ 973616 h 1492500"/>
              <a:gd name="connsiteX1526" fmla="*/ 1287236 w 1525960"/>
              <a:gd name="connsiteY1526" fmla="*/ 962112 h 1492500"/>
              <a:gd name="connsiteX1527" fmla="*/ 1302135 w 1525960"/>
              <a:gd name="connsiteY1527" fmla="*/ 955140 h 1492500"/>
              <a:gd name="connsiteX1528" fmla="*/ 1295839 w 1525960"/>
              <a:gd name="connsiteY1528" fmla="*/ 944394 h 1492500"/>
              <a:gd name="connsiteX1529" fmla="*/ 1297009 w 1525960"/>
              <a:gd name="connsiteY1529" fmla="*/ 944377 h 1492500"/>
              <a:gd name="connsiteX1530" fmla="*/ 1295560 w 1525960"/>
              <a:gd name="connsiteY1530" fmla="*/ 932362 h 1492500"/>
              <a:gd name="connsiteX1531" fmla="*/ 1297422 w 1525960"/>
              <a:gd name="connsiteY1531" fmla="*/ 920775 h 1492500"/>
              <a:gd name="connsiteX1532" fmla="*/ 1306026 w 1525960"/>
              <a:gd name="connsiteY1532" fmla="*/ 917792 h 1492500"/>
              <a:gd name="connsiteX1533" fmla="*/ 1305597 w 1525960"/>
              <a:gd name="connsiteY1533" fmla="*/ 906155 h 1492500"/>
              <a:gd name="connsiteX1534" fmla="*/ 1308020 w 1525960"/>
              <a:gd name="connsiteY1534" fmla="*/ 899217 h 1492500"/>
              <a:gd name="connsiteX1535" fmla="*/ 1315849 w 1525960"/>
              <a:gd name="connsiteY1535" fmla="*/ 895162 h 1492500"/>
              <a:gd name="connsiteX1536" fmla="*/ 1317827 w 1525960"/>
              <a:gd name="connsiteY1536" fmla="*/ 887152 h 1492500"/>
              <a:gd name="connsiteX1537" fmla="*/ 1305745 w 1525960"/>
              <a:gd name="connsiteY1537" fmla="*/ 867769 h 1492500"/>
              <a:gd name="connsiteX1538" fmla="*/ 1309025 w 1525960"/>
              <a:gd name="connsiteY1538" fmla="*/ 841992 h 1492500"/>
              <a:gd name="connsiteX1539" fmla="*/ 1307673 w 1525960"/>
              <a:gd name="connsiteY1539" fmla="*/ 841151 h 1492500"/>
              <a:gd name="connsiteX1540" fmla="*/ 1296763 w 1525960"/>
              <a:gd name="connsiteY1540" fmla="*/ 838860 h 1492500"/>
              <a:gd name="connsiteX1541" fmla="*/ 1305020 w 1525960"/>
              <a:gd name="connsiteY1541" fmla="*/ 831246 h 1492500"/>
              <a:gd name="connsiteX1542" fmla="*/ 1312947 w 1525960"/>
              <a:gd name="connsiteY1542" fmla="*/ 827586 h 1492500"/>
              <a:gd name="connsiteX1543" fmla="*/ 1286593 w 1525960"/>
              <a:gd name="connsiteY1543" fmla="*/ 809340 h 1492500"/>
              <a:gd name="connsiteX1544" fmla="*/ 1283379 w 1525960"/>
              <a:gd name="connsiteY1544" fmla="*/ 810841 h 1492500"/>
              <a:gd name="connsiteX1545" fmla="*/ 1281533 w 1525960"/>
              <a:gd name="connsiteY1545" fmla="*/ 829070 h 1492500"/>
              <a:gd name="connsiteX1546" fmla="*/ 1279934 w 1525960"/>
              <a:gd name="connsiteY1546" fmla="*/ 858638 h 1492500"/>
              <a:gd name="connsiteX1547" fmla="*/ 1284846 w 1525960"/>
              <a:gd name="connsiteY1547" fmla="*/ 871329 h 1492500"/>
              <a:gd name="connsiteX1548" fmla="*/ 1293384 w 1525960"/>
              <a:gd name="connsiteY1548" fmla="*/ 881828 h 1492500"/>
              <a:gd name="connsiteX1549" fmla="*/ 1285967 w 1525960"/>
              <a:gd name="connsiteY1549" fmla="*/ 887432 h 1492500"/>
              <a:gd name="connsiteX1550" fmla="*/ 1295345 w 1525960"/>
              <a:gd name="connsiteY1550" fmla="*/ 910342 h 1492500"/>
              <a:gd name="connsiteX1551" fmla="*/ 1285769 w 1525960"/>
              <a:gd name="connsiteY1551" fmla="*/ 917347 h 1492500"/>
              <a:gd name="connsiteX1552" fmla="*/ 1281006 w 1525960"/>
              <a:gd name="connsiteY1552" fmla="*/ 910721 h 1492500"/>
              <a:gd name="connsiteX1553" fmla="*/ 1273243 w 1525960"/>
              <a:gd name="connsiteY1553" fmla="*/ 905183 h 1492500"/>
              <a:gd name="connsiteX1554" fmla="*/ 1270803 w 1525960"/>
              <a:gd name="connsiteY1554" fmla="*/ 917726 h 1492500"/>
              <a:gd name="connsiteX1555" fmla="*/ 1279884 w 1525960"/>
              <a:gd name="connsiteY1555" fmla="*/ 928670 h 1492500"/>
              <a:gd name="connsiteX1556" fmla="*/ 1274891 w 1525960"/>
              <a:gd name="connsiteY1556" fmla="*/ 930631 h 1492500"/>
              <a:gd name="connsiteX1557" fmla="*/ 1260849 w 1525960"/>
              <a:gd name="connsiteY1557" fmla="*/ 939350 h 1492500"/>
              <a:gd name="connsiteX1558" fmla="*/ 1253432 w 1525960"/>
              <a:gd name="connsiteY1558" fmla="*/ 956047 h 1492500"/>
              <a:gd name="connsiteX1559" fmla="*/ 1248520 w 1525960"/>
              <a:gd name="connsiteY1559" fmla="*/ 973847 h 1492500"/>
              <a:gd name="connsiteX1560" fmla="*/ 1236538 w 1525960"/>
              <a:gd name="connsiteY1560" fmla="*/ 995553 h 1492500"/>
              <a:gd name="connsiteX1561" fmla="*/ 1227374 w 1525960"/>
              <a:gd name="connsiteY1561" fmla="*/ 995487 h 1492500"/>
              <a:gd name="connsiteX1562" fmla="*/ 1222462 w 1525960"/>
              <a:gd name="connsiteY1562" fmla="*/ 984923 h 1492500"/>
              <a:gd name="connsiteX1563" fmla="*/ 1239818 w 1525960"/>
              <a:gd name="connsiteY1563" fmla="*/ 974671 h 1492500"/>
              <a:gd name="connsiteX1564" fmla="*/ 1232944 w 1525960"/>
              <a:gd name="connsiteY1564" fmla="*/ 961733 h 1492500"/>
              <a:gd name="connsiteX1565" fmla="*/ 1227950 w 1525960"/>
              <a:gd name="connsiteY1565" fmla="*/ 961436 h 1492500"/>
              <a:gd name="connsiteX1566" fmla="*/ 1213216 w 1525960"/>
              <a:gd name="connsiteY1566" fmla="*/ 961914 h 1492500"/>
              <a:gd name="connsiteX1567" fmla="*/ 1200228 w 1525960"/>
              <a:gd name="connsiteY1567" fmla="*/ 959705 h 1492500"/>
              <a:gd name="connsiteX1568" fmla="*/ 1196486 w 1525960"/>
              <a:gd name="connsiteY1568" fmla="*/ 965227 h 1492500"/>
              <a:gd name="connsiteX1569" fmla="*/ 1192647 w 1525960"/>
              <a:gd name="connsiteY1569" fmla="*/ 957629 h 1492500"/>
              <a:gd name="connsiteX1570" fmla="*/ 1211188 w 1525960"/>
              <a:gd name="connsiteY1570" fmla="*/ 947278 h 1492500"/>
              <a:gd name="connsiteX1571" fmla="*/ 1209952 w 1525960"/>
              <a:gd name="connsiteY1571" fmla="*/ 944014 h 1492500"/>
              <a:gd name="connsiteX1572" fmla="*/ 1194591 w 1525960"/>
              <a:gd name="connsiteY1572" fmla="*/ 945465 h 1492500"/>
              <a:gd name="connsiteX1573" fmla="*/ 1186202 w 1525960"/>
              <a:gd name="connsiteY1573" fmla="*/ 946619 h 1492500"/>
              <a:gd name="connsiteX1574" fmla="*/ 1198448 w 1525960"/>
              <a:gd name="connsiteY1574" fmla="*/ 933565 h 1492500"/>
              <a:gd name="connsiteX1575" fmla="*/ 1195448 w 1525960"/>
              <a:gd name="connsiteY1575" fmla="*/ 922901 h 1492500"/>
              <a:gd name="connsiteX1576" fmla="*/ 1199239 w 1525960"/>
              <a:gd name="connsiteY1576" fmla="*/ 917808 h 1492500"/>
              <a:gd name="connsiteX1577" fmla="*/ 1209409 w 1525960"/>
              <a:gd name="connsiteY1577" fmla="*/ 923412 h 1492500"/>
              <a:gd name="connsiteX1578" fmla="*/ 1219974 w 1525960"/>
              <a:gd name="connsiteY1578" fmla="*/ 923956 h 1492500"/>
              <a:gd name="connsiteX1579" fmla="*/ 1222726 w 1525960"/>
              <a:gd name="connsiteY1579" fmla="*/ 940389 h 1492500"/>
              <a:gd name="connsiteX1580" fmla="*/ 1219314 w 1525960"/>
              <a:gd name="connsiteY1580" fmla="*/ 947047 h 1492500"/>
              <a:gd name="connsiteX1581" fmla="*/ 1230011 w 1525960"/>
              <a:gd name="connsiteY1581" fmla="*/ 955338 h 1492500"/>
              <a:gd name="connsiteX1582" fmla="*/ 1235087 w 1525960"/>
              <a:gd name="connsiteY1582" fmla="*/ 956557 h 1492500"/>
              <a:gd name="connsiteX1583" fmla="*/ 1236653 w 1525960"/>
              <a:gd name="connsiteY1583" fmla="*/ 952569 h 1492500"/>
              <a:gd name="connsiteX1584" fmla="*/ 1234675 w 1525960"/>
              <a:gd name="connsiteY1584" fmla="*/ 932214 h 1492500"/>
              <a:gd name="connsiteX1585" fmla="*/ 1231412 w 1525960"/>
              <a:gd name="connsiteY1585" fmla="*/ 930384 h 1492500"/>
              <a:gd name="connsiteX1586" fmla="*/ 1237164 w 1525960"/>
              <a:gd name="connsiteY1586" fmla="*/ 923890 h 1492500"/>
              <a:gd name="connsiteX1587" fmla="*/ 1223583 w 1525960"/>
              <a:gd name="connsiteY1587" fmla="*/ 915254 h 1492500"/>
              <a:gd name="connsiteX1588" fmla="*/ 1238796 w 1525960"/>
              <a:gd name="connsiteY1588" fmla="*/ 911347 h 1492500"/>
              <a:gd name="connsiteX1589" fmla="*/ 1240345 w 1525960"/>
              <a:gd name="connsiteY1589" fmla="*/ 896283 h 1492500"/>
              <a:gd name="connsiteX1590" fmla="*/ 1237906 w 1525960"/>
              <a:gd name="connsiteY1590" fmla="*/ 890580 h 1492500"/>
              <a:gd name="connsiteX1591" fmla="*/ 1238301 w 1525960"/>
              <a:gd name="connsiteY1591" fmla="*/ 873473 h 1492500"/>
              <a:gd name="connsiteX1592" fmla="*/ 1237362 w 1525960"/>
              <a:gd name="connsiteY1592" fmla="*/ 866896 h 1492500"/>
              <a:gd name="connsiteX1593" fmla="*/ 1217963 w 1525960"/>
              <a:gd name="connsiteY1593" fmla="*/ 860945 h 1492500"/>
              <a:gd name="connsiteX1594" fmla="*/ 1206787 w 1525960"/>
              <a:gd name="connsiteY1594" fmla="*/ 849986 h 1492500"/>
              <a:gd name="connsiteX1595" fmla="*/ 1210034 w 1525960"/>
              <a:gd name="connsiteY1595" fmla="*/ 835218 h 1492500"/>
              <a:gd name="connsiteX1596" fmla="*/ 1211831 w 1525960"/>
              <a:gd name="connsiteY1596" fmla="*/ 830273 h 1492500"/>
              <a:gd name="connsiteX1597" fmla="*/ 1211601 w 1525960"/>
              <a:gd name="connsiteY1597" fmla="*/ 816675 h 1492500"/>
              <a:gd name="connsiteX1598" fmla="*/ 1223451 w 1525960"/>
              <a:gd name="connsiteY1598" fmla="*/ 808731 h 1492500"/>
              <a:gd name="connsiteX1599" fmla="*/ 1235120 w 1525960"/>
              <a:gd name="connsiteY1599" fmla="*/ 805748 h 1492500"/>
              <a:gd name="connsiteX1600" fmla="*/ 1240262 w 1525960"/>
              <a:gd name="connsiteY1600" fmla="*/ 797293 h 1492500"/>
              <a:gd name="connsiteX1601" fmla="*/ 1233142 w 1525960"/>
              <a:gd name="connsiteY1601" fmla="*/ 792315 h 1492500"/>
              <a:gd name="connsiteX1602" fmla="*/ 1229286 w 1525960"/>
              <a:gd name="connsiteY1602" fmla="*/ 791244 h 1492500"/>
              <a:gd name="connsiteX1603" fmla="*/ 1242487 w 1525960"/>
              <a:gd name="connsiteY1603" fmla="*/ 786893 h 1492500"/>
              <a:gd name="connsiteX1604" fmla="*/ 1244384 w 1525960"/>
              <a:gd name="connsiteY1604" fmla="*/ 774712 h 1492500"/>
              <a:gd name="connsiteX1605" fmla="*/ 1246690 w 1525960"/>
              <a:gd name="connsiteY1605" fmla="*/ 767427 h 1492500"/>
              <a:gd name="connsiteX1606" fmla="*/ 1256695 w 1525960"/>
              <a:gd name="connsiteY1606" fmla="*/ 767279 h 1492500"/>
              <a:gd name="connsiteX1607" fmla="*/ 1257008 w 1525960"/>
              <a:gd name="connsiteY1607" fmla="*/ 764016 h 1492500"/>
              <a:gd name="connsiteX1608" fmla="*/ 1245718 w 1525960"/>
              <a:gd name="connsiteY1608" fmla="*/ 763142 h 1492500"/>
              <a:gd name="connsiteX1609" fmla="*/ 1238631 w 1525960"/>
              <a:gd name="connsiteY1609" fmla="*/ 758214 h 1492500"/>
              <a:gd name="connsiteX1610" fmla="*/ 1234544 w 1525960"/>
              <a:gd name="connsiteY1610" fmla="*/ 754093 h 1492500"/>
              <a:gd name="connsiteX1611" fmla="*/ 1225956 w 1525960"/>
              <a:gd name="connsiteY1611" fmla="*/ 739573 h 1492500"/>
              <a:gd name="connsiteX1612" fmla="*/ 1219100 w 1525960"/>
              <a:gd name="connsiteY1612" fmla="*/ 726519 h 1492500"/>
              <a:gd name="connsiteX1613" fmla="*/ 1232153 w 1525960"/>
              <a:gd name="connsiteY1613" fmla="*/ 721279 h 1492500"/>
              <a:gd name="connsiteX1614" fmla="*/ 1221737 w 1525960"/>
              <a:gd name="connsiteY1614" fmla="*/ 712675 h 1492500"/>
              <a:gd name="connsiteX1615" fmla="*/ 1221638 w 1525960"/>
              <a:gd name="connsiteY1615" fmla="*/ 715871 h 1492500"/>
              <a:gd name="connsiteX1616" fmla="*/ 1210150 w 1525960"/>
              <a:gd name="connsiteY1616" fmla="*/ 720817 h 1492500"/>
              <a:gd name="connsiteX1617" fmla="*/ 1205832 w 1525960"/>
              <a:gd name="connsiteY1617" fmla="*/ 715064 h 1492500"/>
              <a:gd name="connsiteX1618" fmla="*/ 1211469 w 1525960"/>
              <a:gd name="connsiteY1618" fmla="*/ 711587 h 1492500"/>
              <a:gd name="connsiteX1619" fmla="*/ 1221111 w 1525960"/>
              <a:gd name="connsiteY1619" fmla="*/ 709494 h 1492500"/>
              <a:gd name="connsiteX1620" fmla="*/ 1203260 w 1525960"/>
              <a:gd name="connsiteY1620" fmla="*/ 691923 h 1492500"/>
              <a:gd name="connsiteX1621" fmla="*/ 1217550 w 1525960"/>
              <a:gd name="connsiteY1621" fmla="*/ 688644 h 1492500"/>
              <a:gd name="connsiteX1622" fmla="*/ 1200590 w 1525960"/>
              <a:gd name="connsiteY1622" fmla="*/ 678854 h 1492500"/>
              <a:gd name="connsiteX1623" fmla="*/ 1220748 w 1525960"/>
              <a:gd name="connsiteY1623" fmla="*/ 681227 h 1492500"/>
              <a:gd name="connsiteX1624" fmla="*/ 1237972 w 1525960"/>
              <a:gd name="connsiteY1624" fmla="*/ 702175 h 1492500"/>
              <a:gd name="connsiteX1625" fmla="*/ 1244960 w 1525960"/>
              <a:gd name="connsiteY1625" fmla="*/ 705636 h 1492500"/>
              <a:gd name="connsiteX1626" fmla="*/ 1242636 w 1525960"/>
              <a:gd name="connsiteY1626" fmla="*/ 683732 h 1492500"/>
              <a:gd name="connsiteX1627" fmla="*/ 1251405 w 1525960"/>
              <a:gd name="connsiteY1627" fmla="*/ 670810 h 1492500"/>
              <a:gd name="connsiteX1628" fmla="*/ 1251124 w 1525960"/>
              <a:gd name="connsiteY1628" fmla="*/ 670036 h 1492500"/>
              <a:gd name="connsiteX1629" fmla="*/ 1239537 w 1525960"/>
              <a:gd name="connsiteY1629" fmla="*/ 661284 h 1492500"/>
              <a:gd name="connsiteX1630" fmla="*/ 1225132 w 1525960"/>
              <a:gd name="connsiteY1630" fmla="*/ 665256 h 1492500"/>
              <a:gd name="connsiteX1631" fmla="*/ 1205931 w 1525960"/>
              <a:gd name="connsiteY1631" fmla="*/ 658234 h 1492500"/>
              <a:gd name="connsiteX1632" fmla="*/ 1231098 w 1525960"/>
              <a:gd name="connsiteY1632" fmla="*/ 651725 h 1492500"/>
              <a:gd name="connsiteX1633" fmla="*/ 1237477 w 1525960"/>
              <a:gd name="connsiteY1633" fmla="*/ 654642 h 1492500"/>
              <a:gd name="connsiteX1634" fmla="*/ 1242026 w 1525960"/>
              <a:gd name="connsiteY1634" fmla="*/ 660509 h 1492500"/>
              <a:gd name="connsiteX1635" fmla="*/ 1241581 w 1525960"/>
              <a:gd name="connsiteY1635" fmla="*/ 638902 h 1492500"/>
              <a:gd name="connsiteX1636" fmla="*/ 1232599 w 1525960"/>
              <a:gd name="connsiteY1636" fmla="*/ 634798 h 1492500"/>
              <a:gd name="connsiteX1637" fmla="*/ 1217880 w 1525960"/>
              <a:gd name="connsiteY1637" fmla="*/ 635045 h 1492500"/>
              <a:gd name="connsiteX1638" fmla="*/ 1218292 w 1525960"/>
              <a:gd name="connsiteY1638" fmla="*/ 623969 h 1492500"/>
              <a:gd name="connsiteX1639" fmla="*/ 1219380 w 1525960"/>
              <a:gd name="connsiteY1639" fmla="*/ 622024 h 1492500"/>
              <a:gd name="connsiteX1640" fmla="*/ 1224868 w 1525960"/>
              <a:gd name="connsiteY1640" fmla="*/ 623787 h 1492500"/>
              <a:gd name="connsiteX1641" fmla="*/ 1216627 w 1525960"/>
              <a:gd name="connsiteY1641" fmla="*/ 609267 h 1492500"/>
              <a:gd name="connsiteX1642" fmla="*/ 1188477 w 1525960"/>
              <a:gd name="connsiteY1642" fmla="*/ 600647 h 1492500"/>
              <a:gd name="connsiteX1643" fmla="*/ 1165303 w 1525960"/>
              <a:gd name="connsiteY1643" fmla="*/ 584906 h 1492500"/>
              <a:gd name="connsiteX1644" fmla="*/ 1158545 w 1525960"/>
              <a:gd name="connsiteY1644" fmla="*/ 574853 h 1492500"/>
              <a:gd name="connsiteX1645" fmla="*/ 1159583 w 1525960"/>
              <a:gd name="connsiteY1645" fmla="*/ 568227 h 1492500"/>
              <a:gd name="connsiteX1646" fmla="*/ 1169539 w 1525960"/>
              <a:gd name="connsiteY1646" fmla="*/ 565738 h 1492500"/>
              <a:gd name="connsiteX1647" fmla="*/ 1187290 w 1525960"/>
              <a:gd name="connsiteY1647" fmla="*/ 563875 h 1492500"/>
              <a:gd name="connsiteX1648" fmla="*/ 1187306 w 1525960"/>
              <a:gd name="connsiteY1648" fmla="*/ 563777 h 1492500"/>
              <a:gd name="connsiteX1649" fmla="*/ 1193734 w 1525960"/>
              <a:gd name="connsiteY1649" fmla="*/ 569842 h 1492500"/>
              <a:gd name="connsiteX1650" fmla="*/ 1189020 w 1525960"/>
              <a:gd name="connsiteY1650" fmla="*/ 571045 h 1492500"/>
              <a:gd name="connsiteX1651" fmla="*/ 1184208 w 1525960"/>
              <a:gd name="connsiteY1651" fmla="*/ 574490 h 1492500"/>
              <a:gd name="connsiteX1652" fmla="*/ 1187850 w 1525960"/>
              <a:gd name="connsiteY1652" fmla="*/ 577342 h 1492500"/>
              <a:gd name="connsiteX1653" fmla="*/ 1184224 w 1525960"/>
              <a:gd name="connsiteY1653" fmla="*/ 585467 h 1492500"/>
              <a:gd name="connsiteX1654" fmla="*/ 1205123 w 1525960"/>
              <a:gd name="connsiteY1654" fmla="*/ 572314 h 1492500"/>
              <a:gd name="connsiteX1655" fmla="*/ 1193536 w 1525960"/>
              <a:gd name="connsiteY1655" fmla="*/ 569645 h 1492500"/>
              <a:gd name="connsiteX1656" fmla="*/ 1210332 w 1525960"/>
              <a:gd name="connsiteY1656" fmla="*/ 568557 h 1492500"/>
              <a:gd name="connsiteX1657" fmla="*/ 1210859 w 1525960"/>
              <a:gd name="connsiteY1657" fmla="*/ 565541 h 1492500"/>
              <a:gd name="connsiteX1658" fmla="*/ 1199832 w 1525960"/>
              <a:gd name="connsiteY1658" fmla="*/ 563810 h 1492500"/>
              <a:gd name="connsiteX1659" fmla="*/ 1211634 w 1525960"/>
              <a:gd name="connsiteY1659" fmla="*/ 557019 h 1492500"/>
              <a:gd name="connsiteX1660" fmla="*/ 1223616 w 1525960"/>
              <a:gd name="connsiteY1660" fmla="*/ 560596 h 1492500"/>
              <a:gd name="connsiteX1661" fmla="*/ 1231230 w 1525960"/>
              <a:gd name="connsiteY1661" fmla="*/ 570402 h 1492500"/>
              <a:gd name="connsiteX1662" fmla="*/ 1248965 w 1525960"/>
              <a:gd name="connsiteY1662" fmla="*/ 580539 h 1492500"/>
              <a:gd name="connsiteX1663" fmla="*/ 1272105 w 1525960"/>
              <a:gd name="connsiteY1663" fmla="*/ 603301 h 1492500"/>
              <a:gd name="connsiteX1664" fmla="*/ 1285291 w 1525960"/>
              <a:gd name="connsiteY1664" fmla="*/ 583884 h 1492500"/>
              <a:gd name="connsiteX1665" fmla="*/ 1269781 w 1525960"/>
              <a:gd name="connsiteY1665" fmla="*/ 582731 h 1492500"/>
              <a:gd name="connsiteX1666" fmla="*/ 1251832 w 1525960"/>
              <a:gd name="connsiteY1666" fmla="*/ 576501 h 1492500"/>
              <a:gd name="connsiteX1667" fmla="*/ 1253036 w 1525960"/>
              <a:gd name="connsiteY1667" fmla="*/ 570617 h 1492500"/>
              <a:gd name="connsiteX1668" fmla="*/ 1260172 w 1525960"/>
              <a:gd name="connsiteY1668" fmla="*/ 566645 h 1492500"/>
              <a:gd name="connsiteX1669" fmla="*/ 1270985 w 1525960"/>
              <a:gd name="connsiteY1669" fmla="*/ 569661 h 1492500"/>
              <a:gd name="connsiteX1670" fmla="*/ 1258244 w 1525960"/>
              <a:gd name="connsiteY1670" fmla="*/ 548861 h 1492500"/>
              <a:gd name="connsiteX1671" fmla="*/ 1265793 w 1525960"/>
              <a:gd name="connsiteY1671" fmla="*/ 545581 h 1492500"/>
              <a:gd name="connsiteX1672" fmla="*/ 1270408 w 1525960"/>
              <a:gd name="connsiteY1672" fmla="*/ 536499 h 1492500"/>
              <a:gd name="connsiteX1673" fmla="*/ 1269106 w 1525960"/>
              <a:gd name="connsiteY1673" fmla="*/ 533747 h 1492500"/>
              <a:gd name="connsiteX1674" fmla="*/ 1250515 w 1525960"/>
              <a:gd name="connsiteY1674" fmla="*/ 533747 h 1492500"/>
              <a:gd name="connsiteX1675" fmla="*/ 1235829 w 1525960"/>
              <a:gd name="connsiteY1675" fmla="*/ 539186 h 1492500"/>
              <a:gd name="connsiteX1676" fmla="*/ 1229022 w 1525960"/>
              <a:gd name="connsiteY1676" fmla="*/ 534637 h 1492500"/>
              <a:gd name="connsiteX1677" fmla="*/ 1223995 w 1525960"/>
              <a:gd name="connsiteY1677" fmla="*/ 521204 h 1492500"/>
              <a:gd name="connsiteX1678" fmla="*/ 1241812 w 1525960"/>
              <a:gd name="connsiteY1678" fmla="*/ 519061 h 1492500"/>
              <a:gd name="connsiteX1679" fmla="*/ 1261128 w 1525960"/>
              <a:gd name="connsiteY1679" fmla="*/ 521912 h 1492500"/>
              <a:gd name="connsiteX1680" fmla="*/ 1267655 w 1525960"/>
              <a:gd name="connsiteY1680" fmla="*/ 522193 h 1492500"/>
              <a:gd name="connsiteX1681" fmla="*/ 1269073 w 1525960"/>
              <a:gd name="connsiteY1681" fmla="*/ 526198 h 1492500"/>
              <a:gd name="connsiteX1682" fmla="*/ 1282703 w 1525960"/>
              <a:gd name="connsiteY1682" fmla="*/ 538691 h 1492500"/>
              <a:gd name="connsiteX1683" fmla="*/ 1297587 w 1525960"/>
              <a:gd name="connsiteY1683" fmla="*/ 547064 h 1492500"/>
              <a:gd name="connsiteX1684" fmla="*/ 1305927 w 1525960"/>
              <a:gd name="connsiteY1684" fmla="*/ 550393 h 1492500"/>
              <a:gd name="connsiteX1685" fmla="*/ 1300834 w 1525960"/>
              <a:gd name="connsiteY1685" fmla="*/ 557860 h 1492500"/>
              <a:gd name="connsiteX1686" fmla="*/ 1310294 w 1525960"/>
              <a:gd name="connsiteY1686" fmla="*/ 559689 h 1492500"/>
              <a:gd name="connsiteX1687" fmla="*/ 1306437 w 1525960"/>
              <a:gd name="connsiteY1687" fmla="*/ 565574 h 1492500"/>
              <a:gd name="connsiteX1688" fmla="*/ 1310459 w 1525960"/>
              <a:gd name="connsiteY1688" fmla="*/ 572529 h 1492500"/>
              <a:gd name="connsiteX1689" fmla="*/ 1322177 w 1525960"/>
              <a:gd name="connsiteY1689" fmla="*/ 580292 h 1492500"/>
              <a:gd name="connsiteX1690" fmla="*/ 1318222 w 1525960"/>
              <a:gd name="connsiteY1690" fmla="*/ 586868 h 1492500"/>
              <a:gd name="connsiteX1691" fmla="*/ 1334868 w 1525960"/>
              <a:gd name="connsiteY1691" fmla="*/ 590659 h 1492500"/>
              <a:gd name="connsiteX1692" fmla="*/ 1322903 w 1525960"/>
              <a:gd name="connsiteY1692" fmla="*/ 600713 h 1492500"/>
              <a:gd name="connsiteX1693" fmla="*/ 1329726 w 1525960"/>
              <a:gd name="connsiteY1693" fmla="*/ 602130 h 1492500"/>
              <a:gd name="connsiteX1694" fmla="*/ 1342252 w 1525960"/>
              <a:gd name="connsiteY1694" fmla="*/ 603778 h 1492500"/>
              <a:gd name="connsiteX1695" fmla="*/ 1338693 w 1525960"/>
              <a:gd name="connsiteY1695" fmla="*/ 611739 h 1492500"/>
              <a:gd name="connsiteX1696" fmla="*/ 1333419 w 1525960"/>
              <a:gd name="connsiteY1696" fmla="*/ 615134 h 1492500"/>
              <a:gd name="connsiteX1697" fmla="*/ 1345334 w 1525960"/>
              <a:gd name="connsiteY1697" fmla="*/ 618134 h 1492500"/>
              <a:gd name="connsiteX1698" fmla="*/ 1348565 w 1525960"/>
              <a:gd name="connsiteY1698" fmla="*/ 604454 h 1492500"/>
              <a:gd name="connsiteX1699" fmla="*/ 1352537 w 1525960"/>
              <a:gd name="connsiteY1699" fmla="*/ 604454 h 1492500"/>
              <a:gd name="connsiteX1700" fmla="*/ 1349274 w 1525960"/>
              <a:gd name="connsiteY1700" fmla="*/ 588797 h 1492500"/>
              <a:gd name="connsiteX1701" fmla="*/ 1336681 w 1525960"/>
              <a:gd name="connsiteY1701" fmla="*/ 579039 h 1492500"/>
              <a:gd name="connsiteX1702" fmla="*/ 1342549 w 1525960"/>
              <a:gd name="connsiteY1702" fmla="*/ 574194 h 1492500"/>
              <a:gd name="connsiteX1703" fmla="*/ 1319244 w 1525960"/>
              <a:gd name="connsiteY1703" fmla="*/ 567436 h 1492500"/>
              <a:gd name="connsiteX1704" fmla="*/ 1319458 w 1525960"/>
              <a:gd name="connsiteY1704" fmla="*/ 565194 h 1492500"/>
              <a:gd name="connsiteX1705" fmla="*/ 1332512 w 1525960"/>
              <a:gd name="connsiteY1705" fmla="*/ 566101 h 1492500"/>
              <a:gd name="connsiteX1706" fmla="*/ 1330056 w 1525960"/>
              <a:gd name="connsiteY1706" fmla="*/ 564436 h 1492500"/>
              <a:gd name="connsiteX1707" fmla="*/ 1335644 w 1525960"/>
              <a:gd name="connsiteY1707" fmla="*/ 559030 h 1492500"/>
              <a:gd name="connsiteX1708" fmla="*/ 1339137 w 1525960"/>
              <a:gd name="connsiteY1708" fmla="*/ 560711 h 1492500"/>
              <a:gd name="connsiteX1709" fmla="*/ 1331309 w 1525960"/>
              <a:gd name="connsiteY1709" fmla="*/ 549355 h 1492500"/>
              <a:gd name="connsiteX1710" fmla="*/ 1329858 w 1525960"/>
              <a:gd name="connsiteY1710" fmla="*/ 550426 h 1492500"/>
              <a:gd name="connsiteX1711" fmla="*/ 1332017 w 1525960"/>
              <a:gd name="connsiteY1711" fmla="*/ 535757 h 1492500"/>
              <a:gd name="connsiteX1712" fmla="*/ 1355026 w 1525960"/>
              <a:gd name="connsiteY1712" fmla="*/ 539054 h 1492500"/>
              <a:gd name="connsiteX1713" fmla="*/ 1362624 w 1525960"/>
              <a:gd name="connsiteY1713" fmla="*/ 540257 h 1492500"/>
              <a:gd name="connsiteX1714" fmla="*/ 1361949 w 1525960"/>
              <a:gd name="connsiteY1714" fmla="*/ 531852 h 1492500"/>
              <a:gd name="connsiteX1715" fmla="*/ 1376106 w 1525960"/>
              <a:gd name="connsiteY1715" fmla="*/ 524814 h 1492500"/>
              <a:gd name="connsiteX1716" fmla="*/ 1368573 w 1525960"/>
              <a:gd name="connsiteY1716" fmla="*/ 521803 h 1492500"/>
              <a:gd name="connsiteX1717" fmla="*/ 1368573 w 1525960"/>
              <a:gd name="connsiteY1717" fmla="*/ 521781 h 1492500"/>
              <a:gd name="connsiteX1718" fmla="*/ 1368545 w 1525960"/>
              <a:gd name="connsiteY1718" fmla="*/ 521800 h 1492500"/>
              <a:gd name="connsiteX1719" fmla="*/ 1359493 w 1525960"/>
              <a:gd name="connsiteY1719" fmla="*/ 501079 h 1492500"/>
              <a:gd name="connsiteX1720" fmla="*/ 1354630 w 1525960"/>
              <a:gd name="connsiteY1720" fmla="*/ 490993 h 1492500"/>
              <a:gd name="connsiteX1721" fmla="*/ 1351548 w 1525960"/>
              <a:gd name="connsiteY1721" fmla="*/ 486741 h 1492500"/>
              <a:gd name="connsiteX1722" fmla="*/ 1345648 w 1525960"/>
              <a:gd name="connsiteY1722" fmla="*/ 462661 h 1492500"/>
              <a:gd name="connsiteX1723" fmla="*/ 1323331 w 1525960"/>
              <a:gd name="connsiteY1723" fmla="*/ 469747 h 1492500"/>
              <a:gd name="connsiteX1724" fmla="*/ 1319738 w 1525960"/>
              <a:gd name="connsiteY1724" fmla="*/ 477889 h 1492500"/>
              <a:gd name="connsiteX1725" fmla="*/ 1305432 w 1525960"/>
              <a:gd name="connsiteY1725" fmla="*/ 468693 h 1492500"/>
              <a:gd name="connsiteX1726" fmla="*/ 1294026 w 1525960"/>
              <a:gd name="connsiteY1726" fmla="*/ 456117 h 1492500"/>
              <a:gd name="connsiteX1727" fmla="*/ 1288143 w 1525960"/>
              <a:gd name="connsiteY1727" fmla="*/ 445074 h 1492500"/>
              <a:gd name="connsiteX1728" fmla="*/ 1290598 w 1525960"/>
              <a:gd name="connsiteY1728" fmla="*/ 437592 h 1492500"/>
              <a:gd name="connsiteX1729" fmla="*/ 1306750 w 1525960"/>
              <a:gd name="connsiteY1729" fmla="*/ 438564 h 1492500"/>
              <a:gd name="connsiteX1730" fmla="*/ 1306915 w 1525960"/>
              <a:gd name="connsiteY1730" fmla="*/ 435234 h 1492500"/>
              <a:gd name="connsiteX1731" fmla="*/ 1330270 w 1525960"/>
              <a:gd name="connsiteY1731" fmla="*/ 431213 h 1492500"/>
              <a:gd name="connsiteX1732" fmla="*/ 1344890 w 1525960"/>
              <a:gd name="connsiteY1732" fmla="*/ 421472 h 1492500"/>
              <a:gd name="connsiteX1733" fmla="*/ 1360317 w 1525960"/>
              <a:gd name="connsiteY1733" fmla="*/ 421027 h 1492500"/>
              <a:gd name="connsiteX1734" fmla="*/ 1374936 w 1525960"/>
              <a:gd name="connsiteY1734" fmla="*/ 426961 h 1492500"/>
              <a:gd name="connsiteX1735" fmla="*/ 1375859 w 1525960"/>
              <a:gd name="connsiteY1735" fmla="*/ 418274 h 1492500"/>
              <a:gd name="connsiteX1736" fmla="*/ 1361997 w 1525960"/>
              <a:gd name="connsiteY1736" fmla="*/ 417484 h 1492500"/>
              <a:gd name="connsiteX1737" fmla="*/ 1355520 w 1525960"/>
              <a:gd name="connsiteY1737" fmla="*/ 415456 h 1492500"/>
              <a:gd name="connsiteX1738" fmla="*/ 1356773 w 1525960"/>
              <a:gd name="connsiteY1738" fmla="*/ 409770 h 1492500"/>
              <a:gd name="connsiteX1739" fmla="*/ 1348614 w 1525960"/>
              <a:gd name="connsiteY1739" fmla="*/ 408830 h 1492500"/>
              <a:gd name="connsiteX1740" fmla="*/ 1335462 w 1525960"/>
              <a:gd name="connsiteY1740" fmla="*/ 411780 h 1492500"/>
              <a:gd name="connsiteX1741" fmla="*/ 1327864 w 1525960"/>
              <a:gd name="connsiteY1741" fmla="*/ 421060 h 1492500"/>
              <a:gd name="connsiteX1742" fmla="*/ 1326875 w 1525960"/>
              <a:gd name="connsiteY1742" fmla="*/ 427966 h 1492500"/>
              <a:gd name="connsiteX1743" fmla="*/ 1320991 w 1525960"/>
              <a:gd name="connsiteY1743" fmla="*/ 424801 h 1492500"/>
              <a:gd name="connsiteX1744" fmla="*/ 1314464 w 1525960"/>
              <a:gd name="connsiteY1744" fmla="*/ 423565 h 1492500"/>
              <a:gd name="connsiteX1745" fmla="*/ 1311695 w 1525960"/>
              <a:gd name="connsiteY1745" fmla="*/ 424735 h 1492500"/>
              <a:gd name="connsiteX1746" fmla="*/ 1303520 w 1525960"/>
              <a:gd name="connsiteY1746" fmla="*/ 422395 h 1492500"/>
              <a:gd name="connsiteX1747" fmla="*/ 1307064 w 1525960"/>
              <a:gd name="connsiteY1747" fmla="*/ 415901 h 1492500"/>
              <a:gd name="connsiteX1748" fmla="*/ 1292329 w 1525960"/>
              <a:gd name="connsiteY1748" fmla="*/ 421686 h 1492500"/>
              <a:gd name="connsiteX1749" fmla="*/ 1292049 w 1525960"/>
              <a:gd name="connsiteY1749" fmla="*/ 425939 h 1492500"/>
              <a:gd name="connsiteX1750" fmla="*/ 1288637 w 1525960"/>
              <a:gd name="connsiteY1750" fmla="*/ 433405 h 1492500"/>
              <a:gd name="connsiteX1751" fmla="*/ 1280280 w 1525960"/>
              <a:gd name="connsiteY1751" fmla="*/ 430751 h 1492500"/>
              <a:gd name="connsiteX1752" fmla="*/ 1271133 w 1525960"/>
              <a:gd name="connsiteY1752" fmla="*/ 423862 h 1492500"/>
              <a:gd name="connsiteX1753" fmla="*/ 1264903 w 1525960"/>
              <a:gd name="connsiteY1753" fmla="*/ 416808 h 1492500"/>
              <a:gd name="connsiteX1754" fmla="*/ 1252509 w 1525960"/>
              <a:gd name="connsiteY1754" fmla="*/ 410758 h 1492500"/>
              <a:gd name="connsiteX1755" fmla="*/ 1241993 w 1525960"/>
              <a:gd name="connsiteY1755" fmla="*/ 409177 h 1492500"/>
              <a:gd name="connsiteX1756" fmla="*/ 1246279 w 1525960"/>
              <a:gd name="connsiteY1756" fmla="*/ 420401 h 1492500"/>
              <a:gd name="connsiteX1757" fmla="*/ 1234180 w 1525960"/>
              <a:gd name="connsiteY1757" fmla="*/ 420335 h 1492500"/>
              <a:gd name="connsiteX1758" fmla="*/ 1231164 w 1525960"/>
              <a:gd name="connsiteY1758" fmla="*/ 412605 h 1492500"/>
              <a:gd name="connsiteX1759" fmla="*/ 1236554 w 1525960"/>
              <a:gd name="connsiteY1759" fmla="*/ 408122 h 1492500"/>
              <a:gd name="connsiteX1760" fmla="*/ 1260436 w 1525960"/>
              <a:gd name="connsiteY1760" fmla="*/ 392332 h 1492500"/>
              <a:gd name="connsiteX1761" fmla="*/ 1257008 w 1525960"/>
              <a:gd name="connsiteY1761" fmla="*/ 391376 h 1492500"/>
              <a:gd name="connsiteX1762" fmla="*/ 1225577 w 1525960"/>
              <a:gd name="connsiteY1762" fmla="*/ 370740 h 1492500"/>
              <a:gd name="connsiteX1763" fmla="*/ 1210875 w 1525960"/>
              <a:gd name="connsiteY1763" fmla="*/ 358841 h 1492500"/>
              <a:gd name="connsiteX1764" fmla="*/ 1212672 w 1525960"/>
              <a:gd name="connsiteY1764" fmla="*/ 352149 h 1492500"/>
              <a:gd name="connsiteX1765" fmla="*/ 1192102 w 1525960"/>
              <a:gd name="connsiteY1765" fmla="*/ 345161 h 1492500"/>
              <a:gd name="connsiteX1766" fmla="*/ 1196322 w 1525960"/>
              <a:gd name="connsiteY1766" fmla="*/ 339738 h 1492500"/>
              <a:gd name="connsiteX1767" fmla="*/ 1172555 w 1525960"/>
              <a:gd name="connsiteY1767" fmla="*/ 333822 h 1492500"/>
              <a:gd name="connsiteX1768" fmla="*/ 1159913 w 1525960"/>
              <a:gd name="connsiteY1768" fmla="*/ 334629 h 1492500"/>
              <a:gd name="connsiteX1769" fmla="*/ 1140365 w 1525960"/>
              <a:gd name="connsiteY1769" fmla="*/ 341222 h 1492500"/>
              <a:gd name="connsiteX1770" fmla="*/ 1147734 w 1525960"/>
              <a:gd name="connsiteY1770" fmla="*/ 345112 h 1492500"/>
              <a:gd name="connsiteX1771" fmla="*/ 1153089 w 1525960"/>
              <a:gd name="connsiteY1771" fmla="*/ 350452 h 1492500"/>
              <a:gd name="connsiteX1772" fmla="*/ 1158429 w 1525960"/>
              <a:gd name="connsiteY1772" fmla="*/ 359648 h 1492500"/>
              <a:gd name="connsiteX1773" fmla="*/ 1191921 w 1525960"/>
              <a:gd name="connsiteY1773" fmla="*/ 367823 h 1492500"/>
              <a:gd name="connsiteX1774" fmla="*/ 1187438 w 1525960"/>
              <a:gd name="connsiteY1774" fmla="*/ 370164 h 1492500"/>
              <a:gd name="connsiteX1775" fmla="*/ 1182197 w 1525960"/>
              <a:gd name="connsiteY1775" fmla="*/ 381866 h 1492500"/>
              <a:gd name="connsiteX1776" fmla="*/ 1204167 w 1525960"/>
              <a:gd name="connsiteY1776" fmla="*/ 404660 h 1492500"/>
              <a:gd name="connsiteX1777" fmla="*/ 1217880 w 1525960"/>
              <a:gd name="connsiteY1777" fmla="*/ 420764 h 1492500"/>
              <a:gd name="connsiteX1778" fmla="*/ 1232384 w 1525960"/>
              <a:gd name="connsiteY1778" fmla="*/ 439668 h 1492500"/>
              <a:gd name="connsiteX1779" fmla="*/ 1243575 w 1525960"/>
              <a:gd name="connsiteY1779" fmla="*/ 448684 h 1492500"/>
              <a:gd name="connsiteX1780" fmla="*/ 1231807 w 1525960"/>
              <a:gd name="connsiteY1780" fmla="*/ 452705 h 1492500"/>
              <a:gd name="connsiteX1781" fmla="*/ 1249756 w 1525960"/>
              <a:gd name="connsiteY1781" fmla="*/ 467968 h 1492500"/>
              <a:gd name="connsiteX1782" fmla="*/ 1256233 w 1525960"/>
              <a:gd name="connsiteY1782" fmla="*/ 470604 h 1492500"/>
              <a:gd name="connsiteX1783" fmla="*/ 1271051 w 1525960"/>
              <a:gd name="connsiteY1783" fmla="*/ 482982 h 1492500"/>
              <a:gd name="connsiteX1784" fmla="*/ 1273408 w 1525960"/>
              <a:gd name="connsiteY1784" fmla="*/ 502761 h 1492500"/>
              <a:gd name="connsiteX1785" fmla="*/ 1273408 w 1525960"/>
              <a:gd name="connsiteY1785" fmla="*/ 512732 h 1492500"/>
              <a:gd name="connsiteX1786" fmla="*/ 1242553 w 1525960"/>
              <a:gd name="connsiteY1786" fmla="*/ 503305 h 1492500"/>
              <a:gd name="connsiteX1787" fmla="*/ 1248602 w 1525960"/>
              <a:gd name="connsiteY1787" fmla="*/ 502002 h 1492500"/>
              <a:gd name="connsiteX1788" fmla="*/ 1245982 w 1525960"/>
              <a:gd name="connsiteY1788" fmla="*/ 495871 h 1492500"/>
              <a:gd name="connsiteX1789" fmla="*/ 1234263 w 1525960"/>
              <a:gd name="connsiteY1789" fmla="*/ 488191 h 1492500"/>
              <a:gd name="connsiteX1790" fmla="*/ 1227769 w 1525960"/>
              <a:gd name="connsiteY1790" fmla="*/ 481153 h 1492500"/>
              <a:gd name="connsiteX1791" fmla="*/ 1234807 w 1525960"/>
              <a:gd name="connsiteY1791" fmla="*/ 480725 h 1492500"/>
              <a:gd name="connsiteX1792" fmla="*/ 1229862 w 1525960"/>
              <a:gd name="connsiteY1792" fmla="*/ 466946 h 1492500"/>
              <a:gd name="connsiteX1793" fmla="*/ 1221968 w 1525960"/>
              <a:gd name="connsiteY1793" fmla="*/ 459727 h 1492500"/>
              <a:gd name="connsiteX1794" fmla="*/ 1211880 w 1525960"/>
              <a:gd name="connsiteY1794" fmla="*/ 457436 h 1492500"/>
              <a:gd name="connsiteX1795" fmla="*/ 1199058 w 1525960"/>
              <a:gd name="connsiteY1795" fmla="*/ 457254 h 1492500"/>
              <a:gd name="connsiteX1796" fmla="*/ 1188707 w 1525960"/>
              <a:gd name="connsiteY1796" fmla="*/ 456018 h 1492500"/>
              <a:gd name="connsiteX1797" fmla="*/ 1180433 w 1525960"/>
              <a:gd name="connsiteY1797" fmla="*/ 440855 h 1492500"/>
              <a:gd name="connsiteX1798" fmla="*/ 1198299 w 1525960"/>
              <a:gd name="connsiteY1798" fmla="*/ 436025 h 1492500"/>
              <a:gd name="connsiteX1799" fmla="*/ 1187471 w 1525960"/>
              <a:gd name="connsiteY1799" fmla="*/ 430850 h 1492500"/>
              <a:gd name="connsiteX1800" fmla="*/ 1182955 w 1525960"/>
              <a:gd name="connsiteY1800" fmla="*/ 420780 h 1492500"/>
              <a:gd name="connsiteX1801" fmla="*/ 1179625 w 1525960"/>
              <a:gd name="connsiteY1801" fmla="*/ 407280 h 1492500"/>
              <a:gd name="connsiteX1802" fmla="*/ 1175901 w 1525960"/>
              <a:gd name="connsiteY1802" fmla="*/ 406985 h 1492500"/>
              <a:gd name="connsiteX1803" fmla="*/ 1161660 w 1525960"/>
              <a:gd name="connsiteY1803" fmla="*/ 399996 h 1492500"/>
              <a:gd name="connsiteX1804" fmla="*/ 1155430 w 1525960"/>
              <a:gd name="connsiteY1804" fmla="*/ 395282 h 1492500"/>
              <a:gd name="connsiteX1805" fmla="*/ 1139772 w 1525960"/>
              <a:gd name="connsiteY1805" fmla="*/ 387371 h 1492500"/>
              <a:gd name="connsiteX1806" fmla="*/ 1145244 w 1525960"/>
              <a:gd name="connsiteY1806" fmla="*/ 395661 h 1492500"/>
              <a:gd name="connsiteX1807" fmla="*/ 1150519 w 1525960"/>
              <a:gd name="connsiteY1807" fmla="*/ 413033 h 1492500"/>
              <a:gd name="connsiteX1808" fmla="*/ 1135553 w 1525960"/>
              <a:gd name="connsiteY1808" fmla="*/ 417961 h 1492500"/>
              <a:gd name="connsiteX1809" fmla="*/ 1130675 w 1525960"/>
              <a:gd name="connsiteY1809" fmla="*/ 419082 h 1492500"/>
              <a:gd name="connsiteX1810" fmla="*/ 1132801 w 1525960"/>
              <a:gd name="connsiteY1810" fmla="*/ 423928 h 1492500"/>
              <a:gd name="connsiteX1811" fmla="*/ 1166193 w 1525960"/>
              <a:gd name="connsiteY1811" fmla="*/ 464704 h 1492500"/>
              <a:gd name="connsiteX1812" fmla="*/ 1165484 w 1525960"/>
              <a:gd name="connsiteY1812" fmla="*/ 476686 h 1492500"/>
              <a:gd name="connsiteX1813" fmla="*/ 1153403 w 1525960"/>
              <a:gd name="connsiteY1813" fmla="*/ 472533 h 1492500"/>
              <a:gd name="connsiteX1814" fmla="*/ 1116105 w 1525960"/>
              <a:gd name="connsiteY1814" fmla="*/ 459759 h 1492500"/>
              <a:gd name="connsiteX1815" fmla="*/ 1135652 w 1525960"/>
              <a:gd name="connsiteY1815" fmla="*/ 477724 h 1492500"/>
              <a:gd name="connsiteX1816" fmla="*/ 1157903 w 1525960"/>
              <a:gd name="connsiteY1816" fmla="*/ 492707 h 1492500"/>
              <a:gd name="connsiteX1817" fmla="*/ 1139855 w 1525960"/>
              <a:gd name="connsiteY1817" fmla="*/ 492064 h 1492500"/>
              <a:gd name="connsiteX1818" fmla="*/ 1124757 w 1525960"/>
              <a:gd name="connsiteY1818" fmla="*/ 483856 h 1492500"/>
              <a:gd name="connsiteX1819" fmla="*/ 1123439 w 1525960"/>
              <a:gd name="connsiteY1819" fmla="*/ 485603 h 1492500"/>
              <a:gd name="connsiteX1820" fmla="*/ 1134877 w 1525960"/>
              <a:gd name="connsiteY1820" fmla="*/ 495673 h 1492500"/>
              <a:gd name="connsiteX1821" fmla="*/ 1114061 w 1525960"/>
              <a:gd name="connsiteY1821" fmla="*/ 497454 h 1492500"/>
              <a:gd name="connsiteX1822" fmla="*/ 1106149 w 1525960"/>
              <a:gd name="connsiteY1822" fmla="*/ 492938 h 1492500"/>
              <a:gd name="connsiteX1823" fmla="*/ 1099969 w 1525960"/>
              <a:gd name="connsiteY1823" fmla="*/ 482554 h 1492500"/>
              <a:gd name="connsiteX1824" fmla="*/ 1111028 w 1525960"/>
              <a:gd name="connsiteY1824" fmla="*/ 479324 h 1492500"/>
              <a:gd name="connsiteX1825" fmla="*/ 1103759 w 1525960"/>
              <a:gd name="connsiteY1825" fmla="*/ 466039 h 1492500"/>
              <a:gd name="connsiteX1826" fmla="*/ 1103776 w 1525960"/>
              <a:gd name="connsiteY1826" fmla="*/ 466039 h 1492500"/>
              <a:gd name="connsiteX1827" fmla="*/ 1103774 w 1525960"/>
              <a:gd name="connsiteY1827" fmla="*/ 466036 h 1492500"/>
              <a:gd name="connsiteX1828" fmla="*/ 1103841 w 1525960"/>
              <a:gd name="connsiteY1828" fmla="*/ 466023 h 1492500"/>
              <a:gd name="connsiteX1829" fmla="*/ 1103749 w 1525960"/>
              <a:gd name="connsiteY1829" fmla="*/ 466003 h 1492500"/>
              <a:gd name="connsiteX1830" fmla="*/ 1098172 w 1525960"/>
              <a:gd name="connsiteY1830" fmla="*/ 458474 h 1492500"/>
              <a:gd name="connsiteX1831" fmla="*/ 1092436 w 1525960"/>
              <a:gd name="connsiteY1831" fmla="*/ 451964 h 1492500"/>
              <a:gd name="connsiteX1832" fmla="*/ 1080783 w 1525960"/>
              <a:gd name="connsiteY1832" fmla="*/ 451156 h 1492500"/>
              <a:gd name="connsiteX1833" fmla="*/ 1071372 w 1525960"/>
              <a:gd name="connsiteY1833" fmla="*/ 450859 h 1492500"/>
              <a:gd name="connsiteX1834" fmla="*/ 1079893 w 1525960"/>
              <a:gd name="connsiteY1834" fmla="*/ 445288 h 1492500"/>
              <a:gd name="connsiteX1835" fmla="*/ 1066048 w 1525960"/>
              <a:gd name="connsiteY1835" fmla="*/ 441762 h 1492500"/>
              <a:gd name="connsiteX1836" fmla="*/ 1047573 w 1525960"/>
              <a:gd name="connsiteY1836" fmla="*/ 438036 h 1492500"/>
              <a:gd name="connsiteX1837" fmla="*/ 1049715 w 1525960"/>
              <a:gd name="connsiteY1837" fmla="*/ 424126 h 1492500"/>
              <a:gd name="connsiteX1838" fmla="*/ 1064697 w 1525960"/>
              <a:gd name="connsiteY1838" fmla="*/ 414912 h 1492500"/>
              <a:gd name="connsiteX1839" fmla="*/ 1044672 w 1525960"/>
              <a:gd name="connsiteY1839" fmla="*/ 413149 h 1492500"/>
              <a:gd name="connsiteX1840" fmla="*/ 1039150 w 1525960"/>
              <a:gd name="connsiteY1840" fmla="*/ 413973 h 1492500"/>
              <a:gd name="connsiteX1841" fmla="*/ 1010307 w 1525960"/>
              <a:gd name="connsiteY1841" fmla="*/ 395035 h 1492500"/>
              <a:gd name="connsiteX1842" fmla="*/ 1028223 w 1525960"/>
              <a:gd name="connsiteY1842" fmla="*/ 382311 h 1492500"/>
              <a:gd name="connsiteX1843" fmla="*/ 1034222 w 1525960"/>
              <a:gd name="connsiteY1843" fmla="*/ 382608 h 1492500"/>
              <a:gd name="connsiteX1844" fmla="*/ 1043832 w 1525960"/>
              <a:gd name="connsiteY1844" fmla="*/ 384305 h 1492500"/>
              <a:gd name="connsiteX1845" fmla="*/ 1057380 w 1525960"/>
              <a:gd name="connsiteY1845" fmla="*/ 395134 h 1492500"/>
              <a:gd name="connsiteX1846" fmla="*/ 1066131 w 1525960"/>
              <a:gd name="connsiteY1846" fmla="*/ 395530 h 1492500"/>
              <a:gd name="connsiteX1847" fmla="*/ 1062702 w 1525960"/>
              <a:gd name="connsiteY1847" fmla="*/ 379526 h 1492500"/>
              <a:gd name="connsiteX1848" fmla="*/ 1027201 w 1525960"/>
              <a:gd name="connsiteY1848" fmla="*/ 358742 h 1492500"/>
              <a:gd name="connsiteX1849" fmla="*/ 1025899 w 1525960"/>
              <a:gd name="connsiteY1849" fmla="*/ 360786 h 1492500"/>
              <a:gd name="connsiteX1850" fmla="*/ 1030761 w 1525960"/>
              <a:gd name="connsiteY1850" fmla="*/ 365994 h 1492500"/>
              <a:gd name="connsiteX1851" fmla="*/ 1004142 w 1525960"/>
              <a:gd name="connsiteY1851" fmla="*/ 366258 h 1492500"/>
              <a:gd name="connsiteX1852" fmla="*/ 1003813 w 1525960"/>
              <a:gd name="connsiteY1852" fmla="*/ 360093 h 1492500"/>
              <a:gd name="connsiteX1853" fmla="*/ 1008428 w 1525960"/>
              <a:gd name="connsiteY1853" fmla="*/ 357836 h 1492500"/>
              <a:gd name="connsiteX1854" fmla="*/ 1019422 w 1525960"/>
              <a:gd name="connsiteY1854" fmla="*/ 359318 h 1492500"/>
              <a:gd name="connsiteX1855" fmla="*/ 1021020 w 1525960"/>
              <a:gd name="connsiteY1855" fmla="*/ 356962 h 1492500"/>
              <a:gd name="connsiteX1856" fmla="*/ 1010258 w 1525960"/>
              <a:gd name="connsiteY1856" fmla="*/ 348045 h 1492500"/>
              <a:gd name="connsiteX1857" fmla="*/ 1005973 w 1525960"/>
              <a:gd name="connsiteY1857" fmla="*/ 342754 h 1492500"/>
              <a:gd name="connsiteX1858" fmla="*/ 1013258 w 1525960"/>
              <a:gd name="connsiteY1858" fmla="*/ 337909 h 1492500"/>
              <a:gd name="connsiteX1859" fmla="*/ 1040370 w 1525960"/>
              <a:gd name="connsiteY1859" fmla="*/ 347254 h 1492500"/>
              <a:gd name="connsiteX1860" fmla="*/ 1050952 w 1525960"/>
              <a:gd name="connsiteY1860" fmla="*/ 341947 h 1492500"/>
              <a:gd name="connsiteX1861" fmla="*/ 1049583 w 1525960"/>
              <a:gd name="connsiteY1861" fmla="*/ 341172 h 1492500"/>
              <a:gd name="connsiteX1862" fmla="*/ 1039051 w 1525960"/>
              <a:gd name="connsiteY1862" fmla="*/ 337068 h 1492500"/>
              <a:gd name="connsiteX1863" fmla="*/ 1047424 w 1525960"/>
              <a:gd name="connsiteY1863" fmla="*/ 329256 h 1492500"/>
              <a:gd name="connsiteX1864" fmla="*/ 1072230 w 1525960"/>
              <a:gd name="connsiteY1864" fmla="*/ 329981 h 1492500"/>
              <a:gd name="connsiteX1865" fmla="*/ 1067268 w 1525960"/>
              <a:gd name="connsiteY1865" fmla="*/ 318229 h 1492500"/>
              <a:gd name="connsiteX1866" fmla="*/ 1058484 w 1525960"/>
              <a:gd name="connsiteY1866" fmla="*/ 313318 h 1492500"/>
              <a:gd name="connsiteX1867" fmla="*/ 1042727 w 1525960"/>
              <a:gd name="connsiteY1867" fmla="*/ 307763 h 1492500"/>
              <a:gd name="connsiteX1868" fmla="*/ 1027003 w 1525960"/>
              <a:gd name="connsiteY1868" fmla="*/ 302373 h 1492500"/>
              <a:gd name="connsiteX1869" fmla="*/ 1015367 w 1525960"/>
              <a:gd name="connsiteY1869" fmla="*/ 311966 h 1492500"/>
              <a:gd name="connsiteX1870" fmla="*/ 1024482 w 1525960"/>
              <a:gd name="connsiteY1870" fmla="*/ 314933 h 1492500"/>
              <a:gd name="connsiteX1871" fmla="*/ 1003418 w 1525960"/>
              <a:gd name="connsiteY1871" fmla="*/ 313845 h 1492500"/>
              <a:gd name="connsiteX1872" fmla="*/ 991534 w 1525960"/>
              <a:gd name="connsiteY1872" fmla="*/ 312494 h 1492500"/>
              <a:gd name="connsiteX1873" fmla="*/ 990842 w 1525960"/>
              <a:gd name="connsiteY1873" fmla="*/ 314686 h 1492500"/>
              <a:gd name="connsiteX1874" fmla="*/ 1014691 w 1525960"/>
              <a:gd name="connsiteY1874" fmla="*/ 329667 h 1492500"/>
              <a:gd name="connsiteX1875" fmla="*/ 974805 w 1525960"/>
              <a:gd name="connsiteY1875" fmla="*/ 335189 h 1492500"/>
              <a:gd name="connsiteX1876" fmla="*/ 962262 w 1525960"/>
              <a:gd name="connsiteY1876" fmla="*/ 339260 h 1492500"/>
              <a:gd name="connsiteX1877" fmla="*/ 925969 w 1525960"/>
              <a:gd name="connsiteY1877" fmla="*/ 350155 h 1492500"/>
              <a:gd name="connsiteX1878" fmla="*/ 921403 w 1525960"/>
              <a:gd name="connsiteY1878" fmla="*/ 339293 h 1492500"/>
              <a:gd name="connsiteX1879" fmla="*/ 926909 w 1525960"/>
              <a:gd name="connsiteY1879" fmla="*/ 331712 h 1492500"/>
              <a:gd name="connsiteX1880" fmla="*/ 931622 w 1525960"/>
              <a:gd name="connsiteY1880" fmla="*/ 331217 h 1492500"/>
              <a:gd name="connsiteX1881" fmla="*/ 935957 w 1525960"/>
              <a:gd name="connsiteY1881" fmla="*/ 327542 h 1492500"/>
              <a:gd name="connsiteX1882" fmla="*/ 931178 w 1525960"/>
              <a:gd name="connsiteY1882" fmla="*/ 323586 h 1492500"/>
              <a:gd name="connsiteX1883" fmla="*/ 918569 w 1525960"/>
              <a:gd name="connsiteY1883" fmla="*/ 325102 h 1492500"/>
              <a:gd name="connsiteX1884" fmla="*/ 893319 w 1525960"/>
              <a:gd name="connsiteY1884" fmla="*/ 326981 h 1492500"/>
              <a:gd name="connsiteX1885" fmla="*/ 899516 w 1525960"/>
              <a:gd name="connsiteY1885" fmla="*/ 321971 h 1492500"/>
              <a:gd name="connsiteX1886" fmla="*/ 879127 w 1525960"/>
              <a:gd name="connsiteY1886" fmla="*/ 323421 h 1492500"/>
              <a:gd name="connsiteX1887" fmla="*/ 886709 w 1525960"/>
              <a:gd name="connsiteY1887" fmla="*/ 326306 h 1492500"/>
              <a:gd name="connsiteX1888" fmla="*/ 886528 w 1525960"/>
              <a:gd name="connsiteY1888" fmla="*/ 327575 h 1492500"/>
              <a:gd name="connsiteX1889" fmla="*/ 882194 w 1525960"/>
              <a:gd name="connsiteY1889" fmla="*/ 328052 h 1492500"/>
              <a:gd name="connsiteX1890" fmla="*/ 860453 w 1525960"/>
              <a:gd name="connsiteY1890" fmla="*/ 335568 h 1492500"/>
              <a:gd name="connsiteX1891" fmla="*/ 853036 w 1525960"/>
              <a:gd name="connsiteY1891" fmla="*/ 339441 h 1492500"/>
              <a:gd name="connsiteX1892" fmla="*/ 829732 w 1525960"/>
              <a:gd name="connsiteY1892" fmla="*/ 337662 h 1492500"/>
              <a:gd name="connsiteX1893" fmla="*/ 823007 w 1525960"/>
              <a:gd name="connsiteY1893" fmla="*/ 330327 h 1492500"/>
              <a:gd name="connsiteX1894" fmla="*/ 815705 w 1525960"/>
              <a:gd name="connsiteY1894" fmla="*/ 323685 h 1492500"/>
              <a:gd name="connsiteX1895" fmla="*/ 798070 w 1525960"/>
              <a:gd name="connsiteY1895" fmla="*/ 323470 h 1492500"/>
              <a:gd name="connsiteX1896" fmla="*/ 794212 w 1525960"/>
              <a:gd name="connsiteY1896" fmla="*/ 324591 h 1492500"/>
              <a:gd name="connsiteX1897" fmla="*/ 756173 w 1525960"/>
              <a:gd name="connsiteY1897" fmla="*/ 337810 h 1492500"/>
              <a:gd name="connsiteX1898" fmla="*/ 751360 w 1525960"/>
              <a:gd name="connsiteY1898" fmla="*/ 337695 h 1492500"/>
              <a:gd name="connsiteX1899" fmla="*/ 725417 w 1525960"/>
              <a:gd name="connsiteY1899" fmla="*/ 337315 h 1492500"/>
              <a:gd name="connsiteX1900" fmla="*/ 698255 w 1525960"/>
              <a:gd name="connsiteY1900" fmla="*/ 340298 h 1492500"/>
              <a:gd name="connsiteX1901" fmla="*/ 690789 w 1525960"/>
              <a:gd name="connsiteY1901" fmla="*/ 344551 h 1492500"/>
              <a:gd name="connsiteX1902" fmla="*/ 685449 w 1525960"/>
              <a:gd name="connsiteY1902" fmla="*/ 347649 h 1492500"/>
              <a:gd name="connsiteX1903" fmla="*/ 665588 w 1525960"/>
              <a:gd name="connsiteY1903" fmla="*/ 356500 h 1492500"/>
              <a:gd name="connsiteX1904" fmla="*/ 644508 w 1525960"/>
              <a:gd name="connsiteY1904" fmla="*/ 368038 h 1492500"/>
              <a:gd name="connsiteX1905" fmla="*/ 614956 w 1525960"/>
              <a:gd name="connsiteY1905" fmla="*/ 382031 h 1492500"/>
              <a:gd name="connsiteX1906" fmla="*/ 611907 w 1525960"/>
              <a:gd name="connsiteY1906" fmla="*/ 384684 h 1492500"/>
              <a:gd name="connsiteX1907" fmla="*/ 583145 w 1525960"/>
              <a:gd name="connsiteY1907" fmla="*/ 396585 h 1492500"/>
              <a:gd name="connsiteX1908" fmla="*/ 572284 w 1525960"/>
              <a:gd name="connsiteY1908" fmla="*/ 401892 h 1492500"/>
              <a:gd name="connsiteX1909" fmla="*/ 560516 w 1525960"/>
              <a:gd name="connsiteY1909" fmla="*/ 409111 h 1492500"/>
              <a:gd name="connsiteX1910" fmla="*/ 526942 w 1525960"/>
              <a:gd name="connsiteY1910" fmla="*/ 424521 h 1492500"/>
              <a:gd name="connsiteX1911" fmla="*/ 513872 w 1525960"/>
              <a:gd name="connsiteY1911" fmla="*/ 439421 h 1492500"/>
              <a:gd name="connsiteX1912" fmla="*/ 505532 w 1525960"/>
              <a:gd name="connsiteY1912" fmla="*/ 446310 h 1492500"/>
              <a:gd name="connsiteX1913" fmla="*/ 494143 w 1525960"/>
              <a:gd name="connsiteY1913" fmla="*/ 452573 h 1492500"/>
              <a:gd name="connsiteX1914" fmla="*/ 468728 w 1525960"/>
              <a:gd name="connsiteY1914" fmla="*/ 472270 h 1492500"/>
              <a:gd name="connsiteX1915" fmla="*/ 465877 w 1525960"/>
              <a:gd name="connsiteY1915" fmla="*/ 475170 h 1492500"/>
              <a:gd name="connsiteX1916" fmla="*/ 453351 w 1525960"/>
              <a:gd name="connsiteY1916" fmla="*/ 486031 h 1492500"/>
              <a:gd name="connsiteX1917" fmla="*/ 439440 w 1525960"/>
              <a:gd name="connsiteY1917" fmla="*/ 498772 h 1492500"/>
              <a:gd name="connsiteX1918" fmla="*/ 422875 w 1525960"/>
              <a:gd name="connsiteY1918" fmla="*/ 509518 h 1492500"/>
              <a:gd name="connsiteX1919" fmla="*/ 410778 w 1525960"/>
              <a:gd name="connsiteY1919" fmla="*/ 519951 h 1492500"/>
              <a:gd name="connsiteX1920" fmla="*/ 401449 w 1525960"/>
              <a:gd name="connsiteY1920" fmla="*/ 535544 h 1492500"/>
              <a:gd name="connsiteX1921" fmla="*/ 392615 w 1525960"/>
              <a:gd name="connsiteY1921" fmla="*/ 556508 h 1492500"/>
              <a:gd name="connsiteX1922" fmla="*/ 373611 w 1525960"/>
              <a:gd name="connsiteY1922" fmla="*/ 564073 h 1492500"/>
              <a:gd name="connsiteX1923" fmla="*/ 355201 w 1525960"/>
              <a:gd name="connsiteY1923" fmla="*/ 577144 h 1492500"/>
              <a:gd name="connsiteX1924" fmla="*/ 357327 w 1525960"/>
              <a:gd name="connsiteY1924" fmla="*/ 581413 h 1492500"/>
              <a:gd name="connsiteX1925" fmla="*/ 363376 w 1525960"/>
              <a:gd name="connsiteY1925" fmla="*/ 589225 h 1492500"/>
              <a:gd name="connsiteX1926" fmla="*/ 348575 w 1525960"/>
              <a:gd name="connsiteY1926" fmla="*/ 610338 h 1492500"/>
              <a:gd name="connsiteX1927" fmla="*/ 331566 w 1525960"/>
              <a:gd name="connsiteY1927" fmla="*/ 626392 h 1492500"/>
              <a:gd name="connsiteX1928" fmla="*/ 341768 w 1525960"/>
              <a:gd name="connsiteY1928" fmla="*/ 636907 h 1492500"/>
              <a:gd name="connsiteX1929" fmla="*/ 319962 w 1525960"/>
              <a:gd name="connsiteY1929" fmla="*/ 647851 h 1492500"/>
              <a:gd name="connsiteX1930" fmla="*/ 324611 w 1525960"/>
              <a:gd name="connsiteY1930" fmla="*/ 660905 h 1492500"/>
              <a:gd name="connsiteX1931" fmla="*/ 314820 w 1525960"/>
              <a:gd name="connsiteY1931" fmla="*/ 680535 h 1492500"/>
              <a:gd name="connsiteX1932" fmla="*/ 306315 w 1525960"/>
              <a:gd name="connsiteY1932" fmla="*/ 689929 h 1492500"/>
              <a:gd name="connsiteX1933" fmla="*/ 299344 w 1525960"/>
              <a:gd name="connsiteY1933" fmla="*/ 707516 h 1492500"/>
              <a:gd name="connsiteX1934" fmla="*/ 298849 w 1525960"/>
              <a:gd name="connsiteY1934" fmla="*/ 723289 h 1492500"/>
              <a:gd name="connsiteX1935" fmla="*/ 299558 w 1525960"/>
              <a:gd name="connsiteY1935" fmla="*/ 729025 h 1492500"/>
              <a:gd name="connsiteX1936" fmla="*/ 292982 w 1525960"/>
              <a:gd name="connsiteY1936" fmla="*/ 749808 h 1492500"/>
              <a:gd name="connsiteX1937" fmla="*/ 296179 w 1525960"/>
              <a:gd name="connsiteY1937" fmla="*/ 770558 h 1492500"/>
              <a:gd name="connsiteX1938" fmla="*/ 313864 w 1525960"/>
              <a:gd name="connsiteY1938" fmla="*/ 772602 h 1492500"/>
              <a:gd name="connsiteX1939" fmla="*/ 316271 w 1525960"/>
              <a:gd name="connsiteY1939" fmla="*/ 777069 h 1492500"/>
              <a:gd name="connsiteX1940" fmla="*/ 314754 w 1525960"/>
              <a:gd name="connsiteY1940" fmla="*/ 780415 h 1492500"/>
              <a:gd name="connsiteX1941" fmla="*/ 311079 w 1525960"/>
              <a:gd name="connsiteY1941" fmla="*/ 780316 h 1492500"/>
              <a:gd name="connsiteX1942" fmla="*/ 297679 w 1525960"/>
              <a:gd name="connsiteY1942" fmla="*/ 775849 h 1492500"/>
              <a:gd name="connsiteX1943" fmla="*/ 292026 w 1525960"/>
              <a:gd name="connsiteY1943" fmla="*/ 788079 h 1492500"/>
              <a:gd name="connsiteX1944" fmla="*/ 290344 w 1525960"/>
              <a:gd name="connsiteY1944" fmla="*/ 801232 h 1492500"/>
              <a:gd name="connsiteX1945" fmla="*/ 292239 w 1525960"/>
              <a:gd name="connsiteY1945" fmla="*/ 811055 h 1492500"/>
              <a:gd name="connsiteX1946" fmla="*/ 289504 w 1525960"/>
              <a:gd name="connsiteY1946" fmla="*/ 820037 h 1492500"/>
              <a:gd name="connsiteX1947" fmla="*/ 289438 w 1525960"/>
              <a:gd name="connsiteY1947" fmla="*/ 824141 h 1492500"/>
              <a:gd name="connsiteX1948" fmla="*/ 310535 w 1525960"/>
              <a:gd name="connsiteY1948" fmla="*/ 829003 h 1492500"/>
              <a:gd name="connsiteX1949" fmla="*/ 310090 w 1525960"/>
              <a:gd name="connsiteY1949" fmla="*/ 831806 h 1492500"/>
              <a:gd name="connsiteX1950" fmla="*/ 291449 w 1525960"/>
              <a:gd name="connsiteY1950" fmla="*/ 828988 h 1492500"/>
              <a:gd name="connsiteX1951" fmla="*/ 285829 w 1525960"/>
              <a:gd name="connsiteY1951" fmla="*/ 832976 h 1492500"/>
              <a:gd name="connsiteX1952" fmla="*/ 282037 w 1525960"/>
              <a:gd name="connsiteY1952" fmla="*/ 842008 h 1492500"/>
              <a:gd name="connsiteX1953" fmla="*/ 280142 w 1525960"/>
              <a:gd name="connsiteY1953" fmla="*/ 849557 h 1492500"/>
              <a:gd name="connsiteX1954" fmla="*/ 288795 w 1525960"/>
              <a:gd name="connsiteY1954" fmla="*/ 883526 h 1492500"/>
              <a:gd name="connsiteX1955" fmla="*/ 283026 w 1525960"/>
              <a:gd name="connsiteY1955" fmla="*/ 898360 h 1492500"/>
              <a:gd name="connsiteX1956" fmla="*/ 280340 w 1525960"/>
              <a:gd name="connsiteY1956" fmla="*/ 908892 h 1492500"/>
              <a:gd name="connsiteX1957" fmla="*/ 290081 w 1525960"/>
              <a:gd name="connsiteY1957" fmla="*/ 908331 h 1492500"/>
              <a:gd name="connsiteX1958" fmla="*/ 283900 w 1525960"/>
              <a:gd name="connsiteY1958" fmla="*/ 928505 h 1492500"/>
              <a:gd name="connsiteX1959" fmla="*/ 265391 w 1525960"/>
              <a:gd name="connsiteY1959" fmla="*/ 916342 h 1492500"/>
              <a:gd name="connsiteX1960" fmla="*/ 261979 w 1525960"/>
              <a:gd name="connsiteY1960" fmla="*/ 900156 h 1492500"/>
              <a:gd name="connsiteX1961" fmla="*/ 251810 w 1525960"/>
              <a:gd name="connsiteY1961" fmla="*/ 909072 h 1492500"/>
              <a:gd name="connsiteX1962" fmla="*/ 251265 w 1525960"/>
              <a:gd name="connsiteY1962" fmla="*/ 923247 h 1492500"/>
              <a:gd name="connsiteX1963" fmla="*/ 252090 w 1525960"/>
              <a:gd name="connsiteY1963" fmla="*/ 927912 h 1492500"/>
              <a:gd name="connsiteX1964" fmla="*/ 257908 w 1525960"/>
              <a:gd name="connsiteY1964" fmla="*/ 941625 h 1492500"/>
              <a:gd name="connsiteX1965" fmla="*/ 261320 w 1525960"/>
              <a:gd name="connsiteY1965" fmla="*/ 947245 h 1492500"/>
              <a:gd name="connsiteX1966" fmla="*/ 264418 w 1525960"/>
              <a:gd name="connsiteY1966" fmla="*/ 957497 h 1492500"/>
              <a:gd name="connsiteX1967" fmla="*/ 267699 w 1525960"/>
              <a:gd name="connsiteY1967" fmla="*/ 960299 h 1492500"/>
              <a:gd name="connsiteX1968" fmla="*/ 264435 w 1525960"/>
              <a:gd name="connsiteY1968" fmla="*/ 963365 h 1492500"/>
              <a:gd name="connsiteX1969" fmla="*/ 259507 w 1525960"/>
              <a:gd name="connsiteY1969" fmla="*/ 965968 h 1492500"/>
              <a:gd name="connsiteX1970" fmla="*/ 257941 w 1525960"/>
              <a:gd name="connsiteY1970" fmla="*/ 968391 h 1492500"/>
              <a:gd name="connsiteX1971" fmla="*/ 279796 w 1525960"/>
              <a:gd name="connsiteY1971" fmla="*/ 977967 h 1492500"/>
              <a:gd name="connsiteX1972" fmla="*/ 285647 w 1525960"/>
              <a:gd name="connsiteY1972" fmla="*/ 976451 h 1492500"/>
              <a:gd name="connsiteX1973" fmla="*/ 296163 w 1525960"/>
              <a:gd name="connsiteY1973" fmla="*/ 983868 h 1492500"/>
              <a:gd name="connsiteX1974" fmla="*/ 301074 w 1525960"/>
              <a:gd name="connsiteY1974" fmla="*/ 998224 h 1492500"/>
              <a:gd name="connsiteX1975" fmla="*/ 291120 w 1525960"/>
              <a:gd name="connsiteY1975" fmla="*/ 999575 h 1492500"/>
              <a:gd name="connsiteX1976" fmla="*/ 290509 w 1525960"/>
              <a:gd name="connsiteY1976" fmla="*/ 1000943 h 1492500"/>
              <a:gd name="connsiteX1977" fmla="*/ 295470 w 1525960"/>
              <a:gd name="connsiteY1977" fmla="*/ 1003119 h 1492500"/>
              <a:gd name="connsiteX1978" fmla="*/ 307337 w 1525960"/>
              <a:gd name="connsiteY1978" fmla="*/ 1013453 h 1492500"/>
              <a:gd name="connsiteX1979" fmla="*/ 310502 w 1525960"/>
              <a:gd name="connsiteY1979" fmla="*/ 1019600 h 1492500"/>
              <a:gd name="connsiteX1980" fmla="*/ 313188 w 1525960"/>
              <a:gd name="connsiteY1980" fmla="*/ 1030825 h 1492500"/>
              <a:gd name="connsiteX1981" fmla="*/ 304437 w 1525960"/>
              <a:gd name="connsiteY1981" fmla="*/ 1035308 h 1492500"/>
              <a:gd name="connsiteX1982" fmla="*/ 311046 w 1525960"/>
              <a:gd name="connsiteY1982" fmla="*/ 1039083 h 1492500"/>
              <a:gd name="connsiteX1983" fmla="*/ 321577 w 1525960"/>
              <a:gd name="connsiteY1983" fmla="*/ 1042181 h 1492500"/>
              <a:gd name="connsiteX1984" fmla="*/ 336444 w 1525960"/>
              <a:gd name="connsiteY1984" fmla="*/ 1074057 h 1492500"/>
              <a:gd name="connsiteX1985" fmla="*/ 337581 w 1525960"/>
              <a:gd name="connsiteY1985" fmla="*/ 1076842 h 1492500"/>
              <a:gd name="connsiteX1986" fmla="*/ 352349 w 1525960"/>
              <a:gd name="connsiteY1986" fmla="*/ 1093258 h 1492500"/>
              <a:gd name="connsiteX1987" fmla="*/ 362832 w 1525960"/>
              <a:gd name="connsiteY1987" fmla="*/ 1095681 h 1492500"/>
              <a:gd name="connsiteX1988" fmla="*/ 376001 w 1525960"/>
              <a:gd name="connsiteY1988" fmla="*/ 1103180 h 1492500"/>
              <a:gd name="connsiteX1989" fmla="*/ 358184 w 1525960"/>
              <a:gd name="connsiteY1989" fmla="*/ 1102636 h 1492500"/>
              <a:gd name="connsiteX1990" fmla="*/ 371320 w 1525960"/>
              <a:gd name="connsiteY1990" fmla="*/ 1120009 h 1492500"/>
              <a:gd name="connsiteX1991" fmla="*/ 379001 w 1525960"/>
              <a:gd name="connsiteY1991" fmla="*/ 1132534 h 1492500"/>
              <a:gd name="connsiteX1992" fmla="*/ 394395 w 1525960"/>
              <a:gd name="connsiteY1992" fmla="*/ 1148934 h 1492500"/>
              <a:gd name="connsiteX1993" fmla="*/ 401564 w 1525960"/>
              <a:gd name="connsiteY1993" fmla="*/ 1154966 h 1492500"/>
              <a:gd name="connsiteX1994" fmla="*/ 418277 w 1525960"/>
              <a:gd name="connsiteY1994" fmla="*/ 1160752 h 1492500"/>
              <a:gd name="connsiteX1995" fmla="*/ 435550 w 1525960"/>
              <a:gd name="connsiteY1995" fmla="*/ 1160439 h 1492500"/>
              <a:gd name="connsiteX1996" fmla="*/ 440132 w 1525960"/>
              <a:gd name="connsiteY1996" fmla="*/ 1161872 h 1492500"/>
              <a:gd name="connsiteX1997" fmla="*/ 453301 w 1525960"/>
              <a:gd name="connsiteY1997" fmla="*/ 1180266 h 1492500"/>
              <a:gd name="connsiteX1998" fmla="*/ 449395 w 1525960"/>
              <a:gd name="connsiteY1998" fmla="*/ 1187386 h 1492500"/>
              <a:gd name="connsiteX1999" fmla="*/ 461674 w 1525960"/>
              <a:gd name="connsiteY1999" fmla="*/ 1189232 h 1492500"/>
              <a:gd name="connsiteX2000" fmla="*/ 469882 w 1525960"/>
              <a:gd name="connsiteY2000" fmla="*/ 1197869 h 1492500"/>
              <a:gd name="connsiteX2001" fmla="*/ 502202 w 1525960"/>
              <a:gd name="connsiteY2001" fmla="*/ 1197951 h 1492500"/>
              <a:gd name="connsiteX2002" fmla="*/ 520712 w 1525960"/>
              <a:gd name="connsiteY2002" fmla="*/ 1199699 h 1492500"/>
              <a:gd name="connsiteX2003" fmla="*/ 529496 w 1525960"/>
              <a:gd name="connsiteY2003" fmla="*/ 1200490 h 1492500"/>
              <a:gd name="connsiteX2004" fmla="*/ 537161 w 1525960"/>
              <a:gd name="connsiteY2004" fmla="*/ 1205665 h 1492500"/>
              <a:gd name="connsiteX2005" fmla="*/ 538628 w 1525960"/>
              <a:gd name="connsiteY2005" fmla="*/ 1208450 h 1492500"/>
              <a:gd name="connsiteX2006" fmla="*/ 553412 w 1525960"/>
              <a:gd name="connsiteY2006" fmla="*/ 1220664 h 1492500"/>
              <a:gd name="connsiteX2007" fmla="*/ 557533 w 1525960"/>
              <a:gd name="connsiteY2007" fmla="*/ 1245897 h 1492500"/>
              <a:gd name="connsiteX2008" fmla="*/ 542831 w 1525960"/>
              <a:gd name="connsiteY2008" fmla="*/ 1269169 h 1492500"/>
              <a:gd name="connsiteX2009" fmla="*/ 534623 w 1525960"/>
              <a:gd name="connsiteY2009" fmla="*/ 1282833 h 1492500"/>
              <a:gd name="connsiteX2010" fmla="*/ 542122 w 1525960"/>
              <a:gd name="connsiteY2010" fmla="*/ 1289228 h 1492500"/>
              <a:gd name="connsiteX2011" fmla="*/ 529909 w 1525960"/>
              <a:gd name="connsiteY2011" fmla="*/ 1290827 h 1492500"/>
              <a:gd name="connsiteX2012" fmla="*/ 556856 w 1525960"/>
              <a:gd name="connsiteY2012" fmla="*/ 1306831 h 1492500"/>
              <a:gd name="connsiteX2013" fmla="*/ 556181 w 1525960"/>
              <a:gd name="connsiteY2013" fmla="*/ 1309056 h 1492500"/>
              <a:gd name="connsiteX2014" fmla="*/ 542930 w 1525960"/>
              <a:gd name="connsiteY2014" fmla="*/ 1304655 h 1492500"/>
              <a:gd name="connsiteX2015" fmla="*/ 529300 w 1525960"/>
              <a:gd name="connsiteY2015" fmla="*/ 1299315 h 1492500"/>
              <a:gd name="connsiteX2016" fmla="*/ 532398 w 1525960"/>
              <a:gd name="connsiteY2016" fmla="*/ 1314907 h 1492500"/>
              <a:gd name="connsiteX2017" fmla="*/ 537425 w 1525960"/>
              <a:gd name="connsiteY2017" fmla="*/ 1337142 h 1492500"/>
              <a:gd name="connsiteX2018" fmla="*/ 537095 w 1525960"/>
              <a:gd name="connsiteY2018" fmla="*/ 1343800 h 1492500"/>
              <a:gd name="connsiteX2019" fmla="*/ 540111 w 1525960"/>
              <a:gd name="connsiteY2019" fmla="*/ 1352025 h 1492500"/>
              <a:gd name="connsiteX2020" fmla="*/ 529909 w 1525960"/>
              <a:gd name="connsiteY2020" fmla="*/ 1362539 h 1492500"/>
              <a:gd name="connsiteX2021" fmla="*/ 483068 w 1525960"/>
              <a:gd name="connsiteY2021" fmla="*/ 1364682 h 1492500"/>
              <a:gd name="connsiteX2022" fmla="*/ 463388 w 1525960"/>
              <a:gd name="connsiteY2022" fmla="*/ 1373665 h 1492500"/>
              <a:gd name="connsiteX2023" fmla="*/ 492775 w 1525960"/>
              <a:gd name="connsiteY2023" fmla="*/ 1391251 h 1492500"/>
              <a:gd name="connsiteX2024" fmla="*/ 483512 w 1525960"/>
              <a:gd name="connsiteY2024" fmla="*/ 1393542 h 1492500"/>
              <a:gd name="connsiteX2025" fmla="*/ 482771 w 1525960"/>
              <a:gd name="connsiteY2025" fmla="*/ 1395438 h 1492500"/>
              <a:gd name="connsiteX2026" fmla="*/ 492874 w 1525960"/>
              <a:gd name="connsiteY2026" fmla="*/ 1400283 h 1492500"/>
              <a:gd name="connsiteX2027" fmla="*/ 498000 w 1525960"/>
              <a:gd name="connsiteY2027" fmla="*/ 1404025 h 1492500"/>
              <a:gd name="connsiteX2028" fmla="*/ 491078 w 1525960"/>
              <a:gd name="connsiteY2028" fmla="*/ 1406003 h 1492500"/>
              <a:gd name="connsiteX2029" fmla="*/ 469536 w 1525960"/>
              <a:gd name="connsiteY2029" fmla="*/ 1401470 h 1492500"/>
              <a:gd name="connsiteX2030" fmla="*/ 433523 w 1525960"/>
              <a:gd name="connsiteY2030" fmla="*/ 1395471 h 1492500"/>
              <a:gd name="connsiteX2031" fmla="*/ 408372 w 1525960"/>
              <a:gd name="connsiteY2031" fmla="*/ 1383159 h 1492500"/>
              <a:gd name="connsiteX2032" fmla="*/ 402158 w 1525960"/>
              <a:gd name="connsiteY2032" fmla="*/ 1383884 h 1492500"/>
              <a:gd name="connsiteX2033" fmla="*/ 411849 w 1525960"/>
              <a:gd name="connsiteY2033" fmla="*/ 1397597 h 1492500"/>
              <a:gd name="connsiteX2034" fmla="*/ 397675 w 1525960"/>
              <a:gd name="connsiteY2034" fmla="*/ 1403003 h 1492500"/>
              <a:gd name="connsiteX2035" fmla="*/ 358316 w 1525960"/>
              <a:gd name="connsiteY2035" fmla="*/ 1384131 h 1492500"/>
              <a:gd name="connsiteX2036" fmla="*/ 346317 w 1525960"/>
              <a:gd name="connsiteY2036" fmla="*/ 1376252 h 1492500"/>
              <a:gd name="connsiteX2037" fmla="*/ 330874 w 1525960"/>
              <a:gd name="connsiteY2037" fmla="*/ 1376467 h 1492500"/>
              <a:gd name="connsiteX2038" fmla="*/ 327627 w 1525960"/>
              <a:gd name="connsiteY2038" fmla="*/ 1382697 h 1492500"/>
              <a:gd name="connsiteX2039" fmla="*/ 271291 w 1525960"/>
              <a:gd name="connsiteY2039" fmla="*/ 1353442 h 1492500"/>
              <a:gd name="connsiteX2040" fmla="*/ 224268 w 1525960"/>
              <a:gd name="connsiteY2040" fmla="*/ 1314940 h 1492500"/>
              <a:gd name="connsiteX2041" fmla="*/ 203650 w 1525960"/>
              <a:gd name="connsiteY2041" fmla="*/ 1291536 h 1492500"/>
              <a:gd name="connsiteX2042" fmla="*/ 181977 w 1525960"/>
              <a:gd name="connsiteY2042" fmla="*/ 1271856 h 1492500"/>
              <a:gd name="connsiteX2043" fmla="*/ 167521 w 1525960"/>
              <a:gd name="connsiteY2043" fmla="*/ 1253644 h 1492500"/>
              <a:gd name="connsiteX2044" fmla="*/ 131937 w 1525960"/>
              <a:gd name="connsiteY2044" fmla="*/ 1207890 h 1492500"/>
              <a:gd name="connsiteX2045" fmla="*/ 122212 w 1525960"/>
              <a:gd name="connsiteY2045" fmla="*/ 1189447 h 1492500"/>
              <a:gd name="connsiteX2046" fmla="*/ 124503 w 1525960"/>
              <a:gd name="connsiteY2046" fmla="*/ 1187964 h 1492500"/>
              <a:gd name="connsiteX2047" fmla="*/ 130717 w 1525960"/>
              <a:gd name="connsiteY2047" fmla="*/ 1195430 h 1492500"/>
              <a:gd name="connsiteX2048" fmla="*/ 140837 w 1525960"/>
              <a:gd name="connsiteY2048" fmla="*/ 1198759 h 1492500"/>
              <a:gd name="connsiteX2049" fmla="*/ 122641 w 1525960"/>
              <a:gd name="connsiteY2049" fmla="*/ 1166619 h 1492500"/>
              <a:gd name="connsiteX2050" fmla="*/ 99105 w 1525960"/>
              <a:gd name="connsiteY2050" fmla="*/ 1126469 h 1492500"/>
              <a:gd name="connsiteX2051" fmla="*/ 91144 w 1525960"/>
              <a:gd name="connsiteY2051" fmla="*/ 1102027 h 1492500"/>
              <a:gd name="connsiteX2052" fmla="*/ 88442 w 1525960"/>
              <a:gd name="connsiteY2052" fmla="*/ 1093538 h 1492500"/>
              <a:gd name="connsiteX2053" fmla="*/ 74629 w 1525960"/>
              <a:gd name="connsiteY2053" fmla="*/ 1057015 h 1492500"/>
              <a:gd name="connsiteX2054" fmla="*/ 63224 w 1525960"/>
              <a:gd name="connsiteY2054" fmla="*/ 1033989 h 1492500"/>
              <a:gd name="connsiteX2055" fmla="*/ 59449 w 1525960"/>
              <a:gd name="connsiteY2055" fmla="*/ 1016683 h 1492500"/>
              <a:gd name="connsiteX2056" fmla="*/ 51275 w 1525960"/>
              <a:gd name="connsiteY2056" fmla="*/ 981594 h 1492500"/>
              <a:gd name="connsiteX2057" fmla="*/ 50797 w 1525960"/>
              <a:gd name="connsiteY2057" fmla="*/ 980044 h 1492500"/>
              <a:gd name="connsiteX2058" fmla="*/ 38106 w 1525960"/>
              <a:gd name="connsiteY2058" fmla="*/ 932395 h 1492500"/>
              <a:gd name="connsiteX2059" fmla="*/ 36540 w 1525960"/>
              <a:gd name="connsiteY2059" fmla="*/ 907919 h 1492500"/>
              <a:gd name="connsiteX2060" fmla="*/ 35567 w 1525960"/>
              <a:gd name="connsiteY2060" fmla="*/ 904640 h 1492500"/>
              <a:gd name="connsiteX2061" fmla="*/ 32865 w 1525960"/>
              <a:gd name="connsiteY2061" fmla="*/ 893712 h 1492500"/>
              <a:gd name="connsiteX2062" fmla="*/ 28414 w 1525960"/>
              <a:gd name="connsiteY2062" fmla="*/ 858309 h 1492500"/>
              <a:gd name="connsiteX2063" fmla="*/ 24639 w 1525960"/>
              <a:gd name="connsiteY2063" fmla="*/ 823878 h 1492500"/>
              <a:gd name="connsiteX2064" fmla="*/ 23502 w 1525960"/>
              <a:gd name="connsiteY2064" fmla="*/ 789793 h 1492500"/>
              <a:gd name="connsiteX2065" fmla="*/ 20585 w 1525960"/>
              <a:gd name="connsiteY2065" fmla="*/ 776575 h 1492500"/>
              <a:gd name="connsiteX2066" fmla="*/ 21557 w 1525960"/>
              <a:gd name="connsiteY2066" fmla="*/ 758049 h 1492500"/>
              <a:gd name="connsiteX2067" fmla="*/ 18376 w 1525960"/>
              <a:gd name="connsiteY2067" fmla="*/ 742787 h 1492500"/>
              <a:gd name="connsiteX2068" fmla="*/ 17536 w 1525960"/>
              <a:gd name="connsiteY2068" fmla="*/ 726469 h 1492500"/>
              <a:gd name="connsiteX2069" fmla="*/ 18690 w 1525960"/>
              <a:gd name="connsiteY2069" fmla="*/ 698450 h 1492500"/>
              <a:gd name="connsiteX2070" fmla="*/ 21821 w 1525960"/>
              <a:gd name="connsiteY2070" fmla="*/ 669278 h 1492500"/>
              <a:gd name="connsiteX2071" fmla="*/ 20898 w 1525960"/>
              <a:gd name="connsiteY2071" fmla="*/ 658219 h 1492500"/>
              <a:gd name="connsiteX2072" fmla="*/ 22728 w 1525960"/>
              <a:gd name="connsiteY2072" fmla="*/ 641143 h 1492500"/>
              <a:gd name="connsiteX2073" fmla="*/ 31265 w 1525960"/>
              <a:gd name="connsiteY2073" fmla="*/ 622831 h 1492500"/>
              <a:gd name="connsiteX2074" fmla="*/ 30458 w 1525960"/>
              <a:gd name="connsiteY2074" fmla="*/ 609432 h 1492500"/>
              <a:gd name="connsiteX2075" fmla="*/ 36441 w 1525960"/>
              <a:gd name="connsiteY2075" fmla="*/ 572908 h 1492500"/>
              <a:gd name="connsiteX2076" fmla="*/ 36358 w 1525960"/>
              <a:gd name="connsiteY2076" fmla="*/ 562804 h 1492500"/>
              <a:gd name="connsiteX2077" fmla="*/ 27903 w 1525960"/>
              <a:gd name="connsiteY2077" fmla="*/ 562244 h 1492500"/>
              <a:gd name="connsiteX2078" fmla="*/ 27326 w 1525960"/>
              <a:gd name="connsiteY2078" fmla="*/ 556195 h 1492500"/>
              <a:gd name="connsiteX2079" fmla="*/ 33903 w 1525960"/>
              <a:gd name="connsiteY2079" fmla="*/ 555998 h 1492500"/>
              <a:gd name="connsiteX2080" fmla="*/ 40298 w 1525960"/>
              <a:gd name="connsiteY2080" fmla="*/ 554761 h 1492500"/>
              <a:gd name="connsiteX2081" fmla="*/ 42028 w 1525960"/>
              <a:gd name="connsiteY2081" fmla="*/ 547773 h 1492500"/>
              <a:gd name="connsiteX2082" fmla="*/ 40891 w 1525960"/>
              <a:gd name="connsiteY2082" fmla="*/ 537999 h 1492500"/>
              <a:gd name="connsiteX2083" fmla="*/ 34182 w 1525960"/>
              <a:gd name="connsiteY2083" fmla="*/ 528506 h 1492500"/>
              <a:gd name="connsiteX2084" fmla="*/ 35980 w 1525960"/>
              <a:gd name="connsiteY2084" fmla="*/ 527220 h 1492500"/>
              <a:gd name="connsiteX2085" fmla="*/ 48851 w 1525960"/>
              <a:gd name="connsiteY2085" fmla="*/ 531044 h 1492500"/>
              <a:gd name="connsiteX2086" fmla="*/ 50154 w 1525960"/>
              <a:gd name="connsiteY2086" fmla="*/ 529214 h 1492500"/>
              <a:gd name="connsiteX2087" fmla="*/ 44105 w 1525960"/>
              <a:gd name="connsiteY2087" fmla="*/ 509634 h 1492500"/>
              <a:gd name="connsiteX2088" fmla="*/ 48605 w 1525960"/>
              <a:gd name="connsiteY2088" fmla="*/ 495394 h 1492500"/>
              <a:gd name="connsiteX2089" fmla="*/ 56879 w 1525960"/>
              <a:gd name="connsiteY2089" fmla="*/ 466550 h 1492500"/>
              <a:gd name="connsiteX2090" fmla="*/ 64164 w 1525960"/>
              <a:gd name="connsiteY2090" fmla="*/ 446079 h 1492500"/>
              <a:gd name="connsiteX2091" fmla="*/ 77086 w 1525960"/>
              <a:gd name="connsiteY2091" fmla="*/ 423450 h 1492500"/>
              <a:gd name="connsiteX2092" fmla="*/ 82573 w 1525960"/>
              <a:gd name="connsiteY2092" fmla="*/ 396552 h 1492500"/>
              <a:gd name="connsiteX2093" fmla="*/ 87551 w 1525960"/>
              <a:gd name="connsiteY2093" fmla="*/ 389497 h 1492500"/>
              <a:gd name="connsiteX2094" fmla="*/ 95940 w 1525960"/>
              <a:gd name="connsiteY2094" fmla="*/ 378537 h 1492500"/>
              <a:gd name="connsiteX2095" fmla="*/ 105780 w 1525960"/>
              <a:gd name="connsiteY2095" fmla="*/ 360522 h 1492500"/>
              <a:gd name="connsiteX2096" fmla="*/ 107016 w 1525960"/>
              <a:gd name="connsiteY2096" fmla="*/ 358462 h 1492500"/>
              <a:gd name="connsiteX2097" fmla="*/ 110478 w 1525960"/>
              <a:gd name="connsiteY2097" fmla="*/ 339887 h 1492500"/>
              <a:gd name="connsiteX2098" fmla="*/ 113823 w 1525960"/>
              <a:gd name="connsiteY2098" fmla="*/ 336640 h 1492500"/>
              <a:gd name="connsiteX2099" fmla="*/ 126877 w 1525960"/>
              <a:gd name="connsiteY2099" fmla="*/ 322745 h 1492500"/>
              <a:gd name="connsiteX2100" fmla="*/ 133371 w 1525960"/>
              <a:gd name="connsiteY2100" fmla="*/ 316433 h 1492500"/>
              <a:gd name="connsiteX2101" fmla="*/ 152127 w 1525960"/>
              <a:gd name="connsiteY2101" fmla="*/ 295369 h 1492500"/>
              <a:gd name="connsiteX2102" fmla="*/ 155786 w 1525960"/>
              <a:gd name="connsiteY2102" fmla="*/ 276860 h 1492500"/>
              <a:gd name="connsiteX2103" fmla="*/ 158374 w 1525960"/>
              <a:gd name="connsiteY2103" fmla="*/ 271190 h 1492500"/>
              <a:gd name="connsiteX2104" fmla="*/ 180031 w 1525960"/>
              <a:gd name="connsiteY2104" fmla="*/ 241835 h 1492500"/>
              <a:gd name="connsiteX2105" fmla="*/ 202710 w 1525960"/>
              <a:gd name="connsiteY2105" fmla="*/ 213718 h 1492500"/>
              <a:gd name="connsiteX2106" fmla="*/ 203534 w 1525960"/>
              <a:gd name="connsiteY2106" fmla="*/ 212316 h 1492500"/>
              <a:gd name="connsiteX2107" fmla="*/ 222258 w 1525960"/>
              <a:gd name="connsiteY2107" fmla="*/ 200136 h 1492500"/>
              <a:gd name="connsiteX2108" fmla="*/ 234174 w 1525960"/>
              <a:gd name="connsiteY2108" fmla="*/ 190593 h 1492500"/>
              <a:gd name="connsiteX2109" fmla="*/ 265012 w 1525960"/>
              <a:gd name="connsiteY2109" fmla="*/ 169150 h 1492500"/>
              <a:gd name="connsiteX2110" fmla="*/ 281724 w 1525960"/>
              <a:gd name="connsiteY2110" fmla="*/ 157564 h 1492500"/>
              <a:gd name="connsiteX2111" fmla="*/ 321100 w 1525960"/>
              <a:gd name="connsiteY2111" fmla="*/ 122408 h 1492500"/>
              <a:gd name="connsiteX2112" fmla="*/ 324330 w 1525960"/>
              <a:gd name="connsiteY2112" fmla="*/ 116112 h 1492500"/>
              <a:gd name="connsiteX2113" fmla="*/ 339379 w 1525960"/>
              <a:gd name="connsiteY2113" fmla="*/ 102415 h 1492500"/>
              <a:gd name="connsiteX2114" fmla="*/ 378902 w 1525960"/>
              <a:gd name="connsiteY2114" fmla="*/ 84466 h 1492500"/>
              <a:gd name="connsiteX2115" fmla="*/ 404861 w 1525960"/>
              <a:gd name="connsiteY2115" fmla="*/ 77627 h 1492500"/>
              <a:gd name="connsiteX2116" fmla="*/ 410333 w 1525960"/>
              <a:gd name="connsiteY2116" fmla="*/ 74479 h 1492500"/>
              <a:gd name="connsiteX2117" fmla="*/ 423139 w 1525960"/>
              <a:gd name="connsiteY2117" fmla="*/ 63040 h 1492500"/>
              <a:gd name="connsiteX2118" fmla="*/ 448752 w 1525960"/>
              <a:gd name="connsiteY2118" fmla="*/ 54815 h 1492500"/>
              <a:gd name="connsiteX2119" fmla="*/ 453516 w 1525960"/>
              <a:gd name="connsiteY2119" fmla="*/ 54321 h 1492500"/>
              <a:gd name="connsiteX2120" fmla="*/ 494457 w 1525960"/>
              <a:gd name="connsiteY2120" fmla="*/ 37674 h 1492500"/>
              <a:gd name="connsiteX2121" fmla="*/ 551138 w 1525960"/>
              <a:gd name="connsiteY2121" fmla="*/ 25362 h 1492500"/>
              <a:gd name="connsiteX2122" fmla="*/ 579767 w 1525960"/>
              <a:gd name="connsiteY2122" fmla="*/ 19313 h 1492500"/>
              <a:gd name="connsiteX2123" fmla="*/ 594979 w 1525960"/>
              <a:gd name="connsiteY2123" fmla="*/ 18028 h 1492500"/>
              <a:gd name="connsiteX2124" fmla="*/ 628174 w 1525960"/>
              <a:gd name="connsiteY2124" fmla="*/ 10874 h 1492500"/>
              <a:gd name="connsiteX2125" fmla="*/ 676878 w 1525960"/>
              <a:gd name="connsiteY2125" fmla="*/ 4892 h 1492500"/>
              <a:gd name="connsiteX2126" fmla="*/ 708787 w 1525960"/>
              <a:gd name="connsiteY2126" fmla="*/ 1562 h 1492500"/>
              <a:gd name="connsiteX2127" fmla="*/ 730213 w 1525960"/>
              <a:gd name="connsiteY2127" fmla="*/ 672 h 1492500"/>
              <a:gd name="connsiteX2128" fmla="*/ 771253 w 1525960"/>
              <a:gd name="connsiteY2128" fmla="*/ 3260 h 1492500"/>
              <a:gd name="connsiteX2129" fmla="*/ 805041 w 1525960"/>
              <a:gd name="connsiteY2129" fmla="*/ 6490 h 1492500"/>
              <a:gd name="connsiteX2130" fmla="*/ 842785 w 1525960"/>
              <a:gd name="connsiteY2130" fmla="*/ 7282 h 1492500"/>
              <a:gd name="connsiteX2131" fmla="*/ 877199 w 1525960"/>
              <a:gd name="connsiteY2131" fmla="*/ 14435 h 1492500"/>
              <a:gd name="connsiteX2132" fmla="*/ 857355 w 1525960"/>
              <a:gd name="connsiteY2132" fmla="*/ 17698 h 1492500"/>
              <a:gd name="connsiteX2133" fmla="*/ 857586 w 1525960"/>
              <a:gd name="connsiteY2133" fmla="*/ 21110 h 1492500"/>
              <a:gd name="connsiteX2134" fmla="*/ 872486 w 1525960"/>
              <a:gd name="connsiteY2134" fmla="*/ 22857 h 1492500"/>
              <a:gd name="connsiteX2135" fmla="*/ 878584 w 1525960"/>
              <a:gd name="connsiteY2135" fmla="*/ 26763 h 1492500"/>
              <a:gd name="connsiteX2136" fmla="*/ 896912 w 1525960"/>
              <a:gd name="connsiteY2136" fmla="*/ 42091 h 1492500"/>
              <a:gd name="connsiteX2137" fmla="*/ 911350 w 1525960"/>
              <a:gd name="connsiteY2137" fmla="*/ 47201 h 1492500"/>
              <a:gd name="connsiteX2138" fmla="*/ 940077 w 1525960"/>
              <a:gd name="connsiteY2138" fmla="*/ 48355 h 1492500"/>
              <a:gd name="connsiteX2139" fmla="*/ 943225 w 1525960"/>
              <a:gd name="connsiteY2139" fmla="*/ 47514 h 1492500"/>
              <a:gd name="connsiteX2140" fmla="*/ 985156 w 1525960"/>
              <a:gd name="connsiteY2140" fmla="*/ 49937 h 1492500"/>
              <a:gd name="connsiteX2141" fmla="*/ 989870 w 1525960"/>
              <a:gd name="connsiteY2141" fmla="*/ 52903 h 1492500"/>
              <a:gd name="connsiteX2142" fmla="*/ 997978 w 1525960"/>
              <a:gd name="connsiteY2142" fmla="*/ 56134 h 1492500"/>
              <a:gd name="connsiteX2143" fmla="*/ 1014394 w 1525960"/>
              <a:gd name="connsiteY2143" fmla="*/ 57882 h 1492500"/>
              <a:gd name="connsiteX2144" fmla="*/ 1039134 w 1525960"/>
              <a:gd name="connsiteY2144" fmla="*/ 69105 h 1492500"/>
              <a:gd name="connsiteX2145" fmla="*/ 1042430 w 1525960"/>
              <a:gd name="connsiteY2145" fmla="*/ 84235 h 1492500"/>
              <a:gd name="connsiteX2146" fmla="*/ 1082761 w 1525960"/>
              <a:gd name="connsiteY2146" fmla="*/ 99317 h 1492500"/>
              <a:gd name="connsiteX2147" fmla="*/ 1091876 w 1525960"/>
              <a:gd name="connsiteY2147" fmla="*/ 107574 h 1492500"/>
              <a:gd name="connsiteX2148" fmla="*/ 1115050 w 1525960"/>
              <a:gd name="connsiteY2148" fmla="*/ 110491 h 1492500"/>
              <a:gd name="connsiteX2149" fmla="*/ 1129389 w 1525960"/>
              <a:gd name="connsiteY2149" fmla="*/ 117298 h 1492500"/>
              <a:gd name="connsiteX2150" fmla="*/ 1121576 w 1525960"/>
              <a:gd name="connsiteY2150" fmla="*/ 115057 h 1492500"/>
              <a:gd name="connsiteX2151" fmla="*/ 1121510 w 1525960"/>
              <a:gd name="connsiteY2151" fmla="*/ 113853 h 1492500"/>
              <a:gd name="connsiteX2152" fmla="*/ 1143514 w 1525960"/>
              <a:gd name="connsiteY2152" fmla="*/ 112749 h 1492500"/>
              <a:gd name="connsiteX2153" fmla="*/ 1151211 w 1525960"/>
              <a:gd name="connsiteY2153" fmla="*/ 111448 h 1492500"/>
              <a:gd name="connsiteX2154" fmla="*/ 1169736 w 1525960"/>
              <a:gd name="connsiteY2154" fmla="*/ 110145 h 1492500"/>
              <a:gd name="connsiteX2155" fmla="*/ 1177862 w 1525960"/>
              <a:gd name="connsiteY2155" fmla="*/ 110359 h 149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</a:cxnLst>
            <a:rect l="l" t="t" r="r" b="b"/>
            <a:pathLst>
              <a:path w="1525960" h="1492500">
                <a:moveTo>
                  <a:pt x="193283" y="1264851"/>
                </a:moveTo>
                <a:cubicBezTo>
                  <a:pt x="192557" y="1265874"/>
                  <a:pt x="191832" y="1266896"/>
                  <a:pt x="191107" y="1267917"/>
                </a:cubicBezTo>
                <a:cubicBezTo>
                  <a:pt x="195672" y="1271115"/>
                  <a:pt x="200238" y="1274312"/>
                  <a:pt x="204820" y="1277509"/>
                </a:cubicBezTo>
                <a:cubicBezTo>
                  <a:pt x="205347" y="1276768"/>
                  <a:pt x="205875" y="1276026"/>
                  <a:pt x="206402" y="1275285"/>
                </a:cubicBezTo>
                <a:cubicBezTo>
                  <a:pt x="202034" y="1271807"/>
                  <a:pt x="197651" y="1268329"/>
                  <a:pt x="193283" y="1264851"/>
                </a:cubicBezTo>
                <a:close/>
                <a:moveTo>
                  <a:pt x="368370" y="1358963"/>
                </a:moveTo>
                <a:cubicBezTo>
                  <a:pt x="367727" y="1359919"/>
                  <a:pt x="367084" y="1360859"/>
                  <a:pt x="366425" y="1361814"/>
                </a:cubicBezTo>
                <a:cubicBezTo>
                  <a:pt x="369952" y="1368885"/>
                  <a:pt x="377253" y="1368787"/>
                  <a:pt x="384522" y="1368836"/>
                </a:cubicBezTo>
                <a:cubicBezTo>
                  <a:pt x="379149" y="1365540"/>
                  <a:pt x="373760" y="1362260"/>
                  <a:pt x="368370" y="1358963"/>
                </a:cubicBezTo>
                <a:close/>
                <a:moveTo>
                  <a:pt x="177642" y="1245601"/>
                </a:moveTo>
                <a:cubicBezTo>
                  <a:pt x="176306" y="1244661"/>
                  <a:pt x="173439" y="1245897"/>
                  <a:pt x="171263" y="1246161"/>
                </a:cubicBezTo>
                <a:cubicBezTo>
                  <a:pt x="171938" y="1248204"/>
                  <a:pt x="172021" y="1251172"/>
                  <a:pt x="173439" y="1252062"/>
                </a:cubicBezTo>
                <a:cubicBezTo>
                  <a:pt x="175943" y="1253677"/>
                  <a:pt x="179256" y="1254040"/>
                  <a:pt x="182256" y="1254913"/>
                </a:cubicBezTo>
                <a:cubicBezTo>
                  <a:pt x="182817" y="1254271"/>
                  <a:pt x="183360" y="1253627"/>
                  <a:pt x="183921" y="1252968"/>
                </a:cubicBezTo>
                <a:cubicBezTo>
                  <a:pt x="181878" y="1250446"/>
                  <a:pt x="180196" y="1247397"/>
                  <a:pt x="177642" y="1245601"/>
                </a:cubicBezTo>
                <a:close/>
                <a:moveTo>
                  <a:pt x="148172" y="1208467"/>
                </a:moveTo>
                <a:cubicBezTo>
                  <a:pt x="147364" y="1208962"/>
                  <a:pt x="146556" y="1209472"/>
                  <a:pt x="145749" y="1209967"/>
                </a:cubicBezTo>
                <a:cubicBezTo>
                  <a:pt x="147002" y="1214713"/>
                  <a:pt x="148254" y="1219444"/>
                  <a:pt x="149556" y="1224322"/>
                </a:cubicBezTo>
                <a:cubicBezTo>
                  <a:pt x="152819" y="1224504"/>
                  <a:pt x="155671" y="1224652"/>
                  <a:pt x="158522" y="1224801"/>
                </a:cubicBezTo>
                <a:cubicBezTo>
                  <a:pt x="159049" y="1224174"/>
                  <a:pt x="159561" y="1223531"/>
                  <a:pt x="160088" y="1222905"/>
                </a:cubicBezTo>
                <a:cubicBezTo>
                  <a:pt x="156099" y="1218109"/>
                  <a:pt x="152144" y="1213297"/>
                  <a:pt x="148172" y="1208467"/>
                </a:cubicBezTo>
                <a:close/>
                <a:moveTo>
                  <a:pt x="108121" y="1163965"/>
                </a:moveTo>
                <a:cubicBezTo>
                  <a:pt x="110610" y="1166899"/>
                  <a:pt x="113148" y="1169800"/>
                  <a:pt x="115571" y="1172783"/>
                </a:cubicBezTo>
                <a:cubicBezTo>
                  <a:pt x="118075" y="1175865"/>
                  <a:pt x="120465" y="1179013"/>
                  <a:pt x="122922" y="1182145"/>
                </a:cubicBezTo>
                <a:cubicBezTo>
                  <a:pt x="117317" y="1185737"/>
                  <a:pt x="113576" y="1181930"/>
                  <a:pt x="106308" y="1165679"/>
                </a:cubicBezTo>
                <a:cubicBezTo>
                  <a:pt x="106934" y="1165102"/>
                  <a:pt x="107528" y="1164542"/>
                  <a:pt x="108121" y="1163965"/>
                </a:cubicBezTo>
                <a:close/>
                <a:moveTo>
                  <a:pt x="93634" y="1137530"/>
                </a:moveTo>
                <a:cubicBezTo>
                  <a:pt x="96106" y="1141996"/>
                  <a:pt x="103177" y="1143595"/>
                  <a:pt x="98990" y="1152313"/>
                </a:cubicBezTo>
                <a:cubicBezTo>
                  <a:pt x="96189" y="1148111"/>
                  <a:pt x="93370" y="1143909"/>
                  <a:pt x="90568" y="1139689"/>
                </a:cubicBezTo>
                <a:cubicBezTo>
                  <a:pt x="91573" y="1138980"/>
                  <a:pt x="92612" y="1138255"/>
                  <a:pt x="93634" y="1137530"/>
                </a:cubicBezTo>
                <a:close/>
                <a:moveTo>
                  <a:pt x="804185" y="1488758"/>
                </a:moveTo>
                <a:cubicBezTo>
                  <a:pt x="804168" y="1489714"/>
                  <a:pt x="804152" y="1490687"/>
                  <a:pt x="804152" y="1491658"/>
                </a:cubicBezTo>
                <a:cubicBezTo>
                  <a:pt x="782873" y="1492648"/>
                  <a:pt x="761595" y="1493735"/>
                  <a:pt x="740433" y="1488758"/>
                </a:cubicBezTo>
                <a:cubicBezTo>
                  <a:pt x="761677" y="1488759"/>
                  <a:pt x="782939" y="1488758"/>
                  <a:pt x="804185" y="1488758"/>
                </a:cubicBezTo>
                <a:close/>
                <a:moveTo>
                  <a:pt x="842241" y="1486582"/>
                </a:moveTo>
                <a:cubicBezTo>
                  <a:pt x="842291" y="1487522"/>
                  <a:pt x="842324" y="1488445"/>
                  <a:pt x="842373" y="1489384"/>
                </a:cubicBezTo>
                <a:cubicBezTo>
                  <a:pt x="831891" y="1490093"/>
                  <a:pt x="821408" y="1490785"/>
                  <a:pt x="810926" y="1491494"/>
                </a:cubicBezTo>
                <a:cubicBezTo>
                  <a:pt x="810876" y="1490323"/>
                  <a:pt x="810827" y="1489137"/>
                  <a:pt x="810761" y="1487967"/>
                </a:cubicBezTo>
                <a:cubicBezTo>
                  <a:pt x="821260" y="1487506"/>
                  <a:pt x="831742" y="1487044"/>
                  <a:pt x="842241" y="1486582"/>
                </a:cubicBezTo>
                <a:close/>
                <a:moveTo>
                  <a:pt x="31974" y="985302"/>
                </a:moveTo>
                <a:cubicBezTo>
                  <a:pt x="43973" y="1001851"/>
                  <a:pt x="43231" y="1022040"/>
                  <a:pt x="49693" y="1040171"/>
                </a:cubicBezTo>
                <a:cubicBezTo>
                  <a:pt x="48473" y="1040500"/>
                  <a:pt x="47236" y="1040847"/>
                  <a:pt x="46017" y="1041176"/>
                </a:cubicBezTo>
                <a:cubicBezTo>
                  <a:pt x="43479" y="1031666"/>
                  <a:pt x="41221" y="1022057"/>
                  <a:pt x="38287" y="1012662"/>
                </a:cubicBezTo>
                <a:cubicBezTo>
                  <a:pt x="36308" y="1006300"/>
                  <a:pt x="33259" y="1000268"/>
                  <a:pt x="30968" y="993988"/>
                </a:cubicBezTo>
                <a:cubicBezTo>
                  <a:pt x="30012" y="991384"/>
                  <a:pt x="29781" y="988516"/>
                  <a:pt x="29238" y="985780"/>
                </a:cubicBezTo>
                <a:cubicBezTo>
                  <a:pt x="30144" y="985615"/>
                  <a:pt x="31067" y="985450"/>
                  <a:pt x="31974" y="985302"/>
                </a:cubicBezTo>
                <a:close/>
                <a:moveTo>
                  <a:pt x="627019" y="1328191"/>
                </a:moveTo>
                <a:cubicBezTo>
                  <a:pt x="626755" y="1329148"/>
                  <a:pt x="626492" y="1330121"/>
                  <a:pt x="626229" y="1331076"/>
                </a:cubicBezTo>
                <a:cubicBezTo>
                  <a:pt x="620674" y="1329675"/>
                  <a:pt x="615136" y="1328274"/>
                  <a:pt x="609582" y="1326874"/>
                </a:cubicBezTo>
                <a:cubicBezTo>
                  <a:pt x="610027" y="1325802"/>
                  <a:pt x="610455" y="1324714"/>
                  <a:pt x="610900" y="1323643"/>
                </a:cubicBezTo>
                <a:cubicBezTo>
                  <a:pt x="616274" y="1325159"/>
                  <a:pt x="621646" y="1326676"/>
                  <a:pt x="627019" y="1328191"/>
                </a:cubicBezTo>
                <a:close/>
                <a:moveTo>
                  <a:pt x="893088" y="1479381"/>
                </a:moveTo>
                <a:cubicBezTo>
                  <a:pt x="893236" y="1480469"/>
                  <a:pt x="893368" y="1481556"/>
                  <a:pt x="893517" y="1482643"/>
                </a:cubicBezTo>
                <a:cubicBezTo>
                  <a:pt x="878353" y="1487555"/>
                  <a:pt x="862316" y="1486188"/>
                  <a:pt x="846806" y="1488578"/>
                </a:cubicBezTo>
                <a:cubicBezTo>
                  <a:pt x="846608" y="1487341"/>
                  <a:pt x="846378" y="1486121"/>
                  <a:pt x="846164" y="1484885"/>
                </a:cubicBezTo>
                <a:cubicBezTo>
                  <a:pt x="861805" y="1483056"/>
                  <a:pt x="877446" y="1481210"/>
                  <a:pt x="893088" y="1479381"/>
                </a:cubicBezTo>
                <a:close/>
                <a:moveTo>
                  <a:pt x="657958" y="1333416"/>
                </a:moveTo>
                <a:cubicBezTo>
                  <a:pt x="658023" y="1334224"/>
                  <a:pt x="658073" y="1335048"/>
                  <a:pt x="658122" y="1335872"/>
                </a:cubicBezTo>
                <a:cubicBezTo>
                  <a:pt x="649404" y="1334917"/>
                  <a:pt x="640701" y="1333960"/>
                  <a:pt x="631982" y="1333005"/>
                </a:cubicBezTo>
                <a:cubicBezTo>
                  <a:pt x="632130" y="1331653"/>
                  <a:pt x="632295" y="1330318"/>
                  <a:pt x="632444" y="1328967"/>
                </a:cubicBezTo>
                <a:cubicBezTo>
                  <a:pt x="640948" y="1330450"/>
                  <a:pt x="649452" y="1331934"/>
                  <a:pt x="657958" y="1333416"/>
                </a:cubicBezTo>
                <a:close/>
                <a:moveTo>
                  <a:pt x="214231" y="1068733"/>
                </a:moveTo>
                <a:cubicBezTo>
                  <a:pt x="212402" y="1081408"/>
                  <a:pt x="213802" y="1083633"/>
                  <a:pt x="224532" y="1085165"/>
                </a:cubicBezTo>
                <a:cubicBezTo>
                  <a:pt x="224532" y="1076958"/>
                  <a:pt x="221351" y="1071947"/>
                  <a:pt x="214231" y="1068733"/>
                </a:cubicBezTo>
                <a:close/>
                <a:moveTo>
                  <a:pt x="185981" y="1049648"/>
                </a:moveTo>
                <a:cubicBezTo>
                  <a:pt x="186541" y="1055432"/>
                  <a:pt x="188503" y="1060509"/>
                  <a:pt x="190348" y="1065651"/>
                </a:cubicBezTo>
                <a:cubicBezTo>
                  <a:pt x="193744" y="1075095"/>
                  <a:pt x="196216" y="1084968"/>
                  <a:pt x="200650" y="1093885"/>
                </a:cubicBezTo>
                <a:cubicBezTo>
                  <a:pt x="205100" y="1102834"/>
                  <a:pt x="211495" y="1110828"/>
                  <a:pt x="216983" y="1119283"/>
                </a:cubicBezTo>
                <a:cubicBezTo>
                  <a:pt x="218137" y="1121047"/>
                  <a:pt x="219192" y="1122910"/>
                  <a:pt x="220115" y="1124805"/>
                </a:cubicBezTo>
                <a:cubicBezTo>
                  <a:pt x="221945" y="1128562"/>
                  <a:pt x="223312" y="1132617"/>
                  <a:pt x="225505" y="1136144"/>
                </a:cubicBezTo>
                <a:cubicBezTo>
                  <a:pt x="230663" y="1144401"/>
                  <a:pt x="236218" y="1152412"/>
                  <a:pt x="241509" y="1160571"/>
                </a:cubicBezTo>
                <a:cubicBezTo>
                  <a:pt x="241822" y="1161048"/>
                  <a:pt x="241014" y="1162202"/>
                  <a:pt x="241278" y="1162763"/>
                </a:cubicBezTo>
                <a:cubicBezTo>
                  <a:pt x="242316" y="1164889"/>
                  <a:pt x="243305" y="1167164"/>
                  <a:pt x="244888" y="1168844"/>
                </a:cubicBezTo>
                <a:cubicBezTo>
                  <a:pt x="246041" y="1170064"/>
                  <a:pt x="248777" y="1169949"/>
                  <a:pt x="249651" y="1171218"/>
                </a:cubicBezTo>
                <a:cubicBezTo>
                  <a:pt x="254677" y="1178553"/>
                  <a:pt x="259342" y="1186133"/>
                  <a:pt x="263891" y="1193238"/>
                </a:cubicBezTo>
                <a:cubicBezTo>
                  <a:pt x="266413" y="1193056"/>
                  <a:pt x="268489" y="1192908"/>
                  <a:pt x="270566" y="1192776"/>
                </a:cubicBezTo>
                <a:cubicBezTo>
                  <a:pt x="268605" y="1194589"/>
                  <a:pt x="266627" y="1196402"/>
                  <a:pt x="263941" y="1198890"/>
                </a:cubicBezTo>
                <a:cubicBezTo>
                  <a:pt x="265935" y="1200259"/>
                  <a:pt x="267996" y="1201347"/>
                  <a:pt x="269643" y="1202880"/>
                </a:cubicBezTo>
                <a:cubicBezTo>
                  <a:pt x="278066" y="1210659"/>
                  <a:pt x="286702" y="1218241"/>
                  <a:pt x="294597" y="1226531"/>
                </a:cubicBezTo>
                <a:cubicBezTo>
                  <a:pt x="298866" y="1231014"/>
                  <a:pt x="301239" y="1237278"/>
                  <a:pt x="305459" y="1241842"/>
                </a:cubicBezTo>
                <a:cubicBezTo>
                  <a:pt x="310353" y="1247166"/>
                  <a:pt x="316106" y="1251765"/>
                  <a:pt x="321858" y="1256199"/>
                </a:cubicBezTo>
                <a:cubicBezTo>
                  <a:pt x="332159" y="1264143"/>
                  <a:pt x="342790" y="1271642"/>
                  <a:pt x="353141" y="1279520"/>
                </a:cubicBezTo>
                <a:cubicBezTo>
                  <a:pt x="362041" y="1286294"/>
                  <a:pt x="370760" y="1293315"/>
                  <a:pt x="379561" y="1300222"/>
                </a:cubicBezTo>
                <a:cubicBezTo>
                  <a:pt x="380270" y="1299578"/>
                  <a:pt x="380962" y="1298920"/>
                  <a:pt x="381670" y="1298277"/>
                </a:cubicBezTo>
                <a:cubicBezTo>
                  <a:pt x="378902" y="1293629"/>
                  <a:pt x="377007" y="1288008"/>
                  <a:pt x="373166" y="1284531"/>
                </a:cubicBezTo>
                <a:cubicBezTo>
                  <a:pt x="362964" y="1275268"/>
                  <a:pt x="351773" y="1267060"/>
                  <a:pt x="341241" y="1258143"/>
                </a:cubicBezTo>
                <a:cubicBezTo>
                  <a:pt x="335225" y="1253034"/>
                  <a:pt x="328945" y="1247925"/>
                  <a:pt x="324215" y="1241727"/>
                </a:cubicBezTo>
                <a:cubicBezTo>
                  <a:pt x="320984" y="1237491"/>
                  <a:pt x="318825" y="1233091"/>
                  <a:pt x="313287" y="1231163"/>
                </a:cubicBezTo>
                <a:cubicBezTo>
                  <a:pt x="311573" y="1230569"/>
                  <a:pt x="310947" y="1227059"/>
                  <a:pt x="309628" y="1225014"/>
                </a:cubicBezTo>
                <a:cubicBezTo>
                  <a:pt x="308541" y="1223317"/>
                  <a:pt x="307453" y="1221323"/>
                  <a:pt x="305854" y="1220268"/>
                </a:cubicBezTo>
                <a:cubicBezTo>
                  <a:pt x="294745" y="1213000"/>
                  <a:pt x="285910" y="1204116"/>
                  <a:pt x="283653" y="1191952"/>
                </a:cubicBezTo>
                <a:cubicBezTo>
                  <a:pt x="279829" y="1189051"/>
                  <a:pt x="276730" y="1187090"/>
                  <a:pt x="274127" y="1184601"/>
                </a:cubicBezTo>
                <a:cubicBezTo>
                  <a:pt x="271258" y="1181866"/>
                  <a:pt x="268852" y="1178668"/>
                  <a:pt x="266231" y="1175668"/>
                </a:cubicBezTo>
                <a:cubicBezTo>
                  <a:pt x="270187" y="1174399"/>
                  <a:pt x="274127" y="1173113"/>
                  <a:pt x="279302" y="1171449"/>
                </a:cubicBezTo>
                <a:cubicBezTo>
                  <a:pt x="276319" y="1167608"/>
                  <a:pt x="273138" y="1163504"/>
                  <a:pt x="269940" y="1159400"/>
                </a:cubicBezTo>
                <a:cubicBezTo>
                  <a:pt x="269281" y="1159779"/>
                  <a:pt x="268621" y="1160158"/>
                  <a:pt x="267962" y="1160521"/>
                </a:cubicBezTo>
                <a:cubicBezTo>
                  <a:pt x="268077" y="1161774"/>
                  <a:pt x="268539" y="1163141"/>
                  <a:pt x="268226" y="1164262"/>
                </a:cubicBezTo>
                <a:cubicBezTo>
                  <a:pt x="267550" y="1166619"/>
                  <a:pt x="266446" y="1168844"/>
                  <a:pt x="265523" y="1171136"/>
                </a:cubicBezTo>
                <a:cubicBezTo>
                  <a:pt x="263891" y="1169586"/>
                  <a:pt x="262078" y="1168202"/>
                  <a:pt x="260660" y="1166471"/>
                </a:cubicBezTo>
                <a:cubicBezTo>
                  <a:pt x="255238" y="1159846"/>
                  <a:pt x="249948" y="1153121"/>
                  <a:pt x="244822" y="1146709"/>
                </a:cubicBezTo>
                <a:cubicBezTo>
                  <a:pt x="246025" y="1144781"/>
                  <a:pt x="247887" y="1141781"/>
                  <a:pt x="250277" y="1137940"/>
                </a:cubicBezTo>
                <a:cubicBezTo>
                  <a:pt x="243058" y="1136738"/>
                  <a:pt x="235130" y="1139523"/>
                  <a:pt x="233465" y="1130425"/>
                </a:cubicBezTo>
                <a:cubicBezTo>
                  <a:pt x="232394" y="1124656"/>
                  <a:pt x="224169" y="1119811"/>
                  <a:pt x="231537" y="1112312"/>
                </a:cubicBezTo>
                <a:cubicBezTo>
                  <a:pt x="235872" y="1115674"/>
                  <a:pt x="240124" y="1118970"/>
                  <a:pt x="244360" y="1122250"/>
                </a:cubicBezTo>
                <a:cubicBezTo>
                  <a:pt x="245085" y="1121492"/>
                  <a:pt x="245811" y="1120734"/>
                  <a:pt x="246519" y="1119976"/>
                </a:cubicBezTo>
                <a:cubicBezTo>
                  <a:pt x="243041" y="1114520"/>
                  <a:pt x="239564" y="1109098"/>
                  <a:pt x="236745" y="1104730"/>
                </a:cubicBezTo>
                <a:cubicBezTo>
                  <a:pt x="231900" y="1106790"/>
                  <a:pt x="228636" y="1109164"/>
                  <a:pt x="225307" y="1109246"/>
                </a:cubicBezTo>
                <a:cubicBezTo>
                  <a:pt x="223279" y="1109295"/>
                  <a:pt x="219440" y="1105834"/>
                  <a:pt x="219407" y="1103889"/>
                </a:cubicBezTo>
                <a:cubicBezTo>
                  <a:pt x="219225" y="1093785"/>
                  <a:pt x="212171" y="1088067"/>
                  <a:pt x="206682" y="1081127"/>
                </a:cubicBezTo>
                <a:cubicBezTo>
                  <a:pt x="203303" y="1076859"/>
                  <a:pt x="198095" y="1071189"/>
                  <a:pt x="198821" y="1067036"/>
                </a:cubicBezTo>
                <a:cubicBezTo>
                  <a:pt x="200799" y="1055614"/>
                  <a:pt x="190365" y="1055399"/>
                  <a:pt x="185981" y="1049648"/>
                </a:cubicBezTo>
                <a:close/>
                <a:moveTo>
                  <a:pt x="18591" y="925819"/>
                </a:moveTo>
                <a:cubicBezTo>
                  <a:pt x="20619" y="935065"/>
                  <a:pt x="22349" y="942994"/>
                  <a:pt x="24096" y="950937"/>
                </a:cubicBezTo>
                <a:cubicBezTo>
                  <a:pt x="14306" y="937686"/>
                  <a:pt x="13993" y="935956"/>
                  <a:pt x="18591" y="925819"/>
                </a:cubicBezTo>
                <a:close/>
                <a:moveTo>
                  <a:pt x="439110" y="1169767"/>
                </a:moveTo>
                <a:cubicBezTo>
                  <a:pt x="435138" y="1167905"/>
                  <a:pt x="431182" y="1166059"/>
                  <a:pt x="427243" y="1164213"/>
                </a:cubicBezTo>
                <a:cubicBezTo>
                  <a:pt x="426634" y="1165746"/>
                  <a:pt x="426040" y="1167295"/>
                  <a:pt x="425431" y="1168828"/>
                </a:cubicBezTo>
                <a:cubicBezTo>
                  <a:pt x="429617" y="1170229"/>
                  <a:pt x="433803" y="1171613"/>
                  <a:pt x="437990" y="1173014"/>
                </a:cubicBezTo>
                <a:cubicBezTo>
                  <a:pt x="438368" y="1171926"/>
                  <a:pt x="438731" y="1170839"/>
                  <a:pt x="439110" y="1169767"/>
                </a:cubicBezTo>
                <a:close/>
                <a:moveTo>
                  <a:pt x="946489" y="1468305"/>
                </a:moveTo>
                <a:cubicBezTo>
                  <a:pt x="946803" y="1469244"/>
                  <a:pt x="947132" y="1470184"/>
                  <a:pt x="947462" y="1471140"/>
                </a:cubicBezTo>
                <a:cubicBezTo>
                  <a:pt x="936682" y="1473662"/>
                  <a:pt x="925919" y="1476166"/>
                  <a:pt x="915140" y="1478688"/>
                </a:cubicBezTo>
                <a:cubicBezTo>
                  <a:pt x="914860" y="1477485"/>
                  <a:pt x="914596" y="1476298"/>
                  <a:pt x="914316" y="1475095"/>
                </a:cubicBezTo>
                <a:cubicBezTo>
                  <a:pt x="925046" y="1472837"/>
                  <a:pt x="935759" y="1470563"/>
                  <a:pt x="946489" y="1468305"/>
                </a:cubicBezTo>
                <a:close/>
                <a:moveTo>
                  <a:pt x="929315" y="1443944"/>
                </a:moveTo>
                <a:cubicBezTo>
                  <a:pt x="929381" y="1445114"/>
                  <a:pt x="929464" y="1446301"/>
                  <a:pt x="929529" y="1447471"/>
                </a:cubicBezTo>
                <a:cubicBezTo>
                  <a:pt x="927816" y="1448641"/>
                  <a:pt x="926249" y="1450487"/>
                  <a:pt x="924387" y="1450900"/>
                </a:cubicBezTo>
                <a:cubicBezTo>
                  <a:pt x="860734" y="1464991"/>
                  <a:pt x="796306" y="1473248"/>
                  <a:pt x="731104" y="1470546"/>
                </a:cubicBezTo>
                <a:cubicBezTo>
                  <a:pt x="669593" y="1468024"/>
                  <a:pt x="609154" y="1457986"/>
                  <a:pt x="551253" y="1435175"/>
                </a:cubicBezTo>
                <a:cubicBezTo>
                  <a:pt x="676351" y="1471667"/>
                  <a:pt x="802207" y="1478242"/>
                  <a:pt x="929315" y="1443944"/>
                </a:cubicBezTo>
                <a:close/>
                <a:moveTo>
                  <a:pt x="410712" y="1132287"/>
                </a:moveTo>
                <a:cubicBezTo>
                  <a:pt x="403591" y="1137940"/>
                  <a:pt x="399076" y="1137347"/>
                  <a:pt x="387587" y="1129354"/>
                </a:cubicBezTo>
                <a:cubicBezTo>
                  <a:pt x="397015" y="1122200"/>
                  <a:pt x="402503" y="1135584"/>
                  <a:pt x="410712" y="1132287"/>
                </a:cubicBezTo>
                <a:close/>
                <a:moveTo>
                  <a:pt x="178482" y="992076"/>
                </a:moveTo>
                <a:cubicBezTo>
                  <a:pt x="173850" y="990527"/>
                  <a:pt x="170438" y="989406"/>
                  <a:pt x="166499" y="988104"/>
                </a:cubicBezTo>
                <a:cubicBezTo>
                  <a:pt x="166499" y="996361"/>
                  <a:pt x="165033" y="1003893"/>
                  <a:pt x="166846" y="1010552"/>
                </a:cubicBezTo>
                <a:cubicBezTo>
                  <a:pt x="169598" y="1020754"/>
                  <a:pt x="174362" y="1030462"/>
                  <a:pt x="178861" y="1040104"/>
                </a:cubicBezTo>
                <a:cubicBezTo>
                  <a:pt x="179784" y="1042066"/>
                  <a:pt x="183344" y="1042791"/>
                  <a:pt x="185701" y="1044093"/>
                </a:cubicBezTo>
                <a:cubicBezTo>
                  <a:pt x="186244" y="1041241"/>
                  <a:pt x="187547" y="1038274"/>
                  <a:pt x="187135" y="1035572"/>
                </a:cubicBezTo>
                <a:cubicBezTo>
                  <a:pt x="186574" y="1031945"/>
                  <a:pt x="184465" y="1028600"/>
                  <a:pt x="183360" y="1025023"/>
                </a:cubicBezTo>
                <a:cubicBezTo>
                  <a:pt x="181416" y="1018727"/>
                  <a:pt x="180970" y="1011591"/>
                  <a:pt x="177609" y="1006250"/>
                </a:cubicBezTo>
                <a:cubicBezTo>
                  <a:pt x="174263" y="1000927"/>
                  <a:pt x="170818" y="997218"/>
                  <a:pt x="178482" y="992076"/>
                </a:cubicBezTo>
                <a:close/>
                <a:moveTo>
                  <a:pt x="748608" y="1280543"/>
                </a:moveTo>
                <a:cubicBezTo>
                  <a:pt x="748575" y="1281367"/>
                  <a:pt x="748542" y="1282208"/>
                  <a:pt x="748509" y="1283032"/>
                </a:cubicBezTo>
                <a:cubicBezTo>
                  <a:pt x="737104" y="1283032"/>
                  <a:pt x="725698" y="1283032"/>
                  <a:pt x="713567" y="1283032"/>
                </a:cubicBezTo>
                <a:cubicBezTo>
                  <a:pt x="720358" y="1275763"/>
                  <a:pt x="732390" y="1275136"/>
                  <a:pt x="748608" y="1280543"/>
                </a:cubicBezTo>
                <a:close/>
                <a:moveTo>
                  <a:pt x="1010884" y="1416140"/>
                </a:moveTo>
                <a:cubicBezTo>
                  <a:pt x="1009796" y="1419074"/>
                  <a:pt x="1009598" y="1421431"/>
                  <a:pt x="1008692" y="1421760"/>
                </a:cubicBezTo>
                <a:cubicBezTo>
                  <a:pt x="994419" y="1426853"/>
                  <a:pt x="980046" y="1431649"/>
                  <a:pt x="965723" y="1436561"/>
                </a:cubicBezTo>
                <a:cubicBezTo>
                  <a:pt x="960053" y="1438506"/>
                  <a:pt x="954417" y="1440583"/>
                  <a:pt x="948763" y="1442610"/>
                </a:cubicBezTo>
                <a:cubicBezTo>
                  <a:pt x="948335" y="1441456"/>
                  <a:pt x="947890" y="1440269"/>
                  <a:pt x="947461" y="1439099"/>
                </a:cubicBezTo>
                <a:cubicBezTo>
                  <a:pt x="967998" y="1431666"/>
                  <a:pt x="988534" y="1424232"/>
                  <a:pt x="1010884" y="1416140"/>
                </a:cubicBezTo>
                <a:close/>
                <a:moveTo>
                  <a:pt x="167902" y="908910"/>
                </a:moveTo>
                <a:cubicBezTo>
                  <a:pt x="166598" y="906638"/>
                  <a:pt x="164101" y="905398"/>
                  <a:pt x="158951" y="907606"/>
                </a:cubicBezTo>
                <a:cubicBezTo>
                  <a:pt x="168378" y="942894"/>
                  <a:pt x="177806" y="978100"/>
                  <a:pt x="187218" y="1013304"/>
                </a:cubicBezTo>
                <a:cubicBezTo>
                  <a:pt x="188108" y="1013453"/>
                  <a:pt x="188981" y="1013601"/>
                  <a:pt x="189871" y="1013733"/>
                </a:cubicBezTo>
                <a:cubicBezTo>
                  <a:pt x="191436" y="1011607"/>
                  <a:pt x="194601" y="1007849"/>
                  <a:pt x="194354" y="1007602"/>
                </a:cubicBezTo>
                <a:cubicBezTo>
                  <a:pt x="187646" y="1001026"/>
                  <a:pt x="195030" y="987098"/>
                  <a:pt x="184349" y="985005"/>
                </a:cubicBezTo>
                <a:cubicBezTo>
                  <a:pt x="183063" y="978725"/>
                  <a:pt x="181663" y="973978"/>
                  <a:pt x="181201" y="969133"/>
                </a:cubicBezTo>
                <a:cubicBezTo>
                  <a:pt x="180691" y="963809"/>
                  <a:pt x="174905" y="958947"/>
                  <a:pt x="179751" y="953047"/>
                </a:cubicBezTo>
                <a:cubicBezTo>
                  <a:pt x="180212" y="952486"/>
                  <a:pt x="179339" y="950492"/>
                  <a:pt x="178680" y="949404"/>
                </a:cubicBezTo>
                <a:cubicBezTo>
                  <a:pt x="172483" y="939235"/>
                  <a:pt x="171922" y="927665"/>
                  <a:pt x="169697" y="916407"/>
                </a:cubicBezTo>
                <a:cubicBezTo>
                  <a:pt x="169318" y="914487"/>
                  <a:pt x="169207" y="911183"/>
                  <a:pt x="167902" y="908910"/>
                </a:cubicBezTo>
                <a:close/>
                <a:moveTo>
                  <a:pt x="865628" y="1317725"/>
                </a:moveTo>
                <a:cubicBezTo>
                  <a:pt x="857322" y="1329905"/>
                  <a:pt x="834462" y="1336366"/>
                  <a:pt x="821869" y="1330301"/>
                </a:cubicBezTo>
                <a:cubicBezTo>
                  <a:pt x="836588" y="1326065"/>
                  <a:pt x="850630" y="1322027"/>
                  <a:pt x="865628" y="1317725"/>
                </a:cubicBezTo>
                <a:close/>
                <a:moveTo>
                  <a:pt x="161176" y="889262"/>
                </a:moveTo>
                <a:cubicBezTo>
                  <a:pt x="160203" y="889789"/>
                  <a:pt x="159231" y="890316"/>
                  <a:pt x="158258" y="890861"/>
                </a:cubicBezTo>
                <a:cubicBezTo>
                  <a:pt x="159264" y="894569"/>
                  <a:pt x="159610" y="898722"/>
                  <a:pt x="161654" y="901738"/>
                </a:cubicBezTo>
                <a:cubicBezTo>
                  <a:pt x="162346" y="902793"/>
                  <a:pt x="167241" y="900997"/>
                  <a:pt x="170340" y="900469"/>
                </a:cubicBezTo>
                <a:cubicBezTo>
                  <a:pt x="168082" y="897964"/>
                  <a:pt x="166384" y="896250"/>
                  <a:pt x="164868" y="894387"/>
                </a:cubicBezTo>
                <a:cubicBezTo>
                  <a:pt x="163533" y="892756"/>
                  <a:pt x="162395" y="890976"/>
                  <a:pt x="161176" y="889262"/>
                </a:cubicBezTo>
                <a:close/>
                <a:moveTo>
                  <a:pt x="1042221" y="1406688"/>
                </a:moveTo>
                <a:lnTo>
                  <a:pt x="1019833" y="1415760"/>
                </a:lnTo>
                <a:cubicBezTo>
                  <a:pt x="1022800" y="1411063"/>
                  <a:pt x="1026813" y="1407862"/>
                  <a:pt x="1030903" y="1406302"/>
                </a:cubicBezTo>
                <a:close/>
                <a:moveTo>
                  <a:pt x="1042447" y="1406597"/>
                </a:moveTo>
                <a:cubicBezTo>
                  <a:pt x="1042447" y="1406597"/>
                  <a:pt x="1042430" y="1406712"/>
                  <a:pt x="1042430" y="1406696"/>
                </a:cubicBezTo>
                <a:lnTo>
                  <a:pt x="1042221" y="1406688"/>
                </a:lnTo>
                <a:close/>
                <a:moveTo>
                  <a:pt x="1042506" y="1406582"/>
                </a:moveTo>
                <a:lnTo>
                  <a:pt x="1042429" y="1406712"/>
                </a:lnTo>
                <a:lnTo>
                  <a:pt x="1042446" y="1406614"/>
                </a:lnTo>
                <a:close/>
                <a:moveTo>
                  <a:pt x="281659" y="950821"/>
                </a:moveTo>
                <a:cubicBezTo>
                  <a:pt x="283800" y="952420"/>
                  <a:pt x="285152" y="955090"/>
                  <a:pt x="286817" y="957348"/>
                </a:cubicBezTo>
                <a:cubicBezTo>
                  <a:pt x="285746" y="958189"/>
                  <a:pt x="284642" y="959046"/>
                  <a:pt x="283554" y="959903"/>
                </a:cubicBezTo>
                <a:cubicBezTo>
                  <a:pt x="281164" y="957562"/>
                  <a:pt x="278757" y="955206"/>
                  <a:pt x="276368" y="952864"/>
                </a:cubicBezTo>
                <a:cubicBezTo>
                  <a:pt x="278181" y="952106"/>
                  <a:pt x="280850" y="950211"/>
                  <a:pt x="281659" y="950821"/>
                </a:cubicBezTo>
                <a:close/>
                <a:moveTo>
                  <a:pt x="836555" y="1268280"/>
                </a:moveTo>
                <a:cubicBezTo>
                  <a:pt x="836654" y="1269483"/>
                  <a:pt x="836720" y="1270703"/>
                  <a:pt x="836802" y="1271923"/>
                </a:cubicBezTo>
                <a:cubicBezTo>
                  <a:pt x="821639" y="1274395"/>
                  <a:pt x="806476" y="1276933"/>
                  <a:pt x="791279" y="1279257"/>
                </a:cubicBezTo>
                <a:cubicBezTo>
                  <a:pt x="789796" y="1279488"/>
                  <a:pt x="788132" y="1278401"/>
                  <a:pt x="786549" y="1277922"/>
                </a:cubicBezTo>
                <a:cubicBezTo>
                  <a:pt x="787752" y="1276422"/>
                  <a:pt x="788708" y="1274626"/>
                  <a:pt x="790208" y="1273538"/>
                </a:cubicBezTo>
                <a:cubicBezTo>
                  <a:pt x="791691" y="1272434"/>
                  <a:pt x="793652" y="1271676"/>
                  <a:pt x="795482" y="1271395"/>
                </a:cubicBezTo>
                <a:cubicBezTo>
                  <a:pt x="806624" y="1269615"/>
                  <a:pt x="817765" y="1267836"/>
                  <a:pt x="828957" y="1266484"/>
                </a:cubicBezTo>
                <a:cubicBezTo>
                  <a:pt x="831380" y="1266187"/>
                  <a:pt x="834017" y="1267638"/>
                  <a:pt x="836555" y="1268280"/>
                </a:cubicBezTo>
                <a:close/>
                <a:moveTo>
                  <a:pt x="914779" y="1304903"/>
                </a:moveTo>
                <a:cubicBezTo>
                  <a:pt x="906043" y="1319769"/>
                  <a:pt x="892874" y="1314132"/>
                  <a:pt x="881666" y="1315039"/>
                </a:cubicBezTo>
                <a:cubicBezTo>
                  <a:pt x="891523" y="1310028"/>
                  <a:pt x="900835" y="1303403"/>
                  <a:pt x="914779" y="1304903"/>
                </a:cubicBezTo>
                <a:close/>
                <a:moveTo>
                  <a:pt x="157402" y="850347"/>
                </a:moveTo>
                <a:cubicBezTo>
                  <a:pt x="156578" y="850431"/>
                  <a:pt x="155753" y="850512"/>
                  <a:pt x="154929" y="850595"/>
                </a:cubicBezTo>
                <a:cubicBezTo>
                  <a:pt x="154929" y="856743"/>
                  <a:pt x="154929" y="862907"/>
                  <a:pt x="154929" y="871807"/>
                </a:cubicBezTo>
                <a:cubicBezTo>
                  <a:pt x="158390" y="868923"/>
                  <a:pt x="161687" y="867258"/>
                  <a:pt x="161505" y="866137"/>
                </a:cubicBezTo>
                <a:cubicBezTo>
                  <a:pt x="160649" y="860797"/>
                  <a:pt x="158868" y="855606"/>
                  <a:pt x="157402" y="850347"/>
                </a:cubicBezTo>
                <a:close/>
                <a:moveTo>
                  <a:pt x="198835" y="871764"/>
                </a:moveTo>
                <a:cubicBezTo>
                  <a:pt x="196340" y="868725"/>
                  <a:pt x="192030" y="867366"/>
                  <a:pt x="185025" y="866616"/>
                </a:cubicBezTo>
                <a:cubicBezTo>
                  <a:pt x="185734" y="875796"/>
                  <a:pt x="185289" y="885322"/>
                  <a:pt x="187497" y="894189"/>
                </a:cubicBezTo>
                <a:cubicBezTo>
                  <a:pt x="189508" y="902282"/>
                  <a:pt x="188486" y="907210"/>
                  <a:pt x="179801" y="909683"/>
                </a:cubicBezTo>
                <a:cubicBezTo>
                  <a:pt x="185536" y="913490"/>
                  <a:pt x="190513" y="916786"/>
                  <a:pt x="195459" y="920083"/>
                </a:cubicBezTo>
                <a:cubicBezTo>
                  <a:pt x="195211" y="934785"/>
                  <a:pt x="192590" y="949816"/>
                  <a:pt x="203485" y="961634"/>
                </a:cubicBezTo>
                <a:cubicBezTo>
                  <a:pt x="202117" y="965589"/>
                  <a:pt x="200946" y="969892"/>
                  <a:pt x="202331" y="973105"/>
                </a:cubicBezTo>
                <a:cubicBezTo>
                  <a:pt x="206864" y="983571"/>
                  <a:pt x="212336" y="993625"/>
                  <a:pt x="217412" y="1003794"/>
                </a:cubicBezTo>
                <a:cubicBezTo>
                  <a:pt x="213143" y="1006810"/>
                  <a:pt x="209929" y="1009085"/>
                  <a:pt x="206040" y="1011822"/>
                </a:cubicBezTo>
                <a:cubicBezTo>
                  <a:pt x="211083" y="1012398"/>
                  <a:pt x="216703" y="1011558"/>
                  <a:pt x="217775" y="1013403"/>
                </a:cubicBezTo>
                <a:cubicBezTo>
                  <a:pt x="222950" y="1022254"/>
                  <a:pt x="227334" y="1031665"/>
                  <a:pt x="231125" y="1041208"/>
                </a:cubicBezTo>
                <a:cubicBezTo>
                  <a:pt x="232988" y="1045906"/>
                  <a:pt x="231274" y="1052828"/>
                  <a:pt x="234174" y="1056174"/>
                </a:cubicBezTo>
                <a:cubicBezTo>
                  <a:pt x="245052" y="1068733"/>
                  <a:pt x="246635" y="1087045"/>
                  <a:pt x="260397" y="1097610"/>
                </a:cubicBezTo>
                <a:cubicBezTo>
                  <a:pt x="261254" y="1098269"/>
                  <a:pt x="261716" y="1100213"/>
                  <a:pt x="261485" y="1101400"/>
                </a:cubicBezTo>
                <a:cubicBezTo>
                  <a:pt x="260298" y="1107746"/>
                  <a:pt x="264962" y="1110449"/>
                  <a:pt x="268737" y="1113844"/>
                </a:cubicBezTo>
                <a:cubicBezTo>
                  <a:pt x="270203" y="1115163"/>
                  <a:pt x="271374" y="1116860"/>
                  <a:pt x="272577" y="1118443"/>
                </a:cubicBezTo>
                <a:cubicBezTo>
                  <a:pt x="275132" y="1121805"/>
                  <a:pt x="277620" y="1125216"/>
                  <a:pt x="280538" y="1129123"/>
                </a:cubicBezTo>
                <a:cubicBezTo>
                  <a:pt x="280571" y="1128991"/>
                  <a:pt x="279335" y="1131183"/>
                  <a:pt x="279961" y="1132139"/>
                </a:cubicBezTo>
                <a:cubicBezTo>
                  <a:pt x="308920" y="1175733"/>
                  <a:pt x="343614" y="1214104"/>
                  <a:pt x="385561" y="1245980"/>
                </a:cubicBezTo>
                <a:cubicBezTo>
                  <a:pt x="381967" y="1238859"/>
                  <a:pt x="377270" y="1232563"/>
                  <a:pt x="372309" y="1226465"/>
                </a:cubicBezTo>
                <a:cubicBezTo>
                  <a:pt x="369458" y="1222954"/>
                  <a:pt x="366062" y="1219905"/>
                  <a:pt x="363145" y="1216444"/>
                </a:cubicBezTo>
                <a:cubicBezTo>
                  <a:pt x="359107" y="1211664"/>
                  <a:pt x="355860" y="1206061"/>
                  <a:pt x="351278" y="1201924"/>
                </a:cubicBezTo>
                <a:cubicBezTo>
                  <a:pt x="342362" y="1193897"/>
                  <a:pt x="332901" y="1187799"/>
                  <a:pt x="330725" y="1173525"/>
                </a:cubicBezTo>
                <a:cubicBezTo>
                  <a:pt x="329192" y="1163537"/>
                  <a:pt x="319599" y="1155263"/>
                  <a:pt x="315595" y="1144764"/>
                </a:cubicBezTo>
                <a:cubicBezTo>
                  <a:pt x="313270" y="1138683"/>
                  <a:pt x="305508" y="1134726"/>
                  <a:pt x="300399" y="1129617"/>
                </a:cubicBezTo>
                <a:cubicBezTo>
                  <a:pt x="298981" y="1128200"/>
                  <a:pt x="297761" y="1126172"/>
                  <a:pt x="297349" y="1124227"/>
                </a:cubicBezTo>
                <a:cubicBezTo>
                  <a:pt x="295454" y="1115295"/>
                  <a:pt x="292338" y="1107366"/>
                  <a:pt x="285020" y="1103889"/>
                </a:cubicBezTo>
                <a:cubicBezTo>
                  <a:pt x="283356" y="1099752"/>
                  <a:pt x="282483" y="1097296"/>
                  <a:pt x="281395" y="1094956"/>
                </a:cubicBezTo>
                <a:cubicBezTo>
                  <a:pt x="280768" y="1093605"/>
                  <a:pt x="279549" y="1092533"/>
                  <a:pt x="279021" y="1091165"/>
                </a:cubicBezTo>
                <a:cubicBezTo>
                  <a:pt x="276912" y="1085578"/>
                  <a:pt x="276516" y="1078210"/>
                  <a:pt x="272610" y="1074651"/>
                </a:cubicBezTo>
                <a:cubicBezTo>
                  <a:pt x="265160" y="1067859"/>
                  <a:pt x="262573" y="1058861"/>
                  <a:pt x="258370" y="1050685"/>
                </a:cubicBezTo>
                <a:cubicBezTo>
                  <a:pt x="252485" y="1039182"/>
                  <a:pt x="248019" y="1026951"/>
                  <a:pt x="242679" y="1015150"/>
                </a:cubicBezTo>
                <a:cubicBezTo>
                  <a:pt x="239482" y="1008063"/>
                  <a:pt x="235855" y="1001191"/>
                  <a:pt x="232329" y="994251"/>
                </a:cubicBezTo>
                <a:cubicBezTo>
                  <a:pt x="229378" y="988450"/>
                  <a:pt x="225422" y="983011"/>
                  <a:pt x="223477" y="976913"/>
                </a:cubicBezTo>
                <a:cubicBezTo>
                  <a:pt x="220329" y="966974"/>
                  <a:pt x="218599" y="956607"/>
                  <a:pt x="215978" y="946487"/>
                </a:cubicBezTo>
                <a:cubicBezTo>
                  <a:pt x="214775" y="941855"/>
                  <a:pt x="212418" y="937504"/>
                  <a:pt x="211396" y="932840"/>
                </a:cubicBezTo>
                <a:cubicBezTo>
                  <a:pt x="208462" y="919390"/>
                  <a:pt x="205974" y="905859"/>
                  <a:pt x="203254" y="892376"/>
                </a:cubicBezTo>
                <a:cubicBezTo>
                  <a:pt x="202891" y="890547"/>
                  <a:pt x="201689" y="888751"/>
                  <a:pt x="201755" y="886987"/>
                </a:cubicBezTo>
                <a:cubicBezTo>
                  <a:pt x="202010" y="879521"/>
                  <a:pt x="201330" y="874803"/>
                  <a:pt x="198835" y="871764"/>
                </a:cubicBezTo>
                <a:close/>
                <a:moveTo>
                  <a:pt x="0" y="740084"/>
                </a:moveTo>
                <a:cubicBezTo>
                  <a:pt x="2835" y="745622"/>
                  <a:pt x="8356" y="750994"/>
                  <a:pt x="0" y="758263"/>
                </a:cubicBezTo>
                <a:cubicBezTo>
                  <a:pt x="0" y="751225"/>
                  <a:pt x="0" y="745654"/>
                  <a:pt x="0" y="740084"/>
                </a:cubicBezTo>
                <a:close/>
                <a:moveTo>
                  <a:pt x="1135816" y="1409612"/>
                </a:moveTo>
                <a:cubicBezTo>
                  <a:pt x="1137333" y="1413271"/>
                  <a:pt x="1138371" y="1415728"/>
                  <a:pt x="1139509" y="1418463"/>
                </a:cubicBezTo>
                <a:cubicBezTo>
                  <a:pt x="1137333" y="1420293"/>
                  <a:pt x="1135603" y="1422567"/>
                  <a:pt x="1133328" y="1423457"/>
                </a:cubicBezTo>
                <a:cubicBezTo>
                  <a:pt x="1130575" y="1424528"/>
                  <a:pt x="1127361" y="1424710"/>
                  <a:pt x="1124345" y="1424743"/>
                </a:cubicBezTo>
                <a:cubicBezTo>
                  <a:pt x="1121065" y="1424776"/>
                  <a:pt x="1117768" y="1424199"/>
                  <a:pt x="1114489" y="1423886"/>
                </a:cubicBezTo>
                <a:cubicBezTo>
                  <a:pt x="1114291" y="1424660"/>
                  <a:pt x="1114077" y="1425436"/>
                  <a:pt x="1113879" y="1426226"/>
                </a:cubicBezTo>
                <a:cubicBezTo>
                  <a:pt x="1115181" y="1427776"/>
                  <a:pt x="1116467" y="1429309"/>
                  <a:pt x="1118790" y="1432127"/>
                </a:cubicBezTo>
                <a:cubicBezTo>
                  <a:pt x="1114193" y="1432127"/>
                  <a:pt x="1110846" y="1431534"/>
                  <a:pt x="1107830" y="1432275"/>
                </a:cubicBezTo>
                <a:cubicBezTo>
                  <a:pt x="1104039" y="1433215"/>
                  <a:pt x="1097232" y="1432193"/>
                  <a:pt x="1100166" y="1440252"/>
                </a:cubicBezTo>
                <a:cubicBezTo>
                  <a:pt x="1100249" y="1440466"/>
                  <a:pt x="1095024" y="1443912"/>
                  <a:pt x="1093244" y="1443253"/>
                </a:cubicBezTo>
                <a:cubicBezTo>
                  <a:pt x="1087112" y="1440962"/>
                  <a:pt x="1083552" y="1442362"/>
                  <a:pt x="1080964" y="1448296"/>
                </a:cubicBezTo>
                <a:cubicBezTo>
                  <a:pt x="1080074" y="1450323"/>
                  <a:pt x="1077948" y="1452400"/>
                  <a:pt x="1075888" y="1453240"/>
                </a:cubicBezTo>
                <a:cubicBezTo>
                  <a:pt x="1064631" y="1457856"/>
                  <a:pt x="1053308" y="1462322"/>
                  <a:pt x="1041804" y="1466261"/>
                </a:cubicBezTo>
                <a:cubicBezTo>
                  <a:pt x="1039117" y="1467184"/>
                  <a:pt x="1035672" y="1465882"/>
                  <a:pt x="1032574" y="1465601"/>
                </a:cubicBezTo>
                <a:cubicBezTo>
                  <a:pt x="1032376" y="1464761"/>
                  <a:pt x="1032195" y="1463904"/>
                  <a:pt x="1031997" y="1463064"/>
                </a:cubicBezTo>
                <a:cubicBezTo>
                  <a:pt x="1033892" y="1461449"/>
                  <a:pt x="1035525" y="1459289"/>
                  <a:pt x="1037699" y="1458316"/>
                </a:cubicBezTo>
                <a:cubicBezTo>
                  <a:pt x="1051891" y="1452020"/>
                  <a:pt x="1066246" y="1446120"/>
                  <a:pt x="1080421" y="1439824"/>
                </a:cubicBezTo>
                <a:cubicBezTo>
                  <a:pt x="1084558" y="1437995"/>
                  <a:pt x="1088233" y="1435159"/>
                  <a:pt x="1092222" y="1432967"/>
                </a:cubicBezTo>
                <a:cubicBezTo>
                  <a:pt x="1101138" y="1428105"/>
                  <a:pt x="1110105" y="1423359"/>
                  <a:pt x="1119054" y="1418579"/>
                </a:cubicBezTo>
                <a:cubicBezTo>
                  <a:pt x="1124543" y="1415645"/>
                  <a:pt x="1130032" y="1412712"/>
                  <a:pt x="1135816" y="1409612"/>
                </a:cubicBezTo>
                <a:close/>
                <a:moveTo>
                  <a:pt x="873260" y="1253462"/>
                </a:moveTo>
                <a:cubicBezTo>
                  <a:pt x="874117" y="1258885"/>
                  <a:pt x="873244" y="1261983"/>
                  <a:pt x="866997" y="1262412"/>
                </a:cubicBezTo>
                <a:cubicBezTo>
                  <a:pt x="862580" y="1262708"/>
                  <a:pt x="858360" y="1265181"/>
                  <a:pt x="853927" y="1265873"/>
                </a:cubicBezTo>
                <a:cubicBezTo>
                  <a:pt x="850466" y="1266417"/>
                  <a:pt x="846807" y="1265692"/>
                  <a:pt x="843247" y="1265527"/>
                </a:cubicBezTo>
                <a:cubicBezTo>
                  <a:pt x="843148" y="1264390"/>
                  <a:pt x="843066" y="1263220"/>
                  <a:pt x="842983" y="1262066"/>
                </a:cubicBezTo>
                <a:cubicBezTo>
                  <a:pt x="852954" y="1259231"/>
                  <a:pt x="862926" y="1256396"/>
                  <a:pt x="873260" y="1253462"/>
                </a:cubicBezTo>
                <a:close/>
                <a:moveTo>
                  <a:pt x="1128152" y="1392503"/>
                </a:moveTo>
                <a:cubicBezTo>
                  <a:pt x="1128745" y="1393937"/>
                  <a:pt x="1129322" y="1395355"/>
                  <a:pt x="1129916" y="1396772"/>
                </a:cubicBezTo>
                <a:cubicBezTo>
                  <a:pt x="1123801" y="1399195"/>
                  <a:pt x="1117686" y="1401634"/>
                  <a:pt x="1111555" y="1404057"/>
                </a:cubicBezTo>
                <a:cubicBezTo>
                  <a:pt x="1111110" y="1403068"/>
                  <a:pt x="1110665" y="1402096"/>
                  <a:pt x="1110220" y="1401107"/>
                </a:cubicBezTo>
                <a:cubicBezTo>
                  <a:pt x="1116203" y="1398239"/>
                  <a:pt x="1122169" y="1395372"/>
                  <a:pt x="1128152" y="1392503"/>
                </a:cubicBezTo>
                <a:close/>
                <a:moveTo>
                  <a:pt x="965674" y="1280049"/>
                </a:moveTo>
                <a:cubicBezTo>
                  <a:pt x="966399" y="1280625"/>
                  <a:pt x="967123" y="1281203"/>
                  <a:pt x="967865" y="1281763"/>
                </a:cubicBezTo>
                <a:cubicBezTo>
                  <a:pt x="966811" y="1283476"/>
                  <a:pt x="965739" y="1286707"/>
                  <a:pt x="964685" y="1286690"/>
                </a:cubicBezTo>
                <a:cubicBezTo>
                  <a:pt x="954433" y="1286608"/>
                  <a:pt x="947807" y="1294058"/>
                  <a:pt x="939550" y="1298013"/>
                </a:cubicBezTo>
                <a:cubicBezTo>
                  <a:pt x="937556" y="1298969"/>
                  <a:pt x="934968" y="1298656"/>
                  <a:pt x="932364" y="1297947"/>
                </a:cubicBezTo>
                <a:cubicBezTo>
                  <a:pt x="941181" y="1287202"/>
                  <a:pt x="954845" y="1286394"/>
                  <a:pt x="965674" y="1280049"/>
                </a:cubicBezTo>
                <a:close/>
                <a:moveTo>
                  <a:pt x="953593" y="1264292"/>
                </a:moveTo>
                <a:cubicBezTo>
                  <a:pt x="953939" y="1265380"/>
                  <a:pt x="954285" y="1266484"/>
                  <a:pt x="954648" y="1267588"/>
                </a:cubicBezTo>
                <a:cubicBezTo>
                  <a:pt x="948450" y="1269862"/>
                  <a:pt x="942270" y="1272137"/>
                  <a:pt x="936072" y="1274428"/>
                </a:cubicBezTo>
                <a:cubicBezTo>
                  <a:pt x="935677" y="1273373"/>
                  <a:pt x="935281" y="1272318"/>
                  <a:pt x="934870" y="1271263"/>
                </a:cubicBezTo>
                <a:cubicBezTo>
                  <a:pt x="939781" y="1265626"/>
                  <a:pt x="946670" y="1264918"/>
                  <a:pt x="953593" y="1264292"/>
                </a:cubicBezTo>
                <a:close/>
                <a:moveTo>
                  <a:pt x="996065" y="1289245"/>
                </a:moveTo>
                <a:cubicBezTo>
                  <a:pt x="996247" y="1289987"/>
                  <a:pt x="996428" y="1290728"/>
                  <a:pt x="996593" y="1291486"/>
                </a:cubicBezTo>
                <a:cubicBezTo>
                  <a:pt x="993528" y="1293645"/>
                  <a:pt x="990462" y="1295804"/>
                  <a:pt x="988072" y="1297485"/>
                </a:cubicBezTo>
                <a:cubicBezTo>
                  <a:pt x="981974" y="1295606"/>
                  <a:pt x="977061" y="1294090"/>
                  <a:pt x="971112" y="1292245"/>
                </a:cubicBezTo>
                <a:cubicBezTo>
                  <a:pt x="968096" y="1286097"/>
                  <a:pt x="974030" y="1285767"/>
                  <a:pt x="978479" y="1283806"/>
                </a:cubicBezTo>
                <a:cubicBezTo>
                  <a:pt x="980375" y="1286443"/>
                  <a:pt x="982073" y="1288800"/>
                  <a:pt x="983095" y="1290233"/>
                </a:cubicBezTo>
                <a:cubicBezTo>
                  <a:pt x="988006" y="1289855"/>
                  <a:pt x="992027" y="1289541"/>
                  <a:pt x="996065" y="1289245"/>
                </a:cubicBezTo>
                <a:close/>
                <a:moveTo>
                  <a:pt x="920860" y="1241975"/>
                </a:moveTo>
                <a:cubicBezTo>
                  <a:pt x="912981" y="1244859"/>
                  <a:pt x="905103" y="1247744"/>
                  <a:pt x="896846" y="1250776"/>
                </a:cubicBezTo>
                <a:cubicBezTo>
                  <a:pt x="897587" y="1242371"/>
                  <a:pt x="904922" y="1239337"/>
                  <a:pt x="920860" y="1241975"/>
                </a:cubicBezTo>
                <a:close/>
                <a:moveTo>
                  <a:pt x="1153106" y="1376121"/>
                </a:moveTo>
                <a:cubicBezTo>
                  <a:pt x="1153700" y="1376928"/>
                  <a:pt x="1154293" y="1377736"/>
                  <a:pt x="1154887" y="1378544"/>
                </a:cubicBezTo>
                <a:cubicBezTo>
                  <a:pt x="1147601" y="1380802"/>
                  <a:pt x="1145837" y="1391713"/>
                  <a:pt x="1134498" y="1387724"/>
                </a:cubicBezTo>
                <a:cubicBezTo>
                  <a:pt x="1140695" y="1383851"/>
                  <a:pt x="1146909" y="1379994"/>
                  <a:pt x="1153106" y="1376121"/>
                </a:cubicBezTo>
                <a:close/>
                <a:moveTo>
                  <a:pt x="1143381" y="1346949"/>
                </a:moveTo>
                <a:cubicBezTo>
                  <a:pt x="1128086" y="1359607"/>
                  <a:pt x="1111572" y="1370098"/>
                  <a:pt x="1094521" y="1379636"/>
                </a:cubicBezTo>
                <a:lnTo>
                  <a:pt x="1042506" y="1406582"/>
                </a:lnTo>
                <a:lnTo>
                  <a:pt x="1046567" y="1399691"/>
                </a:lnTo>
                <a:cubicBezTo>
                  <a:pt x="1061433" y="1392901"/>
                  <a:pt x="1076317" y="1385978"/>
                  <a:pt x="1090376" y="1377704"/>
                </a:cubicBezTo>
                <a:cubicBezTo>
                  <a:pt x="1105456" y="1368820"/>
                  <a:pt x="1119565" y="1358305"/>
                  <a:pt x="1134234" y="1348679"/>
                </a:cubicBezTo>
                <a:cubicBezTo>
                  <a:pt x="1136707" y="1347064"/>
                  <a:pt x="1139805" y="1346388"/>
                  <a:pt x="1143381" y="1346949"/>
                </a:cubicBezTo>
                <a:close/>
                <a:moveTo>
                  <a:pt x="1176286" y="1364105"/>
                </a:moveTo>
                <a:lnTo>
                  <a:pt x="1163308" y="1376319"/>
                </a:lnTo>
                <a:cubicBezTo>
                  <a:pt x="1162583" y="1375924"/>
                  <a:pt x="1161841" y="1375512"/>
                  <a:pt x="1161116" y="1375117"/>
                </a:cubicBezTo>
                <a:cubicBezTo>
                  <a:pt x="1161199" y="1373320"/>
                  <a:pt x="1160588" y="1370518"/>
                  <a:pt x="1161479" y="1369908"/>
                </a:cubicBezTo>
                <a:cubicBezTo>
                  <a:pt x="1163745" y="1368367"/>
                  <a:pt x="1165747" y="1365986"/>
                  <a:pt x="1168078" y="1364453"/>
                </a:cubicBezTo>
                <a:close/>
                <a:moveTo>
                  <a:pt x="1176695" y="1363941"/>
                </a:moveTo>
                <a:lnTo>
                  <a:pt x="1176642" y="1364089"/>
                </a:lnTo>
                <a:lnTo>
                  <a:pt x="1176642" y="1364090"/>
                </a:lnTo>
                <a:lnTo>
                  <a:pt x="1176286" y="1364105"/>
                </a:lnTo>
                <a:lnTo>
                  <a:pt x="1176477" y="1363925"/>
                </a:lnTo>
                <a:lnTo>
                  <a:pt x="1176631" y="1364078"/>
                </a:lnTo>
                <a:lnTo>
                  <a:pt x="1176494" y="1363941"/>
                </a:lnTo>
                <a:close/>
                <a:moveTo>
                  <a:pt x="6889" y="664977"/>
                </a:moveTo>
                <a:cubicBezTo>
                  <a:pt x="9196" y="668455"/>
                  <a:pt x="11454" y="670383"/>
                  <a:pt x="11636" y="672493"/>
                </a:cubicBezTo>
                <a:cubicBezTo>
                  <a:pt x="11850" y="675064"/>
                  <a:pt x="10498" y="677850"/>
                  <a:pt x="9411" y="680371"/>
                </a:cubicBezTo>
                <a:cubicBezTo>
                  <a:pt x="9180" y="680915"/>
                  <a:pt x="6510" y="681195"/>
                  <a:pt x="6064" y="680668"/>
                </a:cubicBezTo>
                <a:cubicBezTo>
                  <a:pt x="5175" y="679613"/>
                  <a:pt x="4565" y="677883"/>
                  <a:pt x="4696" y="676498"/>
                </a:cubicBezTo>
                <a:cubicBezTo>
                  <a:pt x="4977" y="673432"/>
                  <a:pt x="5801" y="670448"/>
                  <a:pt x="6889" y="664977"/>
                </a:cubicBezTo>
                <a:close/>
                <a:moveTo>
                  <a:pt x="993841" y="1243261"/>
                </a:moveTo>
                <a:cubicBezTo>
                  <a:pt x="982782" y="1246309"/>
                  <a:pt x="978101" y="1260567"/>
                  <a:pt x="964586" y="1259347"/>
                </a:cubicBezTo>
                <a:cubicBezTo>
                  <a:pt x="972777" y="1251238"/>
                  <a:pt x="980772" y="1242799"/>
                  <a:pt x="993841" y="1243261"/>
                </a:cubicBezTo>
                <a:close/>
                <a:moveTo>
                  <a:pt x="1146464" y="1324318"/>
                </a:moveTo>
                <a:cubicBezTo>
                  <a:pt x="1138108" y="1327779"/>
                  <a:pt x="1131729" y="1330417"/>
                  <a:pt x="1123555" y="1333812"/>
                </a:cubicBezTo>
                <a:cubicBezTo>
                  <a:pt x="1126522" y="1326016"/>
                  <a:pt x="1136394" y="1322027"/>
                  <a:pt x="1146464" y="1324318"/>
                </a:cubicBezTo>
                <a:close/>
                <a:moveTo>
                  <a:pt x="1208257" y="1355782"/>
                </a:moveTo>
                <a:cubicBezTo>
                  <a:pt x="1210612" y="1356828"/>
                  <a:pt x="1212812" y="1358921"/>
                  <a:pt x="1215474" y="1360050"/>
                </a:cubicBezTo>
                <a:cubicBezTo>
                  <a:pt x="1212935" y="1362028"/>
                  <a:pt x="1211106" y="1363446"/>
                  <a:pt x="1209310" y="1364863"/>
                </a:cubicBezTo>
                <a:cubicBezTo>
                  <a:pt x="1206343" y="1362572"/>
                  <a:pt x="1203640" y="1360496"/>
                  <a:pt x="1200113" y="1357792"/>
                </a:cubicBezTo>
                <a:cubicBezTo>
                  <a:pt x="1203393" y="1354735"/>
                  <a:pt x="1205902" y="1354735"/>
                  <a:pt x="1208257" y="1355782"/>
                </a:cubicBezTo>
                <a:close/>
                <a:moveTo>
                  <a:pt x="1187850" y="1313687"/>
                </a:moveTo>
                <a:cubicBezTo>
                  <a:pt x="1188459" y="1314907"/>
                  <a:pt x="1189069" y="1316143"/>
                  <a:pt x="1189679" y="1317379"/>
                </a:cubicBezTo>
                <a:cubicBezTo>
                  <a:pt x="1185756" y="1320330"/>
                  <a:pt x="1182212" y="1324796"/>
                  <a:pt x="1177828" y="1325933"/>
                </a:cubicBezTo>
                <a:cubicBezTo>
                  <a:pt x="1166324" y="1328900"/>
                  <a:pt x="1161528" y="1344393"/>
                  <a:pt x="1146496" y="1340339"/>
                </a:cubicBezTo>
                <a:cubicBezTo>
                  <a:pt x="1150089" y="1338179"/>
                  <a:pt x="1153946" y="1336349"/>
                  <a:pt x="1157242" y="1333779"/>
                </a:cubicBezTo>
                <a:cubicBezTo>
                  <a:pt x="1164050" y="1328455"/>
                  <a:pt x="1170313" y="1322423"/>
                  <a:pt x="1177285" y="1317346"/>
                </a:cubicBezTo>
                <a:cubicBezTo>
                  <a:pt x="1180169" y="1315253"/>
                  <a:pt x="1184289" y="1314857"/>
                  <a:pt x="1187850" y="1313687"/>
                </a:cubicBezTo>
                <a:close/>
                <a:moveTo>
                  <a:pt x="994880" y="1198891"/>
                </a:moveTo>
                <a:cubicBezTo>
                  <a:pt x="972761" y="1212011"/>
                  <a:pt x="954318" y="1231113"/>
                  <a:pt x="928409" y="1237871"/>
                </a:cubicBezTo>
                <a:cubicBezTo>
                  <a:pt x="926035" y="1228097"/>
                  <a:pt x="934111" y="1227339"/>
                  <a:pt x="937705" y="1225344"/>
                </a:cubicBezTo>
                <a:cubicBezTo>
                  <a:pt x="941759" y="1223086"/>
                  <a:pt x="948039" y="1224817"/>
                  <a:pt x="954730" y="1224817"/>
                </a:cubicBezTo>
                <a:cubicBezTo>
                  <a:pt x="953230" y="1221620"/>
                  <a:pt x="952521" y="1220120"/>
                  <a:pt x="951862" y="1218702"/>
                </a:cubicBezTo>
                <a:cubicBezTo>
                  <a:pt x="963680" y="1211994"/>
                  <a:pt x="975415" y="1205170"/>
                  <a:pt x="987347" y="1198677"/>
                </a:cubicBezTo>
                <a:cubicBezTo>
                  <a:pt x="989358" y="1197588"/>
                  <a:pt x="992161" y="1197968"/>
                  <a:pt x="994880" y="1198891"/>
                </a:cubicBezTo>
                <a:close/>
                <a:moveTo>
                  <a:pt x="1229730" y="1334817"/>
                </a:moveTo>
                <a:cubicBezTo>
                  <a:pt x="1233208" y="1338624"/>
                  <a:pt x="1235482" y="1341146"/>
                  <a:pt x="1238301" y="1344228"/>
                </a:cubicBezTo>
                <a:cubicBezTo>
                  <a:pt x="1231938" y="1345728"/>
                  <a:pt x="1225956" y="1347145"/>
                  <a:pt x="1219990" y="1348563"/>
                </a:cubicBezTo>
                <a:cubicBezTo>
                  <a:pt x="1219346" y="1347838"/>
                  <a:pt x="1218687" y="1347112"/>
                  <a:pt x="1218044" y="1346371"/>
                </a:cubicBezTo>
                <a:cubicBezTo>
                  <a:pt x="1221819" y="1342646"/>
                  <a:pt x="1225593" y="1338904"/>
                  <a:pt x="1229730" y="1334817"/>
                </a:cubicBezTo>
                <a:close/>
                <a:moveTo>
                  <a:pt x="1052138" y="1225955"/>
                </a:moveTo>
                <a:cubicBezTo>
                  <a:pt x="1052896" y="1226663"/>
                  <a:pt x="1053654" y="1227388"/>
                  <a:pt x="1054396" y="1228098"/>
                </a:cubicBezTo>
                <a:cubicBezTo>
                  <a:pt x="1053538" y="1233882"/>
                  <a:pt x="1050671" y="1237558"/>
                  <a:pt x="1044061" y="1237294"/>
                </a:cubicBezTo>
                <a:cubicBezTo>
                  <a:pt x="1043402" y="1236602"/>
                  <a:pt x="1042727" y="1235910"/>
                  <a:pt x="1042068" y="1235218"/>
                </a:cubicBezTo>
                <a:cubicBezTo>
                  <a:pt x="1045429" y="1232136"/>
                  <a:pt x="1048776" y="1229037"/>
                  <a:pt x="1052138" y="1225955"/>
                </a:cubicBezTo>
                <a:close/>
                <a:moveTo>
                  <a:pt x="1067729" y="1217153"/>
                </a:moveTo>
                <a:cubicBezTo>
                  <a:pt x="1068554" y="1216807"/>
                  <a:pt x="1070794" y="1219922"/>
                  <a:pt x="1073102" y="1222147"/>
                </a:cubicBezTo>
                <a:cubicBezTo>
                  <a:pt x="1066872" y="1224026"/>
                  <a:pt x="1062851" y="1225246"/>
                  <a:pt x="1057461" y="1226877"/>
                </a:cubicBezTo>
                <a:cubicBezTo>
                  <a:pt x="1057461" y="1219329"/>
                  <a:pt x="1063493" y="1218884"/>
                  <a:pt x="1067729" y="1217153"/>
                </a:cubicBezTo>
                <a:close/>
                <a:moveTo>
                  <a:pt x="1053226" y="1202320"/>
                </a:moveTo>
                <a:cubicBezTo>
                  <a:pt x="1048330" y="1206786"/>
                  <a:pt x="1044111" y="1210643"/>
                  <a:pt x="1039216" y="1215110"/>
                </a:cubicBezTo>
                <a:cubicBezTo>
                  <a:pt x="1039957" y="1206967"/>
                  <a:pt x="1043402" y="1203918"/>
                  <a:pt x="1053226" y="1202320"/>
                </a:cubicBezTo>
                <a:close/>
                <a:moveTo>
                  <a:pt x="1106479" y="1219543"/>
                </a:moveTo>
                <a:cubicBezTo>
                  <a:pt x="1100364" y="1224076"/>
                  <a:pt x="1095963" y="1227438"/>
                  <a:pt x="1091348" y="1230487"/>
                </a:cubicBezTo>
                <a:cubicBezTo>
                  <a:pt x="1091085" y="1230652"/>
                  <a:pt x="1087920" y="1227982"/>
                  <a:pt x="1088102" y="1226976"/>
                </a:cubicBezTo>
                <a:cubicBezTo>
                  <a:pt x="1088761" y="1223169"/>
                  <a:pt x="1098864" y="1218207"/>
                  <a:pt x="1106479" y="1219543"/>
                </a:cubicBezTo>
                <a:close/>
                <a:moveTo>
                  <a:pt x="1202667" y="1274329"/>
                </a:moveTo>
                <a:cubicBezTo>
                  <a:pt x="1199272" y="1284037"/>
                  <a:pt x="1199272" y="1284037"/>
                  <a:pt x="1187867" y="1285388"/>
                </a:cubicBezTo>
                <a:cubicBezTo>
                  <a:pt x="1189482" y="1277081"/>
                  <a:pt x="1193949" y="1272928"/>
                  <a:pt x="1202667" y="1274329"/>
                </a:cubicBezTo>
                <a:close/>
                <a:moveTo>
                  <a:pt x="1091480" y="1201068"/>
                </a:moveTo>
                <a:cubicBezTo>
                  <a:pt x="1092123" y="1201347"/>
                  <a:pt x="1092618" y="1202007"/>
                  <a:pt x="1092124" y="1201578"/>
                </a:cubicBezTo>
                <a:cubicBezTo>
                  <a:pt x="1088728" y="1205550"/>
                  <a:pt x="1085777" y="1209473"/>
                  <a:pt x="1082267" y="1212835"/>
                </a:cubicBezTo>
                <a:cubicBezTo>
                  <a:pt x="1081163" y="1213890"/>
                  <a:pt x="1078575" y="1213379"/>
                  <a:pt x="1076663" y="1213576"/>
                </a:cubicBezTo>
                <a:cubicBezTo>
                  <a:pt x="1077240" y="1212093"/>
                  <a:pt x="1077421" y="1209753"/>
                  <a:pt x="1078459" y="1209259"/>
                </a:cubicBezTo>
                <a:cubicBezTo>
                  <a:pt x="1083174" y="1207050"/>
                  <a:pt x="1083372" y="1197606"/>
                  <a:pt x="1091480" y="1201068"/>
                </a:cubicBezTo>
                <a:close/>
                <a:moveTo>
                  <a:pt x="1047589" y="1164543"/>
                </a:moveTo>
                <a:cubicBezTo>
                  <a:pt x="1033118" y="1174828"/>
                  <a:pt x="1020213" y="1183992"/>
                  <a:pt x="1007472" y="1193041"/>
                </a:cubicBezTo>
                <a:cubicBezTo>
                  <a:pt x="1004835" y="1191162"/>
                  <a:pt x="1002659" y="1189613"/>
                  <a:pt x="1000138" y="1187816"/>
                </a:cubicBezTo>
                <a:cubicBezTo>
                  <a:pt x="1003170" y="1182690"/>
                  <a:pt x="1006137" y="1178668"/>
                  <a:pt x="1013521" y="1180712"/>
                </a:cubicBezTo>
                <a:cubicBezTo>
                  <a:pt x="1019010" y="1182229"/>
                  <a:pt x="1029640" y="1173888"/>
                  <a:pt x="1029096" y="1168532"/>
                </a:cubicBezTo>
                <a:cubicBezTo>
                  <a:pt x="1028239" y="1160274"/>
                  <a:pt x="1033019" y="1160982"/>
                  <a:pt x="1038145" y="1161758"/>
                </a:cubicBezTo>
                <a:cubicBezTo>
                  <a:pt x="1040518" y="1162136"/>
                  <a:pt x="1042776" y="1163110"/>
                  <a:pt x="1047589" y="1164543"/>
                </a:cubicBezTo>
                <a:close/>
                <a:moveTo>
                  <a:pt x="1105951" y="1184157"/>
                </a:moveTo>
                <a:cubicBezTo>
                  <a:pt x="1106529" y="1185129"/>
                  <a:pt x="1107072" y="1186101"/>
                  <a:pt x="1107633" y="1187090"/>
                </a:cubicBezTo>
                <a:cubicBezTo>
                  <a:pt x="1101880" y="1191062"/>
                  <a:pt x="1096111" y="1195034"/>
                  <a:pt x="1090360" y="1199006"/>
                </a:cubicBezTo>
                <a:cubicBezTo>
                  <a:pt x="1089799" y="1198133"/>
                  <a:pt x="1089239" y="1197243"/>
                  <a:pt x="1088679" y="1196370"/>
                </a:cubicBezTo>
                <a:cubicBezTo>
                  <a:pt x="1094431" y="1192299"/>
                  <a:pt x="1100200" y="1188227"/>
                  <a:pt x="1105951" y="1184157"/>
                </a:cubicBezTo>
                <a:close/>
                <a:moveTo>
                  <a:pt x="1253316" y="1254649"/>
                </a:moveTo>
                <a:cubicBezTo>
                  <a:pt x="1255014" y="1262511"/>
                  <a:pt x="1256926" y="1268428"/>
                  <a:pt x="1257404" y="1274444"/>
                </a:cubicBezTo>
                <a:cubicBezTo>
                  <a:pt x="1257766" y="1279059"/>
                  <a:pt x="1247893" y="1282998"/>
                  <a:pt x="1241465" y="1282174"/>
                </a:cubicBezTo>
                <a:cubicBezTo>
                  <a:pt x="1238087" y="1281746"/>
                  <a:pt x="1234477" y="1283064"/>
                  <a:pt x="1230983" y="1283592"/>
                </a:cubicBezTo>
                <a:cubicBezTo>
                  <a:pt x="1231065" y="1284581"/>
                  <a:pt x="1231164" y="1285570"/>
                  <a:pt x="1231247" y="1286575"/>
                </a:cubicBezTo>
                <a:cubicBezTo>
                  <a:pt x="1233307" y="1287316"/>
                  <a:pt x="1235351" y="1288058"/>
                  <a:pt x="1237774" y="1288948"/>
                </a:cubicBezTo>
                <a:cubicBezTo>
                  <a:pt x="1236076" y="1296415"/>
                  <a:pt x="1235796" y="1304656"/>
                  <a:pt x="1226665" y="1307375"/>
                </a:cubicBezTo>
                <a:cubicBezTo>
                  <a:pt x="1223896" y="1308199"/>
                  <a:pt x="1220599" y="1308034"/>
                  <a:pt x="1217699" y="1307474"/>
                </a:cubicBezTo>
                <a:cubicBezTo>
                  <a:pt x="1209985" y="1305957"/>
                  <a:pt x="1202634" y="1305150"/>
                  <a:pt x="1196536" y="1311710"/>
                </a:cubicBezTo>
                <a:cubicBezTo>
                  <a:pt x="1195085" y="1313275"/>
                  <a:pt x="1193041" y="1314298"/>
                  <a:pt x="1190520" y="1314643"/>
                </a:cubicBezTo>
                <a:cubicBezTo>
                  <a:pt x="1205172" y="1288998"/>
                  <a:pt x="1229615" y="1273900"/>
                  <a:pt x="1253316" y="1254649"/>
                </a:cubicBezTo>
                <a:close/>
                <a:moveTo>
                  <a:pt x="1140003" y="1184206"/>
                </a:moveTo>
                <a:cubicBezTo>
                  <a:pt x="1140251" y="1184948"/>
                  <a:pt x="1140498" y="1185672"/>
                  <a:pt x="1140745" y="1186415"/>
                </a:cubicBezTo>
                <a:cubicBezTo>
                  <a:pt x="1137646" y="1189958"/>
                  <a:pt x="1134762" y="1193749"/>
                  <a:pt x="1131268" y="1196864"/>
                </a:cubicBezTo>
                <a:cubicBezTo>
                  <a:pt x="1130609" y="1197457"/>
                  <a:pt x="1125928" y="1195364"/>
                  <a:pt x="1125944" y="1194573"/>
                </a:cubicBezTo>
                <a:cubicBezTo>
                  <a:pt x="1126010" y="1191112"/>
                  <a:pt x="1126092" y="1185723"/>
                  <a:pt x="1128103" y="1184651"/>
                </a:cubicBezTo>
                <a:cubicBezTo>
                  <a:pt x="1131251" y="1182970"/>
                  <a:pt x="1135966" y="1184206"/>
                  <a:pt x="1140003" y="1184206"/>
                </a:cubicBezTo>
                <a:close/>
                <a:moveTo>
                  <a:pt x="1082579" y="1150269"/>
                </a:moveTo>
                <a:cubicBezTo>
                  <a:pt x="1081097" y="1154011"/>
                  <a:pt x="1079992" y="1156813"/>
                  <a:pt x="1077899" y="1162120"/>
                </a:cubicBezTo>
                <a:cubicBezTo>
                  <a:pt x="1074075" y="1157538"/>
                  <a:pt x="1071570" y="1154538"/>
                  <a:pt x="1067993" y="1150269"/>
                </a:cubicBezTo>
                <a:cubicBezTo>
                  <a:pt x="1073944" y="1150269"/>
                  <a:pt x="1077751" y="1150269"/>
                  <a:pt x="1082579" y="1150269"/>
                </a:cubicBezTo>
                <a:close/>
                <a:moveTo>
                  <a:pt x="1205518" y="1219329"/>
                </a:moveTo>
                <a:cubicBezTo>
                  <a:pt x="1206260" y="1220269"/>
                  <a:pt x="1207002" y="1221192"/>
                  <a:pt x="1207743" y="1222115"/>
                </a:cubicBezTo>
                <a:cubicBezTo>
                  <a:pt x="1203985" y="1225016"/>
                  <a:pt x="1200211" y="1227916"/>
                  <a:pt x="1196453" y="1230817"/>
                </a:cubicBezTo>
                <a:cubicBezTo>
                  <a:pt x="1195613" y="1229630"/>
                  <a:pt x="1194772" y="1228461"/>
                  <a:pt x="1193931" y="1227274"/>
                </a:cubicBezTo>
                <a:cubicBezTo>
                  <a:pt x="1197788" y="1224620"/>
                  <a:pt x="1201661" y="1221983"/>
                  <a:pt x="1205518" y="1219329"/>
                </a:cubicBezTo>
                <a:close/>
                <a:moveTo>
                  <a:pt x="1085946" y="1122005"/>
                </a:moveTo>
                <a:lnTo>
                  <a:pt x="1080223" y="1130030"/>
                </a:lnTo>
                <a:cubicBezTo>
                  <a:pt x="1080091" y="1130079"/>
                  <a:pt x="1079976" y="1130128"/>
                  <a:pt x="1079844" y="1130161"/>
                </a:cubicBezTo>
                <a:cubicBezTo>
                  <a:pt x="1078130" y="1132683"/>
                  <a:pt x="1076613" y="1135403"/>
                  <a:pt x="1074636" y="1137710"/>
                </a:cubicBezTo>
                <a:cubicBezTo>
                  <a:pt x="1070400" y="1142606"/>
                  <a:pt x="1066065" y="1147418"/>
                  <a:pt x="1061499" y="1152000"/>
                </a:cubicBezTo>
                <a:cubicBezTo>
                  <a:pt x="1058862" y="1154637"/>
                  <a:pt x="1056011" y="1157506"/>
                  <a:pt x="1052698" y="1158857"/>
                </a:cubicBezTo>
                <a:cubicBezTo>
                  <a:pt x="1050424" y="1159780"/>
                  <a:pt x="1047160" y="1158297"/>
                  <a:pt x="1044342" y="1157900"/>
                </a:cubicBezTo>
                <a:cubicBezTo>
                  <a:pt x="1044704" y="1155560"/>
                  <a:pt x="1044243" y="1152445"/>
                  <a:pt x="1045578" y="1151011"/>
                </a:cubicBezTo>
                <a:cubicBezTo>
                  <a:pt x="1051594" y="1144600"/>
                  <a:pt x="1057758" y="1138205"/>
                  <a:pt x="1064664" y="1132815"/>
                </a:cubicBezTo>
                <a:cubicBezTo>
                  <a:pt x="1067070" y="1130936"/>
                  <a:pt x="1071768" y="1131991"/>
                  <a:pt x="1075822" y="1129684"/>
                </a:cubicBezTo>
                <a:cubicBezTo>
                  <a:pt x="1074388" y="1128513"/>
                  <a:pt x="1072954" y="1127359"/>
                  <a:pt x="1071471" y="1126140"/>
                </a:cubicBezTo>
                <a:cubicBezTo>
                  <a:pt x="1072600" y="1120635"/>
                  <a:pt x="1075035" y="1119844"/>
                  <a:pt x="1077818" y="1120316"/>
                </a:cubicBezTo>
                <a:close/>
                <a:moveTo>
                  <a:pt x="1086238" y="1122066"/>
                </a:moveTo>
                <a:lnTo>
                  <a:pt x="1086239" y="1122084"/>
                </a:lnTo>
                <a:lnTo>
                  <a:pt x="1086219" y="1122062"/>
                </a:lnTo>
                <a:close/>
                <a:moveTo>
                  <a:pt x="1086237" y="1122053"/>
                </a:moveTo>
                <a:lnTo>
                  <a:pt x="1086255" y="1122069"/>
                </a:lnTo>
                <a:lnTo>
                  <a:pt x="1086238" y="1122066"/>
                </a:lnTo>
                <a:close/>
                <a:moveTo>
                  <a:pt x="1086041" y="1121871"/>
                </a:moveTo>
                <a:lnTo>
                  <a:pt x="1086048" y="1121878"/>
                </a:lnTo>
                <a:lnTo>
                  <a:pt x="1086219" y="1122062"/>
                </a:lnTo>
                <a:lnTo>
                  <a:pt x="1085946" y="1122005"/>
                </a:lnTo>
                <a:close/>
                <a:moveTo>
                  <a:pt x="1086230" y="1121948"/>
                </a:moveTo>
                <a:lnTo>
                  <a:pt x="1086237" y="1122053"/>
                </a:lnTo>
                <a:lnTo>
                  <a:pt x="1086048" y="1121878"/>
                </a:lnTo>
                <a:lnTo>
                  <a:pt x="1086025" y="1121854"/>
                </a:lnTo>
                <a:close/>
                <a:moveTo>
                  <a:pt x="1305334" y="1245552"/>
                </a:moveTo>
                <a:cubicBezTo>
                  <a:pt x="1306652" y="1251254"/>
                  <a:pt x="1307212" y="1256084"/>
                  <a:pt x="1308992" y="1260418"/>
                </a:cubicBezTo>
                <a:cubicBezTo>
                  <a:pt x="1309915" y="1262660"/>
                  <a:pt x="1312915" y="1264127"/>
                  <a:pt x="1315156" y="1265693"/>
                </a:cubicBezTo>
                <a:cubicBezTo>
                  <a:pt x="1316557" y="1266665"/>
                  <a:pt x="1319474" y="1266961"/>
                  <a:pt x="1319623" y="1267917"/>
                </a:cubicBezTo>
                <a:cubicBezTo>
                  <a:pt x="1319920" y="1269714"/>
                  <a:pt x="1319278" y="1272236"/>
                  <a:pt x="1318073" y="1273637"/>
                </a:cubicBezTo>
                <a:cubicBezTo>
                  <a:pt x="1313673" y="1278796"/>
                  <a:pt x="1309338" y="1283543"/>
                  <a:pt x="1301971" y="1285668"/>
                </a:cubicBezTo>
                <a:cubicBezTo>
                  <a:pt x="1298889" y="1286559"/>
                  <a:pt x="1297126" y="1293893"/>
                  <a:pt x="1295840" y="1298590"/>
                </a:cubicBezTo>
                <a:cubicBezTo>
                  <a:pt x="1293928" y="1305578"/>
                  <a:pt x="1289181" y="1308001"/>
                  <a:pt x="1283429" y="1303634"/>
                </a:cubicBezTo>
                <a:cubicBezTo>
                  <a:pt x="1281945" y="1302513"/>
                  <a:pt x="1281138" y="1299794"/>
                  <a:pt x="1280973" y="1297733"/>
                </a:cubicBezTo>
                <a:cubicBezTo>
                  <a:pt x="1280610" y="1293102"/>
                  <a:pt x="1280858" y="1288421"/>
                  <a:pt x="1280858" y="1283756"/>
                </a:cubicBezTo>
                <a:cubicBezTo>
                  <a:pt x="1280083" y="1283279"/>
                  <a:pt x="1279292" y="1282801"/>
                  <a:pt x="1278517" y="1282340"/>
                </a:cubicBezTo>
                <a:cubicBezTo>
                  <a:pt x="1273012" y="1288141"/>
                  <a:pt x="1267508" y="1293926"/>
                  <a:pt x="1261425" y="1300321"/>
                </a:cubicBezTo>
                <a:cubicBezTo>
                  <a:pt x="1259464" y="1301689"/>
                  <a:pt x="1256431" y="1303353"/>
                  <a:pt x="1253943" y="1305644"/>
                </a:cubicBezTo>
                <a:cubicBezTo>
                  <a:pt x="1250894" y="1308447"/>
                  <a:pt x="1247976" y="1311529"/>
                  <a:pt x="1245652" y="1314940"/>
                </a:cubicBezTo>
                <a:cubicBezTo>
                  <a:pt x="1244565" y="1316539"/>
                  <a:pt x="1245026" y="1319176"/>
                  <a:pt x="1244778" y="1321352"/>
                </a:cubicBezTo>
                <a:cubicBezTo>
                  <a:pt x="1247103" y="1321203"/>
                  <a:pt x="1249526" y="1321434"/>
                  <a:pt x="1251718" y="1320825"/>
                </a:cubicBezTo>
                <a:cubicBezTo>
                  <a:pt x="1258491" y="1318978"/>
                  <a:pt x="1263206" y="1322143"/>
                  <a:pt x="1263931" y="1329313"/>
                </a:cubicBezTo>
                <a:cubicBezTo>
                  <a:pt x="1254882" y="1333087"/>
                  <a:pt x="1246229" y="1330598"/>
                  <a:pt x="1237213" y="1328570"/>
                </a:cubicBezTo>
                <a:cubicBezTo>
                  <a:pt x="1233060" y="1327631"/>
                  <a:pt x="1227423" y="1329428"/>
                  <a:pt x="1223582" y="1331784"/>
                </a:cubicBezTo>
                <a:cubicBezTo>
                  <a:pt x="1216809" y="1335921"/>
                  <a:pt x="1211007" y="1341625"/>
                  <a:pt x="1204596" y="1346371"/>
                </a:cubicBezTo>
                <a:cubicBezTo>
                  <a:pt x="1196437" y="1352404"/>
                  <a:pt x="1188064" y="1358189"/>
                  <a:pt x="1179708" y="1363941"/>
                </a:cubicBezTo>
                <a:lnTo>
                  <a:pt x="1176695" y="1363941"/>
                </a:lnTo>
                <a:lnTo>
                  <a:pt x="1180028" y="1354598"/>
                </a:lnTo>
                <a:cubicBezTo>
                  <a:pt x="1182914" y="1352836"/>
                  <a:pt x="1186697" y="1351810"/>
                  <a:pt x="1188790" y="1349519"/>
                </a:cubicBezTo>
                <a:cubicBezTo>
                  <a:pt x="1194591" y="1343157"/>
                  <a:pt x="1202436" y="1338608"/>
                  <a:pt x="1209623" y="1333565"/>
                </a:cubicBezTo>
                <a:cubicBezTo>
                  <a:pt x="1218671" y="1327220"/>
                  <a:pt x="1224654" y="1317479"/>
                  <a:pt x="1233489" y="1311265"/>
                </a:cubicBezTo>
                <a:cubicBezTo>
                  <a:pt x="1241515" y="1305611"/>
                  <a:pt x="1247828" y="1295903"/>
                  <a:pt x="1260337" y="1297634"/>
                </a:cubicBezTo>
                <a:cubicBezTo>
                  <a:pt x="1259151" y="1294717"/>
                  <a:pt x="1258244" y="1292509"/>
                  <a:pt x="1257222" y="1289986"/>
                </a:cubicBezTo>
                <a:cubicBezTo>
                  <a:pt x="1259151" y="1288487"/>
                  <a:pt x="1261408" y="1287333"/>
                  <a:pt x="1262859" y="1285537"/>
                </a:cubicBezTo>
                <a:cubicBezTo>
                  <a:pt x="1270869" y="1275615"/>
                  <a:pt x="1281336" y="1279422"/>
                  <a:pt x="1291390" y="1279867"/>
                </a:cubicBezTo>
                <a:cubicBezTo>
                  <a:pt x="1295708" y="1280065"/>
                  <a:pt x="1300108" y="1278713"/>
                  <a:pt x="1304163" y="1278103"/>
                </a:cubicBezTo>
                <a:cubicBezTo>
                  <a:pt x="1303883" y="1274560"/>
                  <a:pt x="1303965" y="1272368"/>
                  <a:pt x="1303487" y="1270307"/>
                </a:cubicBezTo>
                <a:cubicBezTo>
                  <a:pt x="1302960" y="1268033"/>
                  <a:pt x="1302531" y="1264967"/>
                  <a:pt x="1300966" y="1263929"/>
                </a:cubicBezTo>
                <a:cubicBezTo>
                  <a:pt x="1299300" y="1262825"/>
                  <a:pt x="1295906" y="1262890"/>
                  <a:pt x="1294010" y="1263863"/>
                </a:cubicBezTo>
                <a:cubicBezTo>
                  <a:pt x="1291208" y="1265314"/>
                  <a:pt x="1289247" y="1268346"/>
                  <a:pt x="1286544" y="1270076"/>
                </a:cubicBezTo>
                <a:cubicBezTo>
                  <a:pt x="1285209" y="1270934"/>
                  <a:pt x="1282984" y="1270439"/>
                  <a:pt x="1281138" y="1270538"/>
                </a:cubicBezTo>
                <a:cubicBezTo>
                  <a:pt x="1286016" y="1263270"/>
                  <a:pt x="1289823" y="1256693"/>
                  <a:pt x="1294587" y="1250942"/>
                </a:cubicBezTo>
                <a:cubicBezTo>
                  <a:pt x="1296581" y="1248535"/>
                  <a:pt x="1300619" y="1247810"/>
                  <a:pt x="1305334" y="1245552"/>
                </a:cubicBezTo>
                <a:close/>
                <a:moveTo>
                  <a:pt x="1206112" y="1175273"/>
                </a:moveTo>
                <a:cubicBezTo>
                  <a:pt x="1206277" y="1175372"/>
                  <a:pt x="1206458" y="1175487"/>
                  <a:pt x="1206623" y="1175586"/>
                </a:cubicBezTo>
                <a:cubicBezTo>
                  <a:pt x="1201513" y="1181305"/>
                  <a:pt x="1196421" y="1187024"/>
                  <a:pt x="1191311" y="1192743"/>
                </a:cubicBezTo>
                <a:cubicBezTo>
                  <a:pt x="1190767" y="1192298"/>
                  <a:pt x="1190223" y="1191854"/>
                  <a:pt x="1189679" y="1191392"/>
                </a:cubicBezTo>
                <a:cubicBezTo>
                  <a:pt x="1195151" y="1186018"/>
                  <a:pt x="1200640" y="1180646"/>
                  <a:pt x="1206112" y="1175273"/>
                </a:cubicBezTo>
                <a:close/>
                <a:moveTo>
                  <a:pt x="1233735" y="1189612"/>
                </a:moveTo>
                <a:cubicBezTo>
                  <a:pt x="1234081" y="1190568"/>
                  <a:pt x="1234428" y="1191507"/>
                  <a:pt x="1234791" y="1192447"/>
                </a:cubicBezTo>
                <a:cubicBezTo>
                  <a:pt x="1227275" y="1201346"/>
                  <a:pt x="1219759" y="1210263"/>
                  <a:pt x="1212243" y="1219164"/>
                </a:cubicBezTo>
                <a:cubicBezTo>
                  <a:pt x="1211238" y="1218290"/>
                  <a:pt x="1210232" y="1217433"/>
                  <a:pt x="1209226" y="1216560"/>
                </a:cubicBezTo>
                <a:cubicBezTo>
                  <a:pt x="1209968" y="1215076"/>
                  <a:pt x="1210545" y="1213478"/>
                  <a:pt x="1211501" y="1212159"/>
                </a:cubicBezTo>
                <a:cubicBezTo>
                  <a:pt x="1216100" y="1205715"/>
                  <a:pt x="1220517" y="1199089"/>
                  <a:pt x="1225643" y="1193072"/>
                </a:cubicBezTo>
                <a:cubicBezTo>
                  <a:pt x="1227357" y="1191078"/>
                  <a:pt x="1230983" y="1190715"/>
                  <a:pt x="1233735" y="1189612"/>
                </a:cubicBezTo>
                <a:close/>
                <a:moveTo>
                  <a:pt x="1287433" y="1217318"/>
                </a:moveTo>
                <a:cubicBezTo>
                  <a:pt x="1288158" y="1217136"/>
                  <a:pt x="1290252" y="1219147"/>
                  <a:pt x="1290120" y="1219460"/>
                </a:cubicBezTo>
                <a:cubicBezTo>
                  <a:pt x="1289279" y="1221422"/>
                  <a:pt x="1288405" y="1223828"/>
                  <a:pt x="1286774" y="1224900"/>
                </a:cubicBezTo>
                <a:cubicBezTo>
                  <a:pt x="1276638" y="1231574"/>
                  <a:pt x="1276852" y="1231393"/>
                  <a:pt x="1280115" y="1242799"/>
                </a:cubicBezTo>
                <a:cubicBezTo>
                  <a:pt x="1280758" y="1245024"/>
                  <a:pt x="1278681" y="1248534"/>
                  <a:pt x="1276951" y="1250743"/>
                </a:cubicBezTo>
                <a:cubicBezTo>
                  <a:pt x="1275583" y="1252457"/>
                  <a:pt x="1272814" y="1253067"/>
                  <a:pt x="1269056" y="1255012"/>
                </a:cubicBezTo>
                <a:cubicBezTo>
                  <a:pt x="1272567" y="1249803"/>
                  <a:pt x="1275204" y="1245914"/>
                  <a:pt x="1277824" y="1242007"/>
                </a:cubicBezTo>
                <a:cubicBezTo>
                  <a:pt x="1276885" y="1241069"/>
                  <a:pt x="1275946" y="1240128"/>
                  <a:pt x="1275006" y="1239205"/>
                </a:cubicBezTo>
                <a:cubicBezTo>
                  <a:pt x="1269567" y="1243309"/>
                  <a:pt x="1264128" y="1247397"/>
                  <a:pt x="1258689" y="1251502"/>
                </a:cubicBezTo>
                <a:cubicBezTo>
                  <a:pt x="1258079" y="1250825"/>
                  <a:pt x="1257485" y="1250166"/>
                  <a:pt x="1256876" y="1249490"/>
                </a:cubicBezTo>
                <a:cubicBezTo>
                  <a:pt x="1262216" y="1243672"/>
                  <a:pt x="1267918" y="1238118"/>
                  <a:pt x="1272748" y="1231904"/>
                </a:cubicBezTo>
                <a:cubicBezTo>
                  <a:pt x="1275649" y="1228179"/>
                  <a:pt x="1282736" y="1227207"/>
                  <a:pt x="1281104" y="1220004"/>
                </a:cubicBezTo>
                <a:cubicBezTo>
                  <a:pt x="1281005" y="1219559"/>
                  <a:pt x="1285126" y="1217878"/>
                  <a:pt x="1287433" y="1217318"/>
                </a:cubicBezTo>
                <a:close/>
                <a:moveTo>
                  <a:pt x="1101007" y="1102900"/>
                </a:moveTo>
                <a:cubicBezTo>
                  <a:pt x="1101485" y="1103344"/>
                  <a:pt x="1101980" y="1103806"/>
                  <a:pt x="1102457" y="1104251"/>
                </a:cubicBezTo>
                <a:cubicBezTo>
                  <a:pt x="1100084" y="1108652"/>
                  <a:pt x="1097711" y="1113053"/>
                  <a:pt x="1094085" y="1119744"/>
                </a:cubicBezTo>
                <a:cubicBezTo>
                  <a:pt x="1099013" y="1118343"/>
                  <a:pt x="1101617" y="1117602"/>
                  <a:pt x="1104847" y="1116678"/>
                </a:cubicBezTo>
                <a:cubicBezTo>
                  <a:pt x="1107665" y="1125100"/>
                  <a:pt x="1098008" y="1126337"/>
                  <a:pt x="1096195" y="1133127"/>
                </a:cubicBezTo>
                <a:cubicBezTo>
                  <a:pt x="1094010" y="1130918"/>
                  <a:pt x="1093681" y="1127527"/>
                  <a:pt x="1092791" y="1124974"/>
                </a:cubicBezTo>
                <a:lnTo>
                  <a:pt x="1086230" y="1121948"/>
                </a:lnTo>
                <a:lnTo>
                  <a:pt x="1085893" y="1117222"/>
                </a:lnTo>
                <a:cubicBezTo>
                  <a:pt x="1091910" y="1111519"/>
                  <a:pt x="1096458" y="1107218"/>
                  <a:pt x="1101007" y="1102900"/>
                </a:cubicBezTo>
                <a:close/>
                <a:moveTo>
                  <a:pt x="1325556" y="1219147"/>
                </a:moveTo>
                <a:cubicBezTo>
                  <a:pt x="1328606" y="1222361"/>
                  <a:pt x="1328606" y="1222361"/>
                  <a:pt x="1311085" y="1240178"/>
                </a:cubicBezTo>
                <a:cubicBezTo>
                  <a:pt x="1310294" y="1239568"/>
                  <a:pt x="1309502" y="1238942"/>
                  <a:pt x="1308695" y="1238299"/>
                </a:cubicBezTo>
                <a:cubicBezTo>
                  <a:pt x="1314316" y="1231904"/>
                  <a:pt x="1319952" y="1225526"/>
                  <a:pt x="1325556" y="1219147"/>
                </a:cubicBezTo>
                <a:close/>
                <a:moveTo>
                  <a:pt x="1149644" y="1107268"/>
                </a:moveTo>
                <a:cubicBezTo>
                  <a:pt x="1149248" y="1108619"/>
                  <a:pt x="1148853" y="1109938"/>
                  <a:pt x="1148441" y="1111273"/>
                </a:cubicBezTo>
                <a:cubicBezTo>
                  <a:pt x="1144931" y="1111520"/>
                  <a:pt x="1141420" y="1111767"/>
                  <a:pt x="1135305" y="1112196"/>
                </a:cubicBezTo>
                <a:cubicBezTo>
                  <a:pt x="1136756" y="1107960"/>
                  <a:pt x="1137761" y="1105059"/>
                  <a:pt x="1138766" y="1102158"/>
                </a:cubicBezTo>
                <a:cubicBezTo>
                  <a:pt x="1142392" y="1103856"/>
                  <a:pt x="1146018" y="1105570"/>
                  <a:pt x="1149644" y="1107268"/>
                </a:cubicBezTo>
                <a:close/>
                <a:moveTo>
                  <a:pt x="1321468" y="1189908"/>
                </a:moveTo>
                <a:cubicBezTo>
                  <a:pt x="1317116" y="1191936"/>
                  <a:pt x="1312865" y="1194227"/>
                  <a:pt x="1308365" y="1195809"/>
                </a:cubicBezTo>
                <a:cubicBezTo>
                  <a:pt x="1307014" y="1196287"/>
                  <a:pt x="1304970" y="1194737"/>
                  <a:pt x="1302893" y="1193996"/>
                </a:cubicBezTo>
                <a:cubicBezTo>
                  <a:pt x="1303701" y="1191458"/>
                  <a:pt x="1304410" y="1189184"/>
                  <a:pt x="1305102" y="1186991"/>
                </a:cubicBezTo>
                <a:cubicBezTo>
                  <a:pt x="1309766" y="1183761"/>
                  <a:pt x="1318221" y="1185293"/>
                  <a:pt x="1321468" y="1189908"/>
                </a:cubicBezTo>
                <a:close/>
                <a:moveTo>
                  <a:pt x="1352669" y="1176509"/>
                </a:moveTo>
                <a:cubicBezTo>
                  <a:pt x="1357400" y="1183036"/>
                  <a:pt x="1360614" y="1187486"/>
                  <a:pt x="1365261" y="1193898"/>
                </a:cubicBezTo>
                <a:cubicBezTo>
                  <a:pt x="1357729" y="1192794"/>
                  <a:pt x="1351977" y="1191937"/>
                  <a:pt x="1343999" y="1190750"/>
                </a:cubicBezTo>
                <a:cubicBezTo>
                  <a:pt x="1347444" y="1185113"/>
                  <a:pt x="1349801" y="1181223"/>
                  <a:pt x="1352669" y="1176509"/>
                </a:cubicBezTo>
                <a:close/>
                <a:moveTo>
                  <a:pt x="1207958" y="1087407"/>
                </a:moveTo>
                <a:cubicBezTo>
                  <a:pt x="1206755" y="1090358"/>
                  <a:pt x="1205766" y="1093407"/>
                  <a:pt x="1204266" y="1096208"/>
                </a:cubicBezTo>
                <a:cubicBezTo>
                  <a:pt x="1202931" y="1098698"/>
                  <a:pt x="1201036" y="1100905"/>
                  <a:pt x="1198762" y="1104137"/>
                </a:cubicBezTo>
                <a:cubicBezTo>
                  <a:pt x="1205716" y="1105372"/>
                  <a:pt x="1208815" y="1108916"/>
                  <a:pt x="1205552" y="1114404"/>
                </a:cubicBezTo>
                <a:cubicBezTo>
                  <a:pt x="1202931" y="1118805"/>
                  <a:pt x="1199717" y="1124211"/>
                  <a:pt x="1192680" y="1119349"/>
                </a:cubicBezTo>
                <a:cubicBezTo>
                  <a:pt x="1191378" y="1118459"/>
                  <a:pt x="1187784" y="1119366"/>
                  <a:pt x="1186219" y="1120635"/>
                </a:cubicBezTo>
                <a:cubicBezTo>
                  <a:pt x="1177615" y="1127639"/>
                  <a:pt x="1175357" y="1138122"/>
                  <a:pt x="1177929" y="1148868"/>
                </a:cubicBezTo>
                <a:cubicBezTo>
                  <a:pt x="1178505" y="1151241"/>
                  <a:pt x="1174401" y="1155328"/>
                  <a:pt x="1171649" y="1157686"/>
                </a:cubicBezTo>
                <a:cubicBezTo>
                  <a:pt x="1170149" y="1158971"/>
                  <a:pt x="1166968" y="1158296"/>
                  <a:pt x="1163787" y="1158575"/>
                </a:cubicBezTo>
                <a:cubicBezTo>
                  <a:pt x="1167808" y="1170657"/>
                  <a:pt x="1155199" y="1172833"/>
                  <a:pt x="1150930" y="1180118"/>
                </a:cubicBezTo>
                <a:cubicBezTo>
                  <a:pt x="1150156" y="1181419"/>
                  <a:pt x="1141816" y="1180283"/>
                  <a:pt x="1138850" y="1177909"/>
                </a:cubicBezTo>
                <a:cubicBezTo>
                  <a:pt x="1132405" y="1172734"/>
                  <a:pt x="1125977" y="1172305"/>
                  <a:pt x="1118428" y="1174431"/>
                </a:cubicBezTo>
                <a:cubicBezTo>
                  <a:pt x="1117769" y="1172519"/>
                  <a:pt x="1117093" y="1170575"/>
                  <a:pt x="1116434" y="1168696"/>
                </a:cubicBezTo>
                <a:cubicBezTo>
                  <a:pt x="1120356" y="1164279"/>
                  <a:pt x="1129801" y="1164987"/>
                  <a:pt x="1128499" y="1155115"/>
                </a:cubicBezTo>
                <a:cubicBezTo>
                  <a:pt x="1128351" y="1153928"/>
                  <a:pt x="1133642" y="1152033"/>
                  <a:pt x="1137762" y="1149709"/>
                </a:cubicBezTo>
                <a:cubicBezTo>
                  <a:pt x="1139773" y="1154175"/>
                  <a:pt x="1141734" y="1158559"/>
                  <a:pt x="1144289" y="1164246"/>
                </a:cubicBezTo>
                <a:cubicBezTo>
                  <a:pt x="1145656" y="1164246"/>
                  <a:pt x="1148046" y="1164246"/>
                  <a:pt x="1149678" y="1164246"/>
                </a:cubicBezTo>
                <a:cubicBezTo>
                  <a:pt x="1153370" y="1158263"/>
                  <a:pt x="1156749" y="1152807"/>
                  <a:pt x="1160457" y="1146808"/>
                </a:cubicBezTo>
                <a:cubicBezTo>
                  <a:pt x="1163407" y="1146132"/>
                  <a:pt x="1167298" y="1145225"/>
                  <a:pt x="1172077" y="1144121"/>
                </a:cubicBezTo>
                <a:cubicBezTo>
                  <a:pt x="1164018" y="1139984"/>
                  <a:pt x="1150584" y="1142160"/>
                  <a:pt x="1143778" y="1147962"/>
                </a:cubicBezTo>
                <a:cubicBezTo>
                  <a:pt x="1136921" y="1142077"/>
                  <a:pt x="1138404" y="1137594"/>
                  <a:pt x="1151343" y="1125085"/>
                </a:cubicBezTo>
                <a:cubicBezTo>
                  <a:pt x="1158991" y="1130326"/>
                  <a:pt x="1162303" y="1129304"/>
                  <a:pt x="1164660" y="1118953"/>
                </a:cubicBezTo>
                <a:cubicBezTo>
                  <a:pt x="1166226" y="1112031"/>
                  <a:pt x="1168138" y="1110136"/>
                  <a:pt x="1175010" y="1113119"/>
                </a:cubicBezTo>
                <a:cubicBezTo>
                  <a:pt x="1179824" y="1115196"/>
                  <a:pt x="1184191" y="1109361"/>
                  <a:pt x="1184735" y="1101037"/>
                </a:cubicBezTo>
                <a:cubicBezTo>
                  <a:pt x="1185213" y="1093737"/>
                  <a:pt x="1200442" y="1084391"/>
                  <a:pt x="1207958" y="1087407"/>
                </a:cubicBezTo>
                <a:close/>
                <a:moveTo>
                  <a:pt x="1340240" y="1157044"/>
                </a:moveTo>
                <a:cubicBezTo>
                  <a:pt x="1342500" y="1157757"/>
                  <a:pt x="1344313" y="1159524"/>
                  <a:pt x="1344263" y="1163851"/>
                </a:cubicBezTo>
                <a:cubicBezTo>
                  <a:pt x="1335725" y="1161247"/>
                  <a:pt x="1333039" y="1165763"/>
                  <a:pt x="1333665" y="1173312"/>
                </a:cubicBezTo>
                <a:cubicBezTo>
                  <a:pt x="1328985" y="1171729"/>
                  <a:pt x="1325441" y="1170526"/>
                  <a:pt x="1321568" y="1169225"/>
                </a:cubicBezTo>
                <a:cubicBezTo>
                  <a:pt x="1323579" y="1163868"/>
                  <a:pt x="1324881" y="1156006"/>
                  <a:pt x="1333533" y="1156566"/>
                </a:cubicBezTo>
                <a:cubicBezTo>
                  <a:pt x="1335272" y="1156673"/>
                  <a:pt x="1337979" y="1156331"/>
                  <a:pt x="1340240" y="1157044"/>
                </a:cubicBezTo>
                <a:close/>
                <a:moveTo>
                  <a:pt x="1359740" y="1166537"/>
                </a:moveTo>
                <a:cubicBezTo>
                  <a:pt x="1363152" y="1168598"/>
                  <a:pt x="1366811" y="1170740"/>
                  <a:pt x="1369151" y="1173806"/>
                </a:cubicBezTo>
                <a:cubicBezTo>
                  <a:pt x="1369860" y="1174746"/>
                  <a:pt x="1366663" y="1178651"/>
                  <a:pt x="1365261" y="1181190"/>
                </a:cubicBezTo>
                <a:cubicBezTo>
                  <a:pt x="1364569" y="1180860"/>
                  <a:pt x="1363877" y="1180547"/>
                  <a:pt x="1363185" y="1180218"/>
                </a:cubicBezTo>
                <a:cubicBezTo>
                  <a:pt x="1363383" y="1178257"/>
                  <a:pt x="1363580" y="1176294"/>
                  <a:pt x="1363860" y="1173262"/>
                </a:cubicBezTo>
                <a:cubicBezTo>
                  <a:pt x="1361998" y="1173262"/>
                  <a:pt x="1360202" y="1173707"/>
                  <a:pt x="1358817" y="1173130"/>
                </a:cubicBezTo>
                <a:cubicBezTo>
                  <a:pt x="1357630" y="1172636"/>
                  <a:pt x="1355949" y="1170510"/>
                  <a:pt x="1356229" y="1169933"/>
                </a:cubicBezTo>
                <a:cubicBezTo>
                  <a:pt x="1356922" y="1168482"/>
                  <a:pt x="1359328" y="1166290"/>
                  <a:pt x="1359740" y="1166537"/>
                </a:cubicBezTo>
                <a:close/>
                <a:moveTo>
                  <a:pt x="1162648" y="1043961"/>
                </a:moveTo>
                <a:cubicBezTo>
                  <a:pt x="1160309" y="1049334"/>
                  <a:pt x="1159303" y="1053603"/>
                  <a:pt x="1156880" y="1056800"/>
                </a:cubicBezTo>
                <a:cubicBezTo>
                  <a:pt x="1149167" y="1066937"/>
                  <a:pt x="1140876" y="1076627"/>
                  <a:pt x="1132899" y="1086550"/>
                </a:cubicBezTo>
                <a:cubicBezTo>
                  <a:pt x="1129900" y="1090274"/>
                  <a:pt x="1127311" y="1094346"/>
                  <a:pt x="1124229" y="1097988"/>
                </a:cubicBezTo>
                <a:cubicBezTo>
                  <a:pt x="1121065" y="1101713"/>
                  <a:pt x="1117506" y="1105108"/>
                  <a:pt x="1114126" y="1108652"/>
                </a:cubicBezTo>
                <a:cubicBezTo>
                  <a:pt x="1113402" y="1108157"/>
                  <a:pt x="1112676" y="1107680"/>
                  <a:pt x="1111934" y="1107185"/>
                </a:cubicBezTo>
                <a:cubicBezTo>
                  <a:pt x="1113039" y="1104169"/>
                  <a:pt x="1114159" y="1101153"/>
                  <a:pt x="1115643" y="1097098"/>
                </a:cubicBezTo>
                <a:cubicBezTo>
                  <a:pt x="1112445" y="1098120"/>
                  <a:pt x="1110122" y="1098878"/>
                  <a:pt x="1107385" y="1099752"/>
                </a:cubicBezTo>
                <a:cubicBezTo>
                  <a:pt x="1105638" y="1096884"/>
                  <a:pt x="1103990" y="1094165"/>
                  <a:pt x="1103215" y="1092895"/>
                </a:cubicBezTo>
                <a:cubicBezTo>
                  <a:pt x="1104451" y="1088346"/>
                  <a:pt x="1104633" y="1084622"/>
                  <a:pt x="1106413" y="1082017"/>
                </a:cubicBezTo>
                <a:cubicBezTo>
                  <a:pt x="1108259" y="1079331"/>
                  <a:pt x="1111556" y="1077518"/>
                  <a:pt x="1114440" y="1075688"/>
                </a:cubicBezTo>
                <a:cubicBezTo>
                  <a:pt x="1119533" y="1072458"/>
                  <a:pt x="1123538" y="1070216"/>
                  <a:pt x="1125944" y="1062734"/>
                </a:cubicBezTo>
                <a:cubicBezTo>
                  <a:pt x="1128399" y="1055119"/>
                  <a:pt x="1138766" y="1049911"/>
                  <a:pt x="1146085" y="1044159"/>
                </a:cubicBezTo>
                <a:cubicBezTo>
                  <a:pt x="1147189" y="1043301"/>
                  <a:pt x="1150502" y="1045741"/>
                  <a:pt x="1152826" y="1045840"/>
                </a:cubicBezTo>
                <a:cubicBezTo>
                  <a:pt x="1155182" y="1045972"/>
                  <a:pt x="1157556" y="1045016"/>
                  <a:pt x="1162648" y="1043961"/>
                </a:cubicBezTo>
                <a:close/>
                <a:moveTo>
                  <a:pt x="1197871" y="1051972"/>
                </a:moveTo>
                <a:cubicBezTo>
                  <a:pt x="1202337" y="1062405"/>
                  <a:pt x="1197311" y="1068800"/>
                  <a:pt x="1192103" y="1074948"/>
                </a:cubicBezTo>
                <a:cubicBezTo>
                  <a:pt x="1191031" y="1076200"/>
                  <a:pt x="1188592" y="1076299"/>
                  <a:pt x="1186779" y="1076925"/>
                </a:cubicBezTo>
                <a:cubicBezTo>
                  <a:pt x="1186366" y="1074980"/>
                  <a:pt x="1184982" y="1072492"/>
                  <a:pt x="1185707" y="1071206"/>
                </a:cubicBezTo>
                <a:cubicBezTo>
                  <a:pt x="1189465" y="1064630"/>
                  <a:pt x="1193767" y="1058350"/>
                  <a:pt x="1197871" y="1051972"/>
                </a:cubicBezTo>
                <a:close/>
                <a:moveTo>
                  <a:pt x="1373914" y="1104599"/>
                </a:moveTo>
                <a:cubicBezTo>
                  <a:pt x="1372942" y="1111208"/>
                  <a:pt x="1363184" y="1113433"/>
                  <a:pt x="1352471" y="1107285"/>
                </a:cubicBezTo>
                <a:cubicBezTo>
                  <a:pt x="1359394" y="1106412"/>
                  <a:pt x="1366332" y="1105538"/>
                  <a:pt x="1373914" y="1104599"/>
                </a:cubicBezTo>
                <a:close/>
                <a:moveTo>
                  <a:pt x="1213067" y="992768"/>
                </a:moveTo>
                <a:cubicBezTo>
                  <a:pt x="1210513" y="999262"/>
                  <a:pt x="1208585" y="1004157"/>
                  <a:pt x="1206327" y="1009876"/>
                </a:cubicBezTo>
                <a:cubicBezTo>
                  <a:pt x="1198662" y="998800"/>
                  <a:pt x="1199998" y="994482"/>
                  <a:pt x="1213067" y="992768"/>
                </a:cubicBezTo>
                <a:close/>
                <a:moveTo>
                  <a:pt x="1284302" y="1032243"/>
                </a:moveTo>
                <a:cubicBezTo>
                  <a:pt x="1285950" y="1034039"/>
                  <a:pt x="1288422" y="1036528"/>
                  <a:pt x="1288126" y="1038374"/>
                </a:cubicBezTo>
                <a:cubicBezTo>
                  <a:pt x="1287384" y="1042775"/>
                  <a:pt x="1285258" y="1046961"/>
                  <a:pt x="1283675" y="1051230"/>
                </a:cubicBezTo>
                <a:cubicBezTo>
                  <a:pt x="1282422" y="1051065"/>
                  <a:pt x="1281154" y="1050916"/>
                  <a:pt x="1279885" y="1050784"/>
                </a:cubicBezTo>
                <a:cubicBezTo>
                  <a:pt x="1279885" y="1045444"/>
                  <a:pt x="1279654" y="1040088"/>
                  <a:pt x="1280099" y="1034780"/>
                </a:cubicBezTo>
                <a:cubicBezTo>
                  <a:pt x="1280182" y="1033759"/>
                  <a:pt x="1284055" y="1031962"/>
                  <a:pt x="1284302" y="1032243"/>
                </a:cubicBezTo>
                <a:close/>
                <a:moveTo>
                  <a:pt x="1343357" y="1044405"/>
                </a:moveTo>
                <a:cubicBezTo>
                  <a:pt x="1349901" y="1049070"/>
                  <a:pt x="1350362" y="1052663"/>
                  <a:pt x="1346176" y="1055745"/>
                </a:cubicBezTo>
                <a:cubicBezTo>
                  <a:pt x="1344956" y="1056652"/>
                  <a:pt x="1342154" y="1055399"/>
                  <a:pt x="1340077" y="1055135"/>
                </a:cubicBezTo>
                <a:cubicBezTo>
                  <a:pt x="1341082" y="1051838"/>
                  <a:pt x="1342088" y="1048558"/>
                  <a:pt x="1343357" y="1044405"/>
                </a:cubicBezTo>
                <a:close/>
                <a:moveTo>
                  <a:pt x="1423963" y="1069846"/>
                </a:moveTo>
                <a:cubicBezTo>
                  <a:pt x="1421279" y="1066986"/>
                  <a:pt x="1417451" y="1065256"/>
                  <a:pt x="1413586" y="1065865"/>
                </a:cubicBezTo>
                <a:cubicBezTo>
                  <a:pt x="1407455" y="1066838"/>
                  <a:pt x="1401406" y="1068305"/>
                  <a:pt x="1394747" y="1069656"/>
                </a:cubicBezTo>
                <a:cubicBezTo>
                  <a:pt x="1397335" y="1079215"/>
                  <a:pt x="1411032" y="1085429"/>
                  <a:pt x="1407851" y="1098714"/>
                </a:cubicBezTo>
                <a:cubicBezTo>
                  <a:pt x="1418300" y="1102060"/>
                  <a:pt x="1422124" y="1100395"/>
                  <a:pt x="1425239" y="1090852"/>
                </a:cubicBezTo>
                <a:cubicBezTo>
                  <a:pt x="1426327" y="1087539"/>
                  <a:pt x="1426855" y="1084045"/>
                  <a:pt x="1427480" y="1080600"/>
                </a:cubicBezTo>
                <a:cubicBezTo>
                  <a:pt x="1428189" y="1076694"/>
                  <a:pt x="1426648" y="1072705"/>
                  <a:pt x="1423963" y="1069846"/>
                </a:cubicBezTo>
                <a:close/>
                <a:moveTo>
                  <a:pt x="1281253" y="965606"/>
                </a:moveTo>
                <a:cubicBezTo>
                  <a:pt x="1281187" y="974160"/>
                  <a:pt x="1276902" y="976418"/>
                  <a:pt x="1267243" y="970897"/>
                </a:cubicBezTo>
                <a:cubicBezTo>
                  <a:pt x="1272913" y="968754"/>
                  <a:pt x="1276984" y="967222"/>
                  <a:pt x="1281253" y="965606"/>
                </a:cubicBezTo>
                <a:close/>
                <a:moveTo>
                  <a:pt x="1199074" y="908101"/>
                </a:moveTo>
                <a:cubicBezTo>
                  <a:pt x="1205486" y="908216"/>
                  <a:pt x="1209639" y="911348"/>
                  <a:pt x="1211700" y="917248"/>
                </a:cubicBezTo>
                <a:cubicBezTo>
                  <a:pt x="1211057" y="918089"/>
                  <a:pt x="1210415" y="918913"/>
                  <a:pt x="1209771" y="919737"/>
                </a:cubicBezTo>
                <a:cubicBezTo>
                  <a:pt x="1205684" y="916540"/>
                  <a:pt x="1201596" y="913342"/>
                  <a:pt x="1197508" y="910145"/>
                </a:cubicBezTo>
                <a:cubicBezTo>
                  <a:pt x="1198036" y="909469"/>
                  <a:pt x="1198564" y="908776"/>
                  <a:pt x="1199074" y="908101"/>
                </a:cubicBezTo>
                <a:close/>
                <a:moveTo>
                  <a:pt x="1429530" y="1034432"/>
                </a:moveTo>
                <a:cubicBezTo>
                  <a:pt x="1427781" y="1032749"/>
                  <a:pt x="1425131" y="1031814"/>
                  <a:pt x="1423277" y="1031072"/>
                </a:cubicBezTo>
                <a:cubicBezTo>
                  <a:pt x="1421184" y="1030231"/>
                  <a:pt x="1416767" y="1035225"/>
                  <a:pt x="1414624" y="1036726"/>
                </a:cubicBezTo>
                <a:cubicBezTo>
                  <a:pt x="1421069" y="1043747"/>
                  <a:pt x="1425981" y="1049103"/>
                  <a:pt x="1431255" y="1054855"/>
                </a:cubicBezTo>
                <a:cubicBezTo>
                  <a:pt x="1433677" y="1053141"/>
                  <a:pt x="1438062" y="1051048"/>
                  <a:pt x="1431832" y="1046335"/>
                </a:cubicBezTo>
                <a:cubicBezTo>
                  <a:pt x="1430843" y="1045576"/>
                  <a:pt x="1429937" y="1043235"/>
                  <a:pt x="1430381" y="1042280"/>
                </a:cubicBezTo>
                <a:cubicBezTo>
                  <a:pt x="1432128" y="1038547"/>
                  <a:pt x="1431279" y="1036116"/>
                  <a:pt x="1429530" y="1034432"/>
                </a:cubicBezTo>
                <a:close/>
                <a:moveTo>
                  <a:pt x="1216252" y="881857"/>
                </a:moveTo>
                <a:cubicBezTo>
                  <a:pt x="1219940" y="884028"/>
                  <a:pt x="1223171" y="888231"/>
                  <a:pt x="1226813" y="891107"/>
                </a:cubicBezTo>
                <a:cubicBezTo>
                  <a:pt x="1218374" y="902364"/>
                  <a:pt x="1210347" y="900271"/>
                  <a:pt x="1202947" y="884794"/>
                </a:cubicBezTo>
                <a:cubicBezTo>
                  <a:pt x="1208419" y="879545"/>
                  <a:pt x="1212564" y="879685"/>
                  <a:pt x="1216252" y="881857"/>
                </a:cubicBezTo>
                <a:close/>
                <a:moveTo>
                  <a:pt x="1442957" y="996476"/>
                </a:moveTo>
                <a:cubicBezTo>
                  <a:pt x="1439611" y="995372"/>
                  <a:pt x="1436282" y="994268"/>
                  <a:pt x="1432557" y="993031"/>
                </a:cubicBezTo>
                <a:cubicBezTo>
                  <a:pt x="1432557" y="996163"/>
                  <a:pt x="1432557" y="998437"/>
                  <a:pt x="1432557" y="1001899"/>
                </a:cubicBezTo>
                <a:cubicBezTo>
                  <a:pt x="1436496" y="1001059"/>
                  <a:pt x="1439759" y="1000349"/>
                  <a:pt x="1443006" y="999641"/>
                </a:cubicBezTo>
                <a:cubicBezTo>
                  <a:pt x="1442990" y="998586"/>
                  <a:pt x="1442973" y="997531"/>
                  <a:pt x="1442957" y="996476"/>
                </a:cubicBezTo>
                <a:close/>
                <a:moveTo>
                  <a:pt x="1434716" y="952800"/>
                </a:moveTo>
                <a:cubicBezTo>
                  <a:pt x="1432030" y="958716"/>
                  <a:pt x="1434205" y="963134"/>
                  <a:pt x="1439397" y="966183"/>
                </a:cubicBezTo>
                <a:cubicBezTo>
                  <a:pt x="1443402" y="968523"/>
                  <a:pt x="1447374" y="972660"/>
                  <a:pt x="1452582" y="968243"/>
                </a:cubicBezTo>
                <a:cubicBezTo>
                  <a:pt x="1446319" y="962820"/>
                  <a:pt x="1440501" y="957793"/>
                  <a:pt x="1434716" y="952800"/>
                </a:cubicBezTo>
                <a:close/>
                <a:moveTo>
                  <a:pt x="1248372" y="832959"/>
                </a:moveTo>
                <a:cubicBezTo>
                  <a:pt x="1245569" y="835679"/>
                  <a:pt x="1242768" y="838415"/>
                  <a:pt x="1239949" y="841134"/>
                </a:cubicBezTo>
                <a:cubicBezTo>
                  <a:pt x="1240856" y="842140"/>
                  <a:pt x="1241746" y="843145"/>
                  <a:pt x="1242652" y="844150"/>
                </a:cubicBezTo>
                <a:cubicBezTo>
                  <a:pt x="1245471" y="841596"/>
                  <a:pt x="1248289" y="839041"/>
                  <a:pt x="1251108" y="836487"/>
                </a:cubicBezTo>
                <a:cubicBezTo>
                  <a:pt x="1250201" y="835317"/>
                  <a:pt x="1249278" y="834146"/>
                  <a:pt x="1248372" y="832959"/>
                </a:cubicBezTo>
                <a:close/>
                <a:moveTo>
                  <a:pt x="1415482" y="907392"/>
                </a:moveTo>
                <a:cubicBezTo>
                  <a:pt x="1407587" y="903271"/>
                  <a:pt x="1405395" y="908875"/>
                  <a:pt x="1402164" y="913408"/>
                </a:cubicBezTo>
                <a:cubicBezTo>
                  <a:pt x="1409087" y="916803"/>
                  <a:pt x="1413257" y="915121"/>
                  <a:pt x="1415482" y="907392"/>
                </a:cubicBezTo>
                <a:close/>
                <a:moveTo>
                  <a:pt x="1419931" y="836783"/>
                </a:moveTo>
                <a:cubicBezTo>
                  <a:pt x="1417476" y="836223"/>
                  <a:pt x="1414328" y="838662"/>
                  <a:pt x="1411493" y="839799"/>
                </a:cubicBezTo>
                <a:cubicBezTo>
                  <a:pt x="1411691" y="840722"/>
                  <a:pt x="1411872" y="841629"/>
                  <a:pt x="1412070" y="842552"/>
                </a:cubicBezTo>
                <a:cubicBezTo>
                  <a:pt x="1415119" y="843739"/>
                  <a:pt x="1418185" y="844909"/>
                  <a:pt x="1421250" y="846095"/>
                </a:cubicBezTo>
                <a:cubicBezTo>
                  <a:pt x="1422173" y="845420"/>
                  <a:pt x="1423096" y="844761"/>
                  <a:pt x="1424019" y="844085"/>
                </a:cubicBezTo>
                <a:cubicBezTo>
                  <a:pt x="1422685" y="841514"/>
                  <a:pt x="1421761" y="837195"/>
                  <a:pt x="1419931" y="836783"/>
                </a:cubicBezTo>
                <a:close/>
                <a:moveTo>
                  <a:pt x="1314514" y="771037"/>
                </a:moveTo>
                <a:cubicBezTo>
                  <a:pt x="1303602" y="771547"/>
                  <a:pt x="1293318" y="771993"/>
                  <a:pt x="1281418" y="772520"/>
                </a:cubicBezTo>
                <a:cubicBezTo>
                  <a:pt x="1281072" y="774168"/>
                  <a:pt x="1279836" y="777399"/>
                  <a:pt x="1279935" y="780580"/>
                </a:cubicBezTo>
                <a:cubicBezTo>
                  <a:pt x="1280017" y="783283"/>
                  <a:pt x="1282110" y="785871"/>
                  <a:pt x="1282505" y="788623"/>
                </a:cubicBezTo>
                <a:cubicBezTo>
                  <a:pt x="1283379" y="794655"/>
                  <a:pt x="1283725" y="800754"/>
                  <a:pt x="1284138" y="805088"/>
                </a:cubicBezTo>
                <a:cubicBezTo>
                  <a:pt x="1290236" y="802864"/>
                  <a:pt x="1295807" y="800292"/>
                  <a:pt x="1301641" y="798875"/>
                </a:cubicBezTo>
                <a:cubicBezTo>
                  <a:pt x="1305169" y="798018"/>
                  <a:pt x="1309157" y="799270"/>
                  <a:pt x="1312882" y="798973"/>
                </a:cubicBezTo>
                <a:cubicBezTo>
                  <a:pt x="1316343" y="798694"/>
                  <a:pt x="1319738" y="797623"/>
                  <a:pt x="1324353" y="796667"/>
                </a:cubicBezTo>
                <a:cubicBezTo>
                  <a:pt x="1319194" y="791820"/>
                  <a:pt x="1315404" y="788244"/>
                  <a:pt x="1311283" y="784370"/>
                </a:cubicBezTo>
                <a:cubicBezTo>
                  <a:pt x="1304228" y="789200"/>
                  <a:pt x="1297125" y="789694"/>
                  <a:pt x="1290252" y="783745"/>
                </a:cubicBezTo>
                <a:cubicBezTo>
                  <a:pt x="1296268" y="772339"/>
                  <a:pt x="1305366" y="783085"/>
                  <a:pt x="1312667" y="780019"/>
                </a:cubicBezTo>
                <a:cubicBezTo>
                  <a:pt x="1313311" y="776921"/>
                  <a:pt x="1313936" y="773855"/>
                  <a:pt x="1314514" y="771037"/>
                </a:cubicBezTo>
                <a:close/>
                <a:moveTo>
                  <a:pt x="1407653" y="822872"/>
                </a:moveTo>
                <a:cubicBezTo>
                  <a:pt x="1404175" y="820813"/>
                  <a:pt x="1400812" y="818538"/>
                  <a:pt x="1397170" y="816840"/>
                </a:cubicBezTo>
                <a:cubicBezTo>
                  <a:pt x="1396000" y="816296"/>
                  <a:pt x="1394088" y="817335"/>
                  <a:pt x="1392505" y="817665"/>
                </a:cubicBezTo>
                <a:cubicBezTo>
                  <a:pt x="1393182" y="819395"/>
                  <a:pt x="1393462" y="822262"/>
                  <a:pt x="1394615" y="822675"/>
                </a:cubicBezTo>
                <a:cubicBezTo>
                  <a:pt x="1398539" y="824042"/>
                  <a:pt x="1402758" y="824570"/>
                  <a:pt x="1406862" y="825427"/>
                </a:cubicBezTo>
                <a:cubicBezTo>
                  <a:pt x="1407125" y="824570"/>
                  <a:pt x="1407389" y="823713"/>
                  <a:pt x="1407653" y="822872"/>
                </a:cubicBezTo>
                <a:close/>
                <a:moveTo>
                  <a:pt x="1426920" y="801529"/>
                </a:moveTo>
                <a:cubicBezTo>
                  <a:pt x="1418003" y="801281"/>
                  <a:pt x="1417377" y="802550"/>
                  <a:pt x="1421695" y="814104"/>
                </a:cubicBezTo>
                <a:cubicBezTo>
                  <a:pt x="1423376" y="810050"/>
                  <a:pt x="1425074" y="805979"/>
                  <a:pt x="1426920" y="801529"/>
                </a:cubicBezTo>
                <a:close/>
                <a:moveTo>
                  <a:pt x="1428123" y="780366"/>
                </a:moveTo>
                <a:cubicBezTo>
                  <a:pt x="1425536" y="781371"/>
                  <a:pt x="1424035" y="781948"/>
                  <a:pt x="1422569" y="782525"/>
                </a:cubicBezTo>
                <a:cubicBezTo>
                  <a:pt x="1420047" y="773904"/>
                  <a:pt x="1412515" y="777663"/>
                  <a:pt x="1406185" y="775091"/>
                </a:cubicBezTo>
                <a:cubicBezTo>
                  <a:pt x="1404422" y="787535"/>
                  <a:pt x="1410273" y="785359"/>
                  <a:pt x="1417146" y="781684"/>
                </a:cubicBezTo>
                <a:cubicBezTo>
                  <a:pt x="1416767" y="784651"/>
                  <a:pt x="1416520" y="786612"/>
                  <a:pt x="1415877" y="791606"/>
                </a:cubicBezTo>
                <a:cubicBezTo>
                  <a:pt x="1420822" y="788639"/>
                  <a:pt x="1424068" y="786860"/>
                  <a:pt x="1427085" y="784750"/>
                </a:cubicBezTo>
                <a:cubicBezTo>
                  <a:pt x="1427777" y="784272"/>
                  <a:pt x="1427629" y="782607"/>
                  <a:pt x="1428123" y="780366"/>
                </a:cubicBezTo>
                <a:close/>
                <a:moveTo>
                  <a:pt x="1295176" y="694503"/>
                </a:moveTo>
                <a:cubicBezTo>
                  <a:pt x="1297829" y="694281"/>
                  <a:pt x="1300083" y="695056"/>
                  <a:pt x="1301641" y="698599"/>
                </a:cubicBezTo>
                <a:cubicBezTo>
                  <a:pt x="1302993" y="701665"/>
                  <a:pt x="1304080" y="707367"/>
                  <a:pt x="1297801" y="708323"/>
                </a:cubicBezTo>
                <a:cubicBezTo>
                  <a:pt x="1289395" y="709609"/>
                  <a:pt x="1288686" y="702983"/>
                  <a:pt x="1286313" y="696390"/>
                </a:cubicBezTo>
                <a:cubicBezTo>
                  <a:pt x="1289469" y="695945"/>
                  <a:pt x="1292522" y="694726"/>
                  <a:pt x="1295176" y="694503"/>
                </a:cubicBezTo>
                <a:close/>
                <a:moveTo>
                  <a:pt x="1476613" y="800738"/>
                </a:moveTo>
                <a:cubicBezTo>
                  <a:pt x="1473828" y="794935"/>
                  <a:pt x="1468190" y="793222"/>
                  <a:pt x="1462554" y="795579"/>
                </a:cubicBezTo>
                <a:cubicBezTo>
                  <a:pt x="1460790" y="796320"/>
                  <a:pt x="1459175" y="801660"/>
                  <a:pt x="1460115" y="803737"/>
                </a:cubicBezTo>
                <a:cubicBezTo>
                  <a:pt x="1461812" y="807561"/>
                  <a:pt x="1465455" y="810544"/>
                  <a:pt x="1468669" y="814335"/>
                </a:cubicBezTo>
                <a:cubicBezTo>
                  <a:pt x="1470845" y="811928"/>
                  <a:pt x="1472031" y="809374"/>
                  <a:pt x="1473712" y="808995"/>
                </a:cubicBezTo>
                <a:cubicBezTo>
                  <a:pt x="1479513" y="807676"/>
                  <a:pt x="1477882" y="803358"/>
                  <a:pt x="1476613" y="800738"/>
                </a:cubicBezTo>
                <a:close/>
                <a:moveTo>
                  <a:pt x="1205716" y="628618"/>
                </a:moveTo>
                <a:cubicBezTo>
                  <a:pt x="1204612" y="634090"/>
                  <a:pt x="1203986" y="637238"/>
                  <a:pt x="1203195" y="641210"/>
                </a:cubicBezTo>
                <a:cubicBezTo>
                  <a:pt x="1200805" y="641012"/>
                  <a:pt x="1197723" y="640749"/>
                  <a:pt x="1192613" y="640337"/>
                </a:cubicBezTo>
                <a:cubicBezTo>
                  <a:pt x="1196140" y="637946"/>
                  <a:pt x="1198167" y="636578"/>
                  <a:pt x="1199008" y="636002"/>
                </a:cubicBezTo>
                <a:cubicBezTo>
                  <a:pt x="1194377" y="633661"/>
                  <a:pt x="1189102" y="631172"/>
                  <a:pt x="1184043" y="628288"/>
                </a:cubicBezTo>
                <a:cubicBezTo>
                  <a:pt x="1183070" y="627744"/>
                  <a:pt x="1182196" y="625156"/>
                  <a:pt x="1182674" y="624382"/>
                </a:cubicBezTo>
                <a:cubicBezTo>
                  <a:pt x="1183498" y="623030"/>
                  <a:pt x="1185789" y="621233"/>
                  <a:pt x="1186828" y="621579"/>
                </a:cubicBezTo>
                <a:cubicBezTo>
                  <a:pt x="1193371" y="623673"/>
                  <a:pt x="1199733" y="626327"/>
                  <a:pt x="1205716" y="628618"/>
                </a:cubicBezTo>
                <a:close/>
                <a:moveTo>
                  <a:pt x="1458021" y="766883"/>
                </a:moveTo>
                <a:cubicBezTo>
                  <a:pt x="1446435" y="764049"/>
                  <a:pt x="1450028" y="781025"/>
                  <a:pt x="1440501" y="780679"/>
                </a:cubicBezTo>
                <a:cubicBezTo>
                  <a:pt x="1440436" y="781503"/>
                  <a:pt x="1440369" y="782327"/>
                  <a:pt x="1440287" y="783151"/>
                </a:cubicBezTo>
                <a:cubicBezTo>
                  <a:pt x="1442611" y="783151"/>
                  <a:pt x="1445231" y="783860"/>
                  <a:pt x="1447192" y="783020"/>
                </a:cubicBezTo>
                <a:cubicBezTo>
                  <a:pt x="1454000" y="780135"/>
                  <a:pt x="1459999" y="776311"/>
                  <a:pt x="1458021" y="766883"/>
                </a:cubicBezTo>
                <a:close/>
                <a:moveTo>
                  <a:pt x="1181638" y="601354"/>
                </a:moveTo>
                <a:cubicBezTo>
                  <a:pt x="1184055" y="601686"/>
                  <a:pt x="1186053" y="603145"/>
                  <a:pt x="1187603" y="606663"/>
                </a:cubicBezTo>
                <a:cubicBezTo>
                  <a:pt x="1188311" y="608262"/>
                  <a:pt x="1191657" y="608477"/>
                  <a:pt x="1193289" y="609910"/>
                </a:cubicBezTo>
                <a:cubicBezTo>
                  <a:pt x="1195086" y="611493"/>
                  <a:pt x="1196306" y="613751"/>
                  <a:pt x="1197772" y="615729"/>
                </a:cubicBezTo>
                <a:cubicBezTo>
                  <a:pt x="1195514" y="616371"/>
                  <a:pt x="1192894" y="618070"/>
                  <a:pt x="1191081" y="617459"/>
                </a:cubicBezTo>
                <a:cubicBezTo>
                  <a:pt x="1183746" y="614921"/>
                  <a:pt x="1176082" y="612383"/>
                  <a:pt x="1173164" y="602807"/>
                </a:cubicBezTo>
                <a:cubicBezTo>
                  <a:pt x="1176387" y="601818"/>
                  <a:pt x="1179222" y="601022"/>
                  <a:pt x="1181638" y="601354"/>
                </a:cubicBezTo>
                <a:close/>
                <a:moveTo>
                  <a:pt x="1293713" y="643088"/>
                </a:moveTo>
                <a:cubicBezTo>
                  <a:pt x="1291801" y="645099"/>
                  <a:pt x="1290812" y="646137"/>
                  <a:pt x="1289873" y="647126"/>
                </a:cubicBezTo>
                <a:cubicBezTo>
                  <a:pt x="1286560" y="645066"/>
                  <a:pt x="1283263" y="643005"/>
                  <a:pt x="1281418" y="641852"/>
                </a:cubicBezTo>
                <a:cubicBezTo>
                  <a:pt x="1278633" y="645576"/>
                  <a:pt x="1276754" y="650340"/>
                  <a:pt x="1274660" y="650439"/>
                </a:cubicBezTo>
                <a:cubicBezTo>
                  <a:pt x="1270770" y="650620"/>
                  <a:pt x="1265512" y="649186"/>
                  <a:pt x="1263041" y="646434"/>
                </a:cubicBezTo>
                <a:cubicBezTo>
                  <a:pt x="1258788" y="641687"/>
                  <a:pt x="1259497" y="641044"/>
                  <a:pt x="1256448" y="642593"/>
                </a:cubicBezTo>
                <a:cubicBezTo>
                  <a:pt x="1258755" y="652136"/>
                  <a:pt x="1260981" y="661284"/>
                  <a:pt x="1263189" y="670431"/>
                </a:cubicBezTo>
                <a:cubicBezTo>
                  <a:pt x="1265512" y="673761"/>
                  <a:pt x="1267376" y="677617"/>
                  <a:pt x="1269139" y="681540"/>
                </a:cubicBezTo>
                <a:cubicBezTo>
                  <a:pt x="1270359" y="684243"/>
                  <a:pt x="1271694" y="686930"/>
                  <a:pt x="1272501" y="689764"/>
                </a:cubicBezTo>
                <a:cubicBezTo>
                  <a:pt x="1273672" y="693886"/>
                  <a:pt x="1274182" y="698186"/>
                  <a:pt x="1275435" y="702275"/>
                </a:cubicBezTo>
                <a:cubicBezTo>
                  <a:pt x="1276094" y="704400"/>
                  <a:pt x="1277611" y="707746"/>
                  <a:pt x="1279028" y="707895"/>
                </a:cubicBezTo>
                <a:cubicBezTo>
                  <a:pt x="1283124" y="708348"/>
                  <a:pt x="1286614" y="709465"/>
                  <a:pt x="1289408" y="711469"/>
                </a:cubicBezTo>
                <a:lnTo>
                  <a:pt x="1295463" y="720163"/>
                </a:lnTo>
                <a:lnTo>
                  <a:pt x="1295395" y="720157"/>
                </a:lnTo>
                <a:lnTo>
                  <a:pt x="1295439" y="720266"/>
                </a:lnTo>
                <a:lnTo>
                  <a:pt x="1276967" y="708801"/>
                </a:lnTo>
                <a:cubicBezTo>
                  <a:pt x="1276457" y="717010"/>
                  <a:pt x="1276061" y="723387"/>
                  <a:pt x="1275649" y="729848"/>
                </a:cubicBezTo>
                <a:cubicBezTo>
                  <a:pt x="1267326" y="734612"/>
                  <a:pt x="1260601" y="732404"/>
                  <a:pt x="1255871" y="723569"/>
                </a:cubicBezTo>
                <a:cubicBezTo>
                  <a:pt x="1255492" y="722860"/>
                  <a:pt x="1254701" y="721773"/>
                  <a:pt x="1254256" y="721839"/>
                </a:cubicBezTo>
                <a:cubicBezTo>
                  <a:pt x="1250300" y="722415"/>
                  <a:pt x="1246394" y="723222"/>
                  <a:pt x="1242471" y="723965"/>
                </a:cubicBezTo>
                <a:cubicBezTo>
                  <a:pt x="1243147" y="726799"/>
                  <a:pt x="1242933" y="730590"/>
                  <a:pt x="1244712" y="732239"/>
                </a:cubicBezTo>
                <a:cubicBezTo>
                  <a:pt x="1248240" y="735502"/>
                  <a:pt x="1253465" y="740347"/>
                  <a:pt x="1256925" y="739606"/>
                </a:cubicBezTo>
                <a:cubicBezTo>
                  <a:pt x="1267029" y="737447"/>
                  <a:pt x="1273226" y="741040"/>
                  <a:pt x="1280726" y="747269"/>
                </a:cubicBezTo>
                <a:cubicBezTo>
                  <a:pt x="1285044" y="750863"/>
                  <a:pt x="1293663" y="753220"/>
                  <a:pt x="1300619" y="748243"/>
                </a:cubicBezTo>
                <a:cubicBezTo>
                  <a:pt x="1301295" y="747764"/>
                  <a:pt x="1302993" y="748819"/>
                  <a:pt x="1304245" y="749001"/>
                </a:cubicBezTo>
                <a:cubicBezTo>
                  <a:pt x="1306668" y="749347"/>
                  <a:pt x="1309108" y="749594"/>
                  <a:pt x="1311546" y="749874"/>
                </a:cubicBezTo>
                <a:cubicBezTo>
                  <a:pt x="1311810" y="747302"/>
                  <a:pt x="1312190" y="744732"/>
                  <a:pt x="1312305" y="742160"/>
                </a:cubicBezTo>
                <a:cubicBezTo>
                  <a:pt x="1312437" y="738963"/>
                  <a:pt x="1312470" y="735765"/>
                  <a:pt x="1312321" y="732585"/>
                </a:cubicBezTo>
                <a:cubicBezTo>
                  <a:pt x="1312190" y="729980"/>
                  <a:pt x="1312634" y="726322"/>
                  <a:pt x="1311168" y="725119"/>
                </a:cubicBezTo>
                <a:cubicBezTo>
                  <a:pt x="1309651" y="723882"/>
                  <a:pt x="1306042" y="724591"/>
                  <a:pt x="1303586" y="725267"/>
                </a:cubicBezTo>
                <a:cubicBezTo>
                  <a:pt x="1301155" y="725942"/>
                  <a:pt x="1299074" y="726243"/>
                  <a:pt x="1297617" y="725586"/>
                </a:cubicBezTo>
                <a:lnTo>
                  <a:pt x="1295439" y="720266"/>
                </a:lnTo>
                <a:lnTo>
                  <a:pt x="1295609" y="720371"/>
                </a:lnTo>
                <a:lnTo>
                  <a:pt x="1295463" y="720163"/>
                </a:lnTo>
                <a:lnTo>
                  <a:pt x="1304179" y="720817"/>
                </a:lnTo>
                <a:cubicBezTo>
                  <a:pt x="1310162" y="721855"/>
                  <a:pt x="1314134" y="718179"/>
                  <a:pt x="1311217" y="713169"/>
                </a:cubicBezTo>
                <a:cubicBezTo>
                  <a:pt x="1306026" y="704252"/>
                  <a:pt x="1311530" y="703543"/>
                  <a:pt x="1321040" y="703033"/>
                </a:cubicBezTo>
                <a:cubicBezTo>
                  <a:pt x="1301097" y="686897"/>
                  <a:pt x="1301146" y="663954"/>
                  <a:pt x="1293713" y="643088"/>
                </a:cubicBezTo>
                <a:close/>
                <a:moveTo>
                  <a:pt x="1272685" y="623503"/>
                </a:moveTo>
                <a:cubicBezTo>
                  <a:pt x="1269815" y="621991"/>
                  <a:pt x="1266271" y="621719"/>
                  <a:pt x="1261788" y="623062"/>
                </a:cubicBezTo>
                <a:cubicBezTo>
                  <a:pt x="1260025" y="624134"/>
                  <a:pt x="1256910" y="625073"/>
                  <a:pt x="1256778" y="626309"/>
                </a:cubicBezTo>
                <a:cubicBezTo>
                  <a:pt x="1256448" y="629606"/>
                  <a:pt x="1256959" y="633198"/>
                  <a:pt x="1258096" y="636330"/>
                </a:cubicBezTo>
                <a:cubicBezTo>
                  <a:pt x="1258458" y="637319"/>
                  <a:pt x="1261870" y="637352"/>
                  <a:pt x="1263914" y="637533"/>
                </a:cubicBezTo>
                <a:cubicBezTo>
                  <a:pt x="1267474" y="637830"/>
                  <a:pt x="1271051" y="637979"/>
                  <a:pt x="1274628" y="638028"/>
                </a:cubicBezTo>
                <a:cubicBezTo>
                  <a:pt x="1276853" y="638061"/>
                  <a:pt x="1279093" y="637830"/>
                  <a:pt x="1281319" y="637715"/>
                </a:cubicBezTo>
                <a:cubicBezTo>
                  <a:pt x="1280742" y="635605"/>
                  <a:pt x="1280495" y="633314"/>
                  <a:pt x="1279539" y="631386"/>
                </a:cubicBezTo>
                <a:cubicBezTo>
                  <a:pt x="1277751" y="627768"/>
                  <a:pt x="1275555" y="625015"/>
                  <a:pt x="1272685" y="623503"/>
                </a:cubicBezTo>
                <a:close/>
                <a:moveTo>
                  <a:pt x="1126768" y="537026"/>
                </a:moveTo>
                <a:cubicBezTo>
                  <a:pt x="1118495" y="537026"/>
                  <a:pt x="1111309" y="537026"/>
                  <a:pt x="1102441" y="537026"/>
                </a:cubicBezTo>
                <a:cubicBezTo>
                  <a:pt x="1108293" y="530714"/>
                  <a:pt x="1118099" y="531357"/>
                  <a:pt x="1126768" y="537026"/>
                </a:cubicBezTo>
                <a:close/>
                <a:moveTo>
                  <a:pt x="1425255" y="712707"/>
                </a:moveTo>
                <a:cubicBezTo>
                  <a:pt x="1420344" y="708982"/>
                  <a:pt x="1416569" y="708702"/>
                  <a:pt x="1414246" y="714125"/>
                </a:cubicBezTo>
                <a:cubicBezTo>
                  <a:pt x="1413092" y="716828"/>
                  <a:pt x="1412845" y="719927"/>
                  <a:pt x="1411872" y="724229"/>
                </a:cubicBezTo>
                <a:cubicBezTo>
                  <a:pt x="1421597" y="727179"/>
                  <a:pt x="1419405" y="715344"/>
                  <a:pt x="1425255" y="712707"/>
                </a:cubicBezTo>
                <a:close/>
                <a:moveTo>
                  <a:pt x="1525960" y="764560"/>
                </a:moveTo>
                <a:cubicBezTo>
                  <a:pt x="1521906" y="771449"/>
                  <a:pt x="1518378" y="774136"/>
                  <a:pt x="1513466" y="771367"/>
                </a:cubicBezTo>
                <a:cubicBezTo>
                  <a:pt x="1512411" y="770774"/>
                  <a:pt x="1513335" y="766654"/>
                  <a:pt x="1513351" y="764148"/>
                </a:cubicBezTo>
                <a:cubicBezTo>
                  <a:pt x="1517043" y="764280"/>
                  <a:pt x="1520736" y="764395"/>
                  <a:pt x="1525960" y="764560"/>
                </a:cubicBezTo>
                <a:close/>
                <a:moveTo>
                  <a:pt x="1187412" y="563712"/>
                </a:moveTo>
                <a:lnTo>
                  <a:pt x="1187388" y="563810"/>
                </a:lnTo>
                <a:cubicBezTo>
                  <a:pt x="1187388" y="563810"/>
                  <a:pt x="1187405" y="563711"/>
                  <a:pt x="1187405" y="563711"/>
                </a:cubicBezTo>
                <a:close/>
                <a:moveTo>
                  <a:pt x="1265059" y="599425"/>
                </a:moveTo>
                <a:cubicBezTo>
                  <a:pt x="1263642" y="598615"/>
                  <a:pt x="1261376" y="598496"/>
                  <a:pt x="1259612" y="597944"/>
                </a:cubicBezTo>
                <a:cubicBezTo>
                  <a:pt x="1256200" y="596873"/>
                  <a:pt x="1252871" y="595488"/>
                  <a:pt x="1249427" y="594631"/>
                </a:cubicBezTo>
                <a:cubicBezTo>
                  <a:pt x="1244976" y="593510"/>
                  <a:pt x="1239339" y="587082"/>
                  <a:pt x="1236802" y="597087"/>
                </a:cubicBezTo>
                <a:cubicBezTo>
                  <a:pt x="1236637" y="597762"/>
                  <a:pt x="1233390" y="597828"/>
                  <a:pt x="1231560" y="597861"/>
                </a:cubicBezTo>
                <a:cubicBezTo>
                  <a:pt x="1229434" y="597911"/>
                  <a:pt x="1227308" y="597597"/>
                  <a:pt x="1225165" y="597449"/>
                </a:cubicBezTo>
                <a:cubicBezTo>
                  <a:pt x="1225149" y="598307"/>
                  <a:pt x="1225149" y="599147"/>
                  <a:pt x="1225132" y="600004"/>
                </a:cubicBezTo>
                <a:cubicBezTo>
                  <a:pt x="1226599" y="600169"/>
                  <a:pt x="1228082" y="600432"/>
                  <a:pt x="1229549" y="600466"/>
                </a:cubicBezTo>
                <a:cubicBezTo>
                  <a:pt x="1238416" y="600680"/>
                  <a:pt x="1247004" y="601059"/>
                  <a:pt x="1251190" y="611212"/>
                </a:cubicBezTo>
                <a:cubicBezTo>
                  <a:pt x="1251981" y="613123"/>
                  <a:pt x="1255409" y="614888"/>
                  <a:pt x="1257734" y="615036"/>
                </a:cubicBezTo>
                <a:cubicBezTo>
                  <a:pt x="1263518" y="615398"/>
                  <a:pt x="1269419" y="615118"/>
                  <a:pt x="1275188" y="614393"/>
                </a:cubicBezTo>
                <a:cubicBezTo>
                  <a:pt x="1277017" y="614162"/>
                  <a:pt x="1278583" y="611723"/>
                  <a:pt x="1280264" y="610289"/>
                </a:cubicBezTo>
                <a:cubicBezTo>
                  <a:pt x="1278237" y="609876"/>
                  <a:pt x="1276110" y="609712"/>
                  <a:pt x="1274199" y="609003"/>
                </a:cubicBezTo>
                <a:cubicBezTo>
                  <a:pt x="1271199" y="607882"/>
                  <a:pt x="1268331" y="606383"/>
                  <a:pt x="1265413" y="605047"/>
                </a:cubicBezTo>
                <a:cubicBezTo>
                  <a:pt x="1267045" y="601734"/>
                  <a:pt x="1266477" y="600234"/>
                  <a:pt x="1265059" y="599425"/>
                </a:cubicBezTo>
                <a:close/>
                <a:moveTo>
                  <a:pt x="1199156" y="555240"/>
                </a:moveTo>
                <a:cubicBezTo>
                  <a:pt x="1199931" y="555800"/>
                  <a:pt x="1199767" y="559410"/>
                  <a:pt x="1198777" y="560382"/>
                </a:cubicBezTo>
                <a:cubicBezTo>
                  <a:pt x="1197261" y="561874"/>
                  <a:pt x="1195695" y="563580"/>
                  <a:pt x="1193870" y="564476"/>
                </a:cubicBezTo>
                <a:lnTo>
                  <a:pt x="1187412" y="563712"/>
                </a:lnTo>
                <a:lnTo>
                  <a:pt x="1188812" y="558114"/>
                </a:lnTo>
                <a:cubicBezTo>
                  <a:pt x="1189086" y="556089"/>
                  <a:pt x="1189885" y="554408"/>
                  <a:pt x="1193387" y="554482"/>
                </a:cubicBezTo>
                <a:cubicBezTo>
                  <a:pt x="1195366" y="554531"/>
                  <a:pt x="1197771" y="554251"/>
                  <a:pt x="1199156" y="555240"/>
                </a:cubicBezTo>
                <a:close/>
                <a:moveTo>
                  <a:pt x="1468240" y="711686"/>
                </a:moveTo>
                <a:cubicBezTo>
                  <a:pt x="1465521" y="710070"/>
                  <a:pt x="1462949" y="707680"/>
                  <a:pt x="1460016" y="707137"/>
                </a:cubicBezTo>
                <a:cubicBezTo>
                  <a:pt x="1458400" y="706840"/>
                  <a:pt x="1456209" y="709609"/>
                  <a:pt x="1454280" y="711010"/>
                </a:cubicBezTo>
                <a:cubicBezTo>
                  <a:pt x="1454609" y="711718"/>
                  <a:pt x="1454923" y="712411"/>
                  <a:pt x="1455253" y="713119"/>
                </a:cubicBezTo>
                <a:cubicBezTo>
                  <a:pt x="1458994" y="713829"/>
                  <a:pt x="1462735" y="714537"/>
                  <a:pt x="1466460" y="715245"/>
                </a:cubicBezTo>
                <a:cubicBezTo>
                  <a:pt x="1467053" y="714059"/>
                  <a:pt x="1467647" y="712872"/>
                  <a:pt x="1468240" y="711686"/>
                </a:cubicBezTo>
                <a:close/>
                <a:moveTo>
                  <a:pt x="1412264" y="666360"/>
                </a:moveTo>
                <a:cubicBezTo>
                  <a:pt x="1409351" y="663530"/>
                  <a:pt x="1405007" y="662941"/>
                  <a:pt x="1397862" y="666772"/>
                </a:cubicBezTo>
                <a:cubicBezTo>
                  <a:pt x="1397796" y="667794"/>
                  <a:pt x="1397236" y="669542"/>
                  <a:pt x="1397681" y="670975"/>
                </a:cubicBezTo>
                <a:cubicBezTo>
                  <a:pt x="1399313" y="676200"/>
                  <a:pt x="1394764" y="685347"/>
                  <a:pt x="1406103" y="684754"/>
                </a:cubicBezTo>
                <a:cubicBezTo>
                  <a:pt x="1406664" y="684721"/>
                  <a:pt x="1407966" y="686534"/>
                  <a:pt x="1407768" y="687062"/>
                </a:cubicBezTo>
                <a:cubicBezTo>
                  <a:pt x="1407389" y="688050"/>
                  <a:pt x="1406317" y="688973"/>
                  <a:pt x="1405312" y="689518"/>
                </a:cubicBezTo>
                <a:cubicBezTo>
                  <a:pt x="1401571" y="691561"/>
                  <a:pt x="1401538" y="691495"/>
                  <a:pt x="1405576" y="694214"/>
                </a:cubicBezTo>
                <a:cubicBezTo>
                  <a:pt x="1403879" y="695748"/>
                  <a:pt x="1402082" y="697379"/>
                  <a:pt x="1398242" y="700857"/>
                </a:cubicBezTo>
                <a:cubicBezTo>
                  <a:pt x="1405411" y="703082"/>
                  <a:pt x="1410240" y="704928"/>
                  <a:pt x="1415235" y="705950"/>
                </a:cubicBezTo>
                <a:cubicBezTo>
                  <a:pt x="1417130" y="706329"/>
                  <a:pt x="1419405" y="704829"/>
                  <a:pt x="1421498" y="704187"/>
                </a:cubicBezTo>
                <a:cubicBezTo>
                  <a:pt x="1420805" y="701912"/>
                  <a:pt x="1420722" y="699126"/>
                  <a:pt x="1419306" y="697478"/>
                </a:cubicBezTo>
                <a:cubicBezTo>
                  <a:pt x="1413224" y="690358"/>
                  <a:pt x="1412845" y="685941"/>
                  <a:pt x="1418086" y="679397"/>
                </a:cubicBezTo>
                <a:cubicBezTo>
                  <a:pt x="1416660" y="674263"/>
                  <a:pt x="1415177" y="669191"/>
                  <a:pt x="1412264" y="666360"/>
                </a:cubicBezTo>
                <a:close/>
                <a:moveTo>
                  <a:pt x="1213941" y="548031"/>
                </a:moveTo>
                <a:cubicBezTo>
                  <a:pt x="1214654" y="549512"/>
                  <a:pt x="1214411" y="551745"/>
                  <a:pt x="1212919" y="554926"/>
                </a:cubicBezTo>
                <a:cubicBezTo>
                  <a:pt x="1209886" y="552619"/>
                  <a:pt x="1207233" y="550592"/>
                  <a:pt x="1204579" y="548548"/>
                </a:cubicBezTo>
                <a:cubicBezTo>
                  <a:pt x="1206129" y="547525"/>
                  <a:pt x="1207760" y="545532"/>
                  <a:pt x="1209227" y="545647"/>
                </a:cubicBezTo>
                <a:cubicBezTo>
                  <a:pt x="1211559" y="545820"/>
                  <a:pt x="1213228" y="546549"/>
                  <a:pt x="1213941" y="548031"/>
                </a:cubicBezTo>
                <a:close/>
                <a:moveTo>
                  <a:pt x="1094184" y="474610"/>
                </a:moveTo>
                <a:cubicBezTo>
                  <a:pt x="1091547" y="485421"/>
                  <a:pt x="1083026" y="481219"/>
                  <a:pt x="1076004" y="480609"/>
                </a:cubicBezTo>
                <a:cubicBezTo>
                  <a:pt x="1081757" y="478714"/>
                  <a:pt x="1087526" y="476819"/>
                  <a:pt x="1094184" y="474610"/>
                </a:cubicBezTo>
                <a:close/>
                <a:moveTo>
                  <a:pt x="1345384" y="622139"/>
                </a:moveTo>
                <a:cubicBezTo>
                  <a:pt x="1339781" y="622568"/>
                  <a:pt x="1334242" y="623853"/>
                  <a:pt x="1328688" y="624859"/>
                </a:cubicBezTo>
                <a:cubicBezTo>
                  <a:pt x="1328688" y="625353"/>
                  <a:pt x="1328688" y="625864"/>
                  <a:pt x="1328688" y="626359"/>
                </a:cubicBezTo>
                <a:cubicBezTo>
                  <a:pt x="1334555" y="627661"/>
                  <a:pt x="1340440" y="628946"/>
                  <a:pt x="1346307" y="630248"/>
                </a:cubicBezTo>
                <a:cubicBezTo>
                  <a:pt x="1347000" y="629556"/>
                  <a:pt x="1347691" y="628847"/>
                  <a:pt x="1348383" y="628155"/>
                </a:cubicBezTo>
                <a:cubicBezTo>
                  <a:pt x="1347378" y="626045"/>
                  <a:pt x="1346225" y="622073"/>
                  <a:pt x="1345384" y="622139"/>
                </a:cubicBezTo>
                <a:close/>
                <a:moveTo>
                  <a:pt x="1103749" y="466003"/>
                </a:moveTo>
                <a:lnTo>
                  <a:pt x="1103774" y="466036"/>
                </a:lnTo>
                <a:lnTo>
                  <a:pt x="1093410" y="467993"/>
                </a:lnTo>
                <a:cubicBezTo>
                  <a:pt x="1089947" y="467968"/>
                  <a:pt x="1086568" y="466534"/>
                  <a:pt x="1083486" y="461507"/>
                </a:cubicBezTo>
                <a:close/>
                <a:moveTo>
                  <a:pt x="1404459" y="641679"/>
                </a:moveTo>
                <a:cubicBezTo>
                  <a:pt x="1402379" y="641501"/>
                  <a:pt x="1399898" y="642915"/>
                  <a:pt x="1397714" y="643466"/>
                </a:cubicBezTo>
                <a:cubicBezTo>
                  <a:pt x="1397484" y="644473"/>
                  <a:pt x="1397236" y="645478"/>
                  <a:pt x="1397005" y="646483"/>
                </a:cubicBezTo>
                <a:cubicBezTo>
                  <a:pt x="1400648" y="647390"/>
                  <a:pt x="1404274" y="648296"/>
                  <a:pt x="1408807" y="649434"/>
                </a:cubicBezTo>
                <a:cubicBezTo>
                  <a:pt x="1408221" y="643624"/>
                  <a:pt x="1406540" y="641856"/>
                  <a:pt x="1404459" y="641679"/>
                </a:cubicBezTo>
                <a:close/>
                <a:moveTo>
                  <a:pt x="896483" y="340068"/>
                </a:moveTo>
                <a:cubicBezTo>
                  <a:pt x="899186" y="342342"/>
                  <a:pt x="901296" y="345309"/>
                  <a:pt x="903653" y="347995"/>
                </a:cubicBezTo>
                <a:cubicBezTo>
                  <a:pt x="902202" y="349001"/>
                  <a:pt x="900159" y="351193"/>
                  <a:pt x="899384" y="350814"/>
                </a:cubicBezTo>
                <a:cubicBezTo>
                  <a:pt x="895989" y="349166"/>
                  <a:pt x="892774" y="346957"/>
                  <a:pt x="889907" y="344485"/>
                </a:cubicBezTo>
                <a:cubicBezTo>
                  <a:pt x="889133" y="343793"/>
                  <a:pt x="889791" y="341435"/>
                  <a:pt x="889791" y="338782"/>
                </a:cubicBezTo>
                <a:cubicBezTo>
                  <a:pt x="892873" y="339309"/>
                  <a:pt x="895247" y="339013"/>
                  <a:pt x="896483" y="340068"/>
                </a:cubicBezTo>
                <a:close/>
                <a:moveTo>
                  <a:pt x="1459216" y="671908"/>
                </a:moveTo>
                <a:cubicBezTo>
                  <a:pt x="1456752" y="670411"/>
                  <a:pt x="1452697" y="670621"/>
                  <a:pt x="1446682" y="672244"/>
                </a:cubicBezTo>
                <a:cubicBezTo>
                  <a:pt x="1446781" y="674618"/>
                  <a:pt x="1446896" y="677041"/>
                  <a:pt x="1447045" y="679958"/>
                </a:cubicBezTo>
                <a:cubicBezTo>
                  <a:pt x="1452698" y="680650"/>
                  <a:pt x="1457445" y="681227"/>
                  <a:pt x="1462208" y="681820"/>
                </a:cubicBezTo>
                <a:cubicBezTo>
                  <a:pt x="1462554" y="676612"/>
                  <a:pt x="1461681" y="673406"/>
                  <a:pt x="1459216" y="671908"/>
                </a:cubicBezTo>
                <a:close/>
                <a:moveTo>
                  <a:pt x="1404884" y="629820"/>
                </a:moveTo>
                <a:cubicBezTo>
                  <a:pt x="1401423" y="629820"/>
                  <a:pt x="1397961" y="629820"/>
                  <a:pt x="1394484" y="629820"/>
                </a:cubicBezTo>
                <a:cubicBezTo>
                  <a:pt x="1394121" y="630710"/>
                  <a:pt x="1393758" y="631600"/>
                  <a:pt x="1393395" y="632490"/>
                </a:cubicBezTo>
                <a:cubicBezTo>
                  <a:pt x="1395588" y="633578"/>
                  <a:pt x="1397829" y="635605"/>
                  <a:pt x="1399972" y="635490"/>
                </a:cubicBezTo>
                <a:cubicBezTo>
                  <a:pt x="1402032" y="635374"/>
                  <a:pt x="1403960" y="633066"/>
                  <a:pt x="1405956" y="631716"/>
                </a:cubicBezTo>
                <a:cubicBezTo>
                  <a:pt x="1405593" y="631089"/>
                  <a:pt x="1405246" y="630446"/>
                  <a:pt x="1404884" y="629820"/>
                </a:cubicBezTo>
                <a:close/>
                <a:moveTo>
                  <a:pt x="1435285" y="646026"/>
                </a:moveTo>
                <a:cubicBezTo>
                  <a:pt x="1432841" y="646186"/>
                  <a:pt x="1430637" y="648436"/>
                  <a:pt x="1427480" y="652829"/>
                </a:cubicBezTo>
                <a:cubicBezTo>
                  <a:pt x="1426409" y="654312"/>
                  <a:pt x="1424382" y="655070"/>
                  <a:pt x="1423178" y="656487"/>
                </a:cubicBezTo>
                <a:cubicBezTo>
                  <a:pt x="1422289" y="657542"/>
                  <a:pt x="1422041" y="659125"/>
                  <a:pt x="1421498" y="660476"/>
                </a:cubicBezTo>
                <a:cubicBezTo>
                  <a:pt x="1422898" y="660938"/>
                  <a:pt x="1424398" y="661960"/>
                  <a:pt x="1425668" y="661729"/>
                </a:cubicBezTo>
                <a:cubicBezTo>
                  <a:pt x="1429277" y="661086"/>
                  <a:pt x="1432804" y="659109"/>
                  <a:pt x="1436348" y="659174"/>
                </a:cubicBezTo>
                <a:cubicBezTo>
                  <a:pt x="1441968" y="659273"/>
                  <a:pt x="1444028" y="656652"/>
                  <a:pt x="1444523" y="651758"/>
                </a:cubicBezTo>
                <a:cubicBezTo>
                  <a:pt x="1440411" y="647794"/>
                  <a:pt x="1437728" y="645865"/>
                  <a:pt x="1435285" y="646026"/>
                </a:cubicBezTo>
                <a:close/>
                <a:moveTo>
                  <a:pt x="1189168" y="496548"/>
                </a:moveTo>
                <a:cubicBezTo>
                  <a:pt x="1199157" y="511447"/>
                  <a:pt x="1208354" y="525161"/>
                  <a:pt x="1218276" y="539961"/>
                </a:cubicBezTo>
                <a:cubicBezTo>
                  <a:pt x="1210694" y="539467"/>
                  <a:pt x="1205800" y="538989"/>
                  <a:pt x="1200904" y="538890"/>
                </a:cubicBezTo>
                <a:cubicBezTo>
                  <a:pt x="1196256" y="538808"/>
                  <a:pt x="1192317" y="539187"/>
                  <a:pt x="1189251" y="533830"/>
                </a:cubicBezTo>
                <a:cubicBezTo>
                  <a:pt x="1185724" y="527666"/>
                  <a:pt x="1181126" y="533335"/>
                  <a:pt x="1176906" y="535181"/>
                </a:cubicBezTo>
                <a:cubicBezTo>
                  <a:pt x="1178687" y="535643"/>
                  <a:pt x="1180467" y="536088"/>
                  <a:pt x="1183532" y="536879"/>
                </a:cubicBezTo>
                <a:cubicBezTo>
                  <a:pt x="1174088" y="545879"/>
                  <a:pt x="1162320" y="550081"/>
                  <a:pt x="1152810" y="546307"/>
                </a:cubicBezTo>
                <a:cubicBezTo>
                  <a:pt x="1144074" y="542829"/>
                  <a:pt x="1137301" y="544412"/>
                  <a:pt x="1129537" y="545434"/>
                </a:cubicBezTo>
                <a:cubicBezTo>
                  <a:pt x="1128763" y="545533"/>
                  <a:pt x="1127856" y="545516"/>
                  <a:pt x="1127196" y="545186"/>
                </a:cubicBezTo>
                <a:cubicBezTo>
                  <a:pt x="1126521" y="544856"/>
                  <a:pt x="1126093" y="544049"/>
                  <a:pt x="1123571" y="541280"/>
                </a:cubicBezTo>
                <a:cubicBezTo>
                  <a:pt x="1134268" y="539451"/>
                  <a:pt x="1143399" y="537868"/>
                  <a:pt x="1152546" y="536302"/>
                </a:cubicBezTo>
                <a:cubicBezTo>
                  <a:pt x="1152793" y="535692"/>
                  <a:pt x="1153057" y="535083"/>
                  <a:pt x="1153304" y="534489"/>
                </a:cubicBezTo>
                <a:cubicBezTo>
                  <a:pt x="1145492" y="531292"/>
                  <a:pt x="1137679" y="528078"/>
                  <a:pt x="1127939" y="524106"/>
                </a:cubicBezTo>
                <a:cubicBezTo>
                  <a:pt x="1134284" y="521683"/>
                  <a:pt x="1139113" y="519837"/>
                  <a:pt x="1144882" y="517628"/>
                </a:cubicBezTo>
                <a:cubicBezTo>
                  <a:pt x="1138767" y="511315"/>
                  <a:pt x="1144091" y="510574"/>
                  <a:pt x="1148211" y="508662"/>
                </a:cubicBezTo>
                <a:cubicBezTo>
                  <a:pt x="1149546" y="514035"/>
                  <a:pt x="1150964" y="518831"/>
                  <a:pt x="1151887" y="523710"/>
                </a:cubicBezTo>
                <a:cubicBezTo>
                  <a:pt x="1152942" y="529297"/>
                  <a:pt x="1155859" y="528226"/>
                  <a:pt x="1159584" y="526562"/>
                </a:cubicBezTo>
                <a:cubicBezTo>
                  <a:pt x="1165798" y="523759"/>
                  <a:pt x="1172143" y="521304"/>
                  <a:pt x="1178307" y="518765"/>
                </a:cubicBezTo>
                <a:cubicBezTo>
                  <a:pt x="1177121" y="516738"/>
                  <a:pt x="1175275" y="513590"/>
                  <a:pt x="1173412" y="510376"/>
                </a:cubicBezTo>
                <a:cubicBezTo>
                  <a:pt x="1161183" y="512057"/>
                  <a:pt x="1161183" y="512057"/>
                  <a:pt x="1156073" y="503899"/>
                </a:cubicBezTo>
                <a:cubicBezTo>
                  <a:pt x="1162303" y="497932"/>
                  <a:pt x="1167743" y="504542"/>
                  <a:pt x="1174187" y="505135"/>
                </a:cubicBezTo>
                <a:cubicBezTo>
                  <a:pt x="1174187" y="500586"/>
                  <a:pt x="1174187" y="496086"/>
                  <a:pt x="1174187" y="490631"/>
                </a:cubicBezTo>
                <a:cubicBezTo>
                  <a:pt x="1180599" y="493152"/>
                  <a:pt x="1185922" y="495262"/>
                  <a:pt x="1189168" y="496548"/>
                </a:cubicBezTo>
                <a:close/>
                <a:moveTo>
                  <a:pt x="963399" y="360884"/>
                </a:moveTo>
                <a:cubicBezTo>
                  <a:pt x="961223" y="361824"/>
                  <a:pt x="958965" y="363719"/>
                  <a:pt x="956872" y="363538"/>
                </a:cubicBezTo>
                <a:cubicBezTo>
                  <a:pt x="950939" y="363044"/>
                  <a:pt x="945038" y="361807"/>
                  <a:pt x="939187" y="360571"/>
                </a:cubicBezTo>
                <a:cubicBezTo>
                  <a:pt x="938248" y="360374"/>
                  <a:pt x="937637" y="358643"/>
                  <a:pt x="936665" y="357325"/>
                </a:cubicBezTo>
                <a:cubicBezTo>
                  <a:pt x="944263" y="357325"/>
                  <a:pt x="950856" y="357045"/>
                  <a:pt x="957400" y="357489"/>
                </a:cubicBezTo>
                <a:cubicBezTo>
                  <a:pt x="959460" y="357621"/>
                  <a:pt x="961405" y="359698"/>
                  <a:pt x="963399" y="360884"/>
                </a:cubicBezTo>
                <a:close/>
                <a:moveTo>
                  <a:pt x="994319" y="360109"/>
                </a:moveTo>
                <a:cubicBezTo>
                  <a:pt x="994979" y="362483"/>
                  <a:pt x="996973" y="365796"/>
                  <a:pt x="996083" y="367065"/>
                </a:cubicBezTo>
                <a:cubicBezTo>
                  <a:pt x="991781" y="373163"/>
                  <a:pt x="987182" y="369059"/>
                  <a:pt x="982766" y="366900"/>
                </a:cubicBezTo>
                <a:cubicBezTo>
                  <a:pt x="982485" y="366010"/>
                  <a:pt x="982222" y="365137"/>
                  <a:pt x="981975" y="364246"/>
                </a:cubicBezTo>
                <a:cubicBezTo>
                  <a:pt x="986094" y="362862"/>
                  <a:pt x="990198" y="361494"/>
                  <a:pt x="994319" y="360109"/>
                </a:cubicBezTo>
                <a:close/>
                <a:moveTo>
                  <a:pt x="1106537" y="424884"/>
                </a:moveTo>
                <a:cubicBezTo>
                  <a:pt x="1105222" y="423413"/>
                  <a:pt x="1103661" y="422659"/>
                  <a:pt x="1101089" y="424505"/>
                </a:cubicBezTo>
                <a:cubicBezTo>
                  <a:pt x="1099787" y="425427"/>
                  <a:pt x="1102260" y="431625"/>
                  <a:pt x="1102985" y="435399"/>
                </a:cubicBezTo>
                <a:cubicBezTo>
                  <a:pt x="1102507" y="435284"/>
                  <a:pt x="1102045" y="435168"/>
                  <a:pt x="1101567" y="435053"/>
                </a:cubicBezTo>
                <a:cubicBezTo>
                  <a:pt x="1100166" y="438350"/>
                  <a:pt x="1098765" y="441646"/>
                  <a:pt x="1097364" y="444943"/>
                </a:cubicBezTo>
                <a:cubicBezTo>
                  <a:pt x="1105259" y="444068"/>
                  <a:pt x="1111341" y="454930"/>
                  <a:pt x="1119187" y="445189"/>
                </a:cubicBezTo>
                <a:cubicBezTo>
                  <a:pt x="1115379" y="445750"/>
                  <a:pt x="1113220" y="446063"/>
                  <a:pt x="1110154" y="446508"/>
                </a:cubicBezTo>
                <a:cubicBezTo>
                  <a:pt x="1111126" y="443574"/>
                  <a:pt x="1111489" y="441465"/>
                  <a:pt x="1112478" y="439685"/>
                </a:cubicBezTo>
                <a:cubicBezTo>
                  <a:pt x="1114670" y="435663"/>
                  <a:pt x="1115313" y="432663"/>
                  <a:pt x="1110501" y="429564"/>
                </a:cubicBezTo>
                <a:cubicBezTo>
                  <a:pt x="1108918" y="428543"/>
                  <a:pt x="1107851" y="426355"/>
                  <a:pt x="1106537" y="424884"/>
                </a:cubicBezTo>
                <a:close/>
                <a:moveTo>
                  <a:pt x="1219211" y="487348"/>
                </a:moveTo>
                <a:cubicBezTo>
                  <a:pt x="1222425" y="489023"/>
                  <a:pt x="1224876" y="491982"/>
                  <a:pt x="1227143" y="494437"/>
                </a:cubicBezTo>
                <a:cubicBezTo>
                  <a:pt x="1229088" y="496563"/>
                  <a:pt x="1226368" y="502991"/>
                  <a:pt x="1225758" y="507458"/>
                </a:cubicBezTo>
                <a:cubicBezTo>
                  <a:pt x="1224340" y="507623"/>
                  <a:pt x="1222924" y="507770"/>
                  <a:pt x="1221489" y="507919"/>
                </a:cubicBezTo>
                <a:cubicBezTo>
                  <a:pt x="1216595" y="501310"/>
                  <a:pt x="1211700" y="494701"/>
                  <a:pt x="1206705" y="487960"/>
                </a:cubicBezTo>
                <a:cubicBezTo>
                  <a:pt x="1212021" y="485282"/>
                  <a:pt x="1215997" y="485673"/>
                  <a:pt x="1219211" y="487348"/>
                </a:cubicBezTo>
                <a:close/>
                <a:moveTo>
                  <a:pt x="1000913" y="348162"/>
                </a:moveTo>
                <a:cubicBezTo>
                  <a:pt x="995919" y="354606"/>
                  <a:pt x="984381" y="356667"/>
                  <a:pt x="979618" y="352282"/>
                </a:cubicBezTo>
                <a:cubicBezTo>
                  <a:pt x="978134" y="350930"/>
                  <a:pt x="977063" y="346398"/>
                  <a:pt x="977475" y="346151"/>
                </a:cubicBezTo>
                <a:cubicBezTo>
                  <a:pt x="980574" y="344304"/>
                  <a:pt x="984299" y="341734"/>
                  <a:pt x="987414" y="342178"/>
                </a:cubicBezTo>
                <a:cubicBezTo>
                  <a:pt x="991897" y="342822"/>
                  <a:pt x="996017" y="345838"/>
                  <a:pt x="1000913" y="348162"/>
                </a:cubicBezTo>
                <a:close/>
                <a:moveTo>
                  <a:pt x="1209771" y="464738"/>
                </a:moveTo>
                <a:cubicBezTo>
                  <a:pt x="1202799" y="466535"/>
                  <a:pt x="1197739" y="467837"/>
                  <a:pt x="1191476" y="469436"/>
                </a:cubicBezTo>
                <a:cubicBezTo>
                  <a:pt x="1195679" y="458722"/>
                  <a:pt x="1200063" y="457403"/>
                  <a:pt x="1209771" y="464738"/>
                </a:cubicBezTo>
                <a:close/>
                <a:moveTo>
                  <a:pt x="1429409" y="592439"/>
                </a:moveTo>
                <a:cubicBezTo>
                  <a:pt x="1415745" y="593213"/>
                  <a:pt x="1415745" y="593213"/>
                  <a:pt x="1417706" y="602641"/>
                </a:cubicBezTo>
                <a:cubicBezTo>
                  <a:pt x="1421052" y="602641"/>
                  <a:pt x="1424514" y="602641"/>
                  <a:pt x="1428651" y="602641"/>
                </a:cubicBezTo>
                <a:cubicBezTo>
                  <a:pt x="1428898" y="599329"/>
                  <a:pt x="1429145" y="595950"/>
                  <a:pt x="1429409" y="592439"/>
                </a:cubicBezTo>
                <a:close/>
                <a:moveTo>
                  <a:pt x="1374034" y="545812"/>
                </a:moveTo>
                <a:cubicBezTo>
                  <a:pt x="1370923" y="546858"/>
                  <a:pt x="1367602" y="549545"/>
                  <a:pt x="1364388" y="550030"/>
                </a:cubicBezTo>
                <a:cubicBezTo>
                  <a:pt x="1368475" y="557151"/>
                  <a:pt x="1374673" y="557546"/>
                  <a:pt x="1382419" y="551432"/>
                </a:cubicBezTo>
                <a:cubicBezTo>
                  <a:pt x="1380046" y="545358"/>
                  <a:pt x="1377145" y="544765"/>
                  <a:pt x="1374034" y="545812"/>
                </a:cubicBezTo>
                <a:close/>
                <a:moveTo>
                  <a:pt x="945731" y="273398"/>
                </a:moveTo>
                <a:cubicBezTo>
                  <a:pt x="941001" y="266394"/>
                  <a:pt x="934721" y="274437"/>
                  <a:pt x="929480" y="272377"/>
                </a:cubicBezTo>
                <a:cubicBezTo>
                  <a:pt x="929348" y="273530"/>
                  <a:pt x="929216" y="274684"/>
                  <a:pt x="929084" y="275838"/>
                </a:cubicBezTo>
                <a:cubicBezTo>
                  <a:pt x="934540" y="276102"/>
                  <a:pt x="940011" y="276381"/>
                  <a:pt x="945467" y="276645"/>
                </a:cubicBezTo>
                <a:cubicBezTo>
                  <a:pt x="945549" y="275558"/>
                  <a:pt x="945648" y="274486"/>
                  <a:pt x="945731" y="273398"/>
                </a:cubicBezTo>
                <a:close/>
                <a:moveTo>
                  <a:pt x="1368558" y="521808"/>
                </a:moveTo>
                <a:lnTo>
                  <a:pt x="1368558" y="521830"/>
                </a:lnTo>
                <a:lnTo>
                  <a:pt x="1368547" y="521804"/>
                </a:lnTo>
                <a:close/>
                <a:moveTo>
                  <a:pt x="1368545" y="521800"/>
                </a:moveTo>
                <a:lnTo>
                  <a:pt x="1368547" y="521804"/>
                </a:lnTo>
                <a:lnTo>
                  <a:pt x="1368542" y="521802"/>
                </a:lnTo>
                <a:close/>
                <a:moveTo>
                  <a:pt x="1368573" y="521803"/>
                </a:moveTo>
                <a:lnTo>
                  <a:pt x="1368574" y="521814"/>
                </a:lnTo>
                <a:lnTo>
                  <a:pt x="1368558" y="521808"/>
                </a:lnTo>
                <a:lnTo>
                  <a:pt x="1368558" y="521797"/>
                </a:lnTo>
                <a:close/>
                <a:moveTo>
                  <a:pt x="1341214" y="492543"/>
                </a:moveTo>
                <a:cubicBezTo>
                  <a:pt x="1342845" y="494256"/>
                  <a:pt x="1344213" y="495707"/>
                  <a:pt x="1345795" y="497355"/>
                </a:cubicBezTo>
                <a:cubicBezTo>
                  <a:pt x="1344197" y="499300"/>
                  <a:pt x="1342746" y="501079"/>
                  <a:pt x="1340472" y="503849"/>
                </a:cubicBezTo>
                <a:cubicBezTo>
                  <a:pt x="1350410" y="498986"/>
                  <a:pt x="1350410" y="498986"/>
                  <a:pt x="1352619" y="510096"/>
                </a:cubicBezTo>
                <a:cubicBezTo>
                  <a:pt x="1350410" y="510557"/>
                  <a:pt x="1348202" y="511002"/>
                  <a:pt x="1345993" y="511463"/>
                </a:cubicBezTo>
                <a:cubicBezTo>
                  <a:pt x="1345828" y="512106"/>
                  <a:pt x="1345647" y="512749"/>
                  <a:pt x="1345483" y="513392"/>
                </a:cubicBezTo>
                <a:lnTo>
                  <a:pt x="1368542" y="521802"/>
                </a:lnTo>
                <a:lnTo>
                  <a:pt x="1359731" y="527626"/>
                </a:lnTo>
                <a:cubicBezTo>
                  <a:pt x="1356772" y="529602"/>
                  <a:pt x="1353484" y="531176"/>
                  <a:pt x="1348910" y="531061"/>
                </a:cubicBezTo>
                <a:cubicBezTo>
                  <a:pt x="1340258" y="530846"/>
                  <a:pt x="1335066" y="527517"/>
                  <a:pt x="1328687" y="522770"/>
                </a:cubicBezTo>
                <a:cubicBezTo>
                  <a:pt x="1320018" y="516309"/>
                  <a:pt x="1317430" y="507228"/>
                  <a:pt x="1313689" y="498278"/>
                </a:cubicBezTo>
                <a:cubicBezTo>
                  <a:pt x="1312304" y="494981"/>
                  <a:pt x="1309733" y="492196"/>
                  <a:pt x="1307706" y="489197"/>
                </a:cubicBezTo>
                <a:cubicBezTo>
                  <a:pt x="1308266" y="488405"/>
                  <a:pt x="1308843" y="487614"/>
                  <a:pt x="1309403" y="486823"/>
                </a:cubicBezTo>
                <a:cubicBezTo>
                  <a:pt x="1318353" y="491125"/>
                  <a:pt x="1327286" y="495443"/>
                  <a:pt x="1336203" y="499745"/>
                </a:cubicBezTo>
                <a:cubicBezTo>
                  <a:pt x="1338148" y="496943"/>
                  <a:pt x="1339499" y="494998"/>
                  <a:pt x="1341214" y="492543"/>
                </a:cubicBezTo>
                <a:close/>
                <a:moveTo>
                  <a:pt x="1116187" y="343958"/>
                </a:moveTo>
                <a:cubicBezTo>
                  <a:pt x="1115791" y="344980"/>
                  <a:pt x="1115313" y="346331"/>
                  <a:pt x="1114918" y="347452"/>
                </a:cubicBezTo>
                <a:cubicBezTo>
                  <a:pt x="1110715" y="347023"/>
                  <a:pt x="1106743" y="346611"/>
                  <a:pt x="1102770" y="346216"/>
                </a:cubicBezTo>
                <a:cubicBezTo>
                  <a:pt x="1102704" y="346710"/>
                  <a:pt x="1102638" y="347188"/>
                  <a:pt x="1102572" y="347682"/>
                </a:cubicBezTo>
                <a:cubicBezTo>
                  <a:pt x="1103907" y="348309"/>
                  <a:pt x="1105259" y="348935"/>
                  <a:pt x="1106825" y="349661"/>
                </a:cubicBezTo>
                <a:cubicBezTo>
                  <a:pt x="1104534" y="351787"/>
                  <a:pt x="1102458" y="353715"/>
                  <a:pt x="1100858" y="355165"/>
                </a:cubicBezTo>
                <a:cubicBezTo>
                  <a:pt x="1103496" y="358462"/>
                  <a:pt x="1105786" y="361313"/>
                  <a:pt x="1108853" y="365137"/>
                </a:cubicBezTo>
                <a:cubicBezTo>
                  <a:pt x="1096920" y="366785"/>
                  <a:pt x="1099013" y="359549"/>
                  <a:pt x="1098897" y="354918"/>
                </a:cubicBezTo>
                <a:cubicBezTo>
                  <a:pt x="1091662" y="354127"/>
                  <a:pt x="1085201" y="353286"/>
                  <a:pt x="1078707" y="352726"/>
                </a:cubicBezTo>
                <a:cubicBezTo>
                  <a:pt x="1072460" y="352182"/>
                  <a:pt x="1066197" y="351918"/>
                  <a:pt x="1058928" y="351457"/>
                </a:cubicBezTo>
                <a:cubicBezTo>
                  <a:pt x="1065916" y="357209"/>
                  <a:pt x="1070812" y="362532"/>
                  <a:pt x="1076811" y="365862"/>
                </a:cubicBezTo>
                <a:cubicBezTo>
                  <a:pt x="1085069" y="370428"/>
                  <a:pt x="1088002" y="378471"/>
                  <a:pt x="1092667" y="385525"/>
                </a:cubicBezTo>
                <a:cubicBezTo>
                  <a:pt x="1093986" y="387519"/>
                  <a:pt x="1096096" y="389052"/>
                  <a:pt x="1098057" y="390535"/>
                </a:cubicBezTo>
                <a:cubicBezTo>
                  <a:pt x="1102968" y="394244"/>
                  <a:pt x="1108094" y="397672"/>
                  <a:pt x="1112940" y="401446"/>
                </a:cubicBezTo>
                <a:cubicBezTo>
                  <a:pt x="1116138" y="403952"/>
                  <a:pt x="1118989" y="406869"/>
                  <a:pt x="1123702" y="411154"/>
                </a:cubicBezTo>
                <a:cubicBezTo>
                  <a:pt x="1123702" y="405897"/>
                  <a:pt x="1123702" y="403573"/>
                  <a:pt x="1123702" y="402518"/>
                </a:cubicBezTo>
                <a:cubicBezTo>
                  <a:pt x="1126521" y="400326"/>
                  <a:pt x="1128433" y="398826"/>
                  <a:pt x="1130345" y="397342"/>
                </a:cubicBezTo>
                <a:cubicBezTo>
                  <a:pt x="1127279" y="394837"/>
                  <a:pt x="1124214" y="392332"/>
                  <a:pt x="1121263" y="389926"/>
                </a:cubicBezTo>
                <a:cubicBezTo>
                  <a:pt x="1121510" y="387898"/>
                  <a:pt x="1122631" y="384124"/>
                  <a:pt x="1121922" y="383745"/>
                </a:cubicBezTo>
                <a:cubicBezTo>
                  <a:pt x="1119796" y="382591"/>
                  <a:pt x="1116945" y="382773"/>
                  <a:pt x="1114373" y="382426"/>
                </a:cubicBezTo>
                <a:cubicBezTo>
                  <a:pt x="1114406" y="382031"/>
                  <a:pt x="1114456" y="381652"/>
                  <a:pt x="1114489" y="381256"/>
                </a:cubicBezTo>
                <a:cubicBezTo>
                  <a:pt x="1122401" y="381256"/>
                  <a:pt x="1130328" y="381256"/>
                  <a:pt x="1136492" y="381256"/>
                </a:cubicBezTo>
                <a:cubicBezTo>
                  <a:pt x="1139113" y="376971"/>
                  <a:pt x="1141239" y="373789"/>
                  <a:pt x="1143019" y="370428"/>
                </a:cubicBezTo>
                <a:cubicBezTo>
                  <a:pt x="1143645" y="369258"/>
                  <a:pt x="1144025" y="367296"/>
                  <a:pt x="1143448" y="366324"/>
                </a:cubicBezTo>
                <a:cubicBezTo>
                  <a:pt x="1142904" y="365401"/>
                  <a:pt x="1140943" y="364873"/>
                  <a:pt x="1139640" y="364923"/>
                </a:cubicBezTo>
                <a:cubicBezTo>
                  <a:pt x="1134976" y="365137"/>
                  <a:pt x="1130328" y="365681"/>
                  <a:pt x="1125664" y="366093"/>
                </a:cubicBezTo>
                <a:cubicBezTo>
                  <a:pt x="1125532" y="365219"/>
                  <a:pt x="1125400" y="364329"/>
                  <a:pt x="1125268" y="363455"/>
                </a:cubicBezTo>
                <a:cubicBezTo>
                  <a:pt x="1128746" y="361445"/>
                  <a:pt x="1132223" y="359434"/>
                  <a:pt x="1135619" y="357489"/>
                </a:cubicBezTo>
                <a:cubicBezTo>
                  <a:pt x="1128515" y="352545"/>
                  <a:pt x="1122483" y="348342"/>
                  <a:pt x="1116187" y="343958"/>
                </a:cubicBezTo>
                <a:close/>
                <a:moveTo>
                  <a:pt x="1430727" y="528901"/>
                </a:moveTo>
                <a:cubicBezTo>
                  <a:pt x="1426310" y="527352"/>
                  <a:pt x="1423079" y="526214"/>
                  <a:pt x="1419833" y="525077"/>
                </a:cubicBezTo>
                <a:cubicBezTo>
                  <a:pt x="1419602" y="525687"/>
                  <a:pt x="1419355" y="526313"/>
                  <a:pt x="1419124" y="526924"/>
                </a:cubicBezTo>
                <a:cubicBezTo>
                  <a:pt x="1419898" y="527913"/>
                  <a:pt x="1420657" y="528901"/>
                  <a:pt x="1422173" y="530896"/>
                </a:cubicBezTo>
                <a:cubicBezTo>
                  <a:pt x="1413916" y="528571"/>
                  <a:pt x="1407224" y="526693"/>
                  <a:pt x="1400516" y="524798"/>
                </a:cubicBezTo>
                <a:cubicBezTo>
                  <a:pt x="1400170" y="525851"/>
                  <a:pt x="1399823" y="526907"/>
                  <a:pt x="1399478" y="527962"/>
                </a:cubicBezTo>
                <a:cubicBezTo>
                  <a:pt x="1401604" y="528472"/>
                  <a:pt x="1403779" y="528835"/>
                  <a:pt x="1405840" y="529544"/>
                </a:cubicBezTo>
                <a:cubicBezTo>
                  <a:pt x="1406961" y="529923"/>
                  <a:pt x="1408526" y="530698"/>
                  <a:pt x="1408790" y="531621"/>
                </a:cubicBezTo>
                <a:cubicBezTo>
                  <a:pt x="1410471" y="537455"/>
                  <a:pt x="1414509" y="536285"/>
                  <a:pt x="1418317" y="534818"/>
                </a:cubicBezTo>
                <a:cubicBezTo>
                  <a:pt x="1422041" y="533400"/>
                  <a:pt x="1425536" y="531406"/>
                  <a:pt x="1430727" y="528901"/>
                </a:cubicBezTo>
                <a:close/>
                <a:moveTo>
                  <a:pt x="1496540" y="564436"/>
                </a:moveTo>
                <a:cubicBezTo>
                  <a:pt x="1492864" y="568441"/>
                  <a:pt x="1491200" y="574572"/>
                  <a:pt x="1485200" y="570138"/>
                </a:cubicBezTo>
                <a:cubicBezTo>
                  <a:pt x="1483173" y="568639"/>
                  <a:pt x="1480947" y="563728"/>
                  <a:pt x="1481788" y="562607"/>
                </a:cubicBezTo>
                <a:cubicBezTo>
                  <a:pt x="1486783" y="556014"/>
                  <a:pt x="1490969" y="562475"/>
                  <a:pt x="1496540" y="564436"/>
                </a:cubicBezTo>
                <a:close/>
                <a:moveTo>
                  <a:pt x="1424431" y="518534"/>
                </a:moveTo>
                <a:cubicBezTo>
                  <a:pt x="1421992" y="517150"/>
                  <a:pt x="1419553" y="515781"/>
                  <a:pt x="1417113" y="514397"/>
                </a:cubicBezTo>
                <a:cubicBezTo>
                  <a:pt x="1417196" y="515089"/>
                  <a:pt x="1417295" y="515765"/>
                  <a:pt x="1417377" y="516458"/>
                </a:cubicBezTo>
                <a:cubicBezTo>
                  <a:pt x="1414081" y="517496"/>
                  <a:pt x="1410784" y="518518"/>
                  <a:pt x="1407488" y="519539"/>
                </a:cubicBezTo>
                <a:cubicBezTo>
                  <a:pt x="1407356" y="519852"/>
                  <a:pt x="1407208" y="520166"/>
                  <a:pt x="1407076" y="520479"/>
                </a:cubicBezTo>
                <a:cubicBezTo>
                  <a:pt x="1412564" y="520479"/>
                  <a:pt x="1418069" y="520479"/>
                  <a:pt x="1423558" y="520479"/>
                </a:cubicBezTo>
                <a:cubicBezTo>
                  <a:pt x="1423855" y="519836"/>
                  <a:pt x="1424134" y="519193"/>
                  <a:pt x="1424431" y="518534"/>
                </a:cubicBezTo>
                <a:close/>
                <a:moveTo>
                  <a:pt x="1477227" y="538295"/>
                </a:moveTo>
                <a:lnTo>
                  <a:pt x="1477865" y="538674"/>
                </a:lnTo>
                <a:cubicBezTo>
                  <a:pt x="1480008" y="540735"/>
                  <a:pt x="1482496" y="542598"/>
                  <a:pt x="1484013" y="545053"/>
                </a:cubicBezTo>
                <a:cubicBezTo>
                  <a:pt x="1484325" y="545564"/>
                  <a:pt x="1481359" y="548861"/>
                  <a:pt x="1479414" y="549701"/>
                </a:cubicBezTo>
                <a:cubicBezTo>
                  <a:pt x="1478475" y="550096"/>
                  <a:pt x="1476035" y="548020"/>
                  <a:pt x="1474849" y="546586"/>
                </a:cubicBezTo>
                <a:cubicBezTo>
                  <a:pt x="1473275" y="544682"/>
                  <a:pt x="1473176" y="543133"/>
                  <a:pt x="1473833" y="541781"/>
                </a:cubicBezTo>
                <a:close/>
                <a:moveTo>
                  <a:pt x="1477173" y="538263"/>
                </a:moveTo>
                <a:lnTo>
                  <a:pt x="1477174" y="538263"/>
                </a:lnTo>
                <a:lnTo>
                  <a:pt x="1477173" y="538264"/>
                </a:lnTo>
                <a:close/>
                <a:moveTo>
                  <a:pt x="1477173" y="538262"/>
                </a:moveTo>
                <a:lnTo>
                  <a:pt x="1477173" y="538263"/>
                </a:lnTo>
                <a:lnTo>
                  <a:pt x="1477172" y="538263"/>
                </a:lnTo>
                <a:close/>
                <a:moveTo>
                  <a:pt x="1477351" y="538167"/>
                </a:moveTo>
                <a:lnTo>
                  <a:pt x="1477227" y="538295"/>
                </a:lnTo>
                <a:lnTo>
                  <a:pt x="1477174" y="538263"/>
                </a:lnTo>
                <a:close/>
                <a:moveTo>
                  <a:pt x="1477353" y="538165"/>
                </a:moveTo>
                <a:lnTo>
                  <a:pt x="1477173" y="538262"/>
                </a:lnTo>
                <a:lnTo>
                  <a:pt x="1477183" y="538149"/>
                </a:lnTo>
                <a:close/>
                <a:moveTo>
                  <a:pt x="1477355" y="538165"/>
                </a:moveTo>
                <a:lnTo>
                  <a:pt x="1477351" y="538167"/>
                </a:lnTo>
                <a:lnTo>
                  <a:pt x="1477353" y="538165"/>
                </a:lnTo>
                <a:close/>
                <a:moveTo>
                  <a:pt x="1477354" y="538164"/>
                </a:moveTo>
                <a:lnTo>
                  <a:pt x="1477353" y="538165"/>
                </a:lnTo>
                <a:lnTo>
                  <a:pt x="1477353" y="538165"/>
                </a:lnTo>
                <a:close/>
                <a:moveTo>
                  <a:pt x="1250959" y="398810"/>
                </a:moveTo>
                <a:cubicBezTo>
                  <a:pt x="1250712" y="400096"/>
                  <a:pt x="1250448" y="401381"/>
                  <a:pt x="1250185" y="402650"/>
                </a:cubicBezTo>
                <a:cubicBezTo>
                  <a:pt x="1243806" y="401085"/>
                  <a:pt x="1237428" y="399518"/>
                  <a:pt x="1231049" y="397953"/>
                </a:cubicBezTo>
                <a:cubicBezTo>
                  <a:pt x="1231297" y="396849"/>
                  <a:pt x="1231543" y="395744"/>
                  <a:pt x="1231790" y="394640"/>
                </a:cubicBezTo>
                <a:cubicBezTo>
                  <a:pt x="1238185" y="396025"/>
                  <a:pt x="1244564" y="397425"/>
                  <a:pt x="1250959" y="398810"/>
                </a:cubicBezTo>
                <a:close/>
                <a:moveTo>
                  <a:pt x="1332001" y="445684"/>
                </a:moveTo>
                <a:cubicBezTo>
                  <a:pt x="1324815" y="445684"/>
                  <a:pt x="1319689" y="445519"/>
                  <a:pt x="1314563" y="445783"/>
                </a:cubicBezTo>
                <a:cubicBezTo>
                  <a:pt x="1312898" y="445865"/>
                  <a:pt x="1311283" y="447052"/>
                  <a:pt x="1309635" y="447728"/>
                </a:cubicBezTo>
                <a:cubicBezTo>
                  <a:pt x="1310904" y="449096"/>
                  <a:pt x="1311975" y="450744"/>
                  <a:pt x="1313475" y="451766"/>
                </a:cubicBezTo>
                <a:cubicBezTo>
                  <a:pt x="1317282" y="454337"/>
                  <a:pt x="1321271" y="456628"/>
                  <a:pt x="1327452" y="460452"/>
                </a:cubicBezTo>
                <a:cubicBezTo>
                  <a:pt x="1328968" y="455524"/>
                  <a:pt x="1330386" y="450958"/>
                  <a:pt x="1332001" y="445684"/>
                </a:cubicBezTo>
                <a:close/>
                <a:moveTo>
                  <a:pt x="1478125" y="527849"/>
                </a:moveTo>
                <a:lnTo>
                  <a:pt x="1477183" y="538149"/>
                </a:lnTo>
                <a:lnTo>
                  <a:pt x="1466522" y="537176"/>
                </a:lnTo>
                <a:cubicBezTo>
                  <a:pt x="1465381" y="535305"/>
                  <a:pt x="1466468" y="531498"/>
                  <a:pt x="1469064" y="524567"/>
                </a:cubicBezTo>
                <a:cubicBezTo>
                  <a:pt x="1473984" y="524863"/>
                  <a:pt x="1476889" y="525762"/>
                  <a:pt x="1478125" y="527849"/>
                </a:cubicBezTo>
                <a:close/>
                <a:moveTo>
                  <a:pt x="1474751" y="506173"/>
                </a:moveTo>
                <a:cubicBezTo>
                  <a:pt x="1470053" y="512107"/>
                  <a:pt x="1466840" y="514842"/>
                  <a:pt x="1462307" y="511200"/>
                </a:cubicBezTo>
                <a:cubicBezTo>
                  <a:pt x="1461170" y="510294"/>
                  <a:pt x="1461549" y="507524"/>
                  <a:pt x="1461219" y="505596"/>
                </a:cubicBezTo>
                <a:cubicBezTo>
                  <a:pt x="1465092" y="505761"/>
                  <a:pt x="1468949" y="505926"/>
                  <a:pt x="1474751" y="506173"/>
                </a:cubicBezTo>
                <a:close/>
                <a:moveTo>
                  <a:pt x="1157194" y="283403"/>
                </a:moveTo>
                <a:cubicBezTo>
                  <a:pt x="1147519" y="282842"/>
                  <a:pt x="1138717" y="283486"/>
                  <a:pt x="1130526" y="281540"/>
                </a:cubicBezTo>
                <a:cubicBezTo>
                  <a:pt x="1123010" y="279760"/>
                  <a:pt x="1116138" y="275211"/>
                  <a:pt x="1108325" y="271569"/>
                </a:cubicBezTo>
                <a:cubicBezTo>
                  <a:pt x="1110698" y="270861"/>
                  <a:pt x="1112561" y="270300"/>
                  <a:pt x="1114406" y="269756"/>
                </a:cubicBezTo>
                <a:cubicBezTo>
                  <a:pt x="1114258" y="269047"/>
                  <a:pt x="1114094" y="268322"/>
                  <a:pt x="1113945" y="267614"/>
                </a:cubicBezTo>
                <a:cubicBezTo>
                  <a:pt x="1108374" y="268685"/>
                  <a:pt x="1099771" y="267943"/>
                  <a:pt x="1097859" y="271173"/>
                </a:cubicBezTo>
                <a:cubicBezTo>
                  <a:pt x="1093672" y="278228"/>
                  <a:pt x="1085316" y="270250"/>
                  <a:pt x="1082613" y="277321"/>
                </a:cubicBezTo>
                <a:cubicBezTo>
                  <a:pt x="1082333" y="278063"/>
                  <a:pt x="1082036" y="278805"/>
                  <a:pt x="1081723" y="279595"/>
                </a:cubicBezTo>
                <a:cubicBezTo>
                  <a:pt x="1087772" y="281425"/>
                  <a:pt x="1093705" y="283222"/>
                  <a:pt x="1098057" y="284540"/>
                </a:cubicBezTo>
                <a:cubicBezTo>
                  <a:pt x="1101122" y="281639"/>
                  <a:pt x="1103183" y="279694"/>
                  <a:pt x="1104995" y="277981"/>
                </a:cubicBezTo>
                <a:cubicBezTo>
                  <a:pt x="1109825" y="281096"/>
                  <a:pt x="1113929" y="283749"/>
                  <a:pt x="1118082" y="286420"/>
                </a:cubicBezTo>
                <a:cubicBezTo>
                  <a:pt x="1115907" y="297429"/>
                  <a:pt x="1106924" y="283420"/>
                  <a:pt x="1103298" y="290573"/>
                </a:cubicBezTo>
                <a:cubicBezTo>
                  <a:pt x="1104320" y="291265"/>
                  <a:pt x="1105474" y="292040"/>
                  <a:pt x="1106232" y="292551"/>
                </a:cubicBezTo>
                <a:cubicBezTo>
                  <a:pt x="1102886" y="296374"/>
                  <a:pt x="1099556" y="300182"/>
                  <a:pt x="1096820" y="303297"/>
                </a:cubicBezTo>
                <a:cubicBezTo>
                  <a:pt x="1100364" y="304879"/>
                  <a:pt x="1106199" y="305620"/>
                  <a:pt x="1108440" y="308851"/>
                </a:cubicBezTo>
                <a:cubicBezTo>
                  <a:pt x="1112693" y="315016"/>
                  <a:pt x="1115511" y="312477"/>
                  <a:pt x="1120851" y="307335"/>
                </a:cubicBezTo>
                <a:cubicBezTo>
                  <a:pt x="1120851" y="311900"/>
                  <a:pt x="1121840" y="315262"/>
                  <a:pt x="1120571" y="317092"/>
                </a:cubicBezTo>
                <a:cubicBezTo>
                  <a:pt x="1119302" y="318938"/>
                  <a:pt x="1115824" y="319251"/>
                  <a:pt x="1110715" y="321246"/>
                </a:cubicBezTo>
                <a:cubicBezTo>
                  <a:pt x="1114835" y="321987"/>
                  <a:pt x="1117274" y="322993"/>
                  <a:pt x="1119565" y="322729"/>
                </a:cubicBezTo>
                <a:cubicBezTo>
                  <a:pt x="1126010" y="322004"/>
                  <a:pt x="1132537" y="316631"/>
                  <a:pt x="1138635" y="324245"/>
                </a:cubicBezTo>
                <a:cubicBezTo>
                  <a:pt x="1139624" y="325464"/>
                  <a:pt x="1143728" y="324180"/>
                  <a:pt x="1146398" y="324064"/>
                </a:cubicBezTo>
                <a:cubicBezTo>
                  <a:pt x="1146365" y="323586"/>
                  <a:pt x="1146332" y="323108"/>
                  <a:pt x="1146299" y="322646"/>
                </a:cubicBezTo>
                <a:cubicBezTo>
                  <a:pt x="1144470" y="322119"/>
                  <a:pt x="1142640" y="321591"/>
                  <a:pt x="1140794" y="321064"/>
                </a:cubicBezTo>
                <a:cubicBezTo>
                  <a:pt x="1140778" y="320504"/>
                  <a:pt x="1140761" y="319960"/>
                  <a:pt x="1140745" y="319399"/>
                </a:cubicBezTo>
                <a:cubicBezTo>
                  <a:pt x="1147701" y="317537"/>
                  <a:pt x="1154672" y="315658"/>
                  <a:pt x="1162649" y="313532"/>
                </a:cubicBezTo>
                <a:cubicBezTo>
                  <a:pt x="1156040" y="310714"/>
                  <a:pt x="1148969" y="307796"/>
                  <a:pt x="1153716" y="298781"/>
                </a:cubicBezTo>
                <a:cubicBezTo>
                  <a:pt x="1143843" y="291808"/>
                  <a:pt x="1156353" y="288150"/>
                  <a:pt x="1157194" y="283403"/>
                </a:cubicBezTo>
                <a:close/>
                <a:moveTo>
                  <a:pt x="1461072" y="460551"/>
                </a:moveTo>
                <a:cubicBezTo>
                  <a:pt x="1461533" y="462413"/>
                  <a:pt x="1462555" y="464359"/>
                  <a:pt x="1462291" y="466106"/>
                </a:cubicBezTo>
                <a:cubicBezTo>
                  <a:pt x="1461995" y="468001"/>
                  <a:pt x="1460494" y="469698"/>
                  <a:pt x="1459736" y="471099"/>
                </a:cubicBezTo>
                <a:cubicBezTo>
                  <a:pt x="1464335" y="471907"/>
                  <a:pt x="1467928" y="472534"/>
                  <a:pt x="1471521" y="473160"/>
                </a:cubicBezTo>
                <a:cubicBezTo>
                  <a:pt x="1471653" y="473984"/>
                  <a:pt x="1471768" y="474807"/>
                  <a:pt x="1471900" y="475632"/>
                </a:cubicBezTo>
                <a:cubicBezTo>
                  <a:pt x="1467532" y="478566"/>
                  <a:pt x="1463149" y="481499"/>
                  <a:pt x="1457330" y="485405"/>
                </a:cubicBezTo>
                <a:cubicBezTo>
                  <a:pt x="1456819" y="480758"/>
                  <a:pt x="1456473" y="477676"/>
                  <a:pt x="1456110" y="474314"/>
                </a:cubicBezTo>
                <a:cubicBezTo>
                  <a:pt x="1453292" y="471676"/>
                  <a:pt x="1444820" y="471874"/>
                  <a:pt x="1450424" y="464062"/>
                </a:cubicBezTo>
                <a:cubicBezTo>
                  <a:pt x="1455501" y="468907"/>
                  <a:pt x="1457709" y="465183"/>
                  <a:pt x="1461072" y="460551"/>
                </a:cubicBezTo>
                <a:close/>
                <a:moveTo>
                  <a:pt x="1360943" y="401084"/>
                </a:moveTo>
                <a:cubicBezTo>
                  <a:pt x="1354482" y="397952"/>
                  <a:pt x="1349537" y="395546"/>
                  <a:pt x="1344593" y="393140"/>
                </a:cubicBezTo>
                <a:cubicBezTo>
                  <a:pt x="1344099" y="393881"/>
                  <a:pt x="1343621" y="394623"/>
                  <a:pt x="1343126" y="395365"/>
                </a:cubicBezTo>
                <a:cubicBezTo>
                  <a:pt x="1345928" y="398777"/>
                  <a:pt x="1348730" y="402188"/>
                  <a:pt x="1351515" y="405567"/>
                </a:cubicBezTo>
                <a:cubicBezTo>
                  <a:pt x="1354531" y="404133"/>
                  <a:pt x="1356872" y="403013"/>
                  <a:pt x="1360943" y="401084"/>
                </a:cubicBezTo>
                <a:close/>
                <a:moveTo>
                  <a:pt x="1213793" y="299803"/>
                </a:moveTo>
                <a:cubicBezTo>
                  <a:pt x="1208090" y="297973"/>
                  <a:pt x="1202387" y="296143"/>
                  <a:pt x="1195564" y="293952"/>
                </a:cubicBezTo>
                <a:cubicBezTo>
                  <a:pt x="1199964" y="304730"/>
                  <a:pt x="1202058" y="305571"/>
                  <a:pt x="1213793" y="299803"/>
                </a:cubicBezTo>
                <a:close/>
                <a:moveTo>
                  <a:pt x="1419078" y="409025"/>
                </a:moveTo>
                <a:cubicBezTo>
                  <a:pt x="1420706" y="409515"/>
                  <a:pt x="1422585" y="411040"/>
                  <a:pt x="1426343" y="414089"/>
                </a:cubicBezTo>
                <a:cubicBezTo>
                  <a:pt x="1421942" y="424357"/>
                  <a:pt x="1432029" y="438795"/>
                  <a:pt x="1442775" y="437016"/>
                </a:cubicBezTo>
                <a:cubicBezTo>
                  <a:pt x="1448000" y="436159"/>
                  <a:pt x="1453093" y="436093"/>
                  <a:pt x="1453934" y="441565"/>
                </a:cubicBezTo>
                <a:cubicBezTo>
                  <a:pt x="1454296" y="443888"/>
                  <a:pt x="1449055" y="447383"/>
                  <a:pt x="1445940" y="449806"/>
                </a:cubicBezTo>
                <a:cubicBezTo>
                  <a:pt x="1444440" y="450976"/>
                  <a:pt x="1441968" y="450894"/>
                  <a:pt x="1439924" y="451387"/>
                </a:cubicBezTo>
                <a:cubicBezTo>
                  <a:pt x="1439974" y="452178"/>
                  <a:pt x="1440023" y="452987"/>
                  <a:pt x="1440073" y="453778"/>
                </a:cubicBezTo>
                <a:cubicBezTo>
                  <a:pt x="1442462" y="454272"/>
                  <a:pt x="1444852" y="454766"/>
                  <a:pt x="1448495" y="455508"/>
                </a:cubicBezTo>
                <a:cubicBezTo>
                  <a:pt x="1443632" y="460272"/>
                  <a:pt x="1439743" y="457585"/>
                  <a:pt x="1436743" y="454915"/>
                </a:cubicBezTo>
                <a:cubicBezTo>
                  <a:pt x="1425964" y="445355"/>
                  <a:pt x="1416207" y="435137"/>
                  <a:pt x="1416569" y="419083"/>
                </a:cubicBezTo>
                <a:cubicBezTo>
                  <a:pt x="1416652" y="416282"/>
                  <a:pt x="1414575" y="413413"/>
                  <a:pt x="1413322" y="410167"/>
                </a:cubicBezTo>
                <a:cubicBezTo>
                  <a:pt x="1416075" y="409079"/>
                  <a:pt x="1417451" y="408535"/>
                  <a:pt x="1419078" y="409025"/>
                </a:cubicBezTo>
                <a:close/>
                <a:moveTo>
                  <a:pt x="1118686" y="225774"/>
                </a:moveTo>
                <a:cubicBezTo>
                  <a:pt x="1115086" y="225362"/>
                  <a:pt x="1110789" y="226376"/>
                  <a:pt x="1106479" y="226128"/>
                </a:cubicBezTo>
                <a:cubicBezTo>
                  <a:pt x="1109545" y="232738"/>
                  <a:pt x="1112099" y="238226"/>
                  <a:pt x="1114786" y="244011"/>
                </a:cubicBezTo>
                <a:cubicBezTo>
                  <a:pt x="1112693" y="245412"/>
                  <a:pt x="1110781" y="246715"/>
                  <a:pt x="1107715" y="248808"/>
                </a:cubicBezTo>
                <a:cubicBezTo>
                  <a:pt x="1119203" y="248016"/>
                  <a:pt x="1123010" y="255219"/>
                  <a:pt x="1127098" y="263312"/>
                </a:cubicBezTo>
                <a:cubicBezTo>
                  <a:pt x="1123438" y="263312"/>
                  <a:pt x="1120587" y="263312"/>
                  <a:pt x="1117752" y="263312"/>
                </a:cubicBezTo>
                <a:cubicBezTo>
                  <a:pt x="1117752" y="264004"/>
                  <a:pt x="1117752" y="264712"/>
                  <a:pt x="1117752" y="265405"/>
                </a:cubicBezTo>
                <a:cubicBezTo>
                  <a:pt x="1126010" y="265405"/>
                  <a:pt x="1134267" y="265405"/>
                  <a:pt x="1143234" y="265405"/>
                </a:cubicBezTo>
                <a:cubicBezTo>
                  <a:pt x="1141552" y="263971"/>
                  <a:pt x="1140119" y="262751"/>
                  <a:pt x="1138437" y="261318"/>
                </a:cubicBezTo>
                <a:cubicBezTo>
                  <a:pt x="1141816" y="260197"/>
                  <a:pt x="1144553" y="259274"/>
                  <a:pt x="1145310" y="259026"/>
                </a:cubicBezTo>
                <a:cubicBezTo>
                  <a:pt x="1152249" y="262570"/>
                  <a:pt x="1157655" y="265602"/>
                  <a:pt x="1163342" y="267976"/>
                </a:cubicBezTo>
                <a:cubicBezTo>
                  <a:pt x="1164248" y="268355"/>
                  <a:pt x="1167248" y="266064"/>
                  <a:pt x="1167857" y="264449"/>
                </a:cubicBezTo>
                <a:cubicBezTo>
                  <a:pt x="1171022" y="256142"/>
                  <a:pt x="1168961" y="253785"/>
                  <a:pt x="1156270" y="249747"/>
                </a:cubicBezTo>
                <a:cubicBezTo>
                  <a:pt x="1155496" y="251560"/>
                  <a:pt x="1154227" y="254906"/>
                  <a:pt x="1154078" y="254857"/>
                </a:cubicBezTo>
                <a:cubicBezTo>
                  <a:pt x="1150304" y="253620"/>
                  <a:pt x="1146629" y="252005"/>
                  <a:pt x="1142690" y="250357"/>
                </a:cubicBezTo>
                <a:cubicBezTo>
                  <a:pt x="1144305" y="248313"/>
                  <a:pt x="1145558" y="246715"/>
                  <a:pt x="1147701" y="243995"/>
                </a:cubicBezTo>
                <a:cubicBezTo>
                  <a:pt x="1143036" y="241654"/>
                  <a:pt x="1139097" y="239561"/>
                  <a:pt x="1135075" y="237666"/>
                </a:cubicBezTo>
                <a:cubicBezTo>
                  <a:pt x="1132223" y="236330"/>
                  <a:pt x="1127164" y="235787"/>
                  <a:pt x="1126703" y="233974"/>
                </a:cubicBezTo>
                <a:cubicBezTo>
                  <a:pt x="1125186" y="228024"/>
                  <a:pt x="1122285" y="226186"/>
                  <a:pt x="1118686" y="225774"/>
                </a:cubicBezTo>
                <a:close/>
                <a:moveTo>
                  <a:pt x="1294685" y="324459"/>
                </a:moveTo>
                <a:cubicBezTo>
                  <a:pt x="1284286" y="327591"/>
                  <a:pt x="1278847" y="319267"/>
                  <a:pt x="1271298" y="315691"/>
                </a:cubicBezTo>
                <a:cubicBezTo>
                  <a:pt x="1268414" y="314323"/>
                  <a:pt x="1264129" y="315049"/>
                  <a:pt x="1260766" y="315939"/>
                </a:cubicBezTo>
                <a:cubicBezTo>
                  <a:pt x="1259431" y="316284"/>
                  <a:pt x="1258887" y="319647"/>
                  <a:pt x="1257980" y="321624"/>
                </a:cubicBezTo>
                <a:cubicBezTo>
                  <a:pt x="1257008" y="320867"/>
                  <a:pt x="1256052" y="320092"/>
                  <a:pt x="1255079" y="319333"/>
                </a:cubicBezTo>
                <a:cubicBezTo>
                  <a:pt x="1255376" y="316301"/>
                  <a:pt x="1255690" y="313268"/>
                  <a:pt x="1256019" y="309972"/>
                </a:cubicBezTo>
                <a:cubicBezTo>
                  <a:pt x="1255310" y="309725"/>
                  <a:pt x="1253564" y="309115"/>
                  <a:pt x="1252278" y="308670"/>
                </a:cubicBezTo>
                <a:cubicBezTo>
                  <a:pt x="1250448" y="312263"/>
                  <a:pt x="1249245" y="315807"/>
                  <a:pt x="1247070" y="318592"/>
                </a:cubicBezTo>
                <a:cubicBezTo>
                  <a:pt x="1244729" y="321575"/>
                  <a:pt x="1241696" y="325547"/>
                  <a:pt x="1238581" y="325910"/>
                </a:cubicBezTo>
                <a:cubicBezTo>
                  <a:pt x="1236142" y="326190"/>
                  <a:pt x="1232351" y="322136"/>
                  <a:pt x="1230506" y="319169"/>
                </a:cubicBezTo>
                <a:cubicBezTo>
                  <a:pt x="1224357" y="309247"/>
                  <a:pt x="1212672" y="308390"/>
                  <a:pt x="1205140" y="318328"/>
                </a:cubicBezTo>
                <a:cubicBezTo>
                  <a:pt x="1206903" y="318064"/>
                  <a:pt x="1208304" y="318147"/>
                  <a:pt x="1209425" y="317619"/>
                </a:cubicBezTo>
                <a:cubicBezTo>
                  <a:pt x="1210793" y="316977"/>
                  <a:pt x="1211781" y="315312"/>
                  <a:pt x="1213166" y="314966"/>
                </a:cubicBezTo>
                <a:cubicBezTo>
                  <a:pt x="1218308" y="313681"/>
                  <a:pt x="1219842" y="316829"/>
                  <a:pt x="1216990" y="322218"/>
                </a:cubicBezTo>
                <a:cubicBezTo>
                  <a:pt x="1219792" y="324064"/>
                  <a:pt x="1222577" y="325910"/>
                  <a:pt x="1225725" y="327970"/>
                </a:cubicBezTo>
                <a:cubicBezTo>
                  <a:pt x="1223385" y="329520"/>
                  <a:pt x="1222116" y="330360"/>
                  <a:pt x="1221737" y="330608"/>
                </a:cubicBezTo>
                <a:cubicBezTo>
                  <a:pt x="1229813" y="341403"/>
                  <a:pt x="1237460" y="351622"/>
                  <a:pt x="1245290" y="362072"/>
                </a:cubicBezTo>
                <a:cubicBezTo>
                  <a:pt x="1247103" y="359995"/>
                  <a:pt x="1248174" y="358775"/>
                  <a:pt x="1250498" y="356137"/>
                </a:cubicBezTo>
                <a:cubicBezTo>
                  <a:pt x="1250168" y="359978"/>
                  <a:pt x="1249987" y="361907"/>
                  <a:pt x="1249822" y="363818"/>
                </a:cubicBezTo>
                <a:cubicBezTo>
                  <a:pt x="1259414" y="362796"/>
                  <a:pt x="1260420" y="364000"/>
                  <a:pt x="1260420" y="374449"/>
                </a:cubicBezTo>
                <a:cubicBezTo>
                  <a:pt x="1260420" y="375686"/>
                  <a:pt x="1263288" y="377267"/>
                  <a:pt x="1265101" y="378091"/>
                </a:cubicBezTo>
                <a:cubicBezTo>
                  <a:pt x="1268200" y="379493"/>
                  <a:pt x="1273935" y="373444"/>
                  <a:pt x="1274760" y="382476"/>
                </a:cubicBezTo>
                <a:cubicBezTo>
                  <a:pt x="1275056" y="385723"/>
                  <a:pt x="1281088" y="388278"/>
                  <a:pt x="1284022" y="391574"/>
                </a:cubicBezTo>
                <a:cubicBezTo>
                  <a:pt x="1284896" y="392563"/>
                  <a:pt x="1284154" y="395002"/>
                  <a:pt x="1284154" y="396914"/>
                </a:cubicBezTo>
                <a:cubicBezTo>
                  <a:pt x="1278517" y="396914"/>
                  <a:pt x="1273737" y="396914"/>
                  <a:pt x="1268249" y="396914"/>
                </a:cubicBezTo>
                <a:cubicBezTo>
                  <a:pt x="1273935" y="407084"/>
                  <a:pt x="1280165" y="409012"/>
                  <a:pt x="1288917" y="404875"/>
                </a:cubicBezTo>
                <a:cubicBezTo>
                  <a:pt x="1291719" y="403556"/>
                  <a:pt x="1295114" y="403573"/>
                  <a:pt x="1298064" y="402501"/>
                </a:cubicBezTo>
                <a:cubicBezTo>
                  <a:pt x="1299779" y="401875"/>
                  <a:pt x="1301790" y="400556"/>
                  <a:pt x="1302416" y="399040"/>
                </a:cubicBezTo>
                <a:cubicBezTo>
                  <a:pt x="1302861" y="397985"/>
                  <a:pt x="1301509" y="395678"/>
                  <a:pt x="1300339" y="394607"/>
                </a:cubicBezTo>
                <a:cubicBezTo>
                  <a:pt x="1299053" y="393437"/>
                  <a:pt x="1297042" y="392958"/>
                  <a:pt x="1294736" y="391887"/>
                </a:cubicBezTo>
                <a:cubicBezTo>
                  <a:pt x="1297900" y="384536"/>
                  <a:pt x="1294175" y="380630"/>
                  <a:pt x="1289263" y="377037"/>
                </a:cubicBezTo>
                <a:cubicBezTo>
                  <a:pt x="1284896" y="373839"/>
                  <a:pt x="1280594" y="370543"/>
                  <a:pt x="1276473" y="367049"/>
                </a:cubicBezTo>
                <a:cubicBezTo>
                  <a:pt x="1273572" y="364576"/>
                  <a:pt x="1271018" y="361676"/>
                  <a:pt x="1268315" y="358972"/>
                </a:cubicBezTo>
                <a:cubicBezTo>
                  <a:pt x="1267079" y="355495"/>
                  <a:pt x="1265694" y="351885"/>
                  <a:pt x="1263172" y="349446"/>
                </a:cubicBezTo>
                <a:cubicBezTo>
                  <a:pt x="1258953" y="345359"/>
                  <a:pt x="1253992" y="342046"/>
                  <a:pt x="1247416" y="336887"/>
                </a:cubicBezTo>
                <a:cubicBezTo>
                  <a:pt x="1252212" y="333228"/>
                  <a:pt x="1257107" y="331382"/>
                  <a:pt x="1257651" y="328678"/>
                </a:cubicBezTo>
                <a:cubicBezTo>
                  <a:pt x="1258904" y="322366"/>
                  <a:pt x="1263518" y="324772"/>
                  <a:pt x="1266633" y="324229"/>
                </a:cubicBezTo>
                <a:cubicBezTo>
                  <a:pt x="1267424" y="324097"/>
                  <a:pt x="1268941" y="328448"/>
                  <a:pt x="1270194" y="330707"/>
                </a:cubicBezTo>
                <a:cubicBezTo>
                  <a:pt x="1271447" y="332947"/>
                  <a:pt x="1272386" y="336475"/>
                  <a:pt x="1274182" y="337019"/>
                </a:cubicBezTo>
                <a:cubicBezTo>
                  <a:pt x="1276523" y="337728"/>
                  <a:pt x="1279654" y="336244"/>
                  <a:pt x="1282324" y="335354"/>
                </a:cubicBezTo>
                <a:cubicBezTo>
                  <a:pt x="1284384" y="334662"/>
                  <a:pt x="1286345" y="333574"/>
                  <a:pt x="1288209" y="332437"/>
                </a:cubicBezTo>
                <a:cubicBezTo>
                  <a:pt x="1290779" y="330871"/>
                  <a:pt x="1293202" y="329074"/>
                  <a:pt x="1295708" y="327377"/>
                </a:cubicBezTo>
                <a:cubicBezTo>
                  <a:pt x="1295362" y="326405"/>
                  <a:pt x="1295032" y="325431"/>
                  <a:pt x="1294685" y="324459"/>
                </a:cubicBezTo>
                <a:close/>
                <a:moveTo>
                  <a:pt x="1079449" y="193461"/>
                </a:moveTo>
                <a:cubicBezTo>
                  <a:pt x="1073350" y="198389"/>
                  <a:pt x="1067483" y="203153"/>
                  <a:pt x="1061170" y="208278"/>
                </a:cubicBezTo>
                <a:cubicBezTo>
                  <a:pt x="1059341" y="206251"/>
                  <a:pt x="1056538" y="204587"/>
                  <a:pt x="1056390" y="202724"/>
                </a:cubicBezTo>
                <a:cubicBezTo>
                  <a:pt x="1055648" y="193148"/>
                  <a:pt x="1054248" y="184594"/>
                  <a:pt x="1041886" y="184281"/>
                </a:cubicBezTo>
                <a:cubicBezTo>
                  <a:pt x="1041293" y="184264"/>
                  <a:pt x="1040815" y="183077"/>
                  <a:pt x="1040123" y="182732"/>
                </a:cubicBezTo>
                <a:cubicBezTo>
                  <a:pt x="1037074" y="181166"/>
                  <a:pt x="1033926" y="178381"/>
                  <a:pt x="1030860" y="178447"/>
                </a:cubicBezTo>
                <a:cubicBezTo>
                  <a:pt x="1019455" y="178693"/>
                  <a:pt x="1008082" y="179896"/>
                  <a:pt x="996692" y="180753"/>
                </a:cubicBezTo>
                <a:cubicBezTo>
                  <a:pt x="996298" y="179715"/>
                  <a:pt x="995918" y="178677"/>
                  <a:pt x="995523" y="177622"/>
                </a:cubicBezTo>
                <a:cubicBezTo>
                  <a:pt x="1002082" y="173897"/>
                  <a:pt x="1008642" y="170172"/>
                  <a:pt x="1016389" y="165788"/>
                </a:cubicBezTo>
                <a:cubicBezTo>
                  <a:pt x="1013339" y="164602"/>
                  <a:pt x="1011708" y="163613"/>
                  <a:pt x="1009978" y="163365"/>
                </a:cubicBezTo>
                <a:cubicBezTo>
                  <a:pt x="1003928" y="162541"/>
                  <a:pt x="996528" y="163926"/>
                  <a:pt x="992078" y="160909"/>
                </a:cubicBezTo>
                <a:cubicBezTo>
                  <a:pt x="984678" y="155882"/>
                  <a:pt x="977096" y="155849"/>
                  <a:pt x="969136" y="155009"/>
                </a:cubicBezTo>
                <a:cubicBezTo>
                  <a:pt x="966136" y="154696"/>
                  <a:pt x="963399" y="152290"/>
                  <a:pt x="960433" y="151120"/>
                </a:cubicBezTo>
                <a:cubicBezTo>
                  <a:pt x="957400" y="149916"/>
                  <a:pt x="954252" y="149059"/>
                  <a:pt x="950330" y="147774"/>
                </a:cubicBezTo>
                <a:cubicBezTo>
                  <a:pt x="950906" y="151762"/>
                  <a:pt x="951236" y="154070"/>
                  <a:pt x="951582" y="156509"/>
                </a:cubicBezTo>
                <a:cubicBezTo>
                  <a:pt x="952702" y="156212"/>
                  <a:pt x="953642" y="155602"/>
                  <a:pt x="954236" y="155849"/>
                </a:cubicBezTo>
                <a:cubicBezTo>
                  <a:pt x="963432" y="159509"/>
                  <a:pt x="972613" y="163217"/>
                  <a:pt x="981678" y="167156"/>
                </a:cubicBezTo>
                <a:cubicBezTo>
                  <a:pt x="982519" y="167519"/>
                  <a:pt x="982898" y="169529"/>
                  <a:pt x="983030" y="170815"/>
                </a:cubicBezTo>
                <a:cubicBezTo>
                  <a:pt x="984133" y="181693"/>
                  <a:pt x="993973" y="187181"/>
                  <a:pt x="1002033" y="182270"/>
                </a:cubicBezTo>
                <a:cubicBezTo>
                  <a:pt x="1006533" y="185715"/>
                  <a:pt x="1010769" y="188962"/>
                  <a:pt x="1015581" y="192654"/>
                </a:cubicBezTo>
                <a:cubicBezTo>
                  <a:pt x="1016685" y="188401"/>
                  <a:pt x="1017329" y="185929"/>
                  <a:pt x="1017971" y="183457"/>
                </a:cubicBezTo>
                <a:cubicBezTo>
                  <a:pt x="1018679" y="183242"/>
                  <a:pt x="1019405" y="183011"/>
                  <a:pt x="1020114" y="182798"/>
                </a:cubicBezTo>
                <a:cubicBezTo>
                  <a:pt x="1021647" y="185501"/>
                  <a:pt x="1023592" y="188039"/>
                  <a:pt x="1024597" y="190923"/>
                </a:cubicBezTo>
                <a:cubicBezTo>
                  <a:pt x="1026740" y="197120"/>
                  <a:pt x="1032393" y="199362"/>
                  <a:pt x="1037881" y="195785"/>
                </a:cubicBezTo>
                <a:cubicBezTo>
                  <a:pt x="1039513" y="194730"/>
                  <a:pt x="1041128" y="193659"/>
                  <a:pt x="1042974" y="192456"/>
                </a:cubicBezTo>
                <a:cubicBezTo>
                  <a:pt x="1050242" y="212778"/>
                  <a:pt x="1055764" y="216354"/>
                  <a:pt x="1069147" y="209696"/>
                </a:cubicBezTo>
                <a:cubicBezTo>
                  <a:pt x="1069049" y="218398"/>
                  <a:pt x="1063659" y="221200"/>
                  <a:pt x="1056506" y="222700"/>
                </a:cubicBezTo>
                <a:cubicBezTo>
                  <a:pt x="1052401" y="223558"/>
                  <a:pt x="1047474" y="224118"/>
                  <a:pt x="1044656" y="226706"/>
                </a:cubicBezTo>
                <a:cubicBezTo>
                  <a:pt x="1037255" y="233529"/>
                  <a:pt x="1035195" y="234057"/>
                  <a:pt x="1026525" y="226903"/>
                </a:cubicBezTo>
                <a:cubicBezTo>
                  <a:pt x="1028222" y="225354"/>
                  <a:pt x="1029822" y="223903"/>
                  <a:pt x="1032739" y="221250"/>
                </a:cubicBezTo>
                <a:cubicBezTo>
                  <a:pt x="1017987" y="210305"/>
                  <a:pt x="1002577" y="207141"/>
                  <a:pt x="985024" y="211542"/>
                </a:cubicBezTo>
                <a:cubicBezTo>
                  <a:pt x="984678" y="204932"/>
                  <a:pt x="983095" y="199395"/>
                  <a:pt x="975662" y="199543"/>
                </a:cubicBezTo>
                <a:cubicBezTo>
                  <a:pt x="964174" y="199774"/>
                  <a:pt x="952653" y="201340"/>
                  <a:pt x="941264" y="200615"/>
                </a:cubicBezTo>
                <a:cubicBezTo>
                  <a:pt x="935001" y="200219"/>
                  <a:pt x="927321" y="197878"/>
                  <a:pt x="923183" y="193609"/>
                </a:cubicBezTo>
                <a:cubicBezTo>
                  <a:pt x="916195" y="186374"/>
                  <a:pt x="913855" y="184512"/>
                  <a:pt x="904460" y="188022"/>
                </a:cubicBezTo>
                <a:cubicBezTo>
                  <a:pt x="902763" y="188649"/>
                  <a:pt x="900273" y="188038"/>
                  <a:pt x="898461" y="187264"/>
                </a:cubicBezTo>
                <a:cubicBezTo>
                  <a:pt x="891093" y="184099"/>
                  <a:pt x="884847" y="179534"/>
                  <a:pt x="875353" y="182188"/>
                </a:cubicBezTo>
                <a:cubicBezTo>
                  <a:pt x="862860" y="185715"/>
                  <a:pt x="849559" y="186423"/>
                  <a:pt x="836604" y="188335"/>
                </a:cubicBezTo>
                <a:cubicBezTo>
                  <a:pt x="836423" y="188929"/>
                  <a:pt x="836258" y="189538"/>
                  <a:pt x="836076" y="190132"/>
                </a:cubicBezTo>
                <a:cubicBezTo>
                  <a:pt x="853201" y="193857"/>
                  <a:pt x="870343" y="197483"/>
                  <a:pt x="887451" y="201323"/>
                </a:cubicBezTo>
                <a:cubicBezTo>
                  <a:pt x="896203" y="203285"/>
                  <a:pt x="905696" y="204141"/>
                  <a:pt x="913262" y="208361"/>
                </a:cubicBezTo>
                <a:cubicBezTo>
                  <a:pt x="918420" y="211229"/>
                  <a:pt x="922772" y="212960"/>
                  <a:pt x="928408" y="212811"/>
                </a:cubicBezTo>
                <a:cubicBezTo>
                  <a:pt x="930419" y="212762"/>
                  <a:pt x="933996" y="213421"/>
                  <a:pt x="934260" y="214442"/>
                </a:cubicBezTo>
                <a:cubicBezTo>
                  <a:pt x="936633" y="223376"/>
                  <a:pt x="946093" y="221793"/>
                  <a:pt x="950972" y="222947"/>
                </a:cubicBezTo>
                <a:cubicBezTo>
                  <a:pt x="957054" y="224398"/>
                  <a:pt x="961900" y="227216"/>
                  <a:pt x="967322" y="229458"/>
                </a:cubicBezTo>
                <a:cubicBezTo>
                  <a:pt x="975827" y="232969"/>
                  <a:pt x="984364" y="236957"/>
                  <a:pt x="993281" y="238605"/>
                </a:cubicBezTo>
                <a:cubicBezTo>
                  <a:pt x="996742" y="239248"/>
                  <a:pt x="999644" y="238803"/>
                  <a:pt x="1002610" y="241588"/>
                </a:cubicBezTo>
                <a:cubicBezTo>
                  <a:pt x="1008972" y="247522"/>
                  <a:pt x="1015169" y="254197"/>
                  <a:pt x="1022702" y="258153"/>
                </a:cubicBezTo>
                <a:cubicBezTo>
                  <a:pt x="1030266" y="262125"/>
                  <a:pt x="1035920" y="266410"/>
                  <a:pt x="1037338" y="272855"/>
                </a:cubicBezTo>
                <a:cubicBezTo>
                  <a:pt x="1045628" y="275145"/>
                  <a:pt x="1052995" y="277190"/>
                  <a:pt x="1060544" y="279266"/>
                </a:cubicBezTo>
                <a:cubicBezTo>
                  <a:pt x="1067235" y="273728"/>
                  <a:pt x="1075263" y="267069"/>
                  <a:pt x="1084311" y="259586"/>
                </a:cubicBezTo>
                <a:cubicBezTo>
                  <a:pt x="1084855" y="257444"/>
                  <a:pt x="1085844" y="253472"/>
                  <a:pt x="1087030" y="248725"/>
                </a:cubicBezTo>
                <a:cubicBezTo>
                  <a:pt x="1080058" y="248955"/>
                  <a:pt x="1075460" y="236759"/>
                  <a:pt x="1066246" y="246484"/>
                </a:cubicBezTo>
                <a:cubicBezTo>
                  <a:pt x="1068389" y="234864"/>
                  <a:pt x="1058468" y="241144"/>
                  <a:pt x="1054627" y="237946"/>
                </a:cubicBezTo>
                <a:cubicBezTo>
                  <a:pt x="1057182" y="233215"/>
                  <a:pt x="1058928" y="228089"/>
                  <a:pt x="1062308" y="224431"/>
                </a:cubicBezTo>
                <a:cubicBezTo>
                  <a:pt x="1064170" y="222404"/>
                  <a:pt x="1068868" y="222024"/>
                  <a:pt x="1071999" y="222552"/>
                </a:cubicBezTo>
                <a:cubicBezTo>
                  <a:pt x="1073350" y="222782"/>
                  <a:pt x="1074026" y="227167"/>
                  <a:pt x="1075377" y="230628"/>
                </a:cubicBezTo>
                <a:cubicBezTo>
                  <a:pt x="1076020" y="230513"/>
                  <a:pt x="1078196" y="230414"/>
                  <a:pt x="1080124" y="229672"/>
                </a:cubicBezTo>
                <a:cubicBezTo>
                  <a:pt x="1086157" y="227315"/>
                  <a:pt x="1092222" y="224974"/>
                  <a:pt x="1097974" y="222041"/>
                </a:cubicBezTo>
                <a:cubicBezTo>
                  <a:pt x="1099490" y="221266"/>
                  <a:pt x="1099903" y="218349"/>
                  <a:pt x="1100792" y="216519"/>
                </a:cubicBezTo>
                <a:cubicBezTo>
                  <a:pt x="1091266" y="213981"/>
                  <a:pt x="1081690" y="220212"/>
                  <a:pt x="1073630" y="210998"/>
                </a:cubicBezTo>
                <a:cubicBezTo>
                  <a:pt x="1080800" y="207223"/>
                  <a:pt x="1083487" y="202213"/>
                  <a:pt x="1079449" y="193461"/>
                </a:cubicBezTo>
                <a:close/>
                <a:moveTo>
                  <a:pt x="1311794" y="279299"/>
                </a:moveTo>
                <a:cubicBezTo>
                  <a:pt x="1311629" y="278311"/>
                  <a:pt x="1306915" y="277684"/>
                  <a:pt x="1304311" y="277684"/>
                </a:cubicBezTo>
                <a:cubicBezTo>
                  <a:pt x="1301691" y="277717"/>
                  <a:pt x="1299053" y="278722"/>
                  <a:pt x="1296416" y="279283"/>
                </a:cubicBezTo>
                <a:cubicBezTo>
                  <a:pt x="1293351" y="286172"/>
                  <a:pt x="1296004" y="291149"/>
                  <a:pt x="1301443" y="295501"/>
                </a:cubicBezTo>
                <a:cubicBezTo>
                  <a:pt x="1307822" y="300610"/>
                  <a:pt x="1316887" y="302868"/>
                  <a:pt x="1319442" y="312180"/>
                </a:cubicBezTo>
                <a:cubicBezTo>
                  <a:pt x="1319656" y="312988"/>
                  <a:pt x="1321122" y="313516"/>
                  <a:pt x="1322062" y="314042"/>
                </a:cubicBezTo>
                <a:cubicBezTo>
                  <a:pt x="1326941" y="316763"/>
                  <a:pt x="1331819" y="319498"/>
                  <a:pt x="1336765" y="322086"/>
                </a:cubicBezTo>
                <a:cubicBezTo>
                  <a:pt x="1338462" y="322976"/>
                  <a:pt x="1340357" y="323470"/>
                  <a:pt x="1342170" y="324147"/>
                </a:cubicBezTo>
                <a:cubicBezTo>
                  <a:pt x="1340357" y="319218"/>
                  <a:pt x="1336747" y="316284"/>
                  <a:pt x="1334670" y="312494"/>
                </a:cubicBezTo>
                <a:cubicBezTo>
                  <a:pt x="1332248" y="308060"/>
                  <a:pt x="1331177" y="302901"/>
                  <a:pt x="1329495" y="298055"/>
                </a:cubicBezTo>
                <a:cubicBezTo>
                  <a:pt x="1329413" y="297825"/>
                  <a:pt x="1329150" y="297643"/>
                  <a:pt x="1328968" y="297429"/>
                </a:cubicBezTo>
                <a:cubicBezTo>
                  <a:pt x="1323809" y="290951"/>
                  <a:pt x="1313557" y="289337"/>
                  <a:pt x="1311794" y="279299"/>
                </a:cubicBezTo>
                <a:close/>
                <a:moveTo>
                  <a:pt x="1243361" y="203598"/>
                </a:moveTo>
                <a:cubicBezTo>
                  <a:pt x="1236175" y="203581"/>
                  <a:pt x="1228115" y="203581"/>
                  <a:pt x="1220073" y="203581"/>
                </a:cubicBezTo>
                <a:cubicBezTo>
                  <a:pt x="1219726" y="204537"/>
                  <a:pt x="1219380" y="205477"/>
                  <a:pt x="1219034" y="206433"/>
                </a:cubicBezTo>
                <a:cubicBezTo>
                  <a:pt x="1226369" y="212053"/>
                  <a:pt x="1234230" y="217130"/>
                  <a:pt x="1240955" y="223426"/>
                </a:cubicBezTo>
                <a:cubicBezTo>
                  <a:pt x="1257321" y="238720"/>
                  <a:pt x="1257107" y="238951"/>
                  <a:pt x="1261425" y="237155"/>
                </a:cubicBezTo>
                <a:cubicBezTo>
                  <a:pt x="1255442" y="226046"/>
                  <a:pt x="1249427" y="214871"/>
                  <a:pt x="1243361" y="203598"/>
                </a:cubicBezTo>
                <a:close/>
                <a:moveTo>
                  <a:pt x="967926" y="33598"/>
                </a:moveTo>
                <a:cubicBezTo>
                  <a:pt x="970186" y="33868"/>
                  <a:pt x="973075" y="35747"/>
                  <a:pt x="976915" y="39455"/>
                </a:cubicBezTo>
                <a:cubicBezTo>
                  <a:pt x="972217" y="38780"/>
                  <a:pt x="967520" y="38087"/>
                  <a:pt x="962707" y="37395"/>
                </a:cubicBezTo>
                <a:cubicBezTo>
                  <a:pt x="964034" y="34667"/>
                  <a:pt x="965666" y="33328"/>
                  <a:pt x="967926" y="33598"/>
                </a:cubicBezTo>
                <a:close/>
                <a:moveTo>
                  <a:pt x="1209689" y="170269"/>
                </a:moveTo>
                <a:cubicBezTo>
                  <a:pt x="1206059" y="168363"/>
                  <a:pt x="1201794" y="168500"/>
                  <a:pt x="1192614" y="170304"/>
                </a:cubicBezTo>
                <a:cubicBezTo>
                  <a:pt x="1199783" y="183209"/>
                  <a:pt x="1208271" y="194532"/>
                  <a:pt x="1222561" y="200037"/>
                </a:cubicBezTo>
                <a:cubicBezTo>
                  <a:pt x="1225907" y="196461"/>
                  <a:pt x="1228956" y="193197"/>
                  <a:pt x="1232005" y="189951"/>
                </a:cubicBezTo>
                <a:cubicBezTo>
                  <a:pt x="1230687" y="191219"/>
                  <a:pt x="1229368" y="192489"/>
                  <a:pt x="1228066" y="193758"/>
                </a:cubicBezTo>
                <a:cubicBezTo>
                  <a:pt x="1226418" y="189951"/>
                  <a:pt x="1225725" y="185138"/>
                  <a:pt x="1222957" y="182485"/>
                </a:cubicBezTo>
                <a:cubicBezTo>
                  <a:pt x="1216315" y="176122"/>
                  <a:pt x="1213319" y="172175"/>
                  <a:pt x="1209689" y="170269"/>
                </a:cubicBezTo>
                <a:close/>
                <a:moveTo>
                  <a:pt x="1174516" y="140768"/>
                </a:moveTo>
                <a:cubicBezTo>
                  <a:pt x="1169044" y="159426"/>
                  <a:pt x="1154722" y="145796"/>
                  <a:pt x="1144602" y="151432"/>
                </a:cubicBezTo>
                <a:cubicBezTo>
                  <a:pt x="1149941" y="155471"/>
                  <a:pt x="1154144" y="159426"/>
                  <a:pt x="1159040" y="162030"/>
                </a:cubicBezTo>
                <a:cubicBezTo>
                  <a:pt x="1161611" y="163398"/>
                  <a:pt x="1166490" y="163728"/>
                  <a:pt x="1168501" y="162162"/>
                </a:cubicBezTo>
                <a:cubicBezTo>
                  <a:pt x="1174038" y="157877"/>
                  <a:pt x="1179807" y="156229"/>
                  <a:pt x="1186581" y="156624"/>
                </a:cubicBezTo>
                <a:cubicBezTo>
                  <a:pt x="1188707" y="156756"/>
                  <a:pt x="1190915" y="155882"/>
                  <a:pt x="1193931" y="155306"/>
                </a:cubicBezTo>
                <a:cubicBezTo>
                  <a:pt x="1186877" y="150015"/>
                  <a:pt x="1181027" y="145631"/>
                  <a:pt x="1174516" y="140768"/>
                </a:cubicBezTo>
                <a:close/>
                <a:moveTo>
                  <a:pt x="1172077" y="136302"/>
                </a:moveTo>
                <a:cubicBezTo>
                  <a:pt x="1164034" y="132527"/>
                  <a:pt x="1155743" y="129199"/>
                  <a:pt x="1148029" y="124847"/>
                </a:cubicBezTo>
                <a:cubicBezTo>
                  <a:pt x="1142063" y="121485"/>
                  <a:pt x="1140926" y="123842"/>
                  <a:pt x="1140613" y="129808"/>
                </a:cubicBezTo>
                <a:cubicBezTo>
                  <a:pt x="1150684" y="132973"/>
                  <a:pt x="1160721" y="136137"/>
                  <a:pt x="1170759" y="139285"/>
                </a:cubicBezTo>
                <a:cubicBezTo>
                  <a:pt x="1171203" y="138296"/>
                  <a:pt x="1171649" y="137291"/>
                  <a:pt x="1172077" y="136302"/>
                </a:cubicBezTo>
                <a:close/>
                <a:moveTo>
                  <a:pt x="1177862" y="110359"/>
                </a:moveTo>
                <a:cubicBezTo>
                  <a:pt x="1175687" y="114925"/>
                  <a:pt x="1173989" y="118485"/>
                  <a:pt x="1172308" y="122045"/>
                </a:cubicBezTo>
                <a:cubicBezTo>
                  <a:pt x="1173000" y="122688"/>
                  <a:pt x="1173692" y="123331"/>
                  <a:pt x="1174384" y="123973"/>
                </a:cubicBezTo>
                <a:cubicBezTo>
                  <a:pt x="1176543" y="123083"/>
                  <a:pt x="1178719" y="122210"/>
                  <a:pt x="1180120" y="121633"/>
                </a:cubicBezTo>
                <a:cubicBezTo>
                  <a:pt x="1188658" y="134785"/>
                  <a:pt x="1203788" y="141230"/>
                  <a:pt x="1216430" y="152553"/>
                </a:cubicBezTo>
                <a:cubicBezTo>
                  <a:pt x="1216397" y="152619"/>
                  <a:pt x="1215490" y="154580"/>
                  <a:pt x="1215292" y="154992"/>
                </a:cubicBezTo>
                <a:cubicBezTo>
                  <a:pt x="1217583" y="159377"/>
                  <a:pt x="1219199" y="162508"/>
                  <a:pt x="1221226" y="166365"/>
                </a:cubicBezTo>
                <a:cubicBezTo>
                  <a:pt x="1231329" y="163877"/>
                  <a:pt x="1236290" y="171458"/>
                  <a:pt x="1241399" y="179221"/>
                </a:cubicBezTo>
                <a:cubicBezTo>
                  <a:pt x="1242570" y="181001"/>
                  <a:pt x="1245158" y="181924"/>
                  <a:pt x="1247218" y="182995"/>
                </a:cubicBezTo>
                <a:cubicBezTo>
                  <a:pt x="1249443" y="184149"/>
                  <a:pt x="1251832" y="184989"/>
                  <a:pt x="1254140" y="185962"/>
                </a:cubicBezTo>
                <a:cubicBezTo>
                  <a:pt x="1253926" y="186588"/>
                  <a:pt x="1253712" y="187214"/>
                  <a:pt x="1253481" y="187825"/>
                </a:cubicBezTo>
                <a:cubicBezTo>
                  <a:pt x="1250646" y="187016"/>
                  <a:pt x="1247795" y="186192"/>
                  <a:pt x="1243114" y="184858"/>
                </a:cubicBezTo>
                <a:cubicBezTo>
                  <a:pt x="1247646" y="195258"/>
                  <a:pt x="1256860" y="196510"/>
                  <a:pt x="1262447" y="199527"/>
                </a:cubicBezTo>
                <a:cubicBezTo>
                  <a:pt x="1261195" y="202823"/>
                  <a:pt x="1258952" y="205921"/>
                  <a:pt x="1259084" y="208938"/>
                </a:cubicBezTo>
                <a:cubicBezTo>
                  <a:pt x="1259299" y="214525"/>
                  <a:pt x="1261623" y="219453"/>
                  <a:pt x="1267013" y="219799"/>
                </a:cubicBezTo>
                <a:cubicBezTo>
                  <a:pt x="1267013" y="224134"/>
                  <a:pt x="1267013" y="228073"/>
                  <a:pt x="1267013" y="232672"/>
                </a:cubicBezTo>
                <a:cubicBezTo>
                  <a:pt x="1273210" y="232672"/>
                  <a:pt x="1278039" y="232672"/>
                  <a:pt x="1283692" y="232672"/>
                </a:cubicBezTo>
                <a:cubicBezTo>
                  <a:pt x="1281599" y="238193"/>
                  <a:pt x="1283379" y="239610"/>
                  <a:pt x="1287681" y="243121"/>
                </a:cubicBezTo>
                <a:cubicBezTo>
                  <a:pt x="1293812" y="248115"/>
                  <a:pt x="1304195" y="248643"/>
                  <a:pt x="1306536" y="259092"/>
                </a:cubicBezTo>
                <a:cubicBezTo>
                  <a:pt x="1307327" y="262619"/>
                  <a:pt x="1313178" y="265075"/>
                  <a:pt x="1316821" y="267893"/>
                </a:cubicBezTo>
                <a:cubicBezTo>
                  <a:pt x="1321155" y="271239"/>
                  <a:pt x="1325589" y="274437"/>
                  <a:pt x="1329297" y="277190"/>
                </a:cubicBezTo>
                <a:cubicBezTo>
                  <a:pt x="1329594" y="286403"/>
                  <a:pt x="1335413" y="292303"/>
                  <a:pt x="1340506" y="298830"/>
                </a:cubicBezTo>
                <a:cubicBezTo>
                  <a:pt x="1345532" y="305291"/>
                  <a:pt x="1349587" y="312494"/>
                  <a:pt x="1353114" y="317900"/>
                </a:cubicBezTo>
                <a:cubicBezTo>
                  <a:pt x="1353509" y="326025"/>
                  <a:pt x="1353691" y="333294"/>
                  <a:pt x="1354466" y="340496"/>
                </a:cubicBezTo>
                <a:cubicBezTo>
                  <a:pt x="1354564" y="341436"/>
                  <a:pt x="1357795" y="342573"/>
                  <a:pt x="1359625" y="342672"/>
                </a:cubicBezTo>
                <a:cubicBezTo>
                  <a:pt x="1364701" y="342969"/>
                  <a:pt x="1369794" y="342771"/>
                  <a:pt x="1375068" y="344073"/>
                </a:cubicBezTo>
                <a:cubicBezTo>
                  <a:pt x="1373420" y="344518"/>
                  <a:pt x="1371541" y="344633"/>
                  <a:pt x="1370173" y="345507"/>
                </a:cubicBezTo>
                <a:cubicBezTo>
                  <a:pt x="1368063" y="346858"/>
                  <a:pt x="1365014" y="348539"/>
                  <a:pt x="1364751" y="350435"/>
                </a:cubicBezTo>
                <a:cubicBezTo>
                  <a:pt x="1364454" y="352495"/>
                  <a:pt x="1366332" y="355577"/>
                  <a:pt x="1368195" y="357111"/>
                </a:cubicBezTo>
                <a:cubicBezTo>
                  <a:pt x="1376271" y="363802"/>
                  <a:pt x="1379963" y="373576"/>
                  <a:pt x="1376881" y="383662"/>
                </a:cubicBezTo>
                <a:cubicBezTo>
                  <a:pt x="1374903" y="390173"/>
                  <a:pt x="1376172" y="393420"/>
                  <a:pt x="1383424" y="394046"/>
                </a:cubicBezTo>
                <a:cubicBezTo>
                  <a:pt x="1386589" y="394326"/>
                  <a:pt x="1389605" y="396238"/>
                  <a:pt x="1393198" y="397606"/>
                </a:cubicBezTo>
                <a:cubicBezTo>
                  <a:pt x="1387215" y="403820"/>
                  <a:pt x="1389028" y="413676"/>
                  <a:pt x="1395160" y="420054"/>
                </a:cubicBezTo>
                <a:cubicBezTo>
                  <a:pt x="1399132" y="424192"/>
                  <a:pt x="1401670" y="429696"/>
                  <a:pt x="1405362" y="434163"/>
                </a:cubicBezTo>
                <a:cubicBezTo>
                  <a:pt x="1413949" y="444530"/>
                  <a:pt x="1422783" y="454716"/>
                  <a:pt x="1431782" y="464721"/>
                </a:cubicBezTo>
                <a:cubicBezTo>
                  <a:pt x="1432441" y="465446"/>
                  <a:pt x="1435359" y="464160"/>
                  <a:pt x="1437814" y="463682"/>
                </a:cubicBezTo>
                <a:cubicBezTo>
                  <a:pt x="1436529" y="469879"/>
                  <a:pt x="1437699" y="476539"/>
                  <a:pt x="1429194" y="479851"/>
                </a:cubicBezTo>
                <a:cubicBezTo>
                  <a:pt x="1424613" y="481631"/>
                  <a:pt x="1425387" y="485570"/>
                  <a:pt x="1431386" y="490349"/>
                </a:cubicBezTo>
                <a:cubicBezTo>
                  <a:pt x="1430546" y="488141"/>
                  <a:pt x="1429706" y="485933"/>
                  <a:pt x="1428684" y="483279"/>
                </a:cubicBezTo>
                <a:cubicBezTo>
                  <a:pt x="1434897" y="480197"/>
                  <a:pt x="1439051" y="483971"/>
                  <a:pt x="1443155" y="488076"/>
                </a:cubicBezTo>
                <a:cubicBezTo>
                  <a:pt x="1442248" y="490778"/>
                  <a:pt x="1441325" y="493498"/>
                  <a:pt x="1440402" y="496234"/>
                </a:cubicBezTo>
                <a:cubicBezTo>
                  <a:pt x="1441127" y="496629"/>
                  <a:pt x="1441836" y="497025"/>
                  <a:pt x="1442562" y="497437"/>
                </a:cubicBezTo>
                <a:cubicBezTo>
                  <a:pt x="1439627" y="497733"/>
                  <a:pt x="1436694" y="498014"/>
                  <a:pt x="1431947" y="498492"/>
                </a:cubicBezTo>
                <a:cubicBezTo>
                  <a:pt x="1435523" y="503701"/>
                  <a:pt x="1438408" y="507903"/>
                  <a:pt x="1441325" y="512156"/>
                </a:cubicBezTo>
                <a:cubicBezTo>
                  <a:pt x="1446567" y="506799"/>
                  <a:pt x="1446303" y="506997"/>
                  <a:pt x="1450687" y="513046"/>
                </a:cubicBezTo>
                <a:cubicBezTo>
                  <a:pt x="1455121" y="519144"/>
                  <a:pt x="1458532" y="525110"/>
                  <a:pt x="1454296" y="532675"/>
                </a:cubicBezTo>
                <a:cubicBezTo>
                  <a:pt x="1452962" y="535049"/>
                  <a:pt x="1451709" y="537456"/>
                  <a:pt x="1450094" y="540455"/>
                </a:cubicBezTo>
                <a:cubicBezTo>
                  <a:pt x="1453588" y="542894"/>
                  <a:pt x="1457395" y="545564"/>
                  <a:pt x="1461202" y="548218"/>
                </a:cubicBezTo>
                <a:cubicBezTo>
                  <a:pt x="1461137" y="549026"/>
                  <a:pt x="1461087" y="549850"/>
                  <a:pt x="1461021" y="550657"/>
                </a:cubicBezTo>
                <a:cubicBezTo>
                  <a:pt x="1457313" y="550459"/>
                  <a:pt x="1453604" y="550294"/>
                  <a:pt x="1449896" y="550064"/>
                </a:cubicBezTo>
                <a:lnTo>
                  <a:pt x="1444639" y="549591"/>
                </a:lnTo>
                <a:lnTo>
                  <a:pt x="1444572" y="549355"/>
                </a:lnTo>
                <a:lnTo>
                  <a:pt x="1444382" y="549335"/>
                </a:lnTo>
                <a:lnTo>
                  <a:pt x="1444119" y="541936"/>
                </a:lnTo>
                <a:cubicBezTo>
                  <a:pt x="1443402" y="539829"/>
                  <a:pt x="1441622" y="538552"/>
                  <a:pt x="1437468" y="539285"/>
                </a:cubicBezTo>
                <a:cubicBezTo>
                  <a:pt x="1432096" y="540224"/>
                  <a:pt x="1427101" y="543405"/>
                  <a:pt x="1421564" y="545729"/>
                </a:cubicBezTo>
                <a:cubicBezTo>
                  <a:pt x="1419569" y="544642"/>
                  <a:pt x="1417163" y="543339"/>
                  <a:pt x="1415152" y="542252"/>
                </a:cubicBezTo>
                <a:cubicBezTo>
                  <a:pt x="1412713" y="548861"/>
                  <a:pt x="1410553" y="554761"/>
                  <a:pt x="1407965" y="561766"/>
                </a:cubicBezTo>
                <a:cubicBezTo>
                  <a:pt x="1416915" y="559146"/>
                  <a:pt x="1424184" y="557019"/>
                  <a:pt x="1431436" y="554877"/>
                </a:cubicBezTo>
                <a:cubicBezTo>
                  <a:pt x="1431255" y="554086"/>
                  <a:pt x="1431074" y="553294"/>
                  <a:pt x="1430892" y="552503"/>
                </a:cubicBezTo>
                <a:cubicBezTo>
                  <a:pt x="1427480" y="552503"/>
                  <a:pt x="1424052" y="552503"/>
                  <a:pt x="1419751" y="552503"/>
                </a:cubicBezTo>
                <a:cubicBezTo>
                  <a:pt x="1423558" y="547377"/>
                  <a:pt x="1426393" y="545268"/>
                  <a:pt x="1431931" y="548021"/>
                </a:cubicBezTo>
                <a:lnTo>
                  <a:pt x="1444382" y="549335"/>
                </a:lnTo>
                <a:lnTo>
                  <a:pt x="1444391" y="549569"/>
                </a:lnTo>
                <a:lnTo>
                  <a:pt x="1444639" y="549591"/>
                </a:lnTo>
                <a:lnTo>
                  <a:pt x="1447497" y="559665"/>
                </a:lnTo>
                <a:lnTo>
                  <a:pt x="1447134" y="560017"/>
                </a:lnTo>
                <a:lnTo>
                  <a:pt x="1433331" y="560958"/>
                </a:lnTo>
                <a:cubicBezTo>
                  <a:pt x="1436842" y="563776"/>
                  <a:pt x="1440167" y="564695"/>
                  <a:pt x="1443177" y="563849"/>
                </a:cubicBezTo>
                <a:lnTo>
                  <a:pt x="1447134" y="560017"/>
                </a:lnTo>
                <a:lnTo>
                  <a:pt x="1447588" y="559986"/>
                </a:lnTo>
                <a:lnTo>
                  <a:pt x="1447497" y="559665"/>
                </a:lnTo>
                <a:lnTo>
                  <a:pt x="1451132" y="556146"/>
                </a:lnTo>
                <a:cubicBezTo>
                  <a:pt x="1454428" y="558601"/>
                  <a:pt x="1457774" y="561008"/>
                  <a:pt x="1461004" y="563563"/>
                </a:cubicBezTo>
                <a:cubicBezTo>
                  <a:pt x="1462406" y="564684"/>
                  <a:pt x="1464894" y="566727"/>
                  <a:pt x="1464631" y="567320"/>
                </a:cubicBezTo>
                <a:cubicBezTo>
                  <a:pt x="1460016" y="577473"/>
                  <a:pt x="1471883" y="576484"/>
                  <a:pt x="1474322" y="581808"/>
                </a:cubicBezTo>
                <a:cubicBezTo>
                  <a:pt x="1475360" y="584066"/>
                  <a:pt x="1478130" y="585484"/>
                  <a:pt x="1479316" y="587725"/>
                </a:cubicBezTo>
                <a:cubicBezTo>
                  <a:pt x="1481228" y="591334"/>
                  <a:pt x="1482876" y="595192"/>
                  <a:pt x="1483815" y="599147"/>
                </a:cubicBezTo>
                <a:cubicBezTo>
                  <a:pt x="1484294" y="601125"/>
                  <a:pt x="1482958" y="603532"/>
                  <a:pt x="1482481" y="605641"/>
                </a:cubicBezTo>
                <a:cubicBezTo>
                  <a:pt x="1483964" y="606712"/>
                  <a:pt x="1485974" y="608162"/>
                  <a:pt x="1487969" y="609597"/>
                </a:cubicBezTo>
                <a:cubicBezTo>
                  <a:pt x="1487706" y="610074"/>
                  <a:pt x="1487442" y="610553"/>
                  <a:pt x="1487161" y="611030"/>
                </a:cubicBezTo>
                <a:cubicBezTo>
                  <a:pt x="1483602" y="610767"/>
                  <a:pt x="1478492" y="608937"/>
                  <a:pt x="1476827" y="610586"/>
                </a:cubicBezTo>
                <a:cubicBezTo>
                  <a:pt x="1473366" y="614031"/>
                  <a:pt x="1471718" y="619321"/>
                  <a:pt x="1468850" y="624776"/>
                </a:cubicBezTo>
                <a:cubicBezTo>
                  <a:pt x="1475278" y="623293"/>
                  <a:pt x="1480618" y="622057"/>
                  <a:pt x="1487392" y="620491"/>
                </a:cubicBezTo>
                <a:cubicBezTo>
                  <a:pt x="1484672" y="618777"/>
                  <a:pt x="1483189" y="617871"/>
                  <a:pt x="1481722" y="616948"/>
                </a:cubicBezTo>
                <a:cubicBezTo>
                  <a:pt x="1481788" y="616420"/>
                  <a:pt x="1481854" y="615893"/>
                  <a:pt x="1481920" y="615348"/>
                </a:cubicBezTo>
                <a:cubicBezTo>
                  <a:pt x="1490441" y="616486"/>
                  <a:pt x="1498963" y="617607"/>
                  <a:pt x="1507484" y="618744"/>
                </a:cubicBezTo>
                <a:cubicBezTo>
                  <a:pt x="1507796" y="619848"/>
                  <a:pt x="1508110" y="620953"/>
                  <a:pt x="1508440" y="622057"/>
                </a:cubicBezTo>
                <a:cubicBezTo>
                  <a:pt x="1504072" y="624743"/>
                  <a:pt x="1499687" y="627447"/>
                  <a:pt x="1495320" y="630133"/>
                </a:cubicBezTo>
                <a:cubicBezTo>
                  <a:pt x="1495139" y="629721"/>
                  <a:pt x="1494958" y="629292"/>
                  <a:pt x="1494776" y="628880"/>
                </a:cubicBezTo>
                <a:cubicBezTo>
                  <a:pt x="1492155" y="632688"/>
                  <a:pt x="1489535" y="636478"/>
                  <a:pt x="1486519" y="640879"/>
                </a:cubicBezTo>
                <a:cubicBezTo>
                  <a:pt x="1488397" y="641885"/>
                  <a:pt x="1491447" y="642510"/>
                  <a:pt x="1492024" y="644060"/>
                </a:cubicBezTo>
                <a:cubicBezTo>
                  <a:pt x="1492881" y="646401"/>
                  <a:pt x="1492930" y="651230"/>
                  <a:pt x="1491760" y="651791"/>
                </a:cubicBezTo>
                <a:cubicBezTo>
                  <a:pt x="1485200" y="654971"/>
                  <a:pt x="1486717" y="661119"/>
                  <a:pt x="1488925" y="664168"/>
                </a:cubicBezTo>
                <a:cubicBezTo>
                  <a:pt x="1496243" y="674337"/>
                  <a:pt x="1494084" y="684704"/>
                  <a:pt x="1491843" y="695385"/>
                </a:cubicBezTo>
                <a:cubicBezTo>
                  <a:pt x="1491628" y="696407"/>
                  <a:pt x="1491397" y="697412"/>
                  <a:pt x="1491150" y="698500"/>
                </a:cubicBezTo>
                <a:cubicBezTo>
                  <a:pt x="1501616" y="698846"/>
                  <a:pt x="1501682" y="698863"/>
                  <a:pt x="1499588" y="708966"/>
                </a:cubicBezTo>
                <a:cubicBezTo>
                  <a:pt x="1497594" y="718559"/>
                  <a:pt x="1495172" y="728069"/>
                  <a:pt x="1493639" y="737727"/>
                </a:cubicBezTo>
                <a:cubicBezTo>
                  <a:pt x="1493194" y="740529"/>
                  <a:pt x="1495106" y="743726"/>
                  <a:pt x="1496095" y="747303"/>
                </a:cubicBezTo>
                <a:cubicBezTo>
                  <a:pt x="1492336" y="753780"/>
                  <a:pt x="1488002" y="753434"/>
                  <a:pt x="1481410" y="748638"/>
                </a:cubicBezTo>
                <a:cubicBezTo>
                  <a:pt x="1474305" y="743462"/>
                  <a:pt x="1465850" y="740133"/>
                  <a:pt x="1458895" y="736491"/>
                </a:cubicBezTo>
                <a:cubicBezTo>
                  <a:pt x="1454576" y="741452"/>
                  <a:pt x="1450341" y="746330"/>
                  <a:pt x="1445528" y="751868"/>
                </a:cubicBezTo>
                <a:cubicBezTo>
                  <a:pt x="1448924" y="753401"/>
                  <a:pt x="1452500" y="755016"/>
                  <a:pt x="1457049" y="757076"/>
                </a:cubicBezTo>
                <a:cubicBezTo>
                  <a:pt x="1457592" y="745886"/>
                  <a:pt x="1463741" y="750352"/>
                  <a:pt x="1468768" y="751720"/>
                </a:cubicBezTo>
                <a:cubicBezTo>
                  <a:pt x="1469377" y="761213"/>
                  <a:pt x="1475855" y="766142"/>
                  <a:pt x="1485794" y="764955"/>
                </a:cubicBezTo>
                <a:cubicBezTo>
                  <a:pt x="1487689" y="764724"/>
                  <a:pt x="1489766" y="765598"/>
                  <a:pt x="1491661" y="766257"/>
                </a:cubicBezTo>
                <a:cubicBezTo>
                  <a:pt x="1491925" y="766339"/>
                  <a:pt x="1491760" y="768944"/>
                  <a:pt x="1491529" y="768977"/>
                </a:cubicBezTo>
                <a:cubicBezTo>
                  <a:pt x="1489815" y="769323"/>
                  <a:pt x="1488018" y="769257"/>
                  <a:pt x="1486255" y="769406"/>
                </a:cubicBezTo>
                <a:cubicBezTo>
                  <a:pt x="1484063" y="769586"/>
                  <a:pt x="1481871" y="769850"/>
                  <a:pt x="1479893" y="771597"/>
                </a:cubicBezTo>
                <a:cubicBezTo>
                  <a:pt x="1483272" y="772883"/>
                  <a:pt x="1486816" y="773855"/>
                  <a:pt x="1489914" y="775619"/>
                </a:cubicBezTo>
                <a:cubicBezTo>
                  <a:pt x="1490837" y="776146"/>
                  <a:pt x="1490540" y="778883"/>
                  <a:pt x="1490755" y="780613"/>
                </a:cubicBezTo>
                <a:cubicBezTo>
                  <a:pt x="1490903" y="781750"/>
                  <a:pt x="1490557" y="783464"/>
                  <a:pt x="1491183" y="783943"/>
                </a:cubicBezTo>
                <a:cubicBezTo>
                  <a:pt x="1497957" y="789101"/>
                  <a:pt x="1496260" y="796880"/>
                  <a:pt x="1497578" y="803737"/>
                </a:cubicBezTo>
                <a:cubicBezTo>
                  <a:pt x="1497677" y="804264"/>
                  <a:pt x="1497908" y="805138"/>
                  <a:pt x="1497660" y="805319"/>
                </a:cubicBezTo>
                <a:cubicBezTo>
                  <a:pt x="1488431" y="812440"/>
                  <a:pt x="1495963" y="820499"/>
                  <a:pt x="1496260" y="828180"/>
                </a:cubicBezTo>
                <a:cubicBezTo>
                  <a:pt x="1496457" y="833075"/>
                  <a:pt x="1495930" y="837986"/>
                  <a:pt x="1495930" y="842898"/>
                </a:cubicBezTo>
                <a:cubicBezTo>
                  <a:pt x="1495930" y="845025"/>
                  <a:pt x="1495880" y="847529"/>
                  <a:pt x="1496902" y="849195"/>
                </a:cubicBezTo>
                <a:cubicBezTo>
                  <a:pt x="1501665" y="856842"/>
                  <a:pt x="1499671" y="862545"/>
                  <a:pt x="1491727" y="866863"/>
                </a:cubicBezTo>
                <a:cubicBezTo>
                  <a:pt x="1493771" y="869764"/>
                  <a:pt x="1495551" y="872104"/>
                  <a:pt x="1497117" y="874576"/>
                </a:cubicBezTo>
                <a:cubicBezTo>
                  <a:pt x="1498056" y="876060"/>
                  <a:pt x="1499588" y="877988"/>
                  <a:pt x="1499275" y="879340"/>
                </a:cubicBezTo>
                <a:cubicBezTo>
                  <a:pt x="1497199" y="888008"/>
                  <a:pt x="1493375" y="896447"/>
                  <a:pt x="1492650" y="905183"/>
                </a:cubicBezTo>
                <a:cubicBezTo>
                  <a:pt x="1491826" y="915023"/>
                  <a:pt x="1484953" y="922638"/>
                  <a:pt x="1485414" y="933302"/>
                </a:cubicBezTo>
                <a:cubicBezTo>
                  <a:pt x="1485727" y="940669"/>
                  <a:pt x="1479234" y="948283"/>
                  <a:pt x="1476053" y="955898"/>
                </a:cubicBezTo>
                <a:cubicBezTo>
                  <a:pt x="1475129" y="958140"/>
                  <a:pt x="1474585" y="960859"/>
                  <a:pt x="1474882" y="963233"/>
                </a:cubicBezTo>
                <a:cubicBezTo>
                  <a:pt x="1475690" y="969595"/>
                  <a:pt x="1484755" y="976368"/>
                  <a:pt x="1473613" y="981923"/>
                </a:cubicBezTo>
                <a:cubicBezTo>
                  <a:pt x="1476976" y="990477"/>
                  <a:pt x="1469707" y="992851"/>
                  <a:pt x="1465141" y="996988"/>
                </a:cubicBezTo>
                <a:cubicBezTo>
                  <a:pt x="1463905" y="998108"/>
                  <a:pt x="1463312" y="1000514"/>
                  <a:pt x="1463312" y="1002328"/>
                </a:cubicBezTo>
                <a:cubicBezTo>
                  <a:pt x="1463329" y="1009497"/>
                  <a:pt x="1465174" y="1017030"/>
                  <a:pt x="1463543" y="1023754"/>
                </a:cubicBezTo>
                <a:cubicBezTo>
                  <a:pt x="1461713" y="1031303"/>
                  <a:pt x="1457082" y="1038226"/>
                  <a:pt x="1453208" y="1045181"/>
                </a:cubicBezTo>
                <a:cubicBezTo>
                  <a:pt x="1451247" y="1048725"/>
                  <a:pt x="1447275" y="1051361"/>
                  <a:pt x="1446039" y="1055036"/>
                </a:cubicBezTo>
                <a:cubicBezTo>
                  <a:pt x="1443617" y="1062190"/>
                  <a:pt x="1442347" y="1069755"/>
                  <a:pt x="1440946" y="1077205"/>
                </a:cubicBezTo>
                <a:cubicBezTo>
                  <a:pt x="1440731" y="1078342"/>
                  <a:pt x="1442281" y="1079826"/>
                  <a:pt x="1443896" y="1082693"/>
                </a:cubicBezTo>
                <a:cubicBezTo>
                  <a:pt x="1435128" y="1079182"/>
                  <a:pt x="1431469" y="1083435"/>
                  <a:pt x="1429326" y="1089517"/>
                </a:cubicBezTo>
                <a:cubicBezTo>
                  <a:pt x="1425635" y="1100000"/>
                  <a:pt x="1422635" y="1110762"/>
                  <a:pt x="1418531" y="1121063"/>
                </a:cubicBezTo>
                <a:cubicBezTo>
                  <a:pt x="1416734" y="1125579"/>
                  <a:pt x="1412812" y="1129205"/>
                  <a:pt x="1410092" y="1133392"/>
                </a:cubicBezTo>
                <a:cubicBezTo>
                  <a:pt x="1408378" y="1136012"/>
                  <a:pt x="1407109" y="1138929"/>
                  <a:pt x="1404604" y="1143660"/>
                </a:cubicBezTo>
                <a:cubicBezTo>
                  <a:pt x="1403763" y="1143759"/>
                  <a:pt x="1400615" y="1144105"/>
                  <a:pt x="1397451" y="1144451"/>
                </a:cubicBezTo>
                <a:cubicBezTo>
                  <a:pt x="1397187" y="1143776"/>
                  <a:pt x="1396923" y="1143117"/>
                  <a:pt x="1396659" y="1142440"/>
                </a:cubicBezTo>
                <a:cubicBezTo>
                  <a:pt x="1398539" y="1140808"/>
                  <a:pt x="1400417" y="1139193"/>
                  <a:pt x="1402296" y="1137562"/>
                </a:cubicBezTo>
                <a:cubicBezTo>
                  <a:pt x="1401736" y="1137446"/>
                  <a:pt x="1401159" y="1137331"/>
                  <a:pt x="1400599" y="1137199"/>
                </a:cubicBezTo>
                <a:cubicBezTo>
                  <a:pt x="1401258" y="1132881"/>
                  <a:pt x="1403103" y="1128316"/>
                  <a:pt x="1402296" y="1124293"/>
                </a:cubicBezTo>
                <a:cubicBezTo>
                  <a:pt x="1401175" y="1118657"/>
                  <a:pt x="1398308" y="1113300"/>
                  <a:pt x="1395670" y="1108076"/>
                </a:cubicBezTo>
                <a:cubicBezTo>
                  <a:pt x="1394797" y="1106329"/>
                  <a:pt x="1392373" y="1105340"/>
                  <a:pt x="1390495" y="1103889"/>
                </a:cubicBezTo>
                <a:cubicBezTo>
                  <a:pt x="1391896" y="1098335"/>
                  <a:pt x="1393281" y="1092829"/>
                  <a:pt x="1394912" y="1086352"/>
                </a:cubicBezTo>
                <a:cubicBezTo>
                  <a:pt x="1392802" y="1086155"/>
                  <a:pt x="1389786" y="1084935"/>
                  <a:pt x="1388435" y="1085940"/>
                </a:cubicBezTo>
                <a:cubicBezTo>
                  <a:pt x="1383144" y="1089863"/>
                  <a:pt x="1378364" y="1094478"/>
                  <a:pt x="1372826" y="1099340"/>
                </a:cubicBezTo>
                <a:cubicBezTo>
                  <a:pt x="1371689" y="1096076"/>
                  <a:pt x="1370931" y="1093868"/>
                  <a:pt x="1370255" y="1091923"/>
                </a:cubicBezTo>
                <a:cubicBezTo>
                  <a:pt x="1373601" y="1090571"/>
                  <a:pt x="1376732" y="1089995"/>
                  <a:pt x="1378809" y="1088215"/>
                </a:cubicBezTo>
                <a:cubicBezTo>
                  <a:pt x="1380227" y="1086995"/>
                  <a:pt x="1380869" y="1083930"/>
                  <a:pt x="1380491" y="1081952"/>
                </a:cubicBezTo>
                <a:cubicBezTo>
                  <a:pt x="1380260" y="1080716"/>
                  <a:pt x="1377046" y="1078738"/>
                  <a:pt x="1375941" y="1079149"/>
                </a:cubicBezTo>
                <a:cubicBezTo>
                  <a:pt x="1367041" y="1082446"/>
                  <a:pt x="1365492" y="1076117"/>
                  <a:pt x="1363861" y="1071288"/>
                </a:cubicBezTo>
                <a:cubicBezTo>
                  <a:pt x="1367965" y="1069310"/>
                  <a:pt x="1372233" y="1067843"/>
                  <a:pt x="1375793" y="1065355"/>
                </a:cubicBezTo>
                <a:cubicBezTo>
                  <a:pt x="1379073" y="1063064"/>
                  <a:pt x="1381595" y="1059668"/>
                  <a:pt x="1384446" y="1056768"/>
                </a:cubicBezTo>
                <a:cubicBezTo>
                  <a:pt x="1385122" y="1057459"/>
                  <a:pt x="1385798" y="1058151"/>
                  <a:pt x="1386473" y="1058844"/>
                </a:cubicBezTo>
                <a:cubicBezTo>
                  <a:pt x="1385138" y="1060410"/>
                  <a:pt x="1383804" y="1061976"/>
                  <a:pt x="1382699" y="1063262"/>
                </a:cubicBezTo>
                <a:cubicBezTo>
                  <a:pt x="1384199" y="1068338"/>
                  <a:pt x="1408295" y="1063822"/>
                  <a:pt x="1419240" y="1056537"/>
                </a:cubicBezTo>
                <a:cubicBezTo>
                  <a:pt x="1414543" y="1053372"/>
                  <a:pt x="1410306" y="1050521"/>
                  <a:pt x="1407587" y="1048675"/>
                </a:cubicBezTo>
                <a:cubicBezTo>
                  <a:pt x="1401109" y="1052251"/>
                  <a:pt x="1395967" y="1055086"/>
                  <a:pt x="1390808" y="1057921"/>
                </a:cubicBezTo>
                <a:cubicBezTo>
                  <a:pt x="1390792" y="1056834"/>
                  <a:pt x="1390759" y="1055762"/>
                  <a:pt x="1390742" y="1054674"/>
                </a:cubicBezTo>
                <a:cubicBezTo>
                  <a:pt x="1387050" y="1050998"/>
                  <a:pt x="1383375" y="1047323"/>
                  <a:pt x="1379238" y="1043187"/>
                </a:cubicBezTo>
                <a:cubicBezTo>
                  <a:pt x="1380787" y="1042362"/>
                  <a:pt x="1382963" y="1041208"/>
                  <a:pt x="1385468" y="1039890"/>
                </a:cubicBezTo>
                <a:cubicBezTo>
                  <a:pt x="1385946" y="1035786"/>
                  <a:pt x="1379650" y="1029819"/>
                  <a:pt x="1388121" y="1027430"/>
                </a:cubicBezTo>
                <a:cubicBezTo>
                  <a:pt x="1389885" y="1026935"/>
                  <a:pt x="1393033" y="1026276"/>
                  <a:pt x="1393461" y="1026984"/>
                </a:cubicBezTo>
                <a:cubicBezTo>
                  <a:pt x="1398324" y="1034929"/>
                  <a:pt x="1405774" y="1030594"/>
                  <a:pt x="1411839" y="1030544"/>
                </a:cubicBezTo>
                <a:cubicBezTo>
                  <a:pt x="1415795" y="1030512"/>
                  <a:pt x="1419717" y="1027034"/>
                  <a:pt x="1423788" y="1025023"/>
                </a:cubicBezTo>
                <a:cubicBezTo>
                  <a:pt x="1422717" y="1022106"/>
                  <a:pt x="1422718" y="1022255"/>
                  <a:pt x="1410355" y="1023111"/>
                </a:cubicBezTo>
                <a:cubicBezTo>
                  <a:pt x="1404752" y="1023490"/>
                  <a:pt x="1399115" y="1023177"/>
                  <a:pt x="1393264" y="1023177"/>
                </a:cubicBezTo>
                <a:cubicBezTo>
                  <a:pt x="1393264" y="1019831"/>
                  <a:pt x="1393263" y="1016222"/>
                  <a:pt x="1393264" y="1010766"/>
                </a:cubicBezTo>
                <a:cubicBezTo>
                  <a:pt x="1393742" y="1010453"/>
                  <a:pt x="1396330" y="1009052"/>
                  <a:pt x="1398489" y="1007157"/>
                </a:cubicBezTo>
                <a:cubicBezTo>
                  <a:pt x="1401109" y="1004866"/>
                  <a:pt x="1403219" y="1003119"/>
                  <a:pt x="1400351" y="998405"/>
                </a:cubicBezTo>
                <a:cubicBezTo>
                  <a:pt x="1398143" y="994763"/>
                  <a:pt x="1399462" y="988812"/>
                  <a:pt x="1399659" y="983901"/>
                </a:cubicBezTo>
                <a:cubicBezTo>
                  <a:pt x="1399972" y="975957"/>
                  <a:pt x="1397368" y="973188"/>
                  <a:pt x="1389704" y="974918"/>
                </a:cubicBezTo>
                <a:cubicBezTo>
                  <a:pt x="1385105" y="975957"/>
                  <a:pt x="1380639" y="977885"/>
                  <a:pt x="1376370" y="979945"/>
                </a:cubicBezTo>
                <a:cubicBezTo>
                  <a:pt x="1375250" y="980489"/>
                  <a:pt x="1374507" y="983044"/>
                  <a:pt x="1374557" y="984626"/>
                </a:cubicBezTo>
                <a:cubicBezTo>
                  <a:pt x="1374738" y="989736"/>
                  <a:pt x="1375134" y="994878"/>
                  <a:pt x="1375958" y="999905"/>
                </a:cubicBezTo>
                <a:cubicBezTo>
                  <a:pt x="1376238" y="1001635"/>
                  <a:pt x="1377804" y="1003399"/>
                  <a:pt x="1379221" y="1004635"/>
                </a:cubicBezTo>
                <a:cubicBezTo>
                  <a:pt x="1383672" y="1008558"/>
                  <a:pt x="1387396" y="1012266"/>
                  <a:pt x="1382584" y="1018579"/>
                </a:cubicBezTo>
                <a:cubicBezTo>
                  <a:pt x="1380326" y="1021546"/>
                  <a:pt x="1379139" y="1025304"/>
                  <a:pt x="1377161" y="1028501"/>
                </a:cubicBezTo>
                <a:cubicBezTo>
                  <a:pt x="1372892" y="1035407"/>
                  <a:pt x="1367470" y="1035935"/>
                  <a:pt x="1361602" y="1029721"/>
                </a:cubicBezTo>
                <a:cubicBezTo>
                  <a:pt x="1356559" y="1034121"/>
                  <a:pt x="1351186" y="1036825"/>
                  <a:pt x="1346356" y="1027627"/>
                </a:cubicBezTo>
                <a:cubicBezTo>
                  <a:pt x="1348713" y="1021925"/>
                  <a:pt x="1354449" y="1014673"/>
                  <a:pt x="1353559" y="1008377"/>
                </a:cubicBezTo>
                <a:cubicBezTo>
                  <a:pt x="1352586" y="1001454"/>
                  <a:pt x="1354614" y="994581"/>
                  <a:pt x="1352553" y="987939"/>
                </a:cubicBezTo>
                <a:cubicBezTo>
                  <a:pt x="1362294" y="984082"/>
                  <a:pt x="1362740" y="982631"/>
                  <a:pt x="1355438" y="975082"/>
                </a:cubicBezTo>
                <a:cubicBezTo>
                  <a:pt x="1358471" y="974028"/>
                  <a:pt x="1361042" y="973121"/>
                  <a:pt x="1364767" y="971820"/>
                </a:cubicBezTo>
                <a:cubicBezTo>
                  <a:pt x="1363103" y="968770"/>
                  <a:pt x="1361569" y="965919"/>
                  <a:pt x="1359838" y="962754"/>
                </a:cubicBezTo>
                <a:cubicBezTo>
                  <a:pt x="1365904" y="959738"/>
                  <a:pt x="1364075" y="954266"/>
                  <a:pt x="1363531" y="948975"/>
                </a:cubicBezTo>
                <a:cubicBezTo>
                  <a:pt x="1363283" y="946487"/>
                  <a:pt x="1363580" y="943866"/>
                  <a:pt x="1364091" y="941394"/>
                </a:cubicBezTo>
                <a:cubicBezTo>
                  <a:pt x="1364931" y="937389"/>
                  <a:pt x="1367569" y="933186"/>
                  <a:pt x="1366893" y="929543"/>
                </a:cubicBezTo>
                <a:cubicBezTo>
                  <a:pt x="1365657" y="922868"/>
                  <a:pt x="1362575" y="916522"/>
                  <a:pt x="1359707" y="908463"/>
                </a:cubicBezTo>
                <a:cubicBezTo>
                  <a:pt x="1363168" y="907293"/>
                  <a:pt x="1366959" y="905430"/>
                  <a:pt x="1370948" y="904771"/>
                </a:cubicBezTo>
                <a:cubicBezTo>
                  <a:pt x="1381100" y="903106"/>
                  <a:pt x="1383391" y="898788"/>
                  <a:pt x="1378068" y="890448"/>
                </a:cubicBezTo>
                <a:cubicBezTo>
                  <a:pt x="1377376" y="889377"/>
                  <a:pt x="1376156" y="887581"/>
                  <a:pt x="1376519" y="887036"/>
                </a:cubicBezTo>
                <a:cubicBezTo>
                  <a:pt x="1381645" y="879505"/>
                  <a:pt x="1375513" y="874279"/>
                  <a:pt x="1372463" y="868923"/>
                </a:cubicBezTo>
                <a:cubicBezTo>
                  <a:pt x="1368260" y="861556"/>
                  <a:pt x="1368261" y="849375"/>
                  <a:pt x="1371557" y="845618"/>
                </a:cubicBezTo>
                <a:cubicBezTo>
                  <a:pt x="1372035" y="836058"/>
                  <a:pt x="1372612" y="829037"/>
                  <a:pt x="1372628" y="822015"/>
                </a:cubicBezTo>
                <a:cubicBezTo>
                  <a:pt x="1372628" y="819279"/>
                  <a:pt x="1371475" y="816510"/>
                  <a:pt x="1370585" y="813840"/>
                </a:cubicBezTo>
                <a:cubicBezTo>
                  <a:pt x="1369893" y="811747"/>
                  <a:pt x="1368788" y="809786"/>
                  <a:pt x="1367882" y="807775"/>
                </a:cubicBezTo>
                <a:cubicBezTo>
                  <a:pt x="1370041" y="807561"/>
                  <a:pt x="1372200" y="807116"/>
                  <a:pt x="1374343" y="807198"/>
                </a:cubicBezTo>
                <a:cubicBezTo>
                  <a:pt x="1379106" y="807379"/>
                  <a:pt x="1383870" y="807808"/>
                  <a:pt x="1388633" y="808155"/>
                </a:cubicBezTo>
                <a:cubicBezTo>
                  <a:pt x="1388781" y="803029"/>
                  <a:pt x="1389803" y="797722"/>
                  <a:pt x="1388847" y="792809"/>
                </a:cubicBezTo>
                <a:cubicBezTo>
                  <a:pt x="1387693" y="786893"/>
                  <a:pt x="1382749" y="781124"/>
                  <a:pt x="1383193" y="775586"/>
                </a:cubicBezTo>
                <a:cubicBezTo>
                  <a:pt x="1383935" y="766225"/>
                  <a:pt x="1389308" y="757274"/>
                  <a:pt x="1385650" y="747336"/>
                </a:cubicBezTo>
                <a:cubicBezTo>
                  <a:pt x="1385567" y="747105"/>
                  <a:pt x="1388633" y="745704"/>
                  <a:pt x="1390182" y="744880"/>
                </a:cubicBezTo>
                <a:cubicBezTo>
                  <a:pt x="1385946" y="735963"/>
                  <a:pt x="1381842" y="727343"/>
                  <a:pt x="1377277" y="717718"/>
                </a:cubicBezTo>
                <a:cubicBezTo>
                  <a:pt x="1378480" y="716976"/>
                  <a:pt x="1380869" y="715493"/>
                  <a:pt x="1384001" y="713548"/>
                </a:cubicBezTo>
                <a:cubicBezTo>
                  <a:pt x="1381397" y="702769"/>
                  <a:pt x="1378726" y="691725"/>
                  <a:pt x="1376090" y="680683"/>
                </a:cubicBezTo>
                <a:cubicBezTo>
                  <a:pt x="1372365" y="665157"/>
                  <a:pt x="1367569" y="649944"/>
                  <a:pt x="1362674" y="634765"/>
                </a:cubicBezTo>
                <a:cubicBezTo>
                  <a:pt x="1361553" y="631303"/>
                  <a:pt x="1358174" y="628568"/>
                  <a:pt x="1355833" y="625502"/>
                </a:cubicBezTo>
                <a:cubicBezTo>
                  <a:pt x="1354943" y="626078"/>
                  <a:pt x="1354054" y="626655"/>
                  <a:pt x="1353164" y="627232"/>
                </a:cubicBezTo>
                <a:cubicBezTo>
                  <a:pt x="1353773" y="629012"/>
                  <a:pt x="1354367" y="630793"/>
                  <a:pt x="1355059" y="632820"/>
                </a:cubicBezTo>
                <a:cubicBezTo>
                  <a:pt x="1346159" y="633363"/>
                  <a:pt x="1337325" y="633923"/>
                  <a:pt x="1327286" y="634550"/>
                </a:cubicBezTo>
                <a:cubicBezTo>
                  <a:pt x="1328754" y="636973"/>
                  <a:pt x="1329133" y="638506"/>
                  <a:pt x="1330073" y="639000"/>
                </a:cubicBezTo>
                <a:cubicBezTo>
                  <a:pt x="1338346" y="643384"/>
                  <a:pt x="1340357" y="649203"/>
                  <a:pt x="1336962" y="658152"/>
                </a:cubicBezTo>
                <a:cubicBezTo>
                  <a:pt x="1336534" y="659273"/>
                  <a:pt x="1338429" y="661268"/>
                  <a:pt x="1339862" y="664036"/>
                </a:cubicBezTo>
                <a:cubicBezTo>
                  <a:pt x="1339862" y="673316"/>
                  <a:pt x="1339566" y="684507"/>
                  <a:pt x="1340044" y="695682"/>
                </a:cubicBezTo>
                <a:cubicBezTo>
                  <a:pt x="1340192" y="699044"/>
                  <a:pt x="1342516" y="702307"/>
                  <a:pt x="1345202" y="704268"/>
                </a:cubicBezTo>
                <a:cubicBezTo>
                  <a:pt x="1345268" y="711224"/>
                  <a:pt x="1351680" y="717537"/>
                  <a:pt x="1356345" y="726124"/>
                </a:cubicBezTo>
                <a:cubicBezTo>
                  <a:pt x="1352570" y="727722"/>
                  <a:pt x="1348944" y="729272"/>
                  <a:pt x="1344016" y="731365"/>
                </a:cubicBezTo>
                <a:cubicBezTo>
                  <a:pt x="1345895" y="734035"/>
                  <a:pt x="1349339" y="736870"/>
                  <a:pt x="1349950" y="740232"/>
                </a:cubicBezTo>
                <a:cubicBezTo>
                  <a:pt x="1351137" y="746660"/>
                  <a:pt x="1349785" y="753616"/>
                  <a:pt x="1351252" y="759945"/>
                </a:cubicBezTo>
                <a:cubicBezTo>
                  <a:pt x="1352570" y="765614"/>
                  <a:pt x="1347460" y="773130"/>
                  <a:pt x="1355982" y="777102"/>
                </a:cubicBezTo>
                <a:cubicBezTo>
                  <a:pt x="1359674" y="778833"/>
                  <a:pt x="1359888" y="782046"/>
                  <a:pt x="1357745" y="786052"/>
                </a:cubicBezTo>
                <a:cubicBezTo>
                  <a:pt x="1355603" y="790090"/>
                  <a:pt x="1354894" y="794869"/>
                  <a:pt x="1353559" y="799336"/>
                </a:cubicBezTo>
                <a:cubicBezTo>
                  <a:pt x="1354219" y="799485"/>
                  <a:pt x="1354894" y="799650"/>
                  <a:pt x="1355553" y="799798"/>
                </a:cubicBezTo>
                <a:cubicBezTo>
                  <a:pt x="1354070" y="801232"/>
                  <a:pt x="1351861" y="802451"/>
                  <a:pt x="1351383" y="804165"/>
                </a:cubicBezTo>
                <a:cubicBezTo>
                  <a:pt x="1351087" y="805188"/>
                  <a:pt x="1353510" y="806968"/>
                  <a:pt x="1355026" y="808797"/>
                </a:cubicBezTo>
                <a:cubicBezTo>
                  <a:pt x="1347708" y="810923"/>
                  <a:pt x="1346653" y="814269"/>
                  <a:pt x="1352092" y="821027"/>
                </a:cubicBezTo>
                <a:cubicBezTo>
                  <a:pt x="1355620" y="825411"/>
                  <a:pt x="1355965" y="831064"/>
                  <a:pt x="1354746" y="838316"/>
                </a:cubicBezTo>
                <a:cubicBezTo>
                  <a:pt x="1352619" y="850875"/>
                  <a:pt x="1345763" y="861868"/>
                  <a:pt x="1344972" y="874395"/>
                </a:cubicBezTo>
                <a:cubicBezTo>
                  <a:pt x="1344675" y="879158"/>
                  <a:pt x="1346274" y="884037"/>
                  <a:pt x="1347247" y="890481"/>
                </a:cubicBezTo>
                <a:cubicBezTo>
                  <a:pt x="1346192" y="890976"/>
                  <a:pt x="1343670" y="892162"/>
                  <a:pt x="1340605" y="893596"/>
                </a:cubicBezTo>
                <a:cubicBezTo>
                  <a:pt x="1343208" y="896349"/>
                  <a:pt x="1344609" y="897288"/>
                  <a:pt x="1345186" y="898575"/>
                </a:cubicBezTo>
                <a:cubicBezTo>
                  <a:pt x="1346389" y="901294"/>
                  <a:pt x="1348302" y="904491"/>
                  <a:pt x="1347741" y="906980"/>
                </a:cubicBezTo>
                <a:cubicBezTo>
                  <a:pt x="1347296" y="908892"/>
                  <a:pt x="1343621" y="911068"/>
                  <a:pt x="1341181" y="911331"/>
                </a:cubicBezTo>
                <a:cubicBezTo>
                  <a:pt x="1335215" y="912007"/>
                  <a:pt x="1333006" y="913012"/>
                  <a:pt x="1336896" y="919309"/>
                </a:cubicBezTo>
                <a:cubicBezTo>
                  <a:pt x="1338807" y="922391"/>
                  <a:pt x="1338066" y="927120"/>
                  <a:pt x="1338594" y="931736"/>
                </a:cubicBezTo>
                <a:cubicBezTo>
                  <a:pt x="1335874" y="932461"/>
                  <a:pt x="1332792" y="933284"/>
                  <a:pt x="1327765" y="934636"/>
                </a:cubicBezTo>
                <a:cubicBezTo>
                  <a:pt x="1331243" y="936647"/>
                  <a:pt x="1332858" y="937570"/>
                  <a:pt x="1334538" y="938526"/>
                </a:cubicBezTo>
                <a:cubicBezTo>
                  <a:pt x="1326331" y="944245"/>
                  <a:pt x="1323991" y="963710"/>
                  <a:pt x="1325771" y="971424"/>
                </a:cubicBezTo>
                <a:cubicBezTo>
                  <a:pt x="1318684" y="976896"/>
                  <a:pt x="1314843" y="983637"/>
                  <a:pt x="1317068" y="993114"/>
                </a:cubicBezTo>
                <a:cubicBezTo>
                  <a:pt x="1317414" y="994598"/>
                  <a:pt x="1315404" y="997333"/>
                  <a:pt x="1313755" y="998437"/>
                </a:cubicBezTo>
                <a:cubicBezTo>
                  <a:pt x="1308003" y="1002262"/>
                  <a:pt x="1303454" y="1006102"/>
                  <a:pt x="1301922" y="1013816"/>
                </a:cubicBezTo>
                <a:cubicBezTo>
                  <a:pt x="1300751" y="1019650"/>
                  <a:pt x="1297273" y="1026177"/>
                  <a:pt x="1289411" y="1026507"/>
                </a:cubicBezTo>
                <a:cubicBezTo>
                  <a:pt x="1287763" y="1026573"/>
                  <a:pt x="1284764" y="1024908"/>
                  <a:pt x="1284516" y="1023638"/>
                </a:cubicBezTo>
                <a:cubicBezTo>
                  <a:pt x="1282769" y="1014359"/>
                  <a:pt x="1281154" y="1005031"/>
                  <a:pt x="1280330" y="995636"/>
                </a:cubicBezTo>
                <a:cubicBezTo>
                  <a:pt x="1279868" y="990329"/>
                  <a:pt x="1280544" y="984791"/>
                  <a:pt x="1281616" y="979549"/>
                </a:cubicBezTo>
                <a:cubicBezTo>
                  <a:pt x="1281929" y="978017"/>
                  <a:pt x="1285308" y="976814"/>
                  <a:pt x="1287483" y="976056"/>
                </a:cubicBezTo>
                <a:cubicBezTo>
                  <a:pt x="1290417" y="975034"/>
                  <a:pt x="1293549" y="974589"/>
                  <a:pt x="1297784" y="973616"/>
                </a:cubicBezTo>
                <a:cubicBezTo>
                  <a:pt x="1293746" y="969215"/>
                  <a:pt x="1291076" y="966298"/>
                  <a:pt x="1287236" y="962112"/>
                </a:cubicBezTo>
                <a:cubicBezTo>
                  <a:pt x="1292214" y="959788"/>
                  <a:pt x="1296416" y="957810"/>
                  <a:pt x="1302135" y="955140"/>
                </a:cubicBezTo>
                <a:cubicBezTo>
                  <a:pt x="1300142" y="951745"/>
                  <a:pt x="1297982" y="948069"/>
                  <a:pt x="1295839" y="944394"/>
                </a:cubicBezTo>
                <a:cubicBezTo>
                  <a:pt x="1296235" y="944394"/>
                  <a:pt x="1296614" y="944377"/>
                  <a:pt x="1297009" y="944377"/>
                </a:cubicBezTo>
                <a:cubicBezTo>
                  <a:pt x="1296482" y="940372"/>
                  <a:pt x="1295477" y="936350"/>
                  <a:pt x="1295560" y="932362"/>
                </a:cubicBezTo>
                <a:cubicBezTo>
                  <a:pt x="1295659" y="928291"/>
                  <a:pt x="1296828" y="924253"/>
                  <a:pt x="1297422" y="920775"/>
                </a:cubicBezTo>
                <a:cubicBezTo>
                  <a:pt x="1300471" y="919802"/>
                  <a:pt x="1304229" y="919720"/>
                  <a:pt x="1306026" y="917792"/>
                </a:cubicBezTo>
                <a:cubicBezTo>
                  <a:pt x="1309223" y="914396"/>
                  <a:pt x="1310821" y="910111"/>
                  <a:pt x="1305597" y="906155"/>
                </a:cubicBezTo>
                <a:cubicBezTo>
                  <a:pt x="1304938" y="905645"/>
                  <a:pt x="1306355" y="900815"/>
                  <a:pt x="1308020" y="899217"/>
                </a:cubicBezTo>
                <a:cubicBezTo>
                  <a:pt x="1310047" y="897256"/>
                  <a:pt x="1314052" y="897223"/>
                  <a:pt x="1315849" y="895162"/>
                </a:cubicBezTo>
                <a:cubicBezTo>
                  <a:pt x="1317513" y="893266"/>
                  <a:pt x="1318816" y="889080"/>
                  <a:pt x="1317827" y="887152"/>
                </a:cubicBezTo>
                <a:cubicBezTo>
                  <a:pt x="1314299" y="880296"/>
                  <a:pt x="1309717" y="873983"/>
                  <a:pt x="1305745" y="867769"/>
                </a:cubicBezTo>
                <a:cubicBezTo>
                  <a:pt x="1311465" y="860831"/>
                  <a:pt x="1311465" y="860831"/>
                  <a:pt x="1309025" y="841992"/>
                </a:cubicBezTo>
                <a:cubicBezTo>
                  <a:pt x="1308580" y="841695"/>
                  <a:pt x="1308152" y="841266"/>
                  <a:pt x="1307673" y="841151"/>
                </a:cubicBezTo>
                <a:cubicBezTo>
                  <a:pt x="1304048" y="840360"/>
                  <a:pt x="1300405" y="839618"/>
                  <a:pt x="1296763" y="838860"/>
                </a:cubicBezTo>
                <a:cubicBezTo>
                  <a:pt x="1299482" y="836289"/>
                  <a:pt x="1301971" y="833339"/>
                  <a:pt x="1305020" y="831246"/>
                </a:cubicBezTo>
                <a:cubicBezTo>
                  <a:pt x="1307080" y="829844"/>
                  <a:pt x="1309948" y="829630"/>
                  <a:pt x="1312947" y="827586"/>
                </a:cubicBezTo>
                <a:cubicBezTo>
                  <a:pt x="1302201" y="824323"/>
                  <a:pt x="1290648" y="822724"/>
                  <a:pt x="1286593" y="809340"/>
                </a:cubicBezTo>
                <a:cubicBezTo>
                  <a:pt x="1285522" y="809835"/>
                  <a:pt x="1284450" y="810347"/>
                  <a:pt x="1283379" y="810841"/>
                </a:cubicBezTo>
                <a:cubicBezTo>
                  <a:pt x="1282753" y="816906"/>
                  <a:pt x="1281896" y="822971"/>
                  <a:pt x="1281533" y="829070"/>
                </a:cubicBezTo>
                <a:cubicBezTo>
                  <a:pt x="1280940" y="838926"/>
                  <a:pt x="1281418" y="848931"/>
                  <a:pt x="1279934" y="858638"/>
                </a:cubicBezTo>
                <a:cubicBezTo>
                  <a:pt x="1279028" y="864539"/>
                  <a:pt x="1277446" y="868478"/>
                  <a:pt x="1284846" y="871329"/>
                </a:cubicBezTo>
                <a:cubicBezTo>
                  <a:pt x="1288357" y="872697"/>
                  <a:pt x="1290368" y="877922"/>
                  <a:pt x="1293384" y="881828"/>
                </a:cubicBezTo>
                <a:cubicBezTo>
                  <a:pt x="1291159" y="883510"/>
                  <a:pt x="1289148" y="885025"/>
                  <a:pt x="1285967" y="887432"/>
                </a:cubicBezTo>
                <a:cubicBezTo>
                  <a:pt x="1299400" y="891322"/>
                  <a:pt x="1294735" y="902101"/>
                  <a:pt x="1295345" y="910342"/>
                </a:cubicBezTo>
                <a:cubicBezTo>
                  <a:pt x="1295510" y="912534"/>
                  <a:pt x="1289494" y="916391"/>
                  <a:pt x="1285769" y="917347"/>
                </a:cubicBezTo>
                <a:cubicBezTo>
                  <a:pt x="1281533" y="918435"/>
                  <a:pt x="1279836" y="915518"/>
                  <a:pt x="1281006" y="910721"/>
                </a:cubicBezTo>
                <a:cubicBezTo>
                  <a:pt x="1281253" y="909699"/>
                  <a:pt x="1276556" y="907458"/>
                  <a:pt x="1273243" y="905183"/>
                </a:cubicBezTo>
                <a:cubicBezTo>
                  <a:pt x="1272089" y="911084"/>
                  <a:pt x="1271282" y="915271"/>
                  <a:pt x="1270803" y="917726"/>
                </a:cubicBezTo>
                <a:cubicBezTo>
                  <a:pt x="1274199" y="921813"/>
                  <a:pt x="1276737" y="924879"/>
                  <a:pt x="1279884" y="928670"/>
                </a:cubicBezTo>
                <a:cubicBezTo>
                  <a:pt x="1277165" y="929791"/>
                  <a:pt x="1275501" y="931027"/>
                  <a:pt x="1274891" y="930631"/>
                </a:cubicBezTo>
                <a:cubicBezTo>
                  <a:pt x="1264013" y="923709"/>
                  <a:pt x="1263568" y="933334"/>
                  <a:pt x="1260849" y="939350"/>
                </a:cubicBezTo>
                <a:cubicBezTo>
                  <a:pt x="1258343" y="944904"/>
                  <a:pt x="1255442" y="950327"/>
                  <a:pt x="1253432" y="956047"/>
                </a:cubicBezTo>
                <a:cubicBezTo>
                  <a:pt x="1251405" y="961848"/>
                  <a:pt x="1250943" y="968259"/>
                  <a:pt x="1248520" y="973847"/>
                </a:cubicBezTo>
                <a:cubicBezTo>
                  <a:pt x="1245256" y="981429"/>
                  <a:pt x="1241219" y="988780"/>
                  <a:pt x="1236538" y="995553"/>
                </a:cubicBezTo>
                <a:cubicBezTo>
                  <a:pt x="1235483" y="997087"/>
                  <a:pt x="1229154" y="997103"/>
                  <a:pt x="1227374" y="995487"/>
                </a:cubicBezTo>
                <a:cubicBezTo>
                  <a:pt x="1224654" y="993016"/>
                  <a:pt x="1221902" y="988170"/>
                  <a:pt x="1222462" y="984923"/>
                </a:cubicBezTo>
                <a:cubicBezTo>
                  <a:pt x="1223879" y="976764"/>
                  <a:pt x="1230357" y="973946"/>
                  <a:pt x="1239818" y="974671"/>
                </a:cubicBezTo>
                <a:cubicBezTo>
                  <a:pt x="1237345" y="969841"/>
                  <a:pt x="1235466" y="965572"/>
                  <a:pt x="1232944" y="961733"/>
                </a:cubicBezTo>
                <a:cubicBezTo>
                  <a:pt x="1232368" y="960842"/>
                  <a:pt x="1228560" y="960645"/>
                  <a:pt x="1227950" y="961436"/>
                </a:cubicBezTo>
                <a:cubicBezTo>
                  <a:pt x="1223056" y="967749"/>
                  <a:pt x="1218144" y="962936"/>
                  <a:pt x="1213216" y="961914"/>
                </a:cubicBezTo>
                <a:cubicBezTo>
                  <a:pt x="1208914" y="961024"/>
                  <a:pt x="1204596" y="960035"/>
                  <a:pt x="1200228" y="959705"/>
                </a:cubicBezTo>
                <a:cubicBezTo>
                  <a:pt x="1199387" y="959639"/>
                  <a:pt x="1198332" y="962409"/>
                  <a:pt x="1196486" y="965227"/>
                </a:cubicBezTo>
                <a:cubicBezTo>
                  <a:pt x="1194591" y="961469"/>
                  <a:pt x="1193091" y="958502"/>
                  <a:pt x="1192647" y="957629"/>
                </a:cubicBezTo>
                <a:cubicBezTo>
                  <a:pt x="1199849" y="953607"/>
                  <a:pt x="1205518" y="950442"/>
                  <a:pt x="1211188" y="947278"/>
                </a:cubicBezTo>
                <a:cubicBezTo>
                  <a:pt x="1210777" y="946190"/>
                  <a:pt x="1210364" y="945102"/>
                  <a:pt x="1209952" y="944014"/>
                </a:cubicBezTo>
                <a:cubicBezTo>
                  <a:pt x="1204843" y="942943"/>
                  <a:pt x="1199800" y="937916"/>
                  <a:pt x="1194591" y="945465"/>
                </a:cubicBezTo>
                <a:cubicBezTo>
                  <a:pt x="1193767" y="946652"/>
                  <a:pt x="1190454" y="946108"/>
                  <a:pt x="1186202" y="946619"/>
                </a:cubicBezTo>
                <a:cubicBezTo>
                  <a:pt x="1191625" y="941097"/>
                  <a:pt x="1196058" y="937900"/>
                  <a:pt x="1198448" y="933565"/>
                </a:cubicBezTo>
                <a:cubicBezTo>
                  <a:pt x="1199585" y="931505"/>
                  <a:pt x="1196816" y="927285"/>
                  <a:pt x="1195448" y="922901"/>
                </a:cubicBezTo>
                <a:cubicBezTo>
                  <a:pt x="1196041" y="922110"/>
                  <a:pt x="1197393" y="920281"/>
                  <a:pt x="1199239" y="917808"/>
                </a:cubicBezTo>
                <a:cubicBezTo>
                  <a:pt x="1199535" y="926461"/>
                  <a:pt x="1204975" y="924599"/>
                  <a:pt x="1209409" y="923412"/>
                </a:cubicBezTo>
                <a:cubicBezTo>
                  <a:pt x="1213133" y="922424"/>
                  <a:pt x="1216413" y="918501"/>
                  <a:pt x="1219974" y="923956"/>
                </a:cubicBezTo>
                <a:cubicBezTo>
                  <a:pt x="1223352" y="929148"/>
                  <a:pt x="1226698" y="934027"/>
                  <a:pt x="1222726" y="940389"/>
                </a:cubicBezTo>
                <a:cubicBezTo>
                  <a:pt x="1221325" y="942630"/>
                  <a:pt x="1220286" y="945119"/>
                  <a:pt x="1219314" y="947047"/>
                </a:cubicBezTo>
                <a:cubicBezTo>
                  <a:pt x="1223287" y="950179"/>
                  <a:pt x="1226516" y="952965"/>
                  <a:pt x="1230011" y="955338"/>
                </a:cubicBezTo>
                <a:cubicBezTo>
                  <a:pt x="1231395" y="956277"/>
                  <a:pt x="1233489" y="956821"/>
                  <a:pt x="1235087" y="956557"/>
                </a:cubicBezTo>
                <a:cubicBezTo>
                  <a:pt x="1235829" y="956442"/>
                  <a:pt x="1236736" y="953937"/>
                  <a:pt x="1236653" y="952569"/>
                </a:cubicBezTo>
                <a:cubicBezTo>
                  <a:pt x="1236208" y="945761"/>
                  <a:pt x="1235565" y="938971"/>
                  <a:pt x="1234675" y="932214"/>
                </a:cubicBezTo>
                <a:cubicBezTo>
                  <a:pt x="1234576" y="931439"/>
                  <a:pt x="1232434" y="930928"/>
                  <a:pt x="1231412" y="930384"/>
                </a:cubicBezTo>
                <a:cubicBezTo>
                  <a:pt x="1233999" y="927467"/>
                  <a:pt x="1235582" y="925671"/>
                  <a:pt x="1237164" y="923890"/>
                </a:cubicBezTo>
                <a:cubicBezTo>
                  <a:pt x="1233291" y="921418"/>
                  <a:pt x="1229401" y="918962"/>
                  <a:pt x="1223583" y="915254"/>
                </a:cubicBezTo>
                <a:cubicBezTo>
                  <a:pt x="1229549" y="913721"/>
                  <a:pt x="1234510" y="912451"/>
                  <a:pt x="1238796" y="911347"/>
                </a:cubicBezTo>
                <a:cubicBezTo>
                  <a:pt x="1239339" y="906518"/>
                  <a:pt x="1240196" y="901409"/>
                  <a:pt x="1240345" y="896283"/>
                </a:cubicBezTo>
                <a:cubicBezTo>
                  <a:pt x="1240411" y="894388"/>
                  <a:pt x="1239273" y="891998"/>
                  <a:pt x="1237906" y="890580"/>
                </a:cubicBezTo>
                <a:cubicBezTo>
                  <a:pt x="1232071" y="884598"/>
                  <a:pt x="1233225" y="879307"/>
                  <a:pt x="1238301" y="873473"/>
                </a:cubicBezTo>
                <a:cubicBezTo>
                  <a:pt x="1239306" y="872318"/>
                  <a:pt x="1238466" y="867357"/>
                  <a:pt x="1237362" y="866896"/>
                </a:cubicBezTo>
                <a:cubicBezTo>
                  <a:pt x="1231098" y="864357"/>
                  <a:pt x="1224588" y="861589"/>
                  <a:pt x="1217963" y="860945"/>
                </a:cubicBezTo>
                <a:cubicBezTo>
                  <a:pt x="1210496" y="860220"/>
                  <a:pt x="1208321" y="855589"/>
                  <a:pt x="1206787" y="849986"/>
                </a:cubicBezTo>
                <a:cubicBezTo>
                  <a:pt x="1205338" y="844695"/>
                  <a:pt x="1204529" y="839322"/>
                  <a:pt x="1210034" y="835218"/>
                </a:cubicBezTo>
                <a:cubicBezTo>
                  <a:pt x="1211271" y="834311"/>
                  <a:pt x="1212441" y="831262"/>
                  <a:pt x="1211831" y="830273"/>
                </a:cubicBezTo>
                <a:cubicBezTo>
                  <a:pt x="1208914" y="825477"/>
                  <a:pt x="1210628" y="821817"/>
                  <a:pt x="1211601" y="816675"/>
                </a:cubicBezTo>
                <a:cubicBezTo>
                  <a:pt x="1213298" y="807676"/>
                  <a:pt x="1217880" y="809209"/>
                  <a:pt x="1223451" y="808731"/>
                </a:cubicBezTo>
                <a:cubicBezTo>
                  <a:pt x="1227440" y="808401"/>
                  <a:pt x="1231840" y="807759"/>
                  <a:pt x="1235120" y="805748"/>
                </a:cubicBezTo>
                <a:cubicBezTo>
                  <a:pt x="1237725" y="804149"/>
                  <a:pt x="1239917" y="800358"/>
                  <a:pt x="1240262" y="797293"/>
                </a:cubicBezTo>
                <a:cubicBezTo>
                  <a:pt x="1240427" y="795908"/>
                  <a:pt x="1235763" y="793848"/>
                  <a:pt x="1233142" y="792315"/>
                </a:cubicBezTo>
                <a:cubicBezTo>
                  <a:pt x="1232054" y="791672"/>
                  <a:pt x="1230637" y="791606"/>
                  <a:pt x="1229286" y="791244"/>
                </a:cubicBezTo>
                <a:cubicBezTo>
                  <a:pt x="1231527" y="786480"/>
                  <a:pt x="1231527" y="786480"/>
                  <a:pt x="1242487" y="786893"/>
                </a:cubicBezTo>
                <a:cubicBezTo>
                  <a:pt x="1243114" y="782838"/>
                  <a:pt x="1243740" y="778767"/>
                  <a:pt x="1244384" y="774712"/>
                </a:cubicBezTo>
                <a:cubicBezTo>
                  <a:pt x="1243691" y="772306"/>
                  <a:pt x="1239636" y="769421"/>
                  <a:pt x="1246690" y="767427"/>
                </a:cubicBezTo>
                <a:cubicBezTo>
                  <a:pt x="1249789" y="766537"/>
                  <a:pt x="1253349" y="767279"/>
                  <a:pt x="1256695" y="767279"/>
                </a:cubicBezTo>
                <a:cubicBezTo>
                  <a:pt x="1256794" y="766192"/>
                  <a:pt x="1256909" y="765104"/>
                  <a:pt x="1257008" y="764016"/>
                </a:cubicBezTo>
                <a:cubicBezTo>
                  <a:pt x="1253234" y="763669"/>
                  <a:pt x="1249427" y="762813"/>
                  <a:pt x="1245718" y="763142"/>
                </a:cubicBezTo>
                <a:cubicBezTo>
                  <a:pt x="1241614" y="763504"/>
                  <a:pt x="1237889" y="764889"/>
                  <a:pt x="1238631" y="758214"/>
                </a:cubicBezTo>
                <a:cubicBezTo>
                  <a:pt x="1238763" y="756994"/>
                  <a:pt x="1236092" y="755346"/>
                  <a:pt x="1234544" y="754093"/>
                </a:cubicBezTo>
                <a:cubicBezTo>
                  <a:pt x="1229895" y="750319"/>
                  <a:pt x="1225907" y="746759"/>
                  <a:pt x="1225956" y="739573"/>
                </a:cubicBezTo>
                <a:cubicBezTo>
                  <a:pt x="1225989" y="735765"/>
                  <a:pt x="1222100" y="731925"/>
                  <a:pt x="1219100" y="726519"/>
                </a:cubicBezTo>
                <a:cubicBezTo>
                  <a:pt x="1222380" y="725201"/>
                  <a:pt x="1226336" y="723618"/>
                  <a:pt x="1232153" y="721279"/>
                </a:cubicBezTo>
                <a:cubicBezTo>
                  <a:pt x="1228363" y="718146"/>
                  <a:pt x="1225050" y="715410"/>
                  <a:pt x="1221737" y="712675"/>
                </a:cubicBezTo>
                <a:cubicBezTo>
                  <a:pt x="1221704" y="713746"/>
                  <a:pt x="1221671" y="714801"/>
                  <a:pt x="1221638" y="715871"/>
                </a:cubicBezTo>
                <a:cubicBezTo>
                  <a:pt x="1217831" y="717636"/>
                  <a:pt x="1214138" y="719828"/>
                  <a:pt x="1210150" y="720817"/>
                </a:cubicBezTo>
                <a:cubicBezTo>
                  <a:pt x="1209244" y="721048"/>
                  <a:pt x="1207299" y="717091"/>
                  <a:pt x="1205832" y="715064"/>
                </a:cubicBezTo>
                <a:cubicBezTo>
                  <a:pt x="1207694" y="713861"/>
                  <a:pt x="1209425" y="712064"/>
                  <a:pt x="1211469" y="711587"/>
                </a:cubicBezTo>
                <a:cubicBezTo>
                  <a:pt x="1214007" y="710977"/>
                  <a:pt x="1216809" y="711439"/>
                  <a:pt x="1221111" y="709494"/>
                </a:cubicBezTo>
                <a:cubicBezTo>
                  <a:pt x="1215457" y="703939"/>
                  <a:pt x="1209820" y="698368"/>
                  <a:pt x="1203260" y="691923"/>
                </a:cubicBezTo>
                <a:cubicBezTo>
                  <a:pt x="1208024" y="690837"/>
                  <a:pt x="1211749" y="689979"/>
                  <a:pt x="1217550" y="688644"/>
                </a:cubicBezTo>
                <a:cubicBezTo>
                  <a:pt x="1210792" y="684737"/>
                  <a:pt x="1205684" y="681804"/>
                  <a:pt x="1200590" y="678854"/>
                </a:cubicBezTo>
                <a:cubicBezTo>
                  <a:pt x="1208584" y="673580"/>
                  <a:pt x="1214716" y="678128"/>
                  <a:pt x="1220748" y="681227"/>
                </a:cubicBezTo>
                <a:cubicBezTo>
                  <a:pt x="1229335" y="685627"/>
                  <a:pt x="1237922" y="690325"/>
                  <a:pt x="1237972" y="702175"/>
                </a:cubicBezTo>
                <a:cubicBezTo>
                  <a:pt x="1237971" y="703214"/>
                  <a:pt x="1242026" y="704253"/>
                  <a:pt x="1244960" y="705636"/>
                </a:cubicBezTo>
                <a:cubicBezTo>
                  <a:pt x="1244087" y="697462"/>
                  <a:pt x="1243394" y="690868"/>
                  <a:pt x="1242636" y="683732"/>
                </a:cubicBezTo>
                <a:cubicBezTo>
                  <a:pt x="1244943" y="680337"/>
                  <a:pt x="1248058" y="675755"/>
                  <a:pt x="1251405" y="670810"/>
                </a:cubicBezTo>
                <a:cubicBezTo>
                  <a:pt x="1251454" y="670958"/>
                  <a:pt x="1251306" y="670036"/>
                  <a:pt x="1251124" y="670036"/>
                </a:cubicBezTo>
                <a:cubicBezTo>
                  <a:pt x="1245224" y="669822"/>
                  <a:pt x="1247860" y="658449"/>
                  <a:pt x="1239537" y="661284"/>
                </a:cubicBezTo>
                <a:cubicBezTo>
                  <a:pt x="1234823" y="662883"/>
                  <a:pt x="1229978" y="664119"/>
                  <a:pt x="1225132" y="665256"/>
                </a:cubicBezTo>
                <a:cubicBezTo>
                  <a:pt x="1216694" y="667234"/>
                  <a:pt x="1209656" y="665339"/>
                  <a:pt x="1205931" y="658234"/>
                </a:cubicBezTo>
                <a:cubicBezTo>
                  <a:pt x="1213957" y="656092"/>
                  <a:pt x="1222445" y="653554"/>
                  <a:pt x="1231098" y="651725"/>
                </a:cubicBezTo>
                <a:cubicBezTo>
                  <a:pt x="1232961" y="651329"/>
                  <a:pt x="1235615" y="653224"/>
                  <a:pt x="1237477" y="654642"/>
                </a:cubicBezTo>
                <a:cubicBezTo>
                  <a:pt x="1239092" y="655862"/>
                  <a:pt x="1240065" y="657905"/>
                  <a:pt x="1242026" y="660509"/>
                </a:cubicBezTo>
                <a:cubicBezTo>
                  <a:pt x="1242026" y="652087"/>
                  <a:pt x="1242784" y="645313"/>
                  <a:pt x="1241581" y="638902"/>
                </a:cubicBezTo>
                <a:cubicBezTo>
                  <a:pt x="1241201" y="636907"/>
                  <a:pt x="1233654" y="633842"/>
                  <a:pt x="1232599" y="634798"/>
                </a:cubicBezTo>
                <a:cubicBezTo>
                  <a:pt x="1227325" y="639577"/>
                  <a:pt x="1223056" y="638456"/>
                  <a:pt x="1217880" y="635045"/>
                </a:cubicBezTo>
                <a:cubicBezTo>
                  <a:pt x="1211502" y="630859"/>
                  <a:pt x="1218539" y="627645"/>
                  <a:pt x="1218292" y="623969"/>
                </a:cubicBezTo>
                <a:cubicBezTo>
                  <a:pt x="1218259" y="623540"/>
                  <a:pt x="1218770" y="623079"/>
                  <a:pt x="1219380" y="622024"/>
                </a:cubicBezTo>
                <a:cubicBezTo>
                  <a:pt x="1221127" y="622584"/>
                  <a:pt x="1222990" y="623194"/>
                  <a:pt x="1224868" y="623787"/>
                </a:cubicBezTo>
                <a:cubicBezTo>
                  <a:pt x="1229516" y="614690"/>
                  <a:pt x="1226303" y="610553"/>
                  <a:pt x="1216627" y="609267"/>
                </a:cubicBezTo>
                <a:cubicBezTo>
                  <a:pt x="1206787" y="607965"/>
                  <a:pt x="1193964" y="606992"/>
                  <a:pt x="1188477" y="600647"/>
                </a:cubicBezTo>
                <a:cubicBezTo>
                  <a:pt x="1181554" y="592637"/>
                  <a:pt x="1173626" y="589357"/>
                  <a:pt x="1165303" y="584906"/>
                </a:cubicBezTo>
                <a:cubicBezTo>
                  <a:pt x="1162122" y="583209"/>
                  <a:pt x="1160144" y="578544"/>
                  <a:pt x="1158545" y="574853"/>
                </a:cubicBezTo>
                <a:cubicBezTo>
                  <a:pt x="1157754" y="573023"/>
                  <a:pt x="1158298" y="568952"/>
                  <a:pt x="1159583" y="568227"/>
                </a:cubicBezTo>
                <a:cubicBezTo>
                  <a:pt x="1162550" y="566546"/>
                  <a:pt x="1167611" y="564403"/>
                  <a:pt x="1169539" y="565738"/>
                </a:cubicBezTo>
                <a:cubicBezTo>
                  <a:pt x="1176510" y="570600"/>
                  <a:pt x="1181620" y="566398"/>
                  <a:pt x="1187290" y="563875"/>
                </a:cubicBezTo>
                <a:lnTo>
                  <a:pt x="1187306" y="563777"/>
                </a:lnTo>
                <a:cubicBezTo>
                  <a:pt x="1189432" y="565788"/>
                  <a:pt x="1191575" y="567815"/>
                  <a:pt x="1193734" y="569842"/>
                </a:cubicBezTo>
                <a:cubicBezTo>
                  <a:pt x="1192168" y="570221"/>
                  <a:pt x="1190438" y="570320"/>
                  <a:pt x="1189020" y="571045"/>
                </a:cubicBezTo>
                <a:cubicBezTo>
                  <a:pt x="1187273" y="571919"/>
                  <a:pt x="1185790" y="573320"/>
                  <a:pt x="1184208" y="574490"/>
                </a:cubicBezTo>
                <a:cubicBezTo>
                  <a:pt x="1185723" y="575677"/>
                  <a:pt x="1187240" y="576847"/>
                  <a:pt x="1187850" y="577342"/>
                </a:cubicBezTo>
                <a:cubicBezTo>
                  <a:pt x="1186745" y="579814"/>
                  <a:pt x="1185625" y="582303"/>
                  <a:pt x="1184224" y="585467"/>
                </a:cubicBezTo>
                <a:cubicBezTo>
                  <a:pt x="1200277" y="584478"/>
                  <a:pt x="1203228" y="582402"/>
                  <a:pt x="1205123" y="572314"/>
                </a:cubicBezTo>
                <a:cubicBezTo>
                  <a:pt x="1201300" y="571375"/>
                  <a:pt x="1197409" y="570501"/>
                  <a:pt x="1193536" y="569645"/>
                </a:cubicBezTo>
                <a:cubicBezTo>
                  <a:pt x="1199140" y="569282"/>
                  <a:pt x="1204744" y="568920"/>
                  <a:pt x="1210332" y="568557"/>
                </a:cubicBezTo>
                <a:cubicBezTo>
                  <a:pt x="1210513" y="567551"/>
                  <a:pt x="1210678" y="566546"/>
                  <a:pt x="1210859" y="565541"/>
                </a:cubicBezTo>
                <a:cubicBezTo>
                  <a:pt x="1207266" y="564980"/>
                  <a:pt x="1203672" y="564403"/>
                  <a:pt x="1199832" y="563810"/>
                </a:cubicBezTo>
                <a:cubicBezTo>
                  <a:pt x="1203738" y="561486"/>
                  <a:pt x="1207414" y="558437"/>
                  <a:pt x="1211634" y="557019"/>
                </a:cubicBezTo>
                <a:cubicBezTo>
                  <a:pt x="1215754" y="555651"/>
                  <a:pt x="1223039" y="546372"/>
                  <a:pt x="1223616" y="560596"/>
                </a:cubicBezTo>
                <a:cubicBezTo>
                  <a:pt x="1223747" y="563941"/>
                  <a:pt x="1230752" y="566843"/>
                  <a:pt x="1231230" y="570402"/>
                </a:cubicBezTo>
                <a:cubicBezTo>
                  <a:pt x="1232846" y="582500"/>
                  <a:pt x="1237593" y="583885"/>
                  <a:pt x="1248965" y="580539"/>
                </a:cubicBezTo>
                <a:cubicBezTo>
                  <a:pt x="1260816" y="577045"/>
                  <a:pt x="1267903" y="584890"/>
                  <a:pt x="1272105" y="603301"/>
                </a:cubicBezTo>
                <a:cubicBezTo>
                  <a:pt x="1276457" y="596873"/>
                  <a:pt x="1280083" y="591549"/>
                  <a:pt x="1285291" y="583884"/>
                </a:cubicBezTo>
                <a:cubicBezTo>
                  <a:pt x="1278995" y="583473"/>
                  <a:pt x="1274232" y="583769"/>
                  <a:pt x="1269781" y="582731"/>
                </a:cubicBezTo>
                <a:cubicBezTo>
                  <a:pt x="1263634" y="581281"/>
                  <a:pt x="1257684" y="578924"/>
                  <a:pt x="1251832" y="576501"/>
                </a:cubicBezTo>
                <a:cubicBezTo>
                  <a:pt x="1251421" y="576336"/>
                  <a:pt x="1251816" y="571919"/>
                  <a:pt x="1253036" y="570617"/>
                </a:cubicBezTo>
                <a:cubicBezTo>
                  <a:pt x="1254799" y="568754"/>
                  <a:pt x="1257684" y="567946"/>
                  <a:pt x="1260172" y="566645"/>
                </a:cubicBezTo>
                <a:cubicBezTo>
                  <a:pt x="1263964" y="567782"/>
                  <a:pt x="1266765" y="576221"/>
                  <a:pt x="1270985" y="569661"/>
                </a:cubicBezTo>
                <a:cubicBezTo>
                  <a:pt x="1266650" y="562591"/>
                  <a:pt x="1262744" y="556195"/>
                  <a:pt x="1258244" y="548861"/>
                </a:cubicBezTo>
                <a:cubicBezTo>
                  <a:pt x="1261178" y="547526"/>
                  <a:pt x="1263469" y="545614"/>
                  <a:pt x="1265793" y="545581"/>
                </a:cubicBezTo>
                <a:cubicBezTo>
                  <a:pt x="1273655" y="545482"/>
                  <a:pt x="1275814" y="543125"/>
                  <a:pt x="1270408" y="536499"/>
                </a:cubicBezTo>
                <a:cubicBezTo>
                  <a:pt x="1269601" y="535510"/>
                  <a:pt x="1269271" y="534143"/>
                  <a:pt x="1269106" y="533747"/>
                </a:cubicBezTo>
                <a:cubicBezTo>
                  <a:pt x="1262562" y="533747"/>
                  <a:pt x="1256679" y="533747"/>
                  <a:pt x="1250515" y="533747"/>
                </a:cubicBezTo>
                <a:cubicBezTo>
                  <a:pt x="1248849" y="541180"/>
                  <a:pt x="1243262" y="543702"/>
                  <a:pt x="1235829" y="539186"/>
                </a:cubicBezTo>
                <a:cubicBezTo>
                  <a:pt x="1233505" y="537768"/>
                  <a:pt x="1231461" y="535823"/>
                  <a:pt x="1229022" y="534637"/>
                </a:cubicBezTo>
                <a:cubicBezTo>
                  <a:pt x="1222973" y="531703"/>
                  <a:pt x="1217352" y="529164"/>
                  <a:pt x="1223995" y="521204"/>
                </a:cubicBezTo>
                <a:cubicBezTo>
                  <a:pt x="1227950" y="516458"/>
                  <a:pt x="1237757" y="514051"/>
                  <a:pt x="1241812" y="519061"/>
                </a:cubicBezTo>
                <a:cubicBezTo>
                  <a:pt x="1247927" y="526627"/>
                  <a:pt x="1254206" y="523841"/>
                  <a:pt x="1261128" y="521912"/>
                </a:cubicBezTo>
                <a:cubicBezTo>
                  <a:pt x="1263189" y="521336"/>
                  <a:pt x="1265809" y="521336"/>
                  <a:pt x="1267655" y="522193"/>
                </a:cubicBezTo>
                <a:cubicBezTo>
                  <a:pt x="1268414" y="522539"/>
                  <a:pt x="1267787" y="525868"/>
                  <a:pt x="1269073" y="526198"/>
                </a:cubicBezTo>
                <a:cubicBezTo>
                  <a:pt x="1273589" y="530401"/>
                  <a:pt x="1277776" y="535049"/>
                  <a:pt x="1282703" y="538691"/>
                </a:cubicBezTo>
                <a:cubicBezTo>
                  <a:pt x="1287253" y="542054"/>
                  <a:pt x="1292527" y="544444"/>
                  <a:pt x="1297587" y="547064"/>
                </a:cubicBezTo>
                <a:cubicBezTo>
                  <a:pt x="1300058" y="548350"/>
                  <a:pt x="1302779" y="549157"/>
                  <a:pt x="1305927" y="550393"/>
                </a:cubicBezTo>
                <a:cubicBezTo>
                  <a:pt x="1303965" y="553261"/>
                  <a:pt x="1302680" y="555157"/>
                  <a:pt x="1300834" y="557860"/>
                </a:cubicBezTo>
                <a:cubicBezTo>
                  <a:pt x="1304064" y="558486"/>
                  <a:pt x="1306453" y="558948"/>
                  <a:pt x="1310294" y="559689"/>
                </a:cubicBezTo>
                <a:cubicBezTo>
                  <a:pt x="1308514" y="562409"/>
                  <a:pt x="1307212" y="564387"/>
                  <a:pt x="1306437" y="565574"/>
                </a:cubicBezTo>
                <a:cubicBezTo>
                  <a:pt x="1307805" y="567946"/>
                  <a:pt x="1309141" y="570237"/>
                  <a:pt x="1310459" y="572529"/>
                </a:cubicBezTo>
                <a:cubicBezTo>
                  <a:pt x="1314349" y="575100"/>
                  <a:pt x="1318634" y="577951"/>
                  <a:pt x="1322177" y="580292"/>
                </a:cubicBezTo>
                <a:cubicBezTo>
                  <a:pt x="1320810" y="582451"/>
                  <a:pt x="1317694" y="585286"/>
                  <a:pt x="1318222" y="586868"/>
                </a:cubicBezTo>
                <a:cubicBezTo>
                  <a:pt x="1320941" y="594911"/>
                  <a:pt x="1327814" y="590148"/>
                  <a:pt x="1334868" y="590659"/>
                </a:cubicBezTo>
                <a:cubicBezTo>
                  <a:pt x="1330106" y="594664"/>
                  <a:pt x="1326512" y="597680"/>
                  <a:pt x="1322903" y="600713"/>
                </a:cubicBezTo>
                <a:cubicBezTo>
                  <a:pt x="1325573" y="604882"/>
                  <a:pt x="1325177" y="603696"/>
                  <a:pt x="1329726" y="602130"/>
                </a:cubicBezTo>
                <a:cubicBezTo>
                  <a:pt x="1333287" y="600911"/>
                  <a:pt x="1338033" y="603103"/>
                  <a:pt x="1342252" y="603778"/>
                </a:cubicBezTo>
                <a:cubicBezTo>
                  <a:pt x="1341098" y="606449"/>
                  <a:pt x="1340176" y="609267"/>
                  <a:pt x="1338693" y="611739"/>
                </a:cubicBezTo>
                <a:cubicBezTo>
                  <a:pt x="1338016" y="612877"/>
                  <a:pt x="1336237" y="613387"/>
                  <a:pt x="1333419" y="615134"/>
                </a:cubicBezTo>
                <a:cubicBezTo>
                  <a:pt x="1338033" y="616288"/>
                  <a:pt x="1341098" y="617063"/>
                  <a:pt x="1345334" y="618134"/>
                </a:cubicBezTo>
                <a:cubicBezTo>
                  <a:pt x="1346389" y="613668"/>
                  <a:pt x="1347345" y="609597"/>
                  <a:pt x="1348565" y="604454"/>
                </a:cubicBezTo>
                <a:cubicBezTo>
                  <a:pt x="1348104" y="604454"/>
                  <a:pt x="1350098" y="604454"/>
                  <a:pt x="1352537" y="604454"/>
                </a:cubicBezTo>
                <a:cubicBezTo>
                  <a:pt x="1351498" y="598817"/>
                  <a:pt x="1351861" y="592868"/>
                  <a:pt x="1349274" y="588797"/>
                </a:cubicBezTo>
                <a:cubicBezTo>
                  <a:pt x="1346637" y="584627"/>
                  <a:pt x="1341115" y="582303"/>
                  <a:pt x="1336681" y="579039"/>
                </a:cubicBezTo>
                <a:cubicBezTo>
                  <a:pt x="1339170" y="576979"/>
                  <a:pt x="1340983" y="575479"/>
                  <a:pt x="1342549" y="574194"/>
                </a:cubicBezTo>
                <a:cubicBezTo>
                  <a:pt x="1334176" y="571771"/>
                  <a:pt x="1326710" y="569612"/>
                  <a:pt x="1319244" y="567436"/>
                </a:cubicBezTo>
                <a:cubicBezTo>
                  <a:pt x="1319310" y="566694"/>
                  <a:pt x="1319376" y="565936"/>
                  <a:pt x="1319458" y="565194"/>
                </a:cubicBezTo>
                <a:cubicBezTo>
                  <a:pt x="1323809" y="565491"/>
                  <a:pt x="1328161" y="565805"/>
                  <a:pt x="1332512" y="566101"/>
                </a:cubicBezTo>
                <a:cubicBezTo>
                  <a:pt x="1331687" y="565541"/>
                  <a:pt x="1330880" y="564980"/>
                  <a:pt x="1330056" y="564436"/>
                </a:cubicBezTo>
                <a:cubicBezTo>
                  <a:pt x="1331918" y="562640"/>
                  <a:pt x="1333780" y="560826"/>
                  <a:pt x="1335644" y="559030"/>
                </a:cubicBezTo>
                <a:cubicBezTo>
                  <a:pt x="1336813" y="559590"/>
                  <a:pt x="1337967" y="560151"/>
                  <a:pt x="1339137" y="560711"/>
                </a:cubicBezTo>
                <a:cubicBezTo>
                  <a:pt x="1336534" y="556920"/>
                  <a:pt x="1333929" y="553146"/>
                  <a:pt x="1331309" y="549355"/>
                </a:cubicBezTo>
                <a:cubicBezTo>
                  <a:pt x="1330830" y="549718"/>
                  <a:pt x="1330336" y="550064"/>
                  <a:pt x="1329858" y="550426"/>
                </a:cubicBezTo>
                <a:cubicBezTo>
                  <a:pt x="1330534" y="545878"/>
                  <a:pt x="1331193" y="541329"/>
                  <a:pt x="1332017" y="535757"/>
                </a:cubicBezTo>
                <a:cubicBezTo>
                  <a:pt x="1339632" y="533022"/>
                  <a:pt x="1347559" y="531621"/>
                  <a:pt x="1355026" y="539054"/>
                </a:cubicBezTo>
                <a:cubicBezTo>
                  <a:pt x="1356493" y="540521"/>
                  <a:pt x="1360036" y="539911"/>
                  <a:pt x="1362624" y="540257"/>
                </a:cubicBezTo>
                <a:cubicBezTo>
                  <a:pt x="1362443" y="537917"/>
                  <a:pt x="1362245" y="535593"/>
                  <a:pt x="1361949" y="531852"/>
                </a:cubicBezTo>
                <a:cubicBezTo>
                  <a:pt x="1365492" y="530088"/>
                  <a:pt x="1370289" y="527715"/>
                  <a:pt x="1376106" y="524814"/>
                </a:cubicBezTo>
                <a:lnTo>
                  <a:pt x="1368573" y="521803"/>
                </a:lnTo>
                <a:lnTo>
                  <a:pt x="1368573" y="521781"/>
                </a:lnTo>
                <a:lnTo>
                  <a:pt x="1368545" y="521800"/>
                </a:lnTo>
                <a:lnTo>
                  <a:pt x="1359493" y="501079"/>
                </a:lnTo>
                <a:cubicBezTo>
                  <a:pt x="1363070" y="497552"/>
                  <a:pt x="1360630" y="493959"/>
                  <a:pt x="1354630" y="490993"/>
                </a:cubicBezTo>
                <a:cubicBezTo>
                  <a:pt x="1353213" y="490300"/>
                  <a:pt x="1351977" y="488355"/>
                  <a:pt x="1351548" y="486741"/>
                </a:cubicBezTo>
                <a:cubicBezTo>
                  <a:pt x="1349488" y="479027"/>
                  <a:pt x="1347725" y="471248"/>
                  <a:pt x="1345648" y="462661"/>
                </a:cubicBezTo>
                <a:cubicBezTo>
                  <a:pt x="1338016" y="466715"/>
                  <a:pt x="1334094" y="478021"/>
                  <a:pt x="1323331" y="469747"/>
                </a:cubicBezTo>
                <a:cubicBezTo>
                  <a:pt x="1322095" y="472549"/>
                  <a:pt x="1320958" y="475137"/>
                  <a:pt x="1319738" y="477889"/>
                </a:cubicBezTo>
                <a:cubicBezTo>
                  <a:pt x="1311629" y="480164"/>
                  <a:pt x="1308218" y="475187"/>
                  <a:pt x="1305432" y="468693"/>
                </a:cubicBezTo>
                <a:cubicBezTo>
                  <a:pt x="1302861" y="462677"/>
                  <a:pt x="1300751" y="455936"/>
                  <a:pt x="1294026" y="456117"/>
                </a:cubicBezTo>
                <a:cubicBezTo>
                  <a:pt x="1291702" y="451650"/>
                  <a:pt x="1290368" y="448025"/>
                  <a:pt x="1288143" y="445074"/>
                </a:cubicBezTo>
                <a:cubicBezTo>
                  <a:pt x="1285028" y="440937"/>
                  <a:pt x="1285769" y="438020"/>
                  <a:pt x="1290598" y="437592"/>
                </a:cubicBezTo>
                <a:cubicBezTo>
                  <a:pt x="1295741" y="437130"/>
                  <a:pt x="1301015" y="438152"/>
                  <a:pt x="1306750" y="438564"/>
                </a:cubicBezTo>
                <a:cubicBezTo>
                  <a:pt x="1306750" y="438712"/>
                  <a:pt x="1306816" y="437097"/>
                  <a:pt x="1306915" y="435234"/>
                </a:cubicBezTo>
                <a:cubicBezTo>
                  <a:pt x="1315585" y="437559"/>
                  <a:pt x="1322771" y="435811"/>
                  <a:pt x="1330270" y="431213"/>
                </a:cubicBezTo>
                <a:cubicBezTo>
                  <a:pt x="1335264" y="428147"/>
                  <a:pt x="1341197" y="427884"/>
                  <a:pt x="1344890" y="421472"/>
                </a:cubicBezTo>
                <a:cubicBezTo>
                  <a:pt x="1346274" y="419065"/>
                  <a:pt x="1355125" y="420087"/>
                  <a:pt x="1360317" y="421027"/>
                </a:cubicBezTo>
                <a:cubicBezTo>
                  <a:pt x="1365146" y="421901"/>
                  <a:pt x="1369629" y="424719"/>
                  <a:pt x="1374936" y="426961"/>
                </a:cubicBezTo>
                <a:cubicBezTo>
                  <a:pt x="1375200" y="424488"/>
                  <a:pt x="1375447" y="422213"/>
                  <a:pt x="1375859" y="418274"/>
                </a:cubicBezTo>
                <a:cubicBezTo>
                  <a:pt x="1371014" y="418027"/>
                  <a:pt x="1366481" y="417944"/>
                  <a:pt x="1361997" y="417484"/>
                </a:cubicBezTo>
                <a:cubicBezTo>
                  <a:pt x="1359723" y="417253"/>
                  <a:pt x="1356954" y="416873"/>
                  <a:pt x="1355520" y="415456"/>
                </a:cubicBezTo>
                <a:cubicBezTo>
                  <a:pt x="1354746" y="414698"/>
                  <a:pt x="1356328" y="411566"/>
                  <a:pt x="1356773" y="409770"/>
                </a:cubicBezTo>
                <a:cubicBezTo>
                  <a:pt x="1353988" y="409440"/>
                  <a:pt x="1350971" y="409094"/>
                  <a:pt x="1348614" y="408830"/>
                </a:cubicBezTo>
                <a:cubicBezTo>
                  <a:pt x="1343967" y="409918"/>
                  <a:pt x="1339748" y="411582"/>
                  <a:pt x="1335462" y="411780"/>
                </a:cubicBezTo>
                <a:cubicBezTo>
                  <a:pt x="1328952" y="412061"/>
                  <a:pt x="1325523" y="413626"/>
                  <a:pt x="1327864" y="421060"/>
                </a:cubicBezTo>
                <a:cubicBezTo>
                  <a:pt x="1328490" y="423055"/>
                  <a:pt x="1327254" y="425642"/>
                  <a:pt x="1326875" y="427966"/>
                </a:cubicBezTo>
                <a:cubicBezTo>
                  <a:pt x="1324930" y="426895"/>
                  <a:pt x="1323067" y="425559"/>
                  <a:pt x="1320991" y="424801"/>
                </a:cubicBezTo>
                <a:cubicBezTo>
                  <a:pt x="1318931" y="424060"/>
                  <a:pt x="1316673" y="423714"/>
                  <a:pt x="1314464" y="423565"/>
                </a:cubicBezTo>
                <a:cubicBezTo>
                  <a:pt x="1313574" y="423499"/>
                  <a:pt x="1312503" y="424900"/>
                  <a:pt x="1311695" y="424735"/>
                </a:cubicBezTo>
                <a:cubicBezTo>
                  <a:pt x="1308926" y="424175"/>
                  <a:pt x="1306239" y="423202"/>
                  <a:pt x="1303520" y="422395"/>
                </a:cubicBezTo>
                <a:cubicBezTo>
                  <a:pt x="1304476" y="420648"/>
                  <a:pt x="1305432" y="418885"/>
                  <a:pt x="1307064" y="415901"/>
                </a:cubicBezTo>
                <a:cubicBezTo>
                  <a:pt x="1301691" y="418010"/>
                  <a:pt x="1297471" y="419676"/>
                  <a:pt x="1292329" y="421686"/>
                </a:cubicBezTo>
                <a:cubicBezTo>
                  <a:pt x="1292296" y="422329"/>
                  <a:pt x="1292560" y="424257"/>
                  <a:pt x="1292049" y="425939"/>
                </a:cubicBezTo>
                <a:cubicBezTo>
                  <a:pt x="1291225" y="428641"/>
                  <a:pt x="1290368" y="432910"/>
                  <a:pt x="1288637" y="433405"/>
                </a:cubicBezTo>
                <a:cubicBezTo>
                  <a:pt x="1286264" y="434081"/>
                  <a:pt x="1282835" y="432235"/>
                  <a:pt x="1280280" y="430751"/>
                </a:cubicBezTo>
                <a:cubicBezTo>
                  <a:pt x="1277000" y="428856"/>
                  <a:pt x="1273984" y="426400"/>
                  <a:pt x="1271133" y="423862"/>
                </a:cubicBezTo>
                <a:cubicBezTo>
                  <a:pt x="1268809" y="421785"/>
                  <a:pt x="1266518" y="419445"/>
                  <a:pt x="1264903" y="416808"/>
                </a:cubicBezTo>
                <a:cubicBezTo>
                  <a:pt x="1261986" y="412044"/>
                  <a:pt x="1260057" y="406770"/>
                  <a:pt x="1252509" y="410758"/>
                </a:cubicBezTo>
                <a:cubicBezTo>
                  <a:pt x="1250399" y="411879"/>
                  <a:pt x="1246690" y="409984"/>
                  <a:pt x="1241993" y="409177"/>
                </a:cubicBezTo>
                <a:cubicBezTo>
                  <a:pt x="1243625" y="413446"/>
                  <a:pt x="1244811" y="416544"/>
                  <a:pt x="1246279" y="420401"/>
                </a:cubicBezTo>
                <a:cubicBezTo>
                  <a:pt x="1243213" y="426235"/>
                  <a:pt x="1238350" y="424109"/>
                  <a:pt x="1234180" y="420335"/>
                </a:cubicBezTo>
                <a:cubicBezTo>
                  <a:pt x="1232285" y="418621"/>
                  <a:pt x="1230934" y="415110"/>
                  <a:pt x="1231164" y="412605"/>
                </a:cubicBezTo>
                <a:cubicBezTo>
                  <a:pt x="1231329" y="410874"/>
                  <a:pt x="1234774" y="407990"/>
                  <a:pt x="1236554" y="408122"/>
                </a:cubicBezTo>
                <a:cubicBezTo>
                  <a:pt x="1248701" y="409012"/>
                  <a:pt x="1256382" y="403210"/>
                  <a:pt x="1260436" y="392332"/>
                </a:cubicBezTo>
                <a:cubicBezTo>
                  <a:pt x="1260024" y="392200"/>
                  <a:pt x="1258475" y="391277"/>
                  <a:pt x="1257008" y="391376"/>
                </a:cubicBezTo>
                <a:cubicBezTo>
                  <a:pt x="1241267" y="392382"/>
                  <a:pt x="1234164" y="380745"/>
                  <a:pt x="1225577" y="370740"/>
                </a:cubicBezTo>
                <a:cubicBezTo>
                  <a:pt x="1221555" y="366043"/>
                  <a:pt x="1215869" y="362796"/>
                  <a:pt x="1210875" y="358841"/>
                </a:cubicBezTo>
                <a:cubicBezTo>
                  <a:pt x="1211601" y="356154"/>
                  <a:pt x="1212210" y="353896"/>
                  <a:pt x="1212672" y="352149"/>
                </a:cubicBezTo>
                <a:cubicBezTo>
                  <a:pt x="1205931" y="349858"/>
                  <a:pt x="1199618" y="347715"/>
                  <a:pt x="1192102" y="345161"/>
                </a:cubicBezTo>
                <a:cubicBezTo>
                  <a:pt x="1194162" y="342523"/>
                  <a:pt x="1195118" y="341287"/>
                  <a:pt x="1196322" y="339738"/>
                </a:cubicBezTo>
                <a:cubicBezTo>
                  <a:pt x="1189301" y="334085"/>
                  <a:pt x="1182115" y="330492"/>
                  <a:pt x="1172555" y="333822"/>
                </a:cubicBezTo>
                <a:cubicBezTo>
                  <a:pt x="1168714" y="335156"/>
                  <a:pt x="1164050" y="333887"/>
                  <a:pt x="1159913" y="334629"/>
                </a:cubicBezTo>
                <a:cubicBezTo>
                  <a:pt x="1153403" y="335799"/>
                  <a:pt x="1147024" y="337662"/>
                  <a:pt x="1140365" y="341222"/>
                </a:cubicBezTo>
                <a:cubicBezTo>
                  <a:pt x="1142838" y="342490"/>
                  <a:pt x="1145492" y="343512"/>
                  <a:pt x="1147734" y="345112"/>
                </a:cubicBezTo>
                <a:cubicBezTo>
                  <a:pt x="1149777" y="346562"/>
                  <a:pt x="1151673" y="348408"/>
                  <a:pt x="1153089" y="350452"/>
                </a:cubicBezTo>
                <a:cubicBezTo>
                  <a:pt x="1155101" y="353352"/>
                  <a:pt x="1156205" y="356945"/>
                  <a:pt x="1158429" y="359648"/>
                </a:cubicBezTo>
                <a:cubicBezTo>
                  <a:pt x="1167066" y="370114"/>
                  <a:pt x="1179675" y="365532"/>
                  <a:pt x="1191921" y="367823"/>
                </a:cubicBezTo>
                <a:cubicBezTo>
                  <a:pt x="1189746" y="368977"/>
                  <a:pt x="1188657" y="369900"/>
                  <a:pt x="1187438" y="370164"/>
                </a:cubicBezTo>
                <a:cubicBezTo>
                  <a:pt x="1180302" y="371730"/>
                  <a:pt x="1177747" y="376509"/>
                  <a:pt x="1182197" y="381866"/>
                </a:cubicBezTo>
                <a:cubicBezTo>
                  <a:pt x="1188905" y="389942"/>
                  <a:pt x="1193833" y="399370"/>
                  <a:pt x="1204167" y="404660"/>
                </a:cubicBezTo>
                <a:cubicBezTo>
                  <a:pt x="1209969" y="407627"/>
                  <a:pt x="1213496" y="415159"/>
                  <a:pt x="1217880" y="420764"/>
                </a:cubicBezTo>
                <a:cubicBezTo>
                  <a:pt x="1222775" y="427027"/>
                  <a:pt x="1227176" y="433701"/>
                  <a:pt x="1232384" y="439668"/>
                </a:cubicBezTo>
                <a:cubicBezTo>
                  <a:pt x="1235417" y="443146"/>
                  <a:pt x="1239636" y="445585"/>
                  <a:pt x="1243575" y="448684"/>
                </a:cubicBezTo>
                <a:cubicBezTo>
                  <a:pt x="1240065" y="449887"/>
                  <a:pt x="1235961" y="451288"/>
                  <a:pt x="1231807" y="452705"/>
                </a:cubicBezTo>
                <a:cubicBezTo>
                  <a:pt x="1237081" y="459512"/>
                  <a:pt x="1248833" y="456693"/>
                  <a:pt x="1249756" y="467968"/>
                </a:cubicBezTo>
                <a:cubicBezTo>
                  <a:pt x="1249838" y="468990"/>
                  <a:pt x="1253860" y="469698"/>
                  <a:pt x="1256233" y="470604"/>
                </a:cubicBezTo>
                <a:cubicBezTo>
                  <a:pt x="1254124" y="482818"/>
                  <a:pt x="1265578" y="479340"/>
                  <a:pt x="1271051" y="482982"/>
                </a:cubicBezTo>
                <a:cubicBezTo>
                  <a:pt x="1264211" y="490663"/>
                  <a:pt x="1264969" y="495344"/>
                  <a:pt x="1273408" y="502761"/>
                </a:cubicBezTo>
                <a:cubicBezTo>
                  <a:pt x="1273408" y="506832"/>
                  <a:pt x="1273408" y="509749"/>
                  <a:pt x="1273408" y="512732"/>
                </a:cubicBezTo>
                <a:cubicBezTo>
                  <a:pt x="1262200" y="515089"/>
                  <a:pt x="1244037" y="509931"/>
                  <a:pt x="1242553" y="503305"/>
                </a:cubicBezTo>
                <a:cubicBezTo>
                  <a:pt x="1244547" y="502877"/>
                  <a:pt x="1246542" y="502448"/>
                  <a:pt x="1248602" y="502002"/>
                </a:cubicBezTo>
                <a:cubicBezTo>
                  <a:pt x="1247630" y="499843"/>
                  <a:pt x="1245949" y="497832"/>
                  <a:pt x="1245982" y="495871"/>
                </a:cubicBezTo>
                <a:cubicBezTo>
                  <a:pt x="1246163" y="486790"/>
                  <a:pt x="1239917" y="487234"/>
                  <a:pt x="1234263" y="488191"/>
                </a:cubicBezTo>
                <a:cubicBezTo>
                  <a:pt x="1227802" y="489295"/>
                  <a:pt x="1227440" y="486081"/>
                  <a:pt x="1227769" y="481153"/>
                </a:cubicBezTo>
                <a:cubicBezTo>
                  <a:pt x="1230258" y="481004"/>
                  <a:pt x="1232533" y="480856"/>
                  <a:pt x="1234807" y="480725"/>
                </a:cubicBezTo>
                <a:cubicBezTo>
                  <a:pt x="1224786" y="479109"/>
                  <a:pt x="1230093" y="471165"/>
                  <a:pt x="1229862" y="466946"/>
                </a:cubicBezTo>
                <a:cubicBezTo>
                  <a:pt x="1229500" y="460666"/>
                  <a:pt x="1227275" y="459694"/>
                  <a:pt x="1221968" y="459727"/>
                </a:cubicBezTo>
                <a:cubicBezTo>
                  <a:pt x="1218589" y="459743"/>
                  <a:pt x="1214930" y="458902"/>
                  <a:pt x="1211880" y="457436"/>
                </a:cubicBezTo>
                <a:cubicBezTo>
                  <a:pt x="1207447" y="455326"/>
                  <a:pt x="1203969" y="453875"/>
                  <a:pt x="1199058" y="457254"/>
                </a:cubicBezTo>
                <a:cubicBezTo>
                  <a:pt x="1196816" y="458803"/>
                  <a:pt x="1191014" y="457979"/>
                  <a:pt x="1188707" y="456018"/>
                </a:cubicBezTo>
                <a:cubicBezTo>
                  <a:pt x="1184389" y="452343"/>
                  <a:pt x="1178604" y="448420"/>
                  <a:pt x="1180433" y="440855"/>
                </a:cubicBezTo>
                <a:cubicBezTo>
                  <a:pt x="1193520" y="442651"/>
                  <a:pt x="1193520" y="442651"/>
                  <a:pt x="1198299" y="436025"/>
                </a:cubicBezTo>
                <a:cubicBezTo>
                  <a:pt x="1194690" y="434295"/>
                  <a:pt x="1191278" y="432663"/>
                  <a:pt x="1187471" y="430850"/>
                </a:cubicBezTo>
                <a:cubicBezTo>
                  <a:pt x="1187949" y="427027"/>
                  <a:pt x="1190421" y="422263"/>
                  <a:pt x="1182955" y="420780"/>
                </a:cubicBezTo>
                <a:cubicBezTo>
                  <a:pt x="1181258" y="420450"/>
                  <a:pt x="1180961" y="413132"/>
                  <a:pt x="1179625" y="407280"/>
                </a:cubicBezTo>
                <a:cubicBezTo>
                  <a:pt x="1179757" y="407297"/>
                  <a:pt x="1177829" y="406902"/>
                  <a:pt x="1175901" y="406985"/>
                </a:cubicBezTo>
                <a:cubicBezTo>
                  <a:pt x="1169868" y="407232"/>
                  <a:pt x="1164660" y="406506"/>
                  <a:pt x="1161660" y="399996"/>
                </a:cubicBezTo>
                <a:cubicBezTo>
                  <a:pt x="1160688" y="397903"/>
                  <a:pt x="1157738" y="396535"/>
                  <a:pt x="1155430" y="395282"/>
                </a:cubicBezTo>
                <a:cubicBezTo>
                  <a:pt x="1150519" y="392613"/>
                  <a:pt x="1145459" y="390222"/>
                  <a:pt x="1139772" y="387371"/>
                </a:cubicBezTo>
                <a:cubicBezTo>
                  <a:pt x="1136295" y="393140"/>
                  <a:pt x="1144091" y="392595"/>
                  <a:pt x="1145244" y="395661"/>
                </a:cubicBezTo>
                <a:cubicBezTo>
                  <a:pt x="1146958" y="401298"/>
                  <a:pt x="1148673" y="406935"/>
                  <a:pt x="1150519" y="413033"/>
                </a:cubicBezTo>
                <a:cubicBezTo>
                  <a:pt x="1147008" y="417154"/>
                  <a:pt x="1142410" y="420318"/>
                  <a:pt x="1135553" y="417961"/>
                </a:cubicBezTo>
                <a:cubicBezTo>
                  <a:pt x="1134217" y="417500"/>
                  <a:pt x="1132322" y="418670"/>
                  <a:pt x="1130675" y="419082"/>
                </a:cubicBezTo>
                <a:cubicBezTo>
                  <a:pt x="1131366" y="420747"/>
                  <a:pt x="1131614" y="423384"/>
                  <a:pt x="1132801" y="423928"/>
                </a:cubicBezTo>
                <a:cubicBezTo>
                  <a:pt x="1150700" y="431954"/>
                  <a:pt x="1154507" y="451584"/>
                  <a:pt x="1166193" y="464704"/>
                </a:cubicBezTo>
                <a:cubicBezTo>
                  <a:pt x="1168088" y="466830"/>
                  <a:pt x="1172110" y="473193"/>
                  <a:pt x="1165484" y="476686"/>
                </a:cubicBezTo>
                <a:cubicBezTo>
                  <a:pt x="1160078" y="479538"/>
                  <a:pt x="1156567" y="477346"/>
                  <a:pt x="1153403" y="472533"/>
                </a:cubicBezTo>
                <a:cubicBezTo>
                  <a:pt x="1148112" y="464490"/>
                  <a:pt x="1126373" y="456792"/>
                  <a:pt x="1116105" y="459759"/>
                </a:cubicBezTo>
                <a:cubicBezTo>
                  <a:pt x="1122928" y="466105"/>
                  <a:pt x="1128911" y="472401"/>
                  <a:pt x="1135652" y="477724"/>
                </a:cubicBezTo>
                <a:cubicBezTo>
                  <a:pt x="1142524" y="483131"/>
                  <a:pt x="1150156" y="487548"/>
                  <a:pt x="1157903" y="492707"/>
                </a:cubicBezTo>
                <a:cubicBezTo>
                  <a:pt x="1151673" y="497651"/>
                  <a:pt x="1141355" y="497322"/>
                  <a:pt x="1139855" y="492064"/>
                </a:cubicBezTo>
                <a:cubicBezTo>
                  <a:pt x="1137168" y="482686"/>
                  <a:pt x="1129488" y="486988"/>
                  <a:pt x="1124757" y="483856"/>
                </a:cubicBezTo>
                <a:cubicBezTo>
                  <a:pt x="1124313" y="484433"/>
                  <a:pt x="1123884" y="485009"/>
                  <a:pt x="1123439" y="485603"/>
                </a:cubicBezTo>
                <a:cubicBezTo>
                  <a:pt x="1126801" y="488553"/>
                  <a:pt x="1130163" y="491520"/>
                  <a:pt x="1134877" y="495673"/>
                </a:cubicBezTo>
                <a:cubicBezTo>
                  <a:pt x="1127131" y="496432"/>
                  <a:pt x="1120587" y="497586"/>
                  <a:pt x="1114061" y="497454"/>
                </a:cubicBezTo>
                <a:cubicBezTo>
                  <a:pt x="1111341" y="497404"/>
                  <a:pt x="1108143" y="495113"/>
                  <a:pt x="1106149" y="492938"/>
                </a:cubicBezTo>
                <a:cubicBezTo>
                  <a:pt x="1103710" y="490267"/>
                  <a:pt x="1102309" y="486625"/>
                  <a:pt x="1099969" y="482554"/>
                </a:cubicBezTo>
                <a:cubicBezTo>
                  <a:pt x="1102754" y="481747"/>
                  <a:pt x="1106364" y="480692"/>
                  <a:pt x="1111028" y="479324"/>
                </a:cubicBezTo>
                <a:cubicBezTo>
                  <a:pt x="1108605" y="474906"/>
                  <a:pt x="1106182" y="470472"/>
                  <a:pt x="1103759" y="466039"/>
                </a:cubicBezTo>
                <a:lnTo>
                  <a:pt x="1103776" y="466039"/>
                </a:lnTo>
                <a:lnTo>
                  <a:pt x="1103774" y="466036"/>
                </a:lnTo>
                <a:lnTo>
                  <a:pt x="1103841" y="466023"/>
                </a:lnTo>
                <a:lnTo>
                  <a:pt x="1103749" y="466003"/>
                </a:lnTo>
                <a:lnTo>
                  <a:pt x="1098172" y="458474"/>
                </a:lnTo>
                <a:cubicBezTo>
                  <a:pt x="1095799" y="457732"/>
                  <a:pt x="1094101" y="454370"/>
                  <a:pt x="1092436" y="451964"/>
                </a:cubicBezTo>
                <a:cubicBezTo>
                  <a:pt x="1089239" y="447332"/>
                  <a:pt x="1084558" y="446920"/>
                  <a:pt x="1080783" y="451156"/>
                </a:cubicBezTo>
                <a:cubicBezTo>
                  <a:pt x="1077257" y="455112"/>
                  <a:pt x="1077257" y="455112"/>
                  <a:pt x="1071372" y="450859"/>
                </a:cubicBezTo>
                <a:cubicBezTo>
                  <a:pt x="1073515" y="449458"/>
                  <a:pt x="1075361" y="448255"/>
                  <a:pt x="1079893" y="445288"/>
                </a:cubicBezTo>
                <a:cubicBezTo>
                  <a:pt x="1073977" y="443723"/>
                  <a:pt x="1070054" y="442090"/>
                  <a:pt x="1066048" y="441762"/>
                </a:cubicBezTo>
                <a:cubicBezTo>
                  <a:pt x="1059719" y="441234"/>
                  <a:pt x="1052979" y="443987"/>
                  <a:pt x="1047573" y="438036"/>
                </a:cubicBezTo>
                <a:cubicBezTo>
                  <a:pt x="1042645" y="432613"/>
                  <a:pt x="1043304" y="427801"/>
                  <a:pt x="1049715" y="424126"/>
                </a:cubicBezTo>
                <a:cubicBezTo>
                  <a:pt x="1054775" y="421224"/>
                  <a:pt x="1059654" y="418027"/>
                  <a:pt x="1064697" y="414912"/>
                </a:cubicBezTo>
                <a:cubicBezTo>
                  <a:pt x="1061154" y="410709"/>
                  <a:pt x="1050556" y="410248"/>
                  <a:pt x="1044672" y="413149"/>
                </a:cubicBezTo>
                <a:cubicBezTo>
                  <a:pt x="1043040" y="413956"/>
                  <a:pt x="1040370" y="414730"/>
                  <a:pt x="1039150" y="413973"/>
                </a:cubicBezTo>
                <a:cubicBezTo>
                  <a:pt x="1029360" y="407841"/>
                  <a:pt x="1019800" y="401331"/>
                  <a:pt x="1010307" y="395035"/>
                </a:cubicBezTo>
                <a:cubicBezTo>
                  <a:pt x="1015878" y="390898"/>
                  <a:pt x="1024086" y="389612"/>
                  <a:pt x="1028223" y="382311"/>
                </a:cubicBezTo>
                <a:cubicBezTo>
                  <a:pt x="1028668" y="381520"/>
                  <a:pt x="1032179" y="382311"/>
                  <a:pt x="1034222" y="382608"/>
                </a:cubicBezTo>
                <a:cubicBezTo>
                  <a:pt x="1037436" y="383086"/>
                  <a:pt x="1040617" y="384223"/>
                  <a:pt x="1043832" y="384305"/>
                </a:cubicBezTo>
                <a:cubicBezTo>
                  <a:pt x="1054298" y="384569"/>
                  <a:pt x="1054297" y="384437"/>
                  <a:pt x="1057380" y="395134"/>
                </a:cubicBezTo>
                <a:cubicBezTo>
                  <a:pt x="1059835" y="395249"/>
                  <a:pt x="1062472" y="395365"/>
                  <a:pt x="1066131" y="395530"/>
                </a:cubicBezTo>
                <a:cubicBezTo>
                  <a:pt x="1064747" y="389102"/>
                  <a:pt x="1063511" y="383349"/>
                  <a:pt x="1062702" y="379526"/>
                </a:cubicBezTo>
                <a:cubicBezTo>
                  <a:pt x="1050424" y="372340"/>
                  <a:pt x="1038804" y="365532"/>
                  <a:pt x="1027201" y="358742"/>
                </a:cubicBezTo>
                <a:cubicBezTo>
                  <a:pt x="1026773" y="359417"/>
                  <a:pt x="1026327" y="360109"/>
                  <a:pt x="1025899" y="360786"/>
                </a:cubicBezTo>
                <a:cubicBezTo>
                  <a:pt x="1027531" y="362532"/>
                  <a:pt x="1029162" y="364279"/>
                  <a:pt x="1030761" y="365994"/>
                </a:cubicBezTo>
                <a:cubicBezTo>
                  <a:pt x="1023130" y="375422"/>
                  <a:pt x="1010225" y="375521"/>
                  <a:pt x="1004142" y="366258"/>
                </a:cubicBezTo>
                <a:cubicBezTo>
                  <a:pt x="1003137" y="364725"/>
                  <a:pt x="1003121" y="361874"/>
                  <a:pt x="1003813" y="360093"/>
                </a:cubicBezTo>
                <a:cubicBezTo>
                  <a:pt x="1004291" y="358874"/>
                  <a:pt x="1006830" y="357786"/>
                  <a:pt x="1008428" y="357836"/>
                </a:cubicBezTo>
                <a:cubicBezTo>
                  <a:pt x="1012104" y="357951"/>
                  <a:pt x="1015746" y="358775"/>
                  <a:pt x="1019422" y="359318"/>
                </a:cubicBezTo>
                <a:cubicBezTo>
                  <a:pt x="1019949" y="358528"/>
                  <a:pt x="1020493" y="357753"/>
                  <a:pt x="1021020" y="356962"/>
                </a:cubicBezTo>
                <a:cubicBezTo>
                  <a:pt x="1017428" y="354011"/>
                  <a:pt x="1013719" y="351160"/>
                  <a:pt x="1010258" y="348045"/>
                </a:cubicBezTo>
                <a:cubicBezTo>
                  <a:pt x="1008593" y="346545"/>
                  <a:pt x="1007390" y="344534"/>
                  <a:pt x="1005973" y="342754"/>
                </a:cubicBezTo>
                <a:cubicBezTo>
                  <a:pt x="1008395" y="341057"/>
                  <a:pt x="1010802" y="337958"/>
                  <a:pt x="1013258" y="337909"/>
                </a:cubicBezTo>
                <a:cubicBezTo>
                  <a:pt x="1023278" y="337711"/>
                  <a:pt x="1032278" y="341238"/>
                  <a:pt x="1040370" y="347254"/>
                </a:cubicBezTo>
                <a:cubicBezTo>
                  <a:pt x="1044853" y="350584"/>
                  <a:pt x="1049336" y="348161"/>
                  <a:pt x="1050952" y="341947"/>
                </a:cubicBezTo>
                <a:cubicBezTo>
                  <a:pt x="1050506" y="341683"/>
                  <a:pt x="1050077" y="341353"/>
                  <a:pt x="1049583" y="341172"/>
                </a:cubicBezTo>
                <a:cubicBezTo>
                  <a:pt x="1046072" y="339788"/>
                  <a:pt x="1042562" y="338419"/>
                  <a:pt x="1039051" y="337068"/>
                </a:cubicBezTo>
                <a:cubicBezTo>
                  <a:pt x="1041820" y="334431"/>
                  <a:pt x="1044309" y="331365"/>
                  <a:pt x="1047424" y="329256"/>
                </a:cubicBezTo>
                <a:cubicBezTo>
                  <a:pt x="1055681" y="323701"/>
                  <a:pt x="1064170" y="321921"/>
                  <a:pt x="1072230" y="329981"/>
                </a:cubicBezTo>
                <a:cubicBezTo>
                  <a:pt x="1075592" y="322020"/>
                  <a:pt x="1074586" y="320339"/>
                  <a:pt x="1067268" y="318229"/>
                </a:cubicBezTo>
                <a:cubicBezTo>
                  <a:pt x="1064137" y="317323"/>
                  <a:pt x="1061566" y="314587"/>
                  <a:pt x="1058484" y="313318"/>
                </a:cubicBezTo>
                <a:cubicBezTo>
                  <a:pt x="1053341" y="311208"/>
                  <a:pt x="1048001" y="309577"/>
                  <a:pt x="1042727" y="307763"/>
                </a:cubicBezTo>
                <a:cubicBezTo>
                  <a:pt x="1037486" y="305967"/>
                  <a:pt x="1032179" y="304319"/>
                  <a:pt x="1027003" y="302373"/>
                </a:cubicBezTo>
                <a:cubicBezTo>
                  <a:pt x="1022751" y="300775"/>
                  <a:pt x="1017180" y="305159"/>
                  <a:pt x="1015367" y="311966"/>
                </a:cubicBezTo>
                <a:cubicBezTo>
                  <a:pt x="1018367" y="312939"/>
                  <a:pt x="1021432" y="313944"/>
                  <a:pt x="1024482" y="314933"/>
                </a:cubicBezTo>
                <a:cubicBezTo>
                  <a:pt x="1017164" y="316631"/>
                  <a:pt x="1010044" y="322679"/>
                  <a:pt x="1003418" y="313845"/>
                </a:cubicBezTo>
                <a:cubicBezTo>
                  <a:pt x="1001786" y="311653"/>
                  <a:pt x="995622" y="312856"/>
                  <a:pt x="991534" y="312494"/>
                </a:cubicBezTo>
                <a:cubicBezTo>
                  <a:pt x="991304" y="313219"/>
                  <a:pt x="991073" y="313961"/>
                  <a:pt x="990842" y="314686"/>
                </a:cubicBezTo>
                <a:cubicBezTo>
                  <a:pt x="998786" y="319680"/>
                  <a:pt x="1006747" y="324673"/>
                  <a:pt x="1014691" y="329667"/>
                </a:cubicBezTo>
                <a:cubicBezTo>
                  <a:pt x="1002775" y="340645"/>
                  <a:pt x="988419" y="340331"/>
                  <a:pt x="974805" y="335189"/>
                </a:cubicBezTo>
                <a:cubicBezTo>
                  <a:pt x="967784" y="332536"/>
                  <a:pt x="965493" y="335370"/>
                  <a:pt x="962262" y="339260"/>
                </a:cubicBezTo>
                <a:cubicBezTo>
                  <a:pt x="957120" y="345457"/>
                  <a:pt x="933056" y="353682"/>
                  <a:pt x="925969" y="350155"/>
                </a:cubicBezTo>
                <a:cubicBezTo>
                  <a:pt x="923200" y="348786"/>
                  <a:pt x="921535" y="343084"/>
                  <a:pt x="921403" y="339293"/>
                </a:cubicBezTo>
                <a:cubicBezTo>
                  <a:pt x="921321" y="336788"/>
                  <a:pt x="924618" y="333903"/>
                  <a:pt x="926909" y="331712"/>
                </a:cubicBezTo>
                <a:cubicBezTo>
                  <a:pt x="927799" y="330854"/>
                  <a:pt x="930255" y="331859"/>
                  <a:pt x="931622" y="331217"/>
                </a:cubicBezTo>
                <a:cubicBezTo>
                  <a:pt x="933271" y="330443"/>
                  <a:pt x="934524" y="328794"/>
                  <a:pt x="935957" y="327542"/>
                </a:cubicBezTo>
                <a:cubicBezTo>
                  <a:pt x="934359" y="326157"/>
                  <a:pt x="932809" y="323635"/>
                  <a:pt x="931178" y="323586"/>
                </a:cubicBezTo>
                <a:cubicBezTo>
                  <a:pt x="926975" y="323454"/>
                  <a:pt x="922376" y="323553"/>
                  <a:pt x="918569" y="325102"/>
                </a:cubicBezTo>
                <a:cubicBezTo>
                  <a:pt x="910740" y="328283"/>
                  <a:pt x="903109" y="330739"/>
                  <a:pt x="893319" y="326981"/>
                </a:cubicBezTo>
                <a:cubicBezTo>
                  <a:pt x="895577" y="325152"/>
                  <a:pt x="897307" y="323751"/>
                  <a:pt x="899516" y="321971"/>
                </a:cubicBezTo>
                <a:cubicBezTo>
                  <a:pt x="892824" y="322119"/>
                  <a:pt x="886330" y="316565"/>
                  <a:pt x="879127" y="323421"/>
                </a:cubicBezTo>
                <a:cubicBezTo>
                  <a:pt x="882325" y="324640"/>
                  <a:pt x="884517" y="325465"/>
                  <a:pt x="886709" y="326306"/>
                </a:cubicBezTo>
                <a:cubicBezTo>
                  <a:pt x="886643" y="326734"/>
                  <a:pt x="886593" y="327146"/>
                  <a:pt x="886528" y="327575"/>
                </a:cubicBezTo>
                <a:cubicBezTo>
                  <a:pt x="885061" y="327772"/>
                  <a:pt x="883313" y="328580"/>
                  <a:pt x="882194" y="328052"/>
                </a:cubicBezTo>
                <a:cubicBezTo>
                  <a:pt x="872370" y="323405"/>
                  <a:pt x="866469" y="329157"/>
                  <a:pt x="860453" y="335568"/>
                </a:cubicBezTo>
                <a:cubicBezTo>
                  <a:pt x="858624" y="337530"/>
                  <a:pt x="855526" y="339474"/>
                  <a:pt x="853036" y="339441"/>
                </a:cubicBezTo>
                <a:cubicBezTo>
                  <a:pt x="845258" y="339342"/>
                  <a:pt x="837511" y="338156"/>
                  <a:pt x="829732" y="337662"/>
                </a:cubicBezTo>
                <a:cubicBezTo>
                  <a:pt x="824918" y="337348"/>
                  <a:pt x="822298" y="334035"/>
                  <a:pt x="823007" y="330327"/>
                </a:cubicBezTo>
                <a:cubicBezTo>
                  <a:pt x="824391" y="323125"/>
                  <a:pt x="819101" y="324048"/>
                  <a:pt x="815705" y="323685"/>
                </a:cubicBezTo>
                <a:cubicBezTo>
                  <a:pt x="809887" y="323059"/>
                  <a:pt x="803954" y="323388"/>
                  <a:pt x="798070" y="323470"/>
                </a:cubicBezTo>
                <a:cubicBezTo>
                  <a:pt x="796784" y="323487"/>
                  <a:pt x="795482" y="324147"/>
                  <a:pt x="794212" y="324591"/>
                </a:cubicBezTo>
                <a:cubicBezTo>
                  <a:pt x="781538" y="329008"/>
                  <a:pt x="768880" y="333508"/>
                  <a:pt x="756173" y="337810"/>
                </a:cubicBezTo>
                <a:cubicBezTo>
                  <a:pt x="754706" y="338304"/>
                  <a:pt x="752398" y="338485"/>
                  <a:pt x="751360" y="337695"/>
                </a:cubicBezTo>
                <a:cubicBezTo>
                  <a:pt x="742822" y="331052"/>
                  <a:pt x="733312" y="335354"/>
                  <a:pt x="725417" y="337315"/>
                </a:cubicBezTo>
                <a:cubicBezTo>
                  <a:pt x="716221" y="339606"/>
                  <a:pt x="707502" y="340480"/>
                  <a:pt x="698255" y="340298"/>
                </a:cubicBezTo>
                <a:cubicBezTo>
                  <a:pt x="695799" y="340249"/>
                  <a:pt x="693277" y="343051"/>
                  <a:pt x="690789" y="344551"/>
                </a:cubicBezTo>
                <a:cubicBezTo>
                  <a:pt x="689009" y="345622"/>
                  <a:pt x="687212" y="347682"/>
                  <a:pt x="685449" y="347649"/>
                </a:cubicBezTo>
                <a:cubicBezTo>
                  <a:pt x="677290" y="347501"/>
                  <a:pt x="671653" y="351408"/>
                  <a:pt x="665588" y="356500"/>
                </a:cubicBezTo>
                <a:cubicBezTo>
                  <a:pt x="659572" y="361544"/>
                  <a:pt x="651710" y="364494"/>
                  <a:pt x="644508" y="368038"/>
                </a:cubicBezTo>
                <a:cubicBezTo>
                  <a:pt x="634734" y="372850"/>
                  <a:pt x="624779" y="377317"/>
                  <a:pt x="614956" y="382031"/>
                </a:cubicBezTo>
                <a:cubicBezTo>
                  <a:pt x="613785" y="382591"/>
                  <a:pt x="612599" y="383580"/>
                  <a:pt x="611907" y="384684"/>
                </a:cubicBezTo>
                <a:cubicBezTo>
                  <a:pt x="605100" y="395513"/>
                  <a:pt x="594321" y="396007"/>
                  <a:pt x="583145" y="396585"/>
                </a:cubicBezTo>
                <a:cubicBezTo>
                  <a:pt x="579437" y="396783"/>
                  <a:pt x="575811" y="399881"/>
                  <a:pt x="572284" y="401892"/>
                </a:cubicBezTo>
                <a:cubicBezTo>
                  <a:pt x="568296" y="404182"/>
                  <a:pt x="564653" y="407166"/>
                  <a:pt x="560516" y="409111"/>
                </a:cubicBezTo>
                <a:cubicBezTo>
                  <a:pt x="549357" y="414352"/>
                  <a:pt x="537573" y="418406"/>
                  <a:pt x="526942" y="424521"/>
                </a:cubicBezTo>
                <a:cubicBezTo>
                  <a:pt x="521404" y="427702"/>
                  <a:pt x="515850" y="433569"/>
                  <a:pt x="513872" y="439421"/>
                </a:cubicBezTo>
                <a:cubicBezTo>
                  <a:pt x="512076" y="444745"/>
                  <a:pt x="508993" y="444761"/>
                  <a:pt x="505532" y="446310"/>
                </a:cubicBezTo>
                <a:cubicBezTo>
                  <a:pt x="501593" y="448074"/>
                  <a:pt x="497605" y="450019"/>
                  <a:pt x="494143" y="452573"/>
                </a:cubicBezTo>
                <a:cubicBezTo>
                  <a:pt x="485507" y="458919"/>
                  <a:pt x="477150" y="465644"/>
                  <a:pt x="468728" y="472270"/>
                </a:cubicBezTo>
                <a:cubicBezTo>
                  <a:pt x="467673" y="473093"/>
                  <a:pt x="466882" y="474264"/>
                  <a:pt x="465877" y="475170"/>
                </a:cubicBezTo>
                <a:cubicBezTo>
                  <a:pt x="461756" y="478862"/>
                  <a:pt x="457932" y="483033"/>
                  <a:pt x="453351" y="486031"/>
                </a:cubicBezTo>
                <a:cubicBezTo>
                  <a:pt x="448010" y="489542"/>
                  <a:pt x="441500" y="490218"/>
                  <a:pt x="439440" y="498772"/>
                </a:cubicBezTo>
                <a:cubicBezTo>
                  <a:pt x="438451" y="502844"/>
                  <a:pt x="430045" y="505117"/>
                  <a:pt x="422875" y="509518"/>
                </a:cubicBezTo>
                <a:cubicBezTo>
                  <a:pt x="422233" y="513589"/>
                  <a:pt x="417997" y="517216"/>
                  <a:pt x="410778" y="519951"/>
                </a:cubicBezTo>
                <a:cubicBezTo>
                  <a:pt x="405668" y="521896"/>
                  <a:pt x="399059" y="525258"/>
                  <a:pt x="401449" y="535544"/>
                </a:cubicBezTo>
                <a:cubicBezTo>
                  <a:pt x="402850" y="541560"/>
                  <a:pt x="396405" y="549784"/>
                  <a:pt x="392615" y="556508"/>
                </a:cubicBezTo>
                <a:cubicBezTo>
                  <a:pt x="388544" y="563711"/>
                  <a:pt x="382577" y="567452"/>
                  <a:pt x="373611" y="564073"/>
                </a:cubicBezTo>
                <a:cubicBezTo>
                  <a:pt x="369540" y="562541"/>
                  <a:pt x="355646" y="572743"/>
                  <a:pt x="355201" y="577144"/>
                </a:cubicBezTo>
                <a:cubicBezTo>
                  <a:pt x="355069" y="578496"/>
                  <a:pt x="356404" y="580111"/>
                  <a:pt x="357327" y="581413"/>
                </a:cubicBezTo>
                <a:cubicBezTo>
                  <a:pt x="358942" y="583704"/>
                  <a:pt x="360755" y="585862"/>
                  <a:pt x="363376" y="589225"/>
                </a:cubicBezTo>
                <a:cubicBezTo>
                  <a:pt x="346169" y="587313"/>
                  <a:pt x="346169" y="587313"/>
                  <a:pt x="348575" y="610338"/>
                </a:cubicBezTo>
                <a:cubicBezTo>
                  <a:pt x="339675" y="608986"/>
                  <a:pt x="336000" y="611673"/>
                  <a:pt x="331566" y="626392"/>
                </a:cubicBezTo>
                <a:cubicBezTo>
                  <a:pt x="329242" y="634106"/>
                  <a:pt x="338258" y="633528"/>
                  <a:pt x="341768" y="636907"/>
                </a:cubicBezTo>
                <a:cubicBezTo>
                  <a:pt x="334747" y="640434"/>
                  <a:pt x="327462" y="644093"/>
                  <a:pt x="319962" y="647851"/>
                </a:cubicBezTo>
                <a:cubicBezTo>
                  <a:pt x="321792" y="652862"/>
                  <a:pt x="323687" y="656768"/>
                  <a:pt x="324611" y="660905"/>
                </a:cubicBezTo>
                <a:cubicBezTo>
                  <a:pt x="326489" y="669261"/>
                  <a:pt x="322105" y="676431"/>
                  <a:pt x="314820" y="680535"/>
                </a:cubicBezTo>
                <a:cubicBezTo>
                  <a:pt x="311293" y="682512"/>
                  <a:pt x="308211" y="686254"/>
                  <a:pt x="306315" y="689929"/>
                </a:cubicBezTo>
                <a:cubicBezTo>
                  <a:pt x="303431" y="695517"/>
                  <a:pt x="302607" y="702242"/>
                  <a:pt x="299344" y="707516"/>
                </a:cubicBezTo>
                <a:cubicBezTo>
                  <a:pt x="295849" y="713169"/>
                  <a:pt x="296179" y="717850"/>
                  <a:pt x="298849" y="723289"/>
                </a:cubicBezTo>
                <a:cubicBezTo>
                  <a:pt x="299657" y="724954"/>
                  <a:pt x="300069" y="727310"/>
                  <a:pt x="299558" y="729025"/>
                </a:cubicBezTo>
                <a:cubicBezTo>
                  <a:pt x="297464" y="736013"/>
                  <a:pt x="293641" y="742737"/>
                  <a:pt x="292982" y="749808"/>
                </a:cubicBezTo>
                <a:cubicBezTo>
                  <a:pt x="292371" y="756451"/>
                  <a:pt x="294943" y="763373"/>
                  <a:pt x="296179" y="770558"/>
                </a:cubicBezTo>
                <a:cubicBezTo>
                  <a:pt x="301536" y="771185"/>
                  <a:pt x="306908" y="771795"/>
                  <a:pt x="313864" y="772602"/>
                </a:cubicBezTo>
                <a:cubicBezTo>
                  <a:pt x="314029" y="772899"/>
                  <a:pt x="315496" y="774860"/>
                  <a:pt x="316271" y="777069"/>
                </a:cubicBezTo>
                <a:cubicBezTo>
                  <a:pt x="316583" y="777959"/>
                  <a:pt x="315661" y="779872"/>
                  <a:pt x="314754" y="780415"/>
                </a:cubicBezTo>
                <a:cubicBezTo>
                  <a:pt x="313831" y="780976"/>
                  <a:pt x="311195" y="780712"/>
                  <a:pt x="311079" y="780316"/>
                </a:cubicBezTo>
                <a:cubicBezTo>
                  <a:pt x="308607" y="771185"/>
                  <a:pt x="301289" y="778338"/>
                  <a:pt x="297679" y="775849"/>
                </a:cubicBezTo>
                <a:cubicBezTo>
                  <a:pt x="295684" y="780184"/>
                  <a:pt x="293855" y="784124"/>
                  <a:pt x="292026" y="788079"/>
                </a:cubicBezTo>
                <a:cubicBezTo>
                  <a:pt x="292059" y="791952"/>
                  <a:pt x="296526" y="796155"/>
                  <a:pt x="290344" y="801232"/>
                </a:cubicBezTo>
                <a:cubicBezTo>
                  <a:pt x="289125" y="802237"/>
                  <a:pt x="291680" y="807643"/>
                  <a:pt x="292239" y="811055"/>
                </a:cubicBezTo>
                <a:cubicBezTo>
                  <a:pt x="292784" y="814368"/>
                  <a:pt x="294960" y="818291"/>
                  <a:pt x="289504" y="820037"/>
                </a:cubicBezTo>
                <a:cubicBezTo>
                  <a:pt x="289059" y="820186"/>
                  <a:pt x="289438" y="822971"/>
                  <a:pt x="289438" y="824141"/>
                </a:cubicBezTo>
                <a:cubicBezTo>
                  <a:pt x="296706" y="825823"/>
                  <a:pt x="303629" y="827405"/>
                  <a:pt x="310535" y="829003"/>
                </a:cubicBezTo>
                <a:cubicBezTo>
                  <a:pt x="310386" y="829943"/>
                  <a:pt x="310238" y="830866"/>
                  <a:pt x="310090" y="831806"/>
                </a:cubicBezTo>
                <a:cubicBezTo>
                  <a:pt x="303876" y="830899"/>
                  <a:pt x="297580" y="830323"/>
                  <a:pt x="291449" y="828988"/>
                </a:cubicBezTo>
                <a:cubicBezTo>
                  <a:pt x="287526" y="828130"/>
                  <a:pt x="286158" y="828559"/>
                  <a:pt x="285829" y="832976"/>
                </a:cubicBezTo>
                <a:cubicBezTo>
                  <a:pt x="285598" y="836058"/>
                  <a:pt x="283175" y="838926"/>
                  <a:pt x="282037" y="842008"/>
                </a:cubicBezTo>
                <a:cubicBezTo>
                  <a:pt x="281098" y="844513"/>
                  <a:pt x="279219" y="848733"/>
                  <a:pt x="280142" y="849557"/>
                </a:cubicBezTo>
                <a:cubicBezTo>
                  <a:pt x="290641" y="859017"/>
                  <a:pt x="287279" y="872055"/>
                  <a:pt x="288795" y="883526"/>
                </a:cubicBezTo>
                <a:cubicBezTo>
                  <a:pt x="289405" y="888125"/>
                  <a:pt x="284872" y="893316"/>
                  <a:pt x="283026" y="898360"/>
                </a:cubicBezTo>
                <a:cubicBezTo>
                  <a:pt x="281872" y="901491"/>
                  <a:pt x="281329" y="904870"/>
                  <a:pt x="280340" y="908892"/>
                </a:cubicBezTo>
                <a:cubicBezTo>
                  <a:pt x="284593" y="908645"/>
                  <a:pt x="287328" y="908496"/>
                  <a:pt x="290081" y="908331"/>
                </a:cubicBezTo>
                <a:cubicBezTo>
                  <a:pt x="278049" y="912303"/>
                  <a:pt x="284147" y="921500"/>
                  <a:pt x="283900" y="928505"/>
                </a:cubicBezTo>
                <a:cubicBezTo>
                  <a:pt x="273830" y="932774"/>
                  <a:pt x="265721" y="927005"/>
                  <a:pt x="265391" y="916342"/>
                </a:cubicBezTo>
                <a:cubicBezTo>
                  <a:pt x="265226" y="910820"/>
                  <a:pt x="263133" y="905365"/>
                  <a:pt x="261979" y="900156"/>
                </a:cubicBezTo>
                <a:cubicBezTo>
                  <a:pt x="251200" y="899562"/>
                  <a:pt x="250920" y="900123"/>
                  <a:pt x="251810" y="909072"/>
                </a:cubicBezTo>
                <a:cubicBezTo>
                  <a:pt x="252272" y="913737"/>
                  <a:pt x="251365" y="918517"/>
                  <a:pt x="251265" y="923247"/>
                </a:cubicBezTo>
                <a:cubicBezTo>
                  <a:pt x="251233" y="924796"/>
                  <a:pt x="251529" y="926461"/>
                  <a:pt x="252090" y="927912"/>
                </a:cubicBezTo>
                <a:cubicBezTo>
                  <a:pt x="253903" y="932527"/>
                  <a:pt x="255848" y="937109"/>
                  <a:pt x="257908" y="941625"/>
                </a:cubicBezTo>
                <a:cubicBezTo>
                  <a:pt x="258765" y="943503"/>
                  <a:pt x="260051" y="945201"/>
                  <a:pt x="261320" y="947245"/>
                </a:cubicBezTo>
                <a:cubicBezTo>
                  <a:pt x="256672" y="952404"/>
                  <a:pt x="257299" y="955008"/>
                  <a:pt x="264418" y="957497"/>
                </a:cubicBezTo>
                <a:cubicBezTo>
                  <a:pt x="265688" y="957942"/>
                  <a:pt x="266611" y="959342"/>
                  <a:pt x="267699" y="960299"/>
                </a:cubicBezTo>
                <a:cubicBezTo>
                  <a:pt x="266627" y="961337"/>
                  <a:pt x="265655" y="962540"/>
                  <a:pt x="264435" y="963365"/>
                </a:cubicBezTo>
                <a:cubicBezTo>
                  <a:pt x="262885" y="964386"/>
                  <a:pt x="261023" y="964930"/>
                  <a:pt x="259507" y="965968"/>
                </a:cubicBezTo>
                <a:cubicBezTo>
                  <a:pt x="258716" y="966512"/>
                  <a:pt x="258370" y="967715"/>
                  <a:pt x="257941" y="968391"/>
                </a:cubicBezTo>
                <a:cubicBezTo>
                  <a:pt x="265358" y="971704"/>
                  <a:pt x="272461" y="975116"/>
                  <a:pt x="279796" y="977967"/>
                </a:cubicBezTo>
                <a:cubicBezTo>
                  <a:pt x="281329" y="978560"/>
                  <a:pt x="283785" y="977259"/>
                  <a:pt x="285647" y="976451"/>
                </a:cubicBezTo>
                <a:cubicBezTo>
                  <a:pt x="292916" y="973369"/>
                  <a:pt x="296014" y="976089"/>
                  <a:pt x="296163" y="983868"/>
                </a:cubicBezTo>
                <a:cubicBezTo>
                  <a:pt x="296245" y="988302"/>
                  <a:pt x="299080" y="992702"/>
                  <a:pt x="301074" y="998224"/>
                </a:cubicBezTo>
                <a:cubicBezTo>
                  <a:pt x="297580" y="998702"/>
                  <a:pt x="294350" y="999130"/>
                  <a:pt x="291120" y="999575"/>
                </a:cubicBezTo>
                <a:cubicBezTo>
                  <a:pt x="290922" y="1000037"/>
                  <a:pt x="290707" y="1000481"/>
                  <a:pt x="290509" y="1000943"/>
                </a:cubicBezTo>
                <a:cubicBezTo>
                  <a:pt x="292158" y="1001701"/>
                  <a:pt x="293756" y="1002937"/>
                  <a:pt x="295470" y="1003119"/>
                </a:cubicBezTo>
                <a:cubicBezTo>
                  <a:pt x="301915" y="1003844"/>
                  <a:pt x="305920" y="1006893"/>
                  <a:pt x="307337" y="1013453"/>
                </a:cubicBezTo>
                <a:cubicBezTo>
                  <a:pt x="307799" y="1015629"/>
                  <a:pt x="309760" y="1017441"/>
                  <a:pt x="310502" y="1019600"/>
                </a:cubicBezTo>
                <a:cubicBezTo>
                  <a:pt x="311755" y="1023260"/>
                  <a:pt x="313287" y="1027100"/>
                  <a:pt x="313188" y="1030825"/>
                </a:cubicBezTo>
                <a:cubicBezTo>
                  <a:pt x="313155" y="1032110"/>
                  <a:pt x="308607" y="1033264"/>
                  <a:pt x="304437" y="1035308"/>
                </a:cubicBezTo>
                <a:cubicBezTo>
                  <a:pt x="307040" y="1036857"/>
                  <a:pt x="310370" y="1039626"/>
                  <a:pt x="311046" y="1039083"/>
                </a:cubicBezTo>
                <a:cubicBezTo>
                  <a:pt x="316386" y="1034814"/>
                  <a:pt x="320770" y="1040104"/>
                  <a:pt x="321577" y="1042181"/>
                </a:cubicBezTo>
                <a:cubicBezTo>
                  <a:pt x="325896" y="1053125"/>
                  <a:pt x="337054" y="1060905"/>
                  <a:pt x="336444" y="1074057"/>
                </a:cubicBezTo>
                <a:cubicBezTo>
                  <a:pt x="336395" y="1074979"/>
                  <a:pt x="336955" y="1076117"/>
                  <a:pt x="337581" y="1076842"/>
                </a:cubicBezTo>
                <a:cubicBezTo>
                  <a:pt x="342395" y="1082430"/>
                  <a:pt x="346861" y="1088429"/>
                  <a:pt x="352349" y="1093258"/>
                </a:cubicBezTo>
                <a:cubicBezTo>
                  <a:pt x="354789" y="1095401"/>
                  <a:pt x="359832" y="1096670"/>
                  <a:pt x="362832" y="1095681"/>
                </a:cubicBezTo>
                <a:cubicBezTo>
                  <a:pt x="370513" y="1093159"/>
                  <a:pt x="373710" y="1094379"/>
                  <a:pt x="376001" y="1103180"/>
                </a:cubicBezTo>
                <a:cubicBezTo>
                  <a:pt x="369919" y="1107318"/>
                  <a:pt x="364743" y="1093159"/>
                  <a:pt x="358184" y="1102636"/>
                </a:cubicBezTo>
                <a:cubicBezTo>
                  <a:pt x="362437" y="1108208"/>
                  <a:pt x="361760" y="1116975"/>
                  <a:pt x="371320" y="1120009"/>
                </a:cubicBezTo>
                <a:cubicBezTo>
                  <a:pt x="374831" y="1121129"/>
                  <a:pt x="375886" y="1128678"/>
                  <a:pt x="379001" y="1132534"/>
                </a:cubicBezTo>
                <a:cubicBezTo>
                  <a:pt x="383698" y="1138353"/>
                  <a:pt x="389137" y="1143594"/>
                  <a:pt x="394395" y="1148934"/>
                </a:cubicBezTo>
                <a:cubicBezTo>
                  <a:pt x="396587" y="1151159"/>
                  <a:pt x="398927" y="1153368"/>
                  <a:pt x="401564" y="1154966"/>
                </a:cubicBezTo>
                <a:cubicBezTo>
                  <a:pt x="406591" y="1158015"/>
                  <a:pt x="409476" y="1165416"/>
                  <a:pt x="418277" y="1160752"/>
                </a:cubicBezTo>
                <a:cubicBezTo>
                  <a:pt x="422826" y="1158345"/>
                  <a:pt x="429715" y="1160257"/>
                  <a:pt x="435550" y="1160439"/>
                </a:cubicBezTo>
                <a:cubicBezTo>
                  <a:pt x="437116" y="1160488"/>
                  <a:pt x="439308" y="1160835"/>
                  <a:pt x="440132" y="1161872"/>
                </a:cubicBezTo>
                <a:cubicBezTo>
                  <a:pt x="444796" y="1167806"/>
                  <a:pt x="449362" y="1173855"/>
                  <a:pt x="453301" y="1180266"/>
                </a:cubicBezTo>
                <a:cubicBezTo>
                  <a:pt x="453911" y="1181255"/>
                  <a:pt x="451142" y="1184321"/>
                  <a:pt x="449395" y="1187386"/>
                </a:cubicBezTo>
                <a:cubicBezTo>
                  <a:pt x="453285" y="1188013"/>
                  <a:pt x="457504" y="1189430"/>
                  <a:pt x="461674" y="1189232"/>
                </a:cubicBezTo>
                <a:cubicBezTo>
                  <a:pt x="469585" y="1188870"/>
                  <a:pt x="469569" y="1188491"/>
                  <a:pt x="469882" y="1197869"/>
                </a:cubicBezTo>
                <a:cubicBezTo>
                  <a:pt x="480612" y="1197869"/>
                  <a:pt x="491407" y="1197655"/>
                  <a:pt x="502202" y="1197951"/>
                </a:cubicBezTo>
                <a:cubicBezTo>
                  <a:pt x="508384" y="1198116"/>
                  <a:pt x="514548" y="1199089"/>
                  <a:pt x="520712" y="1199699"/>
                </a:cubicBezTo>
                <a:cubicBezTo>
                  <a:pt x="523646" y="1199995"/>
                  <a:pt x="526596" y="1200654"/>
                  <a:pt x="529496" y="1200490"/>
                </a:cubicBezTo>
                <a:cubicBezTo>
                  <a:pt x="533551" y="1200275"/>
                  <a:pt x="538034" y="1198661"/>
                  <a:pt x="537161" y="1205665"/>
                </a:cubicBezTo>
                <a:cubicBezTo>
                  <a:pt x="537045" y="1206538"/>
                  <a:pt x="537870" y="1207808"/>
                  <a:pt x="538628" y="1208450"/>
                </a:cubicBezTo>
                <a:cubicBezTo>
                  <a:pt x="543490" y="1212604"/>
                  <a:pt x="548287" y="1216839"/>
                  <a:pt x="553412" y="1220664"/>
                </a:cubicBezTo>
                <a:cubicBezTo>
                  <a:pt x="562972" y="1227784"/>
                  <a:pt x="558093" y="1237491"/>
                  <a:pt x="557533" y="1245897"/>
                </a:cubicBezTo>
                <a:cubicBezTo>
                  <a:pt x="556857" y="1255720"/>
                  <a:pt x="549390" y="1262297"/>
                  <a:pt x="542831" y="1269169"/>
                </a:cubicBezTo>
                <a:cubicBezTo>
                  <a:pt x="539304" y="1272862"/>
                  <a:pt x="537392" y="1278087"/>
                  <a:pt x="534623" y="1282833"/>
                </a:cubicBezTo>
                <a:cubicBezTo>
                  <a:pt x="536848" y="1284729"/>
                  <a:pt x="538957" y="1286542"/>
                  <a:pt x="542122" y="1289228"/>
                </a:cubicBezTo>
                <a:cubicBezTo>
                  <a:pt x="537623" y="1289822"/>
                  <a:pt x="534524" y="1290233"/>
                  <a:pt x="529909" y="1290827"/>
                </a:cubicBezTo>
                <a:cubicBezTo>
                  <a:pt x="537177" y="1300502"/>
                  <a:pt x="548550" y="1301260"/>
                  <a:pt x="556856" y="1306831"/>
                </a:cubicBezTo>
                <a:cubicBezTo>
                  <a:pt x="556627" y="1307573"/>
                  <a:pt x="556412" y="1308314"/>
                  <a:pt x="556181" y="1309056"/>
                </a:cubicBezTo>
                <a:cubicBezTo>
                  <a:pt x="551764" y="1307589"/>
                  <a:pt x="547297" y="1306237"/>
                  <a:pt x="542930" y="1304655"/>
                </a:cubicBezTo>
                <a:cubicBezTo>
                  <a:pt x="538430" y="1303024"/>
                  <a:pt x="534013" y="1301178"/>
                  <a:pt x="529300" y="1299315"/>
                </a:cubicBezTo>
                <a:cubicBezTo>
                  <a:pt x="526151" y="1306138"/>
                  <a:pt x="527981" y="1311446"/>
                  <a:pt x="532398" y="1314907"/>
                </a:cubicBezTo>
                <a:cubicBezTo>
                  <a:pt x="540441" y="1321220"/>
                  <a:pt x="537029" y="1329494"/>
                  <a:pt x="537425" y="1337142"/>
                </a:cubicBezTo>
                <a:cubicBezTo>
                  <a:pt x="537540" y="1339350"/>
                  <a:pt x="536617" y="1341723"/>
                  <a:pt x="537095" y="1343800"/>
                </a:cubicBezTo>
                <a:cubicBezTo>
                  <a:pt x="537754" y="1346718"/>
                  <a:pt x="541051" y="1350508"/>
                  <a:pt x="540111" y="1352025"/>
                </a:cubicBezTo>
                <a:cubicBezTo>
                  <a:pt x="537623" y="1356111"/>
                  <a:pt x="533897" y="1359787"/>
                  <a:pt x="529909" y="1362539"/>
                </a:cubicBezTo>
                <a:cubicBezTo>
                  <a:pt x="514895" y="1372939"/>
                  <a:pt x="498725" y="1367155"/>
                  <a:pt x="483068" y="1364682"/>
                </a:cubicBezTo>
                <a:cubicBezTo>
                  <a:pt x="474662" y="1363348"/>
                  <a:pt x="468085" y="1363710"/>
                  <a:pt x="463388" y="1373665"/>
                </a:cubicBezTo>
                <a:cubicBezTo>
                  <a:pt x="472552" y="1379153"/>
                  <a:pt x="481864" y="1384724"/>
                  <a:pt x="492775" y="1391251"/>
                </a:cubicBezTo>
                <a:cubicBezTo>
                  <a:pt x="488012" y="1392438"/>
                  <a:pt x="485770" y="1392981"/>
                  <a:pt x="483512" y="1393542"/>
                </a:cubicBezTo>
                <a:cubicBezTo>
                  <a:pt x="483265" y="1394168"/>
                  <a:pt x="483018" y="1394794"/>
                  <a:pt x="482771" y="1395438"/>
                </a:cubicBezTo>
                <a:cubicBezTo>
                  <a:pt x="486150" y="1397037"/>
                  <a:pt x="489594" y="1398520"/>
                  <a:pt x="492874" y="1400283"/>
                </a:cubicBezTo>
                <a:cubicBezTo>
                  <a:pt x="494721" y="1401272"/>
                  <a:pt x="496302" y="1402756"/>
                  <a:pt x="498000" y="1404025"/>
                </a:cubicBezTo>
                <a:cubicBezTo>
                  <a:pt x="495676" y="1404733"/>
                  <a:pt x="493220" y="1406333"/>
                  <a:pt x="491078" y="1406003"/>
                </a:cubicBezTo>
                <a:cubicBezTo>
                  <a:pt x="483842" y="1404849"/>
                  <a:pt x="476772" y="1402723"/>
                  <a:pt x="469536" y="1401470"/>
                </a:cubicBezTo>
                <a:cubicBezTo>
                  <a:pt x="457537" y="1399377"/>
                  <a:pt x="445159" y="1398751"/>
                  <a:pt x="433523" y="1395471"/>
                </a:cubicBezTo>
                <a:cubicBezTo>
                  <a:pt x="424688" y="1392981"/>
                  <a:pt x="416777" y="1387279"/>
                  <a:pt x="408372" y="1383159"/>
                </a:cubicBezTo>
                <a:cubicBezTo>
                  <a:pt x="407053" y="1382515"/>
                  <a:pt x="405356" y="1382614"/>
                  <a:pt x="402158" y="1383884"/>
                </a:cubicBezTo>
                <a:cubicBezTo>
                  <a:pt x="405224" y="1388219"/>
                  <a:pt x="408273" y="1392553"/>
                  <a:pt x="411849" y="1397597"/>
                </a:cubicBezTo>
                <a:cubicBezTo>
                  <a:pt x="408207" y="1401354"/>
                  <a:pt x="403444" y="1405442"/>
                  <a:pt x="397675" y="1403003"/>
                </a:cubicBezTo>
                <a:cubicBezTo>
                  <a:pt x="384292" y="1397333"/>
                  <a:pt x="371320" y="1390675"/>
                  <a:pt x="358316" y="1384131"/>
                </a:cubicBezTo>
                <a:cubicBezTo>
                  <a:pt x="354047" y="1381989"/>
                  <a:pt x="349696" y="1379532"/>
                  <a:pt x="346317" y="1376252"/>
                </a:cubicBezTo>
                <a:cubicBezTo>
                  <a:pt x="340878" y="1370979"/>
                  <a:pt x="336066" y="1378544"/>
                  <a:pt x="330874" y="1376467"/>
                </a:cubicBezTo>
                <a:cubicBezTo>
                  <a:pt x="330643" y="1376368"/>
                  <a:pt x="328583" y="1380835"/>
                  <a:pt x="327627" y="1382697"/>
                </a:cubicBezTo>
                <a:cubicBezTo>
                  <a:pt x="305787" y="1378890"/>
                  <a:pt x="288268" y="1366495"/>
                  <a:pt x="271291" y="1353442"/>
                </a:cubicBezTo>
                <a:cubicBezTo>
                  <a:pt x="255222" y="1341113"/>
                  <a:pt x="239416" y="1328373"/>
                  <a:pt x="224268" y="1314940"/>
                </a:cubicBezTo>
                <a:cubicBezTo>
                  <a:pt x="216555" y="1308100"/>
                  <a:pt x="210902" y="1298969"/>
                  <a:pt x="203650" y="1291536"/>
                </a:cubicBezTo>
                <a:cubicBezTo>
                  <a:pt x="196842" y="1284564"/>
                  <a:pt x="188767" y="1278828"/>
                  <a:pt x="181977" y="1271856"/>
                </a:cubicBezTo>
                <a:cubicBezTo>
                  <a:pt x="176603" y="1266335"/>
                  <a:pt x="172301" y="1259758"/>
                  <a:pt x="167521" y="1253644"/>
                </a:cubicBezTo>
                <a:cubicBezTo>
                  <a:pt x="155622" y="1238431"/>
                  <a:pt x="143441" y="1223416"/>
                  <a:pt x="131937" y="1207890"/>
                </a:cubicBezTo>
                <a:cubicBezTo>
                  <a:pt x="127849" y="1202369"/>
                  <a:pt x="125410" y="1195628"/>
                  <a:pt x="122212" y="1189447"/>
                </a:cubicBezTo>
                <a:cubicBezTo>
                  <a:pt x="122971" y="1188952"/>
                  <a:pt x="123745" y="1188458"/>
                  <a:pt x="124503" y="1187964"/>
                </a:cubicBezTo>
                <a:cubicBezTo>
                  <a:pt x="126679" y="1190435"/>
                  <a:pt x="130355" y="1192710"/>
                  <a:pt x="130717" y="1195430"/>
                </a:cubicBezTo>
                <a:cubicBezTo>
                  <a:pt x="131706" y="1202863"/>
                  <a:pt x="135530" y="1200044"/>
                  <a:pt x="140837" y="1198759"/>
                </a:cubicBezTo>
                <a:cubicBezTo>
                  <a:pt x="134525" y="1187584"/>
                  <a:pt x="128706" y="1177036"/>
                  <a:pt x="122641" y="1166619"/>
                </a:cubicBezTo>
                <a:cubicBezTo>
                  <a:pt x="114828" y="1153220"/>
                  <a:pt x="106226" y="1140232"/>
                  <a:pt x="99105" y="1126469"/>
                </a:cubicBezTo>
                <a:cubicBezTo>
                  <a:pt x="95215" y="1118954"/>
                  <a:pt x="93715" y="1110218"/>
                  <a:pt x="91144" y="1102027"/>
                </a:cubicBezTo>
                <a:cubicBezTo>
                  <a:pt x="90254" y="1099192"/>
                  <a:pt x="89480" y="1096324"/>
                  <a:pt x="88442" y="1093538"/>
                </a:cubicBezTo>
                <a:cubicBezTo>
                  <a:pt x="83925" y="1081325"/>
                  <a:pt x="79640" y="1069013"/>
                  <a:pt x="74629" y="1057015"/>
                </a:cubicBezTo>
                <a:cubicBezTo>
                  <a:pt x="71333" y="1049120"/>
                  <a:pt x="66356" y="1041917"/>
                  <a:pt x="63224" y="1033989"/>
                </a:cubicBezTo>
                <a:cubicBezTo>
                  <a:pt x="61081" y="1028567"/>
                  <a:pt x="61922" y="1021859"/>
                  <a:pt x="59449" y="1016683"/>
                </a:cubicBezTo>
                <a:cubicBezTo>
                  <a:pt x="54093" y="1005459"/>
                  <a:pt x="51604" y="993856"/>
                  <a:pt x="51275" y="981594"/>
                </a:cubicBezTo>
                <a:cubicBezTo>
                  <a:pt x="51258" y="981066"/>
                  <a:pt x="51060" y="980506"/>
                  <a:pt x="50797" y="980044"/>
                </a:cubicBezTo>
                <a:cubicBezTo>
                  <a:pt x="42391" y="965359"/>
                  <a:pt x="45538" y="947690"/>
                  <a:pt x="38106" y="932395"/>
                </a:cubicBezTo>
                <a:cubicBezTo>
                  <a:pt x="34809" y="925588"/>
                  <a:pt x="36952" y="916160"/>
                  <a:pt x="36540" y="907919"/>
                </a:cubicBezTo>
                <a:cubicBezTo>
                  <a:pt x="36490" y="906815"/>
                  <a:pt x="35864" y="905744"/>
                  <a:pt x="35567" y="904640"/>
                </a:cubicBezTo>
                <a:cubicBezTo>
                  <a:pt x="34628" y="900997"/>
                  <a:pt x="33375" y="897403"/>
                  <a:pt x="32865" y="893712"/>
                </a:cubicBezTo>
                <a:cubicBezTo>
                  <a:pt x="31232" y="881928"/>
                  <a:pt x="29815" y="870127"/>
                  <a:pt x="28414" y="858309"/>
                </a:cubicBezTo>
                <a:cubicBezTo>
                  <a:pt x="27063" y="846837"/>
                  <a:pt x="25448" y="835382"/>
                  <a:pt x="24639" y="823878"/>
                </a:cubicBezTo>
                <a:cubicBezTo>
                  <a:pt x="23848" y="812538"/>
                  <a:pt x="24195" y="801133"/>
                  <a:pt x="23502" y="789793"/>
                </a:cubicBezTo>
                <a:cubicBezTo>
                  <a:pt x="23223" y="785343"/>
                  <a:pt x="20766" y="781009"/>
                  <a:pt x="20585" y="776575"/>
                </a:cubicBezTo>
                <a:cubicBezTo>
                  <a:pt x="20337" y="770428"/>
                  <a:pt x="21854" y="764197"/>
                  <a:pt x="21557" y="758049"/>
                </a:cubicBezTo>
                <a:cubicBezTo>
                  <a:pt x="21311" y="752923"/>
                  <a:pt x="19695" y="747830"/>
                  <a:pt x="18376" y="742787"/>
                </a:cubicBezTo>
                <a:cubicBezTo>
                  <a:pt x="16959" y="737364"/>
                  <a:pt x="16316" y="732436"/>
                  <a:pt x="17536" y="726469"/>
                </a:cubicBezTo>
                <a:cubicBezTo>
                  <a:pt x="19382" y="717438"/>
                  <a:pt x="18014" y="707779"/>
                  <a:pt x="18690" y="698450"/>
                </a:cubicBezTo>
                <a:cubicBezTo>
                  <a:pt x="19382" y="688742"/>
                  <a:pt x="16498" y="678771"/>
                  <a:pt x="21821" y="669278"/>
                </a:cubicBezTo>
                <a:cubicBezTo>
                  <a:pt x="23355" y="666559"/>
                  <a:pt x="22333" y="661514"/>
                  <a:pt x="20898" y="658219"/>
                </a:cubicBezTo>
                <a:cubicBezTo>
                  <a:pt x="18163" y="651889"/>
                  <a:pt x="20387" y="646533"/>
                  <a:pt x="22728" y="641143"/>
                </a:cubicBezTo>
                <a:cubicBezTo>
                  <a:pt x="25415" y="634963"/>
                  <a:pt x="29403" y="629226"/>
                  <a:pt x="31265" y="622831"/>
                </a:cubicBezTo>
                <a:cubicBezTo>
                  <a:pt x="32436" y="618793"/>
                  <a:pt x="29881" y="613800"/>
                  <a:pt x="30458" y="609432"/>
                </a:cubicBezTo>
                <a:cubicBezTo>
                  <a:pt x="32073" y="597202"/>
                  <a:pt x="34545" y="585104"/>
                  <a:pt x="36441" y="572908"/>
                </a:cubicBezTo>
                <a:cubicBezTo>
                  <a:pt x="36952" y="569579"/>
                  <a:pt x="37002" y="566051"/>
                  <a:pt x="36358" y="562804"/>
                </a:cubicBezTo>
                <a:cubicBezTo>
                  <a:pt x="36243" y="562211"/>
                  <a:pt x="31793" y="562459"/>
                  <a:pt x="27903" y="562244"/>
                </a:cubicBezTo>
                <a:cubicBezTo>
                  <a:pt x="27787" y="561041"/>
                  <a:pt x="27557" y="558618"/>
                  <a:pt x="27326" y="556195"/>
                </a:cubicBezTo>
                <a:cubicBezTo>
                  <a:pt x="29519" y="556146"/>
                  <a:pt x="31727" y="556211"/>
                  <a:pt x="33903" y="555998"/>
                </a:cubicBezTo>
                <a:cubicBezTo>
                  <a:pt x="36127" y="555783"/>
                  <a:pt x="39144" y="556064"/>
                  <a:pt x="40298" y="554761"/>
                </a:cubicBezTo>
                <a:cubicBezTo>
                  <a:pt x="41731" y="553162"/>
                  <a:pt x="42028" y="550163"/>
                  <a:pt x="42028" y="547773"/>
                </a:cubicBezTo>
                <a:cubicBezTo>
                  <a:pt x="42012" y="544378"/>
                  <a:pt x="41270" y="540999"/>
                  <a:pt x="40891" y="537999"/>
                </a:cubicBezTo>
                <a:cubicBezTo>
                  <a:pt x="38649" y="534818"/>
                  <a:pt x="36424" y="531670"/>
                  <a:pt x="34182" y="528506"/>
                </a:cubicBezTo>
                <a:cubicBezTo>
                  <a:pt x="34776" y="528077"/>
                  <a:pt x="35386" y="527649"/>
                  <a:pt x="35980" y="527220"/>
                </a:cubicBezTo>
                <a:cubicBezTo>
                  <a:pt x="40265" y="528489"/>
                  <a:pt x="44566" y="529758"/>
                  <a:pt x="48851" y="531044"/>
                </a:cubicBezTo>
                <a:cubicBezTo>
                  <a:pt x="49280" y="530434"/>
                  <a:pt x="49708" y="529824"/>
                  <a:pt x="50154" y="529214"/>
                </a:cubicBezTo>
                <a:cubicBezTo>
                  <a:pt x="45637" y="523578"/>
                  <a:pt x="52428" y="515056"/>
                  <a:pt x="44105" y="509634"/>
                </a:cubicBezTo>
                <a:cubicBezTo>
                  <a:pt x="42902" y="508843"/>
                  <a:pt x="45539" y="499184"/>
                  <a:pt x="48605" y="495394"/>
                </a:cubicBezTo>
                <a:cubicBezTo>
                  <a:pt x="55609" y="486675"/>
                  <a:pt x="54010" y="476093"/>
                  <a:pt x="56879" y="466550"/>
                </a:cubicBezTo>
                <a:cubicBezTo>
                  <a:pt x="58972" y="459611"/>
                  <a:pt x="61016" y="452540"/>
                  <a:pt x="64164" y="446079"/>
                </a:cubicBezTo>
                <a:cubicBezTo>
                  <a:pt x="67971" y="438284"/>
                  <a:pt x="74118" y="431477"/>
                  <a:pt x="77086" y="423450"/>
                </a:cubicBezTo>
                <a:cubicBezTo>
                  <a:pt x="80201" y="414961"/>
                  <a:pt x="80464" y="405468"/>
                  <a:pt x="82573" y="396552"/>
                </a:cubicBezTo>
                <a:cubicBezTo>
                  <a:pt x="83184" y="393947"/>
                  <a:pt x="85771" y="391804"/>
                  <a:pt x="87551" y="389497"/>
                </a:cubicBezTo>
                <a:cubicBezTo>
                  <a:pt x="90370" y="385838"/>
                  <a:pt x="94028" y="382608"/>
                  <a:pt x="95940" y="378537"/>
                </a:cubicBezTo>
                <a:cubicBezTo>
                  <a:pt x="98842" y="372307"/>
                  <a:pt x="95841" y="363011"/>
                  <a:pt x="105780" y="360522"/>
                </a:cubicBezTo>
                <a:cubicBezTo>
                  <a:pt x="106341" y="360373"/>
                  <a:pt x="106884" y="359219"/>
                  <a:pt x="107016" y="358462"/>
                </a:cubicBezTo>
                <a:cubicBezTo>
                  <a:pt x="108187" y="352264"/>
                  <a:pt x="109093" y="346034"/>
                  <a:pt x="110478" y="339887"/>
                </a:cubicBezTo>
                <a:cubicBezTo>
                  <a:pt x="110774" y="338601"/>
                  <a:pt x="112456" y="337216"/>
                  <a:pt x="113823" y="336640"/>
                </a:cubicBezTo>
                <a:cubicBezTo>
                  <a:pt x="120201" y="333936"/>
                  <a:pt x="128904" y="333920"/>
                  <a:pt x="126877" y="322745"/>
                </a:cubicBezTo>
                <a:cubicBezTo>
                  <a:pt x="126564" y="321015"/>
                  <a:pt x="130717" y="317108"/>
                  <a:pt x="133371" y="316433"/>
                </a:cubicBezTo>
                <a:cubicBezTo>
                  <a:pt x="144479" y="313549"/>
                  <a:pt x="147627" y="303363"/>
                  <a:pt x="152127" y="295369"/>
                </a:cubicBezTo>
                <a:cubicBezTo>
                  <a:pt x="154863" y="290507"/>
                  <a:pt x="158638" y="283947"/>
                  <a:pt x="155786" y="276860"/>
                </a:cubicBezTo>
                <a:cubicBezTo>
                  <a:pt x="155242" y="275508"/>
                  <a:pt x="156956" y="272624"/>
                  <a:pt x="158374" y="271190"/>
                </a:cubicBezTo>
                <a:cubicBezTo>
                  <a:pt x="167044" y="262553"/>
                  <a:pt x="169631" y="249962"/>
                  <a:pt x="180031" y="241835"/>
                </a:cubicBezTo>
                <a:cubicBezTo>
                  <a:pt x="189278" y="234616"/>
                  <a:pt x="195277" y="223261"/>
                  <a:pt x="202710" y="213718"/>
                </a:cubicBezTo>
                <a:cubicBezTo>
                  <a:pt x="203040" y="213289"/>
                  <a:pt x="203138" y="212580"/>
                  <a:pt x="203534" y="212316"/>
                </a:cubicBezTo>
                <a:cubicBezTo>
                  <a:pt x="209764" y="208245"/>
                  <a:pt x="216127" y="204356"/>
                  <a:pt x="222258" y="200136"/>
                </a:cubicBezTo>
                <a:cubicBezTo>
                  <a:pt x="226461" y="197236"/>
                  <a:pt x="231471" y="194631"/>
                  <a:pt x="234174" y="190593"/>
                </a:cubicBezTo>
                <a:cubicBezTo>
                  <a:pt x="241789" y="179221"/>
                  <a:pt x="253870" y="175117"/>
                  <a:pt x="265012" y="169150"/>
                </a:cubicBezTo>
                <a:cubicBezTo>
                  <a:pt x="270962" y="165969"/>
                  <a:pt x="276598" y="161964"/>
                  <a:pt x="281724" y="157564"/>
                </a:cubicBezTo>
                <a:cubicBezTo>
                  <a:pt x="295075" y="146109"/>
                  <a:pt x="308112" y="134291"/>
                  <a:pt x="321100" y="122408"/>
                </a:cubicBezTo>
                <a:cubicBezTo>
                  <a:pt x="322731" y="120908"/>
                  <a:pt x="322731" y="117678"/>
                  <a:pt x="324330" y="116112"/>
                </a:cubicBezTo>
                <a:cubicBezTo>
                  <a:pt x="329192" y="111365"/>
                  <a:pt x="335356" y="107722"/>
                  <a:pt x="339379" y="102415"/>
                </a:cubicBezTo>
                <a:cubicBezTo>
                  <a:pt x="349465" y="89098"/>
                  <a:pt x="365271" y="89263"/>
                  <a:pt x="378902" y="84466"/>
                </a:cubicBezTo>
                <a:cubicBezTo>
                  <a:pt x="387308" y="81516"/>
                  <a:pt x="396240" y="80000"/>
                  <a:pt x="404861" y="77627"/>
                </a:cubicBezTo>
                <a:cubicBezTo>
                  <a:pt x="406838" y="77082"/>
                  <a:pt x="408734" y="75813"/>
                  <a:pt x="410333" y="74479"/>
                </a:cubicBezTo>
                <a:cubicBezTo>
                  <a:pt x="414734" y="70819"/>
                  <a:pt x="419529" y="67407"/>
                  <a:pt x="423139" y="63040"/>
                </a:cubicBezTo>
                <a:cubicBezTo>
                  <a:pt x="430094" y="54602"/>
                  <a:pt x="439061" y="54008"/>
                  <a:pt x="448752" y="54815"/>
                </a:cubicBezTo>
                <a:cubicBezTo>
                  <a:pt x="450334" y="54947"/>
                  <a:pt x="452362" y="55128"/>
                  <a:pt x="453516" y="54321"/>
                </a:cubicBezTo>
                <a:cubicBezTo>
                  <a:pt x="465976" y="45701"/>
                  <a:pt x="481468" y="44333"/>
                  <a:pt x="494457" y="37674"/>
                </a:cubicBezTo>
                <a:cubicBezTo>
                  <a:pt x="512554" y="28395"/>
                  <a:pt x="532546" y="30718"/>
                  <a:pt x="551138" y="25362"/>
                </a:cubicBezTo>
                <a:cubicBezTo>
                  <a:pt x="560483" y="22676"/>
                  <a:pt x="570158" y="21028"/>
                  <a:pt x="579767" y="19313"/>
                </a:cubicBezTo>
                <a:cubicBezTo>
                  <a:pt x="584761" y="18423"/>
                  <a:pt x="589903" y="17929"/>
                  <a:pt x="594979" y="18028"/>
                </a:cubicBezTo>
                <a:cubicBezTo>
                  <a:pt x="606665" y="18242"/>
                  <a:pt x="617346" y="15061"/>
                  <a:pt x="628174" y="10874"/>
                </a:cubicBezTo>
                <a:cubicBezTo>
                  <a:pt x="643750" y="4859"/>
                  <a:pt x="660050" y="3112"/>
                  <a:pt x="676878" y="4892"/>
                </a:cubicBezTo>
                <a:cubicBezTo>
                  <a:pt x="687542" y="6013"/>
                  <a:pt x="698123" y="5980"/>
                  <a:pt x="708787" y="1562"/>
                </a:cubicBezTo>
                <a:cubicBezTo>
                  <a:pt x="715001" y="-1008"/>
                  <a:pt x="723044" y="276"/>
                  <a:pt x="730213" y="672"/>
                </a:cubicBezTo>
                <a:cubicBezTo>
                  <a:pt x="743926" y="1414"/>
                  <a:pt x="757788" y="4562"/>
                  <a:pt x="771253" y="3260"/>
                </a:cubicBezTo>
                <a:cubicBezTo>
                  <a:pt x="783170" y="2107"/>
                  <a:pt x="793768" y="4809"/>
                  <a:pt x="805041" y="6490"/>
                </a:cubicBezTo>
                <a:cubicBezTo>
                  <a:pt x="817386" y="8320"/>
                  <a:pt x="830259" y="6244"/>
                  <a:pt x="842785" y="7282"/>
                </a:cubicBezTo>
                <a:cubicBezTo>
                  <a:pt x="854372" y="8238"/>
                  <a:pt x="865810" y="11039"/>
                  <a:pt x="877199" y="14435"/>
                </a:cubicBezTo>
                <a:cubicBezTo>
                  <a:pt x="870589" y="15523"/>
                  <a:pt x="863964" y="16611"/>
                  <a:pt x="857355" y="17698"/>
                </a:cubicBezTo>
                <a:cubicBezTo>
                  <a:pt x="857437" y="18836"/>
                  <a:pt x="857503" y="19973"/>
                  <a:pt x="857586" y="21110"/>
                </a:cubicBezTo>
                <a:cubicBezTo>
                  <a:pt x="862563" y="21637"/>
                  <a:pt x="867607" y="21852"/>
                  <a:pt x="872486" y="22857"/>
                </a:cubicBezTo>
                <a:cubicBezTo>
                  <a:pt x="874759" y="23335"/>
                  <a:pt x="878188" y="25033"/>
                  <a:pt x="878584" y="26763"/>
                </a:cubicBezTo>
                <a:cubicBezTo>
                  <a:pt x="880858" y="36768"/>
                  <a:pt x="888654" y="39520"/>
                  <a:pt x="896912" y="42091"/>
                </a:cubicBezTo>
                <a:cubicBezTo>
                  <a:pt x="901790" y="43608"/>
                  <a:pt x="906768" y="45025"/>
                  <a:pt x="911350" y="47201"/>
                </a:cubicBezTo>
                <a:cubicBezTo>
                  <a:pt x="920860" y="51716"/>
                  <a:pt x="930106" y="56761"/>
                  <a:pt x="940077" y="48355"/>
                </a:cubicBezTo>
                <a:cubicBezTo>
                  <a:pt x="940836" y="47712"/>
                  <a:pt x="942171" y="47464"/>
                  <a:pt x="943225" y="47514"/>
                </a:cubicBezTo>
                <a:cubicBezTo>
                  <a:pt x="957202" y="48239"/>
                  <a:pt x="971196" y="48948"/>
                  <a:pt x="985156" y="49937"/>
                </a:cubicBezTo>
                <a:cubicBezTo>
                  <a:pt x="986788" y="50052"/>
                  <a:pt x="988189" y="52096"/>
                  <a:pt x="989870" y="52903"/>
                </a:cubicBezTo>
                <a:cubicBezTo>
                  <a:pt x="992490" y="54173"/>
                  <a:pt x="995177" y="55689"/>
                  <a:pt x="997978" y="56134"/>
                </a:cubicBezTo>
                <a:cubicBezTo>
                  <a:pt x="1003418" y="56991"/>
                  <a:pt x="1009367" y="56101"/>
                  <a:pt x="1014394" y="57882"/>
                </a:cubicBezTo>
                <a:cubicBezTo>
                  <a:pt x="1022867" y="60898"/>
                  <a:pt x="1031733" y="63090"/>
                  <a:pt x="1039134" y="69105"/>
                </a:cubicBezTo>
                <a:cubicBezTo>
                  <a:pt x="1044507" y="73490"/>
                  <a:pt x="1047870" y="77214"/>
                  <a:pt x="1042430" y="84235"/>
                </a:cubicBezTo>
                <a:cubicBezTo>
                  <a:pt x="1056127" y="89361"/>
                  <a:pt x="1069180" y="94240"/>
                  <a:pt x="1082761" y="99317"/>
                </a:cubicBezTo>
                <a:cubicBezTo>
                  <a:pt x="1081558" y="107260"/>
                  <a:pt x="1085135" y="107937"/>
                  <a:pt x="1091876" y="107574"/>
                </a:cubicBezTo>
                <a:cubicBezTo>
                  <a:pt x="1099441" y="107162"/>
                  <a:pt x="1107138" y="109370"/>
                  <a:pt x="1115050" y="110491"/>
                </a:cubicBezTo>
                <a:cubicBezTo>
                  <a:pt x="1116500" y="119111"/>
                  <a:pt x="1120390" y="121584"/>
                  <a:pt x="1129389" y="117298"/>
                </a:cubicBezTo>
                <a:cubicBezTo>
                  <a:pt x="1126125" y="116359"/>
                  <a:pt x="1123851" y="115716"/>
                  <a:pt x="1121576" y="115057"/>
                </a:cubicBezTo>
                <a:cubicBezTo>
                  <a:pt x="1121560" y="114661"/>
                  <a:pt x="1121526" y="114249"/>
                  <a:pt x="1121510" y="113853"/>
                </a:cubicBezTo>
                <a:cubicBezTo>
                  <a:pt x="1128845" y="113491"/>
                  <a:pt x="1136179" y="113211"/>
                  <a:pt x="1143514" y="112749"/>
                </a:cubicBezTo>
                <a:cubicBezTo>
                  <a:pt x="1146101" y="112584"/>
                  <a:pt x="1148870" y="112436"/>
                  <a:pt x="1151211" y="111448"/>
                </a:cubicBezTo>
                <a:cubicBezTo>
                  <a:pt x="1157259" y="108926"/>
                  <a:pt x="1162715" y="103453"/>
                  <a:pt x="1169736" y="110145"/>
                </a:cubicBezTo>
                <a:cubicBezTo>
                  <a:pt x="1171220" y="111562"/>
                  <a:pt x="1175208" y="110360"/>
                  <a:pt x="1177862" y="110359"/>
                </a:cubicBezTo>
                <a:close/>
              </a:path>
            </a:pathLst>
          </a:custGeom>
          <a:gradFill>
            <a:gsLst>
              <a:gs pos="53000">
                <a:schemeClr val="accent1">
                  <a:alpha val="57000"/>
                </a:schemeClr>
              </a:gs>
              <a:gs pos="33100">
                <a:schemeClr val="accent1"/>
              </a:gs>
              <a:gs pos="2247">
                <a:schemeClr val="accent1">
                  <a:lumMod val="20000"/>
                  <a:lumOff val="80000"/>
                </a:schemeClr>
              </a:gs>
              <a:gs pos="16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alpha val="0"/>
                </a:schemeClr>
              </a:gs>
            </a:gsLst>
            <a:lin ang="2700000" scaled="1"/>
          </a:gradFill>
          <a:ln w="194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24" name="文本框 1223">
            <a:extLst>
              <a:ext uri="{FF2B5EF4-FFF2-40B4-BE49-F238E27FC236}">
                <a16:creationId xmlns:a16="http://schemas.microsoft.com/office/drawing/2014/main" id="{87DBB390-97D7-4F91-86A9-F09464FFD819}"/>
              </a:ext>
            </a:extLst>
          </p:cNvPr>
          <p:cNvSpPr txBox="1"/>
          <p:nvPr/>
        </p:nvSpPr>
        <p:spPr>
          <a:xfrm>
            <a:off x="1169162" y="2158069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1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sp>
        <p:nvSpPr>
          <p:cNvPr id="1225" name="文本框 1224">
            <a:extLst>
              <a:ext uri="{FF2B5EF4-FFF2-40B4-BE49-F238E27FC236}">
                <a16:creationId xmlns:a16="http://schemas.microsoft.com/office/drawing/2014/main" id="{B438CB92-6D6F-4620-AD85-AA42B9D26F58}"/>
              </a:ext>
            </a:extLst>
          </p:cNvPr>
          <p:cNvSpPr txBox="1"/>
          <p:nvPr/>
        </p:nvSpPr>
        <p:spPr>
          <a:xfrm>
            <a:off x="997172" y="3521632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2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sp>
        <p:nvSpPr>
          <p:cNvPr id="1226" name="文本框 1225">
            <a:extLst>
              <a:ext uri="{FF2B5EF4-FFF2-40B4-BE49-F238E27FC236}">
                <a16:creationId xmlns:a16="http://schemas.microsoft.com/office/drawing/2014/main" id="{1C1B3B03-C911-4EBE-9A4A-ED94D6454EFD}"/>
              </a:ext>
            </a:extLst>
          </p:cNvPr>
          <p:cNvSpPr txBox="1"/>
          <p:nvPr/>
        </p:nvSpPr>
        <p:spPr>
          <a:xfrm>
            <a:off x="1285898" y="4912575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3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sp>
        <p:nvSpPr>
          <p:cNvPr id="1227" name="文本框 1226">
            <a:extLst>
              <a:ext uri="{FF2B5EF4-FFF2-40B4-BE49-F238E27FC236}">
                <a16:creationId xmlns:a16="http://schemas.microsoft.com/office/drawing/2014/main" id="{9476B778-10FE-4162-A5DC-EB1BD52EBB2A}"/>
              </a:ext>
            </a:extLst>
          </p:cNvPr>
          <p:cNvSpPr txBox="1"/>
          <p:nvPr/>
        </p:nvSpPr>
        <p:spPr>
          <a:xfrm>
            <a:off x="10819991" y="2142747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4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sp>
        <p:nvSpPr>
          <p:cNvPr id="1228" name="文本框 1227">
            <a:extLst>
              <a:ext uri="{FF2B5EF4-FFF2-40B4-BE49-F238E27FC236}">
                <a16:creationId xmlns:a16="http://schemas.microsoft.com/office/drawing/2014/main" id="{B1CBC0B8-357E-4879-A767-BAAEEF2AD178}"/>
              </a:ext>
            </a:extLst>
          </p:cNvPr>
          <p:cNvSpPr txBox="1"/>
          <p:nvPr/>
        </p:nvSpPr>
        <p:spPr>
          <a:xfrm>
            <a:off x="10991665" y="3534604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5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sp>
        <p:nvSpPr>
          <p:cNvPr id="1229" name="文本框 1228">
            <a:extLst>
              <a:ext uri="{FF2B5EF4-FFF2-40B4-BE49-F238E27FC236}">
                <a16:creationId xmlns:a16="http://schemas.microsoft.com/office/drawing/2014/main" id="{2778032B-89AB-445E-A54B-147CA98349FF}"/>
              </a:ext>
            </a:extLst>
          </p:cNvPr>
          <p:cNvSpPr txBox="1"/>
          <p:nvPr/>
        </p:nvSpPr>
        <p:spPr>
          <a:xfrm>
            <a:off x="10692430" y="4883858"/>
            <a:ext cx="226815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2800" dirty="0">
                <a:solidFill>
                  <a:schemeClr val="accent5">
                    <a:lumMod val="50000"/>
                  </a:schemeClr>
                </a:solidFill>
                <a:latin typeface="OPPOSans R" panose="00020600040101010101" pitchFamily="18" charset="-122"/>
                <a:ea typeface="+mj-ea"/>
              </a:rPr>
              <a:t>6</a:t>
            </a:r>
            <a:endParaRPr lang="zh-CN" altLang="en-US" sz="2800" dirty="0">
              <a:solidFill>
                <a:schemeClr val="accent5">
                  <a:lumMod val="50000"/>
                </a:schemeClr>
              </a:solidFill>
              <a:latin typeface="OPPOSans R" panose="00020600040101010101" pitchFamily="18" charset="-122"/>
              <a:ea typeface="+mj-ea"/>
            </a:endParaRPr>
          </a:p>
        </p:txBody>
      </p:sp>
      <p:pic>
        <p:nvPicPr>
          <p:cNvPr id="1230" name="云图" descr="穿白云&#10;&#10;中度可信度描述已自动生成">
            <a:extLst>
              <a:ext uri="{FF2B5EF4-FFF2-40B4-BE49-F238E27FC236}">
                <a16:creationId xmlns:a16="http://schemas.microsoft.com/office/drawing/2014/main" id="{23105265-E570-4C59-8AE8-F5BE37940494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724795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下半年工作规划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5647289"/>
            <a:ext cx="12209278" cy="1339710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682CE834-C4FE-47A7-A42F-70C6AB508878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2A8D6EF1-DBF5-4A50-9EB3-FB207DF23D1B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4AD3A643-53F2-4CF8-B17C-07784BCD74A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sp>
        <p:nvSpPr>
          <p:cNvPr id="92" name="缺角矩形 91">
            <a:extLst>
              <a:ext uri="{FF2B5EF4-FFF2-40B4-BE49-F238E27FC236}">
                <a16:creationId xmlns:a16="http://schemas.microsoft.com/office/drawing/2014/main" id="{38EB151B-EEEB-4420-8474-CA4F633EF607}"/>
              </a:ext>
            </a:extLst>
          </p:cNvPr>
          <p:cNvSpPr/>
          <p:nvPr/>
        </p:nvSpPr>
        <p:spPr>
          <a:xfrm>
            <a:off x="742278" y="2100434"/>
            <a:ext cx="10671586" cy="540000"/>
          </a:xfrm>
          <a:prstGeom prst="plaque">
            <a:avLst>
              <a:gd name="adj" fmla="val 9048"/>
            </a:avLst>
          </a:prstGeom>
          <a:noFill/>
          <a:ln w="19050">
            <a:solidFill>
              <a:schemeClr val="accent1"/>
            </a:solidFill>
          </a:ln>
          <a:effectLst>
            <a:outerShdw blurRad="381000" dist="355600" dir="5400000" algn="t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sp>
        <p:nvSpPr>
          <p:cNvPr id="93" name="缺角矩形 92">
            <a:extLst>
              <a:ext uri="{FF2B5EF4-FFF2-40B4-BE49-F238E27FC236}">
                <a16:creationId xmlns:a16="http://schemas.microsoft.com/office/drawing/2014/main" id="{B8E81997-0CC4-4729-8C02-89D9EDAE6ECA}"/>
              </a:ext>
            </a:extLst>
          </p:cNvPr>
          <p:cNvSpPr/>
          <p:nvPr/>
        </p:nvSpPr>
        <p:spPr>
          <a:xfrm>
            <a:off x="779591" y="2136434"/>
            <a:ext cx="10596960" cy="468000"/>
          </a:xfrm>
          <a:prstGeom prst="plaque">
            <a:avLst>
              <a:gd name="adj" fmla="val 9048"/>
            </a:avLst>
          </a:prstGeom>
          <a:gradFill flip="none" rotWithShape="1">
            <a:gsLst>
              <a:gs pos="100000">
                <a:schemeClr val="accent1"/>
              </a:gs>
              <a:gs pos="0">
                <a:schemeClr val="accent2"/>
              </a:gs>
            </a:gsLst>
            <a:lin ang="13500000" scaled="1"/>
            <a:tileRect/>
          </a:gradFill>
          <a:ln>
            <a:solidFill>
              <a:schemeClr val="bg1"/>
            </a:solidFill>
          </a:ln>
          <a:effectLst>
            <a:outerShdw blurRad="381000" dist="355600" dir="5400000" algn="t" rotWithShape="0">
              <a:schemeClr val="accent1">
                <a:lumMod val="50000"/>
                <a:alpha val="50000"/>
              </a:schemeClr>
            </a:outerShdw>
          </a:effectLst>
          <a:scene3d>
            <a:camera prst="perspectiveFront"/>
            <a:lightRig rig="glow" dir="t"/>
          </a:scene3d>
          <a:sp3d extrusionH="190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 dirty="0">
              <a:solidFill>
                <a:srgbClr val="000000">
                  <a:lumMod val="75000"/>
                  <a:lumOff val="25000"/>
                </a:srgbClr>
              </a:solidFill>
              <a:latin typeface="OPPOSans R" panose="00020600040101010101" pitchFamily="18" charset="-122"/>
              <a:ea typeface="OPPOSans R" panose="00020600040101010101" pitchFamily="18" charset="-122"/>
            </a:endParaRP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C7552439-3CBE-4309-B3DD-6925625C9982}"/>
              </a:ext>
            </a:extLst>
          </p:cNvPr>
          <p:cNvCxnSpPr>
            <a:cxnSpLocks/>
          </p:cNvCxnSpPr>
          <p:nvPr/>
        </p:nvCxnSpPr>
        <p:spPr>
          <a:xfrm rot="16200000">
            <a:off x="2472855" y="2456681"/>
            <a:ext cx="16598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椭圆 27">
            <a:extLst>
              <a:ext uri="{FF2B5EF4-FFF2-40B4-BE49-F238E27FC236}">
                <a16:creationId xmlns:a16="http://schemas.microsoft.com/office/drawing/2014/main" id="{5104C652-2224-49D5-9E58-2317025AB619}"/>
              </a:ext>
            </a:extLst>
          </p:cNvPr>
          <p:cNvSpPr/>
          <p:nvPr/>
        </p:nvSpPr>
        <p:spPr>
          <a:xfrm rot="16200000" flipV="1">
            <a:off x="2552519" y="2334101"/>
            <a:ext cx="666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5381C807-3A43-49FB-AC2B-16124D2B5290}"/>
              </a:ext>
            </a:extLst>
          </p:cNvPr>
          <p:cNvCxnSpPr>
            <a:cxnSpLocks/>
          </p:cNvCxnSpPr>
          <p:nvPr/>
        </p:nvCxnSpPr>
        <p:spPr>
          <a:xfrm rot="16200000">
            <a:off x="2473646" y="2261880"/>
            <a:ext cx="16440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5C642B1D-8EAF-4FF2-906E-EDA16ECED00B}"/>
              </a:ext>
            </a:extLst>
          </p:cNvPr>
          <p:cNvCxnSpPr>
            <a:cxnSpLocks/>
          </p:cNvCxnSpPr>
          <p:nvPr/>
        </p:nvCxnSpPr>
        <p:spPr>
          <a:xfrm rot="16200000">
            <a:off x="4237106" y="2456681"/>
            <a:ext cx="16598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:a16="http://schemas.microsoft.com/office/drawing/2014/main" id="{C6301D84-AFAA-42C6-9E7B-C5F024EC251C}"/>
              </a:ext>
            </a:extLst>
          </p:cNvPr>
          <p:cNvSpPr/>
          <p:nvPr/>
        </p:nvSpPr>
        <p:spPr>
          <a:xfrm rot="16200000" flipV="1">
            <a:off x="4316770" y="2334101"/>
            <a:ext cx="666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0070534E-51DF-4B72-ADB9-37EE335FA3C9}"/>
              </a:ext>
            </a:extLst>
          </p:cNvPr>
          <p:cNvCxnSpPr>
            <a:cxnSpLocks/>
          </p:cNvCxnSpPr>
          <p:nvPr/>
        </p:nvCxnSpPr>
        <p:spPr>
          <a:xfrm rot="16200000">
            <a:off x="4237897" y="2261880"/>
            <a:ext cx="16440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:a16="http://schemas.microsoft.com/office/drawing/2014/main" id="{3D64AD6F-F218-4738-94CE-BEAA66BC3220}"/>
              </a:ext>
            </a:extLst>
          </p:cNvPr>
          <p:cNvCxnSpPr>
            <a:cxnSpLocks/>
          </p:cNvCxnSpPr>
          <p:nvPr/>
        </p:nvCxnSpPr>
        <p:spPr>
          <a:xfrm rot="16200000">
            <a:off x="5991786" y="2456681"/>
            <a:ext cx="16598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椭圆 35">
            <a:extLst>
              <a:ext uri="{FF2B5EF4-FFF2-40B4-BE49-F238E27FC236}">
                <a16:creationId xmlns:a16="http://schemas.microsoft.com/office/drawing/2014/main" id="{16327008-40E8-4B51-8DF4-AEE66A2DBA4B}"/>
              </a:ext>
            </a:extLst>
          </p:cNvPr>
          <p:cNvSpPr/>
          <p:nvPr/>
        </p:nvSpPr>
        <p:spPr>
          <a:xfrm rot="16200000" flipV="1">
            <a:off x="6071450" y="2334101"/>
            <a:ext cx="666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37" name="直接连接符 36">
            <a:extLst>
              <a:ext uri="{FF2B5EF4-FFF2-40B4-BE49-F238E27FC236}">
                <a16:creationId xmlns:a16="http://schemas.microsoft.com/office/drawing/2014/main" id="{EF81BCF7-64F4-4653-8C29-58ABF251B69B}"/>
              </a:ext>
            </a:extLst>
          </p:cNvPr>
          <p:cNvCxnSpPr>
            <a:cxnSpLocks/>
          </p:cNvCxnSpPr>
          <p:nvPr/>
        </p:nvCxnSpPr>
        <p:spPr>
          <a:xfrm rot="16200000">
            <a:off x="5992577" y="2261880"/>
            <a:ext cx="16440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4886C09B-6CA6-429C-8DA4-A6E7CAFDD033}"/>
              </a:ext>
            </a:extLst>
          </p:cNvPr>
          <p:cNvCxnSpPr>
            <a:cxnSpLocks/>
          </p:cNvCxnSpPr>
          <p:nvPr/>
        </p:nvCxnSpPr>
        <p:spPr>
          <a:xfrm rot="16200000">
            <a:off x="7757224" y="2456681"/>
            <a:ext cx="16598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>
            <a:extLst>
              <a:ext uri="{FF2B5EF4-FFF2-40B4-BE49-F238E27FC236}">
                <a16:creationId xmlns:a16="http://schemas.microsoft.com/office/drawing/2014/main" id="{181E6566-AA73-4821-8A40-BF336864A2E1}"/>
              </a:ext>
            </a:extLst>
          </p:cNvPr>
          <p:cNvSpPr/>
          <p:nvPr/>
        </p:nvSpPr>
        <p:spPr>
          <a:xfrm rot="16200000" flipV="1">
            <a:off x="7836888" y="2334101"/>
            <a:ext cx="666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id="{CE842912-682B-4730-8425-EFAB419EBBA5}"/>
              </a:ext>
            </a:extLst>
          </p:cNvPr>
          <p:cNvCxnSpPr>
            <a:cxnSpLocks/>
          </p:cNvCxnSpPr>
          <p:nvPr/>
        </p:nvCxnSpPr>
        <p:spPr>
          <a:xfrm rot="16200000">
            <a:off x="7758015" y="2261880"/>
            <a:ext cx="16440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>
            <a:extLst>
              <a:ext uri="{FF2B5EF4-FFF2-40B4-BE49-F238E27FC236}">
                <a16:creationId xmlns:a16="http://schemas.microsoft.com/office/drawing/2014/main" id="{38E39CA0-12D1-4EBD-B33B-203C23E9BB5F}"/>
              </a:ext>
            </a:extLst>
          </p:cNvPr>
          <p:cNvCxnSpPr>
            <a:cxnSpLocks/>
          </p:cNvCxnSpPr>
          <p:nvPr/>
        </p:nvCxnSpPr>
        <p:spPr>
          <a:xfrm rot="16200000">
            <a:off x="9522662" y="2456681"/>
            <a:ext cx="16598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椭圆 43">
            <a:extLst>
              <a:ext uri="{FF2B5EF4-FFF2-40B4-BE49-F238E27FC236}">
                <a16:creationId xmlns:a16="http://schemas.microsoft.com/office/drawing/2014/main" id="{17BCFF76-CE87-4CE2-8AD7-48DF58F545EB}"/>
              </a:ext>
            </a:extLst>
          </p:cNvPr>
          <p:cNvSpPr/>
          <p:nvPr/>
        </p:nvSpPr>
        <p:spPr>
          <a:xfrm rot="16200000" flipV="1">
            <a:off x="9602326" y="2334101"/>
            <a:ext cx="6662" cy="48156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>
              <a:solidFill>
                <a:schemeClr val="accent4">
                  <a:lumMod val="50000"/>
                </a:schemeClr>
              </a:solidFill>
            </a:endParaRPr>
          </a:p>
        </p:txBody>
      </p: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id="{22D035CF-E42A-4C52-ADF0-051D4FAF4BFF}"/>
              </a:ext>
            </a:extLst>
          </p:cNvPr>
          <p:cNvCxnSpPr>
            <a:cxnSpLocks/>
          </p:cNvCxnSpPr>
          <p:nvPr/>
        </p:nvCxnSpPr>
        <p:spPr>
          <a:xfrm rot="16200000">
            <a:off x="9523453" y="2261880"/>
            <a:ext cx="164409" cy="0"/>
          </a:xfrm>
          <a:prstGeom prst="line">
            <a:avLst/>
          </a:prstGeom>
          <a:ln w="19050">
            <a:gradFill flip="none" rotWithShape="1">
              <a:gsLst>
                <a:gs pos="0">
                  <a:schemeClr val="accent4">
                    <a:lumMod val="75000"/>
                    <a:alpha val="0"/>
                  </a:schemeClr>
                </a:gs>
                <a:gs pos="100000">
                  <a:schemeClr val="accent4">
                    <a:lumMod val="75000"/>
                  </a:schemeClr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文本框 45">
            <a:extLst>
              <a:ext uri="{FF2B5EF4-FFF2-40B4-BE49-F238E27FC236}">
                <a16:creationId xmlns:a16="http://schemas.microsoft.com/office/drawing/2014/main" id="{8A0BCB05-F81C-457C-B15D-5010C4F863B0}"/>
              </a:ext>
            </a:extLst>
          </p:cNvPr>
          <p:cNvSpPr txBox="1"/>
          <p:nvPr/>
        </p:nvSpPr>
        <p:spPr>
          <a:xfrm>
            <a:off x="1206913" y="2159419"/>
            <a:ext cx="951674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七 月</a:t>
            </a: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FBCBF7E4-565B-4406-BAD8-A7698CDA6293}"/>
              </a:ext>
            </a:extLst>
          </p:cNvPr>
          <p:cNvSpPr txBox="1"/>
          <p:nvPr/>
        </p:nvSpPr>
        <p:spPr>
          <a:xfrm>
            <a:off x="2953163" y="2159419"/>
            <a:ext cx="951674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八 月</a:t>
            </a: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F3AE509D-7AFF-4330-963C-2E9BBDBF86FA}"/>
              </a:ext>
            </a:extLst>
          </p:cNvPr>
          <p:cNvSpPr txBox="1"/>
          <p:nvPr/>
        </p:nvSpPr>
        <p:spPr>
          <a:xfrm>
            <a:off x="4718463" y="2159419"/>
            <a:ext cx="951674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九 月</a:t>
            </a: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D9D7F91A-6546-4D92-A126-DC5B53AF258C}"/>
              </a:ext>
            </a:extLst>
          </p:cNvPr>
          <p:cNvSpPr txBox="1"/>
          <p:nvPr/>
        </p:nvSpPr>
        <p:spPr>
          <a:xfrm>
            <a:off x="6483763" y="2159419"/>
            <a:ext cx="951674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十 月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98FB1E02-F805-43E9-B738-ED6814B836E4}"/>
              </a:ext>
            </a:extLst>
          </p:cNvPr>
          <p:cNvSpPr txBox="1"/>
          <p:nvPr/>
        </p:nvSpPr>
        <p:spPr>
          <a:xfrm>
            <a:off x="8186244" y="2159419"/>
            <a:ext cx="1039213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十 一 月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894C6511-AC67-46FD-B8C2-7B524C23316E}"/>
              </a:ext>
            </a:extLst>
          </p:cNvPr>
          <p:cNvSpPr txBox="1"/>
          <p:nvPr/>
        </p:nvSpPr>
        <p:spPr>
          <a:xfrm>
            <a:off x="9951545" y="2159419"/>
            <a:ext cx="1039209" cy="3693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dirty="0">
                <a:solidFill>
                  <a:schemeClr val="bg1"/>
                </a:solidFill>
                <a:effectLst>
                  <a:outerShdw blurRad="406400" dist="38100" dir="2700000" sx="102000" sy="102000" algn="tl" rotWithShape="0">
                    <a:schemeClr val="accent1">
                      <a:lumMod val="50000"/>
                      <a:alpha val="27000"/>
                    </a:schemeClr>
                  </a:outerShdw>
                </a:effectLst>
                <a:latin typeface="+mj-ea"/>
                <a:ea typeface="+mj-ea"/>
              </a:rPr>
              <a:t>十 二 月</a:t>
            </a:r>
          </a:p>
        </p:txBody>
      </p:sp>
      <p:sp>
        <p:nvSpPr>
          <p:cNvPr id="53" name="缺角矩形 52">
            <a:extLst>
              <a:ext uri="{FF2B5EF4-FFF2-40B4-BE49-F238E27FC236}">
                <a16:creationId xmlns:a16="http://schemas.microsoft.com/office/drawing/2014/main" id="{59964B39-3013-4F86-8DCE-2BC1E5F3736F}"/>
              </a:ext>
            </a:extLst>
          </p:cNvPr>
          <p:cNvSpPr/>
          <p:nvPr/>
        </p:nvSpPr>
        <p:spPr>
          <a:xfrm>
            <a:off x="808576" y="2763305"/>
            <a:ext cx="3408422" cy="362629"/>
          </a:xfrm>
          <a:prstGeom prst="plaque">
            <a:avLst>
              <a:gd name="adj" fmla="val 21728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55600" dist="152400" dir="5400000" sx="98000" sy="98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BB9E3E7-26C4-4F30-A77A-262663074C26}"/>
              </a:ext>
            </a:extLst>
          </p:cNvPr>
          <p:cNvSpPr txBox="1"/>
          <p:nvPr/>
        </p:nvSpPr>
        <p:spPr>
          <a:xfrm>
            <a:off x="916976" y="2787380"/>
            <a:ext cx="3300022" cy="33855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600" dirty="0"/>
              <a:t>规划工作一 线上体验的调整</a:t>
            </a:r>
          </a:p>
        </p:txBody>
      </p:sp>
      <p:sp>
        <p:nvSpPr>
          <p:cNvPr id="54" name="缺角矩形 53">
            <a:extLst>
              <a:ext uri="{FF2B5EF4-FFF2-40B4-BE49-F238E27FC236}">
                <a16:creationId xmlns:a16="http://schemas.microsoft.com/office/drawing/2014/main" id="{1C272DB5-7E6F-4067-9C18-1945D4656B28}"/>
              </a:ext>
            </a:extLst>
          </p:cNvPr>
          <p:cNvSpPr/>
          <p:nvPr/>
        </p:nvSpPr>
        <p:spPr>
          <a:xfrm>
            <a:off x="2615889" y="3373062"/>
            <a:ext cx="3408422" cy="362629"/>
          </a:xfrm>
          <a:prstGeom prst="plaque">
            <a:avLst>
              <a:gd name="adj" fmla="val 21728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55600" dist="152400" dir="5400000" sx="98000" sy="98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55" name="缺角矩形 54">
            <a:extLst>
              <a:ext uri="{FF2B5EF4-FFF2-40B4-BE49-F238E27FC236}">
                <a16:creationId xmlns:a16="http://schemas.microsoft.com/office/drawing/2014/main" id="{F12391D4-5A37-44BA-B390-6BD1DC27F737}"/>
              </a:ext>
            </a:extLst>
          </p:cNvPr>
          <p:cNvSpPr/>
          <p:nvPr/>
        </p:nvSpPr>
        <p:spPr>
          <a:xfrm>
            <a:off x="3377030" y="3992757"/>
            <a:ext cx="4357718" cy="362629"/>
          </a:xfrm>
          <a:prstGeom prst="plaque">
            <a:avLst>
              <a:gd name="adj" fmla="val 21728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55600" dist="152400" dir="5400000" sx="98000" sy="98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56" name="缺角矩形 55">
            <a:extLst>
              <a:ext uri="{FF2B5EF4-FFF2-40B4-BE49-F238E27FC236}">
                <a16:creationId xmlns:a16="http://schemas.microsoft.com/office/drawing/2014/main" id="{DD4974F3-48EB-4F41-8994-F984CB8388FC}"/>
              </a:ext>
            </a:extLst>
          </p:cNvPr>
          <p:cNvSpPr/>
          <p:nvPr/>
        </p:nvSpPr>
        <p:spPr>
          <a:xfrm>
            <a:off x="5194300" y="4583972"/>
            <a:ext cx="6155254" cy="362629"/>
          </a:xfrm>
          <a:prstGeom prst="plaque">
            <a:avLst>
              <a:gd name="adj" fmla="val 21728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55600" dist="152400" dir="5400000" sx="98000" sy="98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57" name="缺角矩形 56">
            <a:extLst>
              <a:ext uri="{FF2B5EF4-FFF2-40B4-BE49-F238E27FC236}">
                <a16:creationId xmlns:a16="http://schemas.microsoft.com/office/drawing/2014/main" id="{8D9B18C7-9EDE-48F9-8150-C3334E5D9AFB}"/>
              </a:ext>
            </a:extLst>
          </p:cNvPr>
          <p:cNvSpPr/>
          <p:nvPr/>
        </p:nvSpPr>
        <p:spPr>
          <a:xfrm>
            <a:off x="6991836" y="5195450"/>
            <a:ext cx="4357718" cy="362629"/>
          </a:xfrm>
          <a:prstGeom prst="plaque">
            <a:avLst>
              <a:gd name="adj" fmla="val 21728"/>
            </a:avLst>
          </a:pr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55600" dist="152400" dir="5400000" sx="98000" sy="98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FF03A65F-AEC5-4188-AB2A-B37A88258EA3}"/>
              </a:ext>
            </a:extLst>
          </p:cNvPr>
          <p:cNvSpPr txBox="1"/>
          <p:nvPr/>
        </p:nvSpPr>
        <p:spPr>
          <a:xfrm>
            <a:off x="2766525" y="3385099"/>
            <a:ext cx="3107150" cy="33855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600" dirty="0"/>
              <a:t>规划工作二 线下体验的调整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1E3B4507-B846-4D20-A0A9-10D814AA5CF6}"/>
              </a:ext>
            </a:extLst>
          </p:cNvPr>
          <p:cNvSpPr txBox="1"/>
          <p:nvPr/>
        </p:nvSpPr>
        <p:spPr>
          <a:xfrm>
            <a:off x="3957943" y="4004794"/>
            <a:ext cx="3195892" cy="33855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600" dirty="0"/>
              <a:t>规划工作三 移动体验的调整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1A998FB9-4573-45D9-9203-5B13744EF277}"/>
              </a:ext>
            </a:extLst>
          </p:cNvPr>
          <p:cNvSpPr txBox="1"/>
          <p:nvPr/>
        </p:nvSpPr>
        <p:spPr>
          <a:xfrm>
            <a:off x="5452720" y="4596009"/>
            <a:ext cx="5638414" cy="33855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600" dirty="0"/>
              <a:t>规划工作四 课件及优秀作业作品汇编出版</a:t>
            </a: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A8B7A9E2-47E8-4DA9-89DB-09E1BA8E9402}"/>
              </a:ext>
            </a:extLst>
          </p:cNvPr>
          <p:cNvSpPr txBox="1"/>
          <p:nvPr/>
        </p:nvSpPr>
        <p:spPr>
          <a:xfrm>
            <a:off x="7350636" y="5207487"/>
            <a:ext cx="3640118" cy="338554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600" dirty="0"/>
              <a:t>规划工作五 新的获客渠道调研 </a:t>
            </a:r>
          </a:p>
        </p:txBody>
      </p:sp>
      <p:pic>
        <p:nvPicPr>
          <p:cNvPr id="63" name="Graphic 18+">
            <a:extLst>
              <a:ext uri="{FF2B5EF4-FFF2-40B4-BE49-F238E27FC236}">
                <a16:creationId xmlns:a16="http://schemas.microsoft.com/office/drawing/2014/main" id="{FF7FEE1C-F72C-47F2-B1A7-52921618039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97494" y="4077063"/>
            <a:ext cx="1902777" cy="1596637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9113977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文本框 10">
            <a:extLst>
              <a:ext uri="{FF2B5EF4-FFF2-40B4-BE49-F238E27FC236}">
                <a16:creationId xmlns:a16="http://schemas.microsoft.com/office/drawing/2014/main" id="{0960C081-648B-4259-989B-AAA535A70B00}"/>
              </a:ext>
            </a:extLst>
          </p:cNvPr>
          <p:cNvSpPr txBox="1"/>
          <p:nvPr/>
        </p:nvSpPr>
        <p:spPr>
          <a:xfrm>
            <a:off x="3949818" y="1260543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下半年重点工作</a:t>
            </a:r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401DC23-C030-488B-86E5-7A07949ED92E}"/>
              </a:ext>
            </a:extLst>
          </p:cNvPr>
          <p:cNvSpPr/>
          <p:nvPr/>
        </p:nvSpPr>
        <p:spPr>
          <a:xfrm rot="20667211">
            <a:off x="8418458" y="1515032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F57D0E0-F8D3-4033-85EB-8667396645E0}"/>
              </a:ext>
            </a:extLst>
          </p:cNvPr>
          <p:cNvSpPr/>
          <p:nvPr/>
        </p:nvSpPr>
        <p:spPr>
          <a:xfrm>
            <a:off x="8462731" y="1524366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D070C591-454F-431F-A9E4-EFABECA8288C}"/>
              </a:ext>
            </a:extLst>
          </p:cNvPr>
          <p:cNvSpPr/>
          <p:nvPr/>
        </p:nvSpPr>
        <p:spPr>
          <a:xfrm>
            <a:off x="8303977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C08E5110-AD3B-4316-BA21-D8B6A4D8036F}"/>
              </a:ext>
            </a:extLst>
          </p:cNvPr>
          <p:cNvSpPr/>
          <p:nvPr/>
        </p:nvSpPr>
        <p:spPr>
          <a:xfrm rot="932789" flipH="1">
            <a:off x="3348754" y="1515032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A80C3EF-7DB5-4C14-8A5C-CBE72E868768}"/>
              </a:ext>
            </a:extLst>
          </p:cNvPr>
          <p:cNvSpPr/>
          <p:nvPr/>
        </p:nvSpPr>
        <p:spPr>
          <a:xfrm flipH="1">
            <a:off x="2930489" y="1524367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393F7F9C-C247-4C5F-A787-F5AE50DF9688}"/>
              </a:ext>
            </a:extLst>
          </p:cNvPr>
          <p:cNvSpPr/>
          <p:nvPr/>
        </p:nvSpPr>
        <p:spPr>
          <a:xfrm flipH="1">
            <a:off x="3293506" y="1605781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pic>
        <p:nvPicPr>
          <p:cNvPr id="60" name="图形 59">
            <a:extLst>
              <a:ext uri="{FF2B5EF4-FFF2-40B4-BE49-F238E27FC236}">
                <a16:creationId xmlns:a16="http://schemas.microsoft.com/office/drawing/2014/main" id="{FF4CABDF-950E-4528-922D-214B41A59BF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242183" y="-94108"/>
            <a:ext cx="3107371" cy="1781121"/>
          </a:xfrm>
          <a:custGeom>
            <a:avLst/>
            <a:gdLst>
              <a:gd name="connsiteX0" fmla="*/ 1962445 w 3107371"/>
              <a:gd name="connsiteY0" fmla="*/ 1199158 h 1781121"/>
              <a:gd name="connsiteX1" fmla="*/ 1962445 w 3107371"/>
              <a:gd name="connsiteY1" fmla="*/ 1321833 h 1781121"/>
              <a:gd name="connsiteX2" fmla="*/ 2086510 w 3107371"/>
              <a:gd name="connsiteY2" fmla="*/ 1321833 h 1781121"/>
              <a:gd name="connsiteX3" fmla="*/ 2086510 w 3107371"/>
              <a:gd name="connsiteY3" fmla="*/ 1199158 h 1781121"/>
              <a:gd name="connsiteX4" fmla="*/ 862288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  <a:gd name="connsiteX8" fmla="*/ 0 w 3107371"/>
              <a:gd name="connsiteY8" fmla="*/ 982927 h 1781121"/>
              <a:gd name="connsiteX9" fmla="*/ 862288 w 3107371"/>
              <a:gd name="connsiteY9" fmla="*/ 982927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7371" h="1781121">
                <a:moveTo>
                  <a:pt x="1962445" y="1199158"/>
                </a:moveTo>
                <a:lnTo>
                  <a:pt x="1962445" y="1321833"/>
                </a:lnTo>
                <a:lnTo>
                  <a:pt x="2086510" y="1321833"/>
                </a:lnTo>
                <a:lnTo>
                  <a:pt x="2086510" y="1199158"/>
                </a:lnTo>
                <a:close/>
                <a:moveTo>
                  <a:pt x="862288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lnTo>
                  <a:pt x="0" y="982927"/>
                </a:lnTo>
                <a:lnTo>
                  <a:pt x="862288" y="982927"/>
                </a:lnTo>
                <a:close/>
              </a:path>
            </a:pathLst>
          </a:custGeom>
        </p:spPr>
      </p:pic>
      <p:pic>
        <p:nvPicPr>
          <p:cNvPr id="49" name="云图" descr="穿白云&#10;&#10;中度可信度描述已自动生成">
            <a:extLst>
              <a:ext uri="{FF2B5EF4-FFF2-40B4-BE49-F238E27FC236}">
                <a16:creationId xmlns:a16="http://schemas.microsoft.com/office/drawing/2014/main" id="{06A7FED0-23ED-4C4B-B184-CAB8AFFFABC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278" y="5593979"/>
            <a:ext cx="12209278" cy="1339710"/>
          </a:xfrm>
          <a:prstGeom prst="rect">
            <a:avLst/>
          </a:prstGeom>
        </p:spPr>
      </p:pic>
      <p:sp>
        <p:nvSpPr>
          <p:cNvPr id="24" name="文本框 23">
            <a:extLst>
              <a:ext uri="{FF2B5EF4-FFF2-40B4-BE49-F238E27FC236}">
                <a16:creationId xmlns:a16="http://schemas.microsoft.com/office/drawing/2014/main" id="{682CE834-C4FE-47A7-A42F-70C6AB508878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肆</a:t>
            </a: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2A8D6EF1-DBF5-4A50-9EB3-FB207DF23D1B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4AD3A643-53F2-4CF8-B17C-07784BCD74A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未来计划</a:t>
            </a:r>
          </a:p>
        </p:txBody>
      </p:sp>
      <p:sp>
        <p:nvSpPr>
          <p:cNvPr id="91" name="文本框 90">
            <a:extLst>
              <a:ext uri="{FF2B5EF4-FFF2-40B4-BE49-F238E27FC236}">
                <a16:creationId xmlns:a16="http://schemas.microsoft.com/office/drawing/2014/main" id="{49670575-8687-4717-A417-6C6BD30FAE0F}"/>
              </a:ext>
            </a:extLst>
          </p:cNvPr>
          <p:cNvSpPr txBox="1"/>
          <p:nvPr/>
        </p:nvSpPr>
        <p:spPr>
          <a:xfrm>
            <a:off x="3709101" y="2514282"/>
            <a:ext cx="1338828" cy="468462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重点工作三</a:t>
            </a:r>
          </a:p>
        </p:txBody>
      </p:sp>
      <p:sp>
        <p:nvSpPr>
          <p:cNvPr id="82" name="任意多边形: 形状 81">
            <a:extLst>
              <a:ext uri="{FF2B5EF4-FFF2-40B4-BE49-F238E27FC236}">
                <a16:creationId xmlns:a16="http://schemas.microsoft.com/office/drawing/2014/main" id="{A9CCA26F-0E78-420C-B062-5DCD170AEE65}"/>
              </a:ext>
            </a:extLst>
          </p:cNvPr>
          <p:cNvSpPr/>
          <p:nvPr/>
        </p:nvSpPr>
        <p:spPr>
          <a:xfrm>
            <a:off x="2804835" y="2632956"/>
            <a:ext cx="6690152" cy="3429169"/>
          </a:xfrm>
          <a:custGeom>
            <a:avLst/>
            <a:gdLst>
              <a:gd name="connsiteX0" fmla="*/ 3345076 w 6690152"/>
              <a:gd name="connsiteY0" fmla="*/ 0 h 3429169"/>
              <a:gd name="connsiteX1" fmla="*/ 6690152 w 6690152"/>
              <a:gd name="connsiteY1" fmla="*/ 3345074 h 3429169"/>
              <a:gd name="connsiteX2" fmla="*/ 6688026 w 6690152"/>
              <a:gd name="connsiteY2" fmla="*/ 3429169 h 3429169"/>
              <a:gd name="connsiteX3" fmla="*/ 2127 w 6690152"/>
              <a:gd name="connsiteY3" fmla="*/ 3429169 h 3429169"/>
              <a:gd name="connsiteX4" fmla="*/ 0 w 6690152"/>
              <a:gd name="connsiteY4" fmla="*/ 3345074 h 3429169"/>
              <a:gd name="connsiteX5" fmla="*/ 3345076 w 6690152"/>
              <a:gd name="connsiteY5" fmla="*/ 0 h 3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90152" h="3429169">
                <a:moveTo>
                  <a:pt x="3345076" y="0"/>
                </a:moveTo>
                <a:cubicBezTo>
                  <a:pt x="5192510" y="0"/>
                  <a:pt x="6690152" y="1497641"/>
                  <a:pt x="6690152" y="3345074"/>
                </a:cubicBezTo>
                <a:lnTo>
                  <a:pt x="6688026" y="3429169"/>
                </a:lnTo>
                <a:lnTo>
                  <a:pt x="2127" y="3429169"/>
                </a:lnTo>
                <a:lnTo>
                  <a:pt x="0" y="3345074"/>
                </a:lnTo>
                <a:cubicBezTo>
                  <a:pt x="0" y="1497641"/>
                  <a:pt x="1497642" y="0"/>
                  <a:pt x="334507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  <a:alpha val="65000"/>
                </a:schemeClr>
              </a:gs>
              <a:gs pos="97000">
                <a:schemeClr val="accent1">
                  <a:lumMod val="40000"/>
                  <a:lumOff val="60000"/>
                  <a:alpha val="8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3" name="任意多边形: 形状 82">
            <a:extLst>
              <a:ext uri="{FF2B5EF4-FFF2-40B4-BE49-F238E27FC236}">
                <a16:creationId xmlns:a16="http://schemas.microsoft.com/office/drawing/2014/main" id="{D585CCCE-B044-43C5-B5D5-ECD30903F9A1}"/>
              </a:ext>
            </a:extLst>
          </p:cNvPr>
          <p:cNvSpPr/>
          <p:nvPr/>
        </p:nvSpPr>
        <p:spPr>
          <a:xfrm>
            <a:off x="3580956" y="3409077"/>
            <a:ext cx="5137910" cy="2725053"/>
          </a:xfrm>
          <a:custGeom>
            <a:avLst/>
            <a:gdLst>
              <a:gd name="connsiteX0" fmla="*/ 2568955 w 5137910"/>
              <a:gd name="connsiteY0" fmla="*/ 0 h 2725053"/>
              <a:gd name="connsiteX1" fmla="*/ 5137910 w 5137910"/>
              <a:gd name="connsiteY1" fmla="*/ 2568954 h 2725053"/>
              <a:gd name="connsiteX2" fmla="*/ 5131994 w 5137910"/>
              <a:gd name="connsiteY2" fmla="*/ 2725053 h 2725053"/>
              <a:gd name="connsiteX3" fmla="*/ 5916 w 5137910"/>
              <a:gd name="connsiteY3" fmla="*/ 2725053 h 2725053"/>
              <a:gd name="connsiteX4" fmla="*/ 0 w 5137910"/>
              <a:gd name="connsiteY4" fmla="*/ 2568954 h 2725053"/>
              <a:gd name="connsiteX5" fmla="*/ 2568955 w 5137910"/>
              <a:gd name="connsiteY5" fmla="*/ 0 h 2725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37910" h="2725053">
                <a:moveTo>
                  <a:pt x="2568955" y="0"/>
                </a:moveTo>
                <a:cubicBezTo>
                  <a:pt x="3987750" y="0"/>
                  <a:pt x="5137910" y="1150160"/>
                  <a:pt x="5137910" y="2568954"/>
                </a:cubicBezTo>
                <a:lnTo>
                  <a:pt x="5131994" y="2725053"/>
                </a:lnTo>
                <a:lnTo>
                  <a:pt x="5916" y="2725053"/>
                </a:lnTo>
                <a:lnTo>
                  <a:pt x="0" y="2568954"/>
                </a:lnTo>
                <a:cubicBezTo>
                  <a:pt x="0" y="1150160"/>
                  <a:pt x="1150160" y="0"/>
                  <a:pt x="2568955" y="0"/>
                </a:cubicBezTo>
                <a:close/>
              </a:path>
            </a:pathLst>
          </a:custGeom>
          <a:solidFill>
            <a:schemeClr val="accent1">
              <a:alpha val="8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F42501A4-F585-44F7-9730-267A7B75BB63}"/>
              </a:ext>
            </a:extLst>
          </p:cNvPr>
          <p:cNvSpPr txBox="1"/>
          <p:nvPr/>
        </p:nvSpPr>
        <p:spPr>
          <a:xfrm>
            <a:off x="1506547" y="4719072"/>
            <a:ext cx="1406154" cy="470963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en-US" altLang="zh-CN" dirty="0"/>
              <a:t> </a:t>
            </a:r>
            <a:r>
              <a:rPr lang="zh-CN" altLang="en-US" dirty="0"/>
              <a:t>重点工作一</a:t>
            </a:r>
          </a:p>
        </p:txBody>
      </p:sp>
      <p:sp>
        <p:nvSpPr>
          <p:cNvPr id="88" name="文本框 87">
            <a:extLst>
              <a:ext uri="{FF2B5EF4-FFF2-40B4-BE49-F238E27FC236}">
                <a16:creationId xmlns:a16="http://schemas.microsoft.com/office/drawing/2014/main" id="{E69DB3E1-313D-43D0-BDB3-7C20E389646F}"/>
              </a:ext>
            </a:extLst>
          </p:cNvPr>
          <p:cNvSpPr txBox="1"/>
          <p:nvPr/>
        </p:nvSpPr>
        <p:spPr>
          <a:xfrm>
            <a:off x="2270404" y="3341477"/>
            <a:ext cx="1329211" cy="470963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重点工作二</a:t>
            </a:r>
          </a:p>
        </p:txBody>
      </p:sp>
      <p:sp>
        <p:nvSpPr>
          <p:cNvPr id="94" name="文本框 93">
            <a:extLst>
              <a:ext uri="{FF2B5EF4-FFF2-40B4-BE49-F238E27FC236}">
                <a16:creationId xmlns:a16="http://schemas.microsoft.com/office/drawing/2014/main" id="{DA44D3C9-C745-44E9-A4AD-560D0517A8FC}"/>
              </a:ext>
            </a:extLst>
          </p:cNvPr>
          <p:cNvSpPr txBox="1"/>
          <p:nvPr/>
        </p:nvSpPr>
        <p:spPr>
          <a:xfrm>
            <a:off x="9327388" y="4705728"/>
            <a:ext cx="1358065" cy="470963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重点工作六</a:t>
            </a:r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id="{51AD4A11-F040-437A-BEA7-D070D7E5AB83}"/>
              </a:ext>
            </a:extLst>
          </p:cNvPr>
          <p:cNvSpPr txBox="1"/>
          <p:nvPr/>
        </p:nvSpPr>
        <p:spPr>
          <a:xfrm>
            <a:off x="8595188" y="3340550"/>
            <a:ext cx="1338828" cy="470963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重点工作五</a:t>
            </a:r>
          </a:p>
        </p:txBody>
      </p:sp>
      <p:sp>
        <p:nvSpPr>
          <p:cNvPr id="100" name="文本框 99">
            <a:extLst>
              <a:ext uri="{FF2B5EF4-FFF2-40B4-BE49-F238E27FC236}">
                <a16:creationId xmlns:a16="http://schemas.microsoft.com/office/drawing/2014/main" id="{94946F6E-DC72-4E4B-837A-A00F64375663}"/>
              </a:ext>
            </a:extLst>
          </p:cNvPr>
          <p:cNvSpPr txBox="1"/>
          <p:nvPr/>
        </p:nvSpPr>
        <p:spPr>
          <a:xfrm>
            <a:off x="7241646" y="2531365"/>
            <a:ext cx="1338829" cy="470963"/>
          </a:xfrm>
          <a:prstGeom prst="rect">
            <a:avLst/>
          </a:prstGeom>
          <a:noFill/>
        </p:spPr>
        <p:txBody>
          <a:bodyPr wrap="none">
            <a:noAutofit/>
          </a:bodyPr>
          <a:lstStyle>
            <a:defPPr>
              <a:defRPr lang="zh-CN"/>
            </a:defPPr>
            <a:lvl1pPr algn="r">
              <a:lnSpc>
                <a:spcPct val="150000"/>
              </a:lnSpc>
              <a:defRPr kumimoji="0" b="1" i="0" u="none" strike="noStrike" cap="none" spc="0" normalizeH="0" baseline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重点工作四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id="{7C38FDDB-78AF-4CF7-BDC8-3D52A2CF3E91}"/>
              </a:ext>
            </a:extLst>
          </p:cNvPr>
          <p:cNvSpPr txBox="1"/>
          <p:nvPr/>
        </p:nvSpPr>
        <p:spPr>
          <a:xfrm>
            <a:off x="4814600" y="4334175"/>
            <a:ext cx="2562800" cy="107721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zh-CN"/>
            </a:defPPr>
            <a:lvl1pPr>
              <a:defRPr>
                <a:latin typeface="微软雅黑 Light" panose="020B0502040204020203" pitchFamily="34" charset="-122"/>
                <a:ea typeface="微软雅黑 Light" panose="020B0502040204020203" pitchFamily="34" charset="-122"/>
              </a:defRPr>
            </a:lvl1pPr>
          </a:lstStyle>
          <a:p>
            <a:pPr algn="ctr"/>
            <a:r>
              <a:rPr lang="zh-CN" altLang="en-US" sz="3200" b="1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进一步提升品牌竞争力</a:t>
            </a:r>
          </a:p>
        </p:txBody>
      </p:sp>
      <p:pic>
        <p:nvPicPr>
          <p:cNvPr id="8" name="图片 7" descr="黑暗中有许多云&#10;&#10;中度可信度描述已自动生成">
            <a:extLst>
              <a:ext uri="{FF2B5EF4-FFF2-40B4-BE49-F238E27FC236}">
                <a16:creationId xmlns:a16="http://schemas.microsoft.com/office/drawing/2014/main" id="{2D144F59-9F9E-44D1-A120-2658174BDBB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4403725" y="5598283"/>
            <a:ext cx="6038484" cy="1373771"/>
          </a:xfrm>
          <a:prstGeom prst="rect">
            <a:avLst/>
          </a:prstGeom>
        </p:spPr>
      </p:pic>
      <p:pic>
        <p:nvPicPr>
          <p:cNvPr id="114" name="图片 113" descr="黑暗中有许多云&#10;&#10;中度可信度描述已自动生成">
            <a:extLst>
              <a:ext uri="{FF2B5EF4-FFF2-40B4-BE49-F238E27FC236}">
                <a16:creationId xmlns:a16="http://schemas.microsoft.com/office/drawing/2014/main" id="{7D6C5BBC-16BD-427D-AF7B-7B1F1FCBC61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2027877" y="5630134"/>
            <a:ext cx="6371346" cy="1384804"/>
          </a:xfrm>
          <a:prstGeom prst="rect">
            <a:avLst/>
          </a:prstGeom>
        </p:spPr>
      </p:pic>
      <p:sp>
        <p:nvSpPr>
          <p:cNvPr id="115" name="图形 14">
            <a:extLst>
              <a:ext uri="{FF2B5EF4-FFF2-40B4-BE49-F238E27FC236}">
                <a16:creationId xmlns:a16="http://schemas.microsoft.com/office/drawing/2014/main" id="{6251A87A-B5AD-438F-B00A-7BB96AACB2FE}"/>
              </a:ext>
            </a:extLst>
          </p:cNvPr>
          <p:cNvSpPr/>
          <p:nvPr/>
        </p:nvSpPr>
        <p:spPr>
          <a:xfrm>
            <a:off x="8611044" y="4822542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6" name="图形 14">
            <a:extLst>
              <a:ext uri="{FF2B5EF4-FFF2-40B4-BE49-F238E27FC236}">
                <a16:creationId xmlns:a16="http://schemas.microsoft.com/office/drawing/2014/main" id="{9726A1B5-64F6-4613-9488-3FED5E4465E7}"/>
              </a:ext>
            </a:extLst>
          </p:cNvPr>
          <p:cNvSpPr/>
          <p:nvPr/>
        </p:nvSpPr>
        <p:spPr>
          <a:xfrm>
            <a:off x="7877002" y="3499703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7" name="图形 14">
            <a:extLst>
              <a:ext uri="{FF2B5EF4-FFF2-40B4-BE49-F238E27FC236}">
                <a16:creationId xmlns:a16="http://schemas.microsoft.com/office/drawing/2014/main" id="{5BAFC253-3A43-4050-ABB3-5392D41F5D7C}"/>
              </a:ext>
            </a:extLst>
          </p:cNvPr>
          <p:cNvSpPr/>
          <p:nvPr/>
        </p:nvSpPr>
        <p:spPr>
          <a:xfrm>
            <a:off x="6502446" y="2702093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8" name="图形 14">
            <a:extLst>
              <a:ext uri="{FF2B5EF4-FFF2-40B4-BE49-F238E27FC236}">
                <a16:creationId xmlns:a16="http://schemas.microsoft.com/office/drawing/2014/main" id="{A6976EC6-3AEA-4A00-93CC-48B7A9A20EFD}"/>
              </a:ext>
            </a:extLst>
          </p:cNvPr>
          <p:cNvSpPr/>
          <p:nvPr/>
        </p:nvSpPr>
        <p:spPr>
          <a:xfrm flipH="1">
            <a:off x="5008828" y="2715266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9" name="图形 14">
            <a:extLst>
              <a:ext uri="{FF2B5EF4-FFF2-40B4-BE49-F238E27FC236}">
                <a16:creationId xmlns:a16="http://schemas.microsoft.com/office/drawing/2014/main" id="{6FF1B1BC-68C1-4444-B85C-C9F08E12C59F}"/>
              </a:ext>
            </a:extLst>
          </p:cNvPr>
          <p:cNvSpPr/>
          <p:nvPr/>
        </p:nvSpPr>
        <p:spPr>
          <a:xfrm flipH="1">
            <a:off x="3534859" y="3576031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0" name="图形 14">
            <a:extLst>
              <a:ext uri="{FF2B5EF4-FFF2-40B4-BE49-F238E27FC236}">
                <a16:creationId xmlns:a16="http://schemas.microsoft.com/office/drawing/2014/main" id="{9662424B-757B-42EA-9584-6B511AEFED89}"/>
              </a:ext>
            </a:extLst>
          </p:cNvPr>
          <p:cNvSpPr/>
          <p:nvPr/>
        </p:nvSpPr>
        <p:spPr>
          <a:xfrm flipH="1">
            <a:off x="2869857" y="4771603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58433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形 1">
            <a:extLst>
              <a:ext uri="{FF2B5EF4-FFF2-40B4-BE49-F238E27FC236}">
                <a16:creationId xmlns:a16="http://schemas.microsoft.com/office/drawing/2014/main" id="{735802CD-E72C-4B46-B638-1E4CF88B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192989" y="817666"/>
            <a:ext cx="2065575" cy="1884179"/>
          </a:xfrm>
          <a:prstGeom prst="rect">
            <a:avLst/>
          </a:prstGeom>
          <a:effectLst/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93260190-72B0-4EE3-B89C-80C75AE0EDFB}"/>
              </a:ext>
            </a:extLst>
          </p:cNvPr>
          <p:cNvSpPr txBox="1">
            <a:spLocks/>
          </p:cNvSpPr>
          <p:nvPr/>
        </p:nvSpPr>
        <p:spPr>
          <a:xfrm>
            <a:off x="3702466" y="2796655"/>
            <a:ext cx="674882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4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壹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EAC67787-29AA-4E89-96F2-A4E1905A01EB}"/>
              </a:ext>
            </a:extLst>
          </p:cNvPr>
          <p:cNvSpPr/>
          <p:nvPr/>
        </p:nvSpPr>
        <p:spPr>
          <a:xfrm flipH="1">
            <a:off x="3502453" y="2719228"/>
            <a:ext cx="1074908" cy="999007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2EB63D5-A55C-4CB5-B8F7-29F98D27DFA6}"/>
              </a:ext>
            </a:extLst>
          </p:cNvPr>
          <p:cNvSpPr txBox="1"/>
          <p:nvPr/>
        </p:nvSpPr>
        <p:spPr>
          <a:xfrm>
            <a:off x="4333473" y="3025421"/>
            <a:ext cx="4356074" cy="11079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7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工作概述</a:t>
            </a:r>
          </a:p>
        </p:txBody>
      </p:sp>
      <p:pic>
        <p:nvPicPr>
          <p:cNvPr id="8" name="Graphic 18+">
            <a:extLst>
              <a:ext uri="{FF2B5EF4-FFF2-40B4-BE49-F238E27FC236}">
                <a16:creationId xmlns:a16="http://schemas.microsoft.com/office/drawing/2014/main" id="{2A6FF017-0008-4368-9691-DD2F95E0E5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3950" y="559405"/>
            <a:ext cx="2186349" cy="1834584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30607514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形 7">
            <a:extLst>
              <a:ext uri="{FF2B5EF4-FFF2-40B4-BE49-F238E27FC236}">
                <a16:creationId xmlns:a16="http://schemas.microsoft.com/office/drawing/2014/main" id="{8B490415-908B-45B4-9B60-776BB4F118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983971" y="2239112"/>
            <a:ext cx="1905094" cy="1598582"/>
          </a:xfrm>
          <a:prstGeom prst="rect">
            <a:avLst/>
          </a:prstGeom>
          <a:scene3d>
            <a:camera prst="perspectiveLeft">
              <a:rot lat="0" lon="1800000" rev="0"/>
            </a:camera>
            <a:lightRig rig="threePt" dir="t"/>
          </a:scene3d>
        </p:spPr>
      </p:pic>
      <p:pic>
        <p:nvPicPr>
          <p:cNvPr id="9" name="Graphic 18+">
            <a:extLst>
              <a:ext uri="{FF2B5EF4-FFF2-40B4-BE49-F238E27FC236}">
                <a16:creationId xmlns:a16="http://schemas.microsoft.com/office/drawing/2014/main" id="{A5C97AD3-C079-4B0A-9260-8DCDA132F9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3567" y="2275984"/>
            <a:ext cx="1902777" cy="1596637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  <p:sp>
        <p:nvSpPr>
          <p:cNvPr id="10" name="标题 7">
            <a:extLst>
              <a:ext uri="{FF2B5EF4-FFF2-40B4-BE49-F238E27FC236}">
                <a16:creationId xmlns:a16="http://schemas.microsoft.com/office/drawing/2014/main" id="{191B7BDA-FBEE-4C91-9C6A-D7150E1D8E4A}"/>
              </a:ext>
            </a:extLst>
          </p:cNvPr>
          <p:cNvSpPr txBox="1">
            <a:spLocks/>
          </p:cNvSpPr>
          <p:nvPr/>
        </p:nvSpPr>
        <p:spPr>
          <a:xfrm>
            <a:off x="3030279" y="2207877"/>
            <a:ext cx="6131442" cy="1302085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zh-CN" altLang="en-US" sz="7200" dirty="0">
                <a:solidFill>
                  <a:schemeClr val="accent5">
                    <a:lumMod val="50000"/>
                  </a:schemeClr>
                </a:solidFill>
                <a:effectLst>
                  <a:outerShdw blurRad="381000" dist="190500" dir="2700000" sx="96000" sy="96000" algn="tl" rotWithShape="0">
                    <a:schemeClr val="accent2">
                      <a:lumMod val="50000"/>
                      <a:alpha val="30000"/>
                    </a:schemeClr>
                  </a:outerShdw>
                </a:effectLst>
                <a:latin typeface="OPPOSans R" panose="00020600040101010101" pitchFamily="18" charset="-122"/>
              </a:rPr>
              <a:t>感谢您的关注</a:t>
            </a:r>
          </a:p>
        </p:txBody>
      </p:sp>
      <p:sp>
        <p:nvSpPr>
          <p:cNvPr id="5" name="副标题 8">
            <a:extLst>
              <a:ext uri="{FF2B5EF4-FFF2-40B4-BE49-F238E27FC236}">
                <a16:creationId xmlns:a16="http://schemas.microsoft.com/office/drawing/2014/main" id="{BFB196DF-0490-4A3E-80CA-023479F9980C}"/>
              </a:ext>
            </a:extLst>
          </p:cNvPr>
          <p:cNvSpPr txBox="1">
            <a:spLocks/>
          </p:cNvSpPr>
          <p:nvPr/>
        </p:nvSpPr>
        <p:spPr>
          <a:xfrm>
            <a:off x="4569567" y="4446735"/>
            <a:ext cx="3052867" cy="491497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sz="2400" b="1" dirty="0">
                <a:solidFill>
                  <a:schemeClr val="accent5">
                    <a:lumMod val="50000"/>
                  </a:schemeClr>
                </a:solidFill>
                <a:latin typeface="+mn-ea"/>
              </a:rPr>
              <a:t>期待您的加入和帮助！</a:t>
            </a:r>
          </a:p>
        </p:txBody>
      </p:sp>
    </p:spTree>
    <p:extLst>
      <p:ext uri="{BB962C8B-B14F-4D97-AF65-F5344CB8AC3E}">
        <p14:creationId xmlns:p14="http://schemas.microsoft.com/office/powerpoint/2010/main" val="427939698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3D094EC-491C-2649-AF07-6B22837C919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kumimoji="1" lang="en-US" altLang="zh-CN" dirty="0" err="1"/>
              <a:t>OfficePLUS.cn</a:t>
            </a:r>
            <a:endParaRPr kumimoji="1"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AFB47E1-7AF0-204F-89F0-4C0DE2B37B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kumimoji="1" lang="zh-CN" altLang="en-US" dirty="0"/>
              <a:t>中文：江西拙楷  </a:t>
            </a:r>
            <a:r>
              <a:rPr kumimoji="1" lang="en-US" altLang="zh-CN" dirty="0" err="1"/>
              <a:t>OPPOSans</a:t>
            </a:r>
            <a:endParaRPr kumimoji="1" lang="en-US" altLang="zh-CN" dirty="0"/>
          </a:p>
          <a:p>
            <a:r>
              <a:rPr kumimoji="1" lang="zh-CN" altLang="en-US" dirty="0"/>
              <a:t>英文：</a:t>
            </a:r>
            <a:r>
              <a:rPr kumimoji="1" lang="en-US" altLang="zh-CN" dirty="0" err="1"/>
              <a:t>OPPOSans</a:t>
            </a:r>
            <a:r>
              <a:rPr kumimoji="1" lang="en-US" altLang="zh-CN" dirty="0"/>
              <a:t> </a:t>
            </a:r>
          </a:p>
          <a:p>
            <a:endParaRPr kumimoji="1" lang="en-US" altLang="zh-CN" dirty="0"/>
          </a:p>
          <a:p>
            <a:r>
              <a:rPr kumimoji="1" lang="zh-CN" altLang="en-US" dirty="0"/>
              <a:t>标题 </a:t>
            </a:r>
            <a:r>
              <a:rPr kumimoji="1" lang="en-US" altLang="zh-CN" dirty="0"/>
              <a:t>1.0</a:t>
            </a:r>
          </a:p>
          <a:p>
            <a:r>
              <a:rPr kumimoji="1" lang="zh-CN" altLang="en-US" dirty="0"/>
              <a:t>正文 </a:t>
            </a:r>
            <a:r>
              <a:rPr kumimoji="1" lang="en-US" altLang="zh-CN" dirty="0"/>
              <a:t>1.3</a:t>
            </a:r>
          </a:p>
          <a:p>
            <a:r>
              <a:rPr kumimoji="1" lang="en-US" altLang="zh-CN" dirty="0" err="1"/>
              <a:t>pixabay</a:t>
            </a:r>
            <a:endParaRPr kumimoji="1" lang="en-US" altLang="zh-CN" dirty="0"/>
          </a:p>
          <a:p>
            <a:endParaRPr kumimoji="1" lang="en" altLang="zh-CN" dirty="0"/>
          </a:p>
          <a:p>
            <a:r>
              <a:rPr kumimoji="1" lang="zh-CN" altLang="en-US" dirty="0"/>
              <a:t>本网站所提供的任何信息内容（包括但不限于 </a:t>
            </a:r>
            <a:r>
              <a:rPr kumimoji="1" lang="en" altLang="zh-CN" dirty="0"/>
              <a:t>PPT </a:t>
            </a:r>
            <a:r>
              <a:rPr kumimoji="1" lang="zh-CN" altLang="en-US" dirty="0"/>
              <a:t>模板、</a:t>
            </a:r>
            <a:r>
              <a:rPr kumimoji="1" lang="en" altLang="zh-CN" dirty="0"/>
              <a:t>Word </a:t>
            </a:r>
            <a:r>
              <a:rPr kumimoji="1" lang="zh-CN" altLang="en-US" dirty="0"/>
              <a:t>文档、</a:t>
            </a:r>
            <a:r>
              <a:rPr kumimoji="1" lang="en" altLang="zh-CN" dirty="0"/>
              <a:t>Excel </a:t>
            </a:r>
            <a:r>
              <a:rPr kumimoji="1" lang="zh-CN" altLang="en-US" dirty="0"/>
              <a:t>图表、图片素材等）均受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中华人民共和国著作权法</a:t>
            </a:r>
            <a:r>
              <a:rPr kumimoji="1" lang="en-US" altLang="zh-CN" dirty="0"/>
              <a:t>》</a:t>
            </a:r>
            <a:r>
              <a:rPr kumimoji="1" lang="zh-CN" altLang="en-US" dirty="0"/>
              <a:t>、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信息网络传播权保护条例</a:t>
            </a:r>
            <a:r>
              <a:rPr kumimoji="1" lang="en-US" altLang="zh-CN" dirty="0"/>
              <a:t>》</a:t>
            </a:r>
            <a:r>
              <a:rPr kumimoji="1" lang="zh-CN" altLang="en-US" dirty="0"/>
              <a:t>及其他适用的法律法规的保护，未经权利人书面明确授权，信息内容的任何部分</a:t>
            </a:r>
            <a:r>
              <a:rPr kumimoji="1" lang="en-US" altLang="zh-CN" dirty="0"/>
              <a:t>(</a:t>
            </a:r>
            <a:r>
              <a:rPr kumimoji="1" lang="zh-CN" altLang="en-US" dirty="0"/>
              <a:t>包括图片或图表</a:t>
            </a:r>
            <a:r>
              <a:rPr kumimoji="1" lang="en-US" altLang="zh-CN" dirty="0"/>
              <a:t>)</a:t>
            </a:r>
            <a:r>
              <a:rPr kumimoji="1" lang="zh-CN" altLang="en-US" dirty="0"/>
              <a:t>不得被全部或部分的复制、传播、销售，否则将承担法律责任。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空谷幽兰</a:t>
            </a:r>
            <a:endParaRPr kumimoji="1" lang="en" altLang="zh-CN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379F369-F966-CC4F-9150-5720C0654B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kumimoji="1" lang="zh-CN" altLang="en-US" dirty="0"/>
              <a:t>标注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52037C6C-C3D0-B143-999B-9FBD7AAF906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kumimoji="1" lang="zh-CN" altLang="en-US" dirty="0"/>
              <a:t>字体使用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行距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素材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声明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317903352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83792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壹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工作概述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896ACCC8-88DC-407F-B0C2-0C191B21966B}"/>
              </a:ext>
            </a:extLst>
          </p:cNvPr>
          <p:cNvSpPr>
            <a:spLocks/>
          </p:cNvSpPr>
          <p:nvPr/>
        </p:nvSpPr>
        <p:spPr>
          <a:xfrm>
            <a:off x="2503909" y="1667602"/>
            <a:ext cx="7184182" cy="3837328"/>
          </a:xfrm>
          <a:custGeom>
            <a:avLst/>
            <a:gdLst>
              <a:gd name="connsiteX0" fmla="*/ 525437 w 6764740"/>
              <a:gd name="connsiteY0" fmla="*/ 0 h 3166281"/>
              <a:gd name="connsiteX1" fmla="*/ 6239303 w 6764740"/>
              <a:gd name="connsiteY1" fmla="*/ 0 h 3166281"/>
              <a:gd name="connsiteX2" fmla="*/ 6499190 w 6764740"/>
              <a:gd name="connsiteY2" fmla="*/ 172265 h 3166281"/>
              <a:gd name="connsiteX3" fmla="*/ 6507863 w 6764740"/>
              <a:gd name="connsiteY3" fmla="*/ 215223 h 3166281"/>
              <a:gd name="connsiteX4" fmla="*/ 6530460 w 6764740"/>
              <a:gd name="connsiteY4" fmla="*/ 217501 h 3166281"/>
              <a:gd name="connsiteX5" fmla="*/ 6764740 w 6764740"/>
              <a:gd name="connsiteY5" fmla="*/ 504953 h 3166281"/>
              <a:gd name="connsiteX6" fmla="*/ 6764740 w 6764740"/>
              <a:gd name="connsiteY6" fmla="*/ 2661327 h 3166281"/>
              <a:gd name="connsiteX7" fmla="*/ 6530460 w 6764740"/>
              <a:gd name="connsiteY7" fmla="*/ 2948779 h 3166281"/>
              <a:gd name="connsiteX8" fmla="*/ 6507863 w 6764740"/>
              <a:gd name="connsiteY8" fmla="*/ 2951057 h 3166281"/>
              <a:gd name="connsiteX9" fmla="*/ 6499190 w 6764740"/>
              <a:gd name="connsiteY9" fmla="*/ 2994017 h 3166281"/>
              <a:gd name="connsiteX10" fmla="*/ 6239303 w 6764740"/>
              <a:gd name="connsiteY10" fmla="*/ 3166281 h 3166281"/>
              <a:gd name="connsiteX11" fmla="*/ 525437 w 6764740"/>
              <a:gd name="connsiteY11" fmla="*/ 3166281 h 3166281"/>
              <a:gd name="connsiteX12" fmla="*/ 265550 w 6764740"/>
              <a:gd name="connsiteY12" fmla="*/ 2994017 h 3166281"/>
              <a:gd name="connsiteX13" fmla="*/ 256877 w 6764740"/>
              <a:gd name="connsiteY13" fmla="*/ 2951057 h 3166281"/>
              <a:gd name="connsiteX14" fmla="*/ 234280 w 6764740"/>
              <a:gd name="connsiteY14" fmla="*/ 2948779 h 3166281"/>
              <a:gd name="connsiteX15" fmla="*/ 0 w 6764740"/>
              <a:gd name="connsiteY15" fmla="*/ 2661327 h 3166281"/>
              <a:gd name="connsiteX16" fmla="*/ 0 w 6764740"/>
              <a:gd name="connsiteY16" fmla="*/ 504953 h 3166281"/>
              <a:gd name="connsiteX17" fmla="*/ 234280 w 6764740"/>
              <a:gd name="connsiteY17" fmla="*/ 217501 h 3166281"/>
              <a:gd name="connsiteX18" fmla="*/ 256877 w 6764740"/>
              <a:gd name="connsiteY18" fmla="*/ 215223 h 3166281"/>
              <a:gd name="connsiteX19" fmla="*/ 265550 w 6764740"/>
              <a:gd name="connsiteY19" fmla="*/ 172265 h 3166281"/>
              <a:gd name="connsiteX20" fmla="*/ 525437 w 6764740"/>
              <a:gd name="connsiteY20" fmla="*/ 0 h 316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64740" h="3166281">
                <a:moveTo>
                  <a:pt x="525437" y="0"/>
                </a:moveTo>
                <a:lnTo>
                  <a:pt x="6239303" y="0"/>
                </a:lnTo>
                <a:cubicBezTo>
                  <a:pt x="6356133" y="0"/>
                  <a:pt x="6456372" y="71032"/>
                  <a:pt x="6499190" y="172265"/>
                </a:cubicBezTo>
                <a:lnTo>
                  <a:pt x="6507863" y="215223"/>
                </a:lnTo>
                <a:lnTo>
                  <a:pt x="6530460" y="217501"/>
                </a:lnTo>
                <a:cubicBezTo>
                  <a:pt x="6664164" y="244861"/>
                  <a:pt x="6764740" y="363161"/>
                  <a:pt x="6764740" y="504953"/>
                </a:cubicBezTo>
                <a:lnTo>
                  <a:pt x="6764740" y="2661327"/>
                </a:lnTo>
                <a:cubicBezTo>
                  <a:pt x="6764740" y="2803119"/>
                  <a:pt x="6664164" y="2921420"/>
                  <a:pt x="6530460" y="2948779"/>
                </a:cubicBezTo>
                <a:lnTo>
                  <a:pt x="6507863" y="2951057"/>
                </a:lnTo>
                <a:lnTo>
                  <a:pt x="6499190" y="2994017"/>
                </a:lnTo>
                <a:cubicBezTo>
                  <a:pt x="6456372" y="3095249"/>
                  <a:pt x="6356133" y="3166281"/>
                  <a:pt x="6239303" y="3166281"/>
                </a:cubicBezTo>
                <a:lnTo>
                  <a:pt x="525437" y="3166281"/>
                </a:lnTo>
                <a:cubicBezTo>
                  <a:pt x="408607" y="3166281"/>
                  <a:pt x="308368" y="3095249"/>
                  <a:pt x="265550" y="2994017"/>
                </a:cubicBezTo>
                <a:lnTo>
                  <a:pt x="256877" y="2951057"/>
                </a:lnTo>
                <a:lnTo>
                  <a:pt x="234280" y="2948779"/>
                </a:lnTo>
                <a:cubicBezTo>
                  <a:pt x="100576" y="2921420"/>
                  <a:pt x="0" y="2803119"/>
                  <a:pt x="0" y="2661327"/>
                </a:cubicBezTo>
                <a:lnTo>
                  <a:pt x="0" y="504953"/>
                </a:lnTo>
                <a:cubicBezTo>
                  <a:pt x="0" y="363161"/>
                  <a:pt x="100576" y="244861"/>
                  <a:pt x="234280" y="217501"/>
                </a:cubicBezTo>
                <a:lnTo>
                  <a:pt x="256877" y="215223"/>
                </a:lnTo>
                <a:lnTo>
                  <a:pt x="265550" y="172265"/>
                </a:lnTo>
                <a:cubicBezTo>
                  <a:pt x="308368" y="71032"/>
                  <a:pt x="408607" y="0"/>
                  <a:pt x="525437" y="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lumMod val="20000"/>
                  <a:lumOff val="80000"/>
                </a:schemeClr>
              </a:gs>
              <a:gs pos="0">
                <a:schemeClr val="bg1"/>
              </a:gs>
            </a:gsLst>
            <a:lin ang="2700000" scaled="1"/>
            <a:tileRect/>
          </a:gradFill>
          <a:effectLst>
            <a:outerShdw blurRad="381000" dist="355600" dir="5400000" algn="ctr" rotWithShape="0">
              <a:schemeClr val="accent1">
                <a:lumMod val="50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 dirty="0">
              <a:solidFill>
                <a:prstClr val="white"/>
              </a:solidFill>
              <a:latin typeface="OPPOSans R" panose="00020600040101010101" pitchFamily="18" charset="-122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092508F3-1429-4FB0-A238-279DBEBE6D9C}"/>
              </a:ext>
            </a:extLst>
          </p:cNvPr>
          <p:cNvSpPr txBox="1"/>
          <p:nvPr/>
        </p:nvSpPr>
        <p:spPr>
          <a:xfrm>
            <a:off x="2971573" y="2216113"/>
            <a:ext cx="6250675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20XX </a:t>
            </a:r>
            <a:r>
              <a:rPr lang="zh-CN" altLang="en-US" dirty="0"/>
              <a:t>年，</a:t>
            </a:r>
            <a:r>
              <a:rPr lang="en-US" altLang="zh-CN" dirty="0" err="1"/>
              <a:t>OfficePLUS</a:t>
            </a:r>
            <a:r>
              <a:rPr lang="zh-CN" altLang="en-US" dirty="0"/>
              <a:t>培训课堂顺应社会环境变化调整课程结构，收缩线下、扩展线上，目前各培训课程运营平稳。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CA18A41A-B8B5-475C-9E83-6386385714DD}"/>
              </a:ext>
            </a:extLst>
          </p:cNvPr>
          <p:cNvSpPr txBox="1"/>
          <p:nvPr/>
        </p:nvSpPr>
        <p:spPr>
          <a:xfrm>
            <a:off x="4120258" y="3283126"/>
            <a:ext cx="523166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线上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EDEBD40-CE47-4AF7-AAA9-3F8BC8F7D5AE}"/>
              </a:ext>
            </a:extLst>
          </p:cNvPr>
          <p:cNvSpPr txBox="1"/>
          <p:nvPr/>
        </p:nvSpPr>
        <p:spPr>
          <a:xfrm>
            <a:off x="4643424" y="3061883"/>
            <a:ext cx="564109" cy="59926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3200" dirty="0">
                <a:solidFill>
                  <a:schemeClr val="accent5">
                    <a:lumMod val="50000"/>
                  </a:schemeClr>
                </a:solidFill>
              </a:rPr>
              <a:t>85</a:t>
            </a:r>
            <a:endParaRPr lang="zh-CN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080FE11B-D2B8-4B9E-96C7-75F2E6F53C11}"/>
              </a:ext>
            </a:extLst>
          </p:cNvPr>
          <p:cNvSpPr txBox="1"/>
          <p:nvPr/>
        </p:nvSpPr>
        <p:spPr>
          <a:xfrm>
            <a:off x="5182481" y="3283126"/>
            <a:ext cx="254755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%</a:t>
            </a:r>
            <a:endParaRPr lang="zh-CN" altLang="en-US" dirty="0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880F4550-067B-4A24-8667-28A23ADD78D8}"/>
              </a:ext>
            </a:extLst>
          </p:cNvPr>
          <p:cNvSpPr txBox="1"/>
          <p:nvPr/>
        </p:nvSpPr>
        <p:spPr>
          <a:xfrm>
            <a:off x="5662455" y="3283126"/>
            <a:ext cx="523166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线下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EA8D9D7-30ED-432B-B74F-C09CA309C4FC}"/>
              </a:ext>
            </a:extLst>
          </p:cNvPr>
          <p:cNvSpPr txBox="1"/>
          <p:nvPr/>
        </p:nvSpPr>
        <p:spPr>
          <a:xfrm>
            <a:off x="6185621" y="3061883"/>
            <a:ext cx="564109" cy="59926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3200" dirty="0">
                <a:solidFill>
                  <a:schemeClr val="accent5">
                    <a:lumMod val="50000"/>
                  </a:schemeClr>
                </a:solidFill>
              </a:rPr>
              <a:t>15</a:t>
            </a:r>
            <a:endParaRPr lang="zh-CN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D7220459-7E20-4EF9-8E41-C56F0E8CE583}"/>
              </a:ext>
            </a:extLst>
          </p:cNvPr>
          <p:cNvSpPr txBox="1"/>
          <p:nvPr/>
        </p:nvSpPr>
        <p:spPr>
          <a:xfrm>
            <a:off x="6655316" y="3283126"/>
            <a:ext cx="254755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%</a:t>
            </a:r>
            <a:endParaRPr lang="zh-CN" altLang="en-US" dirty="0"/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DFB35200-062C-4CEC-A897-EEA71215515E}"/>
              </a:ext>
            </a:extLst>
          </p:cNvPr>
          <p:cNvSpPr/>
          <p:nvPr/>
        </p:nvSpPr>
        <p:spPr>
          <a:xfrm>
            <a:off x="2969752" y="3238211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3E0F892A-EDBF-44F6-816B-A6FE6DC1D5E2}"/>
              </a:ext>
            </a:extLst>
          </p:cNvPr>
          <p:cNvSpPr txBox="1"/>
          <p:nvPr/>
        </p:nvSpPr>
        <p:spPr>
          <a:xfrm>
            <a:off x="4120258" y="3951233"/>
            <a:ext cx="1898292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已完成收入目标的</a:t>
            </a:r>
            <a:endParaRPr lang="en-US" altLang="zh-CN" dirty="0"/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6323D706-C7A8-4FD1-BD40-F3087C7D9B8D}"/>
              </a:ext>
            </a:extLst>
          </p:cNvPr>
          <p:cNvSpPr txBox="1"/>
          <p:nvPr/>
        </p:nvSpPr>
        <p:spPr>
          <a:xfrm>
            <a:off x="5969561" y="3729990"/>
            <a:ext cx="707037" cy="59926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3200" dirty="0">
                <a:solidFill>
                  <a:schemeClr val="accent5">
                    <a:lumMod val="50000"/>
                  </a:schemeClr>
                </a:solidFill>
              </a:rPr>
              <a:t>110</a:t>
            </a:r>
            <a:endParaRPr lang="zh-CN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8062EF2-374F-442D-8CE1-7E6D7742F02A}"/>
              </a:ext>
            </a:extLst>
          </p:cNvPr>
          <p:cNvSpPr txBox="1"/>
          <p:nvPr/>
        </p:nvSpPr>
        <p:spPr>
          <a:xfrm>
            <a:off x="6588916" y="3951233"/>
            <a:ext cx="334743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%</a:t>
            </a:r>
            <a:endParaRPr lang="zh-CN" altLang="en-US" dirty="0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F6A2B328-8FD9-4B81-9585-D9E9BA462953}"/>
              </a:ext>
            </a:extLst>
          </p:cNvPr>
          <p:cNvSpPr/>
          <p:nvPr/>
        </p:nvSpPr>
        <p:spPr>
          <a:xfrm>
            <a:off x="2969752" y="3906318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7D7C9832-3775-494D-8B2D-6345A1284831}"/>
              </a:ext>
            </a:extLst>
          </p:cNvPr>
          <p:cNvSpPr txBox="1"/>
          <p:nvPr/>
        </p:nvSpPr>
        <p:spPr>
          <a:xfrm>
            <a:off x="4120258" y="4619340"/>
            <a:ext cx="4614984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保持三大板块课程的同时，新增一个板块课程</a:t>
            </a:r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9B36BCEA-69B6-48FC-AC68-1B981C88B10D}"/>
              </a:ext>
            </a:extLst>
          </p:cNvPr>
          <p:cNvSpPr/>
          <p:nvPr/>
        </p:nvSpPr>
        <p:spPr>
          <a:xfrm>
            <a:off x="2969752" y="4574425"/>
            <a:ext cx="1011753" cy="337080"/>
          </a:xfrm>
          <a:custGeom>
            <a:avLst/>
            <a:gdLst>
              <a:gd name="connsiteX0" fmla="*/ 953662 w 4286841"/>
              <a:gd name="connsiteY0" fmla="*/ 769707 h 1680736"/>
              <a:gd name="connsiteX1" fmla="*/ 761543 w 4286841"/>
              <a:gd name="connsiteY1" fmla="*/ 942871 h 1680736"/>
              <a:gd name="connsiteX2" fmla="*/ 761257 w 4286841"/>
              <a:gd name="connsiteY2" fmla="*/ 999640 h 1680736"/>
              <a:gd name="connsiteX3" fmla="*/ 1011002 w 4286841"/>
              <a:gd name="connsiteY3" fmla="*/ 1273770 h 1680736"/>
              <a:gd name="connsiteX4" fmla="*/ 872318 w 4286841"/>
              <a:gd name="connsiteY4" fmla="*/ 1104320 h 1680736"/>
              <a:gd name="connsiteX5" fmla="*/ 923182 w 4286841"/>
              <a:gd name="connsiteY5" fmla="*/ 884197 h 1680736"/>
              <a:gd name="connsiteX6" fmla="*/ 942232 w 4286841"/>
              <a:gd name="connsiteY6" fmla="*/ 923726 h 1680736"/>
              <a:gd name="connsiteX7" fmla="*/ 963377 w 4286841"/>
              <a:gd name="connsiteY7" fmla="*/ 995926 h 1680736"/>
              <a:gd name="connsiteX8" fmla="*/ 1020527 w 4286841"/>
              <a:gd name="connsiteY8" fmla="*/ 1035930 h 1680736"/>
              <a:gd name="connsiteX9" fmla="*/ 1048398 w 4286841"/>
              <a:gd name="connsiteY9" fmla="*/ 1031977 h 1680736"/>
              <a:gd name="connsiteX10" fmla="*/ 1138732 w 4286841"/>
              <a:gd name="connsiteY10" fmla="*/ 878673 h 1680736"/>
              <a:gd name="connsiteX11" fmla="*/ 1000715 w 4286841"/>
              <a:gd name="connsiteY11" fmla="*/ 769707 h 1680736"/>
              <a:gd name="connsiteX12" fmla="*/ 953662 w 4286841"/>
              <a:gd name="connsiteY12" fmla="*/ 769707 h 1680736"/>
              <a:gd name="connsiteX13" fmla="*/ 1057104 w 4286841"/>
              <a:gd name="connsiteY13" fmla="*/ 1182 h 1680736"/>
              <a:gd name="connsiteX14" fmla="*/ 1253699 w 4286841"/>
              <a:gd name="connsiteY14" fmla="*/ 156535 h 1680736"/>
              <a:gd name="connsiteX15" fmla="*/ 1313319 w 4286841"/>
              <a:gd name="connsiteY15" fmla="*/ 209898 h 1680736"/>
              <a:gd name="connsiteX16" fmla="*/ 1343420 w 4286841"/>
              <a:gd name="connsiteY16" fmla="*/ 201303 h 1680736"/>
              <a:gd name="connsiteX17" fmla="*/ 1342472 w 4286841"/>
              <a:gd name="connsiteY17" fmla="*/ 201303 h 1680736"/>
              <a:gd name="connsiteX18" fmla="*/ 1381906 w 4286841"/>
              <a:gd name="connsiteY18" fmla="*/ 193602 h 1680736"/>
              <a:gd name="connsiteX19" fmla="*/ 1419384 w 4286841"/>
              <a:gd name="connsiteY19" fmla="*/ 200921 h 1680736"/>
              <a:gd name="connsiteX20" fmla="*/ 1423625 w 4286841"/>
              <a:gd name="connsiteY20" fmla="*/ 200921 h 1680736"/>
              <a:gd name="connsiteX21" fmla="*/ 1576025 w 4286841"/>
              <a:gd name="connsiteY21" fmla="*/ 325317 h 1680736"/>
              <a:gd name="connsiteX22" fmla="*/ 1406290 w 4286841"/>
              <a:gd name="connsiteY22" fmla="*/ 536106 h 1680736"/>
              <a:gd name="connsiteX23" fmla="*/ 1254652 w 4286841"/>
              <a:gd name="connsiteY23" fmla="*/ 537344 h 1680736"/>
              <a:gd name="connsiteX24" fmla="*/ 1149877 w 4286841"/>
              <a:gd name="connsiteY24" fmla="*/ 688506 h 1680736"/>
              <a:gd name="connsiteX25" fmla="*/ 1212170 w 4286841"/>
              <a:gd name="connsiteY25" fmla="*/ 737750 h 1680736"/>
              <a:gd name="connsiteX26" fmla="*/ 1214684 w 4286841"/>
              <a:gd name="connsiteY26" fmla="*/ 738091 h 1680736"/>
              <a:gd name="connsiteX27" fmla="*/ 1276815 w 4286841"/>
              <a:gd name="connsiteY27" fmla="*/ 737474 h 1680736"/>
              <a:gd name="connsiteX28" fmla="*/ 1279321 w 4286841"/>
              <a:gd name="connsiteY28" fmla="*/ 737083 h 1680736"/>
              <a:gd name="connsiteX29" fmla="*/ 1394288 w 4286841"/>
              <a:gd name="connsiteY29" fmla="*/ 646501 h 1680736"/>
              <a:gd name="connsiteX30" fmla="*/ 1595075 w 4286841"/>
              <a:gd name="connsiteY30" fmla="*/ 576873 h 1680736"/>
              <a:gd name="connsiteX31" fmla="*/ 1631651 w 4286841"/>
              <a:gd name="connsiteY31" fmla="*/ 530962 h 1680736"/>
              <a:gd name="connsiteX32" fmla="*/ 1726425 w 4286841"/>
              <a:gd name="connsiteY32" fmla="*/ 284646 h 1680736"/>
              <a:gd name="connsiteX33" fmla="*/ 1792069 w 4286841"/>
              <a:gd name="connsiteY33" fmla="*/ 240420 h 1680736"/>
              <a:gd name="connsiteX34" fmla="*/ 1867266 w 4286841"/>
              <a:gd name="connsiteY34" fmla="*/ 221108 h 1680736"/>
              <a:gd name="connsiteX35" fmla="*/ 1866633 w 4286841"/>
              <a:gd name="connsiteY35" fmla="*/ 221114 h 1680736"/>
              <a:gd name="connsiteX36" fmla="*/ 1905472 w 4286841"/>
              <a:gd name="connsiteY36" fmla="*/ 212640 h 1680736"/>
              <a:gd name="connsiteX37" fmla="*/ 1942714 w 4286841"/>
              <a:gd name="connsiteY37" fmla="*/ 220099 h 1680736"/>
              <a:gd name="connsiteX38" fmla="*/ 1946548 w 4286841"/>
              <a:gd name="connsiteY38" fmla="*/ 220066 h 1680736"/>
              <a:gd name="connsiteX39" fmla="*/ 2102853 w 4286841"/>
              <a:gd name="connsiteY39" fmla="*/ 375895 h 1680736"/>
              <a:gd name="connsiteX40" fmla="*/ 1925688 w 4286841"/>
              <a:gd name="connsiteY40" fmla="*/ 573539 h 1680736"/>
              <a:gd name="connsiteX41" fmla="*/ 1820913 w 4286841"/>
              <a:gd name="connsiteY41" fmla="*/ 490957 h 1680736"/>
              <a:gd name="connsiteX42" fmla="*/ 1794434 w 4286841"/>
              <a:gd name="connsiteY42" fmla="*/ 443332 h 1680736"/>
              <a:gd name="connsiteX43" fmla="*/ 1792312 w 4286841"/>
              <a:gd name="connsiteY43" fmla="*/ 458492 h 1680736"/>
              <a:gd name="connsiteX44" fmla="*/ 1790764 w 4286841"/>
              <a:gd name="connsiteY44" fmla="*/ 531748 h 1680736"/>
              <a:gd name="connsiteX45" fmla="*/ 1792243 w 4286841"/>
              <a:gd name="connsiteY45" fmla="*/ 546964 h 1680736"/>
              <a:gd name="connsiteX46" fmla="*/ 2062181 w 4286841"/>
              <a:gd name="connsiteY46" fmla="*/ 722034 h 1680736"/>
              <a:gd name="connsiteX47" fmla="*/ 2432799 w 4286841"/>
              <a:gd name="connsiteY47" fmla="*/ 577254 h 1680736"/>
              <a:gd name="connsiteX48" fmla="*/ 2781129 w 4286841"/>
              <a:gd name="connsiteY48" fmla="*/ 498958 h 1680736"/>
              <a:gd name="connsiteX49" fmla="*/ 2885904 w 4286841"/>
              <a:gd name="connsiteY49" fmla="*/ 505340 h 1680736"/>
              <a:gd name="connsiteX50" fmla="*/ 2461374 w 4286841"/>
              <a:gd name="connsiteY50" fmla="*/ 632594 h 1680736"/>
              <a:gd name="connsiteX51" fmla="*/ 2329548 w 4286841"/>
              <a:gd name="connsiteY51" fmla="*/ 727844 h 1680736"/>
              <a:gd name="connsiteX52" fmla="*/ 2013699 w 4286841"/>
              <a:gd name="connsiteY52" fmla="*/ 843858 h 1680736"/>
              <a:gd name="connsiteX53" fmla="*/ 2011608 w 4286841"/>
              <a:gd name="connsiteY53" fmla="*/ 844178 h 1680736"/>
              <a:gd name="connsiteX54" fmla="*/ 1998745 w 4286841"/>
              <a:gd name="connsiteY54" fmla="*/ 848907 h 1680736"/>
              <a:gd name="connsiteX55" fmla="*/ 1937321 w 4286841"/>
              <a:gd name="connsiteY55" fmla="*/ 860277 h 1680736"/>
              <a:gd name="connsiteX56" fmla="*/ 1923366 w 4286841"/>
              <a:gd name="connsiteY56" fmla="*/ 882194 h 1680736"/>
              <a:gd name="connsiteX57" fmla="*/ 1919402 w 4286841"/>
              <a:gd name="connsiteY57" fmla="*/ 919011 h 1680736"/>
              <a:gd name="connsiteX58" fmla="*/ 1787290 w 4286841"/>
              <a:gd name="connsiteY58" fmla="*/ 1139896 h 1680736"/>
              <a:gd name="connsiteX59" fmla="*/ 1466964 w 4286841"/>
              <a:gd name="connsiteY59" fmla="*/ 994353 h 1680736"/>
              <a:gd name="connsiteX60" fmla="*/ 1464927 w 4286841"/>
              <a:gd name="connsiteY60" fmla="*/ 967510 h 1680736"/>
              <a:gd name="connsiteX61" fmla="*/ 1464963 w 4286841"/>
              <a:gd name="connsiteY61" fmla="*/ 994640 h 1680736"/>
              <a:gd name="connsiteX62" fmla="*/ 1459439 w 4286841"/>
              <a:gd name="connsiteY62" fmla="*/ 915487 h 1680736"/>
              <a:gd name="connsiteX63" fmla="*/ 1476775 w 4286841"/>
              <a:gd name="connsiteY63" fmla="*/ 908915 h 1680736"/>
              <a:gd name="connsiteX64" fmla="*/ 1470137 w 4286841"/>
              <a:gd name="connsiteY64" fmla="*/ 932366 h 1680736"/>
              <a:gd name="connsiteX65" fmla="*/ 1478775 w 4286841"/>
              <a:gd name="connsiteY65" fmla="*/ 908628 h 1680736"/>
              <a:gd name="connsiteX66" fmla="*/ 1635176 w 4286841"/>
              <a:gd name="connsiteY66" fmla="*/ 975303 h 1680736"/>
              <a:gd name="connsiteX67" fmla="*/ 1680324 w 4286841"/>
              <a:gd name="connsiteY67" fmla="*/ 908152 h 1680736"/>
              <a:gd name="connsiteX68" fmla="*/ 1680324 w 4286841"/>
              <a:gd name="connsiteY68" fmla="*/ 902930 h 1680736"/>
              <a:gd name="connsiteX69" fmla="*/ 1678610 w 4286841"/>
              <a:gd name="connsiteY69" fmla="*/ 908152 h 1680736"/>
              <a:gd name="connsiteX70" fmla="*/ 1678610 w 4286841"/>
              <a:gd name="connsiteY70" fmla="*/ 860527 h 1680736"/>
              <a:gd name="connsiteX71" fmla="*/ 1680324 w 4286841"/>
              <a:gd name="connsiteY71" fmla="*/ 865749 h 1680736"/>
              <a:gd name="connsiteX72" fmla="*/ 1680324 w 4286841"/>
              <a:gd name="connsiteY72" fmla="*/ 860527 h 1680736"/>
              <a:gd name="connsiteX73" fmla="*/ 1593266 w 4286841"/>
              <a:gd name="connsiteY73" fmla="*/ 774802 h 1680736"/>
              <a:gd name="connsiteX74" fmla="*/ 1590213 w 4286841"/>
              <a:gd name="connsiteY74" fmla="*/ 774374 h 1680736"/>
              <a:gd name="connsiteX75" fmla="*/ 1591552 w 4286841"/>
              <a:gd name="connsiteY75" fmla="*/ 774707 h 1680736"/>
              <a:gd name="connsiteX76" fmla="*/ 1517106 w 4286841"/>
              <a:gd name="connsiteY76" fmla="*/ 774060 h 1680736"/>
              <a:gd name="connsiteX77" fmla="*/ 1516494 w 4286841"/>
              <a:gd name="connsiteY77" fmla="*/ 774135 h 1680736"/>
              <a:gd name="connsiteX78" fmla="*/ 1344473 w 4286841"/>
              <a:gd name="connsiteY78" fmla="*/ 1223144 h 1680736"/>
              <a:gd name="connsiteX79" fmla="*/ 1651368 w 4286841"/>
              <a:gd name="connsiteY79" fmla="*/ 1352017 h 1680736"/>
              <a:gd name="connsiteX80" fmla="*/ 1987791 w 4286841"/>
              <a:gd name="connsiteY80" fmla="*/ 1174376 h 1680736"/>
              <a:gd name="connsiteX81" fmla="*/ 2551195 w 4286841"/>
              <a:gd name="connsiteY81" fmla="*/ 764801 h 1680736"/>
              <a:gd name="connsiteX82" fmla="*/ 3067450 w 4286841"/>
              <a:gd name="connsiteY82" fmla="*/ 578968 h 1680736"/>
              <a:gd name="connsiteX83" fmla="*/ 3143079 w 4286841"/>
              <a:gd name="connsiteY83" fmla="*/ 573825 h 1680736"/>
              <a:gd name="connsiteX84" fmla="*/ 3145038 w 4286841"/>
              <a:gd name="connsiteY84" fmla="*/ 573706 h 1680736"/>
              <a:gd name="connsiteX85" fmla="*/ 3141363 w 4286841"/>
              <a:gd name="connsiteY85" fmla="*/ 573730 h 1680736"/>
              <a:gd name="connsiteX86" fmla="*/ 3257283 w 4286841"/>
              <a:gd name="connsiteY86" fmla="*/ 568015 h 1680736"/>
              <a:gd name="connsiteX87" fmla="*/ 3257794 w 4286841"/>
              <a:gd name="connsiteY87" fmla="*/ 570675 h 1680736"/>
              <a:gd name="connsiteX88" fmla="*/ 3257795 w 4286841"/>
              <a:gd name="connsiteY88" fmla="*/ 570675 h 1680736"/>
              <a:gd name="connsiteX89" fmla="*/ 3257283 w 4286841"/>
              <a:gd name="connsiteY89" fmla="*/ 568015 h 1680736"/>
              <a:gd name="connsiteX90" fmla="*/ 3282596 w 4286841"/>
              <a:gd name="connsiteY90" fmla="*/ 566610 h 1680736"/>
              <a:gd name="connsiteX91" fmla="*/ 3306824 w 4286841"/>
              <a:gd name="connsiteY91" fmla="*/ 572684 h 1680736"/>
              <a:gd name="connsiteX92" fmla="*/ 3308909 w 4286841"/>
              <a:gd name="connsiteY92" fmla="*/ 572872 h 1680736"/>
              <a:gd name="connsiteX93" fmla="*/ 3705244 w 4286841"/>
              <a:gd name="connsiteY93" fmla="*/ 727749 h 1680736"/>
              <a:gd name="connsiteX94" fmla="*/ 4069861 w 4286841"/>
              <a:gd name="connsiteY94" fmla="*/ 991877 h 1680736"/>
              <a:gd name="connsiteX95" fmla="*/ 4069524 w 4286841"/>
              <a:gd name="connsiteY95" fmla="*/ 992962 h 1680736"/>
              <a:gd name="connsiteX96" fmla="*/ 4171397 w 4286841"/>
              <a:gd name="connsiteY96" fmla="*/ 1080269 h 1680736"/>
              <a:gd name="connsiteX97" fmla="*/ 4171374 w 4286841"/>
              <a:gd name="connsiteY97" fmla="*/ 1080577 h 1680736"/>
              <a:gd name="connsiteX98" fmla="*/ 4171398 w 4286841"/>
              <a:gd name="connsiteY98" fmla="*/ 1080555 h 1680736"/>
              <a:gd name="connsiteX99" fmla="*/ 4231059 w 4286841"/>
              <a:gd name="connsiteY99" fmla="*/ 1133745 h 1680736"/>
              <a:gd name="connsiteX100" fmla="*/ 4231120 w 4286841"/>
              <a:gd name="connsiteY100" fmla="*/ 1133514 h 1680736"/>
              <a:gd name="connsiteX101" fmla="*/ 4286841 w 4286841"/>
              <a:gd name="connsiteY101" fmla="*/ 1188473 h 1680736"/>
              <a:gd name="connsiteX102" fmla="*/ 4254623 w 4286841"/>
              <a:gd name="connsiteY102" fmla="*/ 1168899 h 1680736"/>
              <a:gd name="connsiteX103" fmla="*/ 4229317 w 4286841"/>
              <a:gd name="connsiteY103" fmla="*/ 1141254 h 1680736"/>
              <a:gd name="connsiteX104" fmla="*/ 4229119 w 4286841"/>
              <a:gd name="connsiteY104" fmla="*/ 1141324 h 1680736"/>
              <a:gd name="connsiteX105" fmla="*/ 4160825 w 4286841"/>
              <a:gd name="connsiteY105" fmla="*/ 1090080 h 1680736"/>
              <a:gd name="connsiteX106" fmla="*/ 4161134 w 4286841"/>
              <a:gd name="connsiteY106" fmla="*/ 1089802 h 1680736"/>
              <a:gd name="connsiteX107" fmla="*/ 4160825 w 4286841"/>
              <a:gd name="connsiteY107" fmla="*/ 1089794 h 1680736"/>
              <a:gd name="connsiteX108" fmla="*/ 4053382 w 4286841"/>
              <a:gd name="connsiteY108" fmla="*/ 1005593 h 1680736"/>
              <a:gd name="connsiteX109" fmla="*/ 3719341 w 4286841"/>
              <a:gd name="connsiteY109" fmla="*/ 796043 h 1680736"/>
              <a:gd name="connsiteX110" fmla="*/ 3286334 w 4286841"/>
              <a:gd name="connsiteY110" fmla="*/ 660502 h 1680736"/>
              <a:gd name="connsiteX111" fmla="*/ 3285330 w 4286841"/>
              <a:gd name="connsiteY111" fmla="*/ 660407 h 1680736"/>
              <a:gd name="connsiteX112" fmla="*/ 3173038 w 4286841"/>
              <a:gd name="connsiteY112" fmla="*/ 660407 h 1680736"/>
              <a:gd name="connsiteX113" fmla="*/ 3172034 w 4286841"/>
              <a:gd name="connsiteY113" fmla="*/ 660502 h 1680736"/>
              <a:gd name="connsiteX114" fmla="*/ 2698070 w 4286841"/>
              <a:gd name="connsiteY114" fmla="*/ 802901 h 1680736"/>
              <a:gd name="connsiteX115" fmla="*/ 2358504 w 4286841"/>
              <a:gd name="connsiteY115" fmla="*/ 1064743 h 1680736"/>
              <a:gd name="connsiteX116" fmla="*/ 2140096 w 4286841"/>
              <a:gd name="connsiteY116" fmla="*/ 1299915 h 1680736"/>
              <a:gd name="connsiteX117" fmla="*/ 1855489 w 4286841"/>
              <a:gd name="connsiteY117" fmla="*/ 1519848 h 1680736"/>
              <a:gd name="connsiteX118" fmla="*/ 1474489 w 4286841"/>
              <a:gd name="connsiteY118" fmla="*/ 1667866 h 1680736"/>
              <a:gd name="connsiteX119" fmla="*/ 1432103 w 4286841"/>
              <a:gd name="connsiteY119" fmla="*/ 1672438 h 1680736"/>
              <a:gd name="connsiteX120" fmla="*/ 1430610 w 4286841"/>
              <a:gd name="connsiteY120" fmla="*/ 1672432 h 1680736"/>
              <a:gd name="connsiteX121" fmla="*/ 1362964 w 4286841"/>
              <a:gd name="connsiteY121" fmla="*/ 1680736 h 1680736"/>
              <a:gd name="connsiteX122" fmla="*/ 1294657 w 4286841"/>
              <a:gd name="connsiteY122" fmla="*/ 1671771 h 1680736"/>
              <a:gd name="connsiteX123" fmla="*/ 1294896 w 4286841"/>
              <a:gd name="connsiteY123" fmla="*/ 1671772 h 1680736"/>
              <a:gd name="connsiteX124" fmla="*/ 1195008 w 4286841"/>
              <a:gd name="connsiteY124" fmla="*/ 1653635 h 1680736"/>
              <a:gd name="connsiteX125" fmla="*/ 932421 w 4286841"/>
              <a:gd name="connsiteY125" fmla="*/ 1511466 h 1680736"/>
              <a:gd name="connsiteX126" fmla="*/ 649243 w 4286841"/>
              <a:gd name="connsiteY126" fmla="*/ 1140848 h 1680736"/>
              <a:gd name="connsiteX127" fmla="*/ 470554 w 4286841"/>
              <a:gd name="connsiteY127" fmla="*/ 851002 h 1680736"/>
              <a:gd name="connsiteX128" fmla="*/ 335394 w 4286841"/>
              <a:gd name="connsiteY128" fmla="*/ 782993 h 1680736"/>
              <a:gd name="connsiteX129" fmla="*/ 332510 w 4286841"/>
              <a:gd name="connsiteY129" fmla="*/ 782692 h 1680736"/>
              <a:gd name="connsiteX130" fmla="*/ 334727 w 4286841"/>
              <a:gd name="connsiteY130" fmla="*/ 783184 h 1680736"/>
              <a:gd name="connsiteX131" fmla="*/ 258527 w 4286841"/>
              <a:gd name="connsiteY131" fmla="*/ 783184 h 1680736"/>
              <a:gd name="connsiteX132" fmla="*/ 259559 w 4286841"/>
              <a:gd name="connsiteY132" fmla="*/ 782955 h 1680736"/>
              <a:gd name="connsiteX133" fmla="*/ 259194 w 4286841"/>
              <a:gd name="connsiteY133" fmla="*/ 782993 h 1680736"/>
              <a:gd name="connsiteX134" fmla="*/ 154419 w 4286841"/>
              <a:gd name="connsiteY134" fmla="*/ 996640 h 1680736"/>
              <a:gd name="connsiteX135" fmla="*/ 277006 w 4286841"/>
              <a:gd name="connsiteY135" fmla="*/ 1037311 h 1680736"/>
              <a:gd name="connsiteX136" fmla="*/ 287007 w 4286841"/>
              <a:gd name="connsiteY136" fmla="*/ 913486 h 1680736"/>
              <a:gd name="connsiteX137" fmla="*/ 250717 w 4286841"/>
              <a:gd name="connsiteY137" fmla="*/ 868147 h 1680736"/>
              <a:gd name="connsiteX138" fmla="*/ 352253 w 4286841"/>
              <a:gd name="connsiteY138" fmla="*/ 869004 h 1680736"/>
              <a:gd name="connsiteX139" fmla="*/ 393211 w 4286841"/>
              <a:gd name="connsiteY139" fmla="*/ 909771 h 1680736"/>
              <a:gd name="connsiteX140" fmla="*/ 377780 w 4286841"/>
              <a:gd name="connsiteY140" fmla="*/ 1088270 h 1680736"/>
              <a:gd name="connsiteX141" fmla="*/ 194805 w 4286841"/>
              <a:gd name="connsiteY141" fmla="*/ 1175234 h 1680736"/>
              <a:gd name="connsiteX142" fmla="*/ 39262 w 4286841"/>
              <a:gd name="connsiteY142" fmla="*/ 1044550 h 1680736"/>
              <a:gd name="connsiteX143" fmla="*/ 29737 w 4286841"/>
              <a:gd name="connsiteY143" fmla="*/ 955968 h 1680736"/>
              <a:gd name="connsiteX144" fmla="*/ 6972 w 4286841"/>
              <a:gd name="connsiteY144" fmla="*/ 761848 h 1680736"/>
              <a:gd name="connsiteX145" fmla="*/ 178422 w 4286841"/>
              <a:gd name="connsiteY145" fmla="*/ 565443 h 1680736"/>
              <a:gd name="connsiteX146" fmla="*/ 229952 w 4286841"/>
              <a:gd name="connsiteY146" fmla="*/ 543059 h 1680736"/>
              <a:gd name="connsiteX147" fmla="*/ 495605 w 4286841"/>
              <a:gd name="connsiteY147" fmla="*/ 508578 h 1680736"/>
              <a:gd name="connsiteX148" fmla="*/ 637718 w 4286841"/>
              <a:gd name="connsiteY148" fmla="*/ 639928 h 1680736"/>
              <a:gd name="connsiteX149" fmla="*/ 1048340 w 4286841"/>
              <a:gd name="connsiteY149" fmla="*/ 600780 h 1680736"/>
              <a:gd name="connsiteX150" fmla="*/ 1081678 w 4286841"/>
              <a:gd name="connsiteY150" fmla="*/ 498958 h 1680736"/>
              <a:gd name="connsiteX151" fmla="*/ 1080821 w 4286841"/>
              <a:gd name="connsiteY151" fmla="*/ 441236 h 1680736"/>
              <a:gd name="connsiteX152" fmla="*/ 892035 w 4286841"/>
              <a:gd name="connsiteY152" fmla="*/ 260261 h 1680736"/>
              <a:gd name="connsiteX153" fmla="*/ 751827 w 4286841"/>
              <a:gd name="connsiteY153" fmla="*/ 468478 h 1680736"/>
              <a:gd name="connsiteX154" fmla="*/ 899560 w 4286841"/>
              <a:gd name="connsiteY154" fmla="*/ 537058 h 1680736"/>
              <a:gd name="connsiteX155" fmla="*/ 933564 w 4286841"/>
              <a:gd name="connsiteY155" fmla="*/ 501149 h 1680736"/>
              <a:gd name="connsiteX156" fmla="*/ 914514 w 4286841"/>
              <a:gd name="connsiteY156" fmla="*/ 479813 h 1680736"/>
              <a:gd name="connsiteX157" fmla="*/ 852506 w 4286841"/>
              <a:gd name="connsiteY157" fmla="*/ 446952 h 1680736"/>
              <a:gd name="connsiteX158" fmla="*/ 875652 w 4286841"/>
              <a:gd name="connsiteY158" fmla="*/ 387040 h 1680736"/>
              <a:gd name="connsiteX159" fmla="*/ 965568 w 4286841"/>
              <a:gd name="connsiteY159" fmla="*/ 406661 h 1680736"/>
              <a:gd name="connsiteX160" fmla="*/ 879271 w 4286841"/>
              <a:gd name="connsiteY160" fmla="*/ 605257 h 1680736"/>
              <a:gd name="connsiteX161" fmla="*/ 748113 w 4286841"/>
              <a:gd name="connsiteY161" fmla="*/ 611734 h 1680736"/>
              <a:gd name="connsiteX162" fmla="*/ 600284 w 4286841"/>
              <a:gd name="connsiteY162" fmla="*/ 482290 h 1680736"/>
              <a:gd name="connsiteX163" fmla="*/ 598284 w 4286841"/>
              <a:gd name="connsiteY163" fmla="*/ 269977 h 1680736"/>
              <a:gd name="connsiteX164" fmla="*/ 760209 w 4286841"/>
              <a:gd name="connsiteY164" fmla="*/ 146152 h 1680736"/>
              <a:gd name="connsiteX165" fmla="*/ 801072 w 4286841"/>
              <a:gd name="connsiteY165" fmla="*/ 122530 h 1680736"/>
              <a:gd name="connsiteX166" fmla="*/ 1057104 w 4286841"/>
              <a:gd name="connsiteY166" fmla="*/ 1182 h 1680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4286841" h="1680736">
                <a:moveTo>
                  <a:pt x="953662" y="769707"/>
                </a:moveTo>
                <a:cubicBezTo>
                  <a:pt x="837743" y="788566"/>
                  <a:pt x="781355" y="838953"/>
                  <a:pt x="761543" y="942871"/>
                </a:cubicBezTo>
                <a:cubicBezTo>
                  <a:pt x="756875" y="961492"/>
                  <a:pt x="756780" y="980971"/>
                  <a:pt x="761257" y="999640"/>
                </a:cubicBezTo>
                <a:cubicBezTo>
                  <a:pt x="764305" y="1131657"/>
                  <a:pt x="930802" y="1264911"/>
                  <a:pt x="1011002" y="1273770"/>
                </a:cubicBezTo>
                <a:cubicBezTo>
                  <a:pt x="948518" y="1228145"/>
                  <a:pt x="900893" y="1173281"/>
                  <a:pt x="872318" y="1104320"/>
                </a:cubicBezTo>
                <a:cubicBezTo>
                  <a:pt x="840219" y="1027072"/>
                  <a:pt x="848791" y="950205"/>
                  <a:pt x="923182" y="884197"/>
                </a:cubicBezTo>
                <a:cubicBezTo>
                  <a:pt x="955567" y="884483"/>
                  <a:pt x="929373" y="913629"/>
                  <a:pt x="942232" y="923726"/>
                </a:cubicBezTo>
                <a:cubicBezTo>
                  <a:pt x="945137" y="948815"/>
                  <a:pt x="952290" y="973227"/>
                  <a:pt x="963377" y="995926"/>
                </a:cubicBezTo>
                <a:cubicBezTo>
                  <a:pt x="975760" y="1018785"/>
                  <a:pt x="990238" y="1036788"/>
                  <a:pt x="1020527" y="1035930"/>
                </a:cubicBezTo>
                <a:cubicBezTo>
                  <a:pt x="1029938" y="1035664"/>
                  <a:pt x="1039282" y="1034330"/>
                  <a:pt x="1048398" y="1031977"/>
                </a:cubicBezTo>
                <a:cubicBezTo>
                  <a:pt x="1115673" y="1014594"/>
                  <a:pt x="1156126" y="945957"/>
                  <a:pt x="1138732" y="878673"/>
                </a:cubicBezTo>
                <a:cubicBezTo>
                  <a:pt x="1120826" y="804473"/>
                  <a:pt x="1062914" y="785423"/>
                  <a:pt x="1000715" y="769707"/>
                </a:cubicBezTo>
                <a:cubicBezTo>
                  <a:pt x="985342" y="765277"/>
                  <a:pt x="969035" y="765277"/>
                  <a:pt x="953662" y="769707"/>
                </a:cubicBezTo>
                <a:close/>
                <a:moveTo>
                  <a:pt x="1057104" y="1182"/>
                </a:moveTo>
                <a:cubicBezTo>
                  <a:pt x="1155592" y="9087"/>
                  <a:pt x="1222648" y="67285"/>
                  <a:pt x="1253699" y="156535"/>
                </a:cubicBezTo>
                <a:cubicBezTo>
                  <a:pt x="1267987" y="197683"/>
                  <a:pt x="1285543" y="213006"/>
                  <a:pt x="1313319" y="209898"/>
                </a:cubicBezTo>
                <a:lnTo>
                  <a:pt x="1343420" y="201303"/>
                </a:lnTo>
                <a:lnTo>
                  <a:pt x="1342472" y="201303"/>
                </a:lnTo>
                <a:cubicBezTo>
                  <a:pt x="1355117" y="196169"/>
                  <a:pt x="1368511" y="193602"/>
                  <a:pt x="1381906" y="193602"/>
                </a:cubicBezTo>
                <a:lnTo>
                  <a:pt x="1419384" y="200921"/>
                </a:lnTo>
                <a:lnTo>
                  <a:pt x="1423625" y="200921"/>
                </a:lnTo>
                <a:cubicBezTo>
                  <a:pt x="1496682" y="215208"/>
                  <a:pt x="1560023" y="246069"/>
                  <a:pt x="1576025" y="325317"/>
                </a:cubicBezTo>
                <a:cubicBezTo>
                  <a:pt x="1603648" y="461811"/>
                  <a:pt x="1529163" y="522009"/>
                  <a:pt x="1406290" y="536106"/>
                </a:cubicBezTo>
                <a:cubicBezTo>
                  <a:pt x="1356379" y="541821"/>
                  <a:pt x="1305039" y="533820"/>
                  <a:pt x="1254652" y="537344"/>
                </a:cubicBezTo>
                <a:cubicBezTo>
                  <a:pt x="1156925" y="544107"/>
                  <a:pt x="1134256" y="614115"/>
                  <a:pt x="1149877" y="688506"/>
                </a:cubicBezTo>
                <a:cubicBezTo>
                  <a:pt x="1155878" y="716509"/>
                  <a:pt x="1180357" y="735274"/>
                  <a:pt x="1212170" y="737750"/>
                </a:cubicBezTo>
                <a:lnTo>
                  <a:pt x="1214684" y="738091"/>
                </a:lnTo>
                <a:lnTo>
                  <a:pt x="1276815" y="737474"/>
                </a:lnTo>
                <a:lnTo>
                  <a:pt x="1279321" y="737083"/>
                </a:lnTo>
                <a:cubicBezTo>
                  <a:pt x="1320565" y="710794"/>
                  <a:pt x="1350283" y="671265"/>
                  <a:pt x="1394288" y="646501"/>
                </a:cubicBezTo>
                <a:cubicBezTo>
                  <a:pt x="1456944" y="612439"/>
                  <a:pt x="1524781" y="588922"/>
                  <a:pt x="1595075" y="576873"/>
                </a:cubicBezTo>
                <a:cubicBezTo>
                  <a:pt x="1627175" y="570872"/>
                  <a:pt x="1629841" y="557823"/>
                  <a:pt x="1631651" y="530962"/>
                </a:cubicBezTo>
                <a:cubicBezTo>
                  <a:pt x="1637557" y="439522"/>
                  <a:pt x="1656035" y="351987"/>
                  <a:pt x="1726425" y="284646"/>
                </a:cubicBezTo>
                <a:cubicBezTo>
                  <a:pt x="1745766" y="266129"/>
                  <a:pt x="1768000" y="251230"/>
                  <a:pt x="1792069" y="240420"/>
                </a:cubicBezTo>
                <a:lnTo>
                  <a:pt x="1867266" y="221108"/>
                </a:lnTo>
                <a:lnTo>
                  <a:pt x="1866633" y="221114"/>
                </a:lnTo>
                <a:cubicBezTo>
                  <a:pt x="1878987" y="215580"/>
                  <a:pt x="1892218" y="212753"/>
                  <a:pt x="1905472" y="212640"/>
                </a:cubicBezTo>
                <a:lnTo>
                  <a:pt x="1942714" y="220099"/>
                </a:lnTo>
                <a:lnTo>
                  <a:pt x="1946548" y="220066"/>
                </a:lnTo>
                <a:cubicBezTo>
                  <a:pt x="2037797" y="232735"/>
                  <a:pt x="2093423" y="282074"/>
                  <a:pt x="2102853" y="375895"/>
                </a:cubicBezTo>
                <a:cubicBezTo>
                  <a:pt x="2114664" y="493148"/>
                  <a:pt x="2031701" y="575920"/>
                  <a:pt x="1925688" y="573539"/>
                </a:cubicBezTo>
                <a:cubicBezTo>
                  <a:pt x="1876254" y="572301"/>
                  <a:pt x="1845392" y="532105"/>
                  <a:pt x="1820913" y="490957"/>
                </a:cubicBezTo>
                <a:cubicBezTo>
                  <a:pt x="1811388" y="475336"/>
                  <a:pt x="1803292" y="459239"/>
                  <a:pt x="1794434" y="443332"/>
                </a:cubicBezTo>
                <a:lnTo>
                  <a:pt x="1792312" y="458492"/>
                </a:lnTo>
                <a:lnTo>
                  <a:pt x="1790764" y="531748"/>
                </a:lnTo>
                <a:lnTo>
                  <a:pt x="1792243" y="546964"/>
                </a:lnTo>
                <a:cubicBezTo>
                  <a:pt x="1805388" y="666122"/>
                  <a:pt x="1927498" y="746132"/>
                  <a:pt x="2062181" y="722034"/>
                </a:cubicBezTo>
                <a:cubicBezTo>
                  <a:pt x="2195531" y="698221"/>
                  <a:pt x="2312689" y="634308"/>
                  <a:pt x="2432799" y="577254"/>
                </a:cubicBezTo>
                <a:cubicBezTo>
                  <a:pt x="2541346" y="524733"/>
                  <a:pt x="2660542" y="497949"/>
                  <a:pt x="2781129" y="498958"/>
                </a:cubicBezTo>
                <a:cubicBezTo>
                  <a:pt x="2811227" y="498958"/>
                  <a:pt x="2843136" y="481718"/>
                  <a:pt x="2885904" y="505340"/>
                </a:cubicBezTo>
                <a:cubicBezTo>
                  <a:pt x="2736590" y="515113"/>
                  <a:pt x="2591438" y="558623"/>
                  <a:pt x="2461374" y="632594"/>
                </a:cubicBezTo>
                <a:cubicBezTo>
                  <a:pt x="2414749" y="660445"/>
                  <a:pt x="2370639" y="692316"/>
                  <a:pt x="2329548" y="727844"/>
                </a:cubicBezTo>
                <a:cubicBezTo>
                  <a:pt x="2238680" y="802901"/>
                  <a:pt x="2129523" y="834238"/>
                  <a:pt x="2013699" y="843858"/>
                </a:cubicBezTo>
                <a:lnTo>
                  <a:pt x="2011608" y="844178"/>
                </a:lnTo>
                <a:lnTo>
                  <a:pt x="1998745" y="848907"/>
                </a:lnTo>
                <a:cubicBezTo>
                  <a:pt x="1971170" y="844621"/>
                  <a:pt x="1950787" y="848478"/>
                  <a:pt x="1937321" y="860277"/>
                </a:cubicBezTo>
                <a:lnTo>
                  <a:pt x="1923366" y="882194"/>
                </a:lnTo>
                <a:lnTo>
                  <a:pt x="1919402" y="919011"/>
                </a:lnTo>
                <a:cubicBezTo>
                  <a:pt x="1902352" y="1008831"/>
                  <a:pt x="1869871" y="1090461"/>
                  <a:pt x="1787290" y="1139896"/>
                </a:cubicBezTo>
                <a:cubicBezTo>
                  <a:pt x="1645272" y="1225049"/>
                  <a:pt x="1470298" y="1151992"/>
                  <a:pt x="1466964" y="994353"/>
                </a:cubicBezTo>
                <a:lnTo>
                  <a:pt x="1464927" y="967510"/>
                </a:lnTo>
                <a:lnTo>
                  <a:pt x="1464963" y="994640"/>
                </a:lnTo>
                <a:cubicBezTo>
                  <a:pt x="1451629" y="969113"/>
                  <a:pt x="1459344" y="941871"/>
                  <a:pt x="1459439" y="915487"/>
                </a:cubicBezTo>
                <a:cubicBezTo>
                  <a:pt x="1459535" y="903485"/>
                  <a:pt x="1465821" y="897294"/>
                  <a:pt x="1476775" y="908915"/>
                </a:cubicBezTo>
                <a:lnTo>
                  <a:pt x="1470137" y="932366"/>
                </a:lnTo>
                <a:lnTo>
                  <a:pt x="1478775" y="908628"/>
                </a:lnTo>
                <a:cubicBezTo>
                  <a:pt x="1518971" y="990353"/>
                  <a:pt x="1572311" y="1012070"/>
                  <a:pt x="1635176" y="975303"/>
                </a:cubicBezTo>
                <a:cubicBezTo>
                  <a:pt x="1662322" y="959397"/>
                  <a:pt x="1669180" y="933108"/>
                  <a:pt x="1680324" y="908152"/>
                </a:cubicBezTo>
                <a:lnTo>
                  <a:pt x="1680324" y="902930"/>
                </a:lnTo>
                <a:lnTo>
                  <a:pt x="1678610" y="908152"/>
                </a:lnTo>
                <a:lnTo>
                  <a:pt x="1678610" y="860527"/>
                </a:lnTo>
                <a:lnTo>
                  <a:pt x="1680324" y="865749"/>
                </a:lnTo>
                <a:lnTo>
                  <a:pt x="1680324" y="860527"/>
                </a:lnTo>
                <a:cubicBezTo>
                  <a:pt x="1668132" y="814807"/>
                  <a:pt x="1646034" y="779184"/>
                  <a:pt x="1593266" y="774802"/>
                </a:cubicBezTo>
                <a:lnTo>
                  <a:pt x="1590213" y="774374"/>
                </a:lnTo>
                <a:lnTo>
                  <a:pt x="1591552" y="774707"/>
                </a:lnTo>
                <a:lnTo>
                  <a:pt x="1517106" y="774060"/>
                </a:lnTo>
                <a:lnTo>
                  <a:pt x="1516494" y="774135"/>
                </a:lnTo>
                <a:cubicBezTo>
                  <a:pt x="1299134" y="806140"/>
                  <a:pt x="1227410" y="1036168"/>
                  <a:pt x="1344473" y="1223144"/>
                </a:cubicBezTo>
                <a:cubicBezTo>
                  <a:pt x="1410509" y="1325166"/>
                  <a:pt x="1532296" y="1376306"/>
                  <a:pt x="1651368" y="1352017"/>
                </a:cubicBezTo>
                <a:cubicBezTo>
                  <a:pt x="1780146" y="1325347"/>
                  <a:pt x="1890636" y="1262768"/>
                  <a:pt x="1987791" y="1174376"/>
                </a:cubicBezTo>
                <a:cubicBezTo>
                  <a:pt x="2159003" y="1016375"/>
                  <a:pt x="2348084" y="878920"/>
                  <a:pt x="2551195" y="764801"/>
                </a:cubicBezTo>
                <a:cubicBezTo>
                  <a:pt x="2713120" y="674980"/>
                  <a:pt x="2883522" y="607829"/>
                  <a:pt x="3067450" y="578968"/>
                </a:cubicBezTo>
                <a:cubicBezTo>
                  <a:pt x="3092310" y="575063"/>
                  <a:pt x="3117837" y="575444"/>
                  <a:pt x="3143079" y="573825"/>
                </a:cubicBezTo>
                <a:lnTo>
                  <a:pt x="3145038" y="573706"/>
                </a:lnTo>
                <a:lnTo>
                  <a:pt x="3141363" y="573730"/>
                </a:lnTo>
                <a:cubicBezTo>
                  <a:pt x="3179463" y="558585"/>
                  <a:pt x="3218421" y="566967"/>
                  <a:pt x="3257283" y="568015"/>
                </a:cubicBezTo>
                <a:lnTo>
                  <a:pt x="3257794" y="570675"/>
                </a:lnTo>
                <a:lnTo>
                  <a:pt x="3257795" y="570675"/>
                </a:lnTo>
                <a:lnTo>
                  <a:pt x="3257283" y="568015"/>
                </a:lnTo>
                <a:cubicBezTo>
                  <a:pt x="3265761" y="567253"/>
                  <a:pt x="3274238" y="566300"/>
                  <a:pt x="3282596" y="566610"/>
                </a:cubicBezTo>
                <a:lnTo>
                  <a:pt x="3306824" y="572684"/>
                </a:lnTo>
                <a:lnTo>
                  <a:pt x="3308909" y="572872"/>
                </a:lnTo>
                <a:cubicBezTo>
                  <a:pt x="3453213" y="593256"/>
                  <a:pt x="3581800" y="653358"/>
                  <a:pt x="3705244" y="727749"/>
                </a:cubicBezTo>
                <a:cubicBezTo>
                  <a:pt x="3834307" y="805663"/>
                  <a:pt x="3953370" y="896913"/>
                  <a:pt x="4069861" y="991877"/>
                </a:cubicBezTo>
                <a:lnTo>
                  <a:pt x="4069524" y="992962"/>
                </a:lnTo>
                <a:lnTo>
                  <a:pt x="4171397" y="1080269"/>
                </a:lnTo>
                <a:lnTo>
                  <a:pt x="4171374" y="1080577"/>
                </a:lnTo>
                <a:lnTo>
                  <a:pt x="4171398" y="1080555"/>
                </a:lnTo>
                <a:lnTo>
                  <a:pt x="4231059" y="1133745"/>
                </a:lnTo>
                <a:lnTo>
                  <a:pt x="4231120" y="1133514"/>
                </a:lnTo>
                <a:cubicBezTo>
                  <a:pt x="4253885" y="1147029"/>
                  <a:pt x="4273011" y="1165898"/>
                  <a:pt x="4286841" y="1188473"/>
                </a:cubicBezTo>
                <a:cubicBezTo>
                  <a:pt x="4275840" y="1182234"/>
                  <a:pt x="4264672" y="1176257"/>
                  <a:pt x="4254623" y="1168899"/>
                </a:cubicBezTo>
                <a:lnTo>
                  <a:pt x="4229317" y="1141254"/>
                </a:lnTo>
                <a:lnTo>
                  <a:pt x="4229119" y="1141324"/>
                </a:lnTo>
                <a:cubicBezTo>
                  <a:pt x="4199687" y="1132942"/>
                  <a:pt x="4184162" y="1106272"/>
                  <a:pt x="4160825" y="1090080"/>
                </a:cubicBezTo>
                <a:lnTo>
                  <a:pt x="4161134" y="1089802"/>
                </a:lnTo>
                <a:lnTo>
                  <a:pt x="4160825" y="1089794"/>
                </a:lnTo>
                <a:lnTo>
                  <a:pt x="4053382" y="1005593"/>
                </a:lnTo>
                <a:cubicBezTo>
                  <a:pt x="3943369" y="933584"/>
                  <a:pt x="3837737" y="854336"/>
                  <a:pt x="3719341" y="796043"/>
                </a:cubicBezTo>
                <a:cubicBezTo>
                  <a:pt x="3582181" y="728320"/>
                  <a:pt x="3442259" y="668599"/>
                  <a:pt x="3286334" y="660502"/>
                </a:cubicBezTo>
                <a:lnTo>
                  <a:pt x="3285330" y="660407"/>
                </a:lnTo>
                <a:lnTo>
                  <a:pt x="3173038" y="660407"/>
                </a:lnTo>
                <a:lnTo>
                  <a:pt x="3172034" y="660502"/>
                </a:lnTo>
                <a:cubicBezTo>
                  <a:pt x="3005166" y="670703"/>
                  <a:pt x="2842936" y="719453"/>
                  <a:pt x="2698070" y="802901"/>
                </a:cubicBezTo>
                <a:cubicBezTo>
                  <a:pt x="2572740" y="873196"/>
                  <a:pt x="2458345" y="961406"/>
                  <a:pt x="2358504" y="1064743"/>
                </a:cubicBezTo>
                <a:cubicBezTo>
                  <a:pt x="2284590" y="1141801"/>
                  <a:pt x="2215629" y="1223811"/>
                  <a:pt x="2140096" y="1299915"/>
                </a:cubicBezTo>
                <a:cubicBezTo>
                  <a:pt x="2054371" y="1385640"/>
                  <a:pt x="1957216" y="1455935"/>
                  <a:pt x="1855489" y="1519848"/>
                </a:cubicBezTo>
                <a:cubicBezTo>
                  <a:pt x="1738236" y="1593571"/>
                  <a:pt x="1609363" y="1639767"/>
                  <a:pt x="1474489" y="1667866"/>
                </a:cubicBezTo>
                <a:cubicBezTo>
                  <a:pt x="1460678" y="1670724"/>
                  <a:pt x="1445914" y="1670914"/>
                  <a:pt x="1432103" y="1672438"/>
                </a:cubicBezTo>
                <a:lnTo>
                  <a:pt x="1430610" y="1672432"/>
                </a:lnTo>
                <a:lnTo>
                  <a:pt x="1362964" y="1680736"/>
                </a:lnTo>
                <a:cubicBezTo>
                  <a:pt x="1339999" y="1680629"/>
                  <a:pt x="1317046" y="1677629"/>
                  <a:pt x="1294657" y="1671771"/>
                </a:cubicBezTo>
                <a:lnTo>
                  <a:pt x="1294896" y="1671772"/>
                </a:lnTo>
                <a:lnTo>
                  <a:pt x="1195008" y="1653635"/>
                </a:lnTo>
                <a:cubicBezTo>
                  <a:pt x="1098692" y="1626230"/>
                  <a:pt x="1013789" y="1573188"/>
                  <a:pt x="932421" y="1511466"/>
                </a:cubicBezTo>
                <a:cubicBezTo>
                  <a:pt x="803643" y="1413835"/>
                  <a:pt x="721347" y="1281342"/>
                  <a:pt x="649243" y="1140848"/>
                </a:cubicBezTo>
                <a:cubicBezTo>
                  <a:pt x="597551" y="1039597"/>
                  <a:pt x="537791" y="942671"/>
                  <a:pt x="470554" y="851002"/>
                </a:cubicBezTo>
                <a:cubicBezTo>
                  <a:pt x="437121" y="805568"/>
                  <a:pt x="386734" y="793281"/>
                  <a:pt x="335394" y="782993"/>
                </a:cubicBezTo>
                <a:lnTo>
                  <a:pt x="332510" y="782692"/>
                </a:lnTo>
                <a:lnTo>
                  <a:pt x="334727" y="783184"/>
                </a:lnTo>
                <a:lnTo>
                  <a:pt x="258527" y="783184"/>
                </a:lnTo>
                <a:lnTo>
                  <a:pt x="259559" y="782955"/>
                </a:lnTo>
                <a:lnTo>
                  <a:pt x="259194" y="782993"/>
                </a:lnTo>
                <a:cubicBezTo>
                  <a:pt x="140132" y="793757"/>
                  <a:pt x="110699" y="909486"/>
                  <a:pt x="154419" y="996640"/>
                </a:cubicBezTo>
                <a:cubicBezTo>
                  <a:pt x="178612" y="1045217"/>
                  <a:pt x="236906" y="1063315"/>
                  <a:pt x="277006" y="1037311"/>
                </a:cubicBezTo>
                <a:cubicBezTo>
                  <a:pt x="308534" y="1016833"/>
                  <a:pt x="313963" y="952824"/>
                  <a:pt x="287007" y="913486"/>
                </a:cubicBezTo>
                <a:cubicBezTo>
                  <a:pt x="278435" y="901104"/>
                  <a:pt x="267957" y="889960"/>
                  <a:pt x="250717" y="868147"/>
                </a:cubicBezTo>
                <a:cubicBezTo>
                  <a:pt x="291103" y="868147"/>
                  <a:pt x="322059" y="865576"/>
                  <a:pt x="352253" y="869004"/>
                </a:cubicBezTo>
                <a:cubicBezTo>
                  <a:pt x="373723" y="871424"/>
                  <a:pt x="390687" y="888311"/>
                  <a:pt x="393211" y="909771"/>
                </a:cubicBezTo>
                <a:cubicBezTo>
                  <a:pt x="395783" y="969493"/>
                  <a:pt x="402736" y="1029024"/>
                  <a:pt x="377780" y="1088270"/>
                </a:cubicBezTo>
                <a:cubicBezTo>
                  <a:pt x="350348" y="1151992"/>
                  <a:pt x="262814" y="1180281"/>
                  <a:pt x="194805" y="1175234"/>
                </a:cubicBezTo>
                <a:cubicBezTo>
                  <a:pt x="123939" y="1169899"/>
                  <a:pt x="57931" y="1112940"/>
                  <a:pt x="39262" y="1044550"/>
                </a:cubicBezTo>
                <a:cubicBezTo>
                  <a:pt x="31842" y="1015632"/>
                  <a:pt x="28632" y="985800"/>
                  <a:pt x="29737" y="955968"/>
                </a:cubicBezTo>
                <a:cubicBezTo>
                  <a:pt x="31804" y="890493"/>
                  <a:pt x="24126" y="825075"/>
                  <a:pt x="6972" y="761848"/>
                </a:cubicBezTo>
                <a:cubicBezTo>
                  <a:pt x="-18745" y="669456"/>
                  <a:pt x="24117" y="574872"/>
                  <a:pt x="178422" y="565443"/>
                </a:cubicBezTo>
                <a:cubicBezTo>
                  <a:pt x="198901" y="564204"/>
                  <a:pt x="216522" y="565443"/>
                  <a:pt x="229952" y="543059"/>
                </a:cubicBezTo>
                <a:cubicBezTo>
                  <a:pt x="300533" y="424282"/>
                  <a:pt x="410260" y="449618"/>
                  <a:pt x="495605" y="508578"/>
                </a:cubicBezTo>
                <a:cubicBezTo>
                  <a:pt x="549326" y="545631"/>
                  <a:pt x="591807" y="594303"/>
                  <a:pt x="637718" y="639928"/>
                </a:cubicBezTo>
                <a:cubicBezTo>
                  <a:pt x="721061" y="722034"/>
                  <a:pt x="974903" y="727272"/>
                  <a:pt x="1048340" y="600780"/>
                </a:cubicBezTo>
                <a:cubicBezTo>
                  <a:pt x="1067390" y="568300"/>
                  <a:pt x="1072629" y="533534"/>
                  <a:pt x="1081678" y="498958"/>
                </a:cubicBezTo>
                <a:cubicBezTo>
                  <a:pt x="1085926" y="479918"/>
                  <a:pt x="1085631" y="460144"/>
                  <a:pt x="1080821" y="441236"/>
                </a:cubicBezTo>
                <a:cubicBezTo>
                  <a:pt x="1061771" y="329223"/>
                  <a:pt x="984618" y="256642"/>
                  <a:pt x="892035" y="260261"/>
                </a:cubicBezTo>
                <a:cubicBezTo>
                  <a:pt x="803548" y="263691"/>
                  <a:pt x="709917" y="371419"/>
                  <a:pt x="751827" y="468478"/>
                </a:cubicBezTo>
                <a:cubicBezTo>
                  <a:pt x="772782" y="517056"/>
                  <a:pt x="851745" y="553251"/>
                  <a:pt x="899560" y="537058"/>
                </a:cubicBezTo>
                <a:cubicBezTo>
                  <a:pt x="919563" y="530200"/>
                  <a:pt x="927087" y="515913"/>
                  <a:pt x="933564" y="501149"/>
                </a:cubicBezTo>
                <a:cubicBezTo>
                  <a:pt x="940041" y="486385"/>
                  <a:pt x="943947" y="470288"/>
                  <a:pt x="914514" y="479813"/>
                </a:cubicBezTo>
                <a:cubicBezTo>
                  <a:pt x="886701" y="488767"/>
                  <a:pt x="860698" y="479813"/>
                  <a:pt x="852506" y="446952"/>
                </a:cubicBezTo>
                <a:cubicBezTo>
                  <a:pt x="846315" y="421996"/>
                  <a:pt x="850887" y="393135"/>
                  <a:pt x="875652" y="387040"/>
                </a:cubicBezTo>
                <a:cubicBezTo>
                  <a:pt x="905561" y="379610"/>
                  <a:pt x="942327" y="370371"/>
                  <a:pt x="965568" y="406661"/>
                </a:cubicBezTo>
                <a:cubicBezTo>
                  <a:pt x="1012145" y="479908"/>
                  <a:pt x="963091" y="589541"/>
                  <a:pt x="879271" y="605257"/>
                </a:cubicBezTo>
                <a:cubicBezTo>
                  <a:pt x="835361" y="613449"/>
                  <a:pt x="790689" y="620021"/>
                  <a:pt x="748113" y="611734"/>
                </a:cubicBezTo>
                <a:cubicBezTo>
                  <a:pt x="676104" y="597733"/>
                  <a:pt x="625621" y="553060"/>
                  <a:pt x="600284" y="482290"/>
                </a:cubicBezTo>
                <a:cubicBezTo>
                  <a:pt x="575777" y="413757"/>
                  <a:pt x="575071" y="338966"/>
                  <a:pt x="598284" y="269977"/>
                </a:cubicBezTo>
                <a:cubicBezTo>
                  <a:pt x="622954" y="193777"/>
                  <a:pt x="679628" y="151581"/>
                  <a:pt x="760209" y="146152"/>
                </a:cubicBezTo>
                <a:cubicBezTo>
                  <a:pt x="777164" y="146504"/>
                  <a:pt x="792918" y="137399"/>
                  <a:pt x="801072" y="122530"/>
                </a:cubicBezTo>
                <a:cubicBezTo>
                  <a:pt x="861270" y="30424"/>
                  <a:pt x="949757" y="-7391"/>
                  <a:pt x="1057104" y="1182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60000"/>
                  <a:lumOff val="40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97CEDAFD-4C23-4DA9-8043-0B48BABC8498}"/>
              </a:ext>
            </a:extLst>
          </p:cNvPr>
          <p:cNvSpPr txBox="1"/>
          <p:nvPr/>
        </p:nvSpPr>
        <p:spPr>
          <a:xfrm>
            <a:off x="7063510" y="3906318"/>
            <a:ext cx="1087276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超额完成</a:t>
            </a:r>
            <a:endParaRPr lang="en-US" altLang="zh-CN" dirty="0"/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EBA61D1E-4442-4CAD-B533-D6A4A6AD7AA8}"/>
              </a:ext>
            </a:extLst>
          </p:cNvPr>
          <p:cNvSpPr txBox="1"/>
          <p:nvPr/>
        </p:nvSpPr>
        <p:spPr>
          <a:xfrm>
            <a:off x="8010792" y="3732665"/>
            <a:ext cx="564109" cy="59926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3200" dirty="0">
                <a:solidFill>
                  <a:schemeClr val="accent5">
                    <a:lumMod val="50000"/>
                  </a:schemeClr>
                </a:solidFill>
              </a:rPr>
              <a:t>10</a:t>
            </a:r>
            <a:endParaRPr lang="zh-CN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F3435449-50D3-483B-A209-4BD56BF0095B}"/>
              </a:ext>
            </a:extLst>
          </p:cNvPr>
          <p:cNvSpPr txBox="1"/>
          <p:nvPr/>
        </p:nvSpPr>
        <p:spPr>
          <a:xfrm>
            <a:off x="8480487" y="3953908"/>
            <a:ext cx="254755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dirty="0"/>
              <a:t>%</a:t>
            </a:r>
            <a:endParaRPr lang="zh-CN" altLang="en-US" dirty="0"/>
          </a:p>
        </p:txBody>
      </p:sp>
      <p:pic>
        <p:nvPicPr>
          <p:cNvPr id="31" name="云图" descr="穿白云&#10;&#10;中度可信度描述已自动生成">
            <a:extLst>
              <a:ext uri="{FF2B5EF4-FFF2-40B4-BE49-F238E27FC236}">
                <a16:creationId xmlns:a16="http://schemas.microsoft.com/office/drawing/2014/main" id="{7CCF8230-ABD8-4975-A798-60313BF9CA4A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278" y="5565845"/>
            <a:ext cx="12209278" cy="1339710"/>
          </a:xfrm>
          <a:prstGeom prst="rect">
            <a:avLst/>
          </a:prstGeom>
        </p:spPr>
      </p:pic>
      <p:pic>
        <p:nvPicPr>
          <p:cNvPr id="36" name="图形 35">
            <a:extLst>
              <a:ext uri="{FF2B5EF4-FFF2-40B4-BE49-F238E27FC236}">
                <a16:creationId xmlns:a16="http://schemas.microsoft.com/office/drawing/2014/main" id="{2FCA2FB7-2242-45C4-AEE5-8FC48B37545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8283923" y="744771"/>
            <a:ext cx="3107371" cy="1781121"/>
          </a:xfrm>
          <a:custGeom>
            <a:avLst/>
            <a:gdLst>
              <a:gd name="connsiteX0" fmla="*/ 1967557 w 3107371"/>
              <a:gd name="connsiteY0" fmla="*/ 1221860 h 1781121"/>
              <a:gd name="connsiteX1" fmla="*/ 1967557 w 3107371"/>
              <a:gd name="connsiteY1" fmla="*/ 1345723 h 1781121"/>
              <a:gd name="connsiteX2" fmla="*/ 2098706 w 3107371"/>
              <a:gd name="connsiteY2" fmla="*/ 1345723 h 1781121"/>
              <a:gd name="connsiteX3" fmla="*/ 2098706 w 3107371"/>
              <a:gd name="connsiteY3" fmla="*/ 1221860 h 1781121"/>
              <a:gd name="connsiteX4" fmla="*/ 0 w 3107371"/>
              <a:gd name="connsiteY4" fmla="*/ 0 h 1781121"/>
              <a:gd name="connsiteX5" fmla="*/ 3107371 w 3107371"/>
              <a:gd name="connsiteY5" fmla="*/ 0 h 1781121"/>
              <a:gd name="connsiteX6" fmla="*/ 3107371 w 3107371"/>
              <a:gd name="connsiteY6" fmla="*/ 1781121 h 1781121"/>
              <a:gd name="connsiteX7" fmla="*/ 0 w 3107371"/>
              <a:gd name="connsiteY7" fmla="*/ 1781121 h 1781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7371" h="1781121">
                <a:moveTo>
                  <a:pt x="1967557" y="1221860"/>
                </a:moveTo>
                <a:lnTo>
                  <a:pt x="1967557" y="1345723"/>
                </a:lnTo>
                <a:lnTo>
                  <a:pt x="2098706" y="1345723"/>
                </a:lnTo>
                <a:lnTo>
                  <a:pt x="2098706" y="1221860"/>
                </a:lnTo>
                <a:close/>
                <a:moveTo>
                  <a:pt x="0" y="0"/>
                </a:moveTo>
                <a:lnTo>
                  <a:pt x="3107371" y="0"/>
                </a:lnTo>
                <a:lnTo>
                  <a:pt x="3107371" y="1781121"/>
                </a:lnTo>
                <a:lnTo>
                  <a:pt x="0" y="1781121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570071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形 1">
            <a:extLst>
              <a:ext uri="{FF2B5EF4-FFF2-40B4-BE49-F238E27FC236}">
                <a16:creationId xmlns:a16="http://schemas.microsoft.com/office/drawing/2014/main" id="{735802CD-E72C-4B46-B638-1E4CF88B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9192989" y="817666"/>
            <a:ext cx="2065575" cy="1884179"/>
          </a:xfrm>
          <a:prstGeom prst="rect">
            <a:avLst/>
          </a:prstGeom>
          <a:effectLst/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93260190-72B0-4EE3-B89C-80C75AE0EDFB}"/>
              </a:ext>
            </a:extLst>
          </p:cNvPr>
          <p:cNvSpPr txBox="1">
            <a:spLocks/>
          </p:cNvSpPr>
          <p:nvPr/>
        </p:nvSpPr>
        <p:spPr>
          <a:xfrm>
            <a:off x="3702466" y="2796655"/>
            <a:ext cx="674882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4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EAC67787-29AA-4E89-96F2-A4E1905A01EB}"/>
              </a:ext>
            </a:extLst>
          </p:cNvPr>
          <p:cNvSpPr/>
          <p:nvPr/>
        </p:nvSpPr>
        <p:spPr>
          <a:xfrm flipH="1">
            <a:off x="3502453" y="2719228"/>
            <a:ext cx="1074908" cy="999007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2EB63D5-A55C-4CB5-B8F7-29F98D27DFA6}"/>
              </a:ext>
            </a:extLst>
          </p:cNvPr>
          <p:cNvSpPr txBox="1"/>
          <p:nvPr/>
        </p:nvSpPr>
        <p:spPr>
          <a:xfrm>
            <a:off x="4333473" y="3025421"/>
            <a:ext cx="4356074" cy="110799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72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pic>
        <p:nvPicPr>
          <p:cNvPr id="8" name="Graphic 18+">
            <a:extLst>
              <a:ext uri="{FF2B5EF4-FFF2-40B4-BE49-F238E27FC236}">
                <a16:creationId xmlns:a16="http://schemas.microsoft.com/office/drawing/2014/main" id="{2A6FF017-0008-4368-9691-DD2F95E0E5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23950" y="559405"/>
            <a:ext cx="2186349" cy="1834584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5932584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E18E2E8F-01B7-414C-9A24-9C0528CEB4FC}"/>
              </a:ext>
            </a:extLst>
          </p:cNvPr>
          <p:cNvSpPr/>
          <p:nvPr/>
        </p:nvSpPr>
        <p:spPr>
          <a:xfrm rot="2086111" flipV="1">
            <a:off x="1214818" y="1881947"/>
            <a:ext cx="2745401" cy="2551544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C34E14C6-F584-4F5C-A10C-7B6FFB6EBC88}"/>
              </a:ext>
            </a:extLst>
          </p:cNvPr>
          <p:cNvSpPr/>
          <p:nvPr/>
        </p:nvSpPr>
        <p:spPr>
          <a:xfrm rot="2086111" flipV="1">
            <a:off x="4813536" y="1881947"/>
            <a:ext cx="2745401" cy="2551544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E06F69A1-20D6-4F48-BF76-D341DCC46CF2}"/>
              </a:ext>
            </a:extLst>
          </p:cNvPr>
          <p:cNvSpPr/>
          <p:nvPr/>
        </p:nvSpPr>
        <p:spPr>
          <a:xfrm rot="2086111" flipV="1">
            <a:off x="8374154" y="1881947"/>
            <a:ext cx="2745401" cy="2551544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 dirty="0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DA72B054-D14B-4B92-BFB0-0FE5946BC026}"/>
              </a:ext>
            </a:extLst>
          </p:cNvPr>
          <p:cNvSpPr txBox="1"/>
          <p:nvPr/>
        </p:nvSpPr>
        <p:spPr>
          <a:xfrm>
            <a:off x="1690983" y="2969986"/>
            <a:ext cx="1709941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defRPr kumimoji="1" sz="720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defRPr>
            </a:lvl1pPr>
          </a:lstStyle>
          <a:p>
            <a:r>
              <a:rPr lang="zh-CN" altLang="en-US" sz="2800" dirty="0"/>
              <a:t>兴趣技能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56DC76D8-4051-49E6-B2D9-BCCE2D2280E2}"/>
              </a:ext>
            </a:extLst>
          </p:cNvPr>
          <p:cNvSpPr txBox="1"/>
          <p:nvPr/>
        </p:nvSpPr>
        <p:spPr>
          <a:xfrm>
            <a:off x="5275845" y="2969986"/>
            <a:ext cx="1709941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defRPr kumimoji="1" sz="280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defRPr>
            </a:lvl1pPr>
          </a:lstStyle>
          <a:p>
            <a:r>
              <a:rPr lang="zh-CN" altLang="en-US" dirty="0"/>
              <a:t>职场提升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07BB2D3A-81F9-4722-98C4-A8533EAFE8C7}"/>
              </a:ext>
            </a:extLst>
          </p:cNvPr>
          <p:cNvSpPr txBox="1"/>
          <p:nvPr/>
        </p:nvSpPr>
        <p:spPr>
          <a:xfrm>
            <a:off x="8838232" y="2969986"/>
            <a:ext cx="1709941" cy="43088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zh-CN"/>
            </a:defPPr>
            <a:lvl1pPr algn="ctr">
              <a:defRPr kumimoji="1" sz="280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defRPr>
            </a:lvl1pPr>
          </a:lstStyle>
          <a:p>
            <a:r>
              <a:rPr lang="zh-CN" altLang="en-US" dirty="0"/>
              <a:t>设计创作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5D691EE2-6B23-4E2C-A437-F52A0AC24F63}"/>
              </a:ext>
            </a:extLst>
          </p:cNvPr>
          <p:cNvSpPr txBox="1"/>
          <p:nvPr/>
        </p:nvSpPr>
        <p:spPr>
          <a:xfrm>
            <a:off x="1140967" y="4180545"/>
            <a:ext cx="2582703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包括：音乐、书法、绘画、摄影、舞蹈、演唱、演讲、插花、茶艺、棋类等十个科目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DACAF2B-EA43-430B-A9D5-59B67E59B5CD}"/>
              </a:ext>
            </a:extLst>
          </p:cNvPr>
          <p:cNvSpPr txBox="1"/>
          <p:nvPr/>
        </p:nvSpPr>
        <p:spPr>
          <a:xfrm>
            <a:off x="4756203" y="4180545"/>
            <a:ext cx="2582703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包括：办公软件（</a:t>
            </a:r>
            <a:r>
              <a:rPr lang="en-US" altLang="zh-CN" dirty="0"/>
              <a:t>Word</a:t>
            </a:r>
            <a:r>
              <a:rPr lang="zh-CN" altLang="en-US" dirty="0"/>
              <a:t>、</a:t>
            </a:r>
            <a:r>
              <a:rPr lang="en-US" altLang="zh-CN" dirty="0"/>
              <a:t>Excel</a:t>
            </a:r>
            <a:r>
              <a:rPr lang="zh-CN" altLang="en-US" dirty="0"/>
              <a:t>、</a:t>
            </a:r>
            <a:r>
              <a:rPr lang="en-US" altLang="zh-CN" dirty="0"/>
              <a:t>PowerPoint</a:t>
            </a:r>
            <a:r>
              <a:rPr lang="zh-CN" altLang="en-US" dirty="0"/>
              <a:t>、</a:t>
            </a:r>
            <a:r>
              <a:rPr lang="en-US" altLang="zh-CN" dirty="0" err="1"/>
              <a:t>Wps</a:t>
            </a:r>
            <a:r>
              <a:rPr lang="zh-CN" altLang="en-US" dirty="0"/>
              <a:t>）的使用技巧、写作技巧等五个科目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9A4EED5E-E4E1-4066-B202-03CBBD57146B}"/>
              </a:ext>
            </a:extLst>
          </p:cNvPr>
          <p:cNvSpPr txBox="1"/>
          <p:nvPr/>
        </p:nvSpPr>
        <p:spPr>
          <a:xfrm>
            <a:off x="8304764" y="4180545"/>
            <a:ext cx="2582703" cy="141737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包括：</a:t>
            </a:r>
            <a:endParaRPr lang="en-US" altLang="zh-CN" dirty="0"/>
          </a:p>
          <a:p>
            <a:pPr algn="just">
              <a:lnSpc>
                <a:spcPct val="130000"/>
              </a:lnSpc>
            </a:pPr>
            <a:r>
              <a:rPr lang="en-US" altLang="zh-CN" dirty="0"/>
              <a:t>Photoshop</a:t>
            </a:r>
            <a:r>
              <a:rPr lang="zh-CN" altLang="en-US" dirty="0"/>
              <a:t>、</a:t>
            </a:r>
            <a:r>
              <a:rPr lang="en-US" altLang="zh-CN" dirty="0"/>
              <a:t>Illustrator</a:t>
            </a:r>
            <a:r>
              <a:rPr lang="zh-CN" altLang="en-US" dirty="0"/>
              <a:t>、</a:t>
            </a:r>
            <a:r>
              <a:rPr lang="en-US" altLang="zh-CN" dirty="0"/>
              <a:t>Premiere</a:t>
            </a:r>
            <a:r>
              <a:rPr lang="zh-CN" altLang="en-US" dirty="0"/>
              <a:t>、</a:t>
            </a:r>
            <a:r>
              <a:rPr lang="en-US" altLang="zh-CN" dirty="0"/>
              <a:t>Procreate</a:t>
            </a:r>
            <a:r>
              <a:rPr lang="zh-CN" altLang="en-US" dirty="0"/>
              <a:t>、</a:t>
            </a:r>
            <a:r>
              <a:rPr lang="en-US" altLang="zh-CN" dirty="0"/>
              <a:t>After Effects</a:t>
            </a:r>
            <a:r>
              <a:rPr lang="zh-CN" altLang="en-US" dirty="0"/>
              <a:t>等四个科目</a:t>
            </a:r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E4542390-97C5-40A7-B9F6-FCFD3EF482DF}"/>
              </a:ext>
            </a:extLst>
          </p:cNvPr>
          <p:cNvSpPr/>
          <p:nvPr/>
        </p:nvSpPr>
        <p:spPr>
          <a:xfrm rot="20667211">
            <a:off x="8418458" y="1291295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3D8B1CDA-FCD0-4A07-9A4C-B3EEA10C2C22}"/>
              </a:ext>
            </a:extLst>
          </p:cNvPr>
          <p:cNvSpPr/>
          <p:nvPr/>
        </p:nvSpPr>
        <p:spPr>
          <a:xfrm>
            <a:off x="8462731" y="1300629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5765F7A7-74E1-426C-B638-ED148853F6E0}"/>
              </a:ext>
            </a:extLst>
          </p:cNvPr>
          <p:cNvSpPr/>
          <p:nvPr/>
        </p:nvSpPr>
        <p:spPr>
          <a:xfrm>
            <a:off x="8303977" y="1382044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AE91462A-4213-4EC8-AF84-85FB0E51161B}"/>
              </a:ext>
            </a:extLst>
          </p:cNvPr>
          <p:cNvSpPr/>
          <p:nvPr/>
        </p:nvSpPr>
        <p:spPr>
          <a:xfrm rot="932789" flipH="1">
            <a:off x="3348754" y="1291295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55A59685-715A-4F64-936D-952376559945}"/>
              </a:ext>
            </a:extLst>
          </p:cNvPr>
          <p:cNvSpPr/>
          <p:nvPr/>
        </p:nvSpPr>
        <p:spPr>
          <a:xfrm flipH="1">
            <a:off x="2930489" y="1300630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129F508B-4BA3-46A0-A79B-AE8FFC38FDA6}"/>
              </a:ext>
            </a:extLst>
          </p:cNvPr>
          <p:cNvSpPr/>
          <p:nvPr/>
        </p:nvSpPr>
        <p:spPr>
          <a:xfrm flipH="1">
            <a:off x="3293506" y="1382044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A519039C-D04D-4819-A56D-1A642E49B0A8}"/>
              </a:ext>
            </a:extLst>
          </p:cNvPr>
          <p:cNvSpPr txBox="1"/>
          <p:nvPr/>
        </p:nvSpPr>
        <p:spPr>
          <a:xfrm>
            <a:off x="3949818" y="1036806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已发展成熟的三大板块课程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E905BEBA-4CF2-4D70-A8C0-80C65388624C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2754ECD2-AF15-4811-BE60-7B41EFA7E47E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A5865086-A077-40B1-BB73-C4416A7BE044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pic>
        <p:nvPicPr>
          <p:cNvPr id="43" name="云图" descr="穿白云&#10;&#10;中度可信度描述已自动生成">
            <a:extLst>
              <a:ext uri="{FF2B5EF4-FFF2-40B4-BE49-F238E27FC236}">
                <a16:creationId xmlns:a16="http://schemas.microsoft.com/office/drawing/2014/main" id="{A803D030-FEDA-4F53-A2B0-341D0D053703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728" y="5565845"/>
            <a:ext cx="12192000" cy="13397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2344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C51AA34-71D9-48AA-AC7F-73B8CA780BAE}"/>
              </a:ext>
            </a:extLst>
          </p:cNvPr>
          <p:cNvSpPr/>
          <p:nvPr/>
        </p:nvSpPr>
        <p:spPr>
          <a:xfrm rot="20667211">
            <a:off x="8418458" y="1509953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3ABD49D-D505-406D-A0D8-FFCF6112B8E9}"/>
              </a:ext>
            </a:extLst>
          </p:cNvPr>
          <p:cNvSpPr/>
          <p:nvPr/>
        </p:nvSpPr>
        <p:spPr>
          <a:xfrm>
            <a:off x="8462731" y="1519287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CE6BC84-1C86-4A42-B415-9CBC4FC3CD66}"/>
              </a:ext>
            </a:extLst>
          </p:cNvPr>
          <p:cNvSpPr/>
          <p:nvPr/>
        </p:nvSpPr>
        <p:spPr>
          <a:xfrm>
            <a:off x="8303977" y="1600702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20D51978-5CC9-425C-8B5E-0893F089806B}"/>
              </a:ext>
            </a:extLst>
          </p:cNvPr>
          <p:cNvSpPr/>
          <p:nvPr/>
        </p:nvSpPr>
        <p:spPr>
          <a:xfrm rot="932789" flipH="1">
            <a:off x="3348754" y="1509953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0F457A06-9BBE-4584-A2E3-92E293BF0DB4}"/>
              </a:ext>
            </a:extLst>
          </p:cNvPr>
          <p:cNvSpPr/>
          <p:nvPr/>
        </p:nvSpPr>
        <p:spPr>
          <a:xfrm flipH="1">
            <a:off x="2930489" y="1519288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51320140-E76C-404A-8096-75DFEECBC6DD}"/>
              </a:ext>
            </a:extLst>
          </p:cNvPr>
          <p:cNvSpPr/>
          <p:nvPr/>
        </p:nvSpPr>
        <p:spPr>
          <a:xfrm flipH="1">
            <a:off x="3293506" y="1600702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DEE1C18-3FF9-473E-B958-BDFF56DF3ECE}"/>
              </a:ext>
            </a:extLst>
          </p:cNvPr>
          <p:cNvSpPr txBox="1"/>
          <p:nvPr/>
        </p:nvSpPr>
        <p:spPr>
          <a:xfrm>
            <a:off x="3959757" y="1255464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三大板块课程学员性别情况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427C92E8-08D7-4E03-AED4-21C2FECCEAFF}"/>
              </a:ext>
            </a:extLst>
          </p:cNvPr>
          <p:cNvSpPr txBox="1"/>
          <p:nvPr/>
        </p:nvSpPr>
        <p:spPr>
          <a:xfrm>
            <a:off x="1598135" y="2003873"/>
            <a:ext cx="8961916" cy="69717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性别分布中，男女占比在各板块中差异较大，兴趣技能板块女性学员居多；设计创作板块男性学员居多；职场提升男女比例均衡。</a:t>
            </a:r>
          </a:p>
        </p:txBody>
      </p:sp>
      <p:pic>
        <p:nvPicPr>
          <p:cNvPr id="31" name="云图" descr="穿白云&#10;&#10;中度可信度描述已自动生成">
            <a:extLst>
              <a:ext uri="{FF2B5EF4-FFF2-40B4-BE49-F238E27FC236}">
                <a16:creationId xmlns:a16="http://schemas.microsoft.com/office/drawing/2014/main" id="{5E596952-5928-452E-8FB2-2777534D720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65845"/>
            <a:ext cx="12192000" cy="1339710"/>
          </a:xfrm>
          <a:prstGeom prst="rect">
            <a:avLst/>
          </a:prstGeom>
        </p:spPr>
      </p:pic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08AEB67F-67BE-4D5C-B521-5ECA3AC70CCD}"/>
              </a:ext>
            </a:extLst>
          </p:cNvPr>
          <p:cNvSpPr/>
          <p:nvPr/>
        </p:nvSpPr>
        <p:spPr>
          <a:xfrm>
            <a:off x="1613588" y="2863788"/>
            <a:ext cx="221850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pPr algn="ctr"/>
            <a:endParaRPr lang="zh-CN" altLang="en-US"/>
          </a:p>
        </p:txBody>
      </p:sp>
      <p:graphicFrame>
        <p:nvGraphicFramePr>
          <p:cNvPr id="21" name="图表 20">
            <a:extLst>
              <a:ext uri="{FF2B5EF4-FFF2-40B4-BE49-F238E27FC236}">
                <a16:creationId xmlns:a16="http://schemas.microsoft.com/office/drawing/2014/main" id="{A326F845-D48B-4299-9518-B8179D3637B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6676026"/>
              </p:ext>
            </p:extLst>
          </p:nvPr>
        </p:nvGraphicFramePr>
        <p:xfrm>
          <a:off x="1598133" y="3402996"/>
          <a:ext cx="2233955" cy="242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" name="图形 14">
            <a:extLst>
              <a:ext uri="{FF2B5EF4-FFF2-40B4-BE49-F238E27FC236}">
                <a16:creationId xmlns:a16="http://schemas.microsoft.com/office/drawing/2014/main" id="{4DAF838A-CE82-4E66-BDC3-AEEAD902C600}"/>
              </a:ext>
            </a:extLst>
          </p:cNvPr>
          <p:cNvSpPr/>
          <p:nvPr/>
        </p:nvSpPr>
        <p:spPr>
          <a:xfrm>
            <a:off x="2328557" y="3012440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B3DE7298-1025-423B-B913-D44C851F7852}"/>
              </a:ext>
            </a:extLst>
          </p:cNvPr>
          <p:cNvSpPr/>
          <p:nvPr/>
        </p:nvSpPr>
        <p:spPr>
          <a:xfrm>
            <a:off x="4967677" y="2863788"/>
            <a:ext cx="221850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aphicFrame>
        <p:nvGraphicFramePr>
          <p:cNvPr id="29" name="图表 28">
            <a:extLst>
              <a:ext uri="{FF2B5EF4-FFF2-40B4-BE49-F238E27FC236}">
                <a16:creationId xmlns:a16="http://schemas.microsoft.com/office/drawing/2014/main" id="{6603682A-91A7-467C-9CC5-1002CF25ED9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4236367"/>
              </p:ext>
            </p:extLst>
          </p:nvPr>
        </p:nvGraphicFramePr>
        <p:xfrm>
          <a:off x="4959950" y="3402996"/>
          <a:ext cx="2233955" cy="242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4" name="图形 14">
            <a:extLst>
              <a:ext uri="{FF2B5EF4-FFF2-40B4-BE49-F238E27FC236}">
                <a16:creationId xmlns:a16="http://schemas.microsoft.com/office/drawing/2014/main" id="{673C632B-A295-4EFC-A8E4-EC7FEA6FFA7F}"/>
              </a:ext>
            </a:extLst>
          </p:cNvPr>
          <p:cNvSpPr/>
          <p:nvPr/>
        </p:nvSpPr>
        <p:spPr>
          <a:xfrm>
            <a:off x="5682646" y="3012440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D1A33DC6-1FBB-4E20-B0C5-7B55AFCED16E}"/>
              </a:ext>
            </a:extLst>
          </p:cNvPr>
          <p:cNvSpPr/>
          <p:nvPr/>
        </p:nvSpPr>
        <p:spPr>
          <a:xfrm>
            <a:off x="8329492" y="2863788"/>
            <a:ext cx="2218501" cy="3506785"/>
          </a:xfrm>
          <a:custGeom>
            <a:avLst/>
            <a:gdLst>
              <a:gd name="connsiteX0" fmla="*/ 2985243 w 3076216"/>
              <a:gd name="connsiteY0" fmla="*/ 4625973 h 4862576"/>
              <a:gd name="connsiteX1" fmla="*/ 2985243 w 3076216"/>
              <a:gd name="connsiteY1" fmla="*/ 4780478 h 4862576"/>
              <a:gd name="connsiteX2" fmla="*/ 2835866 w 3076216"/>
              <a:gd name="connsiteY2" fmla="*/ 4780478 h 4862576"/>
              <a:gd name="connsiteX3" fmla="*/ 2845100 w 3076216"/>
              <a:gd name="connsiteY3" fmla="*/ 4753115 h 4862576"/>
              <a:gd name="connsiteX4" fmla="*/ 2845102 w 3076216"/>
              <a:gd name="connsiteY4" fmla="*/ 4753112 h 4862576"/>
              <a:gd name="connsiteX5" fmla="*/ 2893411 w 3076216"/>
              <a:gd name="connsiteY5" fmla="*/ 4686783 h 4862576"/>
              <a:gd name="connsiteX6" fmla="*/ 2908036 w 3076216"/>
              <a:gd name="connsiteY6" fmla="*/ 4672841 h 4862576"/>
              <a:gd name="connsiteX7" fmla="*/ 2976772 w 3076216"/>
              <a:gd name="connsiteY7" fmla="*/ 4627683 h 4862576"/>
              <a:gd name="connsiteX8" fmla="*/ 90973 w 3076216"/>
              <a:gd name="connsiteY8" fmla="*/ 4625846 h 4862576"/>
              <a:gd name="connsiteX9" fmla="*/ 100073 w 3076216"/>
              <a:gd name="connsiteY9" fmla="*/ 4627683 h 4862576"/>
              <a:gd name="connsiteX10" fmla="*/ 168809 w 3076216"/>
              <a:gd name="connsiteY10" fmla="*/ 4672841 h 4862576"/>
              <a:gd name="connsiteX11" fmla="*/ 183434 w 3076216"/>
              <a:gd name="connsiteY11" fmla="*/ 4686783 h 4862576"/>
              <a:gd name="connsiteX12" fmla="*/ 231743 w 3076216"/>
              <a:gd name="connsiteY12" fmla="*/ 4753112 h 4862576"/>
              <a:gd name="connsiteX13" fmla="*/ 231745 w 3076216"/>
              <a:gd name="connsiteY13" fmla="*/ 4753115 h 4862576"/>
              <a:gd name="connsiteX14" fmla="*/ 240979 w 3076216"/>
              <a:gd name="connsiteY14" fmla="*/ 4780478 h 4862576"/>
              <a:gd name="connsiteX15" fmla="*/ 90973 w 3076216"/>
              <a:gd name="connsiteY15" fmla="*/ 4780478 h 4862576"/>
              <a:gd name="connsiteX16" fmla="*/ 2835866 w 3076216"/>
              <a:gd name="connsiteY16" fmla="*/ 82098 h 4862576"/>
              <a:gd name="connsiteX17" fmla="*/ 2985243 w 3076216"/>
              <a:gd name="connsiteY17" fmla="*/ 82098 h 4862576"/>
              <a:gd name="connsiteX18" fmla="*/ 2985243 w 3076216"/>
              <a:gd name="connsiteY18" fmla="*/ 236604 h 4862576"/>
              <a:gd name="connsiteX19" fmla="*/ 2976772 w 3076216"/>
              <a:gd name="connsiteY19" fmla="*/ 234894 h 4862576"/>
              <a:gd name="connsiteX20" fmla="*/ 2908036 w 3076216"/>
              <a:gd name="connsiteY20" fmla="*/ 189737 h 4862576"/>
              <a:gd name="connsiteX21" fmla="*/ 2893411 w 3076216"/>
              <a:gd name="connsiteY21" fmla="*/ 175794 h 4862576"/>
              <a:gd name="connsiteX22" fmla="*/ 2845103 w 3076216"/>
              <a:gd name="connsiteY22" fmla="*/ 109466 h 4862576"/>
              <a:gd name="connsiteX23" fmla="*/ 2845100 w 3076216"/>
              <a:gd name="connsiteY23" fmla="*/ 109462 h 4862576"/>
              <a:gd name="connsiteX24" fmla="*/ 2838626 w 3076216"/>
              <a:gd name="connsiteY24" fmla="*/ 90278 h 4862576"/>
              <a:gd name="connsiteX25" fmla="*/ 90973 w 3076216"/>
              <a:gd name="connsiteY25" fmla="*/ 82098 h 4862576"/>
              <a:gd name="connsiteX26" fmla="*/ 240979 w 3076216"/>
              <a:gd name="connsiteY26" fmla="*/ 82098 h 4862576"/>
              <a:gd name="connsiteX27" fmla="*/ 238167 w 3076216"/>
              <a:gd name="connsiteY27" fmla="*/ 90432 h 4862576"/>
              <a:gd name="connsiteX28" fmla="*/ 231745 w 3076216"/>
              <a:gd name="connsiteY28" fmla="*/ 109463 h 4862576"/>
              <a:gd name="connsiteX29" fmla="*/ 231740 w 3076216"/>
              <a:gd name="connsiteY29" fmla="*/ 109470 h 4862576"/>
              <a:gd name="connsiteX30" fmla="*/ 183434 w 3076216"/>
              <a:gd name="connsiteY30" fmla="*/ 175795 h 4862576"/>
              <a:gd name="connsiteX31" fmla="*/ 168810 w 3076216"/>
              <a:gd name="connsiteY31" fmla="*/ 189736 h 4862576"/>
              <a:gd name="connsiteX32" fmla="*/ 100073 w 3076216"/>
              <a:gd name="connsiteY32" fmla="*/ 234894 h 4862576"/>
              <a:gd name="connsiteX33" fmla="*/ 90973 w 3076216"/>
              <a:gd name="connsiteY33" fmla="*/ 236731 h 4862576"/>
              <a:gd name="connsiteX34" fmla="*/ 256895 w 3076216"/>
              <a:gd name="connsiteY34" fmla="*/ 0 h 4862576"/>
              <a:gd name="connsiteX35" fmla="*/ 2819950 w 3076216"/>
              <a:gd name="connsiteY35" fmla="*/ 0 h 4862576"/>
              <a:gd name="connsiteX36" fmla="*/ 2824971 w 3076216"/>
              <a:gd name="connsiteY36" fmla="*/ 49814 h 4862576"/>
              <a:gd name="connsiteX37" fmla="*/ 2838626 w 3076216"/>
              <a:gd name="connsiteY37" fmla="*/ 90278 h 4862576"/>
              <a:gd name="connsiteX38" fmla="*/ 2845100 w 3076216"/>
              <a:gd name="connsiteY38" fmla="*/ 109462 h 4862576"/>
              <a:gd name="connsiteX39" fmla="*/ 2845103 w 3076216"/>
              <a:gd name="connsiteY39" fmla="*/ 109466 h 4862576"/>
              <a:gd name="connsiteX40" fmla="*/ 2878457 w 3076216"/>
              <a:gd name="connsiteY40" fmla="*/ 161538 h 4862576"/>
              <a:gd name="connsiteX41" fmla="*/ 2893411 w 3076216"/>
              <a:gd name="connsiteY41" fmla="*/ 175794 h 4862576"/>
              <a:gd name="connsiteX42" fmla="*/ 2899464 w 3076216"/>
              <a:gd name="connsiteY42" fmla="*/ 184105 h 4862576"/>
              <a:gd name="connsiteX43" fmla="*/ 2908036 w 3076216"/>
              <a:gd name="connsiteY43" fmla="*/ 189737 h 4862576"/>
              <a:gd name="connsiteX44" fmla="*/ 2923020 w 3076216"/>
              <a:gd name="connsiteY44" fmla="*/ 204022 h 4862576"/>
              <a:gd name="connsiteX45" fmla="*/ 2976772 w 3076216"/>
              <a:gd name="connsiteY45" fmla="*/ 234894 h 4862576"/>
              <a:gd name="connsiteX46" fmla="*/ 3076216 w 3076216"/>
              <a:gd name="connsiteY46" fmla="*/ 254971 h 4862576"/>
              <a:gd name="connsiteX47" fmla="*/ 3076216 w 3076216"/>
              <a:gd name="connsiteY47" fmla="*/ 4607606 h 4862576"/>
              <a:gd name="connsiteX48" fmla="*/ 2976772 w 3076216"/>
              <a:gd name="connsiteY48" fmla="*/ 4627683 h 4862576"/>
              <a:gd name="connsiteX49" fmla="*/ 2923020 w 3076216"/>
              <a:gd name="connsiteY49" fmla="*/ 4658556 h 4862576"/>
              <a:gd name="connsiteX50" fmla="*/ 2908036 w 3076216"/>
              <a:gd name="connsiteY50" fmla="*/ 4672841 h 4862576"/>
              <a:gd name="connsiteX51" fmla="*/ 2899464 w 3076216"/>
              <a:gd name="connsiteY51" fmla="*/ 4678472 h 4862576"/>
              <a:gd name="connsiteX52" fmla="*/ 2893411 w 3076216"/>
              <a:gd name="connsiteY52" fmla="*/ 4686783 h 4862576"/>
              <a:gd name="connsiteX53" fmla="*/ 2878457 w 3076216"/>
              <a:gd name="connsiteY53" fmla="*/ 4701039 h 4862576"/>
              <a:gd name="connsiteX54" fmla="*/ 2845102 w 3076216"/>
              <a:gd name="connsiteY54" fmla="*/ 4753112 h 4862576"/>
              <a:gd name="connsiteX55" fmla="*/ 2845100 w 3076216"/>
              <a:gd name="connsiteY55" fmla="*/ 4753115 h 4862576"/>
              <a:gd name="connsiteX56" fmla="*/ 2835866 w 3076216"/>
              <a:gd name="connsiteY56" fmla="*/ 4780478 h 4862576"/>
              <a:gd name="connsiteX57" fmla="*/ 2835866 w 3076216"/>
              <a:gd name="connsiteY57" fmla="*/ 4780478 h 4862576"/>
              <a:gd name="connsiteX58" fmla="*/ 2824971 w 3076216"/>
              <a:gd name="connsiteY58" fmla="*/ 4812763 h 4862576"/>
              <a:gd name="connsiteX59" fmla="*/ 2819950 w 3076216"/>
              <a:gd name="connsiteY59" fmla="*/ 4862576 h 4862576"/>
              <a:gd name="connsiteX60" fmla="*/ 256895 w 3076216"/>
              <a:gd name="connsiteY60" fmla="*/ 4862576 h 4862576"/>
              <a:gd name="connsiteX61" fmla="*/ 251874 w 3076216"/>
              <a:gd name="connsiteY61" fmla="*/ 4812763 h 4862576"/>
              <a:gd name="connsiteX62" fmla="*/ 240979 w 3076216"/>
              <a:gd name="connsiteY62" fmla="*/ 4780478 h 4862576"/>
              <a:gd name="connsiteX63" fmla="*/ 240979 w 3076216"/>
              <a:gd name="connsiteY63" fmla="*/ 4780478 h 4862576"/>
              <a:gd name="connsiteX64" fmla="*/ 231745 w 3076216"/>
              <a:gd name="connsiteY64" fmla="*/ 4753115 h 4862576"/>
              <a:gd name="connsiteX65" fmla="*/ 231743 w 3076216"/>
              <a:gd name="connsiteY65" fmla="*/ 4753112 h 4862576"/>
              <a:gd name="connsiteX66" fmla="*/ 198388 w 3076216"/>
              <a:gd name="connsiteY66" fmla="*/ 4701039 h 4862576"/>
              <a:gd name="connsiteX67" fmla="*/ 183434 w 3076216"/>
              <a:gd name="connsiteY67" fmla="*/ 4686783 h 4862576"/>
              <a:gd name="connsiteX68" fmla="*/ 177381 w 3076216"/>
              <a:gd name="connsiteY68" fmla="*/ 4678472 h 4862576"/>
              <a:gd name="connsiteX69" fmla="*/ 168809 w 3076216"/>
              <a:gd name="connsiteY69" fmla="*/ 4672841 h 4862576"/>
              <a:gd name="connsiteX70" fmla="*/ 153825 w 3076216"/>
              <a:gd name="connsiteY70" fmla="*/ 4658556 h 4862576"/>
              <a:gd name="connsiteX71" fmla="*/ 100073 w 3076216"/>
              <a:gd name="connsiteY71" fmla="*/ 4627683 h 4862576"/>
              <a:gd name="connsiteX72" fmla="*/ 0 w 3076216"/>
              <a:gd name="connsiteY72" fmla="*/ 4607479 h 4862576"/>
              <a:gd name="connsiteX73" fmla="*/ 0 w 3076216"/>
              <a:gd name="connsiteY73" fmla="*/ 255098 h 4862576"/>
              <a:gd name="connsiteX74" fmla="*/ 100073 w 3076216"/>
              <a:gd name="connsiteY74" fmla="*/ 234894 h 4862576"/>
              <a:gd name="connsiteX75" fmla="*/ 153825 w 3076216"/>
              <a:gd name="connsiteY75" fmla="*/ 204022 h 4862576"/>
              <a:gd name="connsiteX76" fmla="*/ 168810 w 3076216"/>
              <a:gd name="connsiteY76" fmla="*/ 189736 h 4862576"/>
              <a:gd name="connsiteX77" fmla="*/ 177381 w 3076216"/>
              <a:gd name="connsiteY77" fmla="*/ 184105 h 4862576"/>
              <a:gd name="connsiteX78" fmla="*/ 183434 w 3076216"/>
              <a:gd name="connsiteY78" fmla="*/ 175795 h 4862576"/>
              <a:gd name="connsiteX79" fmla="*/ 198388 w 3076216"/>
              <a:gd name="connsiteY79" fmla="*/ 161538 h 4862576"/>
              <a:gd name="connsiteX80" fmla="*/ 231740 w 3076216"/>
              <a:gd name="connsiteY80" fmla="*/ 109470 h 4862576"/>
              <a:gd name="connsiteX81" fmla="*/ 231745 w 3076216"/>
              <a:gd name="connsiteY81" fmla="*/ 109463 h 4862576"/>
              <a:gd name="connsiteX82" fmla="*/ 238167 w 3076216"/>
              <a:gd name="connsiteY82" fmla="*/ 90432 h 4862576"/>
              <a:gd name="connsiteX83" fmla="*/ 251874 w 3076216"/>
              <a:gd name="connsiteY83" fmla="*/ 49814 h 486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076216" h="4862576">
                <a:moveTo>
                  <a:pt x="2985243" y="4625973"/>
                </a:moveTo>
                <a:lnTo>
                  <a:pt x="2985243" y="4780478"/>
                </a:lnTo>
                <a:lnTo>
                  <a:pt x="2835866" y="4780478"/>
                </a:lnTo>
                <a:lnTo>
                  <a:pt x="2845100" y="4753115"/>
                </a:lnTo>
                <a:lnTo>
                  <a:pt x="2845102" y="4753112"/>
                </a:lnTo>
                <a:lnTo>
                  <a:pt x="2893411" y="4686783"/>
                </a:lnTo>
                <a:lnTo>
                  <a:pt x="2908036" y="4672841"/>
                </a:lnTo>
                <a:lnTo>
                  <a:pt x="2976772" y="4627683"/>
                </a:lnTo>
                <a:close/>
                <a:moveTo>
                  <a:pt x="90973" y="4625846"/>
                </a:moveTo>
                <a:lnTo>
                  <a:pt x="100073" y="4627683"/>
                </a:lnTo>
                <a:lnTo>
                  <a:pt x="168809" y="4672841"/>
                </a:lnTo>
                <a:lnTo>
                  <a:pt x="183434" y="4686783"/>
                </a:lnTo>
                <a:lnTo>
                  <a:pt x="231743" y="4753112"/>
                </a:lnTo>
                <a:lnTo>
                  <a:pt x="231745" y="4753115"/>
                </a:lnTo>
                <a:lnTo>
                  <a:pt x="240979" y="4780478"/>
                </a:lnTo>
                <a:lnTo>
                  <a:pt x="90973" y="4780478"/>
                </a:lnTo>
                <a:close/>
                <a:moveTo>
                  <a:pt x="2835866" y="82098"/>
                </a:moveTo>
                <a:lnTo>
                  <a:pt x="2985243" y="82098"/>
                </a:lnTo>
                <a:lnTo>
                  <a:pt x="2985243" y="236604"/>
                </a:lnTo>
                <a:lnTo>
                  <a:pt x="2976772" y="234894"/>
                </a:lnTo>
                <a:lnTo>
                  <a:pt x="2908036" y="189737"/>
                </a:lnTo>
                <a:lnTo>
                  <a:pt x="2893411" y="175794"/>
                </a:lnTo>
                <a:lnTo>
                  <a:pt x="2845103" y="109466"/>
                </a:lnTo>
                <a:lnTo>
                  <a:pt x="2845100" y="109462"/>
                </a:lnTo>
                <a:lnTo>
                  <a:pt x="2838626" y="90278"/>
                </a:lnTo>
                <a:close/>
                <a:moveTo>
                  <a:pt x="90973" y="82098"/>
                </a:moveTo>
                <a:lnTo>
                  <a:pt x="240979" y="82098"/>
                </a:lnTo>
                <a:lnTo>
                  <a:pt x="238167" y="90432"/>
                </a:lnTo>
                <a:lnTo>
                  <a:pt x="231745" y="109463"/>
                </a:lnTo>
                <a:lnTo>
                  <a:pt x="231740" y="109470"/>
                </a:lnTo>
                <a:lnTo>
                  <a:pt x="183434" y="175795"/>
                </a:lnTo>
                <a:lnTo>
                  <a:pt x="168810" y="189736"/>
                </a:lnTo>
                <a:lnTo>
                  <a:pt x="100073" y="234894"/>
                </a:lnTo>
                <a:lnTo>
                  <a:pt x="90973" y="236731"/>
                </a:lnTo>
                <a:close/>
                <a:moveTo>
                  <a:pt x="256895" y="0"/>
                </a:moveTo>
                <a:lnTo>
                  <a:pt x="2819950" y="0"/>
                </a:lnTo>
                <a:lnTo>
                  <a:pt x="2824971" y="49814"/>
                </a:lnTo>
                <a:lnTo>
                  <a:pt x="2838626" y="90278"/>
                </a:lnTo>
                <a:lnTo>
                  <a:pt x="2845100" y="109462"/>
                </a:lnTo>
                <a:lnTo>
                  <a:pt x="2845103" y="109466"/>
                </a:lnTo>
                <a:lnTo>
                  <a:pt x="2878457" y="161538"/>
                </a:lnTo>
                <a:lnTo>
                  <a:pt x="2893411" y="175794"/>
                </a:lnTo>
                <a:lnTo>
                  <a:pt x="2899464" y="184105"/>
                </a:lnTo>
                <a:lnTo>
                  <a:pt x="2908036" y="189737"/>
                </a:lnTo>
                <a:lnTo>
                  <a:pt x="2923020" y="204022"/>
                </a:lnTo>
                <a:cubicBezTo>
                  <a:pt x="2939518" y="216360"/>
                  <a:pt x="2957548" y="226763"/>
                  <a:pt x="2976772" y="234894"/>
                </a:cubicBezTo>
                <a:lnTo>
                  <a:pt x="3076216" y="254971"/>
                </a:lnTo>
                <a:lnTo>
                  <a:pt x="3076216" y="4607606"/>
                </a:lnTo>
                <a:lnTo>
                  <a:pt x="2976772" y="4627683"/>
                </a:lnTo>
                <a:cubicBezTo>
                  <a:pt x="2957548" y="4635814"/>
                  <a:pt x="2939518" y="4646217"/>
                  <a:pt x="2923020" y="4658556"/>
                </a:cubicBezTo>
                <a:lnTo>
                  <a:pt x="2908036" y="4672841"/>
                </a:lnTo>
                <a:lnTo>
                  <a:pt x="2899464" y="4678472"/>
                </a:lnTo>
                <a:lnTo>
                  <a:pt x="2893411" y="4686783"/>
                </a:lnTo>
                <a:lnTo>
                  <a:pt x="2878457" y="4701039"/>
                </a:lnTo>
                <a:lnTo>
                  <a:pt x="2845102" y="4753112"/>
                </a:lnTo>
                <a:lnTo>
                  <a:pt x="2845100" y="4753115"/>
                </a:lnTo>
                <a:lnTo>
                  <a:pt x="2835866" y="4780478"/>
                </a:lnTo>
                <a:lnTo>
                  <a:pt x="2835866" y="4780478"/>
                </a:lnTo>
                <a:lnTo>
                  <a:pt x="2824971" y="4812763"/>
                </a:lnTo>
                <a:lnTo>
                  <a:pt x="2819950" y="4862576"/>
                </a:lnTo>
                <a:lnTo>
                  <a:pt x="256895" y="4862576"/>
                </a:lnTo>
                <a:lnTo>
                  <a:pt x="251874" y="4812763"/>
                </a:lnTo>
                <a:lnTo>
                  <a:pt x="240979" y="4780478"/>
                </a:lnTo>
                <a:lnTo>
                  <a:pt x="240979" y="4780478"/>
                </a:lnTo>
                <a:lnTo>
                  <a:pt x="231745" y="4753115"/>
                </a:lnTo>
                <a:lnTo>
                  <a:pt x="231743" y="4753112"/>
                </a:lnTo>
                <a:lnTo>
                  <a:pt x="198388" y="4701039"/>
                </a:lnTo>
                <a:lnTo>
                  <a:pt x="183434" y="4686783"/>
                </a:lnTo>
                <a:lnTo>
                  <a:pt x="177381" y="4678472"/>
                </a:lnTo>
                <a:lnTo>
                  <a:pt x="168809" y="4672841"/>
                </a:lnTo>
                <a:lnTo>
                  <a:pt x="153825" y="4658556"/>
                </a:lnTo>
                <a:cubicBezTo>
                  <a:pt x="137327" y="4646217"/>
                  <a:pt x="119297" y="4635814"/>
                  <a:pt x="100073" y="4627683"/>
                </a:cubicBezTo>
                <a:lnTo>
                  <a:pt x="0" y="4607479"/>
                </a:lnTo>
                <a:lnTo>
                  <a:pt x="0" y="255098"/>
                </a:lnTo>
                <a:lnTo>
                  <a:pt x="100073" y="234894"/>
                </a:lnTo>
                <a:cubicBezTo>
                  <a:pt x="119297" y="226763"/>
                  <a:pt x="137327" y="216360"/>
                  <a:pt x="153825" y="204022"/>
                </a:cubicBezTo>
                <a:lnTo>
                  <a:pt x="168810" y="189736"/>
                </a:lnTo>
                <a:lnTo>
                  <a:pt x="177381" y="184105"/>
                </a:lnTo>
                <a:lnTo>
                  <a:pt x="183434" y="175795"/>
                </a:lnTo>
                <a:lnTo>
                  <a:pt x="198388" y="161538"/>
                </a:lnTo>
                <a:lnTo>
                  <a:pt x="231740" y="109470"/>
                </a:lnTo>
                <a:lnTo>
                  <a:pt x="231745" y="109463"/>
                </a:lnTo>
                <a:lnTo>
                  <a:pt x="238167" y="90432"/>
                </a:lnTo>
                <a:lnTo>
                  <a:pt x="251874" y="49814"/>
                </a:lnTo>
                <a:close/>
              </a:path>
            </a:pathLst>
          </a:custGeom>
          <a:solidFill>
            <a:schemeClr val="bg1"/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aphicFrame>
        <p:nvGraphicFramePr>
          <p:cNvPr id="30" name="图表 29">
            <a:extLst>
              <a:ext uri="{FF2B5EF4-FFF2-40B4-BE49-F238E27FC236}">
                <a16:creationId xmlns:a16="http://schemas.microsoft.com/office/drawing/2014/main" id="{C7898F34-26BC-4146-8D0B-374DF4ADBB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20977"/>
              </p:ext>
            </p:extLst>
          </p:nvPr>
        </p:nvGraphicFramePr>
        <p:xfrm>
          <a:off x="8321765" y="3402996"/>
          <a:ext cx="2233955" cy="2423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5" name="图形 14">
            <a:extLst>
              <a:ext uri="{FF2B5EF4-FFF2-40B4-BE49-F238E27FC236}">
                <a16:creationId xmlns:a16="http://schemas.microsoft.com/office/drawing/2014/main" id="{2DD2535C-A9A9-4805-8D19-4946AC95413B}"/>
              </a:ext>
            </a:extLst>
          </p:cNvPr>
          <p:cNvSpPr/>
          <p:nvPr/>
        </p:nvSpPr>
        <p:spPr>
          <a:xfrm>
            <a:off x="9044461" y="3012440"/>
            <a:ext cx="788562" cy="311810"/>
          </a:xfrm>
          <a:custGeom>
            <a:avLst/>
            <a:gdLst>
              <a:gd name="connsiteX0" fmla="*/ 4474440 w 4489963"/>
              <a:gd name="connsiteY0" fmla="*/ 895590 h 1775414"/>
              <a:gd name="connsiteX1" fmla="*/ 4427101 w 4489963"/>
              <a:gd name="connsiteY1" fmla="*/ 894257 h 1775414"/>
              <a:gd name="connsiteX2" fmla="*/ 4014668 w 4489963"/>
              <a:gd name="connsiteY2" fmla="*/ 973505 h 1775414"/>
              <a:gd name="connsiteX3" fmla="*/ 3722346 w 4489963"/>
              <a:gd name="connsiteY3" fmla="*/ 754430 h 1775414"/>
              <a:gd name="connsiteX4" fmla="*/ 3660243 w 4489963"/>
              <a:gd name="connsiteY4" fmla="*/ 610221 h 1775414"/>
              <a:gd name="connsiteX5" fmla="*/ 3563850 w 4489963"/>
              <a:gd name="connsiteY5" fmla="*/ 442867 h 1775414"/>
              <a:gd name="connsiteX6" fmla="*/ 3263145 w 4489963"/>
              <a:gd name="connsiteY6" fmla="*/ 361333 h 1775414"/>
              <a:gd name="connsiteX7" fmla="*/ 3099220 w 4489963"/>
              <a:gd name="connsiteY7" fmla="*/ 477443 h 1775414"/>
              <a:gd name="connsiteX8" fmla="*/ 3033879 w 4489963"/>
              <a:gd name="connsiteY8" fmla="*/ 407910 h 1775414"/>
              <a:gd name="connsiteX9" fmla="*/ 2949963 w 4489963"/>
              <a:gd name="connsiteY9" fmla="*/ 378478 h 1775414"/>
              <a:gd name="connsiteX10" fmla="*/ 2803374 w 4489963"/>
              <a:gd name="connsiteY10" fmla="*/ 75964 h 1775414"/>
              <a:gd name="connsiteX11" fmla="*/ 2375034 w 4489963"/>
              <a:gd name="connsiteY11" fmla="*/ 51675 h 1775414"/>
              <a:gd name="connsiteX12" fmla="*/ 2191678 w 4489963"/>
              <a:gd name="connsiteY12" fmla="*/ 276561 h 1775414"/>
              <a:gd name="connsiteX13" fmla="*/ 1934122 w 4489963"/>
              <a:gd name="connsiteY13" fmla="*/ 297706 h 1775414"/>
              <a:gd name="connsiteX14" fmla="*/ 1852874 w 4489963"/>
              <a:gd name="connsiteY14" fmla="*/ 470966 h 1775414"/>
              <a:gd name="connsiteX15" fmla="*/ 1525881 w 4489963"/>
              <a:gd name="connsiteY15" fmla="*/ 510495 h 1775414"/>
              <a:gd name="connsiteX16" fmla="*/ 1502259 w 4489963"/>
              <a:gd name="connsiteY16" fmla="*/ 527830 h 1775414"/>
              <a:gd name="connsiteX17" fmla="*/ 1341096 w 4489963"/>
              <a:gd name="connsiteY17" fmla="*/ 407244 h 1775414"/>
              <a:gd name="connsiteX18" fmla="*/ 1340524 w 4489963"/>
              <a:gd name="connsiteY18" fmla="*/ 407148 h 1775414"/>
              <a:gd name="connsiteX19" fmla="*/ 1313092 w 4489963"/>
              <a:gd name="connsiteY19" fmla="*/ 263321 h 1775414"/>
              <a:gd name="connsiteX20" fmla="*/ 837890 w 4489963"/>
              <a:gd name="connsiteY20" fmla="*/ 43008 h 1775414"/>
              <a:gd name="connsiteX21" fmla="*/ 582620 w 4489963"/>
              <a:gd name="connsiteY21" fmla="*/ 296277 h 1775414"/>
              <a:gd name="connsiteX22" fmla="*/ 353829 w 4489963"/>
              <a:gd name="connsiteY22" fmla="*/ 225983 h 1775414"/>
              <a:gd name="connsiteX23" fmla="*/ 1119 w 4489963"/>
              <a:gd name="connsiteY23" fmla="*/ 741381 h 1775414"/>
              <a:gd name="connsiteX24" fmla="*/ 175426 w 4489963"/>
              <a:gd name="connsiteY24" fmla="*/ 1087329 h 1775414"/>
              <a:gd name="connsiteX25" fmla="*/ 138850 w 4489963"/>
              <a:gd name="connsiteY25" fmla="*/ 1373364 h 1775414"/>
              <a:gd name="connsiteX26" fmla="*/ 332779 w 4489963"/>
              <a:gd name="connsiteY26" fmla="*/ 1490331 h 1775414"/>
              <a:gd name="connsiteX27" fmla="*/ 530328 w 4489963"/>
              <a:gd name="connsiteY27" fmla="*/ 1440135 h 1775414"/>
              <a:gd name="connsiteX28" fmla="*/ 632626 w 4489963"/>
              <a:gd name="connsiteY28" fmla="*/ 1596726 h 1775414"/>
              <a:gd name="connsiteX29" fmla="*/ 774263 w 4489963"/>
              <a:gd name="connsiteY29" fmla="*/ 1640731 h 1775414"/>
              <a:gd name="connsiteX30" fmla="*/ 865512 w 4489963"/>
              <a:gd name="connsiteY30" fmla="*/ 1623396 h 1775414"/>
              <a:gd name="connsiteX31" fmla="*/ 903517 w 4489963"/>
              <a:gd name="connsiteY31" fmla="*/ 1658829 h 1775414"/>
              <a:gd name="connsiteX32" fmla="*/ 1263467 w 4489963"/>
              <a:gd name="connsiteY32" fmla="*/ 1775415 h 1775414"/>
              <a:gd name="connsiteX33" fmla="*/ 1391578 w 4489963"/>
              <a:gd name="connsiteY33" fmla="*/ 1763508 h 1775414"/>
              <a:gd name="connsiteX34" fmla="*/ 1701236 w 4489963"/>
              <a:gd name="connsiteY34" fmla="*/ 1566912 h 1775414"/>
              <a:gd name="connsiteX35" fmla="*/ 1812202 w 4489963"/>
              <a:gd name="connsiteY35" fmla="*/ 1650066 h 1775414"/>
              <a:gd name="connsiteX36" fmla="*/ 2159769 w 4489963"/>
              <a:gd name="connsiteY36" fmla="*/ 1583867 h 1775414"/>
              <a:gd name="connsiteX37" fmla="*/ 2191583 w 4489963"/>
              <a:gd name="connsiteY37" fmla="*/ 1614823 h 1775414"/>
              <a:gd name="connsiteX38" fmla="*/ 2331791 w 4489963"/>
              <a:gd name="connsiteY38" fmla="*/ 1663210 h 1775414"/>
              <a:gd name="connsiteX39" fmla="*/ 2482667 w 4489963"/>
              <a:gd name="connsiteY39" fmla="*/ 1607298 h 1775414"/>
              <a:gd name="connsiteX40" fmla="*/ 2853951 w 4489963"/>
              <a:gd name="connsiteY40" fmla="*/ 1754745 h 1775414"/>
              <a:gd name="connsiteX41" fmla="*/ 3061025 w 4489963"/>
              <a:gd name="connsiteY41" fmla="*/ 1718169 h 1775414"/>
              <a:gd name="connsiteX42" fmla="*/ 3466123 w 4489963"/>
              <a:gd name="connsiteY42" fmla="*/ 1224774 h 1775414"/>
              <a:gd name="connsiteX43" fmla="*/ 3655671 w 4489963"/>
              <a:gd name="connsiteY43" fmla="*/ 1289830 h 1775414"/>
              <a:gd name="connsiteX44" fmla="*/ 3868269 w 4489963"/>
              <a:gd name="connsiteY44" fmla="*/ 1316595 h 1775414"/>
              <a:gd name="connsiteX45" fmla="*/ 4239363 w 4489963"/>
              <a:gd name="connsiteY45" fmla="*/ 1213059 h 1775414"/>
              <a:gd name="connsiteX46" fmla="*/ 4453294 w 4489963"/>
              <a:gd name="connsiteY46" fmla="*/ 1002747 h 1775414"/>
              <a:gd name="connsiteX47" fmla="*/ 4474440 w 4489963"/>
              <a:gd name="connsiteY47" fmla="*/ 895590 h 1775414"/>
              <a:gd name="connsiteX48" fmla="*/ 1843825 w 4489963"/>
              <a:gd name="connsiteY48" fmla="*/ 1574913 h 1775414"/>
              <a:gd name="connsiteX49" fmla="*/ 1737717 w 4489963"/>
              <a:gd name="connsiteY49" fmla="*/ 1477473 h 1775414"/>
              <a:gd name="connsiteX50" fmla="*/ 1703998 w 4489963"/>
              <a:gd name="connsiteY50" fmla="*/ 1457280 h 1775414"/>
              <a:gd name="connsiteX51" fmla="*/ 1668851 w 4489963"/>
              <a:gd name="connsiteY51" fmla="*/ 1474996 h 1775414"/>
              <a:gd name="connsiteX52" fmla="*/ 1372052 w 4489963"/>
              <a:gd name="connsiteY52" fmla="*/ 1684356 h 1775414"/>
              <a:gd name="connsiteX53" fmla="*/ 954857 w 4489963"/>
              <a:gd name="connsiteY53" fmla="*/ 1595583 h 1775414"/>
              <a:gd name="connsiteX54" fmla="*/ 800647 w 4489963"/>
              <a:gd name="connsiteY54" fmla="*/ 1197057 h 1775414"/>
              <a:gd name="connsiteX55" fmla="*/ 951333 w 4489963"/>
              <a:gd name="connsiteY55" fmla="*/ 960646 h 1775414"/>
              <a:gd name="connsiteX56" fmla="*/ 1249084 w 4489963"/>
              <a:gd name="connsiteY56" fmla="*/ 1023416 h 1775414"/>
              <a:gd name="connsiteX57" fmla="*/ 1300424 w 4489963"/>
              <a:gd name="connsiteY57" fmla="*/ 1175054 h 1775414"/>
              <a:gd name="connsiteX58" fmla="*/ 1165740 w 4489963"/>
              <a:gd name="connsiteY58" fmla="*/ 1291164 h 1775414"/>
              <a:gd name="connsiteX59" fmla="*/ 1140404 w 4489963"/>
              <a:gd name="connsiteY59" fmla="*/ 1342884 h 1775414"/>
              <a:gd name="connsiteX60" fmla="*/ 1192125 w 4489963"/>
              <a:gd name="connsiteY60" fmla="*/ 1368221 h 1775414"/>
              <a:gd name="connsiteX61" fmla="*/ 1378053 w 4489963"/>
              <a:gd name="connsiteY61" fmla="*/ 1199914 h 1775414"/>
              <a:gd name="connsiteX62" fmla="*/ 1309949 w 4489963"/>
              <a:gd name="connsiteY62" fmla="*/ 969123 h 1775414"/>
              <a:gd name="connsiteX63" fmla="*/ 913995 w 4489963"/>
              <a:gd name="connsiteY63" fmla="*/ 888161 h 1775414"/>
              <a:gd name="connsiteX64" fmla="*/ 719589 w 4489963"/>
              <a:gd name="connsiteY64" fmla="*/ 1188675 h 1775414"/>
              <a:gd name="connsiteX65" fmla="*/ 811315 w 4489963"/>
              <a:gd name="connsiteY65" fmla="*/ 1554911 h 1775414"/>
              <a:gd name="connsiteX66" fmla="*/ 679013 w 4489963"/>
              <a:gd name="connsiteY66" fmla="*/ 1529670 h 1775414"/>
              <a:gd name="connsiteX67" fmla="*/ 609385 w 4489963"/>
              <a:gd name="connsiteY67" fmla="*/ 1360696 h 1775414"/>
              <a:gd name="connsiteX68" fmla="*/ 586620 w 4489963"/>
              <a:gd name="connsiteY68" fmla="*/ 1316881 h 1775414"/>
              <a:gd name="connsiteX69" fmla="*/ 538329 w 4489963"/>
              <a:gd name="connsiteY69" fmla="*/ 1327073 h 1775414"/>
              <a:gd name="connsiteX70" fmla="*/ 342590 w 4489963"/>
              <a:gd name="connsiteY70" fmla="*/ 1409274 h 1775414"/>
              <a:gd name="connsiteX71" fmla="*/ 209811 w 4489963"/>
              <a:gd name="connsiteY71" fmla="*/ 1333264 h 1775414"/>
              <a:gd name="connsiteX72" fmla="*/ 261627 w 4489963"/>
              <a:gd name="connsiteY72" fmla="*/ 1112856 h 1775414"/>
              <a:gd name="connsiteX73" fmla="*/ 273915 w 4489963"/>
              <a:gd name="connsiteY73" fmla="*/ 1081804 h 1775414"/>
              <a:gd name="connsiteX74" fmla="*/ 258865 w 4489963"/>
              <a:gd name="connsiteY74" fmla="*/ 1051991 h 1775414"/>
              <a:gd name="connsiteX75" fmla="*/ 82367 w 4489963"/>
              <a:gd name="connsiteY75" fmla="*/ 735666 h 1775414"/>
              <a:gd name="connsiteX76" fmla="*/ 360973 w 4489963"/>
              <a:gd name="connsiteY76" fmla="*/ 307041 h 1775414"/>
              <a:gd name="connsiteX77" fmla="*/ 578143 w 4489963"/>
              <a:gd name="connsiteY77" fmla="*/ 396957 h 1775414"/>
              <a:gd name="connsiteX78" fmla="*/ 618529 w 4489963"/>
              <a:gd name="connsiteY78" fmla="*/ 405529 h 1775414"/>
              <a:gd name="connsiteX79" fmla="*/ 645675 w 4489963"/>
              <a:gd name="connsiteY79" fmla="*/ 374382 h 1775414"/>
              <a:gd name="connsiteX80" fmla="*/ 863036 w 4489963"/>
              <a:gd name="connsiteY80" fmla="*/ 120255 h 1775414"/>
              <a:gd name="connsiteX81" fmla="*/ 1236511 w 4489963"/>
              <a:gd name="connsiteY81" fmla="*/ 291610 h 1775414"/>
              <a:gd name="connsiteX82" fmla="*/ 1258419 w 4489963"/>
              <a:gd name="connsiteY82" fmla="*/ 410482 h 1775414"/>
              <a:gd name="connsiteX83" fmla="*/ 1119830 w 4489963"/>
              <a:gd name="connsiteY83" fmla="*/ 497731 h 1775414"/>
              <a:gd name="connsiteX84" fmla="*/ 1128021 w 4489963"/>
              <a:gd name="connsiteY84" fmla="*/ 554786 h 1775414"/>
              <a:gd name="connsiteX85" fmla="*/ 1185076 w 4489963"/>
              <a:gd name="connsiteY85" fmla="*/ 546594 h 1775414"/>
              <a:gd name="connsiteX86" fmla="*/ 1330142 w 4489963"/>
              <a:gd name="connsiteY86" fmla="*/ 487730 h 1775414"/>
              <a:gd name="connsiteX87" fmla="*/ 1428916 w 4489963"/>
              <a:gd name="connsiteY87" fmla="*/ 562882 h 1775414"/>
              <a:gd name="connsiteX88" fmla="*/ 1446252 w 4489963"/>
              <a:gd name="connsiteY88" fmla="*/ 582694 h 1775414"/>
              <a:gd name="connsiteX89" fmla="*/ 1359384 w 4489963"/>
              <a:gd name="connsiteY89" fmla="*/ 875493 h 1775414"/>
              <a:gd name="connsiteX90" fmla="*/ 1599033 w 4489963"/>
              <a:gd name="connsiteY90" fmla="*/ 1175911 h 1775414"/>
              <a:gd name="connsiteX91" fmla="*/ 1819727 w 4489963"/>
              <a:gd name="connsiteY91" fmla="*/ 1226108 h 1775414"/>
              <a:gd name="connsiteX92" fmla="*/ 1943933 w 4489963"/>
              <a:gd name="connsiteY92" fmla="*/ 1211630 h 1775414"/>
              <a:gd name="connsiteX93" fmla="*/ 1942885 w 4489963"/>
              <a:gd name="connsiteY93" fmla="*/ 1255540 h 1775414"/>
              <a:gd name="connsiteX94" fmla="*/ 2000892 w 4489963"/>
              <a:gd name="connsiteY94" fmla="*/ 1364125 h 1775414"/>
              <a:gd name="connsiteX95" fmla="*/ 2109477 w 4489963"/>
              <a:gd name="connsiteY95" fmla="*/ 1397463 h 1775414"/>
              <a:gd name="connsiteX96" fmla="*/ 2118907 w 4489963"/>
              <a:gd name="connsiteY96" fmla="*/ 1511382 h 1775414"/>
              <a:gd name="connsiteX97" fmla="*/ 1843825 w 4489963"/>
              <a:gd name="connsiteY97" fmla="*/ 1574913 h 1775414"/>
              <a:gd name="connsiteX98" fmla="*/ 4194310 w 4489963"/>
              <a:gd name="connsiteY98" fmla="*/ 1140764 h 1775414"/>
              <a:gd name="connsiteX99" fmla="*/ 3941802 w 4489963"/>
              <a:gd name="connsiteY99" fmla="*/ 1226394 h 1775414"/>
              <a:gd name="connsiteX100" fmla="*/ 3581280 w 4489963"/>
              <a:gd name="connsiteY100" fmla="*/ 1183626 h 1775414"/>
              <a:gd name="connsiteX101" fmla="*/ 3474124 w 4489963"/>
              <a:gd name="connsiteY101" fmla="*/ 1138002 h 1775414"/>
              <a:gd name="connsiteX102" fmla="*/ 3473076 w 4489963"/>
              <a:gd name="connsiteY102" fmla="*/ 1084566 h 1775414"/>
              <a:gd name="connsiteX103" fmla="*/ 3429833 w 4489963"/>
              <a:gd name="connsiteY103" fmla="*/ 1046466 h 1775414"/>
              <a:gd name="connsiteX104" fmla="*/ 3391733 w 4489963"/>
              <a:gd name="connsiteY104" fmla="*/ 1089710 h 1775414"/>
              <a:gd name="connsiteX105" fmla="*/ 3033593 w 4489963"/>
              <a:gd name="connsiteY105" fmla="*/ 1641398 h 1775414"/>
              <a:gd name="connsiteX106" fmla="*/ 2492192 w 4489963"/>
              <a:gd name="connsiteY106" fmla="*/ 1493189 h 1775414"/>
              <a:gd name="connsiteX107" fmla="*/ 2444376 w 4489963"/>
              <a:gd name="connsiteY107" fmla="*/ 1085995 h 1775414"/>
              <a:gd name="connsiteX108" fmla="*/ 2568487 w 4489963"/>
              <a:gd name="connsiteY108" fmla="*/ 927975 h 1775414"/>
              <a:gd name="connsiteX109" fmla="*/ 2802421 w 4489963"/>
              <a:gd name="connsiteY109" fmla="*/ 961789 h 1775414"/>
              <a:gd name="connsiteX110" fmla="*/ 2908625 w 4489963"/>
              <a:gd name="connsiteY110" fmla="*/ 1140002 h 1775414"/>
              <a:gd name="connsiteX111" fmla="*/ 2771941 w 4489963"/>
              <a:gd name="connsiteY111" fmla="*/ 1269542 h 1775414"/>
              <a:gd name="connsiteX112" fmla="*/ 2751462 w 4489963"/>
              <a:gd name="connsiteY112" fmla="*/ 1323453 h 1775414"/>
              <a:gd name="connsiteX113" fmla="*/ 2805374 w 4489963"/>
              <a:gd name="connsiteY113" fmla="*/ 1343932 h 1775414"/>
              <a:gd name="connsiteX114" fmla="*/ 2988254 w 4489963"/>
              <a:gd name="connsiteY114" fmla="*/ 1157528 h 1775414"/>
              <a:gd name="connsiteX115" fmla="*/ 2847475 w 4489963"/>
              <a:gd name="connsiteY115" fmla="*/ 893876 h 1775414"/>
              <a:gd name="connsiteX116" fmla="*/ 2533626 w 4489963"/>
              <a:gd name="connsiteY116" fmla="*/ 854252 h 1775414"/>
              <a:gd name="connsiteX117" fmla="*/ 2367891 w 4489963"/>
              <a:gd name="connsiteY117" fmla="*/ 1057801 h 1775414"/>
              <a:gd name="connsiteX118" fmla="*/ 2425612 w 4489963"/>
              <a:gd name="connsiteY118" fmla="*/ 1540147 h 1775414"/>
              <a:gd name="connsiteX119" fmla="*/ 2429708 w 4489963"/>
              <a:gd name="connsiteY119" fmla="*/ 1545481 h 1775414"/>
              <a:gd name="connsiteX120" fmla="*/ 2242256 w 4489963"/>
              <a:gd name="connsiteY120" fmla="*/ 1550910 h 1775414"/>
              <a:gd name="connsiteX121" fmla="*/ 2205108 w 4489963"/>
              <a:gd name="connsiteY121" fmla="*/ 1506048 h 1775414"/>
              <a:gd name="connsiteX122" fmla="*/ 2204727 w 4489963"/>
              <a:gd name="connsiteY122" fmla="*/ 1505286 h 1775414"/>
              <a:gd name="connsiteX123" fmla="*/ 2212824 w 4489963"/>
              <a:gd name="connsiteY123" fmla="*/ 1353457 h 1775414"/>
              <a:gd name="connsiteX124" fmla="*/ 2207204 w 4489963"/>
              <a:gd name="connsiteY124" fmla="*/ 1301451 h 1775414"/>
              <a:gd name="connsiteX125" fmla="*/ 2155007 w 4489963"/>
              <a:gd name="connsiteY125" fmla="*/ 1297831 h 1775414"/>
              <a:gd name="connsiteX126" fmla="*/ 2051661 w 4489963"/>
              <a:gd name="connsiteY126" fmla="*/ 1300498 h 1775414"/>
              <a:gd name="connsiteX127" fmla="*/ 2023943 w 4489963"/>
              <a:gd name="connsiteY127" fmla="*/ 1246968 h 1775414"/>
              <a:gd name="connsiteX128" fmla="*/ 2043469 w 4489963"/>
              <a:gd name="connsiteY128" fmla="*/ 1179054 h 1775414"/>
              <a:gd name="connsiteX129" fmla="*/ 2089284 w 4489963"/>
              <a:gd name="connsiteY129" fmla="*/ 1157337 h 1775414"/>
              <a:gd name="connsiteX130" fmla="*/ 2106048 w 4489963"/>
              <a:gd name="connsiteY130" fmla="*/ 1102188 h 1775414"/>
              <a:gd name="connsiteX131" fmla="*/ 2050899 w 4489963"/>
              <a:gd name="connsiteY131" fmla="*/ 1085424 h 1775414"/>
              <a:gd name="connsiteX132" fmla="*/ 1635037 w 4489963"/>
              <a:gd name="connsiteY132" fmla="*/ 1102854 h 1775414"/>
              <a:gd name="connsiteX133" fmla="*/ 1440156 w 4489963"/>
              <a:gd name="connsiteY133" fmla="*/ 864729 h 1775414"/>
              <a:gd name="connsiteX134" fmla="*/ 1570743 w 4489963"/>
              <a:gd name="connsiteY134" fmla="*/ 578313 h 1775414"/>
              <a:gd name="connsiteX135" fmla="*/ 1781151 w 4489963"/>
              <a:gd name="connsiteY135" fmla="*/ 536022 h 1775414"/>
              <a:gd name="connsiteX136" fmla="*/ 1934789 w 4489963"/>
              <a:gd name="connsiteY136" fmla="*/ 680706 h 1775414"/>
              <a:gd name="connsiteX137" fmla="*/ 1836681 w 4489963"/>
              <a:gd name="connsiteY137" fmla="*/ 824629 h 1775414"/>
              <a:gd name="connsiteX138" fmla="*/ 1820775 w 4489963"/>
              <a:gd name="connsiteY138" fmla="*/ 879969 h 1775414"/>
              <a:gd name="connsiteX139" fmla="*/ 1876115 w 4489963"/>
              <a:gd name="connsiteY139" fmla="*/ 895876 h 1775414"/>
              <a:gd name="connsiteX140" fmla="*/ 2015847 w 4489963"/>
              <a:gd name="connsiteY140" fmla="*/ 688803 h 1775414"/>
              <a:gd name="connsiteX141" fmla="*/ 1950886 w 4489963"/>
              <a:gd name="connsiteY141" fmla="*/ 525735 h 1775414"/>
              <a:gd name="connsiteX142" fmla="*/ 1940218 w 4489963"/>
              <a:gd name="connsiteY142" fmla="*/ 517543 h 1775414"/>
              <a:gd name="connsiteX143" fmla="*/ 1985843 w 4489963"/>
              <a:gd name="connsiteY143" fmla="*/ 360476 h 1775414"/>
              <a:gd name="connsiteX144" fmla="*/ 2187106 w 4489963"/>
              <a:gd name="connsiteY144" fmla="*/ 373239 h 1775414"/>
              <a:gd name="connsiteX145" fmla="*/ 2227873 w 4489963"/>
              <a:gd name="connsiteY145" fmla="*/ 382764 h 1775414"/>
              <a:gd name="connsiteX146" fmla="*/ 2255496 w 4489963"/>
              <a:gd name="connsiteY146" fmla="*/ 351332 h 1775414"/>
              <a:gd name="connsiteX147" fmla="*/ 2414754 w 4489963"/>
              <a:gd name="connsiteY147" fmla="*/ 122637 h 1775414"/>
              <a:gd name="connsiteX148" fmla="*/ 2753367 w 4489963"/>
              <a:gd name="connsiteY148" fmla="*/ 140353 h 1775414"/>
              <a:gd name="connsiteX149" fmla="*/ 2868525 w 4489963"/>
              <a:gd name="connsiteY149" fmla="*/ 384765 h 1775414"/>
              <a:gd name="connsiteX150" fmla="*/ 2797087 w 4489963"/>
              <a:gd name="connsiteY150" fmla="*/ 413530 h 1775414"/>
              <a:gd name="connsiteX151" fmla="*/ 2729650 w 4489963"/>
              <a:gd name="connsiteY151" fmla="*/ 474871 h 1775414"/>
              <a:gd name="connsiteX152" fmla="*/ 2737842 w 4489963"/>
              <a:gd name="connsiteY152" fmla="*/ 531926 h 1775414"/>
              <a:gd name="connsiteX153" fmla="*/ 2794896 w 4489963"/>
              <a:gd name="connsiteY153" fmla="*/ 523734 h 1775414"/>
              <a:gd name="connsiteX154" fmla="*/ 2839092 w 4489963"/>
              <a:gd name="connsiteY154" fmla="*/ 483444 h 1775414"/>
              <a:gd name="connsiteX155" fmla="*/ 2989683 w 4489963"/>
              <a:gd name="connsiteY155" fmla="*/ 476395 h 1775414"/>
              <a:gd name="connsiteX156" fmla="*/ 3048261 w 4489963"/>
              <a:gd name="connsiteY156" fmla="*/ 582408 h 1775414"/>
              <a:gd name="connsiteX157" fmla="*/ 3083218 w 4489963"/>
              <a:gd name="connsiteY157" fmla="*/ 619937 h 1775414"/>
              <a:gd name="connsiteX158" fmla="*/ 3127224 w 4489963"/>
              <a:gd name="connsiteY158" fmla="*/ 593648 h 1775414"/>
              <a:gd name="connsiteX159" fmla="*/ 3284577 w 4489963"/>
              <a:gd name="connsiteY159" fmla="*/ 439914 h 1775414"/>
              <a:gd name="connsiteX160" fmla="*/ 3510319 w 4489963"/>
              <a:gd name="connsiteY160" fmla="*/ 504303 h 1775414"/>
              <a:gd name="connsiteX161" fmla="*/ 3582042 w 4489963"/>
              <a:gd name="connsiteY161" fmla="*/ 632986 h 1775414"/>
              <a:gd name="connsiteX162" fmla="*/ 3654147 w 4489963"/>
              <a:gd name="connsiteY162" fmla="*/ 798912 h 1775414"/>
              <a:gd name="connsiteX163" fmla="*/ 3993903 w 4489963"/>
              <a:gd name="connsiteY163" fmla="*/ 1052277 h 1775414"/>
              <a:gd name="connsiteX164" fmla="*/ 4318230 w 4489963"/>
              <a:gd name="connsiteY164" fmla="*/ 1037227 h 1775414"/>
              <a:gd name="connsiteX165" fmla="*/ 4194310 w 4489963"/>
              <a:gd name="connsiteY165" fmla="*/ 1140764 h 177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489963" h="1775414">
                <a:moveTo>
                  <a:pt x="4474440" y="895590"/>
                </a:moveTo>
                <a:cubicBezTo>
                  <a:pt x="4460533" y="885113"/>
                  <a:pt x="4441483" y="884541"/>
                  <a:pt x="4427101" y="894257"/>
                </a:cubicBezTo>
                <a:cubicBezTo>
                  <a:pt x="4380047" y="925975"/>
                  <a:pt x="4211264" y="1025416"/>
                  <a:pt x="4014668" y="973505"/>
                </a:cubicBezTo>
                <a:cubicBezTo>
                  <a:pt x="3846837" y="929214"/>
                  <a:pt x="3748539" y="794625"/>
                  <a:pt x="3722346" y="754430"/>
                </a:cubicBezTo>
                <a:cubicBezTo>
                  <a:pt x="3685865" y="698423"/>
                  <a:pt x="3672816" y="653560"/>
                  <a:pt x="3660243" y="610221"/>
                </a:cubicBezTo>
                <a:cubicBezTo>
                  <a:pt x="3643479" y="552690"/>
                  <a:pt x="3627667" y="498398"/>
                  <a:pt x="3563850" y="442867"/>
                </a:cubicBezTo>
                <a:cubicBezTo>
                  <a:pt x="3530322" y="413625"/>
                  <a:pt x="3409354" y="321328"/>
                  <a:pt x="3263145" y="361333"/>
                </a:cubicBezTo>
                <a:cubicBezTo>
                  <a:pt x="3185326" y="382574"/>
                  <a:pt x="3132748" y="432009"/>
                  <a:pt x="3099220" y="477443"/>
                </a:cubicBezTo>
                <a:cubicBezTo>
                  <a:pt x="3085028" y="452487"/>
                  <a:pt x="3064263" y="427437"/>
                  <a:pt x="3033879" y="407910"/>
                </a:cubicBezTo>
                <a:cubicBezTo>
                  <a:pt x="3005875" y="389908"/>
                  <a:pt x="2977205" y="381431"/>
                  <a:pt x="2949963" y="378478"/>
                </a:cubicBezTo>
                <a:cubicBezTo>
                  <a:pt x="2947677" y="318566"/>
                  <a:pt x="2928723" y="172833"/>
                  <a:pt x="2803374" y="75964"/>
                </a:cubicBezTo>
                <a:cubicBezTo>
                  <a:pt x="2666404" y="-29954"/>
                  <a:pt x="2489525" y="-12523"/>
                  <a:pt x="2375034" y="51675"/>
                </a:cubicBezTo>
                <a:cubicBezTo>
                  <a:pt x="2265687" y="113016"/>
                  <a:pt x="2214729" y="209981"/>
                  <a:pt x="2191678" y="276561"/>
                </a:cubicBezTo>
                <a:cubicBezTo>
                  <a:pt x="2109668" y="232269"/>
                  <a:pt x="2006131" y="238365"/>
                  <a:pt x="1934122" y="297706"/>
                </a:cubicBezTo>
                <a:cubicBezTo>
                  <a:pt x="1882306" y="340378"/>
                  <a:pt x="1853826" y="404481"/>
                  <a:pt x="1852874" y="470966"/>
                </a:cubicBezTo>
                <a:cubicBezTo>
                  <a:pt x="1748575" y="434961"/>
                  <a:pt x="1621226" y="447439"/>
                  <a:pt x="1525881" y="510495"/>
                </a:cubicBezTo>
                <a:cubicBezTo>
                  <a:pt x="1517689" y="515924"/>
                  <a:pt x="1509879" y="521734"/>
                  <a:pt x="1502259" y="527830"/>
                </a:cubicBezTo>
                <a:cubicBezTo>
                  <a:pt x="1473684" y="461155"/>
                  <a:pt x="1415391" y="417150"/>
                  <a:pt x="1341096" y="407244"/>
                </a:cubicBezTo>
                <a:cubicBezTo>
                  <a:pt x="1340905" y="407244"/>
                  <a:pt x="1340715" y="407244"/>
                  <a:pt x="1340524" y="407148"/>
                </a:cubicBezTo>
                <a:cubicBezTo>
                  <a:pt x="1339857" y="359333"/>
                  <a:pt x="1330523" y="310089"/>
                  <a:pt x="1313092" y="263321"/>
                </a:cubicBezTo>
                <a:cubicBezTo>
                  <a:pt x="1242988" y="75964"/>
                  <a:pt x="1034391" y="-20810"/>
                  <a:pt x="837890" y="43008"/>
                </a:cubicBezTo>
                <a:cubicBezTo>
                  <a:pt x="718446" y="81870"/>
                  <a:pt x="624911" y="176167"/>
                  <a:pt x="582620" y="296277"/>
                </a:cubicBezTo>
                <a:cubicBezTo>
                  <a:pt x="526422" y="256749"/>
                  <a:pt x="446031" y="217791"/>
                  <a:pt x="353829" y="225983"/>
                </a:cubicBezTo>
                <a:cubicBezTo>
                  <a:pt x="133135" y="245700"/>
                  <a:pt x="-14407" y="514305"/>
                  <a:pt x="1119" y="741381"/>
                </a:cubicBezTo>
                <a:cubicBezTo>
                  <a:pt x="12549" y="907878"/>
                  <a:pt x="110466" y="1026273"/>
                  <a:pt x="175426" y="1087329"/>
                </a:cubicBezTo>
                <a:cubicBezTo>
                  <a:pt x="106465" y="1175054"/>
                  <a:pt x="90654" y="1287639"/>
                  <a:pt x="138850" y="1373364"/>
                </a:cubicBezTo>
                <a:cubicBezTo>
                  <a:pt x="189809" y="1463852"/>
                  <a:pt x="291441" y="1485378"/>
                  <a:pt x="332779" y="1490331"/>
                </a:cubicBezTo>
                <a:cubicBezTo>
                  <a:pt x="414980" y="1500237"/>
                  <a:pt x="483179" y="1471091"/>
                  <a:pt x="530328" y="1440135"/>
                </a:cubicBezTo>
                <a:cubicBezTo>
                  <a:pt x="542901" y="1502809"/>
                  <a:pt x="578905" y="1559578"/>
                  <a:pt x="632626" y="1596726"/>
                </a:cubicBezTo>
                <a:cubicBezTo>
                  <a:pt x="674727" y="1625872"/>
                  <a:pt x="724257" y="1640731"/>
                  <a:pt x="774263" y="1640731"/>
                </a:cubicBezTo>
                <a:cubicBezTo>
                  <a:pt x="805029" y="1640731"/>
                  <a:pt x="835985" y="1634826"/>
                  <a:pt x="865512" y="1623396"/>
                </a:cubicBezTo>
                <a:cubicBezTo>
                  <a:pt x="877609" y="1636064"/>
                  <a:pt x="890182" y="1648065"/>
                  <a:pt x="903517" y="1658829"/>
                </a:cubicBezTo>
                <a:cubicBezTo>
                  <a:pt x="1021627" y="1754745"/>
                  <a:pt x="1163264" y="1775415"/>
                  <a:pt x="1263467" y="1775415"/>
                </a:cubicBezTo>
                <a:cubicBezTo>
                  <a:pt x="1338524" y="1775415"/>
                  <a:pt x="1390435" y="1763794"/>
                  <a:pt x="1391578" y="1763508"/>
                </a:cubicBezTo>
                <a:cubicBezTo>
                  <a:pt x="1544264" y="1725885"/>
                  <a:pt x="1645896" y="1632635"/>
                  <a:pt x="1701236" y="1566912"/>
                </a:cubicBezTo>
                <a:cubicBezTo>
                  <a:pt x="1727430" y="1598154"/>
                  <a:pt x="1763625" y="1629587"/>
                  <a:pt x="1812202" y="1650066"/>
                </a:cubicBezTo>
                <a:cubicBezTo>
                  <a:pt x="1922502" y="1696452"/>
                  <a:pt x="2054423" y="1670163"/>
                  <a:pt x="2159769" y="1583867"/>
                </a:cubicBezTo>
                <a:cubicBezTo>
                  <a:pt x="2169199" y="1595011"/>
                  <a:pt x="2179772" y="1605489"/>
                  <a:pt x="2191583" y="1614823"/>
                </a:cubicBezTo>
                <a:cubicBezTo>
                  <a:pt x="2232636" y="1647399"/>
                  <a:pt x="2282261" y="1663210"/>
                  <a:pt x="2331791" y="1663210"/>
                </a:cubicBezTo>
                <a:cubicBezTo>
                  <a:pt x="2386083" y="1663210"/>
                  <a:pt x="2439995" y="1643970"/>
                  <a:pt x="2482667" y="1607298"/>
                </a:cubicBezTo>
                <a:cubicBezTo>
                  <a:pt x="2579727" y="1703025"/>
                  <a:pt x="2712410" y="1754745"/>
                  <a:pt x="2853951" y="1754745"/>
                </a:cubicBezTo>
                <a:cubicBezTo>
                  <a:pt x="2921960" y="1754745"/>
                  <a:pt x="2991969" y="1742839"/>
                  <a:pt x="3061025" y="1718169"/>
                </a:cubicBezTo>
                <a:cubicBezTo>
                  <a:pt x="3277052" y="1641017"/>
                  <a:pt x="3430309" y="1448326"/>
                  <a:pt x="3466123" y="1224774"/>
                </a:cubicBezTo>
                <a:cubicBezTo>
                  <a:pt x="3463647" y="1239919"/>
                  <a:pt x="3636621" y="1285449"/>
                  <a:pt x="3655671" y="1289830"/>
                </a:cubicBezTo>
                <a:cubicBezTo>
                  <a:pt x="3724822" y="1305927"/>
                  <a:pt x="3797117" y="1316119"/>
                  <a:pt x="3868269" y="1316595"/>
                </a:cubicBezTo>
                <a:cubicBezTo>
                  <a:pt x="3998285" y="1317357"/>
                  <a:pt x="4128968" y="1281829"/>
                  <a:pt x="4239363" y="1213059"/>
                </a:cubicBezTo>
                <a:cubicBezTo>
                  <a:pt x="4324993" y="1159719"/>
                  <a:pt x="4396811" y="1085995"/>
                  <a:pt x="4453294" y="1002747"/>
                </a:cubicBezTo>
                <a:cubicBezTo>
                  <a:pt x="4471582" y="975791"/>
                  <a:pt x="4512159" y="923880"/>
                  <a:pt x="4474440" y="895590"/>
                </a:cubicBezTo>
                <a:close/>
                <a:moveTo>
                  <a:pt x="1843825" y="1574913"/>
                </a:moveTo>
                <a:cubicBezTo>
                  <a:pt x="1789818" y="1552149"/>
                  <a:pt x="1756290" y="1509381"/>
                  <a:pt x="1737717" y="1477473"/>
                </a:cubicBezTo>
                <a:cubicBezTo>
                  <a:pt x="1730668" y="1465376"/>
                  <a:pt x="1717905" y="1457756"/>
                  <a:pt x="1703998" y="1457280"/>
                </a:cubicBezTo>
                <a:cubicBezTo>
                  <a:pt x="1690377" y="1456899"/>
                  <a:pt x="1676757" y="1463471"/>
                  <a:pt x="1668851" y="1474996"/>
                </a:cubicBezTo>
                <a:cubicBezTo>
                  <a:pt x="1635228" y="1524240"/>
                  <a:pt x="1538930" y="1643208"/>
                  <a:pt x="1372052" y="1684356"/>
                </a:cubicBezTo>
                <a:cubicBezTo>
                  <a:pt x="1369671" y="1684927"/>
                  <a:pt x="1128117" y="1736172"/>
                  <a:pt x="954857" y="1595583"/>
                </a:cubicBezTo>
                <a:cubicBezTo>
                  <a:pt x="850368" y="1510715"/>
                  <a:pt x="785502" y="1343170"/>
                  <a:pt x="800647" y="1197057"/>
                </a:cubicBezTo>
                <a:cubicBezTo>
                  <a:pt x="808553" y="1120476"/>
                  <a:pt x="841128" y="1017320"/>
                  <a:pt x="951333" y="960646"/>
                </a:cubicBezTo>
                <a:cubicBezTo>
                  <a:pt x="1047345" y="911211"/>
                  <a:pt x="1172598" y="937596"/>
                  <a:pt x="1249084" y="1023416"/>
                </a:cubicBezTo>
                <a:cubicBezTo>
                  <a:pt x="1266324" y="1042752"/>
                  <a:pt x="1320998" y="1110855"/>
                  <a:pt x="1300424" y="1175054"/>
                </a:cubicBezTo>
                <a:cubicBezTo>
                  <a:pt x="1281850" y="1232966"/>
                  <a:pt x="1218604" y="1273066"/>
                  <a:pt x="1165740" y="1291164"/>
                </a:cubicBezTo>
                <a:cubicBezTo>
                  <a:pt x="1144404" y="1298498"/>
                  <a:pt x="1133070" y="1321644"/>
                  <a:pt x="1140404" y="1342884"/>
                </a:cubicBezTo>
                <a:cubicBezTo>
                  <a:pt x="1147738" y="1364220"/>
                  <a:pt x="1170884" y="1375460"/>
                  <a:pt x="1192125" y="1368221"/>
                </a:cubicBezTo>
                <a:cubicBezTo>
                  <a:pt x="1284898" y="1336407"/>
                  <a:pt x="1354431" y="1273447"/>
                  <a:pt x="1378053" y="1199914"/>
                </a:cubicBezTo>
                <a:cubicBezTo>
                  <a:pt x="1400913" y="1128762"/>
                  <a:pt x="1375386" y="1042466"/>
                  <a:pt x="1309949" y="969123"/>
                </a:cubicBezTo>
                <a:cubicBezTo>
                  <a:pt x="1209079" y="856062"/>
                  <a:pt x="1042487" y="821962"/>
                  <a:pt x="913995" y="888161"/>
                </a:cubicBezTo>
                <a:cubicBezTo>
                  <a:pt x="802743" y="945406"/>
                  <a:pt x="733686" y="1052181"/>
                  <a:pt x="719589" y="1188675"/>
                </a:cubicBezTo>
                <a:cubicBezTo>
                  <a:pt x="706540" y="1314690"/>
                  <a:pt x="742640" y="1450517"/>
                  <a:pt x="811315" y="1554911"/>
                </a:cubicBezTo>
                <a:cubicBezTo>
                  <a:pt x="765690" y="1565007"/>
                  <a:pt x="717684" y="1556435"/>
                  <a:pt x="679013" y="1529670"/>
                </a:cubicBezTo>
                <a:cubicBezTo>
                  <a:pt x="625387" y="1492617"/>
                  <a:pt x="598050" y="1426228"/>
                  <a:pt x="609385" y="1360696"/>
                </a:cubicBezTo>
                <a:cubicBezTo>
                  <a:pt x="612528" y="1342599"/>
                  <a:pt x="603194" y="1324787"/>
                  <a:pt x="586620" y="1316881"/>
                </a:cubicBezTo>
                <a:cubicBezTo>
                  <a:pt x="570047" y="1309071"/>
                  <a:pt x="550330" y="1313262"/>
                  <a:pt x="538329" y="1327073"/>
                </a:cubicBezTo>
                <a:cubicBezTo>
                  <a:pt x="529851" y="1336884"/>
                  <a:pt x="452413" y="1422609"/>
                  <a:pt x="342590" y="1409274"/>
                </a:cubicBezTo>
                <a:cubicBezTo>
                  <a:pt x="313539" y="1405749"/>
                  <a:pt x="242482" y="1391271"/>
                  <a:pt x="209811" y="1333264"/>
                </a:cubicBezTo>
                <a:cubicBezTo>
                  <a:pt x="173997" y="1269637"/>
                  <a:pt x="195810" y="1176959"/>
                  <a:pt x="261627" y="1112856"/>
                </a:cubicBezTo>
                <a:cubicBezTo>
                  <a:pt x="270009" y="1104759"/>
                  <a:pt x="274486" y="1093425"/>
                  <a:pt x="273915" y="1081804"/>
                </a:cubicBezTo>
                <a:cubicBezTo>
                  <a:pt x="273343" y="1070184"/>
                  <a:pt x="267914" y="1059325"/>
                  <a:pt x="258865" y="1051991"/>
                </a:cubicBezTo>
                <a:cubicBezTo>
                  <a:pt x="209621" y="1012081"/>
                  <a:pt x="93702" y="901401"/>
                  <a:pt x="82367" y="735666"/>
                </a:cubicBezTo>
                <a:cubicBezTo>
                  <a:pt x="69984" y="553833"/>
                  <a:pt x="191428" y="322090"/>
                  <a:pt x="360973" y="307041"/>
                </a:cubicBezTo>
                <a:cubicBezTo>
                  <a:pt x="455271" y="298754"/>
                  <a:pt x="537471" y="359809"/>
                  <a:pt x="578143" y="396957"/>
                </a:cubicBezTo>
                <a:cubicBezTo>
                  <a:pt x="589002" y="406958"/>
                  <a:pt x="604527" y="410292"/>
                  <a:pt x="618529" y="405529"/>
                </a:cubicBezTo>
                <a:cubicBezTo>
                  <a:pt x="632531" y="400862"/>
                  <a:pt x="642913" y="388956"/>
                  <a:pt x="645675" y="374382"/>
                </a:cubicBezTo>
                <a:cubicBezTo>
                  <a:pt x="668059" y="255606"/>
                  <a:pt x="753403" y="155879"/>
                  <a:pt x="863036" y="120255"/>
                </a:cubicBezTo>
                <a:cubicBezTo>
                  <a:pt x="1017817" y="69868"/>
                  <a:pt x="1181933" y="145211"/>
                  <a:pt x="1236511" y="291610"/>
                </a:cubicBezTo>
                <a:cubicBezTo>
                  <a:pt x="1250989" y="330472"/>
                  <a:pt x="1258228" y="371239"/>
                  <a:pt x="1258419" y="410482"/>
                </a:cubicBezTo>
                <a:cubicBezTo>
                  <a:pt x="1203459" y="422388"/>
                  <a:pt x="1153263" y="453059"/>
                  <a:pt x="1119830" y="497731"/>
                </a:cubicBezTo>
                <a:cubicBezTo>
                  <a:pt x="1106304" y="515733"/>
                  <a:pt x="1109924" y="541260"/>
                  <a:pt x="1128021" y="554786"/>
                </a:cubicBezTo>
                <a:cubicBezTo>
                  <a:pt x="1146024" y="568311"/>
                  <a:pt x="1171551" y="564692"/>
                  <a:pt x="1185076" y="546594"/>
                </a:cubicBezTo>
                <a:cubicBezTo>
                  <a:pt x="1216985" y="504018"/>
                  <a:pt x="1275278" y="480491"/>
                  <a:pt x="1330142" y="487730"/>
                </a:cubicBezTo>
                <a:cubicBezTo>
                  <a:pt x="1357288" y="491349"/>
                  <a:pt x="1406247" y="505923"/>
                  <a:pt x="1428916" y="562882"/>
                </a:cubicBezTo>
                <a:cubicBezTo>
                  <a:pt x="1432440" y="571645"/>
                  <a:pt x="1438727" y="578313"/>
                  <a:pt x="1446252" y="582694"/>
                </a:cubicBezTo>
                <a:cubicBezTo>
                  <a:pt x="1379958" y="663752"/>
                  <a:pt x="1345572" y="773004"/>
                  <a:pt x="1359384" y="875493"/>
                </a:cubicBezTo>
                <a:cubicBezTo>
                  <a:pt x="1375862" y="997794"/>
                  <a:pt x="1465397" y="1110093"/>
                  <a:pt x="1599033" y="1175911"/>
                </a:cubicBezTo>
                <a:cubicBezTo>
                  <a:pt x="1667136" y="1209439"/>
                  <a:pt x="1742670" y="1226108"/>
                  <a:pt x="1819727" y="1226108"/>
                </a:cubicBezTo>
                <a:cubicBezTo>
                  <a:pt x="1860970" y="1226108"/>
                  <a:pt x="1902690" y="1221060"/>
                  <a:pt x="1943933" y="1211630"/>
                </a:cubicBezTo>
                <a:cubicBezTo>
                  <a:pt x="1941837" y="1226013"/>
                  <a:pt x="1941361" y="1240681"/>
                  <a:pt x="1942885" y="1255540"/>
                </a:cubicBezTo>
                <a:cubicBezTo>
                  <a:pt x="1947552" y="1298974"/>
                  <a:pt x="1968698" y="1338503"/>
                  <a:pt x="2000892" y="1364125"/>
                </a:cubicBezTo>
                <a:cubicBezTo>
                  <a:pt x="2031753" y="1388700"/>
                  <a:pt x="2070425" y="1399749"/>
                  <a:pt x="2109477" y="1397463"/>
                </a:cubicBezTo>
                <a:cubicBezTo>
                  <a:pt x="2103000" y="1435753"/>
                  <a:pt x="2106429" y="1475091"/>
                  <a:pt x="2118907" y="1511382"/>
                </a:cubicBezTo>
                <a:cubicBezTo>
                  <a:pt x="2035944" y="1584819"/>
                  <a:pt x="1928217" y="1610442"/>
                  <a:pt x="1843825" y="1574913"/>
                </a:cubicBezTo>
                <a:close/>
                <a:moveTo>
                  <a:pt x="4194310" y="1140764"/>
                </a:moveTo>
                <a:cubicBezTo>
                  <a:pt x="4118014" y="1188294"/>
                  <a:pt x="4030956" y="1216583"/>
                  <a:pt x="3941802" y="1226394"/>
                </a:cubicBezTo>
                <a:cubicBezTo>
                  <a:pt x="3824644" y="1239252"/>
                  <a:pt x="3692247" y="1223441"/>
                  <a:pt x="3581280" y="1183626"/>
                </a:cubicBezTo>
                <a:cubicBezTo>
                  <a:pt x="3569374" y="1179340"/>
                  <a:pt x="3474124" y="1148574"/>
                  <a:pt x="3474124" y="1138002"/>
                </a:cubicBezTo>
                <a:cubicBezTo>
                  <a:pt x="3474505" y="1120285"/>
                  <a:pt x="3474124" y="1102473"/>
                  <a:pt x="3473076" y="1084566"/>
                </a:cubicBezTo>
                <a:cubicBezTo>
                  <a:pt x="3471648" y="1062087"/>
                  <a:pt x="3452121" y="1045133"/>
                  <a:pt x="3429833" y="1046466"/>
                </a:cubicBezTo>
                <a:cubicBezTo>
                  <a:pt x="3407354" y="1047895"/>
                  <a:pt x="3390304" y="1067231"/>
                  <a:pt x="3391733" y="1089710"/>
                </a:cubicBezTo>
                <a:cubicBezTo>
                  <a:pt x="3407068" y="1333740"/>
                  <a:pt x="3259812" y="1560626"/>
                  <a:pt x="3033593" y="1641398"/>
                </a:cubicBezTo>
                <a:cubicBezTo>
                  <a:pt x="2824995" y="1715883"/>
                  <a:pt x="2607444" y="1656352"/>
                  <a:pt x="2492192" y="1493189"/>
                </a:cubicBezTo>
                <a:cubicBezTo>
                  <a:pt x="2409610" y="1376317"/>
                  <a:pt x="2392179" y="1227822"/>
                  <a:pt x="2444376" y="1085995"/>
                </a:cubicBezTo>
                <a:cubicBezTo>
                  <a:pt x="2473713" y="1006176"/>
                  <a:pt x="2515433" y="953026"/>
                  <a:pt x="2568487" y="927975"/>
                </a:cubicBezTo>
                <a:cubicBezTo>
                  <a:pt x="2647164" y="890733"/>
                  <a:pt x="2740985" y="921022"/>
                  <a:pt x="2802421" y="961789"/>
                </a:cubicBezTo>
                <a:cubicBezTo>
                  <a:pt x="2861000" y="1000556"/>
                  <a:pt x="2923960" y="1070565"/>
                  <a:pt x="2908625" y="1140002"/>
                </a:cubicBezTo>
                <a:cubicBezTo>
                  <a:pt x="2894147" y="1205820"/>
                  <a:pt x="2816804" y="1249444"/>
                  <a:pt x="2771941" y="1269542"/>
                </a:cubicBezTo>
                <a:cubicBezTo>
                  <a:pt x="2751367" y="1278781"/>
                  <a:pt x="2742223" y="1302879"/>
                  <a:pt x="2751462" y="1323453"/>
                </a:cubicBezTo>
                <a:cubicBezTo>
                  <a:pt x="2760702" y="1343932"/>
                  <a:pt x="2784800" y="1353076"/>
                  <a:pt x="2805374" y="1343932"/>
                </a:cubicBezTo>
                <a:cubicBezTo>
                  <a:pt x="2906910" y="1298307"/>
                  <a:pt x="2971871" y="1232109"/>
                  <a:pt x="2988254" y="1157528"/>
                </a:cubicBezTo>
                <a:cubicBezTo>
                  <a:pt x="3012352" y="1047895"/>
                  <a:pt x="2931294" y="949407"/>
                  <a:pt x="2847475" y="893876"/>
                </a:cubicBezTo>
                <a:cubicBezTo>
                  <a:pt x="2743842" y="825201"/>
                  <a:pt x="2626590" y="810342"/>
                  <a:pt x="2533626" y="854252"/>
                </a:cubicBezTo>
                <a:cubicBezTo>
                  <a:pt x="2460664" y="888732"/>
                  <a:pt x="2404848" y="957217"/>
                  <a:pt x="2367891" y="1057801"/>
                </a:cubicBezTo>
                <a:cubicBezTo>
                  <a:pt x="2306359" y="1225251"/>
                  <a:pt x="2327409" y="1400987"/>
                  <a:pt x="2425612" y="1540147"/>
                </a:cubicBezTo>
                <a:cubicBezTo>
                  <a:pt x="2426946" y="1541957"/>
                  <a:pt x="2428374" y="1543671"/>
                  <a:pt x="2429708" y="1545481"/>
                </a:cubicBezTo>
                <a:cubicBezTo>
                  <a:pt x="2377035" y="1591011"/>
                  <a:pt x="2297406" y="1594725"/>
                  <a:pt x="2242256" y="1550910"/>
                </a:cubicBezTo>
                <a:cubicBezTo>
                  <a:pt x="2226540" y="1538433"/>
                  <a:pt x="2214157" y="1523002"/>
                  <a:pt x="2205108" y="1506048"/>
                </a:cubicBezTo>
                <a:cubicBezTo>
                  <a:pt x="2205013" y="1505762"/>
                  <a:pt x="2204823" y="1505571"/>
                  <a:pt x="2204727" y="1505286"/>
                </a:cubicBezTo>
                <a:cubicBezTo>
                  <a:pt x="2180248" y="1458613"/>
                  <a:pt x="2181677" y="1399939"/>
                  <a:pt x="2212824" y="1353457"/>
                </a:cubicBezTo>
                <a:cubicBezTo>
                  <a:pt x="2223777" y="1337074"/>
                  <a:pt x="2221491" y="1315071"/>
                  <a:pt x="2207204" y="1301451"/>
                </a:cubicBezTo>
                <a:cubicBezTo>
                  <a:pt x="2192916" y="1287735"/>
                  <a:pt x="2171009" y="1286211"/>
                  <a:pt x="2155007" y="1297831"/>
                </a:cubicBezTo>
                <a:cubicBezTo>
                  <a:pt x="2122717" y="1321358"/>
                  <a:pt x="2079283" y="1322406"/>
                  <a:pt x="2051661" y="1300498"/>
                </a:cubicBezTo>
                <a:cubicBezTo>
                  <a:pt x="2036325" y="1288306"/>
                  <a:pt x="2026229" y="1268875"/>
                  <a:pt x="2023943" y="1246968"/>
                </a:cubicBezTo>
                <a:cubicBezTo>
                  <a:pt x="2021371" y="1222679"/>
                  <a:pt x="2028324" y="1198771"/>
                  <a:pt x="2043469" y="1179054"/>
                </a:cubicBezTo>
                <a:cubicBezTo>
                  <a:pt x="2058900" y="1172387"/>
                  <a:pt x="2074235" y="1165338"/>
                  <a:pt x="2089284" y="1157337"/>
                </a:cubicBezTo>
                <a:cubicBezTo>
                  <a:pt x="2109096" y="1146765"/>
                  <a:pt x="2116621" y="1122095"/>
                  <a:pt x="2106048" y="1102188"/>
                </a:cubicBezTo>
                <a:cubicBezTo>
                  <a:pt x="2095476" y="1082376"/>
                  <a:pt x="2070806" y="1074851"/>
                  <a:pt x="2050899" y="1085424"/>
                </a:cubicBezTo>
                <a:cubicBezTo>
                  <a:pt x="1915358" y="1157814"/>
                  <a:pt x="1759910" y="1164386"/>
                  <a:pt x="1635037" y="1102854"/>
                </a:cubicBezTo>
                <a:cubicBezTo>
                  <a:pt x="1525881" y="1049133"/>
                  <a:pt x="1453014" y="960075"/>
                  <a:pt x="1440156" y="864729"/>
                </a:cubicBezTo>
                <a:cubicBezTo>
                  <a:pt x="1425868" y="758335"/>
                  <a:pt x="1480732" y="637844"/>
                  <a:pt x="1570743" y="578313"/>
                </a:cubicBezTo>
                <a:cubicBezTo>
                  <a:pt x="1630846" y="538498"/>
                  <a:pt x="1709427" y="523068"/>
                  <a:pt x="1781151" y="536022"/>
                </a:cubicBezTo>
                <a:cubicBezTo>
                  <a:pt x="1849826" y="548404"/>
                  <a:pt x="1943171" y="596982"/>
                  <a:pt x="1934789" y="680706"/>
                </a:cubicBezTo>
                <a:cubicBezTo>
                  <a:pt x="1929264" y="735761"/>
                  <a:pt x="1888021" y="796340"/>
                  <a:pt x="1836681" y="824629"/>
                </a:cubicBezTo>
                <a:cubicBezTo>
                  <a:pt x="1816965" y="835488"/>
                  <a:pt x="1809821" y="860348"/>
                  <a:pt x="1820775" y="879969"/>
                </a:cubicBezTo>
                <a:cubicBezTo>
                  <a:pt x="1831728" y="899686"/>
                  <a:pt x="1856493" y="906830"/>
                  <a:pt x="1876115" y="895876"/>
                </a:cubicBezTo>
                <a:cubicBezTo>
                  <a:pt x="1951458" y="854252"/>
                  <a:pt x="2007560" y="771003"/>
                  <a:pt x="2015847" y="688803"/>
                </a:cubicBezTo>
                <a:cubicBezTo>
                  <a:pt x="2022324" y="624795"/>
                  <a:pt x="1999273" y="566883"/>
                  <a:pt x="1950886" y="525735"/>
                </a:cubicBezTo>
                <a:cubicBezTo>
                  <a:pt x="1947457" y="522877"/>
                  <a:pt x="1943838" y="520305"/>
                  <a:pt x="1940218" y="517543"/>
                </a:cubicBezTo>
                <a:cubicBezTo>
                  <a:pt x="1923740" y="459726"/>
                  <a:pt x="1941075" y="397338"/>
                  <a:pt x="1985843" y="360476"/>
                </a:cubicBezTo>
                <a:cubicBezTo>
                  <a:pt x="2042802" y="313518"/>
                  <a:pt x="2131290" y="319137"/>
                  <a:pt x="2187106" y="373239"/>
                </a:cubicBezTo>
                <a:cubicBezTo>
                  <a:pt x="2197869" y="383717"/>
                  <a:pt x="2213490" y="387336"/>
                  <a:pt x="2227873" y="382764"/>
                </a:cubicBezTo>
                <a:cubicBezTo>
                  <a:pt x="2242161" y="378192"/>
                  <a:pt x="2252829" y="366096"/>
                  <a:pt x="2255496" y="351332"/>
                </a:cubicBezTo>
                <a:cubicBezTo>
                  <a:pt x="2260258" y="325424"/>
                  <a:pt x="2290452" y="192360"/>
                  <a:pt x="2414754" y="122637"/>
                </a:cubicBezTo>
                <a:cubicBezTo>
                  <a:pt x="2505813" y="71583"/>
                  <a:pt x="2645830" y="57200"/>
                  <a:pt x="2753367" y="140353"/>
                </a:cubicBezTo>
                <a:cubicBezTo>
                  <a:pt x="2855666" y="219411"/>
                  <a:pt x="2867667" y="341045"/>
                  <a:pt x="2868525" y="384765"/>
                </a:cubicBezTo>
                <a:cubicBezTo>
                  <a:pt x="2830425" y="394385"/>
                  <a:pt x="2802993" y="410006"/>
                  <a:pt x="2797087" y="413530"/>
                </a:cubicBezTo>
                <a:cubicBezTo>
                  <a:pt x="2771084" y="429151"/>
                  <a:pt x="2748414" y="449725"/>
                  <a:pt x="2729650" y="474871"/>
                </a:cubicBezTo>
                <a:cubicBezTo>
                  <a:pt x="2716125" y="492873"/>
                  <a:pt x="2719839" y="518400"/>
                  <a:pt x="2737842" y="531926"/>
                </a:cubicBezTo>
                <a:cubicBezTo>
                  <a:pt x="2755844" y="545451"/>
                  <a:pt x="2781371" y="541737"/>
                  <a:pt x="2794896" y="523734"/>
                </a:cubicBezTo>
                <a:cubicBezTo>
                  <a:pt x="2807279" y="507161"/>
                  <a:pt x="2822138" y="493635"/>
                  <a:pt x="2839092" y="483444"/>
                </a:cubicBezTo>
                <a:cubicBezTo>
                  <a:pt x="2842521" y="481348"/>
                  <a:pt x="2923198" y="433723"/>
                  <a:pt x="2989683" y="476395"/>
                </a:cubicBezTo>
                <a:cubicBezTo>
                  <a:pt x="3041784" y="509828"/>
                  <a:pt x="3047690" y="575074"/>
                  <a:pt x="3048261" y="582408"/>
                </a:cubicBezTo>
                <a:cubicBezTo>
                  <a:pt x="3049595" y="601554"/>
                  <a:pt x="3064168" y="617175"/>
                  <a:pt x="3083218" y="619937"/>
                </a:cubicBezTo>
                <a:cubicBezTo>
                  <a:pt x="3102173" y="622699"/>
                  <a:pt x="3120556" y="611745"/>
                  <a:pt x="3127224" y="593648"/>
                </a:cubicBezTo>
                <a:cubicBezTo>
                  <a:pt x="3131891" y="581075"/>
                  <a:pt x="3175706" y="469632"/>
                  <a:pt x="3284577" y="439914"/>
                </a:cubicBezTo>
                <a:cubicBezTo>
                  <a:pt x="3391733" y="410673"/>
                  <a:pt x="3484411" y="481729"/>
                  <a:pt x="3510319" y="504303"/>
                </a:cubicBezTo>
                <a:cubicBezTo>
                  <a:pt x="3556134" y="544213"/>
                  <a:pt x="3566993" y="581456"/>
                  <a:pt x="3582042" y="632986"/>
                </a:cubicBezTo>
                <a:cubicBezTo>
                  <a:pt x="3594996" y="677468"/>
                  <a:pt x="3611094" y="732808"/>
                  <a:pt x="3654147" y="798912"/>
                </a:cubicBezTo>
                <a:cubicBezTo>
                  <a:pt x="3684341" y="845298"/>
                  <a:pt x="3797974" y="1000556"/>
                  <a:pt x="3993903" y="1052277"/>
                </a:cubicBezTo>
                <a:cubicBezTo>
                  <a:pt x="4117728" y="1084947"/>
                  <a:pt x="4231267" y="1066755"/>
                  <a:pt x="4318230" y="1037227"/>
                </a:cubicBezTo>
                <a:cubicBezTo>
                  <a:pt x="4281273" y="1077518"/>
                  <a:pt x="4239744" y="1112570"/>
                  <a:pt x="4194310" y="1140764"/>
                </a:cubicBezTo>
                <a:close/>
              </a:path>
            </a:pathLst>
          </a:custGeom>
          <a:gradFill flip="none" rotWithShape="1">
            <a:gsLst>
              <a:gs pos="3371">
                <a:schemeClr val="accent1">
                  <a:lumMod val="20000"/>
                  <a:lumOff val="80000"/>
                </a:schemeClr>
              </a:gs>
              <a:gs pos="9000">
                <a:schemeClr val="accent1">
                  <a:lumMod val="60000"/>
                  <a:lumOff val="40000"/>
                </a:schemeClr>
              </a:gs>
              <a:gs pos="55000">
                <a:schemeClr val="accent1"/>
              </a:gs>
              <a:gs pos="26000">
                <a:schemeClr val="accent1"/>
              </a:gs>
              <a:gs pos="100000">
                <a:schemeClr val="accent1">
                  <a:lumMod val="50000"/>
                  <a:alpha val="16000"/>
                </a:schemeClr>
              </a:gs>
            </a:gsLst>
            <a:lin ang="2700000" scaled="1"/>
            <a:tileRect/>
          </a:gradFill>
          <a:ln w="6350" cap="flat">
            <a:gradFill flip="none" rotWithShape="1">
              <a:gsLst>
                <a:gs pos="0">
                  <a:schemeClr val="accent1">
                    <a:lumMod val="60000"/>
                    <a:lumOff val="40000"/>
                  </a:schemeClr>
                </a:gs>
                <a:gs pos="75000">
                  <a:schemeClr val="accent1">
                    <a:lumMod val="60000"/>
                    <a:lumOff val="40000"/>
                    <a:alpha val="0"/>
                  </a:schemeClr>
                </a:gs>
              </a:gsLst>
              <a:lin ang="0" scaled="1"/>
              <a:tileRect/>
            </a:gradFill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84152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C51AA34-71D9-48AA-AC7F-73B8CA780BAE}"/>
              </a:ext>
            </a:extLst>
          </p:cNvPr>
          <p:cNvSpPr/>
          <p:nvPr/>
        </p:nvSpPr>
        <p:spPr>
          <a:xfrm rot="20667211">
            <a:off x="8418458" y="1509953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3ABD49D-D505-406D-A0D8-FFCF6112B8E9}"/>
              </a:ext>
            </a:extLst>
          </p:cNvPr>
          <p:cNvSpPr/>
          <p:nvPr/>
        </p:nvSpPr>
        <p:spPr>
          <a:xfrm>
            <a:off x="8462731" y="1519287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CE6BC84-1C86-4A42-B415-9CBC4FC3CD66}"/>
              </a:ext>
            </a:extLst>
          </p:cNvPr>
          <p:cNvSpPr/>
          <p:nvPr/>
        </p:nvSpPr>
        <p:spPr>
          <a:xfrm>
            <a:off x="8303977" y="1600702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20D51978-5CC9-425C-8B5E-0893F089806B}"/>
              </a:ext>
            </a:extLst>
          </p:cNvPr>
          <p:cNvSpPr/>
          <p:nvPr/>
        </p:nvSpPr>
        <p:spPr>
          <a:xfrm rot="932789" flipH="1">
            <a:off x="3348754" y="1509953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0F457A06-9BBE-4584-A2E3-92E293BF0DB4}"/>
              </a:ext>
            </a:extLst>
          </p:cNvPr>
          <p:cNvSpPr/>
          <p:nvPr/>
        </p:nvSpPr>
        <p:spPr>
          <a:xfrm flipH="1">
            <a:off x="2930489" y="1519288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51320140-E76C-404A-8096-75DFEECBC6DD}"/>
              </a:ext>
            </a:extLst>
          </p:cNvPr>
          <p:cNvSpPr/>
          <p:nvPr/>
        </p:nvSpPr>
        <p:spPr>
          <a:xfrm flipH="1">
            <a:off x="3293506" y="1600702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DEE1C18-3FF9-473E-B958-BDFF56DF3ECE}"/>
              </a:ext>
            </a:extLst>
          </p:cNvPr>
          <p:cNvSpPr txBox="1"/>
          <p:nvPr/>
        </p:nvSpPr>
        <p:spPr>
          <a:xfrm>
            <a:off x="3959757" y="1255464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三大板块课程学员年龄情况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427C92E8-08D7-4E03-AED4-21C2FECCEAFF}"/>
              </a:ext>
            </a:extLst>
          </p:cNvPr>
          <p:cNvSpPr txBox="1"/>
          <p:nvPr/>
        </p:nvSpPr>
        <p:spPr>
          <a:xfrm>
            <a:off x="1639137" y="2030627"/>
            <a:ext cx="8995733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年龄分布中，</a:t>
            </a:r>
            <a:r>
              <a:rPr lang="en-US" altLang="zh-CN" dirty="0"/>
              <a:t>90</a:t>
            </a:r>
            <a:r>
              <a:rPr lang="zh-CN" altLang="en-US" dirty="0"/>
              <a:t>后占比最高，其次为</a:t>
            </a:r>
            <a:r>
              <a:rPr lang="en-US" altLang="zh-CN" dirty="0"/>
              <a:t>80</a:t>
            </a:r>
            <a:r>
              <a:rPr lang="zh-CN" altLang="en-US" dirty="0"/>
              <a:t>后。</a:t>
            </a:r>
          </a:p>
        </p:txBody>
      </p:sp>
      <p:graphicFrame>
        <p:nvGraphicFramePr>
          <p:cNvPr id="20" name="图表 19">
            <a:extLst>
              <a:ext uri="{FF2B5EF4-FFF2-40B4-BE49-F238E27FC236}">
                <a16:creationId xmlns:a16="http://schemas.microsoft.com/office/drawing/2014/main" id="{42E861D1-4FC4-4F6E-824B-9EE15E45D3C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1300600"/>
              </p:ext>
            </p:extLst>
          </p:nvPr>
        </p:nvGraphicFramePr>
        <p:xfrm>
          <a:off x="1595438" y="2673350"/>
          <a:ext cx="8920162" cy="3367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21" name="云图" descr="穿白云&#10;&#10;中度可信度描述已自动生成">
            <a:extLst>
              <a:ext uri="{FF2B5EF4-FFF2-40B4-BE49-F238E27FC236}">
                <a16:creationId xmlns:a16="http://schemas.microsoft.com/office/drawing/2014/main" id="{B13B3108-B992-4C1C-A47D-C921942AEF12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65845"/>
            <a:ext cx="12192000" cy="1339710"/>
          </a:xfrm>
          <a:prstGeom prst="rect">
            <a:avLst/>
          </a:prstGeom>
        </p:spPr>
      </p:pic>
      <p:pic>
        <p:nvPicPr>
          <p:cNvPr id="22" name="Graphic 18+">
            <a:extLst>
              <a:ext uri="{FF2B5EF4-FFF2-40B4-BE49-F238E27FC236}">
                <a16:creationId xmlns:a16="http://schemas.microsoft.com/office/drawing/2014/main" id="{0CC2AD38-6A2B-485C-A761-4C420F12344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9309011" y="1763167"/>
            <a:ext cx="2072527" cy="1739075"/>
          </a:xfrm>
          <a:prstGeom prst="rect">
            <a:avLst/>
          </a:prstGeom>
          <a:scene3d>
            <a:camera prst="perspectiveRight">
              <a:rot lat="0" lon="19799998" rev="0"/>
            </a:camera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6868653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2EAEED6B-7650-435B-86C3-A1B5B38F1C45}"/>
              </a:ext>
            </a:extLst>
          </p:cNvPr>
          <p:cNvSpPr txBox="1">
            <a:spLocks/>
          </p:cNvSpPr>
          <p:nvPr/>
        </p:nvSpPr>
        <p:spPr>
          <a:xfrm>
            <a:off x="874267" y="646451"/>
            <a:ext cx="519210" cy="307777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000" dirty="0">
                <a:ln w="19050">
                  <a:noFill/>
                </a:ln>
                <a:solidFill>
                  <a:schemeClr val="accent4">
                    <a:lumMod val="75000"/>
                  </a:schemeClr>
                </a:solidFill>
                <a:latin typeface="江西拙楷" panose="02010600040101010101" pitchFamily="2" charset="-122"/>
                <a:ea typeface="江西拙楷" panose="02010600040101010101" pitchFamily="2" charset="-122"/>
              </a:rPr>
              <a:t>贰</a:t>
            </a: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EDFEF392-C146-4CE4-9B3D-5FEFFFF4A0BA}"/>
              </a:ext>
            </a:extLst>
          </p:cNvPr>
          <p:cNvSpPr/>
          <p:nvPr/>
        </p:nvSpPr>
        <p:spPr>
          <a:xfrm flipH="1">
            <a:off x="924553" y="646451"/>
            <a:ext cx="437689" cy="406783"/>
          </a:xfrm>
          <a:custGeom>
            <a:avLst/>
            <a:gdLst>
              <a:gd name="connsiteX0" fmla="*/ 1521036 w 3021208"/>
              <a:gd name="connsiteY0" fmla="*/ 2793409 h 2807874"/>
              <a:gd name="connsiteX1" fmla="*/ 1580562 w 3021208"/>
              <a:gd name="connsiteY1" fmla="*/ 2807778 h 2807874"/>
              <a:gd name="connsiteX2" fmla="*/ 1521157 w 3021208"/>
              <a:gd name="connsiteY2" fmla="*/ 2807778 h 2807874"/>
              <a:gd name="connsiteX3" fmla="*/ 1500695 w 3021208"/>
              <a:gd name="connsiteY3" fmla="*/ 2800583 h 2807874"/>
              <a:gd name="connsiteX4" fmla="*/ 1521036 w 3021208"/>
              <a:gd name="connsiteY4" fmla="*/ 2793409 h 2807874"/>
              <a:gd name="connsiteX5" fmla="*/ 2044319 w 3021208"/>
              <a:gd name="connsiteY5" fmla="*/ 2663818 h 2807874"/>
              <a:gd name="connsiteX6" fmla="*/ 1948346 w 3021208"/>
              <a:gd name="connsiteY6" fmla="*/ 2691211 h 2807874"/>
              <a:gd name="connsiteX7" fmla="*/ 819367 w 3021208"/>
              <a:gd name="connsiteY7" fmla="*/ 2646798 h 2807874"/>
              <a:gd name="connsiteX8" fmla="*/ 828427 w 3021208"/>
              <a:gd name="connsiteY8" fmla="*/ 2657944 h 2807874"/>
              <a:gd name="connsiteX9" fmla="*/ 808625 w 3021208"/>
              <a:gd name="connsiteY9" fmla="*/ 2656492 h 2807874"/>
              <a:gd name="connsiteX10" fmla="*/ 819367 w 3021208"/>
              <a:gd name="connsiteY10" fmla="*/ 2646798 h 2807874"/>
              <a:gd name="connsiteX11" fmla="*/ 2164911 w 3021208"/>
              <a:gd name="connsiteY11" fmla="*/ 2613456 h 2807874"/>
              <a:gd name="connsiteX12" fmla="*/ 2074087 w 3021208"/>
              <a:gd name="connsiteY12" fmla="*/ 2662168 h 2807874"/>
              <a:gd name="connsiteX13" fmla="*/ 2062866 w 3021208"/>
              <a:gd name="connsiteY13" fmla="*/ 2658208 h 2807874"/>
              <a:gd name="connsiteX14" fmla="*/ 2064320 w 3021208"/>
              <a:gd name="connsiteY14" fmla="*/ 2649744 h 2807874"/>
              <a:gd name="connsiteX15" fmla="*/ 2067552 w 3021208"/>
              <a:gd name="connsiteY15" fmla="*/ 2648637 h 2807874"/>
              <a:gd name="connsiteX16" fmla="*/ 2164911 w 3021208"/>
              <a:gd name="connsiteY16" fmla="*/ 2613456 h 2807874"/>
              <a:gd name="connsiteX17" fmla="*/ 2229068 w 3021208"/>
              <a:gd name="connsiteY17" fmla="*/ 2582829 h 2807874"/>
              <a:gd name="connsiteX18" fmla="*/ 2190192 w 3021208"/>
              <a:gd name="connsiteY18" fmla="*/ 2609232 h 2807874"/>
              <a:gd name="connsiteX19" fmla="*/ 2229068 w 3021208"/>
              <a:gd name="connsiteY19" fmla="*/ 2582829 h 2807874"/>
              <a:gd name="connsiteX20" fmla="*/ 2273028 w 3021208"/>
              <a:gd name="connsiteY20" fmla="*/ 2553918 h 2807874"/>
              <a:gd name="connsiteX21" fmla="*/ 2237518 w 3021208"/>
              <a:gd name="connsiteY21" fmla="*/ 2581773 h 2807874"/>
              <a:gd name="connsiteX22" fmla="*/ 2273028 w 3021208"/>
              <a:gd name="connsiteY22" fmla="*/ 2553918 h 2807874"/>
              <a:gd name="connsiteX23" fmla="*/ 2331576 w 3021208"/>
              <a:gd name="connsiteY23" fmla="*/ 2524875 h 2807874"/>
              <a:gd name="connsiteX24" fmla="*/ 2283788 w 3021208"/>
              <a:gd name="connsiteY24" fmla="*/ 2559067 h 2807874"/>
              <a:gd name="connsiteX25" fmla="*/ 2331576 w 3021208"/>
              <a:gd name="connsiteY25" fmla="*/ 2524875 h 2807874"/>
              <a:gd name="connsiteX26" fmla="*/ 2370126 w 3021208"/>
              <a:gd name="connsiteY26" fmla="*/ 2496740 h 2807874"/>
              <a:gd name="connsiteX27" fmla="*/ 2357978 w 3021208"/>
              <a:gd name="connsiteY27" fmla="*/ 2513458 h 2807874"/>
              <a:gd name="connsiteX28" fmla="*/ 2369886 w 3021208"/>
              <a:gd name="connsiteY28" fmla="*/ 2496776 h 2807874"/>
              <a:gd name="connsiteX29" fmla="*/ 2491970 w 3021208"/>
              <a:gd name="connsiteY29" fmla="*/ 2458738 h 2807874"/>
              <a:gd name="connsiteX30" fmla="*/ 2472828 w 3021208"/>
              <a:gd name="connsiteY30" fmla="*/ 2478541 h 2807874"/>
              <a:gd name="connsiteX31" fmla="*/ 2472630 w 3021208"/>
              <a:gd name="connsiteY31" fmla="*/ 2478486 h 2807874"/>
              <a:gd name="connsiteX32" fmla="*/ 2472828 w 3021208"/>
              <a:gd name="connsiteY32" fmla="*/ 2478738 h 2807874"/>
              <a:gd name="connsiteX33" fmla="*/ 2314414 w 3021208"/>
              <a:gd name="connsiteY33" fmla="*/ 2592796 h 2807874"/>
              <a:gd name="connsiteX34" fmla="*/ 1983989 w 3021208"/>
              <a:gd name="connsiteY34" fmla="*/ 2740055 h 2807874"/>
              <a:gd name="connsiteX35" fmla="*/ 1627558 w 3021208"/>
              <a:gd name="connsiteY35" fmla="*/ 2801903 h 2807874"/>
              <a:gd name="connsiteX36" fmla="*/ 1601156 w 3021208"/>
              <a:gd name="connsiteY36" fmla="*/ 2796886 h 2807874"/>
              <a:gd name="connsiteX37" fmla="*/ 1723663 w 3021208"/>
              <a:gd name="connsiteY37" fmla="*/ 2781045 h 2807874"/>
              <a:gd name="connsiteX38" fmla="*/ 2030127 w 3021208"/>
              <a:gd name="connsiteY38" fmla="*/ 2712200 h 2807874"/>
              <a:gd name="connsiteX39" fmla="*/ 2283854 w 3021208"/>
              <a:gd name="connsiteY39" fmla="*/ 2597417 h 2807874"/>
              <a:gd name="connsiteX40" fmla="*/ 2450584 w 3021208"/>
              <a:gd name="connsiteY40" fmla="*/ 2486395 h 2807874"/>
              <a:gd name="connsiteX41" fmla="*/ 2470848 w 3021208"/>
              <a:gd name="connsiteY41" fmla="*/ 2476229 h 2807874"/>
              <a:gd name="connsiteX42" fmla="*/ 2471030 w 3021208"/>
              <a:gd name="connsiteY42" fmla="*/ 2476459 h 2807874"/>
              <a:gd name="connsiteX43" fmla="*/ 2471046 w 3021208"/>
              <a:gd name="connsiteY43" fmla="*/ 2476230 h 2807874"/>
              <a:gd name="connsiteX44" fmla="*/ 2491970 w 3021208"/>
              <a:gd name="connsiteY44" fmla="*/ 2458738 h 2807874"/>
              <a:gd name="connsiteX45" fmla="*/ 2542728 w 3021208"/>
              <a:gd name="connsiteY45" fmla="*/ 2413063 h 2807874"/>
              <a:gd name="connsiteX46" fmla="*/ 2522268 w 3021208"/>
              <a:gd name="connsiteY46" fmla="*/ 2433657 h 2807874"/>
              <a:gd name="connsiteX47" fmla="*/ 2542728 w 3021208"/>
              <a:gd name="connsiteY47" fmla="*/ 2413063 h 2807874"/>
              <a:gd name="connsiteX48" fmla="*/ 2484776 w 3021208"/>
              <a:gd name="connsiteY48" fmla="*/ 2407254 h 2807874"/>
              <a:gd name="connsiteX49" fmla="*/ 2423258 w 3021208"/>
              <a:gd name="connsiteY49" fmla="*/ 2475307 h 2807874"/>
              <a:gd name="connsiteX50" fmla="*/ 2388836 w 3021208"/>
              <a:gd name="connsiteY50" fmla="*/ 2493863 h 2807874"/>
              <a:gd name="connsiteX51" fmla="*/ 2370126 w 3021208"/>
              <a:gd name="connsiteY51" fmla="*/ 2496740 h 2807874"/>
              <a:gd name="connsiteX52" fmla="*/ 2375108 w 3021208"/>
              <a:gd name="connsiteY52" fmla="*/ 2489884 h 2807874"/>
              <a:gd name="connsiteX53" fmla="*/ 2484776 w 3021208"/>
              <a:gd name="connsiteY53" fmla="*/ 2407254 h 2807874"/>
              <a:gd name="connsiteX54" fmla="*/ 2575732 w 3021208"/>
              <a:gd name="connsiteY54" fmla="*/ 2381775 h 2807874"/>
              <a:gd name="connsiteX55" fmla="*/ 2549328 w 3021208"/>
              <a:gd name="connsiteY55" fmla="*/ 2412864 h 2807874"/>
              <a:gd name="connsiteX56" fmla="*/ 2575732 w 3021208"/>
              <a:gd name="connsiteY56" fmla="*/ 2381775 h 2807874"/>
              <a:gd name="connsiteX57" fmla="*/ 2558636 w 3021208"/>
              <a:gd name="connsiteY57" fmla="*/ 2337881 h 2807874"/>
              <a:gd name="connsiteX58" fmla="*/ 2506228 w 3021208"/>
              <a:gd name="connsiteY58" fmla="*/ 2390686 h 2807874"/>
              <a:gd name="connsiteX59" fmla="*/ 2558636 w 3021208"/>
              <a:gd name="connsiteY59" fmla="*/ 2337881 h 2807874"/>
              <a:gd name="connsiteX60" fmla="*/ 1139526 w 3021208"/>
              <a:gd name="connsiteY60" fmla="*/ 2261149 h 2807874"/>
              <a:gd name="connsiteX61" fmla="*/ 1210023 w 3021208"/>
              <a:gd name="connsiteY61" fmla="*/ 2275375 h 2807874"/>
              <a:gd name="connsiteX62" fmla="*/ 1280170 w 3021208"/>
              <a:gd name="connsiteY62" fmla="*/ 2295771 h 2807874"/>
              <a:gd name="connsiteX63" fmla="*/ 1352777 w 3021208"/>
              <a:gd name="connsiteY63" fmla="*/ 2310028 h 2807874"/>
              <a:gd name="connsiteX64" fmla="*/ 1365540 w 3021208"/>
              <a:gd name="connsiteY64" fmla="*/ 2312586 h 2807874"/>
              <a:gd name="connsiteX65" fmla="*/ 1376274 w 3021208"/>
              <a:gd name="connsiteY65" fmla="*/ 2319598 h 2807874"/>
              <a:gd name="connsiteX66" fmla="*/ 1513170 w 3021208"/>
              <a:gd name="connsiteY66" fmla="*/ 2325406 h 2807874"/>
              <a:gd name="connsiteX67" fmla="*/ 1674158 w 3021208"/>
              <a:gd name="connsiteY67" fmla="*/ 2305605 h 2807874"/>
              <a:gd name="connsiteX68" fmla="*/ 1739438 w 3021208"/>
              <a:gd name="connsiteY68" fmla="*/ 2298608 h 2807874"/>
              <a:gd name="connsiteX69" fmla="*/ 1361027 w 3021208"/>
              <a:gd name="connsiteY69" fmla="*/ 2328047 h 2807874"/>
              <a:gd name="connsiteX70" fmla="*/ 1361416 w 3021208"/>
              <a:gd name="connsiteY70" fmla="*/ 2327631 h 2807874"/>
              <a:gd name="connsiteX71" fmla="*/ 1361027 w 3021208"/>
              <a:gd name="connsiteY71" fmla="*/ 2327717 h 2807874"/>
              <a:gd name="connsiteX72" fmla="*/ 1161690 w 3021208"/>
              <a:gd name="connsiteY72" fmla="*/ 2279467 h 2807874"/>
              <a:gd name="connsiteX73" fmla="*/ 1146971 w 3021208"/>
              <a:gd name="connsiteY73" fmla="*/ 2274261 h 2807874"/>
              <a:gd name="connsiteX74" fmla="*/ 1905046 w 3021208"/>
              <a:gd name="connsiteY74" fmla="*/ 2260193 h 2807874"/>
              <a:gd name="connsiteX75" fmla="*/ 1904254 w 3021208"/>
              <a:gd name="connsiteY75" fmla="*/ 2260787 h 2807874"/>
              <a:gd name="connsiteX76" fmla="*/ 1904488 w 3021208"/>
              <a:gd name="connsiteY76" fmla="*/ 2260203 h 2807874"/>
              <a:gd name="connsiteX77" fmla="*/ 1905046 w 3021208"/>
              <a:gd name="connsiteY77" fmla="*/ 2260193 h 2807874"/>
              <a:gd name="connsiteX78" fmla="*/ 1904286 w 3021208"/>
              <a:gd name="connsiteY78" fmla="*/ 2260783 h 2807874"/>
              <a:gd name="connsiteX79" fmla="*/ 1904254 w 3021208"/>
              <a:gd name="connsiteY79" fmla="*/ 2260788 h 2807874"/>
              <a:gd name="connsiteX80" fmla="*/ 1138984 w 3021208"/>
              <a:gd name="connsiteY80" fmla="*/ 2260193 h 2807874"/>
              <a:gd name="connsiteX81" fmla="*/ 1139526 w 3021208"/>
              <a:gd name="connsiteY81" fmla="*/ 2261149 h 2807874"/>
              <a:gd name="connsiteX82" fmla="*/ 1138390 w 3021208"/>
              <a:gd name="connsiteY82" fmla="*/ 2260919 h 2807874"/>
              <a:gd name="connsiteX83" fmla="*/ 1136621 w 3021208"/>
              <a:gd name="connsiteY83" fmla="*/ 2260169 h 2807874"/>
              <a:gd name="connsiteX84" fmla="*/ 1138389 w 3021208"/>
              <a:gd name="connsiteY84" fmla="*/ 2260193 h 2807874"/>
              <a:gd name="connsiteX85" fmla="*/ 1137795 w 3021208"/>
              <a:gd name="connsiteY85" fmla="*/ 2260919 h 2807874"/>
              <a:gd name="connsiteX86" fmla="*/ 1958775 w 3021208"/>
              <a:gd name="connsiteY86" fmla="*/ 2247190 h 2807874"/>
              <a:gd name="connsiteX87" fmla="*/ 1942719 w 3021208"/>
              <a:gd name="connsiteY87" fmla="*/ 2258040 h 2807874"/>
              <a:gd name="connsiteX88" fmla="*/ 1925935 w 3021208"/>
              <a:gd name="connsiteY88" fmla="*/ 2262265 h 2807874"/>
              <a:gd name="connsiteX89" fmla="*/ 1925970 w 3021208"/>
              <a:gd name="connsiteY89" fmla="*/ 2262306 h 2807874"/>
              <a:gd name="connsiteX90" fmla="*/ 1868149 w 3021208"/>
              <a:gd name="connsiteY90" fmla="*/ 2280853 h 2807874"/>
              <a:gd name="connsiteX91" fmla="*/ 1897137 w 3021208"/>
              <a:gd name="connsiteY91" fmla="*/ 2266336 h 2807874"/>
              <a:gd name="connsiteX92" fmla="*/ 1904286 w 3021208"/>
              <a:gd name="connsiteY92" fmla="*/ 2260783 h 2807874"/>
              <a:gd name="connsiteX93" fmla="*/ 1922339 w 3021208"/>
              <a:gd name="connsiteY93" fmla="*/ 2258081 h 2807874"/>
              <a:gd name="connsiteX94" fmla="*/ 1922357 w 3021208"/>
              <a:gd name="connsiteY94" fmla="*/ 2258102 h 2807874"/>
              <a:gd name="connsiteX95" fmla="*/ 1922340 w 3021208"/>
              <a:gd name="connsiteY95" fmla="*/ 2258081 h 2807874"/>
              <a:gd name="connsiteX96" fmla="*/ 1958775 w 3021208"/>
              <a:gd name="connsiteY96" fmla="*/ 2247190 h 2807874"/>
              <a:gd name="connsiteX97" fmla="*/ 1896399 w 3021208"/>
              <a:gd name="connsiteY97" fmla="*/ 2246992 h 2807874"/>
              <a:gd name="connsiteX98" fmla="*/ 1909312 w 3021208"/>
              <a:gd name="connsiteY98" fmla="*/ 2248147 h 2807874"/>
              <a:gd name="connsiteX99" fmla="*/ 1904488 w 3021208"/>
              <a:gd name="connsiteY99" fmla="*/ 2260203 h 2807874"/>
              <a:gd name="connsiteX100" fmla="*/ 1884004 w 3021208"/>
              <a:gd name="connsiteY100" fmla="*/ 2260548 h 2807874"/>
              <a:gd name="connsiteX101" fmla="*/ 1824915 w 3021208"/>
              <a:gd name="connsiteY101" fmla="*/ 2278741 h 2807874"/>
              <a:gd name="connsiteX102" fmla="*/ 1766566 w 3021208"/>
              <a:gd name="connsiteY102" fmla="*/ 2290688 h 2807874"/>
              <a:gd name="connsiteX103" fmla="*/ 1824915 w 3021208"/>
              <a:gd name="connsiteY103" fmla="*/ 2274583 h 2807874"/>
              <a:gd name="connsiteX104" fmla="*/ 1824915 w 3021208"/>
              <a:gd name="connsiteY104" fmla="*/ 2274582 h 2807874"/>
              <a:gd name="connsiteX105" fmla="*/ 1896399 w 3021208"/>
              <a:gd name="connsiteY105" fmla="*/ 2246992 h 2807874"/>
              <a:gd name="connsiteX106" fmla="*/ 1211986 w 3021208"/>
              <a:gd name="connsiteY106" fmla="*/ 2229039 h 2807874"/>
              <a:gd name="connsiteX107" fmla="*/ 1267893 w 3021208"/>
              <a:gd name="connsiteY107" fmla="*/ 2246068 h 2807874"/>
              <a:gd name="connsiteX108" fmla="*/ 1211986 w 3021208"/>
              <a:gd name="connsiteY108" fmla="*/ 2229039 h 2807874"/>
              <a:gd name="connsiteX109" fmla="*/ 2032569 w 3021208"/>
              <a:gd name="connsiteY109" fmla="*/ 2187191 h 2807874"/>
              <a:gd name="connsiteX110" fmla="*/ 1949468 w 3021208"/>
              <a:gd name="connsiteY110" fmla="*/ 2222769 h 2807874"/>
              <a:gd name="connsiteX111" fmla="*/ 2735928 w 3021208"/>
              <a:gd name="connsiteY111" fmla="*/ 2175309 h 2807874"/>
              <a:gd name="connsiteX112" fmla="*/ 2735068 w 3021208"/>
              <a:gd name="connsiteY112" fmla="*/ 2176167 h 2807874"/>
              <a:gd name="connsiteX113" fmla="*/ 2735516 w 3021208"/>
              <a:gd name="connsiteY113" fmla="*/ 2175359 h 2807874"/>
              <a:gd name="connsiteX114" fmla="*/ 916390 w 3021208"/>
              <a:gd name="connsiteY114" fmla="*/ 2146404 h 2807874"/>
              <a:gd name="connsiteX115" fmla="*/ 939044 w 3021208"/>
              <a:gd name="connsiteY115" fmla="*/ 2148646 h 2807874"/>
              <a:gd name="connsiteX116" fmla="*/ 995553 w 3021208"/>
              <a:gd name="connsiteY116" fmla="*/ 2181449 h 2807874"/>
              <a:gd name="connsiteX117" fmla="*/ 1059050 w 3021208"/>
              <a:gd name="connsiteY117" fmla="*/ 2202702 h 2807874"/>
              <a:gd name="connsiteX118" fmla="*/ 1065651 w 3021208"/>
              <a:gd name="connsiteY118" fmla="*/ 2208115 h 2807874"/>
              <a:gd name="connsiteX119" fmla="*/ 1100089 w 3021208"/>
              <a:gd name="connsiteY119" fmla="*/ 2236819 h 2807874"/>
              <a:gd name="connsiteX120" fmla="*/ 1136621 w 3021208"/>
              <a:gd name="connsiteY120" fmla="*/ 2260169 h 2807874"/>
              <a:gd name="connsiteX121" fmla="*/ 1110868 w 3021208"/>
              <a:gd name="connsiteY121" fmla="*/ 2259814 h 2807874"/>
              <a:gd name="connsiteX122" fmla="*/ 1040371 w 3021208"/>
              <a:gd name="connsiteY122" fmla="*/ 2224616 h 2807874"/>
              <a:gd name="connsiteX123" fmla="*/ 920108 w 3021208"/>
              <a:gd name="connsiteY123" fmla="*/ 2159336 h 2807874"/>
              <a:gd name="connsiteX124" fmla="*/ 915380 w 3021208"/>
              <a:gd name="connsiteY124" fmla="*/ 2148161 h 2807874"/>
              <a:gd name="connsiteX125" fmla="*/ 915166 w 3021208"/>
              <a:gd name="connsiteY125" fmla="*/ 2145544 h 2807874"/>
              <a:gd name="connsiteX126" fmla="*/ 917138 w 3021208"/>
              <a:gd name="connsiteY126" fmla="*/ 2145871 h 2807874"/>
              <a:gd name="connsiteX127" fmla="*/ 916437 w 3021208"/>
              <a:gd name="connsiteY127" fmla="*/ 2146322 h 2807874"/>
              <a:gd name="connsiteX128" fmla="*/ 916390 w 3021208"/>
              <a:gd name="connsiteY128" fmla="*/ 2146404 h 2807874"/>
              <a:gd name="connsiteX129" fmla="*/ 916346 w 3021208"/>
              <a:gd name="connsiteY129" fmla="*/ 2146399 h 2807874"/>
              <a:gd name="connsiteX130" fmla="*/ 916373 w 3021208"/>
              <a:gd name="connsiteY130" fmla="*/ 2146363 h 2807874"/>
              <a:gd name="connsiteX131" fmla="*/ 916214 w 3021208"/>
              <a:gd name="connsiteY131" fmla="*/ 2146465 h 2807874"/>
              <a:gd name="connsiteX132" fmla="*/ 2773156 w 3021208"/>
              <a:gd name="connsiteY132" fmla="*/ 2142306 h 2807874"/>
              <a:gd name="connsiteX133" fmla="*/ 2604246 w 3021208"/>
              <a:gd name="connsiteY133" fmla="*/ 2354647 h 2807874"/>
              <a:gd name="connsiteX134" fmla="*/ 2623058 w 3021208"/>
              <a:gd name="connsiteY134" fmla="*/ 2324879 h 2807874"/>
              <a:gd name="connsiteX135" fmla="*/ 2629262 w 3021208"/>
              <a:gd name="connsiteY135" fmla="*/ 2303295 h 2807874"/>
              <a:gd name="connsiteX136" fmla="*/ 2608074 w 3021208"/>
              <a:gd name="connsiteY136" fmla="*/ 2309895 h 2807874"/>
              <a:gd name="connsiteX137" fmla="*/ 2560220 w 3021208"/>
              <a:gd name="connsiteY137" fmla="*/ 2329697 h 2807874"/>
              <a:gd name="connsiteX138" fmla="*/ 2640680 w 3021208"/>
              <a:gd name="connsiteY138" fmla="*/ 2262437 h 2807874"/>
              <a:gd name="connsiteX139" fmla="*/ 2638964 w 3021208"/>
              <a:gd name="connsiteY139" fmla="*/ 2294978 h 2807874"/>
              <a:gd name="connsiteX140" fmla="*/ 2735928 w 3021208"/>
              <a:gd name="connsiteY140" fmla="*/ 2175508 h 2807874"/>
              <a:gd name="connsiteX141" fmla="*/ 2735068 w 3021208"/>
              <a:gd name="connsiteY141" fmla="*/ 2176234 h 2807874"/>
              <a:gd name="connsiteX142" fmla="*/ 2480754 w 3021208"/>
              <a:gd name="connsiteY142" fmla="*/ 2140405 h 2807874"/>
              <a:gd name="connsiteX143" fmla="*/ 2431222 w 3021208"/>
              <a:gd name="connsiteY143" fmla="*/ 2194207 h 2807874"/>
              <a:gd name="connsiteX144" fmla="*/ 2352962 w 3021208"/>
              <a:gd name="connsiteY144" fmla="*/ 2260788 h 2807874"/>
              <a:gd name="connsiteX145" fmla="*/ 2349794 w 3021208"/>
              <a:gd name="connsiteY145" fmla="*/ 2263824 h 2807874"/>
              <a:gd name="connsiteX146" fmla="*/ 2353952 w 3021208"/>
              <a:gd name="connsiteY146" fmla="*/ 2260260 h 2807874"/>
              <a:gd name="connsiteX147" fmla="*/ 2431084 w 3021208"/>
              <a:gd name="connsiteY147" fmla="*/ 2194866 h 2807874"/>
              <a:gd name="connsiteX148" fmla="*/ 2479184 w 3021208"/>
              <a:gd name="connsiteY148" fmla="*/ 2142599 h 2807874"/>
              <a:gd name="connsiteX149" fmla="*/ 2479100 w 3021208"/>
              <a:gd name="connsiteY149" fmla="*/ 2142505 h 2807874"/>
              <a:gd name="connsiteX150" fmla="*/ 2480150 w 3021208"/>
              <a:gd name="connsiteY150" fmla="*/ 2141549 h 2807874"/>
              <a:gd name="connsiteX151" fmla="*/ 2480476 w 3021208"/>
              <a:gd name="connsiteY151" fmla="*/ 2141197 h 2807874"/>
              <a:gd name="connsiteX152" fmla="*/ 834103 w 3021208"/>
              <a:gd name="connsiteY152" fmla="*/ 2092076 h 2807874"/>
              <a:gd name="connsiteX153" fmla="*/ 878886 w 3021208"/>
              <a:gd name="connsiteY153" fmla="*/ 2113644 h 2807874"/>
              <a:gd name="connsiteX154" fmla="*/ 915166 w 3021208"/>
              <a:gd name="connsiteY154" fmla="*/ 2145544 h 2807874"/>
              <a:gd name="connsiteX155" fmla="*/ 890278 w 3021208"/>
              <a:gd name="connsiteY155" fmla="*/ 2141411 h 2807874"/>
              <a:gd name="connsiteX156" fmla="*/ 834103 w 3021208"/>
              <a:gd name="connsiteY156" fmla="*/ 2092076 h 2807874"/>
              <a:gd name="connsiteX157" fmla="*/ 910339 w 3021208"/>
              <a:gd name="connsiteY157" fmla="*/ 2088710 h 2807874"/>
              <a:gd name="connsiteX158" fmla="*/ 980965 w 3021208"/>
              <a:gd name="connsiteY158" fmla="*/ 2141845 h 2807874"/>
              <a:gd name="connsiteX159" fmla="*/ 945652 w 3021208"/>
              <a:gd name="connsiteY159" fmla="*/ 2116499 h 2807874"/>
              <a:gd name="connsiteX160" fmla="*/ 910339 w 3021208"/>
              <a:gd name="connsiteY160" fmla="*/ 2088710 h 2807874"/>
              <a:gd name="connsiteX161" fmla="*/ 2199758 w 3021208"/>
              <a:gd name="connsiteY161" fmla="*/ 2076845 h 2807874"/>
              <a:gd name="connsiteX162" fmla="*/ 2188780 w 3021208"/>
              <a:gd name="connsiteY162" fmla="*/ 2093438 h 2807874"/>
              <a:gd name="connsiteX163" fmla="*/ 2170191 w 3021208"/>
              <a:gd name="connsiteY163" fmla="*/ 2104353 h 2807874"/>
              <a:gd name="connsiteX164" fmla="*/ 2100489 w 3021208"/>
              <a:gd name="connsiteY164" fmla="*/ 2145541 h 2807874"/>
              <a:gd name="connsiteX165" fmla="*/ 2165967 w 3021208"/>
              <a:gd name="connsiteY165" fmla="*/ 2099667 h 2807874"/>
              <a:gd name="connsiteX166" fmla="*/ 2181734 w 3021208"/>
              <a:gd name="connsiteY166" fmla="*/ 2085220 h 2807874"/>
              <a:gd name="connsiteX167" fmla="*/ 2255404 w 3021208"/>
              <a:gd name="connsiteY167" fmla="*/ 2075442 h 2807874"/>
              <a:gd name="connsiteX168" fmla="*/ 2122403 w 3021208"/>
              <a:gd name="connsiteY168" fmla="*/ 2161844 h 2807874"/>
              <a:gd name="connsiteX169" fmla="*/ 2200686 w 3021208"/>
              <a:gd name="connsiteY169" fmla="*/ 2075442 h 2807874"/>
              <a:gd name="connsiteX170" fmla="*/ 2201214 w 3021208"/>
              <a:gd name="connsiteY170" fmla="*/ 2076168 h 2807874"/>
              <a:gd name="connsiteX171" fmla="*/ 2199758 w 3021208"/>
              <a:gd name="connsiteY171" fmla="*/ 2076845 h 2807874"/>
              <a:gd name="connsiteX172" fmla="*/ 2202155 w 3021208"/>
              <a:gd name="connsiteY172" fmla="*/ 2074457 h 2807874"/>
              <a:gd name="connsiteX173" fmla="*/ 2201215 w 3021208"/>
              <a:gd name="connsiteY173" fmla="*/ 2076169 h 2807874"/>
              <a:gd name="connsiteX174" fmla="*/ 2200687 w 3021208"/>
              <a:gd name="connsiteY174" fmla="*/ 2075443 h 2807874"/>
              <a:gd name="connsiteX175" fmla="*/ 803542 w 3021208"/>
              <a:gd name="connsiteY175" fmla="*/ 2073990 h 2807874"/>
              <a:gd name="connsiteX176" fmla="*/ 823344 w 3021208"/>
              <a:gd name="connsiteY176" fmla="*/ 2096168 h 2807874"/>
              <a:gd name="connsiteX177" fmla="*/ 799912 w 3021208"/>
              <a:gd name="connsiteY177" fmla="*/ 2077423 h 2807874"/>
              <a:gd name="connsiteX178" fmla="*/ 803542 w 3021208"/>
              <a:gd name="connsiteY178" fmla="*/ 2073990 h 2807874"/>
              <a:gd name="connsiteX179" fmla="*/ 717933 w 3021208"/>
              <a:gd name="connsiteY179" fmla="*/ 1994519 h 2807874"/>
              <a:gd name="connsiteX180" fmla="*/ 803740 w 3021208"/>
              <a:gd name="connsiteY180" fmla="*/ 2073726 h 2807874"/>
              <a:gd name="connsiteX181" fmla="*/ 799846 w 3021208"/>
              <a:gd name="connsiteY181" fmla="*/ 2077225 h 2807874"/>
              <a:gd name="connsiteX182" fmla="*/ 717933 w 3021208"/>
              <a:gd name="connsiteY182" fmla="*/ 1994519 h 2807874"/>
              <a:gd name="connsiteX183" fmla="*/ 778149 w 3021208"/>
              <a:gd name="connsiteY183" fmla="*/ 1982211 h 2807874"/>
              <a:gd name="connsiteX184" fmla="*/ 824532 w 3021208"/>
              <a:gd name="connsiteY184" fmla="*/ 2016640 h 2807874"/>
              <a:gd name="connsiteX185" fmla="*/ 862485 w 3021208"/>
              <a:gd name="connsiteY185" fmla="*/ 2062506 h 2807874"/>
              <a:gd name="connsiteX186" fmla="*/ 814384 w 3021208"/>
              <a:gd name="connsiteY186" fmla="*/ 2026995 h 2807874"/>
              <a:gd name="connsiteX187" fmla="*/ 776678 w 3021208"/>
              <a:gd name="connsiteY187" fmla="*/ 1980394 h 2807874"/>
              <a:gd name="connsiteX188" fmla="*/ 776707 w 3021208"/>
              <a:gd name="connsiteY188" fmla="*/ 1980430 h 2807874"/>
              <a:gd name="connsiteX189" fmla="*/ 777139 w 3021208"/>
              <a:gd name="connsiteY189" fmla="*/ 1980394 h 2807874"/>
              <a:gd name="connsiteX190" fmla="*/ 776875 w 3021208"/>
              <a:gd name="connsiteY190" fmla="*/ 1980637 h 2807874"/>
              <a:gd name="connsiteX191" fmla="*/ 778149 w 3021208"/>
              <a:gd name="connsiteY191" fmla="*/ 1982211 h 2807874"/>
              <a:gd name="connsiteX192" fmla="*/ 776678 w 3021208"/>
              <a:gd name="connsiteY192" fmla="*/ 1981120 h 2807874"/>
              <a:gd name="connsiteX193" fmla="*/ 776678 w 3021208"/>
              <a:gd name="connsiteY193" fmla="*/ 1980819 h 2807874"/>
              <a:gd name="connsiteX194" fmla="*/ 776281 w 3021208"/>
              <a:gd name="connsiteY194" fmla="*/ 1981186 h 2807874"/>
              <a:gd name="connsiteX195" fmla="*/ 775768 w 3021208"/>
              <a:gd name="connsiteY195" fmla="*/ 1980507 h 2807874"/>
              <a:gd name="connsiteX196" fmla="*/ 776678 w 3021208"/>
              <a:gd name="connsiteY196" fmla="*/ 1980432 h 2807874"/>
              <a:gd name="connsiteX197" fmla="*/ 712982 w 3021208"/>
              <a:gd name="connsiteY197" fmla="*/ 1917491 h 2807874"/>
              <a:gd name="connsiteX198" fmla="*/ 751216 w 3021208"/>
              <a:gd name="connsiteY198" fmla="*/ 1948027 h 2807874"/>
              <a:gd name="connsiteX199" fmla="*/ 775768 w 3021208"/>
              <a:gd name="connsiteY199" fmla="*/ 1980507 h 2807874"/>
              <a:gd name="connsiteX200" fmla="*/ 760302 w 3021208"/>
              <a:gd name="connsiteY200" fmla="*/ 1981790 h 2807874"/>
              <a:gd name="connsiteX201" fmla="*/ 757338 w 3021208"/>
              <a:gd name="connsiteY201" fmla="*/ 1978017 h 2807874"/>
              <a:gd name="connsiteX202" fmla="*/ 712982 w 3021208"/>
              <a:gd name="connsiteY202" fmla="*/ 1917491 h 2807874"/>
              <a:gd name="connsiteX203" fmla="*/ 641960 w 3021208"/>
              <a:gd name="connsiteY203" fmla="*/ 1813532 h 2807874"/>
              <a:gd name="connsiteX204" fmla="*/ 650079 w 3021208"/>
              <a:gd name="connsiteY204" fmla="*/ 1820529 h 2807874"/>
              <a:gd name="connsiteX205" fmla="*/ 644930 w 3021208"/>
              <a:gd name="connsiteY205" fmla="*/ 1830166 h 2807874"/>
              <a:gd name="connsiteX206" fmla="*/ 636614 w 3021208"/>
              <a:gd name="connsiteY206" fmla="*/ 1822707 h 2807874"/>
              <a:gd name="connsiteX207" fmla="*/ 641960 w 3021208"/>
              <a:gd name="connsiteY207" fmla="*/ 1813532 h 2807874"/>
              <a:gd name="connsiteX208" fmla="*/ 2952492 w 3021208"/>
              <a:gd name="connsiteY208" fmla="*/ 1734853 h 2807874"/>
              <a:gd name="connsiteX209" fmla="*/ 2940636 w 3021208"/>
              <a:gd name="connsiteY209" fmla="*/ 1799836 h 2807874"/>
              <a:gd name="connsiteX210" fmla="*/ 2915660 w 3021208"/>
              <a:gd name="connsiteY210" fmla="*/ 1860263 h 2807874"/>
              <a:gd name="connsiteX211" fmla="*/ 2915662 w 3021208"/>
              <a:gd name="connsiteY211" fmla="*/ 1860264 h 2807874"/>
              <a:gd name="connsiteX212" fmla="*/ 2915660 w 3021208"/>
              <a:gd name="connsiteY212" fmla="*/ 1860264 h 2807874"/>
              <a:gd name="connsiteX213" fmla="*/ 2887476 w 3021208"/>
              <a:gd name="connsiteY213" fmla="*/ 1904554 h 2807874"/>
              <a:gd name="connsiteX214" fmla="*/ 2910644 w 3021208"/>
              <a:gd name="connsiteY214" fmla="*/ 1856435 h 2807874"/>
              <a:gd name="connsiteX215" fmla="*/ 581300 w 3021208"/>
              <a:gd name="connsiteY215" fmla="*/ 1713731 h 2807874"/>
              <a:gd name="connsiteX216" fmla="*/ 607703 w 3021208"/>
              <a:gd name="connsiteY216" fmla="*/ 1773731 h 2807874"/>
              <a:gd name="connsiteX217" fmla="*/ 581300 w 3021208"/>
              <a:gd name="connsiteY217" fmla="*/ 1713731 h 2807874"/>
              <a:gd name="connsiteX218" fmla="*/ 527968 w 3021208"/>
              <a:gd name="connsiteY218" fmla="*/ 1700993 h 2807874"/>
              <a:gd name="connsiteX219" fmla="*/ 529024 w 3021208"/>
              <a:gd name="connsiteY219" fmla="*/ 1702181 h 2807874"/>
              <a:gd name="connsiteX220" fmla="*/ 528281 w 3021208"/>
              <a:gd name="connsiteY220" fmla="*/ 1702483 h 2807874"/>
              <a:gd name="connsiteX221" fmla="*/ 554947 w 3021208"/>
              <a:gd name="connsiteY221" fmla="*/ 1661306 h 2807874"/>
              <a:gd name="connsiteX222" fmla="*/ 559518 w 3021208"/>
              <a:gd name="connsiteY222" fmla="*/ 1661455 h 2807874"/>
              <a:gd name="connsiteX223" fmla="*/ 565525 w 3021208"/>
              <a:gd name="connsiteY223" fmla="*/ 1685085 h 2807874"/>
              <a:gd name="connsiteX224" fmla="*/ 551465 w 3021208"/>
              <a:gd name="connsiteY224" fmla="*/ 1662841 h 2807874"/>
              <a:gd name="connsiteX225" fmla="*/ 554947 w 3021208"/>
              <a:gd name="connsiteY225" fmla="*/ 1661306 h 2807874"/>
              <a:gd name="connsiteX226" fmla="*/ 2964836 w 3021208"/>
              <a:gd name="connsiteY226" fmla="*/ 1643897 h 2807874"/>
              <a:gd name="connsiteX227" fmla="*/ 2962724 w 3021208"/>
              <a:gd name="connsiteY227" fmla="*/ 1675712 h 2807874"/>
              <a:gd name="connsiteX228" fmla="*/ 2869524 w 3021208"/>
              <a:gd name="connsiteY228" fmla="*/ 1915379 h 2807874"/>
              <a:gd name="connsiteX229" fmla="*/ 2848796 w 3021208"/>
              <a:gd name="connsiteY229" fmla="*/ 1957359 h 2807874"/>
              <a:gd name="connsiteX230" fmla="*/ 2848104 w 3021208"/>
              <a:gd name="connsiteY230" fmla="*/ 1964025 h 2807874"/>
              <a:gd name="connsiteX231" fmla="*/ 2853748 w 3021208"/>
              <a:gd name="connsiteY231" fmla="*/ 1964355 h 2807874"/>
              <a:gd name="connsiteX232" fmla="*/ 2891568 w 3021208"/>
              <a:gd name="connsiteY232" fmla="*/ 1935444 h 2807874"/>
              <a:gd name="connsiteX233" fmla="*/ 2804308 w 3021208"/>
              <a:gd name="connsiteY233" fmla="*/ 2063033 h 2807874"/>
              <a:gd name="connsiteX234" fmla="*/ 2767238 w 3021208"/>
              <a:gd name="connsiteY234" fmla="*/ 2118140 h 2807874"/>
              <a:gd name="connsiteX235" fmla="*/ 2735516 w 3021208"/>
              <a:gd name="connsiteY235" fmla="*/ 2175359 h 2807874"/>
              <a:gd name="connsiteX236" fmla="*/ 2725432 w 3021208"/>
              <a:gd name="connsiteY236" fmla="*/ 2176580 h 2807874"/>
              <a:gd name="connsiteX237" fmla="*/ 2716126 w 3021208"/>
              <a:gd name="connsiteY237" fmla="*/ 2181118 h 2807874"/>
              <a:gd name="connsiteX238" fmla="*/ 2715598 w 3021208"/>
              <a:gd name="connsiteY238" fmla="*/ 2180736 h 2807874"/>
              <a:gd name="connsiteX239" fmla="*/ 2715796 w 3021208"/>
              <a:gd name="connsiteY239" fmla="*/ 2181119 h 2807874"/>
              <a:gd name="connsiteX240" fmla="*/ 2691308 w 3021208"/>
              <a:gd name="connsiteY240" fmla="*/ 2197290 h 2807874"/>
              <a:gd name="connsiteX241" fmla="*/ 2691308 w 3021208"/>
              <a:gd name="connsiteY241" fmla="*/ 2197290 h 2807874"/>
              <a:gd name="connsiteX242" fmla="*/ 2682256 w 3021208"/>
              <a:gd name="connsiteY242" fmla="*/ 2212315 h 2807874"/>
              <a:gd name="connsiteX243" fmla="*/ 2677710 w 3021208"/>
              <a:gd name="connsiteY243" fmla="*/ 2230953 h 2807874"/>
              <a:gd name="connsiteX244" fmla="*/ 2652694 w 3021208"/>
              <a:gd name="connsiteY244" fmla="*/ 2253527 h 2807874"/>
              <a:gd name="connsiteX245" fmla="*/ 2687876 w 3021208"/>
              <a:gd name="connsiteY245" fmla="*/ 2192735 h 2807874"/>
              <a:gd name="connsiteX246" fmla="*/ 2687876 w 3021208"/>
              <a:gd name="connsiteY246" fmla="*/ 2192736 h 2807874"/>
              <a:gd name="connsiteX247" fmla="*/ 2708534 w 3021208"/>
              <a:gd name="connsiteY247" fmla="*/ 2167125 h 2807874"/>
              <a:gd name="connsiteX248" fmla="*/ 2708868 w 3021208"/>
              <a:gd name="connsiteY248" fmla="*/ 2167767 h 2807874"/>
              <a:gd name="connsiteX249" fmla="*/ 2708864 w 3021208"/>
              <a:gd name="connsiteY249" fmla="*/ 2167125 h 2807874"/>
              <a:gd name="connsiteX250" fmla="*/ 2775136 w 3021208"/>
              <a:gd name="connsiteY250" fmla="*/ 2068974 h 2807874"/>
              <a:gd name="connsiteX251" fmla="*/ 2846948 w 3021208"/>
              <a:gd name="connsiteY251" fmla="*/ 1955576 h 2807874"/>
              <a:gd name="connsiteX252" fmla="*/ 2854606 w 3021208"/>
              <a:gd name="connsiteY252" fmla="*/ 1920857 h 2807874"/>
              <a:gd name="connsiteX253" fmla="*/ 2952888 w 3021208"/>
              <a:gd name="connsiteY253" fmla="*/ 1662115 h 2807874"/>
              <a:gd name="connsiteX254" fmla="*/ 2964836 w 3021208"/>
              <a:gd name="connsiteY254" fmla="*/ 1643897 h 2807874"/>
              <a:gd name="connsiteX255" fmla="*/ 2567942 w 3021208"/>
              <a:gd name="connsiteY255" fmla="*/ 1576439 h 2807874"/>
              <a:gd name="connsiteX256" fmla="*/ 2340750 w 3021208"/>
              <a:gd name="connsiteY256" fmla="*/ 1959273 h 2807874"/>
              <a:gd name="connsiteX257" fmla="*/ 2340722 w 3021208"/>
              <a:gd name="connsiteY257" fmla="*/ 1959239 h 2807874"/>
              <a:gd name="connsiteX258" fmla="*/ 2276750 w 3021208"/>
              <a:gd name="connsiteY258" fmla="*/ 2024363 h 2807874"/>
              <a:gd name="connsiteX259" fmla="*/ 2202155 w 3021208"/>
              <a:gd name="connsiteY259" fmla="*/ 2074457 h 2807874"/>
              <a:gd name="connsiteX260" fmla="*/ 2210638 w 3021208"/>
              <a:gd name="connsiteY260" fmla="*/ 2059013 h 2807874"/>
              <a:gd name="connsiteX261" fmla="*/ 2256000 w 3021208"/>
              <a:gd name="connsiteY261" fmla="*/ 2025477 h 2807874"/>
              <a:gd name="connsiteX262" fmla="*/ 2337506 w 3021208"/>
              <a:gd name="connsiteY262" fmla="*/ 1955379 h 2807874"/>
              <a:gd name="connsiteX263" fmla="*/ 2337450 w 3021208"/>
              <a:gd name="connsiteY263" fmla="*/ 1955313 h 2807874"/>
              <a:gd name="connsiteX264" fmla="*/ 2425304 w 3021208"/>
              <a:gd name="connsiteY264" fmla="*/ 1841651 h 2807874"/>
              <a:gd name="connsiteX265" fmla="*/ 2567942 w 3021208"/>
              <a:gd name="connsiteY265" fmla="*/ 1576439 h 2807874"/>
              <a:gd name="connsiteX266" fmla="*/ 2984968 w 3021208"/>
              <a:gd name="connsiteY266" fmla="*/ 1528387 h 2807874"/>
              <a:gd name="connsiteX267" fmla="*/ 2969918 w 3021208"/>
              <a:gd name="connsiteY267" fmla="*/ 1625482 h 2807874"/>
              <a:gd name="connsiteX268" fmla="*/ 2984968 w 3021208"/>
              <a:gd name="connsiteY268" fmla="*/ 1528387 h 2807874"/>
              <a:gd name="connsiteX269" fmla="*/ 497143 w 3021208"/>
              <a:gd name="connsiteY269" fmla="*/ 1513271 h 2807874"/>
              <a:gd name="connsiteX270" fmla="*/ 530146 w 3021208"/>
              <a:gd name="connsiteY270" fmla="*/ 1593865 h 2807874"/>
              <a:gd name="connsiteX271" fmla="*/ 497143 w 3021208"/>
              <a:gd name="connsiteY271" fmla="*/ 1513271 h 2807874"/>
              <a:gd name="connsiteX272" fmla="*/ 495626 w 3021208"/>
              <a:gd name="connsiteY272" fmla="*/ 1476110 h 2807874"/>
              <a:gd name="connsiteX273" fmla="*/ 509685 w 3021208"/>
              <a:gd name="connsiteY273" fmla="*/ 1509575 h 2807874"/>
              <a:gd name="connsiteX274" fmla="*/ 486121 w 3021208"/>
              <a:gd name="connsiteY274" fmla="*/ 1482117 h 2807874"/>
              <a:gd name="connsiteX275" fmla="*/ 495626 w 3021208"/>
              <a:gd name="connsiteY275" fmla="*/ 1476110 h 2807874"/>
              <a:gd name="connsiteX276" fmla="*/ 489751 w 3021208"/>
              <a:gd name="connsiteY276" fmla="*/ 1412283 h 2807874"/>
              <a:gd name="connsiteX277" fmla="*/ 493117 w 3021208"/>
              <a:gd name="connsiteY277" fmla="*/ 1451887 h 2807874"/>
              <a:gd name="connsiteX278" fmla="*/ 489751 w 3021208"/>
              <a:gd name="connsiteY278" fmla="*/ 1412283 h 2807874"/>
              <a:gd name="connsiteX279" fmla="*/ 480967 w 3021208"/>
              <a:gd name="connsiteY279" fmla="*/ 1384495 h 2807874"/>
              <a:gd name="connsiteX280" fmla="*/ 481368 w 3021208"/>
              <a:gd name="connsiteY280" fmla="*/ 1384495 h 2807874"/>
              <a:gd name="connsiteX281" fmla="*/ 491797 w 3021208"/>
              <a:gd name="connsiteY281" fmla="*/ 1399346 h 2807874"/>
              <a:gd name="connsiteX282" fmla="*/ 483480 w 3021208"/>
              <a:gd name="connsiteY282" fmla="*/ 1407135 h 2807874"/>
              <a:gd name="connsiteX283" fmla="*/ 473183 w 3021208"/>
              <a:gd name="connsiteY283" fmla="*/ 1392680 h 2807874"/>
              <a:gd name="connsiteX284" fmla="*/ 480967 w 3021208"/>
              <a:gd name="connsiteY284" fmla="*/ 1384495 h 2807874"/>
              <a:gd name="connsiteX285" fmla="*/ 3000480 w 3021208"/>
              <a:gd name="connsiteY285" fmla="*/ 1317366 h 2807874"/>
              <a:gd name="connsiteX286" fmla="*/ 3007872 w 3021208"/>
              <a:gd name="connsiteY286" fmla="*/ 1392085 h 2807874"/>
              <a:gd name="connsiteX287" fmla="*/ 3007212 w 3021208"/>
              <a:gd name="connsiteY287" fmla="*/ 1401656 h 2807874"/>
              <a:gd name="connsiteX288" fmla="*/ 2991502 w 3021208"/>
              <a:gd name="connsiteY288" fmla="*/ 1437299 h 2807874"/>
              <a:gd name="connsiteX289" fmla="*/ 3000480 w 3021208"/>
              <a:gd name="connsiteY289" fmla="*/ 1317366 h 2807874"/>
              <a:gd name="connsiteX290" fmla="*/ 2956650 w 3021208"/>
              <a:gd name="connsiteY290" fmla="*/ 1249512 h 2807874"/>
              <a:gd name="connsiteX291" fmla="*/ 2933680 w 3021208"/>
              <a:gd name="connsiteY291" fmla="*/ 1442249 h 2807874"/>
              <a:gd name="connsiteX292" fmla="*/ 2927938 w 3021208"/>
              <a:gd name="connsiteY292" fmla="*/ 1416375 h 2807874"/>
              <a:gd name="connsiteX293" fmla="*/ 3011436 w 3021208"/>
              <a:gd name="connsiteY293" fmla="*/ 1231031 h 2807874"/>
              <a:gd name="connsiteX294" fmla="*/ 3011436 w 3021208"/>
              <a:gd name="connsiteY294" fmla="*/ 1281394 h 2807874"/>
              <a:gd name="connsiteX295" fmla="*/ 3011436 w 3021208"/>
              <a:gd name="connsiteY295" fmla="*/ 1231031 h 2807874"/>
              <a:gd name="connsiteX296" fmla="*/ 2962526 w 3021208"/>
              <a:gd name="connsiteY296" fmla="*/ 1203572 h 2807874"/>
              <a:gd name="connsiteX297" fmla="*/ 2963252 w 3021208"/>
              <a:gd name="connsiteY297" fmla="*/ 1235717 h 2807874"/>
              <a:gd name="connsiteX298" fmla="*/ 2962526 w 3021208"/>
              <a:gd name="connsiteY298" fmla="*/ 1203572 h 2807874"/>
              <a:gd name="connsiteX299" fmla="*/ 481301 w 3021208"/>
              <a:gd name="connsiteY299" fmla="*/ 1196114 h 2807874"/>
              <a:gd name="connsiteX300" fmla="*/ 480905 w 3021208"/>
              <a:gd name="connsiteY300" fmla="*/ 1371492 h 2807874"/>
              <a:gd name="connsiteX301" fmla="*/ 481301 w 3021208"/>
              <a:gd name="connsiteY301" fmla="*/ 1196114 h 2807874"/>
              <a:gd name="connsiteX302" fmla="*/ 2998432 w 3021208"/>
              <a:gd name="connsiteY302" fmla="*/ 1084168 h 2807874"/>
              <a:gd name="connsiteX303" fmla="*/ 3002524 w 3021208"/>
              <a:gd name="connsiteY303" fmla="*/ 1143574 h 2807874"/>
              <a:gd name="connsiteX304" fmla="*/ 2998432 w 3021208"/>
              <a:gd name="connsiteY304" fmla="*/ 1084168 h 2807874"/>
              <a:gd name="connsiteX305" fmla="*/ 2745300 w 3021208"/>
              <a:gd name="connsiteY305" fmla="*/ 1074909 h 2807874"/>
              <a:gd name="connsiteX306" fmla="*/ 2754850 w 3021208"/>
              <a:gd name="connsiteY306" fmla="*/ 1142011 h 2807874"/>
              <a:gd name="connsiteX307" fmla="*/ 2758304 w 3021208"/>
              <a:gd name="connsiteY307" fmla="*/ 1224695 h 2807874"/>
              <a:gd name="connsiteX308" fmla="*/ 2765432 w 3021208"/>
              <a:gd name="connsiteY308" fmla="*/ 1170174 h 2807874"/>
              <a:gd name="connsiteX309" fmla="*/ 2760950 w 3021208"/>
              <a:gd name="connsiteY309" fmla="*/ 1100500 h 2807874"/>
              <a:gd name="connsiteX310" fmla="*/ 2758896 w 3021208"/>
              <a:gd name="connsiteY310" fmla="*/ 1090703 h 2807874"/>
              <a:gd name="connsiteX311" fmla="*/ 2747940 w 3021208"/>
              <a:gd name="connsiteY311" fmla="*/ 1079218 h 2807874"/>
              <a:gd name="connsiteX312" fmla="*/ 2738436 w 3021208"/>
              <a:gd name="connsiteY312" fmla="*/ 984500 h 2807874"/>
              <a:gd name="connsiteX313" fmla="*/ 2743326 w 3021208"/>
              <a:gd name="connsiteY313" fmla="*/ 1012693 h 2807874"/>
              <a:gd name="connsiteX314" fmla="*/ 2744726 w 3021208"/>
              <a:gd name="connsiteY314" fmla="*/ 1023804 h 2807874"/>
              <a:gd name="connsiteX315" fmla="*/ 2743484 w 3021208"/>
              <a:gd name="connsiteY315" fmla="*/ 1055900 h 2807874"/>
              <a:gd name="connsiteX316" fmla="*/ 2743056 w 3021208"/>
              <a:gd name="connsiteY316" fmla="*/ 1058096 h 2807874"/>
              <a:gd name="connsiteX317" fmla="*/ 2743016 w 3021208"/>
              <a:gd name="connsiteY317" fmla="*/ 1058511 h 2807874"/>
              <a:gd name="connsiteX318" fmla="*/ 2742608 w 3021208"/>
              <a:gd name="connsiteY318" fmla="*/ 1058532 h 2807874"/>
              <a:gd name="connsiteX319" fmla="*/ 2742904 w 3021208"/>
              <a:gd name="connsiteY319" fmla="*/ 1059721 h 2807874"/>
              <a:gd name="connsiteX320" fmla="*/ 2743016 w 3021208"/>
              <a:gd name="connsiteY320" fmla="*/ 1058511 h 2807874"/>
              <a:gd name="connsiteX321" fmla="*/ 2743384 w 3021208"/>
              <a:gd name="connsiteY321" fmla="*/ 1058492 h 2807874"/>
              <a:gd name="connsiteX322" fmla="*/ 2743484 w 3021208"/>
              <a:gd name="connsiteY322" fmla="*/ 1055900 h 2807874"/>
              <a:gd name="connsiteX323" fmla="*/ 2746696 w 3021208"/>
              <a:gd name="connsiteY323" fmla="*/ 1039431 h 2807874"/>
              <a:gd name="connsiteX324" fmla="*/ 2744726 w 3021208"/>
              <a:gd name="connsiteY324" fmla="*/ 1023804 h 2807874"/>
              <a:gd name="connsiteX325" fmla="*/ 2744822 w 3021208"/>
              <a:gd name="connsiteY325" fmla="*/ 1021323 h 2807874"/>
              <a:gd name="connsiteX326" fmla="*/ 2743326 w 3021208"/>
              <a:gd name="connsiteY326" fmla="*/ 1012693 h 2807874"/>
              <a:gd name="connsiteX327" fmla="*/ 2743228 w 3021208"/>
              <a:gd name="connsiteY327" fmla="*/ 1011917 h 2807874"/>
              <a:gd name="connsiteX328" fmla="*/ 2738436 w 3021208"/>
              <a:gd name="connsiteY328" fmla="*/ 984500 h 2807874"/>
              <a:gd name="connsiteX329" fmla="*/ 520971 w 3021208"/>
              <a:gd name="connsiteY329" fmla="*/ 944170 h 2807874"/>
              <a:gd name="connsiteX330" fmla="*/ 473777 w 3021208"/>
              <a:gd name="connsiteY330" fmla="*/ 1190636 h 2807874"/>
              <a:gd name="connsiteX331" fmla="*/ 520971 w 3021208"/>
              <a:gd name="connsiteY331" fmla="*/ 944170 h 2807874"/>
              <a:gd name="connsiteX332" fmla="*/ 539255 w 3021208"/>
              <a:gd name="connsiteY332" fmla="*/ 881662 h 2807874"/>
              <a:gd name="connsiteX333" fmla="*/ 527770 w 3021208"/>
              <a:gd name="connsiteY333" fmla="*/ 931167 h 2807874"/>
              <a:gd name="connsiteX334" fmla="*/ 539255 w 3021208"/>
              <a:gd name="connsiteY334" fmla="*/ 881662 h 2807874"/>
              <a:gd name="connsiteX335" fmla="*/ 555955 w 3021208"/>
              <a:gd name="connsiteY335" fmla="*/ 853807 h 2807874"/>
              <a:gd name="connsiteX336" fmla="*/ 539255 w 3021208"/>
              <a:gd name="connsiteY336" fmla="*/ 877372 h 2807874"/>
              <a:gd name="connsiteX337" fmla="*/ 555955 w 3021208"/>
              <a:gd name="connsiteY337" fmla="*/ 853807 h 2807874"/>
              <a:gd name="connsiteX338" fmla="*/ 2927938 w 3021208"/>
              <a:gd name="connsiteY338" fmla="*/ 825623 h 2807874"/>
              <a:gd name="connsiteX339" fmla="*/ 2969060 w 3021208"/>
              <a:gd name="connsiteY339" fmla="*/ 959153 h 2807874"/>
              <a:gd name="connsiteX340" fmla="*/ 2927938 w 3021208"/>
              <a:gd name="connsiteY340" fmla="*/ 825623 h 2807874"/>
              <a:gd name="connsiteX341" fmla="*/ 2518900 w 3021208"/>
              <a:gd name="connsiteY341" fmla="*/ 784304 h 2807874"/>
              <a:gd name="connsiteX342" fmla="*/ 2529592 w 3021208"/>
              <a:gd name="connsiteY342" fmla="*/ 822588 h 2807874"/>
              <a:gd name="connsiteX343" fmla="*/ 2518900 w 3021208"/>
              <a:gd name="connsiteY343" fmla="*/ 784304 h 2807874"/>
              <a:gd name="connsiteX344" fmla="*/ 2898036 w 3021208"/>
              <a:gd name="connsiteY344" fmla="*/ 718298 h 2807874"/>
              <a:gd name="connsiteX345" fmla="*/ 2914472 w 3021208"/>
              <a:gd name="connsiteY345" fmla="*/ 761664 h 2807874"/>
              <a:gd name="connsiteX346" fmla="*/ 2898036 w 3021208"/>
              <a:gd name="connsiteY346" fmla="*/ 718298 h 2807874"/>
              <a:gd name="connsiteX347" fmla="*/ 2653024 w 3021208"/>
              <a:gd name="connsiteY347" fmla="*/ 685757 h 2807874"/>
              <a:gd name="connsiteX348" fmla="*/ 2678172 w 3021208"/>
              <a:gd name="connsiteY348" fmla="*/ 697968 h 2807874"/>
              <a:gd name="connsiteX349" fmla="*/ 2779820 w 3021208"/>
              <a:gd name="connsiteY349" fmla="*/ 943510 h 2807874"/>
              <a:gd name="connsiteX350" fmla="*/ 2817840 w 3021208"/>
              <a:gd name="connsiteY350" fmla="*/ 1100934 h 2807874"/>
              <a:gd name="connsiteX351" fmla="*/ 2838104 w 3021208"/>
              <a:gd name="connsiteY351" fmla="*/ 1173342 h 2807874"/>
              <a:gd name="connsiteX352" fmla="*/ 2826420 w 3021208"/>
              <a:gd name="connsiteY352" fmla="*/ 1135851 h 2807874"/>
              <a:gd name="connsiteX353" fmla="*/ 2815332 w 3021208"/>
              <a:gd name="connsiteY353" fmla="*/ 1189976 h 2807874"/>
              <a:gd name="connsiteX354" fmla="*/ 2653024 w 3021208"/>
              <a:gd name="connsiteY354" fmla="*/ 685757 h 2807874"/>
              <a:gd name="connsiteX355" fmla="*/ 2488736 w 3021208"/>
              <a:gd name="connsiteY355" fmla="*/ 609718 h 2807874"/>
              <a:gd name="connsiteX356" fmla="*/ 2561870 w 3021208"/>
              <a:gd name="connsiteY356" fmla="*/ 780278 h 2807874"/>
              <a:gd name="connsiteX357" fmla="*/ 2488736 w 3021208"/>
              <a:gd name="connsiteY357" fmla="*/ 609718 h 2807874"/>
              <a:gd name="connsiteX358" fmla="*/ 2702726 w 3021208"/>
              <a:gd name="connsiteY358" fmla="*/ 571105 h 2807874"/>
              <a:gd name="connsiteX359" fmla="*/ 2715928 w 3021208"/>
              <a:gd name="connsiteY359" fmla="*/ 592293 h 2807874"/>
              <a:gd name="connsiteX360" fmla="*/ 2701802 w 3021208"/>
              <a:gd name="connsiteY360" fmla="*/ 631435 h 2807874"/>
              <a:gd name="connsiteX361" fmla="*/ 2675400 w 3021208"/>
              <a:gd name="connsiteY361" fmla="*/ 578630 h 2807874"/>
              <a:gd name="connsiteX362" fmla="*/ 2706620 w 3021208"/>
              <a:gd name="connsiteY362" fmla="*/ 608663 h 2807874"/>
              <a:gd name="connsiteX363" fmla="*/ 2702726 w 3021208"/>
              <a:gd name="connsiteY363" fmla="*/ 571105 h 2807874"/>
              <a:gd name="connsiteX364" fmla="*/ 2788336 w 3021208"/>
              <a:gd name="connsiteY364" fmla="*/ 529323 h 2807874"/>
              <a:gd name="connsiteX365" fmla="*/ 2808864 w 3021208"/>
              <a:gd name="connsiteY365" fmla="*/ 557706 h 2807874"/>
              <a:gd name="connsiteX366" fmla="*/ 2808718 w 3021208"/>
              <a:gd name="connsiteY366" fmla="*/ 557772 h 2807874"/>
              <a:gd name="connsiteX367" fmla="*/ 2817598 w 3021208"/>
              <a:gd name="connsiteY367" fmla="*/ 562709 h 2807874"/>
              <a:gd name="connsiteX368" fmla="*/ 2823716 w 3021208"/>
              <a:gd name="connsiteY368" fmla="*/ 588003 h 2807874"/>
              <a:gd name="connsiteX369" fmla="*/ 2808138 w 3021208"/>
              <a:gd name="connsiteY369" fmla="*/ 558037 h 2807874"/>
              <a:gd name="connsiteX370" fmla="*/ 2808142 w 3021208"/>
              <a:gd name="connsiteY370" fmla="*/ 558034 h 2807874"/>
              <a:gd name="connsiteX371" fmla="*/ 2808138 w 3021208"/>
              <a:gd name="connsiteY371" fmla="*/ 558036 h 2807874"/>
              <a:gd name="connsiteX372" fmla="*/ 2788336 w 3021208"/>
              <a:gd name="connsiteY372" fmla="*/ 529323 h 2807874"/>
              <a:gd name="connsiteX373" fmla="*/ 2661406 w 3021208"/>
              <a:gd name="connsiteY373" fmla="*/ 489060 h 2807874"/>
              <a:gd name="connsiteX374" fmla="*/ 2688600 w 3021208"/>
              <a:gd name="connsiteY374" fmla="*/ 525694 h 2807874"/>
              <a:gd name="connsiteX375" fmla="*/ 2683254 w 3021208"/>
              <a:gd name="connsiteY375" fmla="*/ 537641 h 2807874"/>
              <a:gd name="connsiteX376" fmla="*/ 2650844 w 3021208"/>
              <a:gd name="connsiteY376" fmla="*/ 536123 h 2807874"/>
              <a:gd name="connsiteX377" fmla="*/ 2653156 w 3021208"/>
              <a:gd name="connsiteY377" fmla="*/ 506486 h 2807874"/>
              <a:gd name="connsiteX378" fmla="*/ 2677446 w 3021208"/>
              <a:gd name="connsiteY378" fmla="*/ 536453 h 2807874"/>
              <a:gd name="connsiteX379" fmla="*/ 2661406 w 3021208"/>
              <a:gd name="connsiteY379" fmla="*/ 489060 h 2807874"/>
              <a:gd name="connsiteX380" fmla="*/ 859515 w 3021208"/>
              <a:gd name="connsiteY380" fmla="*/ 330646 h 2807874"/>
              <a:gd name="connsiteX381" fmla="*/ 860367 w 3021208"/>
              <a:gd name="connsiteY381" fmla="*/ 330869 h 2807874"/>
              <a:gd name="connsiteX382" fmla="*/ 859845 w 3021208"/>
              <a:gd name="connsiteY382" fmla="*/ 331306 h 2807874"/>
              <a:gd name="connsiteX383" fmla="*/ 2270586 w 3021208"/>
              <a:gd name="connsiteY383" fmla="*/ 321141 h 2807874"/>
              <a:gd name="connsiteX384" fmla="*/ 2306824 w 3021208"/>
              <a:gd name="connsiteY384" fmla="*/ 353220 h 2807874"/>
              <a:gd name="connsiteX385" fmla="*/ 2299628 w 3021208"/>
              <a:gd name="connsiteY385" fmla="*/ 360415 h 2807874"/>
              <a:gd name="connsiteX386" fmla="*/ 2270586 w 3021208"/>
              <a:gd name="connsiteY386" fmla="*/ 321141 h 2807874"/>
              <a:gd name="connsiteX387" fmla="*/ 882419 w 3021208"/>
              <a:gd name="connsiteY387" fmla="*/ 307545 h 2807874"/>
              <a:gd name="connsiteX388" fmla="*/ 882815 w 3021208"/>
              <a:gd name="connsiteY388" fmla="*/ 308205 h 2807874"/>
              <a:gd name="connsiteX389" fmla="*/ 882730 w 3021208"/>
              <a:gd name="connsiteY389" fmla="*/ 308273 h 2807874"/>
              <a:gd name="connsiteX390" fmla="*/ 638866 w 3021208"/>
              <a:gd name="connsiteY390" fmla="*/ 998 h 2807874"/>
              <a:gd name="connsiteX391" fmla="*/ 664600 w 3021208"/>
              <a:gd name="connsiteY391" fmla="*/ 15997 h 2807874"/>
              <a:gd name="connsiteX392" fmla="*/ 685854 w 3021208"/>
              <a:gd name="connsiteY392" fmla="*/ 13027 h 2807874"/>
              <a:gd name="connsiteX393" fmla="*/ 751200 w 3021208"/>
              <a:gd name="connsiteY393" fmla="*/ 8077 h 2807874"/>
              <a:gd name="connsiteX394" fmla="*/ 790143 w 3021208"/>
              <a:gd name="connsiteY394" fmla="*/ 28406 h 2807874"/>
              <a:gd name="connsiteX395" fmla="*/ 775358 w 3021208"/>
              <a:gd name="connsiteY395" fmla="*/ 78835 h 2807874"/>
              <a:gd name="connsiteX396" fmla="*/ 770473 w 3021208"/>
              <a:gd name="connsiteY396" fmla="*/ 106161 h 2807874"/>
              <a:gd name="connsiteX397" fmla="*/ 813773 w 3021208"/>
              <a:gd name="connsiteY397" fmla="*/ 148735 h 2807874"/>
              <a:gd name="connsiteX398" fmla="*/ 814895 w 3021208"/>
              <a:gd name="connsiteY398" fmla="*/ 160088 h 2807874"/>
              <a:gd name="connsiteX399" fmla="*/ 828690 w 3021208"/>
              <a:gd name="connsiteY399" fmla="*/ 188140 h 2807874"/>
              <a:gd name="connsiteX400" fmla="*/ 866644 w 3021208"/>
              <a:gd name="connsiteY400" fmla="*/ 214543 h 2807874"/>
              <a:gd name="connsiteX401" fmla="*/ 846842 w 3021208"/>
              <a:gd name="connsiteY401" fmla="*/ 255532 h 2807874"/>
              <a:gd name="connsiteX402" fmla="*/ 793377 w 3021208"/>
              <a:gd name="connsiteY402" fmla="*/ 344904 h 2807874"/>
              <a:gd name="connsiteX403" fmla="*/ 847436 w 3021208"/>
              <a:gd name="connsiteY403" fmla="*/ 307611 h 2807874"/>
              <a:gd name="connsiteX404" fmla="*/ 862473 w 3021208"/>
              <a:gd name="connsiteY404" fmla="*/ 305207 h 2807874"/>
              <a:gd name="connsiteX405" fmla="*/ 863917 w 3021208"/>
              <a:gd name="connsiteY405" fmla="*/ 315319 h 2807874"/>
              <a:gd name="connsiteX406" fmla="*/ 863475 w 3021208"/>
              <a:gd name="connsiteY406" fmla="*/ 315334 h 2807874"/>
              <a:gd name="connsiteX407" fmla="*/ 863317 w 3021208"/>
              <a:gd name="connsiteY407" fmla="*/ 317063 h 2807874"/>
              <a:gd name="connsiteX408" fmla="*/ 858798 w 3021208"/>
              <a:gd name="connsiteY408" fmla="*/ 328691 h 2807874"/>
              <a:gd name="connsiteX409" fmla="*/ 854895 w 3021208"/>
              <a:gd name="connsiteY409" fmla="*/ 343650 h 2807874"/>
              <a:gd name="connsiteX410" fmla="*/ 861442 w 3021208"/>
              <a:gd name="connsiteY410" fmla="*/ 331151 h 2807874"/>
              <a:gd name="connsiteX411" fmla="*/ 860367 w 3021208"/>
              <a:gd name="connsiteY411" fmla="*/ 330869 h 2807874"/>
              <a:gd name="connsiteX412" fmla="*/ 862196 w 3021208"/>
              <a:gd name="connsiteY412" fmla="*/ 329338 h 2807874"/>
              <a:gd name="connsiteX413" fmla="*/ 863317 w 3021208"/>
              <a:gd name="connsiteY413" fmla="*/ 317063 h 2807874"/>
              <a:gd name="connsiteX414" fmla="*/ 863938 w 3021208"/>
              <a:gd name="connsiteY414" fmla="*/ 315466 h 2807874"/>
              <a:gd name="connsiteX415" fmla="*/ 863917 w 3021208"/>
              <a:gd name="connsiteY415" fmla="*/ 315319 h 2807874"/>
              <a:gd name="connsiteX416" fmla="*/ 874309 w 3021208"/>
              <a:gd name="connsiteY416" fmla="*/ 314963 h 2807874"/>
              <a:gd name="connsiteX417" fmla="*/ 882730 w 3021208"/>
              <a:gd name="connsiteY417" fmla="*/ 308273 h 2807874"/>
              <a:gd name="connsiteX418" fmla="*/ 887980 w 3021208"/>
              <a:gd name="connsiteY418" fmla="*/ 320581 h 2807874"/>
              <a:gd name="connsiteX419" fmla="*/ 885323 w 3021208"/>
              <a:gd name="connsiteY419" fmla="*/ 335399 h 2807874"/>
              <a:gd name="connsiteX420" fmla="*/ 890274 w 3021208"/>
              <a:gd name="connsiteY420" fmla="*/ 354145 h 2807874"/>
              <a:gd name="connsiteX421" fmla="*/ 906709 w 3021208"/>
              <a:gd name="connsiteY421" fmla="*/ 401801 h 2807874"/>
              <a:gd name="connsiteX422" fmla="*/ 839581 w 3021208"/>
              <a:gd name="connsiteY422" fmla="*/ 522129 h 2807874"/>
              <a:gd name="connsiteX423" fmla="*/ 796083 w 3021208"/>
              <a:gd name="connsiteY423" fmla="*/ 538433 h 2807874"/>
              <a:gd name="connsiteX424" fmla="*/ 789483 w 3021208"/>
              <a:gd name="connsiteY424" fmla="*/ 551634 h 2807874"/>
              <a:gd name="connsiteX425" fmla="*/ 761892 w 3021208"/>
              <a:gd name="connsiteY425" fmla="*/ 586221 h 2807874"/>
              <a:gd name="connsiteX426" fmla="*/ 657933 w 3021208"/>
              <a:gd name="connsiteY426" fmla="*/ 738496 h 2807874"/>
              <a:gd name="connsiteX427" fmla="*/ 611267 w 3021208"/>
              <a:gd name="connsiteY427" fmla="*/ 789585 h 2807874"/>
              <a:gd name="connsiteX428" fmla="*/ 653049 w 3021208"/>
              <a:gd name="connsiteY428" fmla="*/ 708860 h 2807874"/>
              <a:gd name="connsiteX429" fmla="*/ 752058 w 3021208"/>
              <a:gd name="connsiteY429" fmla="*/ 566288 h 2807874"/>
              <a:gd name="connsiteX430" fmla="*/ 759516 w 3021208"/>
              <a:gd name="connsiteY430" fmla="*/ 555925 h 2807874"/>
              <a:gd name="connsiteX431" fmla="*/ 770077 w 3021208"/>
              <a:gd name="connsiteY431" fmla="*/ 519885 h 2807874"/>
              <a:gd name="connsiteX432" fmla="*/ 830736 w 3021208"/>
              <a:gd name="connsiteY432" fmla="*/ 431833 h 2807874"/>
              <a:gd name="connsiteX433" fmla="*/ 819731 w 3021208"/>
              <a:gd name="connsiteY433" fmla="*/ 434278 h 2807874"/>
              <a:gd name="connsiteX434" fmla="*/ 809549 w 3021208"/>
              <a:gd name="connsiteY434" fmla="*/ 440810 h 2807874"/>
              <a:gd name="connsiteX435" fmla="*/ 808244 w 3021208"/>
              <a:gd name="connsiteY435" fmla="*/ 438423 h 2807874"/>
              <a:gd name="connsiteX436" fmla="*/ 795382 w 3021208"/>
              <a:gd name="connsiteY436" fmla="*/ 449300 h 2807874"/>
              <a:gd name="connsiteX437" fmla="*/ 761167 w 3021208"/>
              <a:gd name="connsiteY437" fmla="*/ 468203 h 2807874"/>
              <a:gd name="connsiteX438" fmla="*/ 765919 w 3021208"/>
              <a:gd name="connsiteY438" fmla="*/ 488467 h 2807874"/>
              <a:gd name="connsiteX439" fmla="*/ 758245 w 3021208"/>
              <a:gd name="connsiteY439" fmla="*/ 497418 h 2807874"/>
              <a:gd name="connsiteX440" fmla="*/ 758658 w 3021208"/>
              <a:gd name="connsiteY440" fmla="*/ 497839 h 2807874"/>
              <a:gd name="connsiteX441" fmla="*/ 754030 w 3021208"/>
              <a:gd name="connsiteY441" fmla="*/ 507171 h 2807874"/>
              <a:gd name="connsiteX442" fmla="*/ 747535 w 3021208"/>
              <a:gd name="connsiteY442" fmla="*/ 509909 h 2807874"/>
              <a:gd name="connsiteX443" fmla="*/ 733031 w 3021208"/>
              <a:gd name="connsiteY443" fmla="*/ 526825 h 2807874"/>
              <a:gd name="connsiteX444" fmla="*/ 693312 w 3021208"/>
              <a:gd name="connsiteY444" fmla="*/ 559291 h 2807874"/>
              <a:gd name="connsiteX445" fmla="*/ 678329 w 3021208"/>
              <a:gd name="connsiteY445" fmla="*/ 596518 h 2807874"/>
              <a:gd name="connsiteX446" fmla="*/ 619584 w 3021208"/>
              <a:gd name="connsiteY446" fmla="*/ 700213 h 2807874"/>
              <a:gd name="connsiteX447" fmla="*/ 594832 w 3021208"/>
              <a:gd name="connsiteY447" fmla="*/ 744503 h 2807874"/>
              <a:gd name="connsiteX448" fmla="*/ 589597 w 3021208"/>
              <a:gd name="connsiteY448" fmla="*/ 763590 h 2807874"/>
              <a:gd name="connsiteX449" fmla="*/ 588062 w 3021208"/>
              <a:gd name="connsiteY449" fmla="*/ 765941 h 2807874"/>
              <a:gd name="connsiteX450" fmla="*/ 601300 w 3021208"/>
              <a:gd name="connsiteY450" fmla="*/ 750509 h 2807874"/>
              <a:gd name="connsiteX451" fmla="*/ 571597 w 3021208"/>
              <a:gd name="connsiteY451" fmla="*/ 809255 h 2807874"/>
              <a:gd name="connsiteX452" fmla="*/ 559320 w 3021208"/>
              <a:gd name="connsiteY452" fmla="*/ 831103 h 2807874"/>
              <a:gd name="connsiteX453" fmla="*/ 570607 w 3021208"/>
              <a:gd name="connsiteY453" fmla="*/ 808330 h 2807874"/>
              <a:gd name="connsiteX454" fmla="*/ 570608 w 3021208"/>
              <a:gd name="connsiteY454" fmla="*/ 808331 h 2807874"/>
              <a:gd name="connsiteX455" fmla="*/ 577930 w 3021208"/>
              <a:gd name="connsiteY455" fmla="*/ 781322 h 2807874"/>
              <a:gd name="connsiteX456" fmla="*/ 553248 w 3021208"/>
              <a:gd name="connsiteY456" fmla="*/ 813611 h 2807874"/>
              <a:gd name="connsiteX457" fmla="*/ 519453 w 3021208"/>
              <a:gd name="connsiteY457" fmla="*/ 894138 h 2807874"/>
              <a:gd name="connsiteX458" fmla="*/ 474570 w 3021208"/>
              <a:gd name="connsiteY458" fmla="*/ 1028526 h 2807874"/>
              <a:gd name="connsiteX459" fmla="*/ 473315 w 3021208"/>
              <a:gd name="connsiteY459" fmla="*/ 1075720 h 2807874"/>
              <a:gd name="connsiteX460" fmla="*/ 467837 w 3021208"/>
              <a:gd name="connsiteY460" fmla="*/ 1099614 h 2807874"/>
              <a:gd name="connsiteX461" fmla="*/ 430016 w 3021208"/>
              <a:gd name="connsiteY461" fmla="*/ 1201725 h 2807874"/>
              <a:gd name="connsiteX462" fmla="*/ 437342 w 3021208"/>
              <a:gd name="connsiteY462" fmla="*/ 1206279 h 2807874"/>
              <a:gd name="connsiteX463" fmla="*/ 459586 w 3021208"/>
              <a:gd name="connsiteY463" fmla="*/ 1189118 h 2807874"/>
              <a:gd name="connsiteX464" fmla="*/ 468827 w 3021208"/>
              <a:gd name="connsiteY464" fmla="*/ 1191164 h 2807874"/>
              <a:gd name="connsiteX465" fmla="*/ 440709 w 3021208"/>
              <a:gd name="connsiteY465" fmla="*/ 1397630 h 2807874"/>
              <a:gd name="connsiteX466" fmla="*/ 416022 w 3021208"/>
              <a:gd name="connsiteY466" fmla="*/ 1275519 h 2807874"/>
              <a:gd name="connsiteX467" fmla="*/ 414240 w 3021208"/>
              <a:gd name="connsiteY467" fmla="*/ 1370172 h 2807874"/>
              <a:gd name="connsiteX468" fmla="*/ 422425 w 3021208"/>
              <a:gd name="connsiteY468" fmla="*/ 1427729 h 2807874"/>
              <a:gd name="connsiteX469" fmla="*/ 423033 w 3021208"/>
              <a:gd name="connsiteY469" fmla="*/ 1434413 h 2807874"/>
              <a:gd name="connsiteX470" fmla="*/ 425131 w 3021208"/>
              <a:gd name="connsiteY470" fmla="*/ 1433207 h 2807874"/>
              <a:gd name="connsiteX471" fmla="*/ 441962 w 3021208"/>
              <a:gd name="connsiteY471" fmla="*/ 1451556 h 2807874"/>
              <a:gd name="connsiteX472" fmla="*/ 452325 w 3021208"/>
              <a:gd name="connsiteY472" fmla="*/ 1486011 h 2807874"/>
              <a:gd name="connsiteX473" fmla="*/ 458134 w 3021208"/>
              <a:gd name="connsiteY473" fmla="*/ 1530697 h 2807874"/>
              <a:gd name="connsiteX474" fmla="*/ 476483 w 3021208"/>
              <a:gd name="connsiteY474" fmla="*/ 1588716 h 2807874"/>
              <a:gd name="connsiteX475" fmla="*/ 500377 w 3021208"/>
              <a:gd name="connsiteY475" fmla="*/ 1652082 h 2807874"/>
              <a:gd name="connsiteX476" fmla="*/ 521318 w 3021208"/>
              <a:gd name="connsiteY476" fmla="*/ 1705314 h 2807874"/>
              <a:gd name="connsiteX477" fmla="*/ 528281 w 3021208"/>
              <a:gd name="connsiteY477" fmla="*/ 1702483 h 2807874"/>
              <a:gd name="connsiteX478" fmla="*/ 536036 w 3021208"/>
              <a:gd name="connsiteY478" fmla="*/ 1739459 h 2807874"/>
              <a:gd name="connsiteX479" fmla="*/ 568957 w 3021208"/>
              <a:gd name="connsiteY479" fmla="*/ 1802575 h 2807874"/>
              <a:gd name="connsiteX480" fmla="*/ 658131 w 3021208"/>
              <a:gd name="connsiteY480" fmla="*/ 1924289 h 2807874"/>
              <a:gd name="connsiteX481" fmla="*/ 691134 w 3021208"/>
              <a:gd name="connsiteY481" fmla="*/ 1985741 h 2807874"/>
              <a:gd name="connsiteX482" fmla="*/ 689150 w 3021208"/>
              <a:gd name="connsiteY482" fmla="*/ 1983550 h 2807874"/>
              <a:gd name="connsiteX483" fmla="*/ 706844 w 3021208"/>
              <a:gd name="connsiteY483" fmla="*/ 2006286 h 2807874"/>
              <a:gd name="connsiteX484" fmla="*/ 803476 w 3021208"/>
              <a:gd name="connsiteY484" fmla="*/ 2097160 h 2807874"/>
              <a:gd name="connsiteX485" fmla="*/ 833113 w 3021208"/>
              <a:gd name="connsiteY485" fmla="*/ 2127259 h 2807874"/>
              <a:gd name="connsiteX486" fmla="*/ 885257 w 3021208"/>
              <a:gd name="connsiteY486" fmla="*/ 2160261 h 2807874"/>
              <a:gd name="connsiteX487" fmla="*/ 901033 w 3021208"/>
              <a:gd name="connsiteY487" fmla="*/ 2170426 h 2807874"/>
              <a:gd name="connsiteX488" fmla="*/ 1001758 w 3021208"/>
              <a:gd name="connsiteY488" fmla="*/ 2247587 h 2807874"/>
              <a:gd name="connsiteX489" fmla="*/ 1102417 w 3021208"/>
              <a:gd name="connsiteY489" fmla="*/ 2299335 h 2807874"/>
              <a:gd name="connsiteX490" fmla="*/ 1253240 w 3021208"/>
              <a:gd name="connsiteY490" fmla="*/ 2345935 h 2807874"/>
              <a:gd name="connsiteX491" fmla="*/ 1412841 w 3021208"/>
              <a:gd name="connsiteY491" fmla="*/ 2377618 h 2807874"/>
              <a:gd name="connsiteX492" fmla="*/ 1484656 w 3021208"/>
              <a:gd name="connsiteY492" fmla="*/ 2372536 h 2807874"/>
              <a:gd name="connsiteX493" fmla="*/ 1572113 w 3021208"/>
              <a:gd name="connsiteY493" fmla="*/ 2366463 h 2807874"/>
              <a:gd name="connsiteX494" fmla="*/ 1623070 w 3021208"/>
              <a:gd name="connsiteY494" fmla="*/ 2364219 h 2807874"/>
              <a:gd name="connsiteX495" fmla="*/ 1756732 w 3021208"/>
              <a:gd name="connsiteY495" fmla="*/ 2347057 h 2807874"/>
              <a:gd name="connsiteX496" fmla="*/ 1807160 w 3021208"/>
              <a:gd name="connsiteY496" fmla="*/ 2336232 h 2807874"/>
              <a:gd name="connsiteX497" fmla="*/ 2084384 w 3021208"/>
              <a:gd name="connsiteY497" fmla="*/ 2222769 h 2807874"/>
              <a:gd name="connsiteX498" fmla="*/ 2211583 w 3021208"/>
              <a:gd name="connsiteY498" fmla="*/ 2135678 h 2807874"/>
              <a:gd name="connsiteX499" fmla="*/ 2298956 w 3021208"/>
              <a:gd name="connsiteY499" fmla="*/ 2056933 h 2807874"/>
              <a:gd name="connsiteX500" fmla="*/ 2284316 w 3021208"/>
              <a:gd name="connsiteY500" fmla="*/ 2061038 h 2807874"/>
              <a:gd name="connsiteX501" fmla="*/ 2259168 w 3021208"/>
              <a:gd name="connsiteY501" fmla="*/ 2070031 h 2807874"/>
              <a:gd name="connsiteX502" fmla="*/ 2359562 w 3021208"/>
              <a:gd name="connsiteY502" fmla="*/ 1983431 h 2807874"/>
              <a:gd name="connsiteX503" fmla="*/ 2360916 w 3021208"/>
              <a:gd name="connsiteY503" fmla="*/ 1988012 h 2807874"/>
              <a:gd name="connsiteX504" fmla="*/ 2382334 w 3021208"/>
              <a:gd name="connsiteY504" fmla="*/ 1959867 h 2807874"/>
              <a:gd name="connsiteX505" fmla="*/ 2570780 w 3021208"/>
              <a:gd name="connsiteY505" fmla="*/ 1676042 h 2807874"/>
              <a:gd name="connsiteX506" fmla="*/ 2647678 w 3021208"/>
              <a:gd name="connsiteY506" fmla="*/ 1442250 h 2807874"/>
              <a:gd name="connsiteX507" fmla="*/ 2659888 w 3021208"/>
              <a:gd name="connsiteY507" fmla="*/ 1313407 h 2807874"/>
              <a:gd name="connsiteX508" fmla="*/ 2659360 w 3021208"/>
              <a:gd name="connsiteY508" fmla="*/ 1230503 h 2807874"/>
              <a:gd name="connsiteX509" fmla="*/ 2673156 w 3021208"/>
              <a:gd name="connsiteY509" fmla="*/ 1155983 h 2807874"/>
              <a:gd name="connsiteX510" fmla="*/ 2672562 w 3021208"/>
              <a:gd name="connsiteY510" fmla="*/ 1115851 h 2807874"/>
              <a:gd name="connsiteX511" fmla="*/ 2675334 w 3021208"/>
              <a:gd name="connsiteY511" fmla="*/ 1189448 h 2807874"/>
              <a:gd name="connsiteX512" fmla="*/ 2667480 w 3021208"/>
              <a:gd name="connsiteY512" fmla="*/ 1207071 h 2807874"/>
              <a:gd name="connsiteX513" fmla="*/ 2657220 w 3021208"/>
              <a:gd name="connsiteY513" fmla="*/ 1202108 h 2807874"/>
              <a:gd name="connsiteX514" fmla="*/ 2655464 w 3021208"/>
              <a:gd name="connsiteY514" fmla="*/ 1197144 h 2807874"/>
              <a:gd name="connsiteX515" fmla="*/ 2655862 w 3021208"/>
              <a:gd name="connsiteY515" fmla="*/ 1247533 h 2807874"/>
              <a:gd name="connsiteX516" fmla="*/ 2642396 w 3021208"/>
              <a:gd name="connsiteY516" fmla="*/ 1251097 h 2807874"/>
              <a:gd name="connsiteX517" fmla="*/ 2637562 w 3021208"/>
              <a:gd name="connsiteY517" fmla="*/ 1241014 h 2807874"/>
              <a:gd name="connsiteX518" fmla="*/ 2637050 w 3021208"/>
              <a:gd name="connsiteY518" fmla="*/ 1240310 h 2807874"/>
              <a:gd name="connsiteX519" fmla="*/ 2637042 w 3021208"/>
              <a:gd name="connsiteY519" fmla="*/ 1285470 h 2807874"/>
              <a:gd name="connsiteX520" fmla="*/ 2631638 w 3021208"/>
              <a:gd name="connsiteY520" fmla="*/ 1337103 h 2807874"/>
              <a:gd name="connsiteX521" fmla="*/ 2602132 w 3021208"/>
              <a:gd name="connsiteY521" fmla="*/ 1493999 h 2807874"/>
              <a:gd name="connsiteX522" fmla="*/ 2602056 w 3021208"/>
              <a:gd name="connsiteY522" fmla="*/ 1493932 h 2807874"/>
              <a:gd name="connsiteX523" fmla="*/ 2602132 w 3021208"/>
              <a:gd name="connsiteY523" fmla="*/ 1494196 h 2807874"/>
              <a:gd name="connsiteX524" fmla="*/ 2580616 w 3021208"/>
              <a:gd name="connsiteY524" fmla="*/ 1564031 h 2807874"/>
              <a:gd name="connsiteX525" fmla="*/ 2584724 w 3021208"/>
              <a:gd name="connsiteY525" fmla="*/ 1511647 h 2807874"/>
              <a:gd name="connsiteX526" fmla="*/ 2596168 w 3021208"/>
              <a:gd name="connsiteY526" fmla="*/ 1462429 h 2807874"/>
              <a:gd name="connsiteX527" fmla="*/ 2596456 w 3021208"/>
              <a:gd name="connsiteY527" fmla="*/ 1460996 h 2807874"/>
              <a:gd name="connsiteX528" fmla="*/ 2620944 w 3021208"/>
              <a:gd name="connsiteY528" fmla="*/ 1249777 h 2807874"/>
              <a:gd name="connsiteX529" fmla="*/ 2594080 w 3021208"/>
              <a:gd name="connsiteY529" fmla="*/ 1014070 h 2807874"/>
              <a:gd name="connsiteX530" fmla="*/ 2576086 w 3021208"/>
              <a:gd name="connsiteY530" fmla="*/ 958238 h 2807874"/>
              <a:gd name="connsiteX531" fmla="*/ 2562248 w 3021208"/>
              <a:gd name="connsiteY531" fmla="*/ 901267 h 2807874"/>
              <a:gd name="connsiteX532" fmla="*/ 2562200 w 3021208"/>
              <a:gd name="connsiteY532" fmla="*/ 901267 h 2807874"/>
              <a:gd name="connsiteX533" fmla="*/ 2536656 w 3021208"/>
              <a:gd name="connsiteY533" fmla="*/ 843841 h 2807874"/>
              <a:gd name="connsiteX534" fmla="*/ 2559048 w 3021208"/>
              <a:gd name="connsiteY534" fmla="*/ 869682 h 2807874"/>
              <a:gd name="connsiteX535" fmla="*/ 2570142 w 3021208"/>
              <a:gd name="connsiteY535" fmla="*/ 900960 h 2807874"/>
              <a:gd name="connsiteX536" fmla="*/ 2570252 w 3021208"/>
              <a:gd name="connsiteY536" fmla="*/ 901069 h 2807874"/>
              <a:gd name="connsiteX537" fmla="*/ 2625764 w 3021208"/>
              <a:gd name="connsiteY537" fmla="*/ 1111033 h 2807874"/>
              <a:gd name="connsiteX538" fmla="*/ 2631506 w 3021208"/>
              <a:gd name="connsiteY538" fmla="*/ 1085687 h 2807874"/>
              <a:gd name="connsiteX539" fmla="*/ 2642992 w 3021208"/>
              <a:gd name="connsiteY539" fmla="*/ 1099614 h 2807874"/>
              <a:gd name="connsiteX540" fmla="*/ 2637868 w 3021208"/>
              <a:gd name="connsiteY540" fmla="*/ 1123153 h 2807874"/>
              <a:gd name="connsiteX541" fmla="*/ 2635876 w 3021208"/>
              <a:gd name="connsiteY541" fmla="*/ 1146395 h 2807874"/>
              <a:gd name="connsiteX542" fmla="*/ 2641672 w 3021208"/>
              <a:gd name="connsiteY542" fmla="*/ 1228985 h 2807874"/>
              <a:gd name="connsiteX543" fmla="*/ 2646820 w 3021208"/>
              <a:gd name="connsiteY543" fmla="*/ 1118689 h 2807874"/>
              <a:gd name="connsiteX544" fmla="*/ 2652312 w 3021208"/>
              <a:gd name="connsiteY544" fmla="*/ 1159983 h 2807874"/>
              <a:gd name="connsiteX545" fmla="*/ 2651110 w 3021208"/>
              <a:gd name="connsiteY545" fmla="*/ 1125884 h 2807874"/>
              <a:gd name="connsiteX546" fmla="*/ 2654080 w 3021208"/>
              <a:gd name="connsiteY546" fmla="*/ 1062453 h 2807874"/>
              <a:gd name="connsiteX547" fmla="*/ 2645500 w 3021208"/>
              <a:gd name="connsiteY547" fmla="*/ 930903 h 2807874"/>
              <a:gd name="connsiteX548" fmla="*/ 2634410 w 3021208"/>
              <a:gd name="connsiteY548" fmla="*/ 890904 h 2807874"/>
              <a:gd name="connsiteX549" fmla="*/ 2621604 w 3021208"/>
              <a:gd name="connsiteY549" fmla="*/ 843710 h 2807874"/>
              <a:gd name="connsiteX550" fmla="*/ 2626094 w 3021208"/>
              <a:gd name="connsiteY550" fmla="*/ 808727 h 2807874"/>
              <a:gd name="connsiteX551" fmla="*/ 2652496 w 3021208"/>
              <a:gd name="connsiteY551" fmla="*/ 826944 h 2807874"/>
              <a:gd name="connsiteX552" fmla="*/ 2610846 w 3021208"/>
              <a:gd name="connsiteY552" fmla="*/ 719619 h 2807874"/>
              <a:gd name="connsiteX553" fmla="*/ 2511838 w 3021208"/>
              <a:gd name="connsiteY553" fmla="*/ 564439 h 2807874"/>
              <a:gd name="connsiteX554" fmla="*/ 2411508 w 3021208"/>
              <a:gd name="connsiteY554" fmla="*/ 425827 h 2807874"/>
              <a:gd name="connsiteX555" fmla="*/ 2321872 w 3021208"/>
              <a:gd name="connsiteY555" fmla="*/ 337181 h 2807874"/>
              <a:gd name="connsiteX556" fmla="*/ 2329134 w 3021208"/>
              <a:gd name="connsiteY556" fmla="*/ 329987 h 2807874"/>
              <a:gd name="connsiteX557" fmla="*/ 2482928 w 3021208"/>
              <a:gd name="connsiteY557" fmla="*/ 492955 h 2807874"/>
              <a:gd name="connsiteX558" fmla="*/ 2704840 w 3021208"/>
              <a:gd name="connsiteY558" fmla="*/ 906349 h 2807874"/>
              <a:gd name="connsiteX559" fmla="*/ 2710474 w 3021208"/>
              <a:gd name="connsiteY559" fmla="*/ 929050 h 2807874"/>
              <a:gd name="connsiteX560" fmla="*/ 2697644 w 3021208"/>
              <a:gd name="connsiteY560" fmla="*/ 857570 h 2807874"/>
              <a:gd name="connsiteX561" fmla="*/ 2639360 w 3021208"/>
              <a:gd name="connsiteY561" fmla="*/ 702853 h 2807874"/>
              <a:gd name="connsiteX562" fmla="*/ 2623388 w 3021208"/>
              <a:gd name="connsiteY562" fmla="*/ 657177 h 2807874"/>
              <a:gd name="connsiteX563" fmla="*/ 2623332 w 3021208"/>
              <a:gd name="connsiteY563" fmla="*/ 657058 h 2807874"/>
              <a:gd name="connsiteX564" fmla="*/ 2612126 w 3021208"/>
              <a:gd name="connsiteY564" fmla="*/ 646291 h 2807874"/>
              <a:gd name="connsiteX565" fmla="*/ 2611116 w 3021208"/>
              <a:gd name="connsiteY565" fmla="*/ 630786 h 2807874"/>
              <a:gd name="connsiteX566" fmla="*/ 2611110 w 3021208"/>
              <a:gd name="connsiteY566" fmla="*/ 630775 h 2807874"/>
              <a:gd name="connsiteX567" fmla="*/ 2596580 w 3021208"/>
              <a:gd name="connsiteY567" fmla="*/ 609702 h 2807874"/>
              <a:gd name="connsiteX568" fmla="*/ 2592496 w 3021208"/>
              <a:gd name="connsiteY568" fmla="*/ 584571 h 2807874"/>
              <a:gd name="connsiteX569" fmla="*/ 2592496 w 3021208"/>
              <a:gd name="connsiteY569" fmla="*/ 584571 h 2807874"/>
              <a:gd name="connsiteX570" fmla="*/ 2560748 w 3021208"/>
              <a:gd name="connsiteY570" fmla="*/ 544968 h 2807874"/>
              <a:gd name="connsiteX571" fmla="*/ 2501740 w 3021208"/>
              <a:gd name="connsiteY571" fmla="*/ 471503 h 2807874"/>
              <a:gd name="connsiteX572" fmla="*/ 2438900 w 3021208"/>
              <a:gd name="connsiteY572" fmla="*/ 372956 h 2807874"/>
              <a:gd name="connsiteX573" fmla="*/ 2570912 w 3021208"/>
              <a:gd name="connsiteY573" fmla="*/ 529588 h 2807874"/>
              <a:gd name="connsiteX574" fmla="*/ 2656720 w 3021208"/>
              <a:gd name="connsiteY574" fmla="*/ 657573 h 2807874"/>
              <a:gd name="connsiteX575" fmla="*/ 2649788 w 3021208"/>
              <a:gd name="connsiteY575" fmla="*/ 675593 h 2807874"/>
              <a:gd name="connsiteX576" fmla="*/ 2652560 w 3021208"/>
              <a:gd name="connsiteY576" fmla="*/ 706549 h 2807874"/>
              <a:gd name="connsiteX577" fmla="*/ 2714740 w 3021208"/>
              <a:gd name="connsiteY577" fmla="*/ 856317 h 2807874"/>
              <a:gd name="connsiteX578" fmla="*/ 2751316 w 3021208"/>
              <a:gd name="connsiteY578" fmla="*/ 982775 h 2807874"/>
              <a:gd name="connsiteX579" fmla="*/ 2763840 w 3021208"/>
              <a:gd name="connsiteY579" fmla="*/ 1033740 h 2807874"/>
              <a:gd name="connsiteX580" fmla="*/ 2769062 w 3021208"/>
              <a:gd name="connsiteY580" fmla="*/ 1039681 h 2807874"/>
              <a:gd name="connsiteX581" fmla="*/ 2777116 w 3021208"/>
              <a:gd name="connsiteY581" fmla="*/ 1058295 h 2807874"/>
              <a:gd name="connsiteX582" fmla="*/ 2783716 w 3021208"/>
              <a:gd name="connsiteY582" fmla="*/ 1074136 h 2807874"/>
              <a:gd name="connsiteX583" fmla="*/ 2787280 w 3021208"/>
              <a:gd name="connsiteY583" fmla="*/ 1112221 h 2807874"/>
              <a:gd name="connsiteX584" fmla="*/ 2789326 w 3021208"/>
              <a:gd name="connsiteY584" fmla="*/ 1088789 h 2807874"/>
              <a:gd name="connsiteX585" fmla="*/ 2797644 w 3021208"/>
              <a:gd name="connsiteY585" fmla="*/ 1088789 h 2807874"/>
              <a:gd name="connsiteX586" fmla="*/ 2804772 w 3021208"/>
              <a:gd name="connsiteY586" fmla="*/ 1200999 h 2807874"/>
              <a:gd name="connsiteX587" fmla="*/ 2811372 w 3021208"/>
              <a:gd name="connsiteY587" fmla="*/ 1273605 h 2807874"/>
              <a:gd name="connsiteX588" fmla="*/ 2808468 w 3021208"/>
              <a:gd name="connsiteY588" fmla="*/ 1377432 h 2807874"/>
              <a:gd name="connsiteX589" fmla="*/ 2793154 w 3021208"/>
              <a:gd name="connsiteY589" fmla="*/ 1461128 h 2807874"/>
              <a:gd name="connsiteX590" fmla="*/ 2799756 w 3021208"/>
              <a:gd name="connsiteY590" fmla="*/ 1471689 h 2807874"/>
              <a:gd name="connsiteX591" fmla="*/ 2806356 w 3021208"/>
              <a:gd name="connsiteY591" fmla="*/ 1486276 h 2807874"/>
              <a:gd name="connsiteX592" fmla="*/ 2796784 w 3021208"/>
              <a:gd name="connsiteY592" fmla="*/ 1550038 h 2807874"/>
              <a:gd name="connsiteX593" fmla="*/ 2782528 w 3021208"/>
              <a:gd name="connsiteY593" fmla="*/ 1561523 h 2807874"/>
              <a:gd name="connsiteX594" fmla="*/ 2774344 w 3021208"/>
              <a:gd name="connsiteY594" fmla="*/ 1592149 h 2807874"/>
              <a:gd name="connsiteX595" fmla="*/ 2765734 w 3021208"/>
              <a:gd name="connsiteY595" fmla="*/ 1615623 h 2807874"/>
              <a:gd name="connsiteX596" fmla="*/ 2764930 w 3021208"/>
              <a:gd name="connsiteY596" fmla="*/ 1624179 h 2807874"/>
              <a:gd name="connsiteX597" fmla="*/ 2734540 w 3021208"/>
              <a:gd name="connsiteY597" fmla="*/ 1730431 h 2807874"/>
              <a:gd name="connsiteX598" fmla="*/ 2700746 w 3021208"/>
              <a:gd name="connsiteY598" fmla="*/ 1814852 h 2807874"/>
              <a:gd name="connsiteX599" fmla="*/ 2679822 w 3021208"/>
              <a:gd name="connsiteY599" fmla="*/ 1854456 h 2807874"/>
              <a:gd name="connsiteX600" fmla="*/ 2717730 w 3021208"/>
              <a:gd name="connsiteY600" fmla="*/ 1739813 h 2807874"/>
              <a:gd name="connsiteX601" fmla="*/ 2720902 w 3021208"/>
              <a:gd name="connsiteY601" fmla="*/ 1719348 h 2807874"/>
              <a:gd name="connsiteX602" fmla="*/ 2691704 w 3021208"/>
              <a:gd name="connsiteY602" fmla="*/ 1796758 h 2807874"/>
              <a:gd name="connsiteX603" fmla="*/ 2634278 w 3021208"/>
              <a:gd name="connsiteY603" fmla="*/ 1919274 h 2807874"/>
              <a:gd name="connsiteX604" fmla="*/ 2527612 w 3021208"/>
              <a:gd name="connsiteY604" fmla="*/ 2079008 h 2807874"/>
              <a:gd name="connsiteX605" fmla="*/ 2515848 w 3021208"/>
              <a:gd name="connsiteY605" fmla="*/ 2099973 h 2807874"/>
              <a:gd name="connsiteX606" fmla="*/ 2509582 w 3021208"/>
              <a:gd name="connsiteY606" fmla="*/ 2107742 h 2807874"/>
              <a:gd name="connsiteX607" fmla="*/ 2509792 w 3021208"/>
              <a:gd name="connsiteY607" fmla="*/ 2107984 h 2807874"/>
              <a:gd name="connsiteX608" fmla="*/ 2505384 w 3021208"/>
              <a:gd name="connsiteY608" fmla="*/ 2114145 h 2807874"/>
              <a:gd name="connsiteX609" fmla="*/ 2532564 w 3021208"/>
              <a:gd name="connsiteY609" fmla="*/ 2084684 h 2807874"/>
              <a:gd name="connsiteX610" fmla="*/ 2563352 w 3021208"/>
              <a:gd name="connsiteY610" fmla="*/ 2049271 h 2807874"/>
              <a:gd name="connsiteX611" fmla="*/ 2563454 w 3021208"/>
              <a:gd name="connsiteY611" fmla="*/ 2046664 h 2807874"/>
              <a:gd name="connsiteX612" fmla="*/ 2590516 w 3021208"/>
              <a:gd name="connsiteY612" fmla="*/ 2003100 h 2807874"/>
              <a:gd name="connsiteX613" fmla="*/ 2601340 w 3021208"/>
              <a:gd name="connsiteY613" fmla="*/ 2009239 h 2807874"/>
              <a:gd name="connsiteX614" fmla="*/ 2598808 w 3021208"/>
              <a:gd name="connsiteY614" fmla="*/ 2025360 h 2807874"/>
              <a:gd name="connsiteX615" fmla="*/ 2592556 w 3021208"/>
              <a:gd name="connsiteY615" fmla="*/ 2034209 h 2807874"/>
              <a:gd name="connsiteX616" fmla="*/ 2593224 w 3021208"/>
              <a:gd name="connsiteY616" fmla="*/ 2035378 h 2807874"/>
              <a:gd name="connsiteX617" fmla="*/ 2595004 w 3021208"/>
              <a:gd name="connsiteY617" fmla="*/ 2037556 h 2807874"/>
              <a:gd name="connsiteX618" fmla="*/ 2596852 w 3021208"/>
              <a:gd name="connsiteY618" fmla="*/ 2035576 h 2807874"/>
              <a:gd name="connsiteX619" fmla="*/ 2613330 w 3021208"/>
              <a:gd name="connsiteY619" fmla="*/ 2008613 h 2807874"/>
              <a:gd name="connsiteX620" fmla="*/ 2616948 w 3021208"/>
              <a:gd name="connsiteY620" fmla="*/ 2004971 h 2807874"/>
              <a:gd name="connsiteX621" fmla="*/ 2616656 w 3021208"/>
              <a:gd name="connsiteY621" fmla="*/ 2003430 h 2807874"/>
              <a:gd name="connsiteX622" fmla="*/ 2619132 w 3021208"/>
              <a:gd name="connsiteY622" fmla="*/ 2002773 h 2807874"/>
              <a:gd name="connsiteX623" fmla="*/ 2635400 w 3021208"/>
              <a:gd name="connsiteY623" fmla="*/ 1986402 h 2807874"/>
              <a:gd name="connsiteX624" fmla="*/ 2642000 w 3021208"/>
              <a:gd name="connsiteY624" fmla="*/ 1982640 h 2807874"/>
              <a:gd name="connsiteX625" fmla="*/ 2636720 w 3021208"/>
              <a:gd name="connsiteY625" fmla="*/ 1984356 h 2807874"/>
              <a:gd name="connsiteX626" fmla="*/ 2622464 w 3021208"/>
              <a:gd name="connsiteY626" fmla="*/ 1990297 h 2807874"/>
              <a:gd name="connsiteX627" fmla="*/ 2618082 w 3021208"/>
              <a:gd name="connsiteY627" fmla="*/ 1989089 h 2807874"/>
              <a:gd name="connsiteX628" fmla="*/ 2617184 w 3021208"/>
              <a:gd name="connsiteY628" fmla="*/ 1989636 h 2807874"/>
              <a:gd name="connsiteX629" fmla="*/ 2617184 w 3021208"/>
              <a:gd name="connsiteY629" fmla="*/ 1989635 h 2807874"/>
              <a:gd name="connsiteX630" fmla="*/ 2603058 w 3021208"/>
              <a:gd name="connsiteY630" fmla="*/ 1983034 h 2807874"/>
              <a:gd name="connsiteX631" fmla="*/ 2677644 w 3021208"/>
              <a:gd name="connsiteY631" fmla="*/ 1869570 h 2807874"/>
              <a:gd name="connsiteX632" fmla="*/ 2639666 w 3021208"/>
              <a:gd name="connsiteY632" fmla="*/ 1955776 h 2807874"/>
              <a:gd name="connsiteX633" fmla="*/ 2640152 w 3021208"/>
              <a:gd name="connsiteY633" fmla="*/ 1955643 h 2807874"/>
              <a:gd name="connsiteX634" fmla="*/ 2655004 w 3021208"/>
              <a:gd name="connsiteY634" fmla="*/ 1942442 h 2807874"/>
              <a:gd name="connsiteX635" fmla="*/ 2658568 w 3021208"/>
              <a:gd name="connsiteY635" fmla="*/ 1940462 h 2807874"/>
              <a:gd name="connsiteX636" fmla="*/ 2737776 w 3021208"/>
              <a:gd name="connsiteY636" fmla="*/ 1800397 h 2807874"/>
              <a:gd name="connsiteX637" fmla="*/ 2809392 w 3021208"/>
              <a:gd name="connsiteY637" fmla="*/ 1583965 h 2807874"/>
              <a:gd name="connsiteX638" fmla="*/ 2840812 w 3021208"/>
              <a:gd name="connsiteY638" fmla="*/ 1414462 h 2807874"/>
              <a:gd name="connsiteX639" fmla="*/ 2843764 w 3021208"/>
              <a:gd name="connsiteY639" fmla="*/ 1243344 h 2807874"/>
              <a:gd name="connsiteX640" fmla="*/ 2836698 w 3021208"/>
              <a:gd name="connsiteY640" fmla="*/ 1238435 h 2807874"/>
              <a:gd name="connsiteX641" fmla="*/ 2837774 w 3021208"/>
              <a:gd name="connsiteY641" fmla="*/ 1214199 h 2807874"/>
              <a:gd name="connsiteX642" fmla="*/ 2844374 w 3021208"/>
              <a:gd name="connsiteY642" fmla="*/ 1224828 h 2807874"/>
              <a:gd name="connsiteX643" fmla="*/ 2848400 w 3021208"/>
              <a:gd name="connsiteY643" fmla="*/ 1216510 h 2807874"/>
              <a:gd name="connsiteX644" fmla="*/ 2869720 w 3021208"/>
              <a:gd name="connsiteY644" fmla="*/ 1253870 h 2807874"/>
              <a:gd name="connsiteX645" fmla="*/ 2856520 w 3021208"/>
              <a:gd name="connsiteY645" fmla="*/ 1387994 h 2807874"/>
              <a:gd name="connsiteX646" fmla="*/ 2838474 w 3021208"/>
              <a:gd name="connsiteY646" fmla="*/ 1553711 h 2807874"/>
              <a:gd name="connsiteX647" fmla="*/ 2837312 w 3021208"/>
              <a:gd name="connsiteY647" fmla="*/ 1557034 h 2807874"/>
              <a:gd name="connsiteX648" fmla="*/ 2836734 w 3021208"/>
              <a:gd name="connsiteY648" fmla="*/ 1560230 h 2807874"/>
              <a:gd name="connsiteX649" fmla="*/ 2834482 w 3021208"/>
              <a:gd name="connsiteY649" fmla="*/ 1564600 h 2807874"/>
              <a:gd name="connsiteX650" fmla="*/ 2834540 w 3021208"/>
              <a:gd name="connsiteY650" fmla="*/ 1572348 h 2807874"/>
              <a:gd name="connsiteX651" fmla="*/ 2836734 w 3021208"/>
              <a:gd name="connsiteY651" fmla="*/ 1560230 h 2807874"/>
              <a:gd name="connsiteX652" fmla="*/ 2838040 w 3021208"/>
              <a:gd name="connsiteY652" fmla="*/ 1557694 h 2807874"/>
              <a:gd name="connsiteX653" fmla="*/ 2838474 w 3021208"/>
              <a:gd name="connsiteY653" fmla="*/ 1553711 h 2807874"/>
              <a:gd name="connsiteX654" fmla="*/ 2860464 w 3021208"/>
              <a:gd name="connsiteY654" fmla="*/ 1490814 h 2807874"/>
              <a:gd name="connsiteX655" fmla="*/ 2871040 w 3021208"/>
              <a:gd name="connsiteY655" fmla="*/ 1421524 h 2807874"/>
              <a:gd name="connsiteX656" fmla="*/ 2871932 w 3021208"/>
              <a:gd name="connsiteY656" fmla="*/ 1404688 h 2807874"/>
              <a:gd name="connsiteX657" fmla="*/ 2870380 w 3021208"/>
              <a:gd name="connsiteY657" fmla="*/ 1404362 h 2807874"/>
              <a:gd name="connsiteX658" fmla="*/ 2871460 w 3021208"/>
              <a:gd name="connsiteY658" fmla="*/ 1393455 h 2807874"/>
              <a:gd name="connsiteX659" fmla="*/ 2872590 w 3021208"/>
              <a:gd name="connsiteY659" fmla="*/ 1392285 h 2807874"/>
              <a:gd name="connsiteX660" fmla="*/ 2879878 w 3021208"/>
              <a:gd name="connsiteY660" fmla="*/ 1254810 h 2807874"/>
              <a:gd name="connsiteX661" fmla="*/ 2872696 w 3021208"/>
              <a:gd name="connsiteY661" fmla="*/ 1127859 h 2807874"/>
              <a:gd name="connsiteX662" fmla="*/ 2870546 w 3021208"/>
              <a:gd name="connsiteY662" fmla="*/ 1124877 h 2807874"/>
              <a:gd name="connsiteX663" fmla="*/ 2872052 w 3021208"/>
              <a:gd name="connsiteY663" fmla="*/ 1116507 h 2807874"/>
              <a:gd name="connsiteX664" fmla="*/ 2870480 w 3021208"/>
              <a:gd name="connsiteY664" fmla="*/ 1088707 h 2807874"/>
              <a:gd name="connsiteX665" fmla="*/ 2855678 w 3021208"/>
              <a:gd name="connsiteY665" fmla="*/ 1053921 h 2807874"/>
              <a:gd name="connsiteX666" fmla="*/ 2847676 w 3021208"/>
              <a:gd name="connsiteY666" fmla="*/ 1006810 h 2807874"/>
              <a:gd name="connsiteX667" fmla="*/ 2846914 w 3021208"/>
              <a:gd name="connsiteY667" fmla="*/ 990362 h 2807874"/>
              <a:gd name="connsiteX668" fmla="*/ 2853626 w 3021208"/>
              <a:gd name="connsiteY668" fmla="*/ 989146 h 2807874"/>
              <a:gd name="connsiteX669" fmla="*/ 2851224 w 3021208"/>
              <a:gd name="connsiteY669" fmla="*/ 975004 h 2807874"/>
              <a:gd name="connsiteX670" fmla="*/ 2839668 w 3021208"/>
              <a:gd name="connsiteY670" fmla="*/ 929458 h 2807874"/>
              <a:gd name="connsiteX671" fmla="*/ 2830688 w 3021208"/>
              <a:gd name="connsiteY671" fmla="*/ 930656 h 2807874"/>
              <a:gd name="connsiteX672" fmla="*/ 2823584 w 3021208"/>
              <a:gd name="connsiteY672" fmla="*/ 920408 h 2807874"/>
              <a:gd name="connsiteX673" fmla="*/ 2809524 w 3021208"/>
              <a:gd name="connsiteY673" fmla="*/ 874996 h 2807874"/>
              <a:gd name="connsiteX674" fmla="*/ 2823598 w 3021208"/>
              <a:gd name="connsiteY674" fmla="*/ 883437 h 2807874"/>
              <a:gd name="connsiteX675" fmla="*/ 2830082 w 3021208"/>
              <a:gd name="connsiteY675" fmla="*/ 891673 h 2807874"/>
              <a:gd name="connsiteX676" fmla="*/ 2823188 w 3021208"/>
              <a:gd name="connsiteY676" fmla="*/ 864502 h 2807874"/>
              <a:gd name="connsiteX677" fmla="*/ 2755332 w 3021208"/>
              <a:gd name="connsiteY677" fmla="*/ 679157 h 2807874"/>
              <a:gd name="connsiteX678" fmla="*/ 2724640 w 3021208"/>
              <a:gd name="connsiteY678" fmla="*/ 608069 h 2807874"/>
              <a:gd name="connsiteX679" fmla="*/ 2725632 w 3021208"/>
              <a:gd name="connsiteY679" fmla="*/ 547740 h 2807874"/>
              <a:gd name="connsiteX680" fmla="*/ 2706160 w 3021208"/>
              <a:gd name="connsiteY680" fmla="*/ 514275 h 2807874"/>
              <a:gd name="connsiteX681" fmla="*/ 2711572 w 3021208"/>
              <a:gd name="connsiteY681" fmla="*/ 502328 h 2807874"/>
              <a:gd name="connsiteX682" fmla="*/ 2884110 w 3021208"/>
              <a:gd name="connsiteY682" fmla="*/ 878033 h 2807874"/>
              <a:gd name="connsiteX683" fmla="*/ 2929588 w 3021208"/>
              <a:gd name="connsiteY683" fmla="*/ 1317565 h 2807874"/>
              <a:gd name="connsiteX684" fmla="*/ 2883912 w 3021208"/>
              <a:gd name="connsiteY684" fmla="*/ 1632017 h 2807874"/>
              <a:gd name="connsiteX685" fmla="*/ 2882592 w 3021208"/>
              <a:gd name="connsiteY685" fmla="*/ 1641786 h 2807874"/>
              <a:gd name="connsiteX686" fmla="*/ 2875134 w 3021208"/>
              <a:gd name="connsiteY686" fmla="*/ 1678947 h 2807874"/>
              <a:gd name="connsiteX687" fmla="*/ 2889984 w 3021208"/>
              <a:gd name="connsiteY687" fmla="*/ 1649376 h 2807874"/>
              <a:gd name="connsiteX688" fmla="*/ 2950842 w 3021208"/>
              <a:gd name="connsiteY688" fmla="*/ 1393076 h 2807874"/>
              <a:gd name="connsiteX689" fmla="*/ 2956584 w 3021208"/>
              <a:gd name="connsiteY689" fmla="*/ 1418884 h 2807874"/>
              <a:gd name="connsiteX690" fmla="*/ 2869128 w 3021208"/>
              <a:gd name="connsiteY690" fmla="*/ 1768715 h 2807874"/>
              <a:gd name="connsiteX691" fmla="*/ 2770118 w 3021208"/>
              <a:gd name="connsiteY691" fmla="*/ 1978811 h 2807874"/>
              <a:gd name="connsiteX692" fmla="*/ 2556920 w 3021208"/>
              <a:gd name="connsiteY692" fmla="*/ 2260458 h 2807874"/>
              <a:gd name="connsiteX693" fmla="*/ 2329860 w 3021208"/>
              <a:gd name="connsiteY693" fmla="*/ 2456033 h 2807874"/>
              <a:gd name="connsiteX694" fmla="*/ 2128806 w 3021208"/>
              <a:gd name="connsiteY694" fmla="*/ 2571411 h 2807874"/>
              <a:gd name="connsiteX695" fmla="*/ 1962934 w 3021208"/>
              <a:gd name="connsiteY695" fmla="*/ 2640519 h 2807874"/>
              <a:gd name="connsiteX696" fmla="*/ 1611123 w 3021208"/>
              <a:gd name="connsiteY696" fmla="*/ 2712465 h 2807874"/>
              <a:gd name="connsiteX697" fmla="*/ 1173835 w 3021208"/>
              <a:gd name="connsiteY697" fmla="*/ 2677218 h 2807874"/>
              <a:gd name="connsiteX698" fmla="*/ 623346 w 3021208"/>
              <a:gd name="connsiteY698" fmla="*/ 2418607 h 2807874"/>
              <a:gd name="connsiteX699" fmla="*/ 398927 w 3021208"/>
              <a:gd name="connsiteY699" fmla="*/ 2207851 h 2807874"/>
              <a:gd name="connsiteX700" fmla="*/ 181108 w 3021208"/>
              <a:gd name="connsiteY700" fmla="*/ 1850957 h 2807874"/>
              <a:gd name="connsiteX701" fmla="*/ 133890 w 3021208"/>
              <a:gd name="connsiteY701" fmla="*/ 1721778 h 2807874"/>
              <a:gd name="connsiteX702" fmla="*/ 113547 w 3021208"/>
              <a:gd name="connsiteY702" fmla="*/ 1647344 h 2807874"/>
              <a:gd name="connsiteX703" fmla="*/ 107643 w 3021208"/>
              <a:gd name="connsiteY703" fmla="*/ 1652874 h 2807874"/>
              <a:gd name="connsiteX704" fmla="*/ 93863 w 3021208"/>
              <a:gd name="connsiteY704" fmla="*/ 1648779 h 2807874"/>
              <a:gd name="connsiteX705" fmla="*/ 92726 w 3021208"/>
              <a:gd name="connsiteY705" fmla="*/ 1645283 h 2807874"/>
              <a:gd name="connsiteX706" fmla="*/ 77438 w 3021208"/>
              <a:gd name="connsiteY706" fmla="*/ 1547255 h 2807874"/>
              <a:gd name="connsiteX707" fmla="*/ 84132 w 3021208"/>
              <a:gd name="connsiteY707" fmla="*/ 1513323 h 2807874"/>
              <a:gd name="connsiteX708" fmla="*/ 73909 w 3021208"/>
              <a:gd name="connsiteY708" fmla="*/ 1456414 h 2807874"/>
              <a:gd name="connsiteX709" fmla="*/ 62297 w 3021208"/>
              <a:gd name="connsiteY709" fmla="*/ 1319809 h 2807874"/>
              <a:gd name="connsiteX710" fmla="*/ 110878 w 3021208"/>
              <a:gd name="connsiteY710" fmla="*/ 895788 h 2807874"/>
              <a:gd name="connsiteX711" fmla="*/ 226916 w 3021208"/>
              <a:gd name="connsiteY711" fmla="*/ 604109 h 2807874"/>
              <a:gd name="connsiteX712" fmla="*/ 396617 w 3021208"/>
              <a:gd name="connsiteY712" fmla="*/ 297182 h 2807874"/>
              <a:gd name="connsiteX713" fmla="*/ 412920 w 3021208"/>
              <a:gd name="connsiteY713" fmla="*/ 265499 h 2807874"/>
              <a:gd name="connsiteX714" fmla="*/ 474767 w 3021208"/>
              <a:gd name="connsiteY714" fmla="*/ 184972 h 2807874"/>
              <a:gd name="connsiteX715" fmla="*/ 406848 w 3021208"/>
              <a:gd name="connsiteY715" fmla="*/ 261011 h 2807874"/>
              <a:gd name="connsiteX716" fmla="*/ 389730 w 3021208"/>
              <a:gd name="connsiteY716" fmla="*/ 285230 h 2807874"/>
              <a:gd name="connsiteX717" fmla="*/ 392788 w 3021208"/>
              <a:gd name="connsiteY717" fmla="*/ 291967 h 2807874"/>
              <a:gd name="connsiteX718" fmla="*/ 373647 w 3021208"/>
              <a:gd name="connsiteY718" fmla="*/ 320745 h 2807874"/>
              <a:gd name="connsiteX719" fmla="*/ 363004 w 3021208"/>
              <a:gd name="connsiteY719" fmla="*/ 321843 h 2807874"/>
              <a:gd name="connsiteX720" fmla="*/ 359801 w 3021208"/>
              <a:gd name="connsiteY720" fmla="*/ 323767 h 2807874"/>
              <a:gd name="connsiteX721" fmla="*/ 304192 w 3021208"/>
              <a:gd name="connsiteY721" fmla="*/ 389854 h 2807874"/>
              <a:gd name="connsiteX722" fmla="*/ 243351 w 3021208"/>
              <a:gd name="connsiteY722" fmla="*/ 483450 h 2807874"/>
              <a:gd name="connsiteX723" fmla="*/ 155563 w 3021208"/>
              <a:gd name="connsiteY723" fmla="*/ 677309 h 2807874"/>
              <a:gd name="connsiteX724" fmla="*/ 111142 w 3021208"/>
              <a:gd name="connsiteY724" fmla="*/ 764833 h 2807874"/>
              <a:gd name="connsiteX725" fmla="*/ 135696 w 3021208"/>
              <a:gd name="connsiteY725" fmla="*/ 744305 h 2807874"/>
              <a:gd name="connsiteX726" fmla="*/ 92528 w 3021208"/>
              <a:gd name="connsiteY726" fmla="*/ 831367 h 2807874"/>
              <a:gd name="connsiteX727" fmla="*/ 81043 w 3021208"/>
              <a:gd name="connsiteY727" fmla="*/ 878231 h 2807874"/>
              <a:gd name="connsiteX728" fmla="*/ 59327 w 3021208"/>
              <a:gd name="connsiteY728" fmla="*/ 968461 h 2807874"/>
              <a:gd name="connsiteX729" fmla="*/ 40185 w 3021208"/>
              <a:gd name="connsiteY729" fmla="*/ 1152815 h 2807874"/>
              <a:gd name="connsiteX730" fmla="*/ 36555 w 3021208"/>
              <a:gd name="connsiteY730" fmla="*/ 1165290 h 2807874"/>
              <a:gd name="connsiteX731" fmla="*/ 38733 w 3021208"/>
              <a:gd name="connsiteY731" fmla="*/ 1219745 h 2807874"/>
              <a:gd name="connsiteX732" fmla="*/ 35169 w 3021208"/>
              <a:gd name="connsiteY732" fmla="*/ 1275454 h 2807874"/>
              <a:gd name="connsiteX733" fmla="*/ 41175 w 3021208"/>
              <a:gd name="connsiteY733" fmla="*/ 1412614 h 2807874"/>
              <a:gd name="connsiteX734" fmla="*/ 87842 w 3021208"/>
              <a:gd name="connsiteY734" fmla="*/ 1684095 h 2807874"/>
              <a:gd name="connsiteX735" fmla="*/ 124805 w 3021208"/>
              <a:gd name="connsiteY735" fmla="*/ 1815249 h 2807874"/>
              <a:gd name="connsiteX736" fmla="*/ 158336 w 3021208"/>
              <a:gd name="connsiteY736" fmla="*/ 1900396 h 2807874"/>
              <a:gd name="connsiteX737" fmla="*/ 177081 w 3021208"/>
              <a:gd name="connsiteY737" fmla="*/ 1927590 h 2807874"/>
              <a:gd name="connsiteX738" fmla="*/ 214045 w 3021208"/>
              <a:gd name="connsiteY738" fmla="*/ 1997556 h 2807874"/>
              <a:gd name="connsiteX739" fmla="*/ 229820 w 3021208"/>
              <a:gd name="connsiteY739" fmla="*/ 2042507 h 2807874"/>
              <a:gd name="connsiteX740" fmla="*/ 280248 w 3021208"/>
              <a:gd name="connsiteY740" fmla="*/ 2122241 h 2807874"/>
              <a:gd name="connsiteX741" fmla="*/ 300908 w 3021208"/>
              <a:gd name="connsiteY741" fmla="*/ 2127456 h 2807874"/>
              <a:gd name="connsiteX742" fmla="*/ 310281 w 3021208"/>
              <a:gd name="connsiteY742" fmla="*/ 2139271 h 2807874"/>
              <a:gd name="connsiteX743" fmla="*/ 363548 w 3021208"/>
              <a:gd name="connsiteY743" fmla="*/ 2228907 h 2807874"/>
              <a:gd name="connsiteX744" fmla="*/ 462886 w 3021208"/>
              <a:gd name="connsiteY744" fmla="*/ 2328509 h 2807874"/>
              <a:gd name="connsiteX745" fmla="*/ 476880 w 3021208"/>
              <a:gd name="connsiteY745" fmla="*/ 2341711 h 2807874"/>
              <a:gd name="connsiteX746" fmla="*/ 565129 w 3021208"/>
              <a:gd name="connsiteY746" fmla="*/ 2416759 h 2807874"/>
              <a:gd name="connsiteX747" fmla="*/ 636878 w 3021208"/>
              <a:gd name="connsiteY747" fmla="*/ 2483227 h 2807874"/>
              <a:gd name="connsiteX748" fmla="*/ 782552 w 3021208"/>
              <a:gd name="connsiteY748" fmla="*/ 2575635 h 2807874"/>
              <a:gd name="connsiteX749" fmla="*/ 1145914 w 3021208"/>
              <a:gd name="connsiteY749" fmla="*/ 2723489 h 2807874"/>
              <a:gd name="connsiteX750" fmla="*/ 1263503 w 3021208"/>
              <a:gd name="connsiteY750" fmla="*/ 2748589 h 2807874"/>
              <a:gd name="connsiteX751" fmla="*/ 1270219 w 3021208"/>
              <a:gd name="connsiteY751" fmla="*/ 2748290 h 2807874"/>
              <a:gd name="connsiteX752" fmla="*/ 1276201 w 3021208"/>
              <a:gd name="connsiteY752" fmla="*/ 2750670 h 2807874"/>
              <a:gd name="connsiteX753" fmla="*/ 1393568 w 3021208"/>
              <a:gd name="connsiteY753" fmla="*/ 2765666 h 2807874"/>
              <a:gd name="connsiteX754" fmla="*/ 1428001 w 3021208"/>
              <a:gd name="connsiteY754" fmla="*/ 2768812 h 2807874"/>
              <a:gd name="connsiteX755" fmla="*/ 1417858 w 3021208"/>
              <a:gd name="connsiteY755" fmla="*/ 2764213 h 2807874"/>
              <a:gd name="connsiteX756" fmla="*/ 1605314 w 3021208"/>
              <a:gd name="connsiteY756" fmla="*/ 2753784 h 2807874"/>
              <a:gd name="connsiteX757" fmla="*/ 1605424 w 3021208"/>
              <a:gd name="connsiteY757" fmla="*/ 2753768 h 2807874"/>
              <a:gd name="connsiteX758" fmla="*/ 1655520 w 3021208"/>
              <a:gd name="connsiteY758" fmla="*/ 2745840 h 2807874"/>
              <a:gd name="connsiteX759" fmla="*/ 1706369 w 3021208"/>
              <a:gd name="connsiteY759" fmla="*/ 2742695 h 2807874"/>
              <a:gd name="connsiteX760" fmla="*/ 1947753 w 3021208"/>
              <a:gd name="connsiteY760" fmla="*/ 2695698 h 2807874"/>
              <a:gd name="connsiteX761" fmla="*/ 1834420 w 3021208"/>
              <a:gd name="connsiteY761" fmla="*/ 2738405 h 2807874"/>
              <a:gd name="connsiteX762" fmla="*/ 1852110 w 3021208"/>
              <a:gd name="connsiteY762" fmla="*/ 2745401 h 2807874"/>
              <a:gd name="connsiteX763" fmla="*/ 1825708 w 3021208"/>
              <a:gd name="connsiteY763" fmla="*/ 2753850 h 2807874"/>
              <a:gd name="connsiteX764" fmla="*/ 1706897 w 3021208"/>
              <a:gd name="connsiteY764" fmla="*/ 2753387 h 2807874"/>
              <a:gd name="connsiteX765" fmla="*/ 1706680 w 3021208"/>
              <a:gd name="connsiteY765" fmla="*/ 2752780 h 2807874"/>
              <a:gd name="connsiteX766" fmla="*/ 1706699 w 3021208"/>
              <a:gd name="connsiteY766" fmla="*/ 2753388 h 2807874"/>
              <a:gd name="connsiteX767" fmla="*/ 1633960 w 3021208"/>
              <a:gd name="connsiteY767" fmla="*/ 2762366 h 2807874"/>
              <a:gd name="connsiteX768" fmla="*/ 1633959 w 3021208"/>
              <a:gd name="connsiteY768" fmla="*/ 2762366 h 2807874"/>
              <a:gd name="connsiteX769" fmla="*/ 1568467 w 3021208"/>
              <a:gd name="connsiteY769" fmla="*/ 2775005 h 2807874"/>
              <a:gd name="connsiteX770" fmla="*/ 1503269 w 3021208"/>
              <a:gd name="connsiteY770" fmla="*/ 2771803 h 2807874"/>
              <a:gd name="connsiteX771" fmla="*/ 1482248 w 3021208"/>
              <a:gd name="connsiteY771" fmla="*/ 2772010 h 2807874"/>
              <a:gd name="connsiteX772" fmla="*/ 1474159 w 3021208"/>
              <a:gd name="connsiteY772" fmla="*/ 2773030 h 2807874"/>
              <a:gd name="connsiteX773" fmla="*/ 1523599 w 3021208"/>
              <a:gd name="connsiteY773" fmla="*/ 2777547 h 2807874"/>
              <a:gd name="connsiteX774" fmla="*/ 1544127 w 3021208"/>
              <a:gd name="connsiteY774" fmla="*/ 2784741 h 2807874"/>
              <a:gd name="connsiteX775" fmla="*/ 1537417 w 3021208"/>
              <a:gd name="connsiteY775" fmla="*/ 2784966 h 2807874"/>
              <a:gd name="connsiteX776" fmla="*/ 1549012 w 3021208"/>
              <a:gd name="connsiteY776" fmla="*/ 2787579 h 2807874"/>
              <a:gd name="connsiteX777" fmla="*/ 1496207 w 3021208"/>
              <a:gd name="connsiteY777" fmla="*/ 2787579 h 2807874"/>
              <a:gd name="connsiteX778" fmla="*/ 1505139 w 3021208"/>
              <a:gd name="connsiteY778" fmla="*/ 2786045 h 2807874"/>
              <a:gd name="connsiteX779" fmla="*/ 1487354 w 3021208"/>
              <a:gd name="connsiteY779" fmla="*/ 2786640 h 2807874"/>
              <a:gd name="connsiteX780" fmla="*/ 1430531 w 3021208"/>
              <a:gd name="connsiteY780" fmla="*/ 2780319 h 2807874"/>
              <a:gd name="connsiteX781" fmla="*/ 1342215 w 3021208"/>
              <a:gd name="connsiteY781" fmla="*/ 2775171 h 2807874"/>
              <a:gd name="connsiteX782" fmla="*/ 1282893 w 3021208"/>
              <a:gd name="connsiteY782" fmla="*/ 2766178 h 2807874"/>
              <a:gd name="connsiteX783" fmla="*/ 1253951 w 3021208"/>
              <a:gd name="connsiteY783" fmla="*/ 2759562 h 2807874"/>
              <a:gd name="connsiteX784" fmla="*/ 1252555 w 3021208"/>
              <a:gd name="connsiteY784" fmla="*/ 2759355 h 2807874"/>
              <a:gd name="connsiteX785" fmla="*/ 1252274 w 3021208"/>
              <a:gd name="connsiteY785" fmla="*/ 2759178 h 2807874"/>
              <a:gd name="connsiteX786" fmla="*/ 1224065 w 3021208"/>
              <a:gd name="connsiteY786" fmla="*/ 2752729 h 2807874"/>
              <a:gd name="connsiteX787" fmla="*/ 1094562 w 3021208"/>
              <a:gd name="connsiteY787" fmla="*/ 2723290 h 2807874"/>
              <a:gd name="connsiteX788" fmla="*/ 879977 w 3021208"/>
              <a:gd name="connsiteY788" fmla="*/ 2640783 h 2807874"/>
              <a:gd name="connsiteX789" fmla="*/ 851661 w 3021208"/>
              <a:gd name="connsiteY789" fmla="*/ 2634908 h 2807874"/>
              <a:gd name="connsiteX790" fmla="*/ 831859 w 3021208"/>
              <a:gd name="connsiteY790" fmla="*/ 2633457 h 2807874"/>
              <a:gd name="connsiteX791" fmla="*/ 477738 w 3021208"/>
              <a:gd name="connsiteY791" fmla="*/ 2382635 h 2807874"/>
              <a:gd name="connsiteX792" fmla="*/ 213079 w 3021208"/>
              <a:gd name="connsiteY792" fmla="*/ 2057187 h 2807874"/>
              <a:gd name="connsiteX793" fmla="*/ 152424 w 3021208"/>
              <a:gd name="connsiteY793" fmla="*/ 1942234 h 2807874"/>
              <a:gd name="connsiteX794" fmla="*/ 152390 w 3021208"/>
              <a:gd name="connsiteY794" fmla="*/ 1942384 h 2807874"/>
              <a:gd name="connsiteX795" fmla="*/ 154178 w 3021208"/>
              <a:gd name="connsiteY795" fmla="*/ 1951154 h 2807874"/>
              <a:gd name="connsiteX796" fmla="*/ 135366 w 3021208"/>
              <a:gd name="connsiteY796" fmla="*/ 1923960 h 2807874"/>
              <a:gd name="connsiteX797" fmla="*/ 143653 w 3021208"/>
              <a:gd name="connsiteY797" fmla="*/ 1923160 h 2807874"/>
              <a:gd name="connsiteX798" fmla="*/ 78565 w 3021208"/>
              <a:gd name="connsiteY798" fmla="*/ 1756962 h 2807874"/>
              <a:gd name="connsiteX799" fmla="*/ 31341 w 3021208"/>
              <a:gd name="connsiteY799" fmla="*/ 1574262 h 2807874"/>
              <a:gd name="connsiteX800" fmla="*/ 846 w 3021208"/>
              <a:gd name="connsiteY800" fmla="*/ 1185091 h 2807874"/>
              <a:gd name="connsiteX801" fmla="*/ 58205 w 3021208"/>
              <a:gd name="connsiteY801" fmla="*/ 820080 h 2807874"/>
              <a:gd name="connsiteX802" fmla="*/ 104409 w 3021208"/>
              <a:gd name="connsiteY802" fmla="*/ 653151 h 2807874"/>
              <a:gd name="connsiteX803" fmla="*/ 326386 w 3021208"/>
              <a:gd name="connsiteY803" fmla="*/ 240021 h 2807874"/>
              <a:gd name="connsiteX804" fmla="*/ 545261 w 3021208"/>
              <a:gd name="connsiteY804" fmla="*/ 43059 h 2807874"/>
              <a:gd name="connsiteX805" fmla="*/ 611795 w 3021208"/>
              <a:gd name="connsiteY805" fmla="*/ 11245 h 2807874"/>
              <a:gd name="connsiteX806" fmla="*/ 638866 w 3021208"/>
              <a:gd name="connsiteY806" fmla="*/ 998 h 280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</a:cxnLst>
            <a:rect l="l" t="t" r="r" b="b"/>
            <a:pathLst>
              <a:path w="3021208" h="2807874">
                <a:moveTo>
                  <a:pt x="1521036" y="2793409"/>
                </a:moveTo>
                <a:cubicBezTo>
                  <a:pt x="1541045" y="2793038"/>
                  <a:pt x="1560266" y="2809263"/>
                  <a:pt x="1580562" y="2807778"/>
                </a:cubicBezTo>
                <a:lnTo>
                  <a:pt x="1521157" y="2807778"/>
                </a:lnTo>
                <a:cubicBezTo>
                  <a:pt x="1516999" y="2797745"/>
                  <a:pt x="1507032" y="2804345"/>
                  <a:pt x="1500695" y="2800583"/>
                </a:cubicBezTo>
                <a:cubicBezTo>
                  <a:pt x="1507609" y="2795501"/>
                  <a:pt x="1514366" y="2793533"/>
                  <a:pt x="1521036" y="2793409"/>
                </a:cubicBezTo>
                <a:close/>
                <a:moveTo>
                  <a:pt x="2044319" y="2663818"/>
                </a:moveTo>
                <a:cubicBezTo>
                  <a:pt x="2017916" y="2690749"/>
                  <a:pt x="1983131" y="2690221"/>
                  <a:pt x="1948346" y="2691211"/>
                </a:cubicBezTo>
                <a:close/>
                <a:moveTo>
                  <a:pt x="819367" y="2646798"/>
                </a:moveTo>
                <a:cubicBezTo>
                  <a:pt x="822585" y="2648357"/>
                  <a:pt x="825523" y="2653390"/>
                  <a:pt x="828427" y="2657944"/>
                </a:cubicBezTo>
                <a:cubicBezTo>
                  <a:pt x="820836" y="2673521"/>
                  <a:pt x="815292" y="2657680"/>
                  <a:pt x="808625" y="2656492"/>
                </a:cubicBezTo>
                <a:cubicBezTo>
                  <a:pt x="812651" y="2647153"/>
                  <a:pt x="816149" y="2645239"/>
                  <a:pt x="819367" y="2646798"/>
                </a:cubicBezTo>
                <a:close/>
                <a:moveTo>
                  <a:pt x="2164911" y="2613456"/>
                </a:moveTo>
                <a:cubicBezTo>
                  <a:pt x="2143723" y="2647647"/>
                  <a:pt x="2107882" y="2653059"/>
                  <a:pt x="2074087" y="2662168"/>
                </a:cubicBezTo>
                <a:cubicBezTo>
                  <a:pt x="2069930" y="2662704"/>
                  <a:pt x="2065765" y="2661234"/>
                  <a:pt x="2062866" y="2658208"/>
                </a:cubicBezTo>
                <a:cubicBezTo>
                  <a:pt x="2060930" y="2655469"/>
                  <a:pt x="2061582" y="2651680"/>
                  <a:pt x="2064320" y="2649744"/>
                </a:cubicBezTo>
                <a:cubicBezTo>
                  <a:pt x="2065270" y="2649074"/>
                  <a:pt x="2066391" y="2648690"/>
                  <a:pt x="2067552" y="2648637"/>
                </a:cubicBezTo>
                <a:cubicBezTo>
                  <a:pt x="2101941" y="2643092"/>
                  <a:pt x="2127287" y="2612664"/>
                  <a:pt x="2164911" y="2613456"/>
                </a:cubicBezTo>
                <a:close/>
                <a:moveTo>
                  <a:pt x="2229068" y="2582829"/>
                </a:moveTo>
                <a:cubicBezTo>
                  <a:pt x="2222667" y="2600652"/>
                  <a:pt x="2222667" y="2600652"/>
                  <a:pt x="2190192" y="2609232"/>
                </a:cubicBezTo>
                <a:cubicBezTo>
                  <a:pt x="2198839" y="2589430"/>
                  <a:pt x="2213756" y="2586394"/>
                  <a:pt x="2229068" y="2582829"/>
                </a:cubicBezTo>
                <a:close/>
                <a:moveTo>
                  <a:pt x="2273028" y="2553918"/>
                </a:moveTo>
                <a:cubicBezTo>
                  <a:pt x="2265306" y="2575238"/>
                  <a:pt x="2252832" y="2572928"/>
                  <a:pt x="2237518" y="2581773"/>
                </a:cubicBezTo>
                <a:cubicBezTo>
                  <a:pt x="2247748" y="2563358"/>
                  <a:pt x="2258046" y="2561971"/>
                  <a:pt x="2273028" y="2553918"/>
                </a:cubicBezTo>
                <a:close/>
                <a:moveTo>
                  <a:pt x="2331576" y="2524875"/>
                </a:moveTo>
                <a:cubicBezTo>
                  <a:pt x="2319496" y="2538341"/>
                  <a:pt x="2308936" y="2553918"/>
                  <a:pt x="2283788" y="2559067"/>
                </a:cubicBezTo>
                <a:cubicBezTo>
                  <a:pt x="2294260" y="2541512"/>
                  <a:pt x="2311580" y="2529121"/>
                  <a:pt x="2331576" y="2524875"/>
                </a:cubicBezTo>
                <a:close/>
                <a:moveTo>
                  <a:pt x="2370126" y="2496740"/>
                </a:moveTo>
                <a:lnTo>
                  <a:pt x="2357978" y="2513458"/>
                </a:lnTo>
                <a:cubicBezTo>
                  <a:pt x="2360090" y="2504102"/>
                  <a:pt x="2364402" y="2499292"/>
                  <a:pt x="2369886" y="2496776"/>
                </a:cubicBezTo>
                <a:close/>
                <a:moveTo>
                  <a:pt x="2491970" y="2458738"/>
                </a:moveTo>
                <a:cubicBezTo>
                  <a:pt x="2492894" y="2473062"/>
                  <a:pt x="2482068" y="2475109"/>
                  <a:pt x="2472828" y="2478541"/>
                </a:cubicBezTo>
                <a:lnTo>
                  <a:pt x="2472630" y="2478486"/>
                </a:lnTo>
                <a:lnTo>
                  <a:pt x="2472828" y="2478738"/>
                </a:lnTo>
                <a:cubicBezTo>
                  <a:pt x="2432036" y="2533193"/>
                  <a:pt x="2369660" y="2557945"/>
                  <a:pt x="2314414" y="2592796"/>
                </a:cubicBezTo>
                <a:cubicBezTo>
                  <a:pt x="2211447" y="2656614"/>
                  <a:pt x="2100290" y="2706153"/>
                  <a:pt x="1983989" y="2740055"/>
                </a:cubicBezTo>
                <a:cubicBezTo>
                  <a:pt x="1867555" y="2775104"/>
                  <a:pt x="1749867" y="2800846"/>
                  <a:pt x="1627558" y="2801903"/>
                </a:cubicBezTo>
                <a:cubicBezTo>
                  <a:pt x="1618466" y="2802653"/>
                  <a:pt x="1609340" y="2800919"/>
                  <a:pt x="1601156" y="2796886"/>
                </a:cubicBezTo>
                <a:cubicBezTo>
                  <a:pt x="1641947" y="2791539"/>
                  <a:pt x="1682739" y="2785797"/>
                  <a:pt x="1723663" y="2781045"/>
                </a:cubicBezTo>
                <a:cubicBezTo>
                  <a:pt x="1827831" y="2768220"/>
                  <a:pt x="1930482" y="2745161"/>
                  <a:pt x="2030127" y="2712200"/>
                </a:cubicBezTo>
                <a:cubicBezTo>
                  <a:pt x="2119037" y="2683620"/>
                  <a:pt x="2202601" y="2642300"/>
                  <a:pt x="2283854" y="2597417"/>
                </a:cubicBezTo>
                <a:cubicBezTo>
                  <a:pt x="2342072" y="2565271"/>
                  <a:pt x="2395072" y="2523556"/>
                  <a:pt x="2450584" y="2486395"/>
                </a:cubicBezTo>
                <a:cubicBezTo>
                  <a:pt x="2457084" y="2482522"/>
                  <a:pt x="2463858" y="2479125"/>
                  <a:pt x="2470848" y="2476229"/>
                </a:cubicBezTo>
                <a:lnTo>
                  <a:pt x="2471030" y="2476459"/>
                </a:lnTo>
                <a:lnTo>
                  <a:pt x="2471046" y="2476230"/>
                </a:lnTo>
                <a:cubicBezTo>
                  <a:pt x="2473504" y="2466489"/>
                  <a:pt x="2481948" y="2459432"/>
                  <a:pt x="2491970" y="2458738"/>
                </a:cubicBezTo>
                <a:close/>
                <a:moveTo>
                  <a:pt x="2542728" y="2413063"/>
                </a:moveTo>
                <a:cubicBezTo>
                  <a:pt x="2541474" y="2423756"/>
                  <a:pt x="2533290" y="2426660"/>
                  <a:pt x="2522268" y="2433657"/>
                </a:cubicBezTo>
                <a:cubicBezTo>
                  <a:pt x="2525172" y="2417486"/>
                  <a:pt x="2530782" y="2412205"/>
                  <a:pt x="2542728" y="2413063"/>
                </a:cubicBezTo>
                <a:close/>
                <a:moveTo>
                  <a:pt x="2484776" y="2407254"/>
                </a:moveTo>
                <a:cubicBezTo>
                  <a:pt x="2475600" y="2442106"/>
                  <a:pt x="2433688" y="2447320"/>
                  <a:pt x="2423258" y="2475307"/>
                </a:cubicBezTo>
                <a:cubicBezTo>
                  <a:pt x="2416658" y="2493327"/>
                  <a:pt x="2402450" y="2493508"/>
                  <a:pt x="2388836" y="2493863"/>
                </a:cubicBezTo>
                <a:lnTo>
                  <a:pt x="2370126" y="2496740"/>
                </a:lnTo>
                <a:lnTo>
                  <a:pt x="2375108" y="2489884"/>
                </a:lnTo>
                <a:cubicBezTo>
                  <a:pt x="2399838" y="2463380"/>
                  <a:pt x="2444626" y="2430026"/>
                  <a:pt x="2484776" y="2407254"/>
                </a:cubicBezTo>
                <a:close/>
                <a:moveTo>
                  <a:pt x="2575732" y="2381775"/>
                </a:moveTo>
                <a:cubicBezTo>
                  <a:pt x="2575400" y="2396759"/>
                  <a:pt x="2564246" y="2400653"/>
                  <a:pt x="2549328" y="2412864"/>
                </a:cubicBezTo>
                <a:cubicBezTo>
                  <a:pt x="2556392" y="2393525"/>
                  <a:pt x="2563850" y="2387122"/>
                  <a:pt x="2575732" y="2381775"/>
                </a:cubicBezTo>
                <a:close/>
                <a:moveTo>
                  <a:pt x="2558636" y="2337881"/>
                </a:moveTo>
                <a:cubicBezTo>
                  <a:pt x="2549064" y="2366660"/>
                  <a:pt x="2537910" y="2388046"/>
                  <a:pt x="2506228" y="2390686"/>
                </a:cubicBezTo>
                <a:cubicBezTo>
                  <a:pt x="2526360" y="2377287"/>
                  <a:pt x="2529988" y="2349037"/>
                  <a:pt x="2558636" y="2337881"/>
                </a:cubicBezTo>
                <a:close/>
                <a:moveTo>
                  <a:pt x="1139526" y="2261149"/>
                </a:moveTo>
                <a:lnTo>
                  <a:pt x="1210023" y="2275375"/>
                </a:lnTo>
                <a:cubicBezTo>
                  <a:pt x="1233455" y="2282009"/>
                  <a:pt x="1256639" y="2289633"/>
                  <a:pt x="1280170" y="2295771"/>
                </a:cubicBezTo>
                <a:cubicBezTo>
                  <a:pt x="1304064" y="2302371"/>
                  <a:pt x="1328618" y="2305672"/>
                  <a:pt x="1352777" y="2310028"/>
                </a:cubicBezTo>
                <a:cubicBezTo>
                  <a:pt x="1357166" y="2310787"/>
                  <a:pt x="1361522" y="2311315"/>
                  <a:pt x="1365540" y="2312586"/>
                </a:cubicBezTo>
                <a:lnTo>
                  <a:pt x="1376274" y="2319598"/>
                </a:lnTo>
                <a:cubicBezTo>
                  <a:pt x="1421884" y="2321908"/>
                  <a:pt x="1467692" y="2323229"/>
                  <a:pt x="1513170" y="2325406"/>
                </a:cubicBezTo>
                <a:cubicBezTo>
                  <a:pt x="1566503" y="2327915"/>
                  <a:pt x="1620759" y="2314515"/>
                  <a:pt x="1674158" y="2305605"/>
                </a:cubicBezTo>
                <a:cubicBezTo>
                  <a:pt x="1694752" y="2302041"/>
                  <a:pt x="1714818" y="2300786"/>
                  <a:pt x="1739438" y="2298608"/>
                </a:cubicBezTo>
                <a:cubicBezTo>
                  <a:pt x="1657855" y="2341314"/>
                  <a:pt x="1467560" y="2341908"/>
                  <a:pt x="1361027" y="2328047"/>
                </a:cubicBezTo>
                <a:lnTo>
                  <a:pt x="1361416" y="2327631"/>
                </a:lnTo>
                <a:lnTo>
                  <a:pt x="1361027" y="2327717"/>
                </a:lnTo>
                <a:cubicBezTo>
                  <a:pt x="1293108" y="2318485"/>
                  <a:pt x="1226313" y="2302317"/>
                  <a:pt x="1161690" y="2279467"/>
                </a:cubicBezTo>
                <a:cubicBezTo>
                  <a:pt x="1157103" y="2277916"/>
                  <a:pt x="1151476" y="2276827"/>
                  <a:pt x="1146971" y="2274261"/>
                </a:cubicBezTo>
                <a:close/>
                <a:moveTo>
                  <a:pt x="1905046" y="2260193"/>
                </a:moveTo>
                <a:lnTo>
                  <a:pt x="1904254" y="2260787"/>
                </a:lnTo>
                <a:lnTo>
                  <a:pt x="1904488" y="2260203"/>
                </a:lnTo>
                <a:close/>
                <a:moveTo>
                  <a:pt x="1905046" y="2260193"/>
                </a:moveTo>
                <a:lnTo>
                  <a:pt x="1904286" y="2260783"/>
                </a:lnTo>
                <a:lnTo>
                  <a:pt x="1904254" y="2260788"/>
                </a:lnTo>
                <a:close/>
                <a:moveTo>
                  <a:pt x="1138984" y="2260193"/>
                </a:moveTo>
                <a:lnTo>
                  <a:pt x="1139526" y="2261149"/>
                </a:lnTo>
                <a:lnTo>
                  <a:pt x="1138390" y="2260919"/>
                </a:lnTo>
                <a:close/>
                <a:moveTo>
                  <a:pt x="1136621" y="2260169"/>
                </a:moveTo>
                <a:lnTo>
                  <a:pt x="1138389" y="2260193"/>
                </a:lnTo>
                <a:lnTo>
                  <a:pt x="1137795" y="2260919"/>
                </a:lnTo>
                <a:close/>
                <a:moveTo>
                  <a:pt x="1958775" y="2247190"/>
                </a:moveTo>
                <a:cubicBezTo>
                  <a:pt x="1953924" y="2253296"/>
                  <a:pt x="1948396" y="2256216"/>
                  <a:pt x="1942719" y="2258040"/>
                </a:cubicBezTo>
                <a:lnTo>
                  <a:pt x="1925935" y="2262265"/>
                </a:lnTo>
                <a:lnTo>
                  <a:pt x="1925970" y="2262306"/>
                </a:lnTo>
                <a:cubicBezTo>
                  <a:pt x="1909600" y="2275507"/>
                  <a:pt x="1889931" y="2276629"/>
                  <a:pt x="1868149" y="2280853"/>
                </a:cubicBezTo>
                <a:cubicBezTo>
                  <a:pt x="1875278" y="2268181"/>
                  <a:pt x="1887827" y="2269950"/>
                  <a:pt x="1897137" y="2266336"/>
                </a:cubicBezTo>
                <a:lnTo>
                  <a:pt x="1904286" y="2260783"/>
                </a:lnTo>
                <a:lnTo>
                  <a:pt x="1922339" y="2258081"/>
                </a:lnTo>
                <a:lnTo>
                  <a:pt x="1922357" y="2258102"/>
                </a:lnTo>
                <a:lnTo>
                  <a:pt x="1922340" y="2258081"/>
                </a:lnTo>
                <a:cubicBezTo>
                  <a:pt x="1932769" y="2251481"/>
                  <a:pt x="1943000" y="2243824"/>
                  <a:pt x="1958775" y="2247190"/>
                </a:cubicBezTo>
                <a:close/>
                <a:moveTo>
                  <a:pt x="1896399" y="2246992"/>
                </a:moveTo>
                <a:cubicBezTo>
                  <a:pt x="1904056" y="2244847"/>
                  <a:pt x="1908182" y="2245540"/>
                  <a:pt x="1909312" y="2248147"/>
                </a:cubicBezTo>
                <a:lnTo>
                  <a:pt x="1904488" y="2260203"/>
                </a:lnTo>
                <a:lnTo>
                  <a:pt x="1884004" y="2260548"/>
                </a:lnTo>
                <a:cubicBezTo>
                  <a:pt x="1863751" y="2264273"/>
                  <a:pt x="1845409" y="2276166"/>
                  <a:pt x="1824915" y="2278741"/>
                </a:cubicBezTo>
                <a:cubicBezTo>
                  <a:pt x="1809205" y="2286529"/>
                  <a:pt x="1792704" y="2289962"/>
                  <a:pt x="1766566" y="2290688"/>
                </a:cubicBezTo>
                <a:cubicBezTo>
                  <a:pt x="1789602" y="2275243"/>
                  <a:pt x="1806499" y="2272009"/>
                  <a:pt x="1824915" y="2274583"/>
                </a:cubicBezTo>
                <a:lnTo>
                  <a:pt x="1824915" y="2274582"/>
                </a:lnTo>
                <a:cubicBezTo>
                  <a:pt x="1845707" y="2257552"/>
                  <a:pt x="1871779" y="2253923"/>
                  <a:pt x="1896399" y="2246992"/>
                </a:cubicBezTo>
                <a:close/>
                <a:moveTo>
                  <a:pt x="1211986" y="2229039"/>
                </a:moveTo>
                <a:cubicBezTo>
                  <a:pt x="1230863" y="2226927"/>
                  <a:pt x="1249675" y="2226861"/>
                  <a:pt x="1267893" y="2246068"/>
                </a:cubicBezTo>
                <a:cubicBezTo>
                  <a:pt x="1245583" y="2242834"/>
                  <a:pt x="1227563" y="2242240"/>
                  <a:pt x="1211986" y="2229039"/>
                </a:cubicBezTo>
                <a:close/>
                <a:moveTo>
                  <a:pt x="2032569" y="2187191"/>
                </a:moveTo>
                <a:cubicBezTo>
                  <a:pt x="2008081" y="2207785"/>
                  <a:pt x="1983395" y="2226332"/>
                  <a:pt x="1949468" y="2222769"/>
                </a:cubicBezTo>
                <a:close/>
                <a:moveTo>
                  <a:pt x="2735928" y="2175309"/>
                </a:moveTo>
                <a:lnTo>
                  <a:pt x="2735068" y="2176167"/>
                </a:lnTo>
                <a:lnTo>
                  <a:pt x="2735516" y="2175359"/>
                </a:lnTo>
                <a:close/>
                <a:moveTo>
                  <a:pt x="916390" y="2146404"/>
                </a:moveTo>
                <a:lnTo>
                  <a:pt x="939044" y="2148646"/>
                </a:lnTo>
                <a:cubicBezTo>
                  <a:pt x="959662" y="2155607"/>
                  <a:pt x="975157" y="2174171"/>
                  <a:pt x="995553" y="2181449"/>
                </a:cubicBezTo>
                <a:cubicBezTo>
                  <a:pt x="1016543" y="2188841"/>
                  <a:pt x="1031460" y="2214055"/>
                  <a:pt x="1059050" y="2202702"/>
                </a:cubicBezTo>
                <a:cubicBezTo>
                  <a:pt x="1060437" y="2202175"/>
                  <a:pt x="1064463" y="2205672"/>
                  <a:pt x="1065651" y="2208115"/>
                </a:cubicBezTo>
                <a:cubicBezTo>
                  <a:pt x="1073869" y="2222174"/>
                  <a:pt x="1086707" y="2229881"/>
                  <a:pt x="1100089" y="2236819"/>
                </a:cubicBezTo>
                <a:lnTo>
                  <a:pt x="1136621" y="2260169"/>
                </a:lnTo>
                <a:lnTo>
                  <a:pt x="1110868" y="2259814"/>
                </a:lnTo>
                <a:cubicBezTo>
                  <a:pt x="1085234" y="2253873"/>
                  <a:pt x="1064381" y="2233973"/>
                  <a:pt x="1040371" y="2224616"/>
                </a:cubicBezTo>
                <a:cubicBezTo>
                  <a:pt x="998127" y="2208313"/>
                  <a:pt x="959778" y="2181910"/>
                  <a:pt x="920108" y="2159336"/>
                </a:cubicBezTo>
                <a:cubicBezTo>
                  <a:pt x="915716" y="2157556"/>
                  <a:pt x="913599" y="2152552"/>
                  <a:pt x="915380" y="2148161"/>
                </a:cubicBezTo>
                <a:close/>
                <a:moveTo>
                  <a:pt x="915166" y="2145544"/>
                </a:moveTo>
                <a:lnTo>
                  <a:pt x="917138" y="2145871"/>
                </a:lnTo>
                <a:lnTo>
                  <a:pt x="916437" y="2146322"/>
                </a:lnTo>
                <a:lnTo>
                  <a:pt x="916390" y="2146404"/>
                </a:lnTo>
                <a:lnTo>
                  <a:pt x="916346" y="2146399"/>
                </a:lnTo>
                <a:lnTo>
                  <a:pt x="916373" y="2146363"/>
                </a:lnTo>
                <a:lnTo>
                  <a:pt x="916214" y="2146465"/>
                </a:lnTo>
                <a:close/>
                <a:moveTo>
                  <a:pt x="2773156" y="2142306"/>
                </a:moveTo>
                <a:cubicBezTo>
                  <a:pt x="2765102" y="2174451"/>
                  <a:pt x="2653618" y="2315638"/>
                  <a:pt x="2604246" y="2354647"/>
                </a:cubicBezTo>
                <a:cubicBezTo>
                  <a:pt x="2605170" y="2339201"/>
                  <a:pt x="2616588" y="2333525"/>
                  <a:pt x="2623058" y="2324879"/>
                </a:cubicBezTo>
                <a:cubicBezTo>
                  <a:pt x="2627810" y="2318278"/>
                  <a:pt x="2638568" y="2312734"/>
                  <a:pt x="2629262" y="2303295"/>
                </a:cubicBezTo>
                <a:cubicBezTo>
                  <a:pt x="2619956" y="2293856"/>
                  <a:pt x="2614016" y="2304021"/>
                  <a:pt x="2608074" y="2309895"/>
                </a:cubicBezTo>
                <a:cubicBezTo>
                  <a:pt x="2588272" y="2328245"/>
                  <a:pt x="2588272" y="2328311"/>
                  <a:pt x="2560220" y="2329697"/>
                </a:cubicBezTo>
                <a:cubicBezTo>
                  <a:pt x="2598964" y="2314714"/>
                  <a:pt x="2609460" y="2277289"/>
                  <a:pt x="2640680" y="2262437"/>
                </a:cubicBezTo>
                <a:cubicBezTo>
                  <a:pt x="2646490" y="2270094"/>
                  <a:pt x="2641472" y="2276958"/>
                  <a:pt x="2638964" y="2294978"/>
                </a:cubicBezTo>
                <a:cubicBezTo>
                  <a:pt x="2679492" y="2254384"/>
                  <a:pt x="2711572" y="2218610"/>
                  <a:pt x="2735928" y="2175508"/>
                </a:cubicBezTo>
                <a:lnTo>
                  <a:pt x="2735068" y="2176234"/>
                </a:lnTo>
                <a:close/>
                <a:moveTo>
                  <a:pt x="2480754" y="2140405"/>
                </a:moveTo>
                <a:lnTo>
                  <a:pt x="2431222" y="2194207"/>
                </a:lnTo>
                <a:cubicBezTo>
                  <a:pt x="2406534" y="2217947"/>
                  <a:pt x="2380402" y="2240185"/>
                  <a:pt x="2352962" y="2260788"/>
                </a:cubicBezTo>
                <a:cubicBezTo>
                  <a:pt x="2351572" y="2261380"/>
                  <a:pt x="2350444" y="2262460"/>
                  <a:pt x="2349794" y="2263824"/>
                </a:cubicBezTo>
                <a:cubicBezTo>
                  <a:pt x="2350752" y="2262214"/>
                  <a:pt x="2352214" y="2260962"/>
                  <a:pt x="2353952" y="2260260"/>
                </a:cubicBezTo>
                <a:cubicBezTo>
                  <a:pt x="2381012" y="2240053"/>
                  <a:pt x="2406768" y="2218210"/>
                  <a:pt x="2431084" y="2194866"/>
                </a:cubicBezTo>
                <a:lnTo>
                  <a:pt x="2479184" y="2142599"/>
                </a:lnTo>
                <a:lnTo>
                  <a:pt x="2479100" y="2142505"/>
                </a:lnTo>
                <a:lnTo>
                  <a:pt x="2480150" y="2141549"/>
                </a:lnTo>
                <a:lnTo>
                  <a:pt x="2480476" y="2141197"/>
                </a:lnTo>
                <a:close/>
                <a:moveTo>
                  <a:pt x="834103" y="2092076"/>
                </a:moveTo>
                <a:cubicBezTo>
                  <a:pt x="850016" y="2097220"/>
                  <a:pt x="865072" y="2104494"/>
                  <a:pt x="878886" y="2113644"/>
                </a:cubicBezTo>
                <a:lnTo>
                  <a:pt x="915166" y="2145544"/>
                </a:lnTo>
                <a:lnTo>
                  <a:pt x="890278" y="2141411"/>
                </a:lnTo>
                <a:cubicBezTo>
                  <a:pt x="866801" y="2131965"/>
                  <a:pt x="852123" y="2109552"/>
                  <a:pt x="834103" y="2092076"/>
                </a:cubicBezTo>
                <a:close/>
                <a:moveTo>
                  <a:pt x="910339" y="2088710"/>
                </a:moveTo>
                <a:cubicBezTo>
                  <a:pt x="938127" y="2102704"/>
                  <a:pt x="965388" y="2112472"/>
                  <a:pt x="980965" y="2141845"/>
                </a:cubicBezTo>
                <a:cubicBezTo>
                  <a:pt x="969018" y="2133595"/>
                  <a:pt x="955223" y="2126928"/>
                  <a:pt x="945652" y="2116499"/>
                </a:cubicBezTo>
                <a:cubicBezTo>
                  <a:pt x="936081" y="2106070"/>
                  <a:pt x="913309" y="2113793"/>
                  <a:pt x="910339" y="2088710"/>
                </a:cubicBezTo>
                <a:close/>
                <a:moveTo>
                  <a:pt x="2199758" y="2076845"/>
                </a:moveTo>
                <a:lnTo>
                  <a:pt x="2188780" y="2093438"/>
                </a:lnTo>
                <a:cubicBezTo>
                  <a:pt x="2183376" y="2097918"/>
                  <a:pt x="2176857" y="2101218"/>
                  <a:pt x="2170191" y="2104353"/>
                </a:cubicBezTo>
                <a:cubicBezTo>
                  <a:pt x="2151041" y="2124046"/>
                  <a:pt x="2126977" y="2138266"/>
                  <a:pt x="2100489" y="2145541"/>
                </a:cubicBezTo>
                <a:lnTo>
                  <a:pt x="2165967" y="2099667"/>
                </a:lnTo>
                <a:cubicBezTo>
                  <a:pt x="2171215" y="2094816"/>
                  <a:pt x="2176165" y="2089568"/>
                  <a:pt x="2181734" y="2085220"/>
                </a:cubicBezTo>
                <a:close/>
                <a:moveTo>
                  <a:pt x="2255404" y="2075442"/>
                </a:moveTo>
                <a:cubicBezTo>
                  <a:pt x="2218573" y="2115046"/>
                  <a:pt x="2176198" y="2147389"/>
                  <a:pt x="2122403" y="2161844"/>
                </a:cubicBezTo>
                <a:close/>
                <a:moveTo>
                  <a:pt x="2200686" y="2075442"/>
                </a:moveTo>
                <a:lnTo>
                  <a:pt x="2201214" y="2076168"/>
                </a:lnTo>
                <a:lnTo>
                  <a:pt x="2199758" y="2076845"/>
                </a:lnTo>
                <a:close/>
                <a:moveTo>
                  <a:pt x="2202155" y="2074457"/>
                </a:moveTo>
                <a:lnTo>
                  <a:pt x="2201215" y="2076169"/>
                </a:lnTo>
                <a:lnTo>
                  <a:pt x="2200687" y="2075443"/>
                </a:lnTo>
                <a:close/>
                <a:moveTo>
                  <a:pt x="803542" y="2073990"/>
                </a:moveTo>
                <a:cubicBezTo>
                  <a:pt x="813866" y="2076948"/>
                  <a:pt x="821570" y="2085577"/>
                  <a:pt x="823344" y="2096168"/>
                </a:cubicBezTo>
                <a:cubicBezTo>
                  <a:pt x="812508" y="2095118"/>
                  <a:pt x="803316" y="2087764"/>
                  <a:pt x="799912" y="2077423"/>
                </a:cubicBezTo>
                <a:cubicBezTo>
                  <a:pt x="801100" y="2076301"/>
                  <a:pt x="802354" y="2075178"/>
                  <a:pt x="803542" y="2073990"/>
                </a:cubicBezTo>
                <a:close/>
                <a:moveTo>
                  <a:pt x="717933" y="1994519"/>
                </a:moveTo>
                <a:cubicBezTo>
                  <a:pt x="742355" y="2025543"/>
                  <a:pt x="788625" y="2032011"/>
                  <a:pt x="803740" y="2073726"/>
                </a:cubicBezTo>
                <a:cubicBezTo>
                  <a:pt x="804665" y="2077621"/>
                  <a:pt x="803476" y="2078809"/>
                  <a:pt x="799846" y="2077225"/>
                </a:cubicBezTo>
                <a:cubicBezTo>
                  <a:pt x="765193" y="2057423"/>
                  <a:pt x="731728" y="2036170"/>
                  <a:pt x="717933" y="1994519"/>
                </a:cubicBezTo>
                <a:close/>
                <a:moveTo>
                  <a:pt x="778149" y="1982211"/>
                </a:moveTo>
                <a:lnTo>
                  <a:pt x="824532" y="2016640"/>
                </a:lnTo>
                <a:cubicBezTo>
                  <a:pt x="838344" y="2030741"/>
                  <a:pt x="850505" y="2046566"/>
                  <a:pt x="862485" y="2062506"/>
                </a:cubicBezTo>
                <a:cubicBezTo>
                  <a:pt x="846314" y="2050823"/>
                  <a:pt x="829483" y="2039833"/>
                  <a:pt x="814384" y="2026995"/>
                </a:cubicBezTo>
                <a:close/>
                <a:moveTo>
                  <a:pt x="776678" y="1980394"/>
                </a:moveTo>
                <a:lnTo>
                  <a:pt x="776707" y="1980430"/>
                </a:lnTo>
                <a:lnTo>
                  <a:pt x="777139" y="1980394"/>
                </a:lnTo>
                <a:lnTo>
                  <a:pt x="776875" y="1980637"/>
                </a:lnTo>
                <a:lnTo>
                  <a:pt x="778149" y="1982211"/>
                </a:lnTo>
                <a:lnTo>
                  <a:pt x="776678" y="1981120"/>
                </a:lnTo>
                <a:lnTo>
                  <a:pt x="776678" y="1980819"/>
                </a:lnTo>
                <a:lnTo>
                  <a:pt x="776281" y="1981186"/>
                </a:lnTo>
                <a:lnTo>
                  <a:pt x="775768" y="1980507"/>
                </a:lnTo>
                <a:lnTo>
                  <a:pt x="776678" y="1980432"/>
                </a:lnTo>
                <a:close/>
                <a:moveTo>
                  <a:pt x="712982" y="1917491"/>
                </a:moveTo>
                <a:cubicBezTo>
                  <a:pt x="730969" y="1925378"/>
                  <a:pt x="742190" y="1936484"/>
                  <a:pt x="751216" y="1948027"/>
                </a:cubicBezTo>
                <a:lnTo>
                  <a:pt x="775768" y="1980507"/>
                </a:lnTo>
                <a:lnTo>
                  <a:pt x="760302" y="1981790"/>
                </a:lnTo>
                <a:cubicBezTo>
                  <a:pt x="759069" y="1980746"/>
                  <a:pt x="758060" y="1979463"/>
                  <a:pt x="757338" y="1978017"/>
                </a:cubicBezTo>
                <a:cubicBezTo>
                  <a:pt x="744466" y="1960329"/>
                  <a:pt x="731463" y="1942705"/>
                  <a:pt x="712982" y="1917491"/>
                </a:cubicBezTo>
                <a:close/>
                <a:moveTo>
                  <a:pt x="641960" y="1813532"/>
                </a:moveTo>
                <a:cubicBezTo>
                  <a:pt x="647307" y="1812740"/>
                  <a:pt x="649485" y="1815908"/>
                  <a:pt x="650079" y="1820529"/>
                </a:cubicBezTo>
                <a:cubicBezTo>
                  <a:pt x="650673" y="1825149"/>
                  <a:pt x="649881" y="1828648"/>
                  <a:pt x="644930" y="1830166"/>
                </a:cubicBezTo>
                <a:cubicBezTo>
                  <a:pt x="640664" y="1830158"/>
                  <a:pt x="637084" y="1826947"/>
                  <a:pt x="636614" y="1822707"/>
                </a:cubicBezTo>
                <a:cubicBezTo>
                  <a:pt x="635623" y="1818152"/>
                  <a:pt x="636614" y="1814324"/>
                  <a:pt x="641960" y="1813532"/>
                </a:cubicBezTo>
                <a:close/>
                <a:moveTo>
                  <a:pt x="2952492" y="1734853"/>
                </a:moveTo>
                <a:cubicBezTo>
                  <a:pt x="2954174" y="1758450"/>
                  <a:pt x="2948498" y="1779523"/>
                  <a:pt x="2940636" y="1799836"/>
                </a:cubicBezTo>
                <a:lnTo>
                  <a:pt x="2915660" y="1860263"/>
                </a:lnTo>
                <a:lnTo>
                  <a:pt x="2915662" y="1860264"/>
                </a:lnTo>
                <a:lnTo>
                  <a:pt x="2915660" y="1860264"/>
                </a:lnTo>
                <a:cubicBezTo>
                  <a:pt x="2926420" y="1885544"/>
                  <a:pt x="2905430" y="1894059"/>
                  <a:pt x="2887476" y="1904554"/>
                </a:cubicBezTo>
                <a:lnTo>
                  <a:pt x="2910644" y="1856435"/>
                </a:lnTo>
                <a:close/>
                <a:moveTo>
                  <a:pt x="581300" y="1713731"/>
                </a:moveTo>
                <a:cubicBezTo>
                  <a:pt x="587901" y="1732675"/>
                  <a:pt x="607043" y="1745150"/>
                  <a:pt x="607703" y="1773731"/>
                </a:cubicBezTo>
                <a:cubicBezTo>
                  <a:pt x="594898" y="1749639"/>
                  <a:pt x="575492" y="1736966"/>
                  <a:pt x="581300" y="1713731"/>
                </a:cubicBezTo>
                <a:close/>
                <a:moveTo>
                  <a:pt x="527968" y="1700993"/>
                </a:moveTo>
                <a:lnTo>
                  <a:pt x="529024" y="1702181"/>
                </a:lnTo>
                <a:lnTo>
                  <a:pt x="528281" y="1702483"/>
                </a:lnTo>
                <a:close/>
                <a:moveTo>
                  <a:pt x="554947" y="1661306"/>
                </a:moveTo>
                <a:cubicBezTo>
                  <a:pt x="556779" y="1660960"/>
                  <a:pt x="558792" y="1660894"/>
                  <a:pt x="559518" y="1661455"/>
                </a:cubicBezTo>
                <a:cubicBezTo>
                  <a:pt x="566845" y="1666405"/>
                  <a:pt x="564601" y="1673864"/>
                  <a:pt x="565525" y="1685085"/>
                </a:cubicBezTo>
                <a:cubicBezTo>
                  <a:pt x="554634" y="1676372"/>
                  <a:pt x="549618" y="1671026"/>
                  <a:pt x="551465" y="1662841"/>
                </a:cubicBezTo>
                <a:cubicBezTo>
                  <a:pt x="551465" y="1662280"/>
                  <a:pt x="553115" y="1661653"/>
                  <a:pt x="554947" y="1661306"/>
                </a:cubicBezTo>
                <a:close/>
                <a:moveTo>
                  <a:pt x="2964836" y="1643897"/>
                </a:moveTo>
                <a:cubicBezTo>
                  <a:pt x="2968730" y="1654314"/>
                  <a:pt x="2967960" y="1665902"/>
                  <a:pt x="2962724" y="1675712"/>
                </a:cubicBezTo>
                <a:cubicBezTo>
                  <a:pt x="2928730" y="1754523"/>
                  <a:pt x="2916520" y="1841783"/>
                  <a:pt x="2869524" y="1915379"/>
                </a:cubicBezTo>
                <a:cubicBezTo>
                  <a:pt x="2860942" y="1928580"/>
                  <a:pt x="2866420" y="1948845"/>
                  <a:pt x="2848796" y="1957359"/>
                </a:cubicBezTo>
                <a:lnTo>
                  <a:pt x="2848104" y="1964025"/>
                </a:lnTo>
                <a:cubicBezTo>
                  <a:pt x="2847774" y="1966269"/>
                  <a:pt x="2848500" y="1967457"/>
                  <a:pt x="2853748" y="1964355"/>
                </a:cubicBezTo>
                <a:cubicBezTo>
                  <a:pt x="2866896" y="1955449"/>
                  <a:pt x="2879524" y="1945797"/>
                  <a:pt x="2891568" y="1935444"/>
                </a:cubicBezTo>
                <a:cubicBezTo>
                  <a:pt x="2871768" y="1983233"/>
                  <a:pt x="2857840" y="2035641"/>
                  <a:pt x="2804308" y="2063033"/>
                </a:cubicBezTo>
                <a:cubicBezTo>
                  <a:pt x="2792824" y="2081944"/>
                  <a:pt x="2779624" y="2099799"/>
                  <a:pt x="2767238" y="2118140"/>
                </a:cubicBezTo>
                <a:lnTo>
                  <a:pt x="2735516" y="2175359"/>
                </a:lnTo>
                <a:lnTo>
                  <a:pt x="2725432" y="2176580"/>
                </a:lnTo>
                <a:cubicBezTo>
                  <a:pt x="2722512" y="2178890"/>
                  <a:pt x="2719790" y="2181745"/>
                  <a:pt x="2716126" y="2181118"/>
                </a:cubicBezTo>
                <a:lnTo>
                  <a:pt x="2715598" y="2180736"/>
                </a:lnTo>
                <a:lnTo>
                  <a:pt x="2715796" y="2181119"/>
                </a:lnTo>
                <a:cubicBezTo>
                  <a:pt x="2708270" y="2187719"/>
                  <a:pt x="2708336" y="2205277"/>
                  <a:pt x="2691308" y="2197290"/>
                </a:cubicBezTo>
                <a:lnTo>
                  <a:pt x="2691308" y="2197290"/>
                </a:lnTo>
                <a:lnTo>
                  <a:pt x="2682256" y="2212315"/>
                </a:lnTo>
                <a:cubicBezTo>
                  <a:pt x="2678486" y="2217092"/>
                  <a:pt x="2675466" y="2222471"/>
                  <a:pt x="2677710" y="2230953"/>
                </a:cubicBezTo>
                <a:cubicBezTo>
                  <a:pt x="2680880" y="2242701"/>
                  <a:pt x="2669328" y="2251216"/>
                  <a:pt x="2652694" y="2253527"/>
                </a:cubicBezTo>
                <a:cubicBezTo>
                  <a:pt x="2656480" y="2229602"/>
                  <a:pt x="2669016" y="2207936"/>
                  <a:pt x="2687876" y="2192735"/>
                </a:cubicBezTo>
                <a:lnTo>
                  <a:pt x="2687876" y="2192736"/>
                </a:lnTo>
                <a:lnTo>
                  <a:pt x="2708534" y="2167125"/>
                </a:lnTo>
                <a:lnTo>
                  <a:pt x="2708868" y="2167767"/>
                </a:lnTo>
                <a:lnTo>
                  <a:pt x="2708864" y="2167125"/>
                </a:lnTo>
                <a:cubicBezTo>
                  <a:pt x="2737644" y="2139072"/>
                  <a:pt x="2752232" y="2101185"/>
                  <a:pt x="2775136" y="2068974"/>
                </a:cubicBezTo>
                <a:cubicBezTo>
                  <a:pt x="2795152" y="2028829"/>
                  <a:pt x="2819212" y="1990832"/>
                  <a:pt x="2846948" y="1955576"/>
                </a:cubicBezTo>
                <a:lnTo>
                  <a:pt x="2854606" y="1920857"/>
                </a:lnTo>
                <a:cubicBezTo>
                  <a:pt x="2900084" y="1839473"/>
                  <a:pt x="2924836" y="1750167"/>
                  <a:pt x="2952888" y="1662115"/>
                </a:cubicBezTo>
                <a:cubicBezTo>
                  <a:pt x="2955200" y="1654921"/>
                  <a:pt x="2956584" y="1647264"/>
                  <a:pt x="2964836" y="1643897"/>
                </a:cubicBezTo>
                <a:close/>
                <a:moveTo>
                  <a:pt x="2567942" y="1576439"/>
                </a:moveTo>
                <a:cubicBezTo>
                  <a:pt x="2578568" y="1633865"/>
                  <a:pt x="2453686" y="1842245"/>
                  <a:pt x="2340750" y="1959273"/>
                </a:cubicBezTo>
                <a:lnTo>
                  <a:pt x="2340722" y="1959239"/>
                </a:lnTo>
                <a:lnTo>
                  <a:pt x="2276750" y="2024363"/>
                </a:lnTo>
                <a:lnTo>
                  <a:pt x="2202155" y="2074457"/>
                </a:lnTo>
                <a:lnTo>
                  <a:pt x="2210638" y="2059013"/>
                </a:lnTo>
                <a:cubicBezTo>
                  <a:pt x="2222993" y="2044994"/>
                  <a:pt x="2242634" y="2038744"/>
                  <a:pt x="2256000" y="2025477"/>
                </a:cubicBezTo>
                <a:lnTo>
                  <a:pt x="2337506" y="1955379"/>
                </a:lnTo>
                <a:lnTo>
                  <a:pt x="2337450" y="1955313"/>
                </a:lnTo>
                <a:cubicBezTo>
                  <a:pt x="2366888" y="1917558"/>
                  <a:pt x="2398044" y="1880924"/>
                  <a:pt x="2425304" y="1841651"/>
                </a:cubicBezTo>
                <a:cubicBezTo>
                  <a:pt x="2483560" y="1759440"/>
                  <a:pt x="2531468" y="1670366"/>
                  <a:pt x="2567942" y="1576439"/>
                </a:cubicBezTo>
                <a:close/>
                <a:moveTo>
                  <a:pt x="2984968" y="1528387"/>
                </a:moveTo>
                <a:cubicBezTo>
                  <a:pt x="3000280" y="1564559"/>
                  <a:pt x="2976386" y="1593403"/>
                  <a:pt x="2969918" y="1625482"/>
                </a:cubicBezTo>
                <a:cubicBezTo>
                  <a:pt x="2963316" y="1591225"/>
                  <a:pt x="2982062" y="1560863"/>
                  <a:pt x="2984968" y="1528387"/>
                </a:cubicBezTo>
                <a:close/>
                <a:moveTo>
                  <a:pt x="497143" y="1513271"/>
                </a:moveTo>
                <a:cubicBezTo>
                  <a:pt x="516416" y="1525285"/>
                  <a:pt x="527374" y="1553997"/>
                  <a:pt x="530146" y="1593865"/>
                </a:cubicBezTo>
                <a:cubicBezTo>
                  <a:pt x="505195" y="1569772"/>
                  <a:pt x="512918" y="1539872"/>
                  <a:pt x="497143" y="1513271"/>
                </a:cubicBezTo>
                <a:close/>
                <a:moveTo>
                  <a:pt x="495626" y="1476110"/>
                </a:moveTo>
                <a:cubicBezTo>
                  <a:pt x="508299" y="1482051"/>
                  <a:pt x="501830" y="1494460"/>
                  <a:pt x="509685" y="1509575"/>
                </a:cubicBezTo>
                <a:cubicBezTo>
                  <a:pt x="492325" y="1500334"/>
                  <a:pt x="480906" y="1496374"/>
                  <a:pt x="486121" y="1482117"/>
                </a:cubicBezTo>
                <a:cubicBezTo>
                  <a:pt x="487243" y="1479147"/>
                  <a:pt x="493711" y="1475186"/>
                  <a:pt x="495626" y="1476110"/>
                </a:cubicBezTo>
                <a:close/>
                <a:moveTo>
                  <a:pt x="489751" y="1412283"/>
                </a:moveTo>
                <a:cubicBezTo>
                  <a:pt x="491203" y="1429379"/>
                  <a:pt x="492193" y="1440600"/>
                  <a:pt x="493117" y="1451887"/>
                </a:cubicBezTo>
                <a:cubicBezTo>
                  <a:pt x="489289" y="1440732"/>
                  <a:pt x="469487" y="1432745"/>
                  <a:pt x="489751" y="1412283"/>
                </a:cubicBezTo>
                <a:close/>
                <a:moveTo>
                  <a:pt x="480967" y="1384495"/>
                </a:moveTo>
                <a:cubicBezTo>
                  <a:pt x="481101" y="1384492"/>
                  <a:pt x="481234" y="1384492"/>
                  <a:pt x="481368" y="1384495"/>
                </a:cubicBezTo>
                <a:cubicBezTo>
                  <a:pt x="487719" y="1386631"/>
                  <a:pt x="491944" y="1392647"/>
                  <a:pt x="491797" y="1399346"/>
                </a:cubicBezTo>
                <a:cubicBezTo>
                  <a:pt x="491797" y="1404033"/>
                  <a:pt x="488233" y="1408125"/>
                  <a:pt x="483480" y="1407135"/>
                </a:cubicBezTo>
                <a:cubicBezTo>
                  <a:pt x="476837" y="1405687"/>
                  <a:pt x="472381" y="1399430"/>
                  <a:pt x="473183" y="1392680"/>
                </a:cubicBezTo>
                <a:cubicBezTo>
                  <a:pt x="473072" y="1388270"/>
                  <a:pt x="476557" y="1384606"/>
                  <a:pt x="480967" y="1384495"/>
                </a:cubicBezTo>
                <a:close/>
                <a:moveTo>
                  <a:pt x="3000480" y="1317366"/>
                </a:moveTo>
                <a:cubicBezTo>
                  <a:pt x="3016584" y="1345419"/>
                  <a:pt x="3033878" y="1366871"/>
                  <a:pt x="3007872" y="1392085"/>
                </a:cubicBezTo>
                <a:cubicBezTo>
                  <a:pt x="3006300" y="1395036"/>
                  <a:pt x="3006060" y="1398517"/>
                  <a:pt x="3007212" y="1401656"/>
                </a:cubicBezTo>
                <a:cubicBezTo>
                  <a:pt x="3011700" y="1416045"/>
                  <a:pt x="3010116" y="1428322"/>
                  <a:pt x="2991502" y="1437299"/>
                </a:cubicBezTo>
                <a:cubicBezTo>
                  <a:pt x="2994406" y="1398620"/>
                  <a:pt x="2997178" y="1360996"/>
                  <a:pt x="3000480" y="1317366"/>
                </a:cubicBezTo>
                <a:close/>
                <a:moveTo>
                  <a:pt x="2956650" y="1249512"/>
                </a:moveTo>
                <a:cubicBezTo>
                  <a:pt x="2959752" y="1315320"/>
                  <a:pt x="2945164" y="1378554"/>
                  <a:pt x="2933680" y="1442249"/>
                </a:cubicBezTo>
                <a:cubicBezTo>
                  <a:pt x="2930248" y="1433933"/>
                  <a:pt x="2935858" y="1423702"/>
                  <a:pt x="2927938" y="1416375"/>
                </a:cubicBezTo>
                <a:close/>
                <a:moveTo>
                  <a:pt x="3011436" y="1231031"/>
                </a:moveTo>
                <a:lnTo>
                  <a:pt x="3011436" y="1281394"/>
                </a:lnTo>
                <a:cubicBezTo>
                  <a:pt x="3005428" y="1266741"/>
                  <a:pt x="2997508" y="1252153"/>
                  <a:pt x="3011436" y="1231031"/>
                </a:cubicBezTo>
                <a:close/>
                <a:moveTo>
                  <a:pt x="2962526" y="1203572"/>
                </a:moveTo>
                <a:cubicBezTo>
                  <a:pt x="2968004" y="1217434"/>
                  <a:pt x="2968202" y="1226345"/>
                  <a:pt x="2963252" y="1235717"/>
                </a:cubicBezTo>
                <a:cubicBezTo>
                  <a:pt x="2956716" y="1226608"/>
                  <a:pt x="2960216" y="1217698"/>
                  <a:pt x="2962526" y="1203572"/>
                </a:cubicBezTo>
                <a:close/>
                <a:moveTo>
                  <a:pt x="481301" y="1196114"/>
                </a:moveTo>
                <a:cubicBezTo>
                  <a:pt x="476087" y="1257764"/>
                  <a:pt x="480905" y="1311559"/>
                  <a:pt x="480905" y="1371492"/>
                </a:cubicBezTo>
                <a:cubicBezTo>
                  <a:pt x="460114" y="1339083"/>
                  <a:pt x="459123" y="1226741"/>
                  <a:pt x="481301" y="1196114"/>
                </a:cubicBezTo>
                <a:close/>
                <a:moveTo>
                  <a:pt x="2998432" y="1084168"/>
                </a:moveTo>
                <a:cubicBezTo>
                  <a:pt x="2999752" y="1103112"/>
                  <a:pt x="3001072" y="1122056"/>
                  <a:pt x="3002524" y="1143574"/>
                </a:cubicBezTo>
                <a:cubicBezTo>
                  <a:pt x="2988728" y="1123310"/>
                  <a:pt x="2988596" y="1121660"/>
                  <a:pt x="2998432" y="1084168"/>
                </a:cubicBezTo>
                <a:close/>
                <a:moveTo>
                  <a:pt x="2745300" y="1074909"/>
                </a:moveTo>
                <a:lnTo>
                  <a:pt x="2754850" y="1142011"/>
                </a:lnTo>
                <a:cubicBezTo>
                  <a:pt x="2757438" y="1169093"/>
                  <a:pt x="2758700" y="1196609"/>
                  <a:pt x="2758304" y="1224695"/>
                </a:cubicBezTo>
                <a:cubicBezTo>
                  <a:pt x="2765116" y="1207382"/>
                  <a:pt x="2767564" y="1188658"/>
                  <a:pt x="2765432" y="1170174"/>
                </a:cubicBezTo>
                <a:lnTo>
                  <a:pt x="2760950" y="1100500"/>
                </a:lnTo>
                <a:lnTo>
                  <a:pt x="2758896" y="1090703"/>
                </a:lnTo>
                <a:cubicBezTo>
                  <a:pt x="2756192" y="1085951"/>
                  <a:pt x="2755200" y="1079548"/>
                  <a:pt x="2747940" y="1079218"/>
                </a:cubicBezTo>
                <a:close/>
                <a:moveTo>
                  <a:pt x="2738436" y="984500"/>
                </a:moveTo>
                <a:lnTo>
                  <a:pt x="2743326" y="1012693"/>
                </a:lnTo>
                <a:lnTo>
                  <a:pt x="2744726" y="1023804"/>
                </a:lnTo>
                <a:lnTo>
                  <a:pt x="2743484" y="1055900"/>
                </a:lnTo>
                <a:lnTo>
                  <a:pt x="2743056" y="1058096"/>
                </a:lnTo>
                <a:lnTo>
                  <a:pt x="2743016" y="1058511"/>
                </a:lnTo>
                <a:lnTo>
                  <a:pt x="2742608" y="1058532"/>
                </a:lnTo>
                <a:lnTo>
                  <a:pt x="2742904" y="1059721"/>
                </a:lnTo>
                <a:lnTo>
                  <a:pt x="2743016" y="1058511"/>
                </a:lnTo>
                <a:lnTo>
                  <a:pt x="2743384" y="1058492"/>
                </a:lnTo>
                <a:lnTo>
                  <a:pt x="2743484" y="1055900"/>
                </a:lnTo>
                <a:lnTo>
                  <a:pt x="2746696" y="1039431"/>
                </a:lnTo>
                <a:lnTo>
                  <a:pt x="2744726" y="1023804"/>
                </a:lnTo>
                <a:lnTo>
                  <a:pt x="2744822" y="1021323"/>
                </a:lnTo>
                <a:lnTo>
                  <a:pt x="2743326" y="1012693"/>
                </a:lnTo>
                <a:lnTo>
                  <a:pt x="2743228" y="1011917"/>
                </a:lnTo>
                <a:cubicBezTo>
                  <a:pt x="2741264" y="1002792"/>
                  <a:pt x="2739080" y="993683"/>
                  <a:pt x="2738436" y="984500"/>
                </a:cubicBezTo>
                <a:close/>
                <a:moveTo>
                  <a:pt x="520971" y="944170"/>
                </a:moveTo>
                <a:cubicBezTo>
                  <a:pt x="506384" y="1026546"/>
                  <a:pt x="484998" y="1107535"/>
                  <a:pt x="473777" y="1190636"/>
                </a:cubicBezTo>
                <a:cubicBezTo>
                  <a:pt x="455758" y="1101462"/>
                  <a:pt x="497803" y="1024829"/>
                  <a:pt x="520971" y="944170"/>
                </a:cubicBezTo>
                <a:close/>
                <a:moveTo>
                  <a:pt x="539255" y="881662"/>
                </a:moveTo>
                <a:cubicBezTo>
                  <a:pt x="541908" y="899026"/>
                  <a:pt x="537797" y="916745"/>
                  <a:pt x="527770" y="931167"/>
                </a:cubicBezTo>
                <a:cubicBezTo>
                  <a:pt x="521962" y="915391"/>
                  <a:pt x="527770" y="902521"/>
                  <a:pt x="539255" y="881662"/>
                </a:cubicBezTo>
                <a:close/>
                <a:moveTo>
                  <a:pt x="555955" y="853807"/>
                </a:moveTo>
                <a:cubicBezTo>
                  <a:pt x="553908" y="866085"/>
                  <a:pt x="554040" y="874732"/>
                  <a:pt x="539255" y="877372"/>
                </a:cubicBezTo>
                <a:cubicBezTo>
                  <a:pt x="538862" y="866647"/>
                  <a:pt x="545705" y="856990"/>
                  <a:pt x="555955" y="853807"/>
                </a:cubicBezTo>
                <a:close/>
                <a:moveTo>
                  <a:pt x="2927938" y="825623"/>
                </a:moveTo>
                <a:cubicBezTo>
                  <a:pt x="2953680" y="865887"/>
                  <a:pt x="2959026" y="912949"/>
                  <a:pt x="2969060" y="959153"/>
                </a:cubicBezTo>
                <a:cubicBezTo>
                  <a:pt x="2947080" y="917833"/>
                  <a:pt x="2948268" y="868395"/>
                  <a:pt x="2927938" y="825623"/>
                </a:cubicBezTo>
                <a:close/>
                <a:moveTo>
                  <a:pt x="2518900" y="784304"/>
                </a:moveTo>
                <a:cubicBezTo>
                  <a:pt x="2524708" y="795327"/>
                  <a:pt x="2534148" y="805163"/>
                  <a:pt x="2529592" y="822588"/>
                </a:cubicBezTo>
                <a:cubicBezTo>
                  <a:pt x="2520682" y="809189"/>
                  <a:pt x="2514808" y="798364"/>
                  <a:pt x="2518900" y="784304"/>
                </a:cubicBezTo>
                <a:close/>
                <a:moveTo>
                  <a:pt x="2898036" y="718298"/>
                </a:moveTo>
                <a:lnTo>
                  <a:pt x="2914472" y="761664"/>
                </a:lnTo>
                <a:cubicBezTo>
                  <a:pt x="2897180" y="751763"/>
                  <a:pt x="2893616" y="736120"/>
                  <a:pt x="2898036" y="718298"/>
                </a:cubicBezTo>
                <a:close/>
                <a:moveTo>
                  <a:pt x="2653024" y="685757"/>
                </a:moveTo>
                <a:cubicBezTo>
                  <a:pt x="2670316" y="680279"/>
                  <a:pt x="2673288" y="689058"/>
                  <a:pt x="2678172" y="697968"/>
                </a:cubicBezTo>
                <a:cubicBezTo>
                  <a:pt x="2721464" y="775596"/>
                  <a:pt x="2755576" y="857997"/>
                  <a:pt x="2779820" y="943510"/>
                </a:cubicBezTo>
                <a:cubicBezTo>
                  <a:pt x="2794540" y="995786"/>
                  <a:pt x="2810646" y="1046743"/>
                  <a:pt x="2817840" y="1100934"/>
                </a:cubicBezTo>
                <a:cubicBezTo>
                  <a:pt x="2821076" y="1125026"/>
                  <a:pt x="2846948" y="1144498"/>
                  <a:pt x="2838104" y="1173342"/>
                </a:cubicBezTo>
                <a:cubicBezTo>
                  <a:pt x="2828204" y="1163045"/>
                  <a:pt x="2846884" y="1144894"/>
                  <a:pt x="2826420" y="1135851"/>
                </a:cubicBezTo>
                <a:cubicBezTo>
                  <a:pt x="2818568" y="1153078"/>
                  <a:pt x="2834342" y="1174794"/>
                  <a:pt x="2815332" y="1189976"/>
                </a:cubicBezTo>
                <a:cubicBezTo>
                  <a:pt x="2795532" y="1011100"/>
                  <a:pt x="2744178" y="842521"/>
                  <a:pt x="2653024" y="685757"/>
                </a:cubicBezTo>
                <a:close/>
                <a:moveTo>
                  <a:pt x="2488736" y="609718"/>
                </a:moveTo>
                <a:cubicBezTo>
                  <a:pt x="2525368" y="660939"/>
                  <a:pt x="2545436" y="719552"/>
                  <a:pt x="2561870" y="780278"/>
                </a:cubicBezTo>
                <a:cubicBezTo>
                  <a:pt x="2537712" y="723777"/>
                  <a:pt x="2504972" y="670246"/>
                  <a:pt x="2488736" y="609718"/>
                </a:cubicBezTo>
                <a:close/>
                <a:moveTo>
                  <a:pt x="2702726" y="571105"/>
                </a:moveTo>
                <a:cubicBezTo>
                  <a:pt x="2711572" y="575330"/>
                  <a:pt x="2711968" y="584967"/>
                  <a:pt x="2715928" y="592293"/>
                </a:cubicBezTo>
                <a:cubicBezTo>
                  <a:pt x="2725498" y="610181"/>
                  <a:pt x="2727940" y="626088"/>
                  <a:pt x="2701802" y="631435"/>
                </a:cubicBezTo>
                <a:lnTo>
                  <a:pt x="2675400" y="578630"/>
                </a:lnTo>
                <a:cubicBezTo>
                  <a:pt x="2696984" y="581006"/>
                  <a:pt x="2691108" y="603448"/>
                  <a:pt x="2706620" y="608663"/>
                </a:cubicBezTo>
                <a:cubicBezTo>
                  <a:pt x="2705234" y="595792"/>
                  <a:pt x="2703980" y="583449"/>
                  <a:pt x="2702726" y="571105"/>
                </a:cubicBezTo>
                <a:close/>
                <a:moveTo>
                  <a:pt x="2788336" y="529323"/>
                </a:moveTo>
                <a:cubicBezTo>
                  <a:pt x="2804640" y="535924"/>
                  <a:pt x="2808534" y="545759"/>
                  <a:pt x="2808864" y="557706"/>
                </a:cubicBezTo>
                <a:lnTo>
                  <a:pt x="2808718" y="557772"/>
                </a:lnTo>
                <a:lnTo>
                  <a:pt x="2817598" y="562709"/>
                </a:lnTo>
                <a:cubicBezTo>
                  <a:pt x="2822924" y="569526"/>
                  <a:pt x="2819162" y="580825"/>
                  <a:pt x="2823716" y="588003"/>
                </a:cubicBezTo>
                <a:cubicBezTo>
                  <a:pt x="2812824" y="580941"/>
                  <a:pt x="2805960" y="571832"/>
                  <a:pt x="2808138" y="558037"/>
                </a:cubicBezTo>
                <a:lnTo>
                  <a:pt x="2808142" y="558034"/>
                </a:lnTo>
                <a:lnTo>
                  <a:pt x="2808138" y="558036"/>
                </a:lnTo>
                <a:cubicBezTo>
                  <a:pt x="2797312" y="553020"/>
                  <a:pt x="2791636" y="544835"/>
                  <a:pt x="2788336" y="529323"/>
                </a:cubicBezTo>
                <a:close/>
                <a:moveTo>
                  <a:pt x="2661406" y="489060"/>
                </a:moveTo>
                <a:cubicBezTo>
                  <a:pt x="2680680" y="497839"/>
                  <a:pt x="2683848" y="512426"/>
                  <a:pt x="2688600" y="525694"/>
                </a:cubicBezTo>
                <a:cubicBezTo>
                  <a:pt x="2681472" y="527278"/>
                  <a:pt x="2684574" y="533416"/>
                  <a:pt x="2683254" y="537641"/>
                </a:cubicBezTo>
                <a:cubicBezTo>
                  <a:pt x="2672496" y="535727"/>
                  <a:pt x="2661076" y="548466"/>
                  <a:pt x="2650844" y="536123"/>
                </a:cubicBezTo>
                <a:cubicBezTo>
                  <a:pt x="2642396" y="525958"/>
                  <a:pt x="2646092" y="516321"/>
                  <a:pt x="2653156" y="506486"/>
                </a:cubicBezTo>
                <a:lnTo>
                  <a:pt x="2677446" y="536453"/>
                </a:lnTo>
                <a:cubicBezTo>
                  <a:pt x="2670844" y="517113"/>
                  <a:pt x="2666952" y="505364"/>
                  <a:pt x="2661406" y="489060"/>
                </a:cubicBezTo>
                <a:close/>
                <a:moveTo>
                  <a:pt x="859515" y="330646"/>
                </a:moveTo>
                <a:lnTo>
                  <a:pt x="860367" y="330869"/>
                </a:lnTo>
                <a:lnTo>
                  <a:pt x="859845" y="331306"/>
                </a:lnTo>
                <a:close/>
                <a:moveTo>
                  <a:pt x="2270586" y="321141"/>
                </a:moveTo>
                <a:cubicBezTo>
                  <a:pt x="2287088" y="335729"/>
                  <a:pt x="2296988" y="344441"/>
                  <a:pt x="2306824" y="353220"/>
                </a:cubicBezTo>
                <a:lnTo>
                  <a:pt x="2299628" y="360415"/>
                </a:lnTo>
                <a:cubicBezTo>
                  <a:pt x="2290322" y="350976"/>
                  <a:pt x="2278244" y="343649"/>
                  <a:pt x="2270586" y="321141"/>
                </a:cubicBezTo>
                <a:close/>
                <a:moveTo>
                  <a:pt x="882419" y="307545"/>
                </a:moveTo>
                <a:lnTo>
                  <a:pt x="882815" y="308205"/>
                </a:lnTo>
                <a:lnTo>
                  <a:pt x="882730" y="308273"/>
                </a:lnTo>
                <a:close/>
                <a:moveTo>
                  <a:pt x="638866" y="998"/>
                </a:moveTo>
                <a:cubicBezTo>
                  <a:pt x="648016" y="-1593"/>
                  <a:pt x="656944" y="24"/>
                  <a:pt x="664600" y="15997"/>
                </a:cubicBezTo>
                <a:cubicBezTo>
                  <a:pt x="665524" y="17978"/>
                  <a:pt x="678725" y="14941"/>
                  <a:pt x="685854" y="13027"/>
                </a:cubicBezTo>
                <a:cubicBezTo>
                  <a:pt x="707256" y="8057"/>
                  <a:pt x="729293" y="6388"/>
                  <a:pt x="751200" y="8077"/>
                </a:cubicBezTo>
                <a:cubicBezTo>
                  <a:pt x="766909" y="8869"/>
                  <a:pt x="786513" y="5106"/>
                  <a:pt x="790143" y="28406"/>
                </a:cubicBezTo>
                <a:cubicBezTo>
                  <a:pt x="793113" y="47086"/>
                  <a:pt x="801298" y="68010"/>
                  <a:pt x="775358" y="78835"/>
                </a:cubicBezTo>
                <a:cubicBezTo>
                  <a:pt x="760374" y="85435"/>
                  <a:pt x="759846" y="94082"/>
                  <a:pt x="770473" y="106161"/>
                </a:cubicBezTo>
                <a:cubicBezTo>
                  <a:pt x="783674" y="121409"/>
                  <a:pt x="792255" y="141672"/>
                  <a:pt x="813773" y="148735"/>
                </a:cubicBezTo>
                <a:cubicBezTo>
                  <a:pt x="822750" y="151705"/>
                  <a:pt x="817404" y="157250"/>
                  <a:pt x="814895" y="160088"/>
                </a:cubicBezTo>
                <a:cubicBezTo>
                  <a:pt x="795094" y="181738"/>
                  <a:pt x="812057" y="184048"/>
                  <a:pt x="828690" y="188140"/>
                </a:cubicBezTo>
                <a:cubicBezTo>
                  <a:pt x="845324" y="192233"/>
                  <a:pt x="862155" y="194081"/>
                  <a:pt x="866644" y="214543"/>
                </a:cubicBezTo>
                <a:cubicBezTo>
                  <a:pt x="870736" y="233288"/>
                  <a:pt x="860769" y="244905"/>
                  <a:pt x="846842" y="255532"/>
                </a:cubicBezTo>
                <a:cubicBezTo>
                  <a:pt x="817601" y="277974"/>
                  <a:pt x="817469" y="318370"/>
                  <a:pt x="793377" y="344904"/>
                </a:cubicBezTo>
                <a:cubicBezTo>
                  <a:pt x="811133" y="332033"/>
                  <a:pt x="839581" y="336059"/>
                  <a:pt x="847436" y="307611"/>
                </a:cubicBezTo>
                <a:cubicBezTo>
                  <a:pt x="848476" y="303997"/>
                  <a:pt x="858463" y="299084"/>
                  <a:pt x="862473" y="305207"/>
                </a:cubicBezTo>
                <a:lnTo>
                  <a:pt x="863917" y="315319"/>
                </a:lnTo>
                <a:lnTo>
                  <a:pt x="863475" y="315334"/>
                </a:lnTo>
                <a:lnTo>
                  <a:pt x="863317" y="317063"/>
                </a:lnTo>
                <a:lnTo>
                  <a:pt x="858798" y="328691"/>
                </a:lnTo>
                <a:cubicBezTo>
                  <a:pt x="856512" y="333056"/>
                  <a:pt x="854433" y="337709"/>
                  <a:pt x="854895" y="343650"/>
                </a:cubicBezTo>
                <a:lnTo>
                  <a:pt x="861442" y="331151"/>
                </a:lnTo>
                <a:lnTo>
                  <a:pt x="860367" y="330869"/>
                </a:lnTo>
                <a:lnTo>
                  <a:pt x="862196" y="329338"/>
                </a:lnTo>
                <a:lnTo>
                  <a:pt x="863317" y="317063"/>
                </a:lnTo>
                <a:lnTo>
                  <a:pt x="863938" y="315466"/>
                </a:lnTo>
                <a:lnTo>
                  <a:pt x="863917" y="315319"/>
                </a:lnTo>
                <a:lnTo>
                  <a:pt x="874309" y="314963"/>
                </a:lnTo>
                <a:lnTo>
                  <a:pt x="882730" y="308273"/>
                </a:lnTo>
                <a:lnTo>
                  <a:pt x="887980" y="320581"/>
                </a:lnTo>
                <a:cubicBezTo>
                  <a:pt x="890505" y="324921"/>
                  <a:pt x="891660" y="329557"/>
                  <a:pt x="885323" y="335399"/>
                </a:cubicBezTo>
                <a:cubicBezTo>
                  <a:pt x="882881" y="337644"/>
                  <a:pt x="879845" y="353023"/>
                  <a:pt x="890274" y="354145"/>
                </a:cubicBezTo>
                <a:cubicBezTo>
                  <a:pt x="930603" y="358435"/>
                  <a:pt x="913640" y="387148"/>
                  <a:pt x="906709" y="401801"/>
                </a:cubicBezTo>
                <a:cubicBezTo>
                  <a:pt x="886974" y="443328"/>
                  <a:pt x="864551" y="483523"/>
                  <a:pt x="839581" y="522129"/>
                </a:cubicBezTo>
                <a:cubicBezTo>
                  <a:pt x="831463" y="534803"/>
                  <a:pt x="819119" y="549984"/>
                  <a:pt x="796083" y="538433"/>
                </a:cubicBezTo>
                <a:cubicBezTo>
                  <a:pt x="781760" y="531239"/>
                  <a:pt x="774962" y="538895"/>
                  <a:pt x="789483" y="551634"/>
                </a:cubicBezTo>
                <a:cubicBezTo>
                  <a:pt x="775094" y="558961"/>
                  <a:pt x="771001" y="574670"/>
                  <a:pt x="761892" y="586221"/>
                </a:cubicBezTo>
                <a:cubicBezTo>
                  <a:pt x="723873" y="634537"/>
                  <a:pt x="680838" y="679223"/>
                  <a:pt x="657933" y="738496"/>
                </a:cubicBezTo>
                <a:cubicBezTo>
                  <a:pt x="650079" y="758826"/>
                  <a:pt x="631531" y="774932"/>
                  <a:pt x="611267" y="789585"/>
                </a:cubicBezTo>
                <a:cubicBezTo>
                  <a:pt x="625195" y="762655"/>
                  <a:pt x="638528" y="735460"/>
                  <a:pt x="653049" y="708860"/>
                </a:cubicBezTo>
                <a:cubicBezTo>
                  <a:pt x="681688" y="658449"/>
                  <a:pt x="714826" y="610731"/>
                  <a:pt x="752058" y="566288"/>
                </a:cubicBezTo>
                <a:cubicBezTo>
                  <a:pt x="754698" y="562987"/>
                  <a:pt x="757008" y="559687"/>
                  <a:pt x="759516" y="555925"/>
                </a:cubicBezTo>
                <a:cubicBezTo>
                  <a:pt x="724137" y="533549"/>
                  <a:pt x="763345" y="527608"/>
                  <a:pt x="770077" y="519885"/>
                </a:cubicBezTo>
                <a:cubicBezTo>
                  <a:pt x="793443" y="492955"/>
                  <a:pt x="801364" y="455464"/>
                  <a:pt x="830736" y="431833"/>
                </a:cubicBezTo>
                <a:lnTo>
                  <a:pt x="819731" y="434278"/>
                </a:lnTo>
                <a:lnTo>
                  <a:pt x="809549" y="440810"/>
                </a:lnTo>
                <a:lnTo>
                  <a:pt x="808244" y="438423"/>
                </a:lnTo>
                <a:lnTo>
                  <a:pt x="795382" y="449300"/>
                </a:lnTo>
                <a:cubicBezTo>
                  <a:pt x="785671" y="459028"/>
                  <a:pt x="776150" y="468995"/>
                  <a:pt x="761167" y="468203"/>
                </a:cubicBezTo>
                <a:cubicBezTo>
                  <a:pt x="761826" y="475199"/>
                  <a:pt x="770341" y="480348"/>
                  <a:pt x="765919" y="488467"/>
                </a:cubicBezTo>
                <a:lnTo>
                  <a:pt x="758245" y="497418"/>
                </a:lnTo>
                <a:lnTo>
                  <a:pt x="758658" y="497839"/>
                </a:lnTo>
                <a:cubicBezTo>
                  <a:pt x="760111" y="503086"/>
                  <a:pt x="757619" y="505512"/>
                  <a:pt x="754030" y="507171"/>
                </a:cubicBezTo>
                <a:lnTo>
                  <a:pt x="747535" y="509909"/>
                </a:lnTo>
                <a:lnTo>
                  <a:pt x="733031" y="526825"/>
                </a:lnTo>
                <a:cubicBezTo>
                  <a:pt x="721992" y="539588"/>
                  <a:pt x="709814" y="551370"/>
                  <a:pt x="693312" y="559291"/>
                </a:cubicBezTo>
                <a:cubicBezTo>
                  <a:pt x="682818" y="564373"/>
                  <a:pt x="662356" y="575924"/>
                  <a:pt x="678329" y="596518"/>
                </a:cubicBezTo>
                <a:cubicBezTo>
                  <a:pt x="643082" y="622260"/>
                  <a:pt x="654369" y="674405"/>
                  <a:pt x="619584" y="700213"/>
                </a:cubicBezTo>
                <a:cubicBezTo>
                  <a:pt x="604317" y="709786"/>
                  <a:pt x="594985" y="726483"/>
                  <a:pt x="594832" y="744503"/>
                </a:cubicBezTo>
                <a:cubicBezTo>
                  <a:pt x="594453" y="751384"/>
                  <a:pt x="592509" y="757667"/>
                  <a:pt x="589597" y="763590"/>
                </a:cubicBezTo>
                <a:lnTo>
                  <a:pt x="588062" y="765941"/>
                </a:lnTo>
                <a:lnTo>
                  <a:pt x="601300" y="750509"/>
                </a:lnTo>
                <a:cubicBezTo>
                  <a:pt x="590739" y="769783"/>
                  <a:pt x="592389" y="794931"/>
                  <a:pt x="571597" y="809255"/>
                </a:cubicBezTo>
                <a:cubicBezTo>
                  <a:pt x="566647" y="815855"/>
                  <a:pt x="574964" y="829056"/>
                  <a:pt x="559320" y="831103"/>
                </a:cubicBezTo>
                <a:cubicBezTo>
                  <a:pt x="554436" y="818891"/>
                  <a:pt x="568693" y="816515"/>
                  <a:pt x="570607" y="808330"/>
                </a:cubicBezTo>
                <a:lnTo>
                  <a:pt x="570608" y="808331"/>
                </a:lnTo>
                <a:lnTo>
                  <a:pt x="577930" y="781322"/>
                </a:lnTo>
                <a:lnTo>
                  <a:pt x="553248" y="813611"/>
                </a:lnTo>
                <a:cubicBezTo>
                  <a:pt x="538320" y="838765"/>
                  <a:pt x="526947" y="865865"/>
                  <a:pt x="519453" y="894138"/>
                </a:cubicBezTo>
                <a:cubicBezTo>
                  <a:pt x="508298" y="940738"/>
                  <a:pt x="490609" y="984104"/>
                  <a:pt x="474570" y="1028526"/>
                </a:cubicBezTo>
                <a:cubicBezTo>
                  <a:pt x="469487" y="1042651"/>
                  <a:pt x="454372" y="1058625"/>
                  <a:pt x="473315" y="1075720"/>
                </a:cubicBezTo>
                <a:cubicBezTo>
                  <a:pt x="476417" y="1078558"/>
                  <a:pt x="472985" y="1094400"/>
                  <a:pt x="467837" y="1099614"/>
                </a:cubicBezTo>
                <a:cubicBezTo>
                  <a:pt x="438794" y="1129053"/>
                  <a:pt x="463415" y="1174267"/>
                  <a:pt x="430016" y="1201725"/>
                </a:cubicBezTo>
                <a:lnTo>
                  <a:pt x="437342" y="1206279"/>
                </a:lnTo>
                <a:lnTo>
                  <a:pt x="459586" y="1189118"/>
                </a:lnTo>
                <a:lnTo>
                  <a:pt x="468827" y="1191164"/>
                </a:lnTo>
                <a:cubicBezTo>
                  <a:pt x="427243" y="1256774"/>
                  <a:pt x="459322" y="1329314"/>
                  <a:pt x="440709" y="1397630"/>
                </a:cubicBezTo>
                <a:cubicBezTo>
                  <a:pt x="423415" y="1358423"/>
                  <a:pt x="424141" y="1316377"/>
                  <a:pt x="416022" y="1275519"/>
                </a:cubicBezTo>
                <a:cubicBezTo>
                  <a:pt x="403943" y="1306674"/>
                  <a:pt x="410610" y="1339281"/>
                  <a:pt x="414240" y="1370172"/>
                </a:cubicBezTo>
                <a:cubicBezTo>
                  <a:pt x="416484" y="1389049"/>
                  <a:pt x="421633" y="1408191"/>
                  <a:pt x="422425" y="1427729"/>
                </a:cubicBezTo>
                <a:lnTo>
                  <a:pt x="423033" y="1434413"/>
                </a:lnTo>
                <a:lnTo>
                  <a:pt x="425131" y="1433207"/>
                </a:lnTo>
                <a:cubicBezTo>
                  <a:pt x="438332" y="1430170"/>
                  <a:pt x="437936" y="1443636"/>
                  <a:pt x="441962" y="1451556"/>
                </a:cubicBezTo>
                <a:cubicBezTo>
                  <a:pt x="447507" y="1462513"/>
                  <a:pt x="436616" y="1477959"/>
                  <a:pt x="452325" y="1486011"/>
                </a:cubicBezTo>
                <a:cubicBezTo>
                  <a:pt x="424009" y="1505087"/>
                  <a:pt x="461170" y="1515582"/>
                  <a:pt x="458134" y="1530697"/>
                </a:cubicBezTo>
                <a:cubicBezTo>
                  <a:pt x="453381" y="1554195"/>
                  <a:pt x="475031" y="1568980"/>
                  <a:pt x="476483" y="1588716"/>
                </a:cubicBezTo>
                <a:cubicBezTo>
                  <a:pt x="478266" y="1613204"/>
                  <a:pt x="494503" y="1630498"/>
                  <a:pt x="500377" y="1652082"/>
                </a:cubicBezTo>
                <a:lnTo>
                  <a:pt x="521318" y="1705314"/>
                </a:lnTo>
                <a:lnTo>
                  <a:pt x="528281" y="1702483"/>
                </a:lnTo>
                <a:lnTo>
                  <a:pt x="536036" y="1739459"/>
                </a:lnTo>
                <a:lnTo>
                  <a:pt x="568957" y="1802575"/>
                </a:lnTo>
                <a:cubicBezTo>
                  <a:pt x="592035" y="1847622"/>
                  <a:pt x="622136" y="1888707"/>
                  <a:pt x="658131" y="1924289"/>
                </a:cubicBezTo>
                <a:cubicBezTo>
                  <a:pt x="675230" y="1940862"/>
                  <a:pt x="686761" y="1962334"/>
                  <a:pt x="691134" y="1985741"/>
                </a:cubicBezTo>
                <a:lnTo>
                  <a:pt x="689150" y="1983550"/>
                </a:lnTo>
                <a:lnTo>
                  <a:pt x="706844" y="2006286"/>
                </a:lnTo>
                <a:cubicBezTo>
                  <a:pt x="736150" y="2039273"/>
                  <a:pt x="767965" y="2069933"/>
                  <a:pt x="803476" y="2097160"/>
                </a:cubicBezTo>
                <a:cubicBezTo>
                  <a:pt x="814455" y="2106046"/>
                  <a:pt x="824397" y="2116143"/>
                  <a:pt x="833113" y="2127259"/>
                </a:cubicBezTo>
                <a:cubicBezTo>
                  <a:pt x="846314" y="2143232"/>
                  <a:pt x="852915" y="2171746"/>
                  <a:pt x="885257" y="2160261"/>
                </a:cubicBezTo>
                <a:cubicBezTo>
                  <a:pt x="889020" y="2158941"/>
                  <a:pt x="899053" y="2165475"/>
                  <a:pt x="901033" y="2170426"/>
                </a:cubicBezTo>
                <a:cubicBezTo>
                  <a:pt x="919448" y="2216630"/>
                  <a:pt x="965652" y="2225541"/>
                  <a:pt x="1001758" y="2247587"/>
                </a:cubicBezTo>
                <a:cubicBezTo>
                  <a:pt x="1034232" y="2267389"/>
                  <a:pt x="1069348" y="2292206"/>
                  <a:pt x="1102417" y="2299335"/>
                </a:cubicBezTo>
                <a:cubicBezTo>
                  <a:pt x="1154495" y="2310622"/>
                  <a:pt x="1201755" y="2333988"/>
                  <a:pt x="1253240" y="2345935"/>
                </a:cubicBezTo>
                <a:cubicBezTo>
                  <a:pt x="1306044" y="2358278"/>
                  <a:pt x="1360037" y="2365011"/>
                  <a:pt x="1412841" y="2377618"/>
                </a:cubicBezTo>
                <a:cubicBezTo>
                  <a:pt x="1435218" y="2382964"/>
                  <a:pt x="1461356" y="2377618"/>
                  <a:pt x="1484656" y="2372536"/>
                </a:cubicBezTo>
                <a:cubicBezTo>
                  <a:pt x="1513500" y="2365935"/>
                  <a:pt x="1542279" y="2378674"/>
                  <a:pt x="1572113" y="2366463"/>
                </a:cubicBezTo>
                <a:cubicBezTo>
                  <a:pt x="1584589" y="2361381"/>
                  <a:pt x="1607295" y="2363097"/>
                  <a:pt x="1623070" y="2364219"/>
                </a:cubicBezTo>
                <a:cubicBezTo>
                  <a:pt x="1669274" y="2367519"/>
                  <a:pt x="1709801" y="2337157"/>
                  <a:pt x="1756732" y="2347057"/>
                </a:cubicBezTo>
                <a:cubicBezTo>
                  <a:pt x="1772177" y="2350358"/>
                  <a:pt x="1791319" y="2342767"/>
                  <a:pt x="1807160" y="2336232"/>
                </a:cubicBezTo>
                <a:cubicBezTo>
                  <a:pt x="1899568" y="2298213"/>
                  <a:pt x="1996597" y="2274913"/>
                  <a:pt x="2084384" y="2222769"/>
                </a:cubicBezTo>
                <a:cubicBezTo>
                  <a:pt x="2128719" y="2196565"/>
                  <a:pt x="2171208" y="2167464"/>
                  <a:pt x="2211583" y="2135678"/>
                </a:cubicBezTo>
                <a:lnTo>
                  <a:pt x="2298956" y="2056933"/>
                </a:lnTo>
                <a:lnTo>
                  <a:pt x="2284316" y="2061038"/>
                </a:lnTo>
                <a:cubicBezTo>
                  <a:pt x="2277816" y="2064652"/>
                  <a:pt x="2270290" y="2068876"/>
                  <a:pt x="2259168" y="2070031"/>
                </a:cubicBezTo>
                <a:lnTo>
                  <a:pt x="2359562" y="1983431"/>
                </a:lnTo>
                <a:lnTo>
                  <a:pt x="2360916" y="1988012"/>
                </a:lnTo>
                <a:lnTo>
                  <a:pt x="2382334" y="1959867"/>
                </a:lnTo>
                <a:cubicBezTo>
                  <a:pt x="2465700" y="1878812"/>
                  <a:pt x="2526624" y="1783500"/>
                  <a:pt x="2570780" y="1676042"/>
                </a:cubicBezTo>
                <a:cubicBezTo>
                  <a:pt x="2602496" y="1600245"/>
                  <a:pt x="2628206" y="1522074"/>
                  <a:pt x="2647678" y="1442250"/>
                </a:cubicBezTo>
                <a:cubicBezTo>
                  <a:pt x="2658286" y="1400175"/>
                  <a:pt x="2662404" y="1356726"/>
                  <a:pt x="2659888" y="1313407"/>
                </a:cubicBezTo>
                <a:cubicBezTo>
                  <a:pt x="2655160" y="1285989"/>
                  <a:pt x="2654980" y="1257979"/>
                  <a:pt x="2659360" y="1230503"/>
                </a:cubicBezTo>
                <a:cubicBezTo>
                  <a:pt x="2686292" y="1210108"/>
                  <a:pt x="2675070" y="1181197"/>
                  <a:pt x="2673156" y="1155983"/>
                </a:cubicBezTo>
                <a:cubicBezTo>
                  <a:pt x="2671216" y="1142688"/>
                  <a:pt x="2671016" y="1129198"/>
                  <a:pt x="2672562" y="1115851"/>
                </a:cubicBezTo>
                <a:cubicBezTo>
                  <a:pt x="2664772" y="1142716"/>
                  <a:pt x="2679164" y="1165620"/>
                  <a:pt x="2675334" y="1189448"/>
                </a:cubicBezTo>
                <a:cubicBezTo>
                  <a:pt x="2674278" y="1196049"/>
                  <a:pt x="2679822" y="1206874"/>
                  <a:pt x="2667480" y="1207071"/>
                </a:cubicBezTo>
                <a:cubicBezTo>
                  <a:pt x="2663380" y="1206823"/>
                  <a:pt x="2659762" y="1204947"/>
                  <a:pt x="2657220" y="1202108"/>
                </a:cubicBezTo>
                <a:lnTo>
                  <a:pt x="2655464" y="1197144"/>
                </a:lnTo>
                <a:lnTo>
                  <a:pt x="2655862" y="1247533"/>
                </a:lnTo>
                <a:cubicBezTo>
                  <a:pt x="2655466" y="1257829"/>
                  <a:pt x="2645104" y="1242252"/>
                  <a:pt x="2642396" y="1251097"/>
                </a:cubicBezTo>
                <a:cubicBezTo>
                  <a:pt x="2639096" y="1248720"/>
                  <a:pt x="2638470" y="1244777"/>
                  <a:pt x="2637562" y="1241014"/>
                </a:cubicBezTo>
                <a:lnTo>
                  <a:pt x="2637050" y="1240310"/>
                </a:lnTo>
                <a:lnTo>
                  <a:pt x="2637042" y="1285470"/>
                </a:lnTo>
                <a:cubicBezTo>
                  <a:pt x="2637348" y="1302796"/>
                  <a:pt x="2636754" y="1320073"/>
                  <a:pt x="2631638" y="1337103"/>
                </a:cubicBezTo>
                <a:lnTo>
                  <a:pt x="2602132" y="1493999"/>
                </a:lnTo>
                <a:lnTo>
                  <a:pt x="2602056" y="1493932"/>
                </a:lnTo>
                <a:lnTo>
                  <a:pt x="2602132" y="1494196"/>
                </a:lnTo>
                <a:cubicBezTo>
                  <a:pt x="2595004" y="1517431"/>
                  <a:pt x="2587832" y="1540709"/>
                  <a:pt x="2580616" y="1564031"/>
                </a:cubicBezTo>
                <a:cubicBezTo>
                  <a:pt x="2578240" y="1545747"/>
                  <a:pt x="2580846" y="1528536"/>
                  <a:pt x="2584724" y="1511647"/>
                </a:cubicBezTo>
                <a:lnTo>
                  <a:pt x="2596168" y="1462429"/>
                </a:lnTo>
                <a:lnTo>
                  <a:pt x="2596456" y="1460996"/>
                </a:lnTo>
                <a:cubicBezTo>
                  <a:pt x="2604972" y="1390633"/>
                  <a:pt x="2621736" y="1321459"/>
                  <a:pt x="2620944" y="1249777"/>
                </a:cubicBezTo>
                <a:cubicBezTo>
                  <a:pt x="2620088" y="1170042"/>
                  <a:pt x="2618240" y="1091363"/>
                  <a:pt x="2594080" y="1014070"/>
                </a:cubicBezTo>
                <a:cubicBezTo>
                  <a:pt x="2588306" y="995522"/>
                  <a:pt x="2581852" y="976991"/>
                  <a:pt x="2576086" y="958238"/>
                </a:cubicBezTo>
                <a:lnTo>
                  <a:pt x="2562248" y="901267"/>
                </a:lnTo>
                <a:lnTo>
                  <a:pt x="2562200" y="901267"/>
                </a:lnTo>
                <a:lnTo>
                  <a:pt x="2536656" y="843841"/>
                </a:lnTo>
                <a:cubicBezTo>
                  <a:pt x="2547514" y="850705"/>
                  <a:pt x="2554214" y="859715"/>
                  <a:pt x="2559048" y="869682"/>
                </a:cubicBezTo>
                <a:lnTo>
                  <a:pt x="2570142" y="900960"/>
                </a:lnTo>
                <a:lnTo>
                  <a:pt x="2570252" y="901069"/>
                </a:lnTo>
                <a:cubicBezTo>
                  <a:pt x="2600616" y="967536"/>
                  <a:pt x="2614740" y="1038427"/>
                  <a:pt x="2625764" y="1111033"/>
                </a:cubicBezTo>
                <a:cubicBezTo>
                  <a:pt x="2636324" y="1103244"/>
                  <a:pt x="2629592" y="1093739"/>
                  <a:pt x="2631506" y="1085687"/>
                </a:cubicBezTo>
                <a:cubicBezTo>
                  <a:pt x="2636060" y="1089977"/>
                  <a:pt x="2649196" y="1090175"/>
                  <a:pt x="2642992" y="1099614"/>
                </a:cubicBezTo>
                <a:cubicBezTo>
                  <a:pt x="2637942" y="1107204"/>
                  <a:pt x="2637644" y="1115191"/>
                  <a:pt x="2637868" y="1123153"/>
                </a:cubicBezTo>
                <a:lnTo>
                  <a:pt x="2635876" y="1146395"/>
                </a:lnTo>
                <a:lnTo>
                  <a:pt x="2641672" y="1228985"/>
                </a:lnTo>
                <a:cubicBezTo>
                  <a:pt x="2648932" y="1191890"/>
                  <a:pt x="2638304" y="1155454"/>
                  <a:pt x="2646820" y="1118689"/>
                </a:cubicBezTo>
                <a:lnTo>
                  <a:pt x="2652312" y="1159983"/>
                </a:lnTo>
                <a:lnTo>
                  <a:pt x="2651110" y="1125884"/>
                </a:lnTo>
                <a:cubicBezTo>
                  <a:pt x="2645632" y="1104433"/>
                  <a:pt x="2663320" y="1084103"/>
                  <a:pt x="2654080" y="1062453"/>
                </a:cubicBezTo>
                <a:cubicBezTo>
                  <a:pt x="2651264" y="1018449"/>
                  <a:pt x="2648404" y="974599"/>
                  <a:pt x="2645500" y="930903"/>
                </a:cubicBezTo>
                <a:cubicBezTo>
                  <a:pt x="2635530" y="920161"/>
                  <a:pt x="2631396" y="905246"/>
                  <a:pt x="2634410" y="890904"/>
                </a:cubicBezTo>
                <a:cubicBezTo>
                  <a:pt x="2629190" y="875447"/>
                  <a:pt x="2624914" y="859686"/>
                  <a:pt x="2621604" y="843710"/>
                </a:cubicBezTo>
                <a:cubicBezTo>
                  <a:pt x="2619824" y="832159"/>
                  <a:pt x="2609064" y="817307"/>
                  <a:pt x="2626094" y="808727"/>
                </a:cubicBezTo>
                <a:cubicBezTo>
                  <a:pt x="2644906" y="799618"/>
                  <a:pt x="2637184" y="827604"/>
                  <a:pt x="2652496" y="826944"/>
                </a:cubicBezTo>
                <a:cubicBezTo>
                  <a:pt x="2646886" y="788199"/>
                  <a:pt x="2626094" y="755130"/>
                  <a:pt x="2610846" y="719619"/>
                </a:cubicBezTo>
                <a:cubicBezTo>
                  <a:pt x="2586490" y="662260"/>
                  <a:pt x="2546492" y="615198"/>
                  <a:pt x="2511838" y="564439"/>
                </a:cubicBezTo>
                <a:cubicBezTo>
                  <a:pt x="2479892" y="517245"/>
                  <a:pt x="2444446" y="472361"/>
                  <a:pt x="2411508" y="425827"/>
                </a:cubicBezTo>
                <a:cubicBezTo>
                  <a:pt x="2386756" y="390844"/>
                  <a:pt x="2347946" y="370580"/>
                  <a:pt x="2321872" y="337181"/>
                </a:cubicBezTo>
                <a:cubicBezTo>
                  <a:pt x="2320420" y="330581"/>
                  <a:pt x="2321872" y="327809"/>
                  <a:pt x="2329134" y="329987"/>
                </a:cubicBezTo>
                <a:cubicBezTo>
                  <a:pt x="2390320" y="374937"/>
                  <a:pt x="2436988" y="433352"/>
                  <a:pt x="2482928" y="492955"/>
                </a:cubicBezTo>
                <a:cubicBezTo>
                  <a:pt x="2579824" y="618366"/>
                  <a:pt x="2659824" y="752688"/>
                  <a:pt x="2704840" y="906349"/>
                </a:cubicBezTo>
                <a:lnTo>
                  <a:pt x="2710474" y="929050"/>
                </a:lnTo>
                <a:lnTo>
                  <a:pt x="2697644" y="857570"/>
                </a:lnTo>
                <a:cubicBezTo>
                  <a:pt x="2684116" y="803964"/>
                  <a:pt x="2664564" y="752061"/>
                  <a:pt x="2639360" y="702853"/>
                </a:cubicBezTo>
                <a:cubicBezTo>
                  <a:pt x="2632034" y="688332"/>
                  <a:pt x="2624112" y="674008"/>
                  <a:pt x="2623388" y="657177"/>
                </a:cubicBezTo>
                <a:lnTo>
                  <a:pt x="2623332" y="657058"/>
                </a:lnTo>
                <a:lnTo>
                  <a:pt x="2612126" y="646291"/>
                </a:lnTo>
                <a:lnTo>
                  <a:pt x="2611116" y="630786"/>
                </a:lnTo>
                <a:lnTo>
                  <a:pt x="2611110" y="630775"/>
                </a:lnTo>
                <a:cubicBezTo>
                  <a:pt x="2606788" y="623580"/>
                  <a:pt x="2600814" y="616979"/>
                  <a:pt x="2596580" y="609702"/>
                </a:cubicBezTo>
                <a:lnTo>
                  <a:pt x="2592496" y="584571"/>
                </a:lnTo>
                <a:lnTo>
                  <a:pt x="2592496" y="584571"/>
                </a:lnTo>
                <a:cubicBezTo>
                  <a:pt x="2574740" y="576915"/>
                  <a:pt x="2568866" y="562855"/>
                  <a:pt x="2560748" y="544968"/>
                </a:cubicBezTo>
                <a:cubicBezTo>
                  <a:pt x="2548074" y="517179"/>
                  <a:pt x="2524776" y="492757"/>
                  <a:pt x="2501740" y="471503"/>
                </a:cubicBezTo>
                <a:cubicBezTo>
                  <a:pt x="2471640" y="443649"/>
                  <a:pt x="2459692" y="406025"/>
                  <a:pt x="2438900" y="372956"/>
                </a:cubicBezTo>
                <a:cubicBezTo>
                  <a:pt x="2484576" y="424111"/>
                  <a:pt x="2534412" y="471569"/>
                  <a:pt x="2570912" y="529588"/>
                </a:cubicBezTo>
                <a:cubicBezTo>
                  <a:pt x="2598436" y="572954"/>
                  <a:pt x="2634608" y="610511"/>
                  <a:pt x="2656720" y="657573"/>
                </a:cubicBezTo>
                <a:cubicBezTo>
                  <a:pt x="2662924" y="670775"/>
                  <a:pt x="2663056" y="670775"/>
                  <a:pt x="2649788" y="675593"/>
                </a:cubicBezTo>
                <a:cubicBezTo>
                  <a:pt x="2637908" y="686946"/>
                  <a:pt x="2648272" y="697638"/>
                  <a:pt x="2652560" y="706549"/>
                </a:cubicBezTo>
                <a:cubicBezTo>
                  <a:pt x="2675992" y="755460"/>
                  <a:pt x="2701604" y="803974"/>
                  <a:pt x="2714740" y="856317"/>
                </a:cubicBezTo>
                <a:cubicBezTo>
                  <a:pt x="2725334" y="898824"/>
                  <a:pt x="2739360" y="940556"/>
                  <a:pt x="2751316" y="982775"/>
                </a:cubicBezTo>
                <a:lnTo>
                  <a:pt x="2763840" y="1033740"/>
                </a:lnTo>
                <a:lnTo>
                  <a:pt x="2769062" y="1039681"/>
                </a:lnTo>
                <a:cubicBezTo>
                  <a:pt x="2771380" y="1046039"/>
                  <a:pt x="2774068" y="1052254"/>
                  <a:pt x="2777116" y="1058295"/>
                </a:cubicBezTo>
                <a:cubicBezTo>
                  <a:pt x="2779800" y="1063360"/>
                  <a:pt x="2782008" y="1068663"/>
                  <a:pt x="2783716" y="1074136"/>
                </a:cubicBezTo>
                <a:cubicBezTo>
                  <a:pt x="2784574" y="1087337"/>
                  <a:pt x="2787478" y="1099944"/>
                  <a:pt x="2787280" y="1112221"/>
                </a:cubicBezTo>
                <a:cubicBezTo>
                  <a:pt x="2789194" y="1105092"/>
                  <a:pt x="2784838" y="1096512"/>
                  <a:pt x="2789326" y="1088789"/>
                </a:cubicBezTo>
                <a:cubicBezTo>
                  <a:pt x="2791750" y="1086823"/>
                  <a:pt x="2795220" y="1086823"/>
                  <a:pt x="2797644" y="1088789"/>
                </a:cubicBezTo>
                <a:cubicBezTo>
                  <a:pt x="2810448" y="1125488"/>
                  <a:pt x="2801272" y="1163574"/>
                  <a:pt x="2804772" y="1200999"/>
                </a:cubicBezTo>
                <a:cubicBezTo>
                  <a:pt x="2799624" y="1225751"/>
                  <a:pt x="2789326" y="1250965"/>
                  <a:pt x="2811372" y="1273605"/>
                </a:cubicBezTo>
                <a:cubicBezTo>
                  <a:pt x="2823912" y="1308522"/>
                  <a:pt x="2808798" y="1342779"/>
                  <a:pt x="2808468" y="1377432"/>
                </a:cubicBezTo>
                <a:cubicBezTo>
                  <a:pt x="2808468" y="1405749"/>
                  <a:pt x="2805496" y="1434527"/>
                  <a:pt x="2793154" y="1461128"/>
                </a:cubicBezTo>
                <a:cubicBezTo>
                  <a:pt x="2790118" y="1467728"/>
                  <a:pt x="2792560" y="1471689"/>
                  <a:pt x="2799756" y="1471689"/>
                </a:cubicBezTo>
                <a:cubicBezTo>
                  <a:pt x="2812956" y="1471689"/>
                  <a:pt x="2810976" y="1478818"/>
                  <a:pt x="2806356" y="1486276"/>
                </a:cubicBezTo>
                <a:cubicBezTo>
                  <a:pt x="2794144" y="1506078"/>
                  <a:pt x="2795992" y="1528190"/>
                  <a:pt x="2796784" y="1550038"/>
                </a:cubicBezTo>
                <a:cubicBezTo>
                  <a:pt x="2792098" y="1553998"/>
                  <a:pt x="2785432" y="1555384"/>
                  <a:pt x="2782528" y="1561523"/>
                </a:cubicBezTo>
                <a:cubicBezTo>
                  <a:pt x="2775928" y="1570631"/>
                  <a:pt x="2782528" y="1583304"/>
                  <a:pt x="2774344" y="1592149"/>
                </a:cubicBezTo>
                <a:lnTo>
                  <a:pt x="2765734" y="1615623"/>
                </a:lnTo>
                <a:lnTo>
                  <a:pt x="2764930" y="1624179"/>
                </a:lnTo>
                <a:cubicBezTo>
                  <a:pt x="2756804" y="1660060"/>
                  <a:pt x="2737708" y="1693352"/>
                  <a:pt x="2734540" y="1730431"/>
                </a:cubicBezTo>
                <a:cubicBezTo>
                  <a:pt x="2731836" y="1761718"/>
                  <a:pt x="2708864" y="1785282"/>
                  <a:pt x="2700746" y="1814852"/>
                </a:cubicBezTo>
                <a:cubicBezTo>
                  <a:pt x="2697116" y="1828053"/>
                  <a:pt x="2702396" y="1847393"/>
                  <a:pt x="2679822" y="1854456"/>
                </a:cubicBezTo>
                <a:cubicBezTo>
                  <a:pt x="2681356" y="1812575"/>
                  <a:pt x="2705984" y="1777823"/>
                  <a:pt x="2717730" y="1739813"/>
                </a:cubicBezTo>
                <a:lnTo>
                  <a:pt x="2720902" y="1719348"/>
                </a:lnTo>
                <a:lnTo>
                  <a:pt x="2691704" y="1796758"/>
                </a:lnTo>
                <a:cubicBezTo>
                  <a:pt x="2674790" y="1838515"/>
                  <a:pt x="2656258" y="1879604"/>
                  <a:pt x="2634278" y="1919274"/>
                </a:cubicBezTo>
                <a:cubicBezTo>
                  <a:pt x="2603124" y="1975511"/>
                  <a:pt x="2563916" y="2026269"/>
                  <a:pt x="2527612" y="2079008"/>
                </a:cubicBezTo>
                <a:cubicBezTo>
                  <a:pt x="2525930" y="2087523"/>
                  <a:pt x="2521160" y="2093942"/>
                  <a:pt x="2515848" y="2099973"/>
                </a:cubicBezTo>
                <a:lnTo>
                  <a:pt x="2509582" y="2107742"/>
                </a:lnTo>
                <a:lnTo>
                  <a:pt x="2509792" y="2107984"/>
                </a:lnTo>
                <a:lnTo>
                  <a:pt x="2505384" y="2114145"/>
                </a:lnTo>
                <a:lnTo>
                  <a:pt x="2532564" y="2084684"/>
                </a:lnTo>
                <a:lnTo>
                  <a:pt x="2563352" y="2049271"/>
                </a:lnTo>
                <a:lnTo>
                  <a:pt x="2563454" y="2046664"/>
                </a:lnTo>
                <a:cubicBezTo>
                  <a:pt x="2575996" y="2034123"/>
                  <a:pt x="2581672" y="2017820"/>
                  <a:pt x="2590516" y="2003100"/>
                </a:cubicBezTo>
                <a:lnTo>
                  <a:pt x="2601340" y="2009239"/>
                </a:lnTo>
                <a:cubicBezTo>
                  <a:pt x="2602348" y="2015411"/>
                  <a:pt x="2601142" y="2020629"/>
                  <a:pt x="2598808" y="2025360"/>
                </a:cubicBezTo>
                <a:lnTo>
                  <a:pt x="2592556" y="2034209"/>
                </a:lnTo>
                <a:lnTo>
                  <a:pt x="2593224" y="2035378"/>
                </a:lnTo>
                <a:cubicBezTo>
                  <a:pt x="2594808" y="2039998"/>
                  <a:pt x="2597712" y="2040989"/>
                  <a:pt x="2595004" y="2037556"/>
                </a:cubicBezTo>
                <a:cubicBezTo>
                  <a:pt x="2595004" y="2037556"/>
                  <a:pt x="2596192" y="2036434"/>
                  <a:pt x="2596852" y="2035576"/>
                </a:cubicBezTo>
                <a:cubicBezTo>
                  <a:pt x="2602198" y="2026402"/>
                  <a:pt x="2607298" y="2017112"/>
                  <a:pt x="2613330" y="2008613"/>
                </a:cubicBezTo>
                <a:lnTo>
                  <a:pt x="2616948" y="2004971"/>
                </a:lnTo>
                <a:lnTo>
                  <a:pt x="2616656" y="2003430"/>
                </a:lnTo>
                <a:lnTo>
                  <a:pt x="2619132" y="2002773"/>
                </a:lnTo>
                <a:lnTo>
                  <a:pt x="2635400" y="1986402"/>
                </a:lnTo>
                <a:cubicBezTo>
                  <a:pt x="2637184" y="1984553"/>
                  <a:pt x="2640812" y="1985676"/>
                  <a:pt x="2642000" y="1982640"/>
                </a:cubicBezTo>
                <a:cubicBezTo>
                  <a:pt x="2640320" y="1983427"/>
                  <a:pt x="2638544" y="1984003"/>
                  <a:pt x="2636720" y="1984356"/>
                </a:cubicBezTo>
                <a:cubicBezTo>
                  <a:pt x="2632460" y="1987352"/>
                  <a:pt x="2627592" y="1989380"/>
                  <a:pt x="2622464" y="1990297"/>
                </a:cubicBezTo>
                <a:lnTo>
                  <a:pt x="2618082" y="1989089"/>
                </a:lnTo>
                <a:lnTo>
                  <a:pt x="2617184" y="1989636"/>
                </a:lnTo>
                <a:lnTo>
                  <a:pt x="2617184" y="1989635"/>
                </a:lnTo>
                <a:lnTo>
                  <a:pt x="2603058" y="1983034"/>
                </a:lnTo>
                <a:cubicBezTo>
                  <a:pt x="2632760" y="1948447"/>
                  <a:pt x="2643322" y="1902310"/>
                  <a:pt x="2677644" y="1869570"/>
                </a:cubicBezTo>
                <a:lnTo>
                  <a:pt x="2639666" y="1955776"/>
                </a:lnTo>
                <a:lnTo>
                  <a:pt x="2640152" y="1955643"/>
                </a:lnTo>
                <a:cubicBezTo>
                  <a:pt x="2645542" y="1951762"/>
                  <a:pt x="2650520" y="1947339"/>
                  <a:pt x="2655004" y="1942442"/>
                </a:cubicBezTo>
                <a:lnTo>
                  <a:pt x="2658568" y="1940462"/>
                </a:lnTo>
                <a:cubicBezTo>
                  <a:pt x="2698172" y="1901386"/>
                  <a:pt x="2717974" y="1849506"/>
                  <a:pt x="2737776" y="1800397"/>
                </a:cubicBezTo>
                <a:cubicBezTo>
                  <a:pt x="2766158" y="1730167"/>
                  <a:pt x="2793220" y="1658749"/>
                  <a:pt x="2809392" y="1583965"/>
                </a:cubicBezTo>
                <a:cubicBezTo>
                  <a:pt x="2821536" y="1527662"/>
                  <a:pt x="2835002" y="1470567"/>
                  <a:pt x="2840812" y="1414462"/>
                </a:cubicBezTo>
                <a:lnTo>
                  <a:pt x="2843764" y="1243344"/>
                </a:lnTo>
                <a:lnTo>
                  <a:pt x="2836698" y="1238435"/>
                </a:lnTo>
                <a:cubicBezTo>
                  <a:pt x="2831598" y="1231898"/>
                  <a:pt x="2835596" y="1223605"/>
                  <a:pt x="2837774" y="1214199"/>
                </a:cubicBezTo>
                <a:lnTo>
                  <a:pt x="2844374" y="1224828"/>
                </a:lnTo>
                <a:lnTo>
                  <a:pt x="2848400" y="1216510"/>
                </a:lnTo>
                <a:cubicBezTo>
                  <a:pt x="2866420" y="1223111"/>
                  <a:pt x="2874276" y="1237962"/>
                  <a:pt x="2869720" y="1253870"/>
                </a:cubicBezTo>
                <a:cubicBezTo>
                  <a:pt x="2857246" y="1298028"/>
                  <a:pt x="2863120" y="1343506"/>
                  <a:pt x="2856520" y="1387994"/>
                </a:cubicBezTo>
                <a:lnTo>
                  <a:pt x="2838474" y="1553711"/>
                </a:lnTo>
                <a:lnTo>
                  <a:pt x="2837312" y="1557034"/>
                </a:lnTo>
                <a:lnTo>
                  <a:pt x="2836734" y="1560230"/>
                </a:lnTo>
                <a:lnTo>
                  <a:pt x="2834482" y="1564600"/>
                </a:lnTo>
                <a:cubicBezTo>
                  <a:pt x="2834194" y="1567116"/>
                  <a:pt x="2834508" y="1569773"/>
                  <a:pt x="2834540" y="1572348"/>
                </a:cubicBezTo>
                <a:lnTo>
                  <a:pt x="2836734" y="1560230"/>
                </a:lnTo>
                <a:lnTo>
                  <a:pt x="2838040" y="1557694"/>
                </a:lnTo>
                <a:lnTo>
                  <a:pt x="2838474" y="1553711"/>
                </a:lnTo>
                <a:lnTo>
                  <a:pt x="2860464" y="1490814"/>
                </a:lnTo>
                <a:cubicBezTo>
                  <a:pt x="2865432" y="1468058"/>
                  <a:pt x="2868302" y="1444791"/>
                  <a:pt x="2871040" y="1421524"/>
                </a:cubicBezTo>
                <a:lnTo>
                  <a:pt x="2871932" y="1404688"/>
                </a:lnTo>
                <a:lnTo>
                  <a:pt x="2870380" y="1404362"/>
                </a:lnTo>
                <a:cubicBezTo>
                  <a:pt x="2871238" y="1400864"/>
                  <a:pt x="2870808" y="1396904"/>
                  <a:pt x="2871460" y="1393455"/>
                </a:cubicBezTo>
                <a:lnTo>
                  <a:pt x="2872590" y="1392285"/>
                </a:lnTo>
                <a:lnTo>
                  <a:pt x="2879878" y="1254810"/>
                </a:lnTo>
                <a:lnTo>
                  <a:pt x="2872696" y="1127859"/>
                </a:lnTo>
                <a:lnTo>
                  <a:pt x="2870546" y="1124877"/>
                </a:lnTo>
                <a:lnTo>
                  <a:pt x="2872052" y="1116507"/>
                </a:lnTo>
                <a:lnTo>
                  <a:pt x="2870480" y="1088707"/>
                </a:lnTo>
                <a:lnTo>
                  <a:pt x="2855678" y="1053921"/>
                </a:lnTo>
                <a:cubicBezTo>
                  <a:pt x="2851718" y="1038492"/>
                  <a:pt x="2849590" y="1022651"/>
                  <a:pt x="2847676" y="1006810"/>
                </a:cubicBezTo>
                <a:cubicBezTo>
                  <a:pt x="2847182" y="1002701"/>
                  <a:pt x="2842082" y="993988"/>
                  <a:pt x="2846914" y="990362"/>
                </a:cubicBezTo>
                <a:lnTo>
                  <a:pt x="2853626" y="989146"/>
                </a:lnTo>
                <a:lnTo>
                  <a:pt x="2851224" y="975004"/>
                </a:lnTo>
                <a:lnTo>
                  <a:pt x="2839668" y="929458"/>
                </a:lnTo>
                <a:lnTo>
                  <a:pt x="2830688" y="930656"/>
                </a:lnTo>
                <a:cubicBezTo>
                  <a:pt x="2826768" y="930639"/>
                  <a:pt x="2823584" y="928659"/>
                  <a:pt x="2823584" y="920408"/>
                </a:cubicBezTo>
                <a:cubicBezTo>
                  <a:pt x="2823584" y="903907"/>
                  <a:pt x="2815860" y="890573"/>
                  <a:pt x="2809524" y="874996"/>
                </a:cubicBezTo>
                <a:cubicBezTo>
                  <a:pt x="2817642" y="875326"/>
                  <a:pt x="2821074" y="879171"/>
                  <a:pt x="2823598" y="883437"/>
                </a:cubicBezTo>
                <a:lnTo>
                  <a:pt x="2830082" y="891673"/>
                </a:lnTo>
                <a:lnTo>
                  <a:pt x="2823188" y="864502"/>
                </a:lnTo>
                <a:cubicBezTo>
                  <a:pt x="2806368" y="800749"/>
                  <a:pt x="2783652" y="738700"/>
                  <a:pt x="2755332" y="679157"/>
                </a:cubicBezTo>
                <a:cubicBezTo>
                  <a:pt x="2744310" y="656187"/>
                  <a:pt x="2737840" y="630577"/>
                  <a:pt x="2724640" y="608069"/>
                </a:cubicBezTo>
                <a:cubicBezTo>
                  <a:pt x="2743254" y="588267"/>
                  <a:pt x="2734144" y="568003"/>
                  <a:pt x="2725632" y="547740"/>
                </a:cubicBezTo>
                <a:cubicBezTo>
                  <a:pt x="2719162" y="536607"/>
                  <a:pt x="2712672" y="525452"/>
                  <a:pt x="2706160" y="514275"/>
                </a:cubicBezTo>
                <a:cubicBezTo>
                  <a:pt x="2700812" y="507080"/>
                  <a:pt x="2700746" y="502262"/>
                  <a:pt x="2711572" y="502328"/>
                </a:cubicBezTo>
                <a:cubicBezTo>
                  <a:pt x="2790752" y="616430"/>
                  <a:pt x="2849162" y="743618"/>
                  <a:pt x="2884110" y="878033"/>
                </a:cubicBezTo>
                <a:cubicBezTo>
                  <a:pt x="2921536" y="1022255"/>
                  <a:pt x="2931568" y="1169250"/>
                  <a:pt x="2929588" y="1317565"/>
                </a:cubicBezTo>
                <a:cubicBezTo>
                  <a:pt x="2928202" y="1424363"/>
                  <a:pt x="2901140" y="1527464"/>
                  <a:pt x="2883912" y="1632017"/>
                </a:cubicBezTo>
                <a:cubicBezTo>
                  <a:pt x="2883384" y="1635251"/>
                  <a:pt x="2883054" y="1638617"/>
                  <a:pt x="2882592" y="1641786"/>
                </a:cubicBezTo>
                <a:cubicBezTo>
                  <a:pt x="2882262" y="1654987"/>
                  <a:pt x="2882592" y="1668188"/>
                  <a:pt x="2875134" y="1678947"/>
                </a:cubicBezTo>
                <a:cubicBezTo>
                  <a:pt x="2881734" y="1670696"/>
                  <a:pt x="2880942" y="1657429"/>
                  <a:pt x="2889984" y="1649376"/>
                </a:cubicBezTo>
                <a:cubicBezTo>
                  <a:pt x="2913680" y="1564757"/>
                  <a:pt x="2935200" y="1479610"/>
                  <a:pt x="2950842" y="1393076"/>
                </a:cubicBezTo>
                <a:cubicBezTo>
                  <a:pt x="2967080" y="1398488"/>
                  <a:pt x="2959224" y="1409247"/>
                  <a:pt x="2956584" y="1418884"/>
                </a:cubicBezTo>
                <a:cubicBezTo>
                  <a:pt x="2936388" y="1537695"/>
                  <a:pt x="2913416" y="1656505"/>
                  <a:pt x="2869128" y="1768715"/>
                </a:cubicBezTo>
                <a:cubicBezTo>
                  <a:pt x="2840812" y="1840661"/>
                  <a:pt x="2811042" y="1913927"/>
                  <a:pt x="2770118" y="1978811"/>
                </a:cubicBezTo>
                <a:cubicBezTo>
                  <a:pt x="2707676" y="2078479"/>
                  <a:pt x="2643584" y="2177686"/>
                  <a:pt x="2556920" y="2260458"/>
                </a:cubicBezTo>
                <a:cubicBezTo>
                  <a:pt x="2484312" y="2329764"/>
                  <a:pt x="2411708" y="2399070"/>
                  <a:pt x="2329860" y="2456033"/>
                </a:cubicBezTo>
                <a:cubicBezTo>
                  <a:pt x="2266560" y="2500124"/>
                  <a:pt x="2200885" y="2541115"/>
                  <a:pt x="2128806" y="2571411"/>
                </a:cubicBezTo>
                <a:cubicBezTo>
                  <a:pt x="2073560" y="2594645"/>
                  <a:pt x="2020161" y="2622104"/>
                  <a:pt x="1962934" y="2640519"/>
                </a:cubicBezTo>
                <a:cubicBezTo>
                  <a:pt x="1848282" y="2677482"/>
                  <a:pt x="1731518" y="2704874"/>
                  <a:pt x="1611123" y="2712465"/>
                </a:cubicBezTo>
                <a:cubicBezTo>
                  <a:pt x="1464421" y="2722180"/>
                  <a:pt x="1317087" y="2710304"/>
                  <a:pt x="1173835" y="2677218"/>
                </a:cubicBezTo>
                <a:cubicBezTo>
                  <a:pt x="974033" y="2631151"/>
                  <a:pt x="786359" y="2542985"/>
                  <a:pt x="623346" y="2418607"/>
                </a:cubicBezTo>
                <a:cubicBezTo>
                  <a:pt x="540785" y="2357098"/>
                  <a:pt x="465494" y="2286391"/>
                  <a:pt x="398927" y="2207851"/>
                </a:cubicBezTo>
                <a:cubicBezTo>
                  <a:pt x="308622" y="2100635"/>
                  <a:pt x="235174" y="1980290"/>
                  <a:pt x="181108" y="1850957"/>
                </a:cubicBezTo>
                <a:cubicBezTo>
                  <a:pt x="163551" y="1808251"/>
                  <a:pt x="147779" y="1765203"/>
                  <a:pt x="133890" y="1721778"/>
                </a:cubicBezTo>
                <a:lnTo>
                  <a:pt x="113547" y="1647344"/>
                </a:lnTo>
                <a:lnTo>
                  <a:pt x="107643" y="1652874"/>
                </a:lnTo>
                <a:cubicBezTo>
                  <a:pt x="102707" y="1655548"/>
                  <a:pt x="96538" y="1653715"/>
                  <a:pt x="93863" y="1648779"/>
                </a:cubicBezTo>
                <a:cubicBezTo>
                  <a:pt x="93275" y="1647693"/>
                  <a:pt x="92890" y="1646508"/>
                  <a:pt x="92726" y="1645283"/>
                </a:cubicBezTo>
                <a:cubicBezTo>
                  <a:pt x="83221" y="1614343"/>
                  <a:pt x="74385" y="1583180"/>
                  <a:pt x="77438" y="1547255"/>
                </a:cubicBezTo>
                <a:lnTo>
                  <a:pt x="84132" y="1513323"/>
                </a:lnTo>
                <a:lnTo>
                  <a:pt x="73909" y="1456414"/>
                </a:lnTo>
                <a:cubicBezTo>
                  <a:pt x="67932" y="1411339"/>
                  <a:pt x="64030" y="1365815"/>
                  <a:pt x="62297" y="1319809"/>
                </a:cubicBezTo>
                <a:cubicBezTo>
                  <a:pt x="56555" y="1176313"/>
                  <a:pt x="74970" y="1035522"/>
                  <a:pt x="110878" y="895788"/>
                </a:cubicBezTo>
                <a:cubicBezTo>
                  <a:pt x="137155" y="794075"/>
                  <a:pt x="176142" y="696077"/>
                  <a:pt x="226916" y="604109"/>
                </a:cubicBezTo>
                <a:cubicBezTo>
                  <a:pt x="283153" y="501602"/>
                  <a:pt x="328433" y="392890"/>
                  <a:pt x="396617" y="297182"/>
                </a:cubicBezTo>
                <a:cubicBezTo>
                  <a:pt x="399663" y="285554"/>
                  <a:pt x="405228" y="274737"/>
                  <a:pt x="412920" y="265499"/>
                </a:cubicBezTo>
                <a:cubicBezTo>
                  <a:pt x="430874" y="236853"/>
                  <a:pt x="461104" y="217711"/>
                  <a:pt x="474767" y="184972"/>
                </a:cubicBezTo>
                <a:cubicBezTo>
                  <a:pt x="448365" y="207282"/>
                  <a:pt x="428563" y="235202"/>
                  <a:pt x="406848" y="261011"/>
                </a:cubicBezTo>
                <a:lnTo>
                  <a:pt x="389730" y="285230"/>
                </a:lnTo>
                <a:lnTo>
                  <a:pt x="392788" y="291967"/>
                </a:lnTo>
                <a:cubicBezTo>
                  <a:pt x="391337" y="304054"/>
                  <a:pt x="384234" y="314734"/>
                  <a:pt x="373647" y="320745"/>
                </a:cubicBezTo>
                <a:cubicBezTo>
                  <a:pt x="368994" y="317808"/>
                  <a:pt x="365875" y="319458"/>
                  <a:pt x="363004" y="321843"/>
                </a:cubicBezTo>
                <a:lnTo>
                  <a:pt x="359801" y="323767"/>
                </a:lnTo>
                <a:lnTo>
                  <a:pt x="304192" y="389854"/>
                </a:lnTo>
                <a:cubicBezTo>
                  <a:pt x="282146" y="420167"/>
                  <a:pt x="262031" y="451734"/>
                  <a:pt x="243351" y="483450"/>
                </a:cubicBezTo>
                <a:cubicBezTo>
                  <a:pt x="207906" y="543647"/>
                  <a:pt x="181108" y="610775"/>
                  <a:pt x="155563" y="677309"/>
                </a:cubicBezTo>
                <a:cubicBezTo>
                  <a:pt x="144409" y="706418"/>
                  <a:pt x="124475" y="733942"/>
                  <a:pt x="111142" y="764833"/>
                </a:cubicBezTo>
                <a:cubicBezTo>
                  <a:pt x="127181" y="764833"/>
                  <a:pt x="123419" y="747011"/>
                  <a:pt x="135696" y="744305"/>
                </a:cubicBezTo>
                <a:cubicBezTo>
                  <a:pt x="129095" y="777902"/>
                  <a:pt x="103485" y="801004"/>
                  <a:pt x="92528" y="831367"/>
                </a:cubicBezTo>
                <a:cubicBezTo>
                  <a:pt x="81967" y="845360"/>
                  <a:pt x="80251" y="861465"/>
                  <a:pt x="81043" y="878231"/>
                </a:cubicBezTo>
                <a:cubicBezTo>
                  <a:pt x="61241" y="905161"/>
                  <a:pt x="68766" y="938626"/>
                  <a:pt x="59327" y="968461"/>
                </a:cubicBezTo>
                <a:cubicBezTo>
                  <a:pt x="40016" y="1027874"/>
                  <a:pt x="33492" y="1090701"/>
                  <a:pt x="40185" y="1152815"/>
                </a:cubicBezTo>
                <a:cubicBezTo>
                  <a:pt x="40581" y="1156775"/>
                  <a:pt x="36489" y="1161132"/>
                  <a:pt x="36555" y="1165290"/>
                </a:cubicBezTo>
                <a:cubicBezTo>
                  <a:pt x="36555" y="1182847"/>
                  <a:pt x="13255" y="1199019"/>
                  <a:pt x="38733" y="1219745"/>
                </a:cubicBezTo>
                <a:cubicBezTo>
                  <a:pt x="46984" y="1226345"/>
                  <a:pt x="27842" y="1260734"/>
                  <a:pt x="35169" y="1275454"/>
                </a:cubicBezTo>
                <a:cubicBezTo>
                  <a:pt x="57677" y="1320865"/>
                  <a:pt x="33519" y="1365947"/>
                  <a:pt x="41175" y="1412614"/>
                </a:cubicBezTo>
                <a:cubicBezTo>
                  <a:pt x="56027" y="1503108"/>
                  <a:pt x="67578" y="1594658"/>
                  <a:pt x="87842" y="1684095"/>
                </a:cubicBezTo>
                <a:cubicBezTo>
                  <a:pt x="97233" y="1728586"/>
                  <a:pt x="109581" y="1772401"/>
                  <a:pt x="124805" y="1815249"/>
                </a:cubicBezTo>
                <a:cubicBezTo>
                  <a:pt x="135432" y="1843829"/>
                  <a:pt x="151207" y="1870562"/>
                  <a:pt x="158336" y="1900396"/>
                </a:cubicBezTo>
                <a:cubicBezTo>
                  <a:pt x="168699" y="1906601"/>
                  <a:pt x="172791" y="1917162"/>
                  <a:pt x="177081" y="1927590"/>
                </a:cubicBezTo>
                <a:cubicBezTo>
                  <a:pt x="182429" y="1953978"/>
                  <a:pt x="195261" y="1978268"/>
                  <a:pt x="214045" y="1997556"/>
                </a:cubicBezTo>
                <a:cubicBezTo>
                  <a:pt x="227246" y="2010758"/>
                  <a:pt x="221437" y="2027854"/>
                  <a:pt x="229820" y="2042507"/>
                </a:cubicBezTo>
                <a:cubicBezTo>
                  <a:pt x="245463" y="2069899"/>
                  <a:pt x="268433" y="2092407"/>
                  <a:pt x="280248" y="2122241"/>
                </a:cubicBezTo>
                <a:cubicBezTo>
                  <a:pt x="282361" y="2127588"/>
                  <a:pt x="288169" y="2149832"/>
                  <a:pt x="300908" y="2127456"/>
                </a:cubicBezTo>
                <a:cubicBezTo>
                  <a:pt x="304143" y="2131416"/>
                  <a:pt x="309225" y="2134849"/>
                  <a:pt x="310281" y="2139271"/>
                </a:cubicBezTo>
                <a:cubicBezTo>
                  <a:pt x="318862" y="2174650"/>
                  <a:pt x="345726" y="2199138"/>
                  <a:pt x="363548" y="2228907"/>
                </a:cubicBezTo>
                <a:cubicBezTo>
                  <a:pt x="388168" y="2270094"/>
                  <a:pt x="426121" y="2299071"/>
                  <a:pt x="462886" y="2328509"/>
                </a:cubicBezTo>
                <a:cubicBezTo>
                  <a:pt x="468178" y="2332193"/>
                  <a:pt x="472894" y="2336642"/>
                  <a:pt x="476880" y="2341711"/>
                </a:cubicBezTo>
                <a:cubicBezTo>
                  <a:pt x="499784" y="2374713"/>
                  <a:pt x="539123" y="2389301"/>
                  <a:pt x="565129" y="2416759"/>
                </a:cubicBezTo>
                <a:cubicBezTo>
                  <a:pt x="587769" y="2440654"/>
                  <a:pt x="615030" y="2458475"/>
                  <a:pt x="636878" y="2483227"/>
                </a:cubicBezTo>
                <a:cubicBezTo>
                  <a:pt x="675887" y="2527517"/>
                  <a:pt x="733510" y="2545405"/>
                  <a:pt x="782552" y="2575635"/>
                </a:cubicBezTo>
                <a:cubicBezTo>
                  <a:pt x="895356" y="2644545"/>
                  <a:pt x="1018589" y="2690552"/>
                  <a:pt x="1145914" y="2723489"/>
                </a:cubicBezTo>
                <a:lnTo>
                  <a:pt x="1263503" y="2748589"/>
                </a:lnTo>
                <a:lnTo>
                  <a:pt x="1270219" y="2748290"/>
                </a:lnTo>
                <a:lnTo>
                  <a:pt x="1276201" y="2750670"/>
                </a:lnTo>
                <a:lnTo>
                  <a:pt x="1393568" y="2765666"/>
                </a:lnTo>
                <a:lnTo>
                  <a:pt x="1428001" y="2768812"/>
                </a:lnTo>
                <a:lnTo>
                  <a:pt x="1417858" y="2764213"/>
                </a:lnTo>
                <a:cubicBezTo>
                  <a:pt x="1482147" y="2756952"/>
                  <a:pt x="1544457" y="2765071"/>
                  <a:pt x="1605314" y="2753784"/>
                </a:cubicBezTo>
                <a:lnTo>
                  <a:pt x="1605424" y="2753768"/>
                </a:lnTo>
                <a:lnTo>
                  <a:pt x="1655520" y="2745840"/>
                </a:lnTo>
                <a:cubicBezTo>
                  <a:pt x="1672425" y="2744280"/>
                  <a:pt x="1689439" y="2743521"/>
                  <a:pt x="1706369" y="2742695"/>
                </a:cubicBezTo>
                <a:cubicBezTo>
                  <a:pt x="1785114" y="2735632"/>
                  <a:pt x="1859833" y="2707250"/>
                  <a:pt x="1947753" y="2695698"/>
                </a:cubicBezTo>
                <a:cubicBezTo>
                  <a:pt x="1907489" y="2722101"/>
                  <a:pt x="1869008" y="2725005"/>
                  <a:pt x="1834420" y="2738405"/>
                </a:cubicBezTo>
                <a:cubicBezTo>
                  <a:pt x="1837391" y="2745665"/>
                  <a:pt x="1845906" y="2740385"/>
                  <a:pt x="1852110" y="2745401"/>
                </a:cubicBezTo>
                <a:cubicBezTo>
                  <a:pt x="1842539" y="2748635"/>
                  <a:pt x="1829734" y="2757018"/>
                  <a:pt x="1825708" y="2753850"/>
                </a:cubicBezTo>
                <a:cubicBezTo>
                  <a:pt x="1785642" y="2724015"/>
                  <a:pt x="1746171" y="2767579"/>
                  <a:pt x="1706897" y="2753387"/>
                </a:cubicBezTo>
                <a:lnTo>
                  <a:pt x="1706680" y="2752780"/>
                </a:lnTo>
                <a:lnTo>
                  <a:pt x="1706699" y="2753388"/>
                </a:lnTo>
                <a:cubicBezTo>
                  <a:pt x="1683993" y="2767910"/>
                  <a:pt x="1658052" y="2757943"/>
                  <a:pt x="1633960" y="2762366"/>
                </a:cubicBezTo>
                <a:lnTo>
                  <a:pt x="1633959" y="2762366"/>
                </a:lnTo>
                <a:lnTo>
                  <a:pt x="1568467" y="2775005"/>
                </a:lnTo>
                <a:cubicBezTo>
                  <a:pt x="1546421" y="2776226"/>
                  <a:pt x="1524424" y="2774807"/>
                  <a:pt x="1503269" y="2771803"/>
                </a:cubicBezTo>
                <a:cubicBezTo>
                  <a:pt x="1496305" y="2770813"/>
                  <a:pt x="1489297" y="2771205"/>
                  <a:pt x="1482248" y="2772010"/>
                </a:cubicBezTo>
                <a:lnTo>
                  <a:pt x="1474159" y="2773030"/>
                </a:lnTo>
                <a:lnTo>
                  <a:pt x="1523599" y="2777547"/>
                </a:lnTo>
                <a:cubicBezTo>
                  <a:pt x="1531586" y="2776755"/>
                  <a:pt x="1542081" y="2768636"/>
                  <a:pt x="1544127" y="2784741"/>
                </a:cubicBezTo>
                <a:lnTo>
                  <a:pt x="1537417" y="2784966"/>
                </a:lnTo>
                <a:lnTo>
                  <a:pt x="1549012" y="2787579"/>
                </a:lnTo>
                <a:lnTo>
                  <a:pt x="1496207" y="2787579"/>
                </a:lnTo>
                <a:lnTo>
                  <a:pt x="1505139" y="2786045"/>
                </a:lnTo>
                <a:lnTo>
                  <a:pt x="1487354" y="2786640"/>
                </a:lnTo>
                <a:cubicBezTo>
                  <a:pt x="1468451" y="2786507"/>
                  <a:pt x="1449541" y="2785006"/>
                  <a:pt x="1430531" y="2780319"/>
                </a:cubicBezTo>
                <a:cubicBezTo>
                  <a:pt x="1402017" y="2773719"/>
                  <a:pt x="1372182" y="2780319"/>
                  <a:pt x="1342215" y="2775171"/>
                </a:cubicBezTo>
                <a:cubicBezTo>
                  <a:pt x="1322414" y="2771673"/>
                  <a:pt x="1302612" y="2769297"/>
                  <a:pt x="1282893" y="2766178"/>
                </a:cubicBezTo>
                <a:lnTo>
                  <a:pt x="1253951" y="2759562"/>
                </a:lnTo>
                <a:lnTo>
                  <a:pt x="1252555" y="2759355"/>
                </a:lnTo>
                <a:lnTo>
                  <a:pt x="1252274" y="2759178"/>
                </a:lnTo>
                <a:lnTo>
                  <a:pt x="1224065" y="2752729"/>
                </a:lnTo>
                <a:cubicBezTo>
                  <a:pt x="1182217" y="2738802"/>
                  <a:pt x="1136409" y="2737019"/>
                  <a:pt x="1094562" y="2723290"/>
                </a:cubicBezTo>
                <a:cubicBezTo>
                  <a:pt x="1021955" y="2699330"/>
                  <a:pt x="946577" y="2681245"/>
                  <a:pt x="879977" y="2640783"/>
                </a:cubicBezTo>
                <a:cubicBezTo>
                  <a:pt x="871713" y="2635096"/>
                  <a:pt x="861505" y="2632979"/>
                  <a:pt x="851661" y="2634908"/>
                </a:cubicBezTo>
                <a:cubicBezTo>
                  <a:pt x="845243" y="2632995"/>
                  <a:pt x="838487" y="2632499"/>
                  <a:pt x="831859" y="2633457"/>
                </a:cubicBezTo>
                <a:cubicBezTo>
                  <a:pt x="702936" y="2566383"/>
                  <a:pt x="583792" y="2481994"/>
                  <a:pt x="477738" y="2382635"/>
                </a:cubicBezTo>
                <a:cubicBezTo>
                  <a:pt x="374621" y="2284864"/>
                  <a:pt x="284906" y="2177365"/>
                  <a:pt x="213079" y="2057187"/>
                </a:cubicBezTo>
                <a:lnTo>
                  <a:pt x="152424" y="1942234"/>
                </a:lnTo>
                <a:lnTo>
                  <a:pt x="152390" y="1942384"/>
                </a:lnTo>
                <a:cubicBezTo>
                  <a:pt x="151707" y="1946170"/>
                  <a:pt x="151769" y="1949454"/>
                  <a:pt x="154178" y="1951154"/>
                </a:cubicBezTo>
                <a:cubicBezTo>
                  <a:pt x="144412" y="1945085"/>
                  <a:pt x="137600" y="1935239"/>
                  <a:pt x="135366" y="1923960"/>
                </a:cubicBezTo>
                <a:lnTo>
                  <a:pt x="143653" y="1923160"/>
                </a:lnTo>
                <a:lnTo>
                  <a:pt x="78565" y="1756962"/>
                </a:lnTo>
                <a:cubicBezTo>
                  <a:pt x="59190" y="1697118"/>
                  <a:pt x="43414" y="1636110"/>
                  <a:pt x="31341" y="1574262"/>
                </a:cubicBezTo>
                <a:cubicBezTo>
                  <a:pt x="7066" y="1446032"/>
                  <a:pt x="-3160" y="1315537"/>
                  <a:pt x="846" y="1185091"/>
                </a:cubicBezTo>
                <a:cubicBezTo>
                  <a:pt x="4319" y="1061472"/>
                  <a:pt x="23595" y="938806"/>
                  <a:pt x="58205" y="820080"/>
                </a:cubicBezTo>
                <a:cubicBezTo>
                  <a:pt x="74178" y="764635"/>
                  <a:pt x="86851" y="708332"/>
                  <a:pt x="104409" y="653151"/>
                </a:cubicBezTo>
                <a:cubicBezTo>
                  <a:pt x="150946" y="502364"/>
                  <a:pt x="226335" y="362054"/>
                  <a:pt x="326386" y="240021"/>
                </a:cubicBezTo>
                <a:cubicBezTo>
                  <a:pt x="389071" y="163778"/>
                  <a:pt x="462853" y="97384"/>
                  <a:pt x="545261" y="43059"/>
                </a:cubicBezTo>
                <a:cubicBezTo>
                  <a:pt x="566516" y="29000"/>
                  <a:pt x="586383" y="13819"/>
                  <a:pt x="611795" y="11245"/>
                </a:cubicBezTo>
                <a:cubicBezTo>
                  <a:pt x="620343" y="10387"/>
                  <a:pt x="629716" y="3588"/>
                  <a:pt x="638866" y="998"/>
                </a:cubicBezTo>
                <a:close/>
              </a:path>
            </a:pathLst>
          </a:custGeom>
          <a:gradFill>
            <a:gsLst>
              <a:gs pos="100000">
                <a:schemeClr val="accent2">
                  <a:lumMod val="60000"/>
                  <a:lumOff val="40000"/>
                </a:schemeClr>
              </a:gs>
              <a:gs pos="3000">
                <a:schemeClr val="accent4">
                  <a:lumMod val="60000"/>
                  <a:lumOff val="40000"/>
                </a:schemeClr>
              </a:gs>
            </a:gsLst>
            <a:lin ang="2400000" scaled="0"/>
          </a:gradFill>
          <a:ln w="6597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B562EBD-B33A-4569-A6F3-1CD436F4A011}"/>
              </a:ext>
            </a:extLst>
          </p:cNvPr>
          <p:cNvSpPr txBox="1"/>
          <p:nvPr/>
        </p:nvSpPr>
        <p:spPr>
          <a:xfrm>
            <a:off x="1380592" y="646451"/>
            <a:ext cx="1242368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kumimoji="1" lang="zh-CN" altLang="en-US" sz="2400" dirty="0">
                <a:ln w="19050">
                  <a:noFill/>
                </a:ln>
                <a:gradFill>
                  <a:gsLst>
                    <a:gs pos="0">
                      <a:schemeClr val="accent1">
                        <a:lumMod val="60000"/>
                        <a:lumOff val="40000"/>
                      </a:schemeClr>
                    </a:gs>
                    <a:gs pos="53100">
                      <a:srgbClr val="3C8E8E"/>
                    </a:gs>
                    <a:gs pos="100000">
                      <a:schemeClr val="accent5">
                        <a:lumMod val="50000"/>
                      </a:schemeClr>
                    </a:gs>
                  </a:gsLst>
                  <a:lin ang="5400000" scaled="1"/>
                </a:gradFill>
                <a:effectLst>
                  <a:outerShdw blurRad="50800" dist="50800" dir="2700000" algn="tl" rotWithShape="0">
                    <a:schemeClr val="accent5">
                      <a:lumMod val="75000"/>
                      <a:alpha val="17000"/>
                    </a:schemeClr>
                  </a:outerShdw>
                </a:effectLst>
                <a:latin typeface="江西拙楷" panose="02010600040101010101" pitchFamily="2" charset="-122"/>
                <a:ea typeface="江西拙楷" panose="02010600040101010101" pitchFamily="2" charset="-122"/>
              </a:rPr>
              <a:t>业绩详情</a:t>
            </a: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CC51AA34-71D9-48AA-AC7F-73B8CA780BAE}"/>
              </a:ext>
            </a:extLst>
          </p:cNvPr>
          <p:cNvSpPr/>
          <p:nvPr/>
        </p:nvSpPr>
        <p:spPr>
          <a:xfrm rot="20667211">
            <a:off x="8418458" y="1490075"/>
            <a:ext cx="472290" cy="208005"/>
          </a:xfrm>
          <a:custGeom>
            <a:avLst/>
            <a:gdLst>
              <a:gd name="connsiteX0" fmla="*/ 438169 w 1074052"/>
              <a:gd name="connsiteY0" fmla="*/ 165974 h 295626"/>
              <a:gd name="connsiteX1" fmla="*/ 437764 w 1074052"/>
              <a:gd name="connsiteY1" fmla="*/ 165879 h 295626"/>
              <a:gd name="connsiteX2" fmla="*/ 437858 w 1074052"/>
              <a:gd name="connsiteY2" fmla="*/ 165981 h 295626"/>
              <a:gd name="connsiteX3" fmla="*/ 408585 w 1074052"/>
              <a:gd name="connsiteY3" fmla="*/ 4013 h 295626"/>
              <a:gd name="connsiteX4" fmla="*/ 444698 w 1074052"/>
              <a:gd name="connsiteY4" fmla="*/ 17069 h 295626"/>
              <a:gd name="connsiteX5" fmla="*/ 487805 w 1074052"/>
              <a:gd name="connsiteY5" fmla="*/ 41162 h 295626"/>
              <a:gd name="connsiteX6" fmla="*/ 527026 w 1074052"/>
              <a:gd name="connsiteY6" fmla="*/ 64632 h 295626"/>
              <a:gd name="connsiteX7" fmla="*/ 607490 w 1074052"/>
              <a:gd name="connsiteY7" fmla="*/ 106082 h 295626"/>
              <a:gd name="connsiteX8" fmla="*/ 661322 w 1074052"/>
              <a:gd name="connsiteY8" fmla="*/ 116547 h 295626"/>
              <a:gd name="connsiteX9" fmla="*/ 676192 w 1074052"/>
              <a:gd name="connsiteY9" fmla="*/ 116392 h 295626"/>
              <a:gd name="connsiteX10" fmla="*/ 701269 w 1074052"/>
              <a:gd name="connsiteY10" fmla="*/ 114372 h 295626"/>
              <a:gd name="connsiteX11" fmla="*/ 708522 w 1074052"/>
              <a:gd name="connsiteY11" fmla="*/ 113906 h 295626"/>
              <a:gd name="connsiteX12" fmla="*/ 716035 w 1074052"/>
              <a:gd name="connsiteY12" fmla="*/ 111781 h 295626"/>
              <a:gd name="connsiteX13" fmla="*/ 753908 w 1074052"/>
              <a:gd name="connsiteY13" fmla="*/ 106392 h 295626"/>
              <a:gd name="connsiteX14" fmla="*/ 800798 w 1074052"/>
              <a:gd name="connsiteY14" fmla="*/ 115771 h 295626"/>
              <a:gd name="connsiteX15" fmla="*/ 859708 w 1074052"/>
              <a:gd name="connsiteY15" fmla="*/ 153800 h 295626"/>
              <a:gd name="connsiteX16" fmla="*/ 915353 w 1074052"/>
              <a:gd name="connsiteY16" fmla="*/ 192969 h 295626"/>
              <a:gd name="connsiteX17" fmla="*/ 937062 w 1074052"/>
              <a:gd name="connsiteY17" fmla="*/ 204161 h 295626"/>
              <a:gd name="connsiteX18" fmla="*/ 937052 w 1074052"/>
              <a:gd name="connsiteY18" fmla="*/ 204186 h 295626"/>
              <a:gd name="connsiteX19" fmla="*/ 943901 w 1074052"/>
              <a:gd name="connsiteY19" fmla="*/ 206129 h 295626"/>
              <a:gd name="connsiteX20" fmla="*/ 1016748 w 1074052"/>
              <a:gd name="connsiteY20" fmla="*/ 241153 h 295626"/>
              <a:gd name="connsiteX21" fmla="*/ 1016735 w 1074052"/>
              <a:gd name="connsiteY21" fmla="*/ 241222 h 295626"/>
              <a:gd name="connsiteX22" fmla="*/ 1074052 w 1074052"/>
              <a:gd name="connsiteY22" fmla="*/ 265557 h 295626"/>
              <a:gd name="connsiteX23" fmla="*/ 1051669 w 1074052"/>
              <a:gd name="connsiteY23" fmla="*/ 275971 h 295626"/>
              <a:gd name="connsiteX24" fmla="*/ 1004106 w 1074052"/>
              <a:gd name="connsiteY24" fmla="*/ 295400 h 295626"/>
              <a:gd name="connsiteX25" fmla="*/ 1000790 w 1074052"/>
              <a:gd name="connsiteY25" fmla="*/ 293897 h 295626"/>
              <a:gd name="connsiteX26" fmla="*/ 922866 w 1074052"/>
              <a:gd name="connsiteY26" fmla="*/ 295400 h 295626"/>
              <a:gd name="connsiteX27" fmla="*/ 867324 w 1074052"/>
              <a:gd name="connsiteY27" fmla="*/ 290841 h 295626"/>
              <a:gd name="connsiteX28" fmla="*/ 757690 w 1074052"/>
              <a:gd name="connsiteY28" fmla="*/ 270893 h 295626"/>
              <a:gd name="connsiteX29" fmla="*/ 744168 w 1074052"/>
              <a:gd name="connsiteY29" fmla="*/ 270271 h 295626"/>
              <a:gd name="connsiteX30" fmla="*/ 692771 w 1074052"/>
              <a:gd name="connsiteY30" fmla="*/ 269805 h 295626"/>
              <a:gd name="connsiteX31" fmla="*/ 657021 w 1074052"/>
              <a:gd name="connsiteY31" fmla="*/ 266852 h 295626"/>
              <a:gd name="connsiteX32" fmla="*/ 536818 w 1074052"/>
              <a:gd name="connsiteY32" fmla="*/ 239755 h 295626"/>
              <a:gd name="connsiteX33" fmla="*/ 508114 w 1074052"/>
              <a:gd name="connsiteY33" fmla="*/ 233589 h 295626"/>
              <a:gd name="connsiteX34" fmla="*/ 499617 w 1074052"/>
              <a:gd name="connsiteY34" fmla="*/ 232656 h 295626"/>
              <a:gd name="connsiteX35" fmla="*/ 442728 w 1074052"/>
              <a:gd name="connsiteY35" fmla="*/ 212501 h 295626"/>
              <a:gd name="connsiteX36" fmla="*/ 432056 w 1074052"/>
              <a:gd name="connsiteY36" fmla="*/ 206388 h 295626"/>
              <a:gd name="connsiteX37" fmla="*/ 389933 w 1074052"/>
              <a:gd name="connsiteY37" fmla="*/ 187528 h 295626"/>
              <a:gd name="connsiteX38" fmla="*/ 280300 w 1074052"/>
              <a:gd name="connsiteY38" fmla="*/ 175767 h 295626"/>
              <a:gd name="connsiteX39" fmla="*/ 136160 w 1074052"/>
              <a:gd name="connsiteY39" fmla="*/ 149913 h 295626"/>
              <a:gd name="connsiteX40" fmla="*/ 86991 w 1074052"/>
              <a:gd name="connsiteY40" fmla="*/ 147064 h 295626"/>
              <a:gd name="connsiteX41" fmla="*/ 82328 w 1074052"/>
              <a:gd name="connsiteY41" fmla="*/ 148825 h 295626"/>
              <a:gd name="connsiteX42" fmla="*/ 0 w 1074052"/>
              <a:gd name="connsiteY42" fmla="*/ 116443 h 295626"/>
              <a:gd name="connsiteX43" fmla="*/ 82328 w 1074052"/>
              <a:gd name="connsiteY43" fmla="*/ 87325 h 295626"/>
              <a:gd name="connsiteX44" fmla="*/ 162014 w 1074052"/>
              <a:gd name="connsiteY44" fmla="*/ 61575 h 295626"/>
              <a:gd name="connsiteX45" fmla="*/ 174034 w 1074052"/>
              <a:gd name="connsiteY45" fmla="*/ 59088 h 295626"/>
              <a:gd name="connsiteX46" fmla="*/ 174034 w 1074052"/>
              <a:gd name="connsiteY46" fmla="*/ 59088 h 295626"/>
              <a:gd name="connsiteX47" fmla="*/ 253699 w 1074052"/>
              <a:gd name="connsiteY47" fmla="*/ 32326 h 295626"/>
              <a:gd name="connsiteX48" fmla="*/ 253721 w 1074052"/>
              <a:gd name="connsiteY48" fmla="*/ 32250 h 295626"/>
              <a:gd name="connsiteX49" fmla="*/ 273513 w 1074052"/>
              <a:gd name="connsiteY49" fmla="*/ 24375 h 295626"/>
              <a:gd name="connsiteX50" fmla="*/ 347706 w 1074052"/>
              <a:gd name="connsiteY50" fmla="*/ 6241 h 295626"/>
              <a:gd name="connsiteX51" fmla="*/ 385529 w 1074052"/>
              <a:gd name="connsiteY51" fmla="*/ 282 h 295626"/>
              <a:gd name="connsiteX52" fmla="*/ 408585 w 1074052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2" h="295626">
                <a:moveTo>
                  <a:pt x="438169" y="165974"/>
                </a:moveTo>
                <a:lnTo>
                  <a:pt x="437764" y="165879"/>
                </a:lnTo>
                <a:lnTo>
                  <a:pt x="437858" y="165981"/>
                </a:lnTo>
                <a:close/>
                <a:moveTo>
                  <a:pt x="408585" y="4013"/>
                </a:moveTo>
                <a:cubicBezTo>
                  <a:pt x="420657" y="8262"/>
                  <a:pt x="432626" y="12821"/>
                  <a:pt x="444698" y="17069"/>
                </a:cubicBezTo>
                <a:cubicBezTo>
                  <a:pt x="460448" y="22613"/>
                  <a:pt x="474490" y="31214"/>
                  <a:pt x="487805" y="41162"/>
                </a:cubicBezTo>
                <a:cubicBezTo>
                  <a:pt x="500032" y="50332"/>
                  <a:pt x="512829" y="58622"/>
                  <a:pt x="527026" y="64632"/>
                </a:cubicBezTo>
                <a:cubicBezTo>
                  <a:pt x="554901" y="76394"/>
                  <a:pt x="580289" y="92974"/>
                  <a:pt x="607490" y="106082"/>
                </a:cubicBezTo>
                <a:cubicBezTo>
                  <a:pt x="624691" y="114423"/>
                  <a:pt x="642256" y="118879"/>
                  <a:pt x="661322" y="116547"/>
                </a:cubicBezTo>
                <a:cubicBezTo>
                  <a:pt x="666296" y="116496"/>
                  <a:pt x="671218" y="116444"/>
                  <a:pt x="676192" y="116392"/>
                </a:cubicBezTo>
                <a:cubicBezTo>
                  <a:pt x="684378" y="113801"/>
                  <a:pt x="693082" y="117325"/>
                  <a:pt x="701269" y="114372"/>
                </a:cubicBezTo>
                <a:cubicBezTo>
                  <a:pt x="703704" y="114216"/>
                  <a:pt x="706087" y="114060"/>
                  <a:pt x="708522" y="113906"/>
                </a:cubicBezTo>
                <a:cubicBezTo>
                  <a:pt x="710750" y="112195"/>
                  <a:pt x="713963" y="114009"/>
                  <a:pt x="716035" y="111781"/>
                </a:cubicBezTo>
                <a:cubicBezTo>
                  <a:pt x="728780" y="111056"/>
                  <a:pt x="740853" y="106548"/>
                  <a:pt x="753908" y="106392"/>
                </a:cubicBezTo>
                <a:cubicBezTo>
                  <a:pt x="770437" y="106185"/>
                  <a:pt x="785825" y="109398"/>
                  <a:pt x="800798" y="115771"/>
                </a:cubicBezTo>
                <a:cubicBezTo>
                  <a:pt x="822611" y="125097"/>
                  <a:pt x="843853" y="136184"/>
                  <a:pt x="859708" y="153800"/>
                </a:cubicBezTo>
                <a:cubicBezTo>
                  <a:pt x="875563" y="171416"/>
                  <a:pt x="894784" y="182814"/>
                  <a:pt x="915353" y="192969"/>
                </a:cubicBezTo>
                <a:cubicBezTo>
                  <a:pt x="922659" y="196544"/>
                  <a:pt x="928825" y="202347"/>
                  <a:pt x="937062" y="204161"/>
                </a:cubicBezTo>
                <a:lnTo>
                  <a:pt x="937052" y="204186"/>
                </a:lnTo>
                <a:lnTo>
                  <a:pt x="943901" y="206129"/>
                </a:lnTo>
                <a:cubicBezTo>
                  <a:pt x="968253" y="217682"/>
                  <a:pt x="991931" y="230584"/>
                  <a:pt x="1016748" y="241153"/>
                </a:cubicBezTo>
                <a:lnTo>
                  <a:pt x="1016735" y="241222"/>
                </a:lnTo>
                <a:lnTo>
                  <a:pt x="1074052" y="265557"/>
                </a:lnTo>
                <a:cubicBezTo>
                  <a:pt x="1068767" y="273691"/>
                  <a:pt x="1061151" y="276852"/>
                  <a:pt x="1051669" y="275971"/>
                </a:cubicBezTo>
                <a:cubicBezTo>
                  <a:pt x="1035815" y="282447"/>
                  <a:pt x="1019960" y="288923"/>
                  <a:pt x="1004106" y="295400"/>
                </a:cubicBezTo>
                <a:cubicBezTo>
                  <a:pt x="1003070" y="294675"/>
                  <a:pt x="1002034" y="293742"/>
                  <a:pt x="1000790" y="293897"/>
                </a:cubicBezTo>
                <a:cubicBezTo>
                  <a:pt x="974884" y="297162"/>
                  <a:pt x="948876" y="293639"/>
                  <a:pt x="922866" y="295400"/>
                </a:cubicBezTo>
                <a:cubicBezTo>
                  <a:pt x="904369" y="296643"/>
                  <a:pt x="885820" y="292447"/>
                  <a:pt x="867324" y="290841"/>
                </a:cubicBezTo>
                <a:cubicBezTo>
                  <a:pt x="830227" y="287628"/>
                  <a:pt x="793492" y="281567"/>
                  <a:pt x="757690" y="270893"/>
                </a:cubicBezTo>
                <a:cubicBezTo>
                  <a:pt x="753235" y="269546"/>
                  <a:pt x="748624" y="269132"/>
                  <a:pt x="744168" y="270271"/>
                </a:cubicBezTo>
                <a:cubicBezTo>
                  <a:pt x="726966" y="274624"/>
                  <a:pt x="709869" y="274572"/>
                  <a:pt x="692771" y="269805"/>
                </a:cubicBezTo>
                <a:cubicBezTo>
                  <a:pt x="681061" y="266541"/>
                  <a:pt x="668990" y="267163"/>
                  <a:pt x="657021" y="266852"/>
                </a:cubicBezTo>
                <a:cubicBezTo>
                  <a:pt x="615209" y="265816"/>
                  <a:pt x="575314" y="255713"/>
                  <a:pt x="536818" y="239755"/>
                </a:cubicBezTo>
                <a:cubicBezTo>
                  <a:pt x="527544" y="235920"/>
                  <a:pt x="518477" y="232190"/>
                  <a:pt x="508114" y="233589"/>
                </a:cubicBezTo>
                <a:cubicBezTo>
                  <a:pt x="505213" y="234003"/>
                  <a:pt x="501846" y="234314"/>
                  <a:pt x="499617" y="232656"/>
                </a:cubicBezTo>
                <a:cubicBezTo>
                  <a:pt x="482675" y="220066"/>
                  <a:pt x="460812" y="221673"/>
                  <a:pt x="442728" y="212501"/>
                </a:cubicBezTo>
                <a:cubicBezTo>
                  <a:pt x="439050" y="210636"/>
                  <a:pt x="434853" y="209497"/>
                  <a:pt x="432056" y="206388"/>
                </a:cubicBezTo>
                <a:cubicBezTo>
                  <a:pt x="420760" y="193798"/>
                  <a:pt x="405476" y="191052"/>
                  <a:pt x="389933" y="187528"/>
                </a:cubicBezTo>
                <a:cubicBezTo>
                  <a:pt x="353769" y="179342"/>
                  <a:pt x="316568" y="181622"/>
                  <a:pt x="280300" y="175767"/>
                </a:cubicBezTo>
                <a:cubicBezTo>
                  <a:pt x="232115" y="167995"/>
                  <a:pt x="184292" y="158048"/>
                  <a:pt x="136160" y="149913"/>
                </a:cubicBezTo>
                <a:cubicBezTo>
                  <a:pt x="119943" y="147167"/>
                  <a:pt x="103674" y="143022"/>
                  <a:pt x="86991" y="147064"/>
                </a:cubicBezTo>
                <a:cubicBezTo>
                  <a:pt x="85281" y="147478"/>
                  <a:pt x="83727" y="147945"/>
                  <a:pt x="82328" y="148825"/>
                </a:cubicBezTo>
                <a:cubicBezTo>
                  <a:pt x="54868" y="138049"/>
                  <a:pt x="27460" y="127272"/>
                  <a:pt x="0" y="116443"/>
                </a:cubicBezTo>
                <a:cubicBezTo>
                  <a:pt x="26838" y="105096"/>
                  <a:pt x="54713" y="96496"/>
                  <a:pt x="82328" y="87325"/>
                </a:cubicBezTo>
                <a:cubicBezTo>
                  <a:pt x="108803" y="78517"/>
                  <a:pt x="135486" y="70227"/>
                  <a:pt x="162014" y="61575"/>
                </a:cubicBezTo>
                <a:cubicBezTo>
                  <a:pt x="165952" y="60280"/>
                  <a:pt x="169889" y="59295"/>
                  <a:pt x="174034" y="59088"/>
                </a:cubicBezTo>
                <a:lnTo>
                  <a:pt x="174034" y="59088"/>
                </a:lnTo>
                <a:lnTo>
                  <a:pt x="253699" y="32326"/>
                </a:lnTo>
                <a:lnTo>
                  <a:pt x="253721" y="32250"/>
                </a:lnTo>
                <a:cubicBezTo>
                  <a:pt x="260301" y="29608"/>
                  <a:pt x="266881" y="26965"/>
                  <a:pt x="273513" y="24375"/>
                </a:cubicBezTo>
                <a:cubicBezTo>
                  <a:pt x="297760" y="16396"/>
                  <a:pt x="322527" y="10541"/>
                  <a:pt x="347706" y="6241"/>
                </a:cubicBezTo>
                <a:cubicBezTo>
                  <a:pt x="360297" y="4065"/>
                  <a:pt x="372887" y="2044"/>
                  <a:pt x="385529" y="282"/>
                </a:cubicBezTo>
                <a:cubicBezTo>
                  <a:pt x="393508" y="-806"/>
                  <a:pt x="401124" y="1422"/>
                  <a:pt x="408585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A3ABD49D-D505-406D-A0D8-FFCF6112B8E9}"/>
              </a:ext>
            </a:extLst>
          </p:cNvPr>
          <p:cNvSpPr/>
          <p:nvPr/>
        </p:nvSpPr>
        <p:spPr>
          <a:xfrm>
            <a:off x="8462731" y="1499409"/>
            <a:ext cx="846280" cy="189335"/>
          </a:xfrm>
          <a:custGeom>
            <a:avLst/>
            <a:gdLst>
              <a:gd name="connsiteX0" fmla="*/ 1856631 w 1924558"/>
              <a:gd name="connsiteY0" fmla="*/ 243747 h 269092"/>
              <a:gd name="connsiteX1" fmla="*/ 1850968 w 1924558"/>
              <a:gd name="connsiteY1" fmla="*/ 250077 h 269092"/>
              <a:gd name="connsiteX2" fmla="*/ 1854385 w 1924558"/>
              <a:gd name="connsiteY2" fmla="*/ 249997 h 269092"/>
              <a:gd name="connsiteX3" fmla="*/ 1153566 w 1924558"/>
              <a:gd name="connsiteY3" fmla="*/ 1170 h 269092"/>
              <a:gd name="connsiteX4" fmla="*/ 1166226 w 1924558"/>
              <a:gd name="connsiteY4" fmla="*/ 1711 h 269092"/>
              <a:gd name="connsiteX5" fmla="*/ 1182133 w 1924558"/>
              <a:gd name="connsiteY5" fmla="*/ 3767 h 269092"/>
              <a:gd name="connsiteX6" fmla="*/ 1192197 w 1924558"/>
              <a:gd name="connsiteY6" fmla="*/ 4308 h 269092"/>
              <a:gd name="connsiteX7" fmla="*/ 1202909 w 1924558"/>
              <a:gd name="connsiteY7" fmla="*/ 6310 h 269092"/>
              <a:gd name="connsiteX8" fmla="*/ 1210322 w 1924558"/>
              <a:gd name="connsiteY8" fmla="*/ 6959 h 269092"/>
              <a:gd name="connsiteX9" fmla="*/ 1218491 w 1924558"/>
              <a:gd name="connsiteY9" fmla="*/ 9069 h 269092"/>
              <a:gd name="connsiteX10" fmla="*/ 1231369 w 1924558"/>
              <a:gd name="connsiteY10" fmla="*/ 11937 h 269092"/>
              <a:gd name="connsiteX11" fmla="*/ 1239267 w 1924558"/>
              <a:gd name="connsiteY11" fmla="*/ 14318 h 269092"/>
              <a:gd name="connsiteX12" fmla="*/ 1315501 w 1924558"/>
              <a:gd name="connsiteY12" fmla="*/ 40504 h 269092"/>
              <a:gd name="connsiteX13" fmla="*/ 1340714 w 1924558"/>
              <a:gd name="connsiteY13" fmla="*/ 50243 h 269092"/>
              <a:gd name="connsiteX14" fmla="*/ 1341100 w 1924558"/>
              <a:gd name="connsiteY14" fmla="*/ 50571 h 269092"/>
              <a:gd name="connsiteX15" fmla="*/ 1381616 w 1924558"/>
              <a:gd name="connsiteY15" fmla="*/ 64148 h 269092"/>
              <a:gd name="connsiteX16" fmla="*/ 1394926 w 1924558"/>
              <a:gd name="connsiteY16" fmla="*/ 68530 h 269092"/>
              <a:gd name="connsiteX17" fmla="*/ 1408398 w 1924558"/>
              <a:gd name="connsiteY17" fmla="*/ 70316 h 269092"/>
              <a:gd name="connsiteX18" fmla="*/ 1557132 w 1924558"/>
              <a:gd name="connsiteY18" fmla="*/ 125123 h 269092"/>
              <a:gd name="connsiteX19" fmla="*/ 1571362 w 1924558"/>
              <a:gd name="connsiteY19" fmla="*/ 133618 h 269092"/>
              <a:gd name="connsiteX20" fmla="*/ 1637153 w 1924558"/>
              <a:gd name="connsiteY20" fmla="*/ 159209 h 269092"/>
              <a:gd name="connsiteX21" fmla="*/ 1764949 w 1924558"/>
              <a:gd name="connsiteY21" fmla="*/ 211366 h 269092"/>
              <a:gd name="connsiteX22" fmla="*/ 1817809 w 1924558"/>
              <a:gd name="connsiteY22" fmla="*/ 230249 h 269092"/>
              <a:gd name="connsiteX23" fmla="*/ 1817647 w 1924558"/>
              <a:gd name="connsiteY23" fmla="*/ 230448 h 269092"/>
              <a:gd name="connsiteX24" fmla="*/ 1818025 w 1924558"/>
              <a:gd name="connsiteY24" fmla="*/ 230195 h 269092"/>
              <a:gd name="connsiteX25" fmla="*/ 1856844 w 1924558"/>
              <a:gd name="connsiteY25" fmla="*/ 243152 h 269092"/>
              <a:gd name="connsiteX26" fmla="*/ 1856873 w 1924558"/>
              <a:gd name="connsiteY26" fmla="*/ 243072 h 269092"/>
              <a:gd name="connsiteX27" fmla="*/ 1880572 w 1924558"/>
              <a:gd name="connsiteY27" fmla="*/ 252486 h 269092"/>
              <a:gd name="connsiteX28" fmla="*/ 1879941 w 1924558"/>
              <a:gd name="connsiteY28" fmla="*/ 252837 h 269092"/>
              <a:gd name="connsiteX29" fmla="*/ 1880841 w 1924558"/>
              <a:gd name="connsiteY29" fmla="*/ 252757 h 269092"/>
              <a:gd name="connsiteX30" fmla="*/ 1898695 w 1924558"/>
              <a:gd name="connsiteY30" fmla="*/ 259033 h 269092"/>
              <a:gd name="connsiteX31" fmla="*/ 1906649 w 1924558"/>
              <a:gd name="connsiteY31" fmla="*/ 261035 h 269092"/>
              <a:gd name="connsiteX32" fmla="*/ 1911680 w 1924558"/>
              <a:gd name="connsiteY32" fmla="*/ 261576 h 269092"/>
              <a:gd name="connsiteX33" fmla="*/ 1919580 w 1924558"/>
              <a:gd name="connsiteY33" fmla="*/ 263686 h 269092"/>
              <a:gd name="connsiteX34" fmla="*/ 1924558 w 1924558"/>
              <a:gd name="connsiteY34" fmla="*/ 264065 h 269092"/>
              <a:gd name="connsiteX35" fmla="*/ 1916929 w 1924558"/>
              <a:gd name="connsiteY35" fmla="*/ 268989 h 269092"/>
              <a:gd name="connsiteX36" fmla="*/ 1839072 w 1924558"/>
              <a:gd name="connsiteY36" fmla="*/ 269042 h 269092"/>
              <a:gd name="connsiteX37" fmla="*/ 1774796 w 1924558"/>
              <a:gd name="connsiteY37" fmla="*/ 265850 h 269092"/>
              <a:gd name="connsiteX38" fmla="*/ 1701917 w 1924558"/>
              <a:gd name="connsiteY38" fmla="*/ 261414 h 269092"/>
              <a:gd name="connsiteX39" fmla="*/ 1692827 w 1924558"/>
              <a:gd name="connsiteY39" fmla="*/ 261197 h 269092"/>
              <a:gd name="connsiteX40" fmla="*/ 1607775 w 1924558"/>
              <a:gd name="connsiteY40" fmla="*/ 258114 h 269092"/>
              <a:gd name="connsiteX41" fmla="*/ 1507248 w 1924558"/>
              <a:gd name="connsiteY41" fmla="*/ 253028 h 269092"/>
              <a:gd name="connsiteX42" fmla="*/ 1432692 w 1924558"/>
              <a:gd name="connsiteY42" fmla="*/ 247617 h 269092"/>
              <a:gd name="connsiteX43" fmla="*/ 1387569 w 1924558"/>
              <a:gd name="connsiteY43" fmla="*/ 245886 h 269092"/>
              <a:gd name="connsiteX44" fmla="*/ 1210159 w 1924558"/>
              <a:gd name="connsiteY44" fmla="*/ 248375 h 269092"/>
              <a:gd name="connsiteX45" fmla="*/ 1179428 w 1924558"/>
              <a:gd name="connsiteY45" fmla="*/ 250160 h 269092"/>
              <a:gd name="connsiteX46" fmla="*/ 1161519 w 1924558"/>
              <a:gd name="connsiteY46" fmla="*/ 248429 h 269092"/>
              <a:gd name="connsiteX47" fmla="*/ 1128245 w 1924558"/>
              <a:gd name="connsiteY47" fmla="*/ 248266 h 269092"/>
              <a:gd name="connsiteX48" fmla="*/ 1110337 w 1924558"/>
              <a:gd name="connsiteY48" fmla="*/ 246427 h 269092"/>
              <a:gd name="connsiteX49" fmla="*/ 1102653 w 1924558"/>
              <a:gd name="connsiteY49" fmla="*/ 245886 h 269092"/>
              <a:gd name="connsiteX50" fmla="*/ 1040704 w 1924558"/>
              <a:gd name="connsiteY50" fmla="*/ 248537 h 269092"/>
              <a:gd name="connsiteX51" fmla="*/ 984705 w 1924558"/>
              <a:gd name="connsiteY51" fmla="*/ 243668 h 269092"/>
              <a:gd name="connsiteX52" fmla="*/ 950024 w 1924558"/>
              <a:gd name="connsiteY52" fmla="*/ 240692 h 269092"/>
              <a:gd name="connsiteX53" fmla="*/ 909175 w 1924558"/>
              <a:gd name="connsiteY53" fmla="*/ 235768 h 269092"/>
              <a:gd name="connsiteX54" fmla="*/ 896244 w 1924558"/>
              <a:gd name="connsiteY54" fmla="*/ 235335 h 269092"/>
              <a:gd name="connsiteX55" fmla="*/ 806052 w 1924558"/>
              <a:gd name="connsiteY55" fmla="*/ 230466 h 269092"/>
              <a:gd name="connsiteX56" fmla="*/ 763255 w 1924558"/>
              <a:gd name="connsiteY56" fmla="*/ 230412 h 269092"/>
              <a:gd name="connsiteX57" fmla="*/ 719809 w 1924558"/>
              <a:gd name="connsiteY57" fmla="*/ 228518 h 269092"/>
              <a:gd name="connsiteX58" fmla="*/ 706932 w 1924558"/>
              <a:gd name="connsiteY58" fmla="*/ 227599 h 269092"/>
              <a:gd name="connsiteX59" fmla="*/ 576215 w 1924558"/>
              <a:gd name="connsiteY59" fmla="*/ 225002 h 269092"/>
              <a:gd name="connsiteX60" fmla="*/ 555817 w 1924558"/>
              <a:gd name="connsiteY60" fmla="*/ 222134 h 269092"/>
              <a:gd name="connsiteX61" fmla="*/ 513345 w 1924558"/>
              <a:gd name="connsiteY61" fmla="*/ 225164 h 269092"/>
              <a:gd name="connsiteX62" fmla="*/ 468438 w 1924558"/>
              <a:gd name="connsiteY62" fmla="*/ 224190 h 269092"/>
              <a:gd name="connsiteX63" fmla="*/ 424884 w 1924558"/>
              <a:gd name="connsiteY63" fmla="*/ 224406 h 269092"/>
              <a:gd name="connsiteX64" fmla="*/ 419744 w 1924558"/>
              <a:gd name="connsiteY64" fmla="*/ 224947 h 269092"/>
              <a:gd name="connsiteX65" fmla="*/ 335719 w 1924558"/>
              <a:gd name="connsiteY65" fmla="*/ 227707 h 269092"/>
              <a:gd name="connsiteX66" fmla="*/ 312671 w 1924558"/>
              <a:gd name="connsiteY66" fmla="*/ 229654 h 269092"/>
              <a:gd name="connsiteX67" fmla="*/ 303744 w 1924558"/>
              <a:gd name="connsiteY67" fmla="*/ 229330 h 269092"/>
              <a:gd name="connsiteX68" fmla="*/ 288378 w 1924558"/>
              <a:gd name="connsiteY68" fmla="*/ 227599 h 269092"/>
              <a:gd name="connsiteX69" fmla="*/ 252507 w 1924558"/>
              <a:gd name="connsiteY69" fmla="*/ 227653 h 269092"/>
              <a:gd name="connsiteX70" fmla="*/ 235896 w 1924558"/>
              <a:gd name="connsiteY70" fmla="*/ 225759 h 269092"/>
              <a:gd name="connsiteX71" fmla="*/ 229566 w 1924558"/>
              <a:gd name="connsiteY71" fmla="*/ 225110 h 269092"/>
              <a:gd name="connsiteX72" fmla="*/ 191260 w 1924558"/>
              <a:gd name="connsiteY72" fmla="*/ 225272 h 269092"/>
              <a:gd name="connsiteX73" fmla="*/ 114053 w 1924558"/>
              <a:gd name="connsiteY73" fmla="*/ 229817 h 269092"/>
              <a:gd name="connsiteX74" fmla="*/ 92032 w 1924558"/>
              <a:gd name="connsiteY74" fmla="*/ 230195 h 269092"/>
              <a:gd name="connsiteX75" fmla="*/ 65034 w 1924558"/>
              <a:gd name="connsiteY75" fmla="*/ 232251 h 269092"/>
              <a:gd name="connsiteX76" fmla="*/ 49560 w 1924558"/>
              <a:gd name="connsiteY76" fmla="*/ 232414 h 269092"/>
              <a:gd name="connsiteX77" fmla="*/ 0 w 1924558"/>
              <a:gd name="connsiteY77" fmla="*/ 223974 h 269092"/>
              <a:gd name="connsiteX78" fmla="*/ 25321 w 1924558"/>
              <a:gd name="connsiteY78" fmla="*/ 217048 h 269092"/>
              <a:gd name="connsiteX79" fmla="*/ 71364 w 1924558"/>
              <a:gd name="connsiteY79" fmla="*/ 206660 h 269092"/>
              <a:gd name="connsiteX80" fmla="*/ 79155 w 1924558"/>
              <a:gd name="connsiteY80" fmla="*/ 206660 h 269092"/>
              <a:gd name="connsiteX81" fmla="*/ 91708 w 1924558"/>
              <a:gd name="connsiteY81" fmla="*/ 209149 h 269092"/>
              <a:gd name="connsiteX82" fmla="*/ 254779 w 1924558"/>
              <a:gd name="connsiteY82" fmla="*/ 211746 h 269092"/>
              <a:gd name="connsiteX83" fmla="*/ 281561 w 1924558"/>
              <a:gd name="connsiteY83" fmla="*/ 209203 h 269092"/>
              <a:gd name="connsiteX84" fmla="*/ 284158 w 1924558"/>
              <a:gd name="connsiteY84" fmla="*/ 209149 h 269092"/>
              <a:gd name="connsiteX85" fmla="*/ 351626 w 1924558"/>
              <a:gd name="connsiteY85" fmla="*/ 206877 h 269092"/>
              <a:gd name="connsiteX86" fmla="*/ 369643 w 1924558"/>
              <a:gd name="connsiteY86" fmla="*/ 206444 h 269092"/>
              <a:gd name="connsiteX87" fmla="*/ 385334 w 1924558"/>
              <a:gd name="connsiteY87" fmla="*/ 204334 h 269092"/>
              <a:gd name="connsiteX88" fmla="*/ 395559 w 1924558"/>
              <a:gd name="connsiteY88" fmla="*/ 203792 h 269092"/>
              <a:gd name="connsiteX89" fmla="*/ 403512 w 1924558"/>
              <a:gd name="connsiteY89" fmla="*/ 201737 h 269092"/>
              <a:gd name="connsiteX90" fmla="*/ 434677 w 1924558"/>
              <a:gd name="connsiteY90" fmla="*/ 196164 h 269092"/>
              <a:gd name="connsiteX91" fmla="*/ 442468 w 1924558"/>
              <a:gd name="connsiteY91" fmla="*/ 193946 h 269092"/>
              <a:gd name="connsiteX92" fmla="*/ 450205 w 1924558"/>
              <a:gd name="connsiteY92" fmla="*/ 193513 h 269092"/>
              <a:gd name="connsiteX93" fmla="*/ 460647 w 1924558"/>
              <a:gd name="connsiteY93" fmla="*/ 191349 h 269092"/>
              <a:gd name="connsiteX94" fmla="*/ 470873 w 1924558"/>
              <a:gd name="connsiteY94" fmla="*/ 190862 h 269092"/>
              <a:gd name="connsiteX95" fmla="*/ 478827 w 1924558"/>
              <a:gd name="connsiteY95" fmla="*/ 188805 h 269092"/>
              <a:gd name="connsiteX96" fmla="*/ 486563 w 1924558"/>
              <a:gd name="connsiteY96" fmla="*/ 188319 h 269092"/>
              <a:gd name="connsiteX97" fmla="*/ 494409 w 1924558"/>
              <a:gd name="connsiteY97" fmla="*/ 186155 h 269092"/>
              <a:gd name="connsiteX98" fmla="*/ 569777 w 1924558"/>
              <a:gd name="connsiteY98" fmla="*/ 170897 h 269092"/>
              <a:gd name="connsiteX99" fmla="*/ 577036 w 1924558"/>
              <a:gd name="connsiteY99" fmla="*/ 170386 h 269092"/>
              <a:gd name="connsiteX100" fmla="*/ 577297 w 1924558"/>
              <a:gd name="connsiteY100" fmla="*/ 170193 h 269092"/>
              <a:gd name="connsiteX101" fmla="*/ 595422 w 1924558"/>
              <a:gd name="connsiteY101" fmla="*/ 164674 h 269092"/>
              <a:gd name="connsiteX102" fmla="*/ 616253 w 1924558"/>
              <a:gd name="connsiteY102" fmla="*/ 162077 h 269092"/>
              <a:gd name="connsiteX103" fmla="*/ 616186 w 1924558"/>
              <a:gd name="connsiteY103" fmla="*/ 162125 h 269092"/>
              <a:gd name="connsiteX104" fmla="*/ 616306 w 1924558"/>
              <a:gd name="connsiteY104" fmla="*/ 162077 h 269092"/>
              <a:gd name="connsiteX105" fmla="*/ 652178 w 1924558"/>
              <a:gd name="connsiteY105" fmla="*/ 153528 h 269092"/>
              <a:gd name="connsiteX106" fmla="*/ 763363 w 1924558"/>
              <a:gd name="connsiteY106" fmla="*/ 122473 h 269092"/>
              <a:gd name="connsiteX107" fmla="*/ 777211 w 1924558"/>
              <a:gd name="connsiteY107" fmla="*/ 120525 h 269092"/>
              <a:gd name="connsiteX108" fmla="*/ 777213 w 1924558"/>
              <a:gd name="connsiteY108" fmla="*/ 120525 h 269092"/>
              <a:gd name="connsiteX109" fmla="*/ 787763 w 1924558"/>
              <a:gd name="connsiteY109" fmla="*/ 115980 h 269092"/>
              <a:gd name="connsiteX110" fmla="*/ 795447 w 1924558"/>
              <a:gd name="connsiteY110" fmla="*/ 115655 h 269092"/>
              <a:gd name="connsiteX111" fmla="*/ 795176 w 1924558"/>
              <a:gd name="connsiteY111" fmla="*/ 115222 h 269092"/>
              <a:gd name="connsiteX112" fmla="*/ 818441 w 1924558"/>
              <a:gd name="connsiteY112" fmla="*/ 105592 h 269092"/>
              <a:gd name="connsiteX113" fmla="*/ 853771 w 1924558"/>
              <a:gd name="connsiteY113" fmla="*/ 94663 h 269092"/>
              <a:gd name="connsiteX114" fmla="*/ 897867 w 1924558"/>
              <a:gd name="connsiteY114" fmla="*/ 78377 h 269092"/>
              <a:gd name="connsiteX115" fmla="*/ 935632 w 1924558"/>
              <a:gd name="connsiteY115" fmla="*/ 62903 h 269092"/>
              <a:gd name="connsiteX116" fmla="*/ 942415 w 1924558"/>
              <a:gd name="connsiteY116" fmla="*/ 60124 h 269092"/>
              <a:gd name="connsiteX117" fmla="*/ 948316 w 1924558"/>
              <a:gd name="connsiteY117" fmla="*/ 61863 h 269092"/>
              <a:gd name="connsiteX118" fmla="*/ 948780 w 1924558"/>
              <a:gd name="connsiteY118" fmla="*/ 61388 h 269092"/>
              <a:gd name="connsiteX119" fmla="*/ 972153 w 1924558"/>
              <a:gd name="connsiteY119" fmla="*/ 50514 h 269092"/>
              <a:gd name="connsiteX120" fmla="*/ 1018304 w 1924558"/>
              <a:gd name="connsiteY120" fmla="*/ 31469 h 269092"/>
              <a:gd name="connsiteX121" fmla="*/ 1099353 w 1924558"/>
              <a:gd name="connsiteY121" fmla="*/ 2901 h 269092"/>
              <a:gd name="connsiteX122" fmla="*/ 1109471 w 1924558"/>
              <a:gd name="connsiteY122" fmla="*/ 1224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1" y="243747"/>
                </a:moveTo>
                <a:lnTo>
                  <a:pt x="1850968" y="250077"/>
                </a:lnTo>
                <a:lnTo>
                  <a:pt x="1854385" y="249997"/>
                </a:lnTo>
                <a:close/>
                <a:moveTo>
                  <a:pt x="1153566" y="1170"/>
                </a:moveTo>
                <a:cubicBezTo>
                  <a:pt x="1157786" y="1333"/>
                  <a:pt x="1162006" y="1549"/>
                  <a:pt x="1166226" y="1711"/>
                </a:cubicBezTo>
                <a:cubicBezTo>
                  <a:pt x="1171258" y="4362"/>
                  <a:pt x="1177047" y="1333"/>
                  <a:pt x="1182133" y="3767"/>
                </a:cubicBezTo>
                <a:cubicBezTo>
                  <a:pt x="1185488" y="3930"/>
                  <a:pt x="1188842" y="4146"/>
                  <a:pt x="1192197" y="4308"/>
                </a:cubicBezTo>
                <a:cubicBezTo>
                  <a:pt x="1195443" y="6581"/>
                  <a:pt x="1199555" y="4308"/>
                  <a:pt x="1202909" y="6310"/>
                </a:cubicBezTo>
                <a:cubicBezTo>
                  <a:pt x="1205398" y="6527"/>
                  <a:pt x="1207833" y="6743"/>
                  <a:pt x="1210322" y="6959"/>
                </a:cubicBezTo>
                <a:cubicBezTo>
                  <a:pt x="1212757" y="8799"/>
                  <a:pt x="1216057" y="7176"/>
                  <a:pt x="1218491" y="9069"/>
                </a:cubicBezTo>
                <a:cubicBezTo>
                  <a:pt x="1222766" y="10151"/>
                  <a:pt x="1226661" y="12857"/>
                  <a:pt x="1231369" y="11937"/>
                </a:cubicBezTo>
                <a:cubicBezTo>
                  <a:pt x="1233533" y="14209"/>
                  <a:pt x="1237049" y="12207"/>
                  <a:pt x="1239267" y="14318"/>
                </a:cubicBezTo>
                <a:cubicBezTo>
                  <a:pt x="1264697" y="23028"/>
                  <a:pt x="1290072" y="31793"/>
                  <a:pt x="1315501" y="40504"/>
                </a:cubicBezTo>
                <a:cubicBezTo>
                  <a:pt x="1324050" y="43426"/>
                  <a:pt x="1332653" y="46023"/>
                  <a:pt x="1340714" y="50243"/>
                </a:cubicBezTo>
                <a:lnTo>
                  <a:pt x="1341100" y="50571"/>
                </a:lnTo>
                <a:lnTo>
                  <a:pt x="1381616" y="64148"/>
                </a:lnTo>
                <a:cubicBezTo>
                  <a:pt x="1386107" y="65446"/>
                  <a:pt x="1390490" y="67069"/>
                  <a:pt x="1394926" y="68530"/>
                </a:cubicBezTo>
                <a:cubicBezTo>
                  <a:pt x="1399850" y="65879"/>
                  <a:pt x="1404124" y="68801"/>
                  <a:pt x="1408398" y="70316"/>
                </a:cubicBezTo>
                <a:cubicBezTo>
                  <a:pt x="1458121" y="88224"/>
                  <a:pt x="1507464" y="107161"/>
                  <a:pt x="1557132" y="125123"/>
                </a:cubicBezTo>
                <a:cubicBezTo>
                  <a:pt x="1562542" y="127071"/>
                  <a:pt x="1566546" y="130913"/>
                  <a:pt x="1571362" y="133618"/>
                </a:cubicBezTo>
                <a:cubicBezTo>
                  <a:pt x="1592571" y="144006"/>
                  <a:pt x="1615241" y="150553"/>
                  <a:pt x="1637153" y="159209"/>
                </a:cubicBezTo>
                <a:cubicBezTo>
                  <a:pt x="1679950" y="176144"/>
                  <a:pt x="1722422" y="193782"/>
                  <a:pt x="1764949" y="211366"/>
                </a:cubicBezTo>
                <a:cubicBezTo>
                  <a:pt x="1782207" y="218508"/>
                  <a:pt x="1799683" y="225433"/>
                  <a:pt x="1817809" y="230249"/>
                </a:cubicBezTo>
                <a:lnTo>
                  <a:pt x="1817647" y="230448"/>
                </a:lnTo>
                <a:lnTo>
                  <a:pt x="1818025" y="230195"/>
                </a:lnTo>
                <a:lnTo>
                  <a:pt x="1856844" y="243152"/>
                </a:lnTo>
                <a:lnTo>
                  <a:pt x="1856873" y="243072"/>
                </a:lnTo>
                <a:cubicBezTo>
                  <a:pt x="1865422" y="244587"/>
                  <a:pt x="1873267" y="247833"/>
                  <a:pt x="1880572" y="252486"/>
                </a:cubicBezTo>
                <a:lnTo>
                  <a:pt x="1879941" y="252837"/>
                </a:lnTo>
                <a:lnTo>
                  <a:pt x="1880841" y="252757"/>
                </a:lnTo>
                <a:cubicBezTo>
                  <a:pt x="1886035" y="257031"/>
                  <a:pt x="1891770" y="259629"/>
                  <a:pt x="1898695" y="259033"/>
                </a:cubicBezTo>
                <a:cubicBezTo>
                  <a:pt x="1901076" y="260765"/>
                  <a:pt x="1904322" y="259033"/>
                  <a:pt x="1906649" y="261035"/>
                </a:cubicBezTo>
                <a:cubicBezTo>
                  <a:pt x="1908326" y="261197"/>
                  <a:pt x="1910003" y="261414"/>
                  <a:pt x="1911680" y="261576"/>
                </a:cubicBezTo>
                <a:cubicBezTo>
                  <a:pt x="1914007" y="263362"/>
                  <a:pt x="1917307" y="261576"/>
                  <a:pt x="1919580" y="263686"/>
                </a:cubicBezTo>
                <a:cubicBezTo>
                  <a:pt x="1921257" y="263794"/>
                  <a:pt x="1922880" y="263902"/>
                  <a:pt x="1924558" y="264065"/>
                </a:cubicBezTo>
                <a:cubicBezTo>
                  <a:pt x="1924016" y="268772"/>
                  <a:pt x="1920553" y="268989"/>
                  <a:pt x="1916929" y="268989"/>
                </a:cubicBezTo>
                <a:cubicBezTo>
                  <a:pt x="1890959" y="268935"/>
                  <a:pt x="1865042" y="268556"/>
                  <a:pt x="1839072" y="269042"/>
                </a:cubicBezTo>
                <a:cubicBezTo>
                  <a:pt x="1817538" y="269475"/>
                  <a:pt x="1796167" y="267041"/>
                  <a:pt x="1774796" y="265850"/>
                </a:cubicBezTo>
                <a:cubicBezTo>
                  <a:pt x="1750503" y="264498"/>
                  <a:pt x="1725993" y="266121"/>
                  <a:pt x="1701917" y="261414"/>
                </a:cubicBezTo>
                <a:cubicBezTo>
                  <a:pt x="1698995" y="260819"/>
                  <a:pt x="1695857" y="261305"/>
                  <a:pt x="1692827" y="261197"/>
                </a:cubicBezTo>
                <a:cubicBezTo>
                  <a:pt x="1664476" y="260494"/>
                  <a:pt x="1636071" y="259412"/>
                  <a:pt x="1607775" y="258114"/>
                </a:cubicBezTo>
                <a:cubicBezTo>
                  <a:pt x="1574284" y="256544"/>
                  <a:pt x="1540793" y="254489"/>
                  <a:pt x="1507248" y="253028"/>
                </a:cubicBezTo>
                <a:cubicBezTo>
                  <a:pt x="1482414" y="251892"/>
                  <a:pt x="1457526" y="249348"/>
                  <a:pt x="1432692" y="247617"/>
                </a:cubicBezTo>
                <a:cubicBezTo>
                  <a:pt x="1417651" y="246589"/>
                  <a:pt x="1402502" y="244750"/>
                  <a:pt x="1387569" y="245886"/>
                </a:cubicBezTo>
                <a:cubicBezTo>
                  <a:pt x="1328432" y="250539"/>
                  <a:pt x="1269296" y="246914"/>
                  <a:pt x="1210159" y="248375"/>
                </a:cubicBezTo>
                <a:cubicBezTo>
                  <a:pt x="1199934" y="248645"/>
                  <a:pt x="1189708" y="252865"/>
                  <a:pt x="1179428" y="250160"/>
                </a:cubicBezTo>
                <a:cubicBezTo>
                  <a:pt x="1173422" y="248537"/>
                  <a:pt x="1167470" y="247726"/>
                  <a:pt x="1161519" y="248429"/>
                </a:cubicBezTo>
                <a:cubicBezTo>
                  <a:pt x="1150374" y="249673"/>
                  <a:pt x="1139337" y="248429"/>
                  <a:pt x="1128245" y="248266"/>
                </a:cubicBezTo>
                <a:cubicBezTo>
                  <a:pt x="1122239" y="248158"/>
                  <a:pt x="1116180" y="248808"/>
                  <a:pt x="1110337" y="246427"/>
                </a:cubicBezTo>
                <a:cubicBezTo>
                  <a:pt x="1108064" y="245507"/>
                  <a:pt x="1105088" y="245344"/>
                  <a:pt x="1102653" y="245886"/>
                </a:cubicBezTo>
                <a:cubicBezTo>
                  <a:pt x="1082147" y="250539"/>
                  <a:pt x="1061263" y="246644"/>
                  <a:pt x="1040704" y="248537"/>
                </a:cubicBezTo>
                <a:cubicBezTo>
                  <a:pt x="1021605" y="250268"/>
                  <a:pt x="1003371" y="245291"/>
                  <a:pt x="984705" y="243668"/>
                </a:cubicBezTo>
                <a:cubicBezTo>
                  <a:pt x="973127" y="242640"/>
                  <a:pt x="961548" y="242369"/>
                  <a:pt x="950024" y="240692"/>
                </a:cubicBezTo>
                <a:cubicBezTo>
                  <a:pt x="936444" y="238744"/>
                  <a:pt x="922701" y="238311"/>
                  <a:pt x="909175" y="235768"/>
                </a:cubicBezTo>
                <a:cubicBezTo>
                  <a:pt x="905009" y="234957"/>
                  <a:pt x="900572" y="235335"/>
                  <a:pt x="896244" y="235335"/>
                </a:cubicBezTo>
                <a:cubicBezTo>
                  <a:pt x="866108" y="235389"/>
                  <a:pt x="836079" y="233117"/>
                  <a:pt x="806052" y="230466"/>
                </a:cubicBezTo>
                <a:cubicBezTo>
                  <a:pt x="791876" y="229222"/>
                  <a:pt x="777538" y="230033"/>
                  <a:pt x="763255" y="230412"/>
                </a:cubicBezTo>
                <a:cubicBezTo>
                  <a:pt x="748701" y="230844"/>
                  <a:pt x="734201" y="230899"/>
                  <a:pt x="719809" y="228518"/>
                </a:cubicBezTo>
                <a:cubicBezTo>
                  <a:pt x="715480" y="227815"/>
                  <a:pt x="711260" y="227436"/>
                  <a:pt x="706932" y="227599"/>
                </a:cubicBezTo>
                <a:cubicBezTo>
                  <a:pt x="663323" y="228843"/>
                  <a:pt x="619877" y="223054"/>
                  <a:pt x="576215" y="225002"/>
                </a:cubicBezTo>
                <a:cubicBezTo>
                  <a:pt x="569235" y="225326"/>
                  <a:pt x="562797" y="222405"/>
                  <a:pt x="555817" y="222134"/>
                </a:cubicBezTo>
                <a:cubicBezTo>
                  <a:pt x="541480" y="221539"/>
                  <a:pt x="527521" y="224839"/>
                  <a:pt x="513345" y="225164"/>
                </a:cubicBezTo>
                <a:cubicBezTo>
                  <a:pt x="498358" y="225489"/>
                  <a:pt x="483263" y="225975"/>
                  <a:pt x="468438" y="224190"/>
                </a:cubicBezTo>
                <a:cubicBezTo>
                  <a:pt x="453722" y="222405"/>
                  <a:pt x="439384" y="221214"/>
                  <a:pt x="424884" y="224406"/>
                </a:cubicBezTo>
                <a:cubicBezTo>
                  <a:pt x="423207" y="224785"/>
                  <a:pt x="421421" y="225002"/>
                  <a:pt x="419744" y="224947"/>
                </a:cubicBezTo>
                <a:cubicBezTo>
                  <a:pt x="391664" y="223649"/>
                  <a:pt x="363854" y="229222"/>
                  <a:pt x="335719" y="227707"/>
                </a:cubicBezTo>
                <a:cubicBezTo>
                  <a:pt x="328037" y="227274"/>
                  <a:pt x="320192" y="226679"/>
                  <a:pt x="312671" y="229654"/>
                </a:cubicBezTo>
                <a:cubicBezTo>
                  <a:pt x="309858" y="230737"/>
                  <a:pt x="306557" y="230520"/>
                  <a:pt x="303744" y="229330"/>
                </a:cubicBezTo>
                <a:cubicBezTo>
                  <a:pt x="298766" y="227166"/>
                  <a:pt x="293572" y="227707"/>
                  <a:pt x="288378" y="227599"/>
                </a:cubicBezTo>
                <a:cubicBezTo>
                  <a:pt x="276421" y="227436"/>
                  <a:pt x="264464" y="228843"/>
                  <a:pt x="252507" y="227653"/>
                </a:cubicBezTo>
                <a:cubicBezTo>
                  <a:pt x="246988" y="227111"/>
                  <a:pt x="241307" y="228086"/>
                  <a:pt x="235896" y="225759"/>
                </a:cubicBezTo>
                <a:cubicBezTo>
                  <a:pt x="234003" y="224947"/>
                  <a:pt x="231460" y="224514"/>
                  <a:pt x="229566" y="225110"/>
                </a:cubicBezTo>
                <a:cubicBezTo>
                  <a:pt x="216744" y="228951"/>
                  <a:pt x="204137" y="225975"/>
                  <a:pt x="191260" y="225272"/>
                </a:cubicBezTo>
                <a:cubicBezTo>
                  <a:pt x="165452" y="223865"/>
                  <a:pt x="139699" y="226462"/>
                  <a:pt x="114053" y="229817"/>
                </a:cubicBezTo>
                <a:cubicBezTo>
                  <a:pt x="106803" y="230737"/>
                  <a:pt x="99390" y="230033"/>
                  <a:pt x="92032" y="230195"/>
                </a:cubicBezTo>
                <a:cubicBezTo>
                  <a:pt x="82997" y="230412"/>
                  <a:pt x="74015" y="229708"/>
                  <a:pt x="65034" y="232251"/>
                </a:cubicBezTo>
                <a:cubicBezTo>
                  <a:pt x="60218" y="233604"/>
                  <a:pt x="54646" y="233171"/>
                  <a:pt x="49560" y="232414"/>
                </a:cubicBezTo>
                <a:cubicBezTo>
                  <a:pt x="33491" y="229979"/>
                  <a:pt x="17476" y="227003"/>
                  <a:pt x="0" y="223974"/>
                </a:cubicBezTo>
                <a:cubicBezTo>
                  <a:pt x="8819" y="219699"/>
                  <a:pt x="16989" y="218455"/>
                  <a:pt x="25321" y="217048"/>
                </a:cubicBezTo>
                <a:cubicBezTo>
                  <a:pt x="40795" y="214181"/>
                  <a:pt x="56972" y="214505"/>
                  <a:pt x="71364" y="206660"/>
                </a:cubicBezTo>
                <a:cubicBezTo>
                  <a:pt x="73961" y="206660"/>
                  <a:pt x="76558" y="206660"/>
                  <a:pt x="79155" y="206660"/>
                </a:cubicBezTo>
                <a:cubicBezTo>
                  <a:pt x="83105" y="208716"/>
                  <a:pt x="87379" y="209149"/>
                  <a:pt x="91708" y="209149"/>
                </a:cubicBezTo>
                <a:cubicBezTo>
                  <a:pt x="146083" y="209041"/>
                  <a:pt x="200404" y="212828"/>
                  <a:pt x="254779" y="211746"/>
                </a:cubicBezTo>
                <a:cubicBezTo>
                  <a:pt x="263760" y="211584"/>
                  <a:pt x="272742" y="211313"/>
                  <a:pt x="281561" y="209203"/>
                </a:cubicBezTo>
                <a:cubicBezTo>
                  <a:pt x="282426" y="209203"/>
                  <a:pt x="283292" y="209203"/>
                  <a:pt x="284158" y="209149"/>
                </a:cubicBezTo>
                <a:cubicBezTo>
                  <a:pt x="306774" y="212233"/>
                  <a:pt x="329227" y="210339"/>
                  <a:pt x="351626" y="206877"/>
                </a:cubicBezTo>
                <a:cubicBezTo>
                  <a:pt x="357632" y="206714"/>
                  <a:pt x="363637" y="206606"/>
                  <a:pt x="369643" y="206444"/>
                </a:cubicBezTo>
                <a:cubicBezTo>
                  <a:pt x="374621" y="203684"/>
                  <a:pt x="380356" y="206877"/>
                  <a:pt x="385334" y="204334"/>
                </a:cubicBezTo>
                <a:cubicBezTo>
                  <a:pt x="388742" y="204171"/>
                  <a:pt x="392151" y="203955"/>
                  <a:pt x="395559" y="203792"/>
                </a:cubicBezTo>
                <a:cubicBezTo>
                  <a:pt x="397886" y="201791"/>
                  <a:pt x="401132" y="203522"/>
                  <a:pt x="403512" y="201737"/>
                </a:cubicBezTo>
                <a:cubicBezTo>
                  <a:pt x="413955" y="200276"/>
                  <a:pt x="423964" y="196326"/>
                  <a:pt x="434677" y="196164"/>
                </a:cubicBezTo>
                <a:cubicBezTo>
                  <a:pt x="436841" y="193892"/>
                  <a:pt x="440196" y="195785"/>
                  <a:pt x="442468" y="193946"/>
                </a:cubicBezTo>
                <a:cubicBezTo>
                  <a:pt x="445065" y="193783"/>
                  <a:pt x="447608" y="193675"/>
                  <a:pt x="450205" y="193513"/>
                </a:cubicBezTo>
                <a:cubicBezTo>
                  <a:pt x="453289" y="190970"/>
                  <a:pt x="457455" y="193567"/>
                  <a:pt x="460647" y="191349"/>
                </a:cubicBezTo>
                <a:cubicBezTo>
                  <a:pt x="464056" y="191186"/>
                  <a:pt x="467464" y="191024"/>
                  <a:pt x="470873" y="190862"/>
                </a:cubicBezTo>
                <a:cubicBezTo>
                  <a:pt x="473145" y="188860"/>
                  <a:pt x="476446" y="190537"/>
                  <a:pt x="478827" y="188805"/>
                </a:cubicBezTo>
                <a:cubicBezTo>
                  <a:pt x="481424" y="188643"/>
                  <a:pt x="483966" y="188481"/>
                  <a:pt x="486563" y="188319"/>
                </a:cubicBezTo>
                <a:cubicBezTo>
                  <a:pt x="488782" y="186155"/>
                  <a:pt x="492136" y="188048"/>
                  <a:pt x="494409" y="186155"/>
                </a:cubicBezTo>
                <a:cubicBezTo>
                  <a:pt x="519567" y="181177"/>
                  <a:pt x="545051" y="177877"/>
                  <a:pt x="569777" y="170897"/>
                </a:cubicBezTo>
                <a:lnTo>
                  <a:pt x="577036" y="170386"/>
                </a:lnTo>
                <a:lnTo>
                  <a:pt x="577297" y="170193"/>
                </a:lnTo>
                <a:cubicBezTo>
                  <a:pt x="583141" y="167758"/>
                  <a:pt x="589904" y="168299"/>
                  <a:pt x="595422" y="164674"/>
                </a:cubicBezTo>
                <a:cubicBezTo>
                  <a:pt x="602618" y="165161"/>
                  <a:pt x="609111" y="160995"/>
                  <a:pt x="616253" y="162077"/>
                </a:cubicBezTo>
                <a:lnTo>
                  <a:pt x="616186" y="162125"/>
                </a:lnTo>
                <a:lnTo>
                  <a:pt x="616306" y="162077"/>
                </a:lnTo>
                <a:cubicBezTo>
                  <a:pt x="627830" y="157532"/>
                  <a:pt x="640329" y="156937"/>
                  <a:pt x="652178" y="153528"/>
                </a:cubicBezTo>
                <a:cubicBezTo>
                  <a:pt x="689185" y="143032"/>
                  <a:pt x="725760" y="130859"/>
                  <a:pt x="763363" y="122473"/>
                </a:cubicBezTo>
                <a:lnTo>
                  <a:pt x="777211" y="120525"/>
                </a:lnTo>
                <a:lnTo>
                  <a:pt x="777213" y="120525"/>
                </a:lnTo>
                <a:cubicBezTo>
                  <a:pt x="779972" y="117224"/>
                  <a:pt x="784463" y="117981"/>
                  <a:pt x="787763" y="115980"/>
                </a:cubicBezTo>
                <a:cubicBezTo>
                  <a:pt x="790415" y="117387"/>
                  <a:pt x="792957" y="117657"/>
                  <a:pt x="795447" y="115655"/>
                </a:cubicBezTo>
                <a:lnTo>
                  <a:pt x="795176" y="115222"/>
                </a:lnTo>
                <a:cubicBezTo>
                  <a:pt x="801560" y="108675"/>
                  <a:pt x="810379" y="108081"/>
                  <a:pt x="818441" y="105592"/>
                </a:cubicBezTo>
                <a:cubicBezTo>
                  <a:pt x="830181" y="101913"/>
                  <a:pt x="842193" y="98883"/>
                  <a:pt x="853771" y="94663"/>
                </a:cubicBezTo>
                <a:cubicBezTo>
                  <a:pt x="868759" y="90064"/>
                  <a:pt x="883204" y="83842"/>
                  <a:pt x="897867" y="78377"/>
                </a:cubicBezTo>
                <a:cubicBezTo>
                  <a:pt x="910419" y="73129"/>
                  <a:pt x="923188" y="68422"/>
                  <a:pt x="935632" y="62903"/>
                </a:cubicBezTo>
                <a:cubicBezTo>
                  <a:pt x="937796" y="61929"/>
                  <a:pt x="940068" y="60617"/>
                  <a:pt x="942415" y="60124"/>
                </a:cubicBezTo>
                <a:lnTo>
                  <a:pt x="948316" y="61863"/>
                </a:lnTo>
                <a:lnTo>
                  <a:pt x="948780" y="61388"/>
                </a:lnTo>
                <a:cubicBezTo>
                  <a:pt x="956733" y="58142"/>
                  <a:pt x="964795" y="55058"/>
                  <a:pt x="972153" y="50514"/>
                </a:cubicBezTo>
                <a:cubicBezTo>
                  <a:pt x="988763" y="47105"/>
                  <a:pt x="1003101" y="38178"/>
                  <a:pt x="1018304" y="31469"/>
                </a:cubicBezTo>
                <a:cubicBezTo>
                  <a:pt x="1044599" y="19836"/>
                  <a:pt x="1070894" y="8366"/>
                  <a:pt x="1099353" y="2901"/>
                </a:cubicBezTo>
                <a:cubicBezTo>
                  <a:pt x="1102707" y="2252"/>
                  <a:pt x="1106116" y="1765"/>
                  <a:pt x="1109471" y="1224"/>
                </a:cubicBezTo>
                <a:cubicBezTo>
                  <a:pt x="1124187" y="-399"/>
                  <a:pt x="1138849" y="-399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CE6BC84-1C86-4A42-B415-9CBC4FC3CD66}"/>
              </a:ext>
            </a:extLst>
          </p:cNvPr>
          <p:cNvSpPr/>
          <p:nvPr/>
        </p:nvSpPr>
        <p:spPr>
          <a:xfrm>
            <a:off x="8303977" y="1580824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840187 w 1460036"/>
              <a:gd name="connsiteY1" fmla="*/ 4939 h 230903"/>
              <a:gd name="connsiteX2" fmla="*/ 957854 w 1460036"/>
              <a:gd name="connsiteY2" fmla="*/ 26592 h 230903"/>
              <a:gd name="connsiteX3" fmla="*/ 1031987 w 1460036"/>
              <a:gd name="connsiteY3" fmla="*/ 49898 h 230903"/>
              <a:gd name="connsiteX4" fmla="*/ 1112103 w 1460036"/>
              <a:gd name="connsiteY4" fmla="*/ 78845 h 230903"/>
              <a:gd name="connsiteX5" fmla="*/ 1126633 w 1460036"/>
              <a:gd name="connsiteY5" fmla="*/ 81921 h 230903"/>
              <a:gd name="connsiteX6" fmla="*/ 1144924 w 1460036"/>
              <a:gd name="connsiteY6" fmla="*/ 85568 h 230903"/>
              <a:gd name="connsiteX7" fmla="*/ 1218202 w 1460036"/>
              <a:gd name="connsiteY7" fmla="*/ 113888 h 230903"/>
              <a:gd name="connsiteX8" fmla="*/ 1236572 w 1460036"/>
              <a:gd name="connsiteY8" fmla="*/ 120292 h 230903"/>
              <a:gd name="connsiteX9" fmla="*/ 1250721 w 1460036"/>
              <a:gd name="connsiteY9" fmla="*/ 130190 h 230903"/>
              <a:gd name="connsiteX10" fmla="*/ 1250796 w 1460036"/>
              <a:gd name="connsiteY10" fmla="*/ 130184 h 230903"/>
              <a:gd name="connsiteX11" fmla="*/ 1268517 w 1460036"/>
              <a:gd name="connsiteY11" fmla="*/ 131438 h 230903"/>
              <a:gd name="connsiteX12" fmla="*/ 1347323 w 1460036"/>
              <a:gd name="connsiteY12" fmla="*/ 160498 h 230903"/>
              <a:gd name="connsiteX13" fmla="*/ 1448864 w 1460036"/>
              <a:gd name="connsiteY13" fmla="*/ 196169 h 230903"/>
              <a:gd name="connsiteX14" fmla="*/ 1460033 w 1460036"/>
              <a:gd name="connsiteY14" fmla="*/ 205286 h 230903"/>
              <a:gd name="connsiteX15" fmla="*/ 1435074 w 1460036"/>
              <a:gd name="connsiteY15" fmla="*/ 207964 h 230903"/>
              <a:gd name="connsiteX16" fmla="*/ 1321510 w 1460036"/>
              <a:gd name="connsiteY16" fmla="*/ 192123 h 230903"/>
              <a:gd name="connsiteX17" fmla="*/ 1234499 w 1460036"/>
              <a:gd name="connsiteY17" fmla="*/ 191952 h 230903"/>
              <a:gd name="connsiteX18" fmla="*/ 1212675 w 1460036"/>
              <a:gd name="connsiteY18" fmla="*/ 193035 h 230903"/>
              <a:gd name="connsiteX19" fmla="*/ 1077458 w 1460036"/>
              <a:gd name="connsiteY19" fmla="*/ 192864 h 230903"/>
              <a:gd name="connsiteX20" fmla="*/ 871413 w 1460036"/>
              <a:gd name="connsiteY20" fmla="*/ 196454 h 230903"/>
              <a:gd name="connsiteX21" fmla="*/ 776083 w 1460036"/>
              <a:gd name="connsiteY21" fmla="*/ 196454 h 230903"/>
              <a:gd name="connsiteX22" fmla="*/ 652091 w 1460036"/>
              <a:gd name="connsiteY22" fmla="*/ 201639 h 230903"/>
              <a:gd name="connsiteX23" fmla="*/ 509238 w 1460036"/>
              <a:gd name="connsiteY23" fmla="*/ 210186 h 230903"/>
              <a:gd name="connsiteX24" fmla="*/ 363764 w 1460036"/>
              <a:gd name="connsiteY24" fmla="*/ 219190 h 230903"/>
              <a:gd name="connsiteX25" fmla="*/ 219885 w 1460036"/>
              <a:gd name="connsiteY25" fmla="*/ 230130 h 230903"/>
              <a:gd name="connsiteX26" fmla="*/ 207748 w 1460036"/>
              <a:gd name="connsiteY26" fmla="*/ 229788 h 230903"/>
              <a:gd name="connsiteX27" fmla="*/ 163873 w 1460036"/>
              <a:gd name="connsiteY27" fmla="*/ 229104 h 230903"/>
              <a:gd name="connsiteX28" fmla="*/ 151679 w 1460036"/>
              <a:gd name="connsiteY28" fmla="*/ 230358 h 230903"/>
              <a:gd name="connsiteX29" fmla="*/ 78970 w 1460036"/>
              <a:gd name="connsiteY29" fmla="*/ 220557 h 230903"/>
              <a:gd name="connsiteX30" fmla="*/ 41249 w 1460036"/>
              <a:gd name="connsiteY30" fmla="*/ 217082 h 230903"/>
              <a:gd name="connsiteX31" fmla="*/ 11333 w 1460036"/>
              <a:gd name="connsiteY31" fmla="*/ 216626 h 230903"/>
              <a:gd name="connsiteX32" fmla="*/ 450 w 1460036"/>
              <a:gd name="connsiteY32" fmla="*/ 204887 h 230903"/>
              <a:gd name="connsiteX33" fmla="*/ 50650 w 1460036"/>
              <a:gd name="connsiteY33" fmla="*/ 175713 h 230903"/>
              <a:gd name="connsiteX34" fmla="*/ 115382 w 1460036"/>
              <a:gd name="connsiteY34" fmla="*/ 144829 h 230903"/>
              <a:gd name="connsiteX35" fmla="*/ 136692 w 1460036"/>
              <a:gd name="connsiteY35" fmla="*/ 133147 h 230903"/>
              <a:gd name="connsiteX36" fmla="*/ 213162 w 1460036"/>
              <a:gd name="connsiteY36" fmla="*/ 103574 h 230903"/>
              <a:gd name="connsiteX37" fmla="*/ 318293 w 1460036"/>
              <a:gd name="connsiteY37" fmla="*/ 101409 h 230903"/>
              <a:gd name="connsiteX38" fmla="*/ 396016 w 1460036"/>
              <a:gd name="connsiteY38" fmla="*/ 122150 h 230903"/>
              <a:gd name="connsiteX39" fmla="*/ 514651 w 1460036"/>
              <a:gd name="connsiteY39" fmla="*/ 110127 h 230903"/>
              <a:gd name="connsiteX40" fmla="*/ 523007 w 1460036"/>
              <a:gd name="connsiteY40" fmla="*/ 107691 h 230903"/>
              <a:gd name="connsiteX41" fmla="*/ 531250 w 1460036"/>
              <a:gd name="connsiteY41" fmla="*/ 109541 h 230903"/>
              <a:gd name="connsiteX42" fmla="*/ 592446 w 1460036"/>
              <a:gd name="connsiteY42" fmla="*/ 87292 h 230903"/>
              <a:gd name="connsiteX43" fmla="*/ 651350 w 1460036"/>
              <a:gd name="connsiteY43" fmla="*/ 58673 h 230903"/>
              <a:gd name="connsiteX44" fmla="*/ 678417 w 1460036"/>
              <a:gd name="connsiteY44" fmla="*/ 43573 h 230903"/>
              <a:gd name="connsiteX45" fmla="*/ 726395 w 1460036"/>
              <a:gd name="connsiteY45" fmla="*/ 18615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810044" y="4541"/>
                  <a:pt x="825258" y="3799"/>
                  <a:pt x="840187" y="4939"/>
                </a:cubicBezTo>
                <a:cubicBezTo>
                  <a:pt x="880245" y="7959"/>
                  <a:pt x="919334" y="15823"/>
                  <a:pt x="957854" y="26592"/>
                </a:cubicBezTo>
                <a:cubicBezTo>
                  <a:pt x="982812" y="33544"/>
                  <a:pt x="1007827" y="40667"/>
                  <a:pt x="1031987" y="49898"/>
                </a:cubicBezTo>
                <a:cubicBezTo>
                  <a:pt x="1058540" y="60040"/>
                  <a:pt x="1086005" y="67448"/>
                  <a:pt x="1112103" y="78845"/>
                </a:cubicBezTo>
                <a:cubicBezTo>
                  <a:pt x="1116434" y="80725"/>
                  <a:pt x="1121448" y="82492"/>
                  <a:pt x="1126633" y="81921"/>
                </a:cubicBezTo>
                <a:cubicBezTo>
                  <a:pt x="1133129" y="81124"/>
                  <a:pt x="1138998" y="83175"/>
                  <a:pt x="1144924" y="85568"/>
                </a:cubicBezTo>
                <a:cubicBezTo>
                  <a:pt x="1169141" y="95540"/>
                  <a:pt x="1193701" y="104601"/>
                  <a:pt x="1218202" y="113888"/>
                </a:cubicBezTo>
                <a:cubicBezTo>
                  <a:pt x="1224014" y="116652"/>
                  <a:pt x="1230496" y="118076"/>
                  <a:pt x="1236572" y="120292"/>
                </a:cubicBezTo>
                <a:lnTo>
                  <a:pt x="1250721" y="130190"/>
                </a:lnTo>
                <a:lnTo>
                  <a:pt x="1250796" y="130184"/>
                </a:lnTo>
                <a:cubicBezTo>
                  <a:pt x="1256950" y="127563"/>
                  <a:pt x="1262762" y="129387"/>
                  <a:pt x="1268517" y="131438"/>
                </a:cubicBezTo>
                <a:cubicBezTo>
                  <a:pt x="1294501" y="141866"/>
                  <a:pt x="1320655" y="151895"/>
                  <a:pt x="1347323" y="160498"/>
                </a:cubicBezTo>
                <a:cubicBezTo>
                  <a:pt x="1380828" y="173490"/>
                  <a:pt x="1415473" y="183006"/>
                  <a:pt x="1448864" y="196169"/>
                </a:cubicBezTo>
                <a:cubicBezTo>
                  <a:pt x="1453252" y="197936"/>
                  <a:pt x="1460203" y="197480"/>
                  <a:pt x="1460033" y="205286"/>
                </a:cubicBezTo>
                <a:cubicBezTo>
                  <a:pt x="1452282" y="211383"/>
                  <a:pt x="1443508" y="209389"/>
                  <a:pt x="1435074" y="207964"/>
                </a:cubicBezTo>
                <a:cubicBezTo>
                  <a:pt x="1397352" y="201583"/>
                  <a:pt x="1359574" y="195656"/>
                  <a:pt x="1321510" y="192123"/>
                </a:cubicBezTo>
                <a:cubicBezTo>
                  <a:pt x="1292620" y="189445"/>
                  <a:pt x="1263503" y="186938"/>
                  <a:pt x="1234499" y="191952"/>
                </a:cubicBezTo>
                <a:cubicBezTo>
                  <a:pt x="1227262" y="193206"/>
                  <a:pt x="1219969" y="193035"/>
                  <a:pt x="1212675" y="193035"/>
                </a:cubicBezTo>
                <a:cubicBezTo>
                  <a:pt x="1167603" y="193035"/>
                  <a:pt x="1122531" y="193776"/>
                  <a:pt x="1077458" y="192864"/>
                </a:cubicBezTo>
                <a:cubicBezTo>
                  <a:pt x="1008738" y="191496"/>
                  <a:pt x="940075" y="195030"/>
                  <a:pt x="871413" y="196454"/>
                </a:cubicBezTo>
                <a:cubicBezTo>
                  <a:pt x="839560" y="197138"/>
                  <a:pt x="807821" y="196055"/>
                  <a:pt x="776083" y="196454"/>
                </a:cubicBezTo>
                <a:cubicBezTo>
                  <a:pt x="734771" y="197024"/>
                  <a:pt x="693459" y="200044"/>
                  <a:pt x="652091" y="201639"/>
                </a:cubicBezTo>
                <a:cubicBezTo>
                  <a:pt x="604397" y="203520"/>
                  <a:pt x="556818" y="209218"/>
                  <a:pt x="509238" y="210186"/>
                </a:cubicBezTo>
                <a:cubicBezTo>
                  <a:pt x="460576" y="211098"/>
                  <a:pt x="412255" y="216796"/>
                  <a:pt x="363764" y="219190"/>
                </a:cubicBezTo>
                <a:cubicBezTo>
                  <a:pt x="315900" y="221583"/>
                  <a:pt x="267408" y="221298"/>
                  <a:pt x="219885" y="230130"/>
                </a:cubicBezTo>
                <a:cubicBezTo>
                  <a:pt x="215840" y="230871"/>
                  <a:pt x="211395" y="231555"/>
                  <a:pt x="207748" y="229788"/>
                </a:cubicBezTo>
                <a:cubicBezTo>
                  <a:pt x="193104" y="222893"/>
                  <a:pt x="178574" y="225116"/>
                  <a:pt x="163873" y="229104"/>
                </a:cubicBezTo>
                <a:cubicBezTo>
                  <a:pt x="159941" y="230187"/>
                  <a:pt x="155724" y="231042"/>
                  <a:pt x="151679" y="230358"/>
                </a:cubicBezTo>
                <a:cubicBezTo>
                  <a:pt x="127575" y="226027"/>
                  <a:pt x="102846" y="226312"/>
                  <a:pt x="78970" y="220557"/>
                </a:cubicBezTo>
                <a:cubicBezTo>
                  <a:pt x="66491" y="217537"/>
                  <a:pt x="54297" y="215201"/>
                  <a:pt x="41249" y="217082"/>
                </a:cubicBezTo>
                <a:cubicBezTo>
                  <a:pt x="31390" y="218506"/>
                  <a:pt x="21191" y="218506"/>
                  <a:pt x="11333" y="216626"/>
                </a:cubicBezTo>
                <a:cubicBezTo>
                  <a:pt x="5350" y="215486"/>
                  <a:pt x="-1887" y="214289"/>
                  <a:pt x="450" y="204887"/>
                </a:cubicBezTo>
                <a:cubicBezTo>
                  <a:pt x="16518" y="194061"/>
                  <a:pt x="33385" y="184545"/>
                  <a:pt x="50650" y="175713"/>
                </a:cubicBezTo>
                <a:cubicBezTo>
                  <a:pt x="71961" y="164829"/>
                  <a:pt x="93501" y="154459"/>
                  <a:pt x="115382" y="144829"/>
                </a:cubicBezTo>
                <a:cubicBezTo>
                  <a:pt x="121592" y="139301"/>
                  <a:pt x="128943" y="136110"/>
                  <a:pt x="136692" y="133147"/>
                </a:cubicBezTo>
                <a:cubicBezTo>
                  <a:pt x="162220" y="123461"/>
                  <a:pt x="188090" y="114401"/>
                  <a:pt x="213162" y="103574"/>
                </a:cubicBezTo>
                <a:cubicBezTo>
                  <a:pt x="248206" y="88474"/>
                  <a:pt x="282964" y="88588"/>
                  <a:pt x="318293" y="101409"/>
                </a:cubicBezTo>
                <a:cubicBezTo>
                  <a:pt x="343592" y="110583"/>
                  <a:pt x="369177" y="118047"/>
                  <a:pt x="396016" y="122150"/>
                </a:cubicBezTo>
                <a:cubicBezTo>
                  <a:pt x="436814" y="128418"/>
                  <a:pt x="475733" y="120441"/>
                  <a:pt x="514651" y="110127"/>
                </a:cubicBezTo>
                <a:cubicBezTo>
                  <a:pt x="517387" y="109415"/>
                  <a:pt x="520179" y="108190"/>
                  <a:pt x="523007" y="107691"/>
                </a:cubicBezTo>
                <a:lnTo>
                  <a:pt x="531250" y="109541"/>
                </a:lnTo>
                <a:lnTo>
                  <a:pt x="592446" y="87292"/>
                </a:lnTo>
                <a:cubicBezTo>
                  <a:pt x="612461" y="78659"/>
                  <a:pt x="632034" y="68987"/>
                  <a:pt x="651350" y="58673"/>
                </a:cubicBezTo>
                <a:cubicBezTo>
                  <a:pt x="660467" y="53830"/>
                  <a:pt x="669356" y="48644"/>
                  <a:pt x="678417" y="43573"/>
                </a:cubicBezTo>
                <a:cubicBezTo>
                  <a:pt x="695910" y="38159"/>
                  <a:pt x="712378" y="30182"/>
                  <a:pt x="726395" y="18615"/>
                </a:cubicBezTo>
                <a:cubicBezTo>
                  <a:pt x="746965" y="1634"/>
                  <a:pt x="769587" y="-3038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20D51978-5CC9-425C-8B5E-0893F089806B}"/>
              </a:ext>
            </a:extLst>
          </p:cNvPr>
          <p:cNvSpPr/>
          <p:nvPr/>
        </p:nvSpPr>
        <p:spPr>
          <a:xfrm rot="932789" flipH="1">
            <a:off x="3348754" y="1490075"/>
            <a:ext cx="472290" cy="208004"/>
          </a:xfrm>
          <a:custGeom>
            <a:avLst/>
            <a:gdLst>
              <a:gd name="connsiteX0" fmla="*/ 438170 w 1074053"/>
              <a:gd name="connsiteY0" fmla="*/ 165974 h 295626"/>
              <a:gd name="connsiteX1" fmla="*/ 437859 w 1074053"/>
              <a:gd name="connsiteY1" fmla="*/ 165981 h 295626"/>
              <a:gd name="connsiteX2" fmla="*/ 437765 w 1074053"/>
              <a:gd name="connsiteY2" fmla="*/ 165879 h 295626"/>
              <a:gd name="connsiteX3" fmla="*/ 408586 w 1074053"/>
              <a:gd name="connsiteY3" fmla="*/ 4013 h 295626"/>
              <a:gd name="connsiteX4" fmla="*/ 385530 w 1074053"/>
              <a:gd name="connsiteY4" fmla="*/ 282 h 295626"/>
              <a:gd name="connsiteX5" fmla="*/ 347707 w 1074053"/>
              <a:gd name="connsiteY5" fmla="*/ 6241 h 295626"/>
              <a:gd name="connsiteX6" fmla="*/ 273513 w 1074053"/>
              <a:gd name="connsiteY6" fmla="*/ 24375 h 295626"/>
              <a:gd name="connsiteX7" fmla="*/ 253722 w 1074053"/>
              <a:gd name="connsiteY7" fmla="*/ 32250 h 295626"/>
              <a:gd name="connsiteX8" fmla="*/ 253700 w 1074053"/>
              <a:gd name="connsiteY8" fmla="*/ 32326 h 295626"/>
              <a:gd name="connsiteX9" fmla="*/ 174035 w 1074053"/>
              <a:gd name="connsiteY9" fmla="*/ 59088 h 295626"/>
              <a:gd name="connsiteX10" fmla="*/ 174035 w 1074053"/>
              <a:gd name="connsiteY10" fmla="*/ 59088 h 295626"/>
              <a:gd name="connsiteX11" fmla="*/ 162015 w 1074053"/>
              <a:gd name="connsiteY11" fmla="*/ 61575 h 295626"/>
              <a:gd name="connsiteX12" fmla="*/ 82329 w 1074053"/>
              <a:gd name="connsiteY12" fmla="*/ 87325 h 295626"/>
              <a:gd name="connsiteX13" fmla="*/ 0 w 1074053"/>
              <a:gd name="connsiteY13" fmla="*/ 116443 h 295626"/>
              <a:gd name="connsiteX14" fmla="*/ 82329 w 1074053"/>
              <a:gd name="connsiteY14" fmla="*/ 148825 h 295626"/>
              <a:gd name="connsiteX15" fmla="*/ 86992 w 1074053"/>
              <a:gd name="connsiteY15" fmla="*/ 147064 h 295626"/>
              <a:gd name="connsiteX16" fmla="*/ 136161 w 1074053"/>
              <a:gd name="connsiteY16" fmla="*/ 149913 h 295626"/>
              <a:gd name="connsiteX17" fmla="*/ 280301 w 1074053"/>
              <a:gd name="connsiteY17" fmla="*/ 175767 h 295626"/>
              <a:gd name="connsiteX18" fmla="*/ 389934 w 1074053"/>
              <a:gd name="connsiteY18" fmla="*/ 187529 h 295626"/>
              <a:gd name="connsiteX19" fmla="*/ 432057 w 1074053"/>
              <a:gd name="connsiteY19" fmla="*/ 206388 h 295626"/>
              <a:gd name="connsiteX20" fmla="*/ 442729 w 1074053"/>
              <a:gd name="connsiteY20" fmla="*/ 212501 h 295626"/>
              <a:gd name="connsiteX21" fmla="*/ 499619 w 1074053"/>
              <a:gd name="connsiteY21" fmla="*/ 232657 h 295626"/>
              <a:gd name="connsiteX22" fmla="*/ 508116 w 1074053"/>
              <a:gd name="connsiteY22" fmla="*/ 233589 h 295626"/>
              <a:gd name="connsiteX23" fmla="*/ 536819 w 1074053"/>
              <a:gd name="connsiteY23" fmla="*/ 239755 h 295626"/>
              <a:gd name="connsiteX24" fmla="*/ 657022 w 1074053"/>
              <a:gd name="connsiteY24" fmla="*/ 266852 h 295626"/>
              <a:gd name="connsiteX25" fmla="*/ 692772 w 1074053"/>
              <a:gd name="connsiteY25" fmla="*/ 269805 h 295626"/>
              <a:gd name="connsiteX26" fmla="*/ 744169 w 1074053"/>
              <a:gd name="connsiteY26" fmla="*/ 270271 h 295626"/>
              <a:gd name="connsiteX27" fmla="*/ 757692 w 1074053"/>
              <a:gd name="connsiteY27" fmla="*/ 270893 h 295626"/>
              <a:gd name="connsiteX28" fmla="*/ 867325 w 1074053"/>
              <a:gd name="connsiteY28" fmla="*/ 290840 h 295626"/>
              <a:gd name="connsiteX29" fmla="*/ 922867 w 1074053"/>
              <a:gd name="connsiteY29" fmla="*/ 295400 h 295626"/>
              <a:gd name="connsiteX30" fmla="*/ 1000791 w 1074053"/>
              <a:gd name="connsiteY30" fmla="*/ 293897 h 295626"/>
              <a:gd name="connsiteX31" fmla="*/ 1004107 w 1074053"/>
              <a:gd name="connsiteY31" fmla="*/ 295400 h 295626"/>
              <a:gd name="connsiteX32" fmla="*/ 1051670 w 1074053"/>
              <a:gd name="connsiteY32" fmla="*/ 275971 h 295626"/>
              <a:gd name="connsiteX33" fmla="*/ 1074053 w 1074053"/>
              <a:gd name="connsiteY33" fmla="*/ 265556 h 295626"/>
              <a:gd name="connsiteX34" fmla="*/ 1016737 w 1074053"/>
              <a:gd name="connsiteY34" fmla="*/ 241222 h 295626"/>
              <a:gd name="connsiteX35" fmla="*/ 1016750 w 1074053"/>
              <a:gd name="connsiteY35" fmla="*/ 241153 h 295626"/>
              <a:gd name="connsiteX36" fmla="*/ 943902 w 1074053"/>
              <a:gd name="connsiteY36" fmla="*/ 206129 h 295626"/>
              <a:gd name="connsiteX37" fmla="*/ 937053 w 1074053"/>
              <a:gd name="connsiteY37" fmla="*/ 204186 h 295626"/>
              <a:gd name="connsiteX38" fmla="*/ 937063 w 1074053"/>
              <a:gd name="connsiteY38" fmla="*/ 204161 h 295626"/>
              <a:gd name="connsiteX39" fmla="*/ 915354 w 1074053"/>
              <a:gd name="connsiteY39" fmla="*/ 192969 h 295626"/>
              <a:gd name="connsiteX40" fmla="*/ 859709 w 1074053"/>
              <a:gd name="connsiteY40" fmla="*/ 153800 h 295626"/>
              <a:gd name="connsiteX41" fmla="*/ 800799 w 1074053"/>
              <a:gd name="connsiteY41" fmla="*/ 115771 h 295626"/>
              <a:gd name="connsiteX42" fmla="*/ 753910 w 1074053"/>
              <a:gd name="connsiteY42" fmla="*/ 106392 h 295626"/>
              <a:gd name="connsiteX43" fmla="*/ 716036 w 1074053"/>
              <a:gd name="connsiteY43" fmla="*/ 111781 h 295626"/>
              <a:gd name="connsiteX44" fmla="*/ 708523 w 1074053"/>
              <a:gd name="connsiteY44" fmla="*/ 113905 h 295626"/>
              <a:gd name="connsiteX45" fmla="*/ 701270 w 1074053"/>
              <a:gd name="connsiteY45" fmla="*/ 114372 h 295626"/>
              <a:gd name="connsiteX46" fmla="*/ 676192 w 1074053"/>
              <a:gd name="connsiteY46" fmla="*/ 116392 h 295626"/>
              <a:gd name="connsiteX47" fmla="*/ 661323 w 1074053"/>
              <a:gd name="connsiteY47" fmla="*/ 116547 h 295626"/>
              <a:gd name="connsiteX48" fmla="*/ 607491 w 1074053"/>
              <a:gd name="connsiteY48" fmla="*/ 106082 h 295626"/>
              <a:gd name="connsiteX49" fmla="*/ 527028 w 1074053"/>
              <a:gd name="connsiteY49" fmla="*/ 64633 h 295626"/>
              <a:gd name="connsiteX50" fmla="*/ 487806 w 1074053"/>
              <a:gd name="connsiteY50" fmla="*/ 41162 h 295626"/>
              <a:gd name="connsiteX51" fmla="*/ 444699 w 1074053"/>
              <a:gd name="connsiteY51" fmla="*/ 17069 h 295626"/>
              <a:gd name="connsiteX52" fmla="*/ 408586 w 1074053"/>
              <a:gd name="connsiteY52" fmla="*/ 4013 h 295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74053" h="295626">
                <a:moveTo>
                  <a:pt x="438170" y="165974"/>
                </a:moveTo>
                <a:lnTo>
                  <a:pt x="437859" y="165981"/>
                </a:lnTo>
                <a:lnTo>
                  <a:pt x="437765" y="165879"/>
                </a:lnTo>
                <a:close/>
                <a:moveTo>
                  <a:pt x="408586" y="4013"/>
                </a:moveTo>
                <a:cubicBezTo>
                  <a:pt x="401125" y="1422"/>
                  <a:pt x="393509" y="-806"/>
                  <a:pt x="385530" y="282"/>
                </a:cubicBezTo>
                <a:cubicBezTo>
                  <a:pt x="372888" y="2044"/>
                  <a:pt x="360298" y="4065"/>
                  <a:pt x="347707" y="6241"/>
                </a:cubicBezTo>
                <a:cubicBezTo>
                  <a:pt x="322527" y="10541"/>
                  <a:pt x="297761" y="16396"/>
                  <a:pt x="273513" y="24375"/>
                </a:cubicBezTo>
                <a:cubicBezTo>
                  <a:pt x="266882" y="26965"/>
                  <a:pt x="260302" y="29608"/>
                  <a:pt x="253722" y="32250"/>
                </a:cubicBezTo>
                <a:lnTo>
                  <a:pt x="253700" y="32326"/>
                </a:lnTo>
                <a:lnTo>
                  <a:pt x="174035" y="59088"/>
                </a:lnTo>
                <a:lnTo>
                  <a:pt x="174035" y="59088"/>
                </a:lnTo>
                <a:cubicBezTo>
                  <a:pt x="169890" y="59295"/>
                  <a:pt x="165953" y="60280"/>
                  <a:pt x="162015" y="61575"/>
                </a:cubicBezTo>
                <a:cubicBezTo>
                  <a:pt x="135488" y="70227"/>
                  <a:pt x="108805" y="78517"/>
                  <a:pt x="82329" y="87325"/>
                </a:cubicBezTo>
                <a:cubicBezTo>
                  <a:pt x="54713" y="96496"/>
                  <a:pt x="26839" y="105096"/>
                  <a:pt x="0" y="116443"/>
                </a:cubicBezTo>
                <a:cubicBezTo>
                  <a:pt x="27461" y="127272"/>
                  <a:pt x="54869" y="138048"/>
                  <a:pt x="82329" y="148825"/>
                </a:cubicBezTo>
                <a:cubicBezTo>
                  <a:pt x="83728" y="147945"/>
                  <a:pt x="85282" y="147478"/>
                  <a:pt x="86992" y="147064"/>
                </a:cubicBezTo>
                <a:cubicBezTo>
                  <a:pt x="103675" y="143022"/>
                  <a:pt x="119944" y="147167"/>
                  <a:pt x="136161" y="149913"/>
                </a:cubicBezTo>
                <a:cubicBezTo>
                  <a:pt x="184294" y="158048"/>
                  <a:pt x="232116" y="167995"/>
                  <a:pt x="280301" y="175767"/>
                </a:cubicBezTo>
                <a:cubicBezTo>
                  <a:pt x="316569" y="181622"/>
                  <a:pt x="353769" y="179342"/>
                  <a:pt x="389934" y="187529"/>
                </a:cubicBezTo>
                <a:cubicBezTo>
                  <a:pt x="405477" y="191052"/>
                  <a:pt x="420761" y="193798"/>
                  <a:pt x="432057" y="206388"/>
                </a:cubicBezTo>
                <a:cubicBezTo>
                  <a:pt x="434854" y="209497"/>
                  <a:pt x="439051" y="210636"/>
                  <a:pt x="442729" y="212501"/>
                </a:cubicBezTo>
                <a:cubicBezTo>
                  <a:pt x="460812" y="221672"/>
                  <a:pt x="482676" y="220066"/>
                  <a:pt x="499619" y="232657"/>
                </a:cubicBezTo>
                <a:cubicBezTo>
                  <a:pt x="501847" y="234314"/>
                  <a:pt x="505214" y="234003"/>
                  <a:pt x="508116" y="233589"/>
                </a:cubicBezTo>
                <a:cubicBezTo>
                  <a:pt x="518478" y="232190"/>
                  <a:pt x="527545" y="235920"/>
                  <a:pt x="536819" y="239755"/>
                </a:cubicBezTo>
                <a:cubicBezTo>
                  <a:pt x="575315" y="255712"/>
                  <a:pt x="615210" y="265816"/>
                  <a:pt x="657022" y="266852"/>
                </a:cubicBezTo>
                <a:cubicBezTo>
                  <a:pt x="668990" y="267163"/>
                  <a:pt x="681062" y="266541"/>
                  <a:pt x="692772" y="269805"/>
                </a:cubicBezTo>
                <a:cubicBezTo>
                  <a:pt x="709869" y="274572"/>
                  <a:pt x="726968" y="274624"/>
                  <a:pt x="744169" y="270271"/>
                </a:cubicBezTo>
                <a:cubicBezTo>
                  <a:pt x="748625" y="269132"/>
                  <a:pt x="753236" y="269546"/>
                  <a:pt x="757692" y="270893"/>
                </a:cubicBezTo>
                <a:cubicBezTo>
                  <a:pt x="793493" y="281567"/>
                  <a:pt x="830228" y="287628"/>
                  <a:pt x="867325" y="290840"/>
                </a:cubicBezTo>
                <a:cubicBezTo>
                  <a:pt x="885821" y="292447"/>
                  <a:pt x="904370" y="296643"/>
                  <a:pt x="922867" y="295400"/>
                </a:cubicBezTo>
                <a:cubicBezTo>
                  <a:pt x="948876" y="293639"/>
                  <a:pt x="974885" y="297162"/>
                  <a:pt x="1000791" y="293897"/>
                </a:cubicBezTo>
                <a:cubicBezTo>
                  <a:pt x="1002035" y="293742"/>
                  <a:pt x="1003071" y="294675"/>
                  <a:pt x="1004107" y="295400"/>
                </a:cubicBezTo>
                <a:cubicBezTo>
                  <a:pt x="1019962" y="288924"/>
                  <a:pt x="1035816" y="282447"/>
                  <a:pt x="1051670" y="275971"/>
                </a:cubicBezTo>
                <a:cubicBezTo>
                  <a:pt x="1061151" y="276852"/>
                  <a:pt x="1068768" y="273691"/>
                  <a:pt x="1074053" y="265556"/>
                </a:cubicBezTo>
                <a:lnTo>
                  <a:pt x="1016737" y="241222"/>
                </a:lnTo>
                <a:lnTo>
                  <a:pt x="1016750" y="241153"/>
                </a:lnTo>
                <a:cubicBezTo>
                  <a:pt x="991932" y="230584"/>
                  <a:pt x="968254" y="217682"/>
                  <a:pt x="943902" y="206129"/>
                </a:cubicBezTo>
                <a:lnTo>
                  <a:pt x="937053" y="204186"/>
                </a:lnTo>
                <a:lnTo>
                  <a:pt x="937063" y="204161"/>
                </a:lnTo>
                <a:cubicBezTo>
                  <a:pt x="928826" y="202347"/>
                  <a:pt x="922660" y="196544"/>
                  <a:pt x="915354" y="192969"/>
                </a:cubicBezTo>
                <a:cubicBezTo>
                  <a:pt x="894785" y="182814"/>
                  <a:pt x="875563" y="171416"/>
                  <a:pt x="859709" y="153800"/>
                </a:cubicBezTo>
                <a:cubicBezTo>
                  <a:pt x="843854" y="136184"/>
                  <a:pt x="822612" y="125097"/>
                  <a:pt x="800799" y="115771"/>
                </a:cubicBezTo>
                <a:cubicBezTo>
                  <a:pt x="785826" y="109398"/>
                  <a:pt x="770438" y="106185"/>
                  <a:pt x="753910" y="106392"/>
                </a:cubicBezTo>
                <a:cubicBezTo>
                  <a:pt x="740854" y="106548"/>
                  <a:pt x="728781" y="111056"/>
                  <a:pt x="716036" y="111781"/>
                </a:cubicBezTo>
                <a:cubicBezTo>
                  <a:pt x="713963" y="114009"/>
                  <a:pt x="710751" y="112195"/>
                  <a:pt x="708523" y="113905"/>
                </a:cubicBezTo>
                <a:cubicBezTo>
                  <a:pt x="706088" y="114060"/>
                  <a:pt x="703704" y="114216"/>
                  <a:pt x="701270" y="114372"/>
                </a:cubicBezTo>
                <a:cubicBezTo>
                  <a:pt x="693083" y="117325"/>
                  <a:pt x="684379" y="113802"/>
                  <a:pt x="676192" y="116392"/>
                </a:cubicBezTo>
                <a:cubicBezTo>
                  <a:pt x="671218" y="116444"/>
                  <a:pt x="666297" y="116496"/>
                  <a:pt x="661323" y="116547"/>
                </a:cubicBezTo>
                <a:cubicBezTo>
                  <a:pt x="642256" y="118879"/>
                  <a:pt x="624692" y="114423"/>
                  <a:pt x="607491" y="106082"/>
                </a:cubicBezTo>
                <a:cubicBezTo>
                  <a:pt x="580290" y="92974"/>
                  <a:pt x="554902" y="76394"/>
                  <a:pt x="527028" y="64633"/>
                </a:cubicBezTo>
                <a:cubicBezTo>
                  <a:pt x="512831" y="58622"/>
                  <a:pt x="500033" y="50333"/>
                  <a:pt x="487806" y="41162"/>
                </a:cubicBezTo>
                <a:cubicBezTo>
                  <a:pt x="474490" y="31214"/>
                  <a:pt x="460449" y="22613"/>
                  <a:pt x="444699" y="17069"/>
                </a:cubicBezTo>
                <a:cubicBezTo>
                  <a:pt x="432627" y="12821"/>
                  <a:pt x="420658" y="8262"/>
                  <a:pt x="408586" y="401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35000">
                <a:schemeClr val="accent1">
                  <a:alpha val="79000"/>
                </a:schemeClr>
              </a:gs>
              <a:gs pos="16000">
                <a:schemeClr val="accent1"/>
              </a:gs>
              <a:gs pos="70000">
                <a:schemeClr val="accent1">
                  <a:alpha val="0"/>
                </a:schemeClr>
              </a:gs>
            </a:gsLst>
            <a:lin ang="6000000" scaled="0"/>
            <a:tileRect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0F457A06-9BBE-4584-A2E3-92E293BF0DB4}"/>
              </a:ext>
            </a:extLst>
          </p:cNvPr>
          <p:cNvSpPr/>
          <p:nvPr/>
        </p:nvSpPr>
        <p:spPr>
          <a:xfrm flipH="1">
            <a:off x="2930489" y="1499410"/>
            <a:ext cx="846280" cy="189335"/>
          </a:xfrm>
          <a:custGeom>
            <a:avLst/>
            <a:gdLst>
              <a:gd name="connsiteX0" fmla="*/ 1856630 w 1924558"/>
              <a:gd name="connsiteY0" fmla="*/ 243747 h 269092"/>
              <a:gd name="connsiteX1" fmla="*/ 1854384 w 1924558"/>
              <a:gd name="connsiteY1" fmla="*/ 249997 h 269092"/>
              <a:gd name="connsiteX2" fmla="*/ 1850968 w 1924558"/>
              <a:gd name="connsiteY2" fmla="*/ 250077 h 269092"/>
              <a:gd name="connsiteX3" fmla="*/ 1153566 w 1924558"/>
              <a:gd name="connsiteY3" fmla="*/ 1170 h 269092"/>
              <a:gd name="connsiteX4" fmla="*/ 1109471 w 1924558"/>
              <a:gd name="connsiteY4" fmla="*/ 1224 h 269092"/>
              <a:gd name="connsiteX5" fmla="*/ 1099353 w 1924558"/>
              <a:gd name="connsiteY5" fmla="*/ 2901 h 269092"/>
              <a:gd name="connsiteX6" fmla="*/ 1018304 w 1924558"/>
              <a:gd name="connsiteY6" fmla="*/ 31469 h 269092"/>
              <a:gd name="connsiteX7" fmla="*/ 972153 w 1924558"/>
              <a:gd name="connsiteY7" fmla="*/ 50514 h 269092"/>
              <a:gd name="connsiteX8" fmla="*/ 948780 w 1924558"/>
              <a:gd name="connsiteY8" fmla="*/ 61388 h 269092"/>
              <a:gd name="connsiteX9" fmla="*/ 948316 w 1924558"/>
              <a:gd name="connsiteY9" fmla="*/ 61863 h 269092"/>
              <a:gd name="connsiteX10" fmla="*/ 942415 w 1924558"/>
              <a:gd name="connsiteY10" fmla="*/ 60124 h 269092"/>
              <a:gd name="connsiteX11" fmla="*/ 935632 w 1924558"/>
              <a:gd name="connsiteY11" fmla="*/ 62903 h 269092"/>
              <a:gd name="connsiteX12" fmla="*/ 897867 w 1924558"/>
              <a:gd name="connsiteY12" fmla="*/ 78377 h 269092"/>
              <a:gd name="connsiteX13" fmla="*/ 853771 w 1924558"/>
              <a:gd name="connsiteY13" fmla="*/ 94663 h 269092"/>
              <a:gd name="connsiteX14" fmla="*/ 818441 w 1924558"/>
              <a:gd name="connsiteY14" fmla="*/ 105592 h 269092"/>
              <a:gd name="connsiteX15" fmla="*/ 795176 w 1924558"/>
              <a:gd name="connsiteY15" fmla="*/ 115222 h 269092"/>
              <a:gd name="connsiteX16" fmla="*/ 795447 w 1924558"/>
              <a:gd name="connsiteY16" fmla="*/ 115655 h 269092"/>
              <a:gd name="connsiteX17" fmla="*/ 787764 w 1924558"/>
              <a:gd name="connsiteY17" fmla="*/ 115980 h 269092"/>
              <a:gd name="connsiteX18" fmla="*/ 777214 w 1924558"/>
              <a:gd name="connsiteY18" fmla="*/ 120525 h 269092"/>
              <a:gd name="connsiteX19" fmla="*/ 777212 w 1924558"/>
              <a:gd name="connsiteY19" fmla="*/ 120525 h 269092"/>
              <a:gd name="connsiteX20" fmla="*/ 763363 w 1924558"/>
              <a:gd name="connsiteY20" fmla="*/ 122473 h 269092"/>
              <a:gd name="connsiteX21" fmla="*/ 652178 w 1924558"/>
              <a:gd name="connsiteY21" fmla="*/ 153528 h 269092"/>
              <a:gd name="connsiteX22" fmla="*/ 616306 w 1924558"/>
              <a:gd name="connsiteY22" fmla="*/ 162077 h 269092"/>
              <a:gd name="connsiteX23" fmla="*/ 616184 w 1924558"/>
              <a:gd name="connsiteY23" fmla="*/ 162126 h 269092"/>
              <a:gd name="connsiteX24" fmla="*/ 616252 w 1924558"/>
              <a:gd name="connsiteY24" fmla="*/ 162077 h 269092"/>
              <a:gd name="connsiteX25" fmla="*/ 595421 w 1924558"/>
              <a:gd name="connsiteY25" fmla="*/ 164674 h 269092"/>
              <a:gd name="connsiteX26" fmla="*/ 577296 w 1924558"/>
              <a:gd name="connsiteY26" fmla="*/ 170193 h 269092"/>
              <a:gd name="connsiteX27" fmla="*/ 577034 w 1924558"/>
              <a:gd name="connsiteY27" fmla="*/ 170386 h 269092"/>
              <a:gd name="connsiteX28" fmla="*/ 569776 w 1924558"/>
              <a:gd name="connsiteY28" fmla="*/ 170897 h 269092"/>
              <a:gd name="connsiteX29" fmla="*/ 494409 w 1924558"/>
              <a:gd name="connsiteY29" fmla="*/ 186155 h 269092"/>
              <a:gd name="connsiteX30" fmla="*/ 486563 w 1924558"/>
              <a:gd name="connsiteY30" fmla="*/ 188319 h 269092"/>
              <a:gd name="connsiteX31" fmla="*/ 478827 w 1924558"/>
              <a:gd name="connsiteY31" fmla="*/ 188805 h 269092"/>
              <a:gd name="connsiteX32" fmla="*/ 470873 w 1924558"/>
              <a:gd name="connsiteY32" fmla="*/ 190862 h 269092"/>
              <a:gd name="connsiteX33" fmla="*/ 460647 w 1924558"/>
              <a:gd name="connsiteY33" fmla="*/ 191349 h 269092"/>
              <a:gd name="connsiteX34" fmla="*/ 450205 w 1924558"/>
              <a:gd name="connsiteY34" fmla="*/ 193513 h 269092"/>
              <a:gd name="connsiteX35" fmla="*/ 442468 w 1924558"/>
              <a:gd name="connsiteY35" fmla="*/ 193946 h 269092"/>
              <a:gd name="connsiteX36" fmla="*/ 434677 w 1924558"/>
              <a:gd name="connsiteY36" fmla="*/ 196164 h 269092"/>
              <a:gd name="connsiteX37" fmla="*/ 403512 w 1924558"/>
              <a:gd name="connsiteY37" fmla="*/ 201737 h 269092"/>
              <a:gd name="connsiteX38" fmla="*/ 395559 w 1924558"/>
              <a:gd name="connsiteY38" fmla="*/ 203792 h 269092"/>
              <a:gd name="connsiteX39" fmla="*/ 385334 w 1924558"/>
              <a:gd name="connsiteY39" fmla="*/ 204334 h 269092"/>
              <a:gd name="connsiteX40" fmla="*/ 369643 w 1924558"/>
              <a:gd name="connsiteY40" fmla="*/ 206444 h 269092"/>
              <a:gd name="connsiteX41" fmla="*/ 351626 w 1924558"/>
              <a:gd name="connsiteY41" fmla="*/ 206877 h 269092"/>
              <a:gd name="connsiteX42" fmla="*/ 284158 w 1924558"/>
              <a:gd name="connsiteY42" fmla="*/ 209149 h 269092"/>
              <a:gd name="connsiteX43" fmla="*/ 281561 w 1924558"/>
              <a:gd name="connsiteY43" fmla="*/ 209203 h 269092"/>
              <a:gd name="connsiteX44" fmla="*/ 254779 w 1924558"/>
              <a:gd name="connsiteY44" fmla="*/ 211746 h 269092"/>
              <a:gd name="connsiteX45" fmla="*/ 91707 w 1924558"/>
              <a:gd name="connsiteY45" fmla="*/ 209149 h 269092"/>
              <a:gd name="connsiteX46" fmla="*/ 79155 w 1924558"/>
              <a:gd name="connsiteY46" fmla="*/ 206660 h 269092"/>
              <a:gd name="connsiteX47" fmla="*/ 71364 w 1924558"/>
              <a:gd name="connsiteY47" fmla="*/ 206660 h 269092"/>
              <a:gd name="connsiteX48" fmla="*/ 25321 w 1924558"/>
              <a:gd name="connsiteY48" fmla="*/ 217048 h 269092"/>
              <a:gd name="connsiteX49" fmla="*/ 0 w 1924558"/>
              <a:gd name="connsiteY49" fmla="*/ 223974 h 269092"/>
              <a:gd name="connsiteX50" fmla="*/ 49560 w 1924558"/>
              <a:gd name="connsiteY50" fmla="*/ 232414 h 269092"/>
              <a:gd name="connsiteX51" fmla="*/ 65034 w 1924558"/>
              <a:gd name="connsiteY51" fmla="*/ 232251 h 269092"/>
              <a:gd name="connsiteX52" fmla="*/ 92032 w 1924558"/>
              <a:gd name="connsiteY52" fmla="*/ 230195 h 269092"/>
              <a:gd name="connsiteX53" fmla="*/ 114053 w 1924558"/>
              <a:gd name="connsiteY53" fmla="*/ 229817 h 269092"/>
              <a:gd name="connsiteX54" fmla="*/ 191260 w 1924558"/>
              <a:gd name="connsiteY54" fmla="*/ 225272 h 269092"/>
              <a:gd name="connsiteX55" fmla="*/ 229566 w 1924558"/>
              <a:gd name="connsiteY55" fmla="*/ 225110 h 269092"/>
              <a:gd name="connsiteX56" fmla="*/ 235896 w 1924558"/>
              <a:gd name="connsiteY56" fmla="*/ 225759 h 269092"/>
              <a:gd name="connsiteX57" fmla="*/ 252507 w 1924558"/>
              <a:gd name="connsiteY57" fmla="*/ 227653 h 269092"/>
              <a:gd name="connsiteX58" fmla="*/ 288378 w 1924558"/>
              <a:gd name="connsiteY58" fmla="*/ 227599 h 269092"/>
              <a:gd name="connsiteX59" fmla="*/ 303744 w 1924558"/>
              <a:gd name="connsiteY59" fmla="*/ 229330 h 269092"/>
              <a:gd name="connsiteX60" fmla="*/ 312671 w 1924558"/>
              <a:gd name="connsiteY60" fmla="*/ 229654 h 269092"/>
              <a:gd name="connsiteX61" fmla="*/ 335719 w 1924558"/>
              <a:gd name="connsiteY61" fmla="*/ 227707 h 269092"/>
              <a:gd name="connsiteX62" fmla="*/ 419744 w 1924558"/>
              <a:gd name="connsiteY62" fmla="*/ 224947 h 269092"/>
              <a:gd name="connsiteX63" fmla="*/ 424884 w 1924558"/>
              <a:gd name="connsiteY63" fmla="*/ 224406 h 269092"/>
              <a:gd name="connsiteX64" fmla="*/ 468438 w 1924558"/>
              <a:gd name="connsiteY64" fmla="*/ 224190 h 269092"/>
              <a:gd name="connsiteX65" fmla="*/ 513345 w 1924558"/>
              <a:gd name="connsiteY65" fmla="*/ 225164 h 269092"/>
              <a:gd name="connsiteX66" fmla="*/ 555817 w 1924558"/>
              <a:gd name="connsiteY66" fmla="*/ 222134 h 269092"/>
              <a:gd name="connsiteX67" fmla="*/ 576215 w 1924558"/>
              <a:gd name="connsiteY67" fmla="*/ 225002 h 269092"/>
              <a:gd name="connsiteX68" fmla="*/ 706932 w 1924558"/>
              <a:gd name="connsiteY68" fmla="*/ 227599 h 269092"/>
              <a:gd name="connsiteX69" fmla="*/ 719809 w 1924558"/>
              <a:gd name="connsiteY69" fmla="*/ 228518 h 269092"/>
              <a:gd name="connsiteX70" fmla="*/ 763255 w 1924558"/>
              <a:gd name="connsiteY70" fmla="*/ 230412 h 269092"/>
              <a:gd name="connsiteX71" fmla="*/ 806052 w 1924558"/>
              <a:gd name="connsiteY71" fmla="*/ 230466 h 269092"/>
              <a:gd name="connsiteX72" fmla="*/ 896244 w 1924558"/>
              <a:gd name="connsiteY72" fmla="*/ 235335 h 269092"/>
              <a:gd name="connsiteX73" fmla="*/ 909175 w 1924558"/>
              <a:gd name="connsiteY73" fmla="*/ 235768 h 269092"/>
              <a:gd name="connsiteX74" fmla="*/ 950024 w 1924558"/>
              <a:gd name="connsiteY74" fmla="*/ 240692 h 269092"/>
              <a:gd name="connsiteX75" fmla="*/ 984705 w 1924558"/>
              <a:gd name="connsiteY75" fmla="*/ 243668 h 269092"/>
              <a:gd name="connsiteX76" fmla="*/ 1040704 w 1924558"/>
              <a:gd name="connsiteY76" fmla="*/ 248537 h 269092"/>
              <a:gd name="connsiteX77" fmla="*/ 1102653 w 1924558"/>
              <a:gd name="connsiteY77" fmla="*/ 245886 h 269092"/>
              <a:gd name="connsiteX78" fmla="*/ 1110337 w 1924558"/>
              <a:gd name="connsiteY78" fmla="*/ 246427 h 269092"/>
              <a:gd name="connsiteX79" fmla="*/ 1128245 w 1924558"/>
              <a:gd name="connsiteY79" fmla="*/ 248266 h 269092"/>
              <a:gd name="connsiteX80" fmla="*/ 1161519 w 1924558"/>
              <a:gd name="connsiteY80" fmla="*/ 248429 h 269092"/>
              <a:gd name="connsiteX81" fmla="*/ 1179428 w 1924558"/>
              <a:gd name="connsiteY81" fmla="*/ 250160 h 269092"/>
              <a:gd name="connsiteX82" fmla="*/ 1210159 w 1924558"/>
              <a:gd name="connsiteY82" fmla="*/ 248375 h 269092"/>
              <a:gd name="connsiteX83" fmla="*/ 1387569 w 1924558"/>
              <a:gd name="connsiteY83" fmla="*/ 245886 h 269092"/>
              <a:gd name="connsiteX84" fmla="*/ 1432692 w 1924558"/>
              <a:gd name="connsiteY84" fmla="*/ 247617 h 269092"/>
              <a:gd name="connsiteX85" fmla="*/ 1507248 w 1924558"/>
              <a:gd name="connsiteY85" fmla="*/ 253028 h 269092"/>
              <a:gd name="connsiteX86" fmla="*/ 1607775 w 1924558"/>
              <a:gd name="connsiteY86" fmla="*/ 258114 h 269092"/>
              <a:gd name="connsiteX87" fmla="*/ 1692827 w 1924558"/>
              <a:gd name="connsiteY87" fmla="*/ 261197 h 269092"/>
              <a:gd name="connsiteX88" fmla="*/ 1701917 w 1924558"/>
              <a:gd name="connsiteY88" fmla="*/ 261414 h 269092"/>
              <a:gd name="connsiteX89" fmla="*/ 1774796 w 1924558"/>
              <a:gd name="connsiteY89" fmla="*/ 265850 h 269092"/>
              <a:gd name="connsiteX90" fmla="*/ 1839072 w 1924558"/>
              <a:gd name="connsiteY90" fmla="*/ 269042 h 269092"/>
              <a:gd name="connsiteX91" fmla="*/ 1916929 w 1924558"/>
              <a:gd name="connsiteY91" fmla="*/ 268989 h 269092"/>
              <a:gd name="connsiteX92" fmla="*/ 1924558 w 1924558"/>
              <a:gd name="connsiteY92" fmla="*/ 264065 h 269092"/>
              <a:gd name="connsiteX93" fmla="*/ 1919580 w 1924558"/>
              <a:gd name="connsiteY93" fmla="*/ 263686 h 269092"/>
              <a:gd name="connsiteX94" fmla="*/ 1911680 w 1924558"/>
              <a:gd name="connsiteY94" fmla="*/ 261576 h 269092"/>
              <a:gd name="connsiteX95" fmla="*/ 1906649 w 1924558"/>
              <a:gd name="connsiteY95" fmla="*/ 261035 h 269092"/>
              <a:gd name="connsiteX96" fmla="*/ 1898695 w 1924558"/>
              <a:gd name="connsiteY96" fmla="*/ 259033 h 269092"/>
              <a:gd name="connsiteX97" fmla="*/ 1880841 w 1924558"/>
              <a:gd name="connsiteY97" fmla="*/ 252757 h 269092"/>
              <a:gd name="connsiteX98" fmla="*/ 1879939 w 1924558"/>
              <a:gd name="connsiteY98" fmla="*/ 252838 h 269092"/>
              <a:gd name="connsiteX99" fmla="*/ 1880571 w 1924558"/>
              <a:gd name="connsiteY99" fmla="*/ 252486 h 269092"/>
              <a:gd name="connsiteX100" fmla="*/ 1856872 w 1924558"/>
              <a:gd name="connsiteY100" fmla="*/ 243072 h 269092"/>
              <a:gd name="connsiteX101" fmla="*/ 1856843 w 1924558"/>
              <a:gd name="connsiteY101" fmla="*/ 243152 h 269092"/>
              <a:gd name="connsiteX102" fmla="*/ 1818025 w 1924558"/>
              <a:gd name="connsiteY102" fmla="*/ 230195 h 269092"/>
              <a:gd name="connsiteX103" fmla="*/ 1817646 w 1924558"/>
              <a:gd name="connsiteY103" fmla="*/ 230449 h 269092"/>
              <a:gd name="connsiteX104" fmla="*/ 1817809 w 1924558"/>
              <a:gd name="connsiteY104" fmla="*/ 230249 h 269092"/>
              <a:gd name="connsiteX105" fmla="*/ 1764949 w 1924558"/>
              <a:gd name="connsiteY105" fmla="*/ 211366 h 269092"/>
              <a:gd name="connsiteX106" fmla="*/ 1637153 w 1924558"/>
              <a:gd name="connsiteY106" fmla="*/ 159209 h 269092"/>
              <a:gd name="connsiteX107" fmla="*/ 1571362 w 1924558"/>
              <a:gd name="connsiteY107" fmla="*/ 133618 h 269092"/>
              <a:gd name="connsiteX108" fmla="*/ 1557132 w 1924558"/>
              <a:gd name="connsiteY108" fmla="*/ 125123 h 269092"/>
              <a:gd name="connsiteX109" fmla="*/ 1408398 w 1924558"/>
              <a:gd name="connsiteY109" fmla="*/ 70316 h 269092"/>
              <a:gd name="connsiteX110" fmla="*/ 1394926 w 1924558"/>
              <a:gd name="connsiteY110" fmla="*/ 68530 h 269092"/>
              <a:gd name="connsiteX111" fmla="*/ 1381616 w 1924558"/>
              <a:gd name="connsiteY111" fmla="*/ 64148 h 269092"/>
              <a:gd name="connsiteX112" fmla="*/ 1341099 w 1924558"/>
              <a:gd name="connsiteY112" fmla="*/ 50571 h 269092"/>
              <a:gd name="connsiteX113" fmla="*/ 1340714 w 1924558"/>
              <a:gd name="connsiteY113" fmla="*/ 50243 h 269092"/>
              <a:gd name="connsiteX114" fmla="*/ 1315502 w 1924558"/>
              <a:gd name="connsiteY114" fmla="*/ 40504 h 269092"/>
              <a:gd name="connsiteX115" fmla="*/ 1239268 w 1924558"/>
              <a:gd name="connsiteY115" fmla="*/ 14318 h 269092"/>
              <a:gd name="connsiteX116" fmla="*/ 1231369 w 1924558"/>
              <a:gd name="connsiteY116" fmla="*/ 11937 h 269092"/>
              <a:gd name="connsiteX117" fmla="*/ 1218491 w 1924558"/>
              <a:gd name="connsiteY117" fmla="*/ 9069 h 269092"/>
              <a:gd name="connsiteX118" fmla="*/ 1210322 w 1924558"/>
              <a:gd name="connsiteY118" fmla="*/ 6959 h 269092"/>
              <a:gd name="connsiteX119" fmla="*/ 1202909 w 1924558"/>
              <a:gd name="connsiteY119" fmla="*/ 6310 h 269092"/>
              <a:gd name="connsiteX120" fmla="*/ 1192197 w 1924558"/>
              <a:gd name="connsiteY120" fmla="*/ 4308 h 269092"/>
              <a:gd name="connsiteX121" fmla="*/ 1182133 w 1924558"/>
              <a:gd name="connsiteY121" fmla="*/ 3767 h 269092"/>
              <a:gd name="connsiteX122" fmla="*/ 1166227 w 1924558"/>
              <a:gd name="connsiteY122" fmla="*/ 1711 h 269092"/>
              <a:gd name="connsiteX123" fmla="*/ 1153566 w 1924558"/>
              <a:gd name="connsiteY123" fmla="*/ 1170 h 269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1924558" h="269092">
                <a:moveTo>
                  <a:pt x="1856630" y="243747"/>
                </a:moveTo>
                <a:lnTo>
                  <a:pt x="1854384" y="249997"/>
                </a:lnTo>
                <a:lnTo>
                  <a:pt x="1850968" y="250077"/>
                </a:lnTo>
                <a:close/>
                <a:moveTo>
                  <a:pt x="1153566" y="1170"/>
                </a:moveTo>
                <a:cubicBezTo>
                  <a:pt x="1138849" y="-399"/>
                  <a:pt x="1124187" y="-399"/>
                  <a:pt x="1109471" y="1224"/>
                </a:cubicBezTo>
                <a:cubicBezTo>
                  <a:pt x="1106116" y="1765"/>
                  <a:pt x="1102707" y="2252"/>
                  <a:pt x="1099353" y="2901"/>
                </a:cubicBezTo>
                <a:cubicBezTo>
                  <a:pt x="1070894" y="8366"/>
                  <a:pt x="1044599" y="19836"/>
                  <a:pt x="1018304" y="31469"/>
                </a:cubicBezTo>
                <a:cubicBezTo>
                  <a:pt x="1003101" y="38178"/>
                  <a:pt x="988763" y="47105"/>
                  <a:pt x="972153" y="50514"/>
                </a:cubicBezTo>
                <a:cubicBezTo>
                  <a:pt x="964795" y="55058"/>
                  <a:pt x="956733" y="58142"/>
                  <a:pt x="948780" y="61388"/>
                </a:cubicBezTo>
                <a:lnTo>
                  <a:pt x="948316" y="61863"/>
                </a:lnTo>
                <a:lnTo>
                  <a:pt x="942415" y="60124"/>
                </a:lnTo>
                <a:cubicBezTo>
                  <a:pt x="940069" y="60617"/>
                  <a:pt x="937796" y="61929"/>
                  <a:pt x="935632" y="62903"/>
                </a:cubicBezTo>
                <a:cubicBezTo>
                  <a:pt x="923188" y="68422"/>
                  <a:pt x="910419" y="73129"/>
                  <a:pt x="897867" y="78377"/>
                </a:cubicBezTo>
                <a:cubicBezTo>
                  <a:pt x="883204" y="83842"/>
                  <a:pt x="868759" y="90064"/>
                  <a:pt x="853771" y="94663"/>
                </a:cubicBezTo>
                <a:cubicBezTo>
                  <a:pt x="842193" y="98883"/>
                  <a:pt x="830182" y="101913"/>
                  <a:pt x="818441" y="105592"/>
                </a:cubicBezTo>
                <a:cubicBezTo>
                  <a:pt x="810380" y="108081"/>
                  <a:pt x="801560" y="108675"/>
                  <a:pt x="795176" y="115222"/>
                </a:cubicBezTo>
                <a:lnTo>
                  <a:pt x="795447" y="115655"/>
                </a:lnTo>
                <a:cubicBezTo>
                  <a:pt x="792958" y="117657"/>
                  <a:pt x="790415" y="117387"/>
                  <a:pt x="787764" y="115980"/>
                </a:cubicBezTo>
                <a:cubicBezTo>
                  <a:pt x="784463" y="117981"/>
                  <a:pt x="779972" y="117224"/>
                  <a:pt x="777214" y="120525"/>
                </a:cubicBezTo>
                <a:lnTo>
                  <a:pt x="777212" y="120525"/>
                </a:lnTo>
                <a:lnTo>
                  <a:pt x="763363" y="122473"/>
                </a:lnTo>
                <a:cubicBezTo>
                  <a:pt x="725760" y="130859"/>
                  <a:pt x="689185" y="143032"/>
                  <a:pt x="652178" y="153528"/>
                </a:cubicBezTo>
                <a:cubicBezTo>
                  <a:pt x="640328" y="156937"/>
                  <a:pt x="627830" y="157532"/>
                  <a:pt x="616306" y="162077"/>
                </a:cubicBezTo>
                <a:lnTo>
                  <a:pt x="616184" y="162126"/>
                </a:lnTo>
                <a:lnTo>
                  <a:pt x="616252" y="162077"/>
                </a:lnTo>
                <a:cubicBezTo>
                  <a:pt x="609110" y="160995"/>
                  <a:pt x="602617" y="165161"/>
                  <a:pt x="595421" y="164674"/>
                </a:cubicBezTo>
                <a:cubicBezTo>
                  <a:pt x="589903" y="168299"/>
                  <a:pt x="583140" y="167758"/>
                  <a:pt x="577296" y="170193"/>
                </a:cubicBezTo>
                <a:lnTo>
                  <a:pt x="577034" y="170386"/>
                </a:lnTo>
                <a:lnTo>
                  <a:pt x="569776" y="170897"/>
                </a:lnTo>
                <a:cubicBezTo>
                  <a:pt x="545051" y="177877"/>
                  <a:pt x="519567" y="181177"/>
                  <a:pt x="494409" y="186155"/>
                </a:cubicBezTo>
                <a:cubicBezTo>
                  <a:pt x="492136" y="188048"/>
                  <a:pt x="488782" y="186155"/>
                  <a:pt x="486563" y="188319"/>
                </a:cubicBezTo>
                <a:cubicBezTo>
                  <a:pt x="483966" y="188481"/>
                  <a:pt x="481424" y="188643"/>
                  <a:pt x="478827" y="188805"/>
                </a:cubicBezTo>
                <a:cubicBezTo>
                  <a:pt x="476446" y="190537"/>
                  <a:pt x="473145" y="188860"/>
                  <a:pt x="470873" y="190862"/>
                </a:cubicBezTo>
                <a:cubicBezTo>
                  <a:pt x="467464" y="191024"/>
                  <a:pt x="464056" y="191186"/>
                  <a:pt x="460647" y="191349"/>
                </a:cubicBezTo>
                <a:cubicBezTo>
                  <a:pt x="457455" y="193567"/>
                  <a:pt x="453289" y="190970"/>
                  <a:pt x="450205" y="193513"/>
                </a:cubicBezTo>
                <a:cubicBezTo>
                  <a:pt x="447608" y="193675"/>
                  <a:pt x="445065" y="193783"/>
                  <a:pt x="442468" y="193946"/>
                </a:cubicBezTo>
                <a:cubicBezTo>
                  <a:pt x="440196" y="195785"/>
                  <a:pt x="436841" y="193892"/>
                  <a:pt x="434677" y="196164"/>
                </a:cubicBezTo>
                <a:cubicBezTo>
                  <a:pt x="423964" y="196326"/>
                  <a:pt x="413955" y="200276"/>
                  <a:pt x="403512" y="201737"/>
                </a:cubicBezTo>
                <a:cubicBezTo>
                  <a:pt x="401132" y="203522"/>
                  <a:pt x="397886" y="201791"/>
                  <a:pt x="395559" y="203792"/>
                </a:cubicBezTo>
                <a:cubicBezTo>
                  <a:pt x="392151" y="203955"/>
                  <a:pt x="388742" y="204171"/>
                  <a:pt x="385334" y="204334"/>
                </a:cubicBezTo>
                <a:cubicBezTo>
                  <a:pt x="380356" y="206877"/>
                  <a:pt x="374621" y="203684"/>
                  <a:pt x="369643" y="206444"/>
                </a:cubicBezTo>
                <a:cubicBezTo>
                  <a:pt x="363637" y="206606"/>
                  <a:pt x="357632" y="206714"/>
                  <a:pt x="351626" y="206877"/>
                </a:cubicBezTo>
                <a:cubicBezTo>
                  <a:pt x="329227" y="210339"/>
                  <a:pt x="306774" y="212233"/>
                  <a:pt x="284158" y="209149"/>
                </a:cubicBezTo>
                <a:cubicBezTo>
                  <a:pt x="283292" y="209203"/>
                  <a:pt x="282426" y="209203"/>
                  <a:pt x="281561" y="209203"/>
                </a:cubicBezTo>
                <a:cubicBezTo>
                  <a:pt x="272741" y="211313"/>
                  <a:pt x="263760" y="211584"/>
                  <a:pt x="254779" y="211746"/>
                </a:cubicBezTo>
                <a:cubicBezTo>
                  <a:pt x="200404" y="212828"/>
                  <a:pt x="146082" y="209041"/>
                  <a:pt x="91707" y="209149"/>
                </a:cubicBezTo>
                <a:cubicBezTo>
                  <a:pt x="87379" y="209149"/>
                  <a:pt x="83105" y="208716"/>
                  <a:pt x="79155" y="206660"/>
                </a:cubicBezTo>
                <a:cubicBezTo>
                  <a:pt x="76558" y="206660"/>
                  <a:pt x="73961" y="206660"/>
                  <a:pt x="71364" y="206660"/>
                </a:cubicBezTo>
                <a:cubicBezTo>
                  <a:pt x="56972" y="214505"/>
                  <a:pt x="40795" y="214181"/>
                  <a:pt x="25321" y="217048"/>
                </a:cubicBezTo>
                <a:cubicBezTo>
                  <a:pt x="16989" y="218455"/>
                  <a:pt x="8819" y="219699"/>
                  <a:pt x="0" y="223974"/>
                </a:cubicBezTo>
                <a:cubicBezTo>
                  <a:pt x="17476" y="227003"/>
                  <a:pt x="33491" y="229979"/>
                  <a:pt x="49560" y="232414"/>
                </a:cubicBezTo>
                <a:cubicBezTo>
                  <a:pt x="54646" y="233171"/>
                  <a:pt x="60218" y="233604"/>
                  <a:pt x="65034" y="232251"/>
                </a:cubicBezTo>
                <a:cubicBezTo>
                  <a:pt x="74015" y="229708"/>
                  <a:pt x="82997" y="230412"/>
                  <a:pt x="92032" y="230195"/>
                </a:cubicBezTo>
                <a:cubicBezTo>
                  <a:pt x="99390" y="230033"/>
                  <a:pt x="106803" y="230737"/>
                  <a:pt x="114053" y="229817"/>
                </a:cubicBezTo>
                <a:cubicBezTo>
                  <a:pt x="139698" y="226462"/>
                  <a:pt x="165452" y="223865"/>
                  <a:pt x="191260" y="225272"/>
                </a:cubicBezTo>
                <a:cubicBezTo>
                  <a:pt x="204137" y="225975"/>
                  <a:pt x="216743" y="228951"/>
                  <a:pt x="229566" y="225110"/>
                </a:cubicBezTo>
                <a:cubicBezTo>
                  <a:pt x="231460" y="224514"/>
                  <a:pt x="234002" y="224947"/>
                  <a:pt x="235896" y="225759"/>
                </a:cubicBezTo>
                <a:cubicBezTo>
                  <a:pt x="241307" y="228086"/>
                  <a:pt x="246988" y="227111"/>
                  <a:pt x="252507" y="227653"/>
                </a:cubicBezTo>
                <a:cubicBezTo>
                  <a:pt x="264464" y="228843"/>
                  <a:pt x="276421" y="227436"/>
                  <a:pt x="288378" y="227599"/>
                </a:cubicBezTo>
                <a:cubicBezTo>
                  <a:pt x="293572" y="227707"/>
                  <a:pt x="298766" y="227166"/>
                  <a:pt x="303744" y="229330"/>
                </a:cubicBezTo>
                <a:cubicBezTo>
                  <a:pt x="306557" y="230520"/>
                  <a:pt x="309857" y="230737"/>
                  <a:pt x="312671" y="229654"/>
                </a:cubicBezTo>
                <a:cubicBezTo>
                  <a:pt x="320192" y="226679"/>
                  <a:pt x="328037" y="227274"/>
                  <a:pt x="335719" y="227707"/>
                </a:cubicBezTo>
                <a:cubicBezTo>
                  <a:pt x="363854" y="229222"/>
                  <a:pt x="391664" y="223649"/>
                  <a:pt x="419744" y="224947"/>
                </a:cubicBezTo>
                <a:cubicBezTo>
                  <a:pt x="421421" y="225002"/>
                  <a:pt x="423207" y="224785"/>
                  <a:pt x="424884" y="224406"/>
                </a:cubicBezTo>
                <a:cubicBezTo>
                  <a:pt x="439384" y="221214"/>
                  <a:pt x="453722" y="222405"/>
                  <a:pt x="468438" y="224190"/>
                </a:cubicBezTo>
                <a:cubicBezTo>
                  <a:pt x="483263" y="225975"/>
                  <a:pt x="498358" y="225489"/>
                  <a:pt x="513345" y="225164"/>
                </a:cubicBezTo>
                <a:cubicBezTo>
                  <a:pt x="527521" y="224839"/>
                  <a:pt x="541479" y="221539"/>
                  <a:pt x="555817" y="222134"/>
                </a:cubicBezTo>
                <a:cubicBezTo>
                  <a:pt x="562797" y="222405"/>
                  <a:pt x="569235" y="225326"/>
                  <a:pt x="576215" y="225002"/>
                </a:cubicBezTo>
                <a:cubicBezTo>
                  <a:pt x="619877" y="223054"/>
                  <a:pt x="663323" y="228843"/>
                  <a:pt x="706932" y="227599"/>
                </a:cubicBezTo>
                <a:cubicBezTo>
                  <a:pt x="711261" y="227436"/>
                  <a:pt x="715480" y="227815"/>
                  <a:pt x="719809" y="228518"/>
                </a:cubicBezTo>
                <a:cubicBezTo>
                  <a:pt x="734201" y="230899"/>
                  <a:pt x="748701" y="230844"/>
                  <a:pt x="763255" y="230412"/>
                </a:cubicBezTo>
                <a:cubicBezTo>
                  <a:pt x="777539" y="230033"/>
                  <a:pt x="791876" y="229222"/>
                  <a:pt x="806052" y="230466"/>
                </a:cubicBezTo>
                <a:cubicBezTo>
                  <a:pt x="836080" y="233117"/>
                  <a:pt x="866108" y="235389"/>
                  <a:pt x="896244" y="235335"/>
                </a:cubicBezTo>
                <a:cubicBezTo>
                  <a:pt x="900572" y="235335"/>
                  <a:pt x="905009" y="234957"/>
                  <a:pt x="909175" y="235768"/>
                </a:cubicBezTo>
                <a:cubicBezTo>
                  <a:pt x="922702" y="238311"/>
                  <a:pt x="936444" y="238744"/>
                  <a:pt x="950024" y="240692"/>
                </a:cubicBezTo>
                <a:cubicBezTo>
                  <a:pt x="961548" y="242369"/>
                  <a:pt x="973127" y="242640"/>
                  <a:pt x="984705" y="243668"/>
                </a:cubicBezTo>
                <a:cubicBezTo>
                  <a:pt x="1003371" y="245291"/>
                  <a:pt x="1021605" y="250268"/>
                  <a:pt x="1040704" y="248537"/>
                </a:cubicBezTo>
                <a:cubicBezTo>
                  <a:pt x="1061263" y="246644"/>
                  <a:pt x="1082148" y="250539"/>
                  <a:pt x="1102653" y="245886"/>
                </a:cubicBezTo>
                <a:cubicBezTo>
                  <a:pt x="1105088" y="245344"/>
                  <a:pt x="1108064" y="245507"/>
                  <a:pt x="1110337" y="246427"/>
                </a:cubicBezTo>
                <a:cubicBezTo>
                  <a:pt x="1116180" y="248808"/>
                  <a:pt x="1122239" y="248158"/>
                  <a:pt x="1128245" y="248266"/>
                </a:cubicBezTo>
                <a:cubicBezTo>
                  <a:pt x="1139337" y="248429"/>
                  <a:pt x="1150374" y="249673"/>
                  <a:pt x="1161519" y="248429"/>
                </a:cubicBezTo>
                <a:cubicBezTo>
                  <a:pt x="1167470" y="247726"/>
                  <a:pt x="1173422" y="248537"/>
                  <a:pt x="1179428" y="250160"/>
                </a:cubicBezTo>
                <a:cubicBezTo>
                  <a:pt x="1189708" y="252865"/>
                  <a:pt x="1199934" y="248645"/>
                  <a:pt x="1210159" y="248375"/>
                </a:cubicBezTo>
                <a:cubicBezTo>
                  <a:pt x="1269296" y="246914"/>
                  <a:pt x="1328432" y="250539"/>
                  <a:pt x="1387569" y="245886"/>
                </a:cubicBezTo>
                <a:cubicBezTo>
                  <a:pt x="1402502" y="244750"/>
                  <a:pt x="1417651" y="246589"/>
                  <a:pt x="1432692" y="247617"/>
                </a:cubicBezTo>
                <a:cubicBezTo>
                  <a:pt x="1457526" y="249348"/>
                  <a:pt x="1482414" y="251892"/>
                  <a:pt x="1507248" y="253028"/>
                </a:cubicBezTo>
                <a:cubicBezTo>
                  <a:pt x="1540793" y="254489"/>
                  <a:pt x="1574284" y="256544"/>
                  <a:pt x="1607775" y="258114"/>
                </a:cubicBezTo>
                <a:cubicBezTo>
                  <a:pt x="1636071" y="259412"/>
                  <a:pt x="1664476" y="260494"/>
                  <a:pt x="1692827" y="261197"/>
                </a:cubicBezTo>
                <a:cubicBezTo>
                  <a:pt x="1695857" y="261305"/>
                  <a:pt x="1698995" y="260819"/>
                  <a:pt x="1701917" y="261414"/>
                </a:cubicBezTo>
                <a:cubicBezTo>
                  <a:pt x="1725993" y="266121"/>
                  <a:pt x="1750503" y="264498"/>
                  <a:pt x="1774796" y="265850"/>
                </a:cubicBezTo>
                <a:cubicBezTo>
                  <a:pt x="1796167" y="267041"/>
                  <a:pt x="1817538" y="269475"/>
                  <a:pt x="1839072" y="269042"/>
                </a:cubicBezTo>
                <a:cubicBezTo>
                  <a:pt x="1865042" y="268556"/>
                  <a:pt x="1890959" y="268935"/>
                  <a:pt x="1916929" y="268989"/>
                </a:cubicBezTo>
                <a:cubicBezTo>
                  <a:pt x="1920553" y="268989"/>
                  <a:pt x="1924016" y="268772"/>
                  <a:pt x="1924558" y="264065"/>
                </a:cubicBezTo>
                <a:cubicBezTo>
                  <a:pt x="1922880" y="263902"/>
                  <a:pt x="1921257" y="263794"/>
                  <a:pt x="1919580" y="263686"/>
                </a:cubicBezTo>
                <a:cubicBezTo>
                  <a:pt x="1917307" y="261576"/>
                  <a:pt x="1914007" y="263362"/>
                  <a:pt x="1911680" y="261576"/>
                </a:cubicBezTo>
                <a:cubicBezTo>
                  <a:pt x="1910003" y="261414"/>
                  <a:pt x="1908326" y="261197"/>
                  <a:pt x="1906649" y="261035"/>
                </a:cubicBezTo>
                <a:cubicBezTo>
                  <a:pt x="1904322" y="259033"/>
                  <a:pt x="1901076" y="260765"/>
                  <a:pt x="1898695" y="259033"/>
                </a:cubicBezTo>
                <a:cubicBezTo>
                  <a:pt x="1891770" y="259629"/>
                  <a:pt x="1886035" y="257031"/>
                  <a:pt x="1880841" y="252757"/>
                </a:cubicBezTo>
                <a:lnTo>
                  <a:pt x="1879939" y="252838"/>
                </a:lnTo>
                <a:lnTo>
                  <a:pt x="1880571" y="252486"/>
                </a:lnTo>
                <a:cubicBezTo>
                  <a:pt x="1873266" y="247833"/>
                  <a:pt x="1865421" y="244587"/>
                  <a:pt x="1856872" y="243072"/>
                </a:cubicBezTo>
                <a:lnTo>
                  <a:pt x="1856843" y="243152"/>
                </a:lnTo>
                <a:lnTo>
                  <a:pt x="1818025" y="230195"/>
                </a:lnTo>
                <a:lnTo>
                  <a:pt x="1817646" y="230449"/>
                </a:lnTo>
                <a:lnTo>
                  <a:pt x="1817809" y="230249"/>
                </a:lnTo>
                <a:cubicBezTo>
                  <a:pt x="1799683" y="225433"/>
                  <a:pt x="1782207" y="218508"/>
                  <a:pt x="1764949" y="211366"/>
                </a:cubicBezTo>
                <a:cubicBezTo>
                  <a:pt x="1722422" y="193782"/>
                  <a:pt x="1679950" y="176144"/>
                  <a:pt x="1637153" y="159209"/>
                </a:cubicBezTo>
                <a:cubicBezTo>
                  <a:pt x="1615241" y="150553"/>
                  <a:pt x="1592571" y="144006"/>
                  <a:pt x="1571362" y="133618"/>
                </a:cubicBezTo>
                <a:cubicBezTo>
                  <a:pt x="1566547" y="130913"/>
                  <a:pt x="1562542" y="127071"/>
                  <a:pt x="1557132" y="125123"/>
                </a:cubicBezTo>
                <a:cubicBezTo>
                  <a:pt x="1507464" y="107161"/>
                  <a:pt x="1458121" y="88224"/>
                  <a:pt x="1408398" y="70316"/>
                </a:cubicBezTo>
                <a:cubicBezTo>
                  <a:pt x="1404124" y="68801"/>
                  <a:pt x="1399850" y="65879"/>
                  <a:pt x="1394926" y="68530"/>
                </a:cubicBezTo>
                <a:cubicBezTo>
                  <a:pt x="1390490" y="67069"/>
                  <a:pt x="1386107" y="65446"/>
                  <a:pt x="1381616" y="64148"/>
                </a:cubicBezTo>
                <a:lnTo>
                  <a:pt x="1341099" y="50571"/>
                </a:lnTo>
                <a:lnTo>
                  <a:pt x="1340714" y="50243"/>
                </a:lnTo>
                <a:cubicBezTo>
                  <a:pt x="1332653" y="46023"/>
                  <a:pt x="1324050" y="43426"/>
                  <a:pt x="1315502" y="40504"/>
                </a:cubicBezTo>
                <a:cubicBezTo>
                  <a:pt x="1290072" y="31793"/>
                  <a:pt x="1264697" y="23028"/>
                  <a:pt x="1239268" y="14318"/>
                </a:cubicBezTo>
                <a:cubicBezTo>
                  <a:pt x="1237049" y="12207"/>
                  <a:pt x="1233533" y="14209"/>
                  <a:pt x="1231369" y="11937"/>
                </a:cubicBezTo>
                <a:cubicBezTo>
                  <a:pt x="1226661" y="12857"/>
                  <a:pt x="1222766" y="10151"/>
                  <a:pt x="1218491" y="9069"/>
                </a:cubicBezTo>
                <a:cubicBezTo>
                  <a:pt x="1216057" y="7176"/>
                  <a:pt x="1212757" y="8799"/>
                  <a:pt x="1210322" y="6959"/>
                </a:cubicBezTo>
                <a:cubicBezTo>
                  <a:pt x="1207833" y="6743"/>
                  <a:pt x="1205398" y="6527"/>
                  <a:pt x="1202909" y="6310"/>
                </a:cubicBezTo>
                <a:cubicBezTo>
                  <a:pt x="1199555" y="4308"/>
                  <a:pt x="1195443" y="6581"/>
                  <a:pt x="1192197" y="4308"/>
                </a:cubicBezTo>
                <a:cubicBezTo>
                  <a:pt x="1188842" y="4146"/>
                  <a:pt x="1185488" y="3930"/>
                  <a:pt x="1182133" y="3767"/>
                </a:cubicBezTo>
                <a:cubicBezTo>
                  <a:pt x="1177047" y="1333"/>
                  <a:pt x="1171258" y="4362"/>
                  <a:pt x="1166227" y="1711"/>
                </a:cubicBezTo>
                <a:cubicBezTo>
                  <a:pt x="1162006" y="1549"/>
                  <a:pt x="1157786" y="1333"/>
                  <a:pt x="1153566" y="117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>
                  <a:alpha val="83000"/>
                </a:schemeClr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51320140-E76C-404A-8096-75DFEECBC6DD}"/>
              </a:ext>
            </a:extLst>
          </p:cNvPr>
          <p:cNvSpPr/>
          <p:nvPr/>
        </p:nvSpPr>
        <p:spPr>
          <a:xfrm flipH="1">
            <a:off x="3293506" y="1580824"/>
            <a:ext cx="642017" cy="162465"/>
          </a:xfrm>
          <a:custGeom>
            <a:avLst/>
            <a:gdLst>
              <a:gd name="connsiteX0" fmla="*/ 795343 w 1460036"/>
              <a:gd name="connsiteY0" fmla="*/ 1805 h 230903"/>
              <a:gd name="connsiteX1" fmla="*/ 726395 w 1460036"/>
              <a:gd name="connsiteY1" fmla="*/ 18615 h 230903"/>
              <a:gd name="connsiteX2" fmla="*/ 678417 w 1460036"/>
              <a:gd name="connsiteY2" fmla="*/ 43573 h 230903"/>
              <a:gd name="connsiteX3" fmla="*/ 651350 w 1460036"/>
              <a:gd name="connsiteY3" fmla="*/ 58673 h 230903"/>
              <a:gd name="connsiteX4" fmla="*/ 592446 w 1460036"/>
              <a:gd name="connsiteY4" fmla="*/ 87292 h 230903"/>
              <a:gd name="connsiteX5" fmla="*/ 531250 w 1460036"/>
              <a:gd name="connsiteY5" fmla="*/ 109541 h 230903"/>
              <a:gd name="connsiteX6" fmla="*/ 523006 w 1460036"/>
              <a:gd name="connsiteY6" fmla="*/ 107691 h 230903"/>
              <a:gd name="connsiteX7" fmla="*/ 514652 w 1460036"/>
              <a:gd name="connsiteY7" fmla="*/ 110127 h 230903"/>
              <a:gd name="connsiteX8" fmla="*/ 396016 w 1460036"/>
              <a:gd name="connsiteY8" fmla="*/ 122150 h 230903"/>
              <a:gd name="connsiteX9" fmla="*/ 318293 w 1460036"/>
              <a:gd name="connsiteY9" fmla="*/ 101409 h 230903"/>
              <a:gd name="connsiteX10" fmla="*/ 213162 w 1460036"/>
              <a:gd name="connsiteY10" fmla="*/ 103574 h 230903"/>
              <a:gd name="connsiteX11" fmla="*/ 136692 w 1460036"/>
              <a:gd name="connsiteY11" fmla="*/ 133147 h 230903"/>
              <a:gd name="connsiteX12" fmla="*/ 115382 w 1460036"/>
              <a:gd name="connsiteY12" fmla="*/ 144829 h 230903"/>
              <a:gd name="connsiteX13" fmla="*/ 50651 w 1460036"/>
              <a:gd name="connsiteY13" fmla="*/ 175713 h 230903"/>
              <a:gd name="connsiteX14" fmla="*/ 450 w 1460036"/>
              <a:gd name="connsiteY14" fmla="*/ 204887 h 230903"/>
              <a:gd name="connsiteX15" fmla="*/ 11333 w 1460036"/>
              <a:gd name="connsiteY15" fmla="*/ 216626 h 230903"/>
              <a:gd name="connsiteX16" fmla="*/ 41249 w 1460036"/>
              <a:gd name="connsiteY16" fmla="*/ 217082 h 230903"/>
              <a:gd name="connsiteX17" fmla="*/ 78970 w 1460036"/>
              <a:gd name="connsiteY17" fmla="*/ 220557 h 230903"/>
              <a:gd name="connsiteX18" fmla="*/ 151679 w 1460036"/>
              <a:gd name="connsiteY18" fmla="*/ 230358 h 230903"/>
              <a:gd name="connsiteX19" fmla="*/ 163873 w 1460036"/>
              <a:gd name="connsiteY19" fmla="*/ 229104 h 230903"/>
              <a:gd name="connsiteX20" fmla="*/ 207749 w 1460036"/>
              <a:gd name="connsiteY20" fmla="*/ 229788 h 230903"/>
              <a:gd name="connsiteX21" fmla="*/ 219886 w 1460036"/>
              <a:gd name="connsiteY21" fmla="*/ 230130 h 230903"/>
              <a:gd name="connsiteX22" fmla="*/ 363764 w 1460036"/>
              <a:gd name="connsiteY22" fmla="*/ 219190 h 230903"/>
              <a:gd name="connsiteX23" fmla="*/ 509238 w 1460036"/>
              <a:gd name="connsiteY23" fmla="*/ 210186 h 230903"/>
              <a:gd name="connsiteX24" fmla="*/ 652091 w 1460036"/>
              <a:gd name="connsiteY24" fmla="*/ 201639 h 230903"/>
              <a:gd name="connsiteX25" fmla="*/ 776083 w 1460036"/>
              <a:gd name="connsiteY25" fmla="*/ 196454 h 230903"/>
              <a:gd name="connsiteX26" fmla="*/ 871413 w 1460036"/>
              <a:gd name="connsiteY26" fmla="*/ 196454 h 230903"/>
              <a:gd name="connsiteX27" fmla="*/ 1077458 w 1460036"/>
              <a:gd name="connsiteY27" fmla="*/ 192864 h 230903"/>
              <a:gd name="connsiteX28" fmla="*/ 1212675 w 1460036"/>
              <a:gd name="connsiteY28" fmla="*/ 193035 h 230903"/>
              <a:gd name="connsiteX29" fmla="*/ 1234499 w 1460036"/>
              <a:gd name="connsiteY29" fmla="*/ 191952 h 230903"/>
              <a:gd name="connsiteX30" fmla="*/ 1321510 w 1460036"/>
              <a:gd name="connsiteY30" fmla="*/ 192123 h 230903"/>
              <a:gd name="connsiteX31" fmla="*/ 1435074 w 1460036"/>
              <a:gd name="connsiteY31" fmla="*/ 207964 h 230903"/>
              <a:gd name="connsiteX32" fmla="*/ 1460033 w 1460036"/>
              <a:gd name="connsiteY32" fmla="*/ 205286 h 230903"/>
              <a:gd name="connsiteX33" fmla="*/ 1448864 w 1460036"/>
              <a:gd name="connsiteY33" fmla="*/ 196169 h 230903"/>
              <a:gd name="connsiteX34" fmla="*/ 1347323 w 1460036"/>
              <a:gd name="connsiteY34" fmla="*/ 160498 h 230903"/>
              <a:gd name="connsiteX35" fmla="*/ 1268517 w 1460036"/>
              <a:gd name="connsiteY35" fmla="*/ 131438 h 230903"/>
              <a:gd name="connsiteX36" fmla="*/ 1250796 w 1460036"/>
              <a:gd name="connsiteY36" fmla="*/ 130184 h 230903"/>
              <a:gd name="connsiteX37" fmla="*/ 1250721 w 1460036"/>
              <a:gd name="connsiteY37" fmla="*/ 130190 h 230903"/>
              <a:gd name="connsiteX38" fmla="*/ 1236572 w 1460036"/>
              <a:gd name="connsiteY38" fmla="*/ 120292 h 230903"/>
              <a:gd name="connsiteX39" fmla="*/ 1218203 w 1460036"/>
              <a:gd name="connsiteY39" fmla="*/ 113888 h 230903"/>
              <a:gd name="connsiteX40" fmla="*/ 1144925 w 1460036"/>
              <a:gd name="connsiteY40" fmla="*/ 85568 h 230903"/>
              <a:gd name="connsiteX41" fmla="*/ 1126633 w 1460036"/>
              <a:gd name="connsiteY41" fmla="*/ 81921 h 230903"/>
              <a:gd name="connsiteX42" fmla="*/ 1112103 w 1460036"/>
              <a:gd name="connsiteY42" fmla="*/ 78845 h 230903"/>
              <a:gd name="connsiteX43" fmla="*/ 1031987 w 1460036"/>
              <a:gd name="connsiteY43" fmla="*/ 49898 h 230903"/>
              <a:gd name="connsiteX44" fmla="*/ 957854 w 1460036"/>
              <a:gd name="connsiteY44" fmla="*/ 26592 h 230903"/>
              <a:gd name="connsiteX45" fmla="*/ 840187 w 1460036"/>
              <a:gd name="connsiteY45" fmla="*/ 4939 h 230903"/>
              <a:gd name="connsiteX46" fmla="*/ 795343 w 1460036"/>
              <a:gd name="connsiteY46" fmla="*/ 1805 h 230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60036" h="230903">
                <a:moveTo>
                  <a:pt x="795343" y="1805"/>
                </a:moveTo>
                <a:cubicBezTo>
                  <a:pt x="769587" y="-3038"/>
                  <a:pt x="746966" y="1634"/>
                  <a:pt x="726395" y="18615"/>
                </a:cubicBezTo>
                <a:cubicBezTo>
                  <a:pt x="712378" y="30182"/>
                  <a:pt x="695910" y="38159"/>
                  <a:pt x="678417" y="43573"/>
                </a:cubicBezTo>
                <a:cubicBezTo>
                  <a:pt x="669356" y="48644"/>
                  <a:pt x="660467" y="53830"/>
                  <a:pt x="651350" y="58673"/>
                </a:cubicBezTo>
                <a:cubicBezTo>
                  <a:pt x="632034" y="68987"/>
                  <a:pt x="612461" y="78659"/>
                  <a:pt x="592446" y="87292"/>
                </a:cubicBezTo>
                <a:lnTo>
                  <a:pt x="531250" y="109541"/>
                </a:lnTo>
                <a:lnTo>
                  <a:pt x="523006" y="107691"/>
                </a:lnTo>
                <a:cubicBezTo>
                  <a:pt x="520179" y="108190"/>
                  <a:pt x="517387" y="109415"/>
                  <a:pt x="514652" y="110127"/>
                </a:cubicBezTo>
                <a:cubicBezTo>
                  <a:pt x="475733" y="120441"/>
                  <a:pt x="436814" y="128418"/>
                  <a:pt x="396016" y="122150"/>
                </a:cubicBezTo>
                <a:cubicBezTo>
                  <a:pt x="369177" y="118047"/>
                  <a:pt x="343593" y="110583"/>
                  <a:pt x="318293" y="101409"/>
                </a:cubicBezTo>
                <a:cubicBezTo>
                  <a:pt x="282964" y="88588"/>
                  <a:pt x="248206" y="88474"/>
                  <a:pt x="213162" y="103574"/>
                </a:cubicBezTo>
                <a:cubicBezTo>
                  <a:pt x="188090" y="114401"/>
                  <a:pt x="162220" y="123461"/>
                  <a:pt x="136692" y="133147"/>
                </a:cubicBezTo>
                <a:cubicBezTo>
                  <a:pt x="128943" y="136110"/>
                  <a:pt x="121592" y="139301"/>
                  <a:pt x="115382" y="144829"/>
                </a:cubicBezTo>
                <a:cubicBezTo>
                  <a:pt x="93501" y="154459"/>
                  <a:pt x="71961" y="164829"/>
                  <a:pt x="50651" y="175713"/>
                </a:cubicBezTo>
                <a:cubicBezTo>
                  <a:pt x="33385" y="184545"/>
                  <a:pt x="16518" y="194061"/>
                  <a:pt x="450" y="204887"/>
                </a:cubicBezTo>
                <a:cubicBezTo>
                  <a:pt x="-1887" y="214289"/>
                  <a:pt x="5350" y="215486"/>
                  <a:pt x="11333" y="216626"/>
                </a:cubicBezTo>
                <a:cubicBezTo>
                  <a:pt x="21191" y="218506"/>
                  <a:pt x="31391" y="218506"/>
                  <a:pt x="41249" y="217082"/>
                </a:cubicBezTo>
                <a:cubicBezTo>
                  <a:pt x="54297" y="215201"/>
                  <a:pt x="66491" y="217537"/>
                  <a:pt x="78970" y="220557"/>
                </a:cubicBezTo>
                <a:cubicBezTo>
                  <a:pt x="102846" y="226312"/>
                  <a:pt x="127575" y="226027"/>
                  <a:pt x="151679" y="230358"/>
                </a:cubicBezTo>
                <a:cubicBezTo>
                  <a:pt x="155725" y="231042"/>
                  <a:pt x="159941" y="230187"/>
                  <a:pt x="163873" y="229104"/>
                </a:cubicBezTo>
                <a:cubicBezTo>
                  <a:pt x="178574" y="225116"/>
                  <a:pt x="193104" y="222893"/>
                  <a:pt x="207749" y="229788"/>
                </a:cubicBezTo>
                <a:cubicBezTo>
                  <a:pt x="211395" y="231555"/>
                  <a:pt x="215840" y="230871"/>
                  <a:pt x="219886" y="230130"/>
                </a:cubicBezTo>
                <a:cubicBezTo>
                  <a:pt x="267408" y="221298"/>
                  <a:pt x="315900" y="221583"/>
                  <a:pt x="363764" y="219190"/>
                </a:cubicBezTo>
                <a:cubicBezTo>
                  <a:pt x="412255" y="216796"/>
                  <a:pt x="460576" y="211098"/>
                  <a:pt x="509238" y="210186"/>
                </a:cubicBezTo>
                <a:cubicBezTo>
                  <a:pt x="556818" y="209218"/>
                  <a:pt x="604397" y="203520"/>
                  <a:pt x="652091" y="201639"/>
                </a:cubicBezTo>
                <a:cubicBezTo>
                  <a:pt x="693459" y="200044"/>
                  <a:pt x="734771" y="197024"/>
                  <a:pt x="776083" y="196454"/>
                </a:cubicBezTo>
                <a:cubicBezTo>
                  <a:pt x="807822" y="196055"/>
                  <a:pt x="839560" y="197138"/>
                  <a:pt x="871413" y="196454"/>
                </a:cubicBezTo>
                <a:cubicBezTo>
                  <a:pt x="940076" y="195030"/>
                  <a:pt x="1008738" y="191496"/>
                  <a:pt x="1077458" y="192864"/>
                </a:cubicBezTo>
                <a:cubicBezTo>
                  <a:pt x="1122531" y="193776"/>
                  <a:pt x="1167603" y="193035"/>
                  <a:pt x="1212675" y="193035"/>
                </a:cubicBezTo>
                <a:cubicBezTo>
                  <a:pt x="1219969" y="193035"/>
                  <a:pt x="1227263" y="193206"/>
                  <a:pt x="1234499" y="191952"/>
                </a:cubicBezTo>
                <a:cubicBezTo>
                  <a:pt x="1263503" y="186938"/>
                  <a:pt x="1292621" y="189445"/>
                  <a:pt x="1321510" y="192123"/>
                </a:cubicBezTo>
                <a:cubicBezTo>
                  <a:pt x="1359574" y="195656"/>
                  <a:pt x="1397352" y="201583"/>
                  <a:pt x="1435074" y="207964"/>
                </a:cubicBezTo>
                <a:cubicBezTo>
                  <a:pt x="1443508" y="209389"/>
                  <a:pt x="1452283" y="211383"/>
                  <a:pt x="1460033" y="205286"/>
                </a:cubicBezTo>
                <a:cubicBezTo>
                  <a:pt x="1460203" y="197480"/>
                  <a:pt x="1453252" y="197936"/>
                  <a:pt x="1448864" y="196169"/>
                </a:cubicBezTo>
                <a:cubicBezTo>
                  <a:pt x="1415473" y="183006"/>
                  <a:pt x="1380828" y="173490"/>
                  <a:pt x="1347323" y="160498"/>
                </a:cubicBezTo>
                <a:cubicBezTo>
                  <a:pt x="1320655" y="151895"/>
                  <a:pt x="1294501" y="141866"/>
                  <a:pt x="1268517" y="131438"/>
                </a:cubicBezTo>
                <a:cubicBezTo>
                  <a:pt x="1262762" y="129387"/>
                  <a:pt x="1256950" y="127563"/>
                  <a:pt x="1250796" y="130184"/>
                </a:cubicBezTo>
                <a:lnTo>
                  <a:pt x="1250721" y="130190"/>
                </a:lnTo>
                <a:lnTo>
                  <a:pt x="1236572" y="120292"/>
                </a:lnTo>
                <a:cubicBezTo>
                  <a:pt x="1230496" y="118076"/>
                  <a:pt x="1224015" y="116652"/>
                  <a:pt x="1218203" y="113888"/>
                </a:cubicBezTo>
                <a:cubicBezTo>
                  <a:pt x="1193701" y="104601"/>
                  <a:pt x="1169142" y="95540"/>
                  <a:pt x="1144925" y="85568"/>
                </a:cubicBezTo>
                <a:cubicBezTo>
                  <a:pt x="1138999" y="83175"/>
                  <a:pt x="1133129" y="81124"/>
                  <a:pt x="1126633" y="81921"/>
                </a:cubicBezTo>
                <a:cubicBezTo>
                  <a:pt x="1121448" y="82492"/>
                  <a:pt x="1116434" y="80725"/>
                  <a:pt x="1112103" y="78845"/>
                </a:cubicBezTo>
                <a:cubicBezTo>
                  <a:pt x="1086005" y="67448"/>
                  <a:pt x="1058541" y="60040"/>
                  <a:pt x="1031987" y="49898"/>
                </a:cubicBezTo>
                <a:cubicBezTo>
                  <a:pt x="1007827" y="40667"/>
                  <a:pt x="982812" y="33544"/>
                  <a:pt x="957854" y="26592"/>
                </a:cubicBezTo>
                <a:cubicBezTo>
                  <a:pt x="919335" y="15823"/>
                  <a:pt x="880245" y="7959"/>
                  <a:pt x="840187" y="4939"/>
                </a:cubicBezTo>
                <a:cubicBezTo>
                  <a:pt x="825258" y="3799"/>
                  <a:pt x="810044" y="4541"/>
                  <a:pt x="795343" y="180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7000">
                <a:schemeClr val="accent1">
                  <a:lumMod val="60000"/>
                  <a:lumOff val="40000"/>
                </a:schemeClr>
              </a:gs>
              <a:gs pos="40000">
                <a:schemeClr val="accent1"/>
              </a:gs>
              <a:gs pos="20000">
                <a:schemeClr val="accent1"/>
              </a:gs>
              <a:gs pos="94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DEE1C18-3FF9-473E-B958-BDFF56DF3ECE}"/>
              </a:ext>
            </a:extLst>
          </p:cNvPr>
          <p:cNvSpPr txBox="1"/>
          <p:nvPr/>
        </p:nvSpPr>
        <p:spPr>
          <a:xfrm>
            <a:off x="3959757" y="1235586"/>
            <a:ext cx="4292365" cy="50770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800" dirty="0">
                <a:solidFill>
                  <a:schemeClr val="accent5">
                    <a:lumMod val="50000"/>
                  </a:schemeClr>
                </a:solidFill>
                <a:latin typeface="+mj-ea"/>
                <a:ea typeface="+mj-ea"/>
              </a:rPr>
              <a:t>三大板块课程学员转换情况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427C92E8-08D7-4E03-AED4-21C2FECCEAFF}"/>
              </a:ext>
            </a:extLst>
          </p:cNvPr>
          <p:cNvSpPr txBox="1"/>
          <p:nvPr/>
        </p:nvSpPr>
        <p:spPr>
          <a:xfrm>
            <a:off x="1619504" y="2035702"/>
            <a:ext cx="6779720" cy="33708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dirty="0"/>
              <a:t>设计创作板块从体验营转换到正式训练营的转换率上升明显</a:t>
            </a:r>
          </a:p>
        </p:txBody>
      </p:sp>
      <p:pic>
        <p:nvPicPr>
          <p:cNvPr id="31" name="云图" descr="穿白云&#10;&#10;中度可信度描述已自动生成">
            <a:extLst>
              <a:ext uri="{FF2B5EF4-FFF2-40B4-BE49-F238E27FC236}">
                <a16:creationId xmlns:a16="http://schemas.microsoft.com/office/drawing/2014/main" id="{5E596952-5928-452E-8FB2-2777534D720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565845"/>
            <a:ext cx="12192000" cy="1339710"/>
          </a:xfrm>
          <a:prstGeom prst="rect">
            <a:avLst/>
          </a:prstGeom>
        </p:spPr>
      </p:pic>
      <p:graphicFrame>
        <p:nvGraphicFramePr>
          <p:cNvPr id="20" name="图表 19">
            <a:extLst>
              <a:ext uri="{FF2B5EF4-FFF2-40B4-BE49-F238E27FC236}">
                <a16:creationId xmlns:a16="http://schemas.microsoft.com/office/drawing/2014/main" id="{3E0785E1-93CF-4C64-8D4D-7DEE4E6E8A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13715576"/>
              </p:ext>
            </p:extLst>
          </p:nvPr>
        </p:nvGraphicFramePr>
        <p:xfrm>
          <a:off x="1598134" y="2663687"/>
          <a:ext cx="8961916" cy="34746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pic>
        <p:nvPicPr>
          <p:cNvPr id="32" name="图形 31">
            <a:extLst>
              <a:ext uri="{FF2B5EF4-FFF2-40B4-BE49-F238E27FC236}">
                <a16:creationId xmlns:a16="http://schemas.microsoft.com/office/drawing/2014/main" id="{92260AAC-7F0A-45F6-B49B-174C6192065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rot="2345803" flipH="1">
            <a:off x="9507416" y="2104011"/>
            <a:ext cx="1692027" cy="1543435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9053032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&quot;GuidesStyle_Normal&quot;,&quot;Name&quot;:&quot;正常&quot;,&quot;Kind&quot;:&quot;System&quot;,&quot;OldGuidesSetting&quot;:{&quot;HeaderHeight&quot;:15.0,&quot;FooterHeight&quot;:9.0,&quot;SideMargin&quot;:5.5,&quot;TopMargin&quot;:0.0,&quot;BottomMargin&quot;:0.0,&quot;IntervalMargin&quot;:1.5}}"/>
</p:tagLst>
</file>

<file path=ppt/theme/theme1.xml><?xml version="1.0" encoding="utf-8"?>
<a:theme xmlns:a="http://schemas.openxmlformats.org/drawingml/2006/main" name="OfficePLUS​​">
  <a:themeElements>
    <a:clrScheme name="OfficePLUS国风模板">
      <a:dk1>
        <a:srgbClr val="262626"/>
      </a:dk1>
      <a:lt1>
        <a:sysClr val="window" lastClr="FFFFFF"/>
      </a:lt1>
      <a:dk2>
        <a:srgbClr val="F64B1C"/>
      </a:dk2>
      <a:lt2>
        <a:srgbClr val="E7E6E6"/>
      </a:lt2>
      <a:accent1>
        <a:srgbClr val="3C999D"/>
      </a:accent1>
      <a:accent2>
        <a:srgbClr val="257A82"/>
      </a:accent2>
      <a:accent3>
        <a:srgbClr val="68A5A7"/>
      </a:accent3>
      <a:accent4>
        <a:srgbClr val="E5BA5E"/>
      </a:accent4>
      <a:accent5>
        <a:srgbClr val="00B0A9"/>
      </a:accent5>
      <a:accent6>
        <a:srgbClr val="A9A476"/>
      </a:accent6>
      <a:hlink>
        <a:srgbClr val="0563C1"/>
      </a:hlink>
      <a:folHlink>
        <a:srgbClr val="954F72"/>
      </a:folHlink>
    </a:clrScheme>
    <a:fontScheme name="OfficePLUS国风模板">
      <a:majorFont>
        <a:latin typeface="OPPOSans B"/>
        <a:ea typeface="江西拙楷"/>
        <a:cs typeface=""/>
      </a:majorFont>
      <a:minorFont>
        <a:latin typeface="OPPOSans R"/>
        <a:ea typeface="OPPOSans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PLU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D93A00"/>
      </a:accent1>
      <a:accent2>
        <a:srgbClr val="404040"/>
      </a:accent2>
      <a:accent3>
        <a:srgbClr val="EF5B34"/>
      </a:accent3>
      <a:accent4>
        <a:srgbClr val="283B8F"/>
      </a:accent4>
      <a:accent5>
        <a:srgbClr val="1A9248"/>
      </a:accent5>
      <a:accent6>
        <a:srgbClr val="FBB04C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5579</TotalTime>
  <Words>1529</Words>
  <Application>Microsoft Office PowerPoint</Application>
  <PresentationFormat>宽屏</PresentationFormat>
  <Paragraphs>292</Paragraphs>
  <Slides>31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38" baseType="lpstr">
      <vt:lpstr>江西拙楷</vt:lpstr>
      <vt:lpstr>OPPOSans R</vt:lpstr>
      <vt:lpstr>Microsoft YaHei Light</vt:lpstr>
      <vt:lpstr>Arial</vt:lpstr>
      <vt:lpstr>Microsoft YaHei</vt:lpstr>
      <vt:lpstr>OfficePLUS​​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C L</dc:creator>
  <cp:lastModifiedBy>C L</cp:lastModifiedBy>
  <cp:revision>122</cp:revision>
  <dcterms:created xsi:type="dcterms:W3CDTF">2022-06-04T03:15:16Z</dcterms:created>
  <dcterms:modified xsi:type="dcterms:W3CDTF">2022-08-01T01:54:25Z</dcterms:modified>
</cp:coreProperties>
</file>